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8" r:id="rId3"/>
    <p:sldId id="273" r:id="rId4"/>
    <p:sldId id="274" r:id="rId5"/>
    <p:sldId id="275" r:id="rId6"/>
    <p:sldId id="276" r:id="rId7"/>
    <p:sldId id="277" r:id="rId8"/>
    <p:sldId id="278" r:id="rId9"/>
  </p:sldIdLst>
  <p:sldSz cx="12192000" cy="6858000"/>
  <p:notesSz cx="6858000" cy="9144000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2024676-583B-677F-401E-7AA53FF2F24C}" name="Haley Hampton" initials="HH" userId="Haley Hampton" providerId="None"/>
  <p188:author id="{BA636AA2-AB0E-9E88-92AF-AF887E7C2FCD}" name="Govea, Isaiah" initials="IG" userId="S::igovea@ffa.org::68e7db79-cb75-4429-afda-2a6c4d1a4dd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5B88A0-8E95-4672-8258-FA4EC61BA0F3}" v="7" dt="2025-06-10T14:31:51.3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stir, Breanna" userId="6c389244-bf39-4a31-a997-ffd4d3b69dfd" providerId="ADAL" clId="{ED5B88A0-8E95-4672-8258-FA4EC61BA0F3}"/>
    <pc:docChg chg="custSel addSld delSld modSld">
      <pc:chgData name="Pastir, Breanna" userId="6c389244-bf39-4a31-a997-ffd4d3b69dfd" providerId="ADAL" clId="{ED5B88A0-8E95-4672-8258-FA4EC61BA0F3}" dt="2025-06-10T14:35:59.756" v="638" actId="20577"/>
      <pc:docMkLst>
        <pc:docMk/>
      </pc:docMkLst>
      <pc:sldChg chg="modSp mod">
        <pc:chgData name="Pastir, Breanna" userId="6c389244-bf39-4a31-a997-ffd4d3b69dfd" providerId="ADAL" clId="{ED5B88A0-8E95-4672-8258-FA4EC61BA0F3}" dt="2025-06-10T13:32:52.734" v="33" actId="20577"/>
        <pc:sldMkLst>
          <pc:docMk/>
          <pc:sldMk cId="416304689" sldId="256"/>
        </pc:sldMkLst>
        <pc:spChg chg="mod">
          <ac:chgData name="Pastir, Breanna" userId="6c389244-bf39-4a31-a997-ffd4d3b69dfd" providerId="ADAL" clId="{ED5B88A0-8E95-4672-8258-FA4EC61BA0F3}" dt="2025-06-10T13:32:52.734" v="33" actId="20577"/>
          <ac:spMkLst>
            <pc:docMk/>
            <pc:sldMk cId="416304689" sldId="256"/>
            <ac:spMk id="3" creationId="{1FD58C58-624D-705B-F073-A338A763E085}"/>
          </ac:spMkLst>
        </pc:spChg>
      </pc:sldChg>
      <pc:sldChg chg="del">
        <pc:chgData name="Pastir, Breanna" userId="6c389244-bf39-4a31-a997-ffd4d3b69dfd" providerId="ADAL" clId="{ED5B88A0-8E95-4672-8258-FA4EC61BA0F3}" dt="2025-06-10T14:29:53.946" v="34" actId="47"/>
        <pc:sldMkLst>
          <pc:docMk/>
          <pc:sldMk cId="3293763148" sldId="257"/>
        </pc:sldMkLst>
      </pc:sldChg>
      <pc:sldChg chg="delSp modSp mod">
        <pc:chgData name="Pastir, Breanna" userId="6c389244-bf39-4a31-a997-ffd4d3b69dfd" providerId="ADAL" clId="{ED5B88A0-8E95-4672-8258-FA4EC61BA0F3}" dt="2025-06-10T14:31:13.355" v="181" actId="20577"/>
        <pc:sldMkLst>
          <pc:docMk/>
          <pc:sldMk cId="2276170577" sldId="258"/>
        </pc:sldMkLst>
        <pc:spChg chg="mod">
          <ac:chgData name="Pastir, Breanna" userId="6c389244-bf39-4a31-a997-ffd4d3b69dfd" providerId="ADAL" clId="{ED5B88A0-8E95-4672-8258-FA4EC61BA0F3}" dt="2025-06-10T14:30:14.201" v="70" actId="20577"/>
          <ac:spMkLst>
            <pc:docMk/>
            <pc:sldMk cId="2276170577" sldId="258"/>
            <ac:spMk id="2" creationId="{E6D4BC3C-4638-7452-44B7-2D13399D6D52}"/>
          </ac:spMkLst>
        </pc:spChg>
        <pc:spChg chg="mod">
          <ac:chgData name="Pastir, Breanna" userId="6c389244-bf39-4a31-a997-ffd4d3b69dfd" providerId="ADAL" clId="{ED5B88A0-8E95-4672-8258-FA4EC61BA0F3}" dt="2025-06-10T14:31:13.355" v="181" actId="20577"/>
          <ac:spMkLst>
            <pc:docMk/>
            <pc:sldMk cId="2276170577" sldId="258"/>
            <ac:spMk id="3" creationId="{15CE850C-8324-ABB8-A475-0DDA78BC4DCA}"/>
          </ac:spMkLst>
        </pc:spChg>
        <pc:picChg chg="del">
          <ac:chgData name="Pastir, Breanna" userId="6c389244-bf39-4a31-a997-ffd4d3b69dfd" providerId="ADAL" clId="{ED5B88A0-8E95-4672-8258-FA4EC61BA0F3}" dt="2025-06-10T14:30:19.439" v="71" actId="478"/>
          <ac:picMkLst>
            <pc:docMk/>
            <pc:sldMk cId="2276170577" sldId="258"/>
            <ac:picMk id="2050" creationId="{284CAD19-9FB5-EE8C-6003-0B191DF78A8D}"/>
          </ac:picMkLst>
        </pc:picChg>
      </pc:sldChg>
      <pc:sldChg chg="del">
        <pc:chgData name="Pastir, Breanna" userId="6c389244-bf39-4a31-a997-ffd4d3b69dfd" providerId="ADAL" clId="{ED5B88A0-8E95-4672-8258-FA4EC61BA0F3}" dt="2025-06-10T14:31:36.427" v="198" actId="47"/>
        <pc:sldMkLst>
          <pc:docMk/>
          <pc:sldMk cId="1186183359" sldId="259"/>
        </pc:sldMkLst>
      </pc:sldChg>
      <pc:sldChg chg="del">
        <pc:chgData name="Pastir, Breanna" userId="6c389244-bf39-4a31-a997-ffd4d3b69dfd" providerId="ADAL" clId="{ED5B88A0-8E95-4672-8258-FA4EC61BA0F3}" dt="2025-06-10T14:31:35.581" v="197" actId="47"/>
        <pc:sldMkLst>
          <pc:docMk/>
          <pc:sldMk cId="4130119264" sldId="260"/>
        </pc:sldMkLst>
      </pc:sldChg>
      <pc:sldChg chg="del">
        <pc:chgData name="Pastir, Breanna" userId="6c389244-bf39-4a31-a997-ffd4d3b69dfd" providerId="ADAL" clId="{ED5B88A0-8E95-4672-8258-FA4EC61BA0F3}" dt="2025-06-10T14:31:34.722" v="196" actId="47"/>
        <pc:sldMkLst>
          <pc:docMk/>
          <pc:sldMk cId="240249643" sldId="261"/>
        </pc:sldMkLst>
      </pc:sldChg>
      <pc:sldChg chg="del">
        <pc:chgData name="Pastir, Breanna" userId="6c389244-bf39-4a31-a997-ffd4d3b69dfd" providerId="ADAL" clId="{ED5B88A0-8E95-4672-8258-FA4EC61BA0F3}" dt="2025-06-10T14:31:33.550" v="195" actId="47"/>
        <pc:sldMkLst>
          <pc:docMk/>
          <pc:sldMk cId="3192722544" sldId="262"/>
        </pc:sldMkLst>
      </pc:sldChg>
      <pc:sldChg chg="del">
        <pc:chgData name="Pastir, Breanna" userId="6c389244-bf39-4a31-a997-ffd4d3b69dfd" providerId="ADAL" clId="{ED5B88A0-8E95-4672-8258-FA4EC61BA0F3}" dt="2025-06-10T14:31:32.659" v="194" actId="47"/>
        <pc:sldMkLst>
          <pc:docMk/>
          <pc:sldMk cId="315045658" sldId="263"/>
        </pc:sldMkLst>
      </pc:sldChg>
      <pc:sldChg chg="del">
        <pc:chgData name="Pastir, Breanna" userId="6c389244-bf39-4a31-a997-ffd4d3b69dfd" providerId="ADAL" clId="{ED5B88A0-8E95-4672-8258-FA4EC61BA0F3}" dt="2025-06-10T14:31:31.923" v="193" actId="47"/>
        <pc:sldMkLst>
          <pc:docMk/>
          <pc:sldMk cId="3204408161" sldId="264"/>
        </pc:sldMkLst>
      </pc:sldChg>
      <pc:sldChg chg="del">
        <pc:chgData name="Pastir, Breanna" userId="6c389244-bf39-4a31-a997-ffd4d3b69dfd" providerId="ADAL" clId="{ED5B88A0-8E95-4672-8258-FA4EC61BA0F3}" dt="2025-06-10T14:31:30.974" v="192" actId="47"/>
        <pc:sldMkLst>
          <pc:docMk/>
          <pc:sldMk cId="3434919424" sldId="265"/>
        </pc:sldMkLst>
      </pc:sldChg>
      <pc:sldChg chg="del">
        <pc:chgData name="Pastir, Breanna" userId="6c389244-bf39-4a31-a997-ffd4d3b69dfd" providerId="ADAL" clId="{ED5B88A0-8E95-4672-8258-FA4EC61BA0F3}" dt="2025-06-10T14:31:30.196" v="191" actId="47"/>
        <pc:sldMkLst>
          <pc:docMk/>
          <pc:sldMk cId="2058547838" sldId="266"/>
        </pc:sldMkLst>
      </pc:sldChg>
      <pc:sldChg chg="del">
        <pc:chgData name="Pastir, Breanna" userId="6c389244-bf39-4a31-a997-ffd4d3b69dfd" providerId="ADAL" clId="{ED5B88A0-8E95-4672-8258-FA4EC61BA0F3}" dt="2025-06-10T14:31:29.606" v="190" actId="47"/>
        <pc:sldMkLst>
          <pc:docMk/>
          <pc:sldMk cId="602898371" sldId="267"/>
        </pc:sldMkLst>
      </pc:sldChg>
      <pc:sldChg chg="del">
        <pc:chgData name="Pastir, Breanna" userId="6c389244-bf39-4a31-a997-ffd4d3b69dfd" providerId="ADAL" clId="{ED5B88A0-8E95-4672-8258-FA4EC61BA0F3}" dt="2025-06-10T14:31:28.958" v="189" actId="47"/>
        <pc:sldMkLst>
          <pc:docMk/>
          <pc:sldMk cId="841212886" sldId="268"/>
        </pc:sldMkLst>
      </pc:sldChg>
      <pc:sldChg chg="del">
        <pc:chgData name="Pastir, Breanna" userId="6c389244-bf39-4a31-a997-ffd4d3b69dfd" providerId="ADAL" clId="{ED5B88A0-8E95-4672-8258-FA4EC61BA0F3}" dt="2025-06-10T14:31:28.328" v="188" actId="47"/>
        <pc:sldMkLst>
          <pc:docMk/>
          <pc:sldMk cId="3064397279" sldId="269"/>
        </pc:sldMkLst>
      </pc:sldChg>
      <pc:sldChg chg="del">
        <pc:chgData name="Pastir, Breanna" userId="6c389244-bf39-4a31-a997-ffd4d3b69dfd" providerId="ADAL" clId="{ED5B88A0-8E95-4672-8258-FA4EC61BA0F3}" dt="2025-06-10T14:31:27.651" v="187" actId="47"/>
        <pc:sldMkLst>
          <pc:docMk/>
          <pc:sldMk cId="41816090" sldId="270"/>
        </pc:sldMkLst>
      </pc:sldChg>
      <pc:sldChg chg="del">
        <pc:chgData name="Pastir, Breanna" userId="6c389244-bf39-4a31-a997-ffd4d3b69dfd" providerId="ADAL" clId="{ED5B88A0-8E95-4672-8258-FA4EC61BA0F3}" dt="2025-06-10T14:31:27.018" v="186" actId="47"/>
        <pc:sldMkLst>
          <pc:docMk/>
          <pc:sldMk cId="4098597252" sldId="271"/>
        </pc:sldMkLst>
      </pc:sldChg>
      <pc:sldChg chg="del">
        <pc:chgData name="Pastir, Breanna" userId="6c389244-bf39-4a31-a997-ffd4d3b69dfd" providerId="ADAL" clId="{ED5B88A0-8E95-4672-8258-FA4EC61BA0F3}" dt="2025-06-10T14:31:21.903" v="185" actId="47"/>
        <pc:sldMkLst>
          <pc:docMk/>
          <pc:sldMk cId="1767169230" sldId="272"/>
        </pc:sldMkLst>
      </pc:sldChg>
      <pc:sldChg chg="modSp add mod">
        <pc:chgData name="Pastir, Breanna" userId="6c389244-bf39-4a31-a997-ffd4d3b69dfd" providerId="ADAL" clId="{ED5B88A0-8E95-4672-8258-FA4EC61BA0F3}" dt="2025-06-10T14:32:23.168" v="259" actId="20577"/>
        <pc:sldMkLst>
          <pc:docMk/>
          <pc:sldMk cId="3542368686" sldId="273"/>
        </pc:sldMkLst>
        <pc:spChg chg="mod">
          <ac:chgData name="Pastir, Breanna" userId="6c389244-bf39-4a31-a997-ffd4d3b69dfd" providerId="ADAL" clId="{ED5B88A0-8E95-4672-8258-FA4EC61BA0F3}" dt="2025-06-10T14:31:57.992" v="207" actId="20577"/>
          <ac:spMkLst>
            <pc:docMk/>
            <pc:sldMk cId="3542368686" sldId="273"/>
            <ac:spMk id="2" creationId="{232F4AD3-89E4-B09A-40E7-BF0204C884C7}"/>
          </ac:spMkLst>
        </pc:spChg>
        <pc:spChg chg="mod">
          <ac:chgData name="Pastir, Breanna" userId="6c389244-bf39-4a31-a997-ffd4d3b69dfd" providerId="ADAL" clId="{ED5B88A0-8E95-4672-8258-FA4EC61BA0F3}" dt="2025-06-10T14:32:23.168" v="259" actId="20577"/>
          <ac:spMkLst>
            <pc:docMk/>
            <pc:sldMk cId="3542368686" sldId="273"/>
            <ac:spMk id="3" creationId="{6397FFF1-D7D5-1EF6-7B1E-44CCB410FEAB}"/>
          </ac:spMkLst>
        </pc:spChg>
      </pc:sldChg>
      <pc:sldChg chg="modSp add mod">
        <pc:chgData name="Pastir, Breanna" userId="6c389244-bf39-4a31-a997-ffd4d3b69dfd" providerId="ADAL" clId="{ED5B88A0-8E95-4672-8258-FA4EC61BA0F3}" dt="2025-06-10T14:32:47.443" v="310" actId="20577"/>
        <pc:sldMkLst>
          <pc:docMk/>
          <pc:sldMk cId="3848787988" sldId="274"/>
        </pc:sldMkLst>
        <pc:spChg chg="mod">
          <ac:chgData name="Pastir, Breanna" userId="6c389244-bf39-4a31-a997-ffd4d3b69dfd" providerId="ADAL" clId="{ED5B88A0-8E95-4672-8258-FA4EC61BA0F3}" dt="2025-06-10T14:32:27.463" v="263" actId="20577"/>
          <ac:spMkLst>
            <pc:docMk/>
            <pc:sldMk cId="3848787988" sldId="274"/>
            <ac:spMk id="2" creationId="{05B9A896-AB9B-0C48-3182-3F6A640979D3}"/>
          </ac:spMkLst>
        </pc:spChg>
        <pc:spChg chg="mod">
          <ac:chgData name="Pastir, Breanna" userId="6c389244-bf39-4a31-a997-ffd4d3b69dfd" providerId="ADAL" clId="{ED5B88A0-8E95-4672-8258-FA4EC61BA0F3}" dt="2025-06-10T14:32:47.443" v="310" actId="20577"/>
          <ac:spMkLst>
            <pc:docMk/>
            <pc:sldMk cId="3848787988" sldId="274"/>
            <ac:spMk id="3" creationId="{29131500-9CA3-0B48-5777-14085C486CD5}"/>
          </ac:spMkLst>
        </pc:spChg>
      </pc:sldChg>
      <pc:sldChg chg="modSp add mod">
        <pc:chgData name="Pastir, Breanna" userId="6c389244-bf39-4a31-a997-ffd4d3b69dfd" providerId="ADAL" clId="{ED5B88A0-8E95-4672-8258-FA4EC61BA0F3}" dt="2025-06-10T14:33:57.676" v="378" actId="20577"/>
        <pc:sldMkLst>
          <pc:docMk/>
          <pc:sldMk cId="815227135" sldId="275"/>
        </pc:sldMkLst>
        <pc:spChg chg="mod">
          <ac:chgData name="Pastir, Breanna" userId="6c389244-bf39-4a31-a997-ffd4d3b69dfd" providerId="ADAL" clId="{ED5B88A0-8E95-4672-8258-FA4EC61BA0F3}" dt="2025-06-10T14:32:54.262" v="314" actId="20577"/>
          <ac:spMkLst>
            <pc:docMk/>
            <pc:sldMk cId="815227135" sldId="275"/>
            <ac:spMk id="2" creationId="{56070F80-B2C5-0B92-2F4F-66508BEC58DC}"/>
          </ac:spMkLst>
        </pc:spChg>
        <pc:spChg chg="mod">
          <ac:chgData name="Pastir, Breanna" userId="6c389244-bf39-4a31-a997-ffd4d3b69dfd" providerId="ADAL" clId="{ED5B88A0-8E95-4672-8258-FA4EC61BA0F3}" dt="2025-06-10T14:33:57.676" v="378" actId="20577"/>
          <ac:spMkLst>
            <pc:docMk/>
            <pc:sldMk cId="815227135" sldId="275"/>
            <ac:spMk id="3" creationId="{A634B745-25A3-6D2E-C00D-617B6FD1116E}"/>
          </ac:spMkLst>
        </pc:spChg>
      </pc:sldChg>
      <pc:sldChg chg="modSp add mod">
        <pc:chgData name="Pastir, Breanna" userId="6c389244-bf39-4a31-a997-ffd4d3b69dfd" providerId="ADAL" clId="{ED5B88A0-8E95-4672-8258-FA4EC61BA0F3}" dt="2025-06-10T14:34:33.839" v="474" actId="20577"/>
        <pc:sldMkLst>
          <pc:docMk/>
          <pc:sldMk cId="1121120206" sldId="276"/>
        </pc:sldMkLst>
        <pc:spChg chg="mod">
          <ac:chgData name="Pastir, Breanna" userId="6c389244-bf39-4a31-a997-ffd4d3b69dfd" providerId="ADAL" clId="{ED5B88A0-8E95-4672-8258-FA4EC61BA0F3}" dt="2025-06-10T14:34:06.448" v="396" actId="20577"/>
          <ac:spMkLst>
            <pc:docMk/>
            <pc:sldMk cId="1121120206" sldId="276"/>
            <ac:spMk id="2" creationId="{0AD924F7-F5B9-2428-A267-07615A81DD15}"/>
          </ac:spMkLst>
        </pc:spChg>
        <pc:spChg chg="mod">
          <ac:chgData name="Pastir, Breanna" userId="6c389244-bf39-4a31-a997-ffd4d3b69dfd" providerId="ADAL" clId="{ED5B88A0-8E95-4672-8258-FA4EC61BA0F3}" dt="2025-06-10T14:34:33.839" v="474" actId="20577"/>
          <ac:spMkLst>
            <pc:docMk/>
            <pc:sldMk cId="1121120206" sldId="276"/>
            <ac:spMk id="3" creationId="{6DD1E967-2C42-A53B-F74E-61F52A7E4ED4}"/>
          </ac:spMkLst>
        </pc:spChg>
      </pc:sldChg>
      <pc:sldChg chg="modSp add mod">
        <pc:chgData name="Pastir, Breanna" userId="6c389244-bf39-4a31-a997-ffd4d3b69dfd" providerId="ADAL" clId="{ED5B88A0-8E95-4672-8258-FA4EC61BA0F3}" dt="2025-06-10T14:35:01.838" v="557" actId="20577"/>
        <pc:sldMkLst>
          <pc:docMk/>
          <pc:sldMk cId="1343179815" sldId="277"/>
        </pc:sldMkLst>
        <pc:spChg chg="mod">
          <ac:chgData name="Pastir, Breanna" userId="6c389244-bf39-4a31-a997-ffd4d3b69dfd" providerId="ADAL" clId="{ED5B88A0-8E95-4672-8258-FA4EC61BA0F3}" dt="2025-06-10T14:34:41.812" v="485" actId="5793"/>
          <ac:spMkLst>
            <pc:docMk/>
            <pc:sldMk cId="1343179815" sldId="277"/>
            <ac:spMk id="2" creationId="{B4677596-2B65-9AF4-53BF-848AC4B869BB}"/>
          </ac:spMkLst>
        </pc:spChg>
        <pc:spChg chg="mod">
          <ac:chgData name="Pastir, Breanna" userId="6c389244-bf39-4a31-a997-ffd4d3b69dfd" providerId="ADAL" clId="{ED5B88A0-8E95-4672-8258-FA4EC61BA0F3}" dt="2025-06-10T14:35:01.838" v="557" actId="20577"/>
          <ac:spMkLst>
            <pc:docMk/>
            <pc:sldMk cId="1343179815" sldId="277"/>
            <ac:spMk id="3" creationId="{B0D011FC-2262-0052-CCC0-05D419DF34A7}"/>
          </ac:spMkLst>
        </pc:spChg>
      </pc:sldChg>
      <pc:sldChg chg="modSp add mod">
        <pc:chgData name="Pastir, Breanna" userId="6c389244-bf39-4a31-a997-ffd4d3b69dfd" providerId="ADAL" clId="{ED5B88A0-8E95-4672-8258-FA4EC61BA0F3}" dt="2025-06-10T14:35:59.756" v="638" actId="20577"/>
        <pc:sldMkLst>
          <pc:docMk/>
          <pc:sldMk cId="3322285745" sldId="278"/>
        </pc:sldMkLst>
        <pc:spChg chg="mod">
          <ac:chgData name="Pastir, Breanna" userId="6c389244-bf39-4a31-a997-ffd4d3b69dfd" providerId="ADAL" clId="{ED5B88A0-8E95-4672-8258-FA4EC61BA0F3}" dt="2025-06-10T14:35:08.262" v="568" actId="5793"/>
          <ac:spMkLst>
            <pc:docMk/>
            <pc:sldMk cId="3322285745" sldId="278"/>
            <ac:spMk id="2" creationId="{3462BB61-AC87-F144-44F8-AD943FB8D1E2}"/>
          </ac:spMkLst>
        </pc:spChg>
        <pc:spChg chg="mod">
          <ac:chgData name="Pastir, Breanna" userId="6c389244-bf39-4a31-a997-ffd4d3b69dfd" providerId="ADAL" clId="{ED5B88A0-8E95-4672-8258-FA4EC61BA0F3}" dt="2025-06-10T14:35:59.756" v="638" actId="20577"/>
          <ac:spMkLst>
            <pc:docMk/>
            <pc:sldMk cId="3322285745" sldId="278"/>
            <ac:spMk id="3" creationId="{D916EE8C-25B0-D0A5-3AE9-C7C5ABDDEB3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7FAA00-4058-DCA2-4058-A83A7BBF4A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7EEE0A-7566-39B0-8F39-FD20942CA68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7F2FE7-81F4-48FE-82B2-3E4E00DB7BCC}" type="datetimeFigureOut">
              <a:rPr lang="en-US" smtClean="0"/>
              <a:t>12/18/2025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245C1F-1A10-224C-A711-282808F8B5B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47B79A-6288-F4A9-E11E-F636075938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FA340-5D46-4480-AA5A-AA8FD3F0E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7847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38F82-C760-483B-9898-88BFE1AE79C0}" type="datetimeFigureOut">
              <a:rPr lang="en-US" smtClean="0"/>
              <a:t>12/18/2025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9CB1B-0B1B-4117-B42A-2D7222585C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260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electric blue, blue&#10;&#10;Description automatically generated">
            <a:extLst>
              <a:ext uri="{FF2B5EF4-FFF2-40B4-BE49-F238E27FC236}">
                <a16:creationId xmlns:a16="http://schemas.microsoft.com/office/drawing/2014/main" id="{AC3E6979-094A-D515-3693-A8B76D91D8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087" cy="2486025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940733B-D62C-ECD8-160E-F61A0811F1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543" y="4705349"/>
            <a:ext cx="9144000" cy="119062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6" name="Picture 15" descr="A picture containing emblem, text, symbol, crest&#10;&#10;Description automatically generated">
            <a:extLst>
              <a:ext uri="{FF2B5EF4-FFF2-40B4-BE49-F238E27FC236}">
                <a16:creationId xmlns:a16="http://schemas.microsoft.com/office/drawing/2014/main" id="{15A2373C-790C-B4C6-84D5-BD80733549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574" y="166776"/>
            <a:ext cx="2074852" cy="2647950"/>
          </a:xfrm>
          <a:prstGeom prst="rect">
            <a:avLst/>
          </a:prstGeom>
        </p:spPr>
      </p:pic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49FEFB99-932D-71E8-F6DB-5CF9A0E68E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CA6428E1-5C36-8C87-5D61-74A4EF46D1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3543" y="2486025"/>
            <a:ext cx="9144000" cy="2219324"/>
          </a:xfrm>
        </p:spPr>
        <p:txBody>
          <a:bodyPr/>
          <a:lstStyle>
            <a:lvl1pPr algn="ctr"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3698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7E45A-645F-43FD-226D-E5AF8B12A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2142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F66DB2-8307-5DA9-E113-F2F96A2323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876550"/>
            <a:ext cx="10515600" cy="34623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9294A89-BBE2-2F9A-CDD9-A9FFF2C458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91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C41E92-E49D-2021-39B7-DA50CD319650}"/>
              </a:ext>
            </a:extLst>
          </p:cNvPr>
          <p:cNvSpPr>
            <a:spLocks noGrp="1"/>
          </p:cNvSpPr>
          <p:nvPr>
            <p:ph type="title" orient="vert" hasCustomPrompt="1"/>
          </p:nvPr>
        </p:nvSpPr>
        <p:spPr>
          <a:xfrm>
            <a:off x="8724900" y="1438274"/>
            <a:ext cx="2628900" cy="4933950"/>
          </a:xfrm>
        </p:spPr>
        <p:txBody>
          <a:bodyPr vert="eaVer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983995-8D69-8F55-7542-0DECE02C1D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438275"/>
            <a:ext cx="7734300" cy="49339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E628C7-E2ED-5E9F-9D79-628F899F02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148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73E69-F02C-92E1-24B3-85ED116624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13047"/>
            <a:ext cx="10515600" cy="10296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41082-A4C6-7603-F3C5-BB4A3BBA5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10515600" cy="38819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3A9B5EA-8A2E-2CA0-E74A-FAD21523F5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693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F83E4-4992-B9DB-88F2-F3778161BE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8E39E4-FCFA-4512-F3B3-E19CF4CC8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174E69E-9D15-359D-28F0-23DD09DC7B6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594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F185C-8E78-8B29-E8ED-858B9731FA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32609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FB7F0-D0F4-6333-3DDF-24AD2E7DBC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76550"/>
            <a:ext cx="5181600" cy="34718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F9748D-9ECE-3ECF-B3AB-853C486AC6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876549"/>
            <a:ext cx="5181600" cy="34718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2230BB-C4ED-7CA9-E9DE-FCA6DE9160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739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1B082-043A-88D2-CC90-4CCD986E2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31064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CC32DA-3AAB-AC6D-7982-C813E1F1B88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2813777"/>
            <a:ext cx="5157787" cy="579438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AF32AB-DB82-4261-5358-AA84F2A39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513954"/>
            <a:ext cx="5157787" cy="28296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2273E9-AADF-0A2E-5F07-3469976EA33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2813775"/>
            <a:ext cx="5183188" cy="579439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A20C3D-D7C9-421B-A6C7-4F20020CF4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513953"/>
            <a:ext cx="5183188" cy="28296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B1D838A-E34F-1773-8BDC-A86E8489CA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856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8D671-DEC6-83AF-3640-6754A0B41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089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9911BA-EB78-33F2-3705-A2E43C5164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744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3FA3D78-0CD2-673F-556B-B57A2B1935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483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CD398-CFC5-310F-1553-A3E07483D4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424912"/>
            <a:ext cx="3932237" cy="1454727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75E0-F3EC-25F0-2E31-2F164030F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424912"/>
            <a:ext cx="6172200" cy="48901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26A0D-5F88-8E89-A34C-AC7C0B1983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79638"/>
            <a:ext cx="3932237" cy="34354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923E8-272D-952F-38C8-158D25878F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C8FF0-8C20-AAFB-7860-6816E196BD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387474"/>
            <a:ext cx="3932237" cy="154622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3930E7-2996-28B3-3A51-BAA21A567B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8747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218328-290E-5753-7989-E95961245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28950"/>
            <a:ext cx="3932237" cy="3240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C312E8-BC58-E654-5CA2-BC6D5522A8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279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B1AAFBC2-6CDD-7740-B862-65046EC41B5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17260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87A525-8F11-6F71-29B9-794BA2EA7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0643"/>
            <a:ext cx="10515600" cy="10215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4DD01-5BCB-85BC-E782-0EBDB4C685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495370"/>
            <a:ext cx="10515600" cy="3781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5" name="Picture 14" descr="A picture containing emblem, text, symbol, crest&#10;&#10;Description automatically generated">
            <a:extLst>
              <a:ext uri="{FF2B5EF4-FFF2-40B4-BE49-F238E27FC236}">
                <a16:creationId xmlns:a16="http://schemas.microsoft.com/office/drawing/2014/main" id="{B6C35330-9DA8-C2DE-6AA8-7420C812D8F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23858"/>
            <a:ext cx="781050" cy="996785"/>
          </a:xfrm>
          <a:prstGeom prst="rect">
            <a:avLst/>
          </a:prstGeom>
        </p:spPr>
      </p:pic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11A249A2-86BC-9FAF-35DD-25A6C5FE3A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199" y="6356350"/>
            <a:ext cx="10515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627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spc="50" baseline="0">
          <a:solidFill>
            <a:schemeClr val="tx1"/>
          </a:solidFill>
          <a:latin typeface="Montserrat SemiBold" panose="000007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C3B2092F-8B1A-52CE-4A33-080A33D5B9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543" y="5276849"/>
            <a:ext cx="9144000" cy="1190626"/>
          </a:xfrm>
        </p:spPr>
        <p:txBody>
          <a:bodyPr/>
          <a:lstStyle/>
          <a:p>
            <a:r>
              <a:rPr lang="en-US" dirty="0"/>
              <a:t>National FFA Organization Educator Resource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D58C58-624D-705B-F073-A338A763E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543" y="2971800"/>
            <a:ext cx="9144000" cy="2219324"/>
          </a:xfrm>
        </p:spPr>
        <p:txBody>
          <a:bodyPr>
            <a:normAutofit/>
          </a:bodyPr>
          <a:lstStyle/>
          <a:p>
            <a:r>
              <a:rPr lang="en-US" sz="6000" dirty="0"/>
              <a:t>What is electricity?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304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BC3C-4638-7452-44B7-2D13399D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E850C-8324-ABB8-A475-0DDA78BC4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5895975" cy="388195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Definition: </a:t>
            </a:r>
          </a:p>
          <a:p>
            <a:pPr marL="0" indent="0">
              <a:buNone/>
            </a:pPr>
            <a:r>
              <a:rPr lang="en-US" dirty="0"/>
              <a:t>A form of energy that flows through materials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Example:</a:t>
            </a:r>
          </a:p>
          <a:p>
            <a:pPr marL="0" indent="0">
              <a:buNone/>
            </a:pPr>
            <a:r>
              <a:rPr lang="en-US" dirty="0"/>
              <a:t>Powers lights and tools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6170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5CBE1-4F40-0D00-12E4-FE6559F98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F4AD3-89E4-B09A-40E7-BF0204C88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97FFF1-D7D5-1EF6-7B1E-44CCB410F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5895975" cy="388195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Definition: </a:t>
            </a:r>
          </a:p>
          <a:p>
            <a:pPr marL="0" indent="0">
              <a:buNone/>
            </a:pPr>
            <a:r>
              <a:rPr lang="en-US" dirty="0"/>
              <a:t>Where electricity comes from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Example:</a:t>
            </a:r>
          </a:p>
          <a:p>
            <a:pPr marL="0" indent="0">
              <a:buNone/>
            </a:pPr>
            <a:r>
              <a:rPr lang="en-US" dirty="0"/>
              <a:t>Battery, outlet </a:t>
            </a:r>
          </a:p>
        </p:txBody>
      </p:sp>
    </p:spTree>
    <p:extLst>
      <p:ext uri="{BB962C8B-B14F-4D97-AF65-F5344CB8AC3E}">
        <p14:creationId xmlns:p14="http://schemas.microsoft.com/office/powerpoint/2010/main" val="3542368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E6CFE-3243-8F6B-4FB1-642D56496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9A896-AB9B-0C48-3182-3F6A64097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131500-9CA3-0B48-5777-14085C486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5895975" cy="388195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Definition: </a:t>
            </a:r>
          </a:p>
          <a:p>
            <a:pPr marL="0" indent="0">
              <a:buNone/>
            </a:pPr>
            <a:r>
              <a:rPr lang="en-US" dirty="0"/>
              <a:t>What electricity travels through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Example:</a:t>
            </a:r>
          </a:p>
          <a:p>
            <a:pPr marL="0" indent="0">
              <a:buNone/>
            </a:pPr>
            <a:r>
              <a:rPr lang="en-US" dirty="0"/>
              <a:t>Wire, cord </a:t>
            </a:r>
          </a:p>
        </p:txBody>
      </p:sp>
    </p:spTree>
    <p:extLst>
      <p:ext uri="{BB962C8B-B14F-4D97-AF65-F5344CB8AC3E}">
        <p14:creationId xmlns:p14="http://schemas.microsoft.com/office/powerpoint/2010/main" val="3848787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EA5FA-8C17-5F79-0047-B0686C58F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70F80-B2C5-0B92-2F4F-66508BEC5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34B745-25A3-6D2E-C00D-617B6FD11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5895975" cy="388195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Definition: </a:t>
            </a:r>
          </a:p>
          <a:p>
            <a:pPr marL="0" indent="0">
              <a:buNone/>
            </a:pPr>
            <a:r>
              <a:rPr lang="en-US" dirty="0"/>
              <a:t>What uses the electricity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Example:</a:t>
            </a:r>
          </a:p>
          <a:p>
            <a:pPr marL="0" indent="0">
              <a:buNone/>
            </a:pPr>
            <a:r>
              <a:rPr lang="en-US" dirty="0"/>
              <a:t>Fan, bulb, phone</a:t>
            </a:r>
          </a:p>
        </p:txBody>
      </p:sp>
    </p:spTree>
    <p:extLst>
      <p:ext uri="{BB962C8B-B14F-4D97-AF65-F5344CB8AC3E}">
        <p14:creationId xmlns:p14="http://schemas.microsoft.com/office/powerpoint/2010/main" val="815227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56961-AE1C-0B58-C271-0ECE3BC79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924F7-F5B9-2428-A267-07615A81D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Circuit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1E967-2C42-A53B-F74E-61F52A7E4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5895975" cy="388195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Definition: </a:t>
            </a:r>
          </a:p>
          <a:p>
            <a:pPr marL="0" indent="0">
              <a:buNone/>
            </a:pPr>
            <a:r>
              <a:rPr lang="en-US" dirty="0"/>
              <a:t>A complete loop that lets electricity flow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Example:</a:t>
            </a:r>
          </a:p>
          <a:p>
            <a:pPr marL="0" indent="0">
              <a:buNone/>
            </a:pPr>
            <a:r>
              <a:rPr lang="en-US" dirty="0"/>
              <a:t>Battery, wire, bulb </a:t>
            </a:r>
          </a:p>
        </p:txBody>
      </p:sp>
    </p:spTree>
    <p:extLst>
      <p:ext uri="{BB962C8B-B14F-4D97-AF65-F5344CB8AC3E}">
        <p14:creationId xmlns:p14="http://schemas.microsoft.com/office/powerpoint/2010/main" val="1121120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C6841-5344-236E-9AE8-EB182A0C6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77596-2B65-9AF4-53BF-848AC4B86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Conductor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D011FC-2262-0052-CCC0-05D419DF3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5895975" cy="388195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Definition: </a:t>
            </a:r>
          </a:p>
          <a:p>
            <a:pPr marL="0" indent="0">
              <a:buNone/>
            </a:pPr>
            <a:r>
              <a:rPr lang="en-US" dirty="0"/>
              <a:t>A material that allows electricity to flow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Example:</a:t>
            </a:r>
          </a:p>
          <a:p>
            <a:pPr marL="0" indent="0">
              <a:buNone/>
            </a:pPr>
            <a:r>
              <a:rPr lang="en-US" dirty="0"/>
              <a:t>Metal</a:t>
            </a:r>
          </a:p>
        </p:txBody>
      </p:sp>
    </p:spTree>
    <p:extLst>
      <p:ext uri="{BB962C8B-B14F-4D97-AF65-F5344CB8AC3E}">
        <p14:creationId xmlns:p14="http://schemas.microsoft.com/office/powerpoint/2010/main" val="1343179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399A7-3E3D-BAEE-69F4-E3333DB6E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2BB61-AC87-F144-44F8-AD943FB8D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Insulator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6EE8C-25B0-D0A5-3AE9-C7C5ABDDE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5895975" cy="388195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Definition: </a:t>
            </a:r>
          </a:p>
          <a:p>
            <a:pPr marL="0" indent="0">
              <a:buNone/>
            </a:pPr>
            <a:r>
              <a:rPr lang="en-US" dirty="0"/>
              <a:t>A material that blocks electricity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Example:</a:t>
            </a:r>
          </a:p>
          <a:p>
            <a:pPr marL="0" indent="0">
              <a:buNone/>
            </a:pPr>
            <a:r>
              <a:rPr lang="en-US" dirty="0"/>
              <a:t>Rubber</a:t>
            </a:r>
            <a:r>
              <a:rPr lang="en-US"/>
              <a:t>, plastic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2857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FA Presentations">
      <a:majorFont>
        <a:latin typeface="Montserrat Semi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nducting Effective Performance Evaluations  A guide for supervisors 052023.pptx" id="{2B6930B1-4A63-4E0C-B39D-0CDC7BF44105}" vid="{EA93C7C5-9B96-4F62-91F4-B0D4BC9403F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FFA Presentation-Emblem-BlueGold-Wave</Template>
  <TotalTime>449</TotalTime>
  <Words>107</Words>
  <Application>Microsoft Office PowerPoint</Application>
  <PresentationFormat>Widescreen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Montserrat</vt:lpstr>
      <vt:lpstr>Montserrat SemiBold</vt:lpstr>
      <vt:lpstr>Times New Roman</vt:lpstr>
      <vt:lpstr>Office Theme</vt:lpstr>
      <vt:lpstr>What is electricity? </vt:lpstr>
      <vt:lpstr>Electricity </vt:lpstr>
      <vt:lpstr>Source</vt:lpstr>
      <vt:lpstr>Path </vt:lpstr>
      <vt:lpstr>Lead</vt:lpstr>
      <vt:lpstr>Circuit  </vt:lpstr>
      <vt:lpstr>Conductor </vt:lpstr>
      <vt:lpstr>Insulator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Speaking Basics</dc:title>
  <dc:creator>Davis, Amber</dc:creator>
  <cp:lastModifiedBy>Pastir, Breanna</cp:lastModifiedBy>
  <cp:revision>8</cp:revision>
  <dcterms:created xsi:type="dcterms:W3CDTF">2023-11-20T18:41:31Z</dcterms:created>
  <dcterms:modified xsi:type="dcterms:W3CDTF">2025-12-18T15:50:59Z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B4DBE9B3-912B-4AAF-9E49-A20C655BECAB</vt:lpwstr>
  </property>
  <property fmtid="{D5CDD505-2E9C-101B-9397-08002B2CF9AE}" pid="3" name="ArticulatePath">
    <vt:lpwstr>Lesson 1 PowerPoint</vt:lpwstr>
  </property>
</Properties>
</file>