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6F2A0F92" w14:textId="461BFD6F" w:rsidR="009D2E50" w:rsidRDefault="009D2E50" w:rsidP="009D2E50">
      <w:pPr>
        <w:pStyle w:val="DocumentTitle"/>
      </w:pPr>
    </w:p>
    <w:p w14:paraId="7FA64CDF" w14:textId="056B0DC3" w:rsidR="00A9352A" w:rsidRPr="00B45452" w:rsidRDefault="00140572" w:rsidP="009D2E50">
      <w:pPr>
        <w:pStyle w:val="DocumentTitle"/>
      </w:pPr>
      <w:r>
        <w:t>World Hunger: A Growing Concern</w:t>
      </w:r>
    </w:p>
    <w:p w14:paraId="29DFFE73" w14:textId="462CECF0" w:rsidR="00A9352A" w:rsidRDefault="00A9352A" w:rsidP="00A9352A">
      <w:pPr>
        <w:pStyle w:val="FFABody"/>
        <w:rPr>
          <w:i/>
          <w:sz w:val="14"/>
        </w:rPr>
      </w:pPr>
      <w:r w:rsidRPr="00374A0F">
        <w:rPr>
          <w:i/>
          <w:sz w:val="14"/>
        </w:rPr>
        <w:t xml:space="preserve">Created: </w:t>
      </w:r>
      <w:r w:rsidR="000207B2">
        <w:rPr>
          <w:i/>
          <w:sz w:val="14"/>
        </w:rPr>
        <w:t>07</w:t>
      </w:r>
      <w:r w:rsidRPr="00374A0F">
        <w:rPr>
          <w:i/>
          <w:sz w:val="14"/>
        </w:rPr>
        <w:t>/</w:t>
      </w:r>
      <w:r w:rsidR="006C2FAC">
        <w:rPr>
          <w:i/>
          <w:sz w:val="14"/>
        </w:rPr>
        <w:t>201</w:t>
      </w:r>
      <w:r w:rsidR="000207B2">
        <w:rPr>
          <w:i/>
          <w:sz w:val="14"/>
        </w:rPr>
        <w:t>9</w:t>
      </w:r>
      <w:r w:rsidR="009D2E50">
        <w:rPr>
          <w:i/>
          <w:sz w:val="14"/>
        </w:rPr>
        <w:t xml:space="preserve"> by the National FFA Organization</w:t>
      </w:r>
    </w:p>
    <w:p w14:paraId="040475EC" w14:textId="77777777" w:rsidR="009D2E50" w:rsidRPr="00374A0F" w:rsidRDefault="009D2E50" w:rsidP="00A9352A">
      <w:pPr>
        <w:pStyle w:val="FFABody"/>
        <w:rPr>
          <w:bCs/>
          <w:i/>
          <w:color w:val="272929"/>
          <w:sz w:val="14"/>
        </w:rPr>
      </w:pPr>
    </w:p>
    <w:p w14:paraId="4DDA32FF" w14:textId="2ADDF2F9" w:rsidR="004B7173" w:rsidRDefault="009D2E50" w:rsidP="00B62B2A">
      <w:pPr>
        <w:pStyle w:val="FFASub1"/>
      </w:pPr>
      <w:r>
        <w:t>Student Learning Objectives</w:t>
      </w:r>
      <w:r w:rsidR="008B15DB">
        <w:t>:</w:t>
      </w:r>
    </w:p>
    <w:p w14:paraId="1738A122" w14:textId="7D473E23" w:rsidR="004B7173" w:rsidRPr="004B7173" w:rsidRDefault="004B7173" w:rsidP="004B7173">
      <w:pPr>
        <w:rPr>
          <w:rFonts w:ascii="Verdana" w:hAnsi="Verdana"/>
          <w:sz w:val="17"/>
          <w:szCs w:val="17"/>
        </w:rPr>
      </w:pPr>
      <w:r w:rsidRPr="004B7173">
        <w:rPr>
          <w:rFonts w:ascii="Verdana" w:hAnsi="Verdana"/>
          <w:sz w:val="17"/>
          <w:szCs w:val="17"/>
        </w:rPr>
        <w:t>After completing these activities</w:t>
      </w:r>
      <w:r w:rsidR="008B15DB">
        <w:rPr>
          <w:rFonts w:ascii="Verdana" w:hAnsi="Verdana"/>
          <w:sz w:val="17"/>
          <w:szCs w:val="17"/>
        </w:rPr>
        <w:t>,</w:t>
      </w:r>
      <w:r w:rsidRPr="004B7173">
        <w:rPr>
          <w:rFonts w:ascii="Verdana" w:hAnsi="Verdana"/>
          <w:sz w:val="17"/>
          <w:szCs w:val="17"/>
        </w:rPr>
        <w:t xml:space="preserve"> students will</w:t>
      </w:r>
      <w:r w:rsidR="008B15DB">
        <w:rPr>
          <w:rFonts w:ascii="Verdana" w:hAnsi="Verdana"/>
          <w:sz w:val="17"/>
          <w:szCs w:val="17"/>
        </w:rPr>
        <w:t xml:space="preserve"> </w:t>
      </w:r>
      <w:r w:rsidRPr="004B7173">
        <w:rPr>
          <w:rFonts w:ascii="Verdana" w:hAnsi="Verdana"/>
          <w:sz w:val="17"/>
          <w:szCs w:val="17"/>
        </w:rPr>
        <w:t>…</w:t>
      </w:r>
    </w:p>
    <w:p w14:paraId="3869215C" w14:textId="06C80AE8" w:rsidR="00076B0F" w:rsidRDefault="00076B0F" w:rsidP="009D2E50">
      <w:pPr>
        <w:pStyle w:val="FFABody"/>
        <w:numPr>
          <w:ilvl w:val="0"/>
          <w:numId w:val="3"/>
        </w:numPr>
      </w:pPr>
      <w:r>
        <w:t>Describe undernourishment and hunger.</w:t>
      </w:r>
    </w:p>
    <w:p w14:paraId="70F66F36" w14:textId="5257EB59" w:rsidR="009D2E50" w:rsidRDefault="00140572" w:rsidP="00140572">
      <w:pPr>
        <w:pStyle w:val="FFABody"/>
        <w:numPr>
          <w:ilvl w:val="0"/>
          <w:numId w:val="3"/>
        </w:numPr>
      </w:pPr>
      <w:r>
        <w:t>Illustrate the impact of hunger on nations.</w:t>
      </w:r>
      <w:r w:rsidR="00C209E2">
        <w:t xml:space="preserve"> </w:t>
      </w:r>
    </w:p>
    <w:p w14:paraId="11EC98FD" w14:textId="1BAA1166" w:rsidR="00A84BF6" w:rsidRDefault="00A84BF6" w:rsidP="00140572">
      <w:pPr>
        <w:pStyle w:val="FFABody"/>
        <w:numPr>
          <w:ilvl w:val="0"/>
          <w:numId w:val="3"/>
        </w:numPr>
      </w:pPr>
      <w:r>
        <w:t>De</w:t>
      </w:r>
      <w:r w:rsidR="00E7069C">
        <w:t>scribe food access and the role in food security.</w:t>
      </w:r>
    </w:p>
    <w:p w14:paraId="2D259770" w14:textId="77777777" w:rsidR="009D2E50" w:rsidRDefault="009D2E50" w:rsidP="009D2E50">
      <w:pPr>
        <w:pStyle w:val="FFABody"/>
      </w:pPr>
    </w:p>
    <w:p w14:paraId="01121112" w14:textId="5CC95172" w:rsidR="009D2E50" w:rsidRDefault="009D2E50" w:rsidP="009D2E50">
      <w:pPr>
        <w:pStyle w:val="FFASub1"/>
      </w:pPr>
      <w:r w:rsidRPr="00B62B2A">
        <w:t>Time Required:</w:t>
      </w:r>
      <w:r w:rsidR="000B47F9">
        <w:t xml:space="preserve">  </w:t>
      </w:r>
      <w:r w:rsidR="00F12F60">
        <w:rPr>
          <w:rStyle w:val="FFABodyChar"/>
          <w:b w:val="0"/>
          <w:caps w:val="0"/>
        </w:rPr>
        <w:t>120</w:t>
      </w:r>
      <w:r w:rsidR="006A5E06" w:rsidRPr="006A5E06">
        <w:rPr>
          <w:rStyle w:val="FFABodyChar"/>
          <w:b w:val="0"/>
          <w:caps w:val="0"/>
        </w:rPr>
        <w:t xml:space="preserve"> minutes</w:t>
      </w:r>
    </w:p>
    <w:p w14:paraId="7C9D0796" w14:textId="77777777" w:rsidR="00F12F60" w:rsidRDefault="009D2E50" w:rsidP="009D2E50">
      <w:pPr>
        <w:pStyle w:val="FFASub1"/>
      </w:pPr>
      <w:r w:rsidRPr="00B62B2A">
        <w:t>Resources:</w:t>
      </w:r>
      <w:r w:rsidR="000B47F9">
        <w:t xml:space="preserve">  </w:t>
      </w:r>
    </w:p>
    <w:p w14:paraId="02C3F0FE" w14:textId="666A3451" w:rsidR="00B7173E" w:rsidRPr="00B7173E" w:rsidRDefault="00140572" w:rsidP="00B7173E">
      <w:pPr>
        <w:pStyle w:val="BulletPoints"/>
        <w:numPr>
          <w:ilvl w:val="0"/>
          <w:numId w:val="20"/>
        </w:numPr>
        <w:rPr>
          <w:rStyle w:val="FFABodyChar"/>
          <w:caps/>
        </w:rPr>
      </w:pPr>
      <w:r>
        <w:rPr>
          <w:rStyle w:val="FFABodyChar"/>
        </w:rPr>
        <w:t>National Geographic</w:t>
      </w:r>
      <w:r w:rsidR="008B15DB">
        <w:rPr>
          <w:rStyle w:val="FFABodyChar"/>
        </w:rPr>
        <w:t xml:space="preserve"> video </w:t>
      </w:r>
      <w:r w:rsidR="008B15DB" w:rsidRPr="00E7069C">
        <w:rPr>
          <w:rStyle w:val="FFABodyChar"/>
          <w:i/>
        </w:rPr>
        <w:t>7 Billion</w:t>
      </w:r>
      <w:r w:rsidR="008B15DB">
        <w:rPr>
          <w:rStyle w:val="FFABodyChar"/>
        </w:rPr>
        <w:t xml:space="preserve">, </w:t>
      </w:r>
      <w:r>
        <w:rPr>
          <w:rStyle w:val="FFABodyChar"/>
        </w:rPr>
        <w:t xml:space="preserve"> </w:t>
      </w:r>
      <w:hyperlink r:id="rId12" w:history="1">
        <w:r w:rsidRPr="00AA17B0">
          <w:rPr>
            <w:rStyle w:val="Hyperlink"/>
          </w:rPr>
          <w:t>https://youtu.be/sc4HxPxNrZ0</w:t>
        </w:r>
      </w:hyperlink>
      <w:r>
        <w:rPr>
          <w:rStyle w:val="FFABodyChar"/>
        </w:rPr>
        <w:t xml:space="preserve"> </w:t>
      </w:r>
      <w:r w:rsidR="00247C4D">
        <w:rPr>
          <w:rStyle w:val="FFABodyChar"/>
        </w:rPr>
        <w:t xml:space="preserve"> </w:t>
      </w:r>
    </w:p>
    <w:p w14:paraId="725ED9AE" w14:textId="13660575" w:rsidR="00B7173E" w:rsidRPr="00B7173E" w:rsidRDefault="00FC2A1E" w:rsidP="00B7173E">
      <w:pPr>
        <w:pStyle w:val="BulletPoints"/>
        <w:numPr>
          <w:ilvl w:val="0"/>
          <w:numId w:val="20"/>
        </w:numPr>
        <w:rPr>
          <w:rStyle w:val="FFABodyChar"/>
          <w:caps/>
        </w:rPr>
      </w:pPr>
      <w:proofErr w:type="spellStart"/>
      <w:r>
        <w:rPr>
          <w:rStyle w:val="FFABodyChar"/>
        </w:rPr>
        <w:t>Worldometers</w:t>
      </w:r>
      <w:proofErr w:type="spellEnd"/>
      <w:r w:rsidR="008B15DB">
        <w:rPr>
          <w:rStyle w:val="FFABodyChar"/>
        </w:rPr>
        <w:t>,</w:t>
      </w:r>
      <w:r>
        <w:rPr>
          <w:rStyle w:val="FFABodyChar"/>
          <w:caps/>
        </w:rPr>
        <w:t xml:space="preserve"> </w:t>
      </w:r>
      <w:hyperlink r:id="rId13" w:history="1">
        <w:r w:rsidRPr="00FC2A1E">
          <w:rPr>
            <w:rStyle w:val="Hyperlink"/>
          </w:rPr>
          <w:t>http://www.worldometers.info/</w:t>
        </w:r>
      </w:hyperlink>
    </w:p>
    <w:p w14:paraId="6FE30C63" w14:textId="4BEC20E9" w:rsidR="00B7173E" w:rsidRPr="00B7173E" w:rsidRDefault="00B7173E" w:rsidP="00FC2A1E">
      <w:pPr>
        <w:pStyle w:val="BulletPoints"/>
        <w:numPr>
          <w:ilvl w:val="0"/>
          <w:numId w:val="20"/>
        </w:numPr>
        <w:rPr>
          <w:caps/>
        </w:rPr>
      </w:pPr>
      <w:r>
        <w:rPr>
          <w:rStyle w:val="FFABodyChar"/>
        </w:rPr>
        <w:t>Hunger Awareness Dinner Resource</w:t>
      </w:r>
      <w:r w:rsidR="008B15DB">
        <w:rPr>
          <w:rStyle w:val="FFABodyChar"/>
        </w:rPr>
        <w:t>,</w:t>
      </w:r>
      <w:r>
        <w:rPr>
          <w:rStyle w:val="FFABodyChar"/>
        </w:rPr>
        <w:t xml:space="preserve"> </w:t>
      </w:r>
      <w:hyperlink r:id="rId14" w:history="1">
        <w:r w:rsidRPr="00D25271">
          <w:rPr>
            <w:rStyle w:val="Hyperlink"/>
          </w:rPr>
          <w:t>http://www.differencedifferently.edu.au/reference/hunger_banquet_script.pdf</w:t>
        </w:r>
      </w:hyperlink>
      <w:r>
        <w:t xml:space="preserve"> </w:t>
      </w:r>
    </w:p>
    <w:p w14:paraId="4025CCF8" w14:textId="632F13DD" w:rsidR="00FC2A1E" w:rsidRPr="00B7173E" w:rsidRDefault="00F12F60" w:rsidP="00B60CA4">
      <w:pPr>
        <w:pStyle w:val="BulletPoints"/>
        <w:numPr>
          <w:ilvl w:val="0"/>
          <w:numId w:val="20"/>
        </w:numPr>
        <w:rPr>
          <w:rStyle w:val="Hyperlink"/>
          <w:caps/>
          <w:color w:val="070909"/>
          <w:u w:val="none"/>
        </w:rPr>
      </w:pPr>
      <w:r>
        <w:rPr>
          <w:rStyle w:val="FFABodyChar"/>
        </w:rPr>
        <w:t xml:space="preserve">World Food </w:t>
      </w:r>
      <w:r w:rsidR="00B60CA4">
        <w:rPr>
          <w:rStyle w:val="FFABodyChar"/>
        </w:rPr>
        <w:t>Prize: World Hunger Simulation</w:t>
      </w:r>
      <w:r w:rsidR="008B15DB">
        <w:rPr>
          <w:rStyle w:val="FFABodyChar"/>
        </w:rPr>
        <w:t>,</w:t>
      </w:r>
      <w:r w:rsidR="00B60CA4">
        <w:rPr>
          <w:rStyle w:val="FFABodyChar"/>
        </w:rPr>
        <w:t xml:space="preserve"> </w:t>
      </w:r>
      <w:hyperlink r:id="rId15" w:history="1">
        <w:r w:rsidR="00B60CA4" w:rsidRPr="00B3563C">
          <w:rPr>
            <w:rStyle w:val="Hyperlink"/>
          </w:rPr>
          <w:t>https://www.scribd.com/document/390538867/World-Hunger-Simulation-FAF331EDF3DD9</w:t>
        </w:r>
      </w:hyperlink>
      <w:r w:rsidR="00B60CA4">
        <w:rPr>
          <w:rStyle w:val="FFABodyChar"/>
        </w:rPr>
        <w:t xml:space="preserve">. </w:t>
      </w:r>
    </w:p>
    <w:p w14:paraId="7E26E978" w14:textId="0EDD55E5" w:rsidR="00B7173E" w:rsidRPr="00FC2A1E" w:rsidRDefault="00B7173E" w:rsidP="00B7173E">
      <w:pPr>
        <w:pStyle w:val="BulletPoints"/>
        <w:numPr>
          <w:ilvl w:val="0"/>
          <w:numId w:val="0"/>
        </w:numPr>
        <w:ind w:left="720"/>
        <w:rPr>
          <w:rStyle w:val="Hyperlink"/>
          <w:caps/>
          <w:color w:val="070909"/>
          <w:u w:val="none"/>
        </w:rPr>
      </w:pPr>
    </w:p>
    <w:p w14:paraId="35382D96" w14:textId="2F4B739C" w:rsidR="009D2E50" w:rsidRPr="00B62B2A" w:rsidRDefault="009D2E50" w:rsidP="00B62B2A">
      <w:pPr>
        <w:pStyle w:val="FFASub1"/>
      </w:pPr>
      <w:r w:rsidRPr="00B62B2A">
        <w:t>Equipment and Supplies Needed:</w:t>
      </w:r>
    </w:p>
    <w:p w14:paraId="09347B4C" w14:textId="1D43ACC5" w:rsidR="00125E81" w:rsidRPr="00125E81" w:rsidRDefault="00125E81" w:rsidP="00125E81">
      <w:pPr>
        <w:pStyle w:val="FFABody"/>
        <w:numPr>
          <w:ilvl w:val="0"/>
          <w:numId w:val="14"/>
        </w:numPr>
      </w:pPr>
      <w:r w:rsidRPr="00125E81">
        <w:t>A copy of the “</w:t>
      </w:r>
      <w:r w:rsidR="00F12F60">
        <w:t xml:space="preserve">Who </w:t>
      </w:r>
      <w:r w:rsidR="008B15DB">
        <w:t xml:space="preserve">Is </w:t>
      </w:r>
      <w:r w:rsidR="00F12F60">
        <w:t>Hungry</w:t>
      </w:r>
      <w:r w:rsidRPr="00125E81">
        <w:t>” worksheet for each student</w:t>
      </w:r>
    </w:p>
    <w:p w14:paraId="4EDCD710" w14:textId="4847D27D" w:rsidR="006A0756" w:rsidRDefault="00125E81" w:rsidP="00125E81">
      <w:pPr>
        <w:pStyle w:val="FFABody"/>
        <w:numPr>
          <w:ilvl w:val="0"/>
          <w:numId w:val="14"/>
        </w:numPr>
      </w:pPr>
      <w:r w:rsidRPr="00125E81">
        <w:t>Internet access to play the video in real time or embed it in a PowerPoint ahead of time</w:t>
      </w:r>
    </w:p>
    <w:p w14:paraId="1CD8CD6C" w14:textId="0662E5D9" w:rsidR="006A0756" w:rsidRDefault="006A0756" w:rsidP="00125E81">
      <w:pPr>
        <w:pStyle w:val="FFABody"/>
        <w:numPr>
          <w:ilvl w:val="0"/>
          <w:numId w:val="14"/>
        </w:numPr>
      </w:pPr>
      <w:r>
        <w:t xml:space="preserve">Internet access for the </w:t>
      </w:r>
      <w:proofErr w:type="spellStart"/>
      <w:r>
        <w:t>we</w:t>
      </w:r>
      <w:r w:rsidR="007B511F">
        <w:t>b</w:t>
      </w:r>
      <w:r>
        <w:t>quest</w:t>
      </w:r>
      <w:proofErr w:type="spellEnd"/>
    </w:p>
    <w:p w14:paraId="5FD5D3FB" w14:textId="113C7C81" w:rsidR="006A0756" w:rsidRDefault="006A0756" w:rsidP="00125E81">
      <w:pPr>
        <w:pStyle w:val="FFABody"/>
        <w:numPr>
          <w:ilvl w:val="0"/>
          <w:numId w:val="14"/>
        </w:numPr>
      </w:pPr>
      <w:r>
        <w:t>A copy of the Bell</w:t>
      </w:r>
      <w:r w:rsidR="008B15DB">
        <w:t xml:space="preserve"> R</w:t>
      </w:r>
      <w:r>
        <w:t>inger/Exit Ticket worksheet for each student</w:t>
      </w:r>
    </w:p>
    <w:p w14:paraId="3D6AC184" w14:textId="588129B1" w:rsidR="00125E81" w:rsidRDefault="006A0756" w:rsidP="00125E81">
      <w:pPr>
        <w:pStyle w:val="FFABody"/>
        <w:numPr>
          <w:ilvl w:val="0"/>
          <w:numId w:val="14"/>
        </w:numPr>
      </w:pPr>
      <w:r>
        <w:t>A copy of the “Hunger Infographic” worksheet for each student</w:t>
      </w:r>
    </w:p>
    <w:p w14:paraId="4508837E" w14:textId="437EA306" w:rsidR="006A0756" w:rsidRDefault="006A0756" w:rsidP="00125E81">
      <w:pPr>
        <w:pStyle w:val="FFABody"/>
        <w:numPr>
          <w:ilvl w:val="0"/>
          <w:numId w:val="14"/>
        </w:numPr>
      </w:pPr>
      <w:r>
        <w:t xml:space="preserve">Copies of the </w:t>
      </w:r>
      <w:r w:rsidR="00680613">
        <w:t>“World Snapshot” for each group (</w:t>
      </w:r>
      <w:r w:rsidR="008B15DB">
        <w:t>three to 12</w:t>
      </w:r>
      <w:r w:rsidR="00680613">
        <w:t xml:space="preserve"> copies)</w:t>
      </w:r>
    </w:p>
    <w:p w14:paraId="79E51CFE" w14:textId="6E716633" w:rsidR="00CB51A2" w:rsidRPr="00125E81" w:rsidRDefault="00CB51A2" w:rsidP="00125E81">
      <w:pPr>
        <w:pStyle w:val="FFABody"/>
        <w:numPr>
          <w:ilvl w:val="0"/>
          <w:numId w:val="14"/>
        </w:numPr>
      </w:pPr>
      <w:r>
        <w:t>A copy of the “Why Are People Hungry?” worksheet for each student</w:t>
      </w:r>
    </w:p>
    <w:p w14:paraId="3373ACED" w14:textId="77777777" w:rsidR="004B7173" w:rsidRDefault="004B7173" w:rsidP="004B7173">
      <w:pPr>
        <w:pStyle w:val="FFABody"/>
      </w:pPr>
    </w:p>
    <w:p w14:paraId="71CA7AF4" w14:textId="1125ED91" w:rsidR="004B7173" w:rsidRDefault="004B7173" w:rsidP="004B7173">
      <w:pPr>
        <w:pStyle w:val="FFABody"/>
      </w:pPr>
      <w:r w:rsidRPr="004B7173">
        <w:rPr>
          <w:rFonts w:ascii="Georgia" w:hAnsi="Georgia" w:cs="KlinicSlab-Medium"/>
          <w:b/>
          <w:caps/>
          <w:color w:val="DA291C"/>
          <w:sz w:val="18"/>
          <w:szCs w:val="24"/>
        </w:rPr>
        <w:t xml:space="preserve">This quick lesson plan would work well as: </w:t>
      </w:r>
    </w:p>
    <w:p w14:paraId="34BA1622" w14:textId="748885C6" w:rsidR="004B7173" w:rsidRDefault="00140572" w:rsidP="004B7173">
      <w:pPr>
        <w:pStyle w:val="FFABody"/>
        <w:numPr>
          <w:ilvl w:val="0"/>
          <w:numId w:val="12"/>
        </w:numPr>
      </w:pPr>
      <w:r>
        <w:t>A</w:t>
      </w:r>
      <w:r w:rsidR="008B15DB">
        <w:t xml:space="preserve">n </w:t>
      </w:r>
      <w:proofErr w:type="spellStart"/>
      <w:r w:rsidR="008B15DB">
        <w:t>a</w:t>
      </w:r>
      <w:r>
        <w:t>griscience</w:t>
      </w:r>
      <w:proofErr w:type="spellEnd"/>
      <w:r>
        <w:t xml:space="preserve"> lesson</w:t>
      </w:r>
      <w:r w:rsidR="008B15DB">
        <w:t>.</w:t>
      </w:r>
    </w:p>
    <w:p w14:paraId="319315B9" w14:textId="6C40E33C" w:rsidR="004B7173" w:rsidRDefault="008B15DB" w:rsidP="00140572">
      <w:pPr>
        <w:pStyle w:val="FFABody"/>
        <w:numPr>
          <w:ilvl w:val="0"/>
          <w:numId w:val="12"/>
        </w:numPr>
      </w:pPr>
      <w:r>
        <w:t xml:space="preserve">A biotechnology </w:t>
      </w:r>
      <w:r w:rsidR="00140572">
        <w:t>lesson</w:t>
      </w:r>
      <w:r>
        <w:t>.</w:t>
      </w:r>
    </w:p>
    <w:p w14:paraId="559E5E45" w14:textId="77777777" w:rsidR="001A3DB4" w:rsidRDefault="001A3DB4" w:rsidP="001A3DB4">
      <w:pPr>
        <w:pStyle w:val="FFABody"/>
        <w:ind w:left="720"/>
      </w:pPr>
    </w:p>
    <w:p w14:paraId="7ACEDA6B" w14:textId="77777777" w:rsidR="006B6FEA" w:rsidRDefault="006B6FEA" w:rsidP="00636748">
      <w:pPr>
        <w:pStyle w:val="FFASub1"/>
      </w:pPr>
      <w:r>
        <w:t>Student Activity Sheets</w:t>
      </w:r>
    </w:p>
    <w:p w14:paraId="0C89A272" w14:textId="27EE7A14" w:rsidR="006B6FEA" w:rsidRDefault="006B6FEA" w:rsidP="006B6FEA">
      <w:pPr>
        <w:pStyle w:val="FFABody"/>
      </w:pPr>
      <w:hyperlink r:id="rId16" w:history="1">
        <w:r w:rsidRPr="00393C41">
          <w:rPr>
            <w:rStyle w:val="Hyperlink"/>
          </w:rPr>
          <w:t>https://ffa.box.com/s/4lsoy5fm2y9khehxcd99fp1ffhqoku1i</w:t>
        </w:r>
      </w:hyperlink>
      <w:r>
        <w:t xml:space="preserve"> (Word)</w:t>
      </w:r>
    </w:p>
    <w:p w14:paraId="70D72DD0" w14:textId="5D394FA2" w:rsidR="006B6FEA" w:rsidRDefault="006B6FEA" w:rsidP="006B6FEA">
      <w:pPr>
        <w:pStyle w:val="FFABody"/>
      </w:pPr>
      <w:hyperlink r:id="rId17" w:history="1">
        <w:r w:rsidRPr="00393C41">
          <w:rPr>
            <w:rStyle w:val="Hyperlink"/>
          </w:rPr>
          <w:t>https://ffa.box.com/s/whys24jqsqocwk7yfd377dll3kbcx6xe</w:t>
        </w:r>
      </w:hyperlink>
      <w:r>
        <w:t xml:space="preserve"> (PDF)</w:t>
      </w:r>
    </w:p>
    <w:p w14:paraId="7AB0DF9A" w14:textId="77777777" w:rsidR="006B6FEA" w:rsidRDefault="006B6FEA" w:rsidP="006B6FEA">
      <w:pPr>
        <w:pStyle w:val="FFABody"/>
      </w:pPr>
    </w:p>
    <w:p w14:paraId="6ACB24A0" w14:textId="6C9E35FA" w:rsidR="00636748" w:rsidRPr="008F6BBE" w:rsidRDefault="009D2E50" w:rsidP="00636748">
      <w:pPr>
        <w:pStyle w:val="FFASub1"/>
      </w:pPr>
      <w:r>
        <w:t>These activities are aligned to the following standards:</w:t>
      </w:r>
    </w:p>
    <w:p w14:paraId="5D4B44CE" w14:textId="77777777" w:rsidR="008151C2" w:rsidRDefault="008151C2" w:rsidP="008151C2">
      <w:pPr>
        <w:pStyle w:val="FFASub2"/>
      </w:pPr>
      <w:r>
        <w:t>FFA Precept</w:t>
      </w:r>
    </w:p>
    <w:p w14:paraId="2B9B7D76" w14:textId="3A2A9F56" w:rsidR="008151C2" w:rsidRDefault="00636748" w:rsidP="008151C2">
      <w:pPr>
        <w:pStyle w:val="FFABody"/>
        <w:numPr>
          <w:ilvl w:val="0"/>
          <w:numId w:val="8"/>
        </w:numPr>
      </w:pPr>
      <w:r>
        <w:t>FFA.PL-</w:t>
      </w:r>
      <w:proofErr w:type="spellStart"/>
      <w:r>
        <w:t>A.Action</w:t>
      </w:r>
      <w:proofErr w:type="spellEnd"/>
      <w:r>
        <w:t>: Assume responsibility and take the necessary steps to achieve the desired results, no matter what the goal or task at hand.</w:t>
      </w:r>
    </w:p>
    <w:p w14:paraId="102F858E" w14:textId="105A6EA2" w:rsidR="00636748" w:rsidRDefault="00636748" w:rsidP="008151C2">
      <w:pPr>
        <w:pStyle w:val="FFABody"/>
        <w:numPr>
          <w:ilvl w:val="0"/>
          <w:numId w:val="8"/>
        </w:numPr>
      </w:pPr>
      <w:r>
        <w:t>FFA.PG-</w:t>
      </w:r>
      <w:proofErr w:type="spellStart"/>
      <w:r>
        <w:t>G.Physical</w:t>
      </w:r>
      <w:proofErr w:type="spellEnd"/>
      <w:r>
        <w:t xml:space="preserve"> Growth: Take care of one’s health by eating well, exercising, getting enough sleep, respecting one’s body and setting personal goals for long-term health.</w:t>
      </w:r>
    </w:p>
    <w:p w14:paraId="011BB753" w14:textId="77777777" w:rsidR="000A4977" w:rsidRPr="00701C80" w:rsidRDefault="000A4977" w:rsidP="000A4977">
      <w:pPr>
        <w:pStyle w:val="FFABody"/>
        <w:numPr>
          <w:ilvl w:val="0"/>
          <w:numId w:val="8"/>
        </w:numPr>
      </w:pPr>
      <w:r>
        <w:t>FFA.PG-</w:t>
      </w:r>
      <w:proofErr w:type="spellStart"/>
      <w:r>
        <w:t>I.Professional</w:t>
      </w:r>
      <w:proofErr w:type="spellEnd"/>
      <w:r>
        <w:t xml:space="preserve"> Growth: Assume responsibility for attaining and improving upon the skills needed for career success. </w:t>
      </w:r>
    </w:p>
    <w:p w14:paraId="7ABE4D5C" w14:textId="77777777" w:rsidR="00993BA0" w:rsidRDefault="00636748" w:rsidP="008151C2">
      <w:pPr>
        <w:pStyle w:val="FFABody"/>
        <w:numPr>
          <w:ilvl w:val="0"/>
          <w:numId w:val="8"/>
        </w:numPr>
      </w:pPr>
      <w:r>
        <w:t>FFA.PG-</w:t>
      </w:r>
      <w:proofErr w:type="spellStart"/>
      <w:r>
        <w:t>J.Mental</w:t>
      </w:r>
      <w:proofErr w:type="spellEnd"/>
      <w:r>
        <w:t xml:space="preserve"> Growth: Embrace cognitive and intellectual development relative to reasoning, thinking and coping.</w:t>
      </w:r>
    </w:p>
    <w:p w14:paraId="4F69049C" w14:textId="7852FDD0" w:rsidR="00993BA0" w:rsidRDefault="00993BA0" w:rsidP="008151C2">
      <w:pPr>
        <w:pStyle w:val="FFABody"/>
        <w:numPr>
          <w:ilvl w:val="0"/>
          <w:numId w:val="8"/>
        </w:numPr>
      </w:pPr>
      <w:r>
        <w:t>FFA.CS-</w:t>
      </w:r>
      <w:proofErr w:type="spellStart"/>
      <w:r>
        <w:t>M.Communication</w:t>
      </w:r>
      <w:proofErr w:type="spellEnd"/>
      <w:r>
        <w:t>: Effectively interact with others in personal and professional settings.</w:t>
      </w:r>
    </w:p>
    <w:p w14:paraId="25B1994E" w14:textId="77777777" w:rsidR="00D409AA" w:rsidRDefault="00993BA0" w:rsidP="008151C2">
      <w:pPr>
        <w:pStyle w:val="FFABody"/>
        <w:numPr>
          <w:ilvl w:val="0"/>
          <w:numId w:val="8"/>
        </w:numPr>
      </w:pPr>
      <w:r>
        <w:t>FFA.CS-</w:t>
      </w:r>
      <w:proofErr w:type="spellStart"/>
      <w:r>
        <w:t>N.Decision</w:t>
      </w:r>
      <w:proofErr w:type="spellEnd"/>
      <w:r>
        <w:t xml:space="preserve"> Making: Analyze a situation and execute an appropriate course of action. </w:t>
      </w:r>
    </w:p>
    <w:p w14:paraId="1D70C960" w14:textId="46B9EC45" w:rsidR="008151C2" w:rsidRPr="009156FA" w:rsidRDefault="008151C2" w:rsidP="008151C2">
      <w:pPr>
        <w:pStyle w:val="FFASub2"/>
        <w:rPr>
          <w:b/>
        </w:rPr>
      </w:pPr>
      <w:r w:rsidRPr="009156FA">
        <w:t>Common Core</w:t>
      </w:r>
      <w:r w:rsidR="00D94781">
        <w:t>–</w:t>
      </w:r>
      <w:r w:rsidRPr="009156FA">
        <w:t>Reading: Informational Text</w:t>
      </w:r>
    </w:p>
    <w:p w14:paraId="4BB69D6D" w14:textId="71E0C0B0" w:rsidR="00D409AA" w:rsidRDefault="00D409AA" w:rsidP="00D409AA">
      <w:pPr>
        <w:pStyle w:val="FFABody"/>
        <w:numPr>
          <w:ilvl w:val="0"/>
          <w:numId w:val="8"/>
        </w:numPr>
      </w:pPr>
      <w:r>
        <w:t>CCSS.ELA-Literacy.RI.9-10.4: Determine the meaning of words and phrases as they are used in a text, including figurative, connotative, and technical meanings; analyze the cumulative impact of specific word choices on meaning and tone (e.g., how the language of a court opinion differs from that of a newspaper).</w:t>
      </w:r>
    </w:p>
    <w:p w14:paraId="4630F62B" w14:textId="4A793303" w:rsidR="008151C2" w:rsidRPr="00D409AA" w:rsidRDefault="00D409AA" w:rsidP="00D409AA">
      <w:pPr>
        <w:pStyle w:val="FFABody"/>
        <w:numPr>
          <w:ilvl w:val="0"/>
          <w:numId w:val="8"/>
        </w:numPr>
      </w:pPr>
      <w:r>
        <w:t>CCSS.ELA-Literacy.RI.9-10.8: Delineate and evaluate the argument and specific claims in a text, assessing whether the reasoning is valid and the evidence is relevant and sufficient; identify false statements and fallacious reasoning.</w:t>
      </w:r>
    </w:p>
    <w:p w14:paraId="5F60B66C" w14:textId="4096AD1D" w:rsidR="008151C2" w:rsidRPr="009156FA" w:rsidRDefault="008151C2" w:rsidP="008151C2">
      <w:pPr>
        <w:pStyle w:val="FFASub2"/>
        <w:rPr>
          <w:b/>
        </w:rPr>
      </w:pPr>
      <w:r w:rsidRPr="009156FA">
        <w:t>Common Core</w:t>
      </w:r>
      <w:r w:rsidR="00D94781">
        <w:t>–</w:t>
      </w:r>
      <w:r w:rsidRPr="009156FA">
        <w:t>Speaking and Listening</w:t>
      </w:r>
    </w:p>
    <w:p w14:paraId="57FF0680" w14:textId="77777777" w:rsidR="00D409AA" w:rsidRDefault="00D409AA" w:rsidP="00D409AA">
      <w:pPr>
        <w:pStyle w:val="FFABody"/>
        <w:numPr>
          <w:ilvl w:val="0"/>
          <w:numId w:val="8"/>
        </w:numPr>
      </w:pPr>
      <w:r>
        <w:t xml:space="preserve">CCSS.ELA-Literacy.SL.9-10.1: Initiate and participate effectively in a range of collaborative discussions (one-on-one, </w:t>
      </w:r>
      <w:r>
        <w:lastRenderedPageBreak/>
        <w:t>in groups, and teacher-led) with diverse partners on grades 9-10 topics, texts, and issues, building on others' ideas and expressing their own clearly and persuasively.</w:t>
      </w:r>
    </w:p>
    <w:p w14:paraId="154AACA5" w14:textId="26A6E41E" w:rsidR="00D409AA" w:rsidRDefault="00D409AA" w:rsidP="00D409AA">
      <w:pPr>
        <w:pStyle w:val="FFABody"/>
        <w:numPr>
          <w:ilvl w:val="0"/>
          <w:numId w:val="8"/>
        </w:numPr>
      </w:pPr>
      <w:r>
        <w:t>CCSS.ELA-Literacy.SL.9-10.2: Integrate multiple sources of information presented in diverse media or formats (e.g., visually, quantitatively, orally) evaluating the credibility and accuracy of each source.</w:t>
      </w:r>
    </w:p>
    <w:p w14:paraId="2648EDFC" w14:textId="21FE87CF" w:rsidR="008151C2" w:rsidRPr="00C228AD" w:rsidRDefault="00D409AA" w:rsidP="00D409AA">
      <w:pPr>
        <w:pStyle w:val="FFABody"/>
        <w:numPr>
          <w:ilvl w:val="0"/>
          <w:numId w:val="8"/>
        </w:numPr>
      </w:pPr>
      <w:r>
        <w:t>CCSS.ELA-Literacy.SL.9-10.4: Present information, findings, and supporting evidence clearly, concisely, and logically such that listeners can follow the line of reasoning and the organization, development, substance, and style are appropriate to purpose, audience, and task.</w:t>
      </w:r>
    </w:p>
    <w:p w14:paraId="56DEACDE" w14:textId="0232518E" w:rsidR="008151C2" w:rsidRPr="009156FA" w:rsidRDefault="008151C2" w:rsidP="008151C2">
      <w:pPr>
        <w:pStyle w:val="FFASub2"/>
        <w:rPr>
          <w:b/>
        </w:rPr>
      </w:pPr>
      <w:r w:rsidRPr="009156FA">
        <w:t>Common Core</w:t>
      </w:r>
      <w:r w:rsidR="00D94781">
        <w:t>–</w:t>
      </w:r>
      <w:r w:rsidRPr="009156FA">
        <w:t>Science &amp; Technical Subjects</w:t>
      </w:r>
    </w:p>
    <w:p w14:paraId="379AB610" w14:textId="66A63021" w:rsidR="008151C2" w:rsidRPr="003E569F" w:rsidRDefault="00D409AA" w:rsidP="00F12F60">
      <w:pPr>
        <w:pStyle w:val="FFABody"/>
        <w:numPr>
          <w:ilvl w:val="0"/>
          <w:numId w:val="8"/>
        </w:numPr>
      </w:pPr>
      <w:r>
        <w:t>CCSS.ELA-Literacy.RST.9-10.7</w:t>
      </w:r>
      <w:r w:rsidR="00F12F60">
        <w:t xml:space="preserve">: </w:t>
      </w:r>
      <w:r>
        <w:t>Translate quantitative or technical information expressed in words in a text into visual form (e.g., a table or chart) and translate information expressed visually or mathematically (e.g., in an equation) into words.</w:t>
      </w:r>
    </w:p>
    <w:p w14:paraId="45474F7D" w14:textId="4F79852D" w:rsidR="008151C2" w:rsidRPr="009156FA" w:rsidRDefault="008151C2" w:rsidP="008151C2">
      <w:pPr>
        <w:pStyle w:val="FFASub2"/>
        <w:rPr>
          <w:b/>
        </w:rPr>
      </w:pPr>
      <w:r w:rsidRPr="009156FA">
        <w:t>Common Core</w:t>
      </w:r>
      <w:r w:rsidR="00D94781">
        <w:t>–</w:t>
      </w:r>
      <w:r w:rsidRPr="009156FA">
        <w:t>Literacy in Science &amp; Technical Subjects: Writing</w:t>
      </w:r>
    </w:p>
    <w:p w14:paraId="4C46FB11" w14:textId="077B0F27" w:rsidR="00D409AA" w:rsidRPr="00C228AD" w:rsidRDefault="00F12F60" w:rsidP="00DA51BF">
      <w:pPr>
        <w:pStyle w:val="FFABody"/>
        <w:numPr>
          <w:ilvl w:val="0"/>
          <w:numId w:val="8"/>
        </w:numPr>
      </w:pPr>
      <w:r>
        <w:t xml:space="preserve">CCSS.ELA-Literacy.WHST.9.10.4: </w:t>
      </w:r>
      <w:r w:rsidR="00D409AA" w:rsidRPr="00D409AA">
        <w:t>Produce clear and coherent writing in which the development, organization, and style are appropriate to task, purpose, and audience.</w:t>
      </w:r>
    </w:p>
    <w:p w14:paraId="31E6F44C" w14:textId="342B734A" w:rsidR="008151C2" w:rsidRPr="009156FA" w:rsidRDefault="008151C2" w:rsidP="008151C2">
      <w:pPr>
        <w:pStyle w:val="FFASub2"/>
        <w:rPr>
          <w:b/>
        </w:rPr>
      </w:pPr>
      <w:r w:rsidRPr="009156FA">
        <w:t>Common Core</w:t>
      </w:r>
      <w:r w:rsidR="00D94781">
        <w:t>–</w:t>
      </w:r>
      <w:r w:rsidRPr="009156FA">
        <w:t>Math</w:t>
      </w:r>
      <w:r>
        <w:t xml:space="preserve"> Practices</w:t>
      </w:r>
    </w:p>
    <w:p w14:paraId="69BB6307" w14:textId="523536E7" w:rsidR="00955276" w:rsidRPr="00D409AA" w:rsidRDefault="00955276" w:rsidP="00D409AA">
      <w:pPr>
        <w:pStyle w:val="FFABody"/>
        <w:numPr>
          <w:ilvl w:val="0"/>
          <w:numId w:val="8"/>
        </w:numPr>
        <w:rPr>
          <w:b/>
        </w:rPr>
      </w:pPr>
      <w:r>
        <w:t>CCSS.MP1: Make sense of problems and persevere in solving them.</w:t>
      </w:r>
    </w:p>
    <w:p w14:paraId="54D2E579" w14:textId="4F6B767B" w:rsidR="00955276" w:rsidRPr="00741B95" w:rsidRDefault="00955276" w:rsidP="00955276">
      <w:pPr>
        <w:pStyle w:val="FFABody"/>
        <w:numPr>
          <w:ilvl w:val="0"/>
          <w:numId w:val="8"/>
        </w:numPr>
        <w:rPr>
          <w:b/>
        </w:rPr>
      </w:pPr>
      <w:r>
        <w:t>CCSS.</w:t>
      </w:r>
      <w:r w:rsidRPr="009156FA">
        <w:t>MP3: Construct viable arguments and critique the reasoning of others.</w:t>
      </w:r>
    </w:p>
    <w:p w14:paraId="38A86503" w14:textId="77777777" w:rsidR="00955276" w:rsidRPr="009156FA" w:rsidRDefault="00955276" w:rsidP="00955276">
      <w:pPr>
        <w:pStyle w:val="FFABody"/>
        <w:numPr>
          <w:ilvl w:val="0"/>
          <w:numId w:val="8"/>
        </w:numPr>
        <w:rPr>
          <w:b/>
        </w:rPr>
      </w:pPr>
      <w:r>
        <w:t xml:space="preserve">CCSS.MP5: Use appropriate tools strategically. </w:t>
      </w:r>
    </w:p>
    <w:p w14:paraId="75749532" w14:textId="589AFF2E" w:rsidR="008151C2" w:rsidRPr="00D409AA" w:rsidRDefault="00955276" w:rsidP="00D409AA">
      <w:pPr>
        <w:pStyle w:val="FFABody"/>
        <w:numPr>
          <w:ilvl w:val="0"/>
          <w:numId w:val="8"/>
        </w:numPr>
        <w:rPr>
          <w:b/>
        </w:rPr>
      </w:pPr>
      <w:r>
        <w:t>CCSS.MP6: Attend to precision.</w:t>
      </w:r>
    </w:p>
    <w:p w14:paraId="148C9B06" w14:textId="2DD9A1D2" w:rsidR="008151C2" w:rsidRDefault="008151C2" w:rsidP="008151C2">
      <w:pPr>
        <w:pStyle w:val="FFASub2"/>
      </w:pPr>
      <w:r>
        <w:t>AFNR Career Ready Practices</w:t>
      </w:r>
    </w:p>
    <w:p w14:paraId="61994773" w14:textId="4988624C" w:rsidR="00D409AA" w:rsidRDefault="00D409AA" w:rsidP="00D409AA">
      <w:pPr>
        <w:pStyle w:val="FFABody"/>
        <w:numPr>
          <w:ilvl w:val="0"/>
          <w:numId w:val="9"/>
        </w:numPr>
      </w:pPr>
      <w:r>
        <w:t>CRP.02. Apply appropriate academic and technical skills. Career-ready individuals readily access and use the knowledge and skills acquired through experience and education to be more productive.</w:t>
      </w:r>
    </w:p>
    <w:p w14:paraId="7123F265" w14:textId="1D3D4BEA" w:rsidR="008151C2" w:rsidRDefault="00D409AA" w:rsidP="00D409AA">
      <w:pPr>
        <w:pStyle w:val="FFABody"/>
        <w:numPr>
          <w:ilvl w:val="0"/>
          <w:numId w:val="9"/>
        </w:numPr>
      </w:pPr>
      <w:r>
        <w:t>CRP.04. Communicate clearly, effectively, and with reason. Career-ready individuals communicate thoughts, ideas and action plans with clarity, whether using written, verbal and/or visual methods.</w:t>
      </w:r>
    </w:p>
    <w:p w14:paraId="187A10A8" w14:textId="3F74D4F1" w:rsidR="00D409AA" w:rsidRDefault="00D409AA" w:rsidP="00D409AA">
      <w:pPr>
        <w:pStyle w:val="FFABody"/>
        <w:numPr>
          <w:ilvl w:val="0"/>
          <w:numId w:val="9"/>
        </w:numPr>
      </w:pPr>
      <w:r>
        <w:t>CRP.07. Employ valid and reliable research strategies. Career-ready individuals are discerning in accepting and using new information to make decisions, change practices or inform strategies.</w:t>
      </w:r>
    </w:p>
    <w:p w14:paraId="001A0968" w14:textId="01F2ABF6" w:rsidR="00D409AA" w:rsidRPr="00C93CD9" w:rsidRDefault="00D409AA" w:rsidP="00D409AA">
      <w:pPr>
        <w:pStyle w:val="FFABody"/>
        <w:numPr>
          <w:ilvl w:val="0"/>
          <w:numId w:val="9"/>
        </w:numPr>
      </w:pPr>
      <w:r w:rsidRPr="00D409AA">
        <w:t xml:space="preserve">CRP.11. Use technology to enhance productivity. Career-ready individuals find and maximize the productive value of existing and new technology to accomplish workplace </w:t>
      </w:r>
      <w:r w:rsidR="00D94781">
        <w:t>tasks</w:t>
      </w:r>
      <w:r w:rsidR="00D94781" w:rsidRPr="00D409AA">
        <w:t xml:space="preserve"> </w:t>
      </w:r>
      <w:r w:rsidRPr="00D409AA">
        <w:t>and solve workplace problems.</w:t>
      </w:r>
    </w:p>
    <w:p w14:paraId="0B16F5E5" w14:textId="15BC0B67" w:rsidR="008151C2" w:rsidRDefault="008151C2" w:rsidP="008151C2">
      <w:pPr>
        <w:pStyle w:val="FFASub2"/>
      </w:pPr>
      <w:r w:rsidRPr="009156FA">
        <w:t>Partnership for 21</w:t>
      </w:r>
      <w:r w:rsidRPr="009156FA">
        <w:rPr>
          <w:vertAlign w:val="superscript"/>
        </w:rPr>
        <w:t>st</w:t>
      </w:r>
      <w:r w:rsidRPr="009156FA">
        <w:t xml:space="preserve"> Century Skills </w:t>
      </w:r>
    </w:p>
    <w:p w14:paraId="1D5F9788" w14:textId="1834FCD6" w:rsidR="008151C2" w:rsidRDefault="00F12F60" w:rsidP="008151C2">
      <w:pPr>
        <w:pStyle w:val="FFABody"/>
        <w:numPr>
          <w:ilvl w:val="0"/>
          <w:numId w:val="9"/>
        </w:numPr>
      </w:pPr>
      <w:r>
        <w:t>Communication</w:t>
      </w:r>
    </w:p>
    <w:p w14:paraId="43D44EAC" w14:textId="1419B9AC" w:rsidR="00F12F60" w:rsidRDefault="00F12F60" w:rsidP="008151C2">
      <w:pPr>
        <w:pStyle w:val="FFABody"/>
        <w:numPr>
          <w:ilvl w:val="0"/>
          <w:numId w:val="9"/>
        </w:numPr>
      </w:pPr>
      <w:r>
        <w:t>Critical Thinking and Problem Solving</w:t>
      </w:r>
    </w:p>
    <w:p w14:paraId="2363B9C7" w14:textId="0A60362D" w:rsidR="00F12F60" w:rsidRDefault="00F12F60" w:rsidP="008151C2">
      <w:pPr>
        <w:pStyle w:val="FFABody"/>
        <w:numPr>
          <w:ilvl w:val="0"/>
          <w:numId w:val="9"/>
        </w:numPr>
      </w:pPr>
      <w:r>
        <w:t>Initiative and Self-direction</w:t>
      </w:r>
    </w:p>
    <w:p w14:paraId="0A444D78" w14:textId="0DFA83C2" w:rsidR="00F12F60" w:rsidRDefault="00F12F60" w:rsidP="008151C2">
      <w:pPr>
        <w:pStyle w:val="FFABody"/>
        <w:numPr>
          <w:ilvl w:val="0"/>
          <w:numId w:val="9"/>
        </w:numPr>
      </w:pPr>
      <w:r>
        <w:t>Leadership and Responsibility</w:t>
      </w:r>
    </w:p>
    <w:p w14:paraId="044F87EB" w14:textId="71457F19" w:rsidR="00F12F60" w:rsidRDefault="00F12F60" w:rsidP="008151C2">
      <w:pPr>
        <w:pStyle w:val="FFABody"/>
        <w:numPr>
          <w:ilvl w:val="0"/>
          <w:numId w:val="9"/>
        </w:numPr>
      </w:pPr>
      <w:r>
        <w:t>Information, Communications, and Technology Literacy</w:t>
      </w:r>
    </w:p>
    <w:p w14:paraId="4400DFD8" w14:textId="0F5F275A" w:rsidR="00F12F60" w:rsidRDefault="00F12F60" w:rsidP="008151C2">
      <w:pPr>
        <w:pStyle w:val="FFABody"/>
        <w:numPr>
          <w:ilvl w:val="0"/>
          <w:numId w:val="9"/>
        </w:numPr>
      </w:pPr>
      <w:r>
        <w:t>Global Awareness</w:t>
      </w:r>
    </w:p>
    <w:p w14:paraId="5075594C" w14:textId="29A7928B" w:rsidR="00F12F60" w:rsidRPr="009156FA" w:rsidRDefault="00F12F60" w:rsidP="008151C2">
      <w:pPr>
        <w:pStyle w:val="FFABody"/>
        <w:numPr>
          <w:ilvl w:val="0"/>
          <w:numId w:val="9"/>
        </w:numPr>
      </w:pPr>
      <w:r>
        <w:t>Think Creatively</w:t>
      </w:r>
    </w:p>
    <w:p w14:paraId="0B7F6094" w14:textId="06564066" w:rsidR="009D2E50" w:rsidRDefault="009D2E50" w:rsidP="00A9352A">
      <w:pPr>
        <w:pStyle w:val="FFASummary"/>
      </w:pPr>
    </w:p>
    <w:p w14:paraId="2AEE2C98" w14:textId="557DD18D" w:rsidR="00A9352A" w:rsidRDefault="00B62B2A" w:rsidP="00B62B2A">
      <w:pPr>
        <w:pStyle w:val="FFASub1"/>
      </w:pPr>
      <w:r>
        <w:t>Lesson Plan:</w:t>
      </w:r>
    </w:p>
    <w:p w14:paraId="555F24BF" w14:textId="4C74EB8A" w:rsidR="00247C4D" w:rsidRDefault="00247C4D" w:rsidP="00FC2A1E">
      <w:pPr>
        <w:pStyle w:val="FFABody"/>
        <w:numPr>
          <w:ilvl w:val="0"/>
          <w:numId w:val="13"/>
        </w:numPr>
      </w:pPr>
      <w:r w:rsidRPr="00E7069C">
        <w:rPr>
          <w:rStyle w:val="FFASub2Char"/>
        </w:rPr>
        <w:t>Bell</w:t>
      </w:r>
      <w:r w:rsidR="00D94781" w:rsidRPr="00E7069C">
        <w:rPr>
          <w:rStyle w:val="FFASub2Char"/>
        </w:rPr>
        <w:t xml:space="preserve"> R</w:t>
      </w:r>
      <w:r w:rsidRPr="00E7069C">
        <w:rPr>
          <w:rStyle w:val="FFASub2Char"/>
        </w:rPr>
        <w:t>inger:</w:t>
      </w:r>
      <w:r>
        <w:t xml:space="preserve"> </w:t>
      </w:r>
      <w:r w:rsidR="0096693E">
        <w:t xml:space="preserve">On the attached </w:t>
      </w:r>
      <w:r w:rsidR="008F3B70">
        <w:t>b</w:t>
      </w:r>
      <w:r w:rsidR="0096693E">
        <w:t>ell</w:t>
      </w:r>
      <w:r w:rsidR="008F3B70">
        <w:t xml:space="preserve"> </w:t>
      </w:r>
      <w:r w:rsidR="0096693E">
        <w:t>ringer sheet</w:t>
      </w:r>
      <w:r w:rsidR="00741A44">
        <w:t xml:space="preserve"> (</w:t>
      </w:r>
      <w:hyperlink w:anchor="Appendix2" w:history="1">
        <w:r w:rsidR="00741A44" w:rsidRPr="007D624A">
          <w:rPr>
            <w:rStyle w:val="Hyperlink"/>
          </w:rPr>
          <w:t xml:space="preserve">Appendix </w:t>
        </w:r>
        <w:r w:rsidR="007D624A" w:rsidRPr="007D624A">
          <w:rPr>
            <w:rStyle w:val="Hyperlink"/>
          </w:rPr>
          <w:t>1</w:t>
        </w:r>
      </w:hyperlink>
      <w:r w:rsidR="00741A44">
        <w:t>)</w:t>
      </w:r>
      <w:r w:rsidR="00D64134">
        <w:t xml:space="preserve">, have students (without help from technology) write down the number of people they think are on the planet. </w:t>
      </w:r>
      <w:r w:rsidR="00FC2A1E">
        <w:rPr>
          <w:i/>
        </w:rPr>
        <w:t xml:space="preserve">Check out </w:t>
      </w:r>
      <w:hyperlink r:id="rId18" w:history="1">
        <w:r w:rsidR="00FC2A1E" w:rsidRPr="00D25271">
          <w:rPr>
            <w:rStyle w:val="Hyperlink"/>
            <w:i/>
          </w:rPr>
          <w:t>http://www.worldometers.info/</w:t>
        </w:r>
      </w:hyperlink>
      <w:r w:rsidR="00FC2A1E">
        <w:rPr>
          <w:i/>
        </w:rPr>
        <w:t xml:space="preserve"> for the most current count</w:t>
      </w:r>
      <w:r w:rsidR="00D64134">
        <w:t xml:space="preserve">. Recognize the student in class </w:t>
      </w:r>
      <w:r w:rsidR="008F3B70">
        <w:t xml:space="preserve">who </w:t>
      </w:r>
      <w:r w:rsidR="00D64134">
        <w:t xml:space="preserve">has the closest estimation. </w:t>
      </w:r>
      <w:r w:rsidR="00DD4F7E">
        <w:t>(</w:t>
      </w:r>
      <w:r w:rsidR="007B511F">
        <w:t xml:space="preserve">Students will use this </w:t>
      </w:r>
      <w:r w:rsidR="008F3B70">
        <w:t>b</w:t>
      </w:r>
      <w:r w:rsidR="00DD4F7E">
        <w:t>ell</w:t>
      </w:r>
      <w:r w:rsidR="008F3B70">
        <w:t xml:space="preserve"> </w:t>
      </w:r>
      <w:r w:rsidR="00DD4F7E">
        <w:t xml:space="preserve">ringer </w:t>
      </w:r>
      <w:r w:rsidR="007B511F">
        <w:t>sheet for an entire week</w:t>
      </w:r>
      <w:r w:rsidR="00DD4F7E">
        <w:t>)</w:t>
      </w:r>
      <w:r w:rsidR="007B511F">
        <w:t>.</w:t>
      </w:r>
      <w:r w:rsidR="00D64134">
        <w:t xml:space="preserve"> </w:t>
      </w:r>
    </w:p>
    <w:p w14:paraId="3D1634CB" w14:textId="77777777" w:rsidR="00247C4D" w:rsidRPr="00247C4D" w:rsidRDefault="00247C4D" w:rsidP="00247C4D">
      <w:pPr>
        <w:pStyle w:val="FFABody"/>
        <w:ind w:left="720"/>
      </w:pPr>
    </w:p>
    <w:p w14:paraId="3DE5BC94" w14:textId="58663F95" w:rsidR="00741A44" w:rsidRDefault="001A3DB4" w:rsidP="00741A44">
      <w:pPr>
        <w:pStyle w:val="FFABody"/>
        <w:numPr>
          <w:ilvl w:val="0"/>
          <w:numId w:val="13"/>
        </w:numPr>
      </w:pPr>
      <w:r w:rsidRPr="00E7069C">
        <w:rPr>
          <w:rStyle w:val="FFASub2Char"/>
        </w:rPr>
        <w:t>Introduction:</w:t>
      </w:r>
      <w:r w:rsidR="0081151C">
        <w:t xml:space="preserve"> </w:t>
      </w:r>
      <w:r w:rsidR="00D64134">
        <w:t>After a student is recognized for the b</w:t>
      </w:r>
      <w:r w:rsidR="0096693E">
        <w:t>ell</w:t>
      </w:r>
      <w:r w:rsidR="008F3B70">
        <w:t xml:space="preserve"> </w:t>
      </w:r>
      <w:r w:rsidR="00D64134">
        <w:t xml:space="preserve">ringer, watch the National Geographic video </w:t>
      </w:r>
      <w:r w:rsidR="00D64134">
        <w:rPr>
          <w:i/>
        </w:rPr>
        <w:t>7 Billion</w:t>
      </w:r>
      <w:r w:rsidR="00497FEE">
        <w:rPr>
          <w:i/>
        </w:rPr>
        <w:t xml:space="preserve"> </w:t>
      </w:r>
      <w:r w:rsidR="00497FEE" w:rsidRPr="00497FEE">
        <w:t>(</w:t>
      </w:r>
      <w:hyperlink r:id="rId19" w:history="1">
        <w:r w:rsidR="00497FEE" w:rsidRPr="00497FEE">
          <w:rPr>
            <w:rStyle w:val="Hyperlink"/>
          </w:rPr>
          <w:t>https://youtu.be/sc4HxPxNrZ0</w:t>
        </w:r>
      </w:hyperlink>
      <w:r w:rsidR="00497FEE" w:rsidRPr="00497FEE">
        <w:t>)</w:t>
      </w:r>
      <w:r w:rsidR="00D64134">
        <w:t xml:space="preserve">. During the video have students record three </w:t>
      </w:r>
      <w:r w:rsidR="008F3B70">
        <w:t>“</w:t>
      </w:r>
      <w:r w:rsidR="00D64134">
        <w:t>shocking facts</w:t>
      </w:r>
      <w:r w:rsidR="008F3B70">
        <w:t>”</w:t>
      </w:r>
      <w:r w:rsidR="00D64134">
        <w:t xml:space="preserve"> they did not previously know. </w:t>
      </w:r>
      <w:r w:rsidR="00497FEE">
        <w:t>Once the video has concluded</w:t>
      </w:r>
      <w:r w:rsidR="008F3B70">
        <w:t>,</w:t>
      </w:r>
      <w:r w:rsidR="00497FEE">
        <w:t xml:space="preserve"> have students think-pair</w:t>
      </w:r>
      <w:r w:rsidR="00293641">
        <w:t>-</w:t>
      </w:r>
      <w:r w:rsidR="00497FEE">
        <w:t>share with the student next to them. Have pair</w:t>
      </w:r>
      <w:r w:rsidR="008F3B70">
        <w:t>s</w:t>
      </w:r>
      <w:r w:rsidR="00497FEE">
        <w:t xml:space="preserve"> share their most </w:t>
      </w:r>
      <w:r w:rsidR="008F3B70">
        <w:t>“</w:t>
      </w:r>
      <w:r w:rsidR="00497FEE">
        <w:t>shocking</w:t>
      </w:r>
      <w:r w:rsidR="008F3B70">
        <w:t>”</w:t>
      </w:r>
      <w:r w:rsidR="00497FEE">
        <w:t xml:space="preserve"> fact</w:t>
      </w:r>
      <w:r w:rsidR="008F3B70">
        <w:t xml:space="preserve"> with the class</w:t>
      </w:r>
      <w:r w:rsidR="00497FEE">
        <w:t>.</w:t>
      </w:r>
      <w:r w:rsidR="00680613">
        <w:t xml:space="preserve"> Have a class discussion </w:t>
      </w:r>
      <w:r w:rsidR="008F3B70">
        <w:t>about</w:t>
      </w:r>
      <w:r w:rsidR="00680613">
        <w:t xml:space="preserve"> why these facts are shocking.</w:t>
      </w:r>
    </w:p>
    <w:p w14:paraId="31804273" w14:textId="77777777" w:rsidR="00741A44" w:rsidRDefault="00741A44" w:rsidP="004D2BB5">
      <w:pPr>
        <w:ind w:left="360"/>
      </w:pPr>
    </w:p>
    <w:p w14:paraId="6A7F9DB7" w14:textId="77777777" w:rsidR="00AA147E" w:rsidRDefault="00741A44" w:rsidP="00741A44">
      <w:pPr>
        <w:pStyle w:val="FFABody"/>
        <w:numPr>
          <w:ilvl w:val="0"/>
          <w:numId w:val="13"/>
        </w:numPr>
      </w:pPr>
      <w:r w:rsidRPr="00E7069C">
        <w:rPr>
          <w:rStyle w:val="FFASub2Char"/>
        </w:rPr>
        <w:t>Activity</w:t>
      </w:r>
      <w:r w:rsidR="004D2BB5" w:rsidRPr="00E7069C">
        <w:rPr>
          <w:rStyle w:val="FFASub2Char"/>
        </w:rPr>
        <w:t xml:space="preserve"> 1</w:t>
      </w:r>
      <w:r w:rsidRPr="00E7069C">
        <w:rPr>
          <w:rStyle w:val="FFASub2Char"/>
        </w:rPr>
        <w:t>:</w:t>
      </w:r>
      <w:r>
        <w:t xml:space="preserve"> </w:t>
      </w:r>
    </w:p>
    <w:p w14:paraId="749567E4" w14:textId="13441AAE" w:rsidR="00741A44" w:rsidRDefault="00AA147E" w:rsidP="00AA147E">
      <w:pPr>
        <w:pStyle w:val="FFABody"/>
        <w:ind w:left="1080"/>
      </w:pPr>
      <w:r w:rsidRPr="008A6924">
        <w:rPr>
          <w:rStyle w:val="Strong"/>
        </w:rPr>
        <w:t>Part 1:</w:t>
      </w:r>
      <w:r>
        <w:rPr>
          <w:rStyle w:val="Strong"/>
        </w:rPr>
        <w:t xml:space="preserve"> </w:t>
      </w:r>
      <w:r w:rsidR="006A0756">
        <w:t>Next,</w:t>
      </w:r>
      <w:r w:rsidR="00741A44">
        <w:t xml:space="preserve"> we will go through an activity to have students gain a better understanding of different situations in different countries. </w:t>
      </w:r>
    </w:p>
    <w:p w14:paraId="0A715113" w14:textId="7F70478A" w:rsidR="00741A44" w:rsidRDefault="00741A44" w:rsidP="00741A44">
      <w:pPr>
        <w:pStyle w:val="FFABody"/>
        <w:numPr>
          <w:ilvl w:val="0"/>
          <w:numId w:val="22"/>
        </w:numPr>
      </w:pPr>
      <w:r>
        <w:t>N</w:t>
      </w:r>
      <w:r w:rsidR="006A0756">
        <w:t xml:space="preserve">umber students </w:t>
      </w:r>
      <w:r w:rsidR="008F3B70">
        <w:t>one through three</w:t>
      </w:r>
      <w:r w:rsidR="006A0756">
        <w:t xml:space="preserve"> to create three equal groups</w:t>
      </w:r>
      <w:r w:rsidR="00F96822">
        <w:t xml:space="preserve"> (</w:t>
      </w:r>
      <w:r w:rsidR="00F96822" w:rsidRPr="00437A34">
        <w:rPr>
          <w:i/>
        </w:rPr>
        <w:t xml:space="preserve">you can always make smaller groups as long as you have </w:t>
      </w:r>
      <w:r w:rsidR="008F3B70" w:rsidRPr="00437A34">
        <w:rPr>
          <w:i/>
        </w:rPr>
        <w:t>three</w:t>
      </w:r>
      <w:r w:rsidR="00F96822" w:rsidRPr="00437A34">
        <w:rPr>
          <w:i/>
        </w:rPr>
        <w:t xml:space="preserve">, </w:t>
      </w:r>
      <w:r w:rsidR="008F3B70" w:rsidRPr="00437A34">
        <w:rPr>
          <w:i/>
        </w:rPr>
        <w:t>six</w:t>
      </w:r>
      <w:r w:rsidR="00F96822" w:rsidRPr="00437A34">
        <w:rPr>
          <w:i/>
        </w:rPr>
        <w:t xml:space="preserve">, </w:t>
      </w:r>
      <w:r w:rsidR="008F3B70" w:rsidRPr="00437A34">
        <w:rPr>
          <w:i/>
        </w:rPr>
        <w:t>nine</w:t>
      </w:r>
      <w:r w:rsidR="00F96822" w:rsidRPr="00437A34">
        <w:rPr>
          <w:i/>
        </w:rPr>
        <w:t>, or 12 groups since there will be three countries for this activity</w:t>
      </w:r>
      <w:r w:rsidR="00F96822">
        <w:t>)</w:t>
      </w:r>
      <w:r w:rsidR="006A0756">
        <w:t xml:space="preserve">. </w:t>
      </w:r>
    </w:p>
    <w:p w14:paraId="1B5AF9C1" w14:textId="509456A8" w:rsidR="00741A44" w:rsidRDefault="006A0756" w:rsidP="00741A44">
      <w:pPr>
        <w:pStyle w:val="FFABody"/>
        <w:numPr>
          <w:ilvl w:val="0"/>
          <w:numId w:val="22"/>
        </w:numPr>
      </w:pPr>
      <w:r>
        <w:t>Once students are with their groups</w:t>
      </w:r>
      <w:r w:rsidR="00680613">
        <w:t>,</w:t>
      </w:r>
      <w:r>
        <w:t xml:space="preserve"> explain that each group is going to represent one of three different countries: the United States, </w:t>
      </w:r>
      <w:r w:rsidR="00575A5C">
        <w:t>Ireland</w:t>
      </w:r>
      <w:r>
        <w:t xml:space="preserve"> or the </w:t>
      </w:r>
      <w:r w:rsidR="00D86F8E">
        <w:t>Indonesia</w:t>
      </w:r>
      <w:r>
        <w:t>. Each group will ha</w:t>
      </w:r>
      <w:r w:rsidR="00F96822">
        <w:t>ve $500 to spend as a country. T</w:t>
      </w:r>
      <w:r>
        <w:t>he only rule is that each country is required to purchase foo</w:t>
      </w:r>
      <w:r w:rsidR="00680613">
        <w:t>d, clothing and shelter. After</w:t>
      </w:r>
      <w:r>
        <w:t xml:space="preserve"> those three basics have been purchased</w:t>
      </w:r>
      <w:r w:rsidR="00741A44">
        <w:t>,</w:t>
      </w:r>
      <w:r>
        <w:t xml:space="preserve"> they need to answer the three questions at the bottom of the worksheet </w:t>
      </w:r>
      <w:r w:rsidR="007B511F">
        <w:t>(</w:t>
      </w:r>
      <w:r w:rsidR="008F3B70" w:rsidRPr="00437A34">
        <w:rPr>
          <w:i/>
        </w:rPr>
        <w:t xml:space="preserve">which they </w:t>
      </w:r>
      <w:r w:rsidR="007B511F" w:rsidRPr="00437A34">
        <w:rPr>
          <w:i/>
        </w:rPr>
        <w:t>will recei</w:t>
      </w:r>
      <w:r w:rsidR="00680613" w:rsidRPr="00437A34">
        <w:rPr>
          <w:i/>
        </w:rPr>
        <w:t>ve after instructions</w:t>
      </w:r>
      <w:r w:rsidR="00680613">
        <w:t>)</w:t>
      </w:r>
      <w:r>
        <w:t xml:space="preserve">. </w:t>
      </w:r>
      <w:r w:rsidR="00437A34">
        <w:t>Students will have 10 minutes for their group time.</w:t>
      </w:r>
    </w:p>
    <w:p w14:paraId="6AAF96AD" w14:textId="1A511E85" w:rsidR="00741A44" w:rsidRDefault="00741A44" w:rsidP="00741A44">
      <w:pPr>
        <w:pStyle w:val="FFABody"/>
        <w:numPr>
          <w:ilvl w:val="0"/>
          <w:numId w:val="22"/>
        </w:numPr>
      </w:pPr>
      <w:r>
        <w:t>A</w:t>
      </w:r>
      <w:r w:rsidR="00F96822">
        <w:t>ssign each group a country</w:t>
      </w:r>
      <w:r w:rsidR="00680613">
        <w:t xml:space="preserve"> (</w:t>
      </w:r>
      <w:r w:rsidR="008F3B70">
        <w:t xml:space="preserve">the </w:t>
      </w:r>
      <w:r w:rsidR="00680613">
        <w:t xml:space="preserve">United States, </w:t>
      </w:r>
      <w:r w:rsidR="00575A5C">
        <w:t>Ireland</w:t>
      </w:r>
      <w:r w:rsidR="00680613">
        <w:t xml:space="preserve"> or the </w:t>
      </w:r>
      <w:r w:rsidR="00D86F8E">
        <w:t>Indonesia</w:t>
      </w:r>
      <w:r w:rsidR="00680613">
        <w:t>)</w:t>
      </w:r>
      <w:r w:rsidR="00F96822">
        <w:t xml:space="preserve">. </w:t>
      </w:r>
    </w:p>
    <w:p w14:paraId="1FCEE17E" w14:textId="7D00108A" w:rsidR="00741A44" w:rsidRDefault="00437A34" w:rsidP="00741A44">
      <w:pPr>
        <w:pStyle w:val="FFABody"/>
        <w:numPr>
          <w:ilvl w:val="0"/>
          <w:numId w:val="22"/>
        </w:numPr>
      </w:pPr>
      <w:r>
        <w:lastRenderedPageBreak/>
        <w:t>H</w:t>
      </w:r>
      <w:r w:rsidR="00F96822">
        <w:t>and out the worksheet “</w:t>
      </w:r>
      <w:hyperlink w:anchor="World_Snapshot" w:history="1">
        <w:r w:rsidR="00680613" w:rsidRPr="007D624A">
          <w:rPr>
            <w:rStyle w:val="Hyperlink"/>
          </w:rPr>
          <w:t>World Snapshot</w:t>
        </w:r>
      </w:hyperlink>
      <w:r w:rsidR="00F96822">
        <w:t>”</w:t>
      </w:r>
      <w:r w:rsidR="00741A44">
        <w:t xml:space="preserve"> </w:t>
      </w:r>
      <w:r>
        <w:t>(</w:t>
      </w:r>
      <w:r>
        <w:rPr>
          <w:i/>
        </w:rPr>
        <w:t xml:space="preserve">this can be per student or per group) </w:t>
      </w:r>
      <w:r w:rsidR="00F96822">
        <w:t>and start the timer</w:t>
      </w:r>
      <w:r w:rsidR="007B511F">
        <w:t xml:space="preserve"> (10 minutes)</w:t>
      </w:r>
      <w:r w:rsidR="00F96822">
        <w:t>. Once students are out of time</w:t>
      </w:r>
      <w:r w:rsidR="008F3B70">
        <w:t>,</w:t>
      </w:r>
      <w:r w:rsidR="00F96822">
        <w:t xml:space="preserve"> </w:t>
      </w:r>
      <w:r w:rsidR="007B511F">
        <w:t>they</w:t>
      </w:r>
      <w:r w:rsidR="00741A44">
        <w:t xml:space="preserve"> must stop working. </w:t>
      </w:r>
    </w:p>
    <w:p w14:paraId="76770783" w14:textId="4F07E879" w:rsidR="00741A44" w:rsidRDefault="00741A44" w:rsidP="00741A44">
      <w:pPr>
        <w:pStyle w:val="FFABody"/>
        <w:numPr>
          <w:ilvl w:val="0"/>
          <w:numId w:val="22"/>
        </w:numPr>
      </w:pPr>
      <w:r>
        <w:t>H</w:t>
      </w:r>
      <w:r w:rsidR="00F96822">
        <w:t>ave one student from each group share what they purchased and why</w:t>
      </w:r>
      <w:r w:rsidR="00CB294A">
        <w:t>. Students will share their group’s answers from the bottom of the worksheet.</w:t>
      </w:r>
    </w:p>
    <w:p w14:paraId="15F808D7" w14:textId="64FC1102" w:rsidR="00F96822" w:rsidRDefault="00F96822" w:rsidP="00741A44">
      <w:pPr>
        <w:pStyle w:val="FFABody"/>
        <w:numPr>
          <w:ilvl w:val="0"/>
          <w:numId w:val="22"/>
        </w:numPr>
      </w:pPr>
      <w:r>
        <w:t>After all groups have shared</w:t>
      </w:r>
      <w:r w:rsidR="003A59D6">
        <w:t>,</w:t>
      </w:r>
      <w:r>
        <w:t xml:space="preserve"> have a conversation about why each country purchased what they did (the Philippines h</w:t>
      </w:r>
      <w:r w:rsidR="007B511F">
        <w:t>ad</w:t>
      </w:r>
      <w:r>
        <w:t xml:space="preserve"> to spend substantially more money for their food than the U.S. or France).</w:t>
      </w:r>
    </w:p>
    <w:p w14:paraId="7ECB40F5" w14:textId="77777777" w:rsidR="00F96822" w:rsidRDefault="00F96822" w:rsidP="00D64134">
      <w:pPr>
        <w:pStyle w:val="FFABody"/>
        <w:ind w:left="720"/>
      </w:pPr>
    </w:p>
    <w:p w14:paraId="0C149ADE" w14:textId="190D6F5F" w:rsidR="00247C4D" w:rsidRPr="00247C4D" w:rsidRDefault="00AA147E" w:rsidP="00AA147E">
      <w:pPr>
        <w:pStyle w:val="FFABody"/>
        <w:ind w:left="1080"/>
      </w:pPr>
      <w:r w:rsidRPr="008A6924">
        <w:rPr>
          <w:rStyle w:val="Strong"/>
        </w:rPr>
        <w:t xml:space="preserve">Part </w:t>
      </w:r>
      <w:r>
        <w:rPr>
          <w:rStyle w:val="Strong"/>
        </w:rPr>
        <w:t>2</w:t>
      </w:r>
      <w:r w:rsidRPr="008A6924">
        <w:rPr>
          <w:rStyle w:val="Strong"/>
        </w:rPr>
        <w:t>:</w:t>
      </w:r>
      <w:r>
        <w:rPr>
          <w:rStyle w:val="Strong"/>
        </w:rPr>
        <w:t xml:space="preserve"> </w:t>
      </w:r>
      <w:r w:rsidR="0081151C">
        <w:t>Next write the statistic “</w:t>
      </w:r>
      <w:r w:rsidR="00E44FFE">
        <w:t>One</w:t>
      </w:r>
      <w:r w:rsidR="0081151C">
        <w:t xml:space="preserve"> in </w:t>
      </w:r>
      <w:r w:rsidR="00E44FFE">
        <w:t>seven</w:t>
      </w:r>
      <w:r w:rsidR="0081151C">
        <w:t xml:space="preserve"> people in the world are hungry”</w:t>
      </w:r>
      <w:r w:rsidR="00E44FFE">
        <w:t xml:space="preserve"> on the board.</w:t>
      </w:r>
      <w:r w:rsidR="0081151C">
        <w:t xml:space="preserve"> </w:t>
      </w:r>
      <w:r w:rsidR="00680613">
        <w:t>Have students talk with the person next to them for 30 seconds and then share out</w:t>
      </w:r>
      <w:r w:rsidR="0081151C">
        <w:t xml:space="preserve">. </w:t>
      </w:r>
      <w:r w:rsidR="00680613">
        <w:t>Generate a list on the board of res</w:t>
      </w:r>
      <w:r w:rsidR="007B511F">
        <w:t>p</w:t>
      </w:r>
      <w:r w:rsidR="00680613">
        <w:t xml:space="preserve">onses </w:t>
      </w:r>
      <w:r w:rsidR="003A59D6">
        <w:t xml:space="preserve">to </w:t>
      </w:r>
      <w:r w:rsidR="00E44FFE">
        <w:t>promote conversation</w:t>
      </w:r>
      <w:r w:rsidR="003A59D6">
        <w:t>. Some guiding questions: (1) Why did the Phili</w:t>
      </w:r>
      <w:r w:rsidR="00E44FFE">
        <w:t>p</w:t>
      </w:r>
      <w:r w:rsidR="003A59D6">
        <w:t>pines have to spend more money on food? (2) Why did the U</w:t>
      </w:r>
      <w:r w:rsidR="00E44FFE">
        <w:t>.</w:t>
      </w:r>
      <w:r w:rsidR="003A59D6">
        <w:t>S</w:t>
      </w:r>
      <w:r w:rsidR="00E44FFE">
        <w:t>.</w:t>
      </w:r>
      <w:r w:rsidR="003A59D6">
        <w:t xml:space="preserve"> have to spend so little on food?</w:t>
      </w:r>
      <w:r w:rsidR="00E44FFE">
        <w:t xml:space="preserve"> and</w:t>
      </w:r>
      <w:r w:rsidR="003A59D6">
        <w:t xml:space="preserve"> (3) What does this m</w:t>
      </w:r>
      <w:r w:rsidR="00612C87">
        <w:t>ean for the quality of life in e</w:t>
      </w:r>
      <w:r w:rsidR="003A59D6">
        <w:t>ach of these countries?</w:t>
      </w:r>
      <w:r w:rsidR="00D64134">
        <w:t xml:space="preserve"> </w:t>
      </w:r>
    </w:p>
    <w:p w14:paraId="549E59BE" w14:textId="65B5BC52" w:rsidR="001A3DB4" w:rsidRPr="001A3DB4" w:rsidRDefault="001A3DB4" w:rsidP="00247C4D">
      <w:pPr>
        <w:pStyle w:val="FFABody"/>
      </w:pPr>
      <w:r w:rsidRPr="001A3DB4">
        <w:t xml:space="preserve"> </w:t>
      </w:r>
    </w:p>
    <w:p w14:paraId="685DA5A4" w14:textId="77777777" w:rsidR="00AA147E" w:rsidRDefault="001A3DB4" w:rsidP="004D2BB5">
      <w:pPr>
        <w:pStyle w:val="FFABody"/>
        <w:numPr>
          <w:ilvl w:val="0"/>
          <w:numId w:val="13"/>
        </w:numPr>
        <w:textAlignment w:val="auto"/>
      </w:pPr>
      <w:r w:rsidRPr="00CB294A">
        <w:rPr>
          <w:rStyle w:val="FFASub2Char"/>
        </w:rPr>
        <w:t>Activity</w:t>
      </w:r>
      <w:r w:rsidR="004D2BB5" w:rsidRPr="00CB294A">
        <w:rPr>
          <w:rStyle w:val="FFASub2Char"/>
        </w:rPr>
        <w:t xml:space="preserve"> 2</w:t>
      </w:r>
      <w:r w:rsidRPr="00CB294A">
        <w:rPr>
          <w:rStyle w:val="FFASub2Char"/>
        </w:rPr>
        <w:t>:</w:t>
      </w:r>
    </w:p>
    <w:p w14:paraId="1BE548FF" w14:textId="2966E80B" w:rsidR="00AA147E" w:rsidRDefault="00AA147E" w:rsidP="00AA147E">
      <w:pPr>
        <w:pStyle w:val="FFABody"/>
        <w:ind w:left="1440"/>
        <w:textAlignment w:val="auto"/>
      </w:pPr>
      <w:r w:rsidRPr="008A6924">
        <w:rPr>
          <w:rStyle w:val="Strong"/>
        </w:rPr>
        <w:t>Part 1:</w:t>
      </w:r>
      <w:r>
        <w:rPr>
          <w:rStyle w:val="Strong"/>
        </w:rPr>
        <w:t xml:space="preserve"> </w:t>
      </w:r>
      <w:r w:rsidR="001A3DB4" w:rsidRPr="001A3DB4">
        <w:t xml:space="preserve">Each student needs a copy of the </w:t>
      </w:r>
      <w:r w:rsidR="00A2777D">
        <w:t>worksheet</w:t>
      </w:r>
      <w:r w:rsidR="001A3DB4" w:rsidRPr="001A3DB4">
        <w:t xml:space="preserve"> “</w:t>
      </w:r>
      <w:hyperlink w:anchor="Who_is_Hungry" w:history="1">
        <w:r w:rsidR="0016192A" w:rsidRPr="007D624A">
          <w:rPr>
            <w:rStyle w:val="Hyperlink"/>
          </w:rPr>
          <w:t xml:space="preserve">Who </w:t>
        </w:r>
        <w:r w:rsidR="00CB51A2" w:rsidRPr="007D624A">
          <w:rPr>
            <w:rStyle w:val="Hyperlink"/>
          </w:rPr>
          <w:t>I</w:t>
        </w:r>
        <w:r w:rsidR="0016192A" w:rsidRPr="007D624A">
          <w:rPr>
            <w:rStyle w:val="Hyperlink"/>
          </w:rPr>
          <w:t>s Hungry</w:t>
        </w:r>
      </w:hyperlink>
      <w:r w:rsidR="0016192A">
        <w:t>?</w:t>
      </w:r>
      <w:r w:rsidR="001A3DB4" w:rsidRPr="001A3DB4">
        <w:t xml:space="preserve">” </w:t>
      </w:r>
      <w:r w:rsidR="00636748">
        <w:t xml:space="preserve">Have students </w:t>
      </w:r>
      <w:r w:rsidR="00612C87">
        <w:t>access</w:t>
      </w:r>
      <w:r w:rsidR="00636748">
        <w:t xml:space="preserve"> the infographic </w:t>
      </w:r>
      <w:r w:rsidR="008A0C12">
        <w:t>(</w:t>
      </w:r>
      <w:hyperlink r:id="rId20" w:history="1">
        <w:r w:rsidR="008A0C12" w:rsidRPr="00AA17B0">
          <w:rPr>
            <w:rStyle w:val="Hyperlink"/>
          </w:rPr>
          <w:t>https://docs.wfp.org/api/documents/WFP-0000071530/download/?_ga=2.90932957.634527746.1537992219-54342706.1534776277</w:t>
        </w:r>
      </w:hyperlink>
      <w:r w:rsidR="008A0C12">
        <w:rPr>
          <w:rStyle w:val="Hyperlink"/>
        </w:rPr>
        <w:t xml:space="preserve">) </w:t>
      </w:r>
      <w:r w:rsidR="00636748">
        <w:t xml:space="preserve">and complete the activity. </w:t>
      </w:r>
      <w:r w:rsidR="00612C87">
        <w:t xml:space="preserve">The infographic depicts hunger across the globe. </w:t>
      </w:r>
    </w:p>
    <w:p w14:paraId="71D8646D" w14:textId="77777777" w:rsidR="00AA147E" w:rsidRDefault="00AA147E" w:rsidP="00AA147E">
      <w:pPr>
        <w:pStyle w:val="FFABody"/>
        <w:ind w:left="1440"/>
        <w:textAlignment w:val="auto"/>
      </w:pPr>
    </w:p>
    <w:p w14:paraId="59E5B174" w14:textId="47085254" w:rsidR="001A3DB4" w:rsidRDefault="00AA147E" w:rsidP="00AA147E">
      <w:pPr>
        <w:pStyle w:val="FFABody"/>
        <w:ind w:left="1440"/>
        <w:textAlignment w:val="auto"/>
      </w:pPr>
      <w:r w:rsidRPr="008A6924">
        <w:rPr>
          <w:rStyle w:val="Strong"/>
        </w:rPr>
        <w:t xml:space="preserve">Part </w:t>
      </w:r>
      <w:r>
        <w:rPr>
          <w:rStyle w:val="Strong"/>
        </w:rPr>
        <w:t>2</w:t>
      </w:r>
      <w:r w:rsidRPr="008A6924">
        <w:rPr>
          <w:rStyle w:val="Strong"/>
        </w:rPr>
        <w:t>:</w:t>
      </w:r>
      <w:r>
        <w:rPr>
          <w:rStyle w:val="Strong"/>
        </w:rPr>
        <w:t xml:space="preserve"> </w:t>
      </w:r>
      <w:r w:rsidR="00636748">
        <w:t xml:space="preserve">Students will then follow up by completing a </w:t>
      </w:r>
      <w:r w:rsidR="006A0756">
        <w:t>“</w:t>
      </w:r>
      <w:proofErr w:type="spellStart"/>
      <w:r w:rsidR="00636748">
        <w:t>webquest</w:t>
      </w:r>
      <w:proofErr w:type="spellEnd"/>
      <w:r w:rsidR="006A0756">
        <w:t xml:space="preserve">” where students will use the internet to </w:t>
      </w:r>
      <w:r w:rsidR="007B511F">
        <w:t>research answer</w:t>
      </w:r>
      <w:r w:rsidR="00E44FFE">
        <w:t>s</w:t>
      </w:r>
      <w:r w:rsidR="007B511F">
        <w:t xml:space="preserve"> </w:t>
      </w:r>
      <w:r w:rsidR="00E44FFE">
        <w:t xml:space="preserve">to </w:t>
      </w:r>
      <w:r w:rsidR="007B511F">
        <w:t xml:space="preserve">the </w:t>
      </w:r>
      <w:r w:rsidR="006A0756">
        <w:t xml:space="preserve">guided questions </w:t>
      </w:r>
      <w:r w:rsidR="00E44FFE">
        <w:t xml:space="preserve">so they can </w:t>
      </w:r>
      <w:r w:rsidR="006A0756">
        <w:t>complete their</w:t>
      </w:r>
      <w:r w:rsidR="007B511F">
        <w:t xml:space="preserve"> own</w:t>
      </w:r>
      <w:r w:rsidR="006A0756">
        <w:t xml:space="preserve"> infographic</w:t>
      </w:r>
      <w:r w:rsidR="00E44FFE">
        <w:t>s</w:t>
      </w:r>
      <w:r w:rsidR="00636748">
        <w:t xml:space="preserve">. </w:t>
      </w:r>
      <w:r w:rsidR="00240A9C">
        <w:t xml:space="preserve">If you would like to have students create an infographic using technology, </w:t>
      </w:r>
      <w:proofErr w:type="spellStart"/>
      <w:r w:rsidR="00240A9C">
        <w:t>piktochart</w:t>
      </w:r>
      <w:proofErr w:type="spellEnd"/>
      <w:r w:rsidR="00240A9C">
        <w:t xml:space="preserve"> can be used. However, be advised that a login is required to create a free account.</w:t>
      </w:r>
      <w:r w:rsidR="00AB5F47">
        <w:t xml:space="preserve"> Once students have completed their infographic, hang them around the room and have students do a gallery walk to enhance their understanding of world hunger.</w:t>
      </w:r>
    </w:p>
    <w:p w14:paraId="145C9420" w14:textId="3BE1FD7D" w:rsidR="004D2BB5" w:rsidRDefault="004D2BB5" w:rsidP="004D2BB5">
      <w:pPr>
        <w:pStyle w:val="FFABody"/>
        <w:ind w:left="720"/>
        <w:textAlignment w:val="auto"/>
      </w:pPr>
    </w:p>
    <w:p w14:paraId="08F6E8CF" w14:textId="77777777" w:rsidR="00AA147E" w:rsidRDefault="004D2BB5" w:rsidP="009B4FC1">
      <w:pPr>
        <w:pStyle w:val="FFABody"/>
        <w:numPr>
          <w:ilvl w:val="0"/>
          <w:numId w:val="13"/>
        </w:numPr>
        <w:textAlignment w:val="auto"/>
      </w:pPr>
      <w:r w:rsidRPr="00CB294A">
        <w:rPr>
          <w:rStyle w:val="FFASub2Char"/>
        </w:rPr>
        <w:t>Activity 3:</w:t>
      </w:r>
    </w:p>
    <w:p w14:paraId="356DF1A8" w14:textId="07DCB718" w:rsidR="009B4FC1" w:rsidRDefault="00AA147E" w:rsidP="00AA147E">
      <w:pPr>
        <w:pStyle w:val="FFABody"/>
        <w:ind w:left="1440"/>
        <w:textAlignment w:val="auto"/>
      </w:pPr>
      <w:r w:rsidRPr="008A6924">
        <w:rPr>
          <w:rStyle w:val="Strong"/>
        </w:rPr>
        <w:t>Part 1:</w:t>
      </w:r>
      <w:r>
        <w:rPr>
          <w:rStyle w:val="Strong"/>
        </w:rPr>
        <w:t xml:space="preserve"> </w:t>
      </w:r>
      <w:r w:rsidR="004D2BB5">
        <w:t>Each student needs a copy of the “</w:t>
      </w:r>
      <w:hyperlink w:anchor="WHy_Are_People_Hungry" w:history="1">
        <w:r w:rsidR="004D2BB5" w:rsidRPr="007D624A">
          <w:rPr>
            <w:rStyle w:val="Hyperlink"/>
          </w:rPr>
          <w:t xml:space="preserve">Why </w:t>
        </w:r>
        <w:r w:rsidR="00CB51A2" w:rsidRPr="007D624A">
          <w:rPr>
            <w:rStyle w:val="Hyperlink"/>
          </w:rPr>
          <w:t>Are People Hungry</w:t>
        </w:r>
      </w:hyperlink>
      <w:r w:rsidR="004D2BB5">
        <w:t>?” worksheet. Students need to read the passage and answer the four multiple choice questions about the passage</w:t>
      </w:r>
      <w:r w:rsidR="00A2777D">
        <w:t xml:space="preserve"> to understand the vocabulary and gain an understanding of why people are hungry</w:t>
      </w:r>
      <w:r w:rsidR="004D2BB5">
        <w:t xml:space="preserve">. </w:t>
      </w:r>
      <w:r w:rsidR="00612C87">
        <w:t xml:space="preserve">The passage discusses the four components </w:t>
      </w:r>
      <w:r w:rsidR="00E618C6">
        <w:t xml:space="preserve">of </w:t>
      </w:r>
      <w:r w:rsidR="00612C87">
        <w:t xml:space="preserve">food security: </w:t>
      </w:r>
    </w:p>
    <w:p w14:paraId="0095A499" w14:textId="14B91135" w:rsidR="00E618C6" w:rsidRDefault="00E618C6" w:rsidP="00CB294A">
      <w:pPr>
        <w:pStyle w:val="FFABody"/>
        <w:textAlignment w:val="auto"/>
      </w:pPr>
      <w:r>
        <w:rPr>
          <w:rFonts w:ascii="Georgia" w:hAnsi="Georgia" w:cs="KlinicSlab-MediumItalic"/>
          <w:i/>
          <w:iCs/>
          <w:noProof/>
          <w:color w:val="004C97"/>
          <w:position w:val="4"/>
          <w:sz w:val="20"/>
          <w:lang w:eastAsia="en-US"/>
        </w:rPr>
        <mc:AlternateContent>
          <mc:Choice Requires="wpg">
            <w:drawing>
              <wp:anchor distT="0" distB="0" distL="114300" distR="114300" simplePos="0" relativeHeight="251806720" behindDoc="0" locked="0" layoutInCell="1" allowOverlap="1" wp14:anchorId="7DC51464" wp14:editId="28897830">
                <wp:simplePos x="0" y="0"/>
                <wp:positionH relativeFrom="column">
                  <wp:posOffset>1343025</wp:posOffset>
                </wp:positionH>
                <wp:positionV relativeFrom="paragraph">
                  <wp:posOffset>154640</wp:posOffset>
                </wp:positionV>
                <wp:extent cx="4728845" cy="1991484"/>
                <wp:effectExtent l="0" t="0" r="0" b="8890"/>
                <wp:wrapTopAndBottom/>
                <wp:docPr id="318" name="Group 318"/>
                <wp:cNvGraphicFramePr/>
                <a:graphic xmlns:a="http://schemas.openxmlformats.org/drawingml/2006/main">
                  <a:graphicData uri="http://schemas.microsoft.com/office/word/2010/wordprocessingGroup">
                    <wpg:wgp>
                      <wpg:cNvGrpSpPr/>
                      <wpg:grpSpPr>
                        <a:xfrm>
                          <a:off x="0" y="0"/>
                          <a:ext cx="4728845" cy="1991484"/>
                          <a:chOff x="0" y="0"/>
                          <a:chExt cx="4728845" cy="1991484"/>
                        </a:xfrm>
                      </wpg:grpSpPr>
                      <pic:pic xmlns:pic="http://schemas.openxmlformats.org/drawingml/2006/picture">
                        <pic:nvPicPr>
                          <pic:cNvPr id="268" name="Picture 268"/>
                          <pic:cNvPicPr>
                            <a:picLocks noChangeAspect="1"/>
                          </pic:cNvPicPr>
                        </pic:nvPicPr>
                        <pic:blipFill>
                          <a:blip r:embed="rId21">
                            <a:extLst>
                              <a:ext uri="{28A0092B-C50C-407E-A947-70E740481C1C}">
                                <a14:useLocalDpi xmlns:a14="http://schemas.microsoft.com/office/drawing/2010/main" val="0"/>
                              </a:ext>
                            </a:extLst>
                          </a:blip>
                          <a:stretch>
                            <a:fillRect/>
                          </a:stretch>
                        </pic:blipFill>
                        <pic:spPr>
                          <a:xfrm>
                            <a:off x="0" y="0"/>
                            <a:ext cx="4728845" cy="1762760"/>
                          </a:xfrm>
                          <a:prstGeom prst="rect">
                            <a:avLst/>
                          </a:prstGeom>
                        </pic:spPr>
                      </pic:pic>
                      <wps:wsp>
                        <wps:cNvPr id="315" name="Text Box 315"/>
                        <wps:cNvSpPr txBox="1"/>
                        <wps:spPr>
                          <a:xfrm>
                            <a:off x="0" y="1795141"/>
                            <a:ext cx="4728845" cy="196343"/>
                          </a:xfrm>
                          <a:prstGeom prst="rect">
                            <a:avLst/>
                          </a:prstGeom>
                          <a:solidFill>
                            <a:schemeClr val="lt1"/>
                          </a:solidFill>
                          <a:ln w="6350">
                            <a:noFill/>
                          </a:ln>
                        </wps:spPr>
                        <wps:txbx>
                          <w:txbxContent>
                            <w:p w14:paraId="6566306B" w14:textId="31288755" w:rsidR="00575A5C" w:rsidRPr="00875737" w:rsidRDefault="00575A5C">
                              <w:pPr>
                                <w:rPr>
                                  <w:rFonts w:ascii="Verdana" w:hAnsi="Verdana"/>
                                  <w:sz w:val="10"/>
                                </w:rPr>
                              </w:pPr>
                              <w:r w:rsidRPr="00875737">
                                <w:rPr>
                                  <w:rFonts w:ascii="Verdana" w:hAnsi="Verdana"/>
                                  <w:sz w:val="10"/>
                                </w:rPr>
                                <w:t>*Table sourced from FAO Food Security Programme, 2008</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anchor>
            </w:drawing>
          </mc:Choice>
          <mc:Fallback>
            <w:pict>
              <v:group w14:anchorId="7DC51464" id="Group 318" o:spid="_x0000_s1026" style="position:absolute;margin-left:105.75pt;margin-top:12.2pt;width:372.35pt;height:156.8pt;z-index:251806720" coordsize="47288,1991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NIAQSXAMAAAgIAAAOAAAAZHJzL2Uyb0RvYy54bWycVdtu2zgQfV9g/4Hg&#10;eyPL10SIUrjJJigQtEaTos80RVlEKZIl6Uv26/eQku0k7m63ebA85AzncuYMefl+1yqyEc5Lo0ua&#10;nw0oEZqbSupVSb8+3r47p8QHpiumjBYlfRKevr/684/LrS3E0DRGVcIRONG+2NqSNiHYIss8b0TL&#10;/JmxQkNZG9eygKVbZZVjW3hvVTYcDKbZ1rjKOsOF99i96ZT0Kvmva8HD57r2IhBVUuQW0tel7zJ+&#10;s6tLVqwcs43kfRrsDVm0TGoEPbi6YYGRtZMnrlrJnfGmDmfctJmpa8lFqgHV5INX1dw5s7apllWx&#10;XdkDTID2FU5vdss/bRaOyKqkoxyt0qxFk1JcEjcAz9auCljdOftgF67fWHWrWPGudm38Ry1kl4B9&#10;OgArdoFwbI5nw/Pz8YQSDl1+cZGPz8cd9LxBf07O8eavX5zM9oGzmN8hHSt5gV+PFKQTpH7NKJwK&#10;aydo76T9Xz5a5r6v7Ts01bIgl1LJ8JQIivbFpPRmIfnCdYsj6MPpAXToY1gSt4ByPBTtulMsVnVv&#10;+HdPtLlumF6JubdgN+CM1tlL87R8EXKppL2VSsVORbkvDpPwikk/wadj6Y3h61bo0I2dEwp1Gu0b&#10;aT0lrhDtUoBF7mOVEmKFD04E3sSANQJ/QbIx0WeKlOUxsViCB8XeRqrZdDibpnk+UAOgOR/uhGlJ&#10;FJAcckA/WME2977PZm/SY9glkDJDPpH9uJf8Hi6sTgD7rdF7aJgVSCG6PbJglGM0utF7jCPzweww&#10;fZPY2N4wjh4JOyj6hsf9/wQrn11M8nHfi3+Zw+loPErs2Q/TbyKGXholqz2v0qUtrpUjG4brVoWO&#10;mq+slCbbkk5Hk0FqhTbxeMcMpdGFY2VRCrvlrodhaaonoOAMOomr3Ft+K9HWe+bDgjnc2tjESxQ+&#10;41MrgyCmlyhpjPv7Z/vRHh2FlpItXoGS+h9rFodffdToNW6qcXw20mI8mQ2xcM81y+cavW6vDSrP&#10;U3ZJjPZB7cXamfYbHqx5jAoV0xyxSxr24nXo3iY8eFzM58mou1Pu9YPFTZQn0CJpH3ffmLM9swM6&#10;/Mns2XVC8M42Ml+b+TqYWib2R4A7VHvcwfQkpecG0ov37Pk6WR0f8Kt/AAAA//8DAFBLAwQKAAAA&#10;AAAAACEA/0lLJ1H/AgBR/wIAFAAAAGRycy9tZWRpYS9pbWFnZTEucG5niVBORw0KGgoAAAANSUhE&#10;UgAABdYAAAItCAIAAAC7HL/IAAAAAXNSR0IArs4c6QAA/8pJREFUeF7snQlcjOkfwN+RaxnHWNe0&#10;SnQIEcpRQuUWRS3JkSO22r8ju8jNbrJLLNmj2M0RSyFXi6RQUqEoCpXSQUPRlAYd08z/eWemmneO&#10;5n1nphS/97Ofz+42z/s8v+f7+/2e4/c+B43P52PwAAEgAASAABAAAkAACAABIAAEgAAQAAJAAAjU&#10;J4Fm9Zk55A0EgAAQAAJAAAgAASAABIAAEAACQAAIAAEggBOAEAzYARAAAkAACAABIAAEgAAQAAJA&#10;AAgAASAABOqdAIRg6h0xFAAEgAAQAAJAAAgAASAABIAAEAACQAAIAAEIwYANAAEgAASAABAAAkAA&#10;CAABIAAEgAAQAAJAoN4JQAim3hFDAUAACAABIAAEgAAQAAJAAAgAASAABIAAEKDV3IhEo9EABxAA&#10;AkAACAABIAAEgAAQAAJAAAgAASAABIBAfRAghGDggur6QAx5AoFPTgAFWMG7P7kWQAAgAASAABAA&#10;AkAACAABIAAEvmQCaF4GG5G+ZAOAugMBIAAEgAAQAAJAAAgAASAABIAAEAACDUQAQjANBBqKAQJA&#10;AAgAASAABIAAEAACQAAIAAEgAAS+ZAIQgvmStQ91BwJAAAgAASAABIAAEAACQAAIAAEgAAQaiACE&#10;YBoINBQDBIAAEAACQAAIAAEgAASAABAAAkAACHzJBCAE8yVrH+oOBIAAEAACQAAIAAEgAASAABAA&#10;AkAACDQQAQjBNBBoKAYIAAEgAASAABAAAkAACAABIAAEgAAQ+JIJQAjmS9Y+1B0IAAEgAASAABAA&#10;AkAACAABIAAEgAAQaCACEIJpINBQDBAAAkAACAABIAAEgAAQAAJAAAgAASDwJROAEMyXrH2oOxAA&#10;AkAACAABIAAEgAAQAAJAAAgAASDQQAQgBNNAoKEYIAAEgAAQAAJAAAgAASAABIAAEAACQOBLJgAh&#10;mC9Z+1B3IAAEgAAQAAJAAAgAASAABIAAEAACQKCBCEAIpoFAQzFAAAgAASAABIAAEAACQAAIAAEg&#10;AASAwJdMAEIwX7L2oe5AAAgAASAABIAAEAACQAAIAAEgAASAQAMRgBBMA4GGYoAAEAACQAAIAAEg&#10;AASAABAAAkAACACBL5kAhGC+ZO1D3YGAXALcxN16tDoeq92JnE+Ej5O424pG01twNu8TCVB3sVLi&#10;iVC6nWVxKQpMpaaSpahRDIpSq56cCjFR2gVnWaqX+xnnQAWpGjC8i97Sd+LuxHeCrN7e2jJm0O6E&#10;cjXk21BZNDAuUbVU8XfyZISloBZ0dyIXq27n1d+e8znp4Qe2LLAyoNEMphxKrVIkINX0ivJT6vdP&#10;o3elRFXtpc+x2STrPg1Yd7IiqabMT/T2p3UWsqV/ehV8kfZWf9irOOnXDmxZZKXXjqY399DjD5/I&#10;+tVTrGohGNbZBbLmaO1Mp853W7f70OVE1ge+hJyiV5SYjainwigXkT8Ixh8N8KhQ3JvrnqYiwNrb&#10;br0nsuQ/D56Dz5G1t9x6X1c1uAX/eXRC6Ub+nlwhoY068xflyWWddasZron+JlKicoM2KoVKWlc7&#10;PatvF3n85Bcc9fhNmaRpYaqLmnd2AY602jRE/1tXIKL2N0TjZeLuyfgfzPckShm+mIr4HxL3mKNk&#10;ndyCc8sawAKhCCAgh4DIZRqqLQQ9NACBxqBTbkH02T+aW1r0bYcqzC+IO/FHs5kWeq0aoPZQRCMh&#10;UJlxasXsiW5eZ0sN5jkPpVdIDj4kxaSavpFU87MSQzjgUW5c91mBaCyVEY60oXtuLPpQKAd4kEJE&#10;KibgV2adWTHV3s3raqmhrbNZu4qPPBVz/LSvqxaCkSM7J/HS8QM717jYmBpMdPe/zeJKTZY/baWb&#10;Sunvn9w8WWBiYojLm5fw4Bkx0kJjDh43BP8lMulZXcObtw8ibrIxuvEMM8OWNELV686/niipVCgn&#10;82bIEd9t38+27D9i9vpTKZzGZVkdhsxZuoiBYXH//BmWJ1c0fl7Yn//EYXSjHxdM025dT5jVlq1z&#10;SD5f5nNjtQldbaV8Vhm11nXYl5BwytPs6watloauw6mEhAQPM4aG7HIVJmhQcaGwz5cAP+/Gicvf&#10;zLYc2Ab1OBV5N84d/2bC2IEdPt8Kq6tmn6jpUJf4tfnwyx9e+OXwA7rtnzE3Lxw7+u8pt8HN6yqF&#10;anr1S/yl5SjqDTzN0IDlS3u+5LqrU9cwolAnTciLDIHSh2cDDmd0tt0fejP036PH/N2a+DRELSEY&#10;881hz/Jrn5y0pLjIkL+9nM3pnJgD7k5zt0cVNqapMq3TgGU+Pj7LBnQiRiTI6L8B0/DLn965mDfu&#10;h22uFnip9y8lviCG+1rrjrDGf4q9lZgtf4n3u9Trp5IxbIDt8N7Ej5AK86+PulIsVGdzWJ6YZeXn&#10;56Y9iL4SuGuhOT3zwk5H5+XHH9fnMhLmhD0xhOLz85IC5uFcpATLzw9e0r8NTXPs/zZMwrCnh3ef&#10;vi97IQy/MiMi8PRTjG67aqZxm/pgDHl+YgLNO/YyNjEZ0o/ZsOqldew1xARFbJmt5bRrChN8Ym5Q&#10;/OdBgF/5JDzg5Dezx/bFHaAy/XLANR1ROObzqGD91aJhmo42/Rd7+ZgzGOMNtTQwjf7zjvhMxhjG&#10;hlpq/B5QVZTzDA07uo0a3p8uJyJMoEg1ff2p4EvJWdQb9GOqUetNhd2XXHd16ghGFOqkCXmRIVCS&#10;8ygLTcBGmfehN+r5O5m64GnUEoJp2b5zN2bto21gPMLafsmmI1eSz60biuXd+GnjnhsFjScIo9Fr&#10;osfq1as9JvYiMzYgS1Lt6cpzku8m6/brY2050xx9qGCFX7yXQ4SooWM8yQitRLgf8YAlBy//w+M7&#10;l9EZCUxLS+OORBEV56/2KmEYxUI12nfuLmZZTKaWwaBRk+avOXQ5zn8eA3twZOUfl/Mr60FOYZbN&#10;6RLFM7t37dgW/0VKMCaza8fWyJsULYThF946FHCBQzf83+Lp+g07Ra83TJAxEAACQKCawMeM6CvX&#10;sJcRf158XIVVZcT8e439MeJYSBPfs/0Z6bdZq5LnMbHGPy6w6ErDaK04z2OeGP3oaN21znUqn1H9&#10;oSpAAAgAASAABD45AbWEYOTUgta+t92qXz3N0TqNg6fvNqqFMJ+cu2IB+C/uXIynjzPUbqM3xhEx&#10;xLDI2AeviKfXtNE3m9IHwzLD4tLZsnN8n3H3dgqGMWaNGdSeqGsy+SuWkmIKdRVK62A0f8UGtISW&#10;ff5AWGaj2gtI05zw4w5HOloI43/lSaVkZAyt0P/nz1i0BGbNYrPGvQiLomYhORAAAkAAJ8D7yCnB&#10;sIybcQUf+Rj/I4eFoQ2kT1438T3bn5FuK/Lu3ow0t586BN8axs9LvBLZf+nUAfBB4DNSMVQFCAAB&#10;IAAEGjuB+gzBoLrTOptOGMPEMPalhLS6Diht7JgaXj7+q4fXIzmDBul0wtr2HTMRj8Fw4qIfviVK&#10;whhkbYlWyLBPRSW9kxWI4L1IvHQfw/TtRveV2PFLLn8111udhbbRHT4OnZLDuvcwp1jNYqqYHb3f&#10;rKX/M6Rj1wIDb0kEHkvunzpy8vNcAsPnFqdfD/xlhZ1pO/wAOesF634/n/hS+sxkAdzK4vQbgd7L&#10;7Uw1aTR0xLIgrfTR3UI9cAuSz+71wLPVNJ21+dCNTMoHAPHfPUelrZiBS6ZnNXvV7uD43FrBPsR5&#10;D0B5b7guw4PQyabu7Wja0489q42l1Z0bLjHpo+AVZyVmijiHPe7W+PUiVgu2yuCg8IIAQgLhuXEt&#10;NB0OoDIy15i2EB0s7XoidPdIpJU5wbkyVtZV5Aa7tKMZLDor60ei3/A5mTdE9oBUPGfV7lPxeRIn&#10;igtf4HMLk87uRhrWpLUbhmv4+Tv5SybLC5PP7/bAVdnOdM7mQzefc6QvWhHnX8XJuua/boGVnoHY&#10;/VkEW21nOsNj9/nkQpl7OXlleTHHRIaqaTp1qRxDJZlMwvI1Te08dp9NKpR1Vhq/LDfmmMib2pna&#10;fVeXN9Vwl6dTycPvcdUc2iq8qga3pfh8WQfTiztpXaIq1VwqJibvFgnJv4tZtcCQvrfGL0qwXrBF&#10;hiGJvSswJPeJenj7s2iLbEOqqRknef9U1HbMCX4uwzKF5+K3c1d83xn/fV7Mv6KGCN1Z8N0GvNkr&#10;E++45TUdVHyEW4Qa4ppS7Dz2nk0uIOiX/zLuwoNxbpMG4GfDVeTFhYeNc5w6gOTBXgrbeZlGWMft&#10;dWTSU+ovxKqPm/d6Kcg1aqVCVbaVKzbj6vfIe5NUyuD4PIKRVF8oIXUHXB2ugfHfZYUfWLfAWo8m&#10;ag0IiUUXLGg7BGZi2M01gj4cfxYcClWL5WNVnOc3q3t8A6vZP6A+WH6l8MSHRDeeIEcOjGfJapxV&#10;GBjIaVvIa1NOm0dBpLr7oOqbJTQdAgndM9GPFHo6YSgi1RXWtpwVZaxEUReMj7LW+Yc/E46yiJ04&#10;aifjCCd71nEJIz62ObQFtzdhA0t8UcSPfEesuqvWDCblDaL4Fcm/Kz/yketBEhc1krRtRW045U63&#10;btT8D/G/DKDRND2vC68wJDz83LOL0FBh3rHnYm6o2PaoiqiokZdN+FNe7EO1hrLT15y0ifsb1Sc/&#10;xBnP1dInoVTeq5UJPrp4GteQ/Eo8jeiV6v+lWmITTC8ioOuTIABA7qkqiVzPxEzWRhbi6csf+OJ7&#10;kTDm2sgS4vu8/JCF+NhpvE+CxC94uqq0gAnoR/rioJxy4ntk8+fzK/NDXHEFistPQu+yqqlaoZI5&#10;lib4WOKC1Z4Xq7qouSHOuLXK15WsImRU9X1awBykFrpdQFoFr+Z33ssQ/LBe+pyAtPfkzEBtqZTw&#10;bpHdyj2OV1w2bmlqkIellsBOLGc6O8+zEZ6RZey4+1ZBLQDBK7zi1KA1lvjPdF1LB2fnOTYmKEiL&#10;4oRzd8e+kkjLr8yL2DKZODnQstpy+ozXaFSSc0iuYkC1OehbzpznPNNS0BxpWW29US1YYeRaEzke&#10;9CpspTGGzQxI+ygqSHFuKKHQMsXEE6EkNnpUspr3z7mAhYOJLfjghQHJpeK8JEupWwxW5PalSFEz&#10;LfVxTZjYzHMWPrsiX9zDWxsZjQbSXVaQk67snwia4FXmh2+xqrEHUSkYffLWKBZRxWIpa6pHn7zl&#10;SrAXrieJbqIsP8LLimgNdCuvK2e24GlrDbWm4s9LU44s1Ecv6Fs6evjGvhbaX0XW+VW1tupgqSuw&#10;RSuviPwyojlxq1+XNFSfqBdibTnJZCjv91kX19Vafo0pbgnPryRQ4ZUmi9Qt4U0+NyRSEgWWr1MU&#10;5hGZx6J/wgIFrirmDvTpvkkS3QdZUWU5YHl+wqUQ9JxPyK/iV+UnnMf/51JCfk0fRIqYvPZH8u81&#10;9bpyUKBrsUd/aUBKsQwXmed/JWApbve1D11/4ZGUUm5tdQjexCtP2o++gtCdgnIkWyg+LyfIiS77&#10;J6JPFKeIChWQFzWRdH3HvVG1hiflswKLrfUmhT5S8eziqvECCqiUuULvRn63JSKv1mI/ZkWfu5pU&#10;KPwDJys69FKSZCMtp10l087LNMKl2yNZcvJUlJ5Kf8ErfRTkUVN9cci+sQUSwy8qVGWLTsqMBa+S&#10;96bStDNrxTpHYeskaZwUXQO1om9Etqdr6bj8r9g3uJ0TMimM3I43/sLimCY2c0S9wfaIF6pbPr+m&#10;3RY2pDVNrneUmFJE8szzDxMOD/Cmr7p7Gr8/6T3R8VQbGMgCSF6bcgyZgkgK+yBuYeQuXAXCPqK2&#10;exbzIzKeXjsUkdUViihM9/LbaovrXbxdGrwwMOll0lG3oWhsJrQHoda0xvsm1g5e5Qw55v1zQeCG&#10;4uomvkitI1bRVUWNquJBlHCepdzIR64H4VM4arZNSrPyRr6yexDFY56SyLVI1cY+CWVSPdzbsJVo&#10;2jIhIK2qulBSEsqURI7YZBp52YR3RaKxTZN98N65RnglJmnV8ZQ6QjDCWTfy4vWRJQIFiodgeCVZ&#10;149uXz4dn67pWjlvDrieVVKtf9GgB2OsDH0tM3TBfRv2IzIMhlvo61qbKStIuhSwfaUjPvJADYqr&#10;p29wVNpbiffriolUvk76D2XghDc3qOFbun7/uQcFxPGx2CjtbVrUSR8P8cQJ+R9r7FSUUKkQzNvo&#10;zWYYNjcwSzgrYMdtR5M6DDPaESfRFfEyAu3QeJph4fdIyhLLc4IW46MxcecRCUU6f3WGYFQrVNLN&#10;hDNn8bBU4wnB8HlvIzzRQhjM3DOyxjw5qX72SGCixTZQ46GEd5MPwfBK4n3GIyMcvNA/ttr+K4pS&#10;znjik3ATt5As8flqyb29+BhZf4l/3IuPQs+tfJNyZgM+tdZfGZJTHewQjFxFkSyrrReFXlz5Ni1i&#10;v7NookUiBMMrjPW2QZ6sv/BAXL7Qc6o+5l7zttERU03l61DUxcjyIE70ZlSDmm6JVG6oCBIhGGpZ&#10;4aMwXdutwQkCYrz3+XEHBLNNceuq6edrwhYkxKj2bmLMsTTJ1wa1yE5BWZLRM0HAV+ZEVNyOeUW3&#10;vHHVi9kDj5MbuRNpAjPcFPlWrKGqSA2wQ7rQstp8IY1dgc822WkRvouqp8fiIRheRVqAHT4fmbz5&#10;4hM23iZXsNPCfZ2rI1PSIZgT/6HM6VZbQzNruhVkU4m+uK3q2nqH5wjaal5peuhmPMzHWBTyUrzC&#10;5cl+E7Tw6WvY82pDrTY/5pqwmlqQTIbUlrQft3yGvXeEMENuaWboZhyU4aIQ8ak9J8XPgY6YbLki&#10;lFCspoM9wiRiWNINiKgZlIwjV38MwWd0zvsjRN1i2cvQNWgxITG4T15UpZovcsQozjORjxjabglO&#10;ELg57+OLOP8luBUR7a2Wga79luB7gsaq6mN+rD8e36Qbeka8rTEAidmF3NE5ou1Gl+UsRDS88hT/&#10;Cch3rH4Oy+EICqk1daZHWHW5soatFHykJMl3Om5itjsjhKXwSjJDt+JNK8M95CXyL5UeKu28HCOU&#10;W7689FwK/QXv7T0f1EKIt/a8yqJHZzwn4X90C8kRH8hRoCpHaHJmjLfXZB2/prKL9kfnCNscXmna&#10;ubVo7EeYwVJ0jaUnIvzt6KiNDc0UCzLKykT4CYo4nlfV8rlFsbsEnXttj8/7mB3pjQyV4HG1vokN&#10;dvYNF3QHqFPLCfVAI+Hqj5EiVag6MJBRd7LalGfBVEQi3wcJp0syPgmS9PTq9kRmV1hLvLblxHul&#10;pD9tRaFs5lDXv6p7Cl7ly1APNKatmcrh2hF+YJcYcgjixPqLfCPSBN20rBfxwR3pjlhVV63+WKt4&#10;EKXqyIfPl+VBNZxwLgptm6Rm5dmhrB6EDGrei1A3Iwyz80uV+DzM40RvRcMgY5971V+oSEpIPgRD&#10;pZGXQ1ilju3TvdwAIRhR7KB21C4KwSwNSrl3UvS9ovZTFKa/KjS/eqAgWvph5Bb6Qiouh5gJZ+D6&#10;C2sGr7yar0xiGeKTFwu3QMLnYjkxERRqveHjiD56SzxS38cECkMfKgPdLKQX70p/TVUmBFN2z8eY&#10;jul4x4lCkrz3cTuQf2CYjW+SxIKjj2kBM/Ff7AKlJkxCp5I1t6SQv+pxjWoDV7FQiSGtKMYhbh6q&#10;i6quVTB4DyOxEKY6KDPJJ6G44V2+PkMwwkgfXd/9Yj7xW75o6Gm2O6EmbihcRoGZuIfmEp1a2Kwz&#10;zHzu1vQAvLdhHih8K7loiPcx7bggAEEiBFP5Mnb/IiPHvx+Jf99GY2KBN9FdQwuEvpwVaCcjUskr&#10;S/BBzYHW5miOUGHkciMVgqGWFZq57YotEg+xct9GbsIvqx/vn1qzzIraKhhRlYRr3IhjPHnf/IWx&#10;KuaEgCeSYWaCQaOG9NZ+Z0tH/yTCIh1RHNnQNfRldXIURl+Da5i4WAwBTAt0FURhxEIwPFaYB5on&#10;69gFpBKmkh9TA4XrgyRDMAxjE2OGZFCv4mWIOx64XxgsPh/jlcR643ezElpX4RJCqYWH3KL4M8FJ&#10;b2qiiiSTocUSIYuQxgwXBj0jRCTjdqIZBma+P6m82iGqngRMYBJGukIrLbrzb/CDInnfA2pVUHcI&#10;RjyyI3hH+PlL3ALIi6pUQ0aSGMV5ppaV960i8TaF9zoSP4eOOd7vUY3BiPKk23jHFhLSinoTe79U&#10;ka9Lzy5kxyVFI1exhXKymQi7aYmZJFJqYfy/55KKagSUHrZS8BHRKkuGa5B4IJv3Ns4bGTLD3PeB&#10;xFJYitqj0s7Lju3WUaAco6XUXwiWIxHGkMICRTMQ8Z6XAlV5QpM0YwqOL6eyopGD2MdIiq5haGKi&#10;IxmBklgFI6qkzAmknHkpWcsvy4/909nI2f8RYT0a/33sdnSVBH15aIGoX6v2TbGQNy6V6CMuoX1S&#10;eWAgDZCsNuVYA5WxCoU+SPTFWioEQ9rThe2JzK6wxgKkltMKOyBM33F/HPHzs3DOJRahkxOCEQs0&#10;C3lJvcgnD0F1VxWFYEgMolQc+aCa1hmCEf+cI8+2hSvllW/DpXsQkqjLsgLnou5SanRXkuAzHsPM&#10;Nke/FeqSou2RGKVTaeTlEabYlzWW5GjoV69nwZSzIv/Y8OtNNO6c+a2ZFuEGqbCNdhOc/sFc/rma&#10;lFtSiQKlRYn40uuMIzv+TfogjIG01B833wrDUoIvPZBxlO+7h1ePJWL0UZNMuwsy5n94GLhq5d8Z&#10;ePA1Jb8UjXKrPhamxQZtte2W5O+8cMWpDAUX55Q9Dlz13ZrgZLrV+qB7WUXo+xjvY0HSaU8rRsaR&#10;Zd9uuSZ+pROf8/Dw8oXO/knd0Kfp6sSFaVFHPcZjNzZPdzuaKucMDKn4juw/8HIeXkvm0CcO1G0l&#10;pEZrM9BytuDyI6mrqVvpmIzCT4qRPqy3NO3WBXQUr6ndUG2Jq5+o5E9SZMXJ1Fgovyw73HfPn085&#10;2FDHOSOFBtDYnjb60xejE2E4FwIO4SfClD+/dAQJzFi0dI7gEMQm8wQ6oPNaiI/V7kROrfz83KiT&#10;1ziY6QLnUUyCJpDRTnWZpovFhVxIFJ0Wzc+OOXkyEzNycLbuQdRa+4HTZ0+js+P2X0LrXAWZcwtj&#10;rxxlYcwlzsSro2itDaa6LhhECmBzTbNlf9w64GxEuBiV1qZnnyHoyJaIp7lcgXf1HGqLxhyxtx+8&#10;qBDLVnB7F2ZsP9JAcAkWuiCLVG5qFKw6Kx0b15kjGOJOrNFplOPK8UzsWmjE4/ekSqSQiNayn9X8&#10;8UxO6H9R4rt/sbcPIm6yMQtHC506uw1ac6bFsr/OH3AZSLw1kN6zLzo7/GnEU5aAOmqzX8Wev8LC&#10;Bi9xn6LfQtwc6AazFi7QIUjML0w4f/QBxpzpPr1PC/FfWved5fotMa3wZ3ZyYrmd13JbbbFLV/ms&#10;+NAINmb5o+sE7ea1JdLaD3Fyn4KOjT8dl11ztAyvtAidi9C8VQti46nBGO4wy/jrmstjSCbjv0oI&#10;RVfRGzm7TustdvGMRvvh9u5oGWNsZNyzj6Jq8d4XZbKw5i1baBDdiTFszqxBDDGxKai0NumUZW7j&#10;tPG726qfNh26oINYM5/lFNaohbSoSklAkhjFvMe5zh/OEAdG6zLK2Xk8xrp27MbjCuIRLjbz54/o&#10;TEjbaYTzShSnuHEsIkO8CRCToW2/cdPGY5mhQTHPxQ9vYadEBKdgEyZZ6NV9ty+3tKgQjWlatSC6&#10;Dq3z8DnTjRkEiybaPXkf4b6Kv3aaTTf6ccE0cZundRruNM8OY8eejn8mfW4SecpU2nnyudadkkp/&#10;UZ4dFYrOWTNaMNOaSeTZxmi6C1p/Frb/wkNRW0ml5ZEnIUkzJu/48ipL62Tm9vf5hNQdNkpeWfU0&#10;MWui1/op4i0eFQWpaPmtmGauf9363cWoA6E5a9Oj75BuGOfR09zqdk8ok/0St4k6rWuTNmvToRPe&#10;Pj3KQf4jeNQxMJCqP0ltyuFGRSQqfZC84ih6uqyusDbrYdMm9yP01M3aduyOkH9jam7UhdDdtO7Q&#10;pR2G5T3KkXP5hyhPXftlCydqtxVTt9SL5CGow1UFcpEZRKk48lHkVSRsm6JmFZWIfieLulXP4dYT&#10;MFZsRPIL8d6Sl598LQUF8Ef2F05b1N/LUGnkSdS3qSWphxAMv6z4VW56/JVjPt/bTd98g0PXX7Rt&#10;0zRiBAbLe63tfib+5G6XCcZa7ZtjtOaMwXOXzTHG2HEXEqtHwW0NrW3QsIgdHHG3enRYjZf/Pjn6&#10;JAujT5tgptVS8MeSh/+dvcYxXPTrtuVj+zPpaJTbrHVnAzPHzf+e37do0ZKlo7XlD3PQ65X5l/9c&#10;HZyBGa45eXyro2kvBhqk0lp3MXbYfmSfmz72dK9v4H10y4PwqULBjYu3svUX/nHh382zqhN3Nhjt&#10;7O291YzBuXgwMFbi3FxKdlGec+d6OMYQnMVb/bTpO3a2qayrqWkt9QaNRYvZJQ/r5b1LiDiGrqM2&#10;srLoi9pN8YdS/pQkryOxUoVWvXvziiX2PH+ceCvs330/fDt50s9XOGir/+HlFoSpqbqkVUM+aOS0&#10;eA1a0Rn75/7/MkqSz/pd4mCTNvxvrGajjBgpX2F2ZmJ0HsY0M+vXXjITGnPwOBTreHojNV8w+K9i&#10;pydHo0j7lOH92khSoPUwHmfOxPKSUnOEY7J3aXfvsjHjWZMGSV0dpdGiFen7U2ltOnYQNhHCh8th&#10;pcVHJ+SKy9qsh4nNEHR0XdwTsbGF4PYutBvRTPwkazK5kURJISsNFAeQ5NWi92j7YRj28PrDV/IP&#10;ryUpilSyFnrWsy0wTuTxm2LzzXep108lk5ht4rnR2nboID56Q9TT70XffU4o6UPW3Uuod7eeNLSL&#10;ZO2QhgmRD/6HtIRLbHSz29ihnSTiyTSNFi0l/iQqxXD24sm9CIZS+uzO1QxMa8zoARJh0FbaA4cN&#10;xtgxcekF1SI27zVgKgPL++PgsaS3ouCELJzkkvFKnyRc5WBaMywGSFg+jTnQuj/60hD3tLrLaN5j&#10;wFRjLO/En8fus2Wd1KusUkm+R0VUklkSk5EjRjXrli0kg1O0Fn1G2lswsNg7D18S4yqtpNJibfuM&#10;Hm+B4hTXH72U7U60FoZjZk9gcs6H3nxWVi0c711S1Ck2c4KjuZ6CkdRXvQaYMLC4P/48k8RW8DFI&#10;WR8pfnLnHgcbMGN0H4m7jWjaA60H07GYpKfEY3mpIabQzlPLWH5qSv1FcXoi+uDUZ4qZvtTVTi17&#10;DB6JPlPl3UjNEQahKLQ8cqUjZ8bkvamOyrbRsRhrwpTqMsliphsumzNZPCpH9kVhOhUtH+Wg0bYj&#10;GuTXPHy8N4iPuZsr+thKTRx1DQzU2ShRGatQ6YPkkKHu6dJdIUXoak5OHoI6XFUgPLlBlMojH9VA&#10;UdeswvJIo26mM8TGnMEJu/eEXRuq5+fcuxjOok8a2lc0z1K7hJQaeYW1bXoJ1BKCETtBHX0ub/YV&#10;g9mzj9kU57WH7nG0LD3+Ob//296Ej5wIk5Ov/0aH/rXfElFD30qzN74LKPVZXonIAprpmTuir9Ps&#10;yEt3XxPHRSWPoqPyMK2xk02qQzul+el5GNa9X0+J+ZoG3WjhwYPuZsxWdSmHlxl24Dwb7eje5m6j&#10;KZ6S1lx77JJlLmv9l1lptqiWQaO9idvxK+Gnd83tT/i6jmFtDCxs0Hg6Kzb9lfIfnPhvUmOTMUzb&#10;pFcXsalF+35mZvipOtGJqRIBqbZ9LZ3Q+sDks7fTxT6Iv3scF4ciMDKmu1TzV4tVK1dottckLU2x&#10;p3d/09GT563aF8V08z2XELVvUX/ipxW1iKq2TGoWwvz184qfd8Sxm94SGIRCxnG8N1YLD9sVPLw3&#10;L/HAxQC9HnTpxqRldx095MCZzwsElln55mUuG2MO6KMpvYMPa9ZZZ5Amhr14/kowMuO/y0/H7bd3&#10;dxlpqauIy8lNvHRoxwq7EUxNQ7PZv9wkZNFWb7CpFpZ86npq7YHwwimH+cjBPcQjOMLX6s6NknRK&#10;Z9WqSw9tOpaXnPtGznd7SmJIJG6tZzEJfRIJD459JvrmLwzpMsxthtS9BoaQEfddbuLlQ+hGoREG&#10;mn3MZ+8MF/+VXyRos3W0u3eQHUIRS8wtys/Nw+g6vbuTXkLGMHe3G96eYJP8ksIcZFN9tbt9JRXz&#10;6dpjACrvdlbt5UCdRrrvdmawj7uPsl3qc/L6Q5bspY2kklWVFL5CK7r66nT5SlItrbr26Im+8t7O&#10;qpkfdx3j7uHIyAh2nzZxqU8QXrCs2+5UUW9d71ISVSkhSBFTKmeJlzQ69ejfDcNycl/XBE3kZqvR&#10;pUd/1NIk572WWDJT80YzHbQADMNigmOyq/VRlHA1nIUNsTHpoWggpdFpzKLdjvrsYNdRE90ESiV1&#10;QyQFH+FzCnNQFK+HTjepEATiMABxSMvKV8xBHiAq7bw6dEe1v+CxXz5B4dPefXrI6lu66wxCg6fM&#10;3FfvcdVRoFpHVUiZMXlvqrNzVInoGHeHIVKfR6jkqJLl1xSEIi94H+y9wh71wX3M5uy8idpi6o+a&#10;BwbVApDSphxpqYhErQ+SWSBlT5fRFVLnrs43yENQj6vKlV16EKWmkY9ytChrVnEx5FFjLbUHjzXE&#10;2DevJ9V8iRTGR5jm44xFq9bVLyGVSYHi6ja9FIpGDkrWCB2F7bRye8B/CXFXfnPsJxGnwPNs37Gd&#10;9MRGUBib8768OtYhavpTgs/eYYnHYD48iQxKwLARtsNrtjO00zRAS0GSz159JHWjqUZzRYu3+S+T&#10;w9FQChttZy6xPwIJ1MFkxb6drujaFvGvEBp0fVPjLlKf4vlVlRWoj2ezODV1oE5QtIHIYGAv8elG&#10;s/am4+bj93vH3EopJmba0WgU+tiH5V2887Sm2Irsu5dRHMd4lnV/yd6Xcv7UqyD9hnoL5dy7Fh6f&#10;/JQl85JbdYirnjyqF8Ik/huIPuF/jktgUAhGsF8D696xnYy2RLSKmPWqWBCCEa7Gb9O9Y1tZ7Y5w&#10;tWrxq2LBKpiqt3kJ2RjWs0fXOoOnihWF3zR5yPPbQT1Np7ocedRxvHfQtYTovwTnJ9U8tLbGo52Y&#10;GOvynceimZHw+7Z0xIFMboplEqRQMSsNBlMbzauy0/OLSBZIJZko/B0eFiP65l+cfBMNmc0dx+jJ&#10;abiJueP37x7xnD68p6mNy+HUjuPWBUXER/uhzca1T1VBHmrEsQE9uiqMwGDlBXloBU23AT0k18DI&#10;r1MnvR5fS4gqKjHcpY+G5OY6mvD6T8JD7+P8262QbbbdHh5ZO2essYHR2O93B0WnF0usYiCTTCg/&#10;K9ylr1TJonvBxa2xdZ+5frdCtth2uHfE02mssabRZHe84KI6FuNQ0W3daSmJqlyxZIgpl7PEW+2Z&#10;et0R9vR8GVdtShbAYOrh7pSbXyTv64nU6Pz9k5snEzHziWP6irYq1iV0637OfmdDtth3u3doLa7U&#10;QWMFSi2uc6ETBR8RNZinXfp8JWXcwsuGVXqotPMqFST2MpX+Qrh9D+vUsZ2sBZLC3XasomJBCIYC&#10;1bqqQsaMyXtT3ZVVBWmPHl3r3iWnMHPVLB/FvMpyYw6tnz6ov+nUlYcftR/nHRSREOk3U0dhwTIS&#10;qG1goFxrL0tkKiJR7IPqKI68p8voCpUhr753yENQk6vKE13GIErVkY8qlOqhDSePGsM6GltaMrG0&#10;y3EZ1evT2EnX0d5zsW8M6peQSiOvCtvG+q5aQjDmm8Oe5dc+r9kfS57dOLFv42Ibk2/EdnUqwaC1&#10;nuU0dEon+/SlW3k133r55U9un07hEJfEdxg41X48Okti4+L5204l5L6jNFoVmaluPz2JXcSkROaV&#10;sbOTb5wNQB97hxqN/jmW1EtyE4n2WGFa/fS/IU4+2w+cOB+tdkk8efMJ8fiH5l0GmqFD/zF0dEWO&#10;6OZ2Xvb9S7Fo4b7luMFfE4tSIn/VKoS/rWyhUrd6lBbmpsWFBnh92ylqp4u1le22a6xPsFafPBDR&#10;Qhj0At1p4aymdQoM+Vo23pRVnNRj7mMnu/xVOMon5F5OwrWjv6xwHGei101yMUI7veET9bGU23cz&#10;hL7FybifwMIMxw7WFpvGk85NMRA1ZqW4MGVSSHz5/JAWfe4RZmw50pDEbJNfknp41dhRi/4qMPcJ&#10;uZuTFH701xWOY030uqplQZMytSG8I7jpWfZjTVwf0/zr/vZbz6ekJ189ut3VHLvht8ZpTJ9hi3ZH&#10;vyT0LySTiS7pJFNyC0Z/+5/OJ+Ynh6OCrbBYf7xg63m7bzZUcye8T5SMqEqpgywxpTKvt5eIo3P+&#10;h0cx5/LoxjPMDFuS2VyKdlsb2f90OiUfWZM3UuoNXKkmw+b5RrNEvbY6BBfcLCv7GdLtK7WM99Qh&#10;5ueRB1kzrmdvqn+Yqlg+fnKi+/RRLoEFo7aG3EtNunZE0Bvod/1Kcei9/msmVgJZbapDKPJ9kNzS&#10;mr6nqwGCOnQhkYcqIx/1iFMPmiWFulm7vqYT6ZyUywkZwqWg5dn3r6ZhWqaD9SRGffUgoXrQNb1c&#10;1NIlt2zfuRuz9unaUfy0P9WYNOtlMRud6MmJuhBXs0f7/dPbN5PRRT8zhunWio/O/nT+4yi62vbp&#10;xZ8dh/Y0HDHLc39w1OM3ZM7F5RbmPMM/Eo3srUn6iAm8WvwPrMTzv6+aYdTJ3MUvls2cuP7Ezcjt&#10;o1Wr8ftnDxLQ8nws76fR9GbEz1ldxu5KxH8RX+0iKEx0jgYWf/GO8CilsmcxYWjRP32S2UDJpTrK&#10;5K9ajdDb6iq0Ob2zlsGIqYs3Hbx664AjI+/Gz+u9wginR6ksqpozoHUyGDYMfV3Fug3R+9xOgRGg&#10;atauE34v4aviUhm7JXgfSopQQJ2J1r3gaZu369QFbcRHa2Jk7awoKyksRZH47h0F4RFaKzoTLe2q&#10;qFQlxPbhvv/SVUcwp4D4y4dW25tqi+9IJyqa1m2wNTpapfq466rcexcSxA4hEyQmn5tCI1JDVvzy&#10;DxwUlmYw2qq4TEiOsOJfPtFh5zeDUjCjmSP7ig4Ir6OG/A/3/1nqchJbeCT++sHV9kO18ZO5ZDy0&#10;r+j4zspyMhpu9hUdLQmsKq+sUuXgG1rzlviSwJHLfY/KeQ7O7yc1L6C1Zg6c4LzR/0pKfkKI9xz9&#10;jH/XTN98MlPyIIM6k6GS0YfobiOX76VQMq0Nc+B4VHBkytOEkB2O+pnBa7778aSic+UV2p6CBEqJ&#10;qlShJMEqlbfwpYoP71B0g85oS2LlVvmHd7g70dvWYeGE0XnJw8jwFMx0poUeFQdsJrCmDf6RSfkJ&#10;Z7wddTOCV03/8UxmpZwTaMj7CG7cKMRpvdz3sBwb2zO/n9QeJdJwqbTzpDNVkJBKf9GsbSdd1JwU&#10;FZfK+vr2oaQQ74c6CddfUml5FNdFTY5fd2UVi1G/KZS3/JL7/p4uR7CFAWHXBX0wXdGadEXtkzoG&#10;BvLLUKZRojJWUa4PIshbz55ev4YkyJ08BPW6qlTVZA6ilB75qEyuHjRLHjWul+4DrdHBorG3ErPx&#10;rwJVmQkXkjkMe7P+NWcrq19CKo28yoAbYQZqCcHUZ71o35jZjaGjmwgu3M0TjlIqnkUFo5Um5jPN&#10;dAijZVoHA3uvy+kJ5/avnWmCJZ7etXK2Zf8ug6d5HonJU/uGFT6XddvffaKBpc/9bxYE5TyNP7V7&#10;9eKp6MSDDq1UQ8p7kXjpvgKgyTH3MonHyDfTHjEDTSDzomOf4rdH8VkPIlAmYlv4anJULn8VNaz+&#10;QlswBs3dssMerQny++X8Q3m791UUG14nQaBZ52/w82ofPXvBkY6rVLzKfsbCGLq9ugpCMC06f6PN&#10;wFiP0vLFblSqLoP3JjspH51l0As/jR+dntall4k2Oso3NRvFZZR7qopuBe+I6+TktZ7EmUGEA+H5&#10;uQ/CYth0O/OBtYc9U8qtboHVklVFQfazPIzR3/Ab0sejUMPYTN9qMbpBHN+L9Dbj7m0025w9ti+J&#10;OVzBrWPH4uizvH5ykjwqi1i+Rvde6IRSLPZJtuJjMVp176XHwLJjU/OUO8JRWLKG8MCXrAKx8+bI&#10;M0GTZxP79b8Hoit+2WHHo3LlHNAiM5nwwJeirILqc87IF4sGRq2/MbFfezBwsxmWcfI48UYeKvmQ&#10;S6uSqOSKkEhFEiz1vPlF2Q9foNOGDLUkDqSXkRW/IPsh+vTRX0+rrpOJWuuPc3CiC85IKhNs9TWa&#10;MHagUv6H4msmDusP+qHb0NknLxCvHqsVj4KPiA58eVXAroezoVConUI7T11Tst+g0l80Y3zTtyvy&#10;7bQXsvqWV9lJaJeSrnZ3QQiGAlUKVVHR8eusLAUx6impspZfFH9sRxjdyfOnRRIX5CkrpxoGBmSK&#10;ptIoURFJtT5I2I0Jj3aqL08nQ0fFNOQh1I+r1ogvexCl7MhHRSr1olnyqHHpaT2G245AXyIjHqCT&#10;P8pzE2NiMH270WIXUqjf9qg08ioDboQZqBYvaIgKtdQymzCNjnFCw+MEe5FEW2xkb8DG283py3cG&#10;xyQLtqssHEp/emnXolFjVx1OLVHl86lERfns27vmOrlf7+sbc/Hvur+uU0QkPIAawxz9EnLE9nZV&#10;/+fLGF90Ey1291y8xATgK92hFugwY/aF2JRSHr8w9WYYWtYj4/pYZfOnWA1i8vopVHiHBZrCiUK2&#10;KokILytNgKFrMloLY8XFPZY6cEEUCjS06q8piJZqMAyM0SIxsSNXakvlv0iOiGVhWoP69xRuEupo&#10;YGKEQjvnotMkZ918zpuXNdeT1SF3WV5aKhvTGqInceEOn1taXCz1XrOeA8cb0zlhcQ8Ly149iI1E&#10;EcxR/brV7jCglludOKlm9YFVUCJ5jQo//+6VeAyrYau0/uS/KAp/xwRdCrmKot4yL72SfrvqVVp0&#10;Jtatr56mxNKDitJiooUILScvKvqRpDb57968JGhdZDl552IeScZr0K1pBWTjMl0NzNCpWUn3Hklc&#10;kYPXgs8tKyd+QEfnR76X3CJC62Q6cbwuxsosqlnJRSZZ866Gg9CFO0nRqbIu3OGWlRFL5r6XOkxM&#10;o73pWHu03iyzSNZyMzVqn6KoypRMhlh1viXvySxkxbDCArakrvh5iVci0an9NU1KdZ6sQrbkqpOK&#10;vLs3IzFMy6p/zzq3R9C0htmhZbnhoZdOXAhGK19lXe4mB0klhyNlTe0HTLRH/XZhkcy1GygjCj7y&#10;taEZajBToh9J3F0gEIdbXqbKcsIaSUi188rYhKx3lOgvxA8yqMmy4sWD2+irXa1yKVCtoy5kzJi8&#10;N9VRWX5l+oU9By4lShzhTNY11KMO5Sy/Ki8tmi1rCTD3fXGxcrFC1QcGMoGQ0aY8klREotYHySyx&#10;nj1dPfZSZy7kIajHVZEwVAZRyo181MCtHjRLHjUuf6uexsOMscywm6mF/NcPrt/FsEGjjLqK7bNV&#10;u4SUGnk1IG5sWTT+EAxG0zL7dqZh9V4k4RYbBRuw0XXSgu0qAdHpsf4LB2MZf6/0DhMtopGhgeZd&#10;eurhmynEr8OoS1El9wO8N97o6x346yJj8UudVFcutzA1Ed3ai1lYjh6kLba3q/o/NY3HTEW3/Epd&#10;3o62bRgOt0XnEeMjpOLSlNgL6Exr81EmOhJLpJXOX5Wq1VehGoyuvXG55I9fVZEa3iVJgKY9xmk8&#10;HUs4GniLcGY22qf38L+A0EzMzMEOX+2APzQdCye0sCIlJPC6xPaxdw/PB4VyGGYrbExEix5b6Yy1&#10;X8TgpOw5GporfpFHef6l3zz2PSAhHa1FS2T/efef4SvDqh+0fi3Cy23bRen3W/UebjtAcNx1luB6&#10;12EzRmiLtY8Uc6tLPqpZsa6t+dk/uVisFlXsmH/3nCSwJQGEahJh+Jt17Qc3TzTbnD/OlHjBkJzs&#10;NFq2bYG9fvIsX3yEXc6K/M1t5UnCK7SeY53Rvc839xwIzxWfH3JzL3n9tI94XQZNZ4zzIkMsJfBA&#10;aJZYuILPzb/i5eFH9moNDR2zmeYY55zv8USJU9v5nEeB7ra1h63wS9L/2znPbMUpyQ1H3CLWiyLM&#10;cJwhE99eRTIZij7qjZiJbnw8eej4nSLixwB0KtC/7tY158tUcdL/2zFvynenJDcc8YtQ3AejjzPU&#10;prRblqrOKYhKPWsqxJpr9h6J0t998rw25sTnsu8H/nFC1tGyZ9esP5rMETtJl18YE3DgJKFJqRb4&#10;2q/r/e9zxBsFdlzAnnMcbNIKu4EKzjoSjc7P/+CyLRYzmT9xIJm7Zvicp//tWGj2ndSGI34JK/MN&#10;Rh9gqC11U5aoxSTvI1/pmY01xzJP+p6+8454ojA6mylwpbWKh85QaeeVsgwZL1HrL8ZMc0IHGRw9&#10;fZ1FjFd/SDkfcI2gXCotj+y6qN/x5XeO3LyrfjtXu+04/US0wIeia6hJG0pZPtaiJXKo1/ef5Yu3&#10;etwXkV4/rLyIb7in/qg+MJAqk7Q25UhLRSTyfZBcNPXs6dRVQvkN8hBUd1WRcJQGUcqNfChjkHqh&#10;HjRLHjUujWgiiX/Lf5F252oGZmE9Qlf8MG/1S0ilkVedcKPLoQmEYDCapoX9RAYaWxy6kcHNRndC&#10;YmQ3YKNFMWbfeW9axECLaG4/fCP3nmiNrlqmSDWZj59JdN5CffErysrFVp2XZ9w4HoPpjLEezCBz&#10;Ch8VnRen3IpBwRP53+KEt+digm/1xA+n1VdThyU9vI/fXUI3mmKqL3lMoAr5U6kGMW19FcrnVgq+&#10;KnagwymDymtH9Tdbak3+but4Robf1g0H46ov0K0sTg/9dZXPNY6J22p745rLxGjak39YNp6e6PfD&#10;zwfjX4q+b3OL0kN/W7XxPEffefWsATVbXWia41Zum05nH1iy0Csk+XUZH32nyok/tnGuU1Clriim&#10;U6f0X+kMHWWG2o3NvxxOfstFyxw4eclX/ZbZLfituOtgGSfDdug/0pyBjrs+c/AMuuhE8uM51dzq&#10;EI1qVnSdbvc2zFy2Jyz1DbqfmFvyPNrfw2XnPczEfcOsIeIXtVFWpkYnTW0dNESOSc6SdRqF6Msn&#10;nq2su9VkFqehNdRuOMY5tXnr8WQ2mgsJqa+ym/5XcR8jIvUWmpOWbBuvxT6yeuGmkORCZA7o3tK4&#10;Y2uWOJ0v0JVQEE1r0srvx9OfHlmyTJAWcXiXG39szdzl5ys7kz7mlz5w9rJVhpVxG/+3stZWuZzn&#10;N//430KXI08KKpq31hA06rRWrSte3U859L2T56G4HI4oQlTJTg70/CGArT95qgk61Yh0MpSypdHs&#10;Ld8ZYuEbnT3FLB9X5f9mLDvyiF3RopVg+UWz1q0r8u7fP/m9y4pDt3M5wkYeDz0c9tzizzaZP9W4&#10;swItK9CpYhshK6rinGSkIAkWvSn8fMc688+FZ/iUGj95LXiTw3SXIzLDr1rdUrfPXLI37HGBoKHI&#10;iv7D0+XnG5j+wg1zB0nuntPRSN3gsmTPZcFRcQLte6z6+V6lvvv3cxWfmC5alotXjWFpPYhMQ4S2&#10;krWqyEtLObnGacXhuJq7Arhvkw//9IN/tv788Sad5a29Ie8jtJYDHbasMsPivJxXBsSLVkwIUaya&#10;4XLgUUFli9aqRO+otPNKmYYsa6HSX2iN/2GrHT3j7x82HK6tfvHT0F83bbzG1ndbOsu4JlxGnqqc&#10;mpA3Y/LeJKNz5HOR/D+7Oe17pO/24/ejq5dzUnMN8spor2mAFllnxyTnSi66xPNQxvI1dEzszFDo&#10;eefWw/fZqBXlvstLDvNb5jT9t7w+g/GjwJR4VB4YSJVJXpvyzIHCWIV0H4TK6qRpoIO65wfJWeIL&#10;Pevb05XQCdVXyENQ2VVFolEbRCkz8sELqtuDFFKqD82SRy0Qr63BSLQwkxV+Zs/xk2hVuuSy0HqQ&#10;kMqkQCHBppeAX/3ggxyqT36IM15jS5+EUrKvil5xDcmvlHxF/k+816Fu+FBn5t+hfnbo30Y74t7z&#10;iK/zKtnPkrNKJP6Kp6lM8EFLXOjLQwu4wleEf8DEb9upehIwAfUHuk5BWVI58CrSAuz0bT0OxBYI&#10;fxPKqbU1miMlQ374FisUISHkLaM4ebA40Zvxt03WRhbK5VkSuRbvuaTTVOaHuOFTEYvJNobo37Iy&#10;USZ/lK0rrmRxXJT0rq5CJYlw34atwUkw10eWVAkVq6qo/NwQZ0nTIBYrqwgFpq8wT7Kuo0o6Jbxb&#10;ZLfOIfmKC+aWpgZ5WOK2iwmOXp9nYyKYFRs7+tzIryS6Ca84NWiNJf6z8J6IOei+dzyt/lyfqBeS&#10;jcLHJyfdLIgTbC0r70tXdlmikpxDchWIxmNFbZ1MfJ2u77g3KucW3gRIuTAvP2RhdWrm2sgSidzJ&#10;5laa4EMUT4RSrNGjmtWJq0GLBhN7F0PbHTdFLRKhXasphYQY6MWSqM14c4HRTWzmOc+baelBbJnL&#10;c4IW4z8zVoa+lmqx5dDnFdzYKmgGxR7cEnJid+HUN0dzal/kfUw76TaUOBan23hHheJJMYluojTt&#10;5MqhEuq02hV1xRtPW2uoUhUnyMktTTmyUF+Qi7DOIlvVstoSTrBVXnFK4HJhcdVw9AX/M3lLRF4t&#10;C5LJkAwoZcBSQRbCDKstXyJDtE8u5biIiSCd80xLvIJoOCQhoTzrl6lTaSOUbTaCv5IVVXHTICMF&#10;WWIV+aGrBLjw+xcEasKdN+LMFoK6RfVaeiIqcJFQrTWPrsOOaJZ461Pdph2NCnIXKqL6oeva+kQX&#10;iFm4PFw4nKwgtJQP+YRb6GsZAw7ZTHilyYGipoxpYjPH2dnBUhBlpFt5ReSjqJHwkWm6FHwElRKA&#10;lv3ij6CUauMmlqKU1vCXyLfzoo5S8kpDuSXLT0+lv+CVPgryQEsyRTZTXX1Bm18LWSgEBapyNEqu&#10;faDkTZKVFRoJXX/hP0lF4s0vJdeQNdiuGQYT+veqkuhthjXGg0zU9Ryh91fG8isLorytJGLkeF//&#10;JBbvJc02R78ltENS4w3Z4xDVBgYy8iTbKMn3HQoike6D+G+iN+O77YUdhvNMG9fqMQ85T6+zK5Tb&#10;xAmHrNLTOoUjCnnFyfw7eQgqump16WQGUbXqVWbkw+fL9iB5Y2mZfyenWXl2qCJqlG31RBI3O9lT&#10;UXIS1j0MI8pPoZGXZ5xKd2qf8kWccU354v9NVihKU3FhpkqFYPi8F6FuaJ8zXUdXBzXmxEE83sWV&#10;p51YPJQpa5zB+5i03wrVbUJAmnCeLjMEw694GeKOB3kM14Sib/NiD680yd8RjdZ0bP2SPwr/Loop&#10;mHmE5oj1ihVFSSdEs1AlQzC88qT95nhr6yYjPlUjkgiFNAQ0MgzE41PCpzYwUfumUvmrGNdQrlIK&#10;Ix3c0sxza4cijdENN0dVT5VVFBWBUhguUSiYtOsozJOst6mSTgnvphKCwX2wkp0WeXTHcltB8EXX&#10;ytlz/7mEFx9lT1Eq2GnXj25fZosHX1AgRpA2XzKqWu2ur5NCfluJZ8s0menpdzWjlEelca98kxL6&#10;x9qZaCrNNLFd6RPyoACFhLiP/NAHdmxmQJrIp0Vl8TIC7YSxA/2FITmy4rlkclM4UhE2QxSzqnyV&#10;EPSLqxVqi/StXL0Db+VIspUcUZETA59WnfNePh1XG661f5NKqxtKXEpeWZy3DsXZJm4MRY9C8WPR&#10;mWjsaLvyt5AkPH7DTfXDh5NiTbEABK+y4EGID9IwSjx05lr/q5klPLmjw7KCpHM+K3Fp6SaOa/3C&#10;M0u5Uoaq0DzwEs/tX79UGHzBa+0bHCfFE5cNGWpUkK8oJR2dM7b9aGTaW6lYFMlkKEMk//n9nksE&#10;YUeB5fuejsuVjOULvQkV7LlU4E6I4fIdqGC2RDRTbosgS6eUQjB4ziRFVa5ZIkeMV5wWulfk+9XO&#10;K6lusXpVFiQEoeue0axVd4Lr9uO3pMCKvVtWkBDs7TpBF2nBynV74K3cj+JmXzNKkDl9LY7bjgzZ&#10;yC30BekIjNDl36ZFBfuKtI+ao2Xbj15PY1eIEZRnulR8pPJ10rn9IstB0Svndci4JWunnNKE3kqq&#10;nVdfCEbkhuT7i7eoH9oubNAE1cf7FgnlVjf3VFoemcjImTE1bxLvHIV9liz5KbqGtPSy+3c0FwrZ&#10;JejEBa1TYBLx46pyll9RlPLf/rWOgkZ7+kqfc0n4SrX3qfjnVOaEgCeiD2jCL6MkQzC4Nyk/MJAz&#10;tiGvTTn+Q0Eksn0QrzQlxFs4UkLGvCkwiV1btmJPb8whGFHXT64jptIASipHDILCQVTtu8qNfPCv&#10;F9IeRCkEI+gplG7D6+pByKEWm0jWMRVVLKHCYZiEnkhOCiAEI86twUIwyCRDV1Yv+ZUVmatIF34l&#10;pg91/yvswfMiND3hVZbmp0b+vRL/OG/iHppbM1qSvSzlY0oAHmpBX6XWB93LKkJ9dmVJbtJFH0d0&#10;Wh7GcPz7UaloEQ2fX5zgM0kQmZ609mh4XELCvegL/mvt8P5Df+7a5ePxUb1PQs0wnfQqmI9pATPx&#10;bCWnKBKWWpYVOBdPZr4/qZw4AhSt5cF/lPWBTrn864hrmG8OeybjzGDRn1iFpYiBaoXqbA7LEy/h&#10;RVZqQnTYqX/wg5YFM+WhWyJrP12qKCrirDBc8gWFYJQfpcObnw+B0iRfGxSZXiQzIPX5VBNq0mQJ&#10;1LFcRapOFMPKcpiUP/BFGxYZ7iEvxaMnTRYgCA4ESBIAyycJCpI1eQIw8mnyKmz8FUBT2KZwFgw+&#10;1W7edbTtUuFydeaEiaadBP8l9rTQn7X/xLkt9t3u+X0/aXCvTl81ozVr0U6z/9ilvjfb2u7Y85ON&#10;loJzW1r3c957EAVcODd+mT20d6evNGgtOmgPsl0TnKnv/OelvfON6DW7tTsMcduJL/flhO1aMMHM&#10;1HToaDu3XZGYrfd/Yfs9LPEjYj8UlpC9pKOmEvwXdy6iK07oxuMH9qxLLcLbc2XdBNSsh4kNOqwX&#10;DwFNQvdxS1RY9fwlocd6TdLTlPtY/IiudlKx0GyvSVriBfTo3d909KRZSzYfucdBq4t/izyz1qoL&#10;mf3tJESVrB38PxD40gnwC2KO+kVhjIn2FprqPvfqS2cL9W+aBLgFN4L8YtkMxykWzBZNswogNRBQ&#10;ggBYvhLQ4JUmSQBGPk1SbU1Q6KYSgkHnHA2cON8Ej8DIuZiDRjecvu3YrYRLAds9nAX7xnUtnVZu&#10;8TuXEBG8boxkPEKGqmjNmZarj4cn/RewfaUTvgUXX/7tHfBfzO0AdzMm4WohGn3gIr/ztwLRome0&#10;cEa4WPTmreB1Nr0Z7bt0xy8mikl9XkHtFmx+4dPYaHREfJ+JQyTvMZIQVnh7LobFX7wjca1MW/1h&#10;I9F+LQwbMXmY5JRJHflTNnD1F4rviXVb63M4NC7p7nEPa23R9TmUJYMXgAAQkEmAX855j06BRQcq&#10;X/t9zYa9Tzvb7lg8riuZQCcABQKfJwF+2fv3+GGiRemRfmuW//mU7rhjmaX4XZ2fZ7WhVl88AbD8&#10;L94EvhgAMPL5YlTdeCpKQ2t1hNLQaLX/3Xjkq5WE9/TQZGuX8K/dQsP+mvoNfJJtjDoCmRorgcbu&#10;3Y2V25co1/tbW/qO9hJdGIpOgvT/z2+OQWtocb9EW2gCda56fMx9Z0S50YI9P1jLvVdIVA9RWoMF&#10;ezZaK7pYSrzq/Pe3fuo7+qfqS3QHLww87je/n/hdnU0AFIgIBCgTAMunjAxeaKoEYOTTVDXXVOVG&#10;87KmEoLhVyT/YTVoRSy6mOPp7qnwSbapmhzI/WkIQAjm03BvgqXyC6//stzr0KVSQ6cJE6c4fDtp&#10;MLN101ks2QSBg8iNngC38Pre5V5/Xyrt6zRu3JSZ9pOGfAMxyUavNRBQdQJg+aozhByaBgEY+TQN&#10;PX1GUjadEAw3M3jp1NlHXhhtD7+z0azNZ6QDqAoQaAACEIJpAMhQBBAAAkAACAABIAAEgAAQAAJA&#10;oA4CaF7WiD9v8jkvMrJZrJfPk8P8li1ccuQppr/0l8WmEH8BmwYCQAAIAAEgAASAABAAAkAACAAB&#10;IAAEmhyBRrwRqTze29BsU3Y1Ul2HHYf/WDeqO5xJ0OSMDAT+5ARgFcwnVwEIAASAABAAAkAACAAB&#10;IAAEgMAXTqBxr4L5yG832koXv9jIea3Pv7duHIX4yxdur1B9IAAEgAAQAAJAAAgAASAABIAAEAAC&#10;TZdAI14F03ShguRAoJERgFUwjUwhIA4QAAJAAAgAASAABIAAEAACXxyBxr0K5otTB1QYCAABIAAE&#10;gAAQAAJAAAgAASAABIAAEPhsCTTi43g/W+ZQMSDQZAjwOenhB7YssDKg0QymHEqt+hSCcxN366Fw&#10;8YKzrE9RurJlchJ3W9FoegvO5imbg/LvNU1iytdXhTdVVJOKr6sguOSrjUcSJSrVpIVXor7KvQKU&#10;lOMGbwEBIAAEgAAQaHQEIATT6FQCAgGBxkKgMuPUitkT3bzOlhrMcx5Kr6jgNxbJQA4hgbyzC1B4&#10;ymp3IuczIvJZVuoz0s/nVhWq9sZlnXVDMWG93Ynczw0F1AcIAAEgAASAABBoCAIQgmkIylAGEGiC&#10;BPjlDy/8cvgB3fbPmJsXjh3995Tb4OZNsBpfoMgaug6nEhISPM0YX2DlocpAAAgAASAABIAAEAAC&#10;QKARE4AQTCNWDogGBD4lgaqinGfJGNZt1PD+dI1PKQiUTZEArWOvISYmJv2YrSm+CMmBABAAAkAA&#10;CAABIAAEgAAQqFcCEIKpV7yQORAAAkAACAABIAAEgAAQAAJAAAgAASAABHACEIIBOwACQAAIAAEg&#10;AASAABAAAkAACAABIAAEgEC9E4AQTL0jhgKAQFMjIDyfsoWmwwEkeeYa0xbo8EmJy324RenXA71X&#10;zDBth34ysFqw/vfziawynqya8rnFKO0vK+wEafWsF6xDaV+WyT7at7ww+fxuDzzbdqZzNh+6+ZxD&#10;/hYmsRtDuAXJZ/e4W+MXOVkt2HroRiaHWJz4nUF8zrNw/w34rU+ES5cqi9NvBHovtzPVpNHa6VkJ&#10;pGZ9kC01XtxeD7yCmqazNksXh2MRFel2lkU8xFPu38UItzO189gdHJ9bC411dgGuFG2HwEwMu7lG&#10;gBZ/BFWQeyMSGa2JycPnZN44tFV4HxaOMT5f5fNHeWV5McdEVDVNpy4lUK2zUtWmRUkvdTKU65b8&#10;svR/Fxm0oxl4nM0tU8p5CTbfznSGx+7zyYXl1VnxP8T/MoBG0/S8/k46d37u2UUI+Lxjz2vSI41K&#10;VGTv2eQCUrrgv8+L+Vfkp+1Mp363Qb6fyqxoFef5zWovMLCa/QOywjyim4sZG5740JZFVnrtcDff&#10;EhjPEqtCTfZknEUOdOpl1cmNlL2JiyKzYUReJ3BqcUfmv8sKP7BugbWe8KcaxSOHErWEqEmZs2r3&#10;qfi898o3KaJsxT1CE28pziYVcuHkdKUcF14CAkAACAABINAwBPjVDyqu5r/r+T94lUWPQvevX2pj&#10;Qqeb2HhFFpIqr6Io5b/9nktsTJh0EwevSBapl+o3UW6Isy6G6TqH5NZvOZA7EFCNAEXvZkVuX+rs&#10;PG+mpT56EfnoPGf0LN1e7XS80kdBHuPpeAulbzlznvM85Ml4Qn1H39iCSqKk3NLUIA9LLTytruVM&#10;lKkwLWbsuPtWAU+iVmX5EV5Wgp9rHrqV15UzW5CbYc4h+QoglCb4WKJi5v1zLmDhYGL7OXhhQHKp&#10;WHGVCT6iPEuTBYnpupZOy31j3giL4BWnBq2xFFRK19LB2XkOanYE1Z27O/aVpNSVeRFbJhOl1rLa&#10;cvqM12hC4yAq0jUkn4hI5t8/Pj0jTnimJS4tJlaLwsjtuFIcLHVRyUwTmzn4/6FnO96c1tZOjBhZ&#10;rYleXvRPWKBAcQIVCwWgT/dNKlHBErmlKUcW6iOBJan6RL3AodRZKcp6UcgQz1FkM+JtOK8k3me8&#10;Fka38Y4tlNS1ZOVlvI6spyLr/KpamxfqCEOWHJFfJsqgJHItMihjn4QyqRLehq1EpyhPCEirqi6s&#10;4tnFVTXuNlfolRh98paIPDFLkiUJrzglYKkgtYSf7o2qkaQuddb4o1BfNRXxjhJzc5G9zPMPE7oM&#10;7ubVTcf4/UnviRUk6SxypKJWlkJuCu1NUgyZDSPyul2RKOZR68hvRNh1LR2X/xX7hitsUyrzw7dY&#10;1bSEIkRIj1ujWEo2KXi277MurqttqUQNBWp/wvMrFRmvCp4MrwIBIAAEgAAQAAJKE8CHZjUvU5yk&#10;KV0on1d0y1s4EBE+imdWqCxuUewusblZI4l6QAhGeTOANxuSgFLeXZkf4ope1PVJIMQMeG/v+djR&#10;UcBl4YG4fOEECw+qnvGchP/RLSRHbOgvms2i2IF/bP5H4ZwSxVLPeOItgIlbSJZYzryKtACUL5qT&#10;bL74hI1nUsFOC/d1rg6mKG4ohLNQQdzEdmtwwouPKA/e+/y4A4Jpv7ln5OuaSUl1kOJIRMAcOiox&#10;NF0sQMMtubcXn/LqL/GPE2SCnso3KWc24E2Q/sqQnI9iunufhnLAJ9hbL6a9xatT+TYtYr8zXiIO&#10;r3ZuTz4EU0PY+Y/oXI6gfG5p5rm1QxlSQRBhE2Tpk1Aqbk4yQjDktSZ6Gceo77w/QlgpftnL0DWG&#10;KNizNlL5GEx5st8EFNqYvCXseTXValbMNWFvhTNV9MiuFIJAQS9kGUpFLnj5keuQFenY7k8Qj9nJ&#10;8VZZgY/3ib4ogoPp2nqH5whsnleaHroZD9IxFoW8FJoT70WomxGG2fmlvifmzONEb0WMjH3u1URr&#10;knyn4+/a7ozIERgDryQzdCtuigz3kJcV1a9LS8IrT/GfgHzS6ucw4YvIT9lpEb6LUFCG6RH2VsEM&#10;vbrPFfMC3sfsSG8kDN3QM6Lm9Vp7wQY7+4ansQUiVeaEepghH19L+MJC2lnk4KZSVgk5bnXYmxwh&#10;+HIaRpFwS09E+NvRtaw2h2aW1ph0zbBHrCXkcXIjd9ogPRpuiqw1flQoeUq890n78ZaKYe8dIfQp&#10;1FCEbsZbV8NFITkQg5GnQvg7EAACQAAIAIFPSOCThGDKMgPn4TMWm50RWcWV/KqPpe8lvpvLIFKV&#10;HjhdBw2LbbzDs0or+byyUo7il+qfLIRg6p8xlKAOAmoMwfBygpzwSMSq0Pya6Z9ARNHMc5JPQnG1&#10;yOU5QYvxuIz7xXzCbKB65mC2O6HmIzmPFeaBoi06dgGphHw/pgYKl7SQDsHQrXbFFtVOftC05G3k&#10;JhQ+wMb7p1aI5BBNl4xNTBgSkSA0Uc0KckJxDRP30FziHEY4qWOY+dytmTfz3oZ5oOUM9DkBaeJz&#10;ad7HtOOCuI8yIRg5hEW1YLiF1kaS5EQrpEMwFLQmehl9SL8ijCCIHuHCDcmAHAXrrEoLmCAjiMMt&#10;ij8TnPRGrEGXE4KhpBfZVirNUCJy8T4zyF1fKpIov5LSgY+KlyHuaBULY2EwMRYZ641fEW7jmyQM&#10;lpVlBc5FMCYEPBFDjP5ekuAzHsPMNke/FRbKexmyCM/ONUg88Md7G+eNWDLMfR+Ui4STluRjWsBM&#10;qSAIyrEw/t9zSUVE55VRw7L82D+djZz9HxUTvOB97HYj5NPLQwtELiayF/HIGp5bVUnkegl7oeAs&#10;cohTKIssN1SSvJCfPLXXHYIxNDHRkYhEC5bA3NrvbOnon0SM67HjtqN4n6Fr6MuawihQ4uWELEIN&#10;m+HCoGdi7sMtiduJol+Y+f6kcgjCUGigICkQAAJAAAgAgYYhgHrphj8L5u3j2wkcFEyZP8u6V4fm&#10;WLPW9DbNa5fEyPmvt2m3I7IxzGr+fMte9OYYrRW9reKXFOYKCYAAEKBIoDw7KvQkh260YKY1swXh&#10;3TZG013QF9mw/Rcevhf+wM+NOnmNg5kucB7FpImnpbUZONVlmi4WF3IhkS1KW5hw/ugDjDnTfXof&#10;Qr6t+85y/RbFX0k/OjauM0cwxG/R1ug0ynHleCZ2LTTisUg0UW7JiVl2a9fb6oi3JvzsmJMnMzEj&#10;B2frHgSpsfYDp8+eRmfH7b+UKDrAgVsYe+UoC2MucZ6u30ZMQlprg6muCwaRllk8oTzCqBYuf19K&#10;SN07pStRLBKlUNGaKLspy9zGabcW6yDadOiCqpj5LKeQ1CEk0lLxSovQuTXNW7Ug3nCuwRjuMMv4&#10;a4UNOhW9KMewipN8ZNUSv4yhP/j/bKvdnDJlgc2z4kMj2Jjlj64TxHOgtR/i5D4Fw2JPx2ULDjdq&#10;1XO49QSMFRuR/EL81A5efvK1FBRaGdm/gwAg91X8tdNsutGPC6Zpi90wTus03GmeHcaOPR3/TO5Z&#10;SdzSokIMa9mqBbGXp3UePme6MYPovDJsqBXTzPWvW7+7GHUggGjTo++Qbhjn0dPcj4SX7Je4TdRp&#10;XZu0WZsOnXB7eZSDhBDWRW3OQqIsFbiR8Ke6kjxNzJrotX4K0X5ozZkWy/46f8BlIJ1Ak96zbx8M&#10;exrxtObAGAqU+K8SQk8/xYycXaf1FnMfjfbD7d3ttLDYyLhnRB2pWDN4HQgAASAABIAAEFATgYYP&#10;wVRVfKzEMA00DqcwwuVWfOSgGrdsodywWE2wIBsg8MUTKE5PTMGwPlPMCCEHAZaWPQaPNMewvBup&#10;OcJpITszMToPY5qZ9WsvyY3GHDxuCJp73EjNF6Tlf0hLuMTGGLPGDu1EnKFjNI0WLSX+VKcWZLUt&#10;LXqPth+GYQ+vP3xFPKbSYtniscTJUhU7PTkarU+YMrxfG8kmitbDeJw5E8tLSs0Rzm3epd29y8aM&#10;Z00a1EkyrUaLVgqjCjLrIZ9wCx2LKSZM8bAIWXOkojWyeVJO17zXgKkMLO+Pg8eS3lKP4lDSizIM&#10;+Si2turXixwjty3fWXVRTncYVvrsztUMTGvM6AHCGErN00p74LDBGDsmLr1A8LdmOkNszBmcsHtP&#10;2LVBFH7OvYvhLPqkoX1FMcTiJ3fucbABM0b3EY/woddp2gOtB9OxmKSnco/l/arXABMGFvfHn2eS&#10;2KjPVeLRaNuxvRgIPpfDSo+PuZv7QYm86sdZ5AmiCjelKlf7Et1w2ZzJ4vGy6p9obTt0EB/A4DTv&#10;Rd99TiyPfJPCK32ScJWDac2wGCDRUtGYA637Y1hK3NO3KlYGXgcCQAAIAAEgAATqg0DDh2DqoxaQ&#10;JxAAAg1CgMd++QRNIXv36UE8f1Y4q+yuMwjtPcjMffUevxqJ9+blE7TGZYBeD7p0O9Oyu44eEwVp&#10;nhcI1qVwi/Jz8zC6Tu/uEjNXNdWqVZce2nQsLzn3TYV4juazHIZ3IhZR+eZlLhtjDuijKauGnXUG&#10;aWLYi+evBLNQ/rv8dHQBEbN3dxlplZS8TsL1kaeE1pQsgsxrnUa673ZmsI+7j7Jd6nPy+kOWnFux&#10;ZOZFRS9KMKzIuvTz2o038tDENfjsHZay98nwSwpzkEX01e72lVRMrmuPAahmt7NE10q11B481hBj&#10;37yeJFoIhmHCMBPTfJyxaP0Vn1OYg2bRPXS6SURg0FeMTj0GdMOwtKx8eXc2aXQas2i3oz472HXU&#10;RDefIMRbzn1eCnSHIi+5iZcOea+wH8HU7GM2Z+dNVEPqT304izwpVOJGvWqEN8a4OwyRCjmLpeC+&#10;y028fAhdCjbCQLOP+eyd4YS3KVCqKil8hVbg9dXp8pWkyK269uiJGuLbWeSuzVKxxvA6EAACQAAI&#10;AAEgQJEAhGAoAoPkQOBLJsB7X5SJJmCdOraTtUxAuFeFVVQsDMEINp5g3Tu2k9HMiPYpsF4VC0Iw&#10;5QV56GtwtwE9JNfAqAm2BoOpjSas2en5ReI56n3TtaXEVFm4faNN945tZTWOrTt0aYdhxa+KBatg&#10;qt7mJWRjWM8eXVupSU5ErU7CyhVDRWvKlUDuLXof599uhWyz7fbwyNo5Y40NjMZ+vzsoOr2YzBoN&#10;KnqhzLAoefdK532PDJdv3WDFZB/+9+IT4oY1ctXDLaIgLwH9K9ylj4bolvDaf2k6BBLy6WhsacnE&#10;0i7HZVSvKmEnXb/JxobYmPQQ2Z7IwE679PlKKjvhfeR1Pq37OfudDdli3+3eobVOY401B411F/Am&#10;fWMxvyw35tD66YP6m05defhR+3HeQREJkX4zdUjzEEtYH84iTw4VuSlTvZp3evToKrZlTDwr/ILw&#10;I57Th/c0tXE5nNpx3LqgiPhoP3QkkHKUhG0mK9ylr5SttdB0OKBSJeBlIAAEgAAQAAJAoD4JqCkE&#10;wy1IRl/JPOZY6bWj0QysZnt4H7qcXFguLjk3cbcePooUDhwzAx20hWNKvd2J8helcxJ3W+GJRIPX&#10;Aw6aLQQvWe1OxDcmVT98biEqf4fHbCu8CD1U/o5Dl5LRNZFy0ZEQmPAu/wMr8fzv65ZONdUznbp0&#10;3e8XJGpXnzqCvIEAEAACnwWB5l/3t996PiU9+erR7a7m2A2/NU5j+gxbtDv6JfWtSWoEwk5OTK60&#10;2nLop3X/WzadgYX7BsYXKbsQBhdLcP+67Me6Zn1Ms3Z9TSfSOSmXEzIqBIWVZ9+/moZpmQ7Wa0us&#10;m+BKadnPkG5f1dGJ05ozjOx/Op2Sj3h7u1phN/wRb5Nh83yjWYTeWSZKPufhYffpo1wCC0ZtDbmX&#10;mnTtyK8rHMea6Hf9isq+QDVqiXJWSnOjXJLiF/glqYdXjR216K8Cc5+QuzlJ4UcFNPW6qriATnhf&#10;uCJbUywfpAACQAAIAAEgAAQajoDqIRg+l3Vz97wJg6a6bPI9eTMTRUYybgb7bnKxGTTSpUEG1uWs&#10;aN95Iy2mumz0Db6JfxbMROVvdJlqMVL2QJO6wNwX139xHmU6Y8XOfy4lZiZe+mfniumDzObuuJ5D&#10;2NTQcFqDkoDAJyLQrG0nXbTXqKi4VNaU+UNJIfqgz+wkXEHSrF0ndLEQ9qq4FF8TI/HwPpQU4WnR&#10;ahP8l2Zf0dEOpKryyipVZr7yofDLP3CQtzIYbRWtV2nerlMXDPuAVufIkBorKyksxbCO3TsK1v6j&#10;c8GZ6LqaikrSywoUq61uworfl5WCitaUK4HSW7TWzIETnDf6X0nJTwjxnqOf8e+a6ZtPZtZ9wggV&#10;vSjBkD5zx96lIxitNcfNXmaIPT0YcpNFZm2OZL1pzVvim1BGLvc9Kuc5OL9fdQSD1n2g9Vh0bOqt&#10;xGw8IFKVmXAhmcOwN+vftnplFp4dmqJbL/c9LCe7PfP7Se1RkhSqmYD3Bv/IpPyEM96OuhnBq6b/&#10;eCazsm5XK7nv7+lyBFsYEHb90Gp7U226igex1YezyDM79XCjZNR1J+Z/uP/PUpeT2MIj8dcPrrYf&#10;imjKfoECJVRJtNym28jle0nYmhrrAlkBASAABIAAEAACqhJQOQRT9jhw1XdrgpPpVuuD7mUVoUtM&#10;eR+LsuKDPCfR8YH1hsA00XKV5iarn+EXPUle5PxstYn8kw/pJqtv4C/lhzjjNXUNyRfevXhjtYnw&#10;2xG/LO3kqumrgjMYVp4n72W9/chD5b/NunfS04qBDzRXnUyTOG+AtMDVaDlpgRu/3RiSSZ/kGRSP&#10;asirLM1Piwmayz9kN39T9GtVNQDvA4EmRKAZ45u+XTEsK+2F+DI0UQV4r7KT0C4lXe3uwhBM52/6&#10;ogDFo2cvONLRjIpX2c9YGEO3V1dBCKZV9156DCw7NjVPuaM+FSGsKMh+locx+ht+o+ismRadv9Fm&#10;YKxHafmyavgmOykfnc3Rq7tg3qvRpZeJNjpUODUbxWXU9NRJWMkyqGhNySKUeQ2FBkzs1/8eiO5X&#10;Zocdj8qVFfOqyZeKXigzZI732eJm3BGPfLQ3mb0SyRO0+0SSEqaoITzwJatA7Ixd+WhoPYbbjsCw&#10;+xEP0OEz5bmJMTGYvt1o3GlEj+jAl1cFbHVE+2ltmCYO6w/6oeux2ScvRD2vcyFMUfyxHWF0J8+f&#10;Fklc4qOMpuvLWeTJol5uytZY7L2CW8eOxdFnef3k1J9e5xoiCk2K8MCXoqyCErmXYqlBcsgCCAAB&#10;IAAEgAAQUD8BFUMwlfmX/1wdnIEZrjl5fKujaS8Guq2D1prRa7jj9gMnPcwwduDqneH59fNdG4fB&#10;z7u8c2cwm27o8dfx7aj8TuhSTFrrTr1MHbcf/8vDkM4O3rnzcp5Y+ZQF5mWdW7cykI2ZuB39a7vj&#10;cFRDWnM602Ck47ZD53dbFGXLmKapX0uQIxBoLAQ6GpgYoUNAxQ6wqJGs4sWD27EYpmXVv6dwlsHQ&#10;NRmthbHi4h6/kxSfz3oQcR/DDK36awrSajAMjEej25TOxTySPDO06t2bAiqT4Q+sghLJBQz8/LtX&#10;4sWKq4OmSBLW5TuPpU4v5b9IjohlYVqD+vcUnoAppPHoXHSapIR8zpuXJbKK4bwvq3vGVAfhD+ln&#10;/zpw6T6rrM5ghYxSqWitHi0NHez6XnLeT+tkOnG8LsbKLJK57KhGGiX0ItNKZTJsw+zaofqW5rZ9&#10;becuYrDjAi7GF1Gf23Y1MLNgYEn3Hr2UDprwuWXlxMVjrXoaDzPGMsNuphbyXz+4fhfDBo0yEr9z&#10;/GtDM2RgKdGPXsvoRbnlZQqWX1VyOFK82w+YaG+MYYVFMheyVfOuykuLZmPdhuhpSp6V9L64WLl4&#10;kBLOorQtqshN6XLlvFj1Ki06E+vWV0+zJTFFRWmxRNtInlLzroaDLDB2UnTqS1nGUVb2Sff2qRsh&#10;5AcEgAAQAAJA4HMioFoIhpcZduA8G9N12uZuo0lc4N9c22bVSic6xj4cFJYh78oGVUnyMiIOHH6K&#10;0WdtWzVBk7BMmtZcc8KqbbPo2NPDByIyaiYslAXmPPov+DwKs4xfunyaDmG1Dq2D0WLPHePRpgx4&#10;gMCXQ6CVzphpTugAi6Onr0vs1PiQcj7gGgebtMJuoOgoC5r2GKfxdCzhaOAt4hUz/A8P/wsIzcTM&#10;HOzQtbmCh6YzxnmRIZYSeCA0S2zqwOfmX/Hy8KNyBQvr2pqf/ZOLxWYlVeyYf/ecJBRXh8JoOhZO&#10;TrpYSkjg9RfEqc27h+eDQjkMsxU2JqKtIq10xtovYnBS9hwNzRVv5crzL/3mse8BoZTmXXuPRBuz&#10;nqY8F1syw32bHHjgIOFYVXmEEYrrfhs93Vafe0L5ZhsqWqNgy1zOm1cs9LwqVny3Eb8k/b+d88xW&#10;nJLccMQtYr0owgzHGTLrvgiaml5kWykphjRN6+9+tMSeHt9/Po3yZiQNHbOZ5hjnnO/xxHdE6+Fz&#10;HgW6287bfZNVGzehtTIcbquFsS/EprxIw2+ztrAeoSt+mOtXemZjzbHMk76n77wjxoPQ2SKBK63l&#10;n+rC5zz9b8dCs++kNhzxS1iZbzD6AENtqYt0xFXfoiXy4tf3nxG+oHBfRHr9sPIiujdKiYeKsyiR&#10;PeEV5bmpWrLs9zVatm2BvX7yLF88elXOivzNbeVJ4hsUKGnojZiJ7jU/eej4HYmTi6o4qf+6WxOP&#10;WELOivsqKWetHwiQKxAAAkAACAABICAioFIIhv8yOTwcTY5G25mL7tAU50rTGm5no4Nh98IfvKqf&#10;dTCVLx/E4Dc62kww15L4uIT+2lLLfIIN+nd4zIOXooE0ZYGrsuNOo+/6zAmzxxi2kLxkFGvRoStT&#10;4T58MDUg8FkRoGmN/2GrHT3j7x82HI4XXXPL5xY/Df1108ZrbH23pbOMa65kbak1+but4xkZfls3&#10;HIyrXrtRWZwe+usqn2scE7fV9sZtao690Jq08vvx9KdHlizbFJJciBZ6oNtb44+tmbv8fGVnKkdW&#10;0nW63dswc9mesNQ3eCYlz6P9PVx23sNM3DfMGlJTXF0xGO3JPywbT0/0++Hng/EvRcEFblF66G+r&#10;Np7n6DuvnjWgxu1pmuNWbptOZx9YstArJPl1GR8t9MiJP7ZxrlNQpW7thhJBacIv84l//3NVcAwH&#10;r4yVELxpnoXL3xlEYWQRxqH9PO/7fU/7uHkvHl17bVR7TQMUBc6OSc6tO1hARWvkzZUV/qOFJnos&#10;/klVuF6E1qp1xav7KYe+d/I8FJfDEYUhKtnJgZ4/BLD1J081QUfwCB85laJR0YsMK5XHULq+HUxm&#10;zrejZ1/458pDytEu+sDZy1YZVsZt/N/KWpvncp7f/ON/C12OPCmoaN5aQ6wraWswEq1JYYWf2XP8&#10;JFpfVbOCTCQUreVAhy2rzLA4L+eVAbXuxsmK/mPVDJcDjwoqW7SWHbmitW5VkZeWcnKN04rDcbnv&#10;RGFNFPI7/NMP/tn688ebdK5rR4yGjomdGZre79x6+D4bKYv7Li85zG+Z0/Tf8voMVvLDAxVnIW+E&#10;MlNS4kbWiapL0uikqY1GNq9jkrMUnKdT84bWULvhGOfU5q3Hk9nIU7mcvOSrfqvspv9V3MdIonGj&#10;QKml0ewt3xli4RudPcVaKrzF+9+MZUcesStatKrVcWH4j7ivknJWFenD60AACAABIAAEgIACAoKj&#10;VfAHpav5b5L/UZnggx+3qeuTIDyhRfIpTfCxlPpd8iwYUmVJngUjfElm/mL5ieSz9EkoFf6VssAF&#10;oa74+Mhie1yxLDmVqgupCkMiIKBOAkp4N3KX/BBXmf7NK30U5IGWt6BHcOfIPBvB0Ux0fce9Ufko&#10;CiH+cEtTgzwstfC0gmtiRGkxY0efG/mVPGLi0rSTK4cSZyR0q11RV7zxdsY5JF8BEmGDoOt84mrQ&#10;osHEhs/QdsfNArHSRE2BvDx5xalBaywFlRJcODLHxkQw7dSf6xP1QrK1+/jkpJsFUWotK+9LV3YJ&#10;hAnJrZGal3/RXR8lFOQpBIEyjDjlhVev5qArPLkk4ZmWeBJs8MIDCUUEZlUl0dsM8Z+YJjZznJ0d&#10;LF3PIUoya0dWa6KXCfKItZ7ifxc2gHV0AUSF8YpTApcL9Us3sUF2M9NSX/A/k7dE5IlRlV0pARcK&#10;eiHHsNpmxNQkKCgnBK3JwgwXheRI2KiExYpMjvA6tzTlyEJc0dX1FPoHCrBsCZeyeeRlbtXGY7I2&#10;slDaxnmlyQELhfYs0HK1C9GtvCJq3U1GRdCLgSLLrDYPXYFNE16U51SVBVHeVhLhAdz+n8TiXma2&#10;OfotoVeVciXZLkbaWWSKJc9t5Rg8GW6oHPn2Jo9NSdRmQwFJkRl74KfUyXMcQSa8ghtbrQTNYO2D&#10;t4E5sbuQC2ltjuaIl0WeEvKpgKUCLxIKU91SSfpUzYF68sdr6uxwIC8gAASAABAAAkBALgG82675&#10;Ufy/yTETzdDkT41kJlAqbCE7BKMwK4kElAXmpvpZ4JDmBmZJTCyFhBQKQA4kpAIC9UyAuncjgeSG&#10;YHBhK9+mRR7dvny6YHKpb+m8bv+5hHx0GreMh1fJRml3LLcVpNW1cvZEaV+gk7NlPWUFSed8VuLZ&#10;0k0c1/qFZ5ZyFYRLanMRm4VWvkoI+sXVCs1N9K1cvQNv5UgURyLPCnba9aPbl9niwRcUNBFInf9e&#10;ttSVr5NCfluJV5BpMtPT72pGKU/m3J5bmvZfde2mr/Q5l1RQJnfmJk6YbmK78rcQmdBQVCJkl4Ct&#10;QMjAJBRvlls7MlpTIgQz2DeJS9KCEdWoIN/1SwVRCbrJ9OXbj0amvZWMasmqVHUBlPQiZqWyGcoJ&#10;wfB57+N2oDVLdLuAtIo6gjByX68seHBuv6iaApv3DY6TNEJhjXhZgXbCaTndrfq8eSmYyMDO7fdc&#10;KnQh3N1QdrkEd5MjCdJ4VLCv5xJBDJFpYrts+9HraewKctqqKEr5b/9aR4EzVpsr/32qH5KXOSHg&#10;idDbKYVFBC+QdBYZMipTlgJuQh3IcKI6EaHI8jlvYeuHK/ffpNKqukMwqIzKokeh+9fORIoQmmLS&#10;a2T2ojHGhIA0ibaTAiXUZp7fL1KxoBHwPR2Xy5G0WtEgCkIw5GwfUgEBIAAEgAAQqDcCEIKRQCsZ&#10;oxEN+IgfqMXegRBMvdkmZKxWAkqFYNQqQUNkJm8+3BBlf6FlvI/dbsQ087n7/gutP1QbCAABIAAE&#10;gAAQAAJAAAhQIIDmZSqdBUNcVQv/BwSAABAAAl8OAXSs8s2gbKsltv3hTKwvR+tQUyAABIAAEAAC&#10;QAAIAAFVCKgSgmnepacefhLA7ax82bcfluVnpeE7Dwb0rDloURVZpd5l9ByANldn3s4qkF0+tyDr&#10;NrprRGtAT+G5mJQF1uiqZYq/+KqArdw1nGqtLmQGBIAAEGhEBEoeRoa/nOkwSR8iMI1IKyAKEAAC&#10;QAAIAAEgAASAQGMmoEoIBhNFKDIfP5O4nlZYY/6bZwnZGKZjqvV1XVcvKI+nVVetXujtzIRnxCtv&#10;RTnyWc8S8Ntee2l1FV2YTVVgWteeA3RQDo/vPH1TP5c6KV95eBMIAAEigWZfdRvi7Gxt0LEFkGkI&#10;Ah+eRAZxv5tnwZS6LK4hSocygAAQAAJAAAgAASAABIBAEySgUgiG9o3xhAnokL/oC7EvpCMU/Lw7&#10;Fy6hEMzQCYO7188QvcU3gy0mIOiXwmPzpFepVOTFhl9Cv06wGPyNaEpGWeBW+qPnowN5My78lyAd&#10;5eEXpMbcfd0ElQ4iA4HPkkCbfvP3HD16cKN198+yeo2uUi0HuIaf3zS6S/00742uuiAQEAACQAAI&#10;AAEgAASAABBQnYBKIRisme4k1+kMLPPkNr9L+eUEabi5l/b6nuRgjEWzJ+m3Vl1QmTk00x/niq4O&#10;5Zzatjc8nyseBeJz88P3bjvFQbeKuo7Tr6klZYE7mTjMQrfvsg/v9rmUK77dic95eNhzw96nnHqq&#10;GmQLBIAAEGjUBJrTOzO/pjeHCEyj1hIIBwSAABAAAkAACAABINCoCKgWgsFaaE75325Hfeypj9O8&#10;n4ITnrPLeBi/jP38TvAmV6d9cRjDebfnBM36G6LTtKZ4ejoyOE/3fT9vEyq/qIyPyi96nhC8ad73&#10;+55yGI6enlO0xMqnKjCtzcC5O7ba0bG4fU5L1gRGp78pE+R/attcR5czbF0d/I5QeIAAEAACQAAI&#10;AAEgAASAABAAAkAACAABIFA3ARq6QEmYgkar/W8q1PhcVtS+VR5rgpMl39Kf6/PPTo/R3zQn/JB3&#10;doGVQyDmHHLjqD06TJfcwzq7QBO95BqS/4c9k5gfVs6K9lu1ZHNwhsSCFLq+o9c/e91HM0UHwVSX&#10;RFVgDOO+uL7L47uNIfjBMjUPXju3HgELnajWhVyNIRUQUCMBZb1bjSJAVkAACAABIAAEgAAQAAJA&#10;AAgAgS+aAJqXqbgKBg/dNGdarj4envRfwPaVTpa6aFWIvqXjyu0Bl5JuB6yWjL/UB+5WzNErj9+O&#10;+S/Ae6WjJX5Dky4q3zvgv5jbx1dKxV+UErh5D+v1gbcSzu33XGJjomtis8Rz/7mEqIM/ju7Zsj4q&#10;BHkCASAABIAAEAACQAAIAAEgAASAABAAAp8dAdVXwXx2SKBCQOCzIwCrYD47lUKFgAAQAAJAAAgA&#10;ASAABIAAEGhiBNSyCqaJ1RnEBQJAAAgAASAABIAAEAACQAAIAAEgAASAQMMTUH0jUsPLDCUCASAA&#10;BIAAEAACQAAIAAEgAASAABAAAkCgiRGAEEwTUxiICwSAABAAAkAACAABIAAEgAAQAAJAAAg0RQIQ&#10;gmmKWgOZgQAQAAJAAAgAASAABIAAEAACQAAIAIEmRgBCME1MYSAuEAACQAAIAAEgAASAABAAAkAA&#10;CAABINAUCUAIpilqDWQGAkAACAABIAAEgAAQAAJAAAgAASAABJoYAQjBNDGFgbhAAAgAASAABIAA&#10;EAACQAAIAAEgAASAQFMkACGYpqg1kBkIAAEgAASAABAAAkAACAABIAAEgAAQaGIEIATTxBQG4gIB&#10;IAAEgAAQAAJAAAgAASAABIAAEAACTZEAhGCaotZAZiAABIAAEAACQAAIAAEgAASAABAAAkCgiRGA&#10;EEwTUxiICwSAABAAAkAACAABIAAEgAAQAAJAAAg0RQIQgmmKWgOZgQAQAAJAAAgAASAABIAAEAAC&#10;QAAIAIEmRgBCME1MYSAuEAACQAAIAAEgAASAABAAAkAACAABINAUCUAIpilqDWQGAkAACAABIAAE&#10;gAAQAAJAAAgAASAABJoYARqfzxeKTKPRmpjsIC4QAAJAAAgAASAABIAAEAACQAAIAAEgAASaCAFC&#10;CCb7XWUTERvEBAJAgAIBnfYtaoKtFF6DpEAACAABIAAEgAAQAAJAAAgAASCgJgJo4QtsRFITS8gG&#10;CAABIAAEgAAQAAJAAAgAASAABIAAEAAC8glACAasAwgAASAABIAAEAACQAAIAAEgAASAABAAAvVO&#10;AEIw9Y4YCgACQAAIAAEgAASAABAAAkAACAABIAAEgACEYMAGgAAQAAJAAAgAASAABIAAEAACQAAI&#10;AAEgUO8EIART74ihACAABIAAEAACQAAIAAEgAASAABAAAkAACEAIBmwACAABIAAEgAAQAAJAAAgA&#10;ASAABIAAEAAC9U4AQjD1jhgKAAJAAAgAASAABIAAEAACQAAIAAEgAASAAIRgwAaAABAAAkAACAAB&#10;IAAEgAAQAAJAAAgAASBQ7wQgBFPviKEAIAAEgAAQAAJAAAgAASAABIAAEAACQAAIQAgGbAAIAAEg&#10;AASAABAAAkAACAABIAAEgAAQAAL1TgBCMPWOGAoAAkAACAABIAAEgAAQAAJAAAgAASAABIAAhGDA&#10;BoAAEAACQAAIAAEgAASAABAAAkAACAABIFDvBCAEU++IoQAgAASAABAAAkAACAABIAAEgAAQAAJA&#10;AAhACAZsAAgAASAABIAAEAACQAAIAAEgAASAABAAAvVOAEIw9Y4YCgACTZ7Au+uemjTBM2F34rtG&#10;Wh1u4m49JKHbWRa3kUoIYskhIFLdgrOsT4OoipN+7cCWRVZ67Wh6cw89/qBACn5JevjfWxZY69Ha&#10;6U0JeFz1SYTmJO62otH0FpzN+yTF11loY5ZNaVqNq1Kf2mVqMDYuLEprV6UXG1nXQ9Y2Go/Y6pCE&#10;bK1V0vTn8bLafVbtGVLgLFvvjaKPplALSPplElAtBPPq3A/tW+go+me0b+KnGaM2XpVyHvmOQ9w+&#10;KzIiY/hf2Kv6mADnhbn20Wnf54eLn2y+UfVgz2hk6sZ7HtVH/aRstYGLq9NX+O+To0+ymOaW5kws&#10;4cK9XHBndTcteWcXoOiR1e5EjrpzhvwUEuBXZp1ZMdXezetqqaGts1m7io+8Ot/5kHVq/dSJ33md&#10;fWc4z96MXvmRr7CIppKAyzrrhqKYersTyTZyrLMLqL3QFFB8lpVqjOCp29snrkWTE/gT84LiG4hA&#10;I2yyPqVIn3EfrbpBwWhTdYZqy0G1EIzaxICMgAAQaLQE3j97kJCHDZu/7YdZDHbMubuZdU9RG209&#10;QDAgIINA6cOzAYczOtvuD70Z+u/RY/5uJvS6OJU/PvvLsQz6zP0xEaHHjh475WbSHLB+CQRa6zrs&#10;S0g45Wn29ZdQW9J1BCwYpqHrcCohIcHDjKFBmhskBAKfioDafVbtGapGBvpo1fjB2w1GQC0hGPMV&#10;557eTc+T90/Iwv7QLxE12ryj0cwNXr8uNOpEazBVQ0GqEaAxBiz0+nWD64COX5rOeC8SL93HtAb1&#10;NxlgMloLi72X8prsN3LVkMPbQKABCJTkPMrCMJ1R5n3oZFy7KPdRMgfrNsy8/xfXEjSAMhpxEc07&#10;9jI2MRnSj9mmEQvZ8KIBFgyjdew1xMTExJDZmkwL0vA6ghKBgDgBtfus2jNUTV/QR6vGD95uMAJq&#10;CcG0oHfq1rV7d3n/dOnQusHq00QKaq011vW7lT8uHttLLQpoIrVu2mI205mweOWP330/QesLCyjy&#10;XyRHxLIY9mb96T1MJg3BOHHRD982bV2C9EAACAABIAAEgAAQAAJAAAgAgU9BACIAn4I6lAkEmgyB&#10;KvaTe2EcrdEmugzsq579B2lhyaeupzbWI3mbDFYQFAgAASAABIAAEAACQAAIAIEvkACEYL5ApUOV&#10;gQB5Auyk6zfZWH/rgUwaRmvb38yegbEu33n8gXgGqdiNBnxO5o1DWxdYGdBoBlYLth6Kzye/bQl/&#10;N/CXFXam7dBdM1ZzVu0+FZ/3XtZpp3xuYdLZ3R52ppq0dsNmbT504/k7+YeiVhan3wj0Xo4npmma&#10;2nnsPptUyJWZvLww+fxujxl48aZzNh+6+ZxTJXXevrzD/+X8nf/uOSp8BZ4nTc9q9qrdwfG5ZTWF&#10;C4+so2k7BGZi2M01eCLBQ7gbiLz8stXKL8uNOSakiupl9926388nvqyVAb0k70IKqb+L0RCwcp+I&#10;3wpktWiLgBWheLF3Bcr63hq/b8h6wZa6lYVhFUn7R3aitXMJzq2Qrg8/N3gO0s6isyzFh+CKc0NC&#10;LsDrzRIzXNnw5d2oJTqJk6bpEIjEylxj2kJaU3xucfp1kQEjdVsLiiSirq2SIvHEK88tSD67F5l7&#10;O2TAuLlnchRXXwJeFef5zWovMLCa/QMyxLyymlOdhEf0tdB0OCBeOfn3i8mhIX1DE27/h0S3R+F2&#10;EseS4XrKW7iYQeIVPCS61gqZWWA8q1yG/dTVwtRdKXmOT0qPFOWsW1nkW2+xlNwiZJqihghvmdfj&#10;3lBrAIKU4v7Of5cVfmAdfu1X3XfMSWEh1ReQsTeCN7UzneGx+3xyIVGndQqsVuZ1Ciz3Qh8ytiEG&#10;kJSz1INtSBpU3f5YHO+N7mIz9bz+RoZ/sc4uQt3M9GPPaxsoEnqkbNEyemo5eSjdJtc1VFDcpcqr&#10;ESnvIO+2pNthgjzK+WwdShLPkIxIvLK8mGM1Q7KpSyW75pqixFstNHbx2Hs2uUD+eJJMHy2vFuJ2&#10;IhwtXEguLBPI6WatZy26KoH0SElUTN3DPzyROLoqTtY1/3ULrPQMiBcdKnZ5Um2dmkebyvfalN39&#10;830BQjCfr26hZkBAdQLl2fevpmHMwUa9vsIzY/QdbaePpdxJyv4oK+8K9sOTP0yzsnY5mdtluPPM&#10;b/ICf3YZ/7+/ksksmuFzWde22VpZL9jwe2q7yc7Th2AJ+9Y4mvWb+VP0K+J8E6WM8HK0dVjjezGR&#10;hXHund7uYj1w9raIzDIZMn14Hrplhon1gk1HUtuZO8/sU3zRd42DraNXhNRUsJwV6eNoMWON73l0&#10;MREn8eR2F6uBtr9EZJcqT5H7InLb7IGocLxK85wFVZptZjHlp5uFwiq16GjgjB4HS110BCzTxGYO&#10;/n/oMejYQlQqeflli8nnPDzsPn2Us5Cq8/TuL0/uRAEhm4V7bsqaDJOrK68w+dDykYNmrPEPz8Q4&#10;mTePeLlMm7j8eKpEFAbPrIKdfHjpyFEOa/xQ3ABDETYvF+uJqw+nlsiNIbTUG+NojnGiLsS9lEpT&#10;kRcXHsrRnTZpcPe6T13glzwO3lird2dbw9JreL3HfPdb3GtRtrLh63ZsITNrWouOurhqZlrqomrR&#10;TWzmSWiqivP41JoZ48aKDNh5nuG7s0LUv8WI1F1Dl4x4tcPQF5FeCy0cfkDmzsFYibi5W9luC8uW&#10;mD/XpTpk27/YDrQSeYHzQCzhb2SI/ab8Gl0oHNAiFtbOzvNmWuqLV87ZmSINZ+tay8UwHvtB8A/f&#10;DrReeSK300jniVp5Z7xcHBf89YB46beqFo6Lzyt8GLx+2kArlxPZXUZOn6n1ItBrwfgFB5MJkWKF&#10;LYwcFRMrRcBMSY9k5VSoLHJOKpaKz0kJXjPbZGx1QzTPoPTsrytmWI5Z+EecyAAk8ixJPbx60kS3&#10;nbf5psuNmS2VOOKk7r5Aob3xK59fXFvrTQ6mxRG+a2ZYOPpEyoqsYZh8gUnZhkLmCgWWUgpF2yDn&#10;LArlpGwbUi8o9Mf2/czMmFja1fvZUjHOKvbD2Asc5gTboT1FJkNVj2TkJ99TU2mTMYUVF8mmji6V&#10;1EiJhNtSb7LqAkxKKkUaUihSFSf1mPvYyc7CIZmzVfdXl4Rd857ol4TwSmVm6NqaVmvuTNN3F31/&#10;cLBY6BX5Qk4URmEfLU/2Giv9PbbVmHU+W11HtbrrO2+QmbmFFZLzwI1Myl888JIUDv8I4iAsx5dP&#10;snffGYeZ2pgwW1X/SMXl627r1DnaJOssiqzli/+dX/0gEtnvKqn9k37KHgc4ZkMUm9qLqKCil1dO&#10;H1zt7jiiFx1rO8R6oee2EwmJRRVy8uEkxl7ctXn5NAs0QKRrWzgu2nzwUOzLZ5ICf7x7/DtcIqdT&#10;d9FPrLSTB7YvnDKkDf7KghV/RtxilcnKv+JZVuKhP70WOYzRRu/2GjPN3WvX6UQZwojq+51/+sfs&#10;gpzQE/vcF04d0Ba9Ymm/an/AnVeZQnlKSu5GhWxbtdh6EBPD9Ec4bdr1X9rjEnG27FCvMagoba94&#10;0Su1FSEI02bQVKdV+w7clq6pQk19eHj/+u9eKwXEmAMmLnbfFRKaXiJZffEalRTd+u/walc7UY08&#10;/z75sEi2Omrq3lFMceJZKTSkovgNvaotp6jgBioXt4Q+IxyWrz5w7UbeB6lys/ydemNYb/vjWdnv&#10;yh4/jPht8/fjZOCtyIjda4Iy7rg8IPOjLOHLks6t6oBhHVzOJ9ZqRNy69EdM/85958lT9wskVJMZ&#10;9avAPH4NLZKCT8mYUX3Djm/4Xtzy4+8WlEtIW1dxCvFKJUCC13g6pf/gpvpZIJdbGJLPE773MS1g&#10;JrKoCQFPqsQzqkzwwSem6KHrO++PSHtbif9a9jJ0jSFKvTayRFGpvKJb3lZaGDZ4oX9s/kdB3jxO&#10;buROGxSaMNwU+ZZbm0FFaoCdDoZpWW2+kMauQOkq2WkRvovwuSP+uIbkCwoXZPE+af94lAPD3jvi&#10;+Ue8CtzSzNDNeEGGi0JyRHUSpKxIC7BDKemTN198wq5Ev1Sw08J9nQeLcnUOyRflWZrgY4lhus4h&#10;ucQ6Sf2dVxjrjcSn6y88EJf/XlBW1cfca942SHhzz8jXYqXnhjgjfJY+CaXEPMnLL48vJ8XPgY5Y&#10;bbmSI6RaW6/BHmEskQwi9YmjE6SV+nutnnXttwTfE2iq6mN+rP9CBIpu6BnxtqZWtUkNbbcEJwgI&#10;8D6+iPNfgmuKqFNRWhFkXnnSfnOUnVOQuIYEWsoJWaiP0RcH5ZTXaVDcknt7cb3rL/GPeyHQO6rL&#10;m5QzG6zwP64Myfko9ro8+HJKyA9xRvLr+iTUWJnQ1ErifcYTDZhfUZRyxhM3NhO3kCyx5JTEe58W&#10;MAc3TKutF4VuVfk2LWK/s77w2iZpO5QWm1sUu0tQ8VoavI/Zkd7TkXESVMavzA9xlVU5+bBl0xD6&#10;guDRX+QbkSZwKF7ly1APQzrGXB9ZUtN4qGrhtVaGDXb2DRc0CAhRTqiHGcK+NrKwRnQKLUxdlRIH&#10;TkGPpOUkqyyiy9TpDby393xQ2ybeEPEqix6d8ZyE/9EtJAfXjri/Lz0R4W9HRw1saGapWMMruxCp&#10;do9CXyDf3t4n+uLepGvrHS5suHil6aGbJ+Nt+aKQl5KNjGyB1c4cGZZsB5HRfpK3DfLOom7bkCE2&#10;KX/kvQ51Y2CYhV+qpHW8jd6M/G68T0J1h09Nj1IdkAyTI99TU2qTSVVcIA65LlWeR5L3DvJui8qS&#10;0yvJkUIVn5WZpaxBkTyRypP9JmihgdaWMOGQTKxHY64Jqx3plST5oh4KY9jujMjh4Al5JZmhW/GO&#10;jOEe8lLQzos3WrUjNKo00JhIOKQcvDAgsUjUGFZ9zLmyBe+7p+9PKqkdqpEeKfHJDv+q0Z34D8mA&#10;evnQTLHi+BRdHu9xFfSDfL7qo03yzlJnx/TF/4irqwYC+m/KYRQlQzAVz9IjNjgMFA3Rav9F7zU3&#10;IDxfKkpSlH1q+xx8wi75DJy2PeIuIWpTE4I5Hh57fLFFD+Ib9F5Lzt0lhELQXJpzN2zPNPwTtMRD&#10;7+Ww51Q6h8BEVN8520OOu4+WyBzD2k7yCMvLSI/avnik1JUJQ+afynpeOzGWF4KRJ8ygb/+8nyop&#10;ufwoTMmb8IP/G4hiQxJP20krQ7MJcStRjVx+vxP/+/fjJMXWXRmQLhENQboLXzOljwRY7Sm/nIg6&#10;KojHCeJTCmME1SGY9aE397pI4moz5H9777whZlIdgjl858qhH0dIVk0M75uErcPR6MBo3qkcWWKw&#10;TngMQdOCb/FQjjBe9ib8TxcZ1tV25LyDBOZyYiIUjTn/vnR9EbU2o386QTS2xhGCkQ648MoSfIyl&#10;p8einkl8qi9oWkoi16I4pNR8Vart5VXm39rvbOnon1QqFpng89lx29FcztA19GX1K9y3YWtQlnS7&#10;gLQK8aSlaYGugiiM2DAOzdgXoRCQ4cKgZ4QJcNxONE7EzPcnlVfnwGOFeaAggo5dQGpt346K/Jga&#10;iAcXMEyJEEzly9j9i4wc/35EmMbw3sftMELyu4YW1FKQ0ymSl19eZ1b1JGACkzjpxZPyiu78G/yg&#10;erQhI9RCHN3UIhXpmW7jHVsoTp/3NsITza4xe79UDvFdLSvvW0WEpK8jPVGAhTne71ENasn5ZPkD&#10;X3OGdKhFNPSfEJBGiP9JW1NWkBMKaZm4h+YSrIkvHNUxzHzuvlcIXx5S2SPL8pygxfiE1v1idbBS&#10;+H71YMVsd4IwCof/jYJ4vLdhHri5zwlIExMZxbLSji/EozBkQjBl+bF/Ohs5+z8qJtB4H7vdCIm8&#10;PLSgZiKl5hAM3ernMOHoWfQURq5FEXKxUKPKFl5tkGIDerysqpLI9cSGh3wLI28ELx1jpaBH0nKS&#10;VRb5EAwvJ8gJD8CtCs0ntG180fR4kk9CMdFnDU1MdAihGXm+gP9d3nSOTF8gz94qXoa4o16csTC4&#10;NjyET8Fivc3Qn218k6pD1SIKsgVWO3MKIRgKPi4KwSh2Fr66bUN6PknSH3kZgXZodjozIE08lo2+&#10;udzzMUYB/63RIqenqkcSIRgKPTWlNpn0UIFklyrPZUiPlCi4LSpLPSEYMj4rs2IUQjBVaQETZHyW&#10;4xbFnwlOelP79exlyCK8CXANEv9ewnsb543eZpj7Pqj5CCOjJaRGQzQkI8R28Vpy30ZuMiSWJf1R&#10;St5IiU92+CdExzA2MWZIfhxCeVN0efHAlux+EP1V5dEmyVairl4DfsMJoInFp9iIVPbk7Hr3HSEP&#10;24z2/D0qHW3uzS4pTYwNch/d8fm/K929I94S1nxxsk5uWrrpxPO2E90P376VW5r9rjwtN/3iYU+z&#10;tg9DN7l7nXwiY8P37S1Lxs8Lwhx2nktAn9Sz331Ivv33t7rY83/8zyeViIUP+OUZwV6zfwzN7Gi2&#10;6vjFh6/TUJij8PWtKBRh6fg85Mel64OzCEcmCF89sclhnt9LizXHo288R/JUZhdkBK6b1OZ92D73&#10;afYTbTbd+Nr5z8tXHr/Fl1EUvbqMz/DvH9t9JuVj3YvZZArz4srxdWZtk8787/vfrueTWgzHL0k/&#10;7un63Z8Pu85YebSa2PPUUwdWjcDCfGevDXrCkYrNXPWZPXn5UczxD6HYFZm5d3fNHYRlBv4ZnEzY&#10;3IHr7n8+l9OqdVeWycq7HuE/AzuyZOFPd2WEyer+08N/V8zb+GDAhnMJMUizRey7d69sdRr04f6f&#10;q9z3xb6RXmxYcPfnWQ6LgzFn/8DYrFQUfZPG21LPYjZq0VJCrz4gGpJAktJH0UH3sbYWY4Z0E/w/&#10;vyzl+M9rA57rLtwamnyXhUylPO3547OHN4/rmnz8u8XbzmYoOMeEkjFzHp1as3hVQHLnKZv/rLb8&#10;+/ev//b9OCx66xKPY+kyjI0yU3W+wC9IuZWE4lnjjTWrWwpaK/0hE5kYJyzuoYwV7FOWuY3Tbi3W&#10;qrTp0AUF9jKf5che7l4jLK0502LZX+cPuAwkXgxM79kXxfueRjxliRTBfxV7/goLG7zEfYo+YcMI&#10;3WDWwgU6hNrzXyWEnn6KGTm7TuvdvPYXjfbD7d3RCDI2Mu6ZaDsVvzDh/NEHGHOm+/Q+1TuABC+0&#10;7jvL9VtirqQBN9c0W/bHrQPORnTxO7RobXr2QVFATsTTXEVn5JCXX65MvPdFmSysecsWGoStBDTG&#10;sDmzBjGaK7G/QFCUzfz5IzqLv0zrNMJ5JRob3TgWkUE8wWWc6/zhDELSLqOcncdjrGvHbjyukNOk&#10;tdQfN98K41wPisqpOa0Ew6rYD24Gs5kTHM316uy4+NkxJ09mYkYOztY9iDVsP3D67Gl0dtz+S4ky&#10;jxgirVvJhPzcqJPXOJjpAudR6MwksYfWZuBUl2m6WFzIhUS28O9UxOMWxl45ysKYS5yn64tHyGmt&#10;Daa6LhhETt5WTDPXv2797mLUgSBamx59UTPIefQ0V+amQnJ515VK137ZwonabcUKbd2hSzsMy3uU&#10;U42CtIcqkMZ+idtEHbEbgZu16dAJb3ge5RSK3iTdwpCuNxU9VmeqWE61K6s8Oyr0JIdutGCmNZPQ&#10;tmFtjKa7oLViYfsvPHxPqPXTxKyJXuunaCvdPuC5Kd0XIA9hxYdGsDHLH10niMtAaz/EyX0KhsWe&#10;jssmnjtVp8CfgDklHxeiV+wsGKZ225Bqxkj6I63HcNsRGHY/4gHhSC5ezsNryRz88kSh01PWo2Lf&#10;o9BTU2qTSVYcCaieLlWhdyjhtorpKUqhUCpFGZD4nVdahM69a96qBfFmUQ3GcIdZxl9Xj9O4r+Kv&#10;nWbTjX5cME1b7EZdWqfhTvPsMHbs6fhnxCaARMnyknzMTrqTghk7O47UJHSQGp1MrWyZ7Njrj6R3&#10;RCsujtrwj52cWG7ntdxWvLJ4GRRdXnFbJ1dw8qNN8ikVU/riU6glBFPJKXpd8OqVxD+FJbJOZsAq&#10;X4f7eYdkYAY//v735mmDe3Vo1Qyjtf7ayP5H/9/m6WKZf/4eIhYl4bOu+W08XoKNWHz4rx8dhml1&#10;RN7YrFXHXgMdNu87/KMulhG60e8Gq1JSj7kV33wXfP7EL45jjTXpyKlbdBjgsGAh6jPuXrv/onZM&#10;z8+7sXdXaDFd9/s/9m2eNVCnUyvkga06aQ2e9ePffyw2oJeE7PILz5OaJTAHuvx98do//7M16/W1&#10;oHVorTN68eIpaGnG82ecIdtOXApcN3983x7t8Sam+df9HJc6oY+Nd2OSc2QCqZZdtjDd+tpu3HNg&#10;eS8sPuCXYEVBHEFWnIzYyzHPdV12Bf29akY1sa8Nhjlt3LhuIvb+1P6T96RiMC/eaLn6XT++yVko&#10;Nk2j46Dp3zn1xdj3Lyfm1bZ05bnnd21DutNd/pv/JoHuNDTadu89zHHVP/9uHKLxgrI7sXMZzv5B&#10;u+eNNe6BNNuc3tVw3KLdf26w6oHd37f5QJyUnJwXBYYLjoce8F482kirLRogysDbVnfM5NFoa3hI&#10;ZJJkEIf/8dGtC6+wNpPHmXzTUiBsyZOwczHv+8z8afPCMf26tkWm0qzV1/pDHDb6Bu2ZOc/FaaS2&#10;2NRdunqUjLmKkxFzLTan11zff/7ZaFNt+Z30Rtlv9fIYxvhw+e+zdxvZZc/sJ9EXMjDGwAG9xNYd&#10;tdMbPlEfY8fcSimmrPA6X6C17dBBfNDP5bDS70XffU546UPW3UspGMN60tAukvEDjRatCL06r/RJ&#10;wlUOpjXDYkAbYloac6B1fxSni3sqBM7/kJZwiY0xZo0d2kniynGaRouWyt9CTmvTsYPQ0oQPqlJa&#10;fHRCLilw5OWXn13zHgOmGmN5J/48dp8t+wRiUqJIJmrVQmp21rbP6PEWaGwkOV5pKZWU1qLPSHsL&#10;BhZ75+FLGQfuCspqa2htMwHLPn/81rPa9lp4MrSFo4VOnf1WFTs9ORp9Z5syvJ+E3jGM1sN4nDkT&#10;y0tKzVFr3IGdmRidhzHNzPq1l2RFYw4eh2JuT2+k5guaUkrivUu7e5eNGc+aNKiTDHOvs3EiyKHR&#10;tmN7sdR83LfiY+7mEk9lUcoWVHhJHRZOpXhSLQzZDCnpkWymgnTqVVZxemIKhvWZYkaI4QkKatlj&#10;8Ei0IC3vRmoOYT5DN1w2Z7LkZIBSFVRLXPrsztUMTGvM6AFo07D400p74LDBqO+JSy8g/F11gdXL&#10;vKnYhoSayPtjKx2TUeZYZlhcuiiYiudUnnPnejimO8nMAC1fwB/KelRoNlR6agptMvmKoyF9/XSp&#10;klVXwm0V0msUCZr3GjCVgeX9cfBY0lv5H6GKn9xB85QBM0b3kVibT9MeaD2YjsUkPa3jWF5qFeV9&#10;5KAP84wenaU2Dgi/IKa8LlIu3ENp+Gc4e/HkXrJ6dPU2TfLQkHcB8impqeHLTK2WEEzs/hmGwwy0&#10;JP5xOJIqw255WVGHL5RgvW3Xu1rXHjiE4NOa97B2/G6R277vzWq/1ZRlRwSfLsbafLt8yUSJyXCr&#10;bhNdPb7tjRVfOBGRJfalVKDHKVt3bJ4hfi4ghn3VrRc6TISdnv6y5mhQXmbkieNpWNuZHsvGdyNM&#10;KdAXs/FL1s9sg6WdPhyZLZn7tO895w3sXHNakqDEztoGXdG/TJxWuJj3IHpyy67aA9Bv2Zm1Jcsw&#10;NvnCtNYcP9d53lrvNZbdaCTWwbQzXfjPhTPHfp7ZV2L40r6POb41q+BOOktSMY7b9m2Y3Pdrsakm&#10;rSWzV18k5pNM1rvq1BVPIwMuf8DQcoXF43qIRaZRMvpAR08PdGgIxWfQ4s3fj+5OJNnOZNYKx67o&#10;jM8D5+5ILp3oMW7X7h9tjQgTdSm8zXqbTx3LxIpv3EgkjtOwkqe3o1lYj5ETTKq/VJe+fpaHYd31&#10;tSQmOBpt+y74db/rEAnZJEcslIxZgz74O9+zV/7ymmNAWBaBbFN/6MR+KICXmPFa0tYoAlVrcv77&#10;1LizaIQ12tiAIW4a3QZbD8OwtMtxGfUygeO+y028fAidlj/CQLOP+eyd4eKV4hflpyON6Wh376Aw&#10;MFJVUvgKLSDoq9NFcJKw+NOqa4+e6Bv57SxhN84tys/Nw+g6vbtL+IyaeHI5uYmXDu1YYTeCqWlo&#10;NvuXm6TyJS9/Hdl1HePu4cjICHafNnGpT9D1h5J3oJCShFQijS49+qP9Dsl5r+WtbanJRqNTj/5o&#10;GVpO7mu5UelmeuaOaAtVeFjMs+o07x5ePZaImY8y0SG2GJLSVb55mctGB2D10ZTeX4o166wzSBPD&#10;Xjx/pU7j5b15+QR5ygC9HnTpLrVldx09JsbOfF4gWGtARTz+u/x0Foom9e4uoyqktEJIhCIvuCF6&#10;r7BHhtjHbM7OmyjzT/ioxcKpy19nC0M6Oyp6JJ2pWEI1KYvHfvkE9YO9+/SQ5Q3ddfAT1TJzX70X&#10;73nGuDsMkQolKlMH5d7hlxTmIMPsq93tK6m4Y9ceA1Cmt7OI1+ypS2A1Mafk48owUpecEmWT90da&#10;S71BY7Uw9qmopHc1liOMGgwZN1g0vKKuR4UsKPTUVNpk8hVHEjZIl6qM2yqk1zgSdBrpvtuZwT7u&#10;Psp2qc9JfEgiPa3hcwpz0OexHjrdpA51QIOHAWjwkJaVX+cnbQp1bdVVCx1FUCpj0cCHkkI0TNDt&#10;1E6liTKZ4R/D3N1uePs6iqknl6/BRN4FyKekoIMvNqlKlqUMtfzkW5Godx09frjEEnGUWYcB7r+t&#10;WzxlQPdqr+O/SrmegGE9x9oMI64QE5RM62Fig5Y7sKKvJ0vcmIJ16IAvkZD1lBS/r/7wWvkqORZ9&#10;LMUm1ayJEH+hpebwcWPRHyJjU/KlVtkoU3NOSU3JMl6vU5ivTBb95T134uCu4ls86pChra6pUVep&#10;+vO5lYKKvOJINXkd2tOJS5RrMi9+/6Fc1EDysuIv30HzDHPbMXpSwVpa845d8BgUtadD907SJ9Zo&#10;dBw20b47hhVHxTyUWBXSsj1SrOwixPA26znUHn3bSwm9eKf67hPBOx+e3g5JxLDh402/qYbTrpse&#10;2tL8MCzykdQlrxoaCpdhUzJmXAKNNromfTtL1YBfVVmJILNfS2uGGk/1pi59eicWhTuwC869m4nu&#10;Shb8q3Vv53/RaquUywkZCifblCTiv8+LOeI5fXhPUxuXw6kdx60LioiP9psrnkdVQR5qEbABPboq&#10;jMBg5QV5aAUNK9ylr4a4+Ph/iy7frc5ZmLLbgB6Sa2AoiS8rMX754iHPbwf1NJ3qcuRRx/HeQdcS&#10;ov9CBxqTeMjLX0dmtNZ95vrdCtli2+HeEU8ntCrQaLL77qDo9CJFu6BICCiRhMHUQ0Oj7Nx8xd+M&#10;2jP1kIez0vPlX5XVTActd8GwmOAYYQyc/z45+iSLYe44qq+C+1m4pUVo90mb7h3byurehHthil8V&#10;q3MVjHBxNda9o6yxmmhTDOtVsSAEQ0W8qrd5CdmoB+zRte6ok2Jl4beoHlo/fVB/06krDz9qP847&#10;KCIh0m+mjuI36zGFWiycinwkWhjS2VHRI+lMhQnVqSzhvgmsU8d2snpO4WdeVlExIQTTo0dX4icW&#10;ivKrmFzUyIe79JFquEVXwksWoAaB1cmcko9ThKVWOSXKpuKPbftaOplgrLi4x9Vt+LvU66eSxUPk&#10;1PWokAWFnppKm0yl4mjRfgN0qcq4rUJ6jSQBvY/zb7dCttl2e3hk7ZyxxgZGY7/HhyTFYvMsUcd3&#10;2qXPV5JjN5q2QyDe2arvadFj1NRFjLSL4clFhGBQVVHCjYssuvH4gT2VnCiTH/510uvxtfh6afHa&#10;1afL15RD3gXIp1Sfij7fnJS0LCIQ2TciRa80kZ4lVRXmJaOXexnqdJcz5xfPuuot634O+uQ9oHdn&#10;WSpo0a23IX5Jzf28t8qsEyt/+wLf46A9SLebzHBNd90B+DGtz1mFMk6bUbdJKBJG6fLKi16kRIUF&#10;/rpttpnppJ+p7xWqKbiKnf0kVcBLX0vV+YCC2tB79R+JFilk3U1/pYxisdY9R02b2BYrOXflbu1O&#10;B35FWuylxxxs7MShvWvGlx36Tpph0ZZ9/+elHr+cefiiZsEPKdzUjFkyS155cc6T6HPBPiuXjBk0&#10;69dYUkU2ZCJefvI19FFL/hN7K1H6VkqlJeSjW0VXjR216K8Cc5+QuzlJ4Ud/XeE41kSvq4rf/+m6&#10;lg6im56l/mUt/ZlVafllvCi6fNHlr8JRPiH3chKuHf1lheM4E71uUqty6ihVdflbMPrb/3Q+MT85&#10;/Oh2Vyss1n+N05g+1vN2q3AptTopycurtZ7FpAkoghYcK9iLVPIoOioPM50xsre8kUpDCNU0yxDd&#10;ouoSWDBqa8i91KRrRwS+pd/1K8WBzPqvseoWTk7G+mphyJVOOlXjVhbpaqieUNdyZkM13E2FeYPI&#10;SdIfO/YdPpSOJV++my34qImOMrx/lYVpjR2kJxEib0A9qmZ0JCuOCmmiXapqeNT4dvOv+9tvPZ+S&#10;nnwVDUnMsRt++JBk2KLdEpdSY/qWM+fJaQOGdPtKLbNXvFY0zQmeu+1f79y+6/Lz6u/TvLLcsF3r&#10;/nxKt11h20+pCY9ahn9Yg7h8jWrJuwD5lGq0m88wK7UZMTk23Ld5Wfg5CCN6dyOzjf1N7lM8SNJH&#10;myn7m4wGs7cp+v151ksZR7cqlIj98jH6xt/btJecD+rNu2qPQHuX8p7miW13VZirkgkUCUM5W175&#10;q8Sr/qsXD9Od8P3BB2zNUT8ei/jvJzxipeRTUfQyD1+7P0Crs4Kv0EoWUPsarUM3tHIf47zIfl2q&#10;VGbNeppPndwbex917U7NQVrvM+OjnmCMoVOHiYW0aa2N5v18AB14nBbxq5NtP6PpzusPh0RnvCWz&#10;xJGiMddUhP+h4MHFI+scxmuPWvtPXEn3Cf87FHli8yilKlqPL/Fz7l0MR0OqmtsNxM8wF95sEn/x&#10;zgsSW+PICMn/cP+fpS4nsYVH4q8fXG0/VBs/wknGQ/uKjiwDK68kcbAJrXlL1G50G7l871E5z8H5&#10;/QRz0GZf0dEOpKryyio1VUcg+Yf7/ktXHcGcAuIvH1ptb6otfhgHGSbk5SeRG60Nc+B4543+kSlP&#10;E0J2OOpnBq/57seTGWpZ4CcqvvzDOzQYZ9Db4kdq1f1UfHiH4tp0Rtu6wimEvUgfnkQGJWBGVhZ9&#10;0RqWup/m7Tp1QfTRohNZ2/rKSgpRo9Kxe0cqcTBFRTZr1wm/k/1VcamMInkfSopQy8lEy3LwfKiI&#10;R2tFZ6JzFSrImLt8GUvu+3u6HMEWBoRdFxgiXeH6PkX1VdPvarVwBTKRbWFIV42KHklnikKNalZW&#10;s7addFGTWVRcKmvdm3ClPbOT7BVjFMRWZ1JkFvg2qJHLfRU13GoqVd3MKfk4hTqoXU6Jsin5Y/Pu&#10;g83HosO/Lt0XLFP8mHkvJhkzth9pULOwuR70SKGnptImU6p4NbR67VKboNtSMGRBUlpr5sAJaEhy&#10;JSU/IcR7jn7Gv2umbz6ZKdggjJsO+vZmvdz3sJw2YM/8flJ7lKhKUJv+q29Mho+i39w5daSF44/e&#10;u328186x6D9155Ph6057zzdQqiBVh39C4erb5WsQkHcB8imV18eX82YDh2C+HLCftKbc/PsBK2cO&#10;nvFnMnPWkeR714+vX+k8dqhBt3ZKBXNFVakqw8+swrD2bRTPsFStfYuv6LioYrvGKOZI+8bEZkwb&#10;LCvi0j3Rkf0VmfFn4zDMbMpw4qJCWofetj8deRB/YNfqKYOwR+d3/7Ro7Phepou3BN57QbwmgqII&#10;spLzua9ij6+aYjllTwrT+Y/HKecDd30332awHrNdy8bmidzC1ET8TFOn0cbiV5qIatXRaBQ6TzUv&#10;OvZpoXqCFgW3jh2Lo8/y+smpv8RBOUSOGt17maA5aeyT7A8KCxYe+FKUVVCiaC1Vq+699BhYdmyq&#10;IMionqeq6FbwjrhOTl7rF/Un3kRDNn/y8pPNUTDu+cbEfu3BwM1mWMbJ4zHP1Xf4EL8g+yGKaffX&#10;01J4TA+/KPshWpCnY6hVZzylWe9xiyejk/fQXqSyjITLKZjRbMuBUifsSlW+RedvtBkY61FavvTd&#10;bxjvTXZSPtpk3qtmuysFeHKTNuv8TV9klo+eveBIA614lf2MhTF0e3UVTE6oiKfRpZcJCps/Tc1W&#10;LhYtELgo/tiOMLqT50+LJK4bU0fNVcqjXixcjkRkWxjSFaKiR9KZql9ZzRjf9EVbhLPSXsjyhlfZ&#10;SWiXkq52d5mb9siLrdaUGsIDX7IK2IoabvUUq34HaSK2IYmPmj/Seg61Rcd1xd5+8KIC4+cnht3H&#10;6GajB35dk2s96JFCT02lTaZWcQls9dKlNkG3VdYZm7Vmmtiv/z0Q3TbNDjselYv3oKIDX14VsOUd&#10;2K9saTLe43NZ131W/XoRm7Rm3w/jOj4799PaX6+Xm687Gpn4r9ckHRL7NaQzVX3418B9N3kXIJ9S&#10;jTr6bLNqbBO/zxZ0w1WM/+b+Pvd5q+INdl049vsPkwZryzsWp+FE+gQltWQOHzeuLfbhSkSiYC8S&#10;L/f+DXSQzfDxI2o/0tSI1axVd5OJbr/8dS3xRuT5XZsWDGybdn2fy8xpP556In6FucrVKI49sGTu&#10;pijDbeFnd66cMVB4Z1YjfYpTbsWwMf2Jw/VkzZKbd+lvgs5hYl+ITZH13Z9ynapepUVnYt366mlK&#10;LIuoKC0mHhfC0DUZrYXlRUU/klQN/92bl4QISvOuhoPQHT1J0amy7hTklpXVfBbWYBgYo+rknYt5&#10;JBnZqXr3pkBWXKai5H31IUmya1uWl5bKxrSG6Enc3MTnlhYXkwJEXv46s+O+50hKqtHedKw9WraR&#10;WUTUHud9GblJD6uQjZ9eJP5U5N29GYlhWlb9exLMurCALbmRk5+XeCUyD9Ma1L9n3UtRWmqZTZhG&#10;Z4UHnT1x9Uqs7FtdpOsu0ibr8p3HUnE6/ovkiFi0tkth0aQ0VJtIaJbiJyPU/MZnPYi4j2GGVv01&#10;BWAoidfRwMQIhXbORadJGiGf8+YlqdapKi8tmo11G6IneZ4a931xcQMMcOsgqSYLJ6Mr8i0Mmdwo&#10;65FspvWgLKEJyTw9veLFg9toB6yUz5KVtr7SdTUwQxH+pHuPZNyYxueWlav3HKt6YE7Jx8lSrAc5&#10;JYqm6I/NNI3HG2GcuzcfFvJfPbyOmnTzoUbi69vVr0cqPTWFNplixSl0qWSVK5WuCbot2bqik2Xf&#10;S44JaJ1MJ47XxViZRcK1q18bmqFWKyX6EeE4R1EJ3PIyEqugyYqDlSQc2vHzjb7e1/7duXL1rwcv&#10;JJTySxPO7d/obG3QSd7Rk4pGSqoP/3Dx69/layCRdwHyKUlr4AtO2MAhmOZfa/XG98LEZ70m04t2&#10;1jbET2NJy2XJ3hhSxcrCz+bs1fsb6SNOFSuV8U0/dBRrVsLzAtnTDm5BbnwWGp8Yaomu2FOcpfIp&#10;FAlDNmd+WdKx7T/HGW7Zv23eYMLNQWRzkJeu1dc9cGVg2YoXFahaFPaenY9v/uqhp9lR2bxo34yY&#10;MqNP9V6kspy4q9EYve9UM906dlG16tJrqM2stQdPP4j2njsIywzY5nM1X+5iC4rGjA6zOPqLT3Tf&#10;NQd3zBogfvmUsjWs1/c+ZMRdTsOwQaNknOuMFyz6Asa6eTO5WB2CaLRs2wJ7/eRZvvicsJwV+Zvb&#10;ypOE/Gk9xzqjOw1v7jkQniveDXNzL3n9tI94wYuG3oiZ5gzOyUPH7xDPWcPQNt1/3a1r9x7TdMY4&#10;LzLEUgIPhGaJtUx8bv4VLw8/Yq6tNXv3QeGauym5YisTKtnJp/44iLdG1Q+tRUu0kivv/jPxdULo&#10;e0uEl9u2i+SQkZdfTn5VnPT/dsyb8t0pyQ1H/CI01sHo4wxF98w179p7JArJPE15LlYn7tvkwAMH&#10;ZZ58d+3X9f73xU+w5rPjAvac42CTVtgNJJ6wfXbN+qPJHLEmll8YE3DgJIdhtsLGRMYCK6K2tYbZ&#10;TdPFrm108byCMSdMNO1EhhxNx8LJSRdLCQm8LrFR7t3D80Gh5IomU5CYtrXHOI2nYwlHA2+Jlt2J&#10;fuN/ePhfQGgmZuZghy/fEvgOBfFa6Yy1X8TgpOw5Gpor3gmW51/6zWPfA1JCtmiJNPL6/jNCU8Z9&#10;Een1w8qL+HHbn/BR2cLJy066hSGdJRU9ks5U/cpqpTNmmhOdk3L09HUWcd/hh5TzAddk+Sxpaesp&#10;oYaO2UxzjHPO93jiO2L/y+c8CnS3VfM5VupnTsnHSUOsBzklyqboj+0Mh5trYSkXbj1+8SThKodh&#10;MWOYrviUoh70SKGnplFok0lXnHSXSlqrchI2QbclU2V+Sfp/O+eZrTgl3HBU+3CLWC+KMMNxhkxB&#10;1OMrPbOx6Nbzk76n70ic0IiO9ApcaT3PN5qlrjM6y0sK0XSDk5t05356Ljo1X8YNTTVykh0pqWH4&#10;h5dZ/y5fUzPSLoCRT0nGIr7wNA0cgsE0umgZI+TPn2a/knUKAb+ivFxsIbfG18whaCtB9qOsN7L0&#10;VPk66yl+sswQLaVmtKKYQm5SpqxAK9rYn/kIP4mmF7OLKvt3SBqYImHKy8hdPsPJiA6/j/WzHtOP&#10;rvBABpKiiZI176yti+60xh4+ypS8K5paRopTV7x4egsFv3oO7t1N+aM3aZpomWwHLOvi8ZvZ3Jx7&#10;Z9HXPhMbc10SGaJFMWZztmyY2REtool9Iv+oZ2rGXPEsLvg2pj3afGADRPQUM647RVV2clgKp64L&#10;gJuh+8iGoEl75INcNXxJ19Aaajcc45zavPV4Mhu1DFxOXvJVv1V20/8q7mNEPI+3heakJdvGa7GP&#10;rF64KSS5EHWX6M6/uGNrljidL9CVOLq3pdHsLd8ZYuEbnT0Pxr8U9azckufR/v+bsezII3ZFi1ai&#10;FRs0rUkrvx9Pf3pkyTJBrjwM3Vwbf2zN3OXnKzsTcxV+BMBYfx+/IBhG8MteJgZvdbBwOZIhvtT/&#10;K52ho8zQGGLzL4eT33Ix9OUHr9IyuwW/FXcdLHnEcHtNA3ReQ3ZMci6hWSQvv2x1NmvduiLv/v2T&#10;37usOHQ7lyMMLvG57PuHPbf4s03mTzWuPudc+NEp8e9/rmbiy1t4ZayE4E3zLFz+zpCZs45G6gaX&#10;JXsuP34j4P/85h8eq36+V6nv/v3cIRL3emt1S90+c8nesMcFZXwEISv6D0+Xn29g+gs3zB2keI81&#10;7RszuzFCWoxZYwbVdWujmKA07ck/LBtPT/T74WcxvRelh/62auN5jr7z6lkDFBdNzYdaak3+but4&#10;Robf1g0H46pv/q4sTg/9dZXPNY6J22p745otVFTEo2mOW7ltOp19YMlCr5Dk1wKGOfHHNs51CqrU&#10;JdWSaOiY2JmhQOTOrYfvs1HUkvsuLznMb5nT9N/y+gzGD1YSezQ6aWrroHhNTHKW5ConOTg6aRrg&#10;LzxIzlJqD5+qFk5aSRRaGHR9ELlKUdEjSUGpKItklhhNa/wPW+3oGX//sOFwPEu4MIzPLX4a+uum&#10;jdfY+m5LZxl/qhuo5dkbfeDsZasMK+M2/m9lrTcJ2pn/LXQ58qSgonlrDbWNb6gwJ+0gTcQ2JG2I&#10;mj/S2vY3s0d7Pk8e33MGnRtXs9CvJtd60COFnppKm0y24uS7VLLuKS8dNbcl2WSpKhSV92WKRGvV&#10;uuLV/ZRD3zt5HorL4Yi+oqEvWIGePwSw9SdPNUHnuKGH1nKgw5ZVZlicl/PKgNpWCx8/rJrhcuBR&#10;QWWL1mTOEyUjcNcx369zG/r8gPsU0z49NZmMr5q107P6doHbut2Hzt6QvDOb5EiJ0vBPrpBUmiYy&#10;NRWmUXm0SdZZyIv05aZs6BAMpmk8aiwa9kVfk3GQJ5+beWLZCIefD8e/FX76oHU3skbn7eZEXror&#10;YzEC/0XiJfy0itHWxt2V6Y5bdDc2R7sPsDDRXhWiFVTk34lA6+qxseZGmkptBqRmVHUL8yHrlOvE&#10;WWtO3pMdLBIrqvjlYxS8qKqolDqSgPvyzpWbMkNZ5CSltTQcaW9Ax97fjJShDe7b1Hv4XVfUnuy7&#10;959LhbL5ZanR+Py/rYW1icQMgVLuzb82GTutI7pW/OqdiJvX0FXo/caP7C8xP+RXlWQ9yZZxMy6t&#10;i7a+wgkOJWMuyn2KKoU0I7nmCh0QEx9xTb3X7FECJZ24LDP+egxaACZ9u0Ft2rZ6g021ak/jU7HE&#10;DkMWeG61YmQccRnUqSW6NLqd9qBJ38f23nri/O/O6Kbjincfau2kzeDv/tjlNpR7Y+fMQV2/aoYS&#10;9zR3/qfl+qP7XFFSwtO864T1ZwKW6mf842bWo8vQqfMXzJ06om/vMcsCWaO2nPdfa9a5uuWgtTFe&#10;9MffK4diYTu/Rblq0Fp06Gm24B/a90f/WCqRq0ZfG093E4x92HmizawFc6dZDDWdfbnr1vNnvPDm&#10;pPqhtRky99etk9HMx2VQ5xa0ZoIqeV7vvfbS+X1z8Cpxaq57x7B2/UaPM8SyL7iMM5s6d8GCb63c&#10;zguW3pCXXyZ/WnNtO59z/m59M/1dLHoyR6D6L5hlbdjJxOXIG6stv2ye1KO6+m362rm469PZJ90m&#10;Tpi5YL6thcHQ2We/3hpxygs/ZlbqGb3l0D/m99fY9O8i4N/bakVghq7t1oCfJjMlm+JJXod2Wtz/&#10;aXJ/dIMBgqA7ZsXhDF2HHQFrbZhk2lXhXiQkgJHjOCOFHlktqEZ7k0X7/lljyUJ6NzSy/nYBrnej&#10;PrY/3WDO9flnja22+u/cpbU3ddvn42H55oibuabR2FkLFsyfaqbVx87rRidHn91bbHXEBoyUxGtv&#10;/N0vf7tZYDd2fDuou4ChjpnzKdp6/z9c8c8Zip82gxf8utqK/uCIi0mnFkhdHbQHTf7+es+tl07/&#10;Pget5yp/96EmiEpr1c9iviGdc8HFxGza/AXzZ1mtOsuqc8FqK/3R8y0wzgkXk9EC65rqdpbSyhoV&#10;LVxx7atTUGlhyFaKkh7JiUpBWeQyRKlonUzctv/jYcY64mqmOch6FlLstBFafW29bjEdvf7ZYqP9&#10;yY5nlmtvtK7jfz7zx0L9DNybugxDpjV/6ggm3s6ghivg37UjGcoM+eQQo8CcvIM0EduQRELRHxl9&#10;R9vpY3mBvn6JGNPS0hiNtwhPPeiRQk9NpU0mWXHyXSpp95SXkJLbkm2yVJaKfAayRWqtPeOnc4HL&#10;+z75w8VchzlC2Mv07zTI5Qgakvn9MKlmVICuKfrZPwBvAlCrpTcUjYtQq8XExw8sK6/z/64wY6hr&#10;Hz+tdW9r1+VOZmiYQTeZPNmEjnEyb4YEHti5xsXB2thk9PdHk9k1nSDJkRKl4Z98phSaJvKKUX20&#10;SdJZyIv05aZs8BBMs95jFtnhaxN+OXBdYiEZ52Gw965rmY9yeW2rV3C01hnniC9GOPP7P1dziSPB&#10;8tdXD+w7k4V1tJszrrdy1WimO3bOPLRX5fS+P669JuwtRPsFrv3zy+kPWJ+Zi8bqKJc7RaOSL0zV&#10;+ydBezeeeB6TX0VXtHAfo3fSRmfvpVy6GCtWI35VcXLopiVLfg1T6ktldU3aGU9yGdsGSzv9819E&#10;3SEJT/yy2o96FCEnYtOGv6JeEjTLeRC08090sFsvp29H9lRt/VHnwVYO6Nv+1T88fW6jWN20kYaE&#10;szz5lc9ObbCzdFj2R+wriUAQv/xp/A20BmqEce9O8ht6SsbcvkuPbzDs5bWw6Dyx+laWpJzasXip&#10;b7QK14VTtDTFyfkFKbeSMOLtBlJv0doaj3ZCIbLw63dy1LAilNZlzKaQy6H7185EcTe6ie3K30KS&#10;wo+vtvymQztUSN6djJe1QUVaawPH3y9dDvFZaYsnHjpzrf/V5BPrzaWm//j0o0P/xb/fTjq/33PJ&#10;GOz+8cCLT9uN9/Q9Hff49LaxPYifUegGs3deijnns3I66oTpJo5r/cKTL/5g3kVq4RRNy2bX8VBU&#10;ese002fTNCzWCEQdq9Oa2FLQuo/edCw+9I+1M9HlnUxUJZ+QW7ePrxz9TUf8mpu8xxkva7g1a2/h&#10;ERKya7mtZtqli7dz2w4f2Ut0BA8F+WUqVoPef87v4Tejgnw9nb55dT4w8Epp/+U7jkZGnN08jik2&#10;9aIxp+z6L8hn5biOCSFnn7Sw2Hou6XbA6jG197cTc6frO+69nRDs7TpBF6PrWrluD7xyI/iHUV2k&#10;P0w1a6XvdPD2zSBvVyu0SEl3guv247duHF03imzYnNatZ3+0Vocx1mZYNwrTLlqHfo7e5xKvH92+&#10;sH9pbKBQ7/vPJUQd/HH0N+r6fEZkokHvN8vnXETk0R3L+5deCQw8/rS9PV7kpSM/Woqjxt+iJF5r&#10;w9m/h8SE/IbMHTekmZ5+V69fXD9a4pAh+X7dvMvoNSHx/+1f6ygw7OkrfQTKHa3dAb8ILPtORkGt&#10;b7UfuTbkmPfy6X3SLh2//fKr4UN129Xd/31tsdY/xHuZbZ/8S8fjcr8aPFJX4ZVVErM08h6quOmq&#10;IwWVFoZ0pSjpkZT4VJRFKkOBudGNHH2CEiOPbsdN83jg8fR29uv2n7sZdWTFaKZqnSxpGWQnlGtv&#10;qOFy/vv2rXP71y8dg0UhkXFv8g2Oi7m8bbykN6koA0aFOXkHaSK2IQmPUo9D6zbYepgwB/pE074y&#10;2or60CPpnhqj1iaTGyqQ7VJVtUpqbku6yVJdLLI5yBEJGdj8PeGJaEiy3qk7GpIcx4ck29HZt8c3&#10;E4dkNPrAxX+HJZ3b77l0KBZ1QthqoSbg8eUNY9XXaqFbnw8tnTT4p+zxAffyC+9evoyOguFVlr7J&#10;z89KiT7ts7DXE/9lM3+OqNlPTnakRGH4VwdQKk0TWb2oY7RJqZUgK9gXma7mpllU++x3ldT+ST9l&#10;j0MzX3Hu6d30PPn/vHxYWF6bc0HyLgd99Fqb0Z6/R6Uno5+K3sbePrfBYSD6YweHA+H5ZWJisK//&#10;OQ9futB2ovvh27dyS7Pflaflpl887GmGHzmgP+3P5LRasT/ePf4dLpHTqbuSdZH5U0VaYgC+UALr&#10;Ybbq+MWHr9NKKrMLX9+KOu4+Gt9z08Eh4HpBRa0wovp+55/+URJUUfwG/KSUMRui2FIMs/yd0OXW&#10;ve2PZ1X/xA71GoNSa3vFZ9bKKS1MRWZ+1uVTv07D91foT9uXkIrEU6CjiqdRu9D+ELxGHgEnIuND&#10;o64H7Ftt3QvlMMjew3UE+qXXr6FF1fnUUSOZP728vcEKJ9PGYtVvYan3Cz/iuji6eVwveptevfEf&#10;MFlwpGUW4WJo9+qBtR0597cr19LZmWJmgOku93+MdF1TX2mGZH76mHhqefW6lyFu/7Ek6b19/Pu8&#10;QXh1hrhtP5cQg1tXRSYr99p/BxZZoNoMmX8q63m1DJlRv+LHGInTQz9RMOY3oV4TcUJtJ7oduHIu&#10;Kv5i2FlvD1s8T905bq7jJOxBdnFUPbQ6Pcpc/E5p+G/yBCoTfPCFIM4h+eTf+XxTUqAhSuoakl+p&#10;Ag9eedJ+cxSBWRTykqdCNvAqEAACQAAIAAEgAARqCZTnBC2mY4aLQnJkjy8qHvmNZ2KMH8PecgEb&#10;EFAvATSxUMsCj9j9MwyHGWjJ/2dO0GOx5Ret+9r/4ocCLh+idy4fY2DcpZVOp6/NR87YEZLVy+n3&#10;w7/MNSDcSkvv7bT97+1zer2/6rdo5CjtdjrtW/XRNrBdtDPu/cBp2/02O/VV4SMOrZW+4+agPdN0&#10;i+P2zrMd2K1PhxY6XbqNGjPPL7q4l8Oev39x7N2awpdX1YJ40sK01NXsPWXWutBMPftdf292Hqhw&#10;DQx+5+ygxb/+6dILexG3z2XO2BHTxli7eOy+jk1YffrE9u/HaiIRP7JLPyp7FW27oYsPHFozpc+H&#10;mL0/TOo/pMtXuC4W7M0c8tORI1tFX0MoUBg4d/+J3xd8de6HyeMNGLoiM3jYZsj/9p7YOqmH6psF&#10;mn89cppTd4FA3cePHix1lmcL/Wm7jh1YN6Pzff9NM0wtcOtqqcvUHj/V9XBM23FbfTwmailQPwVj&#10;7jDA5Zdd6JTf91f9XSfPGDPCdpL9xn3XsSleh87tWzwKBemwsrfvPlKgB0mBwOdOgM+6cfRkLNqF&#10;ZD9c1hqnz736UD8gAASAABAAAkCgXghUFOZlcTBGjy51Hp5ZKX2AQL1IA5l+aQTUEoKhCo3WvPuY&#10;7/6+cuX0wdXujiPQAo22Q8a5eu06HXXmT9ch3aUiKs2/Gbbi4JnYi7s2L59mgZbP0LUtHBdtPngo&#10;9sreFWO6qrqNuVVX8+V7r0Ud+tNrkcMYwTKHMdPcBcL8vXyYtDBU60otvaQwbQbZLcRremmX20iy&#10;NaV1MJi359+rR1cvHo+qg3JYtP1U6NXDyybqtxHuhXn1KC1H6Q1JSHdW/zsSHnpin/vCqQM6DrFe&#10;6LntRESw37JhzLrvl5UNgtZ+wLTtJy79d1hgCX1GOCxffeDapQs+M/pKHNpCjWNt6nYDRs/GVwV1&#10;nT12oMwV9XTDieuPnIlG1rXCfuKQNkLrWvfHgajwP38Y/bXi+BsVY6YPmLU35PRBr7mjkRkzB0xZ&#10;vuF4xJkja611Orbr3A1ttymIS80jd+qysjjgPSDQ+Anwyjgf8AOMi9Mjf9+0fG8c3Xb5snGSVyo3&#10;/mqAhEAACAABIAAEgEBjJdBGf7ilIRb3x++BUc9LJI49QzctxB/y/e0aiz5uaD+l7nxprLUGuRoL&#10;ARpaVyOUhUajoW0ajUUukOPzJsBNPGgyYsdztG/r/HdS18Oos+q8tFMO49dGfj3v1KXtk/A1QF/m&#10;o9O+RY2nf5kElK41N3G3oemaTLQR6ai9KqdDKy1Ao3qx6vEx950R5QYL9my0rr5NSY6AoqRGC/b8&#10;YN2Z0sl5Rbe2TB3tFSfKV9818L/d89FB4PAAASAABIAAEAACQEBdBPiv4377ccHqfzPQOWs2NmPN&#10;DLq0Qp9eue9ePLz1X+jNTA7dcu2RA5sdYASiLuCQTzUBFHWBEAyYw6cg0EAhGH5lyp+zzVcldlwe&#10;kLhrrIyzQj9F3T9FmRCCUZo6v/j5g8wi/lea/fsxVd8ap7QYX9CLfNb1X9Z6HYoqNZw4bqLNzG8n&#10;DGESjtH+glBAVYEAEAACQAAIAIF6JFBZnB53NfJG3N1HybeuorALWqVuYmNt2n/QsNHWk8cOYkrc&#10;tFCPkkDWXxABCMF8QcpuXFVtmBAMNyt0ue3yf1/22Xzl/JoRymyUalzUlJcGQjDKs4M3gQAQAAJA&#10;AAgAASAABIAAEAAC6iCAQjCf5CwYdcgOeQABmQT4HFZmdsGr/LyUq8dXL/b8Nw3TdVk73+RLjr+A&#10;pQABIAAEgAAQAAJAAAgAASAABIBAYyAAIZjGoAWQQX0EKlJD7PSHGfQcZT5106HbH3rZr/1zjXX3&#10;FuorAHICAkAACAABIAAEgAAQAAJAAAgAASCgDAE4C0YZavCOqgT4Ze8Ki8t4zVozOrdvpdY4YEn8&#10;4bWbD59MwCymT5k4cazDtKE92qoqbdN/HzYiNX0dQg2AABAAAkAACAABIAAEgAAQaNoE4CyYpq0/&#10;kB4IkCQAIRiSoCAZEAACQAAIAAEgAASAABAAAkCgngjAWTD1BBayBQJAAAgAASAABIAAEAACQAAI&#10;AAEgAASAAIGAWveAAFsgAAQ+FwLcxN16KEi74Czrc6gRJ3G3FY2mt+BsnhprQwURWQGo5KnGqsjI&#10;ipok/JL08L+3LLDWo7XTmxLwuKp+ZZOTO1nIn0Q4dRYq0o3bWRZXndlSzYv/gZV4/vd1S6eaatJo&#10;mqZTl677/Xwi6wOfaj6QXhkCTc7aG5nAcpssdEPtjUDv5Xa4VaNOw3rBur+uZr1XRkWNxE9liF7F&#10;Sb92YMsiK712NL25hx5/UKZ2Kr9DrYtRubjPJIPGa1RNEHADwyRdHLhGEzQmZUSGEIwy1OAdIAAE&#10;gAAQqCbwIevU+qkTv/M6+85wnr0ZvfIjzMIb2ji4rLNu+IRxd2LDRGX4nKdn1zsYmM5YsTPoaTtz&#10;Z2fzdk+Ddq6YYWrw7bbIFw0jQ0MzhvIkCLDOLmhIm1Mnf3lNVhU7bp+9ifWCTUdScat2dh7Cv73z&#10;txNJReosXL15UdYCvzLrzIqp9m5eV0sNbZ3N2lV85KlXIsgNCDRZAg3dkzZZUI1K8LyzC9AnY6vd&#10;iZxGJZZCYSAEoxARJAACQAAIAAH5BMofn/3lWAZ95v6YiNBjR4+dcjNpDrjqk4CGrsOphIQEDzOG&#10;Rn0WIz9v7vNza+Y57IxhOu+PSMt5euPM0aNnbjzNTjmzwQq78vN0t11xbyAK92lU03hLba3rsC8h&#10;4ZSn2defXkZ5TVbVk+C1v9zgWHr+9zDlOrLqo0dPXX/KvrLCqJ0yMn9yP5UtdOnDswGHMzrb7g+9&#10;Gfrv0WP+biZ0ZWoH7wABIFA/BEQth6cZo37yh1wbCQEIwTQSRYAYQAAIAIGmSaAo91EyB+s2zLx/&#10;R1rTrEETk5rWsdcQExMTQ2brT8L7Q+ZJryX+afqL/gn7Z9lYg06igFvzr/s7bDl+co0h59IvW08+&#10;hA1JTcyq6lvc5h17GZuYDOnHbFPfJSnOX16TVZAeF8PGdG1mTuxV7Vu05h31TQw6Ks5TOsUn9lN5&#10;IpfkPMrCMJ1R5n3on6T9UAYlvAMEviACopajH7P1F1TpL7GqEIL5ErUOdQYCQAAIAAEgoAQBflHc&#10;3ztOsxnzf91u37uFxByulabNMu9Fhpxrh4/ceg0LYZTAC68AASAABIAAEAACnz0BCMF89iqGCgIB&#10;IAAEgAAQUAsBbmFs6MGnmNGP8ydptpCRI03Twn4iA3sQfP1xqVoKhEyAABAAAkAACAABIPB5EYAQ&#10;zOelT6gNEFA/gSrO85uHRLcnWC/YEhjPKpcqhM8tTr8e+MsKO9N2olsk0OUoL8uI38HlHfMu5++8&#10;sryYY6KbKeq8b4VbhMr2RkeBorLbmdp57D2bXCD3QFD+u+c3Donu7rFatOVQHIsr/bWeVHXkkuYW&#10;JJ/d64Gj0DSdtfnQjUyO6usB6q7jhzjvAai0Df9n70rAmji++EbEMx6xXqAgyiGeqHiBqKDihQWL&#10;f0QUETyhVdG2itqqbRVbxdZCD9AWD7QVVPCgVkRQQQTUoCCggIIcShSUQ4JyJv/Z3STsJptkNwmg&#10;dvbr97UlszPv/d45b2Znrr6WPVgRHC/n1YWlP//4YwIVxFs/dAFk+yNSSylwUKxMooPrWLoLQkDD&#10;3E1jtdErRMi3aDFCkkhVFyObZYpu2FEfZGF1UcJfErWZt3obep9PjSyAJBa6jP1kw/5zaaWyJgAg&#10;kG15KrmomiR8eXciyPydaBRC/uPooG3LbExE2JIa4wfRaesuOEgUAou15u/I/ZOAQSwOK6RQv7rC&#10;sBVdWCYeEVQ/KhL7q3sx18uREZ9MGSzne5K2vczttu341W9W/zakcWlpAoFrOm4HQaTtYn9YcqGU&#10;2xFxo9xLEK/saeTnXQnasszGyER0jRoBcyE/99rhnag4WCY2y3YeTi6W8Ta0fZc8qFE3JfZpRjaL&#10;NsrnC/SA2sKPXtPE9Mh1OExFQCKOIBo5hq/kyjnpG5EYylo5pDTiizyXFcbFTrOWdmWYP8MfmYOu&#10;1TF2pQGLgJXcgMVcCvjBvSz9BSG5CHJ9ExarWSzixWq0NESsFkzcNVJbmnZu/wY0RncZu3j74etP&#10;+EyvzUMdgvimKhObRZ8DkyiicNeAOpnopn5L5d5DhIqwpjDhuCgRAsnIajSGSSdCaKig10xxAKbh&#10;iBC0jSgxAyF18cb9xJAkfJP8/Qig9T5XX8uOJCyM8AAuxfX4E0Kwo42DTH8KvSvemm7nGnEFsgzL&#10;i6RyDURJMlCaGrEfpIG6rC7j0TTwyWv6aaC0K2MWfeRrDaOwQtkNUUbobXG/nEsrqUeVeY/nNBOx&#10;k9SgrBUrMIJQ+zSpLFR5uqso3dL8lIrQo1D8gL/lv65X45/ajH98eot6nrg+qoRGV7XZOXdDDu31&#10;dJ83ojOCDJw6d7nPziNXrxW9UfYukxdzTjnSQFB/V3IuJfslhZfOHt22YfVcK2MEMZ44f7XX3pOn&#10;7pZQN5b0UFl5O/HSgV2blsyfqo+w9a0WLNn40y9RD+6X1SljTR0RqPNuXW5havA+H5dZYzp1HjPt&#10;6+i7aimDOpRI3n17+8RqVHQup263PjEa4ajVOkFDPsOnnutnCF5zDYoK3WQNTusztHZyc3WyBlaA&#10;sG0DUqsFhP4aqjJDN1jrocJCm7m52uHn+5k5779RQmgo6tMtvJhMDNXfG6oyjrobg27YhtYL3NwW&#10;25nroF0aL/GLe1pPfL3u8YWNtthwxtZOS3AKEfacHTFFhGZVXD9rQJzrn+dDN4DGeJ8LrA3Be3q2&#10;/inVJHrUY6e+KGbHHPLxhno2O06f2TUFEOAWXqhYDtQQKeexNHazOYLY+nErZfp/HuVthiBOwdlv&#10;xT9V513YgsoUx8HJGhU0AoiMLq5vkpY8YRHlXhq7D700BO+BbW7niv6f2+7YUlEjukiizQUVmbim&#10;yUh8f+JzorahjdUDGR8uI3gVpitAbVzFKss2dj4QV1xD4FFQl3duY5Nu4zqDsG12xZCaoT2+zT5D&#10;sAKRsSDGq4IzKmRgXRNeTNJioQjupr834V+VFuw+GoPFZZ1/wkuUfdw48ca82N2rgM2JbFMsBDe3&#10;fbFP7/hbchD28tCCWmmtEOSFuhhS/0RHQTlfRL1qYOJR6GoCE7cjFL7NOoOas1iIIk0e7R6cViWl&#10;McotCHAj8hJu4U/EzsfY2nmDf+ILTOVwzMH5NyGYlDG1EWn+fP9Uot3R9l3yEGxSb8IowEJ3XiO4&#10;U4lPO4upB/GhQkDIUASKvHQDteG7rdody5OvFRJ4RT6QiaxpQUojvsihfPflTEpXhrozkWUZ+nEJ&#10;FquGsTNRRYUBi7kUSmN3oxzhTkzH3G4x5q/3xYLqO/rQ1RDG7lpYUxyzy4YcFIELvXRmB2pSMppG&#10;pUKSHoixG/hh37gSsiMVVmWf2UyIIzizbGP3oxlVUi6LdktaIsNQEflqmUTI7xoxttJsRm1KDByR&#10;oL44eoeNJDEThyT2nJ1xPJGDrIzdDBIrMz9ujXSMFb6K8gaHwc4Mzm4UE0IbByrKFXpX8ALdzjXl&#10;CjAaaUZSkYEwSAaakJc4ZpCUXgrb1RS4FcVPaVfGQOjyu6UVVhRGdbGM2ObOm3bv89v39RobkEMZ&#10;mptjKST4L5GT1JSsaSgwtU8jZqEM013ZdItJosOoLQqZ5AXw3+pVB0pO+UxEkP4jRg1GEI75Xu4j&#10;xdPmypdXjm2ZNpDiJPZOYzx3xxQ8lvc60xdVL8HUZN4N954L2JF9Rjnuu35bXj2lOP3glk/0Kd5i&#10;D3T5JSKHzwBn3oO/T5wKOhFzjVfL4C0VChaF1zdN6d9E8jtR9YAlGI2VbIiWTtNHiHw+qhOj3fyj&#10;s8vrsIhVELnBAkHMN0tm2SDtqEz2swVhfrR7UGLxWzxc15VlnPFBY7+5Z3ieJEWikSKLqatNC5yp&#10;h1ZSop68xXOD+lfZMQFuoCijs4kw/atM9Z8PnAjHfm9MAR9tKKjMjdyJZnscr/BnGM3og4cE7DH2&#10;8I/JLkdrDYL6Z5EbTEGHW2MrJVmGmuxUZwcvRjM+m50Xsl+hjEvIxiKUSiUYOjzWv4gE+RLHKjBd&#10;embMj98O5NCUYwmqUwPQaSvH0TcGx7ahKjdyOyosU4/wAkkiRqMEI0a3ONyNEH4lCkZfMQANlXcO&#10;oFQZrwxKeiqW+Ev0hh30j97hBZL6EeheXZCB6GszgmaCUpzNd1G42gBlKM+O8fcACYXOhqhXEhSq&#10;U/xR3Ta0940uwHRbUJUTuR0tsXE8wp8RslYJs24B1wtxKwCqeHbLOKmSpUypRQSX3BLM0RigUew5&#10;2yNzmsoKFJ3UF4evkRFCVaq/HSDeJTRPKr8WFIe7A/ZdQpvkTdMvyJG14rfpawJ9tyMUvLrj5wCY&#10;MHb7Nb4QFyLQ5LObx4Gqk1RNhI4FSbyEodvf/wQ7GAATjsytlKmdAYzBiOAeKMy6hTXPIjeZAp3Z&#10;HNtUg6Hru+RgJihN9LVD+XI/mFSMl7ob3xZe8bUzQBBLn9gXYpIkPo1taL8zjItZjaC6OOkgVrkm&#10;tsSVsRm8NDNlkFOCoRFihPQgZRBf5FFO8XcKy1LD2BmpIq2AJWQmBaALheFuYMpk7cetIqogfQ1h&#10;6K4FddnBwFBBNN9+4SEWeevKs6P93cR1Q+UlmIayxH1YIGiKDoK3+bG+IPSzTX1imtx1UxzxCIgv&#10;wOOIoCr77GYQ/aXWWiQRR2lLmiIDQ/EzAhew0cWMS3iwIHA6ekOUuOpBt5kc/9DkIpU4IkHZDV80&#10;rBMSMwG/MHYvcC6I6dexeA1d8DTScziCOARmktehhAJ+/E6QgZn53RGvSNDHgZJysflTelch7c41&#10;6wroRlKMI9rJgLAuE0QQdFlr+3ksc27KLjCTllmAkQFMTgmGRvSRF4nphhUFkRzPu0BgCk4tE6XW&#10;grdPotAVRx3bgLuEZVnNyJqWAovopfZpaERklu5SpVs0UyPmzTRagnmZvG04G+m82v/Ed0NAx9MP&#10;XauQP4GsfBn924qBoFlny//tCou4W/QAlDNKS5JuX9q9fBK6vbmz/bY4qn00KrwoKsFYrj+bdTun&#10;SN4/d4qqyDWOusf3/3LCyuf6szbt+yftNu9tfmXV/az0Uwc3TgR7dpD+Fjuup1XK8PjqwS+uo1Bk&#10;B9p7/hZ9Jac893VtdlH+1ajg5VZojaPTlO8jCmvo1lNExK8OynlL9xUV6i+v+fGHlgDYO836/u/7&#10;L1GCeZVKtvmoMgrTggIswTBFTG571UswxCIINhmojN0KVk0IS4K1BaHLUb/sdaGYNM8T+z6L/Vyx&#10;b6afIjdmB8+UmtigozeUJZ8JS30pqekInoV7gIUazppQ4hRd8CrJF7zNsfS/J179F01XCFNu3F/i&#10;m0eIyaha7AheRW0A6LAXB2cTExqwZHoCmxepUoKhyaMgL8QBiJm4ZoVlWDVcP7AHRm97PB/nWFAQ&#10;7gHmjKbuoY8Jq4cNlUl7QWkNsQxIrRVJUe0SDAMkhfimDMTcK7KQXCzAMzOOhd9tCaDqgwy2T2QH&#10;O0lVEjFwSpP/OitJL0AC/SzcC9Uv97ACwv4gQWWiL3pZpJ1/qmQOI4dZwYtYH0sEGe4Z+ZQMK+1d&#10;MOAOGQ6pjonSSTdxFNSmBoDhZUoteMFOZ2bww6bSI70EoiEz0AroifJZE7E7Bpog4ky52wGKHOqC&#10;zso2RhZLKq2oi3gV+zXQb45npKRWQdOCxIVajpm5GUe66ifBnDi/wnjEl5EJDpGm75KLd/2zxACP&#10;4c5/pJMW7QXVSXvAVIm9JrJE9KbEp+1LLCPWXUUIILZBmXUSY2IuAjp7FZlN/uWUYGjImiak9OOL&#10;3LIFrRKM6sbOUBWJNWJ5AUuooRIMAw1h5K6FAl7UBlBtMXAIziQaqvBtZgi+e0u5M6kpTvzNbbhb&#10;UDphOyHAozpxN5h0sNdFloj1X04cEbyK8QFrLRzvyBfioEe7JW2RgeToYfBMHakVHTSqlN36K+xe&#10;mSSC0Gwmz0GItFypIwI7CG4EuFk7B6WStwSWJ+0GBSnTNZHPsBFq8kKWgFRLJhZUcv1sEcRie/wr&#10;UeJAN9eSRzdu/tTelT7IGnYFdCMpYIp+MtDwKmoTmgY6BGc3eWDQQ1V2yBps463KJRilQpcfxemG&#10;Ffk94OZGWtrEkibcuAipo+JISlvWNBUYJ1hOCYZpukuZbtFLjVRoBVRBY2fBCArvJ2TwkYljR06b&#10;bNsPQWKvpxZSfi0PBm14dXWv12fBTzrP9g79+wdvxzFGfTu1ZSHtOTqmM1z3//Xnltmdqi/s2RR8&#10;r0rqY1GVXwSDarN79Ondt6+8f3p1I1/+JSyK2ffd6Vx+twU//nlk18IpQ3t3bouwOnTVNR3v4ht0&#10;fp9V56dJ331zOKkUK2pKnvoXlwK+PpGKdF/iG3p4y1Ib475sLaRN+279Blku/eqvv7bZ9H8Tv++b&#10;329W0v8okDxA8/zfq0fJ3DfIgOmL/mdp0A0luHMnreYZCfb6niHguNJzlgHh6ts2nbr1ANW63PQC&#10;keoLC+NOXuEjY5e5TdYh3Y7C6jRy3oqPDZGk8PMp5Uy5FlSVga/V27bXJuuhFmfCgoVmH4kuwUUa&#10;nidfOV3OHv7Fso/1CfbL6jHBxdUBKU88nfyY5EIMHde6z9LvTCCzQ7deXRCkKL1ATKFa7ICTSi8d&#10;4yE6K93mGxMPymB1MJm3ZhlWmWX80OWRNWCcPcj/Em/ee1pHGKS2IO12GmLmOMkErRuDbY/PuZGn&#10;wWGqbms+HiSGEfxZq+sERy8HPSQxNunxW8Y0Ur7ABElhfsLJk7nI8AVu0/qTr9jpOnL+oo/Z5UkB&#10;F8HXYtg4GgG5oaoM6G+79trkCMjqOWHxfDOO+JRZIS85MqYcsf5izUx9EKHED6vrGBevuQiSeDop&#10;X6Rf8phl9Zrsuf8iN+qAXT8Vr39NS8lz2LzV3oAgLPryYbUbarPUVocf+U8c8Xt+BD/PxcrZyoBp&#10;BiB8y+fRHx9vyUQTRH0rdTtIbX5c5Ek+e/gyp2k6xFOBtXpMXvHHRW7mgbm9RYjTtSAxW+VpKbUO&#10;u9bZE11KE8tz13rO0O9AgK1Tt16oQ3xcUNqAt6Lnu+SD2FbXYu2vNw66DQe5Q9PD6jRg8BgE4cdk&#10;FYrGwX8zsFvjNJFDbAkQcPa21UGuRMY8qBZ1oIIImEpZ5fbKZa02pCrTxsizKTd2pqpII2BpijUm&#10;GsLEXSPCUu65Y/cQHSev+YNJx3d3GLJwzf8MaNHfXsdize83flkxvBvJi3bqP2RMH4SfnlUoilny&#10;CGP1sPD84xw3c49db5Efpd2SicgE1WW5PKRtO20tcibEGb944SiOJILQbKYEGaWOiNVWx2rt7+cO&#10;rhhJvnqcPWAI2NqfFZPFwxxJ+wETps1EeIkxaU+JsxJBcdqVDLCMNWlYN4wQJjgoopzSuzLoXF3v&#10;SkvfqBoxSAaeJ567xENGr/Saa0y6MZBtstB9GT2Nl0OmUqFrKqxQ9NOYnxaVwee4OViTj+Fn9TCb&#10;aT8YSbx1/xkx8wQ9qClrmgqsSKKM01210i1VdItpAiZvjNpn3OvxCHuI9ch+bOOx9iMR5M7N+yXU&#10;ravuhH7/Zy4ywHbfvnVT+0lnlm37WX66adUYDnL7jyPR5JMCVX6ROTKC3Ni/T2QjyKzP1i8wIWVC&#10;oC/t7uOX+2yZBc4z++OXi+Ari6buBXlxR85XIpwxX6xdMAT3XJKHpcWxcPtm/Rik/P4vf1zOfcOc&#10;qOZ7o7H+bT2YhmlLTXibb0DY8weDQHluSnwRomNhMbSrNE8sndEzwKwh61pmMdOT99oOHDGPgxT9&#10;euh46ivSjIM0RsXDW3f4VCeDsvRHThvNRhJSs+Qfy0stAbXYeZ19+3Y5YrZw9qge0hNuLe32Kk2i&#10;Edo8tulvbjcG4ackPSQUvIRPb11IBqe0WAwBuzbAI6h6yL3MR/Q+sRrRiUwiS2fktGEIkpGU9Uoz&#10;uskAycbynLR4sBI3d8JQKaoQhNXfbIalDlKUmlmA59kaAbnjwBHmHCTp19/OpJYD1yfnqXp86/Ij&#10;RG/qlBFSzry9/sjxo5HyhKQcUZCTyyxL28Birnk/QhGTKbpWa5dPJxaAmL2vbTRtkRXCjz1x/UnT&#10;OcOvM6+eSkNmzrYyIi88MOuadmsGmkC7T6QiJyUDQQbPtSAVO9H3tQ2s5prrNFVJaFuQZHDTRcvn&#10;DFTNXEEf9HyXQk5Znbp3a0do0cDnZSfHcwspXtICZWppZ6M9aIrjeAS5f/X+c1F20iwioC8sdVtq&#10;AFJ1SSC8r7qxM1dFDZKtuCsGGsLIXQvfZHMvliOchdPH9ZBa12NpabejvdSn1bl7V4JJCoFJ5CQn&#10;3C4kJtIKCOtkYDXdXEcSXei3ZCKytv1HzDNDiv7+7fjdcgVn29NspgnRszp360ZYPEBQ1O7E335C&#10;7LuNwRg7Sw4/6s7D8qY0TVhw50I0jz173BBReZcJDoopp/CuDDpvNVdAPxl4k3f7IqheTZs9rhdF&#10;Gkhb4zUhf3IfDMIKxeD46kuP/j1lEn18IfPZizKZVEo9WQMi6CiwfKBUSHfVS7eYy0xDJRhhSWbc&#10;HQQxmTp6QDuEYzTevBPy6MrNhxUUBNW/uPb3ITBPGf/Z+v+ZUmc53Scs8JzbCcm7cOJ6flPaqPKL&#10;zFFBGl8XPEwD7+lbjZOdWKL9dQPrtfadkTcXz8ZlixeawJ8rCx6mAC0dOs3SmCq3ZXUYNd/jf4OQ&#10;6sthVx7JT/xVIBi+AhFoHQQEL5+hU/4RRv3Zss6kXV8DIx2kPPdJCcFI6NHZY5LXfjdO+Qmvyfar&#10;/E5evc+juOVEyC8tAPWC/gZ9ZO5m0erRf0QfBMnOK66hN56olVrsCF8X5wDz1xnUl+KIK0ZkNDVm&#10;wGNno9Fj9ZC0U1czm243wBNry0mj++MzusbK0udgm84Qg14dpQlq37v/ALCafzOPadWKmjMmSNa/&#10;fFZYjuiMGKxLAVybngajdBHk6ZPnWLatGZC1ekz12O9sXB62ZvIsT79QoF9vKK7FqiwtAPIcot+n&#10;o0wq1bv/CEDMzTz8LhyFzKooedFrlgsXTOihRhcdjKxmg0XO6LDEx6JgKnjNjTnO41jajWG8Bwak&#10;RB3Z2LHYDB4mmkC7W0H5s4eg/DVocH9ltsbAgvDROZZeDhO6qpEa0fFdtBht4BemXDy8Z73DRB1d&#10;U4tF31+n9RZo1L5Xf302UpRW+BJfl2wWEdAlRhPtNAapBohR3dgZq6IGqKXZBRMNYeKuwSU3xYVF&#10;CNtgUF+pMjZNwsjNQOUFNQnf9Y7AJAZbLN57nbgnTyFhpI5ot2Qmst5TvTY4cx6FeX08axUWVagv&#10;bKLZTCWEKF9qeF2Y8u9hcLnkRBPdwZaL9kaTWrXTHz3dFCm/fjVVsniDl6h0LGeYiXalMsNBAeVU&#10;3pVR563kCoS0kwFhWXFOEdieqN8XfFHwLj4qhhWt3npjEeRNaaXM9oGaytIqBOnVo4vUhF5tWUvQ&#10;U6zAckFmnu6qm24xlrcaeQZxLP7j1NhHSOdxo0y6g93dfc0sgKgqz8Y/qJK54FP49Pa56EpEx8rF&#10;dohMXivusr3eRNtJ4H9iEzOKxZUKlV9kjAl4QVhXXV2p8EVWP6ul/qF/x/3kQFyEq62urFD8Wv8J&#10;q/b8Enlp/0LynkxViITvQARaHwF8XyjSt3sXCl8i+mqJ97yCcQkGYQ92++lG+Df2fe4f3bx4upnJ&#10;8Omf7g+Nz6kglC4bXxVx8xHk9IrBHQmXh+L/id+7yfhRix0RPQP6927PeGB5LzDgkdXZbIqLDsL7&#10;99YDUT1B8Do17lQ5cbJdW1IEVsB40SuGaElDJrrVWFOUM0ES/yyoU9/unakCEr7GUvG8AtsFoymQ&#10;Owx1C4wI3+HY587hzS7TzXRHTffC9IuwetlYUsQFI0avGCwDlujyWjFYCplVD1Gjfr3bqfgNEz5w&#10;GyNLZ/CFWnRUwmO8HFmRdh1MXCydpxoRN1rQpFKL03sQaCquPdF5i4km0OkPa4Nv5kd6dJdO+2R6&#10;YGBB+Ls9jPp/pAIyhIFp+C4ljKK3rh72+d+oAWPnrTia3t3WN/QKN/53cHwRvUeLo6MPKtD5OcVl&#10;OFrN5aXpkaOBVupDqgEi8C5UN3bGqqgxmpV2xERDmLhrBI84fUb0l94Do5QkqQboLc6Ht84fNWzs&#10;PO8j6V1n+IbGcGMDnQwIzRQTRuyPdktmImN1GLwk8Eb4Dvtud476oFFl+BwsqpSRd/LSbMYUIar2&#10;wuqihKM+8ycMGGu34khm9xlbQmOS4wPB4S/Ep7uZtbUOkv1v0iPx7Lo89Sr4UnWMnXl/UURmhoMC&#10;yqm8K7POW8cV0E8GRC1H9O/9zlVg1AorrP4WCz1MeReucctIm9qFZWnRF7IRs/FmA6TyXvVlDebi&#10;dBRYnr4xT3fVTreYGq1GSjDCt+k3zj9HkInmg7EvLdvoj7QCx/Y8T76bJXPZ/KsHyZfyEGTYlDED&#10;FGz0Zenbbr5yL6Hwl4/7i78eVflFppCg7bW69OyDrvUVxifel3OMBUt33MIFlqMNe7QnYNi1V39w&#10;Dg7y4GrcAz71aS/avS0WfDzVfOBHineA89P9Zxh01TYwWRiB0nPI06Qj+r/gH7Mf00nuvPZVxqVT&#10;fp+vmzvUoCtnylzXb/2OXM2gu47deO/HKWi3gzxPAqHkRbgOwkeZ4p9C/nKE6SjChpf3rx7/4VuP&#10;GWj/ZjPW+fxw6vJ9cAS7HGkIap+nXA76eqvTBLMpn2zd+dvldLosqCJe+M57gUDbj4Y57jyXkZN2&#10;+djuNZbItcBNLlMHj/fYH/+MnNBg97ZSP2P6dNSIi2t1vOjx2MVowixjJOPm7Ud4yYv/6C6Xh5hO&#10;H61PnlLi93pSP9Nkt3y0OvfNQgCrLWe447enM4qBfvmusUGuBQH9Mh/v6h/PI59iht2z/h6D1cYA&#10;HPqCIAlhCdim0jfZ8WfTETPrSab46UAMn14DRoBzk8uev3zN9ONChgNpuDk9C9LUoHR9F+V4jfzM&#10;417T56z4vXSyX/idAu6VY9+vd55hbtRHZueapsh9H/pRC9J3isGWVcV3inVViRHy7x/xmj95RUjJ&#10;5J3hdzJTrxz9Yb3zdHPj3h1bZppLX2TanGGO355LKU6LBlmLDZKIRpXB01z3X+eRsl+azVTFC39P&#10;WJl5ZOP0yR6/l1j6hd8uSI0+hqFm1Ftq52CbLkPGzmLzM/7lPqrDUvTa/LuXsxG9saONpGIEfRxU&#10;oJx2563oCt7jZEDtsMLSm+vj4/zity37ogrF27uENU/+3bd7b1ZPh/VzR7anv1ZET9Z0FVixsr3T&#10;6a7K3zsTeeY/vpPEww+Cwec77QaNshuOZNy/xi1YM6474QguYd2T9DgwO+g+wtRA5tsBYpdtehtP&#10;6E34g8ovquAIwCusjiNsnEwOBORc8dv0o9HRLbMMwDIsjafTECvXSQF7b979bvuvpoHr7YxlTjag&#10;0Qn9Jg3Pbv++zefrvyVfdhYmhB0B/+wa+fHun7Z/OqU38StQ+t1KtWQ8Sm1J4sFdn4EbPfminp7E&#10;RQaCf/YOXPDt3u/XjO8rVSutLYn/Zds6cEMu3v7uydR/Th4InLHjx/UG71eWrzLE7/GLbbr0ADOy&#10;3OcVYMebjnS5Q/Cmsgysq+iA7Q2qssjqoDNyptvIma5f7Lz375Gftnz116b57frc+XWpYSeE1bZd&#10;V5BMTFvn/6ujjkZcGaIWO6z2bB0OkltXr+A7cKY4MOKR1Wf0tPHI0asXU56uNTNt01h45zwX4SwX&#10;n6iHera27UDxt8+kdQeOOYLrKpvxYYJk2y49eoGvxsBmKVAjkKmZ4dtcu/ftjs1ANQxyG5F+Ld2w&#10;8+6lI367vgrbOL9NrzvHFhtqs1DswYiT1vkfc1T89Y1CZpsRZHpd498inUa/RXIf3P/+9dAMZPju&#10;SUMYJEyEcfCDDPwTb2ZWzpos5wup8ptB/qldLG3m2g7lsNSzKXkctuncw1AHyS2rqGpAFNs+Iwui&#10;ByjNVop8l4Iu3twNWrXxKOISnOznMYx8/ijNgRFh7Rs++ASJw+mMx1omxkh3jFZppyKkGqVVdWNv&#10;PVVUCgATDWHirpE2HdngC6T82vpGMLmnP0UjE1x5N8hnxVHEPTjqFw+pw2WJDRUTplJL1UTG6qQz&#10;0tZtpO3SL7bf/TfEb8uesE2r2/T559hSE9KBxDSbKRUedQPhm7t/rlpxEnE/mvyL6zDpEy1J77D6&#10;jpw2Xe/o+Rsp+avMTDo05nLPp/E53hbDJFcXqIYDTcpV6ryFXQH9ZAD/Vje3FksDVdV4msgxaKaB&#10;sMJq32/EpMndwvbOGxbj7PWJeW/k+e2zJ0+ntLXZEhSwdAhJt+VRxkDWDBRYzmgtl+4yEAS5qSaW&#10;iAXFD69nig+CwbvvajLRohtSnhJ99ynpU6TGCl7RU/A7pw+nC6PqtcovqopMl3GLdnig12bf3bfG&#10;wf2H49eeVNI5vKXHmGXeruhV1nFBiz9Zu/NI4mPCCVcMaGGP8I5Bb6GWvZQ67YsRoskmP+/k16tA&#10;/aXzLK8jN28Ugku1a7MLcy4c8bHofD/ya69dJx/Ku5JKQojW6C/i0eul84JcwO7yQY4n8vCrr+O9&#10;zcXiYTqKsPZR2K5FX0TmdrfYeOLC/RfZ4N7u0hc34k54Ten+JPyLVVvD8kinemDtXbfGPJG0f/sg&#10;JzPiyELk+Kq1uy4zwAw2bQ0E2vTsh570mv74KV/mq0Ok7nn+Yx7CMRzYW+USjJgnMFU2d9z6Swi4&#10;bbo86kRcITqY6MCX5yXlUiexqw6EWuxo9Rporg+OH87MByUDDT3MeCTdbiAsvBeVUM52sBzZdGEK&#10;fuBLWV5JZXNXN5kgqd2znz4H4aVnF4urtgT0BC/zU4vBiT8D+2JV++YAGXQLsmHzBVsPBYLbpstP&#10;nsfvD9LCD3zJK1HqxBUyqyFNUKObNsY2y8Gd3+i3SK8e3b6ZgYxdNH2IwjUQBYN9NHqGNQdJPxuf&#10;LedIecHrexe/+3at58ks/MMnJppAm8k2nH5DwCJNXvZTCpUh9cLMgmgTwKAhle+S+3pj2Y2wPUk9&#10;XHZtVbX+ArquK8l/XIRwhpn2ww/gaBYRMEBA400ZQarh0VU39tZXRblQMNEQJu4aad93oBEHyU/M&#10;LFL9Boqy5ON7otguPt8qqr8A1hQSRmKddkv1RMbq0M/ccfOhkO0WyKOTJxIIJ6KTqKHZjKEel9w4&#10;fjyJvXDXty6K6y9ot6z+E+wngtlOzD2eEKktTElIQIwdpojO8MfCLn64niZzrSZ21Oq8hVwB/WRA&#10;q+9AcNQ/kvgwn+J8OYYy1FhzTYSVhqdX/bZvu9Bos8lv94wuD84e2PRDXK3lumOxMRG75uiT7n6S&#10;TzcDWTNRYOoBWy7dVVlQGijBCAu5V2J54oNgcEq0ug0eOxXMuqSvpq4Hh0Giv08c1IfZorXKL0qQ&#10;qeeXvSh5/lzqn9JKead1dtD9eOehI19MBFw8uRD02UybKQ5f+R2Pz+DVKrpPmtW2v/3WkweXW/UH&#10;i7pXf169eMwk1w0/RMSml1Cfy6Wy4BAh70rgVycqkYnLj/z+xYLxet3B4nab9t0Hjlyw/ecjXxgi&#10;jyK/CrzGo1M2UkQD41GERdcO7IusYBt++uvP2xeONOiBLrW276E3euEXf/y63IRdGb4vMLqoCULB&#10;4393fgfaD1zx04+i9m079TUZs+Ar/9BvzMrReh183mkEOIbmU/QQXlLSA5mvDoW8ezF3EcTUZpgu&#10;qeBaWU1xtq40k+DgvWrpGiKrx9hZtoYIL7cM3S6BIB+ZWgwHl/jEp7+gMMqG2hoVdqOowE4T5d1N&#10;zAE9VLNTIf/lM8WnS8kTMjMe2wwYaWvG5kcl3S+teX4vMRacqDd5aJ+mpZi2vU1HWSHlqfGZz6gg&#10;q6mRf/0UUy1kgKQWx8RsCjiipukUm6bBhE/TYhJ5iN6oYQPw7zA0BXI9ny+jX11HzHI0Q5DSMrC3&#10;Ajy9TSysOEjqnXTp2xbBb8KGmtomsBQwW58T8eOfF1OekXWeX13T3EUwgsBY/SwcpoIbwkIvhl8O&#10;S6S+v4yufNv2svx4tSmS8ePxKMlJbcR3hU9jTpzlIYYfzx7dF1c8BppAlwixGhDPL5C8+yYn4veD&#10;F++Kz8JkZkH0KZDfko7vkvd2TVF2ZjmiN8ZI6jYNYUNVRQXFS294JTKrQ8Li25eSSY5XBRHQ8tKa&#10;QItWH0wgbW7KGRu7hMOWV0Va4DI0UkbuWtS46GxCuvSMtPH1yxI6dZnGouz4cqTPGCNdqT0FDdUV&#10;FcTVFwWECetzzv948GKK6Nh1+i0Ziqyhmi89Q9DqOna6I7pVuKzpbEyazWhLj6Jh4/Ps+FykzxAj&#10;XamDreqqKmRSNXA1NTjLA8mNup5ZKnxx7+ptBBk1eXhvAt4McWBGOaPOW8kVME0GiuLi06VTPuHr&#10;l8/oaDwz9Oi0ZhpWZPsUvuEe3/Bd8gjfsHN7v/T+4Y9/uMXCKu75gK1u00y6M/jegrasmSkwJQgt&#10;mO7SEQJVG/VLMA1lWSnAXiUHweCjsHTNrCaC3Vj3U0hXnDbW8FWbh6j8ooTpxIBPTMeb6En9s+Bo&#10;ptxEmNXNeMGuQzei922wB0vbyJMrf+1a7mY54X/Ldp6Kz3ktd3an1dnU6auTl//+bdO0gWA7zKOk&#10;w9s//2SM9Uy3H+lupaEjzJr8mLDTFUin/61bOUufXM5q32fWmg3g3qWK83/H5MnuTKDTu7gN41FE&#10;l3l3dtqw1rYPySzBHe+2K7c6dUKyTx+JFV90Jax/cPnEPwUIYrtizUxdUnutzkOc1+/8hAm1sG1r&#10;IMDSn+piy0a4x0JugAUUwiN8c/+f4MhcxGKBA7oogD5tdQehx2zffvikKRkRNpTfDfn1b9LZucLK&#10;nH/2ulqsPyV9d3tDGe9pGWI6wxT/9qCjkcV0SyT3pP/pW1InU4CPSEO8p8me66EUISbsyHTW3mC6&#10;oweHn/HjschCYm23tvjiTxt+vqd0cKoGDHlsP2iC/QhwXfKNjDzsxu7xn0zUJ3p5LaOJTuAGypOH&#10;T9wqIxdhwKfCf3lNkz1qRyWq0RjAQDFYBlYuYJtGRnjI1adkql7fPxcayedYrLczF22K1gDIQn7W&#10;P3vcLVafya0njyas5OW+RNgjTPWxco+WgYWTJcI/638i5bVUQ356iJd90xf+cpmtLb7851dfbvzy&#10;dJYo9Wrbe9AkkI9nZTwhbJVqeJUWcvCQKudH05ROOz2LmR+zeVc+9/RJLNdZOmMs6cafBv7L5zzw&#10;PK+gURtFWD0sVm1z4pQf3/J1RJ4UgAhQ9V+/OpKFmLqstNUXZfBMNIEmP6CubzD1YxdwfsGx01dJ&#10;Kw3ChuKrgV/5eH559qFoysfQgmhTQN2Qru+SNwxLux34eKjo7uNSgsYJG3gxuzy/uUDxEu/Kpu+C&#10;0ioIjRvLE/768STJ8TIyRrpeWk2g6L9OG9IWopy+sUvz2LKqSB/hZnTXCMtgqpsHKNmGHIzMIxT4&#10;gZ1e2rUhkHihkVx6tduBldAXdx8XE51ww9PYXZ97XwB3zzQ9cuNIQ9HlwL1feu45/VC0aY52S/oi&#10;a+Tn/LPHde7qU9K3nQrLwKIRwp5himXqNJsxEh5lY612nbWRFw8fFxOrVLW82J88vU/KvMBqbzrB&#10;Xg8pP5+Y8TT71uVHiNW0iYbEAyvp46AC5bQ7b0VXwCAZGDDdbR4Huf7jwehC4jyxofDirm9/pqXx&#10;KmCo+BWmYUW2N0FN5atnYINlYWrS3ZwiXkmFirsKaMsaYaTA1Oy3XLqrqsTUL8FUZCferCQeBIOT&#10;0kZ3iPUwsEAdnZitbKOwqrS3xHvaXY1sFn4XdukBN+Tgt45jQFGJl35uz+Z5ExxWBSQ+lXfNC0ur&#10;m4nlUt8/bt6/dPbwFy6WYMv3m9SwX8BWGuuVh+ILFO6joceV8HnGVXBZx4DpduOlVwbQaNrf3A5d&#10;VI6/mvZc0Z4dZWMxHqX+eVpiPOh19gzzfrJ3SrTTnTBjOvi16aKrmvxb11LAX6bPmWQi+6lK+269&#10;wAkR8HnHEWinN2f1TlvOo8Cd2w4liVee6ytyIn/Y6HeFb+75paOZ5EgkfCWBd+bP84/RDVrCN7yU&#10;sK8XzF9xlFyeYLXvUPf8bsbhT118DicV8EVhrL48LcTn8+By4znzzHHFYLUbuWDHRgskaZebd3Cy&#10;aIELLJLkxf+68ZMVB9NL6rU7MNtuBw6yYsCObCKjO8P7m/ns8oMr3XeFp72oEQJiCpKPf7XEJbTe&#10;UFSHYihOpjx2GzbJkoOknDxz6MzJFMLmEfGw7YYv2gE2MUR/5eZzKFm8NaOh8kl80GefrD2aXl6n&#10;3Z7RN6Ly2WGCJEt/zudrbdkpgZ9/R6CqLCfyp41fneMbu325cITkwxmW2iCzOrSvK8rOOLnJZf2R&#10;pMLXookBqIMc+fbzoHzjpbbmPXEM2CMXrd1oWp/01WfeTbrdwH9y/dfP3FccfVhS17aDFl5noGK2&#10;AdD/vauLX5bxCt9PJ/UQFSTwVaCUP/68jBWABDU8btjXrlYr/njEUDPIzbV66OobgIlKQppMWQQz&#10;Fb3xDh+D0g94zBZOG4aecdP08KK/sNIFj9Wf8lckiO07Gbps/9Nz8KMjK2ev/DVWfN+HsOZFWvh3&#10;KL/sOTsPfmbTdAUKE02gDQJLz/bznQ7sR398vu2I2PZRt/Od66c/Zw329F0+RUQAUwuiTQFlQ7q+&#10;S94oHQ3GTbYAZeXt3x9Je9UANlvxi9IuB651WPZTRe/RFBdwsw363NnmtPbHqMyXICfGDHnDir13&#10;EHOvbQvHNJ1Fx0QENL004KCHrgmqc/fS8ppzbZc+pPQpV0vI9I1dapjmUUXNSIGJhjBx18D1zPb+&#10;1JaddXTl2q/D00pRLX1dmHx805J15+p7KrtSHgVQy8DcwQIsG+zdeeRuOUgGGl4XpUUFrnWZ/1PR&#10;4NHkQ7ooCBM2VGRFfufp8nO6secXn04Rby6j25K+yNp06FBXdPfuyU9XrD98s5CPRxV0hemIz46g&#10;cvOl88x6on+h2UwtBcVQ0xvnMAHhn9q+80RaOci2cEey0WH+7xWDwW0pMk9nk0lgBygv+syPJ06C&#10;Xac2wwaQ8gD6OKhAOe3OW8IVyIuk9JMBbd3ZK7+x1Ss/+qU7pvFAZfmFScc3rXQ5V4IeU9EKD9Ow&#10;IkuiVo+pK3/3HJZ98NPZYwfr6/bhdNRigdnxMi+f/Ycjrsm7f122H9qyZqbAXXVNgCvIT0grJH36&#10;0XLprqpCFYof0AF+Dgizf55fW4/eATTG8x8e+cW6h1HbUe/Yb/up53Xin15fOWCPUupy6jazgVR+&#10;UXKcytRtceXMWJOlsKwkPiZs2xK0pII+hqsP3KXT55v7928E7vIYKSoyjPrfofvZNNmXPQsGf7Es&#10;eRt6UI1cpnLjfkB37gz8IbKMjkClz4IRAcV4lPLIXVPBsPq7knMpGZTusCB4+WDQvv/2hByK9m9v&#10;n1itkrbQYfm/1QbNBRg+9Vw/dMbmFl5MfpHq7w1VmaEbrLHjXbET413tzLFAY+bsd624XkDooK44&#10;cqMx+hN6IjrWjG3sfCDmzA7psQQVGSHrxmG9sM3tXN1cnayx99hzdsQU1RN6FFSlBbuPxgxSx9xu&#10;sWRsts2umGJQA8GfKq6fNSDOLbyQzA3l3+myQw3R24cnPa3IcVbPxvfipX2UBEhLhbJPejyKuhIU&#10;h7uLh9fZHFspK3eAbfAqDE0c28V25lgiS8ZWngJQ6FFxuBsqej8uUTBoO7pIom0FFZmhm6xRyvET&#10;7MVUGS/xi3sq3bF6IKOjVaWFiMSEqY3bAmssOSKrDcZCxlF3Y4IiinRbz2ZHNFm3pZgVa6zxyoOp&#10;L4k2ICi+4IV2iLGJmwrgMebULtQG1oQXi3hVhL/ot6bGKICVcdtNMRZE9rJB0hUmstqC0OXozxzv&#10;yBdScBaGu2HVGQoJyvUagqqH4T6zcVwweYkABFq0PTKnisgwE01g4naAENNDN4AteCJ/4uZkjbEx&#10;2v0gt4xMAD0LkuclMBAoMaf8O23fRQ2ugBe3cw7ZgaBOMq7gBuqR9XbG83HexNT+fTnUA3eAksfU&#10;fs/1ElVFIBTS9tLCl/HbrSR+xM3Jbo20gyWyKA0vA1nThZQ25fJcFsXf64vD18gYBz1jp9IZ9VSR&#10;UkUZSQFIBLd3az9uFVkDm81dC6uyT3rj0VzysG32xV3ypcwxZOyiviTO10Zq7orGhYeJaFi32B7/&#10;qukV6TiC+yW2sfufqWVkv0e7JT2R4cHihOc4PJiiXljskaSCBc1mcnwvbUckKLm200bq0H00JStI&#10;3Ic6ku3xfNIIQM89xRibb44tpUgcaOVa8kKGQu+KRWQaiRyaJ9DLDOm5AmaRlH4yIHibfVKkCU0a&#10;b+cbF4lCT4jy8sCS9o20hS4/YNMMK3I7EAprSu6d2GAB1FvHfM5MPMVvYm7c2uCmPEczsmaiwI2V&#10;8d+YotSI07k1Z0UzF42nuwoQYvgTIFfNXTDC+rzUm2BzEnI3aJ6O6NZk/O7kru2GzN6Fbrl6lpTa&#10;tA9Gu1uvvihKyXkvCFsSydkD5f+p/CKNvuk3acvRH++4+vd/ok5ttwD1lNxDX20/Q7nkSO5Su6vB&#10;xDnegaFJ59ZP6Y8gqWc27jn/WL1Vo5eFWeg1SIP1dagvt9bSGTQW/P4k79lLZkCTKGc8SvmzB2Bf&#10;6KCxA3tTL6S37a0/EZz7W5RVhF313VjOe1gCKjBD9HrSOkybvqRgyxZFQIs9dKHf2ZjYY3vWDau6&#10;FBJyIquro0/AWe7Fo19Y65C+L9PWsdv5T+QBb/uu3NOxD7WsdobfuHnCe6rsjWOsbsOW/hidEhfq&#10;v9Wl7/NzIScuVQ1bt/tYbMqJ7dP7E3e2sNgjl/8RlXo2wGfVOCTu75ATOV0ct/iHJT34d9t0Ham7&#10;t2iCQp8dqg47mC76JTwh/CdvexCkdMydfAIvX72wVbL6RpMGUjNGPOK3G2DvG8+aYERxlxvAdvkv&#10;N1PPBfisnIrcPRFyIauLrY//6aQHp78hY6sKraR3mCDJ6jbU2fdsytVju92HVSWG4FQBJYo79MWU&#10;ftJ7mdQGGUC69JfzKXFh/j52fZ9fCwlJrBrmvvvY1ZQIH7LaaLGHuf1x88bZgK2rpiJxJ3DdBvqV&#10;8O83tmTdlmIW1Vhvv3BunP8qs4+IhxiwdObu+yfUz3tGd254xENtq51nU28Gfzl1ELUrpy+DrpM2&#10;hx/3XTd/cPbFEzefdZwwzrALMb5r9xlgCJZhOc4zxvdiujWMgggW29Tx+/AcLjC8RaaovBKrTBeh&#10;8so58+08Y7b0TRBMNIE2yyz2cGe/0JTYY7tRv3MiBEX8p3BuZOAqc3ATE/FhZEG0x5fTkLbvon6f&#10;1XfK18eTI3/d7AQmrTrm9kCJUCc5pV939MK1ogePnpHPMGo/xPnQJW7o92tsQFnV2GaNb8iNy2Fb&#10;pkqdJQOWxTXvpZGPrDYHhfuutR9cfPFEUmHH0ZMM6d0dyRRiupDSji9MCZBuT9fYZcdpBlXUlBTo&#10;awjYVsfEXSNsk0V7Lyac9fOej666mDtvDoxOu/C5ZS/ZvdKUgmnba8qm8OR/AjY7Y6/P9/bDfOYU&#10;/W7YdUu3HpU0fXEvTRhw7Cv8wq/HBXqYcch+j3ZL2iIDwWLxL9HXQdbi49IPZC2oR1q3Bz2vdPsM&#10;QrCg2UxdHWX1mvp1+L+RAZudwBILGziSn8JTo098ad2vWxcwjS669egZ6ZyCtn1HW6K71MHDHjdh&#10;SPcWUd2mQeiC3AKuQG4kpZ8MsDqYOP9y8d9wP5AGAvDHOW0Oupz291ZLnVa7IolpWJESP/i0//C6&#10;SaN359n+zC1+fOffy2j9tr6qtPhpXkb8Gb/lQx7+usJpX3QprfkmTVkzUeA2Xa02hIfvW2evm33x&#10;ws3CzhMmDRSFopZLd1UxWBao2uDvsVgssPeBYR81T46723wWrvAtzrgD18JWDMOSQWHdnb3Tpm9/&#10;2n1jSNr3U5ru6VA6rMovgjO8z35usjAC3TBybjXVRl6lY1M1qCm+sG2J6y9PkKlfxp5ZO47CW1G9&#10;JWx4eu6bj5efyEUGb790btNE/HhJRY+I+NVBOf6z+xLih7y/S/pS2oA0alHUmhmeJxHHEzE/ge9B&#10;6XciPYqcfpp6JDdoSDlkPnHPE3ATE3lcUfuGkgve410PoXumDn5CvKJcGWrwd2kEQFVUYukQHYgA&#10;ROC/hwA/LWDRKO9cj/DLwY7iU1r+eyhAjiECEAGIAEQAIgARoI+AsDBsybBFUU7hGcGOFGdfINUP&#10;gtyGeeV6R13+eRa4OQs+tBAAVRf1dsEIn6X+ewvsYphx4ObtnCKZf3LP7nVAkPI7/9wuEFVbWe0G&#10;jkBvSqpIz8pXuA1EUPLoVsbTCsmRliq/SAsI6kYNDfKvrOigO3uJC/pBZc7trBekUrKwsbFR3vkr&#10;4L6kGc7u4O43fnbiw+fqnZSrBmPwVYgARAAiABH4DyEgLEk4FhiHcGY5WlFlUP8hJCCrEAGIAEQA&#10;IgARgAjQRaCxtOg2H2H379VN0Tae2pr6FrznkS7t73Q79UowL7NSboJrg8dYTxrRu29fmX/0hk+2&#10;NgfsJydlSA7l/mjoxDngU5TM+LsFCnYsCYuv/zJ/tJX+khNZb0X4qfwiY/wbK++dPLDpfx/bBeXU&#10;yT/Mtl1v/RFgZwYvv4wvalSRcnbP+pVTnUMeyjumF5DSsc9AwD6C5JXx1SnB9NQ3Rc+CyS7kUV+q&#10;3cjL44LfBw7q11ONPeeMR+H0Gwo20eRxn5RQG2JDSWFyHvgK1VQPO5pU6yOdMQNAka6o9LU6YDCW&#10;MHwBIgARgAh88AgIa/nVIMyCQ2qv/LJp24GsnvZ7ls/orUZE+OARgwxCBCACEAGIAEQAIkBAoK3x&#10;+MWm7KJfAwPj8sT3Y4h/BrdqJP/l91M0wh47aehHEDZGCKhTghHwHyZFV4ADd81M9Ck/Y2dpDxo1&#10;CRzWW33nVsZLEVms/uPnz+yG8BJOXnn4Vl6Bo453KyYG1DGGjh8m6VnlFxnhgTZu00n7VcLB8+lJ&#10;52LT5F+hLax7+xpc9qZj0EP82XunthXXQmNSY0MvZYjrRrJjN9a+wW6IGtSDrQ72ouJFfnqeGFjS&#10;UPUv8rIKwV/G6H2kzu0mjEdp/1F/tDJUmJr7glK2z3PT0SNsBur0wg7pYHH6DwWH45RncnNeqnNz&#10;E2MRwxcgAhABiMCHjsCb2/uGaLNY7TiDZ3qHPDJ23+3nPkLdE2c+dMwgfxABiABEACIAEYAINCHQ&#10;1XLdYV/nnpGbrA11Js5f7bN7P/b47Vi/aNooXYs1R3kWG45+7TRIteMX/7tIq1MGqHxwIw4cptrb&#10;afLQprsPyVB2Mp3oNIZ8NbV2H5vFq8dzkNu/BZzJot4IU5Ec9su5NwhnjMv0IU09q/wiU+mytAdP&#10;d7YDuzPifv8x9AGfcj+HsCH3xr/XwQ4gk/GmfUQgtjOe6jarE/jI6Kefw9JBaYrqqc9LOn8TnHY1&#10;2HJIX3WwZ/UdPg2ct1sQe/F2sWzxQvg05SK4G1pnyjSzvuqc/sR4FO2+ZpbgNmwkKiblGahPST11&#10;xbdiYsHfplsO18WP3+1iPGk6OCD8zcWrd5/LnEMkLMlKus9UeLA9RAAiABGACAAEhG/qO1iC+0DM&#10;7VZtDTgLDqR0MemgTjyAoEIEIAIQAYgARAAi8F9DoG0vi3UnboMLMn773Oqjitshm7Dnu3/ztAc7&#10;+gVf5Oac+2nBYLjAw1Qt1CgD1BVmXs8GJ/BPGWskdVscgYjugy0ngSPLS07fePBGXCroMm7R1pWG&#10;SMGVzZt/iXsmXYVpKIo/8J3/3XLEZOWGxaNIElX5RaaoaJvM3bzeqjPy5t8dW/ZdLKyWqcLw74f5&#10;7rtSjXSyc507CvCHP50GzV+3waY/Uh3+zTq/y/lV0sMKK3OO7/W9WIB0nrfik5HKz+IF77dt1xG9&#10;yrquvkGq0NLBYIazU3fkzZlf/rxcSMaw9sXlgz+fyUO6OyyeMUgNAYNxGY/SxnD6YtfBSPXpn3+9&#10;8oJEs7CBd+XP70+/QQY7eUw3EJHVhj16nitArOKEn380qT3A6sR3O39LZio62B4iABGACEAEAAKs&#10;XtO2hV57XMX959CedfPNdTqoFw0gphABiABEACIAEYAI/BcRYLXtbjLF+dNvfz586loOfv8ySC6O&#10;B/3w5fK55jryNmL8F5Giz7PqOZmg8O61W+Bq4ZHjh/aSP17bHqbm48HPz1Iy8yQnpLT9aJpP4G8r&#10;BlZH+S9avMU/4u7j52/AdL227GnG5RNfLvU8EId0nr0hwHuy9N2ZKr8IKKjnl70oef5c/j8lr2sl&#10;B5JosUct27FvxUCk/P7Py1zdt5+KTcPOBhbUVhQ8jA3+duH8r8IfIZ0XbN42f5A2YV2xi/mSH779&#10;nyEbubtvjYP7D8evPCwoqwXFE5S1K2FbFs3f8FclMmDGzo12hp1oCYnT3wj0htyMvnzvFUqeoLby&#10;NdohSK91bL18XbshyYc9Pv0x/HaRiLwn98N3bfD4MRcx/tjXy0ZH3bueGY/C0rPZuPnj7vzc39du&#10;2HXqfr6I/aJ7p35ctfZwDr/bgs1eM/WaIOs40umbjVad0fbeXx+//bi0VlhTmX/74verVn4W0TgQ&#10;fKYEH4gARAAiABGACEAEIAIQAYgARAAiABGACHwICKh8KXVtUejqyav/Robvjby+cUQ7+dubBdmn&#10;FthujkWm/Hbl6NLBTSUfYeWjc/u//+bXq0+ws1GIj+Hibb/tWW7Zj/rYQKYvii5OViotmVurhVWF&#10;V//w+3JXZK4MhWDHi9UXe/dtmjtc9qyVxjf5sSe+3bonnOojms4zlv/yg/f8kd3a0twQ/vpB4PL/&#10;+Zxvuj5q4A+RKV+MwKFpeHb7920+X/+Nnq9CekZ+vPun7Z9O6U13FIWXSTMepbYk8eCuz3bK4MYe&#10;uODbvd+vGd9X6nPB2pL4X7at840haQJgYe8q3TP2y4PhpdRKdVdpA3gptVKIYAOIAEQAIgARgAhA&#10;BCACEAGIAEQAItCsCIBLqVUtwQiLYz+3WxGc0XtD9NXvbOR/iATor0r3X/jx9hjE7uiNv5cQ9j+A&#10;nwS1zzNvXb+SmHjj5ul/0ntPnWszcdzkWdYzJg7spnj7BpMXVS7BoNgLGyuf3E9KuJN4K5V77d8E&#10;nr7VrMljx5lNmmY91ay3gn3dDeWF9xKTE2+mpdy+cS6ucCBgbfwo88kWtlNH9KW3/0Ui+Ybieyf/&#10;PHXh4vnLPMNZc6xmunqsmNy7qZRV+yrjauylKzeuRUWi5NlNt5k+eY7dlOGM7r1QWIJBKWE6irDh&#10;ZXr8pX9vXI2JDUfZ/3j2jMnT5k6fPuIj6qoQEOi96+fOXo+98u8L3bk2M6znf2I9qndlpPd410Ow&#10;BKO+F4AlGPUxhD1ABCACEAGIAEQAIgARgAhABCACEAF1EFCjBKPOsPBdiABEoGURgCWYlsUbjgYR&#10;gAhABCACEAGIAEQAIgARgAhABKQRACUY1c+CgXBCBCACEAGIAEQAIgARgAhABCACEAGIAEQAIgAR&#10;gAjQRACWYGgCBZtBBCACGkCgIWW/Eaj9LovgiTrjp+y3YbGMlkUUaaB3xl008nOuHNzhYWPUhWW0&#10;5PCDpjOXGPf0n3uhdQX3n4P7Q2L4HXMCHxK0KC8y8H5oDKrGT4vD8j54SBEonhE86btJVQO5Gd6i&#10;DWNz89Lc/dPBDlwVGv3HjmXTjFhdjOYGP5C5rJVOH2q3oS0RtUdq5Q7eBYlLQcCEpBb3eCRaW3f0&#10;VtYc2sPDEgxtqGBDiABE4INCQFifd2b9PEfPXZerTO3dLLrUvZXcifZB8QmZgQi8fwjwIpaBWq3R&#10;/pR3dm74/mGqBsVQHGqAB1+FCGgCgTd5p7bOm7V6V8RrU1dHC3b9W+x2VPi0IAINvAhPGJfIgBdF&#10;LAPrqjb7UygurmlB0byXQ8ESzHspNkg0ROBDQaCD4YKfudxTPhYftThHVfcjgo886mkfEHk98q9j&#10;x4M8zRUeLN7i9L3bA7ai4N5tYCB1jBGAusQYMvjCO4/A+6DVWoYLTnG53A0WHK13Hk9lBDY3L83d&#10;vzL+kNoHEd8ff8R2CkiIiTx+7PgpT3PqW2OVdgQb0EOg1SVOj0x5rUTk+1hw1OtHtbdbd3TVaG75&#10;t2AJpuUxhyNCBCACEgTadh9oZm4+ZqgOw5vCNABhZUF6HoIYTLYczKZ5R7wGBv1gumhFwX0wGEJG&#10;cASgLkFN+PAQeB+0mtV94Bhzc3NTnQ7vfwhsbl6au3+lFlBWmJ7GR/qMtxzW/f2XllJu34EGrS5x&#10;9TAQkT9Up4N6/aj2duuOrhrNLf8WLMG0POZwRIgARAAiABGACEAEIAIQAYgARAAiABGACEAE/nMI&#10;wBLMf07kkGGIAEQAIgARgAhABCACEAGIAEQAIgARgAhABFoeAViCaXnM4YgQgfcAAcJ55rWlaef2&#10;e81CD+G38dhx+PoTPuVB/MKGipyrId+vdxjbBT2vbNqyLb+cS3lWo+TEOHmn65N66zL2kw37TyUX&#10;VYs746cFzANjLA57QtG98EnYYkCsl9xbHvCjJVn6C0JyEeT6JoxeFot4KwQjXuorcq6F+K5zGKvL&#10;YumOddiwPyy5qIZ0sq+8w+Hl/F1QU5RwXNLhvFUokLw3DI7eaygDkvBd/wnGmYnNsq1oB2SSxPem&#10;oFwL+bnXDu9cZmOCNd55OLmYxhGoMoIjnNVPq0MikV1w2AqptYUZO3U1vJSI/RtE4li4JSj6MR/D&#10;DqVKpJ+4JicB1mVMUVbxzqWV1lJYrLC6KOEvEchdxs5bvY0CZFUMXQkBwtdJeyx7sFhDlkcUkqiv&#10;f3B4/kAWa9KWqyX435mbMHiHoDmoUA5EpJWQlYEgd+HrJ9cOi67nkIsn5j02oKrYZezi7dTeg6hL&#10;ovMOWboLQgAPuZvGamPWKbo0TZ67kP470bKE/MfRQdtQ9W66iA10LWO2EamlFPrAQIRNgwrfYDqI&#10;GWCX8Qt9DkbnvcaE0sh/cl3sK+TaGllRF28kuT6iaDGXJXydF31wC3pJisJ7bWoeHPcYw2KN9Yp4&#10;QhaoYhwUiwMHR11/xYhfWr4FoaN1ciRL8GMNpakR+z+dht6XN23ZjsPXnuBCbHoUqpk8XVUeL8QD&#10;0FVRYU1hwnFR5AVWu5pW5JVRJPQPTK1bnnWQ9XzR57IxUS6PMtGzaQzFDkfuZTGKYaxI9gV3Mo71&#10;ufpSlhkhL8IDmPD842ieId0/U6yIjh0EIJAfnU8rrcFivec0o2nyTzOVY4Mkb6ZyxoJTIj/BaChJ&#10;izgAomkXkNss3H74Wi4eTOk/tJWTduRFFCeHlIotpleBEIFzzrsStGWZjZGJ6IJOUmP80Flt3QUH&#10;SXGJtebvyP2TgJtfHEaOx/iIdYVhK7qwTDykgr+F4ZUAAP/0SURBVDUlfHTyHKLzYeKdyG5LaZSX&#10;wCXVkpykUSfSogtPCb5R+Cb5+xEgOfa5+prCxgojPEDm6Xr8CSHLUp6H4B2pG3roq3FztRSKHzBA&#10;/ut6+A9EACLw4SEArFti6TT/o57rZwhecw26FLzKmOR+2MbuRzOqGsj9NFRlhm6w1kMbGlo7ubm5&#10;2uFn25o5779RImhqK+rWLbxY9Lcqrp81eMctvJDQoeBt9hlCb65O1hgJxquCMyqwzgS1qQGWCMJ2&#10;CS0gdI73ICgIdWFT/yQaojR2txt4FlgbAhp1zO0Wo//nti8WzMDQhy4vWOOq7DObrVFW2YbWC8R9&#10;SkMkw7WIEKq/N1RlHHU3Bj3iHS62M9fBeF/iF/e0nobwBFXpoRtsMfCNrZ1cxZJgGzv7J5YQOhCN&#10;7fFnVAgGNdbYyRoVOnu+f2qlsqFkBMeow7dZZ4hE4uMio92D06rIAmXIzvxdgTvtUbESeR/tHpL6&#10;LPWY5ziAJC5uXPR6tv4p1SQ+BXV55zY2qTHeDGHb7IopriE3rMgQ2YUUyAfipFoqw5H8Ox0C6l9E&#10;+ZgCsky/jn0lMcOGV7Ffgz9yXE48rhMhyNCEhcK6xxc2SjRnicjo2HN2xBQR9EYkd9c/z2NqRlR7&#10;WTxrimN22ZAPuQZgXjqzAxU3tRNoKI3dh5qjSBXN7Vwx63RbtTuWB8yNyl2gZij19ybLqkoLdh+N&#10;WZPLOv+ElyK4q/MubGkyW5H66dnsiC6ul3EotCUoGtRuR+DuBSiDRE9ovCYk40nqsXXjUMvGmKK2&#10;NUF9cfQOG4kjFbs+9pydcbwmykQjrQkvfinSQ0Nr53W/J75E9YHCqwhe3fFzYCN6Nr43ykj8KcVB&#10;sTgwb6mWv2LEL01nRVPr5MhV4scuHcL8MOFpCkAyDpxCzSh1lVa8wHpXKhoRDQLR0DKR1++acmVu&#10;UiTcxBlZtzzDkOBPdA7Ai/rGEQMQ3ehJmyRpXnDylMLYWBm7VQdhm/ndIbt4VLdfRX3BQXRmBj9s&#10;bLIrYHQqYCVx7DrmTp/v9vPbt32VDQguhqPNsRCDINZ+3Co5gMqxwd2xpaIXmGQsgorM0E2EjKUp&#10;wdif+Fza99UXxeyYQ7YB4CRPn9k1RSZno6adtnLSCXz4EEqTQ6wVtTLI/l1ipE/EfszY2nmDf+IL&#10;mU54sbtXgcQWD4u4CxfljU/v+FtyEPby0IJaaRQEeaEuhtQ/kZsyzHM8/mTknYhj0Yry2AtKkzTq&#10;RNrNDdNMUhiqjN0Mki8zP26NTHh9FeUNjgueGZyN2hj20KVQzdAjz3213N9Ru5eMBkswH97EG3IE&#10;EcARUL0Eg04kHHeE3Sl+Cxxk49vixCBsPmPqE/OK4EsFlcl+tmDaMNo9KBFrifrRsowzPuhcwtwz&#10;PE8yhaNTgpH05hZwvRDvTVCZe3bLODCwbUBqNTZw7T05Ya++ONwTpDYuoXnK5lKF4W5goiSd+tDn&#10;BaRolXcOoHNWY4+A+IK3eHGoKvvsZlBUIk1HGZRgatMCZ+ohYN4b9QTvUFj/KjsmwA1MBnQ2RTVN&#10;ueXECdFcC9SADiYV40gJ6svSz/jMBrNlY8/wAskMU0QTmk4YuwXEZL/CZFTzLHITmMnrbI5VVoOR&#10;V4Kh0aGESLdf4wv5GJENVblnN48DeQy5+qMKO6b2O8K4It4bqlJ/sxelkDrj1vwuZlNQ/yxygymA&#10;dGtspSTyg3Q9xR9VY0N73+gCTPEEVTmR29EclOMR/qxJnwS1GUEzAaA230UV4PQL6suzY/w9QHam&#10;syGKaBrM4jlNAuofh7oDKRF07G1aoL0Bgsz241ZIRmySMA0TFgorU/3no5za743BmQJGF7kTLaBw&#10;vMKf1Ym7xeWOPcYe/jHZ5ahGUeIpqMsOBvN+oMzbLzzEmtWVZ0f7uwEHgj2K67DF4W6o8/HjkuqO&#10;TEswR2OCF7MBAZE5hNKeoDo1ADVbjqNvDG5lQP0it6POytQjXLaoS1eGVIADbMpTA5xEOsi2WvP7&#10;lexyHEwKWxOU3fBFySA4UgG/MHavHXifWHETjbTq75ggB7aezfbIXEJNXMbb1JfE7kCdp/1vqaTS&#10;ORMcqMUB/LBa/oohvzR8i5C+1skRa5MUmzyJ4O3TpKCV6NyLVPeUTDMo1UxWV+nGC6A0tFWUnxG4&#10;AC2u7biEuyyClY3eEEUo21GyS12CoWPd8oyioSxxH+o0jFcGJT0VxcS3+bG+wLdIpQ000aDtcChm&#10;3bRgFLyI9ASTQKvATKl1JeGr+O0WCGLrx8WCoTpY1WUGOwD/DNYYUspEIbjxbcElrNg6PyC1Ulmu&#10;gqEtxwZVyliapCOsf5lxZhsmMu/wgrcEuVZnA+eJrkDsvICnB5JUBFUQqWUzSn2grZw0Ax8alESp&#10;pqLkkEJYYvLk1Bzd/v4HCAhwGplLkAWFRoH0co1MXKpK9bcDgMjmnILicHfFy4E4XerlOcq8k2S9&#10;E4xEM8oTSFKapAmpE2lSGBI8jfQcjiAOgZnkNS+hgB+/E+S7hAIobQrVCz10g3pztoMlGLjrByLw&#10;n0BA9RIM2843sZSYHwhexfiAuSviGJjJF3un2oLQ5egM3+tCMSmVECdAFvu5eDWAYoVWNk+V05vg&#10;RawP2Pgy3DPyKdaXnLAn8vVOwdnEZILSj1JGDga8CPElDsTcK7KQAiKOd+QL0fSRfgmmMTt4JkUF&#10;pKEs+UxY6kulu2DwHUCI8cbIYsmcGeNdlOIQpugimoi5O9YSX6+QnvrKAiivBKO8QzlEivdxeEa+&#10;EKPJnB2ZfTSND4NnAn6MnQOSSkgbHEpjN5uTC3B1z8K9QCrOcQ9rKlShOV+iL3qro51/qmSV8m12&#10;sBOQ+2bJMqQokSpN/utsahkZeQYhnD4B4nkmxyPkMchpxC+S6kTiKQMtExYKnoV7oMyvCSVm4YJX&#10;Sb5AHzmW/vfEC3yiGRGh/IRzKIOngBe1AVRbDByCM0mIvM0MQcu4LVKCAZetcUglYCzfLQj3AAUs&#10;U/fQxwSDaqhM2gvmW4hlQGotrQmRrGBFJiWzVwI3aoSzJOD2c5IJS9sa2BJyI8DN2jkolbwXrDxp&#10;Nyh7ma6JfCYaVDSSqbm5AamuSuFjBXW5oR6ggCs9v2KIg5zpn3r+iim/yn2LkIHWybFMiWOU2jEk&#10;CkA6toHpEn0WtaVUM9kdW7TjBQMVxf2bVCkZyLbs1l9h98Szffk+SE5ZQbl1y+2ypjjxN7fhbkHp&#10;+H5V8VOduHs4yBHWRZaI6xx00aDtcGQnzDQtXfAoxAGUQmRyhpo7fmagurUzHi+zq46VoDppD5iA&#10;kuv4oEc85BG9q8JoQW2DGshYxDNzjoXfbckUWfAqagOInOzFwdnEaTPYhHIC2x1GowRDVznpBz6a&#10;ySHTXTAcM3MzjqyHpFuCkbcpu/5FJNjhId5FJV+2zPMcmf2MCrxT01IH/Sgv2ksuk0lSJGlCOiUY&#10;YU1eyBKQ2Io2lDVBUcn1s0UQi+3xr0Q5FN08RKhe6GGQljVfU5AUwLNgRAty8F8QAYgABQJ2S5dO&#10;7Em8AZHVY6KbN5hQXDse86gOf0FYGHfyCh8Zu8xtsg7pskRWp5HzVnxsiCSFn08ppwuvvN5YvSZ7&#10;7r/IjTpg1w8bpPPQGR/bIrmRoQlPiOeulGfEhGUgM2dbGal0Ex8TXoT5CSdP5iLDF7hN60+GyMLz&#10;j3PczD12vdvS5VrcTlBVBs6nadteW4v0phZnwoKFZh8p6642Py7yJJ89fJnTNB1tUgedhs9fARb+&#10;owLO368m/TB3recM/Q6EQNCpWy9wP3ju44JS8pERdDlR2qE8IrV6TF7xx0Vu5oG5vUVoqsDO+I/n&#10;DCVdMd6mc/e+gJ9+Yy2H92pLlFKHbr26IEhReoFYM4W85MiYcsT6izUz9QktWV3HuHjNRZDE00n5&#10;4jOQGqrKShGkXXttcgBl9ZyweL4Zh4w8XdyAHdEngKVt8r9vwcJy+ek9fySVvUn9e39oOXv+N94z&#10;dGVvK6VjwkjD8+Qrp8vZw79Y9rE+wXBYPSa4uDog5Ymnkx+TDoAydFzrPku/M2E0aTyFpdxzx+4h&#10;Ok5e8weTEOkwZOGa/4EV4ZZ40lLyHDZvtTcgGo7wOTfydBYy3G3Nx4MIf9fqOsHRC8zEEmOTHr9V&#10;izaL2XOGdSPKoU2X7n1Bjz1GWY7uQzJhaVtjtdWxWvv7uYMrRpJ0GGEPGDIYQbJissDRL8QnKyVv&#10;1q6tc4nqKkW5kH83aOOWI4/Gbgny+YQoWaBumsBBPX/FlF+lvgXRnNbNWLN0Aofk1ntNdnOzRXhX&#10;jl97UEc+D4NKzWRViH68YCAaQXVZLg9p205bixx6OeMXLxzFIXk8+kqt3Lrl99Vex2LN7zd+WTGc&#10;ZAJIp/5DxvRB+OlZhSLjoo8GNpYqJNGFkdV/gv1EBLkbc49HlKug4P6VND7H0WIY0c9Jc06HsLf5&#10;qbcyEDM350lk/6zVY6yNvU554tX0ZwwPWGmiQhMZC4J0HTl/0cfs8qSAi+DTXKzzhtLES8d4iM5K&#10;t/nGIIBKHlYHk3lrlo2ipUw0lZN+4KObHNKijtCoPC2l1mHXOnuyh6TdC6vdUJultjr8yH/iiAea&#10;IK/uxVwvR6ycrQwUzrRVyHOYeKcmNuhHefpJGk2Q2g+YMG0mwkuMSXtKsrHitCsZoAg5aVg3XOvo&#10;5yHqhR6aZDd7M1iCaXaI4QAQgfcYgfbaMllc58FTbK3ArEySN5TnpsQXIToWFkO7SnPK0hk9YwyY&#10;PFzLLKY8wpcCGbm9sbQNLOaa9+sgSjVZ2qZTF83U4Z+LvP64RtyP4HVq3KlynZnOlkaq+TYGvDSW&#10;56TFg8L+3AlDO0lNfDsZWE0315H+Kx01aDtwxDwOUvTroeOpr5iXQCpyUjIQZPBcC1LShI3brv/o&#10;SWATUdG1zAK6kqBDrwpt5BOpbWA111ynqR7UsuxUPb51+RGiN3XKCDwbkDzt9UeOH42UJyTllIj+&#10;1nHgCHMOkvTrb2dSy9Gv/DTzMCAADNh1pOvaz0yRrL07vL2+/jap3vSzta4jZQwQNKRjwkjFw1t3&#10;+MiIT6YMJqbb4G2W/shpo9lIQmqW1LG8SngWvsnmXixHOAunj+tBLiciLC3tdlJ/0gyAFL1YrV0+&#10;nVyhEFQ95F7mI3qfWI2QMlCWzshpwxAkIynrVbPRo7xjVudu3Yg+t4HPy7kTf/sJ1Zts07WL5yiY&#10;NghfJgfs3HYhn+P5xUYbcnkc0QwO6vkrlCcm/CpFT4Na104m8rG0B09ytOIgibfuPxOtPogJklUz&#10;WVLpxwsmomnbf8Q8M6To79+O3y1X7zBppeDSbqDVuXtXQqlRiKpwcsLtwjeEHuijQXtY6Yb0YWxv&#10;YD7ZEsmNSsohrBTVFty6Go0YzrYwAbsD1XsEb/mVYBNM/56dpfvBi7AZL8pUDsqayVgQVn+zGZY6&#10;SFFqZgFeI3udfft2OWK2cPaoHtJlfS3t9soWg3A+aSon/cBHNzlkLi7TRcvnDKTHFVXn2kbTFlkh&#10;/NgT1wkLgq8zr55Ko7EcqEKew8g7SQimH+XpJ2l0oW5jMMbOksOPuvOwvEnXhQV3LkTz2LPHDeHg&#10;GQF9ChH1Qw9d0puznWrTlOakCPYNEYAIvNsIaPXqPwxsRE0reoEtBgpePnsIMpcRRv3Zsv6kXV8D&#10;Ix2kPPdJCXnzhVwOFfZGfquNAVhfQJCEsIR88T6YMu7laB4yxs68v2qujQkv9S+fFZYjOiMG65LP&#10;q1NPeD0mee1345Sf8Jpsv8rv5NX7PGVXShGGE5Q/ewiqBIMG96egqE1fg1FgX3Fu4fNq0m1N6pHL&#10;/G2FRJK6a1l2hJWlBTwEGaLfp6NMytm7/whA2c088U1RWj2meux3Ni4PWzN5lqdfKJASk/uq5GDG&#10;hAC0C1aPKd5+4KjsxBMh0Xy2/ablFjK5slzpSJkwuCyqtADUHfob9JGqwCCIVo/+I/ogSHZesaTQ&#10;SUfoDWXFhUUI22BQX6mCFp2XNdbGcuGCCT3IvTVWlj4Hi7tDDHp1lB6mfe/+A4CF3MxjVm3SGLXE&#10;jhpeF6b8exhcizbRRHew5aK90VSjTPVaMIaq6oa3ffv04r7lX13kI0h52L8JPKlaoYZwUMdfMeZX&#10;KdLNrHXAFoYBWygofEG2BQo1kyWVfrxgJJreU702OHMehXl9PGsV5oqkbr5TillzNQCVl8KUi4d9&#10;1ztO1NEdbLF473XgXiUPfTRUpo8+jKx2RqOm6yHlp+JSX0uCIz4LHTNjtFTtUgV62vfWG4ggVaWV&#10;Mi70TWUpKEwZ9uiiWr7CLPtSiHmbngajdBHk6ZPnWKVM+Lo4B8hLZ1BfdbIbWspJP/AxSA6ZSYlj&#10;6eUwoauqMkDH6mBkNRvs8ogOS3ws0iDBa27McR7H0m6M4j0wiKbyHHneSQIF/ShPP0mjj3M7/dHT&#10;TZHy61dTJXVOvA6rYznDTLSNnD6FYFxNhR76LDRDS3V0rhnIgV1CBCAC7z4CHB0jkIjmFxZjazf4&#10;hkCkb3eqNKJNp249wKyO97yCbglGUW9S0MiEveqH10+mIJazpg6RWW6ihyoTXvCvUTr17d5Zo26U&#10;Pdjtpxvh39j3uX908+LpZibDp3+6PzQ+p4LGbgt83y/So3sXquUcfMGNV1bRyiUYhUQSxdSy7DSW&#10;FHHB6NErBmvhtyATHvyCZOLTYahbYET4Dsc+dw5vdplupjtquhcmJTUWopkRgBKjrWO7eDU4rQB8&#10;sP+/BXNkdz4p0HmyCSONr4q4+QhyesXgjjLM43e3M31qS4rAxo0+I/pL74Fh2pFa7Y369W4nVVDD&#10;CeNFrxgiI2fRhaNqjaj+y+hl50d95k8YMNZuxZHM7jO2hMYkxweCD+lln/79e8v/3DLtgJebX5ap&#10;5+5tc5Dyc0EXsskeRFM4qOGvcIYY8KsU3ObWuq46RuCTMl5OMflyVQo1kyWVfrxgJBpWh8FLAm+E&#10;77DvdueoD+qKhs/BXFEZ802USuGl2wC9h/jw1vmjho2d530kvesM39AYbmygkwHhffpo0B1Uph0T&#10;GDsPsXYxR3hJSQ/EksW3MFhONjdorzIF4he1+0+e58HJvhCdVkb64KixjHvtAo9tZjtygKo5hOYy&#10;FvxL0ornFdguGFFEGNC/tzrs01JO+oFPIbPqSKmHUf+P2qnTATjUw8jSGZzKFB2VINqUXZF2HRQd&#10;LZ2nGinpWWN5jhzvJOGLfpRXTJKKQHU3s7bWQbL/TXok3g5XnnoVfKhFWDGlTyFKg9qhR0VGNPma&#10;qnavSRpgXxABiABEQBUEyGFP+CY94WwR2+wTC1PpeZcqnbfaO20/Gua481xGTtrlY7vXWCLXAje5&#10;TB083mN//LNWzKpbDY0WHhi7SJj6mUbcH8Nqyxnu+O3pjGIgJd81Nsi1ICAl8/Gu/vG8WrVIpksA&#10;Onl9kxEXkQZ2OSD8M+GXJImN6sNjF2xTP2P6dPyQsgX8ulwaclYdTJXeFFZmHtk4fbLH7yWWfuG3&#10;C1Kjj/2w3nm6uVFv5mvRaSkp9Xa+h3dt/WylB4d3xT/sBsXXDprAQR1/pUF+VcL7HX6Jvmi0OcMc&#10;vz2XUpwWDQKGDZKIuqLB01z3X+epURFWGRkh//4Rr/mTV4SUTN4Zficz9cpRTIWNe3dsqa8PSaTT&#10;hLH7kAngvvi0f2/nY9+YCWsf3b3MQ/SmjzLSRC7B0p3ps9/xxd7d+/59It7WKqgpjNq35bcstv16&#10;+6Hq1DlUllSLvEhbORkEvhYhnOkgUpuy32THn01HzKwnmaq4HMh0fNrtWyvKt+kyZOwsNj/jX+4j&#10;/Cyt2vy7l7MRvbGjjaQgok2hOqGHNl7N2vBDSqqaFSjYOUQAIiBGoPbNa5CncNid26MrzG269ADX&#10;AiHPK6ooPnARvKksAzVvHbBXhB5+CnuT6YIU9irvx0ZnIGOdrIxUTmiY8NK2S49eCPIG7O9pjg97&#10;WB10Rs50+yroUkYxN9x3sfGjvzbN334yl/g5vSwanXsYgm+NyiqqqGo1+J5nnR4a3rVDT6xNrdoo&#10;JJLYm+KWmmaH1bYd+k3HpHX+x+Q8h5YOlZ5EtMGktC0oNrWYe8bX2fBR2Mb5X5zJrVflcEXGBNQ/&#10;Cv/xYBJiam1thvAv/PBzLOkwScVyIZswgo4NJvnT1vkfkcP8j0uHynyjpGiINh3Z4Aukxtr6RlWw&#10;YKpUDNoDVsHOkT6T1h1gIGcG/avTVPjm7p+rVpxE3I8mXz30peM4fbbqpxOAu6js93y7fmLPNrpT&#10;PdZaIVlnTlwnHvqpYRxU8VeghqhJftFY1MxaV/fmNSiwsjmdVVgypx8vVBINq5POSFsQMGIzsrjh&#10;e5yNc8M2rf7i5CMamyfV0VjZdyvvBvmsOIq4B0ddPfyl41igwrInhIO36KOhMnmMYGzbd7TldHDC&#10;3cW72FfNb3PvJKQhZo6TTGjmLcqo7NjPfMJk9vW98yZZOX/hu9/Pd/Niq2Hz9j6csOW071ITRq6V&#10;NJTmMpaaytIqBOnetzv2gSarPVsHnIFTV6+RKp5C5aQf+Jglh8pEounfiZuyhW/uXw/NQIY7TRqC&#10;JckKQ6Wm0jZl3ol+lKefpDEBkdV35DTwvV/ijZR8dJmqMZd7Xuq4a/oUEsZVKfQwobs528ISTHOi&#10;C/uGCHyICAhL8u8XIcgwI71u6JS0Tc9+Q0CwTn/8lC9bi6h7nv+Yh3AMB/ammcoo7E0WzQ7GMxa4&#10;sLFPcGvyb/+bhgyfOX2k6qdPMOFFu2c/fQ7CS88uRvchNNcDJvnmjlt/CQF3A5dHnYgrVFTuacPp&#10;N6Q3guRlP6WgSPA8PxV8pWSo31ezH04xZVwhkeTsskXZ0cIPfMkrIZwWR5s3kGKaL9h6KBBcX11+&#10;8jz5WgS6nTAkoLHsxvE9Jx+xHTYFhe73MUUeBf7gf62EZr1DyoTFB748LymXOmeULvEy7dr3HWjE&#10;QfITM4sUVg1V7l/lF/EDX8rySipVPgFT5bGVvVhy4/jxJPbCXd+6DGOrvWXAdsv3nmOwm5V6TFzk&#10;aotkHdl/+m7TmUXNhAMTf4VolF8U3GbWOmFZ/v2noLZlqgc+2WD60I8XaomG1aGfuePmQyHbLZBH&#10;J0+QrwtkSrIK7cuSj++JYrv4fOshdauXVF/00VCBCPwVZjCyBoyzBx+SJN6897QOERanRN1F2BZT&#10;Rn6k8vCEF4UNvKt+G3+4gMze9PPnM7o/Pvvt5h+u1lpuORab8teu2QaqXqGHjqCxjEXwMj+1GBwH&#10;NhC9QBAcAdZroLk+uEghMx/UZTT2UCon/cDHMDnUGNk0O2pjbLPcxRD7FunVo9s3wXLgoulDlFfX&#10;NJW2KfVOomPdaER5+kkaTWjwZqSrx2oLUxISEGOHKejsQfTQp5BiXEahhxHdzdgYlmCaEVzYNUTg&#10;vUeAV1ouvaRfV3T7eiyC6NkMG4BPEziG5lP0SN9RS9gW8u7F3EUQU5thunSnFAp6q8+J+PHPiynP&#10;iCfUsvTGO4B7r6MjL/59PiyxnOp+IiZCYMCLFsfEbAo4GODfWw+kD2MV1uec//HgxRSpU1orq2mc&#10;rQtOMayW/pSF1WPsLFtDhJdbpnjHTXcT8+Hg5FTC17YS3uue3ruZSJQaE1Q02lYBkW9yIn4/ePGu&#10;+ETJlmWnt4kFuO4k9U669HUngHthQ00teWdRPZ8vI6WuI2Y5miFIaRnlLiSlIDIioD77XMCJLMTy&#10;s/XzTPpYffrNEnBTy96vj956LVNYoGPCyEemFkBzMuLTX1AUcRpqaxivhYqso+hsQrq0dTS+flmi&#10;Xl2mrrK6lmaxSQb1tr1NR4EL3VLjM6kugm2oqWm9r/0an2fH5yJ9hhjpSm2yqKuqIB8+olSXQAOd&#10;XhxtfAGWpT1kjqeHKZIUcTq5VIybpnBQw19pll+UUw1qXWlJubSBC4tSLsUWIXqjhg2QOcpZuUTo&#10;xwuGommo5ktbg1bXsdMdwd7U3DKqranKaVW5RWNRdnw50meMEfn2ZXDbbHVFBbG8Sx8NlWlhCGMb&#10;XTPb4Qj/9vX7pcLn968CQVuOG06+RF5VUiq5h/d8d22I75W/9np/+cOh89wqYRX3bMBXbtNMeqiz&#10;z41h9qUAc0T4NC0mEXx5JdFtPPimn43PlvbVQv7LZ+CCJ3oPHeWkH/gYJofgC93qmhastLP6WThM&#10;BdcHhl4MvxyWSH1JKAVsKuQ5qnkn+lGefpJGTw1ErdoPMBtvBq4eu55ZKnxx7+ptBBk1eXhvwjYh&#10;+hRiWZnqqTIjspuxMSzBNCO4sGuIwHuPwJUftgbd5ROmO8LypOAfz/KR2esdRoo2trD0p7rYshHu&#10;sZAb5E8hwG7Mf4IjcxGLBQ7gDl+aj9zeaosv//nVlxu/PJ1FyglEYe/c5yu+SUTMl86ivJiX5tjo&#10;Hbz0eWEZWLmARY+M8JCrT0kTwoaiy4F7v/Tcc/qhaDdKW91BkwAJtx8+acqIhQ3ld0N+/Zt00qmw&#10;Muefva4W609Jf3DUUMZ7WoaYzjDVUZixtTeY+rEL+Nr22OmrUhegvMk4F3yFJDXakGi6oTwihQ3F&#10;VwO/8vH88uxD0aS9ZdnRMrBwskT4Z/1PpLwmz++F/PQQL3vJ2QpCftY/e9wtVst8cCSs5OW+RNgj&#10;TPXFM7QG/kse+jyvoFF8o00AgtTzLv/5w/l8jrv3p1N6sZAO+g6f7rE3QJICfzgjdeoqgtAxYaSj&#10;kcV0cC3rSf/T0kUccFpHiPc05mfcsAymuoFpf0bIwcg8QlUDSPnSrg2BxMtRmChYB91Bg8HV6rcz&#10;CgmLs/Xlaad+PYQepkzn0TKa6ARuxzx5+MQt8uGYSCM/8y+vacRDl0CS9woTYElFS1w0o9Wuszby&#10;4uHjYuJktZYX+5On90k6rMltw9KbvdptOJL4W8A/j8QldSY4yOlYXX+leX41p3URm7YeS+MT5m/C&#10;0oTggyf5HIv1duadlX1cQAUY/XhBWzSN/Jx/9rjOXX1K+oMjYRmo1yPsGab66k7xGeqddjuQFby4&#10;+7iY6EIbnsbu+tz7Atg62/TQR4MhBU3NacOIv9LFdIKlHpJx/saDp+i99RyrT8YbamaGVFtZCm6B&#10;4Rem3rqbU0gvGNBmWiMZC/L6/rnQSJJutzeY7ujB4Wf8eCyykHiRU23xxZ82/HyPBn20lZN+4KOf&#10;HLbtPWgSqEFmZTwhBIqGV2khBw+pcLg8DW6xJu30LGZ+zOZd+dzTBywHLp0xltYtSyrkOap5J/pR&#10;nn6SRhcarB2rvekEe3D12PnEjKfZty4/QqymTTQknihPm0IGoaeFgzgjQBDNOBhmY8LWEAGIwPuC&#10;gIFW5rYVK3/898FLMIds4D+5/uuGjd/dqTf2+nTJGMn3Pu305qzeact5FLhz26Ek8RaG+oqcyB82&#10;+l3hm3t+6WjWiX7OStVbQ1lO5PeuLn5Zxit8P51EvnwXD3sYoBzraaNo13qoRcCEF5b+nM/X2rJT&#10;Aj//7lAyvjdH2FCRFfmdp8vP6caeX2DTY+zB13l4Z/48/xj9OF/4hpcS9vWC+SuOklMZVvsOdc/v&#10;Zhz+1MXncFIBX7T1AMwwQ3w+Dy43njPPHJw+o+hh6dl+vtOB/eiPz7cdSRbtwcFI+uHrr66UG3uu&#10;Wmgm/xLbltJJKiJRbfnO9dOfswZ7+i6fIr5Fp2XZYY9ctHajaX3SV595N6kxpvOfua84+rCkrm0H&#10;LVSerA7t64qyM05ucll/JKnwtai+ANK7I99+HpRvvNTWvKd4y1dp9Be66GP1ZyaNxTi6BCBvUv/a&#10;c/QRMnvb2ln6+FELHYYt3uplgeSf/zIggpQxg88m6Jgwq93IBTs2WiBJu9y8g5s0h58X/+vGT1Yc&#10;TC+p1+7AcDIHpv3en9qys46uXPt1eFopKGGAi5aTj29asu5cfU/lp8v20DUxAJO5e2l5xIorvrKN&#10;8P44cR4rUwprnqWE7VxgteLoI9qfA7YbvmjHalMk+is3H7HZglX6yifxQZ99svZoenmddnux/BpL&#10;o7/CBOj8Z6Z6G3foGJeW3jiHCQj/1PadJ9LKgZ9o4BelXQ7c6DD/94rBw5UjptAxdDJ32OhgwD9/&#10;+sJ98YYaBjiAj5moxKGmv2oOftXUuiYM9fpk7nZaeSDqQUmNECTxwBB8Vnx3DTF237ZklPKPCyhl&#10;QT9e0BVNmw4d6oru3j356Yr1h28W8nFXhBb3j/jsCCo3XzrPrCcdxdNcGy0DcwcLUN/cu/PI3XIQ&#10;vxpeF6VFBa51mf9T0eDR4JwywkMfDZXJowsjPgCr8zALRxClT5748Uw0j9HWXSUU9p766RbPcU8O&#10;es0dO3iArg6nY5suRjb/W+a5Zf/hiGvgGnFVd/Rhw6qZsQA3A5KrnzZ+dY5v7PblwhES3WbpzvD+&#10;Zj67/OBK913haS8wKyhIPv7VEpfQekM6WRZ95aQd+CiZpU4O8f0UKX/8eRk7mk1Qw+OGfe1qteKP&#10;RyqrE/qiVg9dfTQuJaTlUZ34JtqUjbY0WzhtGM1ki3meo5p3YhDl6SdpCNJV1wSYdn5CWqHyk6c6&#10;m0wCO4V50Wd+PHESbLqSbKUXCYU2hQxCT8sGcabaJRQ/4MX81/XwH4gARODDQwDNyxg+9Vw/9JBd&#10;t2NxoV7GJLfCNrT3iy+pJ/fXUJUZusFaD22InWzvameOzRnMnP2uFdcLJI3F3YYXi/5UxfWzBu+4&#10;hRcSOpTqzdXJGiPBeOXB1JdNfUleEOSFgt0ooALjGfmC4md5nBeGu4G3rP3AtmDSQ5cX9CVBRWbo&#10;JmvsXmDsjpUF1obgf9jG7n+mlhEhqiuO3IjzAC6dwcBhGzsfiDmzAwNZggbaYUbIOnA3A9qjuZ2r&#10;m5h39pwdMUVSoFMyJqhKD90ANiWJxhJLAh0urhjkUeJHJIk14cXkXuX9XXowGcEx6VCaSCdrFAdk&#10;tPtBbhlZguqyI5QnZTmKl3HU3ZiAvkiN9Wx2RBPVWFCVFuJphbXTMbdbLJY7wrbZFUMEuTjcDbMd&#10;Qz8uHdmBLLdKOQFvC0LXgBSY4xH+jIiV4FkUqKEgbNONl3ArYGjCQsBUsPtojF6MKbENk5mixA2M&#10;Rvn3quyT3rgySx62zb64S75ktad892X8dlBsEZmBm5PdGtxFCAojvcwxTIGfWWxnDpI/4GTOndkF&#10;PgpsciMyfoasvsDKglfhbg2zMrwf8D9SVlZfHL4GayXrJSiMT+6guBrIKoGMyQhKru20wbxo04O6&#10;0ILEfQAxve3xfHxYhUYqh4y6Z+Fe0mpDFwcwpDxxqOWv1OWXGgeaWicnLoj6XPV3XIgH7gokj+GC&#10;PfE8os0pVDMqraYbL7BAQEtFgcc44TkO115Uld1EvlTaZVFzKw0gI+um7LK+JM7XRqpeaLzEL+5h&#10;IhroLbbHv2p6jRYatEmiVAa6MGJECQrC3cXJjs7W2MpGEofqYFX/4l7I5xZoamA+Zw6eGkkenXGe&#10;R8nZghzNlOdGQNSgl31RZSxi14fK6Kl0kHr78KQozEmo1bPxvXhpHxClVM5GSTN95aQT+PAh6CaH&#10;guILXqj9YokZHssAjzGndqGxR5L2yNMu+W62Mm67KZbwidKzDeQMqrYgdDn6M8c78gW9mI+rHrO0&#10;TXXvRC/KU5EkN0lrrIz/xhRVEHEutOYsSO/l+EYQUj3F+m++ObZUVm/oUkg3VWYWxOXYXrP8GUAG&#10;d8GQsx34fxABiAAJAXTqfpMb5rtmpiEIZjZrdodcuhb2+eReUkviWuyhC/3OxsQe27NuWNWlkJAT&#10;WV0dfQLOci8e/cJah/pOBAVAS/V24lLVMG+/cG6c/yqzjyi207B6DBgGctDhznajxdtO1JEiE15Y&#10;3YY6+55NuXpst/uwqsSQkMSqYSv8wq/HBXqYcYgQaevY7fwn8oC3fVfu6diHWlY7w2/cPOE91UDm&#10;WEdWt2FLf4xOiQv13+rS9/m5EJT3dbvBuX0ntk/vT2cfAos93NkvNCX22G5UEidCTuR0cdwScPZ6&#10;3NH1U3RUvipKHTwp3pUmEhXwT+HcyMBV5hyygFuWHS32MLc/bt44G7B11VQkDoCHqrF/WFLCv9/Y&#10;EtWYxR659JfzKXFh/j52fZ9fw+TuvvvY1ZQIn+kUILO7tqNpA8oJEJbd/P2bv8rZi/dvmU06cIGl&#10;M+2zz1w4/KwDB/4kfWJD04QRwNTyP6JSzwb4rBqHxP2Naw5g/sG/26iYoqMSbJNFey8mnPXzno8W&#10;Hc2dNwdGp1343LIXnQtlPrLaHBTuu9Z+cPHFE0mFHUdPMsSMhaVnt+9EpJ+3fffs0xHZWlabwlOj&#10;T3w53aADk2QGWNnyX26mngvwWTkVuXsi5EJWF1sf/9NJD05/Q21lHegKkA4q8tuwek39OvzfyIDN&#10;TqAkxDa3B0aBcmfdr1sX4OCKbj16pvrta9q6s5d+MZxdfjo8SnJ/OQMc5IlDLX/VPPyqo3US2bRp&#10;b+xy6Ob1UHDjPKiqG85cs/vEjWvHtkzuS38/J5XjoxkvgJ7TVFHgMRb/En0dBAwfl34gYISgAWPP&#10;sdiYiO0zmEde9dQXfbttrymbwpP/CdjsjJn8fG+/s6k3g7+cot8NvSIt/9ajkiYVphs91aCKLozY&#10;EKw+o6eNxwdjzxo7pAsTlyKfRnBL9+FVs0d/m28bfKe49Pa//4I1H0F91cvi4ryM+NN+7gMfBq11&#10;+i5GckoTc27VyVgw1wcytbhDX0zpJ51gdDBd9Et4QvhP3vZAmDrmTj6Bl69e2CrZ3KuUUvrKqTzw&#10;iQejmxyydObu+yfUz3tGd254xENtq52YHk4dRPzuRSkDFA26Ttocftx33fzB2RdP3HzWccI4Q5Ke&#10;aPcZYAi2nnGcZ4yXTpIVjcYwz1HdO9GP8rSTtDZdrTaEh+9bZ6+bffHCzcLOEyYNlH9cOX71GG5j&#10;4yYM6S4LCl0K1U6VVZG+pt9hgdoO3ieLxQKL/5ruH/YHEYAItD4CBl21JZZOk5qGlP2mYzflgg0a&#10;xxzJG4hpdtCCzepSA2ymeT9cFJ7h76irzvUCLUgzHOo/gYDwTfIPEyzil3FDvzRX/aIu1aB6n0xY&#10;NQ5b4q2KZN9PLC7O48Z8bs7ga8qWoAyO0SwIiMwGrJP/6qj46K1mGR52+oEhUFcY5jVsUaJT+OVg&#10;R32K+l19RpDdTC/u4qjHe2eJv8D9wCD4L7HDTwtYNMo710OeuFsQC5gAtCDYqgwFqi6aqfKqMjh8&#10;ByIAEYAIaACBhpJroYGJ5RznuVY6sP6iAUBhF5pDoPJ+bHS+g5O9eodEa44e2BNDBN48jA0tclg5&#10;ZySsvzBEDjaHCEAEEKSutCiPj3D698IuiJf31NfV0zgtDOL5jiMgLEk4FhiHcGY5WknfCfaOUw7J&#10;axUEYAmmVWCHg0IEIAJqISCsqa5GT/sry4kN3LTutyy285611sTb7dTqHb4MEdAIAugE/qWT2wxj&#10;0fXAGukUdtJiCIA73a6HPpvpNtsYFndbDHQ4EETgA0Kgk/EEa3Ah/K+/hMQ9qZS68R6cJp582P+n&#10;Kzz2jHFDPxIfAv4BMf+fYEVYy68GggVXClz5ZdO2A1k97fcsn9GbzlfjzQSPsKGhEWl4mXrz9gtw&#10;HL+Jbo9mGgd2qzYCsASjNoSwA4jAh4gAq2OfaW5ubibd38m5h/DNHb8h2m1Y2h8NnrE+5JGx++87&#10;3Iepd2fIhyhEyFOrIoBN4Bvmu1r3U+v8CFV5eLdNWFWuWvQ9sInpSsPqBdZwe12Lwt6qg4nMxrA7&#10;LJu2qhw+lMHBSRmeh/cv6Xl6o/WgIRPnrfLx9duPPj/s2LB42nBTC88/edabj+79ZBCcjb2nIn9z&#10;e98QbRarHWfwTG80Gd3t5z5C3RNn1IKiOu3nGSztXuO8T/OR2Z/NHvKuHAGoFlMf5svwLJgPU66Q&#10;K4gAEQEVzoJ5twFsKL16YN2uPy5WDXGZMWOuk+PsMf06tMo0992GCVLXqgiAWzzLSmva9+rJbsUV&#10;sVZF4H0fvIH/8lVNh4+gAN93QUL6IQKtigDYIpF0OfZa0u30tBuXr+fysetjpo0dNmr8lGlzpo/S&#10;YXSaeKtyAgeXQkBYevX7dbsOX6wydZk5a+6C/80e3drS5Kfs/3jspmfWbv9zXrLc1dZI4SdwUJ6t&#10;hgA4CwaWYFoNfTgwRKDFEPjgSjAthhwcCCIAEYAIQAQgAhABiABEACIAEYAIaAYBeByvZnCEvUAE&#10;IAIQAYgARAAiABGACEAEIAIQAYgARAAiABFQjAD8+hBqCEQAIgARgAhABCACEAGIAEQAIgARgAhA&#10;BCACEIFmRwCWYJodYjgARAAiABGACEAEIAIQAYgARAAiABGACEAEIAIQAViCgToAEYAIQAQgAhAB&#10;iABEACIAEYAIQAQgAhABiABEoNkRgCWYZocYDgARgAhABCACEAGIAEQAIgARgAhABCACEAGIAEQA&#10;lmCgDkAEIAIQAYgARAAiABGACEAEIAIQAYgARAAiABFodgRgCabZIYYDQAQgAhABiABEACIAEYAI&#10;QAQgAhABiABEACIAEYAlGKgDEAGIAEQAIgARgAhABCACEAGIAEQAIgARgAhABJodAViCaXaI4QAQ&#10;AYgARAAiABGACEAEIAIQAYgARAAiABGACEAEWEKhEEeBxWJBOCACEAGIAEQAIgARgAhABCACEAGI&#10;AEQAIgARgAhABJoDAVIJRlKOaY6RYJ8QAYhAayEACqzQulsLfDguRAAiABGACEAEIAIQAYgARAAi&#10;ABEACIB5GfwQCWoCRAAiABGACEAEIAIQAYgARAAiABGACEAEIAIQgWZHAJZgmh1iOABEACIAEYAI&#10;QAQgAhABiABEACIAEYAIQAQgAhABWIKBOgARgAhABCACEAGIAEQAIgARgAhABCACEAGIAESg2RGA&#10;JZhmhxgOABGACEAEIAIQAYgARAAiABGACEAEIAIQAYgARACWYKAOQAQgAhABiABEACIAEYAIQAQg&#10;AhABiABEACIAEWh2BGAJptkhhgNABCACEAGIAEQAIgARgAhABCACEAGIAEQAIgARgCUYqAMQAYgA&#10;RAAiABGACEAEIAIQAYgARAAiABGACEAEmh0BWIJpdojhABABiABEACIAEYAIQAQgAhABiABEACIA&#10;EYAIQARgCQbqAEQAIgARgAhABCACEAGIAEQAIgARgAhABCACEIFmRwCWYJodYjgARAAiABGACEAE&#10;IAIQAYgARAAiABGACEAEIAIQAViCgToAEYAIQAQgAhABiABEACIAEYAIQAQgAhABiABEoNkRgCWY&#10;ZocYDgARgAhABCACEAGIAEQAIgARgAhABCACEAGIAEQAlmCgDkAEIAIQAYgARAAiABGACEAEIAIQ&#10;AYgARAAiABFodgRgCabZIYYDQAQgAhABiABEACIAEYAIQAQgAhABiABEACIAEVCvBMOLWMZS9iyL&#10;4L0TMBdFLDNisYyWRRTRIAdvzDLan9Igv3VDyn60EcszggdaNfAiPJVh0fS7uGfZgcT9KB5bQpVI&#10;BDb7U/iSv4kJU0wO6RUCly+v+owVvan/zY1qIeEnTfFIxlT4hnf/aljANs+FNkasLkY2Cz23BIRd&#10;vc+rEVBhT6Shy5AtsWVEAokviFCgKXEaSvEfayLCT4H9ilrg+q/okemKn7LfhmiMysdqJvBps9Ac&#10;47ca183BzHvXZ6uKXi203l/K1WKbMhrgMVi5C9L4yEw7hMauBLEW1OqWl0XLj8hUP+W0l47UGuq2&#10;GbppQf1pBurfhy6FlTnRf+xYNg3N0ucGP2h8J2h+by2r5dF7f2y55bFpvRHVK8G0Ht1w5OZCoPrh&#10;9ZMl5uamaP9F3HuPq5trIKxfIT/r3DdLJ5tNX+T9/cHT13MRfu710wf3ei+aPmmy865zOZXyCizY&#10;2/ys3w6fe/SmWSmEnTNBAC8pyqvuMelJw21FlTuahU0NDw67gwh8UAi8s2b+LqAMwVEsBeiK3wUt&#10;fX9pgPojT3bN6nne5J3aOm/W6l0Rr01dHS3Y9W8Vpubvr3q9J5Q3q6zVwQCaJzP0NFKCsdwe9bhY&#10;3vPjzF7MSHpPW2v1mukrjUFqsBPKDQU+CSuHaTUbo1rDVibIE8ez5EAHA3RkU6sxAzvKkCCszbp1&#10;oWjG59+ssUJ/u3sx5SlhL4qGeRTy7x9Zt/iT7yJyjRf7nknMLq6qFwrqq4qzE0/7OhvmXvjmk3mb&#10;jmTKqcLoOa3xMEf4F/wOJ8ndCNNsCMOOGSGgZbjgFJfL9bHgyHlNaQNGwzFoLBp4gwWn+cxRLjmt&#10;xjUDgGBTiABEACIAEYAIQAT+wwjUPoj4/vgjtlNAQkzk8WPHT3mat30n0IBJFG0xdDBc8DOXe8rH&#10;4iPar8CGzY6ARkow7br27KMj7+nJfjdMtbmhZLVlfySNQe/uWJGDAp++3Tuwmo0iVofufanF0btz&#10;YVzI+XwEMXbZtnRyD9lpZ21B2u00w6GDp1k7WYL5Mi/6wp2Cpmq3RnkUFkfv8Fxx9B7bZldM3OFt&#10;CyxMdICqgCF0TCz+t+3EPzE75rAf/bHif99Hl1B959Ju3LIvPnVgw40wzaZGmuuY1X3gGHNz86E6&#10;HeT0qbSB5mgh9yQa2FSnGc1RLu2txnVzoQn7hQhABCACEAGIAETgw0KgrDA9jY/0GW85rHvzzVxU&#10;gAwmUbRBa9t9oJm5+ZihOp1ovwIbNjsCGinBNDuVcADNIFCffeaHwCTQl8WaLxYYa8t2Knx660Iy&#10;e4apfiejqc6W6O+xifeeKznpQyXahG/unvz2QBLCdvb7ZcN0nfbSnbTtP33rD372BkjWoW9D7lF9&#10;a8RqN3je+s8s4UYYlfCHL0EEIAIQAYgARAAiABGACEAEIAIQAYhASyMASzAtjXjrjddQcjXED90C&#10;Y+61beGYThS1bOHz+1dj+aNGGfRAOg+ZOgutwfCT4u+/0jzNwqKo3/5MQjgWO79wG8am7r/DCLcd&#10;ay2Q8qQ9R6KK66na9Jq8fAXcCKN56cAeIQIQAYgARAAiABGACEAEIAIQAYgARKAZEIAlmGYA9d3s&#10;8s29kG8PZSEI2+HTDbP6U20mFFQ95F7mD7I06auFsNoNmeyMfouUdupq5mtNcyQsSjpzGtBiuch2&#10;iPxdcaxOI6YvAjSUR5+58ZTq8C+WtjHcCKNp2ajWn+hmLv0FIbkIcn3T2C6iS7WwC5WUnlov20DB&#10;rV5d5h/OqSeqQyP/yfUQ33UOY3VZLBObRZ/vD0suarpOCz+3TFt3wUHAWe6msdoiyrBbVOReo1Bf&#10;kXNN3Ce4pWvZll/OpfDekJWQcMK88PWTa4dFlwXYeOw4nMRrUH5anRxYBDVFCcdF7OiOnbeKamiF&#10;Qmooy7ka4rv+E1QIXcY6bAB4FNZQkkNsCaBbthXlUuomsiaI6mp4KRH7N2A4645duCUo+jEf61bI&#10;z70W8v16BzAgwEqGffV7ELHbbEKpSw2Y1IPVZUVYYZ0sssLCsMWAMY8IngKRylMk6b8z1RlhQ2mq&#10;CPMu4xduP3ztyWu5VEjL/UBEmvQ3nESVE/IfRwdtW2ZjwiLeeiasLkr4S6I881ZvI6mEQjMXQ0dH&#10;TOK2dDRQ1JYJFPLsA7VTsWkY2SzaKM80VLJBWuAAylB/dXiHh41RF5bRtGU7QpJ5tRT00pAmxVvV&#10;N3bos1jSVxkijQ+CJgO/NyYgjXSPSe2T466g9fzjjyVKRbblxRv3n0ouIlyLqJalKHTFBGZQGg7v&#10;RDUTdUo7DycXU23EJaqZLurmIlJLaXhdMmi1pWnn9nvNwq5iBI7r+hM+5UUvwoYK4FNxFweu8puG&#10;xYNn1E4VwfrcgLrfLmMXb5ftUy0MUfKbrBjcJom6ZNzVj1/oczA6D/cP5JgoD0O65iClaMKanL88&#10;TLqwTDZEFNaQfqOttMKawoTjIjxBjFqtCE/JCBrVH9qkylhZkw8X1jxLiTgAIiIWaRf5BF3Jw/WH&#10;BCw9G5cXf/HhNeCW5fhEJR5YfAOp7oIQYv4k96JM4Zvk70eA/MDnKsWsQVgY4QGM2vX4kyaPp8Th&#10;NKk7lrAJX+dFH9yC3sokugVPThJFy2Dl5aWaTsxoB306WQTtTFsmvsu7EYmEVZexn2zYfy6tlByS&#10;CITJd840zFOxGivMaj/YH4XiBzVzpk9xuBsKjLUft4rBq/UvUv8J3u3tYm0Itj8YWzt77w6+mFpS&#10;I7cHpu0F1cXcswE+K+3MDc3tVvoEnMM6Lwx3M0QQQ7fwQhqk4o0RQz9uvfzW9Vw/tBGyJrxYTivl&#10;+MgOVF8cvgbtVfHYEqqUD4E3rX4c4oEdhmqzI75EQM3Uq/jtFgiyJCQPl0V50m5r9I3he5Kq5bwB&#10;WiknQJbHhldRX6DEmPlxa+T3jNJQyfWzBQ053lGvRDRL4SOoyw52AHrEXhycXU1iSyQemhKnoRTv&#10;cxMVrFuEn1t4sTzGRS0w/S+N3e0GngWYUeuY2y1G/w88u2NLhUKZrqq4fkC1mkQjO1ZDZsgqUReS&#10;fy22M9eRUeCa4phdNug+Krah9QIxAQjbxjeuBLdKXuxu0JOrk7Ux2sjczlXU375YkLATWZCwKajI&#10;DN1k3dQnPi7wVUv2Jz4n6KuIC9c/z4dusGWTCNCz9U8hqyMFiFQIN1RlHHU3RhUaY6dpaL+4pwp8&#10;UVPvb7POoMSg5Fo7ubo5WWM+arR7cFoV2dQEVekY2eKWrnbmGMvGzv6JIuiwXkVUzt8VuNMe99ig&#10;W1Hj0e4hqc9Sj3mOA/jgQscVgMy++j0AMjQuFJLoq1L97YBCuoTmyfij2oLQ5WzqnwgypVSkJvQk&#10;MYKRzgjqwXlZNnqk5IM9Z8elsF2oUMlxp+7xhY0SaS7BtR0BjWOKiGrTpHJVacHuozE1c1nnn/AS&#10;Z0VQkRG8CnuTKGWgEgfiirGgoNDM8R7o2Q7WlqYGYm0ZQCHXXxWh54tJm4aezc5r5Iioqg3S8YGu&#10;QVG4bzG0dpI4JduAVKkIS0+aVIw+j/I2QxCn4Oy3hF/rCkM9MC2SBHf8R7yxQ2Am7qsIIBPIA1q0&#10;M44ntgt1LIWOK/b4MypkgzXQeYL7Ys/3T60kM1udd2FLk4sWeTk9mx3RxfWKMwqCS3MNuiTSdomF&#10;sY3dj2ZUNZDHaqjKDMVIwqUmdn6ImfP+GzK5lCQeNVktOO3u0pkdqMmKgqk6GBLot9sRuHsBlqcS&#10;qDJeE5LxJPXYunFoDMGiHQ6OLIb1dMxBOlKjWlKZ7Gerh7DtfBNLSVjTVlqByPnI4Ol3TaH4NKc/&#10;tEmlMjEcEz27Xf677cHNocRIDfQnJOMZ95inlRh+ceIhY+MMvJ/6blmOS6RBQ0Np7D40YxJpkTh/&#10;wvI66qcydjNIByhz+1dR3iDvnxmc3SiKN01eXa7DkWQgIN69FIUnQ2vndb8nvkTtlDqJomew8lJc&#10;TSdmtIM+nSyCTpQBfoYivlPYMrDmurxzG5ucG56/gfx5Vwwe8fFHRJhi56zQPFHHoSy7kKdRH+7f&#10;0SAh4Y7433RZVj79luoJxPhrfs4g6ss8xkuo5hhM2wNdKYr1xcIS8TFc4Bt74+R/uAQjeBXjY4qa&#10;Fscj/Jm8FKXmjp8ZGzHwTRKVRQTVSXuGozDa+afKL7Ep1wHZEkxF0m70wiVCYUWexomLNU1UyZSo&#10;BC9ifcAnU2xTn5hXRNZgCYYAqgrWzawEIxoLl7V0TVaFEgyFQtRlBjsYkBW4oSxxH1p/MV4ZlPT0&#10;LSZ9wdv8WN/5oCBC1geR2kgXNiliXkPlnQPoXJbQp7D+ZcaZbdhA3uEFkrkNHtKwx9jDPya7HM3+&#10;BfXPIjcAW9PZGlspSjTkKTcFwrVpgTNBdjtnR9QTnB1h/avsmAA3UJTR2RT1SmpuINOx4NUdP1CQ&#10;ZBu7/RpfyMc6aKjKPbt5HEc6BZe0dD+YVIzP/wT1ZelnfGajr3uGF0hmMuJKM7hEzX5HGFfUuKEq&#10;9Td70ReEOuPW/B6T/Qqb6lOxr34PwmYQCkn0gtrUANSJuIQWSLlHQUG4uzHCXh5aUKsoLNJJntD3&#10;megMpvAg17fZfj67vA7Ftjw7xt8DK5GAh1iCqUz1BzqPcOz3xhRgchdU5kbuRDWW4xX+DLwresQq&#10;dzQmeDGbPWd7ZA6hMCeozQiaCcRv810U3glhRJ0NUQTvSm3mQNlo2w7oW6yrSjUQEMIACjlSEpQm&#10;+tqhut00XOPbwiu+dgBhS5/YF01iV9MGRYs9cnwgKrjRbv7RmECBdRdEbgDLHuabSTMautKkYrUm&#10;L2QJMNU1kc8Iv5bGbjbHdIY8UEOq/2g2orczHleZshu+aL1vtHtQYvFbzHcJ+IWxewFqiOnXsSLn&#10;o7alCBW7YkAkcF8BYn9S8yxyE5jm6myOJdRgBNWpAaiL5jj6xuB+Eni5yO0o8aYe4dIWLItSk0My&#10;dNwRdgdjtvFtcWIQVpSUSiREFQciLMK6sowzPuhw5p7heYQSp2RBaM72Cw+xcFBXnh3t7wa6xR5R&#10;CUZdDKnoB8IqTw1wErlkttWa36+IdAxs1ZDFkK45yEzbBMWxW0DUM7AP4JJr+vSVlp8RuAConc2O&#10;SwW4mjWhNHpDlKTYJ8/dqq8/9EmlpEHiw9mG9jvDuOLEo4obAM4uxB72OC8QETEFkGPjDLyf+m5Z&#10;nktk4oHxPJ/OwrDgaaQnmDdICruS0QX8+J0guTHzu4NP7uk5HMn8f9XfMUEObBANI3MJRVLZJIq+&#10;wTIowagVFGgHfbpZBABPcaZNGd+pSjDVKf6gnIoY2vtG48YoqMqJ3I4uVJAy7SaPo9Q5yzFPIX01&#10;lmf4H+DfUWchYYv433R5VT79Jvf0NiPYGVuLttkaeievDIhc8LYsLzkUzfuBzN2Cs8hTfabthVVZ&#10;wW7o9gr2bJ/QZDAAdsVxQugOR0O2gaEBuvb0n9wFIwo54OzbwAy5xZTG7OCZALk1kSUSoVUn7h6O&#10;bmqYGfxQ7mxSuQ7IlmBobTLCqRDbvmS+IbtLSM5GGFiCIRifCtb9jpVg3haEruEgs/24FQS2aooT&#10;f3Mb7haUXkGaOON6y14XWSKpWdAuwQjyQl1AFcncK7KQPBnHjYhj4XdbvL1FFFkJU1acNHzCo3xv&#10;oCzCuA2S5xvoBKMs+UxY6kulu2AEBaEuaJ1oY2Rx06wbvP4q9mswjeF4RkommnJagt1yeEgm4Cyi&#10;UmYfTePD4JlgtcvYOSCphLTyLMO++j00h1Ck0p3ae/7gm0eZUovgRaQnaeFOTmykmzzR1xlQfd4E&#10;8GU7BGfXETWxKjtkDVaFaSrBCJ6Fo1scOWtCm+qDaI0jyRdoE8fS/56keiQiE1yMwJGaPQK+3mYH&#10;O8mUA0A/pcl/nU0tI2qUnBIMAzEJGWggUGDaUMhNXeqfJQZ4DHf+I520x0G0zECMemraoJLkmFhd&#10;RWltrIzdCqRMnNrQlyYlsw2ZgWB9Q297PF/yc0N6oBVHb4GTA5tjFZgu8YmCvBCHpoUQsNx1I8DN&#10;2jkolTy1xjfDEmo6alqKkhIMcWaOMYAvqpMAKgj3AP7M1D30McElNlQm7QXVLMQyILVWyUYYkRXI&#10;7OMQr1Q5BmZKwMM3wbGNvS4Uk3oVl4Es9nMlO5gEvKgNoNpi4BCcSbQW4dvMELS4IynBCIXqYSii&#10;33hVcAYp8OGqi3CWBNx+TgoWshjSNQepaVt1bqgXKEiTavT4dJq2CxLigUNmiUJQduuvsHtlyjcx&#10;KQ7lyvWHAanU3gTHRHbDFO4/EY7zb7dJm/qpbJw6UlPFX/XdshyfyMQDi3e70ynBCPEqsOysAd/S&#10;brE9Ht/RTtvhiNTd1NzcQFbxZJIoBgZLvwSjXlCgHfTpZhEAPYUlGOr4LluCqXsW7oUmDu5hTUtu&#10;6PJNoq8F+DNh6V1EmHLjAjM2/DMOGU2hn13IjeEf3g8AKI2cBUM4+kF0zgL6veyyiCJR7V/0r/ri&#10;f3/7MuwRYrrp5ImdzmMHcjq0QVgdOAMnOO8+eBKsBZWHfLk3urjpS3em7RFB3tkt3iHlYGni2O+7&#10;nSeAAbArjic5f3P43H6rsnw+mZ7/yv8Ji2P8vznHB8s7n61aOFS0TCLDfG3BravRCAc7i1f8dBoy&#10;fdFYmaup1catsbIkrwwY6aRBvZVeWN5Wd9AkdMDnJeUUxzRgpMATYdSWyDvfgbDk+s/fnOrj8+Xy&#10;Md0IxLbXsVjz+41fVgzvRjrbqFP/IWP6IPz0rMK3TDkT5iecPJmLDF/gNk3qvKSuI+cv+phdnhRw&#10;EXxiROjW0HGt+yz9zgQCOnTr1QVBitILypmOLqgqA0fptG2vTb4uXoszYcFCs4+UGUttflzkST57&#10;+DKnaTrE6860ekxe8cdFbuaBub1FVMpriSCdhs9fARaYowLO368mUT/+4zlD2USU23Tu3hec49Rv&#10;rOXwXm2JP8hjX/UeWkIo7YxnLLVB+FdD4woETYw3lt+7HlauM9PZ0kgjoVLUMw2dET5PPHeJh4xe&#10;6TXXWJsIL9tkofsyA6JsGp4nXzldzh7+xbKP9QnXvrN6THBxdUDKE08nP5Y64CItJc9h81Z7A7JG&#10;NVSVlSJIu/baZFZZPScsnm/GobhAT0q9mYiJiQYygEK+wbXVtVj7642DbsPZRNtidRoweAw4dD4m&#10;q7BB9K56NqjM4h1Xes4y6NAkzzaduvUAVpSbXgCgxx7m0iSPqdXfxFIHKbr16JlYj4WF96IS9B2X&#10;r5g9Ckm4nilOsQRVTx7eRvSmmBtiXyiz2upYrf393MEVI0lmjrAHDBmMIFkxWeAkBuxpXkuZu9Zz&#10;hj7IDCVPp269UIAeF5SKxhc+50aCg+SGu635eBBBgbW6TnD0ctBDEmOTHtNz+3ZLl07sSTQtVo+J&#10;bt6giHHteMwjUbYhLIw7eYWPjF3mNlmHFGNYnUbOW/GxIZIUfj5F5OeFpdxzx+4hOk5e8weTrKXD&#10;kIVr/kcyWY1gaDF7zjBS4GvTpXtfgFuPUZaj+5BMWwZDhLY5EJSrkZ92dOPKwEfjPg/6zl6f5POZ&#10;KK2guiyXh7Rtp61FBpQzfvHCURxSt8qsieJ3pfrDhFRF4/ex+HjaMJIzadulO5o79xg7YXQv4hWf&#10;sjbOxPsh6rplOUwwooGRINoPmDBtJsJLjEkjneAoKE67kgFWBCYNw1M42g5HNHhWSt6sXVvnkhVP&#10;hjAmBkufK00EBRpBnz5BiltSx3dZrHjJkTHliPUXa2YSUWV1HePiNRdBEk8n5ZMTB6XGpYCsZlJj&#10;TUHWav1oMq9UwoQgN+rguXLwUf03Xna65EuI2+rbbfQG67flR0KjHonP92LaHky5/gkDlQbEdtW6&#10;j8nJJavb8OU+e2yxAx3+a4+w5FrAj0dAksBx2rbKogfVMbwoJMKXmYlpCKJvPrAXIUXtOtTCAkUt&#10;PiVTnABpAD9hLZ/HdHZayX9LmBlJEcGCVyNpQCzvbhfC0oTf9h14OmfTclkF1urcvSsh3RQ28Hk5&#10;yQm3C6nuMVfOYWN5Tlo8WMGZO2GozJVhrP5mM9DJTWpmAb0UX/lw0i3aDhwxj4MU/XroeOor8ZSQ&#10;fi8VOSkZCDJ4roWx9BHX2gZWc811miY28lsi7fqPngQ+ySm6lllAeTAlfXI01rJlhNLZdJrdTCT/&#10;3Ikbj5s8TXnq1evliJWzlUELRkoMuDd5ty+ChHXa7HG9pH22lnZ7Uomu4uGtO3xkxCdTBkvJnaU/&#10;chr40iQhNUv6WF6rtcuny+SyHQeOMOcgSb/+dia1nPIGOsUSZSQmJhrIAAqFFLI6de/WjtACuIrs&#10;5HhuIfkl9WxQfaVXQZrkQbsYTZhljCSm5rzCDRgvtZiMNBoxzMYUSXyYLzpV/O2TjHs8ZMxsc12J&#10;grE6d+tGnAOjzvRO/O0n5AFa11LwSwMQvU+sRki5aJbOyGnDECQjKYveHY7ttWXm+50HT7G1AlXL&#10;q+nP8DJ7eW5KfBGiY2ExtKu0aFk6o2eA8l3Wtcxi/AjWN9nci+UIZ+H0cT3IJXSEpaXdjvyn1sUQ&#10;Y4WeOUi4BmcDBmz84QJ/uOeO1Ta9pJYDmCht2/4j5pkhRX//dvxuOePjk98B+1KfBISJ90PUdMvy&#10;yGVEAzOe2xiMsbPk8KPuPCxvyiGEBXcuRPPYs8cN4TSZAj2Hg4/ONl27eA5xjYGSKAYGy4Cp1g4K&#10;DEjFmlLGd5lOqh7fuvwI0Zs6ZQRxXRM0a68/cvxopDwhKaeE6chy2zeTGmuMvtbqSCOJpeX2qMfF&#10;0k/Cj+g29aZH+CwtOhrcjjLFwZLiOh6W3gQH9KvsO9H3nuOxj2l7pDE/6XQiuv9t0VRT0rIh1p12&#10;t9468u/eaS34m31cYf2jfwJ+A7BwLLZ5LTCUj0BV9o3zYP5mMnIg0RrbdB07YykQY3nCjYyKZidW&#10;9QHgRhjVsXvn3xTWPDi7/6fUcZ+v/kSmtiAmHlReClMuHvZd7zhRR3ewxeK914GrUeGpf/mssBzR&#10;GTFYl2K3WJueBqN0EeTpk+eq1Xdo0NNjktd+N075Ca/J9qv8Tl69z5Nz6QZVV4LyZw9BxBw0uL+8&#10;nW7itxS2bNPXYBQw+dzC59Xyi540WNFckxYSShsjS2cQs6KjEh6LlwFe3798PAWxnGxuQF4z0Bxv&#10;8noSlhXngF2kBvp9u0lN52TeEPJLC8Ccs79BHxn3rtWj/4g+CJKdV0y+uMRy4YIJTZsdxT1q9Zjq&#10;sd/ZuDxszeRZnn6hQPukrgBTzDYTMTHRQAZQ0JIL7ir2rHcArsLUYtH316XeUscGaRGgsJEK0pTq&#10;j9V7+ORRCJ97O6sS+wUrtRiMGjqgp8EwU6TowaNn2G0XwtKsxCxEb9SwAR2lCWp4XZjy72FwKdtE&#10;E93Blov2Rks1aFVLaawsfc5DdIYY9JKhu33v/gOA57qZJ11xpC8WrV79hwH3mVb0og7NQwUvnz0E&#10;q0UjjPqzZVPldn0NjHRAkeZJCbZhsKGsuLAIYRsM6is1oaEcvVUxJFKkzBzwtnV5F7/b/NU14JIy&#10;wiJuSd8Nx0xpe0/12uDMeRTm9fGsVZibkbqDj760VGjJjFQVBqDxChPvhyBqumU59DCjgQZTxCbt&#10;9EdPN0XKr19NlSy14gV6HcsZZhTTP2UOB+t7qteCMTJ1UGnCmBgsE6ZaNygwoRRtSx3fpXsRVpYW&#10;gDR5iH6fjjKrPL37jwDNb+ZR3kXHlBysffOosUqkvFMvaaQE065rzz460k/fnmxSpbyxpIgLWDcc&#10;akTaJC9Gg9XTaKwBguRzi0RrN0zbI2X5qajBG04ZqqMRrt4pOalIjPDp5Z9/Pw92Bpmu3uk2Wn4B&#10;RlidFn8SWKPeUON+5MlG15GzloKDLVJOXn9I/jBBRYrQ11jt2TrY3mcGTzd2R4VShRthGID5XjWt&#10;f3Tad/8F7UVb1lhyqPZwoddbHt46f9SwsfO8j6R3neEbGsONDXQCzkSFB98t2alv985U2oZ/YlPx&#10;vKK5dsGApZ7Bbj/dCP/Gvs/9o5sXTzczGT790/2h8TkVNHYl4Bu8kR7duyj7YklxS3zXOq+s4l0p&#10;wbSUUNoYgO0uCJIQlpCPFZ9wr8ixdJ48pJ283YMq6BitV0Thb0T/3soqMEjjqyJuPoKcXjG4Y9N3&#10;wKL/wi+Jl3mM+vWm5KjDULfAiPAdjn3uHN7sMt1Md9R0L0z7aC1WMxETEw1kAIUSaNGrpg/7/G/U&#10;gLHzVhxN727rG3qFG/87en4D6VHDBmnJVmEjFaQp3V/7AWbjzZD8W49KUDUW8u5fzeQ4mJu0b6c7&#10;YrwVkn47B3wFjCBVeXfj8zmOFsOI31Cil4Ye9Zk/YcBYuxVHMrvP2BIakxwfCE52ID+taSm1JUVg&#10;Vw4vesUQLWl119ZdcFBdCXB0jEDRMr+wuAxdwMc/QED6du9CEQ9EH5jwnldgqRFOWJ8R/aX3wFCT&#10;1JoY4hTRNAfQsixtv7fbz+mm63Zus9EpP/LXBalkkJnSsjoMXhJ4I3yHfbc7R31QNzN8DuZmyphv&#10;/GQubWakMu+fzhtMvB/an1puWQ5BTGmgw1dTm+5m1tY6SPa/SY/Eq1X4ftIxdub9SZZE0+GgPffv&#10;35vwma08thgYLCOWWjUoMKIUNJYX38n9iAJr9IrBMp6Uhd9BrtmnOdRYsxS2Rm8tVqxoKC14jAaz&#10;SYN0qScIHXQHgU+OJR9FM22PNJY+zUQPexmg30e5obYG1C0/pvDN3VN7AlPQ8+E2uU1TdO5K9eN7&#10;XPTknqJvp7DbkBObXtP3gR6Qogu3smqJR2CowY5Wt96DwBosrdWqhuK8m+hQfXtziHvIZUeHG2HU&#10;kMi7+2o973LQrpMvLbZ5zNalOI1CyL9/xGv+5BUhJZN3ht/JTL1y9If1ztPNjXt3VDpzfVd5bvvR&#10;MMed5zJy0i4f273GErkWuMll6uDxHvvjn7VEhvquotIidHUwspoNPmKPDkvEvkWqTI+PK0LGfjJp&#10;kGLX0yK0KR0Eu8SX+hnTR3H9uqlvVlvOcMdvT2cUA+3zXWODXAsC2mc+3tU/nodtnXiPn0Z+5nGv&#10;6XNW/F462S/8TgH3yrHv1zvPMDfqI7OZApzG1Oo2qI40We2Nx8zS4SXefox+kFNVmHG7YdzIAd3B&#10;QiR6TEzW5bRCIMvGpzmJPMlBMJhchZWZRzZOn+zxe4mlX/jtgtToY5gzNeotu6uu1S0FvwmY+pkm&#10;u6r7Lupt62LIxByQ8rSUtHqbHYe/3fLZ2vkcJNo/JLmMIhmkr7TanGGO355LKU6LBkHOBklE3czg&#10;aa77r/NoVXvVFyd9UtUfS/0e3ju33KbLkLGz2PyMf7mPsN1kSG3+3cvZiN7Y0Uadm+Bg4HDUx1Dt&#10;Hlo/KKjNAmUH2JX2LeJJ3zs1bh7Ayb22WAmm2ZkRvuVj3x6wO3d4b2dfmgWp/mHorl+TQJ8WXlv+&#10;Rz4fTmogwdOUi3eVDJ6WcCdXU4v/XXVN0I/Uyp6+fK1k1MbXL5+ja3YG+rpK15bgRhjN6g/e2/OK&#10;Knnfo7ypLG22L3LwwYVl8f6b/nhk+tnu5WOo9nBV3g3yWXEUcQ+Ounr4S8ex+mx1D/Nr26VHL3AO&#10;B1jXpGK6prK0CkG69+1OMWvTLPasDjojZ7p9FXQpo5gb7rvY+NFfm+ZvP5mrEO42nXsYArMqq6hS&#10;VqtR3BIXq04P6p1AmuWTVm8tJxTS1wFvHsaGcpHhNlZDwNanln5YHdmoi6ytVz4lYbVt1xVMkqet&#10;8z9yjPr5celQRh/htsG0b1tQbGox94yvs+GjsI3zvziTW6+4BM9ETEw0kAEUCqT05m7Qqo1HEZfg&#10;5H8xV0E8QIr6NVVsUH010Yg0seNg+P9ys6qFjU8yrvDEW4O7DBozxSA//kEBuI0k/XYC6SAYsGDz&#10;56oVJxH3o8lXD33pOA44UwXctJ6lAIDAGlufSesOyNH2Y4eWDlU9Bax98xqcxMthd26Pbnxr06UH&#10;uB5PThAUvKksQz0l2DOJItWmIxt8gdRYW99Ic6mq9TAEIY6hObCd9hxYNZHTQXfGorWmSNah8Os8&#10;wsZM1ZSW1UlnpC0IcrEZWdzwPc7GuWGbVn9x8hGNDZ9qmJlqpKoxIMWrTLwf4XXV3LIc0lWkgS4Q&#10;rL4jp00HZ2PfSMlHa/eNudzzaXzynjtmDofmwEwMlmaXpGatExRUoVT5O6gpgFaT1vk3iyeVR4BG&#10;1Vg5l+96iw+nBNMcSKPhVG6/wsb6unflwEoKIhvLbpz0O58PvkHy+HLRhK6KchL8oCwEcQ7kFsic&#10;6VNc/CzBHz3J+PbZ5EINHQ7BNjQDp0SCb0XTnyjZWVP9JP0+epQwuo9a6bcA5I0wzaEQ/6U+RXdR&#10;pT9+yqcWu+B5firQGkOjAdKH82kKptf3T/z6W1ZPh00ukykLcGXJx/dEsV18vvWQusVDZQK0e/bT&#10;5yC89OxiiuvTBC/zU4vBhtiB6E1ALfOAcGXuuPWXEHC7cHnUiTiFBtiG029IbwTJy36q7Oo3hS3F&#10;YtXvS/kxVsvwTRqlBYXSZtCM5XPAAbbgW6SaR9x/M5Dhi6xHyhzM3AIYaPUdCI7GJRyeKn9M0YEv&#10;Cu6MU5VeMEcyX7D1UCC4orL85Pm4J4o3wjARExMNZACFXEZBNAzbk9TDZddWD/IlMjSgYWKDNLpT&#10;0kQj0sSPg0GPfXldeP/2Pc6EsSbYThZWL1NLU+TOgycVlfmZUgfBlNw4fjyJvXDXty7ke17k0Ntq&#10;loIf+FKWV1LZHNmXsCT/PtgPPMxIDzuDqU3PfkOAGVIHwbrn+Y95CMdwYG+sBNO+70AjDpKfmFlE&#10;d2Gi1TBkag46tn47PM26oxlYV/NF4NKo8tD9f6c2same0rI69DN33HwoZLsF8ujkiYQnGsoyqRVX&#10;PVLVt2+0Bybej2JEZm5Znv0qyhY0kAOw+k+wn4ggd2PugYODagtTEhIQY4cpqDGJH4YOhx70TAyW&#10;Xo/UrVo2KKhDqYLEAT/wJa+EcGhy84xE2atG1LgF6W2moVqsBNO21wAjdD1B7gE/NcV52eB3wxED&#10;wDI02ArMsD2i1VsP3J+s8PZi+hh2BCvdoHV+ekGJ3BWNhpKCx/mg0Tu0XExg8M3dw1//lgU2Bdlv&#10;/GKunsLqRUNpZgq4BQaxsp4ySl/mTB8dHV2zqfPAyf8yl8zRh1O6pVbPkZM+Rg+9u34zS+EJM3V5&#10;N8+CE4QMZ1uY0Do8hrgRJhtsWICPGgj00B9hxkZ4SUkPKPcq1T29dxM959nWVE/1NUcF5Anrc87s&#10;/Oocf9yKLz6h3sPVWJQdX470GWPUdKUH3l9DdUWFvCvMFQOixTExmwJ0/d9bD2SOIhU+TYtJ5FEf&#10;YKkGzORXwbnC1dIzXVaPsbNsDRFebpni01m6m5gPB2evEj7AlvT9Jifi94MX74oPPlTQUiRWPZth&#10;A5pFrCog1ZJCaadnMfNjNi86NOLvy5cSKa+XUsQBv7pGQxNDjqH5FD2kKC4+HT9UtekRvn75jDTJ&#10;+8jUAsg9Iz79BUWwaqitUb6RRtJ5PZ8vo31dR8xyNEOQ0jIlu6sYiYmJBjKAQp5saoqyM8sRvTFG&#10;UtdLCRuqKiqkX1LHBlVQb6lXNCJN/DiY1BsZj/IyspBxQwd2x42548Dho3XK76c/ysq8lkValG58&#10;nh2fi/QZYqQr9dVdXVUFpf9X01JUBqptb9NR4NKi1PhM0aVFpJ4aamqU7QGUtOeVlktv7Korun09&#10;FpyJJ/F+uO5RBkEh714M2DtsajNMFwNXpP9FZxPSpWMH2MxbQlWXaS0MGZkDYK2TTu9u4s+AOw+x&#10;X+LBKU8KvpCMHZeDPQyVtqGaL732ptV17HRHMEPILZO761ZllSG9yJBUzQwq1QsT74e+qo5blscA&#10;UxqYAoG7oNyo65mlwhf3rt5GkFGTh/dumokwdjj0CGBgsOIOK6tpXHrQkkFBc1mEYsx6m1hYcZDU&#10;O+nPZLNlYUNNLW1PSk80zaLGNId+d5u1WAlGXCLJffCYuINRgozw5WP0TEGDsXof4cmCqKRCuz2r&#10;94ARBuC9B7eyXtLcCCpfLOz+gwehvzbd4CjbtgpdRwIP9Wn5rSvymsLI4D1JYPuI5Wfe84d2ULx/&#10;pCLjRgJoKn/S1dlo9Fg9BOFHJd3X0NXULD2L/zmZAnxDrzyUv2QkfJMeG5oIrnmc+b/JFMeoU0FM&#10;2Ajz57/vzK26rasMqo7e3tR2+VQEuf7D93+n8aUmlsKG4ugD35ziI8Od7UbL3Jqr6ojE9xryIr73&#10;O8839djiZkW4xZDUtXY7sPz44u7jYqLBNzyN3fW59wX0aCMVHpaBlYuLIZIRHnL1KdmNvL5/LjSS&#10;z7FYb2dOPMBShTHkvSKszPlnr6vF+lPSHxw1lPGeliGmM0x1FB60295g6scu4APsY6evknwsENbV&#10;wK98PL88+1A0N5DXEmxQzzgXfIWPzF7vMJLw0bYGmVSlq5YUCktvvMPHhsiVr1b4XALX680aK3tz&#10;EBULbXsPmgQmEFkZTwiV34ZXaSEHD1Gdh6scBdaA6W7ggvLrPx6MLiTWUBoKL+769mfSfV8djSym&#10;WyK5J/1P33pNtlPwsX2I9zR6J7kI+Vn/7HG3WC3zwZGwkpf7EmGPMNVX8v0dEzEx0UAGUMjDlaXd&#10;DhwzX3T3cSnBqIUNvJhdnt9cIL6krg0qF6yyFhqRJqv9wBHWnEext6NuXMk2mDJ0gCjRa9Nl4JDx&#10;SNaNfy7eTO1JXpTWatdZG3nx8HExMR2v5cX+5Ol9kpJmFS1FGf9Kf9cymugErrw9efjELakDScD5&#10;Jn95TaN9bNaVH7YG3eUTFQIUFn48S/J+LP2pLrZshHss5Ab5GiDhm/v/BEfmIhYLHNDtaujDMpjq&#10;5mGKZIQcjMwjzF6A+720a0Mg5RV9rYQhbXOgzLF0p63+whrJOhFwLlv80RB9pW3k5/yzx3Xu6lPS&#10;HxwJy8AaA8KeYaqv7DR5pRqisAF9UtUbR9HbDLyf+m5ZDiEMaFAJCFZ70wn2ekj5+cSMp9no5cdW&#10;0yYaEo/pZOxwaJHBxGBFG71vP3zSVPYTNpTfDfn1b1LQbrGgoPEsQjFkWgYWTpYI/6z/iZTX5GRX&#10;yE8P8bLX4NlMzabGtJTiXW7UciUYVj+zmeg11fHnE6XmNig+wqJb5y/mI8i4maP74gUDpu2R9sZT&#10;loL7LB6d/4crfWce6L8kM+H2C9qSaG9gPtkStC66cvEWMWlr6kBYdu/i6XSwCcDSboxBy6FIiwNh&#10;2c3fv/kL/X7H3fvTKcomyNUPr58EB+6au1gPkTPpYnU2m+Ki2aupWXqzP1tpgZQnfftjCHaKMsVT&#10;kx7yHTjLBlynTX0UK/Vbko0wP/v9ChQKPqojwB65dNOOcRz+BZ8Fi746fJmbU8RDnycZN8J/XDV/&#10;9c9ZfI7Lli9nEfeg4Kf85CekFar3RXdDSewf3xzNQixWfjZb7h4uLQNzBwuQi+/deeRuOZimNrwu&#10;SosKXOsy/6eiwaPRkzQIj1YPXX0DUK9JSMtTfKQFS3/O52tt2SmBn393KPmZaHmkoSwn8qeNYEuO&#10;sduXC0c012dIrPYd6p7fzTj8qYvP4aQCvmjiXV+eFuLzeXC58Zx55tgGQfkPS8/2850O7Ed/fL7t&#10;SLLoRuH6ipzI71w//TlrsKfv8ini77moWgobKrIif/j6qyvlxp6rFpopvf9RdcVi/GZLCoXVz8Jh&#10;Kn4AKWfh1FFdaTp3fHE15Y8/L2NnpghqeNywr12tVvzxiDG3+AvaurNXfmOrV370S/evw9NKgSaC&#10;62OTjm9a6XKuxJB0QCqr3cgFOzZaIEm73LyDxXIHq3Z58b9u/GTFwfSSeu0Oyqc1rA7t64qyM05u&#10;cll/JKnwtWgOCapIR779PCjfeKmteU/Jtig5Zs5ETEw0kD4U8rDuaDBusgWoUm3//kjaqwYEgFOU&#10;djlwrcOynyp6o9/ESh61bRB8qqGeD9SMNMH3MWD7RtHe7d/eM3QYO1ByzSFLd4iVWfmF3T+c4JMX&#10;pbX0xjlMQPintu88kVYOnDeO0EaH+b9XDB5Ofcu9ipZC2xXLE2a74Yt2rDZFor9y8yG46Mon8UGf&#10;fbL2aHp5nXZ7Whv4DLQyt61Y+eO/D15ixvXk+q8bNn53p97Y69MlYyT3SrfTm7N6py3nUeDObYeS&#10;xLsIUaf6w0a/K3xzzy8dzSQfKoKsxvtTW3bW0ZVrMZMVgJBUmHx805J15+p7ahRDFX2K+DXa5kA9&#10;Tjdzp6UO7Pzzf166L6rp01faNh061BXdvXvy0xXrD98s5ONuBp33HvHZEVRuvnSeWU8lzKmpP/RJ&#10;VRNkppGaOv5qwC3LIYSJB1YJis4mk8D2SV70mR9PgOtWpZd4VXA4tKhgYrD4NhDemT/PP0bzVeEb&#10;XkrY1wvmrzh6jzSUBoICLdLFu8noZBFqRhmcHvbIRWs3mtYnffWZd5NzwzzhZ+4rjj4sqWvbQUvp&#10;+Q9SrFGbJxM1ponVh9JMKH5QDWT6FIe7oThY+3GraLxa9yzcC10vMN0UCaY2xKe+IHKDBfiF4xH+&#10;TCD5gWl7QXVqAFiwAMfPbogsqCf0L6hKC3YfjUnM0C28kAapQmFdZrCDAfqG8argjIomorCXmzpk&#10;Lw7OrpbboXJ8CsPd0M+zDP24YoLri8PXYJQ2/UkRwRRDVGUEOmPxfrYft0IZs4La1AC02MT2DC8m&#10;YkZ+T/A00hNMMBC97fF8qR5V4REH8VkUmDaAkW12xRST9QH8Wl8UswMcygC0xSfqBZEwGvgIXsT6&#10;oDwxk7gypN7r31WxbpThhqrM0A3WYAuU7MM2dj4QJy24xsr4b8DuJvB5nrndYje3BdZrzhYDYXL9&#10;UC13Cwf/jT1VXD9rojFKN2hIDwShEeiGuR3VLS/7YksbsH7qS+J8baRyW+MlfnEPE9H+LbbHv2qS&#10;WmXcdlO0Kdanq5P1BlThRQOvISm/oCIzdJM11ha7d2OxnTlW0EF7fkrQRWkuxGPJ+7u0BsnAAoyi&#10;IiNk3TiMIzGdxtj/zNkRUyTfPpt6FlSlh27AvCCCXfrgZI0ij4x2P8gtI3sx6ZauduYYy9JipYQI&#10;HRD3XbLOX4Z99XtA3YWmhSKXKqGgINQFhWK4Z+RTKc+vwAkIii94GYPXMJ3BwQQKE3NqFyoAiYIx&#10;0hnB2+yTnuPIxUS2nW9c5D5Sn+SQhJueSJrS3pVC5QgsgbgW4mmFKY/YfrFij4yLpjZzjA6aYsJp&#10;JuuqPA3E2tKHglpGAl7cTiygND2YqhfcQH2T3s54vljU6togTR8oIpNSIoSMRZE0FYak6sxAB4xX&#10;p+Dst4SWz6O8wWdlCGLmx60habeg5NpOGylXb+bsd60gEVU3itAPpKKSpQjpu2LUx+PBQ9pFZwSv&#10;wjwj7ifFLpqenxRjfiwu1AvvRPywDe394kukHC0hCGK3h4htCwWnuF7KQ1Rln/TGHXhTpzb74i75&#10;kiMgwWMzx1CuFePJmGzqKIshXXOQ468EBeFgvw84ZzC8QMI/baVtqMo4IXJreIAXBSk9mx3RMnhS&#10;6bja+kObVEoLk+fDRampXPib8h9m3k8DblmOp2DggeWpliIfBADxFJuC+ebYUqm2dB2O/Ejd5B5I&#10;2NI32LriyI2YB0CTJcyu0aAQc2aHtLWqFRQYBH16WQTgm1mUwZCnJAMY41F3NG8RZ5x4GggqZkRj&#10;lCcCyr9Tmic2a6aXXSgMax/WjyjSEo6I/02XTeXTb3JPbzOCnVGFZ9tsDb2TV/a2EWRWZXnJoT6z&#10;Ualz3IKzyKUcpu0Fr+74OWA5o+2GY3HZpW8Fb1/l3QnbYW+KsA0MDcAvtEswaM53Qqyalm67DoVF&#10;xd/hcu/EXwr78zs3UVo82j0kk5jdSOOmHB/5JRiD7VFFFGfjiv/0sgqP/TJDCJ6Fe2AbYznuIekK&#10;Oih+UQ7wF77NDnZCW88Mzgb/J/epyQtZgjazDEitJeccqvAoGqYpEBov9j2TmF1cVS8U1FcVZyee&#10;9nXG0kSK+heNEoxQUJcdjOkBmo/QLbrRVfr3sp0q1i1mVPD2Kfds4A5vF2t8PmZuv8rHPzQuu1w6&#10;+8ReAHOw8H3r7NFgZmjt5hOSCkyacQlG9AIpkSX8DzEdryvL+CdgszM6nvl8b7+zqSWgnIdPP3Rm&#10;Bj8kKDUIzGd9181HI4yhjZvPX6lVjdT5PcpGXXn21WO719qjxReMkYCz3OJqsuoziKyUSiMnkwZD&#10;x4X6b12FxULA1Lrdx2KzX9Gpv4hGqX+VHXtsN84pkJb3T+Hcp28pawnEliALcduCcom6BcKjfgFF&#10;/R5E5GhUKAoSu5qk3QbAgXpHkoq/Sg2/oSr7Hz9vFPYmVZQehanOCOpL7oX7eaN6yB7ntDnocm6l&#10;QG4+9CL1bIDPKtT20JzSbYt/WFIhWZqKSzAoh0Al4sL8fVZiZUcdc/u1u49dzS6vk2aeyszFbeiI&#10;SdyWjgaKwwUDKKjt7WVG5K+bncAEGfDl7Rd+rwR4MFG1V6pOoZ4N0vKBYmOVLk9LkFEuTYUaKeDH&#10;70QLKga+SaRSiyiU62yOrZQRan1ZemTAZidU2TC/kYoaQENmoJW8DEFlS6HviuXaaU1J6rkAkaJi&#10;Ltr/dFKhpJCmCBuCFdSUcMN818w0BE7eZs3ukBtS9iKJgfXlwKfuweIaHj6Ap5TjVIWAsLNiP+C8&#10;OTA6t6pBkd0xx1ADJRjU0umYgzx/JahO2gMW5dgOwdl1hNBST1NpBQBPEOREzgoo27o9IMhRZxQU&#10;kmQSytXwlnJ0SDMlGJGzlURqefEXJ0IDblkONzQ9sColGKEgLwQvA8tZ4hXQcjiMSzBoGkrXYAUV&#10;2ZEHQHwlBgVNJ2aMgj6dLAITJZMog70g15ZBYD0bIEo4MecGEocCUsbIqASDLtzKZNqM1FhpqvWh&#10;NGjxEgwwjOJrfvjsWuqRXmHGMWbaHt09Eeu7AFv4JTxo5zdOomu2jCbkCrYAYFWe0PQqxYukqpQn&#10;xCUGedNP0d/Fs1DpIWi+DnrBlq8Fj0IcQJ7GNvO7I7MRhaTmjdnBM9GhpVJVihqQjHXIlpmamgiq&#10;Hp7dgZ7CJvOA9ahvzmZL7z8CAqa1S6hpIwwjiX8oli3DhzolmA8WFMgYRIACAdHGQPKWTIgURAAi&#10;IIUAtBT1VQJiqD6GsAeIAEQAIvD+IQDmZTQ/dFdSD6D9M6utjvWXJ6JT/wneLVpUN7Z29t4dfDH1&#10;ZvCXU/rJfLDOtD24San/tK0hN7hgNRCs4xma261ElyviDn0xZYDUQf80aNZiD3X+6dKttNiw33d4&#10;u6O7JdFN5u7e3/weGpuWc+4n5+Fsph/K0Ri1JZsIS7MS48HBpYNnjTGQfC5OSUCbASNtwf04SPKF&#10;WxRH+ahMM4ttOv+b4zfSYsGy/xoRwk5rwCaL2Js3wrbPN+mmIsCiE2FUpgu+CBGACPwnERDyrh07&#10;mQjOmXacoKOi9/lP4gaZ/q8hAC1FfYlDDNXHEPYAEYAIQATeTwRYoHCEU85iNf33+8kLpBoiABGg&#10;RgBaN9QMiIB8BAQ1/Jq27I5IxaO4kB+8vI/w7A8mh60apuQuOYgoROC/hgC0FPUlDjFUH0PYA0QA&#10;IgAReL8RAPMyWIJ5v0UIqYcI0EEAlmDooATb/FcRKLuxY96UXUki9o3XhPyzf6mJ1DnP/1VsIN8Q&#10;gSYEoKWorw0QQ/UxhD1ABCACEIH3GwEwL2vhD5Heb7wg9RABiABEACLwoSEgrK3vYGhtqCf+cPUn&#10;V1h/+dBkDPnRBALQUtRHEWKoPoawB4gARAAi8P4jAHfBvP8yhBxABJQhAHfBKEMI/g4RgAhABCAC&#10;EAGIAEQAIgARgAhABJoXAbgLpnnxhb1DBCACEAGIAEQAIgARgAhABCACEAGIAEQAIgARwBGAHyJB&#10;TYAIQAQgAhABiABEACIAEYAIQAQgAhABiABEACLQ7AjAEkyzQwwHgAhABCACEAGIAEQAIgARgAhA&#10;BCACEAGIAEQAIgBLMFAHIAIQAYgARAAiABGACEAEIAIQAYgARAAiABGACDQ7ArAE0+wQwwEgAhAB&#10;iABEACIAEYAIQAQgAhABiABEACIAEYAIwBIM1AGIAESAAoGGlP1G4MDuZRG8ZoanxQYS89HIz7ly&#10;cIeHjVEXltGSww/eNDN/1N1rjmtBDS/lXNC3GxbZAHl1Geuwessv51Ke1QjVYkvIz4k+uGOZjQmL&#10;ZTL3cGajpLOGspyrIb7rPxnbBShHFyObZVt+ic5TaTDNIaAWp/Dl1kLgPVMAEbmeEbyG1kJMZlx+&#10;yn4bFstoWURRy5PUYuJ7rweSIV4lkTHRvRaAS9NDqISJKhrfYgOpQlzzv9Ma7Asrc6L/2LFsmhHI&#10;FuYGP2jKJJqfXQ2P0BroaZiF1u9O066j9TlSkwJYglETQPg6RAAiQBOBoohloEpgsz+FT/OFZmgm&#10;rM87s36eo+euy1Wm9m4WXereCpphlBbrspZ3db/zZOtPvL7x5yJj3FzndHn4x15QILFz//E6r0HV&#10;Mkz9o1PrF83y3BVRZeLqNo5dVyfqSPgyaZ+b+fRlX/+S2WWOq5vb/DFI0t71Eanl72xi1cCL8AS1&#10;IqP9Ke/OvLnFlAMOJB+Bd8EXUVLXYoRB04D28eEiwItYBv0+HfE2L1Bv8k5tnTdr9a6I16aujhbs&#10;+reqpiR0WIFtIALvHQKwBPPeiQwSDBFoCQS0DBec4nK5Phaclhitxcaouh8RfORRT/uAyOuRfx07&#10;HuRpzm6xsTU9UONrbuAyB58LLyZvv/CwPOvqqWPHT129X5p5brtNWdim1RtDHtSoMqSw9v7574/c&#10;Y9v/lnD9/PFjf53yHN0W66fx4ZnNX13kj9v2T8G9q6eOHwPDXcssz/Ya3omlwjgfqIKpgAR85X1A&#10;QKSvGyw4Wu8MuR0MF/zM5Z7ysfjonSHpPSakRTySSiJ7F3VPg4JWCRMNjg+7aiYEah9EfH/8Edsp&#10;ICEm8jhIFzzN8UwCPhABiACGACzBQEWACEAEKBBgdR84xtzcfKhOhw8KnsqC9DwEMZhsOZitSt3g&#10;XcJCkHfe1/8K32LDyaAdH5t2b4vxw+rQc6j9jhO/bzDlhXnv+TtHhc+sGssKHqchSJ/JE4axibPN&#10;hpKs1AQEMVzoOEu/sxg87e4mZibdVJmUfqAK9i5pCKRFgwiI9NVUp8O74zjadh9oZm4+ZqhOJw0y&#10;+p/tqkU8kkoiexd1T4NqohImGhwfdtVMCJQVpqfxkT7jLYd1f3ecZjPxCruFCKiAACzBqAAafAUi&#10;ABGACLQyAsJndy+ey0csXdxn6pHXllhtdWes2/Y/Nv/SnxcyVajBtDJjcHiIAEQAIgARgAhABCAC&#10;EAGIwIeLACzBfLiyhZxBBCACHy4CjSVFXMCdUb/e7WRXmDoMnLXA1XTcyPZ1b+DX1x+uDkDOIAIQ&#10;AYgARAAiABGACEAE3jsEYAnmvRMZJBgi0BIISB9dTriUQcjPvXZ4J35djs2ynYeTi5WcdYof+cbS&#10;XxCSiyDXN2G36aCP9HVLjfwn1w+L7iqatmxHSDKvloJV4qU84AagDQci0kqUH7ZKTQP5fhPSdT+A&#10;ta3gbiFeDeV5vcKGCnA10PfrHTBmjKaBm4Hk30NUW5p2bv8G9BahLmMXbz98/QlfA+fXsjqydQA6&#10;aXnFtRRVFlavOb9kRAWtm9RTVJ+Rd54/8e/4UaDaugsOgo5zN43VRoUE7luJp/q7SIbYv2SPWK6v&#10;yLkW4rvOYawui6ULhLQ/LLmIjKScs/FJwHYZ+8mG/efSSqXUgECz8PWTa4dFFy7YeOw4nCQ+hJiS&#10;F0AqnRttaNDA2BxkAIlILSWfl0wERMh/HB20DTWxJhsh9oArZ2ppfXVRwl++nrOM0AOHhXVpv0wC&#10;91QtDiuk0Ii6wrAVXVgmHhFUP5LNDDVwkW6DS68Wb9x/KrmomtwlHREQO1XHBOiOJe+2BdLfFfoi&#10;RSKQeysNI8nKd3F0nSQRVRmjpqWWdEwDpVNsvyY2iz6XtV/qIFTz4LjHGBZrrFfEE7JPVo4SjaiG&#10;aZHXLPR2FdTYyY60LjVgUg9WlxVhhXWyXQkLwxYD9+sRwZNfklZ0e5FcP8NUyYkiE75J/n4E8I8+&#10;V19TURzhASKs6/EntYhc3aNjVnQ8P2F4lFPxnXdGNos2AskX0rryToj5IvyyvC5j563eJj96SnFL&#10;TaGwpjDhuCjC0r7pT3TINEt3QQghhlHcGkZLoKorrTJnDoij27lyHOSph6KLtGgDRWmWSjIlOZ3T&#10;ul5TaZgjEsQoDSP2jF/mCNI7OUtUDSVpEQc2oNmd7tiF2w9fy+UzXspSngKJOFFucUQDaeTnXQna&#10;sszGyIR0EZ5qWTHR7pUGfVrBhak/pOH1P+wmQvED2JT8N/wPiABE4ENCQAXrruf6GYLX3MKLcSBE&#10;/+/xZ1TIBms9BDG2dnJ1c7JG27Dn+6dWKoKrNHa3G3gWWBuCs291zO0Wo/8Hnt2xpZKOXYOiQjdZ&#10;g98NrZ3cXJ2sjdGObQNSqwWknuseX9hoi52gCwhYgjdD2HN2xBTVKxYYNQ37YsE8GHsEVemhGyQ9&#10;u7q52mEH9bKNnf0TS6T6bqjKDMVAwKkVt0XMnPffKCHTKxTWFMfssiGf+cu22XXpzA4SvCpoW2Xc&#10;dlPQr7FzUGqV9KCy3VVx/awBuW7hheTfiH/nxe5eBbgRgW9uBy49cnNbtTv2LtXfcRHiMrX241YR&#10;uq3KPrMZFSXCNrReIG7DNnY/mlElQrtJoSQKhgmhLu/cxiZg8c4RAFdMcQ2xf5wX1z/PYyIjjqJn&#10;659SjTal5AUQ3CRxOZDTo4GZOVTnXdjSBAhuNYiezY7o4vomyTVZXFVasPtoDD2Xdf4JL1FCxT2w&#10;xzlt+j97ZwLXxPE98I2IZzxivUIFsRziiRqtRVEB7wss/hWxNmrRAv15V6Xaqm0VW8Ue0AO0xQNt&#10;BRUvakUFD7RAFRQEqqAghxAFJSBROULyn83FbrJJdpOgom8/v8//X8PszHvf9+bN7NvZmc1BQd9s&#10;8J1ggwrwBsuqQjCCUpCT1twIHsHB2B9FFtSoayfJi/RGd1D9iVRUUldydqOryrcVzoC62KZLAoKX&#10;KdxGpwlU9RrZBei2pR6ylO2TfqcTi5BPappAUYtvdAkxGjCxrO4Qp1MwLb6q0alpuaXerqGyF7Fn&#10;oW4YeIkQCSloSx5fC/JgI8cOvFxOiki0KGkLgYqG5oWdDl8sC/eqSy2kVKUFT0U9wTsyTyMc1hRE&#10;fsSm/lNDsxoa0XU8WRU0nZxsssr4tSiP7hiUUq0h8uPY5Wgn/Anh2fWqMVLN9wxqsUFdqhGhrihu&#10;42Tl8Koc35FBN10gjmtUpq/IVFhHNjFoGD1/uEQK3ZRGppBEouiAGiNs0AVizNSoTlwWvx0flxQz&#10;E8UYJhvFBFIpI4OawmkpIwkxnssHLy0jgmxaIh8LdHKgDk2abkPkrBuUrukIjZmSlspl8z2dF71h&#10;TlEFk2mYpCJLPr1UzBbmTuXhL7Awuw92JD5Q73sNvUAVatBgffjI5tFUMyhql6YzBcLvpNXjVIa7&#10;V5W5d4EdPutz8VoRnPhQ0bbBs2LF/fQGfVqDi6kGfT2O8nr8GXcvlSbE/3491AMtgAAQkBMwoHdr&#10;ScHIshL8kLjsx7IHkerimDUOKK2yNl5nDkYuRWE0Hz0wqj2uK3M7eDQazA8+my2slY1MBTErnDCM&#10;t5Y0alemBc9A4w/HfVtcgQgfOCWVuTGb8AQHxz+6WHajnotaBqni4QHN6XcmlcizPpK68owjAZPQ&#10;E76dX3QB4VFZUpkcNB49ow5eEJZY8hxNkNFVW555JAB/cOX5RecRHtEktdnh6KEEPcHihxbhldQK&#10;s88G82WTKnSREhD6ZFf/+9Ps8Lmy6bKjV+DxtNLnOvMwdFIw8gbqSqJ9VQ/1hDYpf9fkKa689gOe&#10;yrJbGJJQIJdJUpV9bK0LSjoo8yOyZtRyfOinp6nBOFgb98CzBTKwkqqcmA34IwFnYXRxg3pyXWSX&#10;3cLguGwZWEldccwKlJPirouvlBtFhy7aUdOUQSE9ne4geZoWggPheAbG3ZMBEVflxmzAvcVhYXSB&#10;Si0lkL1xyKzIYWJylJk1pRfZLQ5Pe6TwLomoIPZr3PPH/5z2VKWv1qdQSUn0AuTK3pEN7VExkJRf&#10;DsQFI/i2RFQYv20qasjhi/jHqgwafRMY3wXotkUrBaPQWmcs4muagPIxmKFlaYU4LQGK2mG1pWDo&#10;uKW2bi4uT9yO+5XdorCk+4r++zw/PhAFXrZDQNxjpb9q0K4rjd84DIU691/SCJlW1DFp+r+2PtnQ&#10;1Ww8N0Zdk4Xc+ucliWGyNCVBJElNWsgI9JOmk0sKohfY6c0/aknB0Ikz9J2cbDLJ/Ri//hjmEZol&#10;yxs3XBJRwiZLjO0YdA3PPVM8YxvaYkMTGs4jKUsMRB2dOAjWPy88FzjVGsNGBMQ/1IhUytczUklN&#10;ZtgEdKfr17HycRlFY2F2XPBClDLjrohV+YwWE2uOTaLM0Jl4Lm/jaflAQBg3B6+IJeaCtVRZEs2n&#10;GMPoRhKTOS1lJGHQI+hxMCQFo+RGDUr7+MhkpiRlVjn9YU7mYQymYao5SUNMk9Y9yjyyXhbolkcX&#10;PCcorJhWsV03nZTPcuseZ8eF8PHEB+5SGi+xNFnRnQJJ6fY4ZQf5869wD2skWExuJWGyZ+ysmO6g&#10;z2TO05jzXu3O2dT+AimYpmYxkBcIGETAdCkY4qxIJor8PZ78JbyeS+djD1rJEit/QJVf9ZXx69Qq&#10;lhRHL0QvBjm+kcQhU/I4KXAC+nVE8A2NV/+aAlHLICmI9MYH45UxJeQ8juKBfFJQSoWyLvkLVbad&#10;/8kSUs5D+aThtCNFtXJHIohdgZ4TrD3Cs0j1Ps+KkL/aMioFg79CiQ+cqVgHwR6xYPvBS1kPtWRi&#10;XlQKRr7aAuP5xxQS8UgexwWg/AhnecxDhaNoPPDUFkf74+ZdEEVOeCUG4gejTw1OUy20UcykCTN+&#10;uXHK4tfyyDk+bc+Z2jyVtgwK6Wl0B/T4txBlKR0WRN4ldBFxZdI2lGLERoSk1Sg4KapER9xw1BJ5&#10;wqQtKOVEytfIJqEP4wPQIyeRjLan0LqHMeidOndC+C1VtoYKAXobdjmE76KxrkohgG9MsfIu2iYw&#10;QReg25bJUjAUJqB6DGZqWRohTlueWou/akvB0HBLrZnW6pLEX/j9+WEZFeSFLIlb+qOwtzSmVJGG&#10;I9OW1OZGLkRPKerPM8hL6fq/tj6paIg9NTCxjCKkYJ6hWSLFvVpWgUkexvipVpRoH6S0pWD0xxkG&#10;Tq5msuq8iA9QmkKjY1amBI3HMKcNCY9xeTWfsQ1vUaW/pvMUJ4Ys7O/1W4ZaBi1pK8oSsX1jSpW3&#10;aoB6nh0+S+N9CTJ9WfIfx9LK9b4a0ZCk/lb4BC45mS4LeOX//hF1o5zwOkSrMXWmYGgY1EROSxlJ&#10;6PcImhxeYAqGyUxJyjAFQ3+YQ2ZnNA2jnpOgyavslR7HKeiqKgMqeRy7As072XPDs4lZUcnz7AOy&#10;5Sc0UjC0p0DSOpo9Tt5BOI48R45GgDV6Vkx70Gcw52nkea++J42m8nc0AYS9YBQvU+H/AQEgQIPA&#10;lCV+46xaEeJGmw5d0ImouXcLyvTvx6Krfs9FfhOtCee9NmvToRNecUZBmeI28YPkc4eF7P6fzp9u&#10;RTgpm9VpuPc8D0yYeDj5roFbrNTkX4o5KGL3nz/LjWtOErJN/xk+aAVDbMiJm0/lf5AWXjp4ToQN&#10;nc8fxSVtg8tqM3Caz3QbLCn6RKpQUbYs5fi+Gxh3lv+M3qR6W/WZ7ft/6N2isVfzHm7rdp87H752&#10;qgMmSty71ntMv0GjP9oRnVzA/NNlY2VRqJx/5eDBXKz/TL5bDyIeVicnv9+Op2RtndqVfHyTqlmp&#10;IDkmToi5fOo7wUp+wLbsYrUf4u0/BcMSDyflk81r47lkAeF4bFS2VYcu7TCsKKNAwZ+xSoxl0N8d&#10;pA9SYg7fxvrzfae/Q9DcrP1wT38PSywxPunuc5Kc6al5HmvXuVs3FK6/nxabjnGmerm8Tfa4zkMn&#10;jOFiN8/ffKD8UJ3Voq/rh+O5opi/LqEtJBquxzfiLgoxZy9na51DPqs513nJr8d3+gwkH9nO7tmn&#10;N4bdjrstIHdy/SaQmqwL6G+Lsbm13aBpAqqSjC2rP8SZSgP9bqm9pZZcJ99fL//k078Dydna9Ogz&#10;pBsmyrhdSHZXeVAUXQ9b+dmeO0M/Cwt4nxic0Z+Y+r82yaZ++OF7yo2t5JGh03v85Sj5fmF/3B3F&#10;7i8t7MZ96IqJzkdeKiDs4FUvvHExSsid4DXC1pAJr37HM8LJW/Yc7jYBEyTGpd8nbjYhKUk/l4le&#10;K4zs14GShxEtard8cwunJT9f3snvzzYjFGK16dl7CIaJ4m4Xah3hxVXlaJRu0dKczJfVefjcGY4c&#10;8pBKx8clT8tzBVjzFuZm5IDHeXfu7EEcwuhApzKNMjQMaiqnpYokDHpE43IwAB6TmRLT6hkMcwyn&#10;YVrmJBjWfuCMOdPZwqSQU+jrZZm84rLE0/sEGHcRf4Ydmn6qLlYr+2m+8wfR0UlKfwrErMcJ01Nr&#10;PDYvdScFWONnxUwHff2DS6NEJzrom2AZQ0akJqgmiAwEgEBTJ1Bx699rImzA+6N7E8dGfC5uNdBt&#10;MBu7knabxra8VBQqclIzMaz3FCfSqCsr2aLH4JFopUHRhawCeQJAmJuaUIRxnZz6tlevisUdPA5N&#10;Vm9fyCqRlZU+y045JcQ4s8cO60Sc1OIim5m3UPvJQPOw2vdy/WhbTGpJyl9hX3jz2IJre9f8n5OT&#10;2ycR6cI6A+s0/LZ6YU56AnqrO2V43zZq5zS1sXYey+Oq/9rQVNXdf8/cwSzHjB6g9tTR0mrgu4Mx&#10;4ZWknFLDBaN3p+llkFTdSjkjwizfdx6gpjqLO9CtH4ZlJt1+TBbOeclHY4lJKExaIxIIsU7dO7dX&#10;cxl5mrIo82FlQ3LK3NZtjjMmij9w8V7DU+iTrPOH0rEJk5xtCblLLUhYbTt0ID7kiEWCnGsJV+/R&#10;I6hW6oV0AYMk03mThgkoShtgWdML2jg1mrXt2J6QLpTiLpB85WqhlgPupY+SQzatP5nP8ft0pSs5&#10;L42ZjlJLc41H77a9R493Rsn38xnFivxFWwe3qROw/OMHLt9t8H5h2nk6+UeDWRrl5M2sh0wdwRHF&#10;XrslbOjE0oJrJ88K2JOG9eFQjhJGtahLT1abjh1aEAogy2cnJ6QU6mHTutcAHgdL+vmXI2kmGXSa&#10;9xgwzREr+vOX/deF5D3LDTYSkxtN57SYZiRhUvlL5qDJjMlMiQlx2XSJyTDHYBqmY06CsXo4jhvB&#10;xYrSsgrkmeUn2VevCjHH2ZMGdVI/Z9LMvKWWt0ckTRlOgRj1OIc5H03uRRbCNLNiGPSZequpykMK&#10;xlQkoR4gAAQak4BUVFaAHlZ7WHdTy8BgmFmnHgO6YVh2Xkm1IRJIhMW30NP9O717kHfNldXVrLv1&#10;ILQwNbfwwVN8Ui95VHwLrbEYYNuDrRk8W3S3tuWiJM29UtmSGXF5SWERxrZ+pzv1q0xDZNVyD6sN&#10;2uXYd/OBK/ey4n9f6YISMWHznRf8lm6Ko5eYiFn3qLhQiHEH9LagQKmzImllWYEAw/pYdWutMffp&#10;2mMAuvefPH0nbzGRlKpsI8hQX1n2AL1U62PdpbV6iy279uiJHOufPHLicMTsmcM7kcqavWU51Bp7&#10;Vl75TO1wLsmzyvJnGNemU1uCL7aydZ6E3qufjUpUPoVKnqTE7RdwRkwdonsNDKlR8ZPC1L93ozOt&#10;3rO36D1izrazBsF9gV3AIPmob9I0AUU55pY1oYQvoiqUeSlMPbU7cJnne1yL3k5zt11E/VPzen7/&#10;1PaPPj8lQtnpqL+vCNTSvo1LyaxLj34o0KQXPaxV5GCa2Y7wQt+wnI29clc5Fjy5eWZ/KjZiFM+6&#10;ZeNgM87JW1gNHuuACS+eT1Ot3ZM/xXFHjHMkrSRskN64FvVTkFt+6zIPZHkHpznfXNRzi1mnMQt3&#10;eNkJo3xHTfQLijx/U9tBM/qblpfoOsZ/hRfnTpT/9ImLZfVRn0tItzqG5UzntBSRhFHlL5eDBjYm&#10;MyWGzNEsjsEwx2QapnNO0qyz9SALDLt/74Esvyx9UpKDohz3ne5M5y8qdQ2bAtHpcZwR/h7D25On&#10;naadFb/Jgz5jfzXNDZCCMQ1HqAUIAIHGJVD/uCglH8MO+/RuTTwPWfbf8uOuDb3ky32xTh3bUb3l&#10;kH9pJSivkKdgqsrxlrp3bEcROxUfTwkeVMhSMDWlRWjtQLcBPdTXwBgqqN77mrXq3NfNJygmGd82&#10;X3QyaNOh7Be7Eka+Ir1N947EpIBesfEC9aVFKej/nfXpbaZhXvkJo41/NYIMch8QnPXpo6GW4vBv&#10;dbVs3+7agpyEYr09avZkjuDS2ZRHpJMxpY9Szl4SYP3HO1oQnVHjKbQi/SJ6eh7hNcaW+IJbK078&#10;cNm9ATOG9xw61WdPVsdxn0XGJSeEoh0rDLhefBcwQEiNWzRNQFErc8uaQrQXUwd+Du7udTMG9Rs6&#10;bfmejPbjAiPjUuJDZ1lTtJ7+gz8/6LaD35b1kzHh8bCTagGnkSlxuLYo955fWFKuXELSzBp9bodh&#10;V6Ku5MsSltKn6QkHUf7Ra1QftW5lMpRGOnlHRxcXLpb9d9Id5Soj+bKdIVN5PbRM0I1sUYfmkuqi&#10;K7sD/m9Qz6HTfPZmdBwfGHkuJeFXtNGLnqtVX37o0eiNnt2u7V7rPdbRYtBY/x2RCTkVBq5hYbXq&#10;/UHo5eiN7h2u7Q3A6+s/WVZfuXFfO+vTQvF30zktRSRhVPnL5aCBi8lMiSbrhmJMhjkm0zDdcxL5&#10;x8sVDypkq2AUk8yePboanK5lOgWi3+M62fZ4S30EN9WsGAZ9xv5qmhsgBWMajlALEAACL4SA7MxL&#10;6mtIt9YQ0JARzNj95n0XtsIByz+xJ+GOgfvjvBBjajYiO+Sb+nLTXB/TOEKaXgb54b4Gq2VuMeV/&#10;O7zKtn0W/Heh4pt19GhZ+HfwZ9sS2R5z3AeiSSThUnsKfZadcCwDc3QZ6dBWPy9pZdaelWNHLfy1&#10;dERQ9NWCtLP7vl3mNZZn29Xgt4L622zKJYy07KuoulR0c4//jFE+EaWjNkVfy0o7t1fmAnZdW1N9&#10;FJOemlo3NXD35nX/W7SQIzgXHHVZlQ1pUO5FUlJbBVaZkXCpCBv6/sh3aOUfX4JBmrXrM3QiW5T5&#10;d8od+VqemvzrZ7Ixy6GDbWl0WFMKXC/K2u8/drLPr2WjgqKvFaSc2/fNMq9xPNtuGiv4NFtlNef0&#10;9/zqcGZJ+pl9gb6u2IWwNd5jeO/OC04QEDeloi+uOaef51fHU0vSz+7bgupLxOvr7TZvx0WBgWkd&#10;+k3LSzaq09Kv/KVzYMrN4PIMhzmD23mFbjSmxxHVMG5WDIP+y3MJeGJ5eeyhZSAABOgTYDVv0R49&#10;B7otDd6zj/r67sO+Gt8o0am/WdtONuhbo/KKKqp3bM8qy9DbSW4n+cKOZu064ScQPaioUvsoBG9I&#10;/mEIxkWLQPB/NmvNRl8g1dfU1ZMWL9ARSX8ZfH+G1NR8tP6f6jLrNHzCLHS4sOH74+iXgKpE83ad&#10;umDYM7QMiAKPzipx86ICI5cGa7Huvl0f9jXN9jla5WgEGVCVaPuVbiOX/mCUWi3f5o0cxL62dVo/&#10;V6+1W3bs2LLWy7XftK23XDceDplrb6726RbxKVT67ObFyEys/6yRfVqqf+GlAUL67Prvi30OYgv2&#10;Jp/ftdpzmBWbztfvOuzaqF3AMBc11V0msqypxDFZPZXXwwJ89mILwmPP717tORS5gG63sXbf+tWy&#10;9zo3sxizcIkzdvvIgYvKjVlwkRqZUs2zJ2gnXg67LcG3SavAnt2Kj0zB+rs69yGnKU2GywRxntV9&#10;oNtYtDP35dR8PFtRn5tyIl3E8XTq11Yb+cbpVs+uhy1euRfzDk/+W2Z54n5ANHk1a8UdOIG/Piw+&#10;rSTlSKCXzZ2olTM+PZJbZ+gAiD6wHTie/3lYfObtlOitXna5UWs+/vTgnUZe2tmoTmtQ5S+Hg4bR&#10;mcyUaHoMqRjtYY7JNEz3nKS6sqwKwzp27yhLM7Jasrno7LTaOsPTfEymQMb3OBPMimHQN8RVTXUP&#10;pGBMRRLqAQJAoDEJKDZ8eVAqVBx/YbLGmnHe7tMVw/Ky71MkNCQP8tPQV0o2Vt3lKZjOb/dBY3TG&#10;3fsizSRD7YP8uwKMY9OrqywF07J7L1sOlp+YVaRlH0vDNZAKTi617z10+q//ULxzllXbsk37l/Da&#10;17zz21YcTJCRXaIlN6RVZTP5hi95pYRdKQ3nY9idjSCDfMOX8rxSwo65jIWrEZz/eeX6w5jrqh+3&#10;jOv43/Gv1vx6vmb4Z/vOpx79YhL5ABp53c3sXD9CR4PjO2I8vnP1n0xs6JyxfWikJ0sv79+fxJ69&#10;+SvvfqRTURhLrLyhEbuAwTKZ6EaTWNZEspiwmvLk/Vtj2d4BXy1UOxVLSxvjP/vGb4js/KxO782Z&#10;Nx67vWfH4evPVI/cjUtJWpp/swjD+tladiBkZ5u9M+6jyWh7dvQtUvWdlL9R/nGOy0Dt+4AbDc9o&#10;J2f1GO7+HoZdj7shkGI1halXrmB2HqPxcUbLZXSLFPXWl1+O2prUyXvzuoX9yIdhGQAI35ts5rpd&#10;oYFOHOHBE+TT2QyoDmO1epvnuXZXxAYn7M5BtOMZ0wQ/szYb1WmNqvzFctCgxmSmxAw5XprBMMdk&#10;GqZzTiJ5lJ9WgnYY7NVdNjyadenFs0InKmTlo7yMYRf9KZApepwJZsUw6BtmaNPcBSkY03CEWoAA&#10;EGhkAm85OPVHJ8gkZDykeKcmrqk2/MVFR3seqpn4Nb5Kldr7N/5JxDBL13495ZN8jg1vtCUmSEr6&#10;74m6vlLBjbjrGObg2s9CVtaMY+84Gp2mdOxKRsMzifym+iePSo3Jy7C6D56EDsAWHN93KpfylaC0&#10;5O71hxg2uK8N6RDo2sqnNYa+kaRjXoXKgr///U9dZWldzonvdp5K1bZTY1d7J2cOlnYto1gzxSYV&#10;V9e8iF0ATC9D864Og9ChLWkJWcS1AUqU4upqGmo9u757xbYLA7adO759+fKtu/5KqZKWpJz46XO+&#10;q31HLQe+st528hiDnkIjT0WfiUqkPsBL0571D7ITcrFufWwt1LJ3tVUVGt5Oxx0aswtobb/yaXVj&#10;uriyXVNYlhbDF1qovig7QYh1G2JrobYCQ/y0ooIq983twlEswmKZ95nst9ABSzp6OLlMaQHTURKU&#10;CdUXU9QWXb0YTwzOClQtLJ0mTGcLzkYe/fPM6UTqo+5MSNX4ON+yp+O7jlhu7MWsMunDG+evYtig&#10;Uf27al99ZECLeiN/dVF2lhCzHGLbhdyuVFxVUaGfVp1IpP7BEav9gImejhhWVk65vFR3neKnIvWR&#10;yqz90LGeaA1qbjnVElT9ItIuYTqnpWiSYeUMOIieVjf2V8dMZkq0cSsKMhrmmE/DqOYkmPR+elyi&#10;ALMc1K+n/GM7uYIZxxKy1adnUtGj4koaOtGfAhnZ4+SyGD0rfj0GfRqGeTWLQArm1bQLSAUEgIAa&#10;gda2TmNHYLkHgw//+4Q81UDfskYsdzP8s/OW1mOme6Ov8fcdPq92osezzOPh50TYpGUeAxXf5bOs&#10;xniPZ2Mp+yIuo1eWhAt98fFXeEwu5jTTAx3QKbtY1mP46JkkM2JnTB7hUVsqLjm9eUWo+vkiYtEj&#10;AX49qKDxCMmymuC/YBh6Jbh88+7MSvVHTnHR2V/DDoo4TnOd7BSvh1tZvNMbpYOuZhYS3u/UCdMP&#10;/bwL3wbXVBfL2tkbrb/IjI44f58klbjoTOi21X5bD9/S9u2UtdOsEZjoWPCB1CdkfaSijAh/9xex&#10;C4CZ6WUws31vFjp09uDuA/+Wk9VC34H/4e+2cEdCsZ40TPWTsmIRVpuflnQjp4iee2CKp9Bzq/wC&#10;EoXcD8cNVTtJgdreZi3ammMPb90tIT5s1wjiv/dbftAwD2HWBQxrQ3lXc4t3RqL/vnrrXsMjmlQs&#10;vB7x859GbNatVSYTWNY4fRvlbvMWKNA9vH63hOis4vvxm1ctP4kWnOi8WJaTPub3xxJ/CfnrjjJd&#10;YjJK575dF3ZdRJBKKkwK/+4YKTgrpWNZvuuBMtTnPvcJOI1xJ0wcSj5izNTgjHZyVkuH4e6WmPBE&#10;Yub97H/P3MGc3d6z0XV+PJMWaUZ+lnkLtAVp0fW7qvQZwiQVC+I2+315Uicxqej2X1sXOH2s8cGR&#10;tFKQ+whjD3CworGZTEMT9aKcv7bOm/LxIfUPjqTlgtxyjD3OwcrI7yP1OYDJnJaqIdqV0+bQvOs7&#10;I1Fq6nbmPcLYLn6cHrFzl4kDH5OZkj7I6n9nNMwxm4ZpmZNgT24ej4xB06RlU3mKj/5aWo/1XMgR&#10;ZX63L6aQeLxmTcmp71f8eIOOTrSnQIb3OIIYxs+Km/agT8cir3IZSMG8ytYB2YDA60SgvYU92nIl&#10;/0p6oUHfcrNaDJy5caUTlrSZvzw8WbGYAp2cmpfw88r3fXZmlNaZtzJwasayHL9qkwf7zm+r1u9p&#10;qLnidsy3X3x+Tmjnt3i2I75RiexqYTn5403jOXdCN63flaQ8LLOuIifm25VB50Q8v9WejqpF7+iZ&#10;ZPkn49m39y5a8kV0ehk6WRMd+5e8f80HS4/XdVbf4LTs7KcW+OX8exaNl1lmHGe/4MCpbOEBvxkf&#10;fXnoaqFI/iAvqRakHNq84n/bLmIOH2/iD1Z+fiJ/+YYJfjtwIhd/wSOtLk6N2jTT2WfvHabfDOl+&#10;DLOavGrJeHZq6KqvdyUXy5JJUjEi+bWf948Zdn6ffjJa7S2rqjb2wDlLVjrUJX3+v+UNYMWiexd/&#10;/t8Cn723SmubtzLTu5uJmmxmnSysrNEj5ZX0PFr7ETSCDC36z9n4sQN29nN+gBIIOq+88l5C2P/e&#10;X7I3Q1hr3lLPFjedRn7y6/Jh2aH+k4b1trLgclo3Y9m7zp7vF7Bj99GL2s5/VTyF4jwcZ7v1U7mv&#10;LuOZWQ7zGI6JDm3YdCBdiPqoWFSUfiZ0pceMXyt69zdwP15GXcDIaCdfxCQ48vuJu3iEkT4TpEZ9&#10;MXOGz17NqbORsUgeCYy2LIW+phCMFkbqrmFmzfNwQhnDbZv2XBeidYXiJ0XpsaFLvGd8X9R7MIre&#10;ui9WG57HSg9r0YnDJ28ql02ZipK1WdZ6n0Xf/f3fIxRUZGFhxcqvr9XZ+X/ywRC05Rb5UqwCw3/k&#10;zB4ziFb+UZ9yOv5uvJO3tR+JFowIzh757sBB9FZetehSW6MMWqQZ+VtbDxvlhN5wbPhmT/pjMQra&#10;ss6/xGP+9xVdB+vs/KxWLWuLsjMPrvFetiep8IkioYxSAHu+WhWWb/fheF5nRpt4NWvVqrbo+vWD&#10;n/gs2/2PclzDc6l7AjaGCXkfTnPsrNdWnSzs8bh/Iz3PoMWmpnJaSjnpVk6fg3wpROpvv5+RbbuD&#10;zwGivpjn7PPbHVODYjJT0ts2uQCzYY7RNExzToIGt/KcmO9Xfn5cZMdfPXuA6itdlsW45V/OYAt3&#10;LlqwOTr9YbUUdYSC5P2ff+AdWWej/dNAoiosmlMgw3scoTWjZ8VNfdBn6GWvXHGp8sJnLHABASDw&#10;OhIwoHfXpQTh+87yo0vkQBT/9o0uqSMR0vY7Bcb6yoQvHfAQyOVNncvnz3TxPYYqV29IeSPl75Kq&#10;9PAFg2VhVFbJvKk82eyQ7bo5rgQNl3qvwmg+UsslCH3MQb4kVRmRK9DyFnTJtpdX1My28/rhknrN&#10;4qqsyBUuaLdbtEcMfoKPUgpHr6ALJXUScsVV2QeXDyNPYdmu2y+dDiThRfeURPNlitkEpZARa1eq&#10;rjgxZKGdfFRh86aio6JmueDVon+5rInMqiCJIimM8ecpZZ47lYceqJDAx49sRh9L2fCjC1XgS6J9&#10;qcSoo/qdiqekIityjQuusvzch5kuNugfbLsFv6eVN2hGZV9xVSZ+nLZKHSVYS9eNZwlgq1KCXMgy&#10;y2Wn+r3y0gYHmSg4nnmzXFaoO7A6XXoyMOoOkorM8MVyM8nEkMNH/5i8Ma5IRURbR5BKJXWlKREr&#10;cKJs3oTJ8ntVF9vZLzy1XM3pcKVqCiI/wjXnLI95SNehJKUXNrnKHLvhwr26IHE78ivLDQkiBS4m&#10;JpDS7gLUnk6/rdqSmJUyzngXljkP3n/jjmxU72tSZrFIawA0zrJUFqcWTEsI0CDDyC2pu0Zd6aVA&#10;V7VHbrsPgi7dSsQ7ndOGhMekAUE1QChErC2O9kdPKpyF0cUqn6RHSVuYU1LadynSXxHrFM7JtnEP&#10;Siil9m1JQaQ3rkV/v5j7FJ2DqjENc9B3PDz40Ivz2upE0dVPSZ23Nr6MxiBLs0UUP+hFfong0ia0&#10;hw4puODDX8FlfCpguSlBpACp6bdoXI7wc5bdqxzc8ZhPc1zWZIKC8AG/YfIgSRzX1AYCHcP9o4QN&#10;6I2D6vapvvgAx8SgpnFa5fRJfbZBa0RAj/80OUhKTvrj46ZswJWPmqjPxh3ajAc+1ZyNUn1KULrm&#10;UQxmSvIpDd0JDdNhjsk0TH1OohyC8ch2Xz2CPL91UOHMqr5g6Rp46vR2FACJMyXtlOhNgaR0e5w2&#10;v1UIYOSsmO6gz2hwoRsP9c7YX+cCyL1gFQx5tgn/AgJAoLEINGvvvCI6evtSd4vsUyf/KWw7fGQv&#10;psdUsNgDP/otNu1YSMDiYdilPyMO5LTz/Cw4Kum/v9eP5aJ11IZfLHZ/r6DI1Ph9W5b2qzp9QF5z&#10;yLGLl/YuG61esxm77+ygY3Hx+7biZSMiDtxu7xkQcizl1N5PXbjqB4iw7edsO3XlWNDyGfgTIc9r&#10;bejZ9JOrRnQxxWa5zS2clu68mn0pMnid7+R2tw9ERFzHhviuCzl2NStmq1df8q6KLMup2w/EBC13&#10;75h9+Gi2mfOa6LSzB1aPtW5l6lGA1aGvV+Cx1PP7tizoV5UYEZFY1c8nKPripdCFjhzdy5TQcdr8&#10;3/65fCxk3eIx2CVkBBwsMu+Vv78crwGWnq3bj1wbvT9w6Yze2acO/FPcevgwm3a69W0EGVgd+n30&#10;0z9px0MCFo3Brh+IOHm73fiA4MNJ/x3+cmwPfQu30PdKEYtHjv8qb0x4yv2ya2f+TsHzllVlgpK8&#10;jIQjQQv65Ib5+H19lvxVHM7GvFtPG/S6mOM17t0u+hpRsmR1GfNF9N8xIWtnoUQPm+e+/HuZk7i8&#10;3aEdeh4q+vdOsSEbYTZmFyB5gTl36qa/Yn5Y7t4+5XD8LTPnTdGX/zmwfIy1ZpgxQSzCWzbKspQO&#10;bCLB6HQO6q7RvMvoNdHJf4Ws9ZLFqxnLg46l/RO+erRVB/x8t/x/75TqdAFzi0kfftqfLTwcHXtH&#10;uQDBNJTwbNo/KVGBvhNs0KOmq++WiNMXolaN0uLbrG49++HeP3bqu92Yrp2jA0+jjJFO3rz74BFj&#10;5ZWyhw3v05GGDLRbpBn5Wd1Hf7E/OebntbPQKwMu6vxBsu4z+u2O+DExRf/dKdZ6vDQalz/86UTq&#10;pajggKndH1yQxfwFW/D9wgMMGpdREJ7709mLaGAL8H77wfGIiNNV/ZZu3Rcfd3TDOHoDwVvOa8Oi&#10;A5e49y45dSCpsPXgkTYM5xqmcVotZqRbOV0OLO6U7X9FBi0f1zEl+ugtc+dNsj475h1dH7MpRGMM&#10;islMiYYXK4oYMMwxmYapz0lkQzCasl3a9enot9VHx1YOc36KvhL9/XJ3FAK5vFkBoWfOn1yndfku&#10;hZI0p0BG9Dhio0bOipv4oE/fx17FkiyUYpLLxWI1/PerKCnIBASAgKEEoHcbSg7uAwIvlYD0XtQH&#10;4+fETojODPa00Nx8V1r3366p/fxSlsfe/XEieccLUXrInEHLcxdGnwn3tHohT6EvFRQ0DgQaCEhr&#10;0392HbTs1sLozHBP9a2FARQQAAKvFAHDh7lXSg0QBggwIICey0z9/pNB61AUCAABIAAEgAAQ0E6g&#10;vrzoai7G7tqlg66VLHXVdWr7B0lLr+wLvYRxJno6wxMoONgbRkAquLDvYCLW38tzOBeyj2+Y8UHd&#10;pkfA0GGu6WkKEgMBAgFIwYA7AAEgAASAABB4JQk0tx4+1xkr+vOn0Av3FDsuq+RE2y4m7w7aeQ6z&#10;Hjey91voZ2mN6CnaDRNtDn3upzXrf7jd2X3rR+NIp5K/kjqCUEDABAQk1aJn+D6yFTnxP32x9Ick&#10;tvvSJeMg/2gCslAFEGhcAoyGucYVBWoHAi+OAHyI9OJYQ0tA4GURgA+RXhZ5aBcIGElAWnbl+6VL&#10;Vkel4ztTeo91su+Cb3okfXI/9fJfURdzMUuXFT/s/MbTvhULe3p5Y5/RmxVnB6P9j8P+Cp2L/w4X&#10;EHj9CZRf3jht9OYkhaJ2vhF/7fjQ3sCDvF5/WqAhEHiVCDAY5l4lsUEWIGAwAfRcBikYg+nBjUCg&#10;yRCAFEyTMRUICgQ0CaATNBPj4+P/uXor/fJhlHaRnfQxY1g/x+GjXcePHfK2PM0iLTv/zdLNu09V&#10;OXhPmDhl5v9NGsw1+V7LYB0g8GoSkArOf7N28+5LVQ4Tx02cOuv/JgzhtoHs46tpK5AKCFAQoDfM&#10;ATog8HoQgBTM62FH0AII6CEAKRhwESAABIAAEAACQAAIAAEgAASAwMslANvxvlz+0DoQAAJAAAgA&#10;ASAABIAAEAACQAAIAAEg8KYQgO143xRLg55AAAgAASAABIAAEAACQAAIAAEgAASAwEskACmYlwgf&#10;mgYCQAAIAAEgAASAABAAAkAACAABIAAE3hQCkIJ5UywNegIBIAAEgAAQAAJAAAgAASAABIAAEAAC&#10;L5EApGBeInxoGggAASAABIAAEAACQAAIAAEgAASAABB4UwhACuZNsTToCQQMICAV5ZzduXG+qz2L&#10;ZT9ld1a9AVUYd4s4dYct2jd8/lGBvB7Fv/2OCsTGVfzm3C1K3eHKYtnOP1rUVHWWVuac/W3jfDdb&#10;VjvbKeH/vXgvxME1fYyvkPmbGEz1KNQknOGVDZUm6M6vhP80Sa8wJAjQpv3Kupy61rQ1MgTXi7+n&#10;MdRhUqcJ7K7RnAnqZGCIl9uXNVpnIPlLKMowgL/0h4hX+cEBUjAvwYGhSSDQNAjU3Tm0bM5Ev81H&#10;q+zn8Yexa2ulTUPuN1VKwdH5KF1luyP1tUpPPcs7tG7axI83H33iMM/TiV33HLywCTn46+mTTcgA&#10;RFHFgqN+LztCMOzOb47/vDmaUvaeN1z9JhpRXkWxX4Uop41L0dH56JWi645U0atIjpZMDAM4PETo&#10;pAopGFpOB4WAwJtHQFpz88Q3e26w3X+5cvHE/n1/HPIb3PylUzCzmXkoJSVlhRPH7KXL0kQEaGUz&#10;88eUlEMBTm81EYHJYtb8d/Sb/XfYs0KuxMXs37f/kB/v5XthkwT5KgndxH0Sawryv5qh8nXuzk3B&#10;Kxo1CryaLteoKkPljUTgxfqSorUAJ04jqaOz2pfbOjONmQXwV/IhgpnCjVsaUjCNyxdqBwJNlkB9&#10;ecHddAzrNmp4P/Yrk+9gdew1hMfjOXBbsZos2BcsePOOvRx5vCF9uW1ecMOmaa68MCNdhHV7d0S/&#10;jmBy0yB9+bU0cZ/EmoL8r2aofJ27c1Pwikbt+6+myzWqylB5IxF4sb6kaK0vt1UjqaOz2pfbOjON&#10;mQXwV/IhgpnCjVsaUjCNyxdqBwJAAAgAASAABIAAEAACQAAIAAEgAASAACIAKRhwAyAABIAAEAAC&#10;QAAIAAEgAASAABAAAkAACDQ6AUjBNDpiaAAINDUC8j3DzC1m7kSS564Zao62cFQ7UkdcnnM+InDZ&#10;+0PbsVjthnqs+OFoein1JrD0S2I1ZenHd6zA62w3dO6G3RfviTQOv9HYJ5+wmXy96N7F3RsXutq2&#10;Y9m6zd8YkSyooSBPlAcV++yn4+mlddWFV/Zv9XOz17eVLWHffnFp+tHv/N3ws6Jc52/afSFXpLZN&#10;LFFU6ZO8szs/w8/0IZ3lJBXlXoj4ZpkHrrGt69yVOw4lFz2l3m1WHeOOqOTCakVRxf5zLIuZEQSD&#10;KU2m7WgDqbgC2VDeOgL+/gqtrWuWPJ5eRsVW+rToyh8qr5j28fqfjqcKqiUG+b8WpVRnY+GVkgTD&#10;jY6smVqsxKLWbF1FzoWIwKUeQy2QurausrKCZ1poI+P+sAInYzF09gYK42pXieCQMn/2n4gf5OS6&#10;cCOFPxNNUy/KOxf22XxXW3vS2VX6uw8Tn5SLLX1yD5GQd15b1zkrib6kUIx4RoNUdPds2Hr8WDQS&#10;fLy7KXnau85ZhWoparC1YT5Jx0YEfXFFdiuOysIJJwnExu/VTCMKkU5Ekj5L/mYAi2URcP6JpldI&#10;C48uRCFi3v57hP7CyKaYFsfQ29dIoZIypKOo7vtnzI6RqD/MjSqkIFdbGOXTjmW/8CjVH9WUJSqF&#10;h8R15L5PpzsTa9TtP4SStHyA6FcWaLjacTStjJmrMPUKoi664ydtTalijv4RhOAGeOHdm+TnG+Jj&#10;VnIJxZCNj2sGhj6N8wrpdFX6gUJLR0AdRFcg0jf4MPYfbWOHtnFWy+96+69KcP3hwpjuoG8oVOcn&#10;FZelHd2BxkYLVrt38bHx3hPGMZeOj2k5EUmKT9VUkxaPj0kjvrYoJ5t06ZyP6TqTSN9MT9u9pN/l&#10;u02zrGZG5GLYxTX40Cu7ZEOq1tb1BFWZbZh2cG0dwsQBnMZDBEZnuFeKSweFoqwpXFRf2DDZ36XK&#10;C5+YwQUEgMDrSIBh7xbEb1nM58+b5WKHbmTzps7jo2vxlniBgk3t3ZMrx7PxIGTnMusDeTGMPXlj&#10;XFGdGj36JaXVJXGbXWWVqi626+bTRzbaoH/zo0vkNdelBOH/9o0uUTSl+GFeWGzkGhd0u43LLJXk&#10;40PSnkpIEinlYfO81mzZHrT9C19XJLwNj4dXii6boBR1FUj3V6UEuaBS834/Fr5gMDkKD14Qnl5F&#10;bK1B1EeZ4YtxRjYuXkt/TXwkllUpqSs5u9HVUtZqg8wI46ZLArLQUunz20dWqIDP489ykYmralFc&#10;Fr8dN5H8d6XBlCZTyMyPLiSoInmefWSFi0brdovDMyvIrUtq846vbCg508UGNxIyTVxJNYmNpEKh&#10;Ju4V8/jzpvJkBe28frikVpJWF9Oi1Jb4MsXt4qqsSIIKygYxR68dl0vVCEoqsuTugbFtXGby+XOn&#10;8rgy//1gR+IDddp1RXEbJ5M90dJ14+Ejm0cjU5ExUmiicsjTcqMT3Nluwd7MKrn15ZfKNPeqMvcu&#10;sENt2rl4rQhOfMikozHxSbwHqbSTmUnhS5aumy4QoSm0QP2uKl3m6oib99LgK48Ukql6q5ynyisC&#10;L5XKOxBzn6RrI5W+JyLxTkEUwHJ8cOpTWt6lrRC9KNRgOFmfqoxfi7zJMSilWt2VpI9jl6MNHieE&#10;Z9crW6QVEvU5Bp2+RgqVlCEdhYzt8fevBY/gYOyPIgtq1KFI8iK9baj/RC4qqcqQ2UI+IhD7fnCi&#10;bn9o6M5qjdPyn3m/0/GBp3knP2vo+yqH33i2pE7DXtR+YZBXKKrSGz91a6rDm+mNIAo3WPh7bIQs&#10;WhJ6PXtGcFolqQHjQp/G6Eynq9IyND9aS4RsmDZoC0SUAOkIpryRYVzSGCCoxl86/VfePpNwQas7&#10;GKUOweUaZmmTN56O2kyelemKwTR9TGOmh+qUKAYj+ZSJMOIHXZD1Ze1RDiVcdc7HGsY78tBMZ6an&#10;ca+iCtLvZfFb8CmafKDk8qbOxf+FLlkApKyBRlCVNcSog2sxDI229M7H1KrW9xBB1w/xammIp2rd&#10;FC5q1BSCwc14H1IVJ/43gzqgKBAAAq88AYN6d11JtC9VVqIyLXgGGkY47tviCkT4HFZSmRuzCc+e&#10;cPyji2sJMOiXlNRmh3ugGtiTN5y8JcRH01ph9tlgvjLNoTcFI0tJ8IPPZgtlAtQVxKxwwjDeWtUD&#10;O/7r0+zwueiZzW5BeFq5Qk7J83ux+PM2d3zIdbV0DZVV5dMp2ZO8+6aolPvPkaSSpyVJO2XPzyMC&#10;4h82TOoVQ+PiP+PCPNiWrhticgmP35Lyy4F4/mXwgrDEkuey5zOJqDB+21RUjcMX8Y8JD+qSx9eC&#10;EBu2Hf/nhEIZcKm4KvfY2mHowYk8hy6J5lMYjGIKKKlMDhqPt84PuVioaL0y99hnw5Bianmrp6nB&#10;eEkb98CzBbKSkqqcmA14hoKzMLq4QVtJTWbYBCSl69excq9AOSZhdlzwQpSG4K6IfUzzYUcTOrVS&#10;yOkUKjQAlNaWZx4JwKny/KLzCKk0ceW1H/AHRLtFYUkyk+Ee8ijzyHrcae2WRxc8JzQrdxKkyKaT&#10;2Y/xSuoeZ8eF8HH74nDppmDwsp4bo67JjFv/vCQxTJbIcAiII6BQmubPv8I9rFGLMbmVBE40uw8T&#10;n5SUJQYiF0NdYGdSidzf658Xngucaq3mvcpJ4d44RAP1ypgcQnpRXJ64XYaugafkeX58IAoLagpK&#10;pXR9kr6NVPoiARYGx2XLwoWkrjhmhQPqx+viK1XZDqZxmXYUUkvBSO7H+PXHMI/QLLX8j0SUsMkS&#10;YzsGXVNmKxnZ1IZP7Rj0+hrFMwxlSK9KC56KnNU7Mk89b1kSvQBZ1DuyQHfnVQWoBqeS1JVnHAmY&#10;hHuaX3QBMdOhpTtrNZUu/5H1SD0+IHmaFoL3fY5nYNw9Wd9HwTNmAx4lHBZG69FMJpWhXiFXiW78&#10;1NZTtIKhO4Io3ECWDeeHxMljmrS6OGaNA4rMa+MJORhjQ5+WFAwdM+kLFNQdgUkgIoGkH0OYxiXN&#10;AUJz/KXXf3GBGYULOpyNU6c2C41TGIYmMydkE62GIV7WdsOLMe2Rl7aPUYQvUWboTDZqfeNp+VSE&#10;MEscvCJW9eJKy8RV53xMSwqG1kyPVgpGQaQwmo+SVS5BKVVERBQ10A+qDDq4FrPQbwtVwCyAa3uI&#10;oO+HyMuUE2A644sJXJTptMHw8pCCMZwd3AkEmhABE6ZgJMXRC9F7XY5vJPHBVfI4KXAC+nVE8A3V&#10;u1T6JaUSQewK9IBq7RGeRUzhSJ9nRcgXm+hNwaA1OLHyGbb8qq+MX4feTJNWtTxN3NKfrZEnQhE+&#10;LgA9vI0ISavRmydQTN3YrtsTy4nLGcSP479AM1psfFhWrbISxdDowONZqz+H4EtgLofwXbzC0kgL&#10;Z6TCpC0oxePgG1Os0kRSEOmNP+6ujCkhslG0yPGLacj60H3crSmI/Ah/OvI/WULUWPIwPmAEhvX3&#10;i7mv/Lm2ONoft/aCKOJzlKQyMRA/vXFqcJpqJvE8O3yWRs4LDZ9lyX8cUyW8DOky1EppUQHlw+RP&#10;XE47UlQZNfnLfIznH1NINrB8gstxCrqqenSWPI5dgfyGPTc8m/g4jRYNHZBl2WinYNhTAxPLSHTl&#10;boZ5hmaJlBzk7sRx5Dly1DNBUtrdh5FPFieGLOzv9VsGaTGO5GnSVpRCYPvGlColUzgvOkqLo5bP&#10;wp/fShJ/4ffnh2WQF0zJ+xd7aUwpoWvQ9EkGNlLpq0r2yYUui1/L05zdMnA5+lFILQUjrc6L+AA9&#10;z04Iv0VO/1SmBI1Hvrgh4bFcDIY2pXYMtCiOVl+jm4KR1KSFoG6vkWqpexiDVvBoKqVOVEuAUmUf&#10;JgWlVDTcw2wGr/vJnJjw1eIDkoLohSgwOyyIvEvKySZtQxl6WjHfcK9AItGPn0yfbWiPIAo3ID64&#10;yljJl24RBkjjQ5+2FAwhL6+9q+oKFNo6ApNARHJb2jGEcVyik4Kh138Zhws63YH+UKiZORI/jl2D&#10;j40e4dmqSQ5OtSo7wle23lN/CoaBj2mGr/pb4RO4mkl2Sfm/f0TdKG/I8+pOwVDOxzTXoTAYVRsj&#10;BcMgqNLu4NqGQgZtoSqYBXAttmDQraRMxDOBizKYMBhdFPUZ2AtGlr2FCwgAAVoExA+Szx0Wsvt/&#10;On+6FeH8Plan4d7zPDBh4uHku4r9W+iXxKRlKcf33cC4s/xn9DYnitGqz2zf/0OvXfRfnov8JloT&#10;Dqpu1qZDJ3QIc25GQZny5vr89NhMEYfv4WJBaoTVyXGCe28s8d+bxbX6G8JLWE/1nfUeh3hQt1mn&#10;UV7Lx3OxczFx/z0lV3I7NW/i5nVTrJoTj1RmNec6L/n1+E6fgWzSScvsnn16Y9jtuNvo22X5VZN/&#10;KeagiN1//iw3LlFs1KLPb6dSsn6Y0pXpWc3SwksHz4mwofP5o7gkobqM8ttxKiX2h6lvK36WCpJj&#10;4oSYy6e+E4jys9oP8fafgmGJh5Pylbv1iKvKEekWLc3JYwqr8/C5Mxw5JOD0IOsspU0FjNVm4DSf&#10;6TZYUvSJVKG8Cmn+lYMHc7H+M/luPcio2g+cMWc6W5gUcgp9viIrKy5LPL1PgHEX8WfYEc/wZrWy&#10;n+Y7fxADyad++OF7nUl0O73HX47SlBf2x90h+5kwPbXGY/NSd2KHwhh0H5lU9HyyuYXTkp8v7+T3&#10;Jx0zz2rTs/cQDBPF3S5U2xwiPTXPY+06d+vmJM1bcp18f738k0//DiSebXr0GdINE2XcLnzOABRj&#10;G8nrtvFcsmCiVVuCAK06dGmHYUUZBQq7M5bB8CjUsudwtwmYIDEu/T5xXwRJSfq5TJSXHtmvg9y7&#10;aAdPueyUjoHXY9K+xmrR1/XD8VxRzF+XiBvWYI9vxF0UYs5eztY6p4naAhSGtek/wwelQ2NDTtxU&#10;i4lMTaOlvH4fkD5IiTl8G+vP953+DsGHzdoP9/T3sMQS45Pu6vFVo8YmBvGTKRL6I4i85ilL/MZZ&#10;tSJYsk2HLvgAebegTN7nTRf61FXRbyZ9ymvrCEYGIv2CMRk79CnR8Hea/ZdpuGhkdaQPEo+fFmCD&#10;F/lPsTMnBn62/ewF863pqG+cj0melucKsOYtzM1Iww6L8+7c2YM4pPmVDmEo52PaytMbVemozqyM&#10;AUFVbwfXJoEBbTFTRrM0k27FRDwTuKixqjG9H1IwTIlBeSDwJhOouPXvNRE24P3RvYlPqIgIy2qg&#10;22A2diXttmJbXvolpc+yU04JMc7sscM6EfMaeK1m5i3UfjKYvvS5CO181qlH5/bqVcgf3oofltfR&#10;q9yspdosAN1m/s5oz3cx7Ob5mw/Iu9OxHZbMnUx6ulY0wmrboQNx3iAWCXKuJVy9R5ahIic1E8N6&#10;T3EipQTwMubWzlN4XOKsmp70mDA3NaEI4zo59VUjwTK3dprCe7shk1V1998zdzDLMaMHyJ8hVVdL&#10;q4HvDsaEV5JyShW/te41gMfBkn7+5UiakCZGmuJSFdOqAnIZ7uBxKJ9w+0JWiSw9VC/MSU9ASxSm&#10;DO/bRj1ZxerhOG4EFytKyyqQP4k9yb56VYg5zp40qJN6WTPzluREhG7xW5przAnb9h493hmlKc9n&#10;FKttYOgw56PJvci10+8+cjlo+ySrTccOLQiyI7fLTk5IKaRWx3nJR2PJ2UNFc207ticILMWdN/nK&#10;1cJnBhmVkY0MakH/TUZFoWbWQ6aO4Ihir90SNuwgLi24dvKsgD1pWB9FupapTdHqDU3HQJqYuq+Z&#10;27rNccZE8Qcu3mvYOvtJ1vlD6diESc62hFQ7BUbtAQpr0WPwSLS+puhCVoHGvur6DWKCEpKqWyln&#10;RJjl+84D1Po+izvQrR+GZSbdfqyzHaO8AmMQPw3Rlt4IQrNm04U+mg0yKkbdEfC4Z9JApCZTI8Ul&#10;mv2XebjQg9Q4dZ7lXT2FEspuk4Z1oRgbac3SjPOx5j0GTHPEiv78Zf91IbO9tIlctM7HqODRHlUZ&#10;ObP+wi8yqL7ItuSaM/JDJuKZwEX128a0JSAFY1qeUBsQeK0JSEVlBWjO2sO6m1oGBs2FOvUY0A3D&#10;svNKqnEE9Eti4vKSwiKMbf1Od7UHfdOiNOtqORTDnpVVajwmVleWVWFYl07tmDxjqwvXsksPKzZW&#10;lF74iLzGYYz/zCEaSR/CzeInhal/70Yn9bxnb9F7xJxtZ0kVS4TFt1CW453ePcj7wxqBRvKo+BZa&#10;KDDAtgdbT/yXVpYVoKxVH6turTUmXV17DEAy/JOnPFTDrNOYhTu87IRRvqMm+gVFnr+p7bAhIyRX&#10;3apThRbdrW25KM90r1T27r3uUXGhEOMO6G1BQbBZZ+tBFhh2/94DmVNIn5TkIIW573Q3GW2iumZd&#10;evRDFacXPawl5mA4I/w9hrcn24JB99EBVJtPolvEosLUU7u3LvN4j2vh4DTnm4uU1YyYPXN4J+0N&#10;oMwLXkvgMk9US2+nudsuInoGXExsZED1tG4xLgq1sBo81gETXjyfplqDI59ockeMc1QsvmJsUyrH&#10;wHUxeV9rZes8Ca3iORuVeFeRg5E8SYnbL+CMmDpE9xoYTGeAatbdehD6dCG38MFTw45Fo2U57YXq&#10;K8seoDVtfay7tNYI11179ESS/ZOn5SA/RXmjvIJJ/DRCU90jCM2KGzn00ZRCSzFtHUFV3FSBSK39&#10;RopL9Pov43Chl7FR6kjLS3KK0GpLq+4daKVbKKQx1se6jvFf4cW5E+U/feJi2RTDkMMW9c3H9FLE&#10;dIyq+m+mVeJFBtUX2ZZCeSZ+yEQ8E7goLfOYshCkYExJE+oCAq85gfrHRSn5GHbYp3drxaF6Df9P&#10;ft6e8qJfEqspLUJLP7oN6KG+Bsa0MFk9nGYvdBCcvJBSTnonKy1PP3syG3N817FnSyNaNONwrVAK&#10;Kj+npJxUS48eXbW8RsaPpdwbMGN4z6FTffZkdRz3WWRcckIo2lSCcMkX32KdOhqVHiJXWVWO26l7&#10;x3b6wn99aVEKKnnWp7eZhrXlB2ATr1Z9+aFHozd6dru2e633WEeLQWP9d0Qm5FQY/sJKqzUkulRQ&#10;fIMmeFAhS8HIV3236d6xLZW68gVQFQ8qZKtgFE7bs0dXYzxBuxNxuLa4ixSWkDywk22Pt4jrUgiS&#10;0OhoulyW0icl1UVXdgf836CeQ6f57M3oOD4w8lxKwq9oIx+Ky/btri2ov3PDDwfdvW7GoH5Dpy3f&#10;k9F+XGBkXEp86Cxrg3oQExsZ1ACNm4yMQh0dXVy4WPbfSXeUGV5h2nn0Ic+QqbweCsdjEBLl8lI5&#10;hvwvpu5rzWxHeKF9Fs7GXrkrS6BjFekXUTpthNcYW3XPVEOpO0DJv3YRlFe8nBSM3KaCsz59NAKY&#10;ucXMnY3tFcziJw1p1IvQGUFoVtvYoY+mGNTFtHcElDbXHYgUR/Y2jF+2O1LVvrbULlqjxSU6/Zdx&#10;uNCL2Ch1FM48oEdXQzMwRg+vrFa9Pwi9HL3RvcO1vQH4FKP/ZNkUo5y2QREi7fMxvfwUBbTN9Oje&#10;r7/ciwyqL7ItheZM/JCJeCZwUf22MXEJfXNwEzcH1QEBIPAaEJAdbEl9DenWmhhV6JdsfCwsyykB&#10;AV4Pf/lse2yh8v2JtPre39u3bLvd2WPZlIEtme6qYoTM0sqsPSvHjlr4a+mIoOirBWln9327zGss&#10;z7Zro6y/MEJQxQGQ1NZ2I66PYTXn9Pf86nBmSfqZfYG+rtiFsDXeY3jvzgtOENQYJcCbe7PJu0+9&#10;KGu//9jJPr+WjQqKvlaQcm7fN8u8xvFsu2ksE9AFXSq6ucd/xiifiNJRm6KvZaWd2ytzXruurQ2e&#10;njd1Gzdr12foRLYo8++UO/IlTjX5189kY5ZDB9u2JetmEpuauq81s0abvmDYlagr+fh6lWfZCccy&#10;MEeXkQ5qwjdFM8mPK6YRwBpJOdkBuqZvvgmNII0EFl9r20QDEf3+a5Jw0WgGeNEVm3P6eX51PLUk&#10;/ey+LWiKkYhPMXq7zdtxUdAIb3petHLQ3ptHAFIwb57NQWMgYDABVvMW7VGOwG1p8J591Nd3H/aV&#10;faNEvyTWrDUbfYFUX1NXr7ZFhsFiarmR1fLtASNHdbi2bVo/57lrA4N2BH7q5Txy2rZc189+Cfmw&#10;j3F7xkprnonQJ0gcTlsaKyikz67/vtjnILZgb/L5Xas9h1mxtXwD1axtJxu0lL+8oorJmx6d4Jq1&#10;64TOB8IeVFTp+zgAtyEqOXJpsBZj79v1YV/1h+5mrbgDJ/DXh8WnlaQcCfSyuRO1csanR3LrTGlb&#10;nSpInlWWo5UIXLTuBefQvF2nLuiZEq2JoVJX/g1ax+4dZSkIVks2F530VFvXSPO5mmdPcBdht9Wb&#10;7GPQfXQYW8Mnn10PW7xyL+Ydnvz37tWeQ62I+7nQ722V18MCfPZiC8Jjz8tqYdPdClFbE0xsRF9M&#10;ZiWNjUKs7gPdxqIdXi+n5uMJx/rclBPpIo6nUz/VlsGmsSlRKxP2NeK3SNJnNy9GZmL9Z43so9dR&#10;dQeoZ5VleFfsRL0EjZmBDCiNiKMViN1GLv2BQQAjtWOUVxgUP2mqSXsEoVlfY4c+mmIwK0YjEDXn&#10;rb5LOrnk7moe7e+NGzsu6ey/pg8XRqnDas1GExGsxoix0VQ+xmrDHTie/3lYfObtlOitXna5UWs+&#10;/vTgncbfgk7unYxmeswcWlH6RQbVF9mWQj0mfshEPBO4qEHmMuYmSMEYQw/uBQJvGAHFhi8PSoX6&#10;Dg+iXxJr2b2XLQfLT8wqMmwzT7o2EN8/H7Rh/cl61zVBW8a1++/YD2u+vVQzYum++LijmydbkTb5&#10;p1sloVxtaf7dIozTz+FtGjvalF7evz+JPXvzV979SGfTaLTbjPN2n64Ylpd9X2SATJS3NOv8dh+U&#10;Z8i4e1+kJwdjJt/wJa+UsMcobSnQPIk3c92uUHR8tfDgCfJhK7Qr0VJQpwq1D/LvCjCOTa+ushSM&#10;eee3rTiYICO7hIKg5FF+WglanNyruyxvaNalF88KbeWblY/yMqa/pKX5N9Hn9P1sLfV+Ts+g++iQ&#10;U80n68svR21N6uS9ed3CfuTDjBjpWp68f2ss2zvgq4Vq53kxqoVYmImNDG5Ez41GRyFWj+Hu72HY&#10;9bgbAilWU5h65Qpm5zEa72qKyzQ2pVLDFH2tmZ3rR+jsdvxbpMd3rv6TiQ2dM7aPxo5fzAKU5EF+&#10;GvqM0saqO+VXgI1lSlW9LWUbvpTnlVYauh2wUV5hVPzUA4f2CEITciOHPppSMCtm+kCk1v6LikuU&#10;/df04cIodcy690L77WOJt/KfGfo2xdQ+xmr1Ns9z7a6IDU7YnYMHrhD2EmfmRwxLM5rpMaxbXlzn&#10;rM/EQfVFtqWAwcQPmYhnAhc1yFzG3AQpGGPowb1A4E0j8JaDU390kERCxkOKcVhcU92wfIB+STOO&#10;veNodHDGsSsZ6qN7/ZNHpSbKy0ifpexf8XXygMCo49tWL//2t79SSqRVKSdC1vHd7Dsye43/TFBa&#10;qf7KRVpy9XQyOsLEtZ+F/o8x6h9kJ+Ri3frYWqjttFBbVfGE7FId7XkIOHGPCdXfn+Uc/XXnqeuM&#10;N6Xj2PBGW2KCpKT/1NpCe9fmHP3u91OpxdVy63a1d3LmYGnXMiiO65aKq2vIK3PqRCL1D45Y7QdM&#10;9HTEsLJy063iwQXToYJUcCPuOsEQCu8S/P3vfxpzR+n99LhEAWY5qF9P+Yc4ctoZxxKy1b1OKnpU&#10;XMmgtwvKhOoLf2qLrl6MxzBL13499bsI/e4jF4qOT1YXZWcJMcshtmpHWkjFVRUVtHWrL8pOEGLd&#10;hthaqH23J35aUaEvM0vdCiMb0RaUWUHjo1DLnmg/KSw39mJWmfThjfNXMWzQqP7EI+OZ2lSHAo3Q&#10;11hvO3mMQWfaRZ6KPhOVSHViGqU8OgJU7f0b/yTSdXhm1qJXunlXh0HoDLK0hCz1M8jw+8XV1XqX&#10;FhrnFcziJz2d5KUYjCA0qzVd6KPZoNHFGiEQqclkQFyqrXxaQyNFQaf/mjBcyPUyQB0CEPmYW3Qp&#10;IUN9HJQ+eVRMa5ZmtI+Jn4rU6Zq1HzrWEy3rzS3Xu6qXucfRGVWVtVY+VcyamDejcceLDKovsi0D&#10;/JCJeCZwURMYj1EVkIJhhAsKA4E3nEBrW6exI7Dcg8GH/31CfrOIPk2PWO7WsPEH/ZIYy3oMf6ED&#10;lhmxMyaPMCmWiktOb14RatghKxp2klRXPi5GH5kUpiVdzykSlFYYsp2+vFbBuTVfh6VXEGZa9cIr&#10;f3x3MBdzmumBvyrSe5m1aGuOPbx1t4T4yFojiP/eb/lB8s0trcdM90Z7TOw7fF5ATPsgOOdDPw/w&#10;W33sFtO3UiyrMd7j2VjKvojL6H094aopOfP756tXrj58WzGhMrN2mjUCEx0LPpD6hDyvlIoyIvzd&#10;Vd9gS0W3/9q6wOljjQ+OpJWC3EcYe4CDlXKzEbHokQC/HlQYMWPRqgL6huKv8BiSIVjWzt7o9X5m&#10;dMT5+2Qlntw8Hhkj4jgtm8pTfC3S0nqs50KOKPO7fTGF8n1J5VdNyanvV/x4Q69dGwqc+3Zd2HUR&#10;oT2pMCn8u2MibNIyj4E0Nthg0H1o+yTLvAX6SK7o+t0yolxiQdxmvy9P0tfNvAWS/+H1uyVEmuL7&#10;8ZtXLT+JFvkYcjGxEZP6mTib0VGI1dJhuLslJjyRmHk/Gz/N3dntPRviVtxMbUqtKYO+xgQVhrWw&#10;dJownS04t8ovIFHI/XDcULVTuqhr0xagUFYw83j4OdoOz0xWmqXNbN+bhQ4LP7j7wL/l5L6PNkX6&#10;w99t4Y6EYt1pGKO8gnb8pKkOoRj9EYRm3aYLfTQbNL5YIwQiNaGYxKVWFu/0RtH1amYhYQllnTD9&#10;0M+78E3tVRft/muacEFsmok6GuZh9RzLn8bBLn6382wh8UNdceGpzV/9SGuWZoyP1Yty/to6b8rH&#10;h9Q/OJKWC3LLMfY4ByvaH5jRdj1aM73mFu+MRDVevXWvIQkkFQuvR/z8J+F8Ctpt4gVfZFB9kW0p&#10;IDDxQybiMXNRdIzaY9lU1JhnAUZmpSgMKRhjCcL9QOBNIsBqMXDmxpVOWNJm/vLwZMXBwyiW5SX8&#10;vPJ9n50ZpXXmreQjIf2SqKzlpOWfjGff3rtoyRfR6WUoOYIO2kzev+aDpcfrOptof1p0EuSiX/36&#10;Ze/8ZNLQ3lYW3TitzVi2rrPn+wfs2H30AqMDDtnW3a6tn7Xku9isR7iolfcSwlb4bLuG8fzXzx7S&#10;hsaevmaWwzyGY6JDGzYdSBeixIpYVJR+JnSlx4xfK3r3V9OXZTl+1SYP9p3fVq3fowReV5ET8/W8&#10;T3683dsv8KPRqoOkOlnYW6OH4xvpebrfSbWwnPzxpvGcO6Gb1u9KUiyiEZfnxHwzzzvotp1P4Ccj&#10;OymUYA+cs2SlQ13S5/9briqJpL138ef/LfDZe6u0tnkrM7woq1XL2qLszINrvJftSSp8oniqET9O&#10;3/PVqrB8uw/H8zorF36Unf3UAr+cf88y9OsA1CCVChiO5duVQedEPL/Vno4qQ7CsJq9aMp6dGrrq&#10;613JygU+uL7fr/z8uMiOv3r2ANUHFyyLccu/nMEW7ly0YHN0+sNqKfLtguT9n3/gHVlnQye5pgwG&#10;1mZZ630Wfff3f49QpklGbMXKr6/V2fl/8sEQGl+qMeo+eJt0fLK19bBRTih/uuGbPemPxRhSDXe7&#10;JR7zv6/oOph2NzOz5nk4ocfabZv2XBeiubj4SVF6bOgS7xnfF/UejG8XQLpo+iQTGzGIt4yczfgo&#10;1NZ+JFrzJTh75LsDB9HiKvXlTkxConYlGfQ19UrMOllY4RHiSnoe1d5MLMt3Pabj+0RhmONst374&#10;PlA0LqoAJRVX3I759ovPzwnt/BbPdqRZE1VjNP1Hm5wt+s/Z+LEDdvZzfgCh7+MR+3/vL9mbIaw1&#10;b6lnRZpRXkE3fuLiM9KUyQhCw4ayAdtUoY9me4YFCsJdzAKRYVIxiEvyJVeY4LcDJ3Lx8VdaXZwa&#10;tWmms8/eO6RPYGn3X9OEC5LeDNTR5GVuMWnRl+MthXtXL5DN0vBxrTBp/5pF3sdLbegNH0b4WLNW&#10;rWqLrl8/+InPst3/FIrkUww807EnYGOYkPfhNMfOCpH1RDkmjkBnVFUuFhYc+f3EXfwtmfSZIDXq&#10;i5kzfPZqvrNpb2GPhsj8K+mFuneuadygSkbwIttStMzED5mIx8hF68vOfi6binr9nkVrERcTz6Fd&#10;VrVRFe45cAEBIPA6EjCod9eVRPuiG22CUurITCRV6eELBstiDJc3dS5/3lSebABmu26OK0EPrQ0X&#10;/ZJSaVX2weXDyAM523X7pdOB+DMBP7pEXmtdShD+b9/oEoVQih9UBZSNU/1eXXrjwAonNARyeZMn&#10;yGVWXexhS8LTHkn0WL8qJcgFIeH/eSZyoZyA6nJw33qxlHi/hqgkMqUXNrlakmtw9Aq6UJC4Heln&#10;uSFBRMKYEbkCrVtBl+x8hFkusuekwQt2ppSTJH6UsAFNApEleFPRiVWzpvpGFyKwCpnx/1Zd4qqs&#10;yBUuMgHwAzvmzXKxk1W/aKc6BHFV5t4FdnID49UqrW3puvFsSV1D88jWEX7OsnIyr+DPdJHNy9S9&#10;oiSaL1Nb06+o2cvLU5RWU0ElGI6RKBheraQiK3KNi0wc2fEoc6fyZMkCuw+CLt1Xc2/p81sHFYqo&#10;7GPpGnjq9HaZ6UkYKURWOt6+S5H+Mqaqi23jHpRQSmyN0jRMuw8Tn5QILm2arOb4dl4/XCq4jHcr&#10;y00JIoVBtXUreScsvRToqjbnxkneSsR7h9OGhMcELrR9kq6NtEGj+p2ps9GMQtR9CidTEu2nBMNb&#10;G1+m6R/0QqJ+x9Df1yjjT+WlDQ6ybiDryrNcVqgCqUzUmoLIj/A/c5bHPFTvFjpCo6SKHKAUMYKN&#10;uxZ5RJBq7c7aqqftP3gFVNwkFZnhi+U9Uaa1su+zJ2+MK6KnJL2xSVukpRc/pVJKTbVSl9AcQbQN&#10;Q5S/Gxf6NEZnJl2VWn3dHYFRICKSZCIY3biERpnCGH+eckiVuxkajI4f2Yw+syYNHHTHSlQlrblW&#10;Y6hDWafkefZBv2HkPDt7auClGHzWQpiV6ZpG0fQxCv9EU5EDitYVMxz5REh9KiKljHI652Ma4x2T&#10;UVVaWxKzUj5/QtMzWfDDQ1/ckY2kuSsOpb4y4UsH4hzJ9xia2VKOtnSDKqMOrsUwdNtCtzML4Fof&#10;IhhNyRiIJ6XvogrZMMwlKKVKz8S/cf6MO4KqZuJ/N05zUCsQAAIvh4BBvVt79MSfNR6mHQsJWOwu&#10;S2TYufA/C45KKnxeT/VISruktLo07VjQ8hn4CMbzWht6NrdKrD44GZyCUUzEHdw3RqWUPFU+aFaV&#10;ldzPy0w4EvQRnv2xWxtLekLW1IYwL6l7kBL5ja8rGnntXH0DIy4XPFfL3+gc8tHkqq48IyZk7Sw0&#10;UWPz3Jd/H52GP/SIs0LxJMqE8Gw1lnWPs+P3bVmKw1GUT7mv3iI+Y8uMDlzijk/+kFG+iEgTaknB&#10;INUkdUJU5dalMhuyeTOWB0U3kCGpLqkrvXEsZN1iearNxpUfgKytoS/uFY+zL0UFByySzT65PPcl&#10;W/adzxbWkipTPBWzBwenien0Bl1DPkkFmWAhx6iwyNqpFWaf37dFDgclYmRlVZ6gJgly7+jvl+Nk&#10;uLxZAaFn7lRJ9DwVqyogeGx1aUpUoO8EG9Scq++WiMsaHYRGnfo7GhOfxG30KDPm57WzkL8jAyGb&#10;3yhFeTRxRija9AebFZ79XK6IzhQMDrM886+QtV6yroo851haKcq9Ps0K9UB2nxB+i+i8THySjo2Y&#10;PG8wdTZcdRpRSGsKRirJi0AIZI/7fuTsBsHDGNlUWx/R29eo4w9KXB4LlIcRvL/8kVZFslV1UqA1&#10;ysD4xTzUl41Wl4sYoGQjAt69NEcEZjN4vBEm/qPNN5BNj4co4pKs7wcfTipUphvpRCGjvIJu/KTS&#10;VIdw9EYQpk9oRoQ+41IwjAytwsIgEBFQMokhTMYOSdWtmCA0bhDHdC1t6e2/DSOK3hlUY6ijrU7c&#10;maMVOg6btTbsTG6lRM9UR8OH6fgYdZ34iH8pMlgx80QTp6Vb98VnCwmvgmSNUUU5w1Iw6I2L3pke&#10;HqQqsmN+UEwYlKMq9RiKMnrR22WTLlkgikhDT/9aR1s6QZVpB9cxoKhmmCYL4DofIphNyQgTYB3i&#10;yUYMei76SqRgWEhe+YSBxWr4b8KLO/hPIAAEmjwB6N3SwqgP+s2JnRWdGe6pvo0obt6n/4Xx+/nn&#10;Lo898+PEbtrtLUrdMX3omiJ+9IV9nmprWJq8k7woBaTPkr8d7pQwPyVyNY/OJzkvSi4TtSNO3eEw&#10;dE0uWpa1z1PjsxwTtUGqBnxSB9XX3NlM7U+i9JA5g5bnLow+E+5pReOLSlO3D/UBASAABIAAEHgD&#10;CKDnMtgL5g2wM6gIBN54AvVlRVdFGLtHF52H8dZU1xmxP8kbD5kegMqb8WfzPWa5DzRihwh6LUGp&#10;N54AOBsDF5CWXtkXegnjTPR0pkpTM6gJigIBIAAEgAAQAAK6CEAKBvwDCACB159Ac7t35zqwi34O&#10;Db2UJyLu549UR9unJf8R9P1ZjD10ZN+3Xn8WL1fDZ7fiIx/N4o+zM4e37C/XEm9A6+Bseo0srRE9&#10;RXtboq2sz/20Zv0Ptzu7b/1oXFfTHy6iVxAoAASAABAAAkDgzSEAKZg3x9agKRB4gwm0H7F0d6BX&#10;55g1Ljbc92Z8HLBlh+wK2rhsjtsgCyffvQKnFXu/mPUOOrVXx9WsdbchfL6bfUfzNxilMaqjQ6Mv&#10;RopnzHN5+3VNwLBad3Pj8/kvzkXAJ7U55OvvbMZ0RcW9z65u72POYrXg9J6wPOKO3YItQQsGEE/S&#10;NkETUAUQAAJAAAgAASBAJgB7wYBHAIHXnwDsBSOzMToq9U7imbj4pJRb6VcOX7yDfkI7688Y2t/x&#10;3dGuk12GcOkcKP36e0tjaogOQi4vq27ZpTMb3rM3JmeoW9bfwdn0OYK07Pw3SzfvPlXl4D1h4pSZ&#10;/zdpMLcVvJnTRw3+DgSAABAAAkDACALouQxSMEbwg1uBQBMhACmYJmIoEBMIAAEgAASAABAAAkAA&#10;CACB15YAbMf72poWFAMCQAAIAAEgAASAABAAAkAACAABIAAEXikCsOL0lTIHCAMEgAAQAAJAAAgA&#10;ASAABIAAEAACQAAIvJ4EIAXzetoVtAICQAAIAAEgAASAABAAAkAACAABIAAEXikCkIJ5pcwBwgAB&#10;IAAEgAAQAAJAAAgAASAABIAAEAACrycBSMG8nnYFrYAAEAACQAAIAAEgAASAABAAAkAACACBV4oA&#10;pGBeKXOAMEDgVSQgrS5OPf7TZx97DG3HYrUbOu3j9T8dTxVUS16mrOLUHbZoQ3G/owKxXjEUZecf&#10;Fegt2hgFmIhqQPu0tROl7nBlsWznHy0yoJWmcAttBZlYhDZeCkLG3MsQOG3dGdZLKP4CmlC0psFN&#10;vekXCFaN14uDYLihCHdKRTlnd26c72rPYtlP2Z1Vr6fSelHOuZ0bF7ratmPZfrD7v2cmkYFpJS/P&#10;uEwlfQ3LNx58ujUzCc5GGoCuSEY283Jub2KRigjptbaLDm+gbzL6JV+M871q8rwYrU3QCqRgTAAR&#10;qgACry8BNCk/um6K09D3l2377Va7yfP4k9vd/u2bZe8PtZ+yNV5Q8/oq3pQ1Exydj9JTtjtS9aen&#10;mrKaIHuTJ1B0dD7KpLruSBW9cqq8Bp2o7s6hZXMm+m0+WmU/jz+MXVsr1UVZWpd3ZNk0T7/NZ6oc&#10;3PlO7Wqfv9Qk+yvnECAQTQKvcKemqQGtYm+ImrRYGFro9WVYnx4yBL2xpPWOUEnv6aP7Qgzj2lu0&#10;b+BJXQ9VSUNtYIr7TC2PIfTIehhfgym46K0DUjB6EUEBIPDGEpCKC0+smTZ/24XO/OCz2cKsC4f2&#10;7zt0/nZ5xpGASdiFDTM+CEkS6nux+grAM7OZeSglJSXAifMKCGNyEV5v7UyOi2mFTQRvK5uZP6ak&#10;HApweoupgq9geb3M9RZoNKWaEGdpzc0T3+y5wXb/5crFE/v3/XHIb3BzXVyqbh4N33Ons3tIzMWY&#10;P/btD/PjsRsNI1QMBLQQUPTtFU4cM2BkBIEmFKmM0PKVvfXp4+IHIsyye5f29N243cCPd6ek/DzX&#10;oW2DWtT1UJV8iSikVaX55Sh5xO3U0jRSGEKP3LLxNZhGEz21QArmhWCGRoBAUyRQd+fgZ5+F3bFb&#10;GBn1+7Lx9h3NZUqwmnP6z9yy8+AKJ9GFnzbtT385q9WZ8GR17DWEx+P15bZicldTKft6a/fSrdBE&#10;8Dbv2MuRxxvSl9vmpRMzXgC9zPUWMF4GLTU0Ic715QV30zGs26jh/dh0HgMqCzLyMMx61IjebFaj&#10;8YOKgYBuAoq+7cBtBV5ojK80oUhljJqv6r1PKx6g7957dn+LgRu34fZFE1XHXh0JqXLqeqhKvkQS&#10;9ZUPM4swdveuHPkzgtGXIfTUUjAG8DdabOYVQAqGOTO4Awi8EQTqyy/v33rwDmfhF1tm26lH1uZW&#10;U9esXsgpOvdt5OXyJrAQ5o2wGCgJBIAAEAACQAAIAAEg8PIIiEvy/kGtv9PVyLVcpqqncUmUFWTk&#10;omS/FddIbZVSGq+18TU0LjFl7ZCCeTGcoRUg0NQISB8kHj5+G3P59GM3C6rXUSzucE+v/pjg/Pk0&#10;9P0qXEAACAABIAAEgAAQAAJA4E0mUP/k0QP0ZY61vUUnozCYqh6jhNB7c72wFK2fxIZadqWz2lJv&#10;dZjxWhtfg34pTVICUjAmwQiVAIHXjoAwMy4qE7McM3pAB2rdWN1473+88ddPJ/YwJ+/yWFeRcyEi&#10;cKnHUAt0fpKt6/zP8POTnpHLNOygjh+3dPSHFYrTluYEhJ3LE8mW1Uif3EPVoI1/0aZmtm7zN0Yk&#10;a9n9V1yWdnTHJ274KR6o2O4L956o7Tqp64AVvJXdG+e72eKiLty4O0kg1tyzkqiRxVCPFTuOppVR&#10;FMOFlgmDtLFgtXt39gYKYahhPr280YrFsvry8lNS6/X/hY1CG+sOCUknrTSqubd/Hio9Y/9dVJqg&#10;nVhw1A8VZ1nMjEDN5K4Zao7/i+IUJFpaa3Npqbgi53zEN8twk8nteyK9rLq66Mr+QD83Wzfy1qrE&#10;wjI74t5QXE29Lygdz1FKJS5NV7iNxVAcdK5I516j2pRh7jzymhjppdG4uBwRVPg2y951/jrtR4zR&#10;pK3tSAIN141KLqI8y4zU3VznrNwRlVyoxUz6Yp22M02Iv8s3u2VZzYxAr88ursE7ueySHVum90QM&#10;zQKKXxS1kP5fuxm7c+qIzlEvundRGaDsXeesQqoSmOjuRHQ46w96suCmN+zQ6YCUfUq+yaW5xcyd&#10;hDCg/Sg0aluQN5I00GP1dvmasvTjO1bgQb7d0Lkbdl+8Jw/+DC5ST2w39P0VOw4lF5HDqKI2Wn2W&#10;4Fq4n+xWnA+lbQCSyOKefLCzGDptscZgp81hNH5v6B211YJUxSCC6pz9WdjZu/LgJhXlXmgIvMaP&#10;VsbDJ9tJZ6cmFNUJVkv0kFYXXtkvH3SQq3h8rGscofQeJsoSvR01tuKHo+mlDVvb01JT/5yBGMSk&#10;ortnw9bjJ5cpzm00foKk4xQ5Oo6NojBhkNKE0MBYbxegMgcthuhG04pK6Rj15WdWd2KxegUm12DI&#10;SU789Nl82ZFwbgu3nsghhSNiSWJV0qeXv0TTN4uA80+k+VFzerFYzd+a9B16M5n/hVMrxRRMfjYC&#10;oSSaQggz//ppndLoxD+hgjrqIZckCfJMgJ9duniaPBx5LA2MUIuo9JVVTbQIbiCfvxH7giwsVT9+&#10;UIB2gunZpYP+bwfRDDn9lOKQPjRQzl0RGNEwY9dDj4ZIemqgYcEGnjpFZTBC6SwqVV44SLiAABB4&#10;HQkY0LvrUoJsMIyzPPYxIyCSiqzINS74No5sG5eZfP7cqTwuHoHsPtiR+EDSUFVVSpALhllO3Ry8&#10;xd2BXJhttyAiszhln58zqobNmzqPP2+Wix1e4/iQtKfKOuTyYQt/P71rgR1520i7xeGZFYS2pIqy&#10;/OgShQDy1m3m/X4icsV4tkLUmS42qB7L8cGpT0kqP807+VmDRrNc8GYxS9eNZ0vqiI2geyR1JWc3&#10;ulqSIi578sbTUZvxe3yjS+q0s3wQu9wRw2aFZz8nlKktjFwoq+2DiLxqwu/ywh6hWbikBO3EZfHb&#10;+eiSCyljJ7sWb4kXSKWMtNYmqaQ27/hKF6Qjlzdr1ZagoO0bFrsibjaDeTg9dLkEpVQpbxZXZUWu&#10;wAsj2C6z+Px5U+U7fDp67bhcqg6PpufI6q4rits4mWx1ZJHDRzaPRi3xowv1+KxRzoPqpquXhuPh&#10;ckmqMmReh/cKl1nIu+VQ2HZewYmlah5Cn7bCuGTdq7KPrCV0RrmHo/61N7NKTELUwFMmksrJN10g&#10;mImyCSrSCrU1HJ74e1n8Ftwz5SJxeVPnyj2VvyW+jOTS8vrVm9YEK86KWKyoQvX/5MHHdWMC0deq&#10;S+I2uzYEKLkAGNs18JICPq1OROLMLOjRDDvaXJiO7wnityAYyrCpCAPyIEB1UdtiezxKM8suJh5L&#10;RzyVDCpbNIRMtuvm00c24uGrIVzr6M2S59lHCBFGoTKmMQQw7rPzwmLlAxkeuKgGIFwocVXmXtno&#10;oz7YBV26r+zJ2nqNxu8Kn56xOXSTO+6TxOAweEFEWnHaPr9hyJ/lncX40cp4+Bp2odOp9YKlih6S&#10;qvTwBYMpxpGgCxqjMKW3MFG29u7Jlar4/IF87oGhcTyuSGFTnWrKmqc1Z2gIYgrtkBd5Lw2+8qgh&#10;4hkxQdIWM/Xyl/PTC0GBmU4XoB9zyPHfxKJqCyPVeREfoG41PujIiS0zUeSRzZvkYwfbbsVpwuCh&#10;KDkh/FY9efgsifZFhQcHp4kV45D8dsK49llMIT7hqVOWvPFcMVe0c/Fasv5IVnXDn9LwsKurHlUl&#10;spLKS1KVE7NBPikihg7i0IaK0lcWD/x1JReCvNBUUzkRV8zfUDjKIsxTqeWhwq3FW1SdSw89GiLp&#10;qYGGBXU7NjEO6BiX6P0JB6sqSfxverdDKSAABJoGAea9Wx5VMZugFB1pAw3lxZXXfsAnL3aLwpLu&#10;P5c/Y9c9yjyyHn/msVseXaCK2/IJKB7abdw3RaUoCkuqUkLcreXzcfYw/1/jsoXyNEddQcwKJwzj&#10;rcUf0OTVylMw6HJw3xiVUoLnZiTP7yeFLcJnTA5fxD9uGJ60pGBkd9stDFa0IqkrjlnhwMa46+Ir&#10;VSOs5GlaCK4RxzMw7p5MI3FVbswGPM/isDC6gJRGqM0K90DCW7puOJEtrMUHMGF2XPBC2QwOXbpT&#10;MPKxwcE3pphAtSx+LU92L0FxXIS04MFszHJTgkg2qstJEJ9YSqL5FMZTMdertXavVug4eEF4arki&#10;A1X/vOC0LPE0IyStkghEUpkcNB79PnhBWGLJcznS2vLMIwF4YZ5fdB7Bteh7DqrkaXb4XPy5x3XT&#10;yezHeCV1j7PjQviKTBz9FIxhziOlrxeFaSSPrwV5oKyf3YKdSTKnxf1EdsQY/qNfdAExr8eAtuaT&#10;ngrpwpCEAnlnlFRlH1uL+h05zygpSwycShap/nnhucCpyJlHBMQ/VNrUpCkYhYsVRvOR8xLTdoTO&#10;rZEzVSU+KHNb6l4ro8dZGF3c4JTi8sTtsljUEKAkz/PjA2cg9R0C4h4T3VdXJyL6GH3XNUEHpO97&#10;yuk+/RhObQspE49lIp6kNjsc9QT0cLvh5C1ZnK8VZp8N5suetNUCmpaApGqOH3KxUB5hJJW5xz4b&#10;ppavx3+mG4saBhZssOwcQBTJqQYg9GNNeugES/zhPFY+NBACEXdNrGIAYpqCIQUlfLhJ+8VdkWzm&#10;DvNFQ6Is4qGgYdRoZQL42gcJnZ0aN61OsBQpGFFm6Ew04LluPF2gHEeUrjJ4RaxALZmvIRgjZSvT&#10;glE0wDju2+IKZOMr8qiYTXjQ4PhHF8ucQWfsQjfQnDMog9jeODScoV4Qk1PVoInREyRtKRi9/HHt&#10;aEOg1QW0e4rUOFdhJKpWKRrCMmHOKam7f8wPZVE4nyo7MrpfXlJtkqb6nTgoaImlKqPsOxbqbt0w&#10;gcFlowwUlPVQlZQILm1C+RdLlxX7khvmFamyxCVxaKOvrPKFInv8iohk5fytuvTqL17oYFFSX6A7&#10;MZCUX9w4jEN+OnicfVLWuUgzdm306Iukm79+C9IWVYdv6/8T3hdVpYj/rf9WKAEEgEDTIcC8dz/N&#10;CvWgtaCACEGSF+mNHqh4/vKMf8MlH9E5TkFXlQtM5FFb84X88+zwWUhajtcvV0uJ6z7qK+PXoQGx&#10;ISWkmL9YugZeLic99z+MDxiBv9MIzVBNl7SlYNiuX8fKp1mKS57yIDwQSgqiF6JFOg4LIu+S8gVJ&#10;21BCCBsRklajulv8OHYN/t7EIzy7lihQVXaErywLozsFg157hDqjh+MNCSKVOOKMUGeO5cxZHmyO&#10;c2iGKqUkyYtAtlEtUGKagtGvtVbHljxN2tofNU16rEWlxY/jv3DAOCOCb9Q03FtTEPkR/mDvf7KE&#10;5A3KGarTjhTVmiYGnoMeCWNX4KDnhmcTlyuh9+EHZG+k6adgDHMeBnppmkZSEOmNpwBWxpQQZ/Mo&#10;rZQajKerJgWlVCgRMqKtMQ3SglTyOC4A5Rk5y2MeKj26rjgxZGF/r98ySEtjFK2zfWNKFQLRnWkp&#10;k4I6V8Eo6my8FMzzgkhfDoknarK6JPEXfn9+WAZplZz0aeKW/shVl8aUEl4r0kzBMHBdxfTXiA7I&#10;wPdMlYJh4rFMxJMIYlegxwNrj/AsUk94nhUhX++gfxWMluYk8iGgv1/MfWXgYSCYos8SEyu4r2oM&#10;QOin7PAJaKRZG19JCpji8uQjUWmPDF0Fg7Lb6YRHcdTMrfAJKN7ZeYUklZLWXRoxWpkAvo7Zj85O&#10;rResZgpGToD0agRvXVL+7x9RN5RvArTLw0RZSXH0QvwJ0zey4XURaulxUiAytdoApy1lSXfOoFAU&#10;HWTHUXshgXQxeoKkLQWjlz9SlzYEel2g0VyFiajahZDbEc1Fd10jzTnlvxMXJmt7sJf3RKcNCcol&#10;47KZG1qjHVlIHuWl8pLWo12GcVw3x5UQp7jyPzlvSVJNANDEirIezZLyCRjGdt+ZqUgGK9RVmlI1&#10;3NNXVlyVHR0wfkbD4i/SJJn4UpBKcgrcaIb8KQez9Ii4Q346eJrzV1Q8cR6ulR5tkbTWQNOCtEU1&#10;7hkQjXKwF4zijQv8PyAABAgEJM9FlUyBSPOvHDyYi/WfyXfrQf4mtP3AGXOms4VJIafQRz6Ears5&#10;TXcjH5javF1HfP+yTkOHD+7SklCyWZsOndBxu7kZBWUkscb5fjicQ2yM1WUUnz8eE5zbf+G/Wt27&#10;g9h4Llkw0aot4e5WHbq0w7CijALFBsPSBykxh29j/fm+098hnBNo1n64p7+HJZYYn3T3uUIctHvx&#10;8dMCbPAi/yl25kSB2PazF8y31s/SrIf9CC5W9O+dYomyysIbsVesPD/ymTQIu3Ixq0ShjaTq3q2r&#10;mOVong0a5Jlf+rXWXufz/LR/MzFHvtdI8g7NZp2GurpzhYnnM4pVyKWFlw6eE2FD5/NHcUnewGoz&#10;cJrPdBssKfpEqpIzA88RlyWe3ifAuIv4M+yIBzCzWtlP850/iAkQg5yHiV4awtTkX4o5KGL3nz/L&#10;jUs+ZKxN/xk+aLlVbMiJm08VtzGhrdGSts7I6uTk99vxlKytU7sqPbq5hdOSny/v5PcnHV3MatOz&#10;9xAME8XdLsQ/Ym9il7T04o9fHuoWsPqjIcStrFpynXx/vfyTT3/yR+ttevQZ0g0TZdwuVHZn2uoy&#10;D3pGdECjfI+2SqSCTDyWiXjSspTj+25g3Fn+M3qTekKrPrN9/49GvETvD7VEGDQE+O04lRL7w9S3&#10;FYGHiWAK7T0X+U20JpwnSzEASarK0T5GzVuak/egNOMMnznb8S3CeMGI/LvTJ/clHQrerG3H7ijQ&#10;vT10RP8uzYmR1PDRygTwGelELEwDrHrdkqfluQKseQtzM/JAwnl37uxBHBITCrGYKCt+kHzusJDd&#10;/9P5061aNdTF6jTce54HJkw8nHxX31ZFDOYM8gbSU/M81q5zt6ZyGOMnSBpA9PNnAKFxuoBSZpOK&#10;qtVh6ytL89DOubM2f71gKHHOKa2vq0HGZrdtrezfipK9LLsSp6b4Fk1lBY8xrKvFW0qfqRaWoDkk&#10;t3uXDuTYoCiZn5BisX77J25cQj2KP731VntCOKSsR7OktPDc7wdvY5M2bfTqRz4Dm8UdOs3DDhNe&#10;vZr9BCdAX1nMjG3//pajB9aP7UH2THnYeVr5rFaBlFJyCtzP72WgCV+PgdadyE8HbeymznYjzsO1&#10;0aMvkrYa6FqQtqgGh0HljZCCMRohVAAEgIAsugtz0hPQW8Epw/u2Ud+Vi9XDcRyeYEjLKmD8kKOT&#10;bgtz9RkYy7z3SE/0CiLx35vFykHCQANJqm6lnBFhlu87D1DTiMUd6NYPwzKTbqOhV3Y9y7t6KhPj&#10;uE0a1kVdeTPzlnQ2im9nO3yiHZaYlvNYPsuTp1rsB9oO6OfqgCXeylfsaPz8XuYNATZkEo/yoCoD&#10;VaV3mzwxx+nRua16+TYduqDHhMyHDQeUC3NTE4owrpNT3/bqhVncwePQ0/3tC1klMlUZec6T7KtX&#10;hZjj7EmD1EZyDEOgGT34GOQ8DPTShFqRk5qJYb2nOJGyR7JyLXoMHone3RddyCpQzPKZ0FZvSgfS&#10;NtbOY3lcskOz2nTs0IJQh1gkyE5OSCmk5xavXClp2ZVftv9wf/Kaj5w0naRtx/YEL5EiVXOSr1wt&#10;fGaQFoxc16AWiDcZ5XuGtc7EYxmIJ32WnXJKiHFmjx3WSS04sszMW9CJl5jW5ljm1k5TeG83PIww&#10;EIwBpea9BkzjYEU/79qf9vgVyFLSH61MAZ8BJ6OLNu8xYJojVvTnL/uvC6l3wdfRBCNlK279e02E&#10;DXh/dG9idh/VzrIa6IY+/r2SdpuwLS9Vq/StoLrbeclHY630JZKMhki/AgYQXnYXYCCqVv21Pq4/&#10;LkrJR+NywwxTT8nuXTnKMfRJWUERhnXv/lZb8iN2vbxOjtO6gI955KFJ8SdCJUhiyno0SkruXNiN&#10;3n2OmDJ+gOZcq1PPfm9jWGlBmezNDn1l8dKs5uy2xCyRbKyMOXwqG+lmy1W2RSk5Be7m7Tp1wbCM&#10;yD/j8ygPBFDdoo0efZG01UDXgrRFpd+rtJSEFIzRCKECIPAaEmjWmq3lICStytY9Ki5Emf8BvS3I&#10;+6TKbmjW2XqQBYbdv/fAsEcdJojNOvXo1w3DCgofVjO5TbNsfWXZA7Teoo91l9bqf2zZtUdPtCjn&#10;nzzFjExaXpKDBl1rq+5q7z3oS8Dq2n/UIEyUcvW2fP2RLNViPahvz87W/Rywov/uFNfgP0vLbife&#10;xiwH9eupIRT9tgws2bKrZS8Mqyqr1AD7rLIMGdamUzvlkCJ5VHwLrXEZYNuDrTnKtOhubctFj1D3&#10;SmXzAiaeI31SkoPOzOG+053CywxUi3ibPudhopeGOBJh8a1SDHundw+qLtLdehD64CC38MFT+Too&#10;BrQ1WtKJVCsmsagw9dTurcs83uNaODjN+eaiCYC++Cqk1f8d2/F92rBVH7+vmelSiIMyL7iqgcs8&#10;kaq9neZuu4icyoCLiesaUD35FqN8z7DWmXgsE/HE5SWFRRjb+p3uTIcZlR46myNpy0QwJpg6jfTf&#10;wecID/iPcl8cdPD8TYGBJ4gxaVN7WfqjlQngm0ZkurV0HeO/wotzJ8p/+sTFQZE4aOVKUf01MFFW&#10;8T6/h3U3tQwMSu936jEATSqy80p0TyroW0Ep+ojZM4cbd3KxfghMSjCC8HK7ACNRtTHQ9rguFNx9&#10;iKY0tj27KDP2tEuKS/L+Qc0N6KF+SLO8Ts6c1QuGtld7U6fZHDqTirIe9ZLih5nXEjG24/tODi30&#10;nUhEWwUCLUn1o9sJUb9u8pvk0E41VhKWAlFJTgW7le04r4/ssDthH034v/W7z6YXiagT11rpNVSq&#10;RyStNdBVn66oTPoVdVlIwRjPEGoAAq8fgRacrt2JKQYaGoqrytFHQm26d1TL/MtvlS9frHhQYdpV&#10;MJRytefaIuEFOSWytZeGXzWlRfdQPWd9+pipH3arOPBVVXd9aVEK5aDLoPWWPR3fdcTy/71Tik8w&#10;pYKb57M4Hjz7li0sBrzrjGVczUHLZVECJO96Qj7H06kf8QsqBq0YU9S8x6hpCznZJ8+ml5PPzi5P&#10;uXBSwHYcP7CnKgUjW6WPde+oSsoQGlas6hc8qJClYJh4juKVS88eaouBjVGLdK8e55Evvaanl4ZM&#10;8hX1WKeO7ahW68hXEgnKKxQpGAa0NVrSjVQTFn6w6O6A/xvUc+g0n70ZHccHRp5LSfgV35apyV11&#10;dw4H7jhpPucz3xGkTxSViuCn2+5eN2NQv6HTlu/JaD8uMDIuJT50lrVBijJxXYMaIN5klO8Z1joT&#10;j2Uinjy0dhvQQ30NDH0xdTZHqoaJYPTbRyXZvfnfX47+0r3bzb1r5451tO8/9pMdkQk5FXWMajFR&#10;YfqjlQngm0hmmtWwWvX+IPRy9Eb3Dtf2BniPdbToP9kfB11OY/ERE2UVg8thn96tNU63t5oZgQd+&#10;fRd9Kyhrsn27q94nZ32tmvLvzCC81C7ATFRqSNoe1yXC0nsitKNUN1WEol1S8qyyHL2Qsra3UEut&#10;Keoc7TRY7TNktOZZozn0G2U9GiWrS/Jui7Ae7zlYkL+PIupr3lq2spC2CvJ7JdWCf6MCfUb36jNm&#10;zo8Jz4csO/B3UurB5fhZTw3fWFFJTo26mZX7jsO/B0ztkXtqm8/EQVbcMQuDNHuxVnq0RdJaA331&#10;6Ylqgm4HKRgTQIQqgMBrR6B5l562aC+y8vuPjExjNH0y8gNHqS+3bq31vXegD4DV0m7IRK4g8epd&#10;/OumqsLMq+JhA3t2RG/g8G1ibp9JL0TLYOrv5yQKDN4Ihr4w1CVZFhMCdng+3LZl+9/3lK98JdWF&#10;sds/++U2232Ze1/tkwBjm34D739RtOtFWfv9x072+bVsVFD0tYKUc/u+WeY1jmfb7cWvszLaynWC&#10;M2GbDz5yWr9wkgV5tx1Z1VLRzT3+M0b5RJSO2hR9LSvt3N5vl3mN5dl1VX3wb7QEUMEbRKD5W/08&#10;Nx3PzEk/s2+L7wjsQuga7zG93124I6GYRnagMTi9sNGqMYTXUac5p5/nV8dTS9LPItCuWGIYDtpt&#10;3o6LAsafJumVXHamL/U1pFtrOg9Nr4EVaEN4+V2AtqgUlq9/8ugBerWlkS6R1pU/yEELVqy7KrcN&#10;Y1BStnqa0+MtNvlNi2adKoEo/yRfUaVWj2ZJYUEG/tVTw5dBJDWJf6WvAqqiRnB+h9eocXP2CF2D&#10;z6QVymYFH0x+j9tCiN4iNXxjpUMpTdzmHEevb48n5iZGh6z14mGJe9eiXjxu8e6booZXepRay6ui&#10;KZK2GhipT0dUvZFEfwE60UR/LVACCACB14yA/Ctf4dGkLNIGukQt64VXfv8y9M+z/8mXRMi/n3yG&#10;VjZQrRKuriyrwrCO3Tu+gMe62mdPULKCzWlL3N7CAPuwmrdA+6t1G7n0h31arl0f9pVvW8BqzUbv&#10;BrCaOqMmhLLtYER/p9x+Kq2/l3lOYDO6LxeP0e3eGTLaOj/hvwJ0Kl/G1SsvZyMYOcDWb/OGj2Jf&#10;3DZtpLPXp4E7ggLXznXuN23breGfHQ780L5h/Xazdp3wo7IfVFRReIPiNQUXrZhi6jmslmwu2oa4&#10;1jjQOpxBj/Mw0UujlWZtO9kgNymvqKJ6QJN/zMXtRFhGRpe2Rku6OyO5+LPrYYtX7sW8w5P/3r3a&#10;c6gVcasUA3rNy7xFWp4QvOa3Ow7/2/LREI1vCZBgldfDAnz2YgvCY8/LVGUbuwXDCw16RvmeYWZh&#10;4rFMxJN/6FpfU1eve8t0HVLrbI50HxPBDMHEasUdOIH/edjpzJKU6MC5dnf+WDNjw8Hcxv/kliQs&#10;/dHKBPANwWT8Paw23IHjEej4zNsp0Vu97HKj1nz86cE7OhcdMVEWIWyPPhF1Wxq8R8uA/92Hfani&#10;SoNq9K1gPI7GqcEgCC+nCxgkKpma5GlFOfp83p7bkZywr0dfSuajBas9Oiu3PKFfUr4SqtM7XdU+&#10;StesUyUL5Z8o69FRCZU/1BTfSsjF2AMcrNDEm74K0uqsfX4eAeet1sae/+PbjyY4WipmBRoLSRjK&#10;g2RsznnHyXPptj+v3Ms8HfSBHXZjr896lIRRSq+NHn2RtNVAX32lLHpENUEHhBSMCSBCFUDgNSTA&#10;6T/Oqz9WdCkhQ9vRSMIbMWFfffLlQbQKEr/MO79txcEEGdklqmjagEXyKD+tBMN69MIPd2jkS1qe&#10;f/M+erHhYIk+fTLmkm/4Up5XWqnvGATMrHsvHsoMNGyaa1C78u1g8G1fnhTevHqDM3yovWzTEFYX&#10;hxEO2LX/7lVU5me9rI1gkBxSseB80MpvT2KT1vy4alzHu8e+Wvvt+ZoRn+2LT/1j8yRr4iSmWee3&#10;+yAgGXfvizRzMLUP8u+i1zs2vbrKUjBMPMesSy+eFdrKNysfZfQa4dLnPEz00hCvGeftPl0xLC/7&#10;PlUXeZCfht4v2Vh1V3zJx4C2Rks6kZJK15dfjtqa1Ml787qF/cjnBDUC3Uau8snNAz//cruzxxrv&#10;UZQfuJQn798ay/YO+GrhQNKhM4aLxcR1DW9FcadRvmdY60w8lol4Lbv3suVg+YlZRQYnKnQ2R9KW&#10;iWCGYZLf1awVl+e57qcIdICxMPbApUL6G5YY06ryXvqjlQngm0Jgw+tgtXqb57l2V8QGJ+zOwQNX&#10;7ukCzURZxYYvD0qFBm/kT98KhqvfuHcaBeHFdgGjRJVTlD+ua34+X1N6vwANxiPfUR0cSL/kE8Hd&#10;BxhmOaCn2pGVmnWqLEn5J8p6dFSi6RfS2tvX/s7HsLHD+nVG7wppqyAtifv5p5Pmvr/vXUM+M1Tx&#10;8syyZxdlZoqRPEQJm7Xq3G/Sp8HhG0ej6VxqruJwTLQFMTU9BiJp50/X1moktYlqgo4IKRgTQIQq&#10;gMBrSIDVfcSsGQ7Yxe92nVceh0zSUlqScOC3VIw9atLQ7rKPccw49o4omgr+/vc/xdk9DeWl99Pj&#10;EgWNsIlsWalQtkkt4ZIWpZ6OLzJFW827OgxyxoRpCVkNZy03NCSuriasZeDY8EZbUmaspE8eFdN9&#10;zpBvB5N2OfNOXuZtbFjfXh3li2xa9+o/mCu8mXHndtaF2y9pIxgkRmXK7q1fX+gTeO6PbctXf7vr&#10;REqVtCrlWMjnfDf7Tuq7m8iBCJKS/tP4lE0quBF3HcMcXPtZyNRj5Dkd7Xn9UWrnWEK2OlSp6FEx&#10;o5PUDXIeBnppRgW58Nl/J93R8Ija+zf+SUQTN9d+PRXnwTChrd6UDqTSupwT3+08lSqQ99Lqouws&#10;IWY5xFbtJC+puKqiwqi4JnparTd1aVQDav2+LufIps+Pi4b5fPo++ZxjZbn6ouwEIdZtiK36WWLi&#10;pxUVhj10MXJdo5U1yvcMa52JxzIQT8Gt6NiVDPXBAi0XL6UVL3U0V5dz9LvfT6UWKz6WZCAYI0po&#10;U+en6sMPq9PQieNtMEFuOXE1aG3l0xqD1/vQk4n+aGUK+PRkMlkp8VOROj+z9kPHeqKVlrnlVAst&#10;VS0zUvYtBycUnzMTMh5SGEtcU61/jSt9K5iMjakrYgSBfhcwtZh4fYxEpRRA2+P688fFaGfDrj27&#10;qA5/lJdUbKpCqEujpORJ6T00D3m7Wye1L2E161RVQ/Un6no0S7ZGa8sxrDirgLxBH173k4xzfydi&#10;Nt7eztb4HJ22ssLMuKhMbILrCEvC0eyy2cKD/Hz08qynBUf5Bx1KqQGn6MMYq711X9SHCSvWtdGj&#10;L5JW/rQtiNET1RQeDSkYU1CEOoDAa0jArNOoD9d72wn3bPnikMZaX3HhqaAde4Rsh//NHW+p+N6H&#10;Ze3s7W2DZUZHnL9PnsE8uXk8MkbEcVo2lWfiTWSPrlm3L11EeNJD59GG7zxoorbMbN+bNYIjOrj7&#10;wL9qwxvaPuMPfzfCN/+snmP56Muti9/tPFtInKghUJu/+pHucSuslr0GuHDuxF+NvXwu23p0X+Xu&#10;ts3a9erzLnb78l+n/knr7DEaX1/yMq6ayjL0skJUmPbv9ZxCtJmurhNAWFZjvMezsZR9EZcFJG+Q&#10;Prv5V3hMLuY00wNfOIRfTDynpfVYz4UcUeZ3+2IKiYdT1JSc+n7FjzeYYDHIeZjopSFMS+sx073Z&#10;osx9h88LyMvnn2UeDz8nwiYt8xionPQxoa3Rklak4qIzodtW+209fEu+Eodl3gJt4FN0/W4ZwUpo&#10;AU7cZr8vTzKh2VC2edd3RqJ51e3Me4SVSuLH6RE7d9HZ0dKwRsV5R78JOiFyWPgZ35mj5VBj8xaI&#10;7cPrd0k5ZfH9+M2rlp9En9MbcjFxXUPqJ91jlO8Z1joTj2UiHst6DH+hA5YZsTMmj5DJlopLTm9e&#10;EUorXmptrqbkzO+fr165+vBtRSqHiWB0MUkrc/7aNs9p2SH1D47E5YL75ZjDOAeuLCvdyuKd3qh/&#10;Xc0sJHSGOmH6oZ934Ru4m/CiP1oxhC8WPXogQJfugG9CTUhV1Yty/to6b8rHGpMQaTnKc2HscQ5W&#10;VJubq+pgomxrW6exI7Dcg8GH/31CTh9LK7MilrvNC04QqOfc1PSmb4XGAmZsvbQh0O0Cxgqk/X7a&#10;omqrQnu6BJ0cgWEdOrdX7W5XX/scDdl1z2uJs80neX/9vOXXVFJJxRbm7Lat1Iah57I6u1q8pZbX&#10;QMJR/Ym6Hs2S7W2HOLKxOyf+SiFPtOpF6X98/VUsNmyB/wQrPANDX9map0I00RM+fU6cuaEusHvF&#10;NJ+D5G+sdCjVAF0qunsm2H/8h3/cqSM/GUgF184kYWyek2pKq40efZG08qdlQQaimsKvIQVjCopQ&#10;BxB4LQmY23l/+62f3Z09c7wWhZxTHvQgqS5Lj/7C1/vHJLbrup2fjumk2pCWZTV51ZLx7NTQVV/v&#10;Sla+gRSX58R8vxK9nbbjr549wNSfIVl2y9oya9EPsf+VVkvRC5m8hJ8DfL6+gNktWP/BIBO01aL/&#10;nI0fO2BnP+cHEDSqvJcQ9r/3l+zNENaat1QOs+YWkxZ9Od5SuHf1gi+i08tQdgKde5u0f80i7+Ol&#10;NvQPUJa9sC3atuGrGzYeQ3upxn+WRR9nR+HJLd8eEA0a1b+rnj2AO1nYW6NnzRvpebReJ9N23q5j&#10;PvnMb9i9nf5ThvbuacHltG7Wztb1/+b7fbZj99EL6meytrCc/PGm8Zw7oZvW70pSHiNaV5ET8+3K&#10;oHMint9qT8c2Sj2YeA7LYtzyL2ewhTsXLdgcnf5QZveC5P2ff+AdWWfDKDdlmPMw0UuDLMty/KpN&#10;Huw7v61avydZsQ5FKq64HfPtF5+fE9r5LZ7tqFzhizGirdmSZmeUNfS1n/ePGXZ+n34yWr7spbX1&#10;sFFO6Kljwzd70h+L0bdmoqL0M6FLPOZ/X9F1MH2/JbUvfzmZ+tvvZ3LxKRc6WCEl6ot5zj6/3VEX&#10;s72FPdocJ/9KeqFxp8iIS+N/+3Lvbcxp0f8mWWrrHWbWPA8nlFHdtmnPdSHKk4qfFKXHhi7xnvF9&#10;Ue/B+FZOpItmJ2LiurQ7mraCRvmeYa0z8Vgm4rEsJy3/ZDz79t5FS2TxUoLMUZi8f80HS4/Xdabn&#10;d1TN4cPNN/O8g27b+QR+MlI5NjERjCYmVstWtQ+uZ+7+xDtgd1KBSJF2R7mViIBV4UK7ydN4aGc0&#10;dMmXRWCC3w6ckCVrpNXFqVGbZjr77L1D8TUizcapi9EfrZjBF5z91NkCXc6/Z9Fa1maqTi3Xslmr&#10;VrVF168f/MRn2e5/ChUH2UrFwut7AjaGCXkfTnPsrJsaA2VZLQbO3LjSCUvazF8e3hCf8XnFyvd9&#10;dmaU1pm3UuV7tKhJ3wpGGbvxbqYNgW4X0CGqka5CW1RtItRVCHLQqo7uXTuQ03ji0rx/0OsC4sGL&#10;nWx4dmjN1blzqcV4Z5cNauu8HKd/dQHvx5pHND6pqCKvrFTU2b0rR2OPQh1/wsj1UJRsYTl+7v8c&#10;2Ohd6efycQ2PMs8EyeFLZwWcxCZv2rFI8U6CvrJtO/d0YGNnf/3+j5sVqoHSf9p7y89JrFFs5tpb&#10;KGcpuiRvgM5qWVt8IS7p+Jd+G6KUy2/xSJi8a/Nnex4OW8WfoHyPq7xHgx59kRRVaNSA0bIgc1GN&#10;64lS5YVbDS4gAAReRwJG9G5xVXZ0gKulLMzIdp6f5YJvs4rWDrpuismtlKjhklRkRa5xwWfQ8kMB&#10;5k7lyZ5t7D4IunS/rqFwVUqQC/rUlh9dSK6griTaFxW3CUohFMaL1KUE4e3yo0vkNyj+vfjPSxEL&#10;7cgzdpuZWxMERMHU70Vfz1C3TvW7pCIzfDEae3GVeFPnqTRiT94YV0QWUvI8+6DfMPKzHHtq4KWY&#10;7bjovtElajpRutrTrFAPWWuzwrOfE0o8iF3uiP/sGJRSTaKuoR266VHCBjTtV0jMnzXVF+fMRGtt&#10;vaDu4Y2IVU6IN5s3eTKPzJ07zG9vWjlRR3FVVuQKF5nz2LjM4vPnTZXf4ugVdKGkjuw7dD1HJtnz&#10;Wwf9nMmtW7oGnjq9ndKpNJQxynlQbXT1ojKNVFKVEbkCrQ9SdigFFLad1w+XSlBCiXAxoE3tuuTO&#10;ONMFzwWy7Rb8TjKTRHBp02QyTJkwBZfxLme5KUEkt5Q2/6HwFUnJSX+8V8qCgFxBFAHiDm1W7wj1&#10;lQlfOuAouLypc/n8mS6+x1AH19th1QuIM0Kd8eybrIdqXtvjy8TyqFF6KdBV7fkeD023EvGA4LQh&#10;4TFBGdqdiK7rmqID0vY9pKy2WKqlcxdG85F5XILQ54Xki4HHMhAP96jsg8uHqXme6/ZLpwNJoV5b&#10;LMJ/V+uJ82a5yEK13aKdaY/I8cWoPksxAKGf0NAQsVQuv8zxlK2rDQ2Swhh/njIGygdEFACPH9mM&#10;PtsljIAKn9YcJrTZxcjRij58uQBUozK1aWh2asXNWkZ2IgdxVeYBxcAq7+GKSYil68az6uMItUj0&#10;lUXxOT18wWDZECwLSspBi+26OY4Un6nVxNunN2egHB2U4hs9QdII19qa0zJI0YNAswto7cLGuYqs&#10;Wtr2ohKiJJpP6diPY5ej8cQ6MKlhriV5mhYiG7ZlXiHzQLbLmoPnwn3VSkryItFicOWchz9rUWia&#10;CG+bok6lSJR/oqyHupLqkrjN8nFNVyBioGxVdoSvfNKrupCykVnpR9TGCB1KkXijgyTObiQ+Ryi6&#10;FZo0Hsisko/OcnNqoYcGC5oiaa2BpgVpi6prYKL1N5ytqiDxv2ndDYWAABBoIgSM7N2S5/fRjh8B&#10;i93xRykU4xevCzmWUvK8Xov2tcLs8/u2LHHH55roGYwfgJd+Sp4QGz3DIExY60pTIgN9XdHjpc0E&#10;3y0HLhcqHhlV4ul9otM376kuTTseErBINnuWaRR8OEmjFfkAUld6IzpoOa47e9istWFnUJZK69ya&#10;kp9ElLAJT1qQhn9Usjov4gN8/F8bX0m+T8sUKjM6UG4COxf+FxFpQuNTMIq5jo3nxqhrSutL6qoe&#10;lZTkZSYcDlowgo0e71ecLiVZWlInzI7ft3WpzHcwG1eZN9x/rp66k6tEx3OUytc9TIv+HoFmoynR&#10;rIDQM3eqJLRzBEY5j2KmQEcvrZPsuscIypalM2RQkIE+0+xQDGlr052IlMtzXx4UTdVz6x5lxvy8&#10;dhZ6nJSXuVGKEmSKvIYqFUgbL04IpW7/ClqOK8jmzVgedCwNLVOj7AgofxG9XeYesp4VkYYSAHo7&#10;rJbHNvKcseFfxMe52vLMv/ATMYmCSeV5T+6E8FvEoCapot+J6LiuSVIwsiBDq0+ZLAWD25OGxyp7&#10;Jk3x5MVRaD2m9BOvtaFnc6vEOh9NNWMmqTmZsyEXVxtuTNBntUiF7H4pMnjdYlmaEbW+dMu++OzH&#10;arl2SdWtGMWggLrX99FpD+s0E5omScEokNIcrWjCV6ZgBgenEZ6VdM19aHVqRQU0UjAKn0egVZMQ&#10;96VbEWihWh5fl0w0lZVVgQYX1YRHFp+Do5IKNSc8VGoqRdA/Z3iVUzAMIOCjtv4uoNUyxriKqlKa&#10;9tIQQpwWjCfbVC/2VCEsLwJ/DzYhPJs0ya0uufSrYsrhvmRLxGXkEhKKkg1jn2zC80daFV4LVUlF&#10;e1r+RFGP9kqQFeLDN6DQIT+lAAD/NUlEQVQ4hKZ8KEm0SHPWzUxZSUX2X6opwZIt+y7k4YkSeSho&#10;eFehQymKSF1193xE0Fq+K56gYvO0dGFqenht9EQizj2I/OXDDT0LorweHVF1hRs6f0MYWKicfKLC&#10;YjX8t7aJDPwOBIBAUyQAvbspWu0Vk7m2MMq/35zEWdFnwj1lnxarXXWZYVMn+KfMjb27bSLleTSv&#10;mD6vtjhA+9W2D0gHBN4cAs+SAofPPDX/RNzqYSb4vPfN4QaaAgEgAAS0EEDPZbAXDHgHEAACQAAI&#10;6CVQW1aUJ8I4PbroPM+3rraO1n4Bept7wwsA7TfcAUB9IPCKEEAbqF+MzHdd5N4P8i+viElADCAA&#10;BF4DApCCeQ2MCCoAASAABBqbQBu74S4OWNLPP0VculdJOMQEbxffWW138PfnBOxxw/q+peU8msYW&#10;8LWqH2i/VuYEZYBAkyVQeTP+bPGsmZPsIAPTZG0IggMBIPDqEYAPkV49m4BEQMDUBOBDJFMTfSPr&#10;kz5M+v7T+av/uIN/bDx1rJN9l5bogyTxk/s3L/8VczFXxHZZu3fnhpn29M4zeSMRMlAaaDOABUWB&#10;ABBoHAL4V0hrq4Kjv3HTdxJf47QPtQIBIAAEXj8C6LkMUjCvn1lBIyCgTgBSMOATJiKATpVOOhN/&#10;IelqRvrlMyjtItv7zW1ov0HvjnabPHYQtxWsrDQRabwaoG1CmFAVEAACzAmIRY/Kalp16cRuru20&#10;d+Z1wh1AAAgAgTebAKRg3mz7g/ZvDAFIwbwxpgZFgQAQAAJAAAgAASAABIAAEHhFCcB2vK+oYUAs&#10;IAAEgAAQAAJAAAgAASAABIAAEAACQOA1IwCLxl8zg4I6QAAIAAEgAASAABAAAkAACAABIAAEgMCr&#10;SABSMK+iVUAmIAAEgAAQAAJAAAgAASAABIAAEAACQOA1IwApmNfMoKAOEAACQAAIAAEgAASAABAA&#10;AkAACAABIPAqEoAUzKtoFZAJCAABIAAEgAAQAAJAAAgAASAABIAAEHjNCEAK5jUzKKgDBF4WgXpR&#10;zrmdGxe62rZj2X6w+79nWuUQp+6wRXuB+x0ViE0mq0adih/mHxUwaEOUusOVxbKdf7RI/02NoQW5&#10;VYNU0C84lAACQAAIAAEgAASAABAAAkDgZRGAFMzLIg/tAoHXiYC0Lu/IsmmefpvPVDm4853a1T6X&#10;vE7qgS5AAAgAASAABIAAEAACQAAIAAHjCUAKxniGUAMQAAJVN4+G77nT2T0k5mLMH/v2h/nx2Fqh&#10;mNnMPJSSkrLCiWPWeOAUjQQ4cRi00cpm5o8pKYcCnN5icBMUBQJAAAgAASAABIAAEAACQAAI0CMA&#10;KRh6nKAUEAACughUFmTkYZj1qBG92Sx9pFgdew3h8XgO3FZ6i+qrSvvfFY305bZiUEfzjr0cebwh&#10;fbltGNwERYEAEAACQAAIAAEgAASAABAAAvQIQAqGHicoBQSAABAAAkAACAABIAAEgAAQAAJAAAgA&#10;ASMIQArGCHhwKxAAAkAACAABIAAEgAAQAAJAAAgAASAABOgRgBQMPU5QCgi8oQTqKnIuRAQu9Rhq&#10;wWK1s3Wd/9lPx1MFz6QqGoKj89HpRiyrmRG5GHZxzdB2+L90n3ak6/SietG9i7sVxyq5zd8YkSyo&#10;0QAvFZelHd2xAhep3buzN+y+cO9JgzzK0qTjhJ4lBQ5ox7JYf/6J5ibBYsFR/3Ysqxn770oxbSci&#10;MW+RILSWg41wTZVg7V3nrNoRlVxUTWcPY0l10ZX9CotYDJ22WN0ib6ijgtpAAAgAASAABIAAEAAC&#10;QKAJEIAUTBMwEogIBF4OAWnlf1Gfv89zm//F3qx2I/h8d4eqc9uWvT90zMffJz1UZD3MO9rz0TXT&#10;xQbtv8vlTZ2L/4tv09Gc+T4vkrKbUeumD3T1+TO/y8gZsyzvR2yeP37+rnRCwgfDpGJB3GYv95lr&#10;gk+mCjDRtcNbfNwGzvkyLrdaB6M2dk5TemOClOt3RBqlHt9MSBJh77kP76FFYoNa1GOwGkH8N+4D&#10;XZVgB2Ipv62Z49R3yrcJZboP6q4XZe33HzuZr7CIa/cHp+QW+S6h2HRHfL8cd4NWgQAQAAJAAAgA&#10;ASAABIDAa08AUjCvvYlBQSBgGIH6J6l7ViwKushdFJZ0O/P8kX37/vgrOSPzyHpXwR+r539zrFCW&#10;9Ojs9vk+dP2wdGQ3DOs956ud+L/2rXHrzPy0owN+k+bEWQWezU45e2jf/kPn4mJWOInO7fsz+XGD&#10;AnW3Ivw//voC5rrhRLawViqV1Amz4wK7H5zstQGtwtF6dew/ypmDpZy4VlivVuZpzj9H0zHHdx17&#10;tqS+28AWdQhTL0wK+WDGhgsNYI+cz8yMD5yBXfjG97tL5ZpLelSV1WYdWLVhr2DUxtgMpUUys+NC&#10;+NiJNXOC48vVlTPM8HAXEAACQAAIAAEgAASAABAAAo1EAFIwjQQWqgUCTZyAtPD09z+fE/H8v9/4&#10;8XtvKw4vav5Wv5kBPwTOYN+J2HEo45lpVWRP3hh7dOfS8fYdzfGKm/cYPd2Fi6VGXy9Qru+oLz+/&#10;94sT+WyPL8M2TJcVYzXvaD92WchfEb52uoRp3qUfbzQmvHLsai7pWx9pze1/TxZhlu7DHVpSLoIx&#10;uEUd0oirsbaW1vywoztUYFmterqtWPtZf+z2LycSH2nNpEjyU46dLeJ+svrTidZKi3SyH/vJj/v3&#10;Rp0OGNuJedrLtBaE2oAAEAACQAAIAAEgAASAABDQSQBSMOAgQAAIUBCQ5l85eDAX6z+T76b2hU77&#10;gTPmTGejlRynUp/qWLDBnKrnIj9VZgG/u1mbDp3Q6dC5GQVl8sqkDxKPnxZggxf5T7EjfejEtp+9&#10;YL61rhZZPYe5T+Biif/cuF9LKFdTkH4VrYHxHGnflvJuI1rULk1LrpPvr5d/8unfgZT1adOjz5Bu&#10;mCjjduFzbfdKqsrRWp/mLc3JuRYzzvCZsx3fas4cOdwBBIAAEAACQAAIAAEgAASAwIskACmYF0kb&#10;2gICTYVAvTAnPQFt7jJleN826stDWD0cx43gYkVpWQVakwWNouezvKunMjGO26RhXdRlMjNvqXsJ&#10;SLMevKlD0H67SbeEDbJJ7/97Mhlj85z6cKgFNqZFXQjM2nZsT8iYSMUiQU7ylauFetYVNe81YBoH&#10;K/p51/60x7DzS6P4GFQKBIAAEAACQAAIAAEgAAQakwCkYBqTLtQNBJoqgbpHxYVCjDugtwXaZVf9&#10;atbZepAFht2/98DEnyLppiUtL8kpwjBrq+4dDPjipq3t4KGWWPqh81lPVM0Ic1MTirARIwf3aEHZ&#10;tHEt6rU9yrwUpp7aHbjM8z2uRW+nudsuCvTc02mk/w4+R3jAf5T74qCD528Kqk26DkmvxFAACAAB&#10;IAAEgAAQAAJAAAgAAWMIQArGGHpwLxB4XQmIq8rR1z9tundsSxUjWnXo0g7DKh5UvNBVMPWlRSmI&#10;94AeXQ3IwGCsto6jvbmY4O9//1McsSR5knbpkJAzYuoQay2B0LgWdfmGtLrwyu51Mwb1Gzpt+Z6M&#10;9uMCI+NS4kNnWevzJ3Zv/veXo79073Zz79q5Yx3t+4/9ZEdkQk5Fnb4b4e9AAAgAASAABIAAEAAC&#10;QAAIvHwCkIJ5+TYACYAAEHgRBNrZDp9oh2X+c/XOU1lzojvXUwSYw9jBVtRrYBpNJqno5h7/GaN8&#10;IkpHbYq+lpV2bu+3y7zG8uy6tqaRW0I7IntuOp6Zk35m3xbfEdiF0DXeY3q/u3AHHErdaPaCioEA&#10;EAACQAAIAAEgAASAgKkIQArGVCShHiDwOhFo3q5TFwx79qDiKekEIYWK1ZVlVRjWsXvH1i9SZ1Zr&#10;Nhe1V1MnNuzrG1a3wW7vYtj1U6n3caXqC6+dSME4I0b266BNC2NbpK638npYgM9ebEF47Pndqz2H&#10;WrGbUx7GpAstqxV34AT+52GnM0tSogPn2t35Y82MDQdzX+h3YS/S9NAWEAACQAAIAAEgAASAABB4&#10;PQhACub1sCNoAQRMS8C889tWHEyQkV0i0qxY8ig/rQTDevTqjg4senGXWfdePLRtbuKtfMWXREyb&#10;btlzuNsETJAYl35fikkLb8ReEbI9RgzkaF17YnSLVBKWJ+/fGsv2Dvhq4UA249yLWoXNWnF5nut+&#10;igicgAljD1wqpMqXMaUE5YEAEAACQAAIAAEgAASAABBoLAKQgmksslAvEGjKBMw49o6jMeLOKQ3a&#10;SO+nxyUKMMtB/Xq+0FUwGMeGN9oSK7qUkFGpxlb65FExjSUgzXoOHO/IFsUm3SyrfnAjMR7jjhjV&#10;t5uOPIgBLVY+1b1Fbn1RdoIQ6zbE1kKtXfHTigrigdmU7oN28H1ao/YXVqehE8fbYILccsolS03Z&#10;DUF2IAAEgAAQAAJAAAgAASDwehGAFMzrZU/QBgiYiADL2tnb2wbLjI44j5aMEK8nN49Hxog4Tsum&#10;8toau4qDmbCsnmP56FDmi9/tPFtI/BhJXHhq81c/6jtNCG+r5TvD3QdgwiuXM/Nu/XtNhL37/ntW&#10;uoIgkxabW7wzEjVx9da9KtViFKlYeD3i5z9ziXqat2iLYQ+v3y0hYhXfj9+8avlJdOCT9ktamfPX&#10;tnlOyw6pf3AkLhfcL8ccxjlwlQddo0zNYwF+lVZUw8oYZl4GpYEAEAACQAAIAAEgAASAQOMRgBRM&#10;47GFmoFAUybAspq8asl4dmroqq93JRcrVnaIy3Nivl/5+XGRHX/17AEv9DMknKW5xaRFX463FO5d&#10;veCL6PQyJBQ61jlp/5pF3sdLbShOz9bk36HfyBEcLPXgkV1HDqbSWMjDpMWu9k7O6OOtI7+fuIsf&#10;UCR9JkiN+mLmDJ+9N4hymFnzPJw4ooPbNu25LkSJJPGTovTY0CXeM74v6j0Y3+tG68Vq2ar2wfXM&#10;3Z94B+xOKhApklB1wvSIgFXhQrvJ03ho+x75VV929nML/PL6PYvG6qCm7KcgOxAAAkAACAABIAAE&#10;gAAQaEIEIAXThIwFogKBF0nArD1v4Y+/r3ER/O7n5NDf7f/mz/9g2nv9e7t/dYH7QdDva9ytWr1I&#10;aRRttRn88c/b/YaJL2ybNahr62Ys83Y9R/B/b7Fu34++3eiIY8YZOMKDjRWFBocWYVzv0Y56F/LQ&#10;b9Gst0fAAjvszkH+tAmzP/xw+mj7oYuPdl0Vd2SjDVG0NoPnf7valX1jrw+vkznSoIPVoMmfnO+5&#10;6dThn+b2RrsNP3mm7XOkVlbvf3UsYmmfWz/7jLDmvjf9w/kfznbt12mQz17BqI2hqyZxzekggDJA&#10;AAgAASAABIAAEAACQAAIvCwCkIJ5WeShXSDwyhNgdejrFXgs9fy+LQv6VSVGRJy83W58QMixlEu7&#10;Ph39tvKblxesBauVvddPp/6ODlruzuNi7GGz1oadSf9z3QguzW+iWN0Huo21lAltN3G4bTv94tNv&#10;0Zw7ddNfMT8sd2+fcjj+lpnzpujL/xxYPsZarZHmXUaviU7+K2StF4+NsXkzlgcdS/snfPVoqw5s&#10;dDZT/r93SrV+O8Tq0O/D786mXooMXufd/cHxiAOnq/ot3bIvPvXAhrE9XpJF9BOEEkAACAABIAAE&#10;gAAQAAJAAAjICbCkUsWGBCxWw38DHSAABF4nAtC7Xydrgi5AAAgAASAABIAAEAACQAAINEUC6LkM&#10;VsE0RcOBzEAACAABIAAEgAAQAAJAAAgAASAABIBAEyMAKZgmZjAQFwgAASAABIAAEAACQAAIAAEg&#10;AASAABBoigQgBdMUrQYyAwEgAASAABAAAkAACAABIAAEgAAQAAJNjACkYJqYwUBcIAAEgAAQAAJA&#10;AAgAASAABIAAEAACQKApEoAUTFO0GsgMBIAAEAACQAAIAAEgAASAABAAAkAACDQxApCCaWIGA3GB&#10;ABAAAkAACAABIAAEgAAQAAJAAAgAgaZIAFIwTdFqIDMQAAJAAAgAASAABIAAEAACQAAIAAEg0MQI&#10;QAqmiRkMxAUCQAAIAAEgAASAABAAAkAACAABIAAEmiIBSME0RauBzEAACAABIAAEgAAQAAJAAAgA&#10;ASAABIBAEyMAKZgmZjAQFwgAASAABIAAEAACQAAIAAEgAASAABBoigQgBdMUrQYyAwEgAASAABAA&#10;AkAACAABIAAEgAAQAAJNjACkYJqYwUBcIAAEgAAQAAJAAAgAASAABIAAEAACQKApEoAUTFO0GsgM&#10;BIAAEAACQAAIAAEgAASAABAAAkAACDQxApCCaWIGA3GBABAAAkAACAABIAAEgAAQAAJAAAgAgaZI&#10;gCWVSuVys1ispqgAyAwEgAAQAAJAAAgAASAABIAAEAACQAAIAIFXnwApBZP/pO7VlxgkBAJAgCkB&#10;6/bmqmQr03uhPBAAAkAACAABIAAEgAAQAAJAAAgYTwAtfIEPkYzHCDUAASAABIAAEAACQAAIAAEg&#10;AASAABAAAkBADwFIwYCLAAEgAASAABAAAkAACAABIAAEgAAQAAJAoNEJQAqm0RFDA0AACAABIAAE&#10;gAAQAAJAAAgAASAABIAAEIAUDPgAEAACQAAIAAEgAASAABAAAkAACAABIAAEGp0ApGAaHTE0AASA&#10;ABAAAkAACAABIAAEgAAQAAJAAAgAAUjBgA8AASAABIAAEAACQAAIAAEgAASAABAAAkCg0QlACqbR&#10;EUMDQAAIAAEgAASAABAAAkAACAABIAAEgAAQgBQM+AAQAAJAAAgAASAABIAAEAACQAAIAAEgAAQa&#10;nQCkYBodMTQABIAAEAACQAAIAAEgAASAABAAAkAACAABSMGADwABIAAEgAAQAAJAAAgAASAABIAA&#10;EAACQKDRCUAKptERQwNAAAgAASAABIAAEAACQAAIAAEgAASAABCAFAz4ABAAAkAACAABIAAEgAAQ&#10;AAJAAAgAASAABBqdAKRgGh0xNAAEgAAQAAJAAAgAASAABIAAEAACQAAIAAFIwYAPAAEgQEFAnLrD&#10;lqX78jsqEL+a7BTCzz8qIMlXL8o5t3PjQlfbdizbD3b/9+zVFN5QqV4F7USpO1xZLNv5R4v0aKGw&#10;0MtwoRfW9AtriInHaOkaTKqAsswI0O4UzKqF0q8QAfVupdH3X69+x8SlX8kwKHedV8IoL4OPVJRz&#10;dufG+a72LJb9lN1Z9S+lJ9FVnImzvRRFXtlGtRB+JaxvGDS6PmNY7S/hLtOlYKoFt+L/2LXxf59M&#10;6Wvdvu8c/v+2hR65eldI7tvi0pP/s25vTvN/o4NTybc/Stw4XHFvn6+vPpNSAdPWBGf0FK/VAZsP&#10;RCfceVytcaPyLsfvMlQPlQ+OrcJFHbfrhoiGZdRqYKpp3I3gabhq437IeE6pl1wEafWNHzxRMav/&#10;xRRpakFDTL1FxI9zYkO3LXt/Otdq+qxtiY8NDs5Fsb69rdv3XnVS38OYXpFeWoHXQIWXxu7Va1ha&#10;l3dk2TRPv81nqhzc+U7tap9LXj0hDZbo9daOjEVwdD7KDdruSH1FE4AGGxFu1EmgEe1edHQ+Sji7&#10;7kilM9aDmd5kAuAqb6T1GzH4vHCedXcOLZsz0W/z0Sr7efxh7NpaHY8cL1w4aLCRCYD1Gxkwo+pN&#10;koKpf3r35A8Lxk9+f8HWH3f9feUOht1JPr4rNMB79pAJa8L+KRWbqIM/u518uHTAoN64hsWpWXlP&#10;magqKrxy9Ejo118sHDve7YNtx7KemkgoJjLoKMsZMNtnVkcMuxoeca5Iq2jSoou/hV/H2L2XfjjO&#10;spWJmiZUI310/cePZsxeFrr3r4yngowzhU/q9GJ6ci/hZOzJk4l3n5henhdU42ugQqOR4keXSLVd&#10;YZ7c5o3WsFEVm9nMPJSSkhLgxGmopurm0fA9dzq7h8RcjPlj3/4wPx7bqDZerZubmnYKC61w4pi9&#10;WiBNKM2boKMJcUFVQKDJEqAacZqsMvoFb2Uz88eUlEMBTm/pLwslXi0C0pqbJ77Zc4Pt/suViyf2&#10;7/vjkN/gV3Qap+AGzmaoA1HMQJqc9Q3VvYncZ3wKRirOj/5y1vzgv4utJq7Z/lf6VcHz/Mqqm7cz&#10;Du1c+V7btKNr5y3/MbFS8SBv9tbYr6/mFJH+l7hrCg5rxLJjt9X+FL2gH2F6Lq3NvnqueNyi9R8P&#10;w8vfuHCjWNdbbKvPI24TGypMvJ5yKHrvug9GtLl3MnT+gk1Rt2oa0UiMNW3OdeN/OhHDsg+HRGdS&#10;L4SRinPPRx/LxtpO83l/YOtGEF5ScGbnd38/a+uxJiY7q7w2v2z76M56H5Aqs/9Y4zdvzZH/KhtB&#10;ohdT5WugwosB1WRaYXXsNYTH4/XlEvKUlQUZeRhmPWpEbzaryShCW9Cmpp3CQg7cVq+hMRRWexN0&#10;pO2gUBAIvMYEqEac11jd5h17OfJ4Q/py27zGSr6mqtWXF9xNx7Buo4b3Y+ud3r8KDMDZDLUCxQyk&#10;yVnfUN2byH1Gp2CkRXHbvz6cK+ow87vf92yePbpv17bNMVar9hYO73oHhp3Y7tz2ftLXX+5OKpMB&#10;YZm1fatr9+6k/3XuKHtMMmd36qb2py4diAs9aoozr97q5fDO6DFThqN324KEv1OKdSzRMGvH6Ups&#10;iGth6/ju+A98fz15/McPOmBpR9b+ekFQ12hmMkDTDv11L4SRll3dv+fcU7bNxx9NsGmMka9eePva&#10;ZbS0aNLs90e/07Y5C2vZtg36v3ABASAABIAAEAACQAAIAAEgAASAABAAAkYTMDYFI8mN//NANoZN&#10;/N+ymfbqKVXzju9+FPAZWtlx8befTuXp/6RFpzbS4rS//23j6mDRxuY9Tye86MWkrIfMNwNgdbD3&#10;XvK/dzlYxYk/4/Jeqd0gWNzxizfNboMWwoTH3tXAJS2+GLkrES2B8f1weMdGSYxI62vr8B1KW5hD&#10;4sXongUVAAEgAASAABAAAkAACAABIAAEgAAQIBEwMgVT/6TgFlrShlk5D+vbngpth/4z+e5tsWen&#10;jl3KZrR1i0ZlD2/+c/FpvwHWHKyt7ajxPPT3p0n/Zj02xJ6tbQa5og1lBOmZBa/Y/iVse89F8+3Z&#10;2IU/jirWDan0q8yMjjjZiEtgDAEJ9wABtEX0s+RvBrBYFgHnKXqTtPDoQrTr/rz991Sf/UnFFTnn&#10;I75Z5jG0HYvVbuj7K3YcTy9T+yiQsAe+9Mm9C7s3znezZbWzdV24cXeSgMbeUqSTDuQb6bGsZkbk&#10;osTtGrxZdGk7i0dam/7TSCTY3KhCikV2tYVRPu1Y9guPEv9YV5FzISJwqcdQC3Sfrev8z346nipQ&#10;2y1c267+6r8TJZeK7p4NW48fW6B+tBPB7/RrRwLOsnWTyVdcTb2EkI4uytbFpelHf1iB29Fi6OwN&#10;uy/kivTuHKUSXNeJIfWiexd3Kw6ucpu/MSJZIHcPseCoH246i5kR6F+5a4aay0/sIh3AJBXlXlB4&#10;F7LF3JU7DiUX0dn4S5Sz38+e1c7e/2ghycHouKuWMKDtPILqwiv7Vf7v8bEuc1DWjPNR+pu965xV&#10;O6KSi6op3ybUlKUf37HifWShdkPnbth98Z5I2/bqTNSksLsuNybqoO0IEp1Wo2V3TFyOwkrgMlxZ&#10;pK3Hih+Oppfqf0VD3X1Y5B7XSJ1Ctx1F6SHTkG/PjbpH0auk96Lmoojoz+RMOuYVEpGy7F3nr8MD&#10;m5qnaTuiguHRFfq7LbFC6ZO8szs/wwcFYhhn4sOUHUv6tOjKHyoXmvbxepK+Ol3F1GfraOqiLY7R&#10;Cu8E8bRFVyIRSXXRlf2KEc1i6LTFGiOatuFMKi5LO7oDjQkWrHbv4mPCvSdaxwQaHZbGaEjsmxao&#10;2+84mlZGPUOgHwxJEYvOoEMKPtp6Co3JoozeJ274iY1o4NNBj77WxFblO0mbW8zcSRg/yccX0uny&#10;iippOZ6yeSaOoQ5Kw9kIoQCPG7s3yY92cp2/aXdyiUbM1+vMqvboU9UoqTEEawsIuo5OM3lYIwVh&#10;GtYnkq9NCxnZidXOJ6qwVtNzpYVRc9GkYuFRQUP3puUPdLHQ6Cw0TI/pGVaeJQUOQLPX9eefaE6f&#10;0KzDvx3Lasb+u4QIRt9DaCggK2JkCkZa+/Sp7i1AWG87fxgc+eel7z3sjPl2RiLKSU142otn160Z&#10;xjK3HzUN/xbp5qlL/xl0gIF5a3ZLpHxlxVMK56KLrnHKcYbPWj6tDZa4L/Rv4rohqeB8xHdnGnMJ&#10;TOOoA7W+/gRYbfoOn8LFBGeu36nRmG4JbyWcuINNcBveE+9xKF9Td+/k2vfHjZ2//qesdpP5M4dW&#10;xAWved/ZKyhe8ZhN4iUR3oha9X8D3Zb/WdhpJH+iZdGRzT5e83+9wew0afOO9nx0zXSxQfvvcnlT&#10;5+L/4tt0NKdcS8Zq0WeU1wiOKOZsUpFGeJAWJ524JGKPmjS0u+JmaeV/UZ+/z3Ob/8XerHYj+Hx3&#10;h6pz6ECxoWM+/j7pIf2MBIWbiG7uWTp7ov9P/2BDl/K6tdDmSHq0qxf9d2hNA3D+PIcnR3H5pi74&#10;/kqZmnyMdBHfj9+8wHnmquCT6BQZQerhLT5uru5fxuZT5wJodwNJ2c2oddMHuvr8md9l5IxZlvcj&#10;Ns8fP39XOp7RYpl3tMFNN8vFBtXH5k2dJ7Mk382+o7ncu8SCc1+6u7opvGvGECzlxzVeTn1nfZXw&#10;QKct6p+k/L7kk50C1437tnpYNSwCZOaudJSUIrP6zxjFl/s/f0b34oNyc3x3kU5uEcNqBPHfuA90&#10;VfrbQCzltzVznPpO+TahTG3yiUoGeTm/vyb4OLKQKPXgFh/Xge7fxOVXacjJRE3T212v1fTaHcPq&#10;cmPWzuGNnf8FjvWDWUOfnAxeNdN5web4+3qyMNTdh89XuhTWWJ1Crx3b9hkzcQSWG3Piqub+/NKi&#10;qydictnTXYZ2p7+TJrMKpaLMqDUqpPP48+yrjn677H2XMQt+TlL3NDqOr6OMXgdQu7cya8/qSRP9&#10;tv0jHbrUkdtCHomZ+DClLFJU7cqxo+bJXGge6pkPDn4j0zckQT426XUVIzE03C6tzjlKCNrzJrfL&#10;CkZxbOzKPVnKbRUVhZmEd3SLruiqar5elLXff+xkvmJEc+3+4JR8RPsuoVhnb0J2jNvs5T5zDRoT&#10;BJjoGj4mDJzzZVwuxeGdTDss9Wj47F7MxobBd1bvipPBa2a6e22O04il9IOhmhX1Bx8T9ZRaYfqe&#10;xSNHzVwTit5lYOg9wmYft4mrNSyOxKOvtZouyIPd+Px5s1zsCOOnavREz6v0uzwjx2PiGAw6Ua3w&#10;5sFV013dfA4WdhnOn/V2UcTXPuP/92s68VUgfWemT1WUE/0FYco3ol1W+Jo548f678/S+oaDjlaN&#10;E9YaWtZjfXURW9iO8RqBiS6dSNLc8KO2KOlsjMhm+qTBynkwI3+gQ0N3GTqmpzGstLFzmtIbE6Rc&#10;v6OZSHh8MyFJhL3nPryH8jmBvocwUVB12Am6Kf9JHcP/1d6K3cDFmxu/Jv4hw3uVbeUc8sRrGLP+&#10;klB7DaWHAt7DsLk/3BTJypQd2zAGv6nvlmMPasl3Pb964GP8T72+jSnXpo7gzxVDUJGuK85mKlSm&#10;uouWYKomaLRLs8KCs/5oIQw2wv+vYqVqFed+eB8J3MHneGolUxuJUhNPbt+wdLozCrtsK2evhRt2&#10;7U4svku0dXny+l5UTqOLYV3upW+tqD1Nbsq8MO93MOwdzwN5+U+q/7sZ9/2GT8YNQs5i9573F9v/&#10;yv6PUpHKyqsJRGnn+W+PjsmpNMS1yotPH9612t/rvV4Ipt17M5eu/uXk6Ty5/yj+9zJVUDCXs6q9&#10;m5f808aPnZCoOpkbwkGmLDKU1nONtPyhLiUIf9DVdSKS8k7J/Ri//hjmEYrOGSNdElHCJkuM7Rh0&#10;rVr++9PU4PGWGGbjHni24Hk9+kFSlROzYTKyEGdhdLFEdXNVSpCLwrnsFgbHZQvr0N8kdcUxKxzY&#10;GHddfCV+r46LSvjCaD5SyCUopUofiqq04KlISO/IvAaJZPdISqIXsDG2d2SB4g/iyms/jMf9a1FY&#10;0v3n8h/rHmUeWe+K/7g8uuC5si25Rjb86EJy6+q/KyXfGxc+l82evCEmp0pNCGrpqbWTVCYH4cAH&#10;LwhLLJEBl0pryzOPBLiiH3l+0SjNq7ro64IbMhuJhwKK66aT2Y/xSuoeZ8eF8O3kh0xpqqkhtEJP&#10;3+gShQiKH/DbB/ODz2YLa2UwC2JWoM9OeWvjyxqqKInm440EpRCkx61TfjkQ14ugrERUGL9tKhLK&#10;4Yv4x2JFDRpNS0rPfTaMg7FnhaQJSbDpuqsWh9JoSIomuaEz2Zil68bTcv9H5hBmnw3mD0Zir4gV&#10;6DO1uDxxu8y1GvxN8jw/PnAG8kqHgLjHDfdLarPDPXALTd5w8pas+6gakpmI2K8ZqEnX7tqih+bv&#10;dK2GUGmxu1RamRaMCGAc921xBSKcgaQyN2YTDorjH10scyQ9l7bg0Eidgp4da24Ej0Bu+VFkQQ1Z&#10;/LqSaD82VYDSoyX9CiWPrwUh92HbLdiZVPJU5laSuvKMIwGT8B/9ogtwj5JdFE6u83cNEek6gKKh&#10;xX/GhXmwLV03xORWKXs0HpBojizaCElqMsMmIN1cv46VuxDSV5gdF7wQTZu4K2IJPYvaVdQdW1t8&#10;ozGeqoI2P+RioTxKIH8+9hk6hoI9PiRNbg3ZRT+8M4iuNemhE9CgPXlj7D3liKaM7dw1sYooSjWc&#10;1WaFe1hjKLhtOCGL3g0AZRGnIdTT77A6R0PJ07QQfPDleAbGyUUVV+XGbMCHAIeF0cohWsaJQTDU&#10;5iDagg/9nqKt5gbbOLhvjEqRdTfJ8/tJYYvwTAlx5JLpQltrre2VRPtSjJ9MFKHveLgQDByDUmYN&#10;Z2sgxrbjh8TJZyDS6uKYNQ6ot66Nr1RVQ8uZGVFVjQgLQxIK5B1EUpV9bC2a3VmOD05VzYDpjoCN&#10;GtYogjMaO6isTwFeUpMWMgLFnIbpriruFEQvsCMOTPT9gS4W/Z1Fj+npDSt1D2OWczCOc2gGYSyR&#10;tS1K2IACiWNQSrU83hrf7yhUwuOi6mf034Y84BWfX4bnCzBsyNqdN8sNqYFOYuJR8vr+bMxq87Ey&#10;ecKl9lb8FtnZ1FM2JaolbmikQhQ5jv7zDhUoBX6VUjBPKs//MgctGWoz9bfzj2X6KgSeuP7SI2aE&#10;y/MPbZlLlV0ZOH1L3FV05pE8GdGoKZg9/57e/el7bdWyNUM+PJR3Ty3lV57/52eTKNZK2cz9PO6+&#10;emFd6cLauzlx62cOpEgQ2cxdH5uvSj/RTcE0hgqEFMzd7Bj/d2WZTJQqmrHztNbUIdPsW0N5Yk/X&#10;FtzUfmeQgpFW50V8gMa+CeG3yKmRypSg8RjmtCHhsazy2uJof7R6jbMgqmEGj88jEwPxw6OnBqep&#10;kiOKFAxhQiyXrix+LfoGUX8axbgUjLaxRx6vCWpK8iK9UVqH5x9TSH54lj8TcpyCriqHZIYpGHTc&#10;BEctRaLbbpQPBjUFkR/hj0z+J0tI8imHE6cdKaoJPQNdpJLHsSuQw7LnhmcTk26S59kHFuBZGCNS&#10;MMSpP65xfWX8OtQUKd9CPRuW1JVcDuG7eIWlkZNWwqQtaHrk4BtTrCCoNi+pzYlciDIgmrTpu6sW&#10;02hOgOpvhU/gauYQJeX//hF1o1z1WKvV1NUlib/w+/PDMirIqaLELWh8ZC+NKVVOJCSC2BVIKWuP&#10;8CxSBuJ5VsQC9DsxBcNATfp2pz3Tom01xERb6q04eiEeVnwjGzKeKKw8TgqcgH4dEXxDLYFBRVdL&#10;CqaxOgVNO2rJBStS3rPCs1UZXppBnW6FkoJIbzzTtzKmhJzAUmQ6JgWlVFD3JpUg2lIz6pLSdgBF&#10;hQ48njUpB8RsZNEG6nl2+Cz1VC8+8S5L/uNYWjkRQmOnYLQEbcnD+AD0QNTfL+a+su8zCO8KeDSi&#10;a312OOo2pOdYnJm4PPlIVNojZdJbczgTP45dg48JHuHZtcTgVJUd4YunEggpGAntDqsQm3I0lBRE&#10;L0RP3A4LItHGiapLXJm0Dd8qckRIWo1SDAbBUHs/0hZ86PcUbXUrlLR0DbxcTiSnsDh3fGhGg//R&#10;11qrKtQP4Qy6vJSB4yHPoe8YWkTWloIhvsmQ3VoZv5Y8V6DnzKib0/cl6imf5HFcAHo7yFke85D8&#10;Skkj5aolV9s4Yc2oFIxUqiVlL3kY44cG3Anh2YrpPgN/oD0x0D2n0mt6usOKJC/CA4WLBl3k7Uqq&#10;U4IcUVJtQ4JI8QNtD6E5FMuKoZaN/BAJw9oNm7NxIf6Qf327r8eCb/dfuFdp+mOGJIU3r2SK2owb&#10;YNVSviaI1brfmOl90RxB39HUmk/h1fkJod/vyxFhQ2a5v9eN4in95f/U5p1pH6EdYZ6d2nMY3xGm&#10;pvDMPiRwh3k+HoM6MJFOlHfwi8Vf/Hmv7UT/Pf9cLqzKf1KTXZhzck+AU9ubMV/4bz6oPJa7Oe/j&#10;dPS4rsxDeR+6Kk9wpH86QPsyZ7PBnybgxYirXeTP/HEfD5a/DEdX6dWvZ8/8KArjh0Uk5uEHXZc/&#10;+PsXn17Y9f07jpDO3pY+uv7jJ4u+jX3W6/3l+xLRK3t0tPn1q6c3eQ/Ccv8M9A06/4C2X1XfOrrO&#10;f2v0zTajA366lIP2GUFVpd/856eVE9vk/rl1zhdHlavOXgkVarNjPl8VmjXQf0/y1dLMyIiP+tBf&#10;Ws7EGwwsGzETbXBCvsgfD+P1tuw53G0CJkiMS79P/N5DUpJ+LhM9BI3sJ/NbqSA5Jk6IuXzqO4Hw&#10;rQfGaj/E2x8dTJ94OCmfvFOFjeeSBROt2hK+F2rVoUs7DCvKKBAaqA6t21gt+rp+OJ4rivnrUsMW&#10;NujOxzfiLgoxZy9na3nclOZfOXgwF0P7XbmpFivKG2g/cMac6WxhUsgp9FqEVptqhdJT8zzWrnO3&#10;NsoXpIWXDp4TYUPn80dxSR9dsdoMnOYz3QZLij6RqiDJRBdxWeLpfQKMu4g/g/R5KauV/TTf+YMM&#10;0Vd1j+civ4nWhIOqm7Xp0AmlZXMzCuSH6mm/WM25zkt+Pb7TZyD50HF2zz4oXX877raAYhW9tCI9&#10;7PNFe/KHffbt1+/3ItFm7K409JY8Lc8VYM1bmJuR7cF5d+7sQRz9u6C35Dr5/nr5J5/+HUj3t+nR&#10;Z0g3TJRxu/C5XAhpWcrxfTcw7iz/Gb3l32gprlZ9Zvv+nzXxFwZqNobdDbIaibT4QfK5w0J2/0/n&#10;T7ciHKHI6jTce54HJkw8nHxX2wY4+izWaJ2Cph3b9h03fTz6Finyyj3it+rCzLioTGzCJGdb4pGR&#10;+pTB/06zwpr8SzEHRez+82e5cUnug7XpP8MHrTyIDTlx07i9/VTSMnWA26l5Ezevm0IcQZiPLJqs&#10;xFXlKMC0aGlOnhKzOg+fO8ORQ4ZAh7TBZbQFbVaXUX47TqXE/jD1beU3sAzCu0IcGtFVUlWOtkxr&#10;3tKcfF6xGWf4zNmOb2kdj6QPEo+fFmCDF/lPsSN94cu2n71gPiniMO+wVKOh9EFKzOHbWH++7/R3&#10;CFKZtR/u6e9hiSXGJ91lHgwZW82EPWUcOmeDQwzryOJ8/nhMcG7/hf9qFbMI+lozVIWJIkzmFRgD&#10;x2AoMjZlid84q1aEDtumQxd8rnC3QPmlJE1npk9V24jA6uTk99vxlKytU7saNmVrpLDGFCm5fAu7&#10;cR+6YqLzkZcKCONPvfDGxSghd4LXCFvFPJh5IDJOLrT2Qp/p6Q4rrJ7D3NFbscR/btwnbjtQU5B+&#10;NR1z9BxpL188QN9DmGpmdAoGa2UxfdOuPbJlDvdOhv1vgutoj8+D9idkCjT3hWAqnLJ8TXHKxQSM&#10;I9uLV3m1cRg5E70P1340dX2VsPRB6QPV/+7duXHlUlTI1x9O46PnfBuf7aH/e7cjeZQxVD7T30fc&#10;EebJzdjf/36Gzpxa7NaNyUFIUsG50M8PVGLvfbTn109nvmuJn/3drGXHXgNnbvhxz6c22J2Yz0Mb&#10;81huORXR/VKH+QdidgZ+NLq/JX7QdfO3+not9kbvbK9eSS9QfSMsrU7bv+VrpOaYT34KWfH+MAs2&#10;frR5J4dxC7d9t3wIB8uN+CUqneKLYgr0dQ/PhgZG38HsP/3ptw3TB/fq0BJtH9Sqg/W70zf8+tMn&#10;72EVBwJ/OMdkl45GVeFp8anffj5tszxy56czeV2Jw4npvaoRa2xmPWQq2j8l9totYcPjjrTg2smz&#10;AvakYX04so5WdfffM3cwyzGjB6hlEltaDXx3MCa8kpRT2ogyMqna3NZtjjMmij9wkfDs8yTr/KF0&#10;wpNPvTAnPQG9MJwyvG8b9Z7J6uE4bgQXK0rLKlBMBJk0j8o6L/loLOkxg+H9eHFhbmpCEcZ1ctLc&#10;K53FHTwOfYx5+0JWicxgjHR5kn31qhBznD1pUCd1vc3MWxo2BTFAPYpbWG07dCAmMsQiQc61hKv3&#10;tNReL0z+beX6wyIOf+NKly5qujSGuzbvMWCaI1b05y/7rwtp7CpNJbZZ247tCYiluIrJV64WEvdH&#10;kj7LTjklxDizxw7rpDbGsczMW5B+YqBmY9mdodXUqFTc+veaCBvw/ujeaisoWVYD3dDLgCtpt2ls&#10;y0uFulE7BR07sswdxsyZwBUdj7l4VzX6SZ6kXTpEnAEz6Do0K6zISc3EsN5TnDQ38GvRY/BItBij&#10;6EJWgaGJLU15mTgA22HJ3MnEXJtpRpbWvQbwOFjSz78cSRPSftnDgDztolqDNsvc2mkK7+2G9DSD&#10;8E67dZR86TVgGgcr+nnX/rTH+nezVlX8LO/qKfS6xW3SMPU4iqExgRRxDOiwmqOhpOpWyhkRZvm+&#10;8wC1wZfFHejWD8Myk27LD+tgEgwZcJIXNWFP0TyIlGXee6SnMwdL/Pdmsfz5kL7WTDVhoggjx2Pg&#10;GExl1l+enjPTp6pjRGhj7TyWx9WYCOqXUV6ikcIa3ea1lGvr4DZ1ApZ//MDluw05GGHaedKbSCbz&#10;TCPlYXY7rWGlWQ/e1CFoq7ykW4TXutL7/55MRrsNOvWRpxzoewgzCVFp41MwaElKB7uZm3ddPrt9&#10;hTu+Oci9c39s/og/Yvj/zd90KCHniYETTYIm0sc5/95Ea4L6W3cmiNvebvh7XVGpf1JzHlGNFIWB&#10;fAfLd+1V/7MfP8Z1/uJPd1/hztsWHXP6+9l9GK0oYUzWuBtUC2FCQ9Zs+eWqkPkSmOr8uKjDFVib&#10;/1u6aKIV+amoZbeJviv+750Xcix3j3Hbd3zq3p/0XNSiq9UAZLr83GLVvlnlN/8+cR3tzvPJ2o9H&#10;KTd4khPs6DR3lVcHTPj/7F0JXIxbGz+jIgyarm1SiRYhhbKUaJMtivqS3KRkKRfZ0rVzyUW2LLdw&#10;belSKEvXlkKhQlEqWpQWNRRNaYrW+c47S80+7zszKe77/u7v932a857zPP9nOec87znP8+LYtRdV&#10;KGqIN+XFnrleCQbarl9iSWamgGU/8uqWy5bD+lyVIWGxgjLECRFZq7KQdO5QRI81GxZN6NeWO1cR&#10;yirg7vrbc/bwliT301F9hJUuoD68n9LsyJjTFdlkogHziAi9sqyAAsBg9T6d+TbuvVWHIbacx5/O&#10;Xjo7kvhtRS3TKfBcT1RYPHvuafqSFH2eQjKxGck6AwPqPxUXUgF52CCV5kNfLeN16KkxXAWA9+8+&#10;YMsdzOrBZLbDGGWJqWe+2PSpGJlWhmmpEvn9fMe+GlpkOHm+K2V8zcbCC/1LSTYUJHlgXwF8S0mz&#10;bF5v+FKYfOs0rOgxVkdlkMmcPVGCum2qe3/zjwV/PICJ2Kh3Ix6X8OUmbg117W3mtdKJlBPmNWPy&#10;Iv/Q+69468ug5R9GXgqTb572W2E/lqwyyHjunodQIs1PQ3lJYREgagzsK3aSw2CVrS13VFLjA4hO&#10;KyuAey1VjT58d1jllFWHwYOuWXkl6KL3vH1/B6MQLUe4QNOAh+4AeBz2OJ89+ZUn3Y2igJE2hqqS&#10;rN7QdNhELX4Dg+EDB6kKcmx9NZCUbrmFH6pRTMdo9ZnRDpUCmHk5jOSpvolBh4XSI6ds5r7PSZsa&#10;tmT8ZE+GZfKUtMPEieSNRTptrm6xuHcs9CiP89rnSqKGeI23XeR/EXFRKM5x0stLsovgxUf1vj3E&#10;fdeUwGAFzIaNlWUf4EHMwRq9OvMy16m3an+ooE/ymJFXDM4QC0zMKbaVLQV6sKHQgxUUfmR6MPRc&#10;Y2QFCyOYFA+DYmAkGVVzVMqMHlWRMwIqgoQ1aiW3JhVN8OUOWiZO8JBI1J3Hzd8Avry6ez4ZmIw3&#10;1GBtrzDpg7QESfC+mGmlq9YIIzWQeul+RksaZ2aQ0WTcCFVmGQz0GoKZPkkmcUGDKHTXspj9R9jt&#10;10nBx7fbj4RTNCXt2q5108fYLToc/166I6u0rOcwvg60B/fnXE92II6wsu8Lw9BPnr+pwMB3dVLc&#10;/cQ32R/aZoJFTyjrIMyLaxdvVWI/AgMPTqXfTwKgv5XNaBX+szMEGPmbgJwhup8qulIIenqFtOzY&#10;vUdXIcEFWmVzQaq6/JSbqTCfkP20kUq81Cr0GW1pDc9YfUjJQnOgoCT1UQzcjUywbklk3UIaod9o&#10;6ylwek56lPoBNWutzELfBSs9RnNfnUBNWjtqqGRgbk4GWbcSctghB2awvGWr0FhaBDUSRHkMkuO9&#10;2sQqM9yO2OGfeypSH8JtromTmRa7OBHz7HqXvkpdBblR5p2pig8VEp2C0erXm1XpQ3JQmKdwQV+l&#10;bgLoY13woXyoYHhnLLw0fi5Kyoe+RbU3d4hTckpl9yZSVvas78wx/Y1sPM5kKE38PTQ6MS4QJiri&#10;fx7t81p5KHPY8p1rLEDmmaDbb+q5thqto64ExUG/Bj4K32Lb4/lZX2crAxW9qV77QuOyy9F/cKbD&#10;mtan188cPtRouveZtO4T/UKjk2ICHTU4OKwtLYIHf/oMU+U9A8OPAgY2W0/uGKTGxwGLqssegzrz&#10;uRVmHXqJn9Y1ChRyhJTzxYKr3zy8CFfAk80G8+ZXQ8cnig6Z1+WAslI3QVM387Q/pbxChiEYDAqg&#10;qtqb9/oVBh0WgZHiENfAiPAt9n2en16HWOZwK4ZlVkj/ERGdYJitRDptro6wuHcsFADiINcDj8K3&#10;2fZ5dXbdXCsDHT2rpQwgRB0OYolgmGpvcREYIIHBCpgNmS6OEuUxmG81wSq6zOYZgzPEBBNDWq1t&#10;Kd3JWnCTQ8kuYW4P0XONkRUsjGBSPAyKgZFkdM3RKDN6VEXPCOgoEtyq1dyaNETBd3lD9vTq1LiL&#10;8Euk0/jB7AUqJn2Qkhxsr6OaVghdDSY4w4qut56+ZgUFmOdMOb+2otcQbAQiAGN+Q9QL8l1VITcb&#10;DkSnxkWHbfjVpAugvQtfO3fGuqtvJSoejYxF/5r26DrcL/cboqHCveLvNmzCHHiW/sX1R5kCdjm8&#10;lWW+vn6Xdz/m2t5NDkqP/ddNt/L4MxrmLpQp+7LtjHUQBnba5X+u07FlgYFhu8+UFwXwq8SwgT0F&#10;kaXQZ6AucmTpRdFn2R0nlpz/8sLMdKgh0A0JWlb2VNdBzjvlv31fKXaIxrIiGMsBA3Q1+gq6v02A&#10;ZxM04FeF1Pey5ltCFkgjf/vfaOY9nR/76dBtsNFkIi39VlIO895ybf6Lu1lAzWiEFrdMNc0dmaWE&#10;+R9L/vMxbQcKz9xTkxV3NQ0YmI/TlWzn03aM/HdGZpWVdf+r1MQ//FlBStS53SucrAy1egs8rZOZ&#10;nAws/PZuX79iGUzreC84+BFvkW4EOdmrqwJpqP32a8klqVHndi6xAPFBPs5mgyxd9qEqSs2qae0R&#10;XDp+a/jzjJR7ZxksavfuLJ0PkT2bqNUOm9SEdatt7sgqUc7nV0b26SzbdQ5q1oQ3RC9H7u+Q9Jq0&#10;x1eLiAazjHUlDdHKvENp4ZCNAkhvqgR5kp799svpJal3z/lBy3yAWKbhaJcAVlFqafn8cd6X/2Wo&#10;/dZr6dkQiJ1LTMCDQMRFjXbfJ6YoNSYGZWKwRE1zhx9iNYEJGnGN/5tci0NF2O9olbm9otqGUzMC&#10;KU/IvjItLrYIGM0aN5D9JVJSubT2e+inlW5aYyZrg/Qnz3KYh0VoOS+SKEDXaoQ6N4+toiGtszSR&#10;J6mPtl/81793Lm02hhuW3BMbN1+B5U8lwrw6PzUZOWNdvGN2344a3RU4/iPPPQQvrwDKzWdv2dmq&#10;hA8h3+UXtYGjbGavCzx/N3CG0vuE3RuPRHMlD5WIvNZ8iaRlYIjEHnoaaGLKAoPQ9KkwE0mAMEid&#10;LDhjnxx5oBH8/V1escBrXK3JFn/fjZ/eZyF/vbFpdHduETPErTx2F8JL/dc6seGihs9FeYWw7diB&#10;fQSfvVHsMwAppVX4upB5UVhWj6QsDLE00caaU1FWNMu2H0JffUsrmAbvUXJ+Ley5MTfpeiqNZG88&#10;lJ1OlyDfETlAPm55wDkhz4l5Q6TbSMqUI865h17z6mFoOtBzHDeYlREcDiXfTbkXADXwHImgE/nf&#10;Ksuq4D26vkp8B6VlSqWIzjp0U0bKin+oEHSBr6mmshyeVyLDMzxIF1h4IXQikuEV2br69hXCpte8&#10;+HuRx0Xgdjbx/om19qPUYT4pkQ/R9veDK4xJHVQnus/RBfEnQh5TOOao1lVXQheyvrXrxqCY9Myk&#10;8F1O2rlhPovXXMwRl4Wi8kWQr8dZ4Hbqzv3Ta+2NIIsC04N16EyEJ0Yba+sbxU66GNhsFbljlhqv&#10;SBEGYIjNcnnAGSFuZf+8IQLq7KGwwtYzCpRyZNDIFQuufBUTlQ6MHE21JD+BJrbDDl2VNeFB5vKK&#10;KkFns2oqyxDHoSz48B8KWLmbSK0A8Cq8LGeWDopk/UmuG4JiUkqSrvg5aeaErZq55kquhMtXzHCI&#10;dNpcvWFx75jJgC8QGEBsDLqdXpIU7jdXO+cfn5mbL+YKvldL6ExEajrWopgTZGOwsBe4buozbvlB&#10;casJDM4QM0ytbil1NV/gaopI6srcDKLnGiMrWBjBpHgYFAMjyZiai1Rm9KiKnhEwUSS+sUzdmvjh&#10;hLXgCtnXvIkJTQJ6FqaD4RFv1oNJHySnA9ubWKYVQp8RlqPheYSbye+RlXxj4fPrSS1VRFrV7mR9&#10;CoYbJEI39Snr9h9fDusl1dwMuZUi/giDAJCbitOiXooBP/1Jah76y94KPfSdV2ydBRE/v/96pvjY&#10;DTbJ460lQaC+Du5Wf+xHQhbkO8q3o6iDVCIgqI6xHQvNKvol3MnWFiY/fgy07Saw8lnBnuWYCV/y&#10;Sjky9ko1YGu/3EHbYgGsOY3cg/2c8+wJ3PnMsRrMsZlT6NlPnQRvXGaVCDjj1/QpP6UEHuwa0Fey&#10;7Z8MmOvQsx+Cftrb9zT+GFHdh/y3FEDSHMA8eIaFF7leAwzhEbrMjPx2ZbWlj86fTyDO3rHdeSgR&#10;jU3Z+/853wBp2aH7WAdvazL1zMkLL1omqe+jrgTFfob2604EbzYGORdDuAvf8KtAeeL5XXeIzr7b&#10;3XmqPvE07dR3gBYJ5MdnFIlNRISBzVaRO1ap8YHCSvjyoZTKWdFABubTikaBVo5MLhS1Jzo4Exl5&#10;qb7lP7uVCvQmWemLTfIjAgFxHXYg9RsMv/3kZb0X5Ng+5KfAb2Ka6n0F3r/EDLzUCtBKMwsMkho6&#10;rD8R6GdMol68zl0aDzOT6F8Q6bS5usHi3tGPz98SxqQM7dcfCYYl3ql3QmILBWYAkus7AGYzBvFv&#10;8sXe8JeNwTITvpTnlVaK+y6HwRlihqm1LYVenv/qPTzMrqvG3PGi5xojK1gYwaR4GBQDI8kSNReo&#10;zOhRFblMkoggES9hmJplPTS3oxk4ccFUmNYe5iP7lpN0C36JnGOuz5F3GJM+tCqlHJ1jmla4KrrS&#10;C1/eeUwl2pnot9xOQK8hmPmTxSmYhgbhTlBRZcqvSPkbkP0s86ME2dvohUn3kNQes3fG5j3LLuL9&#10;Lyt2qwUMvj+Pei54YhCCR1fNcVaj4G9PH6cVIl/s8ad9ILA4KPsro6y1wP+yDtjyZYFtH3RzUPET&#10;sCAxpp36G4w2ALl3HmaU0T++vP8MgOHj9Xq3fKbvrWMM0/unPE9jpffnHIje8K0WfToMiUnE9iKh&#10;n7GdGZx7Qm+G3w2L5ystJEfSMUAyKrVcIm3pnv4+NTqeAtSGD+3PeQqmrrJadpXixDJD0jScoAYo&#10;CQmvWxKNsV6iU15GwyOEuhZDVRjhCky8KOkY6sHQztW4LN4dPp32qViiULtYXsQ2aPyQFZcL+gzW&#10;UuE5IVtXVcHHPtJbr94k9kkChUG2njNJ4PGpy0nlzedGWkldG6ppvCog193Iyh4eWMotF51wvLEo&#10;K44K+ozU4k3v1VBdUcEZgGBJs+jq4zTeHVHjl0+lXFLDwCZ2uVdWi8nliVlq/Hrwi64x1Mb0uDRB&#10;Ze4aar9JflartYwCtRxZzBLURtvBEvJRkTcvXA+LpwoswSbWPjgbiOuQKWjOxF7Nb9e9f/kkHhZH&#10;sBjanyvOSav+Jm4vLJBEGSgATOMvk5mlnkbjXQ0Sug+bbG8AQFm5wANBmEBH2ViE067Pjtj/983k&#10;YpZNYXDvKMdmNoMpoqv5gFA2mmytCSi55UIyADGJKYqNS+P1//Qvn4q5PI5MDFa+t+5wU0BNicso&#10;FnDSr+Hbt+bVBBZniAknpLEEliJsjLJSKi/q9KLk2zFFHKsI9Fxj5QQLI5gUD4NiYKUZTXs0yowe&#10;VREzAr0++/r+4zeTedJ4i50BRTAhG7eGBiXRbTqqGU+aAb8BhEZcuHs7nr9SHiZ9YA4lDSxoGMI4&#10;rXTor29tQKTdSXhV9u3Dy/gYWEVk/BCOqyfoNQQNcVxtpAnBNFa+vHjQ538zbIKyRZwlYZW/oeSX&#10;08QeiuYjv6E8Mxnu5IDxhDH6ar379uX9j6w/dsoIuAlKeoAtrWwHpd6M3fwnwUdtMcPY/l7oqa4L&#10;Tx+BrEKK4PNBjZQ8JDfqgIH9erZ9KR7WrSjw+QtNym24PLxthuS4Scz7KLinbx/fIXee1Ieo/yJT&#10;ocmOBZmS9V07I3TSHQOjZNTr8envs5D606aWYzU5blnJaRg7mgDa1YCQ5C/cvoBOSwv2skWZDuM7&#10;8sSae+6t9vSFO595E426czlMgoapMzwmkx4efJ/nSuOXV9dCI2kk4xU2hqx7WIoqA+ENuKJn6YUc&#10;R0fqqamXjp5ADLFVHoK6mbM1ESSdC37EecUGqdP56t9TkbnA2MEO+XaJPFh46aRhZe9OoqXvPxdZ&#10;yOleaktuHlh5SNyhxVZhFXYq17GrAvj45m0JZzCilhJzwNP7orgxFVSmzFujBzKPnb7WnE5a9ura&#10;SMv+d5fLtMWXeC8c0cvh3gYQJ+ry1K7jJVuhIzyy9PHFW67qTQ3vY3as9r4B65G0PAQNM1eY4CY9&#10;+HhkHocjpDeU3N6xMpCzeBLAwCYGucurDBwHyXn25l1LVIneQH0RfPQCd4JcaaTG5LezlrGVCci9&#10;GHD56RfuKAC8DR7sbSlFLo/WMgrUcmRJlBULvrbaY1s8MJw3WZ+jJBDcY3ymIE9pxTfUH7lEdQjH&#10;7KRhNsMZJvY6d/k+hftuXE36tVP3aGDKCjt9Vk4s+d4Dx8HwYWb6Ow7H1vA5Nfj4CVSpkKVXAGj6&#10;0s4sdFrmv7vcjBfzXTiiV1JyPwHiMF3173WfVKjTri25+/fGtavWXs5kBTSwuHdxDpD9O70y+989&#10;LsYrLvFeOGoop7wvB7oTdcmC14uE/lausJj1w/3Howo5g54NhTd3bD/E5XFkY7ByWmMdTUi0i6dD&#10;nraEzRlsNNIy/vGybMlcg8EZooWpuR0WSxHTeYTP+nOpNA4PRi97fOr4Ra5VBEDPNUZWsDCCSfEw&#10;KAZGksU2R63M6FEVOiM0FN0N3LPWc9flN6yTg6hnQOFsSO3WxCKEsgErZH9vo4fvbUCeNNmIu1gn&#10;Fn2QASyoiMY4rXQaOMZ2GKA+fpSe9+bpcxoYPWusOudaH72GoKKOo5E0IZgOXRQ+Pz5+PS3hWkyq&#10;8C+f9LqvX+CamKyhLEHVl4qs+Cewa/KEoaqCj5Z31TAwhMdgaqIT32DKadJQz1hZ9OgiZRZDrHh/&#10;t/Zyv5BHwoOa+Wl5nwSNWf8xLxPJmTJS7Rc0Z/Zbm2ySCiNwkvOmQNpP6HK91OBHK/AuM/+DoLwK&#10;dHg9JB8WczFQlTXfsmOhtcFuxf676oyD3wwpUVf2h1yER0B4v5QS9ecsW6Vbn7DxN+8TCexyvA20&#10;dw+P/ubmcfZNaZ28opzA3BatSLLorllzD9LIYLblUJ5iqICgPnX1MmticuDqP04ksj9ONpRnRx5Y&#10;tfEaTdt17exh7GtIzDg6oJwMuc5Y3dK/FSeHbXUw9TibI3GqcrGwdFSbunirNSkncOuGFsDrK7Ij&#10;d6/yv0cz9Fxrb9B8oBQDL4CgMtF720wi9fhCtx3hqR+/0eE+sCDx/MZfnUPrNVkxHbHESd5AWUVH&#10;A4YiXqbmcXxdlVMbZTcG0C5t3hqSSoW230ArSr0buMpu5l8Vg5BzmGKeLgaOq2yJtNt/38hgdypz&#10;de2gqFhX9OLFxaUeK04/KWSFm5HAxBnfLUFUw3nTDQTmTm+mXE7D0M4Y7jr2bD3zggr3OQ1filLv&#10;BC5znnmgaNAIJBVDy0NQm+K91JqYeXbhsk3hqWVwcw5LMyae9/l1+bX6ntxoYGATg9yZX/AoV/6+&#10;/hZxxPQaSnLYJoeZHme5I3SYpCZQ7oDQUd9hyypjkLDD1ftUIusjJFTIvLijq2Z5HE8rrVdQFPuZ&#10;obuKDgQw/3FqIde00TpGgUGOLIkyY8GMf5DMLYdzmlhjWdRGFeRx+rtZc8UpOwAiOkReJqhZr95q&#10;R8w5uXrDmRZIKzIjd2/aeI+q7blotkGzL2Qeakg++fddRsKUpm+UpLBNLqYeJ3PEkwGjJ9KZLWsI&#10;DDoskCiCYqe6oqz0iz7OK84kFH5hRS1hIOnM9tVB+drzrA17Nq+ThKgKGmZRtRHktJE55U8XZ/9M&#10;bQ+/peOUWZMkFveOamgo+E6KdR9epJ9e6ux7OqGAxgqmwE8Fwb6rT1G1p043hOnPBD4wir1wm7Ua&#10;9exaN4bHge6JVphw3meh87VSTS6PIxODhSqsN2fLYl0QtdHVl2PyrXwXF/TbrGVn06h1Cp1YMsPg&#10;DIXDJNj5YLIU0TJQ65Ox03HhwTuvSxnzKXRfvh5/PADabht+Hd5ymRk91yglzm6GxeQxKR56xcBI&#10;sdjm6JUZPaoCZgR6A3SMf3g6H0rT9lyzdEIvlnWinAFFcSGtWxOLENoGrJA9Y/6ZbTac+0skMpug&#10;X2fKABYUVGOeVnoMHWdCAskXr5y4AgsO8p5ex+JtUFDH1YTOfuBfhd8BEXI35POrvTZwnw+6TDty&#10;q+SboNfr3r44iVQUBmZrY8oE9599yR6hyGxDLJW3wYcHK/rBn0Z6/ksRSltxlCes2tbS5uuzkMVI&#10;f7wVkThZ+JZydQ2S57av74XiWkbPgt4SQZiAmzIoxsXWIaQqL8h5ICRTfUdirtDrOcKu7VQ9OOaA&#10;iOZ//8RX8rWpzD7yP9gzecKx9LyWntksOF96hmE4JpED7UPyuGUk7O/NfHG+QrmwEha3Ar2X3kzh&#10;p/ZL3dvXj87Evn+LhqqK9L1WcDE90PZM9ju+9u9e/2OLaKPD3hdVHNS2BQvliRuQY0qC1B4Nmxjb&#10;wJGaLR3l/6lP8keSuYp+XMNLuLqrLwn3ZC+3DNfFlPGN1VCVftZNm9GEaGjj4upiY8j4h5rFlqiS&#10;+iZ2+6okf3OYb8A1vJC7B2F/5x2HRTwXeYXhrpAhc/+kKpQIMJrVFoQuQCgkeUd+rBfwYlNFRqiP&#10;OdKCmS99rg0SEwZA+1f/2PdcLzQVRnoZIj8hKe6ZzQyc/K9d2QEvM7VwKohyNPQK466hKiN0pTnj&#10;zB8jtT4bcDj0Aw7AGUOg5wU2/vrmoqcp92ZezcLv5u29AgXHxwKLzyXhJSyQhDEu6O+f4jbDcBZL&#10;hVwdbZYw9KSp9MFWC567igibBfF7oeDVNsfRmFTwDc38c1NxuDvc25K8wovr2OSiVFchAhIwEOww&#10;xHMUQ0MY+u/qaM6wMh79Fybx+tJYPwueeBKiaW/iEXsx3hz3mePNqqyL3qN4wi0We2Nv+yEjcpkG&#10;FjbRyr2uJHKVNsMSYK0ihtYRtZ0ORl/ZwjM6WqkhjAmWOyK7qtRTbvA8LHzIhjZzm7WcaLEjugTu&#10;aMQ+jZVx23SbX3d1MF9yleXZWsUoMMmRqZ15ofDAHVRPz8iPzW6Soc0l4UsYjGP0bEI7ZGHVVJUW&#10;uhKeoWNJkA0pIsRYbkibSm54IS6d4QCZ/gXqZPSlHQi9LQYuTAZoFUCI2crGVBkqFMxyaAwVgjrA&#10;iBzwqZBgVeF1U6j9myBYeJy2i6M505IWHk/5xCV8Olr3jsG7NlWkBy9n+g3mFM0anTh1S3QRe0YT&#10;OBE3fc26yHJuDI1kdGHjFxuJ+F9uTUBpsGJmQ0jqqUUMaJiksidfLlKZAKN3hsL0VITzQWspgrtm&#10;MbnoQmywO3Np1PxoOuyKo3BLHJmmUXMtcECWx9D0T+JZ0KA3eRgjwrCuoGNQDEEU8ymbMFfA/3dU&#10;ysx0sKhR5Z0RmI6CqO32d0o5J6LoZsBWdWsCOhcqfdFzZFNBqDOim3qeke95FRJ5E70+oINF6AqI&#10;uS3hm1b4OEU7rbAHaioJd2MbH3ldTCU/Aeg1ROxyg90AciLNKRiYrk5n2roVpl1Bza0tv++9WVjN&#10;dxmY9irMb++9atDFxmUa1rLKgF6fl/KkGICuo4brKHE5Js5/EAeNsoEfYYSUphbwWmNN/s2gHadL&#10;4Yph/mT9btIhIJSsNv9BUWOik6MSqLly5O+7hdyXcmo/3j1+6EoeULKbO3Gg1PzLKXSG5Z8b6+sl&#10;ugrOwumXkbOQAuOlf+09fr+Im1p6w4eYI57O7mYzdyFZgcQ9HQaaudv1AHk3/jx+n8J9t7ah8P7R&#10;IzeqQQ8XJzPOCzKgnbEgjsV2/Lt83xEmVqy116gxg/nNVo441PXkk0dXD69fZAZiQ4JDMrvb+waE&#10;JTy+tc2aLLi8S9uyq9CnvyY8m0Bymji6l6Bv6YQeQ5z8ribfP7fTbWhVfHDwjcxu1r6HrybFnlgz&#10;oR/XCwQ1m70hkf7etkpZlyOy5Ex9wlOiQtZaaShKbYKiEJIjDpntfzU65tyu5UOrbgczAYf03Ty7&#10;xpwXcPS8wBEVdeccCX8cfsDbFu65yIaOvoF3799Y3/wNqFWl9ovpuqBwv2W2g0puhiQUdh4xThPJ&#10;VkjoZbYp/Fbk4XWOMLxFNLT1PsBA2Lxfj24w5lH0NKdY5EUNgorl4jXmgHo7+E7zRSGZqyvscO6R&#10;qIexoQG+zv0+XAsOvl01dPmuczHREZsnotB/+V4TfMIT/z28zgkJaRjO9Pa/mvLk1NoJ6j2QEkj5&#10;T3NKOVgk6szZc/PxVX/vmYzGTusCo1JvrDbpxV9NEgubaOWuQLbZ+m/kQW/b7kmXY97ImW4Nf/Qk&#10;xNtMo6WSAlNFsEhNsNyRToj6C07eSbl62HfRKBB7ITgku5v979CtvL61wYqMpnZQh+6mK8PD9y63&#10;Vcm6eeNJYdcx4wawCG0Vo8AkRyZMyv2HQi3Wc7IZwf7MymNiih0x+U9xHRKIek7+ockx53YijgN6&#10;agTSw1cfxp5dMYEbUgJ52t5/Q/29JyolhUe8UTDdytBJs4EoK/1hUQARXgWLDgvqBqrQvCPXk2PD&#10;Anxt+n54EBwcXzXUbee5+8kRvtwqJFxVZObzeJx2CHQS3v7hSbEBiwx+4T4misW9oySP0GPovP1R&#10;ydBFrXfuC10UMvrynedikkM2W6mKPE5GUNRxOnLzVjic4xAPPMpxXdDd1AvrTcj8R1ulNlimUfQY&#10;uuDIk5Rrh30XmoEXIczJN+BywuvL23hJRe8MhcEkwvmgtRSREujQSdv5xJOHobAeOtzSa05asjPk&#10;0YNzv4/vy4seBq5RipzVDL3Jw9NrGNYVsLgWasXARrHY1uiVGT2qvDMCdBQe/uEPYwPdDUic9oF2&#10;BhTJhLRuTSxCKBsQ+vQfiqyDrWxGCyzPi14fZAKLeKqxTiusiq5Ix9qTx2jxLlOweRvx5DW3IMBw&#10;DGslRCDAcwEYXmU2hdftQnyX/HbqHSCqT/Za5ulkYjhIValjbUVRXnL0pf07zzx+D7o6bIsKchum&#10;JLjzD1dX68yOQI4DXFs8gjMG/O3deTeL38KB1YkH4e4DhO5TaotCF49ffAGMOXj75m+DOzaW3vAe&#10;7XICqG8MjvLUbXmrqbaCQil+9y75zj8Hz72C9b9HbrpwZaMJKxNKA+steHYmec0wph2xCDNZcfW0&#10;y1DWxWc+Fgjy3X5R7gpfENQDT2uhnApDvejOkomeF/PgKZgH3obYLwzR8s4vn/VbSGXXyV5Ht8y1&#10;0ldD5FKQFXPqz2V7Eqq1Zxy7sm/eEI71KZsFeArm+CzklBCqp/pNoNNU37s9HI6d93fV76kIar98&#10;AcTunYoZxAP7kGi+NLpMvrh/on96sd/D5Y9bNV0nuu9ZN3fSqIF9u4LqD3nJty/s3nHmccWAX4+d&#10;Oug8UBHFRZVvry95/W9deE6XCb57dnhMGNK/R8e6yoJXcWf+8D14t0bJZW/MkdlcXxvagoWG5BOG&#10;sNg2v9qjAh1rI1jbu9nSsb77325PSz08Z7h3rnv43VP26iiU77+NFs79fxQBWvK+GUY+Ra7hD87Z&#10;t/+k6T+gkOpSDltYer+ZE54eYK8Cv3lwPhWJfrOMb05Pil5tyFGoQgyTojr8AfHBScYRwBHAEcAR&#10;aBUE6HWpRy2Gr3jjHp5+yp63GkCrjPif6JRAIEj9AZbQQ8fF/9zVPTBhf+Fd/3WzjEzVu2l07zRI&#10;XWvqLE8Yf+liuubIvWPzhMVfROBML0659RSe7xpsrt9PFJmd+hmZw6P8vOWNCv1cddVG6zT/13/8&#10;6LGzZzn77oTxF+IAh30XQtay4y+ihR1/eJYuRz+cfcL/P2EnmqMZbaNOxIHOO0/unDug+m6g+7jx&#10;LLno2LrD+Iv+jJ2Bm50Ho/k+KI72LgNMp8KTUJXhv9kOhKJX0OhlH/pabC1Uvl4JPUd67jmwanKX&#10;6ugzyyZZ65A0u3fUJKtbT19y5nGjvsex4/5OqOIvsGPFwfZ/Bm5w0K+J27PcTMegVyeNHt0M9Mct&#10;h/EXzbkbQnfa85z2BO2PBXGg479/HwTopY/PBcYC0mR7U3ze+T6Q46PgCOAI8CDQUPogNDCeSnKa&#10;Zkrmib/ATHhvYkKL7BZO5SwUKg5BkR2Kexn/HUcARwBHAEfgv4IAnfLg3MV4eAbTfoyAI23/FRRa&#10;hU+pQzCQKkI3datVhx4mX710asPKxdNM4d1Morqpw68rd++9/OxhxK4ZehKlPv2UmfzkPQA6ZiP6&#10;85+c5gSjg7q+KZJv8em9JEH16Zqbdh1pOWeJ545Tp2KSr59cYaIq7GBLqwDdNp3K9xu94sSV+Bt7&#10;Ny+fwZKLk/vmE6fjbx9cYdYb07lloQwQFIctPHDj9Aq36cO6gi7DpzuvmjOcLFpiQvoi6k7Zdulh&#10;bPjO339rofb3o8djEy8fmKtDRH8MiCDf12zxydu3L59Y6+U0dgByN32sw/K1x27cvndisQn39RCE&#10;lnbIQtvoCz4qggC9llYNL8PBtLX3jvhsOJjZ03bXgom9xWb0xMHDEcARwBGQGQL0b9XVSNLl8uyY&#10;QJ/lxzKJTruWmffmPYkHq5s9DC2e5DpFmy82w0sJug5lRj/eEY4AjgCOAI7Aj4lA0zdaTQMsUV+R&#10;HXNk0/KDCUTb5csm4l8iZSxMqS8iyZgevDscARwB2SOAX0TCgGn1oy2DJ+xgFfmFWdaC/g2cq4Pm&#10;BhyGMfCmOAI/EwL4RSSZS5Ne/Wj74Anb2cXGR7gFhwTOG8KXYAXeQrJ3r9r45E8rdqEcYZSg7FDm&#10;jOAd4gjgCOAI4Aj8WAiUP9oyfcKOBBbR2kuC/903T0d8bckfi8m2pVYWF5HalgN8dBwBHAEcAZki&#10;QK+pVzSBSe4NbRatR9JPBjrj8ReZAox39vMhoKjpcCgp6ZKv8S8/H29txFFjTX1XE3NtmFd6EZI/&#10;OzLQhT/+Akkj6i25+GiTmbj4C2yJssM2YhcfFkcARwBHAEegnSBAr61X1DTXVDO0WcioL3HABY+/&#10;tIJo8FMwrQAq3iWOQDtDAD8F084EgpODI4AjgCOAI4AjgCOAI4AjgCOAI/CfQwA/BfOfEznOMI4A&#10;jgCOAI4AjgCOAI4AjgCOAI4AjgCOAI4AjkCbICCLdLxtQjg+KI4AjgCOAI4AjgCOAI4AjgCOAI4A&#10;jgCOAI4AjgCOwI+DAB6C+XFkhVOKI4AjgCOAI4AjgCOAI4AjgCOAI4AjgCOAI4Aj8MMigIdgfljR&#10;4YTjCOAI4AjgCOAI4AjgCOAI4AjgCOAI4AjgCOAI/DgI4CGYH0dWOKU4AjgCOAI4AjgCOAI4AjgC&#10;OAI4AjgCOAI4AjgCPywCeAjmhxUdTjiOQGsi0JC8Twsm7J4fQWnNUYT0TUveZ0EgaM2PKGqDwfEh&#10;cQQgAvTK7KiTW+ZbahG6aU079bqxTUDBDUE2sLeWN2P16xlBaWAQKnt5tRblqHCVPTuohuVuJCkC&#10;KIlH2UwCwtv8lXbMGq/htDlWLQRIqm9txEK7mKfaiPfvMCx6RUXf8juQ3Qoz0feg+r83Bh6C+e/J&#10;HOcYRwBHoLUQaKBEeMLIlda+ZOaeDH9aCwFKxPxWBLom79L66ZMX74j4outib0ys/0pvLT7wfnEE&#10;cARwBNodAq3rYNsDu0UR8+FnJot9ybT2QI1ENODzFCbYZCLx/+oaTwYOQSb4Y5J4e2+Mh2Dau4Rw&#10;+nAE2gQBOU2HS0lJSb7GpDYZHh8UR6ANEah9HfHn+Ryi4+HH0ZHnz52/5Gko34bU4ENLi8D38maK&#10;mg6HkpIu+Rr/Ii3F7eL9dsFOK8uuXfDYLqT9PYlgCXWlMUnuew6LZqxW1jc0JKBug89TqKGSsCF6&#10;RUXfUkJS8Nd+QgTwEMxPKFScJRwB6REgKA0YaWhoOISsKH1feA84Aj8WAuWFaak00Ge0yVAlwo9F&#10;OU6tIAS+lzeTVxpgYGg4cgi5y08hh3bBTivLrl3w+FNoCxYmWELVJSu2O//ayvqGBSWxbfF5SixE&#10;UjZAr6joW0pJEv76T4QAHoL5iYSJs4IjgCOAI4AjgCOAI4AjgCOAI4AjgCOAI4AjgCPQXhHAQzDt&#10;VTI4XTgCOAI4AjgCOAI4AjgCOAI4AjgCOAI4AjgCOAI/EQJ4COYnEibOCo6A7BDgrQvAke+dTst9&#10;cHrrfAsdAkHHYv7W04klAlLP0r+8exDst2KWUTeYnNZizqp9YYmF3wTmNG0oTY04uNIONlQxmr35&#10;9INcmtDUp/SGiuz7wX+uQBoTuhnNWrnvWmpZrSCm6Q1lKRH7YK8qhG6jkV7ffaGjLV8irJBEI+3d&#10;w2C/5UifkPE5qyFLRd+a2KMzM40pqDgch3/J9TFSgMlikae5Wgr8M3r6hQlSNA2cb9VXZEMBMKlV&#10;MbJbyU2tjFpGpJQ1CJAW/Vvh4/PNYrJb/PuRa8nFAqRPry56/A9LSboZTV+8AbajtEAqEARWMjyC&#10;ikMwF9Dc9bMayqGisHpGtHQ9ip5hd0I656oLxglsNy2L+QhzlBohOoulMQZDEKYeaIbjUG/ESE+z&#10;qj5ZuG85nUARJE3Bg6E3cN73OQhAWN7vZcn2JEJtH4XhcFo3/Ute1PHfkWpWLOsTWuUEg54Iciki&#10;WOP6iZ/+S4lF1RhTPNeWpV7b5zUZKdGFCOvhO5rgMl2If2Y5Sdhy7qp9QsYSb31CPKH4FzHOQxLI&#10;TkIa6N+y/3HX6UbQWRlR+I1BJR+PWGc6ThXSskTcQWppPeIAd3la6qDNyy65NbGhxuA9+KYGLjeO&#10;3cF2g9PLwYjUUu5lACewjbS8e0G/z7fQ0mFVORRWPgaNPYrUFhYcovFkJhYlqDsE5wLw0AdZTTAe&#10;hp+XyldgVR5hhiIGBzTzFGfX9LrUI+PgkmluWKEAp1NXGOYBTcI9guNHrILgHI1PuJyQ0mlvo4I2&#10;IKtHMdU20c5TwuTF9XfUEuclj4sXkWs8oRWRWmFSlt5d8CieKHeKyiGImXRQ4y9Aj3j0RELPj3FK&#10;+l7N8RDM90IaHwdH4GdAoI766uLqGRaWHhcLe41xdexXFPyHh/Vvf6V+4WKu4X3Mtjn6lvM3Hcno&#10;NtXFdSRIOuQzx9h02vaHZTwrANhyh5upw+qAG7AsASX58k4PSwvbbXfyBezD6fXvbqybNdFq/gak&#10;V1cHo4roAJ9Zpk7+MRSeKAy9gRK9w8nWwQf2SgG050iv+nO2RecyF90SPbWUmD9t9S3mbzqb0c3E&#10;1VUfJJ2ELA2ZtjuujLnyVFDSsXR1dXE014b/IBrauLgyH00lBeZ1d/T0CyNQLA3NL9KywzfNMoQC&#10;YFJr0i3jlM8cayuv8xm82zb0LWveRW5p6dNxUMWNAB8HW6cd0Tz7djrt1RmvmeNdmWJyndm3+OIe&#10;GIqzcdv/kKslvTLjzCqr8S4sJZnZ98PFP1fMMjdzOxzHK1BOQAgKSpoIro7mmlxAW+ooKTDb0Wnp&#10;YT5zDK3Y6ueiUxWxm9Hz0QSWsIQhLKTzlq4rX4dt5ADWVrfqHsKc2eIDCR95F7d0LI0xGIIQ4jEN&#10;B0AT9WXY6v/pW3pfKFQe5zpZrejKDg+n+X+9rEFjHugNXHhvTdTk04umDHdYG/QgB4Cch9CTWDou&#10;P/OKLwKL1XCgXq2dMtlzzxO60XIDckehySaw6Ik0LgVu+yN8WhyXy9RuGQE+TsZWq85kVKKNwjSV&#10;pZ5ePm74LJ+gqFxAy314dofHjMnLQ/jMGdJ5b5uthSXLSc5kuF4n4yGO2+M+cI0lofUhxdolMls0&#10;WgXboJOdpDTQvzw7umz9WYqZ37lNs9RFZzlDN9PV50auQ1zN7vhOlr/v9V8yrvOzI7OGmxibWo53&#10;3XgcUWwUj/TWhMF7iHXj4h0sYHPNcN2/Ohp9uRGw2sHUbUfMe0F1ABtpGSHLp9h77UkARjaG5E7C&#10;EMFij8w+hGiLWDzhXI1MIQ7mmkQAyIY2c1lzdbOf5yMRI23olEeYIxc/f4mbp3h7JnQcPN7JhESL&#10;jEooquP9kV6ccD2WRhw/xagva6UingAUWi2wCVwbLJ892evIE2C03LBPRxTdSDVPNfePUuJiyBO7&#10;xuPXGyxrAJSTslj1RoEqVxMx7lSsQ0Ax6aDEXyzlknp+sR23WQM6+4EU5H+pl91/eUHOAwEYaB+S&#10;J7s+ZUie9F3xM0iN3GEGYVTfkZgrSySlJ1WGPfwXeJQhXO2lK2RfivGpT/JHtriu4SXMF1n/hn8i&#10;arsejs76XI/89VtxpI8uXMWsi6ls7r+pLN7PhgibuR1PKKluQv7e+LXwnp+NBgAmvjEfGX9hPtVZ&#10;p+bCRRDRYusNZof1n7OiD7tqw7/BR9M1vJCjbXKAtRr8o61fVMHXRvj3pqrsyM1TYVOSe3gxR6f0&#10;uoxTdnAsNYvN17OodbBhPTUrOsAdCY0gz5LwEgbt9Kokf3PeUQT/vaE8fq8FHEl7YVDC+6+MsZq+&#10;5sf4zYRs6vpGf24Zvb4kfAlCun8ScwxJ6Od5kfVP9DQ0VD4/aI1Q6344roBFbVXW1XWQWTXrgOTq&#10;lv7Rt2yqTjmM9Emy94t+x+izoSo3crMFlIiue3gBB/y09EAHIgR/y22mmOj0OmpWVIDrCABGrLxD&#10;Ybdsqk0PmgThs/jjTgGNiWizmMgr73BAKhgOekm4q0Cgmz4/97fjVr+m+vK0K75TkD96hhfUc+oK&#10;ps6b4WpRA3r9p/QrGxi64R1e8JWjO0yNsRiCEPVgC10sbUy1Zzza7gHRWVQEkKb64siVukRAXh9T&#10;yZSa8AeDgQvspJkAoqbt1rAkhkE1VZckHHdDDJ/HRUAngc7wWQ5q0YXoIDsitP3I3KqG5uF5vRmi&#10;blj0RAqX0lSZ6I84rhGuhx8WMi2iqTL36u+joN+zPpzCdJDCnxa/q2m/Jex5CdJD49eS+CA3aFA8&#10;zofeVP7IDzHJEW5B8YyWcCxaYcwe6I6B7qaYz82AoLQ+fg+J8kUxGsT7MzbZoaSBj/imkpjfoeZr&#10;2B5OqmpBna8Z+pmONX/Bme5USjmcaBh4f313ZwuclcjWh1+Iky3zBfTTpTBU0XsP9G6cLtTB0itT&#10;AuDEB0i2e6KZrhvqc+RWxAeSvMKLWTi0TK8X/oXTMZziI3MrOeZJ5vKieS7GYo8itQULnoXhrpAI&#10;c/+kKk5kpfIVGJRHiDQx+SVhk6CAvqtSAmzgwsQ5NI/H4zSVhLvBqdE5lDWLoyeAxSyHEJnj8v2d&#10;DenZaLjeI07dHJnNYYDCtBrtPCVAXpxUNK9gkT+Klrgg8gTwKGSNJ6Al+jUAWmZRq7ewxS0/2ijd&#10;qVCHgHrSEYs/e6/BppFPsqhJxTj/tFVzZA3WPLaEIRjK6wshl4JCoh9QarlDLXgIpr1sv2UaAsND&#10;MD+kWGUXguHcWjOcR2XMOjJ3yKG+OP6wu57TyTSOLRCyx0rYpQc3DUsiS9lOp+nznZXwXeLcU1kc&#10;YQG4iM0KYWzGOEMwdcXhXrA8NsktjHML3VQZ74dUzbYJSGleRTV8vuOD9Gp3KquOc7FRlRW8hBGF&#10;kSAE860k/pirnmtQWgXX8qU6fqceXLwsjyxt3tsIC8Ggp1/YdICahqa8UGe4sjT0iizkpLbpc7Qv&#10;3GOTvCM/sqNDGFoWhLvDUJuuW+hbjtBSQ2XCHmOIqMnhlFr2UI1vTk0i8+/km8qf/hP2srwl/PE1&#10;65QjJHJdTBkXw01lif9cbd7PiJoahaw+mwpCnZGAyKrIkubNAKMb1k5+in9ShfgZV2DnQuCCNsDY&#10;k5CM/Z+16DGWxlgMQdjCXbDQBdHGWu1xBL+YfZbFrDPk35AIGA+1gQuhtZmAvfHlLVESGNT7HLMJ&#10;KhmwDsposVzUhsNar+kaGmrwB9r4l+lY9EQal1JbELoAif153SjhssaPMb4mAOh5Rr4XHYNhUU60&#10;8YsvE2DOwD4wg9bsUOtLHh12NXcKSuHe4VATdsLQg+6SyGJ2S5TWx7+OR/mieAvjaoFNdihp4CG+&#10;OjfUS1tAEFZYCAbFTMf0/1xxB4Qtlqfl9Ioi8JDWmuBwqKfRJtRuHBIszMEWh7sjM/GSUM6Ic9Pn&#10;BL9J8K8mAS9rWcwygSUZGBqQeMPTAnbpGOxRpLbQMeCJNgSDnTYUyiPMkWOavzCEYJpqUw5Dj9MS&#10;amERUP8x0psEyJNOvWGG3rEzizoEA4vFkQw9w/N4v04JhgLtPCWzEIxA8qQJwWBYA6BlFrV6ow/B&#10;oHSnwhxCE+pJB4oZrcUxNYJPsqhJxTj/tFVzuNiR+iJSVfoVl9meLpeyqppzIrA+sP33/kdeSc9x&#10;w47dbnrK7a7OnsyE8V/gUWZg/YwdTVvmOVFdkcNvdOnRCxZgzX1b0HzFQ17FeNnRR8dd9YhyHAgQ&#10;uvQfNBLevI/OLGQdVm4oi799jgLIC11nanPWcCUo6kxfMn84F3p0SmJkNBWYr1kySV2+xbwI3Uc6&#10;e00DIP5yQj4rLwL9Q/y12xQwYqHXNG3WDSBmT0Sd2W7zNSSTSSey8ZK/Hh3x0OvBZdpdVAeP7ANo&#10;aZmFX8X0i55+oR2hpYGe//jixVyg5+BqqcpJLUHZ2PPktaSMXTa95ZmDYGj5ISnycibQc10yYyDr&#10;ZaQDue5j7L3s1EB8TMJbNgJN1eW5FCDfUUGOCyoCafTc2cNJLbJrqCovA6BjJwXuOYjQc8zcmQYk&#10;1pUi7NKqzY+NvEgj6s13tCRzd9JFb6YHPMdz5/D1V9XY+xUBFwDd9WfOmUGkJhy+CY8YicZWUGMs&#10;hiCEcmGiFEgbow9N+2Vuk9W7cghJsUevbgAUpRVQxcCD1sBFd6Nhs8RxLInTRcgpj3fytiaDe5HR&#10;r9kiwmw4mcl5k3esn8bpJQTRgUVPpHEp9MLYi/dowGi+63gylzX2Gu+572bSnYM2/VCtFmzmzRvb&#10;k9ucx7p6w03vg/PROeyrBQR5sumyv64d99AncnVK7D94EACZ0ZkU9j0Ria1P4hfRmBxK2UlAQyMt&#10;9eyqhYE5o1YH/WErTjeYpIqf6RrzU++k00iuduYqXK6GoGwwyXYQiH/6qpjv0gc/DNJaEwbvQUfv&#10;xoWKq+FD4r3LVKLemvkzOG9yEZTHOLvYAWr85cS3XBmKqKnJtXY7ltuKufaFxR5ZtAnRFmnx5Odc&#10;AtrEK48QgCUYC41lwTaEjkMs5lmTaZH/xr7jvLj9+WX0QyowdTLVYMzErUcAAKnJeXbr1ttqcCwh&#10;xBIvxTwltm+eBpKQJ2qMVpmUZa/eErhTTq7RTzpY5cHfXkpSpSdA9j1IHYKRPUk/bo+KalZLFnuv&#10;WWA14OeF9b/A44+rge2GckIXpR6c93wbaJSsxLikQi4Cv2Q9e0YFBrOnDOeLWcopdOKepqvePr2b&#10;A9TMJgzrwc1kJ3X90SMA9XFCdinzh5q8ZzfTAclyyqhevHsb2Cvnjg8bWnJdlbpz0ESHLGUnPn5W&#10;iCp1BkBPvyiq0NDQSM1OjYNXw6aNGdKFB4AuGqZWhuTmv6Jv2VT1JukuDajNMh3G0yeBrG85FID0&#10;hMzPLMLlVYdNNwBFF46df0EVldu184BhhiSQcPTYlRRqPTZRiGpdkZ2cDsCgacZcUT3GGx1VR4yD&#10;nwGLHmQUCE5jKpoKEXABgqrBRBMyKErJKGCGojA1xmIIgmnENJwswEZl4KIHkuvEE6WDzRUGTrAf&#10;DcCr+6/YiUswGw5Rd9ncqWL2e3AkLHoijUuh5ibHFQGysfGQ7txwEBQ0jKcZ9lNEFYABoJMCR+SZ&#10;2VPXQROsTeGm935aMUeWF0LXHj04myJ+6nncs3fco0tsfRK/iEbrUMoOMw10GB1dtfsGTc9zy2KL&#10;Xlg2gCKppn+lweytyqo9eUQLADOaWfyxHJ1nk8qa0HsPLG5cKOMVb54+p4FhsyYM4vxsApsT1PUt&#10;RxDB45RMnrS8unMWTB0gDnQs9siiTbi2SIUnP+cS0IZG2wW2ac2xFLQs55gCWkzIw3ctH8y/ZNy/&#10;lAomTTHVYqZGak0CgOmyBVboAqASAyjNi7Ilr9UmZRmrN2Z3yg8xuklHGtEw35UBqdITIdseft5Y&#10;gWxxwnvDEcARwIxAA60w+ebpXSvsxpJVdI3n/PmQswf6l5JsuIIlD+zLzPwi6qFXlhXAtoPV+3Tm&#10;i6v0Vh0GX32SxyzLRC8vyS6C9/3V+/aQPNwinBQYeUFY8lthD1kaZDx3z0NIlvgHPf3i+4JllUTR&#10;UP+puJAKyMMGqYiDFX3LxsqyD/C40mCNXp156evUW7U/PAT1JK953d3bzGulEyknzGvG5EX+ofdf&#10;CalwJKds5r7PSZsatmT8ZE9GO2FFhVBA0tykiVr8BsbiBg5SFcB9h74aw+EVtdzCD9USnNkUCVeH&#10;nhrDVQB4/+4DMySHpTEWQxCCBZbhsMAprq1IAxf3sqDfO/VSVSeCotTCT8zzA9gNx8zLYSTflphv&#10;KCx6Io1LafpU/AYeKhqmpUqU/VpLrpfqUKjmqUUf6/iy+jZ8KUy+dRoWRBurozLIZM6eKG4IJLY+&#10;iV9Eow3oZAcw0lCXd/OPdRsfwFkhPSziKQVtAmTxBMv1VjOCMf+ySr4w/LfKsioAeil3Exd54BpE&#10;ImvC4D0wuXEh7NNpZQUw2q6q0YcnAgPPRCqrDusDQFZeCWfWe5KJl92Y7uKUH4s9sikTqy0S4cnP&#10;tyS0iVcewS1adyxFLdMpkwAlKiz+LWsCbPqSFH2eQjKxGck8AwOTtLfaBAovLM92GKMsKTSt/56M&#10;yWvtSVlG6o3VnYqQg5hJR3oJYvT80g/Y+j2I84ytTwE+Ao4AjsBPh0DTt6LHp33/N7y/0XSPs2lK&#10;1n6h95Li/oLJP1qexs9FSfkA9FftLbREQnPjxtKiJPiPKI9BcqzykS3/wyxOzH5YLYep9pZ1BAYp&#10;tHx6/czhQ42me59J6z7RLzQ6KSbQUQON7NDTL7o3FDQwz2p26avUVZxzR9+ytrQIfkWnRHkM5oOf&#10;VYSbg2yC4qBfAx+Fb7Ht8fysr7OVgYreVK99oXHZ5bzFMhSHuAZGhG+x7/P89Dqk3XArRrsK9HWR&#10;BSyXGdeggLKSwM0P89IcpbxCkhCMaLiY370rPlQwT8FgaYzFEISoB5bh0Oir+DYoDFx8J/wt5Ehk&#10;dbiNy88uKWf8iN1wVFV7i650w+iXeV0OnZ5I41Kaqsph2VvQV6mbOGuUBC0SWQsBq7CknONYF1Kz&#10;86zvzDH9jWw8zmQoTfw9NDoxLvBX3v4ltj6JXxTPITrZwX4w0FCeus/b9VCa7vKtGyzI1DP/3Hgj&#10;2TVEAdQTVI1nu+tSbjxI4sQf+QyQGnUjCxiMNugvfmpjqqP46VIYehi8ByY3LmQ81nCXPQZ15puJ&#10;mTWeeR5lLdVfxBe+wWKP7AFEaIsUeH7XOYVvMElwEG9XzS06aJk4wUxtUXcev2WGySpSH8KPSCZO&#10;ZlosGbUqAVr9eguvT4eBjVZqKmPyWm9Slql6Y3OnQqBHOelILzgMnl/6wb5HD62xLvgedONj4Ajg&#10;CLRXBGARyvNeVlM9/iob7x/+vCDp3rk/VzhNNNTqw3eGAiMHmuaOrOqRfP9jyX8+BmPnIpuzCi17&#10;BJeO3xr+PCPl3tndK5ysDLV7d8YS6ZGOftnQIDkqRE1zB3TwK5CG2m+/llySGnVu5xILEB/k42w2&#10;yNJlH3dRakCQJ+nZb7+cXpJ695wfbPcAaWc42iVAZFFqyRnA35QRAq1m4MLok85wZMT1j9ANq2an&#10;+1+lJv7hzwpSos4x/JRWb/5DYRJbn8QvyhBA9DTAXCSp9RZbTm///bdlM0kgKiA4sVxWB2EIatN8&#10;fZ0+Hvt9753Cb6xzBfRv727t3bkns6fdimn6ndBcM/vO1oTejYuQl7a5o4uQuWBkn85tu634znjK&#10;UKtbv6sOGjDpCwCPwx7nI/pakxV3NQ0YmI/T7dr6Y+MjyASB1lBv9O5UEAsYJh3pEZCOVOnHl3UP&#10;EvtKWlrARI3uCho6syMQmk546nRG/gn/M9ifxvu5s7EmPzbC33vhBHWN7kPmLNl+KS6P+9A5q7cJ&#10;AcnI15yGj2nhezdOH6LRfeKJl7QWluk1pSm3L/mvXj4N/kSaMM19T9CNNNbBb35gmmo/vLx/fvd2&#10;94kTEKqsV289dvdlSa0Esy8c9+WNs1uXLJgwaIbjEjjo60+c6ayah+bmAvlzQ+mN3xBMllwtBZCe&#10;5LtBm9Y7jhnCIv5WdgX7qvC3krR/j+1ZMWsGmUGq39mEfHiQVdADW949c9TXZY4BiQHmxrP/Jpey&#10;p3/2C5zjAlCdl3Bxz7Y5zHEXHjgfW1QtKBdCQ+mb5p4NJi5duelM+KN3lTyXmfl5bCay9nM6p3Rc&#10;tvufuZ/Ocy2YBxPZ0obCODh5hOi5rz56/vYbLmnS614emApFZn30Df/pbmSET/FbxkDk196AB5s5&#10;HlRyAY0v9zO0kWkjtZ9fXjm2chr8C0vzUXDwAzSpeRG0aNVZ4Hwq8dbptfZG6pwpVDjIJ3QikmFl&#10;hbp6FKceCPIdkcsF45YHnBPynJg3hBEMIXQmwrsmoBZNr+ixrHwR5OtxFridunOfwRKRLzGD6L7Q&#10;0y+8H5Q0yHdT7gXXVh/En/RA3xKSD08W9Bm3/KA4+Dnl24Wsb+26MSgmPTMpfJeTdm6Yz+I1F3P4&#10;siN0UCTrT3LdEBSTUpJ0xc9JMyds1cw1V3LrJfDUML98V2VNKP/yiireSQihrKayDN4ZICuLPyEk&#10;QAyi4WJePVDqq8QMM2JpjMUQhKgHluHQa72wligNXJKB6LU1NHgFiUTqyjw/IAvDEUQHFj2RxqV0&#10;6KaM1N79UNEq5Qpqa74gYBG7srb69JoXfy/yuAjczibeP7HWfhT0U+KEILH1SfyiOIow/I6OBqLj&#10;roOLxpIUVSbOWaYLMk+EP6SgS9EinhJCp37Dxo3v8XzP9KGmc9f5+e/zW+NkOm76nlyL348dnjcY&#10;VVJxKa0Jg/eQyI3zgIAYJAznWS4POCNkLtg/bwjfHSWxSGKxRzGdSYknf+8ypO174iB4LM67SPSa&#10;Vw9D04Ge47jBzbHC78msWDR+7AatMynLXL1bQEbnTnmFIsGkI71cJSNV+nFl34PEIRjUpNSXvbmy&#10;cYHxxNU7/opOgUd/cxIv7lw33fnPu0WCl9gNRbE7XJzcN/4TR1E31VRqrmnSUBz/p5P5BNt1O45E&#10;Ps6BlVUKH4cErnOYMdXr5LOPfF3VlsbudhsxesFvm8+ExyJJQN89jDi4conZjLVHn3zGtLaH4+53&#10;/5+Zw7aDp++n5KXdPQ0HnWbleiyuEMM0/rXkzY2tbiPGLlm35+LdFzUs4u1muux/9olW+uzvjVPG&#10;zpi7MvDsv2nwkCwkdc8i51nbYz7wjEBv+BB98H/jZjgu3hcYlvgOBqcgmHu3zZ3o5HXsxSdBWw5Q&#10;V5Ee9oejlfOSTWdvMcc9d/i3ma6bb5fygEBLu7TcZmpzz+9ib53es93d0sbO5+qbSvHCbih+dnjx&#10;/0w4pRN2ZsfiBSZTVx2OhRV7BfXwvWhjjQ3Riz2xaGoLjxC98CP7frOdar34RHwxGz5Cx0GjrfsB&#10;8PRBch7nlWY2BzWZiZdfAKA/egjc6DIfCeQC36r9eG/XomnO/qfvFQ4Yr6cs/qyueCm0ixaN5Y/C&#10;diUoO+9Y7z6Uu34QD3lyvQYYqsM6HRnCoo0c7eWYCV/ySqniEqnK9R0As7yC+Df5skgtwiKhPPH8&#10;rjtEZ9/t7jylRtAijp5+oT2ipUGhZz91EqCkZZVwRK8F9oq+JTPhS3leaaU4+AUMRFDsZ2i/7kTw&#10;ZmOQczHkMUcmQO7GhC5kQ4f1JwJhlXHqxevcVRvQ4gw6kPoN7g0VJeu9AO6bPuQjU5Cmel+xl7QE&#10;DCgSrqZP+SklMEXCgL7M7QeWxlgMQQgQWIZDjaWQhqgNXJKB6krz3xYB0lDdfsy02zIwHIFkYNET&#10;aVxKh579BkN3lPb2PU2C9ENiEKSX5r+CHwKGaqmx8l6VPjp/PoE4e8d256Fc1ehQSEJi65P4RRRE&#10;oW0iigaytf8WTwMl5DhKd8M5sIYUNXTfhRR0SdTFjd/w/r7/5g03Gi18/HdO7Pb66kGf3bG1JsvP&#10;xURH7JiqzlWPT1hXUlsTBu8hlRtnMcBK+PKhlIqi2JM4/Fp+x2KPInuVGk/+3mVGGwo4Wn+sDtoW&#10;C5w1GXeRPuc8e5IOjOZYDW6JmbU+AShQ+DmatMak3ArqzQ82NpcuxaQjvZyxkSr9eLLvQeIQDHGY&#10;d3T+l/r87Ev2CFWLg7K/Iv+E/6WuGdby6aX02R+zHRaEAdeg4Pi8jPK6/PIPt455DAAvzu+7kv6V&#10;f2deXXDljxUH3xqsConMLo67dXy2HuOAHP3Ti0NLF+6+UzNglve5+PiSr/mVVS+e3d7qPBzkXvBb&#10;4n+fK1rRWPnsiPecrQnVgyb+fvHG68+5X2qz3r26sMdtAHgVuXH1IWHRHwHw0vIubvL6I6Kw62Sv&#10;M08eFVbll1OfvYg94kQPc5rv/4RVg0W8WK6tnO9y9MOUnYHRr1+U1eZDel7/6z1BtSZuz1p7i/9N&#10;9HnUy2Xv1SSEry91uYXP9v4K+Qo+FpbKFQOoiD++cFFAXIX6tM3HYnMRMMuK70UetNcE78K3rNl1&#10;hzeqAsl6smWhtUsocNjD6rwm9cnJ/8H2fwddS+EMrHx5fX77tn/eDnA+eOFZ4WvYM4QXsvn7rJ4v&#10;jq2auykyX3TNXQSlRZsuvGtGCTJYmH3jjK9x11eRm7x2XHwj4NTQd6KNLZxvbyLWe+0Kf9Vlgu+R&#10;2OxUKIXKqtRXT46smtwl98KuOZsicth7ti66Yx1h9eTnUc8L+VbN9LqsZ/eKATC2GDGAnXFAArkA&#10;et27cD+PXZmGkJiCrJT7f80bhuVCi3iNa7sW34qyMqhAbaQWT0EiekNVRQUXWUo6hnpwd3I1Lot3&#10;QUynfSrmDvz11jE2JYGU52kCynzSG77VtgQgSZqGE9RAUWxcGm/okP7lU7GApXddZbWYs3GNRVlx&#10;VNBnpJYKz7nyhuqKCnQrUfT0C5EcahrkSDoGE2DCk1tPX/MGoej12df3H7+ZzEp8i76lfG/d4bD2&#10;SkpcBmftFTalDd++ccd/G6ppvIjKdTeygp4K5JZzHAeop9F4HQOh+7DJ9gYAlJULPMYiXq2ZSpV1&#10;KyGHT9R1718+iQdAzWJof0mMTQRcgP4+NTqeAtSGD+3PPAWDqTEWQxCMAKbhxIMosgV6Axc9UA2l&#10;lPeMJaCXPLudCICuxVAVloikNhwhRGDRE8wuhWNM5ruUhITXX3gpqc+O2P/3zeTib2i+CVHKqLzn&#10;wuqKnj2M4dTnxg9Zcbmgz2AtFZ6Afl1VBd/oQGLrk/hFKRWP83X0NHQh9+7BPo3SdbDtr+4kasKp&#10;G4nc2Vskooxek3R+5R+Jw/zCru1Z67375L9JJfSqpOuH17ta6iihPSYpvTWh9x4Y3bhgUH7RNYYO&#10;Nj0ujf/DJzz2XfsNxZlWQR1jsUdR0pIeT/7eZUUbGi1r/bEI/YztzGDlqtCb4XfD4vmKtUlAAK36&#10;mwSfZtCggaVNZTUqR4qlS+natsak3BrqDblE7075IME26YhEFJUEpSBVOnG20tsSh2BQ0kN7X6o7&#10;PyTyuN+CCXpqXeG0JP/LEKdFznpE8OxxagHvKYOmolsh+x4M+f1kwObZw1ifE+FA9G8p53f+casG&#10;mC09cnjlrFEq8HgtQVFZd6L7nv3eI0m80YqvL8M27E2oJumvDtiz/n/6qt3lQIdOvww28dy153dz&#10;IDT6I4Cjpvzre9aFVIKRLsePrHEYraakCOSJvbVMZqw/+befaWWhuM/MzV12HedyLOrKyXVTR2sr&#10;d4KYd+ikavXrYpsu8FhKSpPBzojQ8ztnw3yUyLFhgpzS8JmLnQcD6otbyUUtnq0y7dyf/nHvwciV&#10;u49usBmhjoDZqbe2mdfWYz76gMYXVWGMXVjXb3HYtQt/OrE6V+gxzGG+21gAnt178b4lvlDz+v65&#10;mBolF99tS0x0yV1gzxBeJpuHljoumTNGVVSCQzrlXuBGiNLYBWf+YqEEGVQaoO+w+dCZNZogJ3Jj&#10;4AP+o7/fhTa2BOo/RgX6hecAnTVHTm6eMWJADygFgmIPjdEzNv91ZOlYUBHid/Aee02hNMhkXA9A&#10;SXqQyq6M2izI2uL0Z28AcfA0I/YuTiK5NGbfO3U8Wn/7339DYlRQXRhHaXBt34yg0BHeISh68baM&#10;Y2dBb6BE7/DcdoOLvE4aVvbuJFr6/nORhZyuoLbk5oGVh15ytZXTMHY0AbSrASHJX7h3LHRaWrCX&#10;bUueEUJ/K9fpJPBw//GoQs7lYEPhzR3bD3HVL1JUGTgIkvosvZDj1l89NfXS0RNI8t+WR6EjjAR/&#10;fPG2hHPohvcxO1Z789xHE4Y/evqF9YCaBoKGqTP8zJUeHnz/PRdUDUV3A/es9dx1+Q3LcaFvKac1&#10;1tGERLt4OuQpTyIFeDP5Hy9L931xzHNkjbTsf3e5TFt8iffCEb2cklsOiBN11RkBejot899dbsaL&#10;+S4c0SspuZ8AcZiuumSJgzppmM1wJtLSz12+z+NzatKvnbpHA1NW2OlLdvFdKFzgy6troZE0kvEK&#10;G8OurCgdlsZYDEGIemAZTkofgd7ARQ9EuefzR1BqBYeKNlIf/7P/Yi4wdrBDTrIxHukNRzAVWPQE&#10;g0vhG4ygbuZsTQRJ54IfcdfiqS25+/fGtavWXs5EdSLj3u71QS9onC4VRhL2X+XWZ7mOXRXAxzdv&#10;SzjjwrWUmAOe3hc5KZPY+jC82ED7REGeDxUy3hlhoIFfGiqWi9eYg8yQw9eyMJxiFqxCTd8qP8PP&#10;MXWFKQkvsosopRW898HRGJr01oTBe6B24yIo76xlbGUCci8GXH76hXvjDVNCBHtbSpjJC4s9isJV&#10;ejz5e5cVbWj04TuM1VHNeNIMIuXeak/feCp53kQjrnpVWAiQ7z1wHPyukpn+jmMB1fA5Nfj4Cf68&#10;zGi4l6iNvMrAcfDFZ2/etXzeoTdQXwQfvfAdqRBAeitMyrJXb2ncKXOGRjnpiJAtSgliIRVOPx9a&#10;ZfqRSEVFvNTaIRjViXv3rbHV68H5TaBjb/Vh8Kx4fm4x75eZ9yf2n1byXLfcojfXN4TyV7euw7sf&#10;vZeuWzy+L9d3aCXjuaudesBoxbFrL1jm10R7eTvsGRX0XbDW2/wXztaEXqPclzoqQVsNvfkc1tUT&#10;+9Cybl+6C28GWXjMn6rBdama0ENn3lofCyTpBKrH1nvFvFG/cDEl/4vagJ7w5QFzFy+1UFHkFASh&#10;I3nAYPjTm1xK8yRX9ere+ScADF+w2dOkJyctcj2MXZa6wJ3k3b+vvuCNCU3bumvzLB0lzivJnfsM&#10;GAgANTubA/0vlLzXNEDS6NeL+/IyZHP+/t1LxnGLg4fjb/nRYZcrQJf/LV84mbm9an469Zm8ZOX/&#10;BoKK6xei83hPlHwP2tiUNOXFnrleCQbarl9iSeYuUiCvbrlsuW1XUBkSFpvLDATIK+uNNesKam7H&#10;vfrI/XmfXpxy6ykAetajBrK+M0oml8IzQX91/W2rp0lflBUTUGlZ+2jUWWPUeGO4RNv855nUzw1I&#10;BeWi1LuBy+zmH6joPYI7KSRBZaL3tplE6vGFbjvCUz9+o8PGBYnnN/7qHFqvyd6Dsbgi6s9Ztkq3&#10;PmHjb94nEth1jhto7x4e/c3N4+yb0jp5RTmmtSuoTFm4zVqNenat26bw1DK4AYDV+xLO+yx0vlaq&#10;yUUA86sgoJwMuZ6L7IPo34qTw7Y6mHqcbT4SxehRTsPQzhgGIPZsPfOCCsM6DV+KUu8ELnOeeaBo&#10;0AgeJyCnrKKuAeM1j1PzuL5ao6dfsBgx0EBQn7p6mTUxOXD1HycSmd/Y6Q0VmZF/eDofStP2XLN0&#10;AvuAEvqWHfXmbFmsC6I2uvqy+4TfPCvfxQX9NmvZ2TRqnUInxrGFDoqKdUUvXlxc6rHi9JNCGtN8&#10;kPXQGd8tQVTDedMNEKcHI82KneqKstIv+jivOJNQ+IVlZnD1dmb76qB87XnWhj3FnVRRVtFBgH6Z&#10;mse1hyWowbRfdsSck6s3nElknfdhsL9708Z7VG3PRbMNxNcsFiwDAXBBEMqzIw+s2niNpu26dvaw&#10;lhPdWBpjMQQhVo5lOOkcBQYDFzkQUaPP8w2Oy/bfyfgE964MXVrpsec5MPTaMHtkl+aZW1rDEUYD&#10;Fj1B71L4R+uoNnXxVmtSTuDWDc2OC9GZP12c/TO1PfyWjlNGk7NVQy5jg8fC/bdef2I4NOj3Vq76&#10;43m9ttfSX0cy72xBP6U2ym4MoF3avDUklQojDEzXu8pu5l8Vg+BXr5ZHYuvD8GJZ1BoV5DH9O0O2&#10;n8gx0CBA9j0MHefZEfOv/337lbQ3VWGF1IV/eQ7NOr50itEgdZU+pM5yBC2L2fO9fPedjnjwij1J&#10;ibY2GVgTBu+B1o0zaBbsYAkd9R22rDIGCTtcvU+1OFhaXtzRVbM8jqeV1isois1AJAATLPYoAlJM&#10;eHZX0YHTd/7jVDFZBWREGyq/+x3GIqiNtpuBpKgCwGC25VCe6RALAcwjUckn/77LyN3W9I2SFLbJ&#10;xdTjJEwV8f0e5klJypW/r79F4qr0Gkpy2CaHmR5nuT/jIQShlbhI4oWt8fhekv2kjEm9UUkAgzsV&#10;6BBQTzoMaoTgj06CGEiF5TvXmLbK9IMKVCyN6OwHvsS6ScS8T4TyP/6LSKwX84Kc4VZ/oH1IHl9X&#10;/D9RI3eYMagevuDqe972nxI3IOuHkZ7/UgRQlX3pf8g3zclb4ysYv5ZH7pgI/917ZVQ6PwuVeUG/&#10;agNAHLonKVcsg9SUncZwH0iecCw9T0BjoVyo70hkd/71WchihC3nS8/4esiN3Q0zYYABuyPL+dDm&#10;RbUuO3YPEpTp63uhGN5j4mkPR1mCLP31D9ymMn8SMa6gnz48WjsEImztE/NRnNxZkmrhsTLniAPM&#10;E9F/xpkcQe/WxJ9xQxBw+Ce+srVpE660r/+ZgRDhduR1jQAi+VmoSN9rBedmfXcebWQqm9Kq4IJv&#10;jH6wyqWeJXQknngzhQUIalsTq7HCGyATE8anPskfmaVdw0uYL7L+vSS8pJ6rJ/6/N1Fit07lDrYQ&#10;tZ0OxhY8QnpU2xpHa2rp4eubi56m3I3VLPxu3t5rDpN2uIYXcozVUJV+1k2b0ZZoaOPi6mJjyPiH&#10;msWWqJJ6jj7pTV+zLnqO4g6OEG38YiP3IixxsNBUGOlliPSBlFyZa2MIXzFw8r92ZQe8ysM5en1p&#10;rJ8FT1ER7V/9Y9/E+0M6jTfHfW6hszJ2sy7SlEmjo/lKNmLo6RcoKiw0NFVkhPqYM6hglDFyMEeC&#10;T0Rtt79TyrnFh6Vl+qlF0HuyWWPCBXuduiW6iKNTyGYIC3wGBK6O5ozlHq+YmqpSg1miJxvazGUT&#10;CYgWO6JLYDhO7PMpbjMMoLGAdnW0WcLWlqaqtNCV8OgBfBiVO1iKwlBCVD3T6SXhrohW+Cdxo0Xn&#10;hYsNAqIM73naYmuMwRCEIIOWtqokRGl5jAv2KezvfMNhMnABxLIHunA31H0EQ6GaH13bXQ9LOU0Z&#10;eR2d4QhzUJzeq9mbMf6IRU9QuhSBGDZUZYSuNFdj+xnoExhmpL3weMonXl754GL74XOxoV5M62M/&#10;RE1b/7hSLqVrKn2w1YIxUMsDHdqDgnjE86ltjqOx+0dnfQLYQfci24IE2ZAAjcAoO3Q0CNHnpoJw&#10;d1142c09vIABPl8z9DMd/Vvpy5CVxtANkg2nTmLORi3iGbXsFAr50qW1Jgac6L1HUwU6Nw47FeFg&#10;U0+5MS2X4brZMzG36xbpTwSBjNYeRWoLFjwbK+O2QVVgcQFnySVX4WqHd+WDyVdgUB6hExxaHGAH&#10;wuYpMZNnbUHoAkRbSd6RH3lnLUyOsankhheyJGMsM5hqAKfC6Es7uBdaAiEVN8Gjn6fqSiJXMV0q&#10;nO4ZVCBzffSVLVwrWGQ8DBJnkSdQoALXeAJbynxSRusuUM/myDyIciUm2CGgn3SE4U+no5UgalIL&#10;w10Zq07+JZw4tfuev0MCW/sUDPdiQOy/Rs+dZQIPyHA/5YWZ6fB4h6pqb0Hnx3uq6yBv5L99z0z9&#10;UFH8Og+6lv79ewtIy04g9dNVgal832W9rxBLDDX/zSsqjCKN1u3b1jA1VhTlvoEED1Dr1YWfFvaB&#10;mtzcErHZSgVy3WWI5XyrLuCe/0LPg1efl7C+XYsFiNGg8TPlRQEAGsMGMj9v8zwKfQbqIpGmF0Wf&#10;JfsWJg1tbFoay4pSEfR0NfoKqlFA6KkxXAOAgtT3bBo7qI+YPgqAVzdj4emg5qexIiPhXjXoYmOs&#10;q8T8RC+xXCYvdBrDyBD4Mz6EvhM2nU+MPLrOcRQRLtFsvf3DHz0J8Z7QTwkpgVT0OqeYIwOIou6c&#10;I+GPww9428KJk2zo6Bt49/6N9c3nNDjxkSMOdT355NHVw+sXmYHYkOCQzO72vgFhCY9vbbMmcx0x&#10;IyjqOB25eSvcH/ZKBsRRjuuC7qZeWG9C5oWcoGazNyQSNlPKuhyRJWfqE54SFbLWSoPrVBqkQb7X&#10;BJ/wxH8Pr3NCpnfDmd7+V1OenFo7Qb0HEX6Czn+aU9pyyKv7uHXh5/2WzxyUdTPkSXHnMaM0uzFt&#10;Fj39ArUCCw2EHkOc/K4m3z+3021oVXxwcHzVUA//8Iexge4GJO5PlFhaDl1w5EnKtcO+C83Ai5Dg&#10;G5ndrH0DLie8vrzNSpWjU8jm3CNRD2NDA3yd+324Fhx8u2ro8l1IisrNEznFRCDqzztyPTk2LMDX&#10;pu+HBwwi3Xaeu58c4WvFc1RNsJX8YrouKNxvme2gkpshCYWdR4zT7MZsSCDqOfmHJsec27l8aNVt&#10;qCjZ3ex/P3z1YezZFRNQ9SzcKnnhYoBw+GpS7Ik1E/rxfvzF1BiDIQghD9Nw0jgeTAYuYqBOg51O&#10;3E4K/XOJBVw/a1ss8Qt+dDfsdzOeJFJSG45QCrDoCWqXImA0OeKQ2f5Xo2PO7UL0MTgEGgT0iUmx&#10;AYsMuM7pipQJsql4khTmt2SSJtzwWCzZGXz7Qdjq8b24j+f2MtsUfivy8DpHxO9B13uA4dDM+/Xo&#10;BuMERU9zitl+SmLrw/gisXtHtGlR0KskRhq4OyaoTVnsqgcyLwdH50hWdo3ZH7x3c3r5uBE786wP&#10;JZW8fX7rblIV3L5XlZW8z0uPu+K/YPCbox6Oe6PKuA/S8jMpE2tC7z0IPdC5cUioCAerv+DknZSr&#10;h30XjQKxF5gOFs7Er29tQOe6BYsaiz2KcNHolx8dupuuDA/fu9xWJevmjSeFXceMG8CaQvi6lw1t&#10;6FS89cdS6NNfE67XSU4TR3M7EKwTKIE8be+/of7eE5WSwiPeKJhuZayLzAaKylyADgQsrRTINlv/&#10;jTzobds96XLMGznTrYwFp5kGvzAxSFwUAULXePx6w7MSE7lgQMOzTNwFj0dEuxIT7BAIqCcdGHAQ&#10;YnFoJSiV50cD7/dv0xzygUOLOwEh6HO9TE/BqG5+nM1/WiT+wFDxuLCP21CTturzfK0W9LKgYyk8&#10;7Oc9Owp34QDMPfiKJgiZ73kKpuL2nsniMWhJiozxFAzEvCQtCCamZY7R1WjaygNH7qQxMgfzCJ3v&#10;FIxQBWC/yNug9WgTdpxE1FkkIYeG2Mdbhuy8+qGODQLlwkqYplfV+kTmOxYsWOXCPgWjvuNqWXO3&#10;7fQUzPcMBn+nsUR/PftORODD4Aj8xxHA8IHuP47Uj8x+U3XCLj0wxT+p4kfmQvhRhYJQZyIguYcX&#10;Cz7IRMsIhJUqDLzvfPgp2ceZ+pERqEoJsOE4CPYjs4LTjiPwwyIAd9ttfbyDO67QoaO8gAQA9XUc&#10;uZ7EBSLoDfVVqLPkiuyM/pX2EWlA7KwoLiuBOKKk/p3eUCeoQLLU/bZ0QNSdsu3Sw9jwbStnDwNJ&#10;tw6tXj5l2MjRjrvPPymRJMmcDCmDEvj+tLFLU79++DyLrU41b19EZQMwxtqoH/swhaRykVOQZyUu&#10;kSlQeGc4AjgCOAI4AjgCbY9A5auYqHw7R1t9SVMvtT0LoiiAR2uf0QBRtVcPUadZa7/VS3b6t30z&#10;j1P3IyNAL318LjAWkCbbm/LWePyR2cJpxxH48RBoXyEYkfhx1L0WkPMi64At5xVogTloOI4bHJ/F&#10;d9/pRxCemMM7x6b0lSQRGotzQpfeI2zd/jh/Jf311Usn1jibdHl3I+i36b+uCsmmtfUy4vvTxipN&#10;nXzvBbM0Nb0+L+kBvJakN3qwOl8O3VaVy4+gmDiNOAI4AjgCOAI4AiwEat7EhH5ydJ2orfBzXriV&#10;1x49V5dYdDQwMDaPxlOJGSYETfzH/0AUIBqNG/ILrhI4Am2PAL2WVg3vxNVXZN874rPhYGZP210L&#10;JvaWYr/Q9izhFOAI/PAI/AAhGDnyQCME589f0OQoke+tPhamAf76qbKGtwQPRmHJ9VIzQF758KlC&#10;6vKFGIfma67YZwCseQRAaUW1lFyJpwQW8NYeMcV9edDthzGB/9ME7/7xO3q3kLsQMEcvPdV1B8B/&#10;ZhVSBJ/TaaTkIQV+Bwzsx1XISTwdglpgpI3VBcyVMxDJR5OYx1PgiD3Et4/vsuD/Vx+izrFcYpam&#10;pj7/91kBgnnt+5ePk2HeNpvRWh2b15TfUy6SIYa/hSOAI4Aj0K4Q6NC5z0hXV0vuUn3tikKcGCkR&#10;oNe8ehjaMNPFvPnEqJQdtr/Xu5ssP+3n1DPSx1yTPHbmYt+d+xiP/5YVcyyHqxgvOUsxXnl2k+PA&#10;n6/oYfuTBU6RWARqnu0drEAgdCQNmuQdnKPtttPfbdj3zdgilkS8AY7Afw6BHyAEA0gqjA10zpsC&#10;ZsJd0U/3Plow8RwlNb2At+S1uDd5f+/VfxAy7puU7E9YX5V1ezklspoq7DT5TVHl9zqQAg+ejJrv&#10;s92lB8iLfvS6XBhLcr+QR8KKSPlpeQJRqv+Yl1kI3x2p9osMr3OhpI1NMyua9i4z/4OgaBr9U35K&#10;PizqZKDKSSOrNDWIeZhSWAtY5ahH2o3X7dwCRVvIRda69R/qT07T4VJSUtJKY5IMdfE/hB/OKo6A&#10;LBDoMmTe/nPnTmy07CuL3vA+2iMCHfUWRz3ynaD8E3ta+V7Gy0OeJceGHltt+kvFs2AfxvPHrTyF&#10;Qfb+p24mZV874DAI3+W2R+3879FEr6lXNIF1EQ1tFq1HMtMHOuso/pzH0/57ssU5/oER+BFCMJ00&#10;R9rDNKivbt5LrRBwGIPe8D7xwcvm8w3dtMeYwktGlVfvvxJYHqih6Pndl595Do4KlGAnrdHO42Do&#10;596dpI9849LLXj9PLv1ekid01B0zHa5XKx48fCEw0vGtJCEm7RNHoRlslNV/yX1dJOC2kUJPNQ1Y&#10;8UXUQ+irZwlPKRXE3HxWwi8d+vvkm3FIYW9Lg74SOnwpaGumW8VgPFJkOu7e0/cCaCx+du8OLOpk&#10;NN6Aa0tA6GdoYQ4DX8+fvCqlf3z15OF7oDRu1GAlDjRaWy7YpIi3FoMAQWnASENDQ10yvvjAdQVH&#10;AEcAR6C1ECDIE38h9yT+7PccCPJKOhOclm4/dPrSg2xmUsiqpH/PB+1eu2CaIbmLhEue1hIK3u9/&#10;FwFCL8sNoQ/eQu08sWv5TEMyb83H/y4yOOc4Am2IgNQhGPmOnZFS0XX1aIIaEjL6y8hZc2AMpvSv&#10;vcfvF3GX+KM3fIg54unsbjZzVwyF0X0H4qiZC0eTwIfT+w5Fl/JQ1VAcv3fpfEfL/22K+iz0ak0z&#10;lcr6to6mXUFlyIHjdwu5xqWlXd6y6VS2bPL+okKl20ib32BRpJTTO/6K+8ATaqktjT2wxn7KDOtt&#10;cZ/EVUAUMFh13pW1LqY26w4/4IULVGUnxhcCspGhFkkolYoaE50clUDNlSN/86AEaj/ePX7oSh5Q&#10;sps7caBEqiYlbWyiOww0c7eDx3lu/Hn8PoUbvYbC+0eP3KgGPVyczDS5P1kR+g2fNgaJwT14mZeG&#10;lKMG4wx1eK5TtaJcUOkF3ghHAEcARwBHAEcARwBHAEcARwBHAEcAR+BHQUCifTEncyRVLU1YBPpJ&#10;FDxaUgtzZjTVVn6pFR/dwIQPQXH4vE1bpnUBsYEui/2CH+R8gAc26I3VlJy4M34LFgXEVQz4dbnL&#10;OPYRhs4jnHatM+5KfXXQc8XGM/GZlBoYiGmglWY+CNu4cOHuOzWac1csHPeL+C8UBEW9uevW23YB&#10;iafdl+y6+Ojd52/02vKil1cOLnRed42qro6i+jUmRkU17jFs/nqfCargxS7PBRvD4l6XIrm1Gmo+&#10;vI4P3rhiztaE6uH/83UdI0m+lS7qRuMG9a1I2L1g4drjcekFlYgcmT1v3/7HDaA5e761qAAKgWzt&#10;5QfvK0GUlu4Pf1ZUAZPCNNVWvHsVvmOl+/5coD3Dz8uCrCAREtLSxh5Uoc8kr40O2iB7//JFOyJf&#10;vkN4pH+rzH8WuWPp8r8SgZLLxlXWfXhVopPqCFNDeKLqZvCx0HuV8CzPtJZiSOyeW08uEgGGv4Qj&#10;gCOAI4AjgCOAI4AjgCOAI4AjgCOAI9BeEZA6BCM3YMyvVl1ATuSqcYa9Oml07zRowslsmacrIfQc&#10;6bnnwKrJXaqjzyybZK1D0uzeUZOsbj19yZnHjfoex477Ow1suVwg12PUIr/jvxt3fZ8YuGTuaPUh&#10;yh01lEmjR0/yDYwGI387eGHXLC100RMCSX/p4b+32KtXR59eYmkxoNuAXn3GmzkHZBluCD/nM+77&#10;VlVSGut26IDXBNWaxwG+0w1GkztrdO88RMdg7rKARDDO5cTp7U6DJcr8RpDXcNh2+Zz3tO6vTi93&#10;NdEyQOTI7rm3/bpjPpZ9RQdQiAOdd57cOXdA9d1A93Hj1bshaqCuY+u+J6Faf8bOwM3OkhEGjUZ6&#10;2tiWpzjY/s/ADQ76NXF7lpvpIDz26GagP275wbswJLchdKe9Nr9KEBQGGlkMIYIP1yMupwMwwmJE&#10;PwEG01pyaa8+A6cLRwBHAEcARwBHAEcARwBHAEcARwBHAEdAIgSkDsGA7kMWHf7n2GbnySO7APKw&#10;yQu8lo3uI32v/MwQdadsu/QwNnzn77/NMNUGgKhu6uT++9HjsYmXD8zVIXJnfSP0GGi7/ezLxOMH&#10;t7g7mCFJdQeYzfDasvNC4sM7B2YNFpPehGtw+X4ma85ciQ3ftmqB5fCBCIN7wyNvBy42UZfsXIdE&#10;YmK+JNdVa5bvlSeRF456ezmNHQBDBtpjHX7zPhge+fLWzjnDuoo/1yNscNiz7aqzUZGXT6z1crEc&#10;DtOmsHu+e2apCd/pEP5u5PuNXnHiSvyNvZuXt0hn84nT8bcPrjDrLS85ZQyupaONRS1Bvq/Z4pO3&#10;byM8NqO3fO2xG7fvnVhs0k/wrfUuWiMn6bA6GGIyfCBy6Y7vaT25SKEs+Ks4AjgCOAI4AjgCOAI4&#10;AjgCOAI4AjgCOALtDAECzB/GJIlAIOR/afPqy+0MHpwcHIGfAgGN7grNlv5TMIQzgSOAI4AjgCOA&#10;I4AjgCOAI4AjgCOAI/CDIQCjLq1xXuUHQwEnF0cAR0AMAl/u+6pAdwGfSfuSMVZ7b0jepwVf9Iyg&#10;SJArGpeM7BDABSEGS1ryPgsCQWt+RBGzIQuw+RHMTO8iHvQtxfX08/zOhwkvvEJZ/R6KipaYH0Cy&#10;WOASK5QfgN+fx0TaBSetJXF6ZXbUyS3zLbUI3bSmnXot8+wE7QI8lETQ67MvLFu671JqmYzzZKIc&#10;v42atZZqtRE77WpYibGV+EUZsk+nZUcd3zLfQodA0Jl2OqNtfAOWeVOGvPN0hYdgWg9bvGccgZ8D&#10;AXp1atxFCtnE3IQMkq4/L2wbj/lzYPk9uGigRHjCoJfWvmQ86CVrvIsi5sOAosW+5O9YDk/WPLSb&#10;/nBFZYiCEjG/XZsrrvPtxmJ+GEJq8i6tnz558Y6IL7ou9sbE+q+tFXv4EZSTXvbo9LFjgTGFDR2l&#10;uZP/wwgfJ7S9u/Q2lVB9zqUVcyZ77oio0nFxHUWsq2st39CmXKIcHA/BoAQKb4Yj8J9FoPrty6Qi&#10;MHrettWzSdTHV5/lwpJZ+IMj8LMjIKfpcCkpKcnXmCSOU/QtxfX0E/+uqOlwKCnpkq/xL2KYZKG5&#10;0pjEneKtLbD5ySQrlh2xDdpCCPiYrYhAq0i89nXEn+dziI6HH0dHnj93/pKnoeBke63IV7vpml6f&#10;8+/hY/HEmXPtR2BJQ9luGMAJaYcISGy2Er8oIxDota+u/3nmJdH22OOH18+f++eS54j/rm8AAA/B&#10;yEiv8G5wBH5WBJreJ998AdSGDzUcZjhBDcQ/T/+In674WYWN89WCAEFpwEhDQ8MhZEVxqKBvKa6n&#10;n/h3eaUBBoaGI4eQu4hhkoWmLrmlymGbwfKTSVYsO2IbtJkk8IFbB4FWkXh5YVoqDfQZbTJU6T9/&#10;7uPLqxuXr9N0HeeZDcD3W62jw//BXiU2W4lflBHIjeUFb1MB6DN+zFCeKjoyGuDH6gZ3CT+WvHBq&#10;cQS+NwL096nR8RSSvfFQoqrhlJGAlhD36vP3JgIfD0cARwBHAEcARwBHAEfgB0LgS+r1U48BabK9&#10;qcp/Phr1A4kNJxVH4HsggIdgvgfK+Bg4Aj8sAo3UN8/v0NQmGGqSQOf+Q4ergdRL9zMwpuT9YbnH&#10;CccRwBHAEcARwBHAEcARwIwAzKN3/2wmjeQ0cXSv//J9C8zA4S/gCPwXEMBDMP8FKeM84ghIjAA1&#10;5f5DKhhqqU8mAELXocb2JEC59fR1jcAUWvSGspSIfSvtjFQI3UbP3nz6wbsvXO1qEvyGdSOobLj/&#10;hT+dDMzN6dWNoD7z/FuOV+orsh8E+y1HOiSoGNmt3BeRUtbA1SVngnc67W1U0AYk0TpXFZumb0WP&#10;zzd3Mn3R70euJVMEMiB+OEE4lj/aYkIgmGx5VM71a2N60HhlAmHq4dRqzr/T352fCbNvzjz/roUP&#10;ekNF9v3gP1fYGXUjELoZzVq571pqWa2gsRpp7x6yAdGxmLN6X1hi0bdmMJm5CRVUHI7Dd3N9jBSY&#10;Zaz4ylHRabkPTm9lZqS3mL/1dGKJoKtl4tFAAb4wxeNn+VJiUbUgreJqSdCynI/Ir/gbd1MOShCI&#10;Tm9xt9DqhjTeEpxIEYRkQ2lqxEGoqVAdjRBNzaXxjc1VO4CZYI+g7hCcC8BDH0RQjIehaUKrDDSU&#10;Q7n6rZjFaA6hXo+oXou8GOBwZOZHIRf0yozS5DlqAyGY7PeyZGuFIEwYnaKSCN/wnEWIRCqq0FIF&#10;fArJpfwcA9K/vINugwm7lsWcVdBKCnkUBiU6okoIIaOcZtV8sXDfcjqBwu2aEKS+FT4+32zXdou5&#10;VJeVjZig4hDMZa4tNbmQHqCpsjxDNy2Luav2CTMThioh7nepJUvz+dwviiJf6HT+dOTh6RDZuWEc&#10;PqwZUPq7sLmwDI6XpCXwOKUMWWaYO6+75tSlRlrevaDf51to6TTXMhMpXPTOtm19FCora5EXvYaS&#10;DOdehs7Dydf3eFQec/LlnjL4vL0Q34Wed06whag053SMwTZF2rtIh8ymSUa6RK8uevwPy590M5q+&#10;eIMANy5Y56oyn8YXAbUJJrq9Ws7ACCvHJqIkH8pJjWO66QaXSwcjUku5Z/aWIejfipNZMyBccszx&#10;DbqXR2MUWuASEP8EKsF8wQeNmGmRXpd6ZBzU4rlhhQIWBHWFYR7dCDruEciP0us/izhOksRBx4BI&#10;oOdH5dJRTj2cCwM4Yl7U8d+R+mKs0qJCzFb88oD3RWzLD0g7p00xlzQpZfUMA/GcrCWqBoTASZ9r&#10;suPuXJjzZ+OHZnHFaituY4JWJLJvh4dgZI8p3iOOwM+DQG3+i7tZgDxCb0BnhCnS4Al22iD9aUr+&#10;Vz4e6Q2U6B1Otg4+ATeSKYD2/PJOD0v9Oduic781N+2ibTxtEKAkvcjhLyjz+VVcAg2MtR2jyl6r&#10;1LyL3DLL0HL+prMZ3UxcHQdV3AjwcbB12hHNv9VBRqC9OrN89mSvI0+A0XLDPh1ZgzbSMs57WU11&#10;ZXbiatH3w809cG9mtnh/XDH36gTjcC389xg6zoQE8p/mlHIGluglGQ8fUwHIuP+KwrGQaKRmp8YB&#10;kumUEeosPun1726smzXRav6GIxndpro6GFVEB/jMMnXyj+GNHdRSYv601bdgAeKqD5JO+swxHjJt&#10;d1wZkxUFJR1LV1cXR3Nt+A+ioY2LK/PRVFJoXgDWUV9dXD3DwtLjYmGvMa6O/YqC//Cw/u2vVJ6D&#10;TRjREAy+MDugf8uO8Glh2WVqt4wAHydjq1VnMiq5F12NtNeXOFq6uuh+iUDkZ+N24LGACp9NZa/C&#10;1s/Qt/C4kN9r3ExHtffBO+Zbzz+RyhNwa3gfs8PN1GE11FQaoCQjmmphu+1OPk9whJN8CC2CpIO5&#10;JhEAsqHNXBa0OkoKQrik09LDfOYYWs3fhMjVxdVFpypi94pZ5mZuRxNY8uJ8E41c0CszZg/URE0+&#10;vWjKcIe1QQ9yAMh5CLXC0nH5mVd8kSmMEhFMCBpF5XmTlh2+qcUbuJp0yzjlM8fayut8BnPn0PxA&#10;4W6bow/dBhP2kSDpELQS02nbH8qwJGwT9WXY6v/pW3pfKFQe5zpZrejKDg+n+X+9rOEghA6Nwmvm&#10;eFemXbvO7Ft8kam6+x8yPBhBQUkT0SJHc00uc7Vk6xT0qPe22VpYsjzDTAYrTsZDHLfHfeDbm9RR&#10;U88sGjfewScQhs4AjNvs8LCcvJbPoLAohlCd7z/SbLIJyI28/qyIjw560bPrkbnEGeZGfbF/9qdX&#10;vg7byCFlW92qe0x3fSDho6D4LLSIkOVT7L32JAAjG0NyJ3HsoXe2beujMFrZ59Tru1zHGzn4/Fsx&#10;0N7Vxazp9l7PyVPWhWTkpwavsoRTxu6ExsHWwr09D2zoeed5UYhKNztJDLYpzt7FOmRZ6RK9MuPM&#10;KqvxLix/MrPvh4t/Mtz44TiBwX1OSOilrx9nAtYXLHG6Kex3lJNafW7kuubp5ldHoy83AlY7mLrt&#10;iHnP932l7vPrq7ucJho5bPn3i4a961wzELfXy37K8gsZJcnBS22g89wdXz/Y3kXoBAoA6vmClysU&#10;0yKh4+DxTiYkWmRUQlEd3/vFCddjacTxU4z6tgS1pNR/DNBBxkV4frEuXTIdgBq4dspkzz1P6EbL&#10;DchCy2pJszxAs/yAxLOXhbufdrJc6u+/YHznFwGzxhsbj7eABnI8Cn6eEv4InPSbJzsY+8Pg/FFo&#10;UTMhKDYmkolFJm/R2Q/sLf9LPf4fjgCOwM+HALTuZkvH9H8aMgJN4WbeLbykifne16xTjnALOunU&#10;m0aejuoyTtlpAKBmsfl6FrWOTm+qp2ZFB7gjwQDkWRJeUk+n13+M9CbBAERgWgPP67S4zWoAGPgn&#10;fWOO1FSdctga7nZJ9n7R774if2uoyo3cbAEb6bqHF7DIgT0m+SMbGNez0afmEolTN0dmVzX/Bl+q&#10;TQ2cpAaIU7fcYXYCX/icFX3YVZsIyD53PjdTgXY4geg15QXbQZSWRJa2/NxYGbOezOCcvC6msuXv&#10;tJSAKQAYb477zPpbdXKANWRK09YvquArAmpTVXbk5qkI6+7hxS28NJTH77WAf9VeGJTwnslL09f8&#10;GL+ZREDU9Y3+3NKyviR8CRxX0z8JIt7ysJBCdnvaroejsz4zfv1WHOmjy0skWjTEgC9E1ZoqE/0R&#10;lke4Hn5YyGCZ3lSZe/X3UZAy68Mp1S2cNLd0C4ovYbak15WnX/FF1MDQMzyvmcEW5mC3AVEMDYSy&#10;LohcaQxbrosp46ClOguqChzLYusNJgjNKoGIS9M1vJDZmM1deEnLy4XhrlDdzP2TqgRA68rRsunz&#10;c387KBptt+MJJUyWmurL0674TkH+6BleUM9mE71c0CqzENwF/7kqyd+coadETdutYUkM1WqqLkk4&#10;7gZtBJj4xnzktCfMEmnBhDlQC7wQYJGKyvQYzKeh8vlBxBtoux+OK2Apf1XW1XWwQzXrgOTqZtaa&#10;yuL9bLhhb/xaeM/PBromTl74iRGMDp8ONMOFEBMQnUVF5NhUXxy5Uhe6lPUxlc1+kZYe6ECE/nDL&#10;baZdQ9WlZkUFuI6Amr/yDqUF1ZJwVwHmSm8qf+SH6PmIFuVvohXG7IHsAd1NMc2+q0V/dG23hCUx&#10;lK3p6/uEoIWI7+VsKUCleXFAq/O1LwNg2Jm4ILSglhs4KFNPItB0Ds3jVBt0Gtks5RYXR6//lH5l&#10;A8PveYcXfGX3wyb7wr9w0oGGHJlbiWo4tM4WOqS29FGYrQzRH/stYc9ZTrKJmnLYEWLGMGvTJX/d&#10;Y/lDQd6eX+LoeRcqVoEqjdY2sdg7XbBD5vAYUupSU2160CToUCz+uFNAY7lx9sKGvPIOx7QrCAzm&#10;qoa4PLKUc70jzPkIMUZEimIntcqUALgSACTbPdFMOuGUGrkVMRySV3gxYzZEHkHeHllyJB22hR6S&#10;oS+jvP5iuTWBEyiG+UKAM0E7LValBNhAneZ3I00l4W5QHM6hzCVgi/OTVP/pdKzQifX8dLoQl47O&#10;DbJbsXhbdCE6yI4I19WRuVUtWiQAW3TLA94X0S8/6E11WafgmgZoLzqV8ok1NzfRCu78gaiZ9dGU&#10;at49gSB+hUz6LVO8WIOF+op6cYXMumg2JtgkI6vWiL019wX//8+388Q5whHAEYAIcFo6FvfBH3Bp&#10;+pbkbwDnafYUyO6t4fMdHxhxINqdyqrjXAxXZQUvYURhWBsqZrQCTDqVxeWuWd2qbY6jMXtsKgh3&#10;h5EBXbfQtxxxhIbKhD1wSw1MDqfUskZhzSCw1gqJa0/O7KYx69Qk3vgCssIrT7wS1jyLYBlOMHoN&#10;aYGmJKC2NY65SEOe6oxAO6Bm42inCUwDM1pCPTnBdmqAtIYd/akrDveCNY9JbmEte3Jk+RTvh5RC&#10;tglIad7qfyuJP+aq5xqUVsG12aiO36kHlyScizzRO1vOPSGD0sqYdVBynAEbGYEvRNNqC0IXIJtk&#10;rxvsuB5T4h9jfE0A0POMfM9mUEjL5vCc8b4kdryGpQacsTaG/JmBMC7mPt9ZiWjq3FNZLTt3ZNOa&#10;FcIIOsgmBNNUEOqMLFZWRZY0L3+ZesGMuE3xT6pg4cMiXbxc0CozFgtvXpQTLfbGl3PuExo+x2yC&#10;FgisgzJaLBq7RGQSgmnKC3WGkS9Dr8hCrnjQ52hfGPggeUd+ZDuJ+uL4w+56TifTOFarSEgpYZce&#10;V5BU2hAMx5aMCXdZzDpDrthc45tTk8jcQRmGmpc//SfsZXlzAA7+SfB6vam+5NFhV3OnoBSumDKd&#10;mrATBp50l0QW8+qP36NyLnSYBkW2DkxrVkEhESUJdF7IHqnpfaQnRNrxVFZzuAS1OgqRMnuPRDL2&#10;f8a2WKb4SAaGBiSu0IzosdA727b1UditDG6K0rnmBaavAKRfDz/7wBWI5/P2fCqBnnfhaAtUabS2&#10;CY0Etb0LC8HITJeYSyCeID6ksCzxn6sp5dy+nR8PwaaNMQSDZlIrDndHlhFLQlvClMhONcEPagHJ&#10;JOAlO1DKHBp+GDibzuUhmWwCktOxZ6XfOPjgn0BZIRg084WA6B7aabGpNuUwdF5860zmN7yWT4Cs&#10;IaTQ/yZs0HEG44R4fqEuHbUnZDZk8aZraKjB9c2G80eOrz4olwdCQjDilx909tTD+QWUY+XGuVgV&#10;wamQ1SkGg4WbA9SLKzrajQlG2cimObQ4/CISM/KLPzgCOAJ8CNBL0x+lwF2xtYEK21MQOmmPnEwG&#10;tDsJrzgvU9A/xF+7TQEjFnpN026584J8U9GZ7Taf9X0F6Z/Qf5Qt3JnEP3n5nvOIaW1B6rNUYGA/&#10;Tqcrgwr6h6TIy5lAz3XJjIEcx9nluo+x94IhjPiYhLfcN6FSk/Ps1q231eA5+95UVQ7PRsp3UpDj&#10;Yk6ONMZhtsEvzY0xD8cDlVxfHZOBoOh1TjE77Qi9JPnOC5K9+29T9MDjZ2klSBQMeaoK058VgQkG&#10;OiQGRXRKYmQ0FZivWTJJXb7lXC2h+0hnr2kAxF9OyGffsuhENl7y16MjHno9uAordFEdPLIPoKVl&#10;FvJfDROo0tOWeU5UV+Tw/F169IJlgnPfFrAFihkNIeALtih6YezFezRgNN91PEwv1PIQeo333Hcz&#10;6c5Bm37sG1pCWgJCF/3pHjM0QUL49WR41YvjsV/oOVmDo5Zxhy49lBHm0grKWK0ayuJvn6MA8kLX&#10;mdqc1ZEJijrTl8wfLiMvUJsfG3mRRtSb72hJ5r6o1EVvpgc8z3Hn8PVXXCmCgHi5oFRmiVjQsFni&#10;OJapk6xHTnm8k7c1GdyLjH7NplSY7ERIRCJqeF6i5z++eDEX6Dm4WjbfUmQ4E2Vjz5PXkjJ22fRm&#10;m7K8ivGyo4+Ou+pxFbwkdOk/aCS8qhidWSgo6RF2GjXtl7lNVu/Kob+KPXp1A6AorYCtkE3V5bkU&#10;IN9RQY7LXgmk0XNnDydxGLuQ0QnyZNNlf1077qFP5OqA2H/wIAAyozMp3KxMXDJvDInHoFxdrQHl&#10;3vkHr+sEpu7CznfLG12HTJxhDe8ihT5+x3n9kpoeHZYOJk0x1RJbyZ13dGFSBqC7/sw5M4jUhMM3&#10;4Xknjteoqcm1djuW26qjGwu9s21bHyWBlRlPmTqUa17o0E2pL0RKebjJiD5ccyKft+cTA2r/jFV9&#10;UNsmBnsXQoPsdKmhqhxOHR07KXDvlQg9x8ydaUASdgmVRVYjtTQP/l8jtd7c6w9syKGY1D4k3rtM&#10;JeqtmT+D0xYIymOcXewANf5y4luuy5p9jGdYcpcElu+mpIzoi9GYEb04b/PxT6BM2tHNF7x8op8W&#10;CR2HWMyzJtMi/419x5nK7fPLaJia0NTJVINLHpLrfwNG6FB4fmzSFds6Mzlv8o710zjXhwLfkW55&#10;IH75ARrfp9xJBSQbJ3P2Co1JB6Gn0SQzMnh1/xX/9Vix3LEaYDFY9FqEbCRQbkzQEirrdngIRtaI&#10;4v3hCPw0CFDfxF3PAST9YQOYgRHG001rzGRtQH38KL2i5Y81ec9upgOS5ZRRHFnnmD/LKXTiXH90&#10;UDW0gZWtkxPecGye6e+f3kiEyUuMB8NPOfBpqnqTdJcG1GaZDuvCXcmRQNa3HApAekImT2Fs02UL&#10;rPhnKfkBw6aTQNHRE+dTPgvffEkwHI+MlQaPGUUEac+y2Rl5kVBLwyj9wYZIDanMjPwq5guN79Lv&#10;UTgSwVS9fXo3B6iZTRjWg7vHTur6o0dAlBOyS1t+kOuq1J1jPU1voFGyEx8/K+RMQCG98kmAhmDw&#10;BZNCzU2OKwJkY+Mh3bkbEBQ0jKcZ9msJoAhtCWd98oiJcE+d+SCjhDsRiFj2v2Q9e0YFBrOnDFfm&#10;rREKNRV79grBA1ZkJ6cDMGiaMVeYh9G2o+qIcfD7XtGDjAKMpKNTZrEICGwgB6OUvHgoDJxgPxpw&#10;Lq1aRSJiCWamTwLkaWOG8HgD0EXD1MqQzP1XQhelHuxMUEjf0EqyEuOSCsWOI9sG8qrDphuAogvH&#10;zr+g8qXpRTkUoWuPHpzBGsTgn8c9eyfo9Y4KvGEdgsKgcfbwdF7801fFfCkVUFIgtBlBQddsziQy&#10;7Vrkw7fNyb6avqTEXqKSJzmZaGFeWoqQMiCoGkw0IYOilIwC7kCz7pwFUwegNVr0zrZtfVTbWBlb&#10;0uh5l0CFUNkmRnsXQIYMdanzgGGGJJBw9NiVFCr7OwpqxulfaTBZO+jEZ5qoe0DXsOLN0+c0MGzW&#10;hEGcXxXguwR1fcsRRPA4JZMnLS+6foW3Qjdf8L6PZVpU0LKcYwpoMSEPOWK8XzLuX0qVLMIrhJfv&#10;Dx1W6Im6y+ZORRFlbs3lAYNmei2NQgXKfXt25wkoMuN0RekfKzGuaJqhwGSwWLQI/cYEq1hk1B7z&#10;PCmjcfFucARwBNo5AvAuTUIEjJM0H9lg0kvoM8ISbsyybiXkNG/96eUl2UXw04h63x5iP/d01Rph&#10;xFvZmrnsMxk3QpW5d2qsLPsATyoM1ujFSALM+XTqrdofHmt4kse9pjCZ7TAG+YzD+yiP89rnSqKG&#10;eI23XeR/EWbGFVQYBftwvMPI99EbZQIybz3LZR4YYIRaNCcM6ddVY7BJS6be+pLMlJdA12KoChMm&#10;emVZAVyjDVbv05kvHtBbdRhs8SSPr1gRjLwUJt887bfCfixZZZDx3D0PkWWe7B7saAgDXxBNTZ+K&#10;keDbMC1VopjZR2TLjn01tMiAmvuulPssiTgY6F9KsiFc5IF9WakSxL0g0e9N1OI3MHQ2cJCqgFE6&#10;9NUYDm9C5RZ+qOavCyZyOFTKLBHBgl/q1EtVnQiKUgs/MXfwrSIR8fTWfyoupALysEEqWGTGtJJd&#10;K+yglegaz/nzofiBZNuit5nXSidSTpjXjMmL/EMR14NR3M3kNHwpTL51GtZ0G6ujMshkzp4otITK&#10;KasO7QNAQeHHlpToaN8V266DBvwYDcDjsMf5bMbKk+5GUcBIG0NV7CtLkVLu0FNjuAoA79994Aw3&#10;k0y87MZ0RzsUemfbtj6qjayMJW/0vItVEOENRNumZPbOOZoMdUlO2cx9n5M2NWzJ+MmeDDMWXAxS&#10;CjSkfpVOKyuAX6RUNfrwRGDgBzBl1WHQA2TllbSCB+AlnHe+4P0d27SoqGU6ZRKgRIXFv2X5l6Yv&#10;SdHnKSQTm5HcZ2CkALC9QCeCBTMvh5E8X6sEt27t5YHcL2pGGqCmvLKGZyJrqqksrwFkTeWuaH0x&#10;LwNYDBaLFmHZmEihRVK8KiliUgyJv4ojgCPwIyDArKcIwHXXgR1YFXgZ/6M40PUfeKg//VZSDvt8&#10;e2NpURJsOUwVxYFbQleDCc5kzsrWzG+nnDNrbWkR/NJLifIYLMc5MvL/WRWXeQHU6tdbcKJ44iDX&#10;A4/Ct9n2eXV23VwrAx09q6X7QuOyKzi/aGEfjk9+HfrrWxsQi57mFCPTU23hq2cvSWOMdIgElaHm&#10;pt/in71lHNqpzHnxCl7NHjeUdeaFhVuUxyA+PlmlarkHQmrcnl4/c/hQo+neZ9K6T/QLjU6KCXTU&#10;kKk6YUdDKPgC6GIelwV9lbqJm3xEtmQdkKZ8qMAWgmn8XJSUD0B/1d5ii6dIASrzEgpQVuom6As9&#10;8y4ApbwCawgGoFFmKcjmfVWORFaH6/f87BLm4a5WkYh4epl3Abr0VUK5wkMKc572/d/w/kbTPc6m&#10;KVn7hd5LivsLSXXwXR+C4qBfAx+Fb7Ht8fysr7OVgYreVC/E9ZRjuAuFVMM96ztzTH8jG48zGUoT&#10;fw+NTowL/BU1H93JWvA+CiW7hKfeGeoORDXk2yNVv3l4MRmYTDYbzHFqEu1QoqXMvOdV8aGC8xSM&#10;spbqL5znnUQPhd7Ztq2PaiMrY4GHnne0guVqh8Y2sdo7PyEy1SXFIa6BEeFb7Ps8P70OMePhVgwz&#10;rpD0aJtEuIl8iTWpXfYY1Jl3uURQdwgWWaZGltTwzhe8fWOcFjtomTjBS+tRdx6zztlVpD6En5tM&#10;nMy00Fu9GP7aC3QiyFRV7Y3uomVrLw8I/cbPnkqixEYlfeK610r/lBQVS+HKV4BVq7AYLBYtwrIx&#10;wUqzbNqLWwVLPgotLWCiRneFCQHJkp5Nknxs/E0cARwBaRFoKkm9By9TCH/iHyXnc17TRT0g8ypT&#10;+pNnOcztMy3nRRIF6FqNUOeeWYma5g6s0r98/2PJf25E2Pjyvwy133otPTv17rmdS0zAg0AfZ7NB&#10;o9338Rallm64ThojJw8C8SnZn6HDq3qXnglGDRmgJAcYaWJod1/l1tJB44fs+DzeU0WQbE1zRxR8&#10;smrcegSXjt8a/jwj5d7Z3SucrAy1e3cWe/IItWhaGkqHhgQD4q+gQQCtMqPp66dswyrM6fFX2Xj/&#10;8OcFSffO/bnCaaKhVh++83TfgX0F0lD77deSS1KjoOuxAPFBiOuxdNnHLEot7mFVw3X/q9TEP/xZ&#10;QUrUOYbBa/XGchhI3CDS/M69R6LXpD2+WkQ0mGWsK7RsqjSjyehddM5WRoPh3XAi0K5sE71oCPIk&#10;Pfvtl9NL4ArCD5rxA8SMDUe7BIgtSi3XW80IjpP2vvR77IK0zR1dhKwjRvbp3Hp7PfRIYmzJc86u&#10;JivuahowMB+nK0GEV/TQPwt0rbs8UFCZ9ts+p7I9vwfcKmQn5aJXF94K+H1PPNFujq0+jJLjDzYE&#10;pDbL6pz4G1fv3Ih9h/mDHjZC8dY4AjgC3xMBesHzG/BQOVeVn+Y04MzyH4k3nr5n7iQInYlIAeba&#10;ejQ7C/ZVphc3k98jR0YaC59fT+I8GwL7k+8IA/99xi0/eE7Ic2LeEEyBB4IiWX+S68ag2+klSeF+&#10;c7Vz/vGZufliLvNYu0yGY6SDoSU9y6wEjcXp97I0Jgzpj/jXHtoj9UF+ymtYvbUk4+FjYDplhDr7&#10;1hEcGDliOm55gHg+K18E+XqcBW6n7tw/vdbeSJ0oPqOnZPoiEzSEDt2hmzJSRPxDRZW4axkiWzLP&#10;vgIyPBqBiUtCJyIZ5huqQ6epmLrmaNyhq7ImNIjyiipBJx5qKssQ0pXRnurgo0KkMktKs4D36LU1&#10;NHgFiUTqyjwy1CoSEU+vfDflXgDUwANP4lQGtnoRtGjVWeB8KvEWw0o4cyeJH6lVWhC6kPWtoeuJ&#10;Sc9MCt/lpJ0b5rN4zcUccYkl6DUv/l7kcRG4nU28f2Kt/Sho8NjJq6v5AqPkRFJXmX025qKBa49U&#10;+SomKh0YOZpqSXTATLSUv1WWwXRaSn2VJI+koXe2beuj2sjKWIJFzztmbURrm1jsXTARraFLHRgr&#10;iA1BMSklSVf8nDRzwlbNXHMlt15ULJXQVakvnG0+lX8RdP8ZM4DCXkA0G4ZlLZcHnBGyjtg/bwjf&#10;HSWZDd/cEe98wTsC5mmR85wdvebVw9B0oOc4bnAn3lvbkrPSXqCTnAP+N1txedCpn+G44cTnu6YP&#10;tXBat3Pfvp3rnCyGTt/1xmLL5cNzdbgKcWDiCIvBYtEibBsTTCTLqLHUIZiq9Csusz1dLmXxLqjl&#10;lfQcN+zY7abHl/RQRqTj3eAI4Ai0GgINZRnJSApM5wkGnHU/WOMp6Y2HaR6L4uIzyxgrELm+A2DO&#10;OhD/Jh/VRelO/cdYwlu+8dGpMIRDL3x55zGVaGei31KQhZnwpTyvVOL8XsKAgQspQ/v1R4JhsUbq&#10;nZDYQsamTibDMdPB5D/NKW0sfHX/paad0QDGVkRBRXf4CJD96h21Jv9NPEciGAQ3ZsKXvFKq2K9k&#10;5Ynnd90hOvtud+epkCJzFZAJGkKp6tCzH5JzOe3te5qYDbXIlnUf8t9SAElzQG9sIRi5XgMM1WEe&#10;3+YEyTKHD+mwA6nf4N5Qrlnvafz9N33IT4G3lDTV+6K8WCMcS0HKLEOG6krz3xYB0lDdfsyLc60i&#10;EfH0KvTsp04ClLSsEgFocr3eWP4obFeCsvOO9e7cBWLED9L6LQiK/Qzt150I3mwMci6GcBcSEjB6&#10;6aPz5xOIs3dsd+auXYKFUHp5/qv3MEeXrlorfZ9U1J7o4Exk5Gv4lv/sVirQm2Slz5NZHCXBIqXc&#10;9Ck/pQRmuxjQV/KdJHpn27Y+qo2sjCUm9LyjlCu7GXrbRG/vwkhoTV2CEVVDh/UnAv2MSdSL17nr&#10;9fDR06Of7lC4UHqbXyrzfNgcY7ESvnwopbbmKOLlzTtf8L6BfVrsoG2xwFmTcRfpc86zJzDCO8dq&#10;sOQugJ+F9gKdeHCxtxC41sXeTcsbtZT7R1dtuAwsVh/aOVHp9bXtPn/drx3z+7n7yRGbpqBIGCx8&#10;bCwGi0WLMG5MpAFHwnelDsEIHVdRzWrJYu81C6wGtN4YEjKNv4YjgCMgBoGK9EePqUB78hgtQYt3&#10;+V5DDScAQL0en86MvZI0DSeogaLYuLRKno7pXz4V81XsYWZOYVS2/vbhZXwMIJuMH9Kn5duGfG/d&#10;4aaAmhKXUSzgI1PDt2/o0ynA5LXVvNelCMpGk601ASW3nPldXTbDMZiqin+UnpP35hnQ0R/A2orI&#10;DdCzJuc+TMvKykgp4kgEg4zcW8cYxrJSnqcJKFlCb/hW28xnY1FWHBX0GamlwvMFqKG6okK2Cy/Z&#10;oCFUv5iqQklIeM2Xn6I+O2L/3zeTi1mfDEW0pFNeRr8A3PEsdDatpGOoByNAV+OyeLWSTvtUzKu9&#10;6Prkb8UchStlNbtR3fuXT+IBULMY2h/TOS7kfTTKLBnJNZTSSt5zGfSSZ7cTuUBuFYmIJViOpGMA&#10;vQ3l1tPXvBFeen329f3HbyazcmR+K8rKoAK1kVo8ddnoDVUVFWLHkXmDhmoavH7I9ch1N7Kyh8fA&#10;csvFnAJr/JAVlwv6DNZS4TnAUldVITCxS1kpldfP0YuSb8cUAbXhQ/tLfnhENCoEtdF2sDx8VOTN&#10;C9fD4qmCqlahhFWElAH9fWp0PDySKR0jqJ0tazprKx/VNlbGFhN6/4xSsKxm6G0Tvb0Lo0C2ulRP&#10;o/GtILoPm2xvAEBZucBzjs10Ma4hwwKOydn87qeusprXO2BDtKX1L7rGcLpJj0v7KGi5VPsN1eFk&#10;TIOjmy94u8Q+LRL6GduZwZJOoTfD74bFCyqkiIls/sbfHzopCRbxeustDxiD1rw4vXLPg2F77l3b&#10;6+2968S/SVX0kqTrRza6WugoianOLo5nTAaLRYswbkzE0Sn73/HwiOwxxXvEEfjhEajJSbiVBcDw&#10;8Xq9BR76JPQfZQszpVEePkxlrC0I/a1cYfXnh/uPRxVyzvcNhTd3bD/EX7Gn08AxtsMYla3zGPUU&#10;R88aq87pjOS0xjqakGgXT4c8LedeVcD75P94WfJnchEEOb0y+989LsYrLrEuHDW3aSinvC8HuhN1&#10;yczD/bIZrpPaMHNNWkxs+KMkisbwIf3Z5/G7qeuNJqU+unXtyWvuwz5wYA1jRxNAuxoQkvyFm086&#10;LS3Yy7YlbYRCR3jc4+OLtyWczRrex+xY7X0DSZosw0c2aAgjiKBu5mxNBEnngh9RuFiuLbn798a1&#10;q9ZezmQFR4S2hGeS/z0VmQuMHeyQw1eYnk4aVvbuJFr6/nORhZxFImpLbh5Yeeglpr6EN+6kYTbD&#10;mUhLP3f5PoU7slGTfu3UPRqYssJOH9v5HdTKzIjUfKYgT2kF2io8lHs+fwSlVnAIpJH6+J/9F7lB&#10;bhWJiIecoGHqDL+FpocH32fdfGS901B0N3DPWs9dl98wz8cQFDpCoyt68ZZ5OI/50Bso0Ts8t90Q&#10;P44MWzTSsv/d5TJt8SXeC0f0chj5BcSJuupi7hXJdeyqAD6+eVvCGWCtpcQc8PS+KIjQCJ/151Jp&#10;HKfp6GWPTx2/SCMZr7AxFHCSUUbMsvZI11Z7bIsHhvMm63MU78Cmh0KlDL68uhYaKT0j6J1t2/qo&#10;NrIylkKg5x2bBmGwTdT2LpQCWekSnZb57y4348V8F47olZTcT4A4TFdddHCTcT0ZpEY8yeZIG6+o&#10;MnAQdFPP0gvh5Tr2U09NvXT0BFLVAPvTWcvYygTkXgy4/PQL93lamE8q2NsSRdoajIOimy94O5Vg&#10;WuyoZjxpBpFyb7WnL4zwzptohLoCGjqOvjN0DbRPH5CZ+UOFjK+mYVgeoAOGv9W3L2XFNFCXn5Lw&#10;MrtIxhxgMVgsWoR1YyIpNhK/h4dgJIYOfxFH4KdFoDE/9U46DZiMN9QQcq+/g6qhzUh4oSPmZSFj&#10;i6CgMmXhNms16tm1bpvCU8vg/AILTyac91nofK1UU0D6yB5Dx5mQQPLFKyeuwCIa/J83O+rN2bJY&#10;F0RtdPU9kcg+FtFQ+S4u6LdZy86mUesUOok/Q0DopFj34UX66aXOvqcTCmis2BBc6wT7rj5F1Z46&#10;3RDmmGA8MhkOMMLzRUc3bb9HsjPUab6xTOg9xFQX3PDfEULjPuwDBybqz1m2Src+YeNv3icS2GVr&#10;G2jvHh79zc3j7JvSOnlFOSQIJqdhaGcMY1J7tp55QYWMNHwpSr0TuMx55oGiQSOQPDwcj5yyiroG&#10;jNc8Ts0TeVNdqPrKBg1h3XdUm7p4qzUpJ3DrhmaWG8qzI/90cfbP1PbwWzqOfXlVUEtQX5EduXuV&#10;/z2aoedae4MumK+FE1Qmem+bSaQeX+i2Izz14zc63CgWJJ7f+KtzaL2m2IBOdxUdiHb+49RC0bk8&#10;CGrWq7faEXNOrt5wJpF1RoPeUJEZuXvTxntUbc9Fsw1QFZpsARG9MoPGsqiNKsjj9HcG3wk0wWIh&#10;avR5vsFx2f47GZ9g1IZhaCs99jwHhl4bZo9sAVm2EkGtqAT1qauXWROTA1f/wfYGDDD/8HQ+lKbt&#10;uWbpBOaxl84ao8Ybw63I5j/PpH5uQEJRRal3A5fZzT9Q0XvEd01i20FRsa7oxYuLSz1WnH5SSGOe&#10;ZqM3UF+c8d0SRDWcN92gZ7MglFV0EHN9mZrHISw5tVF2YwDt0uatIalUqGtMVlbZzfyrYpCeIFbU&#10;+mTsdFx48M7rUoZK58Ud9fX44wHQdtvw63Dpju6L1nnmHonBDMnccjinBWHUQwFShnxDz3Bg1cZr&#10;NG3XtbOHSccIWmcL54M29VGytTKsqxT0vGPqGYttorV3SIAQ5ZSRLhEUO9UVZaVf9HFecSah8Avr&#10;UGrD59Qz21cH5WvPszbsKXoZIt/XyBxaR9GNp5ktR16Y50wB5WTIdcbHIfq34uSwrQ6mHmdzxF21&#10;FAw5oaO+w5ZVxiBhh6v3qZbpBnECq2Z5HE8rrVdQlCCTlAj5opwveHuQYFpknbNDejKYbTkU46wp&#10;VkVbBzqBLh2hhRK1xhSZmU3/zhB791ws7ZwNMCwPMPXL0Vh53NK/vEdlBXpNGTVIXYVM6tyBoGMx&#10;e76n777TEQ+lLdaOxWCxaBHWjYmk4Ej6Hh6CkRQ5/D0cgZ8WgW+5ifcfw7sSVsO1hNa26Ko1wkgN&#10;UONvvshn5vToMmLx0b2eoxoe7HEc3ht6Z4Vu/U1c/+64/tyhJbCwLe8jR9I3sYNLk8CAwCKBGWfk&#10;e09af+XUIu2cvz2NVXuNmj5v/q/Txw4eaLYsmDJ+y7WgdcY9UWy+FdVnbb8avHzwm6MeJhrksTPm&#10;zZ8322Ko8nCPs7CTwNVTyM3nJ2UyXCd1Q1O4tIIpdEbp91dqYbnrgGH6jK2JnrWBCo/PJfS2/uPK&#10;UTftnLOeJiq9RkM+500fSx5osSL4k8WWU/+sG0di8tllxPzday2IL896GCorQHR7qA+fuvR+/603&#10;Lx+ZCz+p1X6paf5aTug0xHSeLpF23cPQmMnyqggK+qtbcDCZoCHUPAjdjTwP+a80/4SwrGc1G1Jo&#10;PXaQ7fYH5IXHL2+exXGpmK8lBMdYbZDdjgfKTv77tthqSLSu7G6w+M+Tnqbgwa7/De/buUMHhW4a&#10;xq6XCOuDji6BZ8tFP92GTJioC/Kve0w0nv7r/Pn/s/C8xn/GC+mCoGzoufPvlcaUs0uMVYZbzoZy&#10;mDFWbbDtjkdkpx1/b7FRx5xNGb0yi2NCwO99Juw4/rfpa5+per06yxEUlBBDy1G13bV/u40ap6HJ&#10;VCLoFVWuu6H7ob99zCnQG+jqWf5v/nxHa6NRCJhuhy7vsmWDSegy8tfdW6fCyJfH8J4KBChZ9eFT&#10;fO8PXHfz2qG50AvV0WpkdfZfDMYEeXU7/6tBnoNzgzxM+5PHQrueP9tSV9nQ4yy06z83T1FtQbWT&#10;9oR5poB2wcNwAqPZdM8IeK6tx8j5vlstSDlnPYYrdyRAdwpZWRo/cOuFa0dcEVa+1HDfjpiy4/Qe&#10;0xfbpw6FxU8g45pmK87kaDrsOrXOpsXLSaAY8BUxOt+8RyI5mY9oyeclwVj8UoY+X4/hGX71/9vH&#10;Vqp0AwyjROlsYcs29VEytTLMgkDPO5auMdkmSnsXoZwy0iX5AbP8Twd7ar4J8jDprzuW6fN1NYZ7&#10;nKRY+AZunkQWtwphWUfqzTsvW265yg228fUyBNQzrpNtZs//dYbpKKM5t3pvvXZlB7xwKdFDUJn0&#10;R9ApZBkBpxutUZBOON2QESdAsdhx7Z8VxlIZJj9JaOcL3jclmBZZ5+yQCO/EEb9IhI7Il1oDOsEu&#10;Xfa0c/TYqssD5jhdB1rNW77QHMbbiYaTphrCb1E5Dy8HH9/r4+FgYaAzeenpF1QUhf6EoIDFYDFp&#10;EbaNSavKSEDnEodgWDWnNXRmRyDdnvDU6QxLUCP/GexPQ1b7/EWpi+4sGaTRfdBqeGyeXlP68sbZ&#10;rUsWTFDX6D5kzpKNZ+9kVLK+UTfVfki+G7RpveOYId1JE6YtPHA+tqhaYMAQtnx5//zu7e4TJyDj&#10;wq+Ox+6+LPlOS6zvLSl8PByB74UAvTT9UQr85mA/Tkf4XQlCV4MJztAJR91/WsDcCxAUdZyO3LwV&#10;7u9tC70zcZTjuqC7qRfWmwhepRD66ltaqTFeFJJxhtBj6IIjT1KuHfZdaAZehATfyOxm7RtwOeH1&#10;5W1Wqmj33rCTefujkmNDA9Y79/1wLTjkdtXQ5TvPxSSHbObpRBbDyfUfaoHwpDlhCJnDt7JuugKy&#10;0Uht/g/YcsShriefPLp6eP0iMxAbEhyS2d3eNyAs4fGtbdbklo26fK8JPuGJ/x5e52RIhFPgTG//&#10;qylPTq2doN6DCJPOIGmAW9Lbdh+3Lvy83/KZg7Juhjwp7jxmlGY3jK5eFmgI11c54pDZ/lejY87t&#10;Wj606jZDKN7+4UmxAYsMfuFe0/K0ZIJz+GrSzbNrzDnAwWgairpzjoQ/Dj8ANZUIyIaOvoF3799Y&#10;zzpKIbKvDt1NV4aH711uq5J188aTwq5jxg0QlumUQNRz8g9Njjm3E2ESyjW7m/3vh68+jD27YgJZ&#10;oqIx6JWZxYNiR/SBnk6DnU7cTgr9c4mFNjRJiyV+wY/uhv1uxpNVBZ7H4paddBJBr6iEHkOc/K4m&#10;3z+3021oVXxwcHzVUA//8Iexge4GJA5nQOg7YdP5xMij6xzh+X+yoS1Uq0dPQrwn9FNCKmEVvc4p&#10;5k3rgFF10DeHdj33SNRD6Hp8nftB1xOMuJ5d52KiIzZP5FbdX0zXBYX7LbMdVHIzJKGw84hxmohO&#10;EXqZbQq/FXl4nSPiTiErB8JTokLWmvfr0Q363aKnOcVc+aw7dNJ2PvHkYSgsmwuPHWpOWrIz5NGD&#10;c7+P7ytukyiWI3E6T1DuPxRSpOdkM4JPW5ido9ZDXikzfD4099gTayb0Q+vzRTGE0tnCLtrWR8nU&#10;ysRKmLcBet6xdI3JNlHaOxCunDLSJQJRf96R68mxYQG+Nn0/PGB4HredSApSXys0bpygZjEX3tFO&#10;Crn1qiWHE0HNZm9IJFwpKWVdjsiSM/VhmLaVhiLGaZoDfkjngpN3Uq4e9l00CsReYE43cBnx+tYG&#10;VHRikSTSFu18wdsv9mlRoU9/TXhmkOQ0cXQvWfgAPk5bATrBLr1l5O4YZma0ksG8PEDbMaMdzAAQ&#10;vGic9fY8s1NJ78ue372VVEKn11eVUUry0uKu+LshHxs8/4jivlyOaQQsBotFi7BtTDCRLH1jAiwz&#10;y+yFQCDkfxFXJ7FlQBhhmTljc6wACgbsjkxeM0ye1UB9R+IDb0PGWT0YgpnoebFx2oEDM4pOrDl4&#10;l/uEtKrx+rNH12gXnP9z26agVxz3JmHEbcDC82H7p3Mnpagtjd3vPWdrAldLOIr+DL/D25aN41nI&#10;S48U3gOOwI+LAIyNNlv6j8sFTjmOAI4AOgQqEv1mGd+cnhS92lDMXS1a8r4ZRj5FruEPztkzQ6L4&#10;gyOABYG6lMMWlt5v5oSnB9ir8ORlRK+HWEbE2+II/EAI1DzfN3GyT6ZAA/mB2GCS+v3nC1rq4TnD&#10;vXPdw++esleXOqDc1oDXJPiNcbg5/3r02lHSXav8vozQ34X9aj3nziRBTh5SQq9/fcJmqGeS9523&#10;hyYrf1/SftzRYNRF4pgrcZh3NAzZ5GdfskcAWByU/RX5J/wvFcZfRGBScGu1g9dBitWW0IgXJVmV&#10;9fmVFfFXtxl3fZ/w52K3iRb2qx70XHQ8OD4vo7wu/0tN6pOT/9ME7/4OupbCWauisfLZEUb8ZdDE&#10;3y/eeP0590tt1rtXF/a4DQCvIjeuPnS3SPLzUD+uPHHKcQRwBHAEcARwBGrexIQW2S2cqo89Vw4O&#10;Ho4AFgQaSh+EBsZTSU7TTPlvPOF6iAVKvO3PiUCX4XPXziFRb5+PYV3a/jnZbB2u6KWPzwXGAtJk&#10;e1PeapCtM2Cr9gorCTwMzbdYaDv0R4q/QEgay4ue5QJi7149RG3v67/VyzbFTasKoz10LnEIRnLi&#10;u4xcujf21sG1DrByJJKwktBVxdJ1/kx4+DkvrWrshn9vBm5fMEFPrStyglqhxzCH+W5jAXh278X7&#10;llO3X1+GbdibUE3SXx2wZ/3/9FW7y4EOnX4ZbOK5a8/v5gC8OL/vSvpXPAgjuYzwN3EEcARwBHAE&#10;fkwEGOu84kmuU7SlrBX5Y7KPU93qCNC/VVcjScHLs2MCfZYfyyQ67Vpmzlc8D9fDVhcEPsCPgICC&#10;yoytiTnJl+dpt8GO60cAiJdGei2tGuazgKn37x3x2XAws6ftrgUTe7fKLaTvC0/lq5ioYkeHKdo/&#10;WAQGyGuMmWsKii4cCXzwjpVdvhm5pm+UxNP+x+8BjYnjBrVCtp7vK6LvO9r3dwgDp6xeO3tEHy5j&#10;IpD66apAxtXdVnhM6N9cSIQBRec+AwYCQM3OLmZfpGyivbwd9owK+i5Y623OdeGI0GuU+1JHJRix&#10;Cb35/PP3RRIfDUcARwBHAEcAR6DNEYDrvHsNix3MUeVh7dC5z0hXV0sdJTxc0+aC+1EIoNc89x+M&#10;JAX/ZdDEFcE52m5/bXEbyp/lCpMe/ii843TiCGBHQKGPjpbyTxBCAOC7zBc1z/YOViAQOpIGTfJG&#10;/MtOf7dhithRb3dvIKcCGxa7mIrN4tzuKAe/mC7/c59Tl8s+VgNhdvnFvn77GI//lpVzrPRUTDzP&#10;fjJfuW+Po9b3jym0P6wwUPTDwFVZUc0u+FH97nl8LgC950weyZflm9DXyMoGHqjJfpRRjB+IwqAI&#10;eFMcARwBHAEcgZ8BAaLekouPNpmxa3uLZqnLkHn7z507sdGy78/AOs7D90Cgsaa+q4m5NswRvAhJ&#10;lhsZ6DJE0AYJkx5+D7rxMXAEcASkQ+B7zBf0mnpFE3NNoqHNovVIAvtAZx3FHz4JDAJ7x2FLoq5t&#10;QpP3XzohtcbbhF6ma0LuZ8Ve+mu1aa+KZ2d8GM8ft94q6Dr4n/k3KeH2AYefREytAZ+QPn+YEAwH&#10;/RXFr/Ngeuz+/XsLOMvFOlBDe5f1vuI74ogPhSOAI4AjgCOAI9AOEJAn9uzTk/hTfHNtB2jiJPAh&#10;IN/L0if0QXZV0vUTu5fPNOwnZH+E6yGuOzgCOAKYESD0stwQ+uBtVdK/J3ZB/0KWolAU5rFb9QXo&#10;Ecm/ENGXKWxVYiToXF5ZZ4Kj1/ZDZy49eAsLfMAHyuh84J61bjZCZwEJhvkPvfIDhmAayykZpfBq&#10;0vNVwwcyy2Bz/Udi1mmq+VqHn4L5DykyziqOAI4AjgCOAI4AjgCOAI4AjgCOAI4AjgCOQPtG4AcM&#10;wdAb6qto7RtVnDocARwBHAEcARwBHAEcARwBHAEcARwBHAEcARwBHAEuBH7AEAyL/oH2IXmsMtjM&#10;Ytg8/x2f1RuXNY4AjgCOAI4AjgCOAI4AjgCOAI4AjgCOAI4AjgCOQPtA4AcMwcj3Vh8LayR9/VRZ&#10;01Kmun2giVOBI4AjgCOAI4AjgCOAI4AjgCOAI4AjgCOAI4AjgCMgEIEfMAQDuvfRIgNASU0vYJep&#10;xoWLI4AjgCOAI4AjgCOAI4AjgCOAI4AjgCOAI4AjgCPQrhH4EUMw3bTHmMJLRpVX77+iCkq521D0&#10;/O7Lzw30dg08ThyOwH8DgYbkfVoEAmF+BKXN+f2Wd//45gW7Hpb/VL6BlrzPgkDQmh9R1OYAt1cC&#10;cIjaq2TaC12NtOx7x7e4W2h1I2j9evp1TZvQ1Y5cZevyj9tj6+KL944jgCOAI4Aj0P4RkDoEI9+x&#10;c1fIZl399wt5dCCOmrlwNAl8OL3vUHQpz7gNxfF7l853tPzfpqjPP9VGq/3rEk4hjkD7RqCTfMXT&#10;K2f+PHktp222WO0bHZy6HwiBBkqEJwxsau1LbviBqG6npNLr866smG7vueNula6tq3G3uq/4Fefv&#10;LipKxPw2VGjpR5e+h+8OOT4gjgCOAI4AjkAbIiB1CIakqqVJBOBJFDx4UgsXLk21lV9qWzv20XmE&#10;0651xl2prw56rth4Jj6TUgMDMQ200swHYRsXLtx9p0Zz7oqF434htCGw+NA4AjgCCAJymg6XkpKS&#10;fI1JbY4HQXWi+xxd2g3/0wk/10GYNke2nROgqOlwKCnpkq/xL+2cUJy8tkCg6lXEqTM5PW0PRz6M&#10;/Ofc+SBPQ7ikwZ/WQwC3x9bDFu8ZRwBHAEcAR+DHQEDqEIzcgDG/WnUBOZGrxhn26qTRvdOgCSez&#10;BV0Pkikecj1GLfI7/rtx1/eJgUvmjlYfotxRQ5k0evQk38BoMPK3gxd2zdLCV1EyhRzvDEdAIgQI&#10;SgNGGhoaDiErSvS6TF/q0N1wmoexQuaJ8IeUepn2jHfWnhGQVxpgYGg4cgi5S3umEqetjRCoLEjL&#10;A0BjvMkgIv7Z5nvIALfH74EyPgaOAI4AjgCOQHtGQOoQDOg+ZNHhf45tdp48sgsgD5u8wGvZ6D7S&#10;9yoWM0KPgbbbz75MPH5wi7uDmTpsP8BshteWnRcSH945MGtwD7Ed4A1wBHAE/nMIdBlsPccEUG+f&#10;j8nHLxv856SPM4wjgCOAI4AjgCOAI4AjgCOAI9DWCMgiWCKvMmLelj8vP339pTDy8nHfReN7I70S&#10;h3lH53+pj/M2lGMxqTbleFb+l6wDtmp8XPM3bm4i39v2GOwn//gsmIKX++nQqa/hZI/NW89Ex8EG&#10;qdFH9mx2mW7YW1EWTLW1YPDxcQRwBFoBga6648wNQH707RfvW/u+ZCtQj3eJI4AjgCOAI4AjgCOA&#10;I4AjgCOAI/BDI4BHK35o8eHE4wi0FgIc5Tlqy1Kv7fOarEXopmXhvuX0w3c07quGrKaeEZQGQP+S&#10;F3X89/mWWgTGPwEQWuajoTz7frDfillG3QiEbkZ2K/eFJRZ+ExAWoTdUwIZ/rrBjNpy1ct+11LJa&#10;QWw3fSt6fN5vuZ2RCoGgYjR90e9HriVTari7JHTSHQODwLTIJ68+ib4w2VK2g/6tODni4EoWAXN8&#10;g+7lMRGgf3n3gM2CluX8LcGJFAGE0Wm5D1j0QwDnrtp3KbGomk0VvS71yDjI19ywQgG81xWGeXQj&#10;6LhHCPqRHwKEntNbEPCZkkqgCMiS3kh79zCYhZKOxZzVEPeib81HgioS/WB9JSPf+58EdE+JcIcy&#10;mHn+XQup6KUjTFFF04O8xaFCSOPTrMo1QgHnG4m3AktLh/QaSnLEvpVMJRw92/d4VN4XBnPcVM3f&#10;ejqxhDPxLQbrYFEjnk022fyQcipMUcR8WGFMQcXhOGyf62OkAJOYIg/L3ES6A66eCVBjEQsp5jE6&#10;KdCWQJnrK7KhCTFtFiotgyJemxVWQIfv7yIdkQBkmClUCeoOwbkAPPRBlIAPSU43RdCxmL8eIbDF&#10;Xjh7RQUv+wWGU2UoXjejuZv5napYv06vLnr8T7P/nL54g1DCeD3twYjUUsFZnMX7ZLSy4HT7dNrb&#10;qKAN8y102HXxODthJZYmqDgEcym01vwL4YfHKRO6eYQV1gnwRYVhcyF07hEUcZF0+rfCx+ebpw+7&#10;xVw6L3x0jgJzIh246B7QwsVkUCSpYhUCb4AjgCOAI4Aj8CMhgIdgfiRp4bTiCHxvBJrKUk8vHzd8&#10;lk9QVC6g5T48u8NjxuTlIRk8URgWWZUZZ9ZOmey55wndaLkBuaPwzArfssJ95hhazd90JKPbVBfX&#10;qd0yAnzmGM/0OvOKxrWkpte/u7Fu1kSr+RuQhq4ORhXRAT6zTJ38Y3iDHY20jPNeVlNdN53N6Gbi&#10;6mrR98PNPTC+Y7Z4f1wx136jq+boabqAlvQssxIFmHWfX1/d5TTRyGHLv1807F3nmoG4vV72U5Zf&#10;yChJDl5qo285f3d8/WB7F0e198E75lvPP5HKFfOhN1DubbO1sGTRP3MkSDrk42Q8xHF73AcGo4SO&#10;g8c7mZBokVEJRXw7DXpxwvVYGnH8FKO+YpNUNFFfhq3+n76l94VC5XGuk9WKruzwcJr/10vu4k+1&#10;lJg/bfUt5rNQ0gdJJyHuQ6btjitjgtR9iLExGWTdfZHPF0xqpL6Kv04jT7Id1Z9FDXrpCENaLD0c&#10;LzaVvQpbP0PfwuNCfq9xM4UAjkKkzU0+p17f5TreyMHn34qB9q4uZk2393pOnrIuJCM/NXiVJURp&#10;d0LjYGtXx35FwX94WP/2V+oX3t7RWgd6NunfsiN8WhTehWEZTsZWq85kVDIURkFJx9LV1cXRXBv+&#10;g2ho4+LKfDSVFETrSCPt9SWOnl1ddL9EIBZi43bgcRn/PlYStDEqM73yddjGWYaWbG201a26x7TZ&#10;Awkfxe2sRQsanSOCWCLQOZgjJQXIhjZzeZCk09LDON2Ui05VxO4Vs8zN3I4msOylmQxM8EJ98Hcy&#10;neUTcC2ZBmjJF3d6WOjb/hmdX4VWfemQwVVW411Y/nNm3w8X/2QQdjiOxzHW50aua/a0vzoafbkR&#10;sNrB1G1HzHveKAxan4yWRlY72qszy2dP9jryBBgtN+zTkfdtgoKSJgK7o7kml0Jb6vTVN3MyAbTY&#10;6wnFfMpQV5QQFUnTnDFlhGjPSIeje80c78qcPlxn9i2+yNT5/Q8Z4WnhoyspMCgV78CF0s/qAS1c&#10;4khF2w/eDkcARwBHAEfgx0CAzn4guch9H/w/HAEcgZ8OAWQtifGpT/JH1sTw0bTfEva85Gsjnd74&#10;tSQ+yG0E3Prp+kZ/bmL3yGq66EJ0kB1RzWJzZG5VQ/NorB9dw0ua/9T0+bm/HREQtV2PxhXSGN00&#10;VOVeXTeKBIgzA1IqWyitTg6whvcWNW39ogoQAuhNVdmRm6fCDRPJPby4mQD4Q21q4CQ1QJy65c67&#10;r8y/13/Oij7sqk0EZJ87n1voodNpKQFTAFCzC87h7IAPnqokf3MG/0RN261hSe+Z3TZVJR221WAC&#10;Qxzl9Vd0FrWe8UN9QeRKYwAM18WUtTBa/sjPAtI/wi0ongEgfJ9WGLPHBjKguymGRVVVSoAN5NE5&#10;NI+HnqaScDcIk3NogShCm+kEQNs9gEVPU31x5EpdyPv6mErGuAyQy+P3WsChtRcGJbDZ+Zof4zcT&#10;DtIs0KaPkZ6weJVpYAYnZsjrn+M2Qwat/ZPYAkIvHcG6h4oeBNpmVQQjXAOisqh1wgAXouNMiDRd&#10;wwuZDQTpNhQNNeWwIyuLO9F0yV/3WAPBQ1CRPrpwj74uplk1MVgHOtiZhDVVJvojCj/C9fDDQpbC&#10;VOZe/X0UVDbrwynVLSZXEr4EMU3/pHohPPP8ubnnFlWk15WnX/FF9NPQMzyvuR/p0EavzA2Vzw9a&#10;c2sjvf5T+pUNDBX1Di/4ymaBV3xC/y7SEQnHqTDcFbo6c/+kKq42zW7K7XhCCRP6pvrytCu+UxDf&#10;5RlewDR8bsGJhRd2Upd1Cro/6Kw233jD8B511KyoAFfoVxkPp6sUTHRTbXrQJEiExR93Cpj+s6me&#10;mhUd4A7DcuSVd1o8M70yJQBaNyDZ7olmtmyqzI3ciiBM8govZtgRiwGUPhmtLNhu/2z0qblEyGlk&#10;dlULWoI6KQl35VXoptqUwyYQJ34H2FQQ7qYNiAtCC2pFqj8tPdCBCNQsttxmTh8cUI9YeYfSQpGA&#10;0RmwonLgjI4F94AWLjgroSUVnb3jrXAEcARwBHAE2jMCcMbDT8H8GJEynEocgbZBgGjjd/74ttlG&#10;ZCTFUgdFsvHi/f6+uiBzz1+X3lRzk/Rov+/u1y6Hzm6xGUhkJ4ASRDS96N6B7ddp2osO7F48Xq0r&#10;49u9HHHgDN/dv+nSrm0LiitlffSsL7nz97Z7RSS3XUfWTVRn5HgiELVt1m5eb0yinjl95RWtufum&#10;/KSrUUXkpWvXTNZQZJ4GkFfWsVp66PzZsNu+Vsqc9HTqrdofgKL0j5UoSrcRtd2OXv9n82zDfsxu&#10;CcShk+3gjhiQnI7dv3nQy0pHSZ7xg7zqhBnmZJAc/qKA/XmZ3vgNdFPTdAo6c2SxMQNA+H5XNcvF&#10;m343B5lXLsV/ZBDadbDZZBOQG3n9WRHX196GsuQ4eOrEZKKBqtgzMHCjAvdj0UeWs+ghyKuMnWE7&#10;CFASXuQ0n4Np+Aa6qmm4BkXsWzyWzY5if8uV637XA5nHrsczbmYReumaTFADj+8n5n7jkl5t3tMb&#10;aUDNZIxuN8bfMUhHiOqioqflXSS+FnF8ubUO8/OyAMAxmoj2olPXT7N1G3KuNGzyFLjlA6RfD9+/&#10;ctRrImsg0EllwhRbMqCEv8jhOTmAyjrQs1lXdPvE9ntUba/tu5eZqbEUpvtAu1W7fU1o904E3S+R&#10;9GxIS8+7mlURKJCG2m856GNNTA7aF8F9egsJEEiENmplphfePnD0Hs3Q68CWZm0E8r8MdfA9CGOC&#10;OcH7LqVxH+BCL1y0jkh0jy1uapf7WHIXpvXLk/Qctvj5WZNygk5eajkVhQVe+sf7gUev0zTsAvZt&#10;nqHL8B7wNI71iuMhwUh0G81Tm/80JopmuHST12R1pv8kyCvpWC3fe/6fq7e3WCqz3QW9JDpg2zUa&#10;aUngkRVWzJaE7gNtVuxaPwlQQ/dfyWg+d4faJ6Mhj6NN6hHftVku545tma6NvdqU0ENV9LJX967n&#10;AJNxI1T5TtVwEthU9PRqPI3ssmnNJOb0wYR6+aGgf8JOb7HqI86tonTgGDER2FxaUmVBA94HjgCO&#10;AI4AjsB3RAAPwXxHsPGhcAR+OARs5s0b25NzqUpQHuvqPQmAB+ejc7hvzmQm503esX6aOjMkIfSp&#10;zY+NvEgj6s13tCQzD3szHznl8R4nbyZlHJzWm9kBnZIYGU0F5muWTOLsk9B9pLPXNADiLyfkN8dQ&#10;mqrKYToH+U4K3LEfOdIYh9kGv8hzESPXvVdf+Om//P0nvosl/ET3MZ5hOZQroiTfTUkZtlM2GjOi&#10;VyeOFzp06aEMix7nphWUsf5KkCebLvvr2nEPfe7tB7H/4EEAZEZnMpLlwLtIQyzmWZNpkf/GvuO8&#10;/fP5ZfRDKjB1MtVA4aY17Ze5sfdjzOEVe/SCsZKitAIqm8hOZOMlfz064qHXg0tCXVQHj+wDaGmZ&#10;hV8Z5KiOsR0LwIvol1xpFpoKXt1LpZHsjYcyN31YpCNEF9DR0/yy/ULP5vga8kd+wIWMI+zPxlOm&#10;DuWCokM3pb6IaIebjOjDpTNdevRCRPu2gOf6CSrrQM0mvTD24j0aMJrvOp7MZXK9xnvuu5l056BN&#10;P3GbRiGsCusZELroT/eYoQkSwq8nN+sJoxMJ0UarzPT8xxcv5gI9B1dLngBjd/2Zc2YQqQmHbyY3&#10;Z0zCJliUjkh0p8LcFABd9GZ6wOM7dw5ff8UKQmOBl16WdO3cS0B29Jo5iNP9AcXBs5f8TwMVpw1V&#10;5dDHdOykwO0YCD3HzJ1pQGruteFD4r3LVKLemvkz1BVbOiYoj3F2sQPU+MuJb1kOFLVPRkUeR6PU&#10;5Dy7dettNbg9MOpeOmpPnGcBaPdDYws4Ctg1Ul8+DKOSJzmZaIn2jE3V5bkUIN9RQY7Lbgik0XNn&#10;DyeJmacQV4jOgaNmR0RDaUmVBQ14HzgCOAI4AjgC3xEBFGv770gNPhSOAI5A+0KgkwLfSrXroAnW&#10;pnAFfz+N+44+UXfZ3Kmca33BnFRkJ6cDMGiasTbc1XI9Chqm0wxZp0XgD1Vvn97NAWpmE4bx1Jjv&#10;pK4/egSgPk7ILmW/Lz9g2HQSKDp64nzKZ8GZJjm2IJ26EOHHUyq1WmBSX9niT+jaowcngg00Svbz&#10;uGfvuBnXspxjCmgxIQ/ftew0vmTcv5QKJk0x1eLYPklLnFxXpe4c2yE6Qk7i42eFnAcOOmkYjoen&#10;cu4kZHNsymsLnt6PAppTjHXgLSXkwSId4VSjoUdanlvxfbTWgY5Nam5yXBEgGxsP6c5NM0FBw3ga&#10;+xyWJOwI7RluM8kjJo6EAcEHGSUoDoWhGFwBjTI3UrNT4+CtmWljhjDPl3A8BFWDiSZkUJSSUcCI&#10;CWJ+UDoi0f0Kd1Ogo+qIcfC0VNGDjAImZBjgpddkJd2kAtJsq1FcR/NgLwQ5hY6iTg+20Nt5wDBD&#10;Ekg4euxKCrVeOBsVb54+p4FhsyYM4vG0BHV9yxFE8Dglk5WWF7VPxiwL02ULrMQF5UV02lXX0mYS&#10;yL8W8uhti2ekptxHF5uWVx023QAUXTh2/gVVQGJyVMygcuCoehLZSBakSk8F3gOOAI4AjgCOwHdD&#10;AA/BfDeo8YFwBH4SBOR6qQ6F2QRSiz7WcV6MMPNyGMmzdxTAcBO1+A2MnAwcpMpKuyEMFHplWQEF&#10;gMHqfTrzbtLkeqsOg689yWupUqM8zmufK4ka4jXedpH/xfuvKIKKK7Ud/g1fCpNvnYaVX8bqqPy/&#10;vXOPizF7A/h5S2SNy7RUEyUqlaKYXCbpogsWIauEip21YqllpR+Wfpbs2thdl8+WS9Rot1qbWOsW&#10;IVKWisi6tNm2aNrYSkY/KuZ35lLNTFPzvtOMBs/7T3905pzn+Z5znpnzvM95HkvHWZvTpEXRNXea&#10;4IW4aclZjSeNVzU5Zw5w6Y6ThpOJgaGoGPa8lOQe2xcZ4jOaYWTJmr35PAbd9BCdze3djVHVzxnX&#10;a5orJQkdZ8M9honjM6jNjgL52paHonId3byV3YHFUqDmq8cPb2On1xDzfjQVfy+32XNnQ1NzBvYi&#10;/FUhc7FQWZBkFnP944clVYgxxNJIjhXQ6m1qb4TQg7/KlbuKRM4Qta1em2ZKy9DUnoGjokrKnwk2&#10;CBW8DZVlJaWIZjrQUMavTIW2tp7L/C1+FlXJC8eOD45KwtZOpu6bsDM+79Hf/yLUz9RA1teNIw77&#10;DTFA6O79MuFlQ9I2mYqQwraOvjNGCWIGlX60zB39vBgo7WTmn433ImtunDqQixzHMk0lgxDljqDv&#10;sugzP3ph8qIp4xcIOckvZUVCOgUGnEQPCpqoTtT2ywI9AAEgAASAgPoJqPinnvoFhhGAABDoaAJ0&#10;hjn+AV9cUlYp+eK8Xz99EvEaoohrpNeru4Lg9JcVpTlY0TS2pba47m7zH1EFU6mHZhn47cWU/3ob&#10;3IhbOdvdbpCt++ItSRfuVbfxlvi1YBTUjo0Lnzaqv8Mk9v5bvTz+k3Tm8oXoOTJjtzhpVOefx34R&#10;Rz8X8zazHVBWQVD3dN+qafY2DpND99/s4RGZdCYnPXqmqVRH3axd/Zk4j0z2H41XtUQhORLHHoqz&#10;06qcpOShrGWHfkDe7iCjpugyHTLs1V3VX8tt9iy+z8Utr1aRCwaRWMyiqzTvGfbqJk9X0R266vJq&#10;5aJgyBmittdI22ZKdDGNW1ktcsG0NXEyeF9UlOIIOIMh/WRjYKgtWd3BgdGHUtb5GFzdt9Lf3c7I&#10;3n2R0NpJxnq8/Lc0pxihg2zLri0MqKgOd+ND2iZTExK3Nu+r30ZdPDLdaZniq5gIZSZnFgv9wfxn&#10;+RcSsW/ab6y14p4JXcs50RdT1nn3vBoXLuBkO1HIqVJRpKSEZOQMOBlV2myjClHbLQR0AASAABAA&#10;Aq+NgKp/6702wWEgIAAE3gUCZq4zxWV3W/wZJx0fg3N5+kQcLriXfyp+40JHdC46zN/FcuT8LTJF&#10;qdHLKm4JToRrOsioXe9nycAX146d/0OFY1TKlb+vp8V/HeLnzjTXb/HuX+akUXv3QupNZOc6xqob&#10;mXFIthHXPWVzKsZGpFy9df10nFAcC/2uMhcgelmPGkFD+cevFAvT/fBfFOad4iJjd3tzmWMP+dmR&#10;JyJpeUjqp6HN3hE1m+m/lsWsoZP9msQSJAb2WX+woAxbu8iFbuhcDLZ2zJFzt8kWpUYWrjMbC5fL&#10;WtDhBl01/xegTFDVk5sXMkqRw/QxA8n5pgU5p9cfzi3LT8PfCm4oS8DJctzcLaKi1Ioe8gZcUU8k&#10;/t8+UUkMAE2AABAAAkBAcwho/hew5rACSYAAEBASeFFbg4/mdFq3LtTTg2p10zPDQfyV1U8VvIkk&#10;OnUWXGsas3RbfCvP7oDBLXInELqMoV6Ba2JOFJTlpETOtij8MWza2sQiyRsN9VUV5TxE7/c+Tckk&#10;kWRXAb82b+8CdiKaF3f57O4VPiNM2hpQ8qTBr71xPqkA2c4cY60E4VbFe5IXE86OQ/NiT57dt8LH&#10;AYvT2vR1Mhzm6I7T/RzLE756/l/R1cx8ZOczZlCTQ0i52ZEWjbw8ZIlrRDvZ3UFWTa3ueoIy8OXV&#10;TyVSj6pEozZ7flX7pBJvDwaOSFHJYIJOFC7mTt31+iBUiyNv5On6/Mmjpwj1MuzVVWUSUe2obTNV&#10;++SRAJmeKIiHCl6trjR8A+nli/qXJBwACoXGJeqwtVsdk369LOeXSD+zwuRl0z7/pahe2Ldgi2JX&#10;77il2/a3YkC3BgwW3lEibZMVCqSOBlJBVbW305NykK2bk7WoLhu5h3iPMdQTfyukF9zJSdnkZ1GU&#10;HPbJ54mFiiIkKRlwcpIobKWkqAr7hQZAAAgAASCgWQTABaNZ8wHSAAHNJ8CvKL5RipCNuXFPcukj&#10;JVXSove11kfo/t0HzSWl5aosTvhyv6JKmTSh+HDC9Fm1gxOJy6+eTMgokTjp1f5T/AAhE+aAPtSl&#10;pzQ5FRcPHMim+W5Y7y9dU0l+J1oWbh/5mwmzHvxbeOVSAXKY5W7dIosDJQGkG1dePrDpJM0/fP18&#10;mQpNcvok+o/wxikYsi5de1CH+GW5J/MQjeU89P2mpu2bHWE3VORph9qv+6Oyu4O0mlq9+1rjXMc3&#10;/3zAU7EPps2e68qL/+QiutkAfdW5YJCixazTu68JHXFv3i2TYwVePS6+XoaTmAwwVOXyp7YO2jRT&#10;r8qLr+PLlGYmhiIXTFsTJ4O3i+EAczoqzrpVqlyeG/la4HM7c8aq3dGRLHpV4hFxYTVxwpfyiirp&#10;ynUtuyBtk6kxVFVrrYEeH03E2YPxXaTnhTnHsW96luvQFlmcyYxG6PZl+qzczVnLQoWJCZkSyc/l&#10;fpqaAScjAPk2FEUl3zG0BAJAAAgAAY0gAC4YjZgGEAIIaCgB7qMq0TvV5qeu9Mr5dISM3Wz6K+PD&#10;6DWIaYszQR7PLmxxCKm9d+iHXcfyxEkT9QexnOjo+tWbD1seIfgNz19IR9HgXKctKhwReg7jPc0Q&#10;t6hS4mX7y7Jb5+4gNGjogHYkxCQzWy/L714oQgbW5kYyIfN1T6vllcMm+rKmuuCTRtKxlFPJWfIq&#10;45AZtdU2L0vvXqhCBsPNjWRiXxqeVVe3IKxlZOdpi3hXzt94xC+/cTa9FDmOsJWs1ExtduRIRU2e&#10;dqmutg+T2B0U1KSbMZ2NpVLwNAlef+/Q1r3Hch8qmWS6jZ753Gtn8hCycrMxUmY3t4ZWwWLWpg+y&#10;c8bZVI7//keLTLL8B/lnsvC1N3ub/pJRMHVPnr1QReQIycXQhpmqe3DtUpakAaSAV6x4aWrmTVnF&#10;X9Y8riDtl6nn8WTruRE9hoz3sUPoUaU4wPB9Kxa2tAUXbv4jh1vDi+fNN3FI22QxvNc8F52NWV5T&#10;aNy0pEM/nTqRJbeaXmuz2vCMJ7tqtHs4uPvgeLOiSgXhZlQNeKsrixyu9ohKclFDMyAABIAAENAY&#10;AuCC0ZipAEGAgAYSOP31qpg8nsRPeH5VduzWVB6aEDJ1qFKvzbuYukzxp/EK4g+e5UpGgvMbys5G&#10;rwkPXpF6W3Q40TZlzXREvNRtCbk10mcIPu8mZ5F3831+/pN7v22eywr5WerCEe6ioZL7oBJZeVgx&#10;mu4c8UuuncysQnYj7forLKjRzvnQ7txNB/1z+88ySQfHC276t8GhifK6Fp80Ti8PDs+qYgR4OPRQ&#10;qX3W6Yzn65+8P8skYTY8SN+wPPRXHNQk83S3GuVojAqOXPzjwe2cUzy60/SRZpLikJ+d1ihSk6ed&#10;c6Gej5PZHeTVJExc/D1pKCeec5ErteBflJ3au2bFshUH75A+okvr22rP+Mrbb7FHixBrxlRc5liV&#10;j4LFTJg6+eOYr4IUztkH0pu75sbhpKM8OitkErObyFmoazTQEteAvlJQgq8nNT71Vfk/79wtSNit&#10;nqc1M4WvTxUcjj0tZQCp4CVMXQLnW6ECzq6j9yWcyNj6ndjwWbRkZbLW9OLz7vy2aR7rk8YLR03t&#10;+E+4RY8RbYiVich11dWc5Y6ryyduO/h7jXQkIU5xwgkd15w4hrRN7pi5QITxyKlTzNDpNezwE4jh&#10;Nd6BTBavl7x7v22a+8EnP8teOOJXYqc8onlYmSi4iUrVgLecMZJLl4qoDbzHXMFTXq2kP1Y9+wV6&#10;BQJAAAgAAWoEVPoTn9rQ0BoIAAGNJ2CqfWs1++Otx/94jH/wNfD+Or/zs2VfXq23WLR4znAlo0gI&#10;Y8/lEVNphXuWr95/WVxOtb763tEv5y7+/o5lcORHzuJqIbShs5Yss6rPXvNp6O7sxnqiQhk+nceO&#10;u11R10lXW3hII7ro1pXnFexb7B++L/tvnvjtLj6kccKXx1ZZTJzMxIknRI8ohIem6jQr8uZR23jE&#10;1FGI9/PaiIT8KuxsauCV5p+KXjZ12g/VlrZyK3KLTxqCzux8x9korvBNZflomzKnsui8xM0R+/Oq&#10;MKKGmtL8k9FL/Kd9W2o5DGfnkXmIbjYsH3xXJDFh6y9pXDlREqRnpxUhKcpDRdXX1pbE7qCiZmfj&#10;iZ9EeNILoyNWNy34hsp7R7+a6x91x4IduXiMnjiCSVvPyMQUO9Qy8+/LBqnJVV5ez0iw6b5eFnWa&#10;xwxe4WOn1M2ONkgrWMyEycTlSzxpudHLv9x9uTG6R6Dst8vWHOZZBK7wHdJ4DamTvpU9LorD3ZNw&#10;ROhj5T9/mJscMcOJHVeo4DJjexaCPDPFb6i+c/TrL9acrrIIXuBr17RBqeAljCeELvak3Yn7eMkX&#10;KfmPcJlkXPD48oGwOUsP1/eWaxZkd6Zul7rSuwWJYf4h+7NLasR+nIZ/8/evXx5TbBHgyewtimci&#10;Og+dsW4ZC2VvCAyNbbS0OFrw/oWdy6azd92sqNfRFTshSNtktc2FntEgwYK+ln9fnptRHFQl0Iru&#10;62JPyjetpatbV5qXl7iYHbLvUglPxInfUJW3P3xdTBUzYLJd7yayckenZMDly08SFxVRH6V9biR4&#10;nPbeUuaGbnu2BHwWCAABIAAEVEcAXDCqYwk9AYG3j4Dzun17HfPCJtn06apF6HQf6BbCKTTzjohd&#10;P5FBPRWvGA+hxwzeuPczFjduIcvIfpxvQJCvl4Pl1A3nes/btWvT9AFN7yYJfc8vf9k5z6IwLtjR&#10;qM/IyQFBAZNHMwQyPHZbF/vjyjF0sQy6JtPXp3KWWt/eyXY0ZYyeghv6utno2bPjuGPXRS+fwNAR&#10;D81/mH0kg4ecgiaIElGq9ek5PCg8wo1eGMe21+tMYHom9hMWZw2M+OnwjkBc1LuuprbFXQLRXSR8&#10;znD1GNaceEU1Ur43LOjrFW60a3Fspp4OnsyeJvYTF5/tH3Hs4I7ZOMrgRU2t9HUkurXzVAtUytkW&#10;nYsYrq52vWSPgmRnpxXxqcqjGgoq7YXM7qCiJtHDIfj7qM9cHwsWvK27L17GnqMtvdefY3y86+Da&#10;6SZNRd+JLoOdAqxovCNsJku02pcd4raV37pFz3grsYwFm07PL2rLOm9T1aembjo2y1/M2j2Y87/f&#10;G+bK3RvMsrId92FQ0JzJo22Fys6J2hvm3aws0raeFL6Iiar2B46f5Bs0Z4rTCIdZx/UjDv+yAV9m&#10;UtvT0kwFTBltbO294SLDb8PedZNMJLJZU8FLvGc3f+ee0BHo5OYP7XExMrwT+7OC9hKL43cuwGZB&#10;8dNpwPSofZxgs9sxbMf+VqMnzwkK+tDNytSevYfrFh691qvZMhNGXl/GxAoMKLa05iNwS6wCw8wl&#10;ZD/XbcPhH0NY9MbLZ6RtsrrmoouFc4AT4v3EZjpjOx/kOzn4kGRoniioCrOx9fOwJRevRXQymRqV&#10;GhNsXRTDdurPGC3sdpyVHpMdh78+vlo7oV/zN5j80akY8FbkJ4eLiqiK1we0AAJAAAgAgTeAALhg&#10;3oBJAhGBQMcRoFn4fXcpJzlyoZcZopm5LdzIOXEuefnYPu06shE0W7+opNz0+I1LbZ6eSOCceGoT&#10;+m1KztHoBcxGr4pIY22aTeCeSxdTt69a4IIyEjgJd3r4hG9Lzs48/l9PhmRBH6KnTcDWtNyMpG2r&#10;/A3LD3MScJdLN8an5yasde/XJOurvzKT8LULz2kfDFVtiIn8+SH6uHyRcvzo9pUzmQxEY3pjHa+n&#10;Jaxw7duzOw47Kf298KFs3lUdg/5m+N0s3c9jZPsIyxOoUx/nsJTLv21f6cekYXGmhUalXr8Uu8LZ&#10;pKegSkvx74UVUuIQBsPGjRT1QxvvYN295ZcF6dmRj4eiPB23B1ofmczuoKSmNm2wb1TqmfT4TYKd&#10;IVzGoVEpORnbFti9L+Xz7DFmZcqByKXTLO8eS7j0sOuoEWZyJkhScJmeRVtpe2rOsbjPXaW2kso4&#10;K1rMRM/BfpGpuWfjN86zeZrF4fx6p7unQKKM3Z8795WyL4TxpG8SjkaFeve6e/DQXW2nMOE+cjfV&#10;Ve8PGFkzlXCvu89/tqeez4gLcWbIXGOkhJc2aNbmY5mpUaHThDvRb2V0Wv6vyx37kKuzjONbaEMD&#10;dhzJzUjeFj7JsPwch5P11GbexvizuYfC3aUFwy0/2nPyeur28AUjUMZPHKEK2ID+cXx1i5bkbLK6&#10;5uJ9p5UxKZFLvC3LjiVkl3QdNsZMquYRYdDfRmAZ3SeNNCDt/McGavaOtPP4WyHcvy/+VhB80Szd&#10;FJ9+5tBaD+k1L390Kga8FfnJ4iIvqsr2J3QEBIAAEAACHUiA4PPFF7EJgiiuUVSkrwMlhaGBABBQ&#10;loBpD52mnU6yj4bcLVYOYUWBKWXxPi2vqZDsRMOaPcndMsshrHh+yqlYHxPSv+NfpxK8/O2z7EOL&#10;NFjC10lDc8d6G3eHymnDYlY50ne2Q35d/k43+5Db81MKYn1kE4q/s1RAcSAABIAAEHgzCWCvi3pf&#10;Ir2ZWEBqIAAE3kYCNflHYjMR6+NPJxhrpP8F8Ssy46MzEH28jxOcMt7GFfgu6QSL+V2abTXryuee&#10;i0/MwreQfEYpfwFWzTJC90AACAABIAAEyBMAFwx5VtASCACBN5lAD+f11+7d/unj4arOPNouKPwX&#10;vGc4iwfOjXp6R9jq7+709t70kYd+u+55tUse+DAQUJoALGal0cEHZQm8es6rbcAJdKvvpe/4Yul3&#10;2TTvpUs8wDcNCwUIAAEgAATeBgLggnkbZhF0AAIqJ0B0NRgXGBg4qFdjJluVj9ABHRK6DCvTnpoV&#10;AlN75RtrHYLoTLf0CuUUWszbGDVvSFPa1Q5gBEOSIPBW7g4SeitqAotZESH4P2kC1Ve/8dAhtHTo&#10;lh6h+wstFv4QNdtGV7OMN2ldoCEQAAJAAAgAASkCkAsGFgQQePsJKJEL5u2Hohka8h+d/Wrphn3H&#10;nlr5e43/YMaHE4Yx1JxkVDP0BineQgKwmN/CSe0olfjcs1+t3LAv46nVeI/xk2Z+6DWcoVHhix3F&#10;BcYFAkAACACBN54AzgUDLpg3fhZBASCgkAC4YBQiggZAAAgAASAABIAAEAACQAAIAAG1EoB0vGrF&#10;C50DASAABIAAEAACQAAIAAEgAASAABAAAkBATABywcBSAAJAAAgAASAABIAAEAACQAAIAAEgAASA&#10;gNoJgAtG7YhhACAABIAAEAACQAAIAAEgAASAABAAAkAACIALBtYAEAACQAAIAAEgAASAABAAAkAA&#10;CAABIAAE1E4AXDBqRwwDAAEgAASAABAAAkAACAABIAAEgAAQAAJAAFwwsAaAABAAAkAACAABIAAE&#10;gAAQAAJAAAgAASCgdgLgglE7YhgACAABIAAEgAAQAAJAAAgAASAABIAAEAAC4IKBNQAEgAAQAAJA&#10;AAgAASAABIAAEAACQAAIAAG1EwAXjNoRwwBAAAgAASAABIAAEAACQAAIAAEgAASAABAg+Hy+iAJB&#10;EIADCAABIAAEgAAQAAJAAAgAASAABIAAEAACQEAdBP4P9G6iHcGP8eAAAAAASUVORK5CYIJQSwME&#10;FAAGAAgAAAAhACLHgR7iAAAACgEAAA8AAABkcnMvZG93bnJldi54bWxMj8FqwzAMhu+DvYPRYLfV&#10;cdKUNo1TStl2KoO1g7GbGqtJaGyH2E3St593Wm8S+vj1/flm0i0bqHeNNRLELAJGprSqMZWEr+Pb&#10;yxKY82gUttaQhBs52BSPDzlmyo7mk4aDr1gIMS5DCbX3Xca5K2vS6Ga2IxNuZ9tr9GHtK656HEO4&#10;bnkcRQuusTHhQ40d7WoqL4erlvA+4rhNxOuwv5x3t59j+vG9FyTl89O0XQPzNPl/GP70gzoUwelk&#10;r0Y51kqIhUgDGob5HFgAVukiBnaSkCTLCHiR8/sKxS8AAAD//wMAUEsDBBQABgAIAAAAIQCqJg6+&#10;vAAAACEBAAAZAAAAZHJzL19yZWxzL2Uyb0RvYy54bWwucmVsc4SPQWrDMBBF94XcQcw+lp1FKMWy&#10;N6HgbUgOMEhjWcQaCUkt9e0jyCaBQJfzP/89ph///Cp+KWUXWEHXtCCIdTCOrYLr5Xv/CSIXZINr&#10;YFKwUYZx2H30Z1qx1FFeXMyiUjgrWEqJX1JmvZDH3IRIXJs5JI+lnsnKiPqGluShbY8yPTNgeGGK&#10;yShIk+lAXLZYzf+zwzw7TaegfzxxeaOQzld3BWKyVBR4Mg4fYddEtiCHXr48NtwBAAD//wMAUEsB&#10;Ai0AFAAGAAgAAAAhALGCZ7YKAQAAEwIAABMAAAAAAAAAAAAAAAAAAAAAAFtDb250ZW50X1R5cGVz&#10;XS54bWxQSwECLQAUAAYACAAAACEAOP0h/9YAAACUAQAACwAAAAAAAAAAAAAAAAA7AQAAX3JlbHMv&#10;LnJlbHNQSwECLQAUAAYACAAAACEADSAEElwDAAAICAAADgAAAAAAAAAAAAAAAAA6AgAAZHJzL2Uy&#10;b0RvYy54bWxQSwECLQAKAAAAAAAAACEA/0lLJ1H/AgBR/wIAFAAAAAAAAAAAAAAAAADCBQAAZHJz&#10;L21lZGlhL2ltYWdlMS5wbmdQSwECLQAUAAYACAAAACEAIseBHuIAAAAKAQAADwAAAAAAAAAAAAAA&#10;AABFBQMAZHJzL2Rvd25yZXYueG1sUEsBAi0AFAAGAAgAAAAhAKomDr68AAAAIQEAABkAAAAAAAAA&#10;AAAAAAAAVAYDAGRycy9fcmVscy9lMm9Eb2MueG1sLnJlbHNQSwUGAAAAAAYABgB8AQAARwcD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268" o:spid="_x0000_s1027" type="#_x0000_t75" style="position:absolute;width:47288;height:1762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R6rQvAAAANwAAAAPAAAAZHJzL2Rvd25yZXYueG1sRE9LCsIw&#10;EN0L3iGM4E5TRUSrUUQRXQji5wBDM7bFZlKa9OPtzUJw+Xj/9bYzhWiocrllBZNxBII4sTrnVMHz&#10;cRwtQDiPrLGwTAo+5GC76ffWGGvb8o2au09FCGEXo4LM+zKW0iUZGXRjWxIH7mUrgz7AKpW6wjaE&#10;m0JOo2guDeYcGjIsaZ9R8r7XRkGjD/u6dWVyPZ0uM48PjWm9VGo46HYrEJ46/xf/3GetYDoPa8OZ&#10;cATk5gsAAP//AwBQSwECLQAUAAYACAAAACEA2+H2y+4AAACFAQAAEwAAAAAAAAAAAAAAAAAAAAAA&#10;W0NvbnRlbnRfVHlwZXNdLnhtbFBLAQItABQABgAIAAAAIQBa9CxbvwAAABUBAAALAAAAAAAAAAAA&#10;AAAAAB8BAABfcmVscy8ucmVsc1BLAQItABQABgAIAAAAIQAMR6rQvAAAANwAAAAPAAAAAAAAAAAA&#10;AAAAAAcCAABkcnMvZG93bnJldi54bWxQSwUGAAAAAAMAAwC3AAAA8AIAAAAA&#10;">
                  <v:imagedata r:id="rId22" o:title=""/>
                </v:shape>
                <v:shapetype id="_x0000_t202" coordsize="21600,21600" o:spt="202" path="m,l,21600r21600,l21600,xe">
                  <v:stroke joinstyle="miter"/>
                  <v:path gradientshapeok="t" o:connecttype="rect"/>
                </v:shapetype>
                <v:shape id="Text Box 315" o:spid="_x0000_s1028" type="#_x0000_t202" style="position:absolute;top:17951;width:47288;height:196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WmRaxgAAANwAAAAPAAAAZHJzL2Rvd25yZXYueG1sRI9Pa8JA&#10;FMTvQr/D8gq9iG5sUEt0FSm1Ld40/UNvj+wzCWbfhuyaxG/vFgSPw8z8hlmue1OJlhpXWlYwGUcg&#10;iDOrS84VfKXb0QsI55E1VpZJwYUcrFcPgyUm2na8p/bgcxEg7BJUUHhfJ1K6rCCDbmxr4uAdbWPQ&#10;B9nkUjfYBbip5HMUzaTBksNCgTW9FpSdDmej4G+Y/+5c//7dxdO4fvto0/mPTpV6euw3CxCeen8P&#10;39qfWkE8mcL/mXAE5OoKAAD//wMAUEsBAi0AFAAGAAgAAAAhANvh9svuAAAAhQEAABMAAAAAAAAA&#10;AAAAAAAAAAAAAFtDb250ZW50X1R5cGVzXS54bWxQSwECLQAUAAYACAAAACEAWvQsW78AAAAVAQAA&#10;CwAAAAAAAAAAAAAAAAAfAQAAX3JlbHMvLnJlbHNQSwECLQAUAAYACAAAACEA31pkWsYAAADcAAAA&#10;DwAAAAAAAAAAAAAAAAAHAgAAZHJzL2Rvd25yZXYueG1sUEsFBgAAAAADAAMAtwAAAPoCAAAAAA==&#10;" fillcolor="white [3201]" stroked="f" strokeweight=".5pt">
                  <v:textbox>
                    <w:txbxContent>
                      <w:p w14:paraId="6566306B" w14:textId="31288755" w:rsidR="00575A5C" w:rsidRPr="00875737" w:rsidRDefault="00575A5C">
                        <w:pPr>
                          <w:rPr>
                            <w:rFonts w:ascii="Verdana" w:hAnsi="Verdana"/>
                            <w:sz w:val="10"/>
                          </w:rPr>
                        </w:pPr>
                        <w:r w:rsidRPr="00875737">
                          <w:rPr>
                            <w:rFonts w:ascii="Verdana" w:hAnsi="Verdana"/>
                            <w:sz w:val="10"/>
                          </w:rPr>
                          <w:t>*Table sourced from FAO Food Security Programme, 2008</w:t>
                        </w:r>
                      </w:p>
                    </w:txbxContent>
                  </v:textbox>
                </v:shape>
                <w10:wrap type="topAndBottom"/>
              </v:group>
            </w:pict>
          </mc:Fallback>
        </mc:AlternateContent>
      </w:r>
    </w:p>
    <w:p w14:paraId="72CED3A4" w14:textId="3CED5CBB" w:rsidR="00E618C6" w:rsidRDefault="00E618C6" w:rsidP="00CB294A">
      <w:pPr>
        <w:pStyle w:val="FFABody"/>
        <w:textAlignment w:val="auto"/>
      </w:pPr>
    </w:p>
    <w:p w14:paraId="209A03C0" w14:textId="77777777" w:rsidR="00AA147E" w:rsidRDefault="004D2BB5">
      <w:pPr>
        <w:pStyle w:val="FFABody"/>
        <w:ind w:left="720"/>
        <w:textAlignment w:val="auto"/>
      </w:pPr>
      <w:r>
        <w:t xml:space="preserve">Next, students will summarize the meaning of the passage in a way their grandparent </w:t>
      </w:r>
      <w:r w:rsidR="00906AC5">
        <w:t xml:space="preserve">or </w:t>
      </w:r>
      <w:r w:rsidR="00E618C6">
        <w:t xml:space="preserve">a </w:t>
      </w:r>
      <w:r w:rsidR="00906AC5">
        <w:t>person over 60 years old can</w:t>
      </w:r>
      <w:r>
        <w:t xml:space="preserve"> understand.</w:t>
      </w:r>
    </w:p>
    <w:p w14:paraId="2E92AC77" w14:textId="77777777" w:rsidR="00AA147E" w:rsidRDefault="00AA147E">
      <w:pPr>
        <w:pStyle w:val="FFABody"/>
        <w:ind w:left="720"/>
        <w:textAlignment w:val="auto"/>
      </w:pPr>
    </w:p>
    <w:p w14:paraId="3E312034" w14:textId="1043D968" w:rsidR="005246E3" w:rsidRDefault="00AA147E">
      <w:pPr>
        <w:pStyle w:val="FFABody"/>
        <w:ind w:left="720"/>
        <w:textAlignment w:val="auto"/>
      </w:pPr>
      <w:r w:rsidRPr="008A6924">
        <w:rPr>
          <w:rStyle w:val="Strong"/>
        </w:rPr>
        <w:t xml:space="preserve">Part </w:t>
      </w:r>
      <w:r>
        <w:rPr>
          <w:rStyle w:val="Strong"/>
        </w:rPr>
        <w:t xml:space="preserve">2: </w:t>
      </w:r>
      <w:r w:rsidR="00E618C6">
        <w:t>Then</w:t>
      </w:r>
      <w:r w:rsidR="004D2BB5">
        <w:t xml:space="preserve">, </w:t>
      </w:r>
      <w:r w:rsidR="00E618C6">
        <w:t>s</w:t>
      </w:r>
      <w:r w:rsidR="004D2BB5">
        <w:t>tudents will identify the four dimensions needed for food security (found in the same passage</w:t>
      </w:r>
      <w:r w:rsidR="009B4FC1">
        <w:t xml:space="preserve"> and listed above</w:t>
      </w:r>
      <w:r w:rsidR="004D2BB5">
        <w:t>)</w:t>
      </w:r>
      <w:r w:rsidR="008D0255">
        <w:t>. S</w:t>
      </w:r>
      <w:r w:rsidR="00AD7849">
        <w:t>tudents will match each term with a picture and common phrase to help increase understanding and retention of the components of food security.</w:t>
      </w:r>
    </w:p>
    <w:p w14:paraId="797D9F43" w14:textId="77777777" w:rsidR="005246E3" w:rsidRDefault="005246E3" w:rsidP="00CB294A">
      <w:pPr>
        <w:pStyle w:val="FFABody"/>
        <w:textAlignment w:val="auto"/>
      </w:pPr>
    </w:p>
    <w:p w14:paraId="2EA54C38" w14:textId="62AE4EFA" w:rsidR="004D2BB5" w:rsidRDefault="00AD7849" w:rsidP="009B4FC1">
      <w:pPr>
        <w:pStyle w:val="FFABody"/>
        <w:ind w:left="720"/>
        <w:textAlignment w:val="auto"/>
      </w:pPr>
      <w:r>
        <w:t>Finally, students will</w:t>
      </w:r>
      <w:r w:rsidR="004D2BB5">
        <w:t xml:space="preserve"> select one </w:t>
      </w:r>
      <w:r w:rsidR="008D0255">
        <w:t xml:space="preserve">of the </w:t>
      </w:r>
      <w:r w:rsidR="004D2BB5">
        <w:t xml:space="preserve">dimensions </w:t>
      </w:r>
      <w:r w:rsidR="00023EE4">
        <w:t xml:space="preserve">and </w:t>
      </w:r>
      <w:r w:rsidR="004D2BB5">
        <w:t>develop a one</w:t>
      </w:r>
      <w:r w:rsidR="00023EE4">
        <w:t>-</w:t>
      </w:r>
      <w:r w:rsidR="004D2BB5">
        <w:t>minute presentation for the class</w:t>
      </w:r>
      <w:r w:rsidR="009B4FC1">
        <w:t xml:space="preserve"> so students </w:t>
      </w:r>
      <w:r w:rsidR="00023EE4">
        <w:t>can</w:t>
      </w:r>
      <w:r w:rsidR="009B4FC1">
        <w:t xml:space="preserve"> explore one of the dimensions in more detail and then explain their dimension to others</w:t>
      </w:r>
      <w:r w:rsidR="004D2BB5">
        <w:t>. Use the attached rubric to evaluate the presentation.</w:t>
      </w:r>
    </w:p>
    <w:p w14:paraId="26E2FBE4" w14:textId="66BBA82F" w:rsidR="009B4FC1" w:rsidRPr="004D2BB5" w:rsidRDefault="009B4FC1" w:rsidP="004D2BB5">
      <w:pPr>
        <w:ind w:left="360"/>
        <w:rPr>
          <w:i/>
        </w:rPr>
      </w:pPr>
    </w:p>
    <w:p w14:paraId="5E49C928" w14:textId="61B1A0A7" w:rsidR="004D2BB5" w:rsidRDefault="001A3DB4" w:rsidP="004D2BB5">
      <w:pPr>
        <w:pStyle w:val="FFABody"/>
        <w:numPr>
          <w:ilvl w:val="0"/>
          <w:numId w:val="13"/>
        </w:numPr>
        <w:textAlignment w:val="auto"/>
      </w:pPr>
      <w:r w:rsidRPr="00CB294A">
        <w:rPr>
          <w:rStyle w:val="FFASub2Char"/>
        </w:rPr>
        <w:t>Follow-up</w:t>
      </w:r>
      <w:r w:rsidR="00F45850" w:rsidRPr="00CB294A">
        <w:rPr>
          <w:rStyle w:val="FFASub2Char"/>
        </w:rPr>
        <w:t>:</w:t>
      </w:r>
      <w:r w:rsidR="00F45850">
        <w:t xml:space="preserve"> H</w:t>
      </w:r>
      <w:r w:rsidR="00636748">
        <w:t xml:space="preserve">ang </w:t>
      </w:r>
      <w:r w:rsidR="00F45850">
        <w:t>the student infographics throughout the school for others to learn</w:t>
      </w:r>
      <w:r w:rsidR="00344A7C">
        <w:t>.</w:t>
      </w:r>
    </w:p>
    <w:p w14:paraId="4FB6EF47" w14:textId="0D9D08B6" w:rsidR="004D2BB5" w:rsidRPr="004D2BB5" w:rsidRDefault="004D2BB5" w:rsidP="004D2BB5">
      <w:pPr>
        <w:ind w:left="360"/>
        <w:rPr>
          <w:i/>
        </w:rPr>
      </w:pPr>
    </w:p>
    <w:p w14:paraId="151D5C46" w14:textId="05A392D7" w:rsidR="004D2BB5" w:rsidRDefault="006C2FAC" w:rsidP="00B60CA4">
      <w:pPr>
        <w:pStyle w:val="FFABody"/>
        <w:numPr>
          <w:ilvl w:val="0"/>
          <w:numId w:val="13"/>
        </w:numPr>
        <w:textAlignment w:val="auto"/>
      </w:pPr>
      <w:r w:rsidRPr="00CB294A">
        <w:rPr>
          <w:rStyle w:val="FFASub2Char"/>
        </w:rPr>
        <w:lastRenderedPageBreak/>
        <w:t>Leveling Up:</w:t>
      </w:r>
      <w:r w:rsidR="00E3273E">
        <w:t xml:space="preserve"> </w:t>
      </w:r>
      <w:r w:rsidR="00636748">
        <w:t xml:space="preserve">Host a “hunger awareness dinner” to </w:t>
      </w:r>
      <w:r w:rsidR="000A4977">
        <w:t xml:space="preserve">allow </w:t>
      </w:r>
      <w:r w:rsidR="00636748">
        <w:t xml:space="preserve">students </w:t>
      </w:r>
      <w:r w:rsidR="000A4977">
        <w:t xml:space="preserve">to </w:t>
      </w:r>
      <w:r w:rsidR="00636748">
        <w:t xml:space="preserve">experience a meal </w:t>
      </w:r>
      <w:r w:rsidR="000A4977">
        <w:t>similar to those</w:t>
      </w:r>
      <w:r w:rsidR="00636748">
        <w:t xml:space="preserve"> in hunger</w:t>
      </w:r>
      <w:r w:rsidR="000A4977">
        <w:t>-</w:t>
      </w:r>
      <w:r w:rsidR="00636748">
        <w:t xml:space="preserve">stricken countries. Some students would get a </w:t>
      </w:r>
      <w:r w:rsidR="00DD4F7E">
        <w:t xml:space="preserve">traditional </w:t>
      </w:r>
      <w:r w:rsidR="00636748">
        <w:t>meal as they would in America</w:t>
      </w:r>
      <w:r w:rsidR="000A4977">
        <w:t xml:space="preserve"> and</w:t>
      </w:r>
      <w:r w:rsidR="00636748">
        <w:t xml:space="preserve"> some will receive a meal as they would in a developing country.</w:t>
      </w:r>
      <w:r w:rsidR="00B7173E">
        <w:t xml:space="preserve"> Here is the link to a free resource that could assist you in hosting a hunger awareness dinner with students: </w:t>
      </w:r>
      <w:hyperlink r:id="rId23" w:history="1">
        <w:r w:rsidR="00B60CA4" w:rsidRPr="00B3563C">
          <w:rPr>
            <w:rStyle w:val="Hyperlink"/>
          </w:rPr>
          <w:t>https://www.scribd.com/document/390538867/World-Hunger-Simulation-FAF331EDF3DD9</w:t>
        </w:r>
      </w:hyperlink>
      <w:r w:rsidR="00B60CA4" w:rsidRPr="00CB294A">
        <w:t>.</w:t>
      </w:r>
      <w:r w:rsidR="00B60CA4">
        <w:rPr>
          <w:rStyle w:val="Hyperlink"/>
        </w:rPr>
        <w:t xml:space="preserve"> </w:t>
      </w:r>
      <w:r w:rsidR="00B7173E">
        <w:t xml:space="preserve"> </w:t>
      </w:r>
    </w:p>
    <w:p w14:paraId="226999E9" w14:textId="77777777" w:rsidR="004D2BB5" w:rsidRPr="004D2BB5" w:rsidRDefault="004D2BB5" w:rsidP="004D2BB5">
      <w:pPr>
        <w:ind w:left="360"/>
        <w:rPr>
          <w:i/>
        </w:rPr>
      </w:pPr>
    </w:p>
    <w:p w14:paraId="245F6A6C" w14:textId="5961B9AF" w:rsidR="00247C4D" w:rsidRPr="004D2BB5" w:rsidRDefault="00247C4D" w:rsidP="004D2BB5">
      <w:pPr>
        <w:pStyle w:val="FFABody"/>
        <w:numPr>
          <w:ilvl w:val="0"/>
          <w:numId w:val="13"/>
        </w:numPr>
        <w:textAlignment w:val="auto"/>
      </w:pPr>
      <w:r w:rsidRPr="00CB294A">
        <w:rPr>
          <w:rStyle w:val="FFASub2Char"/>
        </w:rPr>
        <w:t>Exit Ticket:</w:t>
      </w:r>
      <w:r w:rsidR="00E3273E">
        <w:t xml:space="preserve"> </w:t>
      </w:r>
      <w:r w:rsidR="00E234EA">
        <w:t>Have students answer the following question on their exit ticket worksheet (</w:t>
      </w:r>
      <w:r w:rsidR="00741A44">
        <w:t>Appendix 2</w:t>
      </w:r>
      <w:r w:rsidR="00E234EA">
        <w:t xml:space="preserve">): </w:t>
      </w:r>
      <w:r w:rsidR="00E3273E">
        <w:t xml:space="preserve">What is undernourishment and why is it </w:t>
      </w:r>
      <w:r w:rsidR="00636748">
        <w:t>so wide spread</w:t>
      </w:r>
      <w:r w:rsidR="00E3273E">
        <w:t>?</w:t>
      </w:r>
    </w:p>
    <w:p w14:paraId="626AA21B" w14:textId="664BD08A" w:rsidR="00E3273E" w:rsidRDefault="00E3273E" w:rsidP="00E3273E">
      <w:pPr>
        <w:pStyle w:val="FFABody"/>
      </w:pPr>
    </w:p>
    <w:p w14:paraId="5D618912" w14:textId="44953AB1" w:rsidR="00E3273E" w:rsidRDefault="00E3273E" w:rsidP="00E3273E">
      <w:pPr>
        <w:pStyle w:val="FFABody"/>
      </w:pPr>
    </w:p>
    <w:p w14:paraId="2BF969AD" w14:textId="067187E9" w:rsidR="00E3273E" w:rsidRDefault="00E3273E" w:rsidP="00E3273E">
      <w:pPr>
        <w:pStyle w:val="FFABody"/>
      </w:pPr>
    </w:p>
    <w:p w14:paraId="0E84EB7E" w14:textId="075E400E" w:rsidR="00E37A94" w:rsidRPr="0016192A" w:rsidRDefault="00E37A94" w:rsidP="0016192A">
      <w:pPr>
        <w:tabs>
          <w:tab w:val="left" w:pos="880"/>
        </w:tabs>
        <w:sectPr w:rsidR="00E37A94" w:rsidRPr="0016192A" w:rsidSect="008C1F98">
          <w:headerReference w:type="even" r:id="rId24"/>
          <w:headerReference w:type="default" r:id="rId25"/>
          <w:footerReference w:type="even" r:id="rId26"/>
          <w:footerReference w:type="default" r:id="rId27"/>
          <w:headerReference w:type="first" r:id="rId28"/>
          <w:footerReference w:type="first" r:id="rId29"/>
          <w:pgSz w:w="12240" w:h="15840" w:code="1"/>
          <w:pgMar w:top="990" w:right="720" w:bottom="1170" w:left="720" w:header="1440" w:footer="720" w:gutter="0"/>
          <w:cols w:space="720"/>
          <w:titlePg/>
          <w:docGrid w:linePitch="360"/>
        </w:sectPr>
      </w:pPr>
    </w:p>
    <w:p w14:paraId="2C8E8AFE" w14:textId="0526ACF3" w:rsidR="006811AA" w:rsidRDefault="006811AA" w:rsidP="006811AA">
      <w:pPr>
        <w:pStyle w:val="DocumentTitle"/>
      </w:pPr>
      <w:bookmarkStart w:id="0" w:name="Implementation_Worksheet"/>
      <w:bookmarkStart w:id="1" w:name="Appendix1"/>
      <w:bookmarkStart w:id="2" w:name="World_Snapshot"/>
      <w:r w:rsidRPr="00306873">
        <w:rPr>
          <w:noProof/>
          <w:sz w:val="28"/>
          <w:szCs w:val="28"/>
          <w:lang w:eastAsia="en-US"/>
        </w:rPr>
        <w:lastRenderedPageBreak/>
        <mc:AlternateContent>
          <mc:Choice Requires="wps">
            <w:drawing>
              <wp:anchor distT="0" distB="0" distL="114300" distR="114300" simplePos="0" relativeHeight="251836416" behindDoc="1" locked="0" layoutInCell="1" allowOverlap="1" wp14:anchorId="60E0C722" wp14:editId="2A443F71">
                <wp:simplePos x="0" y="0"/>
                <wp:positionH relativeFrom="margin">
                  <wp:posOffset>4151264</wp:posOffset>
                </wp:positionH>
                <wp:positionV relativeFrom="paragraph">
                  <wp:posOffset>-364840</wp:posOffset>
                </wp:positionV>
                <wp:extent cx="2732374" cy="678787"/>
                <wp:effectExtent l="0" t="0" r="11430" b="26670"/>
                <wp:wrapNone/>
                <wp:docPr id="33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32374" cy="678787"/>
                        </a:xfrm>
                        <a:prstGeom prst="rect">
                          <a:avLst/>
                        </a:prstGeom>
                        <a:solidFill>
                          <a:srgbClr val="FFFFFF"/>
                        </a:solidFill>
                        <a:ln w="9525">
                          <a:solidFill>
                            <a:srgbClr val="000000"/>
                          </a:solidFill>
                          <a:miter lim="800000"/>
                          <a:headEnd/>
                          <a:tailEnd/>
                        </a:ln>
                      </wps:spPr>
                      <wps:txbx>
                        <w:txbxContent>
                          <w:p w14:paraId="2E66EF34" w14:textId="77777777" w:rsidR="00575A5C" w:rsidRPr="00C73C1C" w:rsidRDefault="00575A5C" w:rsidP="006811AA">
                            <w:pPr>
                              <w:rPr>
                                <w:rFonts w:ascii="Verdana" w:hAnsi="Verdana"/>
                                <w:b/>
                                <w:sz w:val="14"/>
                                <w:szCs w:val="16"/>
                              </w:rPr>
                            </w:pPr>
                            <w:r w:rsidRPr="00C73C1C">
                              <w:rPr>
                                <w:rFonts w:ascii="Verdana" w:hAnsi="Verdana"/>
                                <w:sz w:val="14"/>
                                <w:szCs w:val="16"/>
                              </w:rPr>
                              <w:t>Aligned to the following standards:</w:t>
                            </w:r>
                          </w:p>
                          <w:p w14:paraId="3DF356E9" w14:textId="77777777" w:rsidR="00575A5C" w:rsidRPr="00C73C1C" w:rsidRDefault="00575A5C" w:rsidP="006811AA">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0E0C722" id="Text Box 2" o:spid="_x0000_s1029" type="#_x0000_t202" style="position:absolute;margin-left:326.85pt;margin-top:-28.75pt;width:215.15pt;height:53.45pt;z-index:-25148006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vt9RJwIAAE0EAAAOAAAAZHJzL2Uyb0RvYy54bWysVNuO2jAQfa/Uf7D8XgIBFjYirLZsqSpt&#10;L9JuP8BxHGLV9ri2IaFfv2OHZentpWqQLI9nfHzmzAyrm14rchDOSzAlnYzGlAjDoZZmV9Kvj9s3&#10;S0p8YKZmCowo6VF4erN+/WrV2ULk0IKqhSMIYnzR2ZK2IdgiyzxvhWZ+BFYYdDbgNAtoul1WO9Yh&#10;ulZZPh5fZR242jrgwns8vRucdJ3wm0bw8LlpvAhElRS5hbS6tFZxzdYrVuwcs63kJxrsH1hoJg0+&#10;eoa6Y4GRvZO/QWnJHXhowoiDzqBpJBcpB8xmMv4lm4eWWZFyQXG8Pcvk/x8s/3T44oisSzqdTigx&#10;TGORHkUfyFvoSR716awvMOzBYmDo8RjrnHL19h74N08MbFpmduLWOehawWrkN4k3s4urA46PIFX3&#10;EWp8hu0DJKC+cTqKh3IQRMc6Hc+1iVQ4HuaLaT5dzCjh6LtaLPGXnmDF823rfHgvQJO4KanD2id0&#10;drj3IbJhxXNIfMyDkvVWKpUMt6s2ypEDwz7Zpu+E/lOYMqQr6fU8nw8C/BVinL4/QWgZsOGV1CVd&#10;noNYEWV7Z+rUjoFJNeyRsjInHaN0g4ihr/pUsiRy1LiC+ojCOhj6G+cRNy24H5R02Nsl9d/3zAlK&#10;1AeDxbmezGZxGJIxmy9yNNylp7r0MMMRqqSBkmG7CWmAom4GbrGIjUz6vjA5UcaeTbKf5isOxaWd&#10;ol7+BdZPAAAA//8DAFBLAwQUAAYACAAAACEAbsO8fuAAAAALAQAADwAAAGRycy9kb3ducmV2Lnht&#10;bEyPy07DMBBF90j8gzVIbFDrQPNqyKRCSCDYQUGwdeNpEuFHsN00/D3uCpajObr33Hoza8Umcn6w&#10;BuF6mQAj01o5mA7h/e1hUQLzQRgplDWE8EMeNs35WS0qaY/mlaZt6FgMMb4SCH0IY8W5b3vSwi/t&#10;SCb+9tZpEeLpOi6dOMZwrfhNkuRci8HEhl6MdN9T+7U9aIQyfZo+/fPq5aPN92odrorp8dshXl7M&#10;d7fAAs3hD4aTflSHJjrt7MFIzxRCnq2KiCIssiIDdiKSMo3zdgjpOgXe1Pz/huYXAAD//wMAUEsB&#10;Ai0AFAAGAAgAAAAhALaDOJL+AAAA4QEAABMAAAAAAAAAAAAAAAAAAAAAAFtDb250ZW50X1R5cGVz&#10;XS54bWxQSwECLQAUAAYACAAAACEAOP0h/9YAAACUAQAACwAAAAAAAAAAAAAAAAAvAQAAX3JlbHMv&#10;LnJlbHNQSwECLQAUAAYACAAAACEAM77fUScCAABNBAAADgAAAAAAAAAAAAAAAAAuAgAAZHJzL2Uy&#10;b0RvYy54bWxQSwECLQAUAAYACAAAACEAbsO8fuAAAAALAQAADwAAAAAAAAAAAAAAAACBBAAAZHJz&#10;L2Rvd25yZXYueG1sUEsFBgAAAAAEAAQA8wAAAI4FAAAAAA==&#10;">
                <v:textbox>
                  <w:txbxContent>
                    <w:p w14:paraId="2E66EF34" w14:textId="77777777" w:rsidR="00575A5C" w:rsidRPr="00C73C1C" w:rsidRDefault="00575A5C" w:rsidP="006811AA">
                      <w:pPr>
                        <w:rPr>
                          <w:rFonts w:ascii="Verdana" w:hAnsi="Verdana"/>
                          <w:b/>
                          <w:sz w:val="14"/>
                          <w:szCs w:val="16"/>
                        </w:rPr>
                      </w:pPr>
                      <w:r w:rsidRPr="00C73C1C">
                        <w:rPr>
                          <w:rFonts w:ascii="Verdana" w:hAnsi="Verdana"/>
                          <w:sz w:val="14"/>
                          <w:szCs w:val="16"/>
                        </w:rPr>
                        <w:t>Aligned to the following standards:</w:t>
                      </w:r>
                    </w:p>
                    <w:p w14:paraId="3DF356E9" w14:textId="77777777" w:rsidR="00575A5C" w:rsidRPr="00C73C1C" w:rsidRDefault="00575A5C" w:rsidP="006811AA">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v:textbox>
                <w10:wrap anchorx="margin"/>
              </v:shape>
            </w:pict>
          </mc:Fallback>
        </mc:AlternateContent>
      </w:r>
      <w:r w:rsidRPr="006811AA">
        <w:t>World Snapshot</w:t>
      </w:r>
      <w:bookmarkEnd w:id="0"/>
      <w:bookmarkEnd w:id="1"/>
      <w:bookmarkEnd w:id="2"/>
    </w:p>
    <w:p w14:paraId="73770D15" w14:textId="77777777" w:rsidR="006811AA" w:rsidRDefault="006811AA" w:rsidP="006811AA">
      <w:pPr>
        <w:pStyle w:val="FFASub1"/>
      </w:pPr>
      <w:r>
        <w:t>Directions:</w:t>
      </w:r>
    </w:p>
    <w:p w14:paraId="393DE487" w14:textId="77777777" w:rsidR="006811AA" w:rsidRDefault="006811AA" w:rsidP="006811AA">
      <w:pPr>
        <w:pStyle w:val="FFABody"/>
      </w:pPr>
      <w:r>
        <w:t xml:space="preserve">You have $500 to spend. You MUST purchase food, clothes and shelter. Once you are done making your selections, answer the follow-up questions at the bottom. Select a spokesperson that will share with the class. You will have 10 minutes to make your selections and answer the conclusion questions. </w:t>
      </w:r>
    </w:p>
    <w:p w14:paraId="1674D94D" w14:textId="77777777" w:rsidR="006811AA" w:rsidRDefault="006811AA" w:rsidP="006811AA">
      <w:pPr>
        <w:pStyle w:val="FFABody"/>
      </w:pPr>
    </w:p>
    <w:p w14:paraId="1BC112AD" w14:textId="6D04B562" w:rsidR="006811AA" w:rsidRDefault="006811AA" w:rsidP="006811AA">
      <w:pPr>
        <w:pStyle w:val="FFABody"/>
      </w:pPr>
      <w:r w:rsidRPr="000313F8">
        <w:rPr>
          <w:b/>
        </w:rPr>
        <w:t>Circle the country you were assigned:</w:t>
      </w:r>
      <w:r>
        <w:t xml:space="preserve">            United States                 </w:t>
      </w:r>
      <w:r w:rsidR="00D86F8E">
        <w:t>Ireland</w:t>
      </w:r>
      <w:r>
        <w:t xml:space="preserve">                    </w:t>
      </w:r>
      <w:r w:rsidR="00D86F8E">
        <w:t>Indonesia</w:t>
      </w:r>
    </w:p>
    <w:p w14:paraId="58F6370F" w14:textId="77777777" w:rsidR="006811AA" w:rsidRPr="00156898" w:rsidRDefault="006811AA" w:rsidP="006811AA">
      <w:pPr>
        <w:pStyle w:val="FFABody"/>
      </w:pPr>
    </w:p>
    <w:p w14:paraId="78AB2DD6" w14:textId="77777777" w:rsidR="006811AA" w:rsidRPr="00156898" w:rsidRDefault="006811AA" w:rsidP="006811AA">
      <w:pPr>
        <w:rPr>
          <w:rFonts w:ascii="Verdana" w:hAnsi="Verdana"/>
          <w:b/>
          <w:sz w:val="17"/>
          <w:szCs w:val="17"/>
        </w:rPr>
      </w:pPr>
      <w:r>
        <w:rPr>
          <w:rFonts w:ascii="Verdana" w:hAnsi="Verdana"/>
          <w:b/>
          <w:sz w:val="17"/>
          <w:szCs w:val="17"/>
        </w:rPr>
        <w:t>Food</w:t>
      </w:r>
    </w:p>
    <w:tbl>
      <w:tblPr>
        <w:tblStyle w:val="TableGrid"/>
        <w:tblW w:w="0" w:type="auto"/>
        <w:tblLook w:val="04A0" w:firstRow="1" w:lastRow="0" w:firstColumn="1" w:lastColumn="0" w:noHBand="0" w:noVBand="1"/>
      </w:tblPr>
      <w:tblGrid>
        <w:gridCol w:w="5395"/>
        <w:gridCol w:w="5395"/>
      </w:tblGrid>
      <w:tr w:rsidR="006811AA" w14:paraId="6F06260F" w14:textId="77777777" w:rsidTr="006811AA">
        <w:trPr>
          <w:trHeight w:val="323"/>
        </w:trPr>
        <w:tc>
          <w:tcPr>
            <w:tcW w:w="5395" w:type="dxa"/>
            <w:vAlign w:val="center"/>
          </w:tcPr>
          <w:p w14:paraId="5A0A6074" w14:textId="77777777" w:rsidR="006811AA" w:rsidRDefault="006811AA" w:rsidP="006811AA">
            <w:pPr>
              <w:rPr>
                <w:rFonts w:ascii="Verdana" w:hAnsi="Verdana"/>
                <w:sz w:val="17"/>
                <w:szCs w:val="17"/>
              </w:rPr>
            </w:pPr>
            <w:r>
              <w:rPr>
                <w:rFonts w:ascii="Verdana" w:hAnsi="Verdana"/>
                <w:sz w:val="17"/>
                <w:szCs w:val="17"/>
              </w:rPr>
              <w:t>United States</w:t>
            </w:r>
          </w:p>
        </w:tc>
        <w:tc>
          <w:tcPr>
            <w:tcW w:w="5395" w:type="dxa"/>
            <w:vAlign w:val="center"/>
          </w:tcPr>
          <w:p w14:paraId="5B2329C4" w14:textId="77777777" w:rsidR="006811AA" w:rsidRDefault="006811AA" w:rsidP="006811AA">
            <w:pPr>
              <w:rPr>
                <w:rFonts w:ascii="Verdana" w:hAnsi="Verdana"/>
                <w:sz w:val="17"/>
                <w:szCs w:val="17"/>
              </w:rPr>
            </w:pPr>
            <w:r>
              <w:rPr>
                <w:rFonts w:ascii="Verdana" w:hAnsi="Verdana"/>
                <w:sz w:val="17"/>
                <w:szCs w:val="17"/>
              </w:rPr>
              <w:t>$32.76</w:t>
            </w:r>
          </w:p>
        </w:tc>
      </w:tr>
      <w:tr w:rsidR="006811AA" w14:paraId="70BDCF61" w14:textId="77777777" w:rsidTr="006811AA">
        <w:trPr>
          <w:trHeight w:val="350"/>
        </w:trPr>
        <w:tc>
          <w:tcPr>
            <w:tcW w:w="5395" w:type="dxa"/>
            <w:vAlign w:val="center"/>
          </w:tcPr>
          <w:p w14:paraId="59EEEFD4" w14:textId="32A55EE8" w:rsidR="006811AA" w:rsidRDefault="006E3D2D" w:rsidP="006811AA">
            <w:pPr>
              <w:rPr>
                <w:rFonts w:ascii="Verdana" w:hAnsi="Verdana"/>
                <w:sz w:val="17"/>
                <w:szCs w:val="17"/>
              </w:rPr>
            </w:pPr>
            <w:r>
              <w:rPr>
                <w:rFonts w:ascii="Verdana" w:hAnsi="Verdana"/>
                <w:sz w:val="17"/>
                <w:szCs w:val="17"/>
              </w:rPr>
              <w:t>Ireland</w:t>
            </w:r>
          </w:p>
        </w:tc>
        <w:tc>
          <w:tcPr>
            <w:tcW w:w="5395" w:type="dxa"/>
            <w:vAlign w:val="center"/>
          </w:tcPr>
          <w:p w14:paraId="3E7384E3" w14:textId="77777777" w:rsidR="006811AA" w:rsidRDefault="006811AA" w:rsidP="006811AA">
            <w:pPr>
              <w:rPr>
                <w:rFonts w:ascii="Verdana" w:hAnsi="Verdana"/>
                <w:sz w:val="17"/>
                <w:szCs w:val="17"/>
              </w:rPr>
            </w:pPr>
            <w:r>
              <w:rPr>
                <w:rFonts w:ascii="Verdana" w:hAnsi="Verdana"/>
                <w:sz w:val="17"/>
                <w:szCs w:val="17"/>
              </w:rPr>
              <w:t>$98.41</w:t>
            </w:r>
          </w:p>
        </w:tc>
      </w:tr>
      <w:tr w:rsidR="006811AA" w14:paraId="53DBEF16" w14:textId="77777777" w:rsidTr="006811AA">
        <w:trPr>
          <w:trHeight w:val="350"/>
        </w:trPr>
        <w:tc>
          <w:tcPr>
            <w:tcW w:w="5395" w:type="dxa"/>
            <w:vAlign w:val="center"/>
          </w:tcPr>
          <w:p w14:paraId="3CC9B10D" w14:textId="12B847B8" w:rsidR="006811AA" w:rsidRDefault="006E3D2D" w:rsidP="006811AA">
            <w:pPr>
              <w:rPr>
                <w:rFonts w:ascii="Verdana" w:hAnsi="Verdana"/>
                <w:sz w:val="17"/>
                <w:szCs w:val="17"/>
              </w:rPr>
            </w:pPr>
            <w:r>
              <w:rPr>
                <w:rFonts w:ascii="Verdana" w:hAnsi="Verdana"/>
                <w:sz w:val="17"/>
                <w:szCs w:val="17"/>
              </w:rPr>
              <w:t>Indonesia</w:t>
            </w:r>
          </w:p>
        </w:tc>
        <w:tc>
          <w:tcPr>
            <w:tcW w:w="5395" w:type="dxa"/>
            <w:vAlign w:val="center"/>
          </w:tcPr>
          <w:p w14:paraId="209A2075" w14:textId="77777777" w:rsidR="006811AA" w:rsidRDefault="006811AA" w:rsidP="006811AA">
            <w:pPr>
              <w:rPr>
                <w:rFonts w:ascii="Verdana" w:hAnsi="Verdana"/>
                <w:sz w:val="17"/>
                <w:szCs w:val="17"/>
              </w:rPr>
            </w:pPr>
            <w:r>
              <w:rPr>
                <w:rFonts w:ascii="Verdana" w:hAnsi="Verdana"/>
                <w:sz w:val="17"/>
                <w:szCs w:val="17"/>
              </w:rPr>
              <w:t>$247.61</w:t>
            </w:r>
          </w:p>
        </w:tc>
      </w:tr>
    </w:tbl>
    <w:p w14:paraId="376FFCE1" w14:textId="77777777" w:rsidR="006811AA" w:rsidRDefault="006811AA" w:rsidP="006811AA">
      <w:pPr>
        <w:rPr>
          <w:rFonts w:ascii="Verdana" w:hAnsi="Verdana"/>
          <w:sz w:val="17"/>
          <w:szCs w:val="17"/>
        </w:rPr>
      </w:pPr>
    </w:p>
    <w:p w14:paraId="5E450E11" w14:textId="77777777" w:rsidR="006811AA" w:rsidRDefault="006811AA" w:rsidP="006811AA">
      <w:pPr>
        <w:rPr>
          <w:rFonts w:ascii="Verdana" w:hAnsi="Verdana"/>
          <w:b/>
          <w:sz w:val="17"/>
          <w:szCs w:val="17"/>
        </w:rPr>
      </w:pPr>
      <w:r>
        <w:rPr>
          <w:rFonts w:ascii="Verdana" w:hAnsi="Verdana"/>
          <w:b/>
          <w:sz w:val="17"/>
          <w:szCs w:val="17"/>
        </w:rPr>
        <w:t>Clothing</w:t>
      </w:r>
    </w:p>
    <w:tbl>
      <w:tblPr>
        <w:tblStyle w:val="TableGrid"/>
        <w:tblW w:w="0" w:type="auto"/>
        <w:tblLook w:val="04A0" w:firstRow="1" w:lastRow="0" w:firstColumn="1" w:lastColumn="0" w:noHBand="0" w:noVBand="1"/>
      </w:tblPr>
      <w:tblGrid>
        <w:gridCol w:w="5395"/>
        <w:gridCol w:w="5395"/>
      </w:tblGrid>
      <w:tr w:rsidR="006811AA" w14:paraId="52E99584" w14:textId="77777777" w:rsidTr="006811AA">
        <w:trPr>
          <w:trHeight w:val="288"/>
        </w:trPr>
        <w:tc>
          <w:tcPr>
            <w:tcW w:w="5395" w:type="dxa"/>
            <w:vAlign w:val="center"/>
          </w:tcPr>
          <w:p w14:paraId="1A398336" w14:textId="77777777" w:rsidR="006811AA" w:rsidRDefault="006811AA" w:rsidP="006811AA">
            <w:pPr>
              <w:rPr>
                <w:rFonts w:ascii="Verdana" w:hAnsi="Verdana"/>
                <w:sz w:val="17"/>
                <w:szCs w:val="17"/>
              </w:rPr>
            </w:pPr>
            <w:r>
              <w:rPr>
                <w:rFonts w:ascii="Verdana" w:hAnsi="Verdana"/>
                <w:sz w:val="17"/>
                <w:szCs w:val="17"/>
              </w:rPr>
              <w:t>Tuxedos and ballgowns</w:t>
            </w:r>
          </w:p>
        </w:tc>
        <w:tc>
          <w:tcPr>
            <w:tcW w:w="5395" w:type="dxa"/>
            <w:vAlign w:val="center"/>
          </w:tcPr>
          <w:p w14:paraId="2B6B6AB6" w14:textId="77777777" w:rsidR="006811AA" w:rsidRDefault="006811AA" w:rsidP="006811AA">
            <w:pPr>
              <w:rPr>
                <w:rFonts w:ascii="Verdana" w:hAnsi="Verdana"/>
                <w:sz w:val="17"/>
                <w:szCs w:val="17"/>
              </w:rPr>
            </w:pPr>
            <w:r>
              <w:rPr>
                <w:rFonts w:ascii="Verdana" w:hAnsi="Verdana"/>
                <w:sz w:val="17"/>
                <w:szCs w:val="17"/>
              </w:rPr>
              <w:t>$ 160.45</w:t>
            </w:r>
          </w:p>
        </w:tc>
      </w:tr>
      <w:tr w:rsidR="006811AA" w14:paraId="50B7CBBA" w14:textId="77777777" w:rsidTr="006811AA">
        <w:trPr>
          <w:trHeight w:val="288"/>
        </w:trPr>
        <w:tc>
          <w:tcPr>
            <w:tcW w:w="5395" w:type="dxa"/>
            <w:vAlign w:val="center"/>
          </w:tcPr>
          <w:p w14:paraId="6619DB24" w14:textId="77777777" w:rsidR="006811AA" w:rsidRDefault="006811AA" w:rsidP="006811AA">
            <w:pPr>
              <w:rPr>
                <w:rFonts w:ascii="Verdana" w:hAnsi="Verdana"/>
                <w:sz w:val="17"/>
                <w:szCs w:val="17"/>
              </w:rPr>
            </w:pPr>
            <w:r>
              <w:rPr>
                <w:rFonts w:ascii="Verdana" w:hAnsi="Verdana"/>
                <w:sz w:val="17"/>
                <w:szCs w:val="17"/>
              </w:rPr>
              <w:t>T-shirts and jeans</w:t>
            </w:r>
          </w:p>
        </w:tc>
        <w:tc>
          <w:tcPr>
            <w:tcW w:w="5395" w:type="dxa"/>
            <w:vAlign w:val="center"/>
          </w:tcPr>
          <w:p w14:paraId="08F8ED64" w14:textId="77777777" w:rsidR="006811AA" w:rsidRDefault="006811AA" w:rsidP="006811AA">
            <w:pPr>
              <w:rPr>
                <w:rFonts w:ascii="Verdana" w:hAnsi="Verdana"/>
                <w:sz w:val="17"/>
                <w:szCs w:val="17"/>
              </w:rPr>
            </w:pPr>
            <w:r>
              <w:rPr>
                <w:rFonts w:ascii="Verdana" w:hAnsi="Verdana"/>
                <w:sz w:val="17"/>
                <w:szCs w:val="17"/>
              </w:rPr>
              <w:t>$ 127.61</w:t>
            </w:r>
          </w:p>
        </w:tc>
      </w:tr>
      <w:tr w:rsidR="006811AA" w14:paraId="290F4F88" w14:textId="77777777" w:rsidTr="006811AA">
        <w:trPr>
          <w:trHeight w:val="288"/>
        </w:trPr>
        <w:tc>
          <w:tcPr>
            <w:tcW w:w="5395" w:type="dxa"/>
            <w:vAlign w:val="center"/>
          </w:tcPr>
          <w:p w14:paraId="360F7377" w14:textId="77777777" w:rsidR="006811AA" w:rsidRDefault="006811AA" w:rsidP="006811AA">
            <w:pPr>
              <w:rPr>
                <w:rFonts w:ascii="Verdana" w:hAnsi="Verdana"/>
                <w:sz w:val="17"/>
                <w:szCs w:val="17"/>
              </w:rPr>
            </w:pPr>
            <w:r>
              <w:rPr>
                <w:rFonts w:ascii="Verdana" w:hAnsi="Verdana"/>
                <w:sz w:val="17"/>
                <w:szCs w:val="17"/>
              </w:rPr>
              <w:t>Potato sacks with pockets</w:t>
            </w:r>
          </w:p>
        </w:tc>
        <w:tc>
          <w:tcPr>
            <w:tcW w:w="5395" w:type="dxa"/>
            <w:vAlign w:val="center"/>
          </w:tcPr>
          <w:p w14:paraId="09CD6E5B" w14:textId="77777777" w:rsidR="006811AA" w:rsidRDefault="006811AA" w:rsidP="006811AA">
            <w:pPr>
              <w:rPr>
                <w:rFonts w:ascii="Verdana" w:hAnsi="Verdana"/>
                <w:sz w:val="17"/>
                <w:szCs w:val="17"/>
              </w:rPr>
            </w:pPr>
            <w:r>
              <w:rPr>
                <w:rFonts w:ascii="Verdana" w:hAnsi="Verdana"/>
                <w:sz w:val="17"/>
                <w:szCs w:val="17"/>
              </w:rPr>
              <w:t>$ 78.52</w:t>
            </w:r>
          </w:p>
        </w:tc>
      </w:tr>
      <w:tr w:rsidR="006811AA" w14:paraId="1C1C4A64" w14:textId="77777777" w:rsidTr="006811AA">
        <w:trPr>
          <w:trHeight w:val="288"/>
        </w:trPr>
        <w:tc>
          <w:tcPr>
            <w:tcW w:w="5395" w:type="dxa"/>
            <w:vAlign w:val="center"/>
          </w:tcPr>
          <w:p w14:paraId="4B6AF045" w14:textId="77777777" w:rsidR="006811AA" w:rsidRDefault="006811AA" w:rsidP="006811AA">
            <w:pPr>
              <w:rPr>
                <w:rFonts w:ascii="Verdana" w:hAnsi="Verdana"/>
                <w:sz w:val="17"/>
                <w:szCs w:val="17"/>
              </w:rPr>
            </w:pPr>
            <w:r>
              <w:rPr>
                <w:rFonts w:ascii="Verdana" w:hAnsi="Verdana"/>
                <w:sz w:val="17"/>
                <w:szCs w:val="17"/>
              </w:rPr>
              <w:t>Potato sacks without pockets</w:t>
            </w:r>
          </w:p>
        </w:tc>
        <w:tc>
          <w:tcPr>
            <w:tcW w:w="5395" w:type="dxa"/>
            <w:vAlign w:val="center"/>
          </w:tcPr>
          <w:p w14:paraId="60905511" w14:textId="77777777" w:rsidR="006811AA" w:rsidRDefault="006811AA" w:rsidP="006811AA">
            <w:pPr>
              <w:rPr>
                <w:rFonts w:ascii="Verdana" w:hAnsi="Verdana"/>
                <w:sz w:val="17"/>
                <w:szCs w:val="17"/>
              </w:rPr>
            </w:pPr>
            <w:r>
              <w:rPr>
                <w:rFonts w:ascii="Verdana" w:hAnsi="Verdana"/>
                <w:sz w:val="17"/>
                <w:szCs w:val="17"/>
              </w:rPr>
              <w:t>$ 50.37</w:t>
            </w:r>
          </w:p>
        </w:tc>
      </w:tr>
    </w:tbl>
    <w:p w14:paraId="045E904F" w14:textId="77777777" w:rsidR="006811AA" w:rsidRDefault="006811AA" w:rsidP="006811AA">
      <w:pPr>
        <w:rPr>
          <w:rFonts w:ascii="Verdana" w:hAnsi="Verdana"/>
          <w:b/>
          <w:sz w:val="17"/>
          <w:szCs w:val="17"/>
        </w:rPr>
      </w:pPr>
    </w:p>
    <w:p w14:paraId="3AD2E018" w14:textId="77777777" w:rsidR="006811AA" w:rsidRDefault="006811AA" w:rsidP="006811AA">
      <w:pPr>
        <w:rPr>
          <w:rFonts w:ascii="Verdana" w:hAnsi="Verdana"/>
          <w:b/>
          <w:sz w:val="17"/>
          <w:szCs w:val="17"/>
        </w:rPr>
      </w:pPr>
      <w:r>
        <w:rPr>
          <w:rFonts w:ascii="Verdana" w:hAnsi="Verdana"/>
          <w:b/>
          <w:sz w:val="17"/>
          <w:szCs w:val="17"/>
        </w:rPr>
        <w:t>Shelter</w:t>
      </w:r>
    </w:p>
    <w:tbl>
      <w:tblPr>
        <w:tblStyle w:val="TableGrid"/>
        <w:tblW w:w="0" w:type="auto"/>
        <w:tblLook w:val="04A0" w:firstRow="1" w:lastRow="0" w:firstColumn="1" w:lastColumn="0" w:noHBand="0" w:noVBand="1"/>
      </w:tblPr>
      <w:tblGrid>
        <w:gridCol w:w="5395"/>
        <w:gridCol w:w="5395"/>
      </w:tblGrid>
      <w:tr w:rsidR="006811AA" w14:paraId="2A626680" w14:textId="77777777" w:rsidTr="006811AA">
        <w:trPr>
          <w:trHeight w:val="288"/>
        </w:trPr>
        <w:tc>
          <w:tcPr>
            <w:tcW w:w="5395" w:type="dxa"/>
            <w:vAlign w:val="center"/>
          </w:tcPr>
          <w:p w14:paraId="46EBD7CD" w14:textId="77777777" w:rsidR="006811AA" w:rsidRDefault="006811AA" w:rsidP="006811AA">
            <w:pPr>
              <w:rPr>
                <w:rFonts w:ascii="Verdana" w:hAnsi="Verdana"/>
                <w:sz w:val="17"/>
                <w:szCs w:val="17"/>
              </w:rPr>
            </w:pPr>
            <w:r>
              <w:rPr>
                <w:rFonts w:ascii="Verdana" w:hAnsi="Verdana"/>
                <w:sz w:val="17"/>
                <w:szCs w:val="17"/>
              </w:rPr>
              <w:t>Large brick house</w:t>
            </w:r>
          </w:p>
        </w:tc>
        <w:tc>
          <w:tcPr>
            <w:tcW w:w="5395" w:type="dxa"/>
            <w:vAlign w:val="center"/>
          </w:tcPr>
          <w:p w14:paraId="60C2C091" w14:textId="77777777" w:rsidR="006811AA" w:rsidRDefault="006811AA" w:rsidP="006811AA">
            <w:pPr>
              <w:rPr>
                <w:rFonts w:ascii="Verdana" w:hAnsi="Verdana"/>
                <w:sz w:val="17"/>
                <w:szCs w:val="17"/>
              </w:rPr>
            </w:pPr>
            <w:r>
              <w:rPr>
                <w:rFonts w:ascii="Verdana" w:hAnsi="Verdana"/>
                <w:sz w:val="17"/>
                <w:szCs w:val="17"/>
              </w:rPr>
              <w:t>$ 301.21</w:t>
            </w:r>
          </w:p>
        </w:tc>
      </w:tr>
      <w:tr w:rsidR="006811AA" w14:paraId="6C7732D7" w14:textId="77777777" w:rsidTr="006811AA">
        <w:trPr>
          <w:trHeight w:val="288"/>
        </w:trPr>
        <w:tc>
          <w:tcPr>
            <w:tcW w:w="5395" w:type="dxa"/>
            <w:vAlign w:val="center"/>
          </w:tcPr>
          <w:p w14:paraId="1C02FE97" w14:textId="77777777" w:rsidR="006811AA" w:rsidRDefault="006811AA" w:rsidP="006811AA">
            <w:pPr>
              <w:rPr>
                <w:rFonts w:ascii="Verdana" w:hAnsi="Verdana"/>
                <w:sz w:val="17"/>
                <w:szCs w:val="17"/>
              </w:rPr>
            </w:pPr>
            <w:r>
              <w:rPr>
                <w:rFonts w:ascii="Verdana" w:hAnsi="Verdana"/>
                <w:sz w:val="17"/>
                <w:szCs w:val="17"/>
              </w:rPr>
              <w:t>Small brick house</w:t>
            </w:r>
          </w:p>
        </w:tc>
        <w:tc>
          <w:tcPr>
            <w:tcW w:w="5395" w:type="dxa"/>
            <w:vAlign w:val="center"/>
          </w:tcPr>
          <w:p w14:paraId="39EDA246" w14:textId="77777777" w:rsidR="006811AA" w:rsidRDefault="006811AA" w:rsidP="006811AA">
            <w:pPr>
              <w:rPr>
                <w:rFonts w:ascii="Verdana" w:hAnsi="Verdana"/>
                <w:sz w:val="17"/>
                <w:szCs w:val="17"/>
              </w:rPr>
            </w:pPr>
            <w:r>
              <w:rPr>
                <w:rFonts w:ascii="Verdana" w:hAnsi="Verdana"/>
                <w:sz w:val="17"/>
                <w:szCs w:val="17"/>
              </w:rPr>
              <w:t>$ 261.84</w:t>
            </w:r>
          </w:p>
        </w:tc>
      </w:tr>
      <w:tr w:rsidR="006811AA" w14:paraId="30238E14" w14:textId="77777777" w:rsidTr="006811AA">
        <w:trPr>
          <w:trHeight w:val="288"/>
        </w:trPr>
        <w:tc>
          <w:tcPr>
            <w:tcW w:w="5395" w:type="dxa"/>
            <w:vAlign w:val="center"/>
          </w:tcPr>
          <w:p w14:paraId="33E65306" w14:textId="77777777" w:rsidR="006811AA" w:rsidRDefault="006811AA" w:rsidP="006811AA">
            <w:pPr>
              <w:rPr>
                <w:rFonts w:ascii="Verdana" w:hAnsi="Verdana"/>
                <w:sz w:val="17"/>
                <w:szCs w:val="17"/>
              </w:rPr>
            </w:pPr>
            <w:r>
              <w:rPr>
                <w:rFonts w:ascii="Verdana" w:hAnsi="Verdana"/>
                <w:sz w:val="17"/>
                <w:szCs w:val="17"/>
              </w:rPr>
              <w:t>Straw hut</w:t>
            </w:r>
          </w:p>
        </w:tc>
        <w:tc>
          <w:tcPr>
            <w:tcW w:w="5395" w:type="dxa"/>
            <w:vAlign w:val="center"/>
          </w:tcPr>
          <w:p w14:paraId="260BDCD5" w14:textId="77777777" w:rsidR="006811AA" w:rsidRDefault="006811AA" w:rsidP="006811AA">
            <w:pPr>
              <w:rPr>
                <w:rFonts w:ascii="Verdana" w:hAnsi="Verdana"/>
                <w:sz w:val="17"/>
                <w:szCs w:val="17"/>
              </w:rPr>
            </w:pPr>
            <w:r>
              <w:rPr>
                <w:rFonts w:ascii="Verdana" w:hAnsi="Verdana"/>
                <w:sz w:val="17"/>
                <w:szCs w:val="17"/>
              </w:rPr>
              <w:t>$ 197.54</w:t>
            </w:r>
          </w:p>
        </w:tc>
      </w:tr>
    </w:tbl>
    <w:p w14:paraId="5F0E5FAB" w14:textId="77777777" w:rsidR="006811AA" w:rsidRDefault="006811AA" w:rsidP="006811AA">
      <w:pPr>
        <w:rPr>
          <w:rFonts w:ascii="Verdana" w:hAnsi="Verdana"/>
          <w:b/>
          <w:sz w:val="17"/>
          <w:szCs w:val="17"/>
        </w:rPr>
      </w:pPr>
    </w:p>
    <w:p w14:paraId="45790B1F" w14:textId="77777777" w:rsidR="006811AA" w:rsidRPr="00156898" w:rsidRDefault="006811AA" w:rsidP="006811AA">
      <w:pPr>
        <w:rPr>
          <w:rFonts w:ascii="Verdana" w:hAnsi="Verdana"/>
          <w:b/>
          <w:sz w:val="17"/>
          <w:szCs w:val="17"/>
        </w:rPr>
      </w:pPr>
    </w:p>
    <w:p w14:paraId="4FAC8299" w14:textId="77777777" w:rsidR="006811AA" w:rsidRDefault="006811AA" w:rsidP="006811AA">
      <w:pPr>
        <w:rPr>
          <w:rFonts w:ascii="Verdana" w:hAnsi="Verdana"/>
          <w:sz w:val="17"/>
          <w:szCs w:val="17"/>
        </w:rPr>
      </w:pPr>
      <w:r>
        <w:rPr>
          <w:rFonts w:ascii="Verdana" w:hAnsi="Verdana"/>
          <w:noProof/>
          <w:sz w:val="17"/>
          <w:szCs w:val="17"/>
          <w:lang w:eastAsia="en-US"/>
        </w:rPr>
        <mc:AlternateContent>
          <mc:Choice Requires="wps">
            <w:drawing>
              <wp:anchor distT="0" distB="0" distL="114300" distR="114300" simplePos="0" relativeHeight="251831296" behindDoc="0" locked="0" layoutInCell="1" allowOverlap="1" wp14:anchorId="17428E98" wp14:editId="6F652E10">
                <wp:simplePos x="0" y="0"/>
                <wp:positionH relativeFrom="column">
                  <wp:posOffset>3952875</wp:posOffset>
                </wp:positionH>
                <wp:positionV relativeFrom="paragraph">
                  <wp:posOffset>127000</wp:posOffset>
                </wp:positionV>
                <wp:extent cx="2493571" cy="1041400"/>
                <wp:effectExtent l="95250" t="247650" r="97790" b="254000"/>
                <wp:wrapNone/>
                <wp:docPr id="45" name="Text Box 45"/>
                <wp:cNvGraphicFramePr/>
                <a:graphic xmlns:a="http://schemas.openxmlformats.org/drawingml/2006/main">
                  <a:graphicData uri="http://schemas.microsoft.com/office/word/2010/wordprocessingShape">
                    <wps:wsp>
                      <wps:cNvSpPr txBox="1"/>
                      <wps:spPr>
                        <a:xfrm rot="716421">
                          <a:off x="0" y="0"/>
                          <a:ext cx="2493571" cy="1041400"/>
                        </a:xfrm>
                        <a:prstGeom prst="rect">
                          <a:avLst/>
                        </a:prstGeom>
                        <a:solidFill>
                          <a:schemeClr val="lt1"/>
                        </a:solidFill>
                        <a:ln w="6350">
                          <a:noFill/>
                        </a:ln>
                      </wps:spPr>
                      <wps:txbx>
                        <w:txbxContent>
                          <w:p w14:paraId="3B5A0B40" w14:textId="77777777" w:rsidR="00575A5C" w:rsidRPr="008746D0" w:rsidRDefault="00575A5C" w:rsidP="006811AA">
                            <w:pPr>
                              <w:pStyle w:val="ListParagraph"/>
                              <w:numPr>
                                <w:ilvl w:val="0"/>
                                <w:numId w:val="23"/>
                              </w:numPr>
                              <w:rPr>
                                <w:rFonts w:ascii="Verdana" w:hAnsi="Verdana"/>
                                <w:sz w:val="17"/>
                                <w:szCs w:val="17"/>
                              </w:rPr>
                            </w:pPr>
                            <w:r w:rsidRPr="008746D0">
                              <w:rPr>
                                <w:rFonts w:ascii="Verdana" w:hAnsi="Verdana"/>
                                <w:sz w:val="17"/>
                                <w:szCs w:val="17"/>
                              </w:rPr>
                              <w:t>How much money did you have left</w:t>
                            </w:r>
                            <w:r>
                              <w:rPr>
                                <w:rFonts w:ascii="Verdana" w:hAnsi="Verdana"/>
                                <w:sz w:val="17"/>
                                <w:szCs w:val="17"/>
                              </w:rPr>
                              <w:t xml:space="preserve"> </w:t>
                            </w:r>
                            <w:r w:rsidRPr="008746D0">
                              <w:rPr>
                                <w:rFonts w:ascii="Verdana" w:hAnsi="Verdana"/>
                                <w:sz w:val="17"/>
                                <w:szCs w:val="17"/>
                              </w:rPr>
                              <w:t xml:space="preserve">over? What did you choose to do with the </w:t>
                            </w:r>
                            <w:r>
                              <w:rPr>
                                <w:rFonts w:ascii="Verdana" w:hAnsi="Verdana"/>
                                <w:sz w:val="17"/>
                                <w:szCs w:val="17"/>
                              </w:rPr>
                              <w:t>remaining</w:t>
                            </w:r>
                            <w:r w:rsidRPr="008746D0">
                              <w:rPr>
                                <w:rFonts w:ascii="Verdana" w:hAnsi="Verdana"/>
                                <w:sz w:val="17"/>
                                <w:szCs w:val="17"/>
                              </w:rPr>
                              <w:t xml:space="preserve"> money?</w:t>
                            </w:r>
                          </w:p>
                          <w:p w14:paraId="086E7197" w14:textId="77777777" w:rsidR="00575A5C" w:rsidRDefault="00575A5C" w:rsidP="006811AA"/>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7428E98" id="Text Box 45" o:spid="_x0000_s1030" type="#_x0000_t202" style="position:absolute;margin-left:311.25pt;margin-top:10pt;width:196.35pt;height:82pt;rotation:782523fd;z-index:2518312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sheFTwIAAJAEAAAOAAAAZHJzL2Uyb0RvYy54bWysVE1v2zAMvQ/YfxB0X22nTj+COkXWosOA&#10;oi2QDj0rstwYkEVNUmJ3v35Pctx13U7DLgJF0k/ke6QvLodOs71yviVT8eIo50wZSXVrniv+7fHm&#10;0xlnPghTC01GVfxFeX65/PjhorcLNaMt6Vo5BhDjF72t+DYEu8gyL7eqE/6IrDIINuQ6EXB1z1nt&#10;RA/0TmezPD/JenK1dSSV9/Bej0G+TPhNo2S4bxqvAtMVR20hnS6dm3hmywuxeHbCblt5KEP8QxWd&#10;aA0efYW6FkGwnWv/gOpa6chTE44kdRk1TStV6gHdFPm7btZbYVXqBeR4+0qT/3+w8m7/4FhbV7yc&#10;c2ZEB40e1RDYZxoYXOCnt36BtLVFYhjgh86T38MZ2x4a1zFHoPe0OClnReIC3TEkg/aXV6ojtIRz&#10;Vp4fz08LziRiRV4WZZ7EyEasiGmdD18UdSwaFXfQMsGK/a0PqAupU0pM96Tb+qbVOl3i/Kgr7dhe&#10;QHkdUsX44rcsbVhf8ZPjeZ6ADcXPR2Rt8EDsfOwwWmHYDImp2dT9huoXkJL6RpfeypsWtd4KHx6E&#10;wxzBid0I9zgaTXiLDhZnW3I//uaP+ZAXUc56zGXF/fedcIoz/dVA+POiLOMgp0s5P53h4t5GNm8j&#10;ZtddEQgA0agumTE/6MlsHHVPWKFVfBUhYSTerniYzKswbgtWUKrVKiVhdK0It2ZtZYSexHocnoSz&#10;B7kClL6jaYLF4p1qY2780tBqF6hpk6SR55HVA/0Y+6T0YUXjXr29p6xfP5LlTwAAAP//AwBQSwME&#10;FAAGAAgAAAAhAG6I6vffAAAACwEAAA8AAABkcnMvZG93bnJldi54bWxMj8FOwzAMhu9IvENkJG4s&#10;WUXLKE0nQOKEOGwgATevNU21xClNtpa3JzvBzZY//f/naj07K440ht6zhuVCgSBufNtzp+Ht9elq&#10;BSJE5BatZ9LwQwHW9flZhWXrJ97QcRs7kUI4lKjBxDiUUobGkMOw8ANxun350WFM69jJdsQphTsr&#10;M6UK6bDn1GBwoEdDzX57cBry4vnz9iMOm/eX/c30YA2S8t9aX17M93cgIs3xD4aTflKHOjnt/IHb&#10;IKyGIsvyhGpINSBOgFrmGYhdmlbXCmRdyf8/1L8AAAD//wMAUEsBAi0AFAAGAAgAAAAhALaDOJL+&#10;AAAA4QEAABMAAAAAAAAAAAAAAAAAAAAAAFtDb250ZW50X1R5cGVzXS54bWxQSwECLQAUAAYACAAA&#10;ACEAOP0h/9YAAACUAQAACwAAAAAAAAAAAAAAAAAvAQAAX3JlbHMvLnJlbHNQSwECLQAUAAYACAAA&#10;ACEAm7IXhU8CAACQBAAADgAAAAAAAAAAAAAAAAAuAgAAZHJzL2Uyb0RvYy54bWxQSwECLQAUAAYA&#10;CAAAACEAbojq998AAAALAQAADwAAAAAAAAAAAAAAAACpBAAAZHJzL2Rvd25yZXYueG1sUEsFBgAA&#10;AAAEAAQA8wAAALUFAAAAAA==&#10;" fillcolor="white [3201]" stroked="f" strokeweight=".5pt">
                <v:textbox>
                  <w:txbxContent>
                    <w:p w14:paraId="3B5A0B40" w14:textId="77777777" w:rsidR="00575A5C" w:rsidRPr="008746D0" w:rsidRDefault="00575A5C" w:rsidP="006811AA">
                      <w:pPr>
                        <w:pStyle w:val="ListParagraph"/>
                        <w:numPr>
                          <w:ilvl w:val="0"/>
                          <w:numId w:val="23"/>
                        </w:numPr>
                        <w:rPr>
                          <w:rFonts w:ascii="Verdana" w:hAnsi="Verdana"/>
                          <w:sz w:val="17"/>
                          <w:szCs w:val="17"/>
                        </w:rPr>
                      </w:pPr>
                      <w:r w:rsidRPr="008746D0">
                        <w:rPr>
                          <w:rFonts w:ascii="Verdana" w:hAnsi="Verdana"/>
                          <w:sz w:val="17"/>
                          <w:szCs w:val="17"/>
                        </w:rPr>
                        <w:t>How much money did you have left</w:t>
                      </w:r>
                      <w:r>
                        <w:rPr>
                          <w:rFonts w:ascii="Verdana" w:hAnsi="Verdana"/>
                          <w:sz w:val="17"/>
                          <w:szCs w:val="17"/>
                        </w:rPr>
                        <w:t xml:space="preserve"> </w:t>
                      </w:r>
                      <w:r w:rsidRPr="008746D0">
                        <w:rPr>
                          <w:rFonts w:ascii="Verdana" w:hAnsi="Verdana"/>
                          <w:sz w:val="17"/>
                          <w:szCs w:val="17"/>
                        </w:rPr>
                        <w:t xml:space="preserve">over? What did you choose to do with the </w:t>
                      </w:r>
                      <w:r>
                        <w:rPr>
                          <w:rFonts w:ascii="Verdana" w:hAnsi="Verdana"/>
                          <w:sz w:val="17"/>
                          <w:szCs w:val="17"/>
                        </w:rPr>
                        <w:t>remaining</w:t>
                      </w:r>
                      <w:r w:rsidRPr="008746D0">
                        <w:rPr>
                          <w:rFonts w:ascii="Verdana" w:hAnsi="Verdana"/>
                          <w:sz w:val="17"/>
                          <w:szCs w:val="17"/>
                        </w:rPr>
                        <w:t xml:space="preserve"> money?</w:t>
                      </w:r>
                    </w:p>
                    <w:p w14:paraId="086E7197" w14:textId="77777777" w:rsidR="00575A5C" w:rsidRDefault="00575A5C" w:rsidP="006811AA"/>
                  </w:txbxContent>
                </v:textbox>
              </v:shape>
            </w:pict>
          </mc:Fallback>
        </mc:AlternateContent>
      </w:r>
      <w:r>
        <w:rPr>
          <w:rFonts w:ascii="Verdana" w:hAnsi="Verdana"/>
          <w:noProof/>
          <w:sz w:val="17"/>
          <w:szCs w:val="17"/>
          <w:lang w:eastAsia="en-US"/>
        </w:rPr>
        <mc:AlternateContent>
          <mc:Choice Requires="wps">
            <w:drawing>
              <wp:anchor distT="0" distB="0" distL="114300" distR="114300" simplePos="0" relativeHeight="251833344" behindDoc="0" locked="0" layoutInCell="1" allowOverlap="1" wp14:anchorId="17A51BA5" wp14:editId="342237EC">
                <wp:simplePos x="0" y="0"/>
                <wp:positionH relativeFrom="column">
                  <wp:posOffset>75967</wp:posOffset>
                </wp:positionH>
                <wp:positionV relativeFrom="paragraph">
                  <wp:posOffset>112381</wp:posOffset>
                </wp:positionV>
                <wp:extent cx="3637866" cy="3641090"/>
                <wp:effectExtent l="304800" t="323850" r="210820" b="321310"/>
                <wp:wrapNone/>
                <wp:docPr id="40" name="Folded Corner 40"/>
                <wp:cNvGraphicFramePr/>
                <a:graphic xmlns:a="http://schemas.openxmlformats.org/drawingml/2006/main">
                  <a:graphicData uri="http://schemas.microsoft.com/office/word/2010/wordprocessingShape">
                    <wps:wsp>
                      <wps:cNvSpPr/>
                      <wps:spPr>
                        <a:xfrm rot="20989930">
                          <a:off x="0" y="0"/>
                          <a:ext cx="3637866" cy="3641090"/>
                        </a:xfrm>
                        <a:prstGeom prst="foldedCorner">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416593E" id="_x0000_t65" coordsize="21600,21600" o:spt="65" adj="18900" path="m,l,21600@0,21600,21600@0,21600,xem@0,21600nfl@3@5c@7@9@11@13,21600@0e">
                <v:formulas>
                  <v:f eqn="val #0"/>
                  <v:f eqn="sum 21600 0 @0"/>
                  <v:f eqn="prod @1 8481 32768"/>
                  <v:f eqn="sum @2 @0 0"/>
                  <v:f eqn="prod @1 1117 32768"/>
                  <v:f eqn="sum @4 @0 0"/>
                  <v:f eqn="prod @1 11764 32768"/>
                  <v:f eqn="sum @6 @0 0"/>
                  <v:f eqn="prod @1 6144 32768"/>
                  <v:f eqn="sum @8 @0 0"/>
                  <v:f eqn="prod @1 20480 32768"/>
                  <v:f eqn="sum @10 @0 0"/>
                  <v:f eqn="prod @1 6144 32768"/>
                  <v:f eqn="sum @12 @0 0"/>
                </v:formulas>
                <v:path o:extrusionok="f" gradientshapeok="t" o:connecttype="rect" textboxrect="0,0,21600,@13"/>
                <v:handles>
                  <v:h position="#0,bottomRight" xrange="10800,21600"/>
                </v:handles>
                <o:complex v:ext="view"/>
              </v:shapetype>
              <v:shape id="Folded Corner 40" o:spid="_x0000_s1026" type="#_x0000_t65" style="position:absolute;margin-left:6pt;margin-top:8.85pt;width:286.45pt;height:286.7pt;rotation:-666359fd;z-index:2518333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KvmKjwIAAGIFAAAOAAAAZHJzL2Uyb0RvYy54bWysVE1PGzEQvVfqf7B8L7v5IJCIDYqCUlVC&#10;gICKs/Ha7Eq2x7WdbNJf37G9WShwqrqHle2ZeTPz/MYXl3utyE4434Kp6OikpEQYDnVrXir683Hz&#10;7ZwSH5ipmQIjKnoQnl4uv3656OxCjKEBVQtHEMT4RWcr2oRgF0XheSM08ydghUGjBKdZwK17KWrH&#10;OkTXqhiX5azowNXWARfe4+lVNtJlwpdS8HArpReBqIpibSH9Xfo/x3+xvGCLF8ds0/K+DPYPVWjW&#10;Gkw6QF2xwMjWtR+gdMsdeJDhhIMuQMqWi9QDdjMq33Xz0DArUi9IjrcDTf7/wfKb3Z0jbV3RKdJj&#10;mMY72sRLqckanMG7wXMkqbN+gb4P9s71O4/L2PFeOk0cILPjcn4+n0/KRAS2RvaJ58PAs9gHwvFw&#10;Mpucnc9mlHC0TWbTUTlPSYqMFlGt8+G7AE3ioqIylZQrSvBsd+0DVoIhR9cYZmDTKhXPY8G5xLQK&#10;ByWigzL3QmK/WMU4ASWlibVyZMdQI4xzYcIomxpWi3x8WuIXecB8Q0TaJcCILDHxgN0DRBV/xM4w&#10;vX8MFUmoQ3AmcEjzd2E5eIhImcGEIVi3BtxnnSnsqs+c/Y8kZWoiS89QH1AN6TJRDd7yTYv0XzMf&#10;7pjDucBDnPVwiz+poKso9CtKGnC/PzuP/ihXtFLS4ZxV1P/aMicoUT8MCnk+mkblhbSZnp6NcePe&#10;Wp7fWsxWrwGvaZSqS8voH9RxKR3oJ3wSVjErmpjhmLuiPLjjZh3y/OOjwsVqldxwGC0L1+bB8gge&#10;WY2yetw/MWd7DQaU7w0cZ5It3kkw+8ZIA6ttANkmfb7y2vONg5yE0z868aV4u09er0/j8g8AAAD/&#10;/wMAUEsDBBQABgAIAAAAIQDOga/L3gAAAAkBAAAPAAAAZHJzL2Rvd25yZXYueG1sTI9PT4NAEMXv&#10;Jn6HzZh4swvEWkpZGjThoDfRD7Blp0C7fwi7peCndzzZ08zLm7z5vXw/G80mHH3vrIB4FQFD2zjV&#10;21bA91f1lALzQVoltbMoYEEP++L+LpeZclf7iVMdWkYh1mdSQBfCkHHumw6N9Cs3oCXv6EYjA8mx&#10;5WqUVwo3midR9MKN7C196OSAbx025/piBPzoc7lUU1quS/0hX6v6tCTvJyEeH+ZyByzgHP6P4Q+f&#10;0KEgpoO7WOWZJp1QlUBzswFG/jp93gI70LKNY+BFzm8bFL8AAAD//wMAUEsBAi0AFAAGAAgAAAAh&#10;ALaDOJL+AAAA4QEAABMAAAAAAAAAAAAAAAAAAAAAAFtDb250ZW50X1R5cGVzXS54bWxQSwECLQAU&#10;AAYACAAAACEAOP0h/9YAAACUAQAACwAAAAAAAAAAAAAAAAAvAQAAX3JlbHMvLnJlbHNQSwECLQAU&#10;AAYACAAAACEANSr5io8CAABiBQAADgAAAAAAAAAAAAAAAAAuAgAAZHJzL2Uyb0RvYy54bWxQSwEC&#10;LQAUAAYACAAAACEAzoGvy94AAAAJAQAADwAAAAAAAAAAAAAAAADpBAAAZHJzL2Rvd25yZXYueG1s&#10;UEsFBgAAAAAEAAQA8wAAAPQFAAAAAA==&#10;" adj="18000" filled="f" strokecolor="#243f60 [1604]" strokeweight="2pt"/>
            </w:pict>
          </mc:Fallback>
        </mc:AlternateContent>
      </w:r>
    </w:p>
    <w:p w14:paraId="281AF55C" w14:textId="77777777" w:rsidR="006811AA" w:rsidRDefault="006811AA" w:rsidP="006811AA">
      <w:pPr>
        <w:rPr>
          <w:rFonts w:ascii="Verdana" w:hAnsi="Verdana"/>
          <w:sz w:val="17"/>
          <w:szCs w:val="17"/>
        </w:rPr>
      </w:pPr>
      <w:r>
        <w:rPr>
          <w:rFonts w:ascii="Verdana" w:hAnsi="Verdana"/>
          <w:noProof/>
          <w:sz w:val="17"/>
          <w:szCs w:val="17"/>
          <w:lang w:eastAsia="en-US"/>
        </w:rPr>
        <mc:AlternateContent>
          <mc:Choice Requires="wps">
            <w:drawing>
              <wp:anchor distT="0" distB="0" distL="114300" distR="114300" simplePos="0" relativeHeight="251832320" behindDoc="0" locked="0" layoutInCell="1" allowOverlap="1" wp14:anchorId="1FC82E4E" wp14:editId="5DA52A72">
                <wp:simplePos x="0" y="0"/>
                <wp:positionH relativeFrom="column">
                  <wp:posOffset>81279</wp:posOffset>
                </wp:positionH>
                <wp:positionV relativeFrom="paragraph">
                  <wp:posOffset>97387</wp:posOffset>
                </wp:positionV>
                <wp:extent cx="3611477" cy="3587750"/>
                <wp:effectExtent l="285750" t="304800" r="294005" b="298450"/>
                <wp:wrapNone/>
                <wp:docPr id="42" name="Text Box 42"/>
                <wp:cNvGraphicFramePr/>
                <a:graphic xmlns:a="http://schemas.openxmlformats.org/drawingml/2006/main">
                  <a:graphicData uri="http://schemas.microsoft.com/office/word/2010/wordprocessingShape">
                    <wps:wsp>
                      <wps:cNvSpPr txBox="1"/>
                      <wps:spPr>
                        <a:xfrm rot="20998841">
                          <a:off x="0" y="0"/>
                          <a:ext cx="3611477" cy="3587750"/>
                        </a:xfrm>
                        <a:prstGeom prst="rect">
                          <a:avLst/>
                        </a:prstGeom>
                        <a:solidFill>
                          <a:schemeClr val="lt1"/>
                        </a:solidFill>
                        <a:ln w="6350">
                          <a:noFill/>
                        </a:ln>
                      </wps:spPr>
                      <wps:txbx>
                        <w:txbxContent>
                          <w:p w14:paraId="10087172" w14:textId="77777777" w:rsidR="00575A5C" w:rsidRPr="000313F8" w:rsidRDefault="00575A5C" w:rsidP="006811AA">
                            <w:pPr>
                              <w:pStyle w:val="ListParagraph"/>
                              <w:numPr>
                                <w:ilvl w:val="0"/>
                                <w:numId w:val="21"/>
                              </w:numPr>
                              <w:spacing w:line="480" w:lineRule="auto"/>
                              <w:rPr>
                                <w:rFonts w:ascii="Verdana" w:hAnsi="Verdana"/>
                                <w:sz w:val="17"/>
                                <w:szCs w:val="17"/>
                              </w:rPr>
                            </w:pPr>
                            <w:r>
                              <w:rPr>
                                <w:rFonts w:ascii="Verdana" w:hAnsi="Verdana"/>
                                <w:sz w:val="17"/>
                                <w:szCs w:val="17"/>
                              </w:rPr>
                              <w:t>How much money did you spend? _________________</w:t>
                            </w:r>
                          </w:p>
                          <w:p w14:paraId="2EF4CFBF" w14:textId="77777777" w:rsidR="00575A5C" w:rsidRPr="000313F8" w:rsidRDefault="00575A5C" w:rsidP="006811AA">
                            <w:pPr>
                              <w:pStyle w:val="ListParagraph"/>
                              <w:numPr>
                                <w:ilvl w:val="0"/>
                                <w:numId w:val="21"/>
                              </w:numPr>
                              <w:spacing w:line="480" w:lineRule="auto"/>
                              <w:rPr>
                                <w:rFonts w:ascii="Verdana" w:hAnsi="Verdana"/>
                                <w:sz w:val="17"/>
                                <w:szCs w:val="17"/>
                              </w:rPr>
                            </w:pPr>
                            <w:r>
                              <w:rPr>
                                <w:rFonts w:ascii="Verdana" w:hAnsi="Verdana"/>
                                <w:sz w:val="17"/>
                                <w:szCs w:val="17"/>
                              </w:rPr>
                              <w:t>How much money do you have left? _________________</w:t>
                            </w:r>
                          </w:p>
                          <w:p w14:paraId="00D2A81C" w14:textId="77777777" w:rsidR="00575A5C" w:rsidRDefault="00575A5C" w:rsidP="006811AA">
                            <w:pPr>
                              <w:pStyle w:val="ListParagraph"/>
                              <w:numPr>
                                <w:ilvl w:val="0"/>
                                <w:numId w:val="21"/>
                              </w:numPr>
                              <w:rPr>
                                <w:rFonts w:ascii="Verdana" w:hAnsi="Verdana"/>
                                <w:sz w:val="17"/>
                                <w:szCs w:val="17"/>
                              </w:rPr>
                            </w:pPr>
                            <w:r>
                              <w:rPr>
                                <w:rFonts w:ascii="Verdana" w:hAnsi="Verdana"/>
                                <w:sz w:val="17"/>
                                <w:szCs w:val="17"/>
                              </w:rPr>
                              <w:t>Why did you make the selections you did for your food, clothing and shelter?</w:t>
                            </w:r>
                          </w:p>
                          <w:p w14:paraId="2C87E5DB" w14:textId="77777777" w:rsidR="00575A5C" w:rsidRDefault="00575A5C" w:rsidP="006811AA">
                            <w:pPr>
                              <w:pStyle w:val="ListParagraph"/>
                              <w:rPr>
                                <w:rFonts w:ascii="Verdana" w:hAnsi="Verdana"/>
                                <w:sz w:val="17"/>
                                <w:szCs w:val="17"/>
                              </w:rPr>
                            </w:pPr>
                          </w:p>
                          <w:p w14:paraId="7489D86D" w14:textId="77777777" w:rsidR="00575A5C" w:rsidRDefault="00575A5C" w:rsidP="006811AA">
                            <w:pPr>
                              <w:pStyle w:val="ListParagraph"/>
                              <w:rPr>
                                <w:rFonts w:ascii="Verdana" w:hAnsi="Verdana"/>
                                <w:sz w:val="17"/>
                                <w:szCs w:val="17"/>
                              </w:rPr>
                            </w:pPr>
                          </w:p>
                          <w:p w14:paraId="6740B915" w14:textId="77777777" w:rsidR="00575A5C" w:rsidRDefault="00575A5C" w:rsidP="006811AA">
                            <w:pPr>
                              <w:pStyle w:val="ListParagraph"/>
                              <w:rPr>
                                <w:rFonts w:ascii="Verdana" w:hAnsi="Verdana"/>
                                <w:sz w:val="17"/>
                                <w:szCs w:val="17"/>
                              </w:rPr>
                            </w:pPr>
                          </w:p>
                          <w:p w14:paraId="39093704" w14:textId="77777777" w:rsidR="00575A5C" w:rsidRDefault="00575A5C" w:rsidP="006811AA">
                            <w:pPr>
                              <w:pStyle w:val="ListParagraph"/>
                              <w:rPr>
                                <w:rFonts w:ascii="Verdana" w:hAnsi="Verdana"/>
                                <w:sz w:val="17"/>
                                <w:szCs w:val="17"/>
                              </w:rPr>
                            </w:pPr>
                          </w:p>
                          <w:p w14:paraId="31906CDF" w14:textId="77777777" w:rsidR="00575A5C" w:rsidRDefault="00575A5C" w:rsidP="006811AA">
                            <w:pPr>
                              <w:pStyle w:val="ListParagraph"/>
                              <w:rPr>
                                <w:rFonts w:ascii="Verdana" w:hAnsi="Verdana"/>
                                <w:sz w:val="17"/>
                                <w:szCs w:val="17"/>
                              </w:rPr>
                            </w:pPr>
                          </w:p>
                          <w:p w14:paraId="0CAD6761" w14:textId="77777777" w:rsidR="00575A5C" w:rsidRDefault="00575A5C" w:rsidP="006811AA">
                            <w:pPr>
                              <w:pStyle w:val="ListParagraph"/>
                              <w:rPr>
                                <w:rFonts w:ascii="Verdana" w:hAnsi="Verdana"/>
                                <w:sz w:val="17"/>
                                <w:szCs w:val="17"/>
                              </w:rPr>
                            </w:pPr>
                          </w:p>
                          <w:p w14:paraId="7363A8D6" w14:textId="77777777" w:rsidR="00575A5C" w:rsidRDefault="00575A5C" w:rsidP="006811AA">
                            <w:pPr>
                              <w:pStyle w:val="ListParagraph"/>
                              <w:rPr>
                                <w:rFonts w:ascii="Verdana" w:hAnsi="Verdana"/>
                                <w:sz w:val="17"/>
                                <w:szCs w:val="17"/>
                              </w:rPr>
                            </w:pPr>
                          </w:p>
                          <w:p w14:paraId="51510736" w14:textId="77777777" w:rsidR="00575A5C" w:rsidRDefault="00575A5C" w:rsidP="006811AA">
                            <w:pPr>
                              <w:pStyle w:val="ListParagraph"/>
                              <w:rPr>
                                <w:rFonts w:ascii="Verdana" w:hAnsi="Verdana"/>
                                <w:sz w:val="17"/>
                                <w:szCs w:val="17"/>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FC82E4E" id="Text Box 42" o:spid="_x0000_s1031" type="#_x0000_t202" style="position:absolute;margin-left:6.4pt;margin-top:7.65pt;width:284.35pt;height:282.5pt;rotation:-656626fd;z-index:2518323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0frWUAIAAJIEAAAOAAAAZHJzL2Uyb0RvYy54bWysVMFu2zAMvQ/YPwi6r46TtEmDOEXWosOA&#10;oi2QDj0rspwYkEVNUmJ3X78nOe66bqdhF4Ei6UfyPcrLq67R7Kicr8kUPD8bcaaMpLI2u4J/e7r9&#10;NOfMB2FKocmogr8oz69WHz8sW7tQY9qTLpVjADF+0dqC70Owiyzzcq8a4c/IKoNgRa4RAVe3y0on&#10;WqA3OhuPRhdZS660jqTyHt6bPshXCb+qlAwPVeVVYLrg6C2k06VzG89stRSLnRN2X8tTG+IfumhE&#10;bVD0FepGBMEOrv4DqqmlI09VOJPUZFRVtVRpBkyTj95Ns9kLq9IsIMfbV5r8/4OV98dHx+qy4NMx&#10;Z0Y00OhJdYF9po7BBX5a6xdI21gkhg5+6Dz4PZxx7K5yDXMEesejy8v5fJonNjAfQzqIf3klO4JL&#10;OCcXeT6dzTiTiE3O57PZeZIj69EiqnU+fFHUsGgU3EHNBCuOdz6gM6QOKTHdk67L21rrdIkbpK61&#10;Y0cB7XVIPeOL37K0YW3BLyYoHT8yFD/vkbVBgTh7P2O0QrftEleTYf4tlS+gJU2OKb2VtzV6vRM+&#10;PAqHTYITryM84Kg0oRadLM725H78zR/zITCinLXYzIL77wfhFGf6q4H0l/l0Glc5XabnszEu7m1k&#10;+zZiDs01gYA8dZfMmB/0YFaOmmc8onWsipAwErULHgbzOvTvBY9QqvU6JWF5rQh3ZmNlhB7Eeuqe&#10;hbMnuQKUvqdhh8XinWp9bs/6+hCoqpOkkeee1RP9WPyk9OmRxpf19p6yfv1KVj8BAAD//wMAUEsD&#10;BBQABgAIAAAAIQDDRi5f3QAAAAkBAAAPAAAAZHJzL2Rvd25yZXYueG1sTI9BT8MwDIXvSPyHyEjc&#10;WNqNotI1nRCIGwcoTNoxa7ymWuNUTdaVf493Yif76VnP3ys3s+vFhGPoPClIFwkIpMabjloFP9/v&#10;DzmIEDUZ3XtCBb8YYFPd3pS6MP5MXzjVsRUcQqHQCmyMQyFlaCw6HRZ+QGLv4EenI8uxlWbUZw53&#10;vVwmyZN0uiP+YPWArxabY31yCuo2Dtv0bbd7Np95/uin+WN7tErd380vaxAR5/h/DBd8RoeKmfb+&#10;RCaInvWSySPPbAWC/SxPMxD7y5KsQFalvG5Q/QEAAP//AwBQSwECLQAUAAYACAAAACEAtoM4kv4A&#10;AADhAQAAEwAAAAAAAAAAAAAAAAAAAAAAW0NvbnRlbnRfVHlwZXNdLnhtbFBLAQItABQABgAIAAAA&#10;IQA4/SH/1gAAAJQBAAALAAAAAAAAAAAAAAAAAC8BAABfcmVscy8ucmVsc1BLAQItABQABgAIAAAA&#10;IQBf0frWUAIAAJIEAAAOAAAAAAAAAAAAAAAAAC4CAABkcnMvZTJvRG9jLnhtbFBLAQItABQABgAI&#10;AAAAIQDDRi5f3QAAAAkBAAAPAAAAAAAAAAAAAAAAAKoEAABkcnMvZG93bnJldi54bWxQSwUGAAAA&#10;AAQABADzAAAAtAUAAAAA&#10;" fillcolor="white [3201]" stroked="f" strokeweight=".5pt">
                <v:textbox>
                  <w:txbxContent>
                    <w:p w14:paraId="10087172" w14:textId="77777777" w:rsidR="00575A5C" w:rsidRPr="000313F8" w:rsidRDefault="00575A5C" w:rsidP="006811AA">
                      <w:pPr>
                        <w:pStyle w:val="ListParagraph"/>
                        <w:numPr>
                          <w:ilvl w:val="0"/>
                          <w:numId w:val="21"/>
                        </w:numPr>
                        <w:spacing w:line="480" w:lineRule="auto"/>
                        <w:rPr>
                          <w:rFonts w:ascii="Verdana" w:hAnsi="Verdana"/>
                          <w:sz w:val="17"/>
                          <w:szCs w:val="17"/>
                        </w:rPr>
                      </w:pPr>
                      <w:r>
                        <w:rPr>
                          <w:rFonts w:ascii="Verdana" w:hAnsi="Verdana"/>
                          <w:sz w:val="17"/>
                          <w:szCs w:val="17"/>
                        </w:rPr>
                        <w:t>How much money did you spend? _________________</w:t>
                      </w:r>
                    </w:p>
                    <w:p w14:paraId="2EF4CFBF" w14:textId="77777777" w:rsidR="00575A5C" w:rsidRPr="000313F8" w:rsidRDefault="00575A5C" w:rsidP="006811AA">
                      <w:pPr>
                        <w:pStyle w:val="ListParagraph"/>
                        <w:numPr>
                          <w:ilvl w:val="0"/>
                          <w:numId w:val="21"/>
                        </w:numPr>
                        <w:spacing w:line="480" w:lineRule="auto"/>
                        <w:rPr>
                          <w:rFonts w:ascii="Verdana" w:hAnsi="Verdana"/>
                          <w:sz w:val="17"/>
                          <w:szCs w:val="17"/>
                        </w:rPr>
                      </w:pPr>
                      <w:r>
                        <w:rPr>
                          <w:rFonts w:ascii="Verdana" w:hAnsi="Verdana"/>
                          <w:sz w:val="17"/>
                          <w:szCs w:val="17"/>
                        </w:rPr>
                        <w:t>How much money do you have left? _________________</w:t>
                      </w:r>
                    </w:p>
                    <w:p w14:paraId="00D2A81C" w14:textId="77777777" w:rsidR="00575A5C" w:rsidRDefault="00575A5C" w:rsidP="006811AA">
                      <w:pPr>
                        <w:pStyle w:val="ListParagraph"/>
                        <w:numPr>
                          <w:ilvl w:val="0"/>
                          <w:numId w:val="21"/>
                        </w:numPr>
                        <w:rPr>
                          <w:rFonts w:ascii="Verdana" w:hAnsi="Verdana"/>
                          <w:sz w:val="17"/>
                          <w:szCs w:val="17"/>
                        </w:rPr>
                      </w:pPr>
                      <w:r>
                        <w:rPr>
                          <w:rFonts w:ascii="Verdana" w:hAnsi="Verdana"/>
                          <w:sz w:val="17"/>
                          <w:szCs w:val="17"/>
                        </w:rPr>
                        <w:t>Why did you make the selections you did for your food, clothing and shelter?</w:t>
                      </w:r>
                    </w:p>
                    <w:p w14:paraId="2C87E5DB" w14:textId="77777777" w:rsidR="00575A5C" w:rsidRDefault="00575A5C" w:rsidP="006811AA">
                      <w:pPr>
                        <w:pStyle w:val="ListParagraph"/>
                        <w:rPr>
                          <w:rFonts w:ascii="Verdana" w:hAnsi="Verdana"/>
                          <w:sz w:val="17"/>
                          <w:szCs w:val="17"/>
                        </w:rPr>
                      </w:pPr>
                    </w:p>
                    <w:p w14:paraId="7489D86D" w14:textId="77777777" w:rsidR="00575A5C" w:rsidRDefault="00575A5C" w:rsidP="006811AA">
                      <w:pPr>
                        <w:pStyle w:val="ListParagraph"/>
                        <w:rPr>
                          <w:rFonts w:ascii="Verdana" w:hAnsi="Verdana"/>
                          <w:sz w:val="17"/>
                          <w:szCs w:val="17"/>
                        </w:rPr>
                      </w:pPr>
                    </w:p>
                    <w:p w14:paraId="6740B915" w14:textId="77777777" w:rsidR="00575A5C" w:rsidRDefault="00575A5C" w:rsidP="006811AA">
                      <w:pPr>
                        <w:pStyle w:val="ListParagraph"/>
                        <w:rPr>
                          <w:rFonts w:ascii="Verdana" w:hAnsi="Verdana"/>
                          <w:sz w:val="17"/>
                          <w:szCs w:val="17"/>
                        </w:rPr>
                      </w:pPr>
                    </w:p>
                    <w:p w14:paraId="39093704" w14:textId="77777777" w:rsidR="00575A5C" w:rsidRDefault="00575A5C" w:rsidP="006811AA">
                      <w:pPr>
                        <w:pStyle w:val="ListParagraph"/>
                        <w:rPr>
                          <w:rFonts w:ascii="Verdana" w:hAnsi="Verdana"/>
                          <w:sz w:val="17"/>
                          <w:szCs w:val="17"/>
                        </w:rPr>
                      </w:pPr>
                    </w:p>
                    <w:p w14:paraId="31906CDF" w14:textId="77777777" w:rsidR="00575A5C" w:rsidRDefault="00575A5C" w:rsidP="006811AA">
                      <w:pPr>
                        <w:pStyle w:val="ListParagraph"/>
                        <w:rPr>
                          <w:rFonts w:ascii="Verdana" w:hAnsi="Verdana"/>
                          <w:sz w:val="17"/>
                          <w:szCs w:val="17"/>
                        </w:rPr>
                      </w:pPr>
                    </w:p>
                    <w:p w14:paraId="0CAD6761" w14:textId="77777777" w:rsidR="00575A5C" w:rsidRDefault="00575A5C" w:rsidP="006811AA">
                      <w:pPr>
                        <w:pStyle w:val="ListParagraph"/>
                        <w:rPr>
                          <w:rFonts w:ascii="Verdana" w:hAnsi="Verdana"/>
                          <w:sz w:val="17"/>
                          <w:szCs w:val="17"/>
                        </w:rPr>
                      </w:pPr>
                    </w:p>
                    <w:p w14:paraId="7363A8D6" w14:textId="77777777" w:rsidR="00575A5C" w:rsidRDefault="00575A5C" w:rsidP="006811AA">
                      <w:pPr>
                        <w:pStyle w:val="ListParagraph"/>
                        <w:rPr>
                          <w:rFonts w:ascii="Verdana" w:hAnsi="Verdana"/>
                          <w:sz w:val="17"/>
                          <w:szCs w:val="17"/>
                        </w:rPr>
                      </w:pPr>
                    </w:p>
                    <w:p w14:paraId="51510736" w14:textId="77777777" w:rsidR="00575A5C" w:rsidRDefault="00575A5C" w:rsidP="006811AA">
                      <w:pPr>
                        <w:pStyle w:val="ListParagraph"/>
                        <w:rPr>
                          <w:rFonts w:ascii="Verdana" w:hAnsi="Verdana"/>
                          <w:sz w:val="17"/>
                          <w:szCs w:val="17"/>
                        </w:rPr>
                      </w:pPr>
                    </w:p>
                  </w:txbxContent>
                </v:textbox>
              </v:shape>
            </w:pict>
          </mc:Fallback>
        </mc:AlternateContent>
      </w:r>
      <w:r>
        <w:rPr>
          <w:rFonts w:ascii="Verdana" w:hAnsi="Verdana"/>
          <w:noProof/>
          <w:sz w:val="17"/>
          <w:szCs w:val="17"/>
          <w:lang w:eastAsia="en-US"/>
        </w:rPr>
        <mc:AlternateContent>
          <mc:Choice Requires="wps">
            <w:drawing>
              <wp:anchor distT="0" distB="0" distL="114300" distR="114300" simplePos="0" relativeHeight="251835392" behindDoc="0" locked="0" layoutInCell="1" allowOverlap="1" wp14:anchorId="245A3587" wp14:editId="33C434EA">
                <wp:simplePos x="0" y="0"/>
                <wp:positionH relativeFrom="column">
                  <wp:posOffset>4295775</wp:posOffset>
                </wp:positionH>
                <wp:positionV relativeFrom="paragraph">
                  <wp:posOffset>3810</wp:posOffset>
                </wp:positionV>
                <wp:extent cx="2106863" cy="2224505"/>
                <wp:effectExtent l="228600" t="209550" r="236855" b="137795"/>
                <wp:wrapNone/>
                <wp:docPr id="44" name="Folded Corner 44"/>
                <wp:cNvGraphicFramePr/>
                <a:graphic xmlns:a="http://schemas.openxmlformats.org/drawingml/2006/main">
                  <a:graphicData uri="http://schemas.microsoft.com/office/word/2010/wordprocessingShape">
                    <wps:wsp>
                      <wps:cNvSpPr/>
                      <wps:spPr>
                        <a:xfrm rot="709466">
                          <a:off x="0" y="0"/>
                          <a:ext cx="2106863" cy="2224505"/>
                        </a:xfrm>
                        <a:prstGeom prst="foldedCorner">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BA8C5BE" id="Folded Corner 44" o:spid="_x0000_s1026" type="#_x0000_t65" style="position:absolute;margin-left:338.25pt;margin-top:.3pt;width:165.9pt;height:175.15pt;rotation:774926fd;z-index:2518353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TG1yiAIAAGAFAAAOAAAAZHJzL2Uyb0RvYy54bWysVN9P2zAQfp+0/8Hy+0iapQUqUlQVdZqE&#10;AA0mno1jN5Ecn2e7Tbu/fmc7DRWgPUzLQ+T79d3d5ztfXe87RXbCuhZ0RSdnOSVCc6hbvanoz6f1&#10;lwtKnGe6Zgq0qOhBOHq9+PzpqjdzUUADqhaWIIh2895UtPHezLPM8UZ0zJ2BERqNEmzHPIp2k9WW&#10;9YjeqazI81nWg62NBS6cQ+1NMtJFxJdScH8vpROeqIpibT7+bfy/hH+2uGLzjWWmaflQBvuHKjrW&#10;akw6Qt0wz8jWtu+gupZbcCD9GYcuAylbLmIP2M0kf9PNY8OMiL0gOc6MNLn/B8vvdg+WtHVFy5IS&#10;zTq8o3W4lJqswGq8G9QjSb1xc/R9NA92kBweQ8d7aTtiAZk9zy/L2SzSgI2RfWT5MLIs9p5wVBaT&#10;fHYx+0oJR1tRFOU0n4YUWcIKmMY6/01AR8KhojIWlOqJ8Gx363wKObqGMA3rVqmgD+WmAuPJH5QI&#10;Dkr/EBK7DVVEoDhnYqUs2TGcEMa50H6STA2rRVJPc/yGEseIWHAEDMgSE4/YA0CY4ffYqezBP4SK&#10;OKZjcP63wlLwGBEzg/ZjcNdqsB8BKOxqyJz8jyQlagJLL1AfcBbiVeKqOMPXLdJ/y5x/YBa3ApW4&#10;6f4ef1JBX1EYTpQ0YH9/pA/+OKxopaTHLauo+7VlVlCivmsc48tJWYa1jEI5PS9QsKeWl1OL3nYr&#10;wGuaxOriMfh7dTxKC90zPgjLkBVNTHPMXVHu7VFY+bT9+KRwsVxGN1xFw/ytfjQ8gAdWw1g97Z+Z&#10;NcMMehzfOzhuJJu/GcHkGyI1LLceZBvn85XXgW9c4zg4w5MT3olTOXq9PoyLPwAAAP//AwBQSwME&#10;FAAGAAgAAAAhAEsGC1feAAAACQEAAA8AAABkcnMvZG93bnJldi54bWxMj8FOwzAQRO9I/QdrK3Gj&#10;dhs1bUOcqkLqCSGgIM5OvMSBeB3FTpr+Pe6J3mY1o5m3+X6yLRux940jCcuFAIZUOd1QLeHz4/iw&#10;BeaDIq1aRyjhgh72xewuV5l2Z3rH8RRqFkvIZ0qCCaHLOPeVQav8wnVI0ft2vVUhnn3Nda/Osdy2&#10;fCVEyq1qKC4Y1eGTwer3NFgJm8vbz4vpxqnUX8fl8Cxek50bpbyfT4dHYAGn8B+GK35EhyIylW4g&#10;7VkrId2k6xiNAtjVFmKbACslJGuxA17k/PaD4g8AAP//AwBQSwECLQAUAAYACAAAACEAtoM4kv4A&#10;AADhAQAAEwAAAAAAAAAAAAAAAAAAAAAAW0NvbnRlbnRfVHlwZXNdLnhtbFBLAQItABQABgAIAAAA&#10;IQA4/SH/1gAAAJQBAAALAAAAAAAAAAAAAAAAAC8BAABfcmVscy8ucmVsc1BLAQItABQABgAIAAAA&#10;IQD5TG1yiAIAAGAFAAAOAAAAAAAAAAAAAAAAAC4CAABkcnMvZTJvRG9jLnhtbFBLAQItABQABgAI&#10;AAAAIQBLBgtX3gAAAAkBAAAPAAAAAAAAAAAAAAAAAOIEAABkcnMvZG93bnJldi54bWxQSwUGAAAA&#10;AAQABADzAAAA7QUAAAAA&#10;" adj="18000" filled="f" strokecolor="#243f60 [1604]" strokeweight="2pt"/>
            </w:pict>
          </mc:Fallback>
        </mc:AlternateContent>
      </w:r>
    </w:p>
    <w:p w14:paraId="2D4392BB" w14:textId="77777777" w:rsidR="006811AA" w:rsidRDefault="006811AA" w:rsidP="006811AA">
      <w:pPr>
        <w:rPr>
          <w:rFonts w:ascii="Verdana" w:hAnsi="Verdana"/>
          <w:sz w:val="17"/>
          <w:szCs w:val="17"/>
        </w:rPr>
      </w:pPr>
    </w:p>
    <w:p w14:paraId="1460CE47" w14:textId="77777777" w:rsidR="006811AA" w:rsidRDefault="006811AA" w:rsidP="006811AA">
      <w:pPr>
        <w:rPr>
          <w:rFonts w:ascii="Verdana" w:hAnsi="Verdana"/>
          <w:sz w:val="17"/>
          <w:szCs w:val="17"/>
        </w:rPr>
      </w:pPr>
    </w:p>
    <w:p w14:paraId="60D63210" w14:textId="77777777" w:rsidR="006811AA" w:rsidRDefault="006811AA" w:rsidP="006811AA">
      <w:pPr>
        <w:rPr>
          <w:rFonts w:ascii="Verdana" w:hAnsi="Verdana"/>
          <w:sz w:val="17"/>
          <w:szCs w:val="17"/>
        </w:rPr>
      </w:pPr>
    </w:p>
    <w:p w14:paraId="144B7977" w14:textId="77777777" w:rsidR="006811AA" w:rsidRDefault="006811AA" w:rsidP="006811AA">
      <w:pPr>
        <w:rPr>
          <w:rFonts w:ascii="Verdana" w:hAnsi="Verdana"/>
          <w:sz w:val="17"/>
          <w:szCs w:val="17"/>
        </w:rPr>
      </w:pPr>
    </w:p>
    <w:p w14:paraId="2E7F820E" w14:textId="77777777" w:rsidR="006811AA" w:rsidRDefault="006811AA" w:rsidP="006811AA">
      <w:pPr>
        <w:rPr>
          <w:rFonts w:ascii="Verdana" w:hAnsi="Verdana"/>
          <w:sz w:val="17"/>
          <w:szCs w:val="17"/>
        </w:rPr>
      </w:pPr>
    </w:p>
    <w:p w14:paraId="6CAD12EC" w14:textId="77777777" w:rsidR="006811AA" w:rsidRDefault="006811AA" w:rsidP="006811AA">
      <w:pPr>
        <w:rPr>
          <w:rFonts w:ascii="Verdana" w:hAnsi="Verdana"/>
          <w:sz w:val="17"/>
          <w:szCs w:val="17"/>
        </w:rPr>
      </w:pPr>
    </w:p>
    <w:p w14:paraId="46BBDEA5" w14:textId="77777777" w:rsidR="006811AA" w:rsidRDefault="006811AA" w:rsidP="006811AA">
      <w:pPr>
        <w:rPr>
          <w:rFonts w:ascii="Verdana" w:hAnsi="Verdana"/>
          <w:sz w:val="17"/>
          <w:szCs w:val="17"/>
        </w:rPr>
      </w:pPr>
    </w:p>
    <w:p w14:paraId="305943F9" w14:textId="77777777" w:rsidR="006811AA" w:rsidRDefault="006811AA" w:rsidP="006811AA">
      <w:pPr>
        <w:rPr>
          <w:rFonts w:ascii="Verdana" w:hAnsi="Verdana"/>
          <w:sz w:val="17"/>
          <w:szCs w:val="17"/>
        </w:rPr>
      </w:pPr>
    </w:p>
    <w:p w14:paraId="6B916DBD" w14:textId="77777777" w:rsidR="006811AA" w:rsidRDefault="006811AA" w:rsidP="006811AA">
      <w:pPr>
        <w:rPr>
          <w:rFonts w:ascii="Verdana" w:hAnsi="Verdana"/>
          <w:sz w:val="17"/>
          <w:szCs w:val="17"/>
        </w:rPr>
      </w:pPr>
    </w:p>
    <w:p w14:paraId="452BD409" w14:textId="77777777" w:rsidR="006811AA" w:rsidRDefault="006811AA" w:rsidP="006811AA">
      <w:pPr>
        <w:rPr>
          <w:rFonts w:ascii="Verdana" w:hAnsi="Verdana"/>
          <w:sz w:val="17"/>
          <w:szCs w:val="17"/>
        </w:rPr>
      </w:pPr>
    </w:p>
    <w:p w14:paraId="3D723828" w14:textId="77777777" w:rsidR="006811AA" w:rsidRDefault="006811AA" w:rsidP="006811AA">
      <w:pPr>
        <w:rPr>
          <w:rFonts w:ascii="Verdana" w:hAnsi="Verdana"/>
          <w:sz w:val="17"/>
          <w:szCs w:val="17"/>
        </w:rPr>
      </w:pPr>
    </w:p>
    <w:p w14:paraId="61E13D08" w14:textId="77777777" w:rsidR="006811AA" w:rsidRDefault="006811AA" w:rsidP="006811AA">
      <w:pPr>
        <w:rPr>
          <w:rFonts w:ascii="Verdana" w:hAnsi="Verdana"/>
          <w:sz w:val="17"/>
          <w:szCs w:val="17"/>
        </w:rPr>
      </w:pPr>
    </w:p>
    <w:p w14:paraId="18EF4855" w14:textId="77777777" w:rsidR="006811AA" w:rsidRDefault="006811AA" w:rsidP="006811AA">
      <w:pPr>
        <w:rPr>
          <w:rFonts w:ascii="Verdana" w:hAnsi="Verdana"/>
          <w:sz w:val="17"/>
          <w:szCs w:val="17"/>
        </w:rPr>
      </w:pPr>
    </w:p>
    <w:p w14:paraId="2EB691FD" w14:textId="77777777" w:rsidR="006811AA" w:rsidRDefault="006811AA" w:rsidP="006811AA">
      <w:pPr>
        <w:rPr>
          <w:rFonts w:ascii="Verdana" w:hAnsi="Verdana"/>
          <w:sz w:val="17"/>
          <w:szCs w:val="17"/>
        </w:rPr>
      </w:pPr>
    </w:p>
    <w:p w14:paraId="2D0B57BA" w14:textId="77777777" w:rsidR="006811AA" w:rsidRDefault="006811AA" w:rsidP="006811AA">
      <w:pPr>
        <w:rPr>
          <w:rFonts w:ascii="Verdana" w:hAnsi="Verdana"/>
          <w:sz w:val="17"/>
          <w:szCs w:val="17"/>
        </w:rPr>
      </w:pPr>
    </w:p>
    <w:p w14:paraId="2731329E" w14:textId="77777777" w:rsidR="006811AA" w:rsidRDefault="006811AA" w:rsidP="006811AA">
      <w:pPr>
        <w:rPr>
          <w:rFonts w:ascii="Verdana" w:hAnsi="Verdana"/>
          <w:sz w:val="17"/>
          <w:szCs w:val="17"/>
        </w:rPr>
      </w:pPr>
      <w:r>
        <w:rPr>
          <w:noProof/>
          <w:lang w:eastAsia="en-US"/>
        </w:rPr>
        <w:drawing>
          <wp:anchor distT="0" distB="0" distL="114300" distR="114300" simplePos="0" relativeHeight="251834368" behindDoc="1" locked="0" layoutInCell="1" allowOverlap="1" wp14:anchorId="092EC9AE" wp14:editId="62FBD56D">
            <wp:simplePos x="0" y="0"/>
            <wp:positionH relativeFrom="column">
              <wp:posOffset>5872720</wp:posOffset>
            </wp:positionH>
            <wp:positionV relativeFrom="paragraph">
              <wp:posOffset>-460480</wp:posOffset>
            </wp:positionV>
            <wp:extent cx="1219200" cy="1819275"/>
            <wp:effectExtent l="0" t="0" r="0" b="9525"/>
            <wp:wrapTight wrapText="bothSides">
              <wp:wrapPolygon edited="0">
                <wp:start x="0" y="0"/>
                <wp:lineTo x="0" y="21487"/>
                <wp:lineTo x="21263" y="21487"/>
                <wp:lineTo x="21263" y="0"/>
                <wp:lineTo x="0" y="0"/>
              </wp:wrapPolygon>
            </wp:wrapTight>
            <wp:docPr id="43" name="Picture 43"/>
            <wp:cNvGraphicFramePr/>
            <a:graphic xmlns:a="http://schemas.openxmlformats.org/drawingml/2006/main">
              <a:graphicData uri="http://schemas.openxmlformats.org/drawingml/2006/picture">
                <pic:pic xmlns:pic="http://schemas.openxmlformats.org/drawingml/2006/picture">
                  <pic:nvPicPr>
                    <pic:cNvPr id="29" name="Picture 29"/>
                    <pic:cNvPicPr/>
                  </pic:nvPicPr>
                  <pic:blipFill>
                    <a:blip r:embed="rId30">
                      <a:extLst>
                        <a:ext uri="{28A0092B-C50C-407E-A947-70E740481C1C}">
                          <a14:useLocalDpi xmlns:a14="http://schemas.microsoft.com/office/drawing/2010/main" val="0"/>
                        </a:ext>
                      </a:extLst>
                    </a:blip>
                    <a:stretch>
                      <a:fillRect/>
                    </a:stretch>
                  </pic:blipFill>
                  <pic:spPr>
                    <a:xfrm>
                      <a:off x="0" y="0"/>
                      <a:ext cx="1219200" cy="1819275"/>
                    </a:xfrm>
                    <a:prstGeom prst="rect">
                      <a:avLst/>
                    </a:prstGeom>
                  </pic:spPr>
                </pic:pic>
              </a:graphicData>
            </a:graphic>
            <wp14:sizeRelH relativeFrom="page">
              <wp14:pctWidth>0</wp14:pctWidth>
            </wp14:sizeRelH>
            <wp14:sizeRelV relativeFrom="page">
              <wp14:pctHeight>0</wp14:pctHeight>
            </wp14:sizeRelV>
          </wp:anchor>
        </w:drawing>
      </w:r>
    </w:p>
    <w:p w14:paraId="256FAC25" w14:textId="77777777" w:rsidR="006811AA" w:rsidRDefault="006811AA" w:rsidP="006811AA">
      <w:pPr>
        <w:rPr>
          <w:rFonts w:ascii="Verdana" w:hAnsi="Verdana"/>
          <w:sz w:val="17"/>
          <w:szCs w:val="17"/>
        </w:rPr>
      </w:pPr>
    </w:p>
    <w:p w14:paraId="482BCBA0" w14:textId="77777777" w:rsidR="006811AA" w:rsidRDefault="006811AA" w:rsidP="006811AA">
      <w:pPr>
        <w:rPr>
          <w:rFonts w:ascii="Verdana" w:hAnsi="Verdana"/>
          <w:sz w:val="17"/>
          <w:szCs w:val="17"/>
        </w:rPr>
      </w:pPr>
    </w:p>
    <w:p w14:paraId="532F9E34" w14:textId="77777777" w:rsidR="006811AA" w:rsidRDefault="006811AA" w:rsidP="006811AA">
      <w:pPr>
        <w:rPr>
          <w:rFonts w:ascii="Verdana" w:hAnsi="Verdana"/>
          <w:sz w:val="17"/>
          <w:szCs w:val="17"/>
        </w:rPr>
      </w:pPr>
    </w:p>
    <w:p w14:paraId="64D50C00" w14:textId="77777777" w:rsidR="006811AA" w:rsidRDefault="006811AA" w:rsidP="006811AA">
      <w:pPr>
        <w:rPr>
          <w:rFonts w:ascii="Verdana" w:hAnsi="Verdana"/>
          <w:sz w:val="17"/>
          <w:szCs w:val="17"/>
        </w:rPr>
      </w:pPr>
    </w:p>
    <w:p w14:paraId="5C3A5768" w14:textId="77777777" w:rsidR="006811AA" w:rsidRDefault="006811AA" w:rsidP="006811AA">
      <w:pPr>
        <w:rPr>
          <w:rFonts w:ascii="Verdana" w:hAnsi="Verdana"/>
          <w:sz w:val="17"/>
          <w:szCs w:val="17"/>
        </w:rPr>
      </w:pPr>
    </w:p>
    <w:p w14:paraId="453810D7" w14:textId="77777777" w:rsidR="006811AA" w:rsidRDefault="006811AA" w:rsidP="006811AA">
      <w:pPr>
        <w:rPr>
          <w:rFonts w:ascii="Verdana" w:hAnsi="Verdana"/>
          <w:sz w:val="17"/>
          <w:szCs w:val="17"/>
        </w:rPr>
      </w:pPr>
    </w:p>
    <w:p w14:paraId="12EADCB4" w14:textId="77777777" w:rsidR="006811AA" w:rsidRDefault="006811AA" w:rsidP="006811AA">
      <w:pPr>
        <w:rPr>
          <w:rFonts w:ascii="Verdana" w:hAnsi="Verdana"/>
          <w:sz w:val="17"/>
          <w:szCs w:val="17"/>
        </w:rPr>
      </w:pPr>
    </w:p>
    <w:p w14:paraId="57219BA3" w14:textId="77777777" w:rsidR="006811AA" w:rsidRDefault="006811AA" w:rsidP="006811AA">
      <w:pPr>
        <w:rPr>
          <w:rFonts w:ascii="Verdana" w:hAnsi="Verdana"/>
          <w:sz w:val="17"/>
          <w:szCs w:val="17"/>
        </w:rPr>
      </w:pPr>
    </w:p>
    <w:p w14:paraId="3F5CA989" w14:textId="77777777" w:rsidR="006811AA" w:rsidRDefault="006811AA" w:rsidP="006811AA">
      <w:pPr>
        <w:spacing w:line="276" w:lineRule="auto"/>
        <w:rPr>
          <w:rFonts w:ascii="Verdana" w:hAnsi="Verdana"/>
          <w:sz w:val="17"/>
          <w:szCs w:val="17"/>
        </w:rPr>
      </w:pPr>
      <w:r>
        <w:rPr>
          <w:rFonts w:ascii="Verdana" w:hAnsi="Verdana"/>
          <w:sz w:val="17"/>
          <w:szCs w:val="17"/>
        </w:rPr>
        <w:br w:type="page"/>
      </w:r>
    </w:p>
    <w:p w14:paraId="7E53F0BF" w14:textId="6F44ED90" w:rsidR="00D65023" w:rsidRDefault="00F12F60" w:rsidP="00D65023">
      <w:pPr>
        <w:pStyle w:val="DocumentTitle"/>
      </w:pPr>
      <w:bookmarkStart w:id="3" w:name="Who_is_Hungry"/>
      <w:r w:rsidRPr="00306873">
        <w:rPr>
          <w:noProof/>
          <w:sz w:val="28"/>
          <w:szCs w:val="28"/>
          <w:lang w:eastAsia="en-US"/>
        </w:rPr>
        <w:lastRenderedPageBreak/>
        <mc:AlternateContent>
          <mc:Choice Requires="wps">
            <w:drawing>
              <wp:anchor distT="0" distB="0" distL="114300" distR="114300" simplePos="0" relativeHeight="251692032" behindDoc="1" locked="0" layoutInCell="1" allowOverlap="1" wp14:anchorId="12372D31" wp14:editId="2A4D13BE">
                <wp:simplePos x="0" y="0"/>
                <wp:positionH relativeFrom="margin">
                  <wp:posOffset>4109190</wp:posOffset>
                </wp:positionH>
                <wp:positionV relativeFrom="paragraph">
                  <wp:posOffset>-437916</wp:posOffset>
                </wp:positionV>
                <wp:extent cx="2732374" cy="678787"/>
                <wp:effectExtent l="0" t="0" r="11430" b="26670"/>
                <wp:wrapNone/>
                <wp:docPr id="4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32374" cy="678787"/>
                        </a:xfrm>
                        <a:prstGeom prst="rect">
                          <a:avLst/>
                        </a:prstGeom>
                        <a:solidFill>
                          <a:srgbClr val="FFFFFF"/>
                        </a:solidFill>
                        <a:ln w="9525">
                          <a:solidFill>
                            <a:srgbClr val="000000"/>
                          </a:solidFill>
                          <a:miter lim="800000"/>
                          <a:headEnd/>
                          <a:tailEnd/>
                        </a:ln>
                      </wps:spPr>
                      <wps:txbx>
                        <w:txbxContent>
                          <w:p w14:paraId="700F4428" w14:textId="77777777" w:rsidR="00575A5C" w:rsidRPr="00C73C1C" w:rsidRDefault="00575A5C" w:rsidP="00F12F60">
                            <w:pPr>
                              <w:rPr>
                                <w:rFonts w:ascii="Verdana" w:hAnsi="Verdana"/>
                                <w:b/>
                                <w:sz w:val="14"/>
                                <w:szCs w:val="16"/>
                              </w:rPr>
                            </w:pPr>
                            <w:r w:rsidRPr="00C73C1C">
                              <w:rPr>
                                <w:rFonts w:ascii="Verdana" w:hAnsi="Verdana"/>
                                <w:sz w:val="14"/>
                                <w:szCs w:val="16"/>
                              </w:rPr>
                              <w:t>Aligned to the following standards:</w:t>
                            </w:r>
                          </w:p>
                          <w:p w14:paraId="14B692F8" w14:textId="2C5629EB" w:rsidR="00575A5C" w:rsidRPr="00C73C1C" w:rsidRDefault="00575A5C" w:rsidP="00F12F60">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2372D31" id="_x0000_s1032" type="#_x0000_t202" style="position:absolute;margin-left:323.55pt;margin-top:-34.5pt;width:215.15pt;height:53.45pt;z-index:-2516244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h2eOJgIAAEwEAAAOAAAAZHJzL2Uyb0RvYy54bWysVNtu2zAMfR+wfxD0vjhxkyY14hRdugwD&#10;ugvQ7gMYWY6FSaInKbG7ry8lp2l2exkmA4IoUofkIenldW80O0jnFdqST0ZjzqQVWCm7K/nXh82b&#10;BWc+gK1Ao5Ulf5SeX69ev1p2bSFzbFBX0jECsb7o2pI3IbRFlnnRSAN+hK20pKzRGQgkul1WOegI&#10;3egsH48vsw5d1ToU0nu6vR2UfJXw61qK8LmuvQxMl5xiC2l3ad/GPVstodg5aBsljmHAP0RhQFly&#10;eoK6hQBs79RvUEYJhx7rMBJoMqxrJWTKgbKZjH/J5r6BVqZciBzfnmjy/w9WfDp8cUxVJZ9OOLNg&#10;qEYPsg/sLfYsj/R0rS/I6r4lu9DTNZU5perbOxTfPLO4bsDu5I1z2DUSKgpvEl9mZ08HHB9Btt1H&#10;rMgN7AMmoL52JnJHbDBCpzI9nkoTQxF0mc8v8ov5lDNBusv5gr7kAorn163z4b1Ew+Kh5I5Kn9Dh&#10;cOdDjAaKZ5PozKNW1UZpnQS32661YwegNtmkdUT/yUxb1pX8apbPBgL+CjFO608QRgXqd61MyRcn&#10;Iygibe9slboxgNLDmULW9shjpG4gMfTbfqhYdBA53mL1SMQ6HNqbxpEODbofnHXU2iX33/fgJGf6&#10;g6XiXE2m0zgLSZjO5jkJ7lyzPdeAFQRV8sDZcFyHND+RN4s3VMRaJX5fIjmGTC2baD+OV5yJczlZ&#10;vfwEVk8AAAD//wMAUEsDBBQABgAIAAAAIQAyAcSP4QAAAAsBAAAPAAAAZHJzL2Rvd25yZXYueG1s&#10;TI/BTsMwEETvSPyDtUhcUOuURnETsqkQEghupaD26sZuEhGvg+2m4e9xT3Bc7dPMm3I9mZ6N2vnO&#10;EsJingDTVFvVUYPw+fE8WwHzQZKSvSWN8KM9rKvrq1IWyp7pXY/b0LAYQr6QCG0IQ8G5r1ttpJ/b&#10;QVP8Ha0zMsTTNVw5eY7hpuf3SZJxIzuKDa0c9FOr66/tySCs0tdx79+Wm12dHfs83Inx5dsh3t5M&#10;jw/Agp7CHwwX/agOVXQ62BMpz3qELBWLiCLMsjyOuhCJECmwA8JS5MCrkv/fUP0CAAD//wMAUEsB&#10;Ai0AFAAGAAgAAAAhALaDOJL+AAAA4QEAABMAAAAAAAAAAAAAAAAAAAAAAFtDb250ZW50X1R5cGVz&#10;XS54bWxQSwECLQAUAAYACAAAACEAOP0h/9YAAACUAQAACwAAAAAAAAAAAAAAAAAvAQAAX3JlbHMv&#10;LnJlbHNQSwECLQAUAAYACAAAACEAa4dnjiYCAABMBAAADgAAAAAAAAAAAAAAAAAuAgAAZHJzL2Uy&#10;b0RvYy54bWxQSwECLQAUAAYACAAAACEAMgHEj+EAAAALAQAADwAAAAAAAAAAAAAAAACABAAAZHJz&#10;L2Rvd25yZXYueG1sUEsFBgAAAAAEAAQA8wAAAI4FAAAAAA==&#10;">
                <v:textbox>
                  <w:txbxContent>
                    <w:p w14:paraId="700F4428" w14:textId="77777777" w:rsidR="00575A5C" w:rsidRPr="00C73C1C" w:rsidRDefault="00575A5C" w:rsidP="00F12F60">
                      <w:pPr>
                        <w:rPr>
                          <w:rFonts w:ascii="Verdana" w:hAnsi="Verdana"/>
                          <w:b/>
                          <w:sz w:val="14"/>
                          <w:szCs w:val="16"/>
                        </w:rPr>
                      </w:pPr>
                      <w:r w:rsidRPr="00C73C1C">
                        <w:rPr>
                          <w:rFonts w:ascii="Verdana" w:hAnsi="Verdana"/>
                          <w:sz w:val="14"/>
                          <w:szCs w:val="16"/>
                        </w:rPr>
                        <w:t>Aligned to the following standards:</w:t>
                      </w:r>
                    </w:p>
                    <w:p w14:paraId="14B692F8" w14:textId="2C5629EB" w:rsidR="00575A5C" w:rsidRPr="00C73C1C" w:rsidRDefault="00575A5C" w:rsidP="00F12F60">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v:textbox>
                <w10:wrap anchorx="margin"/>
              </v:shape>
            </w:pict>
          </mc:Fallback>
        </mc:AlternateContent>
      </w:r>
      <w:r w:rsidR="00D65023">
        <w:t xml:space="preserve">Who </w:t>
      </w:r>
      <w:r w:rsidR="000A4977">
        <w:t xml:space="preserve">Is </w:t>
      </w:r>
      <w:r w:rsidR="0080678B">
        <w:t>H</w:t>
      </w:r>
      <w:r w:rsidR="00D65023">
        <w:t>ungry?</w:t>
      </w:r>
      <w:bookmarkEnd w:id="3"/>
    </w:p>
    <w:p w14:paraId="6F7E0587" w14:textId="723E8993" w:rsidR="00C21E55" w:rsidRDefault="00C21E55" w:rsidP="002D2784">
      <w:pPr>
        <w:pStyle w:val="FFASub2"/>
      </w:pPr>
      <w:r>
        <w:t>Part 1</w:t>
      </w:r>
    </w:p>
    <w:p w14:paraId="7547B895" w14:textId="6B6A7E59" w:rsidR="00D65023" w:rsidRDefault="00D65023" w:rsidP="00D65023">
      <w:pPr>
        <w:pStyle w:val="FFASub1"/>
      </w:pPr>
      <w:r>
        <w:t>Directions:</w:t>
      </w:r>
    </w:p>
    <w:p w14:paraId="5B812D3B" w14:textId="78759AA3" w:rsidR="00D65023" w:rsidRDefault="00D65023" w:rsidP="00D65023">
      <w:pPr>
        <w:pStyle w:val="FFABody"/>
      </w:pPr>
      <w:r>
        <w:t>Using the infographic</w:t>
      </w:r>
      <w:r w:rsidR="000A4977">
        <w:t xml:space="preserve"> available at</w:t>
      </w:r>
      <w:r>
        <w:t xml:space="preserve"> </w:t>
      </w:r>
      <w:hyperlink r:id="rId31" w:history="1">
        <w:r w:rsidRPr="00AA17B0">
          <w:rPr>
            <w:rStyle w:val="Hyperlink"/>
          </w:rPr>
          <w:t>https://docs.wfp.org/api/documents/WFP-0000071530/download/?_ga=2.90932957.634527746.1537992219-54342706.1534776277</w:t>
        </w:r>
      </w:hyperlink>
      <w:r>
        <w:t>, complete the activity</w:t>
      </w:r>
      <w:r w:rsidR="000A4977">
        <w:t xml:space="preserve"> below</w:t>
      </w:r>
      <w:r>
        <w:t xml:space="preserve"> to better understand world hunger. </w:t>
      </w:r>
    </w:p>
    <w:p w14:paraId="05B10914" w14:textId="77777777" w:rsidR="00D65023" w:rsidRDefault="00D65023" w:rsidP="00D65023">
      <w:pPr>
        <w:pStyle w:val="FFABody"/>
      </w:pPr>
    </w:p>
    <w:p w14:paraId="73B5F32B" w14:textId="77777777" w:rsidR="00D65023" w:rsidRPr="006C2FAC" w:rsidRDefault="00D65023" w:rsidP="00D65023">
      <w:pPr>
        <w:pStyle w:val="FFABody"/>
      </w:pPr>
      <w:r>
        <w:rPr>
          <w:noProof/>
          <w:lang w:eastAsia="en-US"/>
        </w:rPr>
        <mc:AlternateContent>
          <mc:Choice Requires="wps">
            <w:drawing>
              <wp:anchor distT="0" distB="0" distL="114300" distR="114300" simplePos="0" relativeHeight="251665408" behindDoc="0" locked="0" layoutInCell="1" allowOverlap="1" wp14:anchorId="317E1900" wp14:editId="69FB398F">
                <wp:simplePos x="0" y="0"/>
                <wp:positionH relativeFrom="column">
                  <wp:posOffset>4564162</wp:posOffset>
                </wp:positionH>
                <wp:positionV relativeFrom="paragraph">
                  <wp:posOffset>4954</wp:posOffset>
                </wp:positionV>
                <wp:extent cx="2214880" cy="1645920"/>
                <wp:effectExtent l="0" t="0" r="13970" b="11430"/>
                <wp:wrapNone/>
                <wp:docPr id="7" name="Donut 7"/>
                <wp:cNvGraphicFramePr/>
                <a:graphic xmlns:a="http://schemas.openxmlformats.org/drawingml/2006/main">
                  <a:graphicData uri="http://schemas.microsoft.com/office/word/2010/wordprocessingShape">
                    <wps:wsp>
                      <wps:cNvSpPr/>
                      <wps:spPr>
                        <a:xfrm>
                          <a:off x="0" y="0"/>
                          <a:ext cx="2214880" cy="1645920"/>
                        </a:xfrm>
                        <a:prstGeom prst="donut">
                          <a:avLst>
                            <a:gd name="adj" fmla="val 1974"/>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7D4044D" id="_x0000_t23" coordsize="21600,21600" o:spt="23" adj="5400" path="m,10800qy10800,,21600,10800,10800,21600,,10800xm@0,10800qy10800@2@1,10800,10800@0@0,10800xe">
                <v:formulas>
                  <v:f eqn="val #0"/>
                  <v:f eqn="sum width 0 #0"/>
                  <v:f eqn="sum height 0 #0"/>
                  <v:f eqn="prod @0 2929 10000"/>
                  <v:f eqn="sum width 0 @3"/>
                  <v:f eqn="sum height 0 @3"/>
                </v:formulas>
                <v:path o:connecttype="custom" o:connectlocs="10800,0;3163,3163;0,10800;3163,18437;10800,21600;18437,18437;21600,10800;18437,3163" textboxrect="3163,3163,18437,18437"/>
                <v:handles>
                  <v:h position="#0,center" xrange="0,10800"/>
                </v:handles>
              </v:shapetype>
              <v:shape id="Donut 7" o:spid="_x0000_s1026" type="#_x0000_t23" style="position:absolute;margin-left:359.4pt;margin-top:.4pt;width:174.4pt;height:129.6pt;z-index:25166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Rf0ViAIAAGIFAAAOAAAAZHJzL2Uyb0RvYy54bWysVFFv2yAQfp+0/4B4Xx1HadNGdaooUadJ&#10;URu1nfpMMdSegGNA4mS/fgcmTrVWe5jmB3xwd9/dfdxxfbPXiuyE8y2YipZnI0qE4VC35rWi359u&#10;v1xS4gMzNVNgREUPwtOb+edP152diTE0oGrhCIIYP+tsRZsQ7KwoPG+EZv4MrDColOA0C7h1r0Xt&#10;WIfoWhXj0eii6MDV1gEX3uPpqlfSecKXUvBwL6UXgaiKYm4hrS6tL3Et5tds9uqYbVqe02D/kIVm&#10;rcGgA9SKBUa2rn0HpVvuwIMMZxx0AVK2XKQasJpy9Ec1jw2zItWC5Hg70OT/Hyy/220caeuKTikx&#10;TOMVrcBsA5lGajrrZ2jxaDcu7zyKsc69dDr+sQKyT3QeBjrFPhCOh+NxObm8RNY56sqLyfnVOBFe&#10;nNyt8+GrAE2iUNE6hk48st3ah0RondNi9Q9KpFZ4PTumSHk1ncQUESzbonSEw+OYep9sksJBiQin&#10;zIOQWG9MLwVKnSaWyhFErSjjXJhQ9qqG1aI/Ph/hl8MNHil4AozIslVqwM4AsYvfY/dZZ/voKlKj&#10;Ds6jvyXWOw8eKTKYMDjr1oD7CEBhVTlyb38kqacmsvQC9QG7wUE/Jt7y2xbvZc182DCHxONd4qyH&#10;e1ykgq6ikCVKGnC/PjqP9tiuqKWkwzmrqP+5ZU5Qor4ZbOSrcjKJg5k2k/MptghxbzUvbzVmq5eA&#10;11Tiq2J5EqN9UEdROtDP+CQsYlRUMcMxdkV5cMfNMvTzj48KF4tFMsNhtCyszaPlETyyGnvpaf/M&#10;nM3NGbCv7+A4k7ntekZPttHTwGIbQLYhKk+85g0Ocmqc/OjEl+LtPlmdnsb5bwAAAP//AwBQSwME&#10;FAAGAAgAAAAhAH4c+sXgAAAACQEAAA8AAABkcnMvZG93bnJldi54bWxMj81OwzAQhO9IvIO1SFwq&#10;ajeHtArZVIifAxIHWngAN3bjtPE6irdN4OlxT/Sy0mhGM9+W68l34myH2AZCWMwVCEt1MC01CN9f&#10;bw8rEJE1Gd0Fsgg/NsK6ur0pdWHCSBt73nIjUgnFQiM45r6QMtbOeh3nobeUvH0YvOYkh0aaQY+p&#10;3HcyUyqXXreUFpzu7bOz9XF78ggfIx1eMu5nvw2Ps8Pn6/RuNg7x/m56egTBduL/MFzwEzpUiWkX&#10;TmSi6BCWi1VCZ4R0L7bKlzmIHUKWKwWyKuX1B9UfAAAA//8DAFBLAQItABQABgAIAAAAIQC2gziS&#10;/gAAAOEBAAATAAAAAAAAAAAAAAAAAAAAAABbQ29udGVudF9UeXBlc10ueG1sUEsBAi0AFAAGAAgA&#10;AAAhADj9If/WAAAAlAEAAAsAAAAAAAAAAAAAAAAALwEAAF9yZWxzLy5yZWxzUEsBAi0AFAAGAAgA&#10;AAAhANFF/RWIAgAAYgUAAA4AAAAAAAAAAAAAAAAALgIAAGRycy9lMm9Eb2MueG1sUEsBAi0AFAAG&#10;AAgAAAAhAH4c+sXgAAAACQEAAA8AAAAAAAAAAAAAAAAA4gQAAGRycy9kb3ducmV2LnhtbFBLBQYA&#10;AAAABAAEAPMAAADvBQAAAAA=&#10;" adj="317" fillcolor="#4f81bd [3204]" strokecolor="#243f60 [1604]" strokeweight="2pt"/>
            </w:pict>
          </mc:Fallback>
        </mc:AlternateContent>
      </w:r>
      <w:r>
        <w:rPr>
          <w:noProof/>
          <w:lang w:eastAsia="en-US"/>
        </w:rPr>
        <mc:AlternateContent>
          <mc:Choice Requires="wps">
            <w:drawing>
              <wp:anchor distT="0" distB="0" distL="114300" distR="114300" simplePos="0" relativeHeight="251663360" behindDoc="0" locked="0" layoutInCell="1" allowOverlap="1" wp14:anchorId="713CCE85" wp14:editId="65DC2579">
                <wp:simplePos x="0" y="0"/>
                <wp:positionH relativeFrom="margin">
                  <wp:align>left</wp:align>
                </wp:positionH>
                <wp:positionV relativeFrom="paragraph">
                  <wp:posOffset>72880</wp:posOffset>
                </wp:positionV>
                <wp:extent cx="3662589" cy="1515291"/>
                <wp:effectExtent l="0" t="0" r="0" b="8890"/>
                <wp:wrapNone/>
                <wp:docPr id="5" name="Text Box 5"/>
                <wp:cNvGraphicFramePr/>
                <a:graphic xmlns:a="http://schemas.openxmlformats.org/drawingml/2006/main">
                  <a:graphicData uri="http://schemas.microsoft.com/office/word/2010/wordprocessingShape">
                    <wps:wsp>
                      <wps:cNvSpPr txBox="1"/>
                      <wps:spPr>
                        <a:xfrm>
                          <a:off x="0" y="0"/>
                          <a:ext cx="3662589" cy="1515291"/>
                        </a:xfrm>
                        <a:prstGeom prst="rect">
                          <a:avLst/>
                        </a:prstGeom>
                        <a:solidFill>
                          <a:schemeClr val="lt1"/>
                        </a:solidFill>
                        <a:ln w="6350">
                          <a:noFill/>
                        </a:ln>
                      </wps:spPr>
                      <wps:txbx>
                        <w:txbxContent>
                          <w:p w14:paraId="1A06380B" w14:textId="35A8DBD0" w:rsidR="00575A5C" w:rsidRDefault="00575A5C" w:rsidP="00D65023">
                            <w:pPr>
                              <w:spacing w:line="276" w:lineRule="auto"/>
                            </w:pPr>
                            <w:r w:rsidRPr="00AE5DA7">
                              <w:rPr>
                                <w:rFonts w:ascii="Verdana" w:hAnsi="Verdana"/>
                                <w:sz w:val="17"/>
                                <w:szCs w:val="17"/>
                              </w:rPr>
                              <w:t>What does undernouris</w:t>
                            </w:r>
                            <w:r>
                              <w:rPr>
                                <w:rFonts w:ascii="Verdana" w:hAnsi="Verdana"/>
                                <w:sz w:val="17"/>
                                <w:szCs w:val="17"/>
                              </w:rPr>
                              <w:t>h</w:t>
                            </w:r>
                            <w:r w:rsidRPr="00AE5DA7">
                              <w:rPr>
                                <w:rFonts w:ascii="Verdana" w:hAnsi="Verdana"/>
                                <w:sz w:val="17"/>
                                <w:szCs w:val="17"/>
                              </w:rPr>
                              <w:t>ment mean?</w:t>
                            </w:r>
                            <w:r>
                              <w:t xml:space="preserve"> _________________________________________________________________________________________________________________________________________________________________________________________________________________________________</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713CCE85" id="Text Box 5" o:spid="_x0000_s1033" type="#_x0000_t202" style="position:absolute;margin-left:0;margin-top:5.75pt;width:288.4pt;height:119.3pt;z-index:251663360;visibility:visible;mso-wrap-style:square;mso-width-percent:0;mso-wrap-distance-left:9pt;mso-wrap-distance-top:0;mso-wrap-distance-right:9pt;mso-wrap-distance-bottom:0;mso-position-horizontal:left;mso-position-horizontal-relative:margin;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kcI6RAIAAIEEAAAOAAAAZHJzL2Uyb0RvYy54bWysVMGO2jAQvVfqP1i+lxCW0CUirCgrqkpo&#10;dyWo9mwch0RyPK5tSOjXd+wkLN32VPVixjOTN573Zlg8tLUkZ2FsBSqj8WhMiVAc8kodM/p9v/l0&#10;T4l1TOVMghIZvQhLH5YfPywanYoJlCBzYQiCKJs2OqOlczqNIstLUTM7Ai0UBgswNXN4NccoN6xB&#10;9FpGk/F4FjVgcm2AC2vR+9gF6TLgF4Xg7rkorHBEZhTf5sJpwnnwZ7RcsPRomC4r3j+D/cMralYp&#10;LHqFemSOkZOp/oCqK27AQuFGHOoIiqLiIvSA3cTjd93sSqZF6AXJsfpKk/1/sPzp/GJIlWc0oUSx&#10;GiXai9aRL9CSxLPTaJti0k5jmmvRjSoPfotO33RbmNr/YjsE48jz5cqtB+PovJvNJsn9nBKOsTiJ&#10;k8k84ERvn2tj3VcBNfFGRg2KFzhl5611+BRMHVJ8NQuyyjeVlOHiB0aspSFnhlJLN4D/liUVaTI6&#10;u0vGAViB/7xDlgoL+Ga7przl2kPbU9MTcYD8gjwY6ObIar6p8K1bZt0LMzg42Doug3vGo5CAtaC3&#10;KCnB/Pyb3+ejnhilpMFBzKj9cWJGUCK/KVR6Hk+nfnLDZZp8nuDF3EYOtxF1qteABMS4dpoH0+c7&#10;OZiFgfoVd2blq2KIKY61M+oGc+269cCd42K1Ckk4q5q5rdpp7qE94V6JffvKjO7lcqj0Ewwjy9J3&#10;qnW5/ksFq5ODogqSep47Vnv6cc6D0v1O+kW6vYest3+O5S8AAAD//wMAUEsDBBQABgAIAAAAIQCF&#10;yKf23wAAAAcBAAAPAAAAZHJzL2Rvd25yZXYueG1sTI/NTsMwEITvSLyDtUhcEHXSKm0V4lQI8SNx&#10;o4FWvbnxkkTE6yh2k/Tt2Z7gODurmW+yzWRbMWDvG0cK4lkEAql0pqFKwWfxcr8G4YMmo1tHqOCM&#10;Hjb59VWmU+NG+sBhGyrBIeRTraAOoUul9GWNVvuZ65DY+3a91YFlX0nT65HDbSvnUbSUVjfEDbXu&#10;8KnG8md7sgoOd9X+3U+vX+MiWXTPb0Ox2plCqdub6fEBRMAp/D3DBZ/RIWemozuR8aJVwEMCX+ME&#10;BLvJaslDjgrmSRSDzDP5nz//BQAA//8DAFBLAQItABQABgAIAAAAIQC2gziS/gAAAOEBAAATAAAA&#10;AAAAAAAAAAAAAAAAAABbQ29udGVudF9UeXBlc10ueG1sUEsBAi0AFAAGAAgAAAAhADj9If/WAAAA&#10;lAEAAAsAAAAAAAAAAAAAAAAALwEAAF9yZWxzLy5yZWxzUEsBAi0AFAAGAAgAAAAhABiRwjpEAgAA&#10;gQQAAA4AAAAAAAAAAAAAAAAALgIAAGRycy9lMm9Eb2MueG1sUEsBAi0AFAAGAAgAAAAhAIXIp/bf&#10;AAAABwEAAA8AAAAAAAAAAAAAAAAAngQAAGRycy9kb3ducmV2LnhtbFBLBQYAAAAABAAEAPMAAACq&#10;BQAAAAA=&#10;" fillcolor="white [3201]" stroked="f" strokeweight=".5pt">
                <v:textbox>
                  <w:txbxContent>
                    <w:p w14:paraId="1A06380B" w14:textId="35A8DBD0" w:rsidR="00575A5C" w:rsidRDefault="00575A5C" w:rsidP="00D65023">
                      <w:pPr>
                        <w:spacing w:line="276" w:lineRule="auto"/>
                      </w:pPr>
                      <w:r w:rsidRPr="00AE5DA7">
                        <w:rPr>
                          <w:rFonts w:ascii="Verdana" w:hAnsi="Verdana"/>
                          <w:sz w:val="17"/>
                          <w:szCs w:val="17"/>
                        </w:rPr>
                        <w:t>What does undernouris</w:t>
                      </w:r>
                      <w:r>
                        <w:rPr>
                          <w:rFonts w:ascii="Verdana" w:hAnsi="Verdana"/>
                          <w:sz w:val="17"/>
                          <w:szCs w:val="17"/>
                        </w:rPr>
                        <w:t>h</w:t>
                      </w:r>
                      <w:r w:rsidRPr="00AE5DA7">
                        <w:rPr>
                          <w:rFonts w:ascii="Verdana" w:hAnsi="Verdana"/>
                          <w:sz w:val="17"/>
                          <w:szCs w:val="17"/>
                        </w:rPr>
                        <w:t>ment mean?</w:t>
                      </w:r>
                      <w:r>
                        <w:t xml:space="preserve"> _________________________________________________________________________________________________________________________________________________________________________________________________________________________________</w:t>
                      </w:r>
                    </w:p>
                  </w:txbxContent>
                </v:textbox>
                <w10:wrap anchorx="margin"/>
              </v:shape>
            </w:pict>
          </mc:Fallback>
        </mc:AlternateContent>
      </w:r>
      <w:r>
        <w:rPr>
          <w:noProof/>
          <w:lang w:eastAsia="en-US"/>
        </w:rPr>
        <mc:AlternateContent>
          <mc:Choice Requires="wps">
            <w:drawing>
              <wp:anchor distT="0" distB="0" distL="114300" distR="114300" simplePos="0" relativeHeight="251662336" behindDoc="0" locked="0" layoutInCell="1" allowOverlap="1" wp14:anchorId="53D826C2" wp14:editId="49967CD5">
                <wp:simplePos x="0" y="0"/>
                <wp:positionH relativeFrom="column">
                  <wp:posOffset>-13063</wp:posOffset>
                </wp:positionH>
                <wp:positionV relativeFrom="paragraph">
                  <wp:posOffset>51979</wp:posOffset>
                </wp:positionV>
                <wp:extent cx="3688951" cy="1546643"/>
                <wp:effectExtent l="0" t="0" r="26035" b="15875"/>
                <wp:wrapNone/>
                <wp:docPr id="4" name="Rectangle 4"/>
                <wp:cNvGraphicFramePr/>
                <a:graphic xmlns:a="http://schemas.openxmlformats.org/drawingml/2006/main">
                  <a:graphicData uri="http://schemas.microsoft.com/office/word/2010/wordprocessingShape">
                    <wps:wsp>
                      <wps:cNvSpPr/>
                      <wps:spPr>
                        <a:xfrm>
                          <a:off x="0" y="0"/>
                          <a:ext cx="3688951" cy="1546643"/>
                        </a:xfrm>
                        <a:prstGeom prst="rect">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77ED2BFA" id="Rectangle 4" o:spid="_x0000_s1026" style="position:absolute;margin-left:-1.05pt;margin-top:4.1pt;width:290.45pt;height:121.8pt;z-index:251662336;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QkcSegIAAEUFAAAOAAAAZHJzL2Uyb0RvYy54bWysVE1v2zAMvQ/YfxB0X52kTtYGcYqgRYcB&#10;RVv0Az0rshQbkEWNUuJkv36U7LhFW+wwLAdFEslH8vlRi4t9Y9hOoa/BFnx8MuJMWQllbTcFf366&#10;/nbGmQ/ClsKAVQU/KM8vll+/LFo3VxOowJQKGYFYP29dwasQ3DzLvKxUI/wJOGXJqAEbEeiIm6xE&#10;0RJ6Y7LJaDTLWsDSIUjlPd1edUa+TPhaKxnutPYqMFNwqi2kFdO6jmu2XIj5BoWratmXIf6hikbU&#10;lpIOUFciCLbF+gNUU0sEDzqcSGgy0LqWKvVA3YxH77p5rIRTqRcix7uBJv//YOXt7h5ZXRY858yK&#10;hj7RA5Em7MYolkd6Wufn5PXo7rE/edrGXvcam/hPXbB9ovQwUKr2gUm6PJ2dnZ1Px5xJso2n+WyW&#10;n0bU7DXcoQ8/FDQsbgqOlD5RKXY3PnSuR5eYzcJ1bUy8j5V1taRdOBgVHYx9UJpaouyTBJTEpC4N&#10;sp0gGQgplQ3jzlSJUnXX0xH9+tKGiFRoAozImhIP2D1AFOpH7K7s3j+GqqTFIXj0t8K64CEiZQYb&#10;huCmtoCfARjqqs/c+R9J6qiJLK2hPNAHR+gmwTt5XRPtN8KHe4EkfRoSGudwR4s20BYc+h1nFeDv&#10;z+6jPymSrJy1NEoF97+2AhVn5qclrZ6P8zzOXjrk0+8TOuBby/qtxW6bS6DPRJqh6tI2+gdz3GqE&#10;5oWmfhWzkklYSbkLLgMeD5ehG3F6N6RarZIbzZsT4cY+OhnBI6tRVk/7F4Gu114g2d7CcezE/J0E&#10;O98YaWG1DaDrpM9XXnu+aVaTcPp3JT4Gb8/J6/X1W/4BAAD//wMAUEsDBBQABgAIAAAAIQAm1uGG&#10;3wAAAAgBAAAPAAAAZHJzL2Rvd25yZXYueG1sTI/NTsMwEITvSLyDtUjcWieRClHIpiqVOPEjpQEk&#10;bq69JIF4HcVuG3h6zAmOoxnNfFOuZzuII02+d4yQLhMQxNqZnluE5+ZukYPwQbFRg2NC+CIP6+r8&#10;rFSFcSeu6bgLrYgl7AuF0IUwFlJ63ZFVfulG4ui9u8mqEOXUSjOpUyy3g8yS5Epa1XNc6NRI2470&#10;5+5gEejl9aP+frvXTw9642rehua2eUS8vJg3NyACzeEvDL/4ER2qyLR3BzZeDAiLLI1JhDwDEe3V&#10;dR6f7BGyVZqDrEr5/0D1AwAA//8DAFBLAQItABQABgAIAAAAIQC2gziS/gAAAOEBAAATAAAAAAAA&#10;AAAAAAAAAAAAAABbQ29udGVudF9UeXBlc10ueG1sUEsBAi0AFAAGAAgAAAAhADj9If/WAAAAlAEA&#10;AAsAAAAAAAAAAAAAAAAALwEAAF9yZWxzLy5yZWxzUEsBAi0AFAAGAAgAAAAhAOxCRxJ6AgAARQUA&#10;AA4AAAAAAAAAAAAAAAAALgIAAGRycy9lMm9Eb2MueG1sUEsBAi0AFAAGAAgAAAAhACbW4YbfAAAA&#10;CAEAAA8AAAAAAAAAAAAAAAAA1AQAAGRycy9kb3ducmV2LnhtbFBLBQYAAAAABAAEAPMAAADgBQAA&#10;AAA=&#10;" filled="f" strokecolor="#243f60 [1604]" strokeweight="2pt"/>
            </w:pict>
          </mc:Fallback>
        </mc:AlternateContent>
      </w:r>
      <w:r>
        <w:t xml:space="preserve"> </w:t>
      </w:r>
    </w:p>
    <w:p w14:paraId="263EAD96" w14:textId="77777777" w:rsidR="00D65023" w:rsidRDefault="00D65023" w:rsidP="00D65023">
      <w:pPr>
        <w:spacing w:line="276" w:lineRule="auto"/>
      </w:pPr>
    </w:p>
    <w:p w14:paraId="4D961BCC" w14:textId="77777777" w:rsidR="00D65023" w:rsidRDefault="00D65023" w:rsidP="00D65023">
      <w:pPr>
        <w:spacing w:line="276" w:lineRule="auto"/>
      </w:pPr>
      <w:r>
        <w:rPr>
          <w:noProof/>
          <w:lang w:eastAsia="en-US"/>
        </w:rPr>
        <mc:AlternateContent>
          <mc:Choice Requires="wps">
            <w:drawing>
              <wp:anchor distT="0" distB="0" distL="114300" distR="114300" simplePos="0" relativeHeight="251666432" behindDoc="0" locked="0" layoutInCell="1" allowOverlap="1" wp14:anchorId="76BA949A" wp14:editId="2D3FC41B">
                <wp:simplePos x="0" y="0"/>
                <wp:positionH relativeFrom="column">
                  <wp:posOffset>4856244</wp:posOffset>
                </wp:positionH>
                <wp:positionV relativeFrom="paragraph">
                  <wp:posOffset>51888</wp:posOffset>
                </wp:positionV>
                <wp:extent cx="1661596" cy="877824"/>
                <wp:effectExtent l="0" t="0" r="0" b="0"/>
                <wp:wrapNone/>
                <wp:docPr id="8" name="Text Box 8"/>
                <wp:cNvGraphicFramePr/>
                <a:graphic xmlns:a="http://schemas.openxmlformats.org/drawingml/2006/main">
                  <a:graphicData uri="http://schemas.microsoft.com/office/word/2010/wordprocessingShape">
                    <wps:wsp>
                      <wps:cNvSpPr txBox="1"/>
                      <wps:spPr>
                        <a:xfrm>
                          <a:off x="0" y="0"/>
                          <a:ext cx="1661596" cy="877824"/>
                        </a:xfrm>
                        <a:prstGeom prst="rect">
                          <a:avLst/>
                        </a:prstGeom>
                        <a:solidFill>
                          <a:schemeClr val="lt1"/>
                        </a:solidFill>
                        <a:ln w="6350">
                          <a:noFill/>
                        </a:ln>
                      </wps:spPr>
                      <wps:txbx>
                        <w:txbxContent>
                          <w:p w14:paraId="7BA0BB95" w14:textId="77777777" w:rsidR="00575A5C" w:rsidRDefault="00575A5C" w:rsidP="00D65023">
                            <w:pPr>
                              <w:pBdr>
                                <w:bottom w:val="single" w:sz="12" w:space="1" w:color="auto"/>
                              </w:pBdr>
                            </w:pPr>
                          </w:p>
                          <w:p w14:paraId="60494F2B" w14:textId="77777777" w:rsidR="00575A5C" w:rsidRDefault="00575A5C" w:rsidP="00D65023">
                            <w:pPr>
                              <w:jc w:val="center"/>
                            </w:pPr>
                            <w:r w:rsidRPr="00AE5DA7">
                              <w:rPr>
                                <w:rFonts w:ascii="Verdana" w:hAnsi="Verdana"/>
                                <w:sz w:val="17"/>
                                <w:szCs w:val="17"/>
                              </w:rPr>
                              <w:t>The number of people that do not get enough to eat</w:t>
                            </w:r>
                            <w: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76BA949A" id="Text Box 8" o:spid="_x0000_s1034" type="#_x0000_t202" style="position:absolute;margin-left:382.4pt;margin-top:4.1pt;width:130.85pt;height:69.1pt;z-index:25166643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RC3IRAIAAIAEAAAOAAAAZHJzL2Uyb0RvYy54bWysVMGO2jAQvVfqP1i+lwCFLBsRVpQVVSW0&#10;uxJUezaOQyw5Htc2JPTrO3YIS7c9Vb04Y8/4eea9mcwf2lqRk7BOgs7paDCkRGgOhdSHnH7frT/N&#10;KHGe6YIp0CKnZ+How+Ljh3ljMjGGClQhLEEQ7bLG5LTy3mRJ4nglauYGYIRGZwm2Zh639pAUljWI&#10;XqtkPBymSQO2MBa4cA5PHzsnXUT8shTcP5elE56onGJuPq42rvuwJos5yw6WmUrySxrsH7KomdT4&#10;6BXqkXlGjlb+AVVLbsFB6Qcc6gTKUnIRa8BqRsN31WwrZkSsBclx5kqT+3+w/On0YokscopCaVaj&#10;RDvRevIFWjIL7DTGZRi0NRjmWzxGlftzh4eh6La0dfhiOQT9yPP5ym0A4+FSmo6m9yklHH2zu7vZ&#10;eBJgkrfbxjr/VUBNgpFTi9pFStlp43wX2oeExxwoWaylUnET+kWslCUnhkorH3NE8N+ilCZNTtPP&#10;02EE1hCud8hKYy6h1q6mYPl230Zm0r7ePRRnpMFC10bO8LXEXDfM+RdmsW+wcpwF/4xLqQDfgotF&#10;SQX259/OQzzKiV5KGuzDnLofR2YFJeqbRqHvR5NJaNy4mUzvxrixt579rUcf6xUgASOcOsOjGeK9&#10;6s3SQv2KI7MMr6KLaY5v59T35sp304Ejx8VyGYOwVQ3zG701PEAHwoMSu/aVWXORy6PQT9B3LMve&#10;qdbFhpsalkcPpYySBp47Vi/0Y5vHpriMZJij232MevtxLH4BAAD//wMAUEsDBBQABgAIAAAAIQBc&#10;25AP4gAAAAoBAAAPAAAAZHJzL2Rvd25yZXYueG1sTI9LT8MwEITvSPwHa5G4IOqQpmkVsqkQ4iH1&#10;RsND3Nx4SSLidRS7Sfj3uCe47WhGM9/m29l0YqTBtZYRbhYRCOLK6pZrhNfy8XoDwnnFWnWWCeGH&#10;HGyL87NcZdpO/ELj3tcilLDLFELjfZ9J6aqGjHIL2xMH78sORvkgh1rqQU2h3HQyjqJUGtVyWGhU&#10;T/cNVd/7o0H4vKo/dm5+epuWq2X/8DyW63ddIl5ezHe3IDzN/i8MJ/yADkVgOtgjayc6hHWaBHSP&#10;sIlBnPwoTlcgDuFK0gRkkcv/LxS/AAAA//8DAFBLAQItABQABgAIAAAAIQC2gziS/gAAAOEBAAAT&#10;AAAAAAAAAAAAAAAAAAAAAABbQ29udGVudF9UeXBlc10ueG1sUEsBAi0AFAAGAAgAAAAhADj9If/W&#10;AAAAlAEAAAsAAAAAAAAAAAAAAAAALwEAAF9yZWxzLy5yZWxzUEsBAi0AFAAGAAgAAAAhAAVELchE&#10;AgAAgAQAAA4AAAAAAAAAAAAAAAAALgIAAGRycy9lMm9Eb2MueG1sUEsBAi0AFAAGAAgAAAAhAFzb&#10;kA/iAAAACgEAAA8AAAAAAAAAAAAAAAAAngQAAGRycy9kb3ducmV2LnhtbFBLBQYAAAAABAAEAPMA&#10;AACtBQAAAAA=&#10;" fillcolor="white [3201]" stroked="f" strokeweight=".5pt">
                <v:textbox>
                  <w:txbxContent>
                    <w:p w14:paraId="7BA0BB95" w14:textId="77777777" w:rsidR="00575A5C" w:rsidRDefault="00575A5C" w:rsidP="00D65023">
                      <w:pPr>
                        <w:pBdr>
                          <w:bottom w:val="single" w:sz="12" w:space="1" w:color="auto"/>
                        </w:pBdr>
                      </w:pPr>
                    </w:p>
                    <w:p w14:paraId="60494F2B" w14:textId="77777777" w:rsidR="00575A5C" w:rsidRDefault="00575A5C" w:rsidP="00D65023">
                      <w:pPr>
                        <w:jc w:val="center"/>
                      </w:pPr>
                      <w:r w:rsidRPr="00AE5DA7">
                        <w:rPr>
                          <w:rFonts w:ascii="Verdana" w:hAnsi="Verdana"/>
                          <w:sz w:val="17"/>
                          <w:szCs w:val="17"/>
                        </w:rPr>
                        <w:t>The number of people that do not get enough to eat</w:t>
                      </w:r>
                      <w:r>
                        <w:t>.</w:t>
                      </w:r>
                    </w:p>
                  </w:txbxContent>
                </v:textbox>
              </v:shape>
            </w:pict>
          </mc:Fallback>
        </mc:AlternateContent>
      </w:r>
      <w:r>
        <w:rPr>
          <w:noProof/>
          <w:lang w:eastAsia="en-US"/>
        </w:rPr>
        <mc:AlternateContent>
          <mc:Choice Requires="wps">
            <w:drawing>
              <wp:anchor distT="0" distB="0" distL="114300" distR="114300" simplePos="0" relativeHeight="251664384" behindDoc="0" locked="0" layoutInCell="1" allowOverlap="1" wp14:anchorId="33C2F42E" wp14:editId="025319A7">
                <wp:simplePos x="0" y="0"/>
                <wp:positionH relativeFrom="column">
                  <wp:posOffset>3801291</wp:posOffset>
                </wp:positionH>
                <wp:positionV relativeFrom="paragraph">
                  <wp:posOffset>417794</wp:posOffset>
                </wp:positionV>
                <wp:extent cx="574766" cy="303058"/>
                <wp:effectExtent l="0" t="19050" r="34925" b="40005"/>
                <wp:wrapNone/>
                <wp:docPr id="6" name="Right Arrow 6"/>
                <wp:cNvGraphicFramePr/>
                <a:graphic xmlns:a="http://schemas.openxmlformats.org/drawingml/2006/main">
                  <a:graphicData uri="http://schemas.microsoft.com/office/word/2010/wordprocessingShape">
                    <wps:wsp>
                      <wps:cNvSpPr/>
                      <wps:spPr>
                        <a:xfrm>
                          <a:off x="0" y="0"/>
                          <a:ext cx="574766" cy="303058"/>
                        </a:xfrm>
                        <a:prstGeom prst="rightArrow">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EF1F4E5" id="_x0000_t13" coordsize="21600,21600" o:spt="13" adj="16200,5400" path="m@0,l@0@1,0@1,0@2@0@2@0,21600,21600,10800xe">
                <v:stroke joinstyle="miter"/>
                <v:formulas>
                  <v:f eqn="val #0"/>
                  <v:f eqn="val #1"/>
                  <v:f eqn="sum height 0 #1"/>
                  <v:f eqn="sum 10800 0 #1"/>
                  <v:f eqn="sum width 0 #0"/>
                  <v:f eqn="prod @4 @3 10800"/>
                  <v:f eqn="sum width 0 @5"/>
                </v:formulas>
                <v:path o:connecttype="custom" o:connectlocs="@0,0;0,10800;@0,21600;21600,10800" o:connectangles="270,180,90,0" textboxrect="0,@1,@6,@2"/>
                <v:handles>
                  <v:h position="#0,#1" xrange="0,21600" yrange="0,10800"/>
                </v:handles>
              </v:shapetype>
              <v:shape id="Right Arrow 6" o:spid="_x0000_s1026" type="#_x0000_t13" style="position:absolute;margin-left:299.3pt;margin-top:32.9pt;width:45.25pt;height:23.85pt;z-index:25166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pXhSdgIAAEAFAAAOAAAAZHJzL2Uyb0RvYy54bWysVFFP2zAQfp+0/2D5fSQtbYGKFFVFTJMQ&#10;IGDi2XXsJpLj885u0+7X7+ykAQHaw7Q+uLbv7ru7L9/58mrfGLZT6GuwBR+d5JwpK6Gs7abgP59v&#10;vp1z5oOwpTBgVcEPyvOrxdcvl62bqzFUYEqFjECsn7eu4FUIbp5lXlaqEf4EnLJk1ICNCHTETVai&#10;aAm9Mdk4z2dZC1g6BKm8p9vrzsgXCV9rJcO91l4FZgpOtYW0YlrXcc0Wl2K+QeGqWvZliH+oohG1&#10;paQD1LUIgm2x/gDV1BLBgw4nEpoMtK6lSj1QN6P8XTdPlXAq9ULkeDfQ5P8frLzbPSCry4LPOLOi&#10;oU/0WG+qwJaI0LJZJKh1fk5+T+4B+5Onbex2r7GJ/9QH2ydSDwOpah+YpMvp2eRsRuCSTKf5aT49&#10;j5jZa7BDH74raFjcFBxj+pQ9ESp2tz50AUdHio4ldUWkXTgYFesw9lFp6obSjlN00pFaGWQ7QQoQ&#10;UiobRp2pEqXqrqc5/fqqhohUYwKMyLo2ZsDuAaJGP2J3tfb+MVQlGQ7B+d8K64KHiJQZbBiCm9oC&#10;fgZgqKs+c+d/JKmjJrK0hvJA3xqhGwLv5E1NjN8KHx4EkuppPmiSwz0t2kBbcOh3nFWAvz+7j/4k&#10;RrJy1tIUFdz/2gpUnJkflmR6MZpM4tilw2R6NqYDvrWs31rstlkBfaYRvRlOpm30D+a41QjNCw38&#10;MmYlk7CSchdcBjweVqGbbnoypFoukxuNmhPh1j45GcEjq1FLz/sXga6XXSC93sFx4sT8ne463xhp&#10;YbkNoOskyldee75pTJNw+iclvgNvz8nr9eFb/AEAAP//AwBQSwMEFAAGAAgAAAAhALB+SObeAAAA&#10;CgEAAA8AAABkcnMvZG93bnJldi54bWxMj0FPg0AQhe8m/ofNmHizCxoIIEtjTEyT3qxt4nFZRiBl&#10;Zym7Bfz3jic9TubLe98rt6sdxIyT7x0piDcRCCTjmp5aBcePt4cMhA+aGj04QgXf6GFb3d6Uumjc&#10;Qu84H0IrOIR8oRV0IYyFlN50aLXfuBGJf19usjrwObWymfTC4XaQj1GUSqt74oZOj/jaoTkfrlYB&#10;2XG3zPvc15/92ewulxPuzUmp+7v15RlEwDX8wfCrz+pQsVPtrtR4MShI8ixlVEGa8AQG0iyPQdRM&#10;xk8JyKqU/ydUPwAAAP//AwBQSwECLQAUAAYACAAAACEAtoM4kv4AAADhAQAAEwAAAAAAAAAAAAAA&#10;AAAAAAAAW0NvbnRlbnRfVHlwZXNdLnhtbFBLAQItABQABgAIAAAAIQA4/SH/1gAAAJQBAAALAAAA&#10;AAAAAAAAAAAAAC8BAABfcmVscy8ucmVsc1BLAQItABQABgAIAAAAIQDppXhSdgIAAEAFAAAOAAAA&#10;AAAAAAAAAAAAAC4CAABkcnMvZTJvRG9jLnhtbFBLAQItABQABgAIAAAAIQCwfkjm3gAAAAoBAAAP&#10;AAAAAAAAAAAAAAAAANAEAABkcnMvZG93bnJldi54bWxQSwUGAAAAAAQABADzAAAA2wUAAAAA&#10;" adj="15905" fillcolor="#4f81bd [3204]" strokecolor="#243f60 [1604]" strokeweight="2pt"/>
            </w:pict>
          </mc:Fallback>
        </mc:AlternateContent>
      </w:r>
    </w:p>
    <w:p w14:paraId="12B545D1" w14:textId="77777777" w:rsidR="00D65023" w:rsidRPr="007D3400" w:rsidRDefault="00D65023" w:rsidP="00D65023"/>
    <w:p w14:paraId="4F441B32" w14:textId="77777777" w:rsidR="00D65023" w:rsidRPr="007D3400" w:rsidRDefault="00D65023" w:rsidP="00D65023"/>
    <w:p w14:paraId="02D436D1" w14:textId="77777777" w:rsidR="00D65023" w:rsidRPr="007D3400" w:rsidRDefault="00D65023" w:rsidP="00D65023"/>
    <w:p w14:paraId="2247A7C0" w14:textId="77777777" w:rsidR="00D65023" w:rsidRPr="007D3400" w:rsidRDefault="00D65023" w:rsidP="00D65023"/>
    <w:p w14:paraId="31FB3098" w14:textId="77777777" w:rsidR="00D65023" w:rsidRPr="007D3400" w:rsidRDefault="00D65023" w:rsidP="00D65023"/>
    <w:p w14:paraId="0C83F869" w14:textId="35F0965B" w:rsidR="00D65023" w:rsidRPr="007D3400" w:rsidRDefault="00D65023" w:rsidP="00D65023">
      <w:r>
        <w:rPr>
          <w:noProof/>
          <w:lang w:eastAsia="en-US"/>
        </w:rPr>
        <mc:AlternateContent>
          <mc:Choice Requires="wps">
            <w:drawing>
              <wp:anchor distT="0" distB="0" distL="114300" distR="114300" simplePos="0" relativeHeight="251661312" behindDoc="0" locked="0" layoutInCell="1" allowOverlap="1" wp14:anchorId="7AE32D7B" wp14:editId="490BC6FA">
                <wp:simplePos x="0" y="0"/>
                <wp:positionH relativeFrom="margin">
                  <wp:posOffset>-31350</wp:posOffset>
                </wp:positionH>
                <wp:positionV relativeFrom="paragraph">
                  <wp:posOffset>180539</wp:posOffset>
                </wp:positionV>
                <wp:extent cx="6938990" cy="668819"/>
                <wp:effectExtent l="0" t="0" r="0" b="0"/>
                <wp:wrapNone/>
                <wp:docPr id="9" name="Text Box 9"/>
                <wp:cNvGraphicFramePr/>
                <a:graphic xmlns:a="http://schemas.openxmlformats.org/drawingml/2006/main">
                  <a:graphicData uri="http://schemas.microsoft.com/office/word/2010/wordprocessingShape">
                    <wps:wsp>
                      <wps:cNvSpPr txBox="1"/>
                      <wps:spPr>
                        <a:xfrm>
                          <a:off x="0" y="0"/>
                          <a:ext cx="6938990" cy="668819"/>
                        </a:xfrm>
                        <a:prstGeom prst="rect">
                          <a:avLst/>
                        </a:prstGeom>
                        <a:solidFill>
                          <a:schemeClr val="lt1"/>
                        </a:solidFill>
                        <a:ln w="6350">
                          <a:noFill/>
                        </a:ln>
                      </wps:spPr>
                      <wps:txbx>
                        <w:txbxContent>
                          <w:p w14:paraId="776F1130" w14:textId="1EF3FEB3" w:rsidR="00575A5C" w:rsidRPr="00AE5DA7" w:rsidRDefault="00575A5C" w:rsidP="00D65023">
                            <w:pPr>
                              <w:rPr>
                                <w:rFonts w:ascii="Verdana" w:hAnsi="Verdana"/>
                                <w:sz w:val="17"/>
                                <w:szCs w:val="17"/>
                              </w:rPr>
                            </w:pPr>
                            <w:r w:rsidRPr="00AE5DA7">
                              <w:rPr>
                                <w:rFonts w:ascii="Verdana" w:hAnsi="Verdana"/>
                                <w:sz w:val="17"/>
                                <w:szCs w:val="17"/>
                              </w:rPr>
                              <w:t xml:space="preserve">Using the map provided, </w:t>
                            </w:r>
                            <w:r>
                              <w:rPr>
                                <w:rFonts w:ascii="Verdana" w:hAnsi="Verdana"/>
                                <w:sz w:val="17"/>
                                <w:szCs w:val="17"/>
                              </w:rPr>
                              <w:t xml:space="preserve">color, label and </w:t>
                            </w:r>
                            <w:r w:rsidRPr="00AE5DA7">
                              <w:rPr>
                                <w:rFonts w:ascii="Verdana" w:hAnsi="Verdana"/>
                                <w:sz w:val="17"/>
                                <w:szCs w:val="17"/>
                              </w:rPr>
                              <w:t xml:space="preserve">place a </w:t>
                            </w:r>
                            <w:r w:rsidRPr="00AE5DA7">
                              <w:rPr>
                                <w:rFonts w:ascii="Verdana" w:hAnsi="Verdana"/>
                                <w:noProof/>
                                <w:sz w:val="17"/>
                                <w:szCs w:val="17"/>
                                <w:lang w:eastAsia="en-US"/>
                              </w:rPr>
                              <w:drawing>
                                <wp:inline distT="0" distB="0" distL="0" distR="0" wp14:anchorId="7AF36634" wp14:editId="66A4DE30">
                                  <wp:extent cx="281940" cy="219710"/>
                                  <wp:effectExtent l="0" t="0" r="3810" b="889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281940" cy="219710"/>
                                          </a:xfrm>
                                          <a:prstGeom prst="rect">
                                            <a:avLst/>
                                          </a:prstGeom>
                                          <a:noFill/>
                                          <a:ln>
                                            <a:noFill/>
                                          </a:ln>
                                        </pic:spPr>
                                      </pic:pic>
                                    </a:graphicData>
                                  </a:graphic>
                                </wp:inline>
                              </w:drawing>
                            </w:r>
                            <w:r w:rsidRPr="00AE5DA7">
                              <w:rPr>
                                <w:rFonts w:ascii="Verdana" w:hAnsi="Verdana"/>
                                <w:sz w:val="17"/>
                                <w:szCs w:val="17"/>
                              </w:rPr>
                              <w:t xml:space="preserve"> </w:t>
                            </w:r>
                            <w:r>
                              <w:rPr>
                                <w:rFonts w:ascii="Verdana" w:hAnsi="Verdana"/>
                                <w:sz w:val="17"/>
                                <w:szCs w:val="17"/>
                              </w:rPr>
                              <w:t>on</w:t>
                            </w:r>
                            <w:r w:rsidRPr="00AE5DA7">
                              <w:rPr>
                                <w:rFonts w:ascii="Verdana" w:hAnsi="Verdana"/>
                                <w:sz w:val="17"/>
                                <w:szCs w:val="17"/>
                              </w:rPr>
                              <w:t xml:space="preserve"> three coun</w:t>
                            </w:r>
                            <w:r>
                              <w:rPr>
                                <w:rFonts w:ascii="Verdana" w:hAnsi="Verdana"/>
                                <w:sz w:val="17"/>
                                <w:szCs w:val="17"/>
                              </w:rPr>
                              <w:t>t</w:t>
                            </w:r>
                            <w:r w:rsidRPr="00AE5DA7">
                              <w:rPr>
                                <w:rFonts w:ascii="Verdana" w:hAnsi="Verdana"/>
                                <w:sz w:val="17"/>
                                <w:szCs w:val="17"/>
                              </w:rPr>
                              <w:t>ries in each of the following undernourishment categories: very low, moderately low, moderately high, high and very high.</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7AE32D7B" id="Text Box 9" o:spid="_x0000_s1035" type="#_x0000_t202" style="position:absolute;margin-left:-2.45pt;margin-top:14.2pt;width:546.4pt;height:52.65pt;z-index:251661312;visibility:visible;mso-wrap-style:square;mso-wrap-distance-left:9pt;mso-wrap-distance-top:0;mso-wrap-distance-right:9pt;mso-wrap-distance-bottom:0;mso-position-horizontal:absolute;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rPseRAIAAIAEAAAOAAAAZHJzL2Uyb0RvYy54bWysVE1v2zAMvQ/YfxB0X5ykbZoEdYqsRYYB&#10;RVugHXpWZDk2IIuapMTufv2e5Lhf22nYRaZIih/vkb647BrNDsr5mkzOJ6MxZ8pIKmqzy/mPx82X&#10;OWc+CFMITUbl/Fl5frn6/OmitUs1pYp0oRxDEOOXrc15FYJdZpmXlWqEH5FVBsaSXCMCrm6XFU60&#10;iN7obDoez7KWXGEdSeU9tNe9ka9S/LJUMtyVpVeB6ZyjtpBOl85tPLPVhVjunLBVLY9liH+oohG1&#10;QdKXUNciCLZ39R+hmlo68lSGkaQmo7KspUo9oJvJ+EM3D5WwKvUCcLx9gcn/v7Dy9nDvWF3kfMGZ&#10;EQ0oelRdYF+pY4uITmv9Ek4PFm6hgxosD3oPZWy6K10Tv2iHwQ6cn1+wjcEklLPFyXyxgEnCNpvN&#10;55MUPnt9bZ0P3xQ1LAo5d+AuQSoONz6gErgOLjGZJ10Xm1rrdInzoq60YwcBpnVINeLFOy9tWIvk&#10;J2fjFNhQfN5H1gYJYq99T1EK3bZLyJwP/W6peAYMjvox8lZuatR6I3y4Fw5zg/awC+EOR6kJuego&#10;cVaR+/U3ffQHnbBy1mIOc+5/7oVTnOnvBkQvJqencXDT5fTsfIqLe2vZvrWYfXNFAGCCrbMyidE/&#10;6EEsHTVPWJl1zAqTMBK5cx4G8Sr024GVk2q9Tk4YVSvCjXmwMoaOgEcmHrsn4eyRrgCib2mYWLH8&#10;wFrvG18aWu8DlXWiNOLco3qEH2OemD6uZNyjt/fk9frjWP0GAAD//wMAUEsDBBQABgAIAAAAIQAb&#10;gQZr4QAAAAoBAAAPAAAAZHJzL2Rvd25yZXYueG1sTI9PT4NAEMXvJn6HzZh4Me1iqYLI0hijNvFm&#10;8U+8bdkRiOwsYbeA397pSW8z817e/F6+mW0nRhx860jB5TICgVQ501Kt4LV8XKQgfNBkdOcIFfyg&#10;h01xepLrzLiJXnDchVpwCPlMK2hC6DMpfdWg1X7peiTWvtxgdeB1qKUZ9MThtpOrKLqWVrfEHxrd&#10;432D1ffuYBV8XtQfz35+epviq7h/2I5l8m5Kpc7P5rtbEAHn8GeGIz6jQ8FMe3cg40WnYLG+YaeC&#10;VboGcdSjNOHLnqc4TkAWufxfofgFAAD//wMAUEsBAi0AFAAGAAgAAAAhALaDOJL+AAAA4QEAABMA&#10;AAAAAAAAAAAAAAAAAAAAAFtDb250ZW50X1R5cGVzXS54bWxQSwECLQAUAAYACAAAACEAOP0h/9YA&#10;AACUAQAACwAAAAAAAAAAAAAAAAAvAQAAX3JlbHMvLnJlbHNQSwECLQAUAAYACAAAACEA+Kz7HkQC&#10;AACABAAADgAAAAAAAAAAAAAAAAAuAgAAZHJzL2Uyb0RvYy54bWxQSwECLQAUAAYACAAAACEAG4EG&#10;a+EAAAAKAQAADwAAAAAAAAAAAAAAAACeBAAAZHJzL2Rvd25yZXYueG1sUEsFBgAAAAAEAAQA8wAA&#10;AKwFAAAAAA==&#10;" fillcolor="white [3201]" stroked="f" strokeweight=".5pt">
                <v:textbox>
                  <w:txbxContent>
                    <w:p w14:paraId="776F1130" w14:textId="1EF3FEB3" w:rsidR="00575A5C" w:rsidRPr="00AE5DA7" w:rsidRDefault="00575A5C" w:rsidP="00D65023">
                      <w:pPr>
                        <w:rPr>
                          <w:rFonts w:ascii="Verdana" w:hAnsi="Verdana"/>
                          <w:sz w:val="17"/>
                          <w:szCs w:val="17"/>
                        </w:rPr>
                      </w:pPr>
                      <w:r w:rsidRPr="00AE5DA7">
                        <w:rPr>
                          <w:rFonts w:ascii="Verdana" w:hAnsi="Verdana"/>
                          <w:sz w:val="17"/>
                          <w:szCs w:val="17"/>
                        </w:rPr>
                        <w:t xml:space="preserve">Using the map provided, </w:t>
                      </w:r>
                      <w:r>
                        <w:rPr>
                          <w:rFonts w:ascii="Verdana" w:hAnsi="Verdana"/>
                          <w:sz w:val="17"/>
                          <w:szCs w:val="17"/>
                        </w:rPr>
                        <w:t xml:space="preserve">color, label and </w:t>
                      </w:r>
                      <w:r w:rsidRPr="00AE5DA7">
                        <w:rPr>
                          <w:rFonts w:ascii="Verdana" w:hAnsi="Verdana"/>
                          <w:sz w:val="17"/>
                          <w:szCs w:val="17"/>
                        </w:rPr>
                        <w:t xml:space="preserve">place a </w:t>
                      </w:r>
                      <w:r w:rsidRPr="00AE5DA7">
                        <w:rPr>
                          <w:rFonts w:ascii="Verdana" w:hAnsi="Verdana"/>
                          <w:noProof/>
                          <w:sz w:val="17"/>
                          <w:szCs w:val="17"/>
                          <w:lang w:eastAsia="en-US"/>
                        </w:rPr>
                        <w:drawing>
                          <wp:inline distT="0" distB="0" distL="0" distR="0" wp14:anchorId="7AF36634" wp14:editId="66A4DE30">
                            <wp:extent cx="281940" cy="219710"/>
                            <wp:effectExtent l="0" t="0" r="3810" b="889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281940" cy="219710"/>
                                    </a:xfrm>
                                    <a:prstGeom prst="rect">
                                      <a:avLst/>
                                    </a:prstGeom>
                                    <a:noFill/>
                                    <a:ln>
                                      <a:noFill/>
                                    </a:ln>
                                  </pic:spPr>
                                </pic:pic>
                              </a:graphicData>
                            </a:graphic>
                          </wp:inline>
                        </w:drawing>
                      </w:r>
                      <w:r w:rsidRPr="00AE5DA7">
                        <w:rPr>
                          <w:rFonts w:ascii="Verdana" w:hAnsi="Verdana"/>
                          <w:sz w:val="17"/>
                          <w:szCs w:val="17"/>
                        </w:rPr>
                        <w:t xml:space="preserve"> </w:t>
                      </w:r>
                      <w:r>
                        <w:rPr>
                          <w:rFonts w:ascii="Verdana" w:hAnsi="Verdana"/>
                          <w:sz w:val="17"/>
                          <w:szCs w:val="17"/>
                        </w:rPr>
                        <w:t>on</w:t>
                      </w:r>
                      <w:r w:rsidRPr="00AE5DA7">
                        <w:rPr>
                          <w:rFonts w:ascii="Verdana" w:hAnsi="Verdana"/>
                          <w:sz w:val="17"/>
                          <w:szCs w:val="17"/>
                        </w:rPr>
                        <w:t xml:space="preserve"> three coun</w:t>
                      </w:r>
                      <w:r>
                        <w:rPr>
                          <w:rFonts w:ascii="Verdana" w:hAnsi="Verdana"/>
                          <w:sz w:val="17"/>
                          <w:szCs w:val="17"/>
                        </w:rPr>
                        <w:t>t</w:t>
                      </w:r>
                      <w:r w:rsidRPr="00AE5DA7">
                        <w:rPr>
                          <w:rFonts w:ascii="Verdana" w:hAnsi="Verdana"/>
                          <w:sz w:val="17"/>
                          <w:szCs w:val="17"/>
                        </w:rPr>
                        <w:t>ries in each of the following undernourishment categories: very low, moderately low, moderately high, high and very high.</w:t>
                      </w:r>
                    </w:p>
                  </w:txbxContent>
                </v:textbox>
                <w10:wrap anchorx="margin"/>
              </v:shape>
            </w:pict>
          </mc:Fallback>
        </mc:AlternateContent>
      </w:r>
    </w:p>
    <w:p w14:paraId="3DDD88AB" w14:textId="0F247BF9" w:rsidR="00D65023" w:rsidRDefault="00C21E55" w:rsidP="00D65023">
      <w:r>
        <w:rPr>
          <w:noProof/>
          <w:lang w:eastAsia="en-US"/>
        </w:rPr>
        <mc:AlternateContent>
          <mc:Choice Requires="wpg">
            <w:drawing>
              <wp:anchor distT="0" distB="0" distL="114300" distR="114300" simplePos="0" relativeHeight="251670528" behindDoc="0" locked="0" layoutInCell="1" allowOverlap="1" wp14:anchorId="05B4BF00" wp14:editId="63DD3E36">
                <wp:simplePos x="0" y="0"/>
                <wp:positionH relativeFrom="column">
                  <wp:posOffset>-2805</wp:posOffset>
                </wp:positionH>
                <wp:positionV relativeFrom="paragraph">
                  <wp:posOffset>24340</wp:posOffset>
                </wp:positionV>
                <wp:extent cx="7068748" cy="4729075"/>
                <wp:effectExtent l="0" t="0" r="18415" b="14605"/>
                <wp:wrapNone/>
                <wp:docPr id="319" name="Group 319"/>
                <wp:cNvGraphicFramePr/>
                <a:graphic xmlns:a="http://schemas.openxmlformats.org/drawingml/2006/main">
                  <a:graphicData uri="http://schemas.microsoft.com/office/word/2010/wordprocessingGroup">
                    <wpg:wgp>
                      <wpg:cNvGrpSpPr/>
                      <wpg:grpSpPr>
                        <a:xfrm>
                          <a:off x="0" y="0"/>
                          <a:ext cx="7068748" cy="4729075"/>
                          <a:chOff x="0" y="0"/>
                          <a:chExt cx="7068748" cy="4917760"/>
                        </a:xfrm>
                      </wpg:grpSpPr>
                      <wps:wsp>
                        <wps:cNvPr id="53" name="Rectangle 53"/>
                        <wps:cNvSpPr/>
                        <wps:spPr>
                          <a:xfrm>
                            <a:off x="0" y="0"/>
                            <a:ext cx="7068748" cy="4917760"/>
                          </a:xfrm>
                          <a:prstGeom prst="rect">
                            <a:avLst/>
                          </a:prstGeom>
                          <a:noFill/>
                          <a:ln>
                            <a:solidFill>
                              <a:schemeClr val="tx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1" name="Rectangle 11"/>
                        <wps:cNvSpPr/>
                        <wps:spPr>
                          <a:xfrm>
                            <a:off x="3113448" y="3674430"/>
                            <a:ext cx="3942352" cy="1243330"/>
                          </a:xfrm>
                          <a:prstGeom prst="rect">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643ED50B" id="Group 319" o:spid="_x0000_s1026" style="position:absolute;margin-left:-.2pt;margin-top:1.9pt;width:556.6pt;height:372.35pt;z-index:251670528;mso-height-relative:margin" coordsize="70687,4917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k/WpPAMAAH4KAAAOAAAAZHJzL2Uyb0RvYy54bWzsVltP2zAUfp+0/2D5faS5lNKIgBAMNAkN&#10;BEw8G8e5SI7t2S4p+/U7tpO0KtWmMWnaA31wfTnXz+d88fHpuuPomWnTSlHg+GCGERNUlq2oC/zt&#10;4fLTEUbGElESLgUr8Asz+PTk44fjXuUskY3kJdMIjAiT96rAjbUqjyJDG9YRcyAVE3BYSd0RC0td&#10;R6UmPVjveJTMZodRL3WptKTMGNi9CIf4xNuvKkbtTVUZZhEvMMRm/aj9+OTG6OSY5LUmqmnpEAZ5&#10;QxQdaQU4nUxdEEvQSrevTHUt1dLIyh5Q2UWyqlrKfA6QTTzbyeZKy5XyudR5X6sJJoB2B6c3m6Vf&#10;n281assCp/ESI0E6uCTvF7kNgKdXdQ5SV1rdq1s9bNRh5TJeV7pz/5ALWntgXyZg2doiCpuL2eHR&#10;IoNSoHCWLZLlbDEP0NMG7ueVHm0+79VcxovFob+0aHQcufimcHoFZWQ2SJm/Q+q+IYr5CzAOgwGp&#10;eToCdQf1RUTNGYI9D42Xm4AyuQHM3obSnlxJrrSxV0x2yE0KrMG/LzvyfG0sBACwjCLOq5CXLeew&#10;T3Iu3Ggkb0u35xeuydg51+iZQHvYdeJyABNbUrBymoDymIuf2RfOgtU7VkH5wB0nPhDfuBubhFIm&#10;bByOGlKy4Go+g9/obIzCu+YCDDrLFQQ52R4MjJLByGg7xDzIO1Xm+35Snv0qsKA8aXjPUthJuWuF&#10;1PsMcMhq8BzkR5ACNA6lJ1m+QMloGVjHKHrZwrVdE2NviQaaAUIC6rQ3MFRc9gWWwwyjRuof+/ad&#10;PNQ0nGLUA20V2HxfEc0w4l8EVPsyzjLHc36RzRcJLPT2ydP2iVh15xKuPgaSVtRPnbzl47TSsnsE&#10;hj1zXuGICAq+C0ytHhfnNtApcDRlZ2deDLhNEXst7hV1xh2qriwf1o9Eq6F2LZDDVzl2GMl3SjjI&#10;Ok0hz1ZWVq2v7w2uA97Q7Y6j/kHbx4BS4MdN28MeFIFzD/Tw+7ZP4zjNHA8CDaaHiyxLhy/QSJTp&#10;MkvSeRKIMk6yNA0SE91t+vtPKeC9hfMdcnpv4aGf/4cW9t9xeOT4r8DwIHOvqO21b/nNs/HkJwAA&#10;AP//AwBQSwMEFAAGAAgAAAAhAHiQ2iHfAAAACAEAAA8AAABkcnMvZG93bnJldi54bWxMj81qwzAQ&#10;hO+FvoPYQm+JrPy0wbUcQmh7CoUmhdKbYm1sE2tlLMV23r6bU3ubZYaZb7P16BrRYxdqTxrUNAGB&#10;VHhbU6nh6/A2WYEI0ZA1jSfUcMUA6/z+LjOp9QN9Yr+PpeASCqnRUMXYplKGokJnwtS3SOydfOdM&#10;5LMrpe3MwOWukbMkeZLO1MQLlWlxW2Fx3l+chvfBDJu5eu1359P2+nNYfnzvFGr9+DBuXkBEHONf&#10;GG74jA45Mx39hWwQjYbJgoMa5sx/c5WasTpqeF6sliDzTP5/IP8FAAD//wMAUEsBAi0AFAAGAAgA&#10;AAAhALaDOJL+AAAA4QEAABMAAAAAAAAAAAAAAAAAAAAAAFtDb250ZW50X1R5cGVzXS54bWxQSwEC&#10;LQAUAAYACAAAACEAOP0h/9YAAACUAQAACwAAAAAAAAAAAAAAAAAvAQAAX3JlbHMvLnJlbHNQSwEC&#10;LQAUAAYACAAAACEAS5P1qTwDAAB+CgAADgAAAAAAAAAAAAAAAAAuAgAAZHJzL2Uyb0RvYy54bWxQ&#10;SwECLQAUAAYACAAAACEAeJDaId8AAAAIAQAADwAAAAAAAAAAAAAAAACWBQAAZHJzL2Rvd25yZXYu&#10;eG1sUEsFBgAAAAAEAAQA8wAAAKIGAAAAAA==&#10;">
                <v:rect id="Rectangle 53" o:spid="_x0000_s1027" style="position:absolute;width:70687;height:4917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V5dcxAAAANsAAAAPAAAAZHJzL2Rvd25yZXYueG1sRI9Ba8JA&#10;FITvhf6H5Qm9FN1oadGYVYogLXhqWjy/7D6TkOzbkF1j2l/vCkKPw8x8w2Tb0bZioN7XjhXMZwkI&#10;Yu1MzaWCn+/9dAnCB2SDrWNS8EsetpvHhwxT4y78RUMeShEh7FNUUIXQpVJ6XZFFP3MdcfROrrcY&#10;ouxLaXq8RLht5SJJ3qTFmuNChR3tKtJNfrYKVvu/pnBDcdR0qJ9PH3O9ywev1NNkfF+DCDSG//C9&#10;/WkUvL7A7Uv8AXJzBQAA//8DAFBLAQItABQABgAIAAAAIQDb4fbL7gAAAIUBAAATAAAAAAAAAAAA&#10;AAAAAAAAAABbQ29udGVudF9UeXBlc10ueG1sUEsBAi0AFAAGAAgAAAAhAFr0LFu/AAAAFQEAAAsA&#10;AAAAAAAAAAAAAAAAHwEAAF9yZWxzLy5yZWxzUEsBAi0AFAAGAAgAAAAhAEVXl1zEAAAA2wAAAA8A&#10;AAAAAAAAAAAAAAAABwIAAGRycy9kb3ducmV2LnhtbFBLBQYAAAAAAwADALcAAAD4AgAAAAA=&#10;" filled="f" strokecolor="#1f497d [3215]" strokeweight="2pt"/>
                <v:rect id="Rectangle 11" o:spid="_x0000_s1028" style="position:absolute;left:31134;top:36744;width:39424;height:1243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mcAGwgAAANsAAAAPAAAAZHJzL2Rvd25yZXYueG1sRE9Na8JA&#10;EL0L/odlhN50Yw9FUldRQRBqhRhb6G3YHZNodjZkV03767uC4G0e73Om887W4kqtrxwrGI8SEMTa&#10;mYoLBYd8PZyA8AHZYO2YFPySh/ms35tiatyNM7ruQyFiCPsUFZQhNKmUXpdk0Y9cQxy5o2sthgjb&#10;QpoWbzHc1vI1Sd6kxYpjQ4kNrUrS5/3FKqCv71P29/Ohd1u9cBmvQr7MP5V6GXSLdxCBuvAUP9wb&#10;E+eP4f5LPEDO/gEAAP//AwBQSwECLQAUAAYACAAAACEA2+H2y+4AAACFAQAAEwAAAAAAAAAAAAAA&#10;AAAAAAAAW0NvbnRlbnRfVHlwZXNdLnhtbFBLAQItABQABgAIAAAAIQBa9CxbvwAAABUBAAALAAAA&#10;AAAAAAAAAAAAAB8BAABfcmVscy8ucmVsc1BLAQItABQABgAIAAAAIQC7mcAGwgAAANsAAAAPAAAA&#10;AAAAAAAAAAAAAAcCAABkcnMvZG93bnJldi54bWxQSwUGAAAAAAMAAwC3AAAA9gIAAAAA&#10;" filled="f" strokecolor="#243f60 [1604]" strokeweight="2pt"/>
              </v:group>
            </w:pict>
          </mc:Fallback>
        </mc:AlternateContent>
      </w:r>
    </w:p>
    <w:p w14:paraId="76D0EE9F" w14:textId="108CDA92" w:rsidR="00D65023" w:rsidRDefault="00FC2A1E" w:rsidP="00D65023">
      <w:r>
        <w:rPr>
          <w:noProof/>
          <w:lang w:eastAsia="en-US"/>
        </w:rPr>
        <w:drawing>
          <wp:anchor distT="0" distB="0" distL="114300" distR="114300" simplePos="0" relativeHeight="251667456" behindDoc="1" locked="0" layoutInCell="1" allowOverlap="1" wp14:anchorId="3E64E6C8" wp14:editId="39A882D9">
            <wp:simplePos x="0" y="0"/>
            <wp:positionH relativeFrom="margin">
              <wp:align>left</wp:align>
            </wp:positionH>
            <wp:positionV relativeFrom="paragraph">
              <wp:posOffset>304800</wp:posOffset>
            </wp:positionV>
            <wp:extent cx="7064375" cy="3260090"/>
            <wp:effectExtent l="0" t="0" r="3175" b="0"/>
            <wp:wrapTight wrapText="bothSides">
              <wp:wrapPolygon edited="0">
                <wp:start x="0" y="0"/>
                <wp:lineTo x="0" y="21457"/>
                <wp:lineTo x="21551" y="21457"/>
                <wp:lineTo x="21551" y="0"/>
                <wp:lineTo x="0" y="0"/>
              </wp:wrapPolygon>
            </wp:wrapTight>
            <wp:docPr id="56" name="Pictur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3">
                      <a:extLst>
                        <a:ext uri="{28A0092B-C50C-407E-A947-70E740481C1C}">
                          <a14:useLocalDpi xmlns:a14="http://schemas.microsoft.com/office/drawing/2010/main" val="0"/>
                        </a:ext>
                      </a:extLst>
                    </a:blip>
                    <a:stretch>
                      <a:fillRect/>
                    </a:stretch>
                  </pic:blipFill>
                  <pic:spPr>
                    <a:xfrm>
                      <a:off x="0" y="0"/>
                      <a:ext cx="7064375" cy="3260090"/>
                    </a:xfrm>
                    <a:prstGeom prst="rect">
                      <a:avLst/>
                    </a:prstGeom>
                  </pic:spPr>
                </pic:pic>
              </a:graphicData>
            </a:graphic>
            <wp14:sizeRelH relativeFrom="page">
              <wp14:pctWidth>0</wp14:pctWidth>
            </wp14:sizeRelH>
            <wp14:sizeRelV relativeFrom="page">
              <wp14:pctHeight>0</wp14:pctHeight>
            </wp14:sizeRelV>
          </wp:anchor>
        </w:drawing>
      </w:r>
      <w:r w:rsidR="00D65023">
        <w:rPr>
          <w:noProof/>
          <w:lang w:eastAsia="en-US"/>
        </w:rPr>
        <mc:AlternateContent>
          <mc:Choice Requires="wps">
            <w:drawing>
              <wp:anchor distT="0" distB="0" distL="114300" distR="114300" simplePos="0" relativeHeight="251660288" behindDoc="0" locked="0" layoutInCell="1" allowOverlap="1" wp14:anchorId="0BD6B4ED" wp14:editId="10B08185">
                <wp:simplePos x="0" y="0"/>
                <wp:positionH relativeFrom="column">
                  <wp:posOffset>3124889</wp:posOffset>
                </wp:positionH>
                <wp:positionV relativeFrom="paragraph">
                  <wp:posOffset>3507304</wp:posOffset>
                </wp:positionV>
                <wp:extent cx="2664822" cy="344860"/>
                <wp:effectExtent l="0" t="0" r="2540" b="0"/>
                <wp:wrapNone/>
                <wp:docPr id="12" name="Text Box 12"/>
                <wp:cNvGraphicFramePr/>
                <a:graphic xmlns:a="http://schemas.openxmlformats.org/drawingml/2006/main">
                  <a:graphicData uri="http://schemas.microsoft.com/office/word/2010/wordprocessingShape">
                    <wps:wsp>
                      <wps:cNvSpPr txBox="1"/>
                      <wps:spPr>
                        <a:xfrm>
                          <a:off x="0" y="0"/>
                          <a:ext cx="2664822" cy="344860"/>
                        </a:xfrm>
                        <a:prstGeom prst="rect">
                          <a:avLst/>
                        </a:prstGeom>
                        <a:solidFill>
                          <a:schemeClr val="lt1"/>
                        </a:solidFill>
                        <a:ln w="6350">
                          <a:noFill/>
                        </a:ln>
                      </wps:spPr>
                      <wps:txbx>
                        <w:txbxContent>
                          <w:p w14:paraId="5DECB6AB" w14:textId="77777777" w:rsidR="00575A5C" w:rsidRPr="004F3B40" w:rsidRDefault="00575A5C" w:rsidP="00D65023">
                            <w:pPr>
                              <w:rPr>
                                <w:rFonts w:ascii="Verdana" w:hAnsi="Verdana"/>
                                <w:sz w:val="17"/>
                                <w:szCs w:val="17"/>
                              </w:rPr>
                            </w:pPr>
                            <w:r w:rsidRPr="004F3B40">
                              <w:rPr>
                                <w:rFonts w:ascii="Verdana" w:hAnsi="Verdana"/>
                                <w:sz w:val="17"/>
                                <w:szCs w:val="17"/>
                              </w:rPr>
                              <w:t>Create a key/legend for your map here: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0BD6B4ED" id="Text Box 12" o:spid="_x0000_s1036" type="#_x0000_t202" style="position:absolute;margin-left:246.05pt;margin-top:276.15pt;width:209.85pt;height:27.15pt;z-index:25166028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z8GRQIAAIIEAAAOAAAAZHJzL2Uyb0RvYy54bWysVN9v2jAQfp+0/8Hy+wiklFHUULFWTJOq&#10;thKd+mwcp0RyfJ5tSNhfv88OUNbtadqLc74734/vu8v1TddotlPO12QKPhoMOVNGUlmb14J/f15+&#10;mnLmgzCl0GRUwffK85v5xw/XrZ2pnDakS+UYghg/a23BNyHYWZZ5uVGN8AOyysBYkWtEwNW9ZqUT&#10;LaI3OsuHw0nWkiutI6m8h/auN/J5il9VSobHqvIqMF1w1BbS6dK5jmc2vxazVyfsppaHMsQ/VNGI&#10;2iDpKdSdCIJtXf1HqKaWjjxVYSCpyaiqaqlSD+hmNHzXzWojrEq9ABxvTzD5/xdWPuyeHKtLcJdz&#10;ZkQDjp5VF9gX6hhUwKe1fga3lYVj6KCH71HvoYxtd5Vr4hcNMdiB9P6Ebowmocwnk/E0RxYJ28V4&#10;PJ0k+LO319b58FVRw6JQcAf2Eqhid+8DKoHr0SUm86TrcllrnS5xYtStdmwnwLUOqUa8+M1LG9YW&#10;fHJxOUyBDcXnfWRtkCD22vcUpdCtu4TN9Njvmso9YHDUD5K3clmj1nvhw5NwmBx0jm0IjzgqTchF&#10;B4mzDbmff9NHfxAKK2ctJrHg/sdWOMWZ/mZA9dVoPI6jmy7jy885Lu7csj63mG1zSwBghL2zMonR&#10;P+ijWDlqXrA0i5gVJmEkchc8HMXb0O8Hlk6qxSI5YVitCPdmZWUMHQGPTDx3L8LZA10BRD/QcWbF&#10;7B1rvW98aWixDVTVidKIc4/qAX4MemL6sJRxk87vyevt1zH/BQAA//8DAFBLAwQUAAYACAAAACEA&#10;XjAXXOIAAAALAQAADwAAAGRycy9kb3ducmV2LnhtbEyPy07DMBBF90j8gzVIbBB1HiTQkEmFEA+J&#10;HQ0PsXPjIYmIx1HspuHvMStYjubo3nPLzWIGMdPkessI8SoCQdxY3XOL8FLfn1+BcF6xVoNlQvgm&#10;B5vq+KhUhbYHfqZ561sRQtgVCqHzfiykdE1HRrmVHYnD79NORvlwTq3UkzqEcDPIJIpyaVTPoaFT&#10;I9121Hxt9wbh46x9f3LLw+shzdLx7nGuL990jXh6stxcg/C0+D8YfvWDOlTBaWf3rJ0YEC7WSRxQ&#10;hCxLUhCBWMdxGLNDyKM8B1mV8v+G6gcAAP//AwBQSwECLQAUAAYACAAAACEAtoM4kv4AAADhAQAA&#10;EwAAAAAAAAAAAAAAAAAAAAAAW0NvbnRlbnRfVHlwZXNdLnhtbFBLAQItABQABgAIAAAAIQA4/SH/&#10;1gAAAJQBAAALAAAAAAAAAAAAAAAAAC8BAABfcmVscy8ucmVsc1BLAQItABQABgAIAAAAIQD+sz8G&#10;RQIAAIIEAAAOAAAAAAAAAAAAAAAAAC4CAABkcnMvZTJvRG9jLnhtbFBLAQItABQABgAIAAAAIQBe&#10;MBdc4gAAAAsBAAAPAAAAAAAAAAAAAAAAAJ8EAABkcnMvZG93bnJldi54bWxQSwUGAAAAAAQABADz&#10;AAAArgUAAAAA&#10;" fillcolor="white [3201]" stroked="f" strokeweight=".5pt">
                <v:textbox>
                  <w:txbxContent>
                    <w:p w14:paraId="5DECB6AB" w14:textId="77777777" w:rsidR="00575A5C" w:rsidRPr="004F3B40" w:rsidRDefault="00575A5C" w:rsidP="00D65023">
                      <w:pPr>
                        <w:rPr>
                          <w:rFonts w:ascii="Verdana" w:hAnsi="Verdana"/>
                          <w:sz w:val="17"/>
                          <w:szCs w:val="17"/>
                        </w:rPr>
                      </w:pPr>
                      <w:r w:rsidRPr="004F3B40">
                        <w:rPr>
                          <w:rFonts w:ascii="Verdana" w:hAnsi="Verdana"/>
                          <w:sz w:val="17"/>
                          <w:szCs w:val="17"/>
                        </w:rPr>
                        <w:t>Create a key/legend for your map here:</w:t>
                      </w:r>
                    </w:p>
                  </w:txbxContent>
                </v:textbox>
              </v:shape>
            </w:pict>
          </mc:Fallback>
        </mc:AlternateContent>
      </w:r>
    </w:p>
    <w:p w14:paraId="485F362F" w14:textId="77777777" w:rsidR="00D65023" w:rsidRPr="007D3400" w:rsidRDefault="00D65023" w:rsidP="00D65023"/>
    <w:p w14:paraId="07AE7C9F" w14:textId="77777777" w:rsidR="00D65023" w:rsidRDefault="00D65023" w:rsidP="00D65023">
      <w:r>
        <w:t xml:space="preserve">  </w:t>
      </w:r>
    </w:p>
    <w:p w14:paraId="4BEFA78B" w14:textId="77777777" w:rsidR="00D65023" w:rsidRDefault="00D65023" w:rsidP="00D65023">
      <w:pPr>
        <w:ind w:firstLine="720"/>
      </w:pPr>
    </w:p>
    <w:p w14:paraId="43FB59C9" w14:textId="77777777" w:rsidR="00D65023" w:rsidRDefault="00D65023" w:rsidP="00D65023"/>
    <w:p w14:paraId="1CB04924" w14:textId="66AAA55F" w:rsidR="00D65023" w:rsidRDefault="00D65023" w:rsidP="00D65023"/>
    <w:p w14:paraId="31F2AABE" w14:textId="798D7D3D" w:rsidR="00D65023" w:rsidRPr="0016192A" w:rsidRDefault="00C21E55" w:rsidP="00D65023">
      <w:r>
        <w:rPr>
          <w:noProof/>
          <w:lang w:eastAsia="en-US"/>
        </w:rPr>
        <mc:AlternateContent>
          <mc:Choice Requires="wps">
            <w:drawing>
              <wp:anchor distT="0" distB="0" distL="114300" distR="114300" simplePos="0" relativeHeight="251659263" behindDoc="0" locked="0" layoutInCell="1" allowOverlap="1" wp14:anchorId="699EDAF9" wp14:editId="5E65981E">
                <wp:simplePos x="0" y="0"/>
                <wp:positionH relativeFrom="column">
                  <wp:posOffset>-9630</wp:posOffset>
                </wp:positionH>
                <wp:positionV relativeFrom="paragraph">
                  <wp:posOffset>31750</wp:posOffset>
                </wp:positionV>
                <wp:extent cx="5956663" cy="950976"/>
                <wp:effectExtent l="0" t="0" r="6350" b="1905"/>
                <wp:wrapNone/>
                <wp:docPr id="27" name="Text Box 27"/>
                <wp:cNvGraphicFramePr/>
                <a:graphic xmlns:a="http://schemas.openxmlformats.org/drawingml/2006/main">
                  <a:graphicData uri="http://schemas.microsoft.com/office/word/2010/wordprocessingShape">
                    <wps:wsp>
                      <wps:cNvSpPr txBox="1"/>
                      <wps:spPr>
                        <a:xfrm>
                          <a:off x="0" y="0"/>
                          <a:ext cx="5956663" cy="950976"/>
                        </a:xfrm>
                        <a:prstGeom prst="rect">
                          <a:avLst/>
                        </a:prstGeom>
                        <a:solidFill>
                          <a:schemeClr val="lt1"/>
                        </a:solidFill>
                        <a:ln w="6350">
                          <a:noFill/>
                        </a:ln>
                      </wps:spPr>
                      <wps:txbx>
                        <w:txbxContent>
                          <w:p w14:paraId="412F8230" w14:textId="0469B6E6" w:rsidR="00575A5C" w:rsidRDefault="00575A5C">
                            <w:r w:rsidRPr="00FC2A1E">
                              <w:rPr>
                                <w:rFonts w:ascii="Verdana" w:hAnsi="Verdana"/>
                                <w:sz w:val="17"/>
                                <w:szCs w:val="17"/>
                              </w:rPr>
                              <w:t>How do you think undernourishment affects students in these countries?</w:t>
                            </w:r>
                            <w:r>
                              <w:t xml:space="preserve"> _________________________________________________________________________________________________________________________________________________________________________________________________________________________________</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699EDAF9" id="Text Box 27" o:spid="_x0000_s1037" type="#_x0000_t202" style="position:absolute;margin-left:-.75pt;margin-top:2.5pt;width:469.05pt;height:74.9pt;z-index:251659263;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yoVRgIAAIIEAAAOAAAAZHJzL2Uyb0RvYy54bWysVMGO2jAQvVfqP1i+lwQW2BIRVpQVVSW0&#10;uxJUezaOQyw5Htc2JPTrO3YIS7c9Vb2Y8czkeea9GeYPba3ISVgnQed0OEgpEZpDIfUhp99360+f&#10;KXGe6YIp0CKnZ+How+Ljh3ljMjGCClQhLEEQ7bLG5LTy3mRJ4nglauYGYITGYAm2Zh6v9pAUljWI&#10;XqtklKbTpAFbGAtcOIfexy5IFxG/LAX3z2XphCcqp1ibj6eN5z6cyWLOsoNlppL8Ugb7hypqJjU+&#10;eoV6ZJ6Ro5V/QNWSW3BQ+gGHOoGylFzEHrCbYfqum23FjIi9IDnOXGly/w+WP51eLJFFTkf3lGhW&#10;o0Y70XryBVqCLuSnMS7DtK3BRN+iH3Xu/Q6doe22tHX4xYYIxpHp85XdgMbROZlNptPpHSUcY7NJ&#10;OrufBpjk7Wtjnf8qoCbByKlF9SKp7LRxvkvtU8JjDpQs1lKpeAkTI1bKkhNDrZWPNSL4b1lKkyan&#10;07tJGoE1hM87ZKWxltBr11OwfLtvIzezvt89FGekwUI3SM7wtcRaN8z5F2ZxcrBz3Ab/jEepAN+C&#10;i0VJBfbn3/whHwXFKCUNTmJO3Y8js4IS9U2j1LPheBxGN17Gk/sRXuxtZH8b0cd6BUjAEPfO8GiG&#10;fK96s7RQv+LSLMOrGGKa49s59b258t1+4NJxsVzGJBxWw/xGbw0P0IHwoMSufWXWXOTyKPQT9DPL&#10;sneqdbnhSw3Lo4dSRkkDzx2rF/px0ONQXJYybNLtPWa9/XUsfgEAAP//AwBQSwMEFAAGAAgAAAAh&#10;ALv9C/jgAAAACAEAAA8AAABkcnMvZG93bnJldi54bWxMj01Pg0AQhu8m/ofNmHgx7VIRWpGlMcaP&#10;xJularxt2RGI7Cxht4D/3vGkx8n75J3nzbez7cSIg28dKVgtIxBIlTMt1Qr25cNiA8IHTUZ3jlDB&#10;N3rYFqcnuc6Mm+gFx12oBZeQz7SCJoQ+k9JXDVrtl65H4uzTDVYHPodamkFPXG47eRlFqbS6Jf7Q&#10;6B7vGqy+dker4OOifn/28+PrFCdxf/80lus3Uyp1fjbf3oAIOIc/GH71WR0Kdjq4IxkvOgWLVcKk&#10;goQXcXwdpymIA3PJ1QZkkcv/A4ofAAAA//8DAFBLAQItABQABgAIAAAAIQC2gziS/gAAAOEBAAAT&#10;AAAAAAAAAAAAAAAAAAAAAABbQ29udGVudF9UeXBlc10ueG1sUEsBAi0AFAAGAAgAAAAhADj9If/W&#10;AAAAlAEAAAsAAAAAAAAAAAAAAAAALwEAAF9yZWxzLy5yZWxzUEsBAi0AFAAGAAgAAAAhAFsvKhVG&#10;AgAAggQAAA4AAAAAAAAAAAAAAAAALgIAAGRycy9lMm9Eb2MueG1sUEsBAi0AFAAGAAgAAAAhALv9&#10;C/jgAAAACAEAAA8AAAAAAAAAAAAAAAAAoAQAAGRycy9kb3ducmV2LnhtbFBLBQYAAAAABAAEAPMA&#10;AACtBQAAAAA=&#10;" fillcolor="white [3201]" stroked="f" strokeweight=".5pt">
                <v:textbox>
                  <w:txbxContent>
                    <w:p w14:paraId="412F8230" w14:textId="0469B6E6" w:rsidR="00575A5C" w:rsidRDefault="00575A5C">
                      <w:r w:rsidRPr="00FC2A1E">
                        <w:rPr>
                          <w:rFonts w:ascii="Verdana" w:hAnsi="Verdana"/>
                          <w:sz w:val="17"/>
                          <w:szCs w:val="17"/>
                        </w:rPr>
                        <w:t>How do you think undernourishment affects students in these countries?</w:t>
                      </w:r>
                      <w:r>
                        <w:t xml:space="preserve"> _________________________________________________________________________________________________________________________________________________________________________________________________________________________________</w:t>
                      </w:r>
                    </w:p>
                  </w:txbxContent>
                </v:textbox>
              </v:shape>
            </w:pict>
          </mc:Fallback>
        </mc:AlternateContent>
      </w:r>
      <w:r>
        <w:rPr>
          <w:noProof/>
          <w:lang w:eastAsia="en-US"/>
        </w:rPr>
        <mc:AlternateContent>
          <mc:Choice Requires="wps">
            <w:drawing>
              <wp:anchor distT="0" distB="0" distL="114300" distR="114300" simplePos="0" relativeHeight="251671552" behindDoc="0" locked="0" layoutInCell="1" allowOverlap="1" wp14:anchorId="69623F7F" wp14:editId="7A8997B4">
                <wp:simplePos x="0" y="0"/>
                <wp:positionH relativeFrom="margin">
                  <wp:posOffset>5962810</wp:posOffset>
                </wp:positionH>
                <wp:positionV relativeFrom="paragraph">
                  <wp:posOffset>14800</wp:posOffset>
                </wp:positionV>
                <wp:extent cx="1102360" cy="933559"/>
                <wp:effectExtent l="19050" t="19050" r="21590" b="19050"/>
                <wp:wrapNone/>
                <wp:docPr id="14" name="Text Box 14"/>
                <wp:cNvGraphicFramePr/>
                <a:graphic xmlns:a="http://schemas.openxmlformats.org/drawingml/2006/main">
                  <a:graphicData uri="http://schemas.microsoft.com/office/word/2010/wordprocessingShape">
                    <wps:wsp>
                      <wps:cNvSpPr txBox="1"/>
                      <wps:spPr>
                        <a:xfrm>
                          <a:off x="0" y="0"/>
                          <a:ext cx="1102360" cy="933559"/>
                        </a:xfrm>
                        <a:prstGeom prst="rect">
                          <a:avLst/>
                        </a:prstGeom>
                        <a:solidFill>
                          <a:schemeClr val="lt1"/>
                        </a:solidFill>
                        <a:ln w="28575">
                          <a:solidFill>
                            <a:schemeClr val="tx2"/>
                          </a:solidFill>
                        </a:ln>
                      </wps:spPr>
                      <wps:txbx>
                        <w:txbxContent>
                          <w:p w14:paraId="5D28B927" w14:textId="117EDD11" w:rsidR="00575A5C" w:rsidRPr="00CB294A" w:rsidRDefault="00575A5C" w:rsidP="00D65023">
                            <w:pPr>
                              <w:rPr>
                                <w:rFonts w:ascii="Verdana" w:hAnsi="Verdana"/>
                                <w:sz w:val="15"/>
                                <w:szCs w:val="15"/>
                              </w:rPr>
                            </w:pPr>
                            <w:r w:rsidRPr="00CB294A">
                              <w:rPr>
                                <w:rFonts w:ascii="Verdana" w:hAnsi="Verdana"/>
                                <w:sz w:val="15"/>
                                <w:szCs w:val="15"/>
                              </w:rPr>
                              <w:t xml:space="preserve">HINT: A key/legend tells you what everything means on a map. </w:t>
                            </w:r>
                            <w:r>
                              <w:rPr>
                                <w:rFonts w:ascii="Verdana" w:hAnsi="Verdana"/>
                                <w:sz w:val="15"/>
                                <w:szCs w:val="15"/>
                              </w:rPr>
                              <w:t>(</w:t>
                            </w:r>
                            <w:r w:rsidRPr="00CB294A">
                              <w:rPr>
                                <w:rFonts w:ascii="Verdana" w:hAnsi="Verdana"/>
                                <w:sz w:val="15"/>
                                <w:szCs w:val="15"/>
                              </w:rPr>
                              <w:t>Ex. colors and country name.</w:t>
                            </w:r>
                            <w:r>
                              <w:rPr>
                                <w:rFonts w:ascii="Verdana" w:hAnsi="Verdana"/>
                                <w:sz w:val="15"/>
                                <w:szCs w:val="15"/>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9623F7F" id="Text Box 14" o:spid="_x0000_s1038" type="#_x0000_t202" style="position:absolute;margin-left:469.5pt;margin-top:1.15pt;width:86.8pt;height:73.5pt;z-index:25167155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2hs7TQIAAKwEAAAOAAAAZHJzL2Uyb0RvYy54bWysVE1v2zAMvQ/YfxB0X53PtgniFFmKDgOK&#10;tkA79KzIcmJAFjVJid39+j3J+Wq307CLQpH0E/n4mNlNW2u2U85XZHLev+hxpoykojLrnP94ufty&#10;zZkPwhRCk1E5f1Oe38w/f5o1dqoGtCFdKMcAYvy0sTnfhGCnWeblRtXCX5BVBsGSXC0Crm6dFU40&#10;QK91Nuj1LrOGXGEdSeU9vLddkM8TflkqGR7L0qvAdM5RW0inS+cqntl8JqZrJ+ymkvsyxD9UUYvK&#10;4NEj1K0Igm1d9QdUXUlHnspwIanOqCwrqVIP6Kbf+9DN80ZYlXoBOd4eafL/D1Y+7J4cqwrMbsSZ&#10;ETVm9KLawL5Sy+ACP431U6Q9WySGFn7kHvwezth2W7o6/qIhhjiYfjuyG9Fk/KjfGwwvEZKITYbD&#10;8XgSYbLT19b58E1RzaKRc4fpJVLF7t6HLvWQEh/zpKvirtI6XaJi1FI7thOYtQ6pRoC/y9KGNTkf&#10;XI+vxgn5XTCJ7gQR2sG+vrMsAGqDoiMpXfPRCu2q7UhMioquFRVvIMxRJzlv5V2Fru6FD0/CQWMg&#10;AnsTHnGUmlAV7S3ONuR+/c0f8zF6RDlroNmc+59b4RRn+ruBKCb90SiKPF1G46sBLu48sjqPmG29&#10;JFDVx4ZamcyYH/TBLB3Vr1ivRXwVIWEk3s55OJjL0G0S1lOqxSIlQdZWhHvzbGWEjqOJM3tpX4Wz&#10;+8EGSOKBDuoW0w/z7XLjl4YW20BllYZ/YnXPP1YiyWe/vnHnzu8p6/QnM/8NAAD//wMAUEsDBBQA&#10;BgAIAAAAIQDUqvq04AAAAAoBAAAPAAAAZHJzL2Rvd25yZXYueG1sTI/NTsMwEITvSLyDtUhcEHV+&#10;oGrSOBUgRYILooUHcONtHLDXUeym6dvjnuA2q1nNfFNtZmvYhKPvHQlIFwkwpNapnjoBX5/N/QqY&#10;D5KUNI5QwBk9bOrrq0qWyp1oi9MudCyGkC+lAB3CUHLuW41W+oUbkKJ3cKOVIZ5jx9UoTzHcGp4l&#10;yZJb2VNs0HLAF43tz+5oBRg1bZvDx/sdN7p5fFPfz3h+1ULc3sxPa2AB5/D3DBf8iA51ZNq7IynP&#10;jIAiL+KWICDLgV38NM2WwPZRPRQ58Lri/yfUvwAAAP//AwBQSwECLQAUAAYACAAAACEAtoM4kv4A&#10;AADhAQAAEwAAAAAAAAAAAAAAAAAAAAAAW0NvbnRlbnRfVHlwZXNdLnhtbFBLAQItABQABgAIAAAA&#10;IQA4/SH/1gAAAJQBAAALAAAAAAAAAAAAAAAAAC8BAABfcmVscy8ucmVsc1BLAQItABQABgAIAAAA&#10;IQCc2hs7TQIAAKwEAAAOAAAAAAAAAAAAAAAAAC4CAABkcnMvZTJvRG9jLnhtbFBLAQItABQABgAI&#10;AAAAIQDUqvq04AAAAAoBAAAPAAAAAAAAAAAAAAAAAKcEAABkcnMvZG93bnJldi54bWxQSwUGAAAA&#10;AAQABADzAAAAtAUAAAAA&#10;" fillcolor="white [3201]" strokecolor="#1f497d [3215]" strokeweight="2.25pt">
                <v:textbox>
                  <w:txbxContent>
                    <w:p w14:paraId="5D28B927" w14:textId="117EDD11" w:rsidR="00575A5C" w:rsidRPr="00CB294A" w:rsidRDefault="00575A5C" w:rsidP="00D65023">
                      <w:pPr>
                        <w:rPr>
                          <w:rFonts w:ascii="Verdana" w:hAnsi="Verdana"/>
                          <w:sz w:val="15"/>
                          <w:szCs w:val="15"/>
                        </w:rPr>
                      </w:pPr>
                      <w:r w:rsidRPr="00CB294A">
                        <w:rPr>
                          <w:rFonts w:ascii="Verdana" w:hAnsi="Verdana"/>
                          <w:sz w:val="15"/>
                          <w:szCs w:val="15"/>
                        </w:rPr>
                        <w:t xml:space="preserve">HINT: A key/legend tells you what everything means on a map. </w:t>
                      </w:r>
                      <w:r>
                        <w:rPr>
                          <w:rFonts w:ascii="Verdana" w:hAnsi="Verdana"/>
                          <w:sz w:val="15"/>
                          <w:szCs w:val="15"/>
                        </w:rPr>
                        <w:t>(</w:t>
                      </w:r>
                      <w:r w:rsidRPr="00CB294A">
                        <w:rPr>
                          <w:rFonts w:ascii="Verdana" w:hAnsi="Verdana"/>
                          <w:sz w:val="15"/>
                          <w:szCs w:val="15"/>
                        </w:rPr>
                        <w:t>Ex. colors and country name.</w:t>
                      </w:r>
                      <w:r>
                        <w:rPr>
                          <w:rFonts w:ascii="Verdana" w:hAnsi="Verdana"/>
                          <w:sz w:val="15"/>
                          <w:szCs w:val="15"/>
                        </w:rPr>
                        <w:t>)</w:t>
                      </w:r>
                    </w:p>
                  </w:txbxContent>
                </v:textbox>
                <w10:wrap anchorx="margin"/>
              </v:shape>
            </w:pict>
          </mc:Fallback>
        </mc:AlternateContent>
      </w:r>
      <w:r>
        <w:rPr>
          <w:noProof/>
          <w:lang w:eastAsia="en-US"/>
        </w:rPr>
        <mc:AlternateContent>
          <mc:Choice Requires="wps">
            <w:drawing>
              <wp:anchor distT="0" distB="0" distL="114300" distR="114300" simplePos="0" relativeHeight="251684864" behindDoc="0" locked="0" layoutInCell="1" allowOverlap="1" wp14:anchorId="0964B494" wp14:editId="0B8DC84F">
                <wp:simplePos x="0" y="0"/>
                <wp:positionH relativeFrom="column">
                  <wp:posOffset>109</wp:posOffset>
                </wp:positionH>
                <wp:positionV relativeFrom="paragraph">
                  <wp:posOffset>16810</wp:posOffset>
                </wp:positionV>
                <wp:extent cx="5908969" cy="924560"/>
                <wp:effectExtent l="0" t="0" r="15875" b="27940"/>
                <wp:wrapNone/>
                <wp:docPr id="26" name="Rectangle 26"/>
                <wp:cNvGraphicFramePr/>
                <a:graphic xmlns:a="http://schemas.openxmlformats.org/drawingml/2006/main">
                  <a:graphicData uri="http://schemas.microsoft.com/office/word/2010/wordprocessingShape">
                    <wps:wsp>
                      <wps:cNvSpPr/>
                      <wps:spPr>
                        <a:xfrm>
                          <a:off x="0" y="0"/>
                          <a:ext cx="5908969" cy="924560"/>
                        </a:xfrm>
                        <a:prstGeom prst="rect">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ect w14:anchorId="460B1CDB" id="Rectangle 26" o:spid="_x0000_s1026" style="position:absolute;margin-left:0;margin-top:1.3pt;width:465.25pt;height:72.8pt;z-index:25168486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detOfAIAAEYFAAAOAAAAZHJzL2Uyb0RvYy54bWysVE1v2zAMvQ/YfxB0X+0ESdYEdYogRYYB&#10;RVv0Az2rshQbkEWNUuJkv36U7LhFW+wwLAdFFMlH8flRF5eHxrC9Ql+DLfjoLOdMWQllbbcFf3rc&#10;fDvnzAdhS2HAqoIfleeXy69fLlq3UGOowJQKGYFYv2hdwasQ3CLLvKxUI/wZOGXJqQEbEcjEbVai&#10;aAm9Mdk4z2dZC1g6BKm8p9OrzsmXCV9rJcOt1l4FZgpOdwtpxbS+xDVbXojFFoWratlfQ/zDLRpR&#10;Wyo6QF2JINgO6w9QTS0RPOhwJqHJQOtaqtQDdTPK33XzUAmnUi9EjncDTf7/wcqb/R2yuiz4eMaZ&#10;FQ19o3tiTditUYzOiKDW+QXFPbg77C1P29jtQWMT/6kPdkikHgdS1SEwSYfTeX4+n805k+SbjyfT&#10;WWI9e8126MMPBQ2Lm4IjlU9civ21D1SRQk8hsZiFTW1MPI8X666SduFoVAww9l5p6omKjxNQUpNa&#10;G2R7QToQUiobRp2rEqXqjqc5/WK/VG/ISFYCjMiaCg/YPUBU6kfsDqaPj6kqiXFIzv92sS55yEiV&#10;wYYhuakt4GcAhrrqK3fxJ5I6aiJLL1Ae6YsjdKPgndzURPu18OFOIGmfpoTmOdzSog20BYd+x1kF&#10;+Puz8xhPkiQvZy3NUsH9r51AxZn5aUms89FkEocvGZPp9zEZ+Nbz8tZjd80a6DON6OVwMm1jfDCn&#10;rUZonmnsV7EquYSVVLvgMuDJWIduxunhkGq1SmE0cE6Ea/vgZASPrEZZPR6eBbpee4FUewOnuROL&#10;dxLsYmOmhdUugK6TPl957fmmYU3C6R+W+Bq8tVPU6/O3/AMAAP//AwBQSwMEFAAGAAgAAAAhAAlA&#10;yG3eAAAABgEAAA8AAABkcnMvZG93bnJldi54bWxMj81OwzAQhO9IvIO1SNyo0wBVSeNUpRInfqQ0&#10;gNSba2+TQLyOYrcNPD3LCY6jGc18ky9H14kjDqH1pGA6SUAgGW9bqhW8Vg9XcxAharK684QKvjDA&#10;sjg/y3Vm/YlKPG5iLbiEQqYVNDH2mZTBNOh0mPgeib29H5yOLIda2kGfuNx1Mk2SmXS6JV5odI/r&#10;Bs3n5uAU4Nv7R/m9fTQvT2blS1rH6r56VuryYlwtQEQc418YfvEZHQpm2vkD2SA6BXwkKkhnINi8&#10;u05uQew4dTNPQRa5/I9f/AAAAP//AwBQSwECLQAUAAYACAAAACEAtoM4kv4AAADhAQAAEwAAAAAA&#10;AAAAAAAAAAAAAAAAW0NvbnRlbnRfVHlwZXNdLnhtbFBLAQItABQABgAIAAAAIQA4/SH/1gAAAJQB&#10;AAALAAAAAAAAAAAAAAAAAC8BAABfcmVscy8ucmVsc1BLAQItABQABgAIAAAAIQAVdetOfAIAAEYF&#10;AAAOAAAAAAAAAAAAAAAAAC4CAABkcnMvZTJvRG9jLnhtbFBLAQItABQABgAIAAAAIQAJQMht3gAA&#10;AAYBAAAPAAAAAAAAAAAAAAAAANYEAABkcnMvZG93bnJldi54bWxQSwUGAAAAAAQABADzAAAA4QUA&#10;AAAA&#10;" filled="f" strokecolor="#243f60 [1604]" strokeweight="2pt"/>
            </w:pict>
          </mc:Fallback>
        </mc:AlternateContent>
      </w:r>
    </w:p>
    <w:p w14:paraId="458D0B7F" w14:textId="5B72E6B6" w:rsidR="00D65023" w:rsidRPr="0016192A" w:rsidRDefault="00D65023" w:rsidP="00D65023"/>
    <w:p w14:paraId="4EFEE41F" w14:textId="7B8F9A01" w:rsidR="00D65023" w:rsidRPr="0016192A" w:rsidRDefault="00D65023" w:rsidP="00D65023"/>
    <w:p w14:paraId="23826310" w14:textId="77777777" w:rsidR="00D65023" w:rsidRDefault="00D65023" w:rsidP="00D65023">
      <w:pPr>
        <w:ind w:firstLine="720"/>
      </w:pPr>
    </w:p>
    <w:p w14:paraId="5C1F2292" w14:textId="77C5834F" w:rsidR="00D65023" w:rsidRDefault="001D519F" w:rsidP="00D65023">
      <w:pPr>
        <w:ind w:firstLine="720"/>
      </w:pPr>
      <w:r w:rsidRPr="00306873">
        <w:rPr>
          <w:noProof/>
          <w:sz w:val="28"/>
          <w:szCs w:val="28"/>
          <w:lang w:eastAsia="en-US"/>
        </w:rPr>
        <w:lastRenderedPageBreak/>
        <mc:AlternateContent>
          <mc:Choice Requires="wps">
            <w:drawing>
              <wp:anchor distT="0" distB="0" distL="114300" distR="114300" simplePos="0" relativeHeight="251812864" behindDoc="1" locked="0" layoutInCell="1" allowOverlap="1" wp14:anchorId="6F4B6043" wp14:editId="594A322C">
                <wp:simplePos x="0" y="0"/>
                <wp:positionH relativeFrom="margin">
                  <wp:posOffset>4107815</wp:posOffset>
                </wp:positionH>
                <wp:positionV relativeFrom="paragraph">
                  <wp:posOffset>-264297</wp:posOffset>
                </wp:positionV>
                <wp:extent cx="2732374" cy="678787"/>
                <wp:effectExtent l="0" t="0" r="11430" b="26670"/>
                <wp:wrapNone/>
                <wp:docPr id="32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32374" cy="678787"/>
                        </a:xfrm>
                        <a:prstGeom prst="rect">
                          <a:avLst/>
                        </a:prstGeom>
                        <a:solidFill>
                          <a:srgbClr val="FFFFFF"/>
                        </a:solidFill>
                        <a:ln w="9525">
                          <a:solidFill>
                            <a:srgbClr val="000000"/>
                          </a:solidFill>
                          <a:miter lim="800000"/>
                          <a:headEnd/>
                          <a:tailEnd/>
                        </a:ln>
                      </wps:spPr>
                      <wps:txbx>
                        <w:txbxContent>
                          <w:p w14:paraId="0EA38A0D" w14:textId="77777777" w:rsidR="00575A5C" w:rsidRPr="00C73C1C" w:rsidRDefault="00575A5C" w:rsidP="001D519F">
                            <w:pPr>
                              <w:rPr>
                                <w:rFonts w:ascii="Verdana" w:hAnsi="Verdana"/>
                                <w:b/>
                                <w:sz w:val="14"/>
                                <w:szCs w:val="16"/>
                              </w:rPr>
                            </w:pPr>
                            <w:r w:rsidRPr="00C73C1C">
                              <w:rPr>
                                <w:rFonts w:ascii="Verdana" w:hAnsi="Verdana"/>
                                <w:sz w:val="14"/>
                                <w:szCs w:val="16"/>
                              </w:rPr>
                              <w:t>Aligned to the following standards:</w:t>
                            </w:r>
                          </w:p>
                          <w:p w14:paraId="32F3CF78" w14:textId="4FD8BD1C" w:rsidR="00575A5C" w:rsidRPr="00C73C1C" w:rsidRDefault="00575A5C" w:rsidP="001D519F">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F4B6043" id="_x0000_s1039" type="#_x0000_t202" style="position:absolute;left:0;text-align:left;margin-left:323.45pt;margin-top:-20.8pt;width:215.15pt;height:53.45pt;z-index:-25150361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IRQMKAIAAE4EAAAOAAAAZHJzL2Uyb0RvYy54bWysVNuO2jAQfa/Uf7D8XgIBFjYirLZsqSpt&#10;L9JuP8BxHGLV9ri2IaFfv2OHZentpWqQLI9nfHzmzAyrm14rchDOSzAlnYzGlAjDoZZmV9Kvj9s3&#10;S0p8YKZmCowo6VF4erN+/WrV2ULk0IKqhSMIYnzR2ZK2IdgiyzxvhWZ+BFYYdDbgNAtoul1WO9Yh&#10;ulZZPh5fZR242jrgwns8vRucdJ3wm0bw8LlpvAhElRS5hbS6tFZxzdYrVuwcs63kJxrsH1hoJg0+&#10;eoa6Y4GRvZO/QWnJHXhowoiDzqBpJBcpB8xmMv4lm4eWWZFyQXG8Pcvk/x8s/3T44oisSzrNJ5QY&#10;prFIj6IP5C30JI/6dNYXGPZgMTD0eIx1Trl6ew/8mycGNi0zO3HrHHStYDXym8Sb2cXVAcdHkKr7&#10;CDU+w/YBElDfOB3FQzkIomOdjufaRCocD/PFNJ8uZpRw9F0tlvhLT7Di+bZ1PrwXoEnclNRh7RM6&#10;O9z7ENmw4jkkPuZByXorlUqG21Ub5ciBYZ9s03dC/ylMGdKV9HqezwcB/goxTt+fILQM2PBK6pIu&#10;z0GsiLK9M3Vqx8CkGvZIWZmTjlG6QcTQV30q2SSpHEWuoD6isg6GBseBxE0L7gclHTZ3Sf33PXOC&#10;EvXBYHWuJ7NZnIZkzOaLHA136akuPcxwhCppoGTYbkKaoCicgVusYiOTwC9MTpyxaZPupwGLU3Fp&#10;p6iXv4H1EwAAAP//AwBQSwMEFAAGAAgAAAAhAFP+A7bhAAAACwEAAA8AAABkcnMvZG93bnJldi54&#10;bWxMj8FOwzAQRO9I/IO1SFxQ67QNThviVAgJRG/QVnB1420SYa9D7Kbh73FPcFzN08zbYj1awwbs&#10;fetIwmyaAEOqnG6plrDfPU+WwHxQpJVxhBJ+0MO6vL4qVK7dmd5x2IaaxRLyuZLQhNDlnPuqQav8&#10;1HVIMTu63qoQz77mulfnWG4NnyeJ4Fa1FBca1eFTg9XX9mQlLNPX4dNvFm8flTiaVbjLhpfvXsrb&#10;m/HxAVjAMfzBcNGP6lBGp4M7kfbMSBCpWEVUwiSdCWAXIsmyObBDzO4XwMuC//+h/AUAAP//AwBQ&#10;SwECLQAUAAYACAAAACEAtoM4kv4AAADhAQAAEwAAAAAAAAAAAAAAAAAAAAAAW0NvbnRlbnRfVHlw&#10;ZXNdLnhtbFBLAQItABQABgAIAAAAIQA4/SH/1gAAAJQBAAALAAAAAAAAAAAAAAAAAC8BAABfcmVs&#10;cy8ucmVsc1BLAQItABQABgAIAAAAIQDfIRQMKAIAAE4EAAAOAAAAAAAAAAAAAAAAAC4CAABkcnMv&#10;ZTJvRG9jLnhtbFBLAQItABQABgAIAAAAIQBT/gO24QAAAAsBAAAPAAAAAAAAAAAAAAAAAIIEAABk&#10;cnMvZG93bnJldi54bWxQSwUGAAAAAAQABADzAAAAkAUAAAAA&#10;">
                <v:textbox>
                  <w:txbxContent>
                    <w:p w14:paraId="0EA38A0D" w14:textId="77777777" w:rsidR="00575A5C" w:rsidRPr="00C73C1C" w:rsidRDefault="00575A5C" w:rsidP="001D519F">
                      <w:pPr>
                        <w:rPr>
                          <w:rFonts w:ascii="Verdana" w:hAnsi="Verdana"/>
                          <w:b/>
                          <w:sz w:val="14"/>
                          <w:szCs w:val="16"/>
                        </w:rPr>
                      </w:pPr>
                      <w:r w:rsidRPr="00C73C1C">
                        <w:rPr>
                          <w:rFonts w:ascii="Verdana" w:hAnsi="Verdana"/>
                          <w:sz w:val="14"/>
                          <w:szCs w:val="16"/>
                        </w:rPr>
                        <w:t>Aligned to the following standards:</w:t>
                      </w:r>
                    </w:p>
                    <w:p w14:paraId="32F3CF78" w14:textId="4FD8BD1C" w:rsidR="00575A5C" w:rsidRPr="00C73C1C" w:rsidRDefault="00575A5C" w:rsidP="001D519F">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v:textbox>
                <w10:wrap anchorx="margin"/>
              </v:shape>
            </w:pict>
          </mc:Fallback>
        </mc:AlternateContent>
      </w:r>
    </w:p>
    <w:p w14:paraId="1E19A481" w14:textId="2CF8AC3A" w:rsidR="00247C4D" w:rsidRDefault="001D519F" w:rsidP="00CB294A">
      <w:pPr>
        <w:pStyle w:val="FFASub2"/>
      </w:pPr>
      <w:r>
        <w:t>Part 2</w:t>
      </w:r>
    </w:p>
    <w:p w14:paraId="58C8BDC1" w14:textId="3E6433FC" w:rsidR="00247C4D" w:rsidRDefault="00247C4D" w:rsidP="00247C4D">
      <w:pPr>
        <w:pStyle w:val="FFASub1"/>
      </w:pPr>
      <w:r>
        <w:t>Directions:</w:t>
      </w:r>
    </w:p>
    <w:p w14:paraId="28248D9A" w14:textId="2283E2DF" w:rsidR="00247C4D" w:rsidRDefault="008C7862" w:rsidP="001A5996">
      <w:pPr>
        <w:pStyle w:val="FFABody"/>
      </w:pPr>
      <w:r>
        <w:t>Using the paper provided, c</w:t>
      </w:r>
      <w:r w:rsidR="001A5996">
        <w:t xml:space="preserve">reate an infographic about world hunger that you can share in your school to educate others about the global problem. Go on a </w:t>
      </w:r>
      <w:proofErr w:type="spellStart"/>
      <w:r w:rsidR="001A5996">
        <w:t>webquest</w:t>
      </w:r>
      <w:proofErr w:type="spellEnd"/>
      <w:r w:rsidR="001A5996">
        <w:t xml:space="preserve"> to research the fo</w:t>
      </w:r>
      <w:r w:rsidR="00293641">
        <w:t>llowing information to include i</w:t>
      </w:r>
      <w:r w:rsidR="001A5996">
        <w:t>n your infographic:</w:t>
      </w:r>
    </w:p>
    <w:p w14:paraId="23D2C07F" w14:textId="521558B9" w:rsidR="001A5996" w:rsidRDefault="001A5996" w:rsidP="001A5996">
      <w:pPr>
        <w:pStyle w:val="FFABody"/>
        <w:numPr>
          <w:ilvl w:val="0"/>
          <w:numId w:val="19"/>
        </w:numPr>
      </w:pPr>
      <w:r>
        <w:t>What is hunger?</w:t>
      </w:r>
    </w:p>
    <w:p w14:paraId="7E7E24C1" w14:textId="31B27F67" w:rsidR="001A5996" w:rsidRDefault="001A5996" w:rsidP="001A5996">
      <w:pPr>
        <w:pStyle w:val="FFABody"/>
        <w:numPr>
          <w:ilvl w:val="0"/>
          <w:numId w:val="19"/>
        </w:numPr>
      </w:pPr>
      <w:r>
        <w:t>What causes hunger?</w:t>
      </w:r>
    </w:p>
    <w:p w14:paraId="18FEDE6D" w14:textId="1B266CD8" w:rsidR="001A5996" w:rsidRDefault="001A5996" w:rsidP="001A5996">
      <w:pPr>
        <w:pStyle w:val="FFABody"/>
        <w:numPr>
          <w:ilvl w:val="0"/>
          <w:numId w:val="19"/>
        </w:numPr>
      </w:pPr>
      <w:r>
        <w:t>Where does hunger exist?</w:t>
      </w:r>
    </w:p>
    <w:p w14:paraId="2C2A62DA" w14:textId="32048A7A" w:rsidR="001A5996" w:rsidRDefault="001A5996" w:rsidP="001A5996">
      <w:pPr>
        <w:pStyle w:val="FFABody"/>
        <w:numPr>
          <w:ilvl w:val="0"/>
          <w:numId w:val="19"/>
        </w:numPr>
      </w:pPr>
      <w:r>
        <w:t>Who experiences hunger?</w:t>
      </w:r>
    </w:p>
    <w:p w14:paraId="73413CAA" w14:textId="28C13780" w:rsidR="001A5996" w:rsidRDefault="001A5996" w:rsidP="001A5996">
      <w:pPr>
        <w:pStyle w:val="FFABody"/>
      </w:pPr>
    </w:p>
    <w:p w14:paraId="177AF927" w14:textId="38A34FB7" w:rsidR="001A5996" w:rsidRDefault="00293641" w:rsidP="001A5996">
      <w:pPr>
        <w:pStyle w:val="FFABody"/>
      </w:pPr>
      <w:r>
        <w:t>**</w:t>
      </w:r>
      <w:r w:rsidR="001A5996">
        <w:t xml:space="preserve">Remember that infographics are mostly pictures, are brightly colored and are informative for those that do not know anything about the </w:t>
      </w:r>
      <w:r w:rsidR="00DF7A0E">
        <w:t>topic</w:t>
      </w:r>
      <w:r w:rsidR="001A5996">
        <w:t>. Use the space below to brainstorm ideas and take notes before developing your final product.</w:t>
      </w:r>
    </w:p>
    <w:p w14:paraId="1D59036C" w14:textId="4A7DBD47" w:rsidR="00247C4D" w:rsidRDefault="00293641" w:rsidP="00247C4D">
      <w:pPr>
        <w:pStyle w:val="FFABody"/>
      </w:pPr>
      <w:r>
        <w:rPr>
          <w:noProof/>
          <w:lang w:eastAsia="en-US"/>
        </w:rPr>
        <mc:AlternateContent>
          <mc:Choice Requires="wps">
            <w:drawing>
              <wp:anchor distT="0" distB="0" distL="114300" distR="114300" simplePos="0" relativeHeight="251698176" behindDoc="0" locked="0" layoutInCell="1" allowOverlap="1" wp14:anchorId="54537C56" wp14:editId="08B42B36">
                <wp:simplePos x="0" y="0"/>
                <wp:positionH relativeFrom="column">
                  <wp:posOffset>75764</wp:posOffset>
                </wp:positionH>
                <wp:positionV relativeFrom="paragraph">
                  <wp:posOffset>90968</wp:posOffset>
                </wp:positionV>
                <wp:extent cx="1431689" cy="281940"/>
                <wp:effectExtent l="0" t="0" r="0" b="3810"/>
                <wp:wrapNone/>
                <wp:docPr id="33" name="Text Box 33"/>
                <wp:cNvGraphicFramePr/>
                <a:graphic xmlns:a="http://schemas.openxmlformats.org/drawingml/2006/main">
                  <a:graphicData uri="http://schemas.microsoft.com/office/word/2010/wordprocessingShape">
                    <wps:wsp>
                      <wps:cNvSpPr txBox="1"/>
                      <wps:spPr>
                        <a:xfrm>
                          <a:off x="0" y="0"/>
                          <a:ext cx="1431689" cy="281940"/>
                        </a:xfrm>
                        <a:prstGeom prst="rect">
                          <a:avLst/>
                        </a:prstGeom>
                        <a:solidFill>
                          <a:schemeClr val="lt1"/>
                        </a:solidFill>
                        <a:ln w="6350">
                          <a:noFill/>
                        </a:ln>
                      </wps:spPr>
                      <wps:txbx>
                        <w:txbxContent>
                          <w:p w14:paraId="3D2B2E27" w14:textId="42BB9B5F" w:rsidR="00575A5C" w:rsidRDefault="00575A5C" w:rsidP="00293641">
                            <w:pPr>
                              <w:pStyle w:val="DocumentSub1"/>
                            </w:pPr>
                            <w:r>
                              <w:t>Notes and Ideas: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4537C56" id="Text Box 33" o:spid="_x0000_s1040" type="#_x0000_t202" style="position:absolute;margin-left:5.95pt;margin-top:7.15pt;width:112.75pt;height:22.2pt;z-index:2516981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ByGBRwIAAIMEAAAOAAAAZHJzL2Uyb0RvYy54bWysVN9v2jAQfp+0/8Hy+xoClFHUULFWnSZV&#10;bSWY+mwcByI5Ps82JOyv32cHWtbtadqLc74734/vu8v1TddotlfO12QKnl8MOFNGUlmbTcG/r+4/&#10;TTnzQZhSaDKq4Afl+c3844fr1s7UkLakS+UYghg/a23BtyHYWZZ5uVWN8BdklYGxIteIgKvbZKUT&#10;LaI3OhsOBpOsJVdaR1J5D+1db+TzFL+qlAxPVeVVYLrgqC2k06VzHc9sfi1mGyfstpbHMsQ/VNGI&#10;2iDpa6g7EQTbufqPUE0tHXmqwoWkJqOqqqVKPaCbfPCum+VWWJV6ATjevsLk/19Y+bh/dqwuCz4a&#10;cWZEA45WqgvsC3UMKuDTWj+D29LCMXTQg+eT3kMZ2+4q18QvGmKwA+nDK7oxmoyPxqN8Mr3iTMI2&#10;nOZX4wR/9vbaOh++KmpYFAruwF4CVewffEAlcD25xGSedF3e11qnS5wYdasd2wtwrUOqES9+89KG&#10;tQWfjC4HKbCh+LyPrA0SxF77nqIUunWXsMmHp4bXVB6Ag6N+kryV9zWKfRA+PAuH0UHrWIfwhKPS&#10;hGR0lDjbkvv5N330B6OwctZiFAvuf+yEU5zpbwZcX+VjQMVCuowvPw9xceeW9bnF7JpbAgI5Fs/K&#10;JEb/oE9i5ah5wdYsYlaYhJHIXfBwEm9DvyDYOqkWi+SEabUiPJillTF0RDxSsepehLNHvgKYfqTT&#10;0IrZO9p63/jS0GIXqKoTpxHoHtUj/pj0RPVxK+Mqnd+T19u/Y/4LAAD//wMAUEsDBBQABgAIAAAA&#10;IQB/2esx4AAAAAgBAAAPAAAAZHJzL2Rvd25yZXYueG1sTI/BTsMwEETvSPyDtUhcUOu0aUkJcSqE&#10;gErcaAqImxsvSUS8jmI3CX/PcoLTajSj2TfZdrKtGLD3jSMFi3kEAql0pqFKwaF4nG1A+KDJ6NYR&#10;KvhGD9v8/CzTqXEjveCwD5XgEvKpVlCH0KVS+rJGq/3cdUjsfbre6sCyr6Tp9cjltpXLKLqWVjfE&#10;H2rd4X2N5df+ZBV8XFXvz356eh3jddw97IYieTOFUpcX090tiIBT+AvDLz6jQ85MR3ci40XLenHD&#10;Sb6rGAT7yzhZgTgqWG8SkHkm/w/IfwAAAP//AwBQSwECLQAUAAYACAAAACEAtoM4kv4AAADhAQAA&#10;EwAAAAAAAAAAAAAAAAAAAAAAW0NvbnRlbnRfVHlwZXNdLnhtbFBLAQItABQABgAIAAAAIQA4/SH/&#10;1gAAAJQBAAALAAAAAAAAAAAAAAAAAC8BAABfcmVscy8ucmVsc1BLAQItABQABgAIAAAAIQBLByGB&#10;RwIAAIMEAAAOAAAAAAAAAAAAAAAAAC4CAABkcnMvZTJvRG9jLnhtbFBLAQItABQABgAIAAAAIQB/&#10;2esx4AAAAAgBAAAPAAAAAAAAAAAAAAAAAKEEAABkcnMvZG93bnJldi54bWxQSwUGAAAAAAQABADz&#10;AAAArgUAAAAA&#10;" fillcolor="white [3201]" stroked="f" strokeweight=".5pt">
                <v:textbox>
                  <w:txbxContent>
                    <w:p w14:paraId="3D2B2E27" w14:textId="42BB9B5F" w:rsidR="00575A5C" w:rsidRDefault="00575A5C" w:rsidP="00293641">
                      <w:pPr>
                        <w:pStyle w:val="DocumentSub1"/>
                      </w:pPr>
                      <w:r>
                        <w:t>Notes and Ideas:</w:t>
                      </w:r>
                    </w:p>
                  </w:txbxContent>
                </v:textbox>
              </v:shape>
            </w:pict>
          </mc:Fallback>
        </mc:AlternateContent>
      </w:r>
      <w:r>
        <w:rPr>
          <w:noProof/>
          <w:lang w:eastAsia="en-US"/>
        </w:rPr>
        <mc:AlternateContent>
          <mc:Choice Requires="wps">
            <w:drawing>
              <wp:anchor distT="0" distB="0" distL="114300" distR="114300" simplePos="0" relativeHeight="251697152" behindDoc="0" locked="0" layoutInCell="1" allowOverlap="1" wp14:anchorId="3CBF686F" wp14:editId="02EA5E7C">
                <wp:simplePos x="0" y="0"/>
                <wp:positionH relativeFrom="margin">
                  <wp:align>right</wp:align>
                </wp:positionH>
                <wp:positionV relativeFrom="paragraph">
                  <wp:posOffset>59617</wp:posOffset>
                </wp:positionV>
                <wp:extent cx="6839712" cy="3845560"/>
                <wp:effectExtent l="0" t="0" r="18415" b="21590"/>
                <wp:wrapNone/>
                <wp:docPr id="32" name="Rectangle 32"/>
                <wp:cNvGraphicFramePr/>
                <a:graphic xmlns:a="http://schemas.openxmlformats.org/drawingml/2006/main">
                  <a:graphicData uri="http://schemas.microsoft.com/office/word/2010/wordprocessingShape">
                    <wps:wsp>
                      <wps:cNvSpPr/>
                      <wps:spPr>
                        <a:xfrm>
                          <a:off x="0" y="0"/>
                          <a:ext cx="6839712" cy="3845560"/>
                        </a:xfrm>
                        <a:prstGeom prst="rect">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ect w14:anchorId="2868383C" id="Rectangle 32" o:spid="_x0000_s1026" style="position:absolute;margin-left:487.35pt;margin-top:4.7pt;width:538.55pt;height:302.8pt;z-index:251697152;visibility:visible;mso-wrap-style:square;mso-width-percent:0;mso-wrap-distance-left:9pt;mso-wrap-distance-top:0;mso-wrap-distance-right:9pt;mso-wrap-distance-bottom:0;mso-position-horizontal:right;mso-position-horizontal-relative:margin;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N1A5fQIAAEcFAAAOAAAAZHJzL2Uyb0RvYy54bWysVE1PGzEQvVfqf7B8L5uEhI+IDYpAVJUQ&#10;REDF2Xjt7Eq2xx072aS/vmPvZkGAeqiag+PxzLzxvH3ji8udNWyrMDTgSj4+GnGmnISqceuS/3y6&#10;+XbGWYjCVcKAUyXfq8AvF1+/XLR+riZQg6kUMgJxYd76ktcx+nlRBFkrK8IReOXIqQGtiGTiuqhQ&#10;tIRuTTEZjU6KFrDyCFKFQKfXnZMvMr7WSsZ7rYOKzJSc7hbzinl9SWuxuBDzNQpfN7K/hviHW1jR&#10;OCo6QF2LKNgGmw9QtpEIAXQ8kmAL0LqRKvdA3YxH77p5rIVXuRciJ/iBpvD/YOXddoWsqUp+POHM&#10;CUvf6IFYE25tFKMzIqj1YU5xj36FvRVom7rdabTpn/pgu0zqfiBV7SKTdHhydnx+OiZwSb7js+ls&#10;dpJpL17TPYb4XYFlaVNypPqZTLG9DZFKUughJFVzcNMYk87Tzbq75F3cG5UCjHtQmpqi6pMMlOWk&#10;rgyyrSAhCCmVi+POVYtKdcezEf1Sw1RvyMhWBkzImgoP2D1AkupH7A6mj0+pKqtxSB797WJd8pCR&#10;K4OLQ7JtHOBnAIa66it38QeSOmoSSy9Q7emTI3SzELy8aYj2WxHiSiCJn8aEBjre06INtCWHfsdZ&#10;Dfj7s/MUT5okL2ctDVPJw6+NQMWZ+eFIrefj6TRNXzams9MJGfjW8/LW4zb2Cugzjenp8DJvU3w0&#10;h61GsM8098tUlVzCSapdchnxYFzFbsjp5ZBqucxhNHFexFv36GUCT6wmWT3tngX6XnuRZHsHh8ET&#10;83cS7GJTpoPlJoJusj5fee35pmnNwulflvQcvLVz1Ov7t/gDAAD//wMAUEsDBBQABgAIAAAAIQAL&#10;E2Ji3wAAAAcBAAAPAAAAZHJzL2Rvd25yZXYueG1sTI/NTsMwEITvSLyDtUjcqB0ELYRsqlKJEz9S&#10;mhaJmxsvSSBeR7HbBp6+7gmOoxnNfJPNR9uJPQ2+dYyQTBQI4sqZlmuEdfl0dQfCB81Gd44J4Yc8&#10;zPPzs0ynxh24oP0q1CKWsE81QhNCn0rpq4as9hPXE0fv0w1WhyiHWppBH2K57eS1UlNpdctxodE9&#10;LRuqvlc7i0Cb96/i9+O5enupFq7gZSgfy1fEy4tx8QAi0Bj+wnDCj+iQR6at27HxokOIRwLC/Q2I&#10;k6lmswTEFmGa3CqQeSb/8+dHAAAA//8DAFBLAQItABQABgAIAAAAIQC2gziS/gAAAOEBAAATAAAA&#10;AAAAAAAAAAAAAAAAAABbQ29udGVudF9UeXBlc10ueG1sUEsBAi0AFAAGAAgAAAAhADj9If/WAAAA&#10;lAEAAAsAAAAAAAAAAAAAAAAALwEAAF9yZWxzLy5yZWxzUEsBAi0AFAAGAAgAAAAhACc3UDl9AgAA&#10;RwUAAA4AAAAAAAAAAAAAAAAALgIAAGRycy9lMm9Eb2MueG1sUEsBAi0AFAAGAAgAAAAhAAsTYmLf&#10;AAAABwEAAA8AAAAAAAAAAAAAAAAA1wQAAGRycy9kb3ducmV2LnhtbFBLBQYAAAAABAAEAPMAAADj&#10;BQAAAAA=&#10;" filled="f" strokecolor="#243f60 [1604]" strokeweight="2pt">
                <w10:wrap anchorx="margin"/>
              </v:rect>
            </w:pict>
          </mc:Fallback>
        </mc:AlternateContent>
      </w:r>
    </w:p>
    <w:p w14:paraId="7AE4FBBB" w14:textId="77777777" w:rsidR="00247C4D" w:rsidRDefault="00247C4D" w:rsidP="00247C4D">
      <w:pPr>
        <w:pStyle w:val="FFABody"/>
      </w:pPr>
    </w:p>
    <w:p w14:paraId="3D9A294C" w14:textId="77777777" w:rsidR="00247C4D" w:rsidRDefault="00247C4D" w:rsidP="00247C4D">
      <w:pPr>
        <w:pStyle w:val="FFABody"/>
      </w:pPr>
    </w:p>
    <w:p w14:paraId="5E2F25E5" w14:textId="77777777" w:rsidR="00247C4D" w:rsidRDefault="00247C4D" w:rsidP="00247C4D">
      <w:pPr>
        <w:pStyle w:val="FFABody"/>
      </w:pPr>
    </w:p>
    <w:p w14:paraId="51CDA180" w14:textId="77777777" w:rsidR="00247C4D" w:rsidRDefault="00247C4D" w:rsidP="00247C4D">
      <w:pPr>
        <w:pStyle w:val="FFABody"/>
      </w:pPr>
    </w:p>
    <w:p w14:paraId="58B98723" w14:textId="77777777" w:rsidR="00247C4D" w:rsidRDefault="00247C4D" w:rsidP="00247C4D">
      <w:pPr>
        <w:pStyle w:val="FFABody"/>
      </w:pPr>
    </w:p>
    <w:p w14:paraId="6082292C" w14:textId="77777777" w:rsidR="00247C4D" w:rsidRDefault="00247C4D" w:rsidP="00247C4D">
      <w:pPr>
        <w:pStyle w:val="FFABody"/>
      </w:pPr>
    </w:p>
    <w:p w14:paraId="7C72668E" w14:textId="77777777" w:rsidR="00247C4D" w:rsidRDefault="00247C4D" w:rsidP="00247C4D">
      <w:pPr>
        <w:pStyle w:val="FFABody"/>
      </w:pPr>
    </w:p>
    <w:p w14:paraId="4BD5532A" w14:textId="77777777" w:rsidR="00247C4D" w:rsidRDefault="00247C4D" w:rsidP="00247C4D">
      <w:pPr>
        <w:pStyle w:val="FFABody"/>
      </w:pPr>
    </w:p>
    <w:p w14:paraId="51E45C95" w14:textId="77777777" w:rsidR="00247C4D" w:rsidRDefault="00247C4D" w:rsidP="00247C4D">
      <w:pPr>
        <w:pStyle w:val="FFABody"/>
      </w:pPr>
    </w:p>
    <w:p w14:paraId="40C0904D" w14:textId="77777777" w:rsidR="00247C4D" w:rsidRDefault="00247C4D" w:rsidP="00247C4D">
      <w:pPr>
        <w:pStyle w:val="FFABody"/>
      </w:pPr>
    </w:p>
    <w:p w14:paraId="366CC173" w14:textId="77777777" w:rsidR="00247C4D" w:rsidRDefault="00247C4D" w:rsidP="00247C4D">
      <w:pPr>
        <w:pStyle w:val="FFABody"/>
      </w:pPr>
    </w:p>
    <w:p w14:paraId="05462CB3" w14:textId="77777777" w:rsidR="00247C4D" w:rsidRDefault="00247C4D" w:rsidP="00247C4D">
      <w:pPr>
        <w:pStyle w:val="FFABody"/>
      </w:pPr>
    </w:p>
    <w:p w14:paraId="702D9349" w14:textId="247545C8" w:rsidR="00247C4D" w:rsidRDefault="00247C4D" w:rsidP="00247C4D">
      <w:pPr>
        <w:pStyle w:val="FFABody"/>
      </w:pPr>
    </w:p>
    <w:p w14:paraId="1F784392" w14:textId="250525DA" w:rsidR="00247C4D" w:rsidRDefault="00247C4D" w:rsidP="00247C4D">
      <w:pPr>
        <w:pStyle w:val="FFABody"/>
      </w:pPr>
    </w:p>
    <w:p w14:paraId="63C4E8D1" w14:textId="58B0781C" w:rsidR="00247C4D" w:rsidRDefault="00247C4D" w:rsidP="00247C4D">
      <w:pPr>
        <w:pStyle w:val="FFABody"/>
      </w:pPr>
    </w:p>
    <w:p w14:paraId="14247D49" w14:textId="7F2E0BA3" w:rsidR="00247C4D" w:rsidRDefault="00247C4D" w:rsidP="00247C4D">
      <w:pPr>
        <w:pStyle w:val="FFABody"/>
      </w:pPr>
    </w:p>
    <w:p w14:paraId="56E70773" w14:textId="77777777" w:rsidR="00247C4D" w:rsidRDefault="00247C4D" w:rsidP="00247C4D">
      <w:pPr>
        <w:pStyle w:val="FFABody"/>
      </w:pPr>
    </w:p>
    <w:p w14:paraId="619DD0F4" w14:textId="08BD1F31" w:rsidR="00247C4D" w:rsidRDefault="00247C4D" w:rsidP="00B62B2A">
      <w:pPr>
        <w:pStyle w:val="FFABody"/>
      </w:pPr>
    </w:p>
    <w:p w14:paraId="1999BC06" w14:textId="77777777" w:rsidR="00B62B2A" w:rsidRDefault="00B62B2A" w:rsidP="00B62B2A">
      <w:pPr>
        <w:pStyle w:val="FFABody"/>
      </w:pPr>
    </w:p>
    <w:p w14:paraId="39CEF22B" w14:textId="77777777" w:rsidR="00B62B2A" w:rsidRDefault="00B62B2A" w:rsidP="00B62B2A">
      <w:pPr>
        <w:pStyle w:val="FFABody"/>
      </w:pPr>
    </w:p>
    <w:p w14:paraId="532D3A1B" w14:textId="584443D1" w:rsidR="00B62B2A" w:rsidRDefault="00B62B2A" w:rsidP="00B62B2A">
      <w:pPr>
        <w:pStyle w:val="FFABody"/>
      </w:pPr>
    </w:p>
    <w:p w14:paraId="2244B6F9" w14:textId="49FCD250" w:rsidR="00247C4D" w:rsidRDefault="00247C4D" w:rsidP="00B62B2A">
      <w:pPr>
        <w:pStyle w:val="FFABody"/>
      </w:pPr>
    </w:p>
    <w:p w14:paraId="59A52261" w14:textId="502473EE" w:rsidR="00247C4D" w:rsidRDefault="00247C4D" w:rsidP="00B62B2A">
      <w:pPr>
        <w:pStyle w:val="FFABody"/>
      </w:pPr>
    </w:p>
    <w:p w14:paraId="321CDB6B" w14:textId="0A75B3DD" w:rsidR="00247C4D" w:rsidRDefault="00247C4D" w:rsidP="00B62B2A">
      <w:pPr>
        <w:pStyle w:val="FFABody"/>
      </w:pPr>
    </w:p>
    <w:p w14:paraId="091AF986" w14:textId="52E6DBF5" w:rsidR="00B62B2A" w:rsidRDefault="00B62B2A" w:rsidP="00B62B2A">
      <w:pPr>
        <w:pStyle w:val="FFABody"/>
      </w:pPr>
    </w:p>
    <w:p w14:paraId="7D912C21" w14:textId="26D4BBD1" w:rsidR="00697AAD" w:rsidRDefault="00697AAD" w:rsidP="00B62B2A">
      <w:pPr>
        <w:pStyle w:val="FFABody"/>
      </w:pPr>
    </w:p>
    <w:p w14:paraId="36BFB95F" w14:textId="309B103A" w:rsidR="00697AAD" w:rsidRDefault="00697AAD" w:rsidP="00B62B2A">
      <w:pPr>
        <w:pStyle w:val="FFABody"/>
      </w:pPr>
    </w:p>
    <w:p w14:paraId="096960D4" w14:textId="2AB44802" w:rsidR="00697AAD" w:rsidRDefault="00697AAD" w:rsidP="00B62B2A">
      <w:pPr>
        <w:pStyle w:val="FFABody"/>
      </w:pPr>
    </w:p>
    <w:p w14:paraId="613B47E5" w14:textId="3A420DDC" w:rsidR="00697AAD" w:rsidRDefault="00697AAD" w:rsidP="00B62B2A">
      <w:pPr>
        <w:pStyle w:val="FFABody"/>
      </w:pPr>
    </w:p>
    <w:p w14:paraId="131A7975" w14:textId="2C8F0ED5" w:rsidR="00697AAD" w:rsidRDefault="00697AAD" w:rsidP="00B62B2A">
      <w:pPr>
        <w:pStyle w:val="FFABody"/>
      </w:pPr>
    </w:p>
    <w:p w14:paraId="0738D00F" w14:textId="2B5D10F6" w:rsidR="00293641" w:rsidRDefault="00293641" w:rsidP="00B62B2A">
      <w:pPr>
        <w:pStyle w:val="FFABody"/>
      </w:pPr>
    </w:p>
    <w:tbl>
      <w:tblPr>
        <w:tblpPr w:leftFromText="180" w:rightFromText="180" w:vertAnchor="text" w:horzAnchor="page" w:tblpX="1427" w:tblpY="-21"/>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37"/>
        <w:gridCol w:w="2337"/>
        <w:gridCol w:w="2338"/>
        <w:gridCol w:w="633"/>
        <w:gridCol w:w="1710"/>
      </w:tblGrid>
      <w:tr w:rsidR="00E277D7" w:rsidRPr="00F734E9" w14:paraId="124C75E1" w14:textId="77777777" w:rsidTr="00E277D7">
        <w:trPr>
          <w:trHeight w:val="305"/>
        </w:trPr>
        <w:tc>
          <w:tcPr>
            <w:tcW w:w="9355" w:type="dxa"/>
            <w:gridSpan w:val="5"/>
            <w:shd w:val="clear" w:color="auto" w:fill="auto"/>
            <w:vAlign w:val="center"/>
          </w:tcPr>
          <w:p w14:paraId="4AED7273" w14:textId="77777777" w:rsidR="00E277D7" w:rsidRPr="00F734E9" w:rsidRDefault="00E277D7" w:rsidP="00E277D7">
            <w:pPr>
              <w:pStyle w:val="FFASub1"/>
              <w:jc w:val="center"/>
            </w:pPr>
            <w:r>
              <w:t>Infographic Rubric</w:t>
            </w:r>
          </w:p>
        </w:tc>
      </w:tr>
      <w:tr w:rsidR="00E277D7" w:rsidRPr="00F734E9" w14:paraId="29D753D0" w14:textId="77777777" w:rsidTr="00E277D7">
        <w:tc>
          <w:tcPr>
            <w:tcW w:w="2337" w:type="dxa"/>
            <w:shd w:val="clear" w:color="auto" w:fill="auto"/>
            <w:vAlign w:val="center"/>
          </w:tcPr>
          <w:p w14:paraId="1A52F2E3" w14:textId="77777777" w:rsidR="00E277D7" w:rsidRPr="00090CF2" w:rsidRDefault="00E277D7" w:rsidP="00E277D7">
            <w:pPr>
              <w:jc w:val="center"/>
              <w:rPr>
                <w:rFonts w:ascii="Verdana" w:hAnsi="Verdana"/>
                <w:b/>
                <w:sz w:val="18"/>
                <w:szCs w:val="18"/>
              </w:rPr>
            </w:pPr>
            <w:r w:rsidRPr="00090CF2">
              <w:rPr>
                <w:rFonts w:ascii="Verdana" w:hAnsi="Verdana"/>
                <w:b/>
                <w:sz w:val="18"/>
                <w:szCs w:val="18"/>
              </w:rPr>
              <w:t>Criteria</w:t>
            </w:r>
          </w:p>
        </w:tc>
        <w:tc>
          <w:tcPr>
            <w:tcW w:w="2337" w:type="dxa"/>
            <w:shd w:val="clear" w:color="auto" w:fill="auto"/>
            <w:vAlign w:val="center"/>
          </w:tcPr>
          <w:p w14:paraId="7B3CA024" w14:textId="77777777" w:rsidR="00E277D7" w:rsidRPr="00090CF2" w:rsidRDefault="00E277D7" w:rsidP="00E277D7">
            <w:pPr>
              <w:jc w:val="center"/>
              <w:rPr>
                <w:rFonts w:ascii="Verdana" w:hAnsi="Verdana"/>
                <w:b/>
                <w:sz w:val="18"/>
                <w:szCs w:val="18"/>
              </w:rPr>
            </w:pPr>
            <w:r w:rsidRPr="00090CF2">
              <w:rPr>
                <w:rFonts w:ascii="Verdana" w:hAnsi="Verdana"/>
                <w:b/>
                <w:sz w:val="18"/>
                <w:szCs w:val="18"/>
              </w:rPr>
              <w:t>Below Average</w:t>
            </w:r>
          </w:p>
          <w:p w14:paraId="5FD86F53" w14:textId="77777777" w:rsidR="00E277D7" w:rsidRPr="00090CF2" w:rsidRDefault="00E277D7" w:rsidP="00E277D7">
            <w:pPr>
              <w:jc w:val="center"/>
              <w:rPr>
                <w:rFonts w:ascii="Verdana" w:hAnsi="Verdana"/>
                <w:b/>
                <w:sz w:val="18"/>
                <w:szCs w:val="18"/>
              </w:rPr>
            </w:pPr>
            <w:r w:rsidRPr="00090CF2">
              <w:rPr>
                <w:rFonts w:ascii="Verdana" w:hAnsi="Verdana"/>
                <w:b/>
                <w:sz w:val="18"/>
                <w:szCs w:val="18"/>
              </w:rPr>
              <w:t>(0–1 points)</w:t>
            </w:r>
          </w:p>
        </w:tc>
        <w:tc>
          <w:tcPr>
            <w:tcW w:w="2338" w:type="dxa"/>
            <w:shd w:val="clear" w:color="auto" w:fill="auto"/>
            <w:vAlign w:val="center"/>
          </w:tcPr>
          <w:p w14:paraId="0D33B2E0" w14:textId="77777777" w:rsidR="00E277D7" w:rsidRPr="00090CF2" w:rsidRDefault="00E277D7" w:rsidP="00E277D7">
            <w:pPr>
              <w:jc w:val="center"/>
              <w:rPr>
                <w:rFonts w:ascii="Verdana" w:hAnsi="Verdana"/>
                <w:b/>
                <w:sz w:val="18"/>
                <w:szCs w:val="18"/>
              </w:rPr>
            </w:pPr>
            <w:r w:rsidRPr="00090CF2">
              <w:rPr>
                <w:rFonts w:ascii="Verdana" w:hAnsi="Verdana"/>
                <w:b/>
                <w:sz w:val="18"/>
                <w:szCs w:val="18"/>
              </w:rPr>
              <w:t>Average</w:t>
            </w:r>
          </w:p>
          <w:p w14:paraId="1361E82F" w14:textId="77777777" w:rsidR="00E277D7" w:rsidRPr="00090CF2" w:rsidRDefault="00E277D7" w:rsidP="00E277D7">
            <w:pPr>
              <w:jc w:val="center"/>
              <w:rPr>
                <w:rFonts w:ascii="Verdana" w:hAnsi="Verdana"/>
                <w:b/>
                <w:sz w:val="18"/>
                <w:szCs w:val="18"/>
              </w:rPr>
            </w:pPr>
            <w:r w:rsidRPr="00090CF2">
              <w:rPr>
                <w:rFonts w:ascii="Verdana" w:hAnsi="Verdana"/>
                <w:b/>
                <w:sz w:val="18"/>
                <w:szCs w:val="18"/>
              </w:rPr>
              <w:t>(2–3 points)</w:t>
            </w:r>
          </w:p>
        </w:tc>
        <w:tc>
          <w:tcPr>
            <w:tcW w:w="2343" w:type="dxa"/>
            <w:gridSpan w:val="2"/>
            <w:shd w:val="clear" w:color="auto" w:fill="auto"/>
            <w:vAlign w:val="center"/>
          </w:tcPr>
          <w:p w14:paraId="2E151E61" w14:textId="77777777" w:rsidR="00E277D7" w:rsidRPr="00090CF2" w:rsidRDefault="00E277D7" w:rsidP="00E277D7">
            <w:pPr>
              <w:jc w:val="center"/>
              <w:rPr>
                <w:rFonts w:ascii="Verdana" w:hAnsi="Verdana"/>
                <w:b/>
                <w:sz w:val="18"/>
                <w:szCs w:val="18"/>
              </w:rPr>
            </w:pPr>
            <w:r w:rsidRPr="00090CF2">
              <w:rPr>
                <w:rFonts w:ascii="Verdana" w:hAnsi="Verdana"/>
                <w:b/>
                <w:sz w:val="18"/>
                <w:szCs w:val="18"/>
              </w:rPr>
              <w:t>Above Average</w:t>
            </w:r>
          </w:p>
          <w:p w14:paraId="7B3B37C4" w14:textId="77777777" w:rsidR="00E277D7" w:rsidRPr="00090CF2" w:rsidRDefault="00E277D7" w:rsidP="00E277D7">
            <w:pPr>
              <w:jc w:val="center"/>
              <w:rPr>
                <w:rFonts w:ascii="Verdana" w:hAnsi="Verdana"/>
                <w:b/>
                <w:sz w:val="18"/>
                <w:szCs w:val="18"/>
              </w:rPr>
            </w:pPr>
            <w:r w:rsidRPr="00090CF2">
              <w:rPr>
                <w:rFonts w:ascii="Verdana" w:hAnsi="Verdana"/>
                <w:b/>
                <w:sz w:val="18"/>
                <w:szCs w:val="18"/>
              </w:rPr>
              <w:t>(4–5 points)</w:t>
            </w:r>
          </w:p>
        </w:tc>
      </w:tr>
      <w:tr w:rsidR="00E277D7" w:rsidRPr="00F734E9" w14:paraId="3E48DEE3" w14:textId="77777777" w:rsidTr="00E277D7">
        <w:trPr>
          <w:trHeight w:val="504"/>
        </w:trPr>
        <w:tc>
          <w:tcPr>
            <w:tcW w:w="2337" w:type="dxa"/>
            <w:shd w:val="clear" w:color="auto" w:fill="auto"/>
            <w:vAlign w:val="center"/>
          </w:tcPr>
          <w:p w14:paraId="44B724E9" w14:textId="77777777" w:rsidR="00E277D7" w:rsidRPr="00090CF2" w:rsidRDefault="00E277D7" w:rsidP="00E277D7">
            <w:pPr>
              <w:rPr>
                <w:rFonts w:ascii="Verdana" w:hAnsi="Verdana"/>
                <w:sz w:val="18"/>
                <w:szCs w:val="18"/>
              </w:rPr>
            </w:pPr>
            <w:r w:rsidRPr="00090CF2">
              <w:rPr>
                <w:rFonts w:ascii="Verdana" w:hAnsi="Verdana"/>
                <w:sz w:val="18"/>
                <w:szCs w:val="18"/>
              </w:rPr>
              <w:t>Knowledge</w:t>
            </w:r>
          </w:p>
        </w:tc>
        <w:tc>
          <w:tcPr>
            <w:tcW w:w="2337" w:type="dxa"/>
            <w:shd w:val="clear" w:color="auto" w:fill="auto"/>
            <w:vAlign w:val="center"/>
          </w:tcPr>
          <w:p w14:paraId="410FCA06" w14:textId="77777777" w:rsidR="00E277D7" w:rsidRPr="00090CF2" w:rsidRDefault="00E277D7" w:rsidP="00E277D7">
            <w:pPr>
              <w:rPr>
                <w:rFonts w:ascii="Verdana" w:hAnsi="Verdana"/>
                <w:sz w:val="18"/>
                <w:szCs w:val="18"/>
              </w:rPr>
            </w:pPr>
            <w:r w:rsidRPr="00090CF2">
              <w:rPr>
                <w:rFonts w:ascii="Verdana" w:hAnsi="Verdana"/>
                <w:sz w:val="18"/>
                <w:szCs w:val="18"/>
              </w:rPr>
              <w:t>Work shows little to no understanding of the topic.</w:t>
            </w:r>
          </w:p>
        </w:tc>
        <w:tc>
          <w:tcPr>
            <w:tcW w:w="2338" w:type="dxa"/>
            <w:shd w:val="clear" w:color="auto" w:fill="auto"/>
            <w:vAlign w:val="center"/>
          </w:tcPr>
          <w:p w14:paraId="15C617AE" w14:textId="77777777" w:rsidR="00E277D7" w:rsidRPr="00090CF2" w:rsidRDefault="00E277D7" w:rsidP="00E277D7">
            <w:pPr>
              <w:rPr>
                <w:rFonts w:ascii="Verdana" w:hAnsi="Verdana"/>
                <w:sz w:val="18"/>
                <w:szCs w:val="18"/>
              </w:rPr>
            </w:pPr>
            <w:r w:rsidRPr="00090CF2">
              <w:rPr>
                <w:rFonts w:ascii="Verdana" w:hAnsi="Verdana"/>
                <w:sz w:val="18"/>
                <w:szCs w:val="18"/>
              </w:rPr>
              <w:t>Work shows some understanding of the topic.</w:t>
            </w:r>
          </w:p>
        </w:tc>
        <w:tc>
          <w:tcPr>
            <w:tcW w:w="2343" w:type="dxa"/>
            <w:gridSpan w:val="2"/>
            <w:shd w:val="clear" w:color="auto" w:fill="auto"/>
            <w:vAlign w:val="center"/>
          </w:tcPr>
          <w:p w14:paraId="6B873D55" w14:textId="77777777" w:rsidR="00E277D7" w:rsidRPr="00090CF2" w:rsidRDefault="00E277D7" w:rsidP="00E277D7">
            <w:pPr>
              <w:rPr>
                <w:rFonts w:ascii="Verdana" w:hAnsi="Verdana"/>
                <w:sz w:val="18"/>
                <w:szCs w:val="18"/>
              </w:rPr>
            </w:pPr>
            <w:r w:rsidRPr="00090CF2">
              <w:rPr>
                <w:rFonts w:ascii="Verdana" w:hAnsi="Verdana"/>
                <w:sz w:val="18"/>
                <w:szCs w:val="18"/>
              </w:rPr>
              <w:t>Work shows excellent understanding of the topic.</w:t>
            </w:r>
          </w:p>
        </w:tc>
      </w:tr>
      <w:tr w:rsidR="00E277D7" w:rsidRPr="00F734E9" w14:paraId="275E22CC" w14:textId="77777777" w:rsidTr="00E277D7">
        <w:trPr>
          <w:trHeight w:val="504"/>
        </w:trPr>
        <w:tc>
          <w:tcPr>
            <w:tcW w:w="2337" w:type="dxa"/>
            <w:shd w:val="clear" w:color="auto" w:fill="auto"/>
            <w:vAlign w:val="center"/>
          </w:tcPr>
          <w:p w14:paraId="0C9B91CB" w14:textId="77777777" w:rsidR="00E277D7" w:rsidRPr="00090CF2" w:rsidRDefault="00E277D7" w:rsidP="00E277D7">
            <w:pPr>
              <w:rPr>
                <w:rFonts w:ascii="Verdana" w:hAnsi="Verdana"/>
                <w:sz w:val="18"/>
                <w:szCs w:val="18"/>
              </w:rPr>
            </w:pPr>
            <w:r w:rsidRPr="00090CF2">
              <w:rPr>
                <w:rFonts w:ascii="Verdana" w:hAnsi="Verdana"/>
                <w:sz w:val="18"/>
                <w:szCs w:val="18"/>
              </w:rPr>
              <w:t xml:space="preserve">Quality </w:t>
            </w:r>
          </w:p>
        </w:tc>
        <w:tc>
          <w:tcPr>
            <w:tcW w:w="2337" w:type="dxa"/>
            <w:shd w:val="clear" w:color="auto" w:fill="auto"/>
            <w:vAlign w:val="center"/>
          </w:tcPr>
          <w:p w14:paraId="4734DEBB" w14:textId="77777777" w:rsidR="00E277D7" w:rsidRPr="00090CF2" w:rsidRDefault="00E277D7" w:rsidP="00E277D7">
            <w:pPr>
              <w:rPr>
                <w:rFonts w:ascii="Verdana" w:hAnsi="Verdana"/>
                <w:sz w:val="18"/>
                <w:szCs w:val="18"/>
              </w:rPr>
            </w:pPr>
            <w:r w:rsidRPr="00090CF2">
              <w:rPr>
                <w:rFonts w:ascii="Verdana" w:hAnsi="Verdana"/>
                <w:sz w:val="18"/>
                <w:szCs w:val="18"/>
              </w:rPr>
              <w:t>Work is very low quality with little evidence of effort.</w:t>
            </w:r>
          </w:p>
        </w:tc>
        <w:tc>
          <w:tcPr>
            <w:tcW w:w="2338" w:type="dxa"/>
            <w:shd w:val="clear" w:color="auto" w:fill="auto"/>
            <w:vAlign w:val="center"/>
          </w:tcPr>
          <w:p w14:paraId="5251786F" w14:textId="77777777" w:rsidR="00E277D7" w:rsidRPr="00090CF2" w:rsidRDefault="00E277D7" w:rsidP="00E277D7">
            <w:pPr>
              <w:rPr>
                <w:rFonts w:ascii="Verdana" w:hAnsi="Verdana"/>
                <w:sz w:val="18"/>
                <w:szCs w:val="18"/>
              </w:rPr>
            </w:pPr>
            <w:r w:rsidRPr="00090CF2">
              <w:rPr>
                <w:rFonts w:ascii="Verdana" w:hAnsi="Verdana"/>
                <w:sz w:val="18"/>
                <w:szCs w:val="18"/>
              </w:rPr>
              <w:t>Work shows some effort and is mostly neat.</w:t>
            </w:r>
          </w:p>
        </w:tc>
        <w:tc>
          <w:tcPr>
            <w:tcW w:w="2343" w:type="dxa"/>
            <w:gridSpan w:val="2"/>
            <w:shd w:val="clear" w:color="auto" w:fill="auto"/>
            <w:vAlign w:val="center"/>
          </w:tcPr>
          <w:p w14:paraId="1A8625A0" w14:textId="77777777" w:rsidR="00E277D7" w:rsidRPr="00090CF2" w:rsidRDefault="00E277D7" w:rsidP="00E277D7">
            <w:pPr>
              <w:rPr>
                <w:rFonts w:ascii="Verdana" w:hAnsi="Verdana"/>
                <w:sz w:val="18"/>
                <w:szCs w:val="18"/>
              </w:rPr>
            </w:pPr>
            <w:r w:rsidRPr="00090CF2">
              <w:rPr>
                <w:rFonts w:ascii="Verdana" w:hAnsi="Verdana"/>
                <w:sz w:val="18"/>
                <w:szCs w:val="18"/>
              </w:rPr>
              <w:t>Work shows excellent effort and is of high quality.</w:t>
            </w:r>
          </w:p>
        </w:tc>
      </w:tr>
      <w:tr w:rsidR="00E277D7" w:rsidRPr="00F734E9" w14:paraId="2B020456" w14:textId="77777777" w:rsidTr="00E277D7">
        <w:trPr>
          <w:trHeight w:val="504"/>
        </w:trPr>
        <w:tc>
          <w:tcPr>
            <w:tcW w:w="2337" w:type="dxa"/>
            <w:shd w:val="clear" w:color="auto" w:fill="auto"/>
            <w:vAlign w:val="center"/>
          </w:tcPr>
          <w:p w14:paraId="6169C460" w14:textId="77777777" w:rsidR="00E277D7" w:rsidRPr="00090CF2" w:rsidRDefault="00E277D7" w:rsidP="00E277D7">
            <w:pPr>
              <w:rPr>
                <w:rFonts w:ascii="Verdana" w:hAnsi="Verdana"/>
                <w:sz w:val="18"/>
                <w:szCs w:val="18"/>
              </w:rPr>
            </w:pPr>
            <w:r w:rsidRPr="00090CF2">
              <w:rPr>
                <w:rFonts w:ascii="Verdana" w:hAnsi="Verdana"/>
                <w:sz w:val="18"/>
                <w:szCs w:val="18"/>
              </w:rPr>
              <w:t>Instructions</w:t>
            </w:r>
          </w:p>
        </w:tc>
        <w:tc>
          <w:tcPr>
            <w:tcW w:w="2337" w:type="dxa"/>
            <w:shd w:val="clear" w:color="auto" w:fill="auto"/>
            <w:vAlign w:val="center"/>
          </w:tcPr>
          <w:p w14:paraId="319F6FAB" w14:textId="77777777" w:rsidR="00E277D7" w:rsidRPr="00090CF2" w:rsidRDefault="00E277D7" w:rsidP="00E277D7">
            <w:pPr>
              <w:rPr>
                <w:rFonts w:ascii="Verdana" w:hAnsi="Verdana"/>
                <w:sz w:val="18"/>
                <w:szCs w:val="18"/>
              </w:rPr>
            </w:pPr>
            <w:r w:rsidRPr="00090CF2">
              <w:rPr>
                <w:rFonts w:ascii="Verdana" w:hAnsi="Verdana"/>
                <w:sz w:val="18"/>
                <w:szCs w:val="18"/>
              </w:rPr>
              <w:t>Student did not follow instructions for the task.</w:t>
            </w:r>
          </w:p>
        </w:tc>
        <w:tc>
          <w:tcPr>
            <w:tcW w:w="2338" w:type="dxa"/>
            <w:shd w:val="clear" w:color="auto" w:fill="auto"/>
            <w:vAlign w:val="center"/>
          </w:tcPr>
          <w:p w14:paraId="4C8BAFF6" w14:textId="77777777" w:rsidR="00E277D7" w:rsidRPr="00090CF2" w:rsidRDefault="00E277D7" w:rsidP="00E277D7">
            <w:pPr>
              <w:rPr>
                <w:rFonts w:ascii="Verdana" w:hAnsi="Verdana"/>
                <w:sz w:val="18"/>
                <w:szCs w:val="18"/>
              </w:rPr>
            </w:pPr>
            <w:r w:rsidRPr="00090CF2">
              <w:rPr>
                <w:rFonts w:ascii="Verdana" w:hAnsi="Verdana"/>
                <w:sz w:val="18"/>
                <w:szCs w:val="18"/>
              </w:rPr>
              <w:t>Student followed some of the instructions.</w:t>
            </w:r>
          </w:p>
        </w:tc>
        <w:tc>
          <w:tcPr>
            <w:tcW w:w="2343" w:type="dxa"/>
            <w:gridSpan w:val="2"/>
            <w:shd w:val="clear" w:color="auto" w:fill="auto"/>
            <w:vAlign w:val="center"/>
          </w:tcPr>
          <w:p w14:paraId="25EA5D17" w14:textId="77777777" w:rsidR="00E277D7" w:rsidRPr="00090CF2" w:rsidRDefault="00E277D7" w:rsidP="00E277D7">
            <w:pPr>
              <w:rPr>
                <w:rFonts w:ascii="Verdana" w:hAnsi="Verdana"/>
                <w:sz w:val="18"/>
                <w:szCs w:val="18"/>
              </w:rPr>
            </w:pPr>
            <w:r w:rsidRPr="00090CF2">
              <w:rPr>
                <w:rFonts w:ascii="Verdana" w:hAnsi="Verdana"/>
                <w:sz w:val="18"/>
                <w:szCs w:val="18"/>
              </w:rPr>
              <w:t>Student followed all instructions for the task.</w:t>
            </w:r>
          </w:p>
        </w:tc>
      </w:tr>
      <w:tr w:rsidR="00E277D7" w:rsidRPr="00F734E9" w14:paraId="2DF59559" w14:textId="77777777" w:rsidTr="00E277D7">
        <w:trPr>
          <w:trHeight w:val="504"/>
        </w:trPr>
        <w:tc>
          <w:tcPr>
            <w:tcW w:w="2337" w:type="dxa"/>
            <w:shd w:val="clear" w:color="auto" w:fill="auto"/>
            <w:vAlign w:val="center"/>
          </w:tcPr>
          <w:p w14:paraId="076D2DF0" w14:textId="77777777" w:rsidR="00E277D7" w:rsidRPr="00090CF2" w:rsidRDefault="00E277D7" w:rsidP="00E277D7">
            <w:pPr>
              <w:rPr>
                <w:rFonts w:ascii="Verdana" w:hAnsi="Verdana"/>
                <w:sz w:val="18"/>
                <w:szCs w:val="18"/>
              </w:rPr>
            </w:pPr>
            <w:r w:rsidRPr="00090CF2">
              <w:rPr>
                <w:rFonts w:ascii="Verdana" w:hAnsi="Verdana"/>
                <w:sz w:val="18"/>
                <w:szCs w:val="18"/>
              </w:rPr>
              <w:t>Timeliness</w:t>
            </w:r>
          </w:p>
        </w:tc>
        <w:tc>
          <w:tcPr>
            <w:tcW w:w="2337" w:type="dxa"/>
            <w:shd w:val="clear" w:color="auto" w:fill="auto"/>
            <w:vAlign w:val="center"/>
          </w:tcPr>
          <w:p w14:paraId="028809BD" w14:textId="77777777" w:rsidR="00E277D7" w:rsidRPr="00090CF2" w:rsidRDefault="00E277D7" w:rsidP="00E277D7">
            <w:pPr>
              <w:rPr>
                <w:rFonts w:ascii="Verdana" w:hAnsi="Verdana"/>
                <w:sz w:val="18"/>
                <w:szCs w:val="18"/>
              </w:rPr>
            </w:pPr>
            <w:r w:rsidRPr="00090CF2">
              <w:rPr>
                <w:rFonts w:ascii="Verdana" w:hAnsi="Verdana"/>
                <w:sz w:val="18"/>
                <w:szCs w:val="18"/>
              </w:rPr>
              <w:t xml:space="preserve">Work was submitted </w:t>
            </w:r>
            <w:r w:rsidRPr="00090CF2">
              <w:rPr>
                <w:rFonts w:ascii="Verdana" w:hAnsi="Verdana"/>
                <w:b/>
                <w:sz w:val="18"/>
                <w:szCs w:val="18"/>
              </w:rPr>
              <w:t>more</w:t>
            </w:r>
            <w:r w:rsidRPr="00090CF2">
              <w:rPr>
                <w:rFonts w:ascii="Verdana" w:hAnsi="Verdana"/>
                <w:sz w:val="18"/>
                <w:szCs w:val="18"/>
              </w:rPr>
              <w:t xml:space="preserve"> than </w:t>
            </w:r>
            <w:r w:rsidRPr="00090CF2">
              <w:rPr>
                <w:rFonts w:ascii="Verdana" w:hAnsi="Verdana"/>
                <w:b/>
                <w:sz w:val="18"/>
                <w:szCs w:val="18"/>
              </w:rPr>
              <w:t>one day</w:t>
            </w:r>
            <w:r w:rsidRPr="00090CF2">
              <w:rPr>
                <w:rFonts w:ascii="Verdana" w:hAnsi="Verdana"/>
                <w:sz w:val="18"/>
                <w:szCs w:val="18"/>
              </w:rPr>
              <w:t xml:space="preserve"> late.</w:t>
            </w:r>
          </w:p>
        </w:tc>
        <w:tc>
          <w:tcPr>
            <w:tcW w:w="2338" w:type="dxa"/>
            <w:shd w:val="clear" w:color="auto" w:fill="auto"/>
            <w:vAlign w:val="center"/>
          </w:tcPr>
          <w:p w14:paraId="37EA37F4" w14:textId="77777777" w:rsidR="00E277D7" w:rsidRPr="00090CF2" w:rsidRDefault="00E277D7" w:rsidP="00E277D7">
            <w:pPr>
              <w:rPr>
                <w:rFonts w:ascii="Verdana" w:hAnsi="Verdana"/>
                <w:sz w:val="18"/>
                <w:szCs w:val="18"/>
              </w:rPr>
            </w:pPr>
            <w:r w:rsidRPr="00090CF2">
              <w:rPr>
                <w:rFonts w:ascii="Verdana" w:hAnsi="Verdana"/>
                <w:sz w:val="18"/>
                <w:szCs w:val="18"/>
              </w:rPr>
              <w:t xml:space="preserve">Work was </w:t>
            </w:r>
            <w:r w:rsidRPr="00090CF2">
              <w:rPr>
                <w:rFonts w:ascii="Verdana" w:hAnsi="Verdana"/>
                <w:b/>
                <w:sz w:val="18"/>
                <w:szCs w:val="18"/>
              </w:rPr>
              <w:t xml:space="preserve">one day </w:t>
            </w:r>
            <w:r w:rsidRPr="00090CF2">
              <w:rPr>
                <w:rFonts w:ascii="Verdana" w:hAnsi="Verdana"/>
                <w:sz w:val="18"/>
                <w:szCs w:val="18"/>
              </w:rPr>
              <w:t>late.</w:t>
            </w:r>
          </w:p>
        </w:tc>
        <w:tc>
          <w:tcPr>
            <w:tcW w:w="2343" w:type="dxa"/>
            <w:gridSpan w:val="2"/>
            <w:shd w:val="clear" w:color="auto" w:fill="auto"/>
            <w:vAlign w:val="center"/>
          </w:tcPr>
          <w:p w14:paraId="2F71707F" w14:textId="77777777" w:rsidR="00E277D7" w:rsidRPr="00090CF2" w:rsidRDefault="00E277D7" w:rsidP="00E277D7">
            <w:pPr>
              <w:rPr>
                <w:rFonts w:ascii="Verdana" w:hAnsi="Verdana"/>
                <w:sz w:val="18"/>
                <w:szCs w:val="18"/>
              </w:rPr>
            </w:pPr>
            <w:r w:rsidRPr="00090CF2">
              <w:rPr>
                <w:rFonts w:ascii="Verdana" w:hAnsi="Verdana"/>
                <w:sz w:val="18"/>
                <w:szCs w:val="18"/>
              </w:rPr>
              <w:t>Work was submitted on time.</w:t>
            </w:r>
          </w:p>
        </w:tc>
      </w:tr>
      <w:tr w:rsidR="00E277D7" w:rsidRPr="00090CF2" w14:paraId="337C7E9C" w14:textId="77777777" w:rsidTr="00E277D7">
        <w:tc>
          <w:tcPr>
            <w:tcW w:w="7645" w:type="dxa"/>
            <w:gridSpan w:val="4"/>
            <w:shd w:val="clear" w:color="auto" w:fill="auto"/>
            <w:vAlign w:val="center"/>
          </w:tcPr>
          <w:p w14:paraId="416F4FAC" w14:textId="77777777" w:rsidR="00E277D7" w:rsidRPr="00090CF2" w:rsidRDefault="00E277D7" w:rsidP="00E277D7">
            <w:pPr>
              <w:jc w:val="right"/>
              <w:rPr>
                <w:rFonts w:ascii="Verdana" w:hAnsi="Verdana"/>
                <w:b/>
                <w:sz w:val="18"/>
                <w:szCs w:val="18"/>
              </w:rPr>
            </w:pPr>
            <w:r w:rsidRPr="00090CF2">
              <w:rPr>
                <w:rFonts w:ascii="Verdana" w:hAnsi="Verdana"/>
                <w:b/>
                <w:sz w:val="18"/>
                <w:szCs w:val="18"/>
              </w:rPr>
              <w:t>Total</w:t>
            </w:r>
          </w:p>
        </w:tc>
        <w:tc>
          <w:tcPr>
            <w:tcW w:w="1710" w:type="dxa"/>
            <w:shd w:val="clear" w:color="auto" w:fill="auto"/>
          </w:tcPr>
          <w:p w14:paraId="6650593E" w14:textId="77777777" w:rsidR="00E277D7" w:rsidRPr="00090CF2" w:rsidRDefault="00E277D7" w:rsidP="00E277D7">
            <w:pPr>
              <w:rPr>
                <w:rFonts w:ascii="Verdana" w:hAnsi="Verdana"/>
                <w:sz w:val="18"/>
                <w:szCs w:val="18"/>
              </w:rPr>
            </w:pPr>
          </w:p>
        </w:tc>
      </w:tr>
    </w:tbl>
    <w:p w14:paraId="56D7338B" w14:textId="18E14200" w:rsidR="00E277D7" w:rsidRDefault="00E277D7" w:rsidP="00B62B2A">
      <w:pPr>
        <w:pStyle w:val="FFABody"/>
      </w:pPr>
    </w:p>
    <w:p w14:paraId="14ADC010" w14:textId="68ADD2EB" w:rsidR="00E277D7" w:rsidRDefault="00E277D7" w:rsidP="00B62B2A">
      <w:pPr>
        <w:pStyle w:val="FFABody"/>
      </w:pPr>
    </w:p>
    <w:p w14:paraId="6F81688B" w14:textId="5294A145" w:rsidR="00E277D7" w:rsidRDefault="00E277D7" w:rsidP="00B62B2A">
      <w:pPr>
        <w:pStyle w:val="FFABody"/>
      </w:pPr>
    </w:p>
    <w:p w14:paraId="2AFBA8D0" w14:textId="1387F7C0" w:rsidR="00E277D7" w:rsidRDefault="00E277D7" w:rsidP="00B62B2A">
      <w:pPr>
        <w:pStyle w:val="FFABody"/>
      </w:pPr>
    </w:p>
    <w:p w14:paraId="62383F77" w14:textId="22E79358" w:rsidR="00E277D7" w:rsidRDefault="00E277D7" w:rsidP="00B62B2A">
      <w:pPr>
        <w:pStyle w:val="FFABody"/>
      </w:pPr>
    </w:p>
    <w:p w14:paraId="290C6C04" w14:textId="5C988F26" w:rsidR="00E277D7" w:rsidRDefault="00E277D7" w:rsidP="00B62B2A">
      <w:pPr>
        <w:pStyle w:val="FFABody"/>
      </w:pPr>
    </w:p>
    <w:p w14:paraId="63B87966" w14:textId="37161AAB" w:rsidR="00E277D7" w:rsidRDefault="00E277D7" w:rsidP="00B62B2A">
      <w:pPr>
        <w:pStyle w:val="FFABody"/>
      </w:pPr>
    </w:p>
    <w:p w14:paraId="6609D914" w14:textId="22D9AEA2" w:rsidR="00E277D7" w:rsidRDefault="00E277D7" w:rsidP="00B62B2A">
      <w:pPr>
        <w:pStyle w:val="FFABody"/>
      </w:pPr>
    </w:p>
    <w:p w14:paraId="140D3294" w14:textId="595A144E" w:rsidR="00E277D7" w:rsidRDefault="00E277D7" w:rsidP="00B62B2A">
      <w:pPr>
        <w:pStyle w:val="FFABody"/>
      </w:pPr>
    </w:p>
    <w:p w14:paraId="6FC9EB8B" w14:textId="305E3353" w:rsidR="00E277D7" w:rsidRDefault="00E277D7" w:rsidP="00B62B2A">
      <w:pPr>
        <w:pStyle w:val="FFABody"/>
      </w:pPr>
    </w:p>
    <w:p w14:paraId="28E3CC7F" w14:textId="4628F9B4" w:rsidR="00E277D7" w:rsidRDefault="00E277D7" w:rsidP="00B62B2A">
      <w:pPr>
        <w:pStyle w:val="FFABody"/>
      </w:pPr>
    </w:p>
    <w:p w14:paraId="2D0058DD" w14:textId="015DF466" w:rsidR="00E277D7" w:rsidRDefault="00E277D7" w:rsidP="00B62B2A">
      <w:pPr>
        <w:pStyle w:val="FFABody"/>
      </w:pPr>
    </w:p>
    <w:p w14:paraId="0C75A5EE" w14:textId="186B49C5" w:rsidR="00E277D7" w:rsidRDefault="00E277D7" w:rsidP="00B62B2A">
      <w:pPr>
        <w:pStyle w:val="FFABody"/>
      </w:pPr>
    </w:p>
    <w:p w14:paraId="66F9D348" w14:textId="192B6902" w:rsidR="00E277D7" w:rsidRDefault="00E277D7" w:rsidP="00B62B2A">
      <w:pPr>
        <w:pStyle w:val="FFABody"/>
      </w:pPr>
    </w:p>
    <w:p w14:paraId="3168267A" w14:textId="0398EB5E" w:rsidR="00E277D7" w:rsidRDefault="00E277D7" w:rsidP="00B62B2A">
      <w:pPr>
        <w:pStyle w:val="FFABody"/>
      </w:pPr>
    </w:p>
    <w:p w14:paraId="1C8A2ED9" w14:textId="7C33E90F" w:rsidR="00E277D7" w:rsidRDefault="00E277D7" w:rsidP="00B62B2A">
      <w:pPr>
        <w:pStyle w:val="FFABody"/>
      </w:pPr>
    </w:p>
    <w:p w14:paraId="6E80E76C" w14:textId="77777777" w:rsidR="00E277D7" w:rsidRDefault="00E277D7" w:rsidP="00B62B2A">
      <w:pPr>
        <w:pStyle w:val="FFABody"/>
      </w:pPr>
    </w:p>
    <w:p w14:paraId="3ADBD688" w14:textId="6C35FCFD" w:rsidR="00B7173E" w:rsidRDefault="00917B31" w:rsidP="00B7173E">
      <w:pPr>
        <w:pStyle w:val="DocumentTitle"/>
      </w:pPr>
      <w:r w:rsidRPr="00306873">
        <w:rPr>
          <w:noProof/>
          <w:sz w:val="28"/>
          <w:szCs w:val="28"/>
          <w:lang w:eastAsia="en-US"/>
        </w:rPr>
        <w:lastRenderedPageBreak/>
        <mc:AlternateContent>
          <mc:Choice Requires="wps">
            <w:drawing>
              <wp:anchor distT="0" distB="0" distL="114300" distR="114300" simplePos="0" relativeHeight="251814912" behindDoc="1" locked="0" layoutInCell="1" allowOverlap="1" wp14:anchorId="6EEBB6F7" wp14:editId="7437606F">
                <wp:simplePos x="0" y="0"/>
                <wp:positionH relativeFrom="margin">
                  <wp:posOffset>3994189</wp:posOffset>
                </wp:positionH>
                <wp:positionV relativeFrom="paragraph">
                  <wp:posOffset>-465817</wp:posOffset>
                </wp:positionV>
                <wp:extent cx="2732374" cy="678787"/>
                <wp:effectExtent l="0" t="0" r="11430" b="26670"/>
                <wp:wrapNone/>
                <wp:docPr id="32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32374" cy="678787"/>
                        </a:xfrm>
                        <a:prstGeom prst="rect">
                          <a:avLst/>
                        </a:prstGeom>
                        <a:solidFill>
                          <a:srgbClr val="FFFFFF"/>
                        </a:solidFill>
                        <a:ln w="9525">
                          <a:solidFill>
                            <a:srgbClr val="000000"/>
                          </a:solidFill>
                          <a:miter lim="800000"/>
                          <a:headEnd/>
                          <a:tailEnd/>
                        </a:ln>
                      </wps:spPr>
                      <wps:txbx>
                        <w:txbxContent>
                          <w:p w14:paraId="2FD1C7C2" w14:textId="77777777" w:rsidR="00575A5C" w:rsidRPr="00C73C1C" w:rsidRDefault="00575A5C" w:rsidP="00917B31">
                            <w:pPr>
                              <w:rPr>
                                <w:rFonts w:ascii="Verdana" w:hAnsi="Verdana"/>
                                <w:b/>
                                <w:sz w:val="14"/>
                                <w:szCs w:val="16"/>
                              </w:rPr>
                            </w:pPr>
                            <w:r w:rsidRPr="00C73C1C">
                              <w:rPr>
                                <w:rFonts w:ascii="Verdana" w:hAnsi="Verdana"/>
                                <w:sz w:val="14"/>
                                <w:szCs w:val="16"/>
                              </w:rPr>
                              <w:t>Aligned to the following standards:</w:t>
                            </w:r>
                          </w:p>
                          <w:p w14:paraId="1DE936DE" w14:textId="37847CCC" w:rsidR="00575A5C" w:rsidRPr="00C73C1C" w:rsidRDefault="00575A5C" w:rsidP="00917B31">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EEBB6F7" id="_x0000_s1041" type="#_x0000_t202" style="position:absolute;margin-left:314.5pt;margin-top:-36.7pt;width:215.15pt;height:53.45pt;z-index:-25150156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etCrKAIAAE4EAAAOAAAAZHJzL2Uyb0RvYy54bWysVNtu2zAMfR+wfxD0vjhxkiY14hRdugwD&#10;ugvQ7gNkWY6FSaImKbGzry8lp2l2exkmA4IoUofkIenVTa8VOQjnJZiSTkZjSoThUEuzK+nXx+2b&#10;JSU+MFMzBUaU9Cg8vVm/frXqbCFyaEHVwhEEMb7obEnbEGyRZZ63QjM/AisMKhtwmgUU3S6rHesQ&#10;XassH4+vsg5cbR1w4T3e3g1Kuk74TSN4+Nw0XgSiSoqxhbS7tFdxz9YrVuwcs63kpzDYP0ShmTTo&#10;9Ax1xwIjeyd/g9KSO/DQhBEHnUHTSC5SDpjNZPxLNg8tsyLlguR4e6bJ/z9Y/unwxRFZl3Sa55QY&#10;prFIj6IP5C30JI/8dNYXaPZg0TD0eI11Trl6ew/8mycGNi0zO3HrHHStYDXGN4kvs4unA46PIFX3&#10;EWp0w/YBElDfOB3JQzoIomOdjufaxFA4XuaLaT5dzCjhqLtaLPFLLljx/No6H94L0CQeSuqw9gmd&#10;He59iNGw4tkkOvOgZL2VSiXB7aqNcuTAsE+2aZ3QfzJThnQlvZ7n84GAv0KM0/oThJYBG15JXdLl&#10;2YgVkbZ3pk7tGJhUwxlDVubEY6RuIDH0VZ9KNplGD5HkCuojMutgaHAcSDy04H5Q0mFzl9R/3zMn&#10;KFEfDFbnejKbxWlIwmy+yFFwl5rqUsMMR6iSBkqG4yakCYrEGbjFKjYyEfwSySlmbNrE+2nA4lRc&#10;ysnq5TewfgIAAP//AwBQSwMEFAAGAAgAAAAhAI8p0sniAAAACwEAAA8AAABkcnMvZG93bnJldi54&#10;bWxMj09PwkAUxO8mfofNM/FiYCsLhda+EmOikZsC0evSfbSN+6d2l1K/vctJj5OZzPymWI9Gs4F6&#10;3zqLcD9NgJGtnGptjbDfPU9WwHyQVkntLCH8kId1eX1VyFy5s32nYRtqFkuszyVCE0KXc+6rhoz0&#10;U9eRjd7R9UaGKPuaq16eY7nRfJYkKTeytXGhkR09NVR9bU8GYTV/HT79Rrx9VOlRZ+FuObx894i3&#10;N+PjA7BAY/gLwwU/okMZmQ7uZJVnGiGdZfFLQJgsxRzYJZEsMgHsgCDEAnhZ8P8fyl8AAAD//wMA&#10;UEsBAi0AFAAGAAgAAAAhALaDOJL+AAAA4QEAABMAAAAAAAAAAAAAAAAAAAAAAFtDb250ZW50X1R5&#10;cGVzXS54bWxQSwECLQAUAAYACAAAACEAOP0h/9YAAACUAQAACwAAAAAAAAAAAAAAAAAvAQAAX3Jl&#10;bHMvLnJlbHNQSwECLQAUAAYACAAAACEAXXrQqygCAABOBAAADgAAAAAAAAAAAAAAAAAuAgAAZHJz&#10;L2Uyb0RvYy54bWxQSwECLQAUAAYACAAAACEAjynSyeIAAAALAQAADwAAAAAAAAAAAAAAAACCBAAA&#10;ZHJzL2Rvd25yZXYueG1sUEsFBgAAAAAEAAQA8wAAAJEFAAAAAA==&#10;">
                <v:textbox>
                  <w:txbxContent>
                    <w:p w14:paraId="2FD1C7C2" w14:textId="77777777" w:rsidR="00575A5C" w:rsidRPr="00C73C1C" w:rsidRDefault="00575A5C" w:rsidP="00917B31">
                      <w:pPr>
                        <w:rPr>
                          <w:rFonts w:ascii="Verdana" w:hAnsi="Verdana"/>
                          <w:b/>
                          <w:sz w:val="14"/>
                          <w:szCs w:val="16"/>
                        </w:rPr>
                      </w:pPr>
                      <w:r w:rsidRPr="00C73C1C">
                        <w:rPr>
                          <w:rFonts w:ascii="Verdana" w:hAnsi="Verdana"/>
                          <w:sz w:val="14"/>
                          <w:szCs w:val="16"/>
                        </w:rPr>
                        <w:t>Aligned to the following standards:</w:t>
                      </w:r>
                    </w:p>
                    <w:p w14:paraId="1DE936DE" w14:textId="37847CCC" w:rsidR="00575A5C" w:rsidRPr="00C73C1C" w:rsidRDefault="00575A5C" w:rsidP="00917B31">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v:textbox>
                <w10:wrap anchorx="margin"/>
              </v:shape>
            </w:pict>
          </mc:Fallback>
        </mc:AlternateContent>
      </w:r>
      <w:r w:rsidR="00E277D7">
        <w:rPr>
          <w:noProof/>
          <w:sz w:val="28"/>
          <w:szCs w:val="28"/>
          <w:lang w:eastAsia="en-US"/>
        </w:rPr>
        <mc:AlternateContent>
          <mc:Choice Requires="wps">
            <w:drawing>
              <wp:anchor distT="0" distB="0" distL="114300" distR="114300" simplePos="0" relativeHeight="251707392" behindDoc="0" locked="0" layoutInCell="1" allowOverlap="1" wp14:anchorId="46258648" wp14:editId="0B7B74AC">
                <wp:simplePos x="0" y="0"/>
                <wp:positionH relativeFrom="column">
                  <wp:posOffset>-108408</wp:posOffset>
                </wp:positionH>
                <wp:positionV relativeFrom="paragraph">
                  <wp:posOffset>351737</wp:posOffset>
                </wp:positionV>
                <wp:extent cx="7113165" cy="5788057"/>
                <wp:effectExtent l="0" t="0" r="12065" b="22225"/>
                <wp:wrapNone/>
                <wp:docPr id="38" name="Rectangle 38"/>
                <wp:cNvGraphicFramePr/>
                <a:graphic xmlns:a="http://schemas.openxmlformats.org/drawingml/2006/main">
                  <a:graphicData uri="http://schemas.microsoft.com/office/word/2010/wordprocessingShape">
                    <wps:wsp>
                      <wps:cNvSpPr/>
                      <wps:spPr>
                        <a:xfrm>
                          <a:off x="0" y="0"/>
                          <a:ext cx="7113165" cy="5788057"/>
                        </a:xfrm>
                        <a:prstGeom prst="rect">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51E709E" id="Rectangle 38" o:spid="_x0000_s1026" style="position:absolute;margin-left:-8.55pt;margin-top:27.7pt;width:560.1pt;height:455.75pt;z-index:2517073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avyNewIAAEcFAAAOAAAAZHJzL2Uyb0RvYy54bWysVFFP2zAQfp+0/2D5fSQplEJFiioQ0yQE&#10;FTDxbBy7ieT4vLPbtPv1OztpQID2MK0Pru27++7uy3e+uNy1hm0V+gZsyYujnDNlJVSNXZf859PN&#10;tzPOfBC2EgasKvleeX65+PrlonNzNYEaTKWQEYj1886VvA7BzbPMy1q1wh+BU5aMGrAVgY64zioU&#10;HaG3Jpvk+WnWAVYOQSrv6fa6N/JFwtdayXCvtVeBmZJTbSGtmNaXuGaLCzFfo3B1I4cyxD9U0YrG&#10;UtIR6loEwTbYfIBqG4ngQYcjCW0GWjdSpR6omyJ/181jLZxKvRA53o00+f8HK++2K2RNVfJj+lJW&#10;tPSNHog1YddGMbojgjrn5+T36FY4nDxtY7c7jW38pz7YLpG6H0lVu8AkXc6K4rg4nXImyTadnZ3l&#10;01lEzV7DHfrwXUHL4qbkSPkTmWJ760PvenCJ2SzcNMbE+1hZX0vahb1R0cHYB6WpKco+SUBJTurK&#10;INsKEoKQUtlQ9KZaVKq/nub0G0obI1KhCTAia0o8Yg8AUaofsfuyB/8YqpIax+D8b4X1wWNEygw2&#10;jMFtYwE/AzDU1ZC59z+Q1FMTWXqBak+fHKGfBe/kTUO03wofVgJJ/DQmNNDhnhZtoCs5DDvOasDf&#10;n91Hf9IkWTnraJhK7n9tBCrOzA9Laj0vTk7i9KXDyXQ2oQO+tby8tdhNewX0mQp6OpxM2+gfzGGr&#10;EdpnmvtlzEomYSXlLrkMeDhchX7I6eWQarlMbjRxToRb++hkBI+sRlk97Z4FukF7gWR7B4fBE/N3&#10;Eux9Y6SF5SaAbpI+X3kd+KZpTcIZXpb4HLw9J6/X92/xBwAA//8DAFBLAwQUAAYACAAAACEAUnAL&#10;feIAAAALAQAADwAAAGRycy9kb3ducmV2LnhtbEyPTU/DMAyG70j8h8hI3La0wMpW6k5jEic+pK4D&#10;iVvWmLbQOFWTbYVfT3aCo+1Hr583W46mEwcaXGsZIZ5GIIgrq1uuEbblw2QOwnnFWnWWCeGbHCzz&#10;87NMpdoeuaDDxtcihLBLFULjfZ9K6aqGjHJT2xOH24cdjPJhHGqpB3UM4aaTV1GUSKNaDh8a1dO6&#10;oeprszcI9Pr2Wfy8P1YvT9XKFrz25X35jHh5Ma7uQHga/R8MJ/2gDnlw2tk9ayc6hEl8GwcUYTa7&#10;AXEC4ug6bHYIiyRZgMwz+b9D/gsAAP//AwBQSwECLQAUAAYACAAAACEAtoM4kv4AAADhAQAAEwAA&#10;AAAAAAAAAAAAAAAAAAAAW0NvbnRlbnRfVHlwZXNdLnhtbFBLAQItABQABgAIAAAAIQA4/SH/1gAA&#10;AJQBAAALAAAAAAAAAAAAAAAAAC8BAABfcmVscy8ucmVsc1BLAQItABQABgAIAAAAIQCHavyNewIA&#10;AEcFAAAOAAAAAAAAAAAAAAAAAC4CAABkcnMvZTJvRG9jLnhtbFBLAQItABQABgAIAAAAIQBScAt9&#10;4gAAAAsBAAAPAAAAAAAAAAAAAAAAANUEAABkcnMvZG93bnJldi54bWxQSwUGAAAAAAQABADzAAAA&#10;5AUAAAAA&#10;" filled="f" strokecolor="#243f60 [1604]" strokeweight="2pt"/>
            </w:pict>
          </mc:Fallback>
        </mc:AlternateContent>
      </w:r>
      <w:r w:rsidR="00B7173E">
        <w:t>Hunger Infographic</w:t>
      </w:r>
    </w:p>
    <w:p w14:paraId="6FF53303" w14:textId="48E8C6C3" w:rsidR="00B7173E" w:rsidRDefault="00B7173E" w:rsidP="00B7173E">
      <w:pPr>
        <w:pStyle w:val="DocumentTitle"/>
      </w:pPr>
    </w:p>
    <w:p w14:paraId="251E1104" w14:textId="61D04557" w:rsidR="00B7173E" w:rsidRDefault="00B7173E" w:rsidP="00B7173E">
      <w:pPr>
        <w:pStyle w:val="DocumentTitle"/>
      </w:pPr>
    </w:p>
    <w:p w14:paraId="0E011770" w14:textId="5AECEEB0" w:rsidR="00B7173E" w:rsidRDefault="00B7173E" w:rsidP="00B7173E">
      <w:pPr>
        <w:pStyle w:val="DocumentTitle"/>
      </w:pPr>
    </w:p>
    <w:p w14:paraId="4E8DCF52" w14:textId="31576085" w:rsidR="00B7173E" w:rsidRDefault="00B7173E" w:rsidP="00B7173E">
      <w:pPr>
        <w:pStyle w:val="DocumentTitle"/>
      </w:pPr>
    </w:p>
    <w:p w14:paraId="001E9F18" w14:textId="31CA07DA" w:rsidR="00B7173E" w:rsidRDefault="00B7173E" w:rsidP="00B7173E">
      <w:pPr>
        <w:pStyle w:val="DocumentTitle"/>
      </w:pPr>
    </w:p>
    <w:p w14:paraId="2E9C0F83" w14:textId="340BEA3C" w:rsidR="00B7173E" w:rsidRDefault="00B7173E" w:rsidP="00B7173E">
      <w:pPr>
        <w:pStyle w:val="DocumentTitle"/>
      </w:pPr>
    </w:p>
    <w:p w14:paraId="4825CAE0" w14:textId="6CE4CD5D" w:rsidR="00B7173E" w:rsidRDefault="00B7173E" w:rsidP="00B7173E">
      <w:pPr>
        <w:pStyle w:val="DocumentTitle"/>
      </w:pPr>
    </w:p>
    <w:p w14:paraId="20A74865" w14:textId="4C911BD7" w:rsidR="00B7173E" w:rsidRDefault="00B7173E" w:rsidP="00B7173E">
      <w:pPr>
        <w:pStyle w:val="DocumentTitle"/>
      </w:pPr>
    </w:p>
    <w:p w14:paraId="75E5D614" w14:textId="0D52A857" w:rsidR="00B7173E" w:rsidRDefault="00B7173E" w:rsidP="00B7173E">
      <w:pPr>
        <w:pStyle w:val="DocumentTitle"/>
      </w:pPr>
    </w:p>
    <w:p w14:paraId="3710DAD0" w14:textId="1CA722CC" w:rsidR="00B7173E" w:rsidRDefault="00B7173E" w:rsidP="00B7173E">
      <w:pPr>
        <w:pStyle w:val="DocumentTitle"/>
      </w:pPr>
    </w:p>
    <w:p w14:paraId="52EEBFA7" w14:textId="2C3B57D0" w:rsidR="00B7173E" w:rsidRDefault="00B7173E" w:rsidP="00B7173E">
      <w:pPr>
        <w:pStyle w:val="DocumentTitle"/>
      </w:pPr>
    </w:p>
    <w:p w14:paraId="7BA4A0D9" w14:textId="75BBA050" w:rsidR="00B7173E" w:rsidRDefault="00B7173E" w:rsidP="00B7173E">
      <w:pPr>
        <w:pStyle w:val="DocumentTitle"/>
      </w:pPr>
    </w:p>
    <w:p w14:paraId="3A020417" w14:textId="7A63B6E6" w:rsidR="00B7173E" w:rsidRDefault="00B7173E" w:rsidP="00B7173E">
      <w:pPr>
        <w:pStyle w:val="DocumentTitle"/>
      </w:pPr>
    </w:p>
    <w:p w14:paraId="5E6C9FDF" w14:textId="083E13D8" w:rsidR="00B7173E" w:rsidRDefault="00B7173E" w:rsidP="00B7173E">
      <w:pPr>
        <w:pStyle w:val="DocumentTitle"/>
      </w:pPr>
    </w:p>
    <w:p w14:paraId="508BF32D" w14:textId="23FCD78C" w:rsidR="00B7173E" w:rsidRDefault="00B7173E" w:rsidP="00B7173E">
      <w:pPr>
        <w:pStyle w:val="DocumentTitle"/>
      </w:pPr>
    </w:p>
    <w:p w14:paraId="7CA322DA" w14:textId="70E5EF53" w:rsidR="00B7173E" w:rsidRDefault="00B7173E" w:rsidP="00B7173E">
      <w:pPr>
        <w:pStyle w:val="DocumentTitle"/>
      </w:pPr>
    </w:p>
    <w:p w14:paraId="2495D014" w14:textId="6F64CF1B" w:rsidR="00B7173E" w:rsidRDefault="00E277D7" w:rsidP="00B7173E">
      <w:pPr>
        <w:pStyle w:val="DocumentTitle"/>
      </w:pPr>
      <w:r>
        <w:rPr>
          <w:noProof/>
          <w:lang w:eastAsia="en-US"/>
        </w:rPr>
        <mc:AlternateContent>
          <mc:Choice Requires="wps">
            <w:drawing>
              <wp:anchor distT="0" distB="0" distL="114300" distR="114300" simplePos="0" relativeHeight="251658238" behindDoc="0" locked="0" layoutInCell="1" allowOverlap="1" wp14:anchorId="04BE5078" wp14:editId="61778643">
                <wp:simplePos x="0" y="0"/>
                <wp:positionH relativeFrom="margin">
                  <wp:align>left</wp:align>
                </wp:positionH>
                <wp:positionV relativeFrom="paragraph">
                  <wp:posOffset>285363</wp:posOffset>
                </wp:positionV>
                <wp:extent cx="6787299" cy="2498103"/>
                <wp:effectExtent l="0" t="0" r="0" b="0"/>
                <wp:wrapNone/>
                <wp:docPr id="37" name="Text Box 37"/>
                <wp:cNvGraphicFramePr/>
                <a:graphic xmlns:a="http://schemas.openxmlformats.org/drawingml/2006/main">
                  <a:graphicData uri="http://schemas.microsoft.com/office/word/2010/wordprocessingShape">
                    <wps:wsp>
                      <wps:cNvSpPr txBox="1"/>
                      <wps:spPr>
                        <a:xfrm>
                          <a:off x="0" y="0"/>
                          <a:ext cx="6787299" cy="2498103"/>
                        </a:xfrm>
                        <a:prstGeom prst="rect">
                          <a:avLst/>
                        </a:prstGeom>
                        <a:solidFill>
                          <a:schemeClr val="lt1"/>
                        </a:solidFill>
                        <a:ln w="6350">
                          <a:noFill/>
                        </a:ln>
                      </wps:spPr>
                      <wps:txbx>
                        <w:txbxContent>
                          <w:p w14:paraId="2C606CE8" w14:textId="758C6C6F" w:rsidR="00575A5C" w:rsidRDefault="00575A5C" w:rsidP="00E277D7">
                            <w:pPr>
                              <w:spacing w:line="360" w:lineRule="auto"/>
                              <w:rPr>
                                <w:rFonts w:ascii="Verdana" w:hAnsi="Verdana"/>
                                <w:sz w:val="17"/>
                                <w:szCs w:val="17"/>
                              </w:rPr>
                            </w:pPr>
                            <w:r>
                              <w:rPr>
                                <w:rFonts w:ascii="Verdana" w:hAnsi="Verdana"/>
                                <w:sz w:val="17"/>
                                <w:szCs w:val="17"/>
                              </w:rPr>
                              <w:t>With such a large percentage of the world being hungry, what suggestions do you now have to help feed the growing population? Describe your thoughts in three or more sentences. ________________________________________________________________________________________________________________________________________________________________________________________________</w:t>
                            </w:r>
                          </w:p>
                          <w:p w14:paraId="0A3EDB53" w14:textId="77777777" w:rsidR="00575A5C" w:rsidRPr="00E277D7" w:rsidRDefault="00575A5C" w:rsidP="00E277D7">
                            <w:pPr>
                              <w:spacing w:line="360" w:lineRule="auto"/>
                              <w:rPr>
                                <w:rFonts w:ascii="Verdana" w:hAnsi="Verdana"/>
                                <w:sz w:val="17"/>
                                <w:szCs w:val="17"/>
                              </w:rPr>
                            </w:pPr>
                            <w:r>
                              <w:rPr>
                                <w:rFonts w:ascii="Verdana" w:hAnsi="Verdana"/>
                                <w:sz w:val="17"/>
                                <w:szCs w:val="17"/>
                              </w:rPr>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4BE5078" id="Text Box 37" o:spid="_x0000_s1042" type="#_x0000_t202" style="position:absolute;margin-left:0;margin-top:22.45pt;width:534.45pt;height:196.7pt;z-index:251658238;visibility:visible;mso-wrap-style:square;mso-height-percent:0;mso-wrap-distance-left:9pt;mso-wrap-distance-top:0;mso-wrap-distance-right:9pt;mso-wrap-distance-bottom:0;mso-position-horizontal:left;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okQESAIAAIQEAAAOAAAAZHJzL2Uyb0RvYy54bWysVFFv2jAQfp+0/2D5fSQBWiAiVIyKaRJq&#10;K8HUZ+M4JJLj82xDwn79zg6htNvTtBdzvrt8vvu+O+YPbS3JSRhbgcpoMogpEYpDXqlDRn/s1l+m&#10;lFjHVM4kKJHRs7D0YfH507zRqRhCCTIXhiCIsmmjM1o6p9MosrwUNbMD0EJhsABTM4dXc4hywxpE&#10;r2U0jOP7qAGTawNcWIvexy5IFwG/KAR3z0VhhSMyo1ibC6cJ596f0WLO0oNhuqz4pQz2D1XUrFL4&#10;6BXqkTlGjqb6A6quuAELhRtwqCMoioqL0AN2k8QfutmWTIvQC5Jj9ZUm+/9g+dPpxZAqz+hoQoli&#10;NWq0E60jX6El6EJ+Gm1TTNtqTHQt+lHn3m/R6dtuC1P7X2yIYByZPl/Z9WgcnfeT6WQ4m1HCMTYc&#10;z6ZJPPI40dvn2lj3TUBNvJFRg/IFVtlpY12X2qf41yzIKl9XUoaLHxmxkoacGIotXSgSwd9lSUUa&#10;LGV0FwdgBf7zDlkqrMU32zXlLdfu20BOMu473kN+RiIMdKNkNV9XWOyGWffCDM4O9o774J7xKCTg&#10;Y3CxKCnB/Pqb3+ejpBilpMFZzKj9eWRGUCK/KxR7lozHfnjDZXw3GeLF3Eb2txF1rFeADCS4eZoH&#10;0+c72ZuFgfoV12bpX8UQUxzfzqjrzZXrNgTXjovlMiThuGrmNmqruYf2jHspdu0rM/qil0Opn6Cf&#10;WpZ+kK3L9V8qWB4dFFXQ1BPdsXrhH0c9TMVlLf0u3d5D1tufx+I3AAAA//8DAFBLAwQUAAYACAAA&#10;ACEAbt+ZU98AAAAIAQAADwAAAGRycy9kb3ducmV2LnhtbEyPQU/DMAyF70j7D5EncUEshY5RStMJ&#10;IWASN1bYxC1rTFvROFWTteXf453gZvs9PX8vW0+2FQP2vnGk4GoRgUAqnWmoUvBePF8mIHzQZHTr&#10;CBX8oId1PjvLdGrcSG84bEMlOIR8qhXUIXSplL6s0Wq/cB0Sa1+utzrw2lfS9HrkcNvK6yhaSasb&#10;4g+17vCxxvJ7e7QKPi+q/aufXj7G+CbunjZDcbszhVLn8+nhHkTAKfyZ4YTP6JAz08EdyXjRKuAi&#10;QcFyeQfipEarhKcDX+IkBpln8n+B/BcAAP//AwBQSwECLQAUAAYACAAAACEAtoM4kv4AAADhAQAA&#10;EwAAAAAAAAAAAAAAAAAAAAAAW0NvbnRlbnRfVHlwZXNdLnhtbFBLAQItABQABgAIAAAAIQA4/SH/&#10;1gAAAJQBAAALAAAAAAAAAAAAAAAAAC8BAABfcmVscy8ucmVsc1BLAQItABQABgAIAAAAIQCEokQE&#10;SAIAAIQEAAAOAAAAAAAAAAAAAAAAAC4CAABkcnMvZTJvRG9jLnhtbFBLAQItABQABgAIAAAAIQBu&#10;35lT3wAAAAgBAAAPAAAAAAAAAAAAAAAAAKIEAABkcnMvZG93bnJldi54bWxQSwUGAAAAAAQABADz&#10;AAAArgUAAAAA&#10;" fillcolor="white [3201]" stroked="f" strokeweight=".5pt">
                <v:textbox>
                  <w:txbxContent>
                    <w:p w14:paraId="2C606CE8" w14:textId="758C6C6F" w:rsidR="00575A5C" w:rsidRDefault="00575A5C" w:rsidP="00E277D7">
                      <w:pPr>
                        <w:spacing w:line="360" w:lineRule="auto"/>
                        <w:rPr>
                          <w:rFonts w:ascii="Verdana" w:hAnsi="Verdana"/>
                          <w:sz w:val="17"/>
                          <w:szCs w:val="17"/>
                        </w:rPr>
                      </w:pPr>
                      <w:r>
                        <w:rPr>
                          <w:rFonts w:ascii="Verdana" w:hAnsi="Verdana"/>
                          <w:sz w:val="17"/>
                          <w:szCs w:val="17"/>
                        </w:rPr>
                        <w:t>With such a large percentage of the world being hungry, what suggestions do you now have to help feed the growing population? Describe your thoughts in three or more sentences. ________________________________________________________________________________________________________________________________________________________________________________________________</w:t>
                      </w:r>
                    </w:p>
                    <w:p w14:paraId="0A3EDB53" w14:textId="77777777" w:rsidR="00575A5C" w:rsidRPr="00E277D7" w:rsidRDefault="00575A5C" w:rsidP="00E277D7">
                      <w:pPr>
                        <w:spacing w:line="360" w:lineRule="auto"/>
                        <w:rPr>
                          <w:rFonts w:ascii="Verdana" w:hAnsi="Verdana"/>
                          <w:sz w:val="17"/>
                          <w:szCs w:val="17"/>
                        </w:rPr>
                      </w:pPr>
                      <w:r>
                        <w:rPr>
                          <w:rFonts w:ascii="Verdana" w:hAnsi="Verdana"/>
                          <w:sz w:val="17"/>
                          <w:szCs w:val="17"/>
                        </w:rPr>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txbxContent>
                </v:textbox>
                <w10:wrap anchorx="margin"/>
              </v:shape>
            </w:pict>
          </mc:Fallback>
        </mc:AlternateContent>
      </w:r>
      <w:r>
        <w:rPr>
          <w:noProof/>
          <w:lang w:eastAsia="en-US"/>
        </w:rPr>
        <mc:AlternateContent>
          <mc:Choice Requires="wps">
            <w:drawing>
              <wp:anchor distT="0" distB="0" distL="114300" distR="114300" simplePos="0" relativeHeight="251709440" behindDoc="0" locked="0" layoutInCell="1" allowOverlap="1" wp14:anchorId="094AB9E3" wp14:editId="4166B10D">
                <wp:simplePos x="0" y="0"/>
                <wp:positionH relativeFrom="column">
                  <wp:posOffset>0</wp:posOffset>
                </wp:positionH>
                <wp:positionV relativeFrom="paragraph">
                  <wp:posOffset>265640</wp:posOffset>
                </wp:positionV>
                <wp:extent cx="6834872" cy="2564090"/>
                <wp:effectExtent l="0" t="0" r="23495" b="27305"/>
                <wp:wrapNone/>
                <wp:docPr id="36" name="Rectangle 36"/>
                <wp:cNvGraphicFramePr/>
                <a:graphic xmlns:a="http://schemas.openxmlformats.org/drawingml/2006/main">
                  <a:graphicData uri="http://schemas.microsoft.com/office/word/2010/wordprocessingShape">
                    <wps:wsp>
                      <wps:cNvSpPr/>
                      <wps:spPr>
                        <a:xfrm>
                          <a:off x="0" y="0"/>
                          <a:ext cx="6834872" cy="2564090"/>
                        </a:xfrm>
                        <a:prstGeom prst="rect">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53FCA184" id="Rectangle 36" o:spid="_x0000_s1026" style="position:absolute;margin-left:0;margin-top:20.9pt;width:538.2pt;height:201.9pt;z-index:251709440;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WySHfgIAAEcFAAAOAAAAZHJzL2Uyb0RvYy54bWysVFFP2zAQfp+0/2D5fSQtpUBFiqoipkkI&#10;KmDi2XXsJpLj885u0+7X7+ykAQHaw7Q+uD7f3Xe+L9/56nrfGLZT6GuwBR+d5JwpK6Gs7abgP59v&#10;v11w5oOwpTBgVcEPyvPr+dcvV62bqTFUYEqFjECsn7Wu4FUIbpZlXlaqEf4EnLLk1ICNCGTiJitR&#10;tITemGyc59OsBSwdglTe0+lN5+TzhK+1kuFBa68CMwWnu4W0YlrXcc3mV2K2QeGqWvbXEP9wi0bU&#10;looOUDciCLbF+gNUU0sEDzqcSGgy0LqWKvVA3Yzyd908VcKp1AuR491Ak/9/sPJ+t0JWlwU/nXJm&#10;RUPf6JFYE3ZjFKMzIqh1fkZxT26FveVpG7vda2ziP/XB9onUw0Cq2gcm6XB6cTq5OB9zJsk3PptO&#10;8stEe/aa7tCH7woaFjcFR6qfyBS7Ox+oJIUeQ2I1C7e1MfE83qy7S9qFg1ExwNhHpakpqj5OQElO&#10;ammQ7QQJQUipbBh1rkqUqjs+y+kXG6Z6Q0ayEmBE1lR4wO4BolQ/YncwfXxMVUmNQ3L+t4t1yUNG&#10;qgw2DMlNbQE/AzDUVV+5iz+S1FETWVpDeaBPjtDNgnfytiba74QPK4EkfhoTGujwQIs20BYc+h1n&#10;FeDvz85jPGmSvJy1NEwF97+2AhVn5ocltV6OJpM4fcmYnJ2PycC3nvVbj902S6DPNKKnw8m0jfHB&#10;HLcaoXmhuV/EquQSVlLtgsuAR2MZuiGnl0OqxSKF0cQ5Ee7sk5MRPLIaZfW8fxHoeu0Fku09HAdP&#10;zN5JsIuNmRYW2wC6Tvp85bXnm6Y1Cad/WeJz8NZOUa/v3/wPAAAA//8DAFBLAwQUAAYACAAAACEA&#10;05rXU98AAAAIAQAADwAAAGRycy9kb3ducmV2LnhtbEyPzU7DMBCE70i8g7VI3KhTFAIKcapSiRM/&#10;UhpaiZtrL0kgXkex2waenu0JjrOzmvmmWEyuFwccQ+dJwXyWgEAy3nbUKHirH6/uQISoyereEyr4&#10;xgCL8vys0Ln1R6rwsI6N4BAKuVbQxjjkUgbTotNh5gck9j786HRkOTbSjvrI4a6X10mSSac74oZW&#10;D7hq0Xyt904Bbraf1c/7k3l9Nktf0SrWD/WLUpcX0/IeRMQp/j3DCZ/RoWSmnd+TDaJXwEOignTO&#10;/Cc3uc1SEDu+pDcZyLKQ/weUvwAAAP//AwBQSwECLQAUAAYACAAAACEAtoM4kv4AAADhAQAAEwAA&#10;AAAAAAAAAAAAAAAAAAAAW0NvbnRlbnRfVHlwZXNdLnhtbFBLAQItABQABgAIAAAAIQA4/SH/1gAA&#10;AJQBAAALAAAAAAAAAAAAAAAAAC8BAABfcmVscy8ucmVsc1BLAQItABQABgAIAAAAIQBaWySHfgIA&#10;AEcFAAAOAAAAAAAAAAAAAAAAAC4CAABkcnMvZTJvRG9jLnhtbFBLAQItABQABgAIAAAAIQDTmtdT&#10;3wAAAAgBAAAPAAAAAAAAAAAAAAAAANgEAABkcnMvZG93bnJldi54bWxQSwUGAAAAAAQABADzAAAA&#10;5AUAAAAA&#10;" filled="f" strokecolor="#243f60 [1604]" strokeweight="2pt"/>
            </w:pict>
          </mc:Fallback>
        </mc:AlternateContent>
      </w:r>
    </w:p>
    <w:p w14:paraId="7D566D0C" w14:textId="3C71A8C8" w:rsidR="00E277D7" w:rsidRDefault="00E277D7" w:rsidP="00B7173E">
      <w:pPr>
        <w:pStyle w:val="DocumentTitle"/>
      </w:pPr>
    </w:p>
    <w:p w14:paraId="4D392DFD" w14:textId="125E9D9F" w:rsidR="00B7173E" w:rsidRDefault="00B7173E" w:rsidP="00B7173E">
      <w:pPr>
        <w:pStyle w:val="DocumentTitle"/>
      </w:pPr>
    </w:p>
    <w:p w14:paraId="73D17F14" w14:textId="47051AE6" w:rsidR="00B7173E" w:rsidRDefault="00B7173E" w:rsidP="00B7173E">
      <w:pPr>
        <w:pStyle w:val="DocumentTitle"/>
      </w:pPr>
    </w:p>
    <w:p w14:paraId="29E5D47B" w14:textId="77777777" w:rsidR="00B7173E" w:rsidRDefault="00B7173E" w:rsidP="00B7173E">
      <w:pPr>
        <w:pStyle w:val="DocumentTitle"/>
      </w:pPr>
    </w:p>
    <w:p w14:paraId="36D4F56F" w14:textId="71703B28" w:rsidR="00B7173E" w:rsidRDefault="00B7173E" w:rsidP="00697AAD">
      <w:pPr>
        <w:pStyle w:val="DocumentTitle"/>
        <w:rPr>
          <w:color w:val="FF0000"/>
        </w:rPr>
      </w:pPr>
    </w:p>
    <w:p w14:paraId="6E6FE8C6" w14:textId="77777777" w:rsidR="00E277D7" w:rsidRDefault="00E277D7" w:rsidP="00697AAD">
      <w:pPr>
        <w:pStyle w:val="DocumentTitle"/>
        <w:rPr>
          <w:color w:val="FF0000"/>
        </w:rPr>
      </w:pPr>
    </w:p>
    <w:p w14:paraId="3C51AAC9" w14:textId="17B8600D" w:rsidR="00980093" w:rsidRDefault="00917B31" w:rsidP="00980093">
      <w:pPr>
        <w:pStyle w:val="DocumentTitle"/>
      </w:pPr>
      <w:bookmarkStart w:id="4" w:name="WHy_Are_People_Hungry"/>
      <w:r w:rsidRPr="00306873">
        <w:rPr>
          <w:noProof/>
          <w:sz w:val="28"/>
          <w:szCs w:val="28"/>
          <w:lang w:eastAsia="en-US"/>
        </w:rPr>
        <w:lastRenderedPageBreak/>
        <mc:AlternateContent>
          <mc:Choice Requires="wps">
            <w:drawing>
              <wp:anchor distT="0" distB="0" distL="114300" distR="114300" simplePos="0" relativeHeight="251816960" behindDoc="1" locked="0" layoutInCell="1" allowOverlap="1" wp14:anchorId="76984551" wp14:editId="1BA30B1A">
                <wp:simplePos x="0" y="0"/>
                <wp:positionH relativeFrom="margin">
                  <wp:posOffset>4224191</wp:posOffset>
                </wp:positionH>
                <wp:positionV relativeFrom="paragraph">
                  <wp:posOffset>-415761</wp:posOffset>
                </wp:positionV>
                <wp:extent cx="2732374" cy="678787"/>
                <wp:effectExtent l="0" t="0" r="11430" b="26670"/>
                <wp:wrapNone/>
                <wp:docPr id="32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32374" cy="678787"/>
                        </a:xfrm>
                        <a:prstGeom prst="rect">
                          <a:avLst/>
                        </a:prstGeom>
                        <a:solidFill>
                          <a:srgbClr val="FFFFFF"/>
                        </a:solidFill>
                        <a:ln w="9525">
                          <a:solidFill>
                            <a:srgbClr val="000000"/>
                          </a:solidFill>
                          <a:miter lim="800000"/>
                          <a:headEnd/>
                          <a:tailEnd/>
                        </a:ln>
                      </wps:spPr>
                      <wps:txbx>
                        <w:txbxContent>
                          <w:p w14:paraId="6152E30D" w14:textId="77777777" w:rsidR="00575A5C" w:rsidRPr="00C73C1C" w:rsidRDefault="00575A5C" w:rsidP="00917B31">
                            <w:pPr>
                              <w:rPr>
                                <w:rFonts w:ascii="Verdana" w:hAnsi="Verdana"/>
                                <w:b/>
                                <w:sz w:val="14"/>
                                <w:szCs w:val="16"/>
                              </w:rPr>
                            </w:pPr>
                            <w:r w:rsidRPr="00C73C1C">
                              <w:rPr>
                                <w:rFonts w:ascii="Verdana" w:hAnsi="Verdana"/>
                                <w:sz w:val="14"/>
                                <w:szCs w:val="16"/>
                              </w:rPr>
                              <w:t>Aligned to the following standards:</w:t>
                            </w:r>
                          </w:p>
                          <w:p w14:paraId="43DD467C" w14:textId="49753C82" w:rsidR="00575A5C" w:rsidRPr="00C73C1C" w:rsidRDefault="00575A5C" w:rsidP="00917B31">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6984551" id="_x0000_s1043" type="#_x0000_t202" style="position:absolute;margin-left:332.6pt;margin-top:-32.75pt;width:215.15pt;height:53.45pt;z-index:-25149952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09M1KAIAAE4EAAAOAAAAZHJzL2Uyb0RvYy54bWysVNtu2zAMfR+wfxD0vjhxkyY14hRdugwD&#10;ugvQ7gMYWY6FSaInKbG7ry8lp2l2exnmAIIoUYeHh2SW173R7CCdV2hLPhmNOZNWYKXsruRfHzZv&#10;Fpz5ALYCjVaW/FF6fr16/WrZtYXMsUFdSccIxPqia0vehNAWWeZFIw34EbbS0mWNzkAg0+2yykFH&#10;6EZn+Xh8mXXoqtahkN7T6e1wyVcJv66lCJ/r2svAdMmJW0irS+s2rtlqCcXOQdsocaQB/8DCgLIU&#10;9AR1CwHY3qnfoIwSDj3WYSTQZFjXSsiUA2UzGf+SzX0DrUy5kDi+Pcnk/x+s+HT44piqSn6RX3Bm&#10;wVCRHmQf2FvsWR716VpfkNt9S46hp2Oqc8rVt3covnlmcd2A3ckb57BrJFTEbxJfZmdPBxwfQbbd&#10;R6woDOwDJqC+diaKR3IwQqc6PZ5qE6kIOsznRHA+5UzQ3eV8Qb8UAorn163z4b1Ew+Km5I5qn9Dh&#10;cOdDZAPFs0sM5lGraqO0TobbbdfasQNQn2zSd0T/yU1b1pX8apbPBgH+CjFO358gjArU8FqZki9O&#10;TlBE2d7ZKrVjAKWHPVHW9qhjlG4QMfTbPpVsMosRoshbrB5JWYdDg9NA0qZB94Ozjpq75P77Hpzk&#10;TH+wVJ2ryXQapyEZ09k8J8Od32zPb8AKgip54GzYrkOaoCicxRuqYq2SwC9MjpypaZPuxwGLU3Fu&#10;J6+Xv4HVEwAAAP//AwBQSwMEFAAGAAgAAAAhAHpbyCzhAAAACwEAAA8AAABkcnMvZG93bnJldi54&#10;bWxMj8tOwzAQRfdI/IM1SGxQ67QkbhsyqRASCHZQKti6yTSJ8CPYbhr+HmcFuxnN0Z1zi+2oFRvI&#10;+c4ahMU8AUamsnVnGoT9++NsDcwHaWqprCGEH/KwLS8vCpnX9mzeaNiFhsUQ43OJ0IbQ55z7qiUt&#10;/dz2ZOLtaJ2WIa6u4bWT5xiuFV8mieBadiZ+aGVPDy1VX7uTRlinz8Onf7l9/ajEUW3CzWp4+naI&#10;11fj/R2wQGP4g2HSj+pQRqeDPZnaM4UgRLaMKMJMZBmwiUg203RASBcp8LLg/zuUvwAAAP//AwBQ&#10;SwECLQAUAAYACAAAACEAtoM4kv4AAADhAQAAEwAAAAAAAAAAAAAAAAAAAAAAW0NvbnRlbnRfVHlw&#10;ZXNdLnhtbFBLAQItABQABgAIAAAAIQA4/SH/1gAAAJQBAAALAAAAAAAAAAAAAAAAAC8BAABfcmVs&#10;cy8ucmVsc1BLAQItABQABgAIAAAAIQCQ09M1KAIAAE4EAAAOAAAAAAAAAAAAAAAAAC4CAABkcnMv&#10;ZTJvRG9jLnhtbFBLAQItABQABgAIAAAAIQB6W8gs4QAAAAsBAAAPAAAAAAAAAAAAAAAAAIIEAABk&#10;cnMvZG93bnJldi54bWxQSwUGAAAAAAQABADzAAAAkAUAAAAA&#10;">
                <v:textbox>
                  <w:txbxContent>
                    <w:p w14:paraId="6152E30D" w14:textId="77777777" w:rsidR="00575A5C" w:rsidRPr="00C73C1C" w:rsidRDefault="00575A5C" w:rsidP="00917B31">
                      <w:pPr>
                        <w:rPr>
                          <w:rFonts w:ascii="Verdana" w:hAnsi="Verdana"/>
                          <w:b/>
                          <w:sz w:val="14"/>
                          <w:szCs w:val="16"/>
                        </w:rPr>
                      </w:pPr>
                      <w:r w:rsidRPr="00C73C1C">
                        <w:rPr>
                          <w:rFonts w:ascii="Verdana" w:hAnsi="Verdana"/>
                          <w:sz w:val="14"/>
                          <w:szCs w:val="16"/>
                        </w:rPr>
                        <w:t>Aligned to the following standards:</w:t>
                      </w:r>
                    </w:p>
                    <w:p w14:paraId="43DD467C" w14:textId="49753C82" w:rsidR="00575A5C" w:rsidRPr="00C73C1C" w:rsidRDefault="00575A5C" w:rsidP="00917B31">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v:textbox>
                <w10:wrap anchorx="margin"/>
              </v:shape>
            </w:pict>
          </mc:Fallback>
        </mc:AlternateContent>
      </w:r>
      <w:r w:rsidR="00980093">
        <w:t xml:space="preserve">Why </w:t>
      </w:r>
      <w:r>
        <w:t>Are P</w:t>
      </w:r>
      <w:r w:rsidR="00980093">
        <w:t xml:space="preserve">eople </w:t>
      </w:r>
      <w:r w:rsidR="00AA147E">
        <w:t>H</w:t>
      </w:r>
      <w:r w:rsidR="00980093">
        <w:t>ungry?</w:t>
      </w:r>
      <w:bookmarkEnd w:id="4"/>
    </w:p>
    <w:p w14:paraId="6BECF55E" w14:textId="47B55769" w:rsidR="002955A4" w:rsidRDefault="002955A4" w:rsidP="002D2784">
      <w:pPr>
        <w:pStyle w:val="FFASub2"/>
      </w:pPr>
      <w:r>
        <w:t>Part 1</w:t>
      </w:r>
    </w:p>
    <w:p w14:paraId="2411C4C0" w14:textId="3F604968" w:rsidR="00980093" w:rsidRDefault="00980093" w:rsidP="00980093">
      <w:pPr>
        <w:pStyle w:val="FFASub1"/>
      </w:pPr>
      <w:r>
        <w:t>Directions:</w:t>
      </w:r>
    </w:p>
    <w:p w14:paraId="58B5CA86" w14:textId="5EEF1CF9" w:rsidR="00980093" w:rsidRDefault="00980093" w:rsidP="00980093">
      <w:pPr>
        <w:pStyle w:val="FFABody"/>
      </w:pPr>
      <w:r>
        <w:rPr>
          <w:noProof/>
          <w:lang w:eastAsia="en-US"/>
        </w:rPr>
        <mc:AlternateContent>
          <mc:Choice Requires="wps">
            <w:drawing>
              <wp:anchor distT="0" distB="0" distL="114300" distR="114300" simplePos="0" relativeHeight="251719680" behindDoc="0" locked="0" layoutInCell="1" allowOverlap="1" wp14:anchorId="30342BC1" wp14:editId="321D1A0A">
                <wp:simplePos x="0" y="0"/>
                <wp:positionH relativeFrom="column">
                  <wp:posOffset>52388</wp:posOffset>
                </wp:positionH>
                <wp:positionV relativeFrom="paragraph">
                  <wp:posOffset>227330</wp:posOffset>
                </wp:positionV>
                <wp:extent cx="6934200" cy="1295400"/>
                <wp:effectExtent l="0" t="0" r="19050" b="19050"/>
                <wp:wrapNone/>
                <wp:docPr id="47" name="Rectangle 47"/>
                <wp:cNvGraphicFramePr/>
                <a:graphic xmlns:a="http://schemas.openxmlformats.org/drawingml/2006/main">
                  <a:graphicData uri="http://schemas.microsoft.com/office/word/2010/wordprocessingShape">
                    <wps:wsp>
                      <wps:cNvSpPr/>
                      <wps:spPr>
                        <a:xfrm>
                          <a:off x="0" y="0"/>
                          <a:ext cx="6934200" cy="1295400"/>
                        </a:xfrm>
                        <a:prstGeom prst="rect">
                          <a:avLst/>
                        </a:prstGeom>
                        <a:noFill/>
                        <a:ln>
                          <a:solidFill>
                            <a:schemeClr val="tx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14533397" id="Rectangle 47" o:spid="_x0000_s1026" style="position:absolute;margin-left:4.15pt;margin-top:17.9pt;width:546pt;height:102pt;z-index:25171968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M8EalQIAAIcFAAAOAAAAZHJzL2Uyb0RvYy54bWysVE1v2zAMvQ/YfxB0X51k6ZdRpwhadBhQ&#10;tEHboWdVlmIDkqhJSpzs14+SbCfoih2G+SCLIvlIPlG8ut5pRbbC+RZMRacnE0qE4VC3Zl3RHy93&#10;Xy4o8YGZmikwoqJ74en14vOnq86WYgYNqFo4giDGl52taBOCLYvC80Zo5k/ACoNKCU6zgKJbF7Vj&#10;HaJrVcwmk7OiA1dbB1x4j6e3WUkXCV9KwcOjlF4EoiqKuYW0urS+xbVYXLFy7ZhtWt6nwf4hC81a&#10;g0FHqFsWGNm49g8o3XIHHmQ44aALkLLlItWA1Uwn76p5bpgVqRYkx9uRJv//YPnDduVIW1d0fk6J&#10;YRrv6AlZY2atBMEzJKizvkS7Z7tyveRxG6vdSafjH+sgu0TqfiRV7ALheHh2+XWON0UJR910dnk6&#10;RwFxioO7dT58E6BJ3FTUYfxEJtve+5BNB5MYzcBdqxSes1KZuHpQbR3PkhBbR9woR7YMLz3sZn20&#10;IyuMHT2LWFmuJe3CXomM+iQkkoLZz1IiqR0PmIxzYcI0qxpWixzqdILfEGzIIhWqDAJGZIlJjtg9&#10;wGCZQQbsXHZvH11F6ubRefK3xLLz6JEigwmjs24NuI8AFFbVR872A0mZmsjSG9R7bBkH+S15y+9a&#10;vLZ75sOKOXw8eNU4EMIjLlJBV1Hod5Q04H59dB7tsadRS0mHj7Gi/ueGOUGJ+m6w2y+n83l8vUmY&#10;n57PUHDHmrdjjdnoG8Crn+LosTxto31Qw1Y60K84N5YxKqqY4Ri7ojy4QbgJeUjg5OFiuUxm+GIt&#10;C/fm2fIIHlmNbfmye2XO9r0bsO0fYHi4rHzXwtk2ehpYbgLINvX3gdeeb3ztqXH6yRTHybGcrA7z&#10;c/EbAAD//wMAUEsDBBQABgAIAAAAIQCjbbL83gAAAAkBAAAPAAAAZHJzL2Rvd25yZXYueG1sTI/B&#10;TsMwEETvSPyDtUhcEHXSCJSGbCpUqeLAiRRxduxtEjVeR7GbBr4e9wTHnRnNvim3ix3ETJPvHSOk&#10;qwQEsXam5xbh87B/zEH4oNiowTEhfJOHbXV7U6rCuAt/0FyHVsQS9oVC6EIYCym97sgqv3IjcfSO&#10;brIqxHNqpZnUJZbbQa6T5Fla1XP80KmRdh3pU322CJv9z6lxc/Ol6b1/OL6lelfPHvH+bnl9ARFo&#10;CX9huOJHdKgiU+PObLwYEPIsBhGypzjgaqdJEpUGYZ1tcpBVKf8vqH4BAAD//wMAUEsBAi0AFAAG&#10;AAgAAAAhALaDOJL+AAAA4QEAABMAAAAAAAAAAAAAAAAAAAAAAFtDb250ZW50X1R5cGVzXS54bWxQ&#10;SwECLQAUAAYACAAAACEAOP0h/9YAAACUAQAACwAAAAAAAAAAAAAAAAAvAQAAX3JlbHMvLnJlbHNQ&#10;SwECLQAUAAYACAAAACEArTPBGpUCAACHBQAADgAAAAAAAAAAAAAAAAAuAgAAZHJzL2Uyb0RvYy54&#10;bWxQSwECLQAUAAYACAAAACEAo22y/N4AAAAJAQAADwAAAAAAAAAAAAAAAADvBAAAZHJzL2Rvd25y&#10;ZXYueG1sUEsFBgAAAAAEAAQA8wAAAPoFAAAAAA==&#10;" filled="f" strokecolor="#1f497d [3215]" strokeweight="2pt"/>
            </w:pict>
          </mc:Fallback>
        </mc:AlternateContent>
      </w:r>
      <w:r>
        <w:t xml:space="preserve">Read the following passage and then </w:t>
      </w:r>
      <w:r w:rsidR="0058441B">
        <w:t>choose</w:t>
      </w:r>
      <w:r>
        <w:t xml:space="preserve"> the best answer</w:t>
      </w:r>
      <w:r w:rsidR="0058441B">
        <w:t xml:space="preserve"> for each multiple choice question</w:t>
      </w:r>
      <w:r>
        <w:t>.</w:t>
      </w:r>
    </w:p>
    <w:p w14:paraId="5127492D" w14:textId="620D826E" w:rsidR="00980093" w:rsidRDefault="008C7862" w:rsidP="00980093">
      <w:pPr>
        <w:pStyle w:val="FFABody"/>
        <w:rPr>
          <w:sz w:val="10"/>
        </w:rPr>
      </w:pPr>
      <w:r>
        <w:rPr>
          <w:noProof/>
          <w:lang w:eastAsia="en-US"/>
        </w:rPr>
        <w:drawing>
          <wp:anchor distT="0" distB="0" distL="114300" distR="114300" simplePos="0" relativeHeight="251717632" behindDoc="1" locked="0" layoutInCell="1" allowOverlap="1" wp14:anchorId="1C932A5C" wp14:editId="217CC448">
            <wp:simplePos x="0" y="0"/>
            <wp:positionH relativeFrom="margin">
              <wp:posOffset>67310</wp:posOffset>
            </wp:positionH>
            <wp:positionV relativeFrom="paragraph">
              <wp:posOffset>96520</wp:posOffset>
            </wp:positionV>
            <wp:extent cx="6858000" cy="1095375"/>
            <wp:effectExtent l="0" t="0" r="0" b="9525"/>
            <wp:wrapTight wrapText="bothSides">
              <wp:wrapPolygon edited="0">
                <wp:start x="0" y="0"/>
                <wp:lineTo x="0" y="21412"/>
                <wp:lineTo x="21540" y="21412"/>
                <wp:lineTo x="21540" y="0"/>
                <wp:lineTo x="0" y="0"/>
              </wp:wrapPolygon>
            </wp:wrapTight>
            <wp:docPr id="52" name="Picture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4">
                      <a:extLst>
                        <a:ext uri="{28A0092B-C50C-407E-A947-70E740481C1C}">
                          <a14:useLocalDpi xmlns:a14="http://schemas.microsoft.com/office/drawing/2010/main" val="0"/>
                        </a:ext>
                      </a:extLst>
                    </a:blip>
                    <a:stretch>
                      <a:fillRect/>
                    </a:stretch>
                  </pic:blipFill>
                  <pic:spPr>
                    <a:xfrm>
                      <a:off x="0" y="0"/>
                      <a:ext cx="6858000" cy="1095375"/>
                    </a:xfrm>
                    <a:prstGeom prst="rect">
                      <a:avLst/>
                    </a:prstGeom>
                  </pic:spPr>
                </pic:pic>
              </a:graphicData>
            </a:graphic>
            <wp14:sizeRelH relativeFrom="page">
              <wp14:pctWidth>0</wp14:pctWidth>
            </wp14:sizeRelH>
            <wp14:sizeRelV relativeFrom="page">
              <wp14:pctHeight>0</wp14:pctHeight>
            </wp14:sizeRelV>
          </wp:anchor>
        </w:drawing>
      </w:r>
    </w:p>
    <w:p w14:paraId="6B2F1CA9" w14:textId="4E580EA7" w:rsidR="00980093" w:rsidRDefault="00980093" w:rsidP="00980093">
      <w:pPr>
        <w:pStyle w:val="FFABody"/>
      </w:pPr>
      <w:r>
        <w:rPr>
          <w:sz w:val="10"/>
        </w:rPr>
        <w:t xml:space="preserve">    </w:t>
      </w:r>
      <w:r w:rsidRPr="005A706F">
        <w:rPr>
          <w:sz w:val="10"/>
        </w:rPr>
        <w:t>**Passage from Hunger Notes: 2018 World Hunger and Poverty Facts and Statistics</w:t>
      </w:r>
    </w:p>
    <w:p w14:paraId="096B6D05" w14:textId="77777777" w:rsidR="00980093" w:rsidRDefault="00980093" w:rsidP="00980093">
      <w:pPr>
        <w:pStyle w:val="FFABody"/>
      </w:pPr>
    </w:p>
    <w:p w14:paraId="7462FBFC" w14:textId="16376416" w:rsidR="00980093" w:rsidRDefault="00980093" w:rsidP="00980093">
      <w:pPr>
        <w:pStyle w:val="FFABody"/>
      </w:pPr>
      <w:r>
        <w:rPr>
          <w:noProof/>
          <w:lang w:eastAsia="en-US"/>
        </w:rPr>
        <mc:AlternateContent>
          <mc:Choice Requires="wps">
            <w:drawing>
              <wp:anchor distT="0" distB="0" distL="114300" distR="114300" simplePos="0" relativeHeight="251718656" behindDoc="0" locked="0" layoutInCell="1" allowOverlap="1" wp14:anchorId="517044F0" wp14:editId="4A82BF0B">
                <wp:simplePos x="0" y="0"/>
                <wp:positionH relativeFrom="column">
                  <wp:posOffset>61595</wp:posOffset>
                </wp:positionH>
                <wp:positionV relativeFrom="paragraph">
                  <wp:posOffset>127635</wp:posOffset>
                </wp:positionV>
                <wp:extent cx="3238500" cy="1028700"/>
                <wp:effectExtent l="0" t="0" r="19050" b="19050"/>
                <wp:wrapNone/>
                <wp:docPr id="48" name="Text Box 48"/>
                <wp:cNvGraphicFramePr/>
                <a:graphic xmlns:a="http://schemas.openxmlformats.org/drawingml/2006/main">
                  <a:graphicData uri="http://schemas.microsoft.com/office/word/2010/wordprocessingShape">
                    <wps:wsp>
                      <wps:cNvSpPr txBox="1"/>
                      <wps:spPr>
                        <a:xfrm>
                          <a:off x="0" y="0"/>
                          <a:ext cx="3238500" cy="1028700"/>
                        </a:xfrm>
                        <a:prstGeom prst="rect">
                          <a:avLst/>
                        </a:prstGeom>
                        <a:ln>
                          <a:solidFill>
                            <a:schemeClr val="tx2"/>
                          </a:solidFill>
                        </a:ln>
                      </wps:spPr>
                      <wps:style>
                        <a:lnRef idx="2">
                          <a:schemeClr val="accent1"/>
                        </a:lnRef>
                        <a:fillRef idx="1">
                          <a:schemeClr val="lt1"/>
                        </a:fillRef>
                        <a:effectRef idx="0">
                          <a:schemeClr val="accent1"/>
                        </a:effectRef>
                        <a:fontRef idx="minor">
                          <a:schemeClr val="dk1"/>
                        </a:fontRef>
                      </wps:style>
                      <wps:txbx>
                        <w:txbxContent>
                          <w:p w14:paraId="2C9A9454" w14:textId="3FAD8764" w:rsidR="00575A5C" w:rsidRPr="005A706F" w:rsidRDefault="00575A5C" w:rsidP="00980093">
                            <w:pPr>
                              <w:pStyle w:val="FFABody"/>
                            </w:pPr>
                            <w:r>
                              <w:t xml:space="preserve">1. </w:t>
                            </w:r>
                            <w:r w:rsidRPr="005A706F">
                              <w:t xml:space="preserve">In the second sentence the word </w:t>
                            </w:r>
                            <w:r>
                              <w:t>“</w:t>
                            </w:r>
                            <w:r w:rsidRPr="005A706F">
                              <w:t>caloric</w:t>
                            </w:r>
                            <w:r>
                              <w:t>”</w:t>
                            </w:r>
                            <w:r w:rsidRPr="005A706F">
                              <w:t xml:space="preserve"> means what?</w:t>
                            </w:r>
                          </w:p>
                          <w:p w14:paraId="41391329" w14:textId="7F2FF0D3" w:rsidR="00575A5C" w:rsidRPr="005A706F" w:rsidRDefault="00575A5C" w:rsidP="00980093">
                            <w:pPr>
                              <w:pStyle w:val="FFABody"/>
                              <w:ind w:firstLine="720"/>
                            </w:pPr>
                            <w:r w:rsidRPr="005A706F">
                              <w:t>a. The number of calories of heat available</w:t>
                            </w:r>
                          </w:p>
                          <w:p w14:paraId="45A0F206" w14:textId="6D36C543" w:rsidR="00575A5C" w:rsidRPr="005A706F" w:rsidRDefault="00575A5C" w:rsidP="00980093">
                            <w:pPr>
                              <w:pStyle w:val="FFABody"/>
                              <w:ind w:left="720"/>
                            </w:pPr>
                            <w:r w:rsidRPr="005A706F">
                              <w:t>b. The number of calories available for consumption</w:t>
                            </w:r>
                          </w:p>
                          <w:p w14:paraId="4A7199C2" w14:textId="693A89DB" w:rsidR="00575A5C" w:rsidRPr="005A706F" w:rsidRDefault="00575A5C" w:rsidP="00980093">
                            <w:pPr>
                              <w:ind w:firstLine="720"/>
                              <w:rPr>
                                <w:rFonts w:ascii="Verdana" w:hAnsi="Verdana"/>
                                <w:sz w:val="17"/>
                                <w:szCs w:val="17"/>
                              </w:rPr>
                            </w:pPr>
                            <w:r w:rsidRPr="005A706F">
                              <w:rPr>
                                <w:rFonts w:ascii="Verdana" w:hAnsi="Verdana"/>
                                <w:sz w:val="17"/>
                                <w:szCs w:val="17"/>
                              </w:rPr>
                              <w:t>c. The number of cows available to consume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17044F0" id="Text Box 48" o:spid="_x0000_s1044" type="#_x0000_t202" style="position:absolute;margin-left:4.85pt;margin-top:10.05pt;width:255pt;height:81pt;z-index:251718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eT6igIAAG8FAAAOAAAAZHJzL2Uyb0RvYy54bWysVEtPGzEQvlfqf7B8L/sgPBqxQSmIqhIC&#10;VKg4O16bWPV6XNvJbvrrGXsfpDSnqpdde+abbzzPi8uu0WQrnFdgKloc5ZQIw6FW5qWiP55uPp1T&#10;4gMzNdNgREV3wtPLxccPF62dixLWoGvhCJIYP29tRdch2HmWeb4WDfNHYIVBpQTXsIBX95LVjrXI&#10;3uiszPPTrAVXWwdceI/S615JF4lfSsHDvZReBKIrim8L6evSdxW/2eKCzV8cs2vFh2ewf3hFw5RB&#10;pxPVNQuMbJz6i6pR3IEHGY44NBlIqbhIMWA0Rf4umsc1syLFgsnxdkqT/3+0/G774IiqKzrDShnW&#10;YI2eRBfIF+gIijA/rfVzhD1aBIYO5VjnUe5RGMPupGviHwMiqMdM76bsRjaOwuPy+PwkRxVHXZGX&#10;52d4Qf7szdw6H74KaEg8VNRh+VJW2fbWhx46QqI3beLXg1b1jdI6XWLjiCvtyJZhyUNXDi72UOgw&#10;WmYxsD6AdAo7LXrW70JiSvDJZfKemvGNk3EuTEgpSEyIjmYSXzAZFocM9WQ0YKOZSE06GeaHDP/0&#10;OFkkr2DCZNwoA+4QQf1zfK7s8WP0fcwx/NCtutQHxelY3BXUO6y5g35qvOU3Cutyy3x4YA7HBGuJ&#10;ox/u8SM1tBWF4UTJGtzvQ/KIx+5FLSUtjl1F/a8Nc4IS/c1gX38uZrM4p+kyOzkr8eL2Nat9jdk0&#10;V4BlLnDJWJ6OER/0eJQOmmfcEMvoFVXMcPSNfTEer0K/DHDDcLFcJhBOpmXh1jxaHqljmmPXPXXP&#10;zNmhNQN29R2MA8rm7zq0x0ZLA8tNAKlS+8ZE91kdCoBTnQZg2EBxbezfE+ptTy5eAQAA//8DAFBL&#10;AwQUAAYACAAAACEAnHfUFd0AAAAIAQAADwAAAGRycy9kb3ducmV2LnhtbEyPwU7DMAyG70i8Q2Qk&#10;bixpYWyUplOFQHDYAQbc09ZLqzVO1WRreXu8Exzt/9Pvz/lmdr044Rg6TxqShQKBVPumI6vh6/Pl&#10;Zg0iREON6T2hhh8MsCkuL3KTNX6iDzztohVcQiEzGtoYh0zKULfoTFj4AYmzvR+diTyOVjajmbjc&#10;9TJV6l460xFfaM2ATy3Wh93RaSif36r37fb7dXnYT+o23JWWVlbr66u5fAQRcY5/MJz1WR0Kdqr8&#10;kZogeg0PKwY1pCoBwfEyOS8q5tZpArLI5f8Hil8AAAD//wMAUEsBAi0AFAAGAAgAAAAhALaDOJL+&#10;AAAA4QEAABMAAAAAAAAAAAAAAAAAAAAAAFtDb250ZW50X1R5cGVzXS54bWxQSwECLQAUAAYACAAA&#10;ACEAOP0h/9YAAACUAQAACwAAAAAAAAAAAAAAAAAvAQAAX3JlbHMvLnJlbHNQSwECLQAUAAYACAAA&#10;ACEA4Ink+ooCAABvBQAADgAAAAAAAAAAAAAAAAAuAgAAZHJzL2Uyb0RvYy54bWxQSwECLQAUAAYA&#10;CAAAACEAnHfUFd0AAAAIAQAADwAAAAAAAAAAAAAAAADkBAAAZHJzL2Rvd25yZXYueG1sUEsFBgAA&#10;AAAEAAQA8wAAAO4FAAAAAA==&#10;" fillcolor="white [3201]" strokecolor="#1f497d [3215]" strokeweight="2pt">
                <v:textbox>
                  <w:txbxContent>
                    <w:p w14:paraId="2C9A9454" w14:textId="3FAD8764" w:rsidR="00575A5C" w:rsidRPr="005A706F" w:rsidRDefault="00575A5C" w:rsidP="00980093">
                      <w:pPr>
                        <w:pStyle w:val="FFABody"/>
                      </w:pPr>
                      <w:r>
                        <w:t xml:space="preserve">1. </w:t>
                      </w:r>
                      <w:r w:rsidRPr="005A706F">
                        <w:t xml:space="preserve">In the second sentence the word </w:t>
                      </w:r>
                      <w:r>
                        <w:t>“</w:t>
                      </w:r>
                      <w:r w:rsidRPr="005A706F">
                        <w:t>caloric</w:t>
                      </w:r>
                      <w:r>
                        <w:t>”</w:t>
                      </w:r>
                      <w:r w:rsidRPr="005A706F">
                        <w:t xml:space="preserve"> means what?</w:t>
                      </w:r>
                    </w:p>
                    <w:p w14:paraId="41391329" w14:textId="7F2FF0D3" w:rsidR="00575A5C" w:rsidRPr="005A706F" w:rsidRDefault="00575A5C" w:rsidP="00980093">
                      <w:pPr>
                        <w:pStyle w:val="FFABody"/>
                        <w:ind w:firstLine="720"/>
                      </w:pPr>
                      <w:r w:rsidRPr="005A706F">
                        <w:t>a. The number of calories of heat available</w:t>
                      </w:r>
                    </w:p>
                    <w:p w14:paraId="45A0F206" w14:textId="6D36C543" w:rsidR="00575A5C" w:rsidRPr="005A706F" w:rsidRDefault="00575A5C" w:rsidP="00980093">
                      <w:pPr>
                        <w:pStyle w:val="FFABody"/>
                        <w:ind w:left="720"/>
                      </w:pPr>
                      <w:r w:rsidRPr="005A706F">
                        <w:t>b. The number of calories available for consumption</w:t>
                      </w:r>
                    </w:p>
                    <w:p w14:paraId="4A7199C2" w14:textId="693A89DB" w:rsidR="00575A5C" w:rsidRPr="005A706F" w:rsidRDefault="00575A5C" w:rsidP="00980093">
                      <w:pPr>
                        <w:ind w:firstLine="720"/>
                        <w:rPr>
                          <w:rFonts w:ascii="Verdana" w:hAnsi="Verdana"/>
                          <w:sz w:val="17"/>
                          <w:szCs w:val="17"/>
                        </w:rPr>
                      </w:pPr>
                      <w:r w:rsidRPr="005A706F">
                        <w:rPr>
                          <w:rFonts w:ascii="Verdana" w:hAnsi="Verdana"/>
                          <w:sz w:val="17"/>
                          <w:szCs w:val="17"/>
                        </w:rPr>
                        <w:t>c. The number of cows available to consume</w:t>
                      </w:r>
                    </w:p>
                  </w:txbxContent>
                </v:textbox>
              </v:shape>
            </w:pict>
          </mc:Fallback>
        </mc:AlternateContent>
      </w:r>
      <w:r>
        <w:rPr>
          <w:noProof/>
          <w:lang w:eastAsia="en-US"/>
        </w:rPr>
        <w:drawing>
          <wp:anchor distT="0" distB="0" distL="114300" distR="114300" simplePos="0" relativeHeight="251725824" behindDoc="1" locked="0" layoutInCell="1" allowOverlap="1" wp14:anchorId="495D1866" wp14:editId="14E7EE61">
            <wp:simplePos x="0" y="0"/>
            <wp:positionH relativeFrom="column">
              <wp:posOffset>733425</wp:posOffset>
            </wp:positionH>
            <wp:positionV relativeFrom="paragraph">
              <wp:posOffset>3558540</wp:posOffset>
            </wp:positionV>
            <wp:extent cx="1485900" cy="1076325"/>
            <wp:effectExtent l="133350" t="209550" r="133350" b="219075"/>
            <wp:wrapTight wrapText="bothSides">
              <wp:wrapPolygon edited="0">
                <wp:start x="20960" y="-480"/>
                <wp:lineTo x="7503" y="-6399"/>
                <wp:lineTo x="6158" y="-570"/>
                <wp:lineTo x="617" y="-3007"/>
                <wp:lineTo x="-728" y="2821"/>
                <wp:lineTo x="-1809" y="8765"/>
                <wp:lineTo x="-490" y="9345"/>
                <wp:lineTo x="-1835" y="15173"/>
                <wp:lineTo x="-515" y="15754"/>
                <wp:lineTo x="-637" y="21318"/>
                <wp:lineTo x="946" y="22014"/>
                <wp:lineTo x="13205" y="21788"/>
                <wp:lineTo x="21854" y="19574"/>
                <wp:lineTo x="22015" y="-16"/>
                <wp:lineTo x="20960" y="-480"/>
              </wp:wrapPolygon>
            </wp:wrapTight>
            <wp:docPr id="256" name="Picture 2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5">
                      <a:extLst>
                        <a:ext uri="{28A0092B-C50C-407E-A947-70E740481C1C}">
                          <a14:useLocalDpi xmlns:a14="http://schemas.microsoft.com/office/drawing/2010/main" val="0"/>
                        </a:ext>
                      </a:extLst>
                    </a:blip>
                    <a:stretch>
                      <a:fillRect/>
                    </a:stretch>
                  </pic:blipFill>
                  <pic:spPr>
                    <a:xfrm rot="20539714">
                      <a:off x="0" y="0"/>
                      <a:ext cx="1485900" cy="1076325"/>
                    </a:xfrm>
                    <a:prstGeom prst="rect">
                      <a:avLst/>
                    </a:prstGeom>
                  </pic:spPr>
                </pic:pic>
              </a:graphicData>
            </a:graphic>
            <wp14:sizeRelH relativeFrom="page">
              <wp14:pctWidth>0</wp14:pctWidth>
            </wp14:sizeRelH>
            <wp14:sizeRelV relativeFrom="page">
              <wp14:pctHeight>0</wp14:pctHeight>
            </wp14:sizeRelV>
          </wp:anchor>
        </w:drawing>
      </w:r>
      <w:r>
        <w:rPr>
          <w:noProof/>
          <w:lang w:eastAsia="en-US"/>
        </w:rPr>
        <w:drawing>
          <wp:anchor distT="0" distB="0" distL="114300" distR="114300" simplePos="0" relativeHeight="251724800" behindDoc="1" locked="0" layoutInCell="1" allowOverlap="1" wp14:anchorId="5C0D0E57" wp14:editId="20B0A980">
            <wp:simplePos x="0" y="0"/>
            <wp:positionH relativeFrom="column">
              <wp:posOffset>4709160</wp:posOffset>
            </wp:positionH>
            <wp:positionV relativeFrom="paragraph">
              <wp:posOffset>39370</wp:posOffset>
            </wp:positionV>
            <wp:extent cx="1097280" cy="889635"/>
            <wp:effectExtent l="95250" t="114300" r="102870" b="120015"/>
            <wp:wrapTight wrapText="bothSides">
              <wp:wrapPolygon edited="0">
                <wp:start x="-747" y="169"/>
                <wp:lineTo x="-2208" y="587"/>
                <wp:lineTo x="-852" y="7796"/>
                <wp:lineTo x="-2313" y="8214"/>
                <wp:lineTo x="-560" y="19583"/>
                <wp:lineTo x="3321" y="21796"/>
                <wp:lineTo x="19511" y="21910"/>
                <wp:lineTo x="19877" y="21806"/>
                <wp:lineTo x="22069" y="21179"/>
                <wp:lineTo x="21951" y="16464"/>
                <wp:lineTo x="22057" y="8837"/>
                <wp:lineTo x="21796" y="1314"/>
                <wp:lineTo x="21033" y="-2741"/>
                <wp:lineTo x="11673" y="-3386"/>
                <wp:lineTo x="1445" y="-458"/>
                <wp:lineTo x="-747" y="169"/>
              </wp:wrapPolygon>
            </wp:wrapTight>
            <wp:docPr id="63" name="Picture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6">
                      <a:extLst>
                        <a:ext uri="{28A0092B-C50C-407E-A947-70E740481C1C}">
                          <a14:useLocalDpi xmlns:a14="http://schemas.microsoft.com/office/drawing/2010/main" val="0"/>
                        </a:ext>
                      </a:extLst>
                    </a:blip>
                    <a:stretch>
                      <a:fillRect/>
                    </a:stretch>
                  </pic:blipFill>
                  <pic:spPr>
                    <a:xfrm rot="783785">
                      <a:off x="0" y="0"/>
                      <a:ext cx="1097280" cy="889635"/>
                    </a:xfrm>
                    <a:prstGeom prst="rect">
                      <a:avLst/>
                    </a:prstGeom>
                  </pic:spPr>
                </pic:pic>
              </a:graphicData>
            </a:graphic>
            <wp14:sizeRelH relativeFrom="page">
              <wp14:pctWidth>0</wp14:pctWidth>
            </wp14:sizeRelH>
            <wp14:sizeRelV relativeFrom="page">
              <wp14:pctHeight>0</wp14:pctHeight>
            </wp14:sizeRelV>
          </wp:anchor>
        </w:drawing>
      </w:r>
      <w:r>
        <w:rPr>
          <w:noProof/>
          <w:lang w:eastAsia="en-US"/>
        </w:rPr>
        <mc:AlternateContent>
          <mc:Choice Requires="wps">
            <w:drawing>
              <wp:anchor distT="0" distB="0" distL="114300" distR="114300" simplePos="0" relativeHeight="251720704" behindDoc="0" locked="0" layoutInCell="1" allowOverlap="1" wp14:anchorId="27AAB221" wp14:editId="3463580F">
                <wp:simplePos x="0" y="0"/>
                <wp:positionH relativeFrom="column">
                  <wp:posOffset>3357245</wp:posOffset>
                </wp:positionH>
                <wp:positionV relativeFrom="paragraph">
                  <wp:posOffset>1158240</wp:posOffset>
                </wp:positionV>
                <wp:extent cx="3771900" cy="733425"/>
                <wp:effectExtent l="0" t="0" r="19050" b="28575"/>
                <wp:wrapNone/>
                <wp:docPr id="49" name="Text Box 49"/>
                <wp:cNvGraphicFramePr/>
                <a:graphic xmlns:a="http://schemas.openxmlformats.org/drawingml/2006/main">
                  <a:graphicData uri="http://schemas.microsoft.com/office/word/2010/wordprocessingShape">
                    <wps:wsp>
                      <wps:cNvSpPr txBox="1"/>
                      <wps:spPr>
                        <a:xfrm>
                          <a:off x="0" y="0"/>
                          <a:ext cx="3771900" cy="733425"/>
                        </a:xfrm>
                        <a:prstGeom prst="rect">
                          <a:avLst/>
                        </a:prstGeom>
                        <a:ln>
                          <a:solidFill>
                            <a:schemeClr val="tx2"/>
                          </a:solidFill>
                        </a:ln>
                      </wps:spPr>
                      <wps:style>
                        <a:lnRef idx="2">
                          <a:schemeClr val="accent1"/>
                        </a:lnRef>
                        <a:fillRef idx="1">
                          <a:schemeClr val="lt1"/>
                        </a:fillRef>
                        <a:effectRef idx="0">
                          <a:schemeClr val="accent1"/>
                        </a:effectRef>
                        <a:fontRef idx="minor">
                          <a:schemeClr val="dk1"/>
                        </a:fontRef>
                      </wps:style>
                      <wps:txbx>
                        <w:txbxContent>
                          <w:p w14:paraId="2CA3F987" w14:textId="547C8DAF" w:rsidR="00575A5C" w:rsidRPr="005A706F" w:rsidRDefault="00575A5C" w:rsidP="00980093">
                            <w:pPr>
                              <w:rPr>
                                <w:rFonts w:ascii="Verdana" w:hAnsi="Verdana"/>
                                <w:sz w:val="17"/>
                                <w:szCs w:val="17"/>
                              </w:rPr>
                            </w:pPr>
                            <w:r w:rsidRPr="005A706F">
                              <w:rPr>
                                <w:rFonts w:ascii="Verdana" w:hAnsi="Verdana"/>
                                <w:sz w:val="17"/>
                                <w:szCs w:val="17"/>
                              </w:rPr>
                              <w:t xml:space="preserve">2. What does the phrase </w:t>
                            </w:r>
                            <w:r>
                              <w:rPr>
                                <w:rFonts w:ascii="Verdana" w:hAnsi="Verdana"/>
                                <w:sz w:val="17"/>
                                <w:szCs w:val="17"/>
                              </w:rPr>
                              <w:t>“</w:t>
                            </w:r>
                            <w:r w:rsidRPr="005A706F">
                              <w:rPr>
                                <w:rFonts w:ascii="Verdana" w:hAnsi="Verdana"/>
                                <w:sz w:val="17"/>
                                <w:szCs w:val="17"/>
                              </w:rPr>
                              <w:t>chronically undernourished</w:t>
                            </w:r>
                            <w:r>
                              <w:rPr>
                                <w:rFonts w:ascii="Verdana" w:hAnsi="Verdana"/>
                                <w:sz w:val="17"/>
                                <w:szCs w:val="17"/>
                              </w:rPr>
                              <w:t>”</w:t>
                            </w:r>
                            <w:r w:rsidRPr="005A706F">
                              <w:rPr>
                                <w:rFonts w:ascii="Verdana" w:hAnsi="Verdana"/>
                                <w:sz w:val="17"/>
                                <w:szCs w:val="17"/>
                              </w:rPr>
                              <w:t xml:space="preserve"> mean?</w:t>
                            </w:r>
                          </w:p>
                          <w:p w14:paraId="29A879B4" w14:textId="77777777" w:rsidR="00575A5C" w:rsidRPr="005A706F" w:rsidRDefault="00575A5C" w:rsidP="00980093">
                            <w:pPr>
                              <w:ind w:firstLine="720"/>
                              <w:rPr>
                                <w:rFonts w:ascii="Verdana" w:hAnsi="Verdana"/>
                                <w:sz w:val="17"/>
                                <w:szCs w:val="17"/>
                              </w:rPr>
                            </w:pPr>
                            <w:r w:rsidRPr="005A706F">
                              <w:rPr>
                                <w:rFonts w:ascii="Verdana" w:hAnsi="Verdana"/>
                                <w:sz w:val="17"/>
                                <w:szCs w:val="17"/>
                              </w:rPr>
                              <w:t>a. They have a lot of food.</w:t>
                            </w:r>
                          </w:p>
                          <w:p w14:paraId="3F51A7B6" w14:textId="77777777" w:rsidR="00575A5C" w:rsidRPr="005A706F" w:rsidRDefault="00575A5C" w:rsidP="00980093">
                            <w:pPr>
                              <w:ind w:firstLine="720"/>
                              <w:rPr>
                                <w:rFonts w:ascii="Verdana" w:hAnsi="Verdana"/>
                                <w:sz w:val="17"/>
                                <w:szCs w:val="17"/>
                              </w:rPr>
                            </w:pPr>
                            <w:r w:rsidRPr="005A706F">
                              <w:rPr>
                                <w:rFonts w:ascii="Verdana" w:hAnsi="Verdana"/>
                                <w:sz w:val="17"/>
                                <w:szCs w:val="17"/>
                              </w:rPr>
                              <w:t>b. They have a large amount of nutrition.</w:t>
                            </w:r>
                          </w:p>
                          <w:p w14:paraId="3A9BC93C" w14:textId="77777777" w:rsidR="00575A5C" w:rsidRPr="005A706F" w:rsidRDefault="00575A5C" w:rsidP="00980093">
                            <w:pPr>
                              <w:ind w:left="720"/>
                              <w:rPr>
                                <w:rFonts w:ascii="Verdana" w:hAnsi="Verdana"/>
                                <w:sz w:val="17"/>
                                <w:szCs w:val="17"/>
                              </w:rPr>
                            </w:pPr>
                            <w:r w:rsidRPr="005A706F">
                              <w:rPr>
                                <w:rFonts w:ascii="Verdana" w:hAnsi="Verdana"/>
                                <w:sz w:val="17"/>
                                <w:szCs w:val="17"/>
                              </w:rPr>
                              <w:t>c. They severely lack the nutrition required for their diet.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7AAB221" id="Text Box 49" o:spid="_x0000_s1045" type="#_x0000_t202" style="position:absolute;margin-left:264.35pt;margin-top:91.2pt;width:297pt;height:57.75pt;z-index:2517207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3dRYiQIAAG4FAAAOAAAAZHJzL2Uyb0RvYy54bWysVEtPGzEQvlfqf7B8L5sNoSkRG5SCqCoh&#10;QIWKs+O1iVXb49pOdtNf37H3QUpzqnrxYx7fvOfisjWa7IQPCmxFy5MJJcJyqJV9qej3p5sPnygJ&#10;kdmaabCionsR6OXy/buLxi3EFDaga+EJgtiwaFxFNzG6RVEEvhGGhRNwwiJTgjcs4te/FLVnDaIb&#10;XUwnk49FA752HrgIAanXHZMuM76Ugsd7KYOIRFcUfYv59Plcp7NYXrDFi2duo3jvBvsHLwxTFo2O&#10;UNcsMrL16i8oo7iHADKecDAFSKm4yDFgNOXkTTSPG+ZEjgWTE9yYpvD/YPnd7sETVVd0dk6JZQZr&#10;9CTaSD5DS5CE+WlcWKDYo0PB2CId6zzQAxJT2K30Jt0YEEE+Zno/ZjehcSSezufl+QRZHHnz09PZ&#10;9CzBFK/azof4RYAh6VFRj9XLSWW72xA70UEkGdM2nQG0qm+U1vmT+kZcaU92DCse22lv4kAKDSbN&#10;IsXV+Z9fca9Fh/pNSMwIejzN1nMvvmIyzoWNOQMZCaWTmkQPRsXymKIelXrZpCZyj46Kk2OKf1oc&#10;NbJVsHFUNsqCPwZQ/xjclZ38EH0Xcwo/tus2t0E5H2q7hnqPJffQDU1w/EZhXW5ZiA/M45RgKXHy&#10;4z0eUkNTUehflGzA/zpGT/LYvMilpMGpq2j4uWVeUKK/Wmzr83I2S2OaP7Oz+RQ//pCzPuTYrbkC&#10;LHOJO8bx/EzyUQ9P6cE844JYJavIYpajbeyL4XkVu12AC4aL1SoL4WA6Fm/to+MJOqU5dd1T+8y8&#10;61szYlPfwTCfbPGmQzvZpGlhtY0gVW7flOguq30BcKjzAPQLKG2Nw3+Wel2Ty98AAAD//wMAUEsD&#10;BBQABgAIAAAAIQDaol5W4AAAAAwBAAAPAAAAZHJzL2Rvd25yZXYueG1sTI/BTsMwDIbvSLxDZCRu&#10;LF3YaFeaThUCwWEHGHBPmyyt1jhVk63l7fFOcLT/T78/F9vZ9exsxtB5lLBcJMAMNl53aCV8fb7c&#10;ZcBCVKhV79FI+DEBtuX1VaFy7Sf8MOd9tIxKMORKQhvjkHMemtY4FRZ+MEjZwY9ORRpHy/WoJip3&#10;PRdJ8sCd6pAutGowT61pjvuTk1A9v9Xvu9336/p4mJL7sKosplbK25u5egQWzRz/YLjokzqU5FT7&#10;E+rAeglrkaWEUpCJFbALsRSCVrUEsUk3wMuC/3+i/AUAAP//AwBQSwECLQAUAAYACAAAACEAtoM4&#10;kv4AAADhAQAAEwAAAAAAAAAAAAAAAAAAAAAAW0NvbnRlbnRfVHlwZXNdLnhtbFBLAQItABQABgAI&#10;AAAAIQA4/SH/1gAAAJQBAAALAAAAAAAAAAAAAAAAAC8BAABfcmVscy8ucmVsc1BLAQItABQABgAI&#10;AAAAIQCy3dRYiQIAAG4FAAAOAAAAAAAAAAAAAAAAAC4CAABkcnMvZTJvRG9jLnhtbFBLAQItABQA&#10;BgAIAAAAIQDaol5W4AAAAAwBAAAPAAAAAAAAAAAAAAAAAOMEAABkcnMvZG93bnJldi54bWxQSwUG&#10;AAAAAAQABADzAAAA8AUAAAAA&#10;" fillcolor="white [3201]" strokecolor="#1f497d [3215]" strokeweight="2pt">
                <v:textbox>
                  <w:txbxContent>
                    <w:p w14:paraId="2CA3F987" w14:textId="547C8DAF" w:rsidR="00575A5C" w:rsidRPr="005A706F" w:rsidRDefault="00575A5C" w:rsidP="00980093">
                      <w:pPr>
                        <w:rPr>
                          <w:rFonts w:ascii="Verdana" w:hAnsi="Verdana"/>
                          <w:sz w:val="17"/>
                          <w:szCs w:val="17"/>
                        </w:rPr>
                      </w:pPr>
                      <w:r w:rsidRPr="005A706F">
                        <w:rPr>
                          <w:rFonts w:ascii="Verdana" w:hAnsi="Verdana"/>
                          <w:sz w:val="17"/>
                          <w:szCs w:val="17"/>
                        </w:rPr>
                        <w:t xml:space="preserve">2. What does the phrase </w:t>
                      </w:r>
                      <w:r>
                        <w:rPr>
                          <w:rFonts w:ascii="Verdana" w:hAnsi="Verdana"/>
                          <w:sz w:val="17"/>
                          <w:szCs w:val="17"/>
                        </w:rPr>
                        <w:t>“</w:t>
                      </w:r>
                      <w:r w:rsidRPr="005A706F">
                        <w:rPr>
                          <w:rFonts w:ascii="Verdana" w:hAnsi="Verdana"/>
                          <w:sz w:val="17"/>
                          <w:szCs w:val="17"/>
                        </w:rPr>
                        <w:t>chronically undernourished</w:t>
                      </w:r>
                      <w:r>
                        <w:rPr>
                          <w:rFonts w:ascii="Verdana" w:hAnsi="Verdana"/>
                          <w:sz w:val="17"/>
                          <w:szCs w:val="17"/>
                        </w:rPr>
                        <w:t>”</w:t>
                      </w:r>
                      <w:r w:rsidRPr="005A706F">
                        <w:rPr>
                          <w:rFonts w:ascii="Verdana" w:hAnsi="Verdana"/>
                          <w:sz w:val="17"/>
                          <w:szCs w:val="17"/>
                        </w:rPr>
                        <w:t xml:space="preserve"> mean?</w:t>
                      </w:r>
                    </w:p>
                    <w:p w14:paraId="29A879B4" w14:textId="77777777" w:rsidR="00575A5C" w:rsidRPr="005A706F" w:rsidRDefault="00575A5C" w:rsidP="00980093">
                      <w:pPr>
                        <w:ind w:firstLine="720"/>
                        <w:rPr>
                          <w:rFonts w:ascii="Verdana" w:hAnsi="Verdana"/>
                          <w:sz w:val="17"/>
                          <w:szCs w:val="17"/>
                        </w:rPr>
                      </w:pPr>
                      <w:r w:rsidRPr="005A706F">
                        <w:rPr>
                          <w:rFonts w:ascii="Verdana" w:hAnsi="Verdana"/>
                          <w:sz w:val="17"/>
                          <w:szCs w:val="17"/>
                        </w:rPr>
                        <w:t>a. They have a lot of food.</w:t>
                      </w:r>
                    </w:p>
                    <w:p w14:paraId="3F51A7B6" w14:textId="77777777" w:rsidR="00575A5C" w:rsidRPr="005A706F" w:rsidRDefault="00575A5C" w:rsidP="00980093">
                      <w:pPr>
                        <w:ind w:firstLine="720"/>
                        <w:rPr>
                          <w:rFonts w:ascii="Verdana" w:hAnsi="Verdana"/>
                          <w:sz w:val="17"/>
                          <w:szCs w:val="17"/>
                        </w:rPr>
                      </w:pPr>
                      <w:r w:rsidRPr="005A706F">
                        <w:rPr>
                          <w:rFonts w:ascii="Verdana" w:hAnsi="Verdana"/>
                          <w:sz w:val="17"/>
                          <w:szCs w:val="17"/>
                        </w:rPr>
                        <w:t>b. They have a large amount of nutrition.</w:t>
                      </w:r>
                    </w:p>
                    <w:p w14:paraId="3A9BC93C" w14:textId="77777777" w:rsidR="00575A5C" w:rsidRPr="005A706F" w:rsidRDefault="00575A5C" w:rsidP="00980093">
                      <w:pPr>
                        <w:ind w:left="720"/>
                        <w:rPr>
                          <w:rFonts w:ascii="Verdana" w:hAnsi="Verdana"/>
                          <w:sz w:val="17"/>
                          <w:szCs w:val="17"/>
                        </w:rPr>
                      </w:pPr>
                      <w:r w:rsidRPr="005A706F">
                        <w:rPr>
                          <w:rFonts w:ascii="Verdana" w:hAnsi="Verdana"/>
                          <w:sz w:val="17"/>
                          <w:szCs w:val="17"/>
                        </w:rPr>
                        <w:t>c. They severely lack the nutrition required for their diet.</w:t>
                      </w:r>
                    </w:p>
                  </w:txbxContent>
                </v:textbox>
              </v:shape>
            </w:pict>
          </mc:Fallback>
        </mc:AlternateContent>
      </w:r>
      <w:r>
        <w:rPr>
          <w:noProof/>
          <w:lang w:eastAsia="en-US"/>
        </w:rPr>
        <mc:AlternateContent>
          <mc:Choice Requires="wps">
            <w:drawing>
              <wp:anchor distT="0" distB="0" distL="114300" distR="114300" simplePos="0" relativeHeight="251723776" behindDoc="0" locked="0" layoutInCell="1" allowOverlap="1" wp14:anchorId="0B972A50" wp14:editId="62361901">
                <wp:simplePos x="0" y="0"/>
                <wp:positionH relativeFrom="margin">
                  <wp:posOffset>52070</wp:posOffset>
                </wp:positionH>
                <wp:positionV relativeFrom="paragraph">
                  <wp:posOffset>4920615</wp:posOffset>
                </wp:positionV>
                <wp:extent cx="7057707" cy="1524000"/>
                <wp:effectExtent l="0" t="0" r="10160" b="19050"/>
                <wp:wrapNone/>
                <wp:docPr id="50" name="Text Box 50"/>
                <wp:cNvGraphicFramePr/>
                <a:graphic xmlns:a="http://schemas.openxmlformats.org/drawingml/2006/main">
                  <a:graphicData uri="http://schemas.microsoft.com/office/word/2010/wordprocessingShape">
                    <wps:wsp>
                      <wps:cNvSpPr txBox="1"/>
                      <wps:spPr>
                        <a:xfrm>
                          <a:off x="0" y="0"/>
                          <a:ext cx="7057707" cy="1524000"/>
                        </a:xfrm>
                        <a:prstGeom prst="rect">
                          <a:avLst/>
                        </a:prstGeom>
                        <a:ln>
                          <a:solidFill>
                            <a:schemeClr val="tx2"/>
                          </a:solidFill>
                        </a:ln>
                      </wps:spPr>
                      <wps:style>
                        <a:lnRef idx="2">
                          <a:schemeClr val="accent1"/>
                        </a:lnRef>
                        <a:fillRef idx="1">
                          <a:schemeClr val="lt1"/>
                        </a:fillRef>
                        <a:effectRef idx="0">
                          <a:schemeClr val="accent1"/>
                        </a:effectRef>
                        <a:fontRef idx="minor">
                          <a:schemeClr val="dk1"/>
                        </a:fontRef>
                      </wps:style>
                      <wps:txbx>
                        <w:txbxContent>
                          <w:p w14:paraId="2C7544C1" w14:textId="4CE2B38D" w:rsidR="00575A5C" w:rsidRPr="005A706F" w:rsidRDefault="00575A5C" w:rsidP="00980093">
                            <w:pPr>
                              <w:spacing w:line="360" w:lineRule="auto"/>
                              <w:rPr>
                                <w:rFonts w:ascii="Verdana" w:hAnsi="Verdana"/>
                                <w:sz w:val="17"/>
                                <w:szCs w:val="17"/>
                              </w:rPr>
                            </w:pPr>
                            <w:r w:rsidRPr="005A706F">
                              <w:rPr>
                                <w:rFonts w:ascii="Verdana" w:hAnsi="Verdana"/>
                                <w:sz w:val="17"/>
                                <w:szCs w:val="17"/>
                              </w:rPr>
                              <w:t>In one to three sentences, write exactly how you would explain the above passage to your grandma</w:t>
                            </w:r>
                            <w:r>
                              <w:rPr>
                                <w:rFonts w:ascii="Verdana" w:hAnsi="Verdana"/>
                                <w:sz w:val="17"/>
                                <w:szCs w:val="17"/>
                              </w:rPr>
                              <w:t xml:space="preserve"> or </w:t>
                            </w:r>
                            <w:r w:rsidRPr="005A706F">
                              <w:rPr>
                                <w:rFonts w:ascii="Verdana" w:hAnsi="Verdana"/>
                                <w:sz w:val="17"/>
                                <w:szCs w:val="17"/>
                              </w:rPr>
                              <w:t>grandpa</w:t>
                            </w:r>
                            <w:r>
                              <w:rPr>
                                <w:rFonts w:ascii="Verdana" w:hAnsi="Verdana"/>
                                <w:sz w:val="17"/>
                                <w:szCs w:val="17"/>
                              </w:rPr>
                              <w:t>, or someone more than 60 years old,</w:t>
                            </w:r>
                            <w:r w:rsidRPr="005A706F">
                              <w:rPr>
                                <w:rFonts w:ascii="Verdana" w:hAnsi="Verdana"/>
                                <w:sz w:val="17"/>
                                <w:szCs w:val="17"/>
                              </w:rPr>
                              <w:t xml:space="preserve"> so </w:t>
                            </w:r>
                            <w:r>
                              <w:rPr>
                                <w:rFonts w:ascii="Verdana" w:hAnsi="Verdana"/>
                                <w:sz w:val="17"/>
                                <w:szCs w:val="17"/>
                              </w:rPr>
                              <w:t>he or she</w:t>
                            </w:r>
                            <w:r w:rsidRPr="005A706F">
                              <w:rPr>
                                <w:rFonts w:ascii="Verdana" w:hAnsi="Verdana"/>
                                <w:sz w:val="17"/>
                                <w:szCs w:val="17"/>
                              </w:rPr>
                              <w:t xml:space="preserve"> </w:t>
                            </w:r>
                            <w:r>
                              <w:rPr>
                                <w:rFonts w:ascii="Verdana" w:hAnsi="Verdana"/>
                                <w:sz w:val="17"/>
                                <w:szCs w:val="17"/>
                              </w:rPr>
                              <w:t>could</w:t>
                            </w:r>
                            <w:r w:rsidRPr="005A706F">
                              <w:rPr>
                                <w:rFonts w:ascii="Verdana" w:hAnsi="Verdana"/>
                                <w:sz w:val="17"/>
                                <w:szCs w:val="17"/>
                              </w:rPr>
                              <w:t xml:space="preserve"> understand.</w:t>
                            </w:r>
                            <w:r>
                              <w:rPr>
                                <w:rFonts w:ascii="Verdana" w:hAnsi="Verdana"/>
                                <w:sz w:val="17"/>
                                <w:szCs w:val="17"/>
                              </w:rPr>
                              <w:t xml:space="preserve"> 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0B972A50" id="Text Box 50" o:spid="_x0000_s1046" type="#_x0000_t202" style="position:absolute;margin-left:4.1pt;margin-top:387.45pt;width:555.7pt;height:120pt;z-index:251723776;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pjQGiwIAAG8FAAAOAAAAZHJzL2Uyb0RvYy54bWysVEtvEzEQviPxHyzf6e5GCSlRN1VoVYRU&#10;tRUt6tnx2o2F7TG2k93w6xl7s9tQckJc/JjHN++5uOyMJjvhgwJb0+qspERYDo2yLzX9/nTz4ZyS&#10;EJltmAYraroXgV4u37+7aN1CTGADuhGeIIgNi9bVdBOjWxRF4BthWDgDJywyJXjDIn79S9F41iK6&#10;0cWkLD8WLfjGeeAiBKRe90y6zPhSCh7vpQwiEl1T9C3m0+dznc5iecEWL565jeIHN9g/eGGYsmh0&#10;hLpmkZGtV39BGcU9BJDxjIMpQErFRY4Bo6nKN9E8bpgTORZMTnBjmsL/g+V3uwdPVFPTGabHMoM1&#10;ehJdJJ+hI0jC/LQuLFDs0aFg7JCOdR7oAYkp7E56k24MiCAfofZjdhMaR+K8nM3n5ZwSjrxqNpmW&#10;ZcYvXtWdD/GLAEPSo6Yey5ezyna3IaIrKDqIJGvapjOAVs2N0jp/UuOIK+3JjmHJYzdJrqLekRT+&#10;kmaRAusDyK+416JH/SYkpgRdnmTruRlfMRnnwsacgoyE0klNogejYnVKUY9KB9mkJnKTjorlKcU/&#10;LY4a2SrYOCobZcGfAmh+DO7KXn6Ivo85hR+7dZf7oDofiruGZo8199BPTXD8RmFdblmID8zjmGCZ&#10;cfTjPR5SQ1tTOLwo2YD/dYqe5LF7kUtJi2NX0/Bzy7ygRH+12Nefquk0zWn+TGfzCX78MWd9zLFb&#10;cwVY5gqXjOP5meSjHp7Sg3nGDbFKVpHFLEfb2BfD8yr2ywA3DBerVRbCyXQs3tpHxxN0SnPquqfu&#10;mXl3aM2IXX0Hw4CyxZsO7WWTpoXVNoJUuX1TovusHgqAU52787CB0to4/mep1z25/A0AAP//AwBQ&#10;SwMEFAAGAAgAAAAhAO6k9WrgAAAACwEAAA8AAABkcnMvZG93bnJldi54bWxMj8FOwzAQRO9I/IO1&#10;SNyonVKaNsSpIgQqhx6gwN2JXSdqvI5itwl/3+0Jbrs7o9k3+WZyHTubIbQeJSQzAcxg7XWLVsL3&#10;19vDCliICrXqPBoJvybApri9yVWm/Yif5ryPllEIhkxJaGLsM85D3Rinwsz3Bkk7+MGpSOtguR7U&#10;SOGu43MhltypFulDo3rz0pj6uD85CeXre/Wx2/1sn46HUTyGRWkxtVLe303lM7Bopvhnhis+oUNB&#10;TJU/oQ6sk7Cak1FCmi7WwK56kqyXwCqaREI3XuT8f4fiAgAA//8DAFBLAQItABQABgAIAAAAIQC2&#10;gziS/gAAAOEBAAATAAAAAAAAAAAAAAAAAAAAAABbQ29udGVudF9UeXBlc10ueG1sUEsBAi0AFAAG&#10;AAgAAAAhADj9If/WAAAAlAEAAAsAAAAAAAAAAAAAAAAALwEAAF9yZWxzLy5yZWxzUEsBAi0AFAAG&#10;AAgAAAAhAE2mNAaLAgAAbwUAAA4AAAAAAAAAAAAAAAAALgIAAGRycy9lMm9Eb2MueG1sUEsBAi0A&#10;FAAGAAgAAAAhAO6k9WrgAAAACwEAAA8AAAAAAAAAAAAAAAAA5QQAAGRycy9kb3ducmV2LnhtbFBL&#10;BQYAAAAABAAEAPMAAADyBQAAAAA=&#10;" fillcolor="white [3201]" strokecolor="#1f497d [3215]" strokeweight="2pt">
                <v:textbox>
                  <w:txbxContent>
                    <w:p w14:paraId="2C7544C1" w14:textId="4CE2B38D" w:rsidR="00575A5C" w:rsidRPr="005A706F" w:rsidRDefault="00575A5C" w:rsidP="00980093">
                      <w:pPr>
                        <w:spacing w:line="360" w:lineRule="auto"/>
                        <w:rPr>
                          <w:rFonts w:ascii="Verdana" w:hAnsi="Verdana"/>
                          <w:sz w:val="17"/>
                          <w:szCs w:val="17"/>
                        </w:rPr>
                      </w:pPr>
                      <w:r w:rsidRPr="005A706F">
                        <w:rPr>
                          <w:rFonts w:ascii="Verdana" w:hAnsi="Verdana"/>
                          <w:sz w:val="17"/>
                          <w:szCs w:val="17"/>
                        </w:rPr>
                        <w:t>In one to three sentences, write exactly how you would explain the above passage to your grandma</w:t>
                      </w:r>
                      <w:r>
                        <w:rPr>
                          <w:rFonts w:ascii="Verdana" w:hAnsi="Verdana"/>
                          <w:sz w:val="17"/>
                          <w:szCs w:val="17"/>
                        </w:rPr>
                        <w:t xml:space="preserve"> or </w:t>
                      </w:r>
                      <w:r w:rsidRPr="005A706F">
                        <w:rPr>
                          <w:rFonts w:ascii="Verdana" w:hAnsi="Verdana"/>
                          <w:sz w:val="17"/>
                          <w:szCs w:val="17"/>
                        </w:rPr>
                        <w:t>grandpa</w:t>
                      </w:r>
                      <w:r>
                        <w:rPr>
                          <w:rFonts w:ascii="Verdana" w:hAnsi="Verdana"/>
                          <w:sz w:val="17"/>
                          <w:szCs w:val="17"/>
                        </w:rPr>
                        <w:t>, or someone more than 60 years old,</w:t>
                      </w:r>
                      <w:r w:rsidRPr="005A706F">
                        <w:rPr>
                          <w:rFonts w:ascii="Verdana" w:hAnsi="Verdana"/>
                          <w:sz w:val="17"/>
                          <w:szCs w:val="17"/>
                        </w:rPr>
                        <w:t xml:space="preserve"> so </w:t>
                      </w:r>
                      <w:r>
                        <w:rPr>
                          <w:rFonts w:ascii="Verdana" w:hAnsi="Verdana"/>
                          <w:sz w:val="17"/>
                          <w:szCs w:val="17"/>
                        </w:rPr>
                        <w:t>he or she</w:t>
                      </w:r>
                      <w:r w:rsidRPr="005A706F">
                        <w:rPr>
                          <w:rFonts w:ascii="Verdana" w:hAnsi="Verdana"/>
                          <w:sz w:val="17"/>
                          <w:szCs w:val="17"/>
                        </w:rPr>
                        <w:t xml:space="preserve"> </w:t>
                      </w:r>
                      <w:r>
                        <w:rPr>
                          <w:rFonts w:ascii="Verdana" w:hAnsi="Verdana"/>
                          <w:sz w:val="17"/>
                          <w:szCs w:val="17"/>
                        </w:rPr>
                        <w:t>could</w:t>
                      </w:r>
                      <w:r w:rsidRPr="005A706F">
                        <w:rPr>
                          <w:rFonts w:ascii="Verdana" w:hAnsi="Verdana"/>
                          <w:sz w:val="17"/>
                          <w:szCs w:val="17"/>
                        </w:rPr>
                        <w:t xml:space="preserve"> understand.</w:t>
                      </w:r>
                      <w:r>
                        <w:rPr>
                          <w:rFonts w:ascii="Verdana" w:hAnsi="Verdana"/>
                          <w:sz w:val="17"/>
                          <w:szCs w:val="17"/>
                        </w:rPr>
                        <w:t xml:space="preserve"> 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txbxContent>
                </v:textbox>
                <w10:wrap anchorx="margin"/>
              </v:shape>
            </w:pict>
          </mc:Fallback>
        </mc:AlternateContent>
      </w:r>
      <w:r>
        <w:rPr>
          <w:noProof/>
          <w:lang w:eastAsia="en-US"/>
        </w:rPr>
        <mc:AlternateContent>
          <mc:Choice Requires="wps">
            <w:drawing>
              <wp:anchor distT="0" distB="0" distL="114300" distR="114300" simplePos="0" relativeHeight="251722752" behindDoc="0" locked="0" layoutInCell="1" allowOverlap="1" wp14:anchorId="298C0B8B" wp14:editId="506A283C">
                <wp:simplePos x="0" y="0"/>
                <wp:positionH relativeFrom="column">
                  <wp:posOffset>3395663</wp:posOffset>
                </wp:positionH>
                <wp:positionV relativeFrom="paragraph">
                  <wp:posOffset>3348990</wp:posOffset>
                </wp:positionV>
                <wp:extent cx="3733800" cy="1314450"/>
                <wp:effectExtent l="0" t="0" r="19050" b="19050"/>
                <wp:wrapNone/>
                <wp:docPr id="55" name="Text Box 55"/>
                <wp:cNvGraphicFramePr/>
                <a:graphic xmlns:a="http://schemas.openxmlformats.org/drawingml/2006/main">
                  <a:graphicData uri="http://schemas.microsoft.com/office/word/2010/wordprocessingShape">
                    <wps:wsp>
                      <wps:cNvSpPr txBox="1"/>
                      <wps:spPr>
                        <a:xfrm>
                          <a:off x="0" y="0"/>
                          <a:ext cx="3733800" cy="1314450"/>
                        </a:xfrm>
                        <a:prstGeom prst="rect">
                          <a:avLst/>
                        </a:prstGeom>
                        <a:ln>
                          <a:solidFill>
                            <a:schemeClr val="tx2"/>
                          </a:solidFill>
                        </a:ln>
                      </wps:spPr>
                      <wps:style>
                        <a:lnRef idx="2">
                          <a:schemeClr val="accent1"/>
                        </a:lnRef>
                        <a:fillRef idx="1">
                          <a:schemeClr val="lt1"/>
                        </a:fillRef>
                        <a:effectRef idx="0">
                          <a:schemeClr val="accent1"/>
                        </a:effectRef>
                        <a:fontRef idx="minor">
                          <a:schemeClr val="dk1"/>
                        </a:fontRef>
                      </wps:style>
                      <wps:txbx>
                        <w:txbxContent>
                          <w:p w14:paraId="60DA3A3B" w14:textId="77777777" w:rsidR="00575A5C" w:rsidRDefault="00575A5C" w:rsidP="00980093">
                            <w:pPr>
                              <w:rPr>
                                <w:rFonts w:ascii="Verdana" w:hAnsi="Verdana"/>
                                <w:sz w:val="17"/>
                                <w:szCs w:val="17"/>
                              </w:rPr>
                            </w:pPr>
                            <w:r w:rsidRPr="005A706F">
                              <w:rPr>
                                <w:rFonts w:ascii="Verdana" w:hAnsi="Verdana"/>
                                <w:sz w:val="17"/>
                                <w:szCs w:val="17"/>
                              </w:rPr>
                              <w:t xml:space="preserve">4. “The FAO defines the four dimensions of food security, all of which must be </w:t>
                            </w:r>
                            <w:r w:rsidRPr="005A706F">
                              <w:rPr>
                                <w:rFonts w:ascii="Verdana" w:hAnsi="Verdana"/>
                                <w:sz w:val="17"/>
                                <w:szCs w:val="17"/>
                                <w:u w:val="single"/>
                              </w:rPr>
                              <w:t>fulfilled simultaneously</w:t>
                            </w:r>
                            <w:r w:rsidRPr="005A706F">
                              <w:rPr>
                                <w:rFonts w:ascii="Verdana" w:hAnsi="Verdana"/>
                                <w:sz w:val="17"/>
                                <w:szCs w:val="17"/>
                              </w:rPr>
                              <w:t>, for food security to exist.” What does the underlined portion mean in this sentence?</w:t>
                            </w:r>
                          </w:p>
                          <w:p w14:paraId="2EF8C2F9" w14:textId="77777777" w:rsidR="00575A5C" w:rsidRDefault="00575A5C" w:rsidP="00980093">
                            <w:pPr>
                              <w:ind w:left="720"/>
                              <w:rPr>
                                <w:rFonts w:ascii="Verdana" w:hAnsi="Verdana"/>
                                <w:sz w:val="17"/>
                                <w:szCs w:val="17"/>
                              </w:rPr>
                            </w:pPr>
                            <w:r>
                              <w:rPr>
                                <w:rFonts w:ascii="Verdana" w:hAnsi="Verdana"/>
                                <w:sz w:val="17"/>
                                <w:szCs w:val="17"/>
                              </w:rPr>
                              <w:t>a. The four dimensions must be listed together when reading.</w:t>
                            </w:r>
                          </w:p>
                          <w:p w14:paraId="185CA69F" w14:textId="77777777" w:rsidR="00575A5C" w:rsidRDefault="00575A5C" w:rsidP="00980093">
                            <w:pPr>
                              <w:ind w:left="720"/>
                              <w:rPr>
                                <w:rFonts w:ascii="Verdana" w:hAnsi="Verdana"/>
                                <w:sz w:val="17"/>
                                <w:szCs w:val="17"/>
                              </w:rPr>
                            </w:pPr>
                            <w:r>
                              <w:rPr>
                                <w:rFonts w:ascii="Verdana" w:hAnsi="Verdana"/>
                                <w:sz w:val="17"/>
                                <w:szCs w:val="17"/>
                              </w:rPr>
                              <w:t>b. The four dimensions must all be met for food security.</w:t>
                            </w:r>
                          </w:p>
                          <w:p w14:paraId="3570E546" w14:textId="77777777" w:rsidR="00575A5C" w:rsidRPr="005A706F" w:rsidRDefault="00575A5C" w:rsidP="00980093">
                            <w:pPr>
                              <w:ind w:left="720"/>
                              <w:rPr>
                                <w:rFonts w:ascii="Verdana" w:hAnsi="Verdana"/>
                                <w:sz w:val="17"/>
                                <w:szCs w:val="17"/>
                              </w:rPr>
                            </w:pPr>
                            <w:r>
                              <w:rPr>
                                <w:rFonts w:ascii="Verdana" w:hAnsi="Verdana"/>
                                <w:sz w:val="17"/>
                                <w:szCs w:val="17"/>
                              </w:rPr>
                              <w:t>c. Food security can exist with only one of the dimensions.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298C0B8B" id="Text Box 55" o:spid="_x0000_s1047" type="#_x0000_t202" style="position:absolute;margin-left:267.4pt;margin-top:263.7pt;width:294pt;height:103.5pt;z-index:25172275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NgPPiwIAAG8FAAAOAAAAZHJzL2Uyb0RvYy54bWysVFtP2zAUfp+0/2D5faRp6YCKFHUgpkkI&#10;0MrEs+vYNJpje7bbpPv1fHaa0LE+TXvx5dwv3zmXV22tyFY4Xxld0PxkRInQ3JSVfinoj6fbT+eU&#10;+MB0yZTRoqA74enV/OOHy8bOxNisjSqFIzCi/ayxBV2HYGdZ5vla1MyfGCs0mNK4mgV83UtWOtbA&#10;eq2y8Wj0OWuMK60zXHgP6k3HpPNkX0rBw4OUXgSiCorYQjpdOlfxzOaXbPbimF1XfB8G+4coalZp&#10;OB1M3bDAyMZVf5mqK+6MNzKccFNnRsqKi5QDsslH77JZrpkVKRcUx9uhTP7/meX320dHqrKg0ykl&#10;mtXo0ZNoA/liWgIS6tNYP4PY0kIwtKCjzz3dgxjTbqWr442ECPio9G6obrTGQZycTSbnI7A4ePkk&#10;Pz2dpvpnb+rW+fBVmJrER0Ed2peqyrZ3PiAUiPYi0ZvS8fRGVeVtpVT6ROCIa+XIlqHloR3HUKF3&#10;IIVf1MxiYl0C6RV2SnRWvwuJkiDkcfKewPhmk3EudEglSJYgHdUkIhgU82OKalDay0Y1kUA6KI6O&#10;Kf7pcdBIXo0Og3JdaeOOGSh/9uHKTr7Pvss5ph/aVZtwkF/0zV2ZcoeeO9NNjbf8tkJf7pgPj8xh&#10;TNBLjH54wCGVaQpq9i9K1sb9PkaP8kAvuJQ0GLuC+l8b5gQl6psGri8Aizin6XM6PRvj4w45q0OO&#10;3tTXBm3OsWQsT88oH1T/lM7Uz9gQi+gVLKY5fAMX/fM6dMsAG4aLxSIJYTItC3d6aXk0HcscUffU&#10;PjNn99AMQPW96QeUzd4htJONmtosNsHIKsE3Frqr6r4BmOqEzv0Gimvj8J+k3vbk/BUAAP//AwBQ&#10;SwMEFAAGAAgAAAAhADfIe3zhAAAADAEAAA8AAABkcnMvZG93bnJldi54bWxMj8FOwzAQRO9I/IO1&#10;SNyo08QlKMSpIgSCQw9Q4O7ErhM1Xkex24S/Z3uC2+7saOZtuV3cwM5mCr1HCetVAsxg63WPVsLX&#10;58vdA7AQFWo1eDQSfkyAbXV9VapC+xk/zHkfLaMQDIWS0MU4FpyHtjNOhZUfDdLt4CenIq2T5XpS&#10;M4W7gadJcs+d6pEaOjWap860x/3JSaif35r33e77dXM8zEkWRG0xt1Le3iz1I7Bolvhnhgs+oUNF&#10;TI0/oQ5skLDJBKFHGtJcALs41mlKUiMhz4QAXpX8/xPVLwAAAP//AwBQSwECLQAUAAYACAAAACEA&#10;toM4kv4AAADhAQAAEwAAAAAAAAAAAAAAAAAAAAAAW0NvbnRlbnRfVHlwZXNdLnhtbFBLAQItABQA&#10;BgAIAAAAIQA4/SH/1gAAAJQBAAALAAAAAAAAAAAAAAAAAC8BAABfcmVscy8ucmVsc1BLAQItABQA&#10;BgAIAAAAIQBgNgPPiwIAAG8FAAAOAAAAAAAAAAAAAAAAAC4CAABkcnMvZTJvRG9jLnhtbFBLAQIt&#10;ABQABgAIAAAAIQA3yHt84QAAAAwBAAAPAAAAAAAAAAAAAAAAAOUEAABkcnMvZG93bnJldi54bWxQ&#10;SwUGAAAAAAQABADzAAAA8wUAAAAA&#10;" fillcolor="white [3201]" strokecolor="#1f497d [3215]" strokeweight="2pt">
                <v:textbox>
                  <w:txbxContent>
                    <w:p w14:paraId="60DA3A3B" w14:textId="77777777" w:rsidR="00575A5C" w:rsidRDefault="00575A5C" w:rsidP="00980093">
                      <w:pPr>
                        <w:rPr>
                          <w:rFonts w:ascii="Verdana" w:hAnsi="Verdana"/>
                          <w:sz w:val="17"/>
                          <w:szCs w:val="17"/>
                        </w:rPr>
                      </w:pPr>
                      <w:r w:rsidRPr="005A706F">
                        <w:rPr>
                          <w:rFonts w:ascii="Verdana" w:hAnsi="Verdana"/>
                          <w:sz w:val="17"/>
                          <w:szCs w:val="17"/>
                        </w:rPr>
                        <w:t xml:space="preserve">4. “The FAO defines the four dimensions of food security, all of which must be </w:t>
                      </w:r>
                      <w:r w:rsidRPr="005A706F">
                        <w:rPr>
                          <w:rFonts w:ascii="Verdana" w:hAnsi="Verdana"/>
                          <w:sz w:val="17"/>
                          <w:szCs w:val="17"/>
                          <w:u w:val="single"/>
                        </w:rPr>
                        <w:t>fulfilled simultaneously</w:t>
                      </w:r>
                      <w:r w:rsidRPr="005A706F">
                        <w:rPr>
                          <w:rFonts w:ascii="Verdana" w:hAnsi="Verdana"/>
                          <w:sz w:val="17"/>
                          <w:szCs w:val="17"/>
                        </w:rPr>
                        <w:t>, for food security to exist.” What does the underlined portion mean in this sentence?</w:t>
                      </w:r>
                    </w:p>
                    <w:p w14:paraId="2EF8C2F9" w14:textId="77777777" w:rsidR="00575A5C" w:rsidRDefault="00575A5C" w:rsidP="00980093">
                      <w:pPr>
                        <w:ind w:left="720"/>
                        <w:rPr>
                          <w:rFonts w:ascii="Verdana" w:hAnsi="Verdana"/>
                          <w:sz w:val="17"/>
                          <w:szCs w:val="17"/>
                        </w:rPr>
                      </w:pPr>
                      <w:r>
                        <w:rPr>
                          <w:rFonts w:ascii="Verdana" w:hAnsi="Verdana"/>
                          <w:sz w:val="17"/>
                          <w:szCs w:val="17"/>
                        </w:rPr>
                        <w:t>a. The four dimensions must be listed together when reading.</w:t>
                      </w:r>
                    </w:p>
                    <w:p w14:paraId="185CA69F" w14:textId="77777777" w:rsidR="00575A5C" w:rsidRDefault="00575A5C" w:rsidP="00980093">
                      <w:pPr>
                        <w:ind w:left="720"/>
                        <w:rPr>
                          <w:rFonts w:ascii="Verdana" w:hAnsi="Verdana"/>
                          <w:sz w:val="17"/>
                          <w:szCs w:val="17"/>
                        </w:rPr>
                      </w:pPr>
                      <w:r>
                        <w:rPr>
                          <w:rFonts w:ascii="Verdana" w:hAnsi="Verdana"/>
                          <w:sz w:val="17"/>
                          <w:szCs w:val="17"/>
                        </w:rPr>
                        <w:t>b. The four dimensions must all be met for food security.</w:t>
                      </w:r>
                    </w:p>
                    <w:p w14:paraId="3570E546" w14:textId="77777777" w:rsidR="00575A5C" w:rsidRPr="005A706F" w:rsidRDefault="00575A5C" w:rsidP="00980093">
                      <w:pPr>
                        <w:ind w:left="720"/>
                        <w:rPr>
                          <w:rFonts w:ascii="Verdana" w:hAnsi="Verdana"/>
                          <w:sz w:val="17"/>
                          <w:szCs w:val="17"/>
                        </w:rPr>
                      </w:pPr>
                      <w:r>
                        <w:rPr>
                          <w:rFonts w:ascii="Verdana" w:hAnsi="Verdana"/>
                          <w:sz w:val="17"/>
                          <w:szCs w:val="17"/>
                        </w:rPr>
                        <w:t>c. Food security can exist with only one of the dimensions.</w:t>
                      </w:r>
                    </w:p>
                  </w:txbxContent>
                </v:textbox>
              </v:shape>
            </w:pict>
          </mc:Fallback>
        </mc:AlternateContent>
      </w:r>
      <w:r>
        <w:rPr>
          <w:noProof/>
          <w:lang w:eastAsia="en-US"/>
        </w:rPr>
        <mc:AlternateContent>
          <mc:Choice Requires="wps">
            <w:drawing>
              <wp:anchor distT="0" distB="0" distL="114300" distR="114300" simplePos="0" relativeHeight="251721728" behindDoc="0" locked="0" layoutInCell="1" allowOverlap="1" wp14:anchorId="2D6317BF" wp14:editId="13965CB7">
                <wp:simplePos x="0" y="0"/>
                <wp:positionH relativeFrom="column">
                  <wp:posOffset>80645</wp:posOffset>
                </wp:positionH>
                <wp:positionV relativeFrom="paragraph">
                  <wp:posOffset>2033905</wp:posOffset>
                </wp:positionV>
                <wp:extent cx="3238500" cy="1209675"/>
                <wp:effectExtent l="0" t="0" r="19050" b="28575"/>
                <wp:wrapNone/>
                <wp:docPr id="51" name="Text Box 51"/>
                <wp:cNvGraphicFramePr/>
                <a:graphic xmlns:a="http://schemas.openxmlformats.org/drawingml/2006/main">
                  <a:graphicData uri="http://schemas.microsoft.com/office/word/2010/wordprocessingShape">
                    <wps:wsp>
                      <wps:cNvSpPr txBox="1"/>
                      <wps:spPr>
                        <a:xfrm>
                          <a:off x="0" y="0"/>
                          <a:ext cx="3238500" cy="1209675"/>
                        </a:xfrm>
                        <a:prstGeom prst="rect">
                          <a:avLst/>
                        </a:prstGeom>
                        <a:ln>
                          <a:solidFill>
                            <a:schemeClr val="tx2"/>
                          </a:solidFill>
                        </a:ln>
                      </wps:spPr>
                      <wps:style>
                        <a:lnRef idx="2">
                          <a:schemeClr val="accent1"/>
                        </a:lnRef>
                        <a:fillRef idx="1">
                          <a:schemeClr val="lt1"/>
                        </a:fillRef>
                        <a:effectRef idx="0">
                          <a:schemeClr val="accent1"/>
                        </a:effectRef>
                        <a:fontRef idx="minor">
                          <a:schemeClr val="dk1"/>
                        </a:fontRef>
                      </wps:style>
                      <wps:txbx>
                        <w:txbxContent>
                          <w:p w14:paraId="11398760" w14:textId="4DA630C4" w:rsidR="00575A5C" w:rsidRPr="005A706F" w:rsidRDefault="00575A5C" w:rsidP="00980093">
                            <w:pPr>
                              <w:pStyle w:val="FFABody"/>
                            </w:pPr>
                            <w:r>
                              <w:t>3. If a person has “sufficient income” what does that mean?</w:t>
                            </w:r>
                          </w:p>
                          <w:p w14:paraId="670B192E" w14:textId="77777777" w:rsidR="00575A5C" w:rsidRDefault="00575A5C" w:rsidP="00980093">
                            <w:pPr>
                              <w:pStyle w:val="FFABody"/>
                              <w:ind w:left="720"/>
                            </w:pPr>
                            <w:r w:rsidRPr="005A706F">
                              <w:t xml:space="preserve">a. </w:t>
                            </w:r>
                            <w:r>
                              <w:t>A person has enough money coming in to meet their needs.</w:t>
                            </w:r>
                          </w:p>
                          <w:p w14:paraId="2FD1F977" w14:textId="77777777" w:rsidR="00575A5C" w:rsidRDefault="00575A5C" w:rsidP="00980093">
                            <w:pPr>
                              <w:pStyle w:val="FFABody"/>
                              <w:ind w:left="720"/>
                            </w:pPr>
                            <w:r>
                              <w:t xml:space="preserve">b. A person does not have enough money coming in to meet their needs. </w:t>
                            </w:r>
                          </w:p>
                          <w:p w14:paraId="255C1875" w14:textId="77777777" w:rsidR="00575A5C" w:rsidRPr="005A706F" w:rsidRDefault="00575A5C" w:rsidP="00980093">
                            <w:pPr>
                              <w:pStyle w:val="FFABody"/>
                              <w:ind w:left="720"/>
                            </w:pPr>
                            <w:r>
                              <w:t>c. A person does not spend their money thoughtfully.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D6317BF" id="Text Box 51" o:spid="_x0000_s1048" type="#_x0000_t202" style="position:absolute;margin-left:6.35pt;margin-top:160.15pt;width:255pt;height:95.25pt;z-index:251721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bwRiQIAAG8FAAAOAAAAZHJzL2Uyb0RvYy54bWysVMlu2zAQvRfoPxC8N5KVOIsROXATpCgQ&#10;JEGdImeaImOhJIclaUvu13dILXZTn4peKGrmzZud1zetVmQrnK/BlHRyklMiDIeqNm8l/f5y/+mS&#10;Eh+YqZgCI0q6E57ezD9+uG7sTBSwBlUJR5DE+FljS7oOwc6yzPO10MyfgBUGlRKcZgF/3VtWOdYg&#10;u1ZZkefnWQOusg648B6ld52SzhO/lIKHJym9CESVFGML6XTpXMUzm1+z2Ztjdl3zPgz2D1FoVht0&#10;OlLdscDIxtV/UemaO/AgwwkHnYGUNRcpB8xmkr/LZrlmVqRcsDjejmXy/4+WP26fHamrkk4nlBim&#10;sUcvog3kM7QERVifxvoZwpYWgaFFOfZ5kHsUxrRb6XT8YkIE9Vjp3VjdyMZReFqcXk5zVHHUTYr8&#10;6vxiGnmyvbl1PnwRoEm8lNRh+1JV2fbBhw46QKI3ZeLpQdXVfa1U+omDI26VI1uGLQ9t0bs4QKHD&#10;aJnFxLoE0i3slOhYvwmJJcGQi+Q9DeOek3EuTEglSEyIjmYSIxgNJ8cM1WjUY6OZSEM6GubHDP/0&#10;OFokr2DCaKxrA+4YQfVjCFd2+CH7LueYfmhXbZqDIi1FFK2g2mHPHXRb4y2/r7EvD8yHZ+ZwTbCX&#10;uPrhCQ+poCkp9DdK1uB+HZNHPE4vailpcO1K6n9umBOUqK8G5/pqcnYW9zT9nE0vMBriDjWrQ43Z&#10;6FvANuPoYnTpGvFBDVfpQL/iC7GIXlHFDEffOBfD9TZ0jwG+MFwsFgmEm2lZeDBLyyN1LHOcupf2&#10;lTnbj2bAqX6EYUHZ7N2EdthoaWCxCSDrNL77qvYNwK1OC9C/QPHZOPxPqP07Of8NAAD//wMAUEsD&#10;BBQABgAIAAAAIQDc6fRz3gAAAAoBAAAPAAAAZHJzL2Rvd25yZXYueG1sTI9BT8MwDIXvSPyHyEjc&#10;WLKWsak0nSoEgsMOMOCetl5arXGqJlvLv8c7wc3Pfnr+Xr6dXS/OOIbOk4blQoFAqn3TkdXw9fly&#10;twERoqHG9J5Qww8G2BbXV7nJGj/RB5730QoOoZAZDW2MQyZlqFt0Jiz8gMS3gx+diSxHK5vRTBzu&#10;epko9SCd6Yg/tGbApxbr4/7kNJTPb9X7bvf9ujoeJpWG+9LS2mp9ezOXjyAizvHPDBd8RoeCmSp/&#10;oiaInnWyZqeGNFEpCDasksum4mGpNiCLXP6vUPwCAAD//wMAUEsBAi0AFAAGAAgAAAAhALaDOJL+&#10;AAAA4QEAABMAAAAAAAAAAAAAAAAAAAAAAFtDb250ZW50X1R5cGVzXS54bWxQSwECLQAUAAYACAAA&#10;ACEAOP0h/9YAAACUAQAACwAAAAAAAAAAAAAAAAAvAQAAX3JlbHMvLnJlbHNQSwECLQAUAAYACAAA&#10;ACEA6JW8EYkCAABvBQAADgAAAAAAAAAAAAAAAAAuAgAAZHJzL2Uyb0RvYy54bWxQSwECLQAUAAYA&#10;CAAAACEA3On0c94AAAAKAQAADwAAAAAAAAAAAAAAAADjBAAAZHJzL2Rvd25yZXYueG1sUEsFBgAA&#10;AAAEAAQA8wAAAO4FAAAAAA==&#10;" fillcolor="white [3201]" strokecolor="#1f497d [3215]" strokeweight="2pt">
                <v:textbox>
                  <w:txbxContent>
                    <w:p w14:paraId="11398760" w14:textId="4DA630C4" w:rsidR="00575A5C" w:rsidRPr="005A706F" w:rsidRDefault="00575A5C" w:rsidP="00980093">
                      <w:pPr>
                        <w:pStyle w:val="FFABody"/>
                      </w:pPr>
                      <w:r>
                        <w:t>3. If a person has “sufficient income” what does that mean?</w:t>
                      </w:r>
                    </w:p>
                    <w:p w14:paraId="670B192E" w14:textId="77777777" w:rsidR="00575A5C" w:rsidRDefault="00575A5C" w:rsidP="00980093">
                      <w:pPr>
                        <w:pStyle w:val="FFABody"/>
                        <w:ind w:left="720"/>
                      </w:pPr>
                      <w:r w:rsidRPr="005A706F">
                        <w:t xml:space="preserve">a. </w:t>
                      </w:r>
                      <w:r>
                        <w:t>A person has enough money coming in to meet their needs.</w:t>
                      </w:r>
                    </w:p>
                    <w:p w14:paraId="2FD1F977" w14:textId="77777777" w:rsidR="00575A5C" w:rsidRDefault="00575A5C" w:rsidP="00980093">
                      <w:pPr>
                        <w:pStyle w:val="FFABody"/>
                        <w:ind w:left="720"/>
                      </w:pPr>
                      <w:r>
                        <w:t xml:space="preserve">b. A person does not have enough money coming in to meet their needs. </w:t>
                      </w:r>
                    </w:p>
                    <w:p w14:paraId="255C1875" w14:textId="77777777" w:rsidR="00575A5C" w:rsidRPr="005A706F" w:rsidRDefault="00575A5C" w:rsidP="00980093">
                      <w:pPr>
                        <w:pStyle w:val="FFABody"/>
                        <w:ind w:left="720"/>
                      </w:pPr>
                      <w:r>
                        <w:t>c. A person does not spend their money thoughtfully.</w:t>
                      </w:r>
                    </w:p>
                  </w:txbxContent>
                </v:textbox>
              </v:shape>
            </w:pict>
          </mc:Fallback>
        </mc:AlternateContent>
      </w:r>
      <w:r>
        <w:br w:type="page"/>
      </w:r>
    </w:p>
    <w:p w14:paraId="4B65D8AC" w14:textId="4ED95505" w:rsidR="002955A4" w:rsidRDefault="00917B31" w:rsidP="00CB294A">
      <w:pPr>
        <w:pStyle w:val="FFASub2"/>
      </w:pPr>
      <w:r w:rsidRPr="00306873">
        <w:rPr>
          <w:i w:val="0"/>
          <w:iCs w:val="0"/>
          <w:noProof/>
          <w:sz w:val="28"/>
          <w:szCs w:val="28"/>
          <w:lang w:eastAsia="en-US"/>
        </w:rPr>
        <w:lastRenderedPageBreak/>
        <mc:AlternateContent>
          <mc:Choice Requires="wps">
            <w:drawing>
              <wp:anchor distT="0" distB="0" distL="114300" distR="114300" simplePos="0" relativeHeight="251819008" behindDoc="1" locked="0" layoutInCell="1" allowOverlap="1" wp14:anchorId="5D455740" wp14:editId="0A6FA6EF">
                <wp:simplePos x="0" y="0"/>
                <wp:positionH relativeFrom="margin">
                  <wp:posOffset>4050287</wp:posOffset>
                </wp:positionH>
                <wp:positionV relativeFrom="paragraph">
                  <wp:posOffset>-387280</wp:posOffset>
                </wp:positionV>
                <wp:extent cx="2732374" cy="678787"/>
                <wp:effectExtent l="0" t="0" r="11430" b="26670"/>
                <wp:wrapNone/>
                <wp:docPr id="32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32374" cy="678787"/>
                        </a:xfrm>
                        <a:prstGeom prst="rect">
                          <a:avLst/>
                        </a:prstGeom>
                        <a:solidFill>
                          <a:srgbClr val="FFFFFF"/>
                        </a:solidFill>
                        <a:ln w="9525">
                          <a:solidFill>
                            <a:srgbClr val="000000"/>
                          </a:solidFill>
                          <a:miter lim="800000"/>
                          <a:headEnd/>
                          <a:tailEnd/>
                        </a:ln>
                      </wps:spPr>
                      <wps:txbx>
                        <w:txbxContent>
                          <w:p w14:paraId="11DE092D" w14:textId="77777777" w:rsidR="00575A5C" w:rsidRPr="00C73C1C" w:rsidRDefault="00575A5C" w:rsidP="00917B31">
                            <w:pPr>
                              <w:rPr>
                                <w:rFonts w:ascii="Verdana" w:hAnsi="Verdana"/>
                                <w:b/>
                                <w:sz w:val="14"/>
                                <w:szCs w:val="16"/>
                              </w:rPr>
                            </w:pPr>
                            <w:r w:rsidRPr="00C73C1C">
                              <w:rPr>
                                <w:rFonts w:ascii="Verdana" w:hAnsi="Verdana"/>
                                <w:sz w:val="14"/>
                                <w:szCs w:val="16"/>
                              </w:rPr>
                              <w:t>Aligned to the following standards:</w:t>
                            </w:r>
                          </w:p>
                          <w:p w14:paraId="0E12AB83" w14:textId="3D5E4631" w:rsidR="00575A5C" w:rsidRPr="00C73C1C" w:rsidRDefault="00575A5C" w:rsidP="00917B31">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D455740" id="_x0000_s1049" type="#_x0000_t202" style="position:absolute;margin-left:318.9pt;margin-top:-30.5pt;width:215.15pt;height:53.45pt;z-index:-25149747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FqHfJwIAAE4EAAAOAAAAZHJzL2Uyb0RvYy54bWysVNuO2jAQfa/Uf7D8XgIBFjYirLZsqSpt&#10;L9JuP8BxHGLV9ri2IaFfv2OHZentpWqQLI9nfHzmzAyrm14rchDOSzAlnYzGlAjDoZZmV9Kvj9s3&#10;S0p8YKZmCowo6VF4erN+/WrV2ULk0IKqhSMIYnzR2ZK2IdgiyzxvhWZ+BFYYdDbgNAtoul1WO9Yh&#10;ulZZPh5fZR242jrgwns8vRucdJ3wm0bw8LlpvAhElRS5hbS6tFZxzdYrVuwcs63kJxrsH1hoJg0+&#10;eoa6Y4GRvZO/QWnJHXhowoiDzqBpJBcpB8xmMv4lm4eWWZFyQXG8Pcvk/x8s/3T44oisSzrNZ5QY&#10;prFIj6IP5C30JI/6dNYXGPZgMTD0eIx1Trl6ew/8mycGNi0zO3HrHHStYDXym8Sb2cXVAcdHkKr7&#10;CDU+w/YBElDfOB3FQzkIomOdjufaRCocD/PFNJ8ukCJH39Viib/0BCueb1vnw3sBmsRNSR3WPqGz&#10;w70PkQ0rnkPiYx6UrLdSqWS4XbVRjhwY9sk2fSf0n8KUIV1Jr+f5fBDgrxDj9P0JQsuADa+kLuny&#10;HMSKKNs7U6d2DEyqYY+UlTnpGKUbRAx91aeS5UnlKHIF9RGVdTA0OA4kblpwPyjpsLlL6r/vmROU&#10;qA8Gq3M9mc3iNCRjNl/kaLhLT3XpYYYjVEkDJcN2E9IEReEM3GIVG5kEfmFy4oxNm3Q/DViciks7&#10;Rb38DayfAAAA//8DAFBLAwQUAAYACAAAACEAdnSSeeEAAAALAQAADwAAAGRycy9kb3ducmV2Lnht&#10;bEyPzU7DMBCE70i8g7VIXFDrhBY3DdlUCAkENygIrm68TSL8E2w3DW+Pe4LjaEYz31SbyWg2kg+9&#10;swj5PANGtnGqty3C+9vDrAAWorRKamcJ4YcCbOrzs0qWyh3tK43b2LJUYkMpEboYh5Lz0HRkZJi7&#10;gWzy9s4bGZP0LVdeHlO50fw6ywQ3srdpoZMD3XfUfG0PBqFYPo2f4Xnx8tGIvV7Hq9X4+O0RLy+m&#10;u1tgkab4F4YTfkKHOjHt3MGqwDSCWKwSekSYiTydOiUyUeTAdgjLmzXwuuL/P9S/AAAA//8DAFBL&#10;AQItABQABgAIAAAAIQC2gziS/gAAAOEBAAATAAAAAAAAAAAAAAAAAAAAAABbQ29udGVudF9UeXBl&#10;c10ueG1sUEsBAi0AFAAGAAgAAAAhADj9If/WAAAAlAEAAAsAAAAAAAAAAAAAAAAALwEAAF9yZWxz&#10;Ly5yZWxzUEsBAi0AFAAGAAgAAAAhAOYWod8nAgAATgQAAA4AAAAAAAAAAAAAAAAALgIAAGRycy9l&#10;Mm9Eb2MueG1sUEsBAi0AFAAGAAgAAAAhAHZ0knnhAAAACwEAAA8AAAAAAAAAAAAAAAAAgQQAAGRy&#10;cy9kb3ducmV2LnhtbFBLBQYAAAAABAAEAPMAAACPBQAAAAA=&#10;">
                <v:textbox>
                  <w:txbxContent>
                    <w:p w14:paraId="11DE092D" w14:textId="77777777" w:rsidR="00575A5C" w:rsidRPr="00C73C1C" w:rsidRDefault="00575A5C" w:rsidP="00917B31">
                      <w:pPr>
                        <w:rPr>
                          <w:rFonts w:ascii="Verdana" w:hAnsi="Verdana"/>
                          <w:b/>
                          <w:sz w:val="14"/>
                          <w:szCs w:val="16"/>
                        </w:rPr>
                      </w:pPr>
                      <w:r w:rsidRPr="00C73C1C">
                        <w:rPr>
                          <w:rFonts w:ascii="Verdana" w:hAnsi="Verdana"/>
                          <w:sz w:val="14"/>
                          <w:szCs w:val="16"/>
                        </w:rPr>
                        <w:t>Aligned to the following standards:</w:t>
                      </w:r>
                    </w:p>
                    <w:p w14:paraId="0E12AB83" w14:textId="3D5E4631" w:rsidR="00575A5C" w:rsidRPr="00C73C1C" w:rsidRDefault="00575A5C" w:rsidP="00917B31">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v:textbox>
                <w10:wrap anchorx="margin"/>
              </v:shape>
            </w:pict>
          </mc:Fallback>
        </mc:AlternateContent>
      </w:r>
      <w:r w:rsidR="002955A4">
        <w:t>Part 2</w:t>
      </w:r>
    </w:p>
    <w:p w14:paraId="408F761E" w14:textId="12E73841" w:rsidR="00980093" w:rsidRDefault="00980093" w:rsidP="00980093">
      <w:pPr>
        <w:pStyle w:val="FFASub1"/>
      </w:pPr>
      <w:r>
        <w:t>Directions:</w:t>
      </w:r>
    </w:p>
    <w:p w14:paraId="5AB32BDF" w14:textId="730F8CC6" w:rsidR="00980093" w:rsidRDefault="00D13652" w:rsidP="00980093">
      <w:pPr>
        <w:pStyle w:val="FFABody"/>
      </w:pPr>
      <w:r>
        <w:rPr>
          <w:noProof/>
          <w:lang w:eastAsia="en-US"/>
        </w:rPr>
        <mc:AlternateContent>
          <mc:Choice Requires="wps">
            <w:drawing>
              <wp:anchor distT="0" distB="0" distL="114300" distR="114300" simplePos="0" relativeHeight="251728896" behindDoc="0" locked="0" layoutInCell="1" allowOverlap="1" wp14:anchorId="22DF5924" wp14:editId="298D39E1">
                <wp:simplePos x="0" y="0"/>
                <wp:positionH relativeFrom="margin">
                  <wp:align>left</wp:align>
                </wp:positionH>
                <wp:positionV relativeFrom="paragraph">
                  <wp:posOffset>228727</wp:posOffset>
                </wp:positionV>
                <wp:extent cx="7023021" cy="1152144"/>
                <wp:effectExtent l="0" t="0" r="26035" b="10160"/>
                <wp:wrapNone/>
                <wp:docPr id="274" name="Rectangle 274"/>
                <wp:cNvGraphicFramePr/>
                <a:graphic xmlns:a="http://schemas.openxmlformats.org/drawingml/2006/main">
                  <a:graphicData uri="http://schemas.microsoft.com/office/word/2010/wordprocessingShape">
                    <wps:wsp>
                      <wps:cNvSpPr/>
                      <wps:spPr>
                        <a:xfrm>
                          <a:off x="0" y="0"/>
                          <a:ext cx="7023021" cy="1152144"/>
                        </a:xfrm>
                        <a:prstGeom prst="rect">
                          <a:avLst/>
                        </a:prstGeom>
                        <a:noFill/>
                        <a:ln>
                          <a:solidFill>
                            <a:schemeClr val="tx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66CD3A1" id="Rectangle 274" o:spid="_x0000_s1026" style="position:absolute;margin-left:0;margin-top:18pt;width:553pt;height:90.7pt;z-index:251728896;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85J/lgIAAIkFAAAOAAAAZHJzL2Uyb0RvYy54bWysVEtPGzEQvlfqf7B8L/solDZigyIQVSVE&#10;EVBxNl47a8n2uLaTTfrrO/Y+ElHUQ9UcNh7PzDcPfzMXlzujyVb4oMA2tDopKRGWQ6vsuqE/nm4+&#10;fKYkRGZbpsGKhu5FoJfL9+8uercQNXSgW+EJgtiw6F1DuxjdoigC74Rh4QScsKiU4A2LKPp10XrW&#10;I7rRRV2Wn4oefOs8cBEC3l4PSrrM+FIKHr9LGUQkuqGYW8xfn78v6VssL9hi7ZnrFB/TYP+QhWHK&#10;YtAZ6ppFRjZe/QFlFPcQQMYTDqYAKRUXuQaspipfVfPYMSdyLdic4OY2hf8Hy++2956otqH1+Skl&#10;lhl8pAdsG7NrLUi6xBb1LizQ8tHd+1EKeEz17qQ36R8rIbvc1v3cVrGLhOPleVl/LOuKEo66qjqr&#10;q9OMWhzcnQ/xqwBD0qGhHhPI7WTb2xAxJJpOJimahRuldX47bdNFAK3adJeFRB5xpT3ZMnz2uKtT&#10;DQhxZIVS8ixSZUMt+RT3WiQIbR+ExLZg9nVOJBPygMk4FzZWg6pjrRhCnZX4m4JNWeTQGTAhS0xy&#10;xh4BJssBZMIech7tk6vIfJ6dy78lNjjPHjky2Dg7G2XBvwWgsaox8mA/NWloTerSC7R7JI2HYZqC&#10;4zcKn+2WhXjPPI4PDhquhPgdP1JD31AYT5R04H+9dZ/skdWopaTHcWxo+LlhXlCiv1nk+xfkTJrf&#10;LJyendco+GPNy7HGbswV4NMj5zC7fEz2UU9H6cE84+ZYpaioYpZj7Iby6CfhKg5rAncPF6tVNsOZ&#10;dSze2kfHE3jqaqLl0+6ZeTdyNyLt72AaXbZ4ReHBNnlaWG0iSJX5fejr2G+c90yccTelhXIsZ6vD&#10;Bl3+BgAA//8DAFBLAwQUAAYACAAAACEA5UEGVt0AAAAIAQAADwAAAGRycy9kb3ducmV2LnhtbEyP&#10;QU/DMAyF70j7D5GRuCCWdqABpe40TZp24ERBnNPEa6s1TtVkXdmvJz3Bybbe0/P38s1kOzHS4FvH&#10;COkyAUGsnWm5Rvj63D+8gPBBsVGdY0L4IQ+bYnGTq8y4C3/QWIZaxBD2mUJoQugzKb1uyCq/dD1x&#10;1I5usCrEc6ilGdQlhttOrpJkLa1qOX5oVE+7hvSpPFuE1/31VLmx+tb03t4fD6nelaNHvLudtm8g&#10;Ak3hzwwzfkSHIjJV7szGiw4hFgkIj+s4ZzVN5q1CWKXPTyCLXP4vUPwCAAD//wMAUEsBAi0AFAAG&#10;AAgAAAAhALaDOJL+AAAA4QEAABMAAAAAAAAAAAAAAAAAAAAAAFtDb250ZW50X1R5cGVzXS54bWxQ&#10;SwECLQAUAAYACAAAACEAOP0h/9YAAACUAQAACwAAAAAAAAAAAAAAAAAvAQAAX3JlbHMvLnJlbHNQ&#10;SwECLQAUAAYACAAAACEAtvOSf5YCAACJBQAADgAAAAAAAAAAAAAAAAAuAgAAZHJzL2Uyb0RvYy54&#10;bWxQSwECLQAUAAYACAAAACEA5UEGVt0AAAAIAQAADwAAAAAAAAAAAAAAAADwBAAAZHJzL2Rvd25y&#10;ZXYueG1sUEsFBgAAAAAEAAQA8wAAAPoFAAAAAA==&#10;" filled="f" strokecolor="#1f497d [3215]" strokeweight="2pt">
                <w10:wrap anchorx="margin"/>
              </v:rect>
            </w:pict>
          </mc:Fallback>
        </mc:AlternateContent>
      </w:r>
      <w:r w:rsidR="00980093">
        <w:rPr>
          <w:noProof/>
          <w:lang w:eastAsia="en-US"/>
        </w:rPr>
        <w:drawing>
          <wp:anchor distT="0" distB="0" distL="114300" distR="114300" simplePos="0" relativeHeight="251727872" behindDoc="1" locked="0" layoutInCell="1" allowOverlap="1" wp14:anchorId="4F001F1E" wp14:editId="29F22875">
            <wp:simplePos x="0" y="0"/>
            <wp:positionH relativeFrom="margin">
              <wp:align>right</wp:align>
            </wp:positionH>
            <wp:positionV relativeFrom="paragraph">
              <wp:posOffset>227330</wp:posOffset>
            </wp:positionV>
            <wp:extent cx="6858000" cy="1095375"/>
            <wp:effectExtent l="0" t="0" r="0" b="9525"/>
            <wp:wrapTight wrapText="bothSides">
              <wp:wrapPolygon edited="0">
                <wp:start x="0" y="0"/>
                <wp:lineTo x="0" y="21412"/>
                <wp:lineTo x="21540" y="21412"/>
                <wp:lineTo x="21540" y="0"/>
                <wp:lineTo x="0" y="0"/>
              </wp:wrapPolygon>
            </wp:wrapTight>
            <wp:docPr id="275" name="Picture 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4">
                      <a:extLst>
                        <a:ext uri="{28A0092B-C50C-407E-A947-70E740481C1C}">
                          <a14:useLocalDpi xmlns:a14="http://schemas.microsoft.com/office/drawing/2010/main" val="0"/>
                        </a:ext>
                      </a:extLst>
                    </a:blip>
                    <a:stretch>
                      <a:fillRect/>
                    </a:stretch>
                  </pic:blipFill>
                  <pic:spPr>
                    <a:xfrm>
                      <a:off x="0" y="0"/>
                      <a:ext cx="6858000" cy="1095375"/>
                    </a:xfrm>
                    <a:prstGeom prst="rect">
                      <a:avLst/>
                    </a:prstGeom>
                  </pic:spPr>
                </pic:pic>
              </a:graphicData>
            </a:graphic>
            <wp14:sizeRelH relativeFrom="page">
              <wp14:pctWidth>0</wp14:pctWidth>
            </wp14:sizeRelH>
            <wp14:sizeRelV relativeFrom="page">
              <wp14:pctHeight>0</wp14:pctHeight>
            </wp14:sizeRelV>
          </wp:anchor>
        </w:drawing>
      </w:r>
      <w:r w:rsidR="00980093">
        <w:t>Identify the four dimensions of food security below.</w:t>
      </w:r>
    </w:p>
    <w:p w14:paraId="6E15161F" w14:textId="5CE7424D" w:rsidR="00980093" w:rsidRDefault="00D13652" w:rsidP="00D13652">
      <w:pPr>
        <w:pStyle w:val="FFABody"/>
      </w:pPr>
      <w:r>
        <w:rPr>
          <w:noProof/>
          <w:lang w:eastAsia="en-US"/>
        </w:rPr>
        <mc:AlternateContent>
          <mc:Choice Requires="wps">
            <w:drawing>
              <wp:anchor distT="0" distB="0" distL="114300" distR="114300" simplePos="0" relativeHeight="251729920" behindDoc="0" locked="0" layoutInCell="1" allowOverlap="1" wp14:anchorId="430B6D20" wp14:editId="4A06E16D">
                <wp:simplePos x="0" y="0"/>
                <wp:positionH relativeFrom="margin">
                  <wp:posOffset>4200144</wp:posOffset>
                </wp:positionH>
                <wp:positionV relativeFrom="paragraph">
                  <wp:posOffset>1402461</wp:posOffset>
                </wp:positionV>
                <wp:extent cx="2628265" cy="1969008"/>
                <wp:effectExtent l="0" t="0" r="19685" b="12700"/>
                <wp:wrapNone/>
                <wp:docPr id="276" name="Text Box 276"/>
                <wp:cNvGraphicFramePr/>
                <a:graphic xmlns:a="http://schemas.openxmlformats.org/drawingml/2006/main">
                  <a:graphicData uri="http://schemas.microsoft.com/office/word/2010/wordprocessingShape">
                    <wps:wsp>
                      <wps:cNvSpPr txBox="1"/>
                      <wps:spPr>
                        <a:xfrm>
                          <a:off x="0" y="0"/>
                          <a:ext cx="2628265" cy="1969008"/>
                        </a:xfrm>
                        <a:prstGeom prst="rect">
                          <a:avLst/>
                        </a:prstGeom>
                        <a:ln>
                          <a:solidFill>
                            <a:schemeClr val="tx2"/>
                          </a:solidFill>
                        </a:ln>
                      </wps:spPr>
                      <wps:style>
                        <a:lnRef idx="2">
                          <a:schemeClr val="accent1"/>
                        </a:lnRef>
                        <a:fillRef idx="1">
                          <a:schemeClr val="lt1"/>
                        </a:fillRef>
                        <a:effectRef idx="0">
                          <a:schemeClr val="accent1"/>
                        </a:effectRef>
                        <a:fontRef idx="minor">
                          <a:schemeClr val="dk1"/>
                        </a:fontRef>
                      </wps:style>
                      <wps:txbx>
                        <w:txbxContent>
                          <w:p w14:paraId="5E780F2B" w14:textId="77777777" w:rsidR="00575A5C" w:rsidRDefault="00575A5C" w:rsidP="00980093">
                            <w:pPr>
                              <w:rPr>
                                <w:rFonts w:ascii="Verdana" w:hAnsi="Verdana"/>
                                <w:sz w:val="17"/>
                                <w:szCs w:val="17"/>
                              </w:rPr>
                            </w:pPr>
                            <w:r w:rsidRPr="005A706F">
                              <w:rPr>
                                <w:rFonts w:ascii="Verdana" w:hAnsi="Verdana"/>
                                <w:sz w:val="17"/>
                                <w:szCs w:val="17"/>
                              </w:rPr>
                              <w:t>What are the four dimensions needed for food security to exist?</w:t>
                            </w:r>
                          </w:p>
                          <w:p w14:paraId="3EEAD623" w14:textId="77777777" w:rsidR="00575A5C" w:rsidRDefault="00575A5C" w:rsidP="00980093">
                            <w:pPr>
                              <w:rPr>
                                <w:rFonts w:ascii="Verdana" w:hAnsi="Verdana"/>
                                <w:sz w:val="17"/>
                                <w:szCs w:val="17"/>
                              </w:rPr>
                            </w:pPr>
                          </w:p>
                          <w:p w14:paraId="5D9077FE" w14:textId="1A52A735" w:rsidR="00575A5C" w:rsidRDefault="00575A5C" w:rsidP="00D13652">
                            <w:pPr>
                              <w:pStyle w:val="ListParagraph"/>
                              <w:numPr>
                                <w:ilvl w:val="0"/>
                                <w:numId w:val="25"/>
                              </w:numPr>
                              <w:spacing w:line="720" w:lineRule="auto"/>
                              <w:rPr>
                                <w:rFonts w:ascii="Verdana" w:hAnsi="Verdana"/>
                                <w:sz w:val="17"/>
                                <w:szCs w:val="17"/>
                              </w:rPr>
                            </w:pPr>
                            <w:r>
                              <w:rPr>
                                <w:rFonts w:ascii="Verdana" w:hAnsi="Verdana"/>
                                <w:sz w:val="17"/>
                                <w:szCs w:val="17"/>
                              </w:rPr>
                              <w:t xml:space="preserve">____________________________                                                    </w:t>
                            </w:r>
                          </w:p>
                          <w:p w14:paraId="11B5EAFA" w14:textId="6FE54CA8" w:rsidR="00575A5C" w:rsidRPr="00D13652" w:rsidRDefault="00575A5C" w:rsidP="00D13652">
                            <w:pPr>
                              <w:pStyle w:val="ListParagraph"/>
                              <w:numPr>
                                <w:ilvl w:val="0"/>
                                <w:numId w:val="25"/>
                              </w:numPr>
                              <w:spacing w:line="720" w:lineRule="auto"/>
                              <w:rPr>
                                <w:rFonts w:ascii="Verdana" w:hAnsi="Verdana"/>
                                <w:sz w:val="17"/>
                                <w:szCs w:val="17"/>
                              </w:rPr>
                            </w:pPr>
                            <w:r>
                              <w:rPr>
                                <w:rFonts w:ascii="Verdana" w:hAnsi="Verdana"/>
                                <w:sz w:val="17"/>
                                <w:szCs w:val="17"/>
                              </w:rPr>
                              <w:t xml:space="preserve"> ____________________________</w:t>
                            </w:r>
                          </w:p>
                          <w:p w14:paraId="0B0423FC" w14:textId="76FB4041" w:rsidR="00575A5C" w:rsidRDefault="00575A5C" w:rsidP="00D13652">
                            <w:pPr>
                              <w:pStyle w:val="ListParagraph"/>
                              <w:numPr>
                                <w:ilvl w:val="0"/>
                                <w:numId w:val="26"/>
                              </w:numPr>
                              <w:spacing w:line="720" w:lineRule="auto"/>
                              <w:rPr>
                                <w:rFonts w:ascii="Verdana" w:hAnsi="Verdana"/>
                                <w:sz w:val="17"/>
                                <w:szCs w:val="17"/>
                              </w:rPr>
                            </w:pPr>
                            <w:r w:rsidRPr="00D13652">
                              <w:rPr>
                                <w:rFonts w:ascii="Verdana" w:hAnsi="Verdana"/>
                                <w:sz w:val="17"/>
                                <w:szCs w:val="17"/>
                              </w:rPr>
                              <w:t xml:space="preserve"> __________________________</w:t>
                            </w:r>
                            <w:r>
                              <w:rPr>
                                <w:rFonts w:ascii="Verdana" w:hAnsi="Verdana"/>
                                <w:sz w:val="17"/>
                                <w:szCs w:val="17"/>
                              </w:rPr>
                              <w:t>__</w:t>
                            </w:r>
                          </w:p>
                          <w:p w14:paraId="1FDCE9D0" w14:textId="0AF27869" w:rsidR="00575A5C" w:rsidRPr="00D13652" w:rsidRDefault="00575A5C" w:rsidP="00D13652">
                            <w:pPr>
                              <w:pStyle w:val="ListParagraph"/>
                              <w:numPr>
                                <w:ilvl w:val="0"/>
                                <w:numId w:val="26"/>
                              </w:numPr>
                              <w:spacing w:line="720" w:lineRule="auto"/>
                              <w:rPr>
                                <w:rFonts w:ascii="Verdana" w:hAnsi="Verdana"/>
                                <w:sz w:val="17"/>
                                <w:szCs w:val="17"/>
                              </w:rPr>
                            </w:pPr>
                            <w:r>
                              <w:rPr>
                                <w:rFonts w:ascii="Verdana" w:hAnsi="Verdana"/>
                                <w:sz w:val="17"/>
                                <w:szCs w:val="17"/>
                              </w:rPr>
                              <w:t>____________________________</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30B6D20" id="Text Box 276" o:spid="_x0000_s1050" type="#_x0000_t202" style="position:absolute;margin-left:330.7pt;margin-top:110.45pt;width:206.95pt;height:155.05pt;z-index:25172992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U8FbigIAAHEFAAAOAAAAZHJzL2Uyb0RvYy54bWysVEtv2zAMvg/YfxB0X+0YadoGcYqsRYcB&#10;RVusHXpWZKkxJomapMTOfv0o+ZGsy2nYxZbIjx/F5+K61YrshPM1mJJOznJKhOFQ1eatpN9f7j5d&#10;UuIDMxVTYERJ98LT6+XHD4vGzkUBG1CVcARJjJ83tqSbEOw8yzzfCM38GVhhUCnBaRbw6t6yyrEG&#10;2bXKijyfZQ24yjrgwnuU3nZKukz8UgoeHqX0IhBVUnxbSF+Xvuv4zZYLNn9zzG5q3j+D/cMrNKsN&#10;Oh2pbllgZOvqv6h0zR14kOGMg85AypqLFANGM8nfRfO8YVakWDA53o5p8v+Plj/snhypq5IWFzNK&#10;DNNYpBfRBvIZWhJlmKHG+jkCny1CQ4sKrPQg9yiMgbfS6fjHkAjqMdf7Mb+RjqOwmBWXxeycEo66&#10;ydXsKs8vI092MLfOhy8CNImHkjosYMor29370EEHSPSmTPx6UHV1VyuVLrF1xI1yZMew6KEtehdH&#10;KHQYLbMYWBdAOoW9Eh3rNyExKfHJyXtqxwMn41yYkFKQmBAdzSS+YDScnDJUo1GPjWYitelomJ8y&#10;/NPjaJG8ggmjsa4NuFME1Y/hubLDD9F3McfwQ7tuu05IGYuiNVR7rLmDbm685Xc11uWe+fDEHA4K&#10;lhmHPzziRypoSgr9iZINuF+n5BGP/YtaShocvJL6n1vmBCXqq8HOvppMp3FS02V6flHgxR1r1sca&#10;s9U3gGWe4JqxPB0jPqjhKB3oV9wRq+gVVcxw9I19MRxvQrcOcMdwsVolEM6mZeHePFseqWOaY9e9&#10;tK/M2b41A3b1AwwjyubvOrTDRksDq20AWaf2PWS1LwDOdRqAfgfFxXF8T6jDplz+BgAA//8DAFBL&#10;AwQUAAYACAAAACEAWRz4yOEAAAAMAQAADwAAAGRycy9kb3ducmV2LnhtbEyPQU+EMBCF7yb+h2ZM&#10;vLktsLCKlA0xGj3sQVe9FzoLZOmU0O6C/97uSY+T9+W9b4rtYgZ2xsn1liREKwEMqbG6p1bC1+fL&#10;3T0w5xVpNVhCCT/oYFteXxUq13amDzzvfctCCblcSei8H3POXdOhUW5lR6SQHexklA/n1HI9qTmU&#10;m4HHQmTcqJ7CQqdGfOqwOe5PRkL1/Fa/73bfr+nxMIvErauWNq2UtzdL9QjM4+L/YLjoB3Uog1Nt&#10;T6QdGyRkWbQOqIQ4Fg/ALoTYpAmwWkKaRAJ4WfD/T5S/AAAA//8DAFBLAQItABQABgAIAAAAIQC2&#10;gziS/gAAAOEBAAATAAAAAAAAAAAAAAAAAAAAAABbQ29udGVudF9UeXBlc10ueG1sUEsBAi0AFAAG&#10;AAgAAAAhADj9If/WAAAAlAEAAAsAAAAAAAAAAAAAAAAALwEAAF9yZWxzLy5yZWxzUEsBAi0AFAAG&#10;AAgAAAAhAPZTwVuKAgAAcQUAAA4AAAAAAAAAAAAAAAAALgIAAGRycy9lMm9Eb2MueG1sUEsBAi0A&#10;FAAGAAgAAAAhAFkc+MjhAAAADAEAAA8AAAAAAAAAAAAAAAAA5AQAAGRycy9kb3ducmV2LnhtbFBL&#10;BQYAAAAABAAEAPMAAADyBQAAAAA=&#10;" fillcolor="white [3201]" strokecolor="#1f497d [3215]" strokeweight="2pt">
                <v:textbox>
                  <w:txbxContent>
                    <w:p w14:paraId="5E780F2B" w14:textId="77777777" w:rsidR="00575A5C" w:rsidRDefault="00575A5C" w:rsidP="00980093">
                      <w:pPr>
                        <w:rPr>
                          <w:rFonts w:ascii="Verdana" w:hAnsi="Verdana"/>
                          <w:sz w:val="17"/>
                          <w:szCs w:val="17"/>
                        </w:rPr>
                      </w:pPr>
                      <w:r w:rsidRPr="005A706F">
                        <w:rPr>
                          <w:rFonts w:ascii="Verdana" w:hAnsi="Verdana"/>
                          <w:sz w:val="17"/>
                          <w:szCs w:val="17"/>
                        </w:rPr>
                        <w:t>What are the four dimensions needed for food security to exist?</w:t>
                      </w:r>
                    </w:p>
                    <w:p w14:paraId="3EEAD623" w14:textId="77777777" w:rsidR="00575A5C" w:rsidRDefault="00575A5C" w:rsidP="00980093">
                      <w:pPr>
                        <w:rPr>
                          <w:rFonts w:ascii="Verdana" w:hAnsi="Verdana"/>
                          <w:sz w:val="17"/>
                          <w:szCs w:val="17"/>
                        </w:rPr>
                      </w:pPr>
                    </w:p>
                    <w:p w14:paraId="5D9077FE" w14:textId="1A52A735" w:rsidR="00575A5C" w:rsidRDefault="00575A5C" w:rsidP="00D13652">
                      <w:pPr>
                        <w:pStyle w:val="ListParagraph"/>
                        <w:numPr>
                          <w:ilvl w:val="0"/>
                          <w:numId w:val="25"/>
                        </w:numPr>
                        <w:spacing w:line="720" w:lineRule="auto"/>
                        <w:rPr>
                          <w:rFonts w:ascii="Verdana" w:hAnsi="Verdana"/>
                          <w:sz w:val="17"/>
                          <w:szCs w:val="17"/>
                        </w:rPr>
                      </w:pPr>
                      <w:r>
                        <w:rPr>
                          <w:rFonts w:ascii="Verdana" w:hAnsi="Verdana"/>
                          <w:sz w:val="17"/>
                          <w:szCs w:val="17"/>
                        </w:rPr>
                        <w:t xml:space="preserve">____________________________                                                    </w:t>
                      </w:r>
                    </w:p>
                    <w:p w14:paraId="11B5EAFA" w14:textId="6FE54CA8" w:rsidR="00575A5C" w:rsidRPr="00D13652" w:rsidRDefault="00575A5C" w:rsidP="00D13652">
                      <w:pPr>
                        <w:pStyle w:val="ListParagraph"/>
                        <w:numPr>
                          <w:ilvl w:val="0"/>
                          <w:numId w:val="25"/>
                        </w:numPr>
                        <w:spacing w:line="720" w:lineRule="auto"/>
                        <w:rPr>
                          <w:rFonts w:ascii="Verdana" w:hAnsi="Verdana"/>
                          <w:sz w:val="17"/>
                          <w:szCs w:val="17"/>
                        </w:rPr>
                      </w:pPr>
                      <w:r>
                        <w:rPr>
                          <w:rFonts w:ascii="Verdana" w:hAnsi="Verdana"/>
                          <w:sz w:val="17"/>
                          <w:szCs w:val="17"/>
                        </w:rPr>
                        <w:t xml:space="preserve"> ____________________________</w:t>
                      </w:r>
                    </w:p>
                    <w:p w14:paraId="0B0423FC" w14:textId="76FB4041" w:rsidR="00575A5C" w:rsidRDefault="00575A5C" w:rsidP="00D13652">
                      <w:pPr>
                        <w:pStyle w:val="ListParagraph"/>
                        <w:numPr>
                          <w:ilvl w:val="0"/>
                          <w:numId w:val="26"/>
                        </w:numPr>
                        <w:spacing w:line="720" w:lineRule="auto"/>
                        <w:rPr>
                          <w:rFonts w:ascii="Verdana" w:hAnsi="Verdana"/>
                          <w:sz w:val="17"/>
                          <w:szCs w:val="17"/>
                        </w:rPr>
                      </w:pPr>
                      <w:r w:rsidRPr="00D13652">
                        <w:rPr>
                          <w:rFonts w:ascii="Verdana" w:hAnsi="Verdana"/>
                          <w:sz w:val="17"/>
                          <w:szCs w:val="17"/>
                        </w:rPr>
                        <w:t xml:space="preserve"> __________________________</w:t>
                      </w:r>
                      <w:r>
                        <w:rPr>
                          <w:rFonts w:ascii="Verdana" w:hAnsi="Verdana"/>
                          <w:sz w:val="17"/>
                          <w:szCs w:val="17"/>
                        </w:rPr>
                        <w:t>__</w:t>
                      </w:r>
                    </w:p>
                    <w:p w14:paraId="1FDCE9D0" w14:textId="0AF27869" w:rsidR="00575A5C" w:rsidRPr="00D13652" w:rsidRDefault="00575A5C" w:rsidP="00D13652">
                      <w:pPr>
                        <w:pStyle w:val="ListParagraph"/>
                        <w:numPr>
                          <w:ilvl w:val="0"/>
                          <w:numId w:val="26"/>
                        </w:numPr>
                        <w:spacing w:line="720" w:lineRule="auto"/>
                        <w:rPr>
                          <w:rFonts w:ascii="Verdana" w:hAnsi="Verdana"/>
                          <w:sz w:val="17"/>
                          <w:szCs w:val="17"/>
                        </w:rPr>
                      </w:pPr>
                      <w:r>
                        <w:rPr>
                          <w:rFonts w:ascii="Verdana" w:hAnsi="Verdana"/>
                          <w:sz w:val="17"/>
                          <w:szCs w:val="17"/>
                        </w:rPr>
                        <w:t>____________________________</w:t>
                      </w:r>
                    </w:p>
                  </w:txbxContent>
                </v:textbox>
                <w10:wrap anchorx="margin"/>
              </v:shape>
            </w:pict>
          </mc:Fallback>
        </mc:AlternateContent>
      </w:r>
      <w:r>
        <w:rPr>
          <w:noProof/>
          <w:lang w:eastAsia="en-US"/>
        </w:rPr>
        <w:drawing>
          <wp:anchor distT="0" distB="0" distL="114300" distR="114300" simplePos="0" relativeHeight="251808768" behindDoc="1" locked="0" layoutInCell="1" allowOverlap="1" wp14:anchorId="009AF3A8" wp14:editId="0502F309">
            <wp:simplePos x="0" y="0"/>
            <wp:positionH relativeFrom="margin">
              <wp:align>left</wp:align>
            </wp:positionH>
            <wp:positionV relativeFrom="paragraph">
              <wp:posOffset>1385443</wp:posOffset>
            </wp:positionV>
            <wp:extent cx="4119245" cy="1535430"/>
            <wp:effectExtent l="0" t="0" r="0" b="7620"/>
            <wp:wrapTight wrapText="bothSides">
              <wp:wrapPolygon edited="0">
                <wp:start x="0" y="0"/>
                <wp:lineTo x="0" y="21439"/>
                <wp:lineTo x="21477" y="21439"/>
                <wp:lineTo x="21477" y="0"/>
                <wp:lineTo x="0" y="0"/>
              </wp:wrapPolygon>
            </wp:wrapTight>
            <wp:docPr id="316" name="Picture 3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
                      <a:extLst>
                        <a:ext uri="{28A0092B-C50C-407E-A947-70E740481C1C}">
                          <a14:useLocalDpi xmlns:a14="http://schemas.microsoft.com/office/drawing/2010/main" val="0"/>
                        </a:ext>
                      </a:extLst>
                    </a:blip>
                    <a:stretch>
                      <a:fillRect/>
                    </a:stretch>
                  </pic:blipFill>
                  <pic:spPr>
                    <a:xfrm>
                      <a:off x="0" y="0"/>
                      <a:ext cx="4119245" cy="1535430"/>
                    </a:xfrm>
                    <a:prstGeom prst="rect">
                      <a:avLst/>
                    </a:prstGeom>
                  </pic:spPr>
                </pic:pic>
              </a:graphicData>
            </a:graphic>
            <wp14:sizeRelH relativeFrom="margin">
              <wp14:pctWidth>0</wp14:pctWidth>
            </wp14:sizeRelH>
            <wp14:sizeRelV relativeFrom="margin">
              <wp14:pctHeight>0</wp14:pctHeight>
            </wp14:sizeRelV>
          </wp:anchor>
        </w:drawing>
      </w:r>
      <w:r>
        <w:t xml:space="preserve">  </w:t>
      </w:r>
    </w:p>
    <w:p w14:paraId="39FE87E4" w14:textId="5D09D2C2" w:rsidR="00980093" w:rsidRDefault="00980093" w:rsidP="00980093">
      <w:pPr>
        <w:spacing w:line="276" w:lineRule="auto"/>
      </w:pPr>
    </w:p>
    <w:p w14:paraId="74B00D91" w14:textId="502CA2A4" w:rsidR="00980093" w:rsidRDefault="00980093" w:rsidP="00980093">
      <w:pPr>
        <w:spacing w:line="276" w:lineRule="auto"/>
      </w:pPr>
    </w:p>
    <w:p w14:paraId="726B51BD" w14:textId="0890A496" w:rsidR="00DA51BF" w:rsidRDefault="00DA51BF" w:rsidP="00980093">
      <w:pPr>
        <w:spacing w:line="276" w:lineRule="auto"/>
      </w:pPr>
    </w:p>
    <w:p w14:paraId="1C410977" w14:textId="02D372CA" w:rsidR="00DA51BF" w:rsidRDefault="00DA51BF" w:rsidP="00980093">
      <w:pPr>
        <w:spacing w:line="276" w:lineRule="auto"/>
      </w:pPr>
    </w:p>
    <w:p w14:paraId="68693BCF" w14:textId="589044DC" w:rsidR="00DA51BF" w:rsidRDefault="00DA51BF" w:rsidP="00980093">
      <w:pPr>
        <w:spacing w:line="276" w:lineRule="auto"/>
      </w:pPr>
    </w:p>
    <w:p w14:paraId="32290F0D" w14:textId="77777777" w:rsidR="00DA51BF" w:rsidRDefault="00DA51BF" w:rsidP="00980093">
      <w:pPr>
        <w:spacing w:line="276" w:lineRule="auto"/>
      </w:pPr>
    </w:p>
    <w:p w14:paraId="00D8DA01" w14:textId="77777777" w:rsidR="00DA51BF" w:rsidRDefault="00DA51BF" w:rsidP="00980093">
      <w:pPr>
        <w:spacing w:line="276" w:lineRule="auto"/>
      </w:pPr>
    </w:p>
    <w:p w14:paraId="4A92D855" w14:textId="79EE58E0" w:rsidR="00D13652" w:rsidRDefault="00D13652" w:rsidP="00DA51BF">
      <w:pPr>
        <w:pStyle w:val="FFASub1"/>
      </w:pPr>
    </w:p>
    <w:p w14:paraId="4C6F069A" w14:textId="05F96446" w:rsidR="00DA51BF" w:rsidRDefault="00DA51BF" w:rsidP="00DA51BF">
      <w:pPr>
        <w:pStyle w:val="FFASub1"/>
      </w:pPr>
      <w:r>
        <w:t>Directions:</w:t>
      </w:r>
    </w:p>
    <w:p w14:paraId="2105686B" w14:textId="4B887CF6" w:rsidR="00980093" w:rsidRPr="005A706F" w:rsidRDefault="00D13652" w:rsidP="00DA51BF">
      <w:pPr>
        <w:pStyle w:val="FFABody"/>
      </w:pPr>
      <w:r>
        <w:rPr>
          <w:noProof/>
          <w:lang w:eastAsia="en-US"/>
        </w:rPr>
        <mc:AlternateContent>
          <mc:Choice Requires="wpg">
            <w:drawing>
              <wp:anchor distT="0" distB="0" distL="114300" distR="114300" simplePos="0" relativeHeight="251799552" behindDoc="0" locked="0" layoutInCell="1" allowOverlap="1" wp14:anchorId="7DF54D26" wp14:editId="5D324AFA">
                <wp:simplePos x="0" y="0"/>
                <wp:positionH relativeFrom="margin">
                  <wp:align>left</wp:align>
                </wp:positionH>
                <wp:positionV relativeFrom="paragraph">
                  <wp:posOffset>266065</wp:posOffset>
                </wp:positionV>
                <wp:extent cx="7055485" cy="4084320"/>
                <wp:effectExtent l="0" t="0" r="12065" b="11430"/>
                <wp:wrapNone/>
                <wp:docPr id="58" name="Group 58"/>
                <wp:cNvGraphicFramePr/>
                <a:graphic xmlns:a="http://schemas.openxmlformats.org/drawingml/2006/main">
                  <a:graphicData uri="http://schemas.microsoft.com/office/word/2010/wordprocessingGroup">
                    <wpg:wgp>
                      <wpg:cNvGrpSpPr/>
                      <wpg:grpSpPr>
                        <a:xfrm>
                          <a:off x="0" y="0"/>
                          <a:ext cx="7055485" cy="4084320"/>
                          <a:chOff x="0" y="0"/>
                          <a:chExt cx="7055489" cy="4761373"/>
                        </a:xfrm>
                      </wpg:grpSpPr>
                      <wpg:grpSp>
                        <wpg:cNvPr id="289" name="Group 289"/>
                        <wpg:cNvGrpSpPr/>
                        <wpg:grpSpPr>
                          <a:xfrm>
                            <a:off x="0" y="0"/>
                            <a:ext cx="7055489" cy="4761373"/>
                            <a:chOff x="0" y="0"/>
                            <a:chExt cx="7055489" cy="4761373"/>
                          </a:xfrm>
                        </wpg:grpSpPr>
                        <wps:wsp>
                          <wps:cNvPr id="57" name="Rectangle 57"/>
                          <wps:cNvSpPr/>
                          <wps:spPr>
                            <a:xfrm>
                              <a:off x="0" y="0"/>
                              <a:ext cx="7055489" cy="4761373"/>
                            </a:xfrm>
                            <a:prstGeom prst="rect">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9" name="Text Box 59"/>
                          <wps:cNvSpPr txBox="1"/>
                          <wps:spPr>
                            <a:xfrm>
                              <a:off x="2110154" y="508601"/>
                              <a:ext cx="2304938" cy="4133738"/>
                            </a:xfrm>
                            <a:prstGeom prst="rect">
                              <a:avLst/>
                            </a:prstGeom>
                            <a:solidFill>
                              <a:schemeClr val="lt1"/>
                            </a:solidFill>
                            <a:ln w="6350">
                              <a:noFill/>
                            </a:ln>
                          </wps:spPr>
                          <wps:txbx>
                            <w:txbxContent>
                              <w:p w14:paraId="539067FB" w14:textId="0715584B" w:rsidR="00575A5C" w:rsidRPr="00D119B5" w:rsidRDefault="00575A5C" w:rsidP="00DA51BF">
                                <w:pPr>
                                  <w:jc w:val="center"/>
                                  <w:rPr>
                                    <w:rFonts w:ascii="Verdana" w:hAnsi="Verdana"/>
                                    <w:sz w:val="17"/>
                                    <w:szCs w:val="17"/>
                                  </w:rPr>
                                </w:pPr>
                                <w:r w:rsidRPr="00D119B5">
                                  <w:rPr>
                                    <w:rFonts w:ascii="Verdana" w:hAnsi="Verdana"/>
                                    <w:sz w:val="17"/>
                                    <w:szCs w:val="17"/>
                                  </w:rPr>
                                  <w:t>Physical Availability of Food</w:t>
                                </w:r>
                              </w:p>
                              <w:p w14:paraId="58E8F010" w14:textId="7B4E8634" w:rsidR="00575A5C" w:rsidRPr="00D119B5" w:rsidRDefault="00575A5C" w:rsidP="00DA51BF">
                                <w:pPr>
                                  <w:jc w:val="center"/>
                                  <w:rPr>
                                    <w:rFonts w:ascii="Verdana" w:hAnsi="Verdana"/>
                                    <w:sz w:val="17"/>
                                    <w:szCs w:val="17"/>
                                  </w:rPr>
                                </w:pPr>
                              </w:p>
                              <w:p w14:paraId="0E7F646B" w14:textId="482EB793" w:rsidR="00575A5C" w:rsidRPr="00D119B5" w:rsidRDefault="00575A5C" w:rsidP="00DA51BF">
                                <w:pPr>
                                  <w:jc w:val="center"/>
                                  <w:rPr>
                                    <w:rFonts w:ascii="Verdana" w:hAnsi="Verdana"/>
                                    <w:sz w:val="17"/>
                                    <w:szCs w:val="17"/>
                                  </w:rPr>
                                </w:pPr>
                              </w:p>
                              <w:p w14:paraId="4345574C" w14:textId="5FBFF81D" w:rsidR="00575A5C" w:rsidRDefault="00575A5C" w:rsidP="00DA51BF">
                                <w:pPr>
                                  <w:jc w:val="center"/>
                                  <w:rPr>
                                    <w:rFonts w:ascii="Verdana" w:hAnsi="Verdana"/>
                                    <w:sz w:val="17"/>
                                    <w:szCs w:val="17"/>
                                  </w:rPr>
                                </w:pPr>
                              </w:p>
                              <w:p w14:paraId="629E62B9" w14:textId="713E4C83" w:rsidR="00575A5C" w:rsidRDefault="00575A5C" w:rsidP="00DA51BF">
                                <w:pPr>
                                  <w:jc w:val="center"/>
                                  <w:rPr>
                                    <w:rFonts w:ascii="Verdana" w:hAnsi="Verdana"/>
                                    <w:sz w:val="17"/>
                                    <w:szCs w:val="17"/>
                                  </w:rPr>
                                </w:pPr>
                              </w:p>
                              <w:p w14:paraId="7E0A40B6" w14:textId="77777777" w:rsidR="00575A5C" w:rsidRPr="00D119B5" w:rsidRDefault="00575A5C" w:rsidP="00DA51BF">
                                <w:pPr>
                                  <w:jc w:val="center"/>
                                  <w:rPr>
                                    <w:rFonts w:ascii="Verdana" w:hAnsi="Verdana"/>
                                    <w:sz w:val="17"/>
                                    <w:szCs w:val="17"/>
                                  </w:rPr>
                                </w:pPr>
                              </w:p>
                              <w:p w14:paraId="7DF78CCD" w14:textId="77777777" w:rsidR="00575A5C" w:rsidRPr="00D119B5" w:rsidRDefault="00575A5C" w:rsidP="00DA51BF">
                                <w:pPr>
                                  <w:jc w:val="center"/>
                                  <w:rPr>
                                    <w:rFonts w:ascii="Verdana" w:hAnsi="Verdana"/>
                                    <w:sz w:val="17"/>
                                    <w:szCs w:val="17"/>
                                  </w:rPr>
                                </w:pPr>
                              </w:p>
                              <w:p w14:paraId="1A198145" w14:textId="77777777" w:rsidR="00575A5C" w:rsidRPr="00D119B5" w:rsidRDefault="00575A5C" w:rsidP="00DA51BF">
                                <w:pPr>
                                  <w:jc w:val="center"/>
                                  <w:rPr>
                                    <w:rFonts w:ascii="Verdana" w:hAnsi="Verdana"/>
                                    <w:sz w:val="17"/>
                                    <w:szCs w:val="17"/>
                                  </w:rPr>
                                </w:pPr>
                              </w:p>
                              <w:p w14:paraId="41520EC4" w14:textId="292F2A2B" w:rsidR="00575A5C" w:rsidRPr="00D119B5" w:rsidRDefault="00575A5C" w:rsidP="00DA51BF">
                                <w:pPr>
                                  <w:jc w:val="center"/>
                                  <w:rPr>
                                    <w:rFonts w:ascii="Verdana" w:hAnsi="Verdana"/>
                                    <w:sz w:val="17"/>
                                    <w:szCs w:val="17"/>
                                  </w:rPr>
                                </w:pPr>
                                <w:r w:rsidRPr="00D119B5">
                                  <w:rPr>
                                    <w:rFonts w:ascii="Verdana" w:hAnsi="Verdana"/>
                                    <w:sz w:val="17"/>
                                    <w:szCs w:val="17"/>
                                  </w:rPr>
                                  <w:t>Economic and Physical Access to Food</w:t>
                                </w:r>
                              </w:p>
                              <w:p w14:paraId="11717AE2" w14:textId="5632D0BB" w:rsidR="00575A5C" w:rsidRPr="00D119B5" w:rsidRDefault="00575A5C" w:rsidP="00DA51BF">
                                <w:pPr>
                                  <w:jc w:val="center"/>
                                  <w:rPr>
                                    <w:rFonts w:ascii="Verdana" w:hAnsi="Verdana"/>
                                    <w:sz w:val="17"/>
                                    <w:szCs w:val="17"/>
                                  </w:rPr>
                                </w:pPr>
                              </w:p>
                              <w:p w14:paraId="767E72C4" w14:textId="6DEC55DC" w:rsidR="00575A5C" w:rsidRPr="00D119B5" w:rsidRDefault="00575A5C" w:rsidP="00DA51BF">
                                <w:pPr>
                                  <w:jc w:val="center"/>
                                  <w:rPr>
                                    <w:rFonts w:ascii="Verdana" w:hAnsi="Verdana"/>
                                    <w:sz w:val="17"/>
                                    <w:szCs w:val="17"/>
                                  </w:rPr>
                                </w:pPr>
                              </w:p>
                              <w:p w14:paraId="1EA6D7B4" w14:textId="6A618186" w:rsidR="00575A5C" w:rsidRDefault="00575A5C" w:rsidP="00DA51BF">
                                <w:pPr>
                                  <w:jc w:val="center"/>
                                  <w:rPr>
                                    <w:rFonts w:ascii="Verdana" w:hAnsi="Verdana"/>
                                    <w:sz w:val="17"/>
                                    <w:szCs w:val="17"/>
                                  </w:rPr>
                                </w:pPr>
                              </w:p>
                              <w:p w14:paraId="39B2D1D0" w14:textId="1C27F421" w:rsidR="00575A5C" w:rsidRDefault="00575A5C" w:rsidP="00DA51BF">
                                <w:pPr>
                                  <w:jc w:val="center"/>
                                  <w:rPr>
                                    <w:rFonts w:ascii="Verdana" w:hAnsi="Verdana"/>
                                    <w:sz w:val="17"/>
                                    <w:szCs w:val="17"/>
                                  </w:rPr>
                                </w:pPr>
                              </w:p>
                              <w:p w14:paraId="43CD481E" w14:textId="77777777" w:rsidR="00575A5C" w:rsidRPr="00D119B5" w:rsidRDefault="00575A5C" w:rsidP="00DA51BF">
                                <w:pPr>
                                  <w:jc w:val="center"/>
                                  <w:rPr>
                                    <w:rFonts w:ascii="Verdana" w:hAnsi="Verdana"/>
                                    <w:sz w:val="17"/>
                                    <w:szCs w:val="17"/>
                                  </w:rPr>
                                </w:pPr>
                              </w:p>
                              <w:p w14:paraId="04C7CB15" w14:textId="77777777" w:rsidR="00575A5C" w:rsidRPr="00D119B5" w:rsidRDefault="00575A5C" w:rsidP="00DA51BF">
                                <w:pPr>
                                  <w:jc w:val="center"/>
                                  <w:rPr>
                                    <w:rFonts w:ascii="Verdana" w:hAnsi="Verdana"/>
                                    <w:sz w:val="17"/>
                                    <w:szCs w:val="17"/>
                                  </w:rPr>
                                </w:pPr>
                              </w:p>
                              <w:p w14:paraId="6FA9EC61" w14:textId="77777777" w:rsidR="00575A5C" w:rsidRPr="00D119B5" w:rsidRDefault="00575A5C" w:rsidP="00DA51BF">
                                <w:pPr>
                                  <w:jc w:val="center"/>
                                  <w:rPr>
                                    <w:rFonts w:ascii="Verdana" w:hAnsi="Verdana"/>
                                    <w:sz w:val="17"/>
                                    <w:szCs w:val="17"/>
                                  </w:rPr>
                                </w:pPr>
                              </w:p>
                              <w:p w14:paraId="624027A3" w14:textId="162CBB74" w:rsidR="00575A5C" w:rsidRPr="00D119B5" w:rsidRDefault="00575A5C" w:rsidP="00DA51BF">
                                <w:pPr>
                                  <w:jc w:val="center"/>
                                  <w:rPr>
                                    <w:rFonts w:ascii="Verdana" w:hAnsi="Verdana"/>
                                    <w:sz w:val="17"/>
                                    <w:szCs w:val="17"/>
                                  </w:rPr>
                                </w:pPr>
                                <w:r w:rsidRPr="00D119B5">
                                  <w:rPr>
                                    <w:rFonts w:ascii="Verdana" w:hAnsi="Verdana"/>
                                    <w:sz w:val="17"/>
                                    <w:szCs w:val="17"/>
                                  </w:rPr>
                                  <w:t>Food Utilization</w:t>
                                </w:r>
                              </w:p>
                              <w:p w14:paraId="4D20019E" w14:textId="5FEAF83E" w:rsidR="00575A5C" w:rsidRPr="00D119B5" w:rsidRDefault="00575A5C" w:rsidP="00DA51BF">
                                <w:pPr>
                                  <w:jc w:val="center"/>
                                  <w:rPr>
                                    <w:rFonts w:ascii="Verdana" w:hAnsi="Verdana"/>
                                    <w:sz w:val="17"/>
                                    <w:szCs w:val="17"/>
                                  </w:rPr>
                                </w:pPr>
                              </w:p>
                              <w:p w14:paraId="3E2EF0F8" w14:textId="1CE19CC5" w:rsidR="00575A5C" w:rsidRPr="00D119B5" w:rsidRDefault="00575A5C" w:rsidP="00DA51BF">
                                <w:pPr>
                                  <w:jc w:val="center"/>
                                  <w:rPr>
                                    <w:rFonts w:ascii="Verdana" w:hAnsi="Verdana"/>
                                    <w:sz w:val="17"/>
                                    <w:szCs w:val="17"/>
                                  </w:rPr>
                                </w:pPr>
                              </w:p>
                              <w:p w14:paraId="1647F4A1" w14:textId="35546E3B" w:rsidR="00575A5C" w:rsidRDefault="00575A5C" w:rsidP="00DA51BF">
                                <w:pPr>
                                  <w:jc w:val="center"/>
                                  <w:rPr>
                                    <w:rFonts w:ascii="Verdana" w:hAnsi="Verdana"/>
                                    <w:sz w:val="17"/>
                                    <w:szCs w:val="17"/>
                                  </w:rPr>
                                </w:pPr>
                              </w:p>
                              <w:p w14:paraId="0315A448" w14:textId="704BFF46" w:rsidR="00575A5C" w:rsidRDefault="00575A5C" w:rsidP="00DA51BF">
                                <w:pPr>
                                  <w:jc w:val="center"/>
                                  <w:rPr>
                                    <w:rFonts w:ascii="Verdana" w:hAnsi="Verdana"/>
                                    <w:sz w:val="17"/>
                                    <w:szCs w:val="17"/>
                                  </w:rPr>
                                </w:pPr>
                              </w:p>
                              <w:p w14:paraId="2E8D0536" w14:textId="77777777" w:rsidR="00575A5C" w:rsidRPr="00D119B5" w:rsidRDefault="00575A5C" w:rsidP="00DA51BF">
                                <w:pPr>
                                  <w:jc w:val="center"/>
                                  <w:rPr>
                                    <w:rFonts w:ascii="Verdana" w:hAnsi="Verdana"/>
                                    <w:sz w:val="17"/>
                                    <w:szCs w:val="17"/>
                                  </w:rPr>
                                </w:pPr>
                              </w:p>
                              <w:p w14:paraId="355A091D" w14:textId="5A1C6265" w:rsidR="00575A5C" w:rsidRPr="00D119B5" w:rsidRDefault="00575A5C" w:rsidP="00DA51BF">
                                <w:pPr>
                                  <w:jc w:val="center"/>
                                  <w:rPr>
                                    <w:rFonts w:ascii="Verdana" w:hAnsi="Verdana"/>
                                    <w:sz w:val="17"/>
                                    <w:szCs w:val="17"/>
                                  </w:rPr>
                                </w:pPr>
                              </w:p>
                              <w:p w14:paraId="0DF793C3" w14:textId="77777777" w:rsidR="00575A5C" w:rsidRPr="00D119B5" w:rsidRDefault="00575A5C" w:rsidP="00DA51BF">
                                <w:pPr>
                                  <w:jc w:val="center"/>
                                  <w:rPr>
                                    <w:rFonts w:ascii="Verdana" w:hAnsi="Verdana"/>
                                    <w:sz w:val="17"/>
                                    <w:szCs w:val="17"/>
                                  </w:rPr>
                                </w:pPr>
                              </w:p>
                              <w:p w14:paraId="22F1FEEF" w14:textId="64DE45F7" w:rsidR="00575A5C" w:rsidRPr="00D119B5" w:rsidRDefault="00575A5C" w:rsidP="00DA51BF">
                                <w:pPr>
                                  <w:jc w:val="center"/>
                                  <w:rPr>
                                    <w:rFonts w:ascii="Verdana" w:hAnsi="Verdana"/>
                                    <w:sz w:val="17"/>
                                    <w:szCs w:val="17"/>
                                  </w:rPr>
                                </w:pPr>
                                <w:r w:rsidRPr="00D119B5">
                                  <w:rPr>
                                    <w:rFonts w:ascii="Verdana" w:hAnsi="Verdana"/>
                                    <w:sz w:val="17"/>
                                    <w:szCs w:val="17"/>
                                  </w:rPr>
                                  <w:t>Stability Over Time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61" name="Text Box 61"/>
                          <wps:cNvSpPr txBox="1"/>
                          <wps:spPr>
                            <a:xfrm>
                              <a:off x="4577411" y="497780"/>
                              <a:ext cx="2326107" cy="4133215"/>
                            </a:xfrm>
                            <a:prstGeom prst="rect">
                              <a:avLst/>
                            </a:prstGeom>
                            <a:solidFill>
                              <a:schemeClr val="lt1"/>
                            </a:solidFill>
                            <a:ln w="6350">
                              <a:noFill/>
                            </a:ln>
                          </wps:spPr>
                          <wps:txbx>
                            <w:txbxContent>
                              <w:p w14:paraId="644EF5CF" w14:textId="1DCA95D0" w:rsidR="00575A5C" w:rsidRPr="00D119B5" w:rsidRDefault="00575A5C" w:rsidP="00D119B5">
                                <w:pPr>
                                  <w:jc w:val="center"/>
                                  <w:rPr>
                                    <w:rFonts w:ascii="Verdana" w:hAnsi="Verdana"/>
                                    <w:sz w:val="17"/>
                                    <w:szCs w:val="17"/>
                                  </w:rPr>
                                </w:pPr>
                                <w:r>
                                  <w:rPr>
                                    <w:rFonts w:ascii="Verdana" w:hAnsi="Verdana"/>
                                    <w:sz w:val="17"/>
                                    <w:szCs w:val="17"/>
                                  </w:rPr>
                                  <w:t>Having consistent access, funds and ability to purchase healthy and nutritious food</w:t>
                                </w:r>
                              </w:p>
                              <w:p w14:paraId="4438FBE9" w14:textId="77777777" w:rsidR="00575A5C" w:rsidRPr="00D119B5" w:rsidRDefault="00575A5C" w:rsidP="00D119B5">
                                <w:pPr>
                                  <w:jc w:val="center"/>
                                  <w:rPr>
                                    <w:rFonts w:ascii="Verdana" w:hAnsi="Verdana"/>
                                    <w:sz w:val="17"/>
                                    <w:szCs w:val="17"/>
                                  </w:rPr>
                                </w:pPr>
                              </w:p>
                              <w:p w14:paraId="59250132" w14:textId="77777777" w:rsidR="00575A5C" w:rsidRPr="00D119B5" w:rsidRDefault="00575A5C" w:rsidP="00D119B5">
                                <w:pPr>
                                  <w:jc w:val="center"/>
                                  <w:rPr>
                                    <w:rFonts w:ascii="Verdana" w:hAnsi="Verdana"/>
                                    <w:sz w:val="17"/>
                                    <w:szCs w:val="17"/>
                                  </w:rPr>
                                </w:pPr>
                              </w:p>
                              <w:p w14:paraId="4CE03221" w14:textId="158FF32A" w:rsidR="00575A5C" w:rsidRPr="00D119B5" w:rsidRDefault="00575A5C" w:rsidP="00D119B5">
                                <w:pPr>
                                  <w:rPr>
                                    <w:rFonts w:ascii="Verdana" w:hAnsi="Verdana"/>
                                    <w:sz w:val="17"/>
                                    <w:szCs w:val="17"/>
                                  </w:rPr>
                                </w:pPr>
                              </w:p>
                              <w:p w14:paraId="4FEFEF75" w14:textId="77777777" w:rsidR="00575A5C" w:rsidRPr="00D119B5" w:rsidRDefault="00575A5C" w:rsidP="00D119B5">
                                <w:pPr>
                                  <w:jc w:val="center"/>
                                  <w:rPr>
                                    <w:rFonts w:ascii="Verdana" w:hAnsi="Verdana"/>
                                    <w:sz w:val="17"/>
                                    <w:szCs w:val="17"/>
                                  </w:rPr>
                                </w:pPr>
                              </w:p>
                              <w:p w14:paraId="42C242AE" w14:textId="77777777" w:rsidR="00575A5C" w:rsidRPr="00D119B5" w:rsidRDefault="00575A5C" w:rsidP="00D119B5">
                                <w:pPr>
                                  <w:jc w:val="center"/>
                                  <w:rPr>
                                    <w:rFonts w:ascii="Verdana" w:hAnsi="Verdana"/>
                                    <w:sz w:val="17"/>
                                    <w:szCs w:val="17"/>
                                  </w:rPr>
                                </w:pPr>
                              </w:p>
                              <w:p w14:paraId="3184EB9F" w14:textId="7FE20E80" w:rsidR="00575A5C" w:rsidRPr="00D119B5" w:rsidRDefault="00575A5C" w:rsidP="00D119B5">
                                <w:pPr>
                                  <w:jc w:val="center"/>
                                  <w:rPr>
                                    <w:rFonts w:ascii="Verdana" w:hAnsi="Verdana"/>
                                    <w:sz w:val="17"/>
                                    <w:szCs w:val="17"/>
                                  </w:rPr>
                                </w:pPr>
                                <w:r>
                                  <w:rPr>
                                    <w:rFonts w:ascii="Verdana" w:hAnsi="Verdana"/>
                                    <w:sz w:val="17"/>
                                    <w:szCs w:val="17"/>
                                  </w:rPr>
                                  <w:t>Having the money and ability to purchase food</w:t>
                                </w:r>
                              </w:p>
                              <w:p w14:paraId="53500781" w14:textId="77777777" w:rsidR="00575A5C" w:rsidRPr="00D119B5" w:rsidRDefault="00575A5C" w:rsidP="00D119B5">
                                <w:pPr>
                                  <w:jc w:val="center"/>
                                  <w:rPr>
                                    <w:rFonts w:ascii="Verdana" w:hAnsi="Verdana"/>
                                    <w:sz w:val="17"/>
                                    <w:szCs w:val="17"/>
                                  </w:rPr>
                                </w:pPr>
                              </w:p>
                              <w:p w14:paraId="403CCA69" w14:textId="77777777" w:rsidR="00575A5C" w:rsidRPr="00D119B5" w:rsidRDefault="00575A5C" w:rsidP="00D119B5">
                                <w:pPr>
                                  <w:jc w:val="center"/>
                                  <w:rPr>
                                    <w:rFonts w:ascii="Verdana" w:hAnsi="Verdana"/>
                                    <w:sz w:val="17"/>
                                    <w:szCs w:val="17"/>
                                  </w:rPr>
                                </w:pPr>
                              </w:p>
                              <w:p w14:paraId="3B3E7CD2" w14:textId="263D035F" w:rsidR="00575A5C" w:rsidRDefault="00575A5C" w:rsidP="00D119B5">
                                <w:pPr>
                                  <w:rPr>
                                    <w:rFonts w:ascii="Verdana" w:hAnsi="Verdana"/>
                                    <w:sz w:val="17"/>
                                    <w:szCs w:val="17"/>
                                  </w:rPr>
                                </w:pPr>
                              </w:p>
                              <w:p w14:paraId="67475955" w14:textId="77777777" w:rsidR="00575A5C" w:rsidRPr="00D119B5" w:rsidRDefault="00575A5C" w:rsidP="00D119B5">
                                <w:pPr>
                                  <w:jc w:val="center"/>
                                  <w:rPr>
                                    <w:rFonts w:ascii="Verdana" w:hAnsi="Verdana"/>
                                    <w:sz w:val="17"/>
                                    <w:szCs w:val="17"/>
                                  </w:rPr>
                                </w:pPr>
                              </w:p>
                              <w:p w14:paraId="373AF1F0" w14:textId="77777777" w:rsidR="00575A5C" w:rsidRPr="00D119B5" w:rsidRDefault="00575A5C" w:rsidP="00D119B5">
                                <w:pPr>
                                  <w:jc w:val="center"/>
                                  <w:rPr>
                                    <w:rFonts w:ascii="Verdana" w:hAnsi="Verdana"/>
                                    <w:sz w:val="17"/>
                                    <w:szCs w:val="17"/>
                                  </w:rPr>
                                </w:pPr>
                              </w:p>
                              <w:p w14:paraId="6B6058C7" w14:textId="77777777" w:rsidR="00575A5C" w:rsidRPr="00D119B5" w:rsidRDefault="00575A5C" w:rsidP="00D119B5">
                                <w:pPr>
                                  <w:jc w:val="center"/>
                                  <w:rPr>
                                    <w:rFonts w:ascii="Verdana" w:hAnsi="Verdana"/>
                                    <w:sz w:val="17"/>
                                    <w:szCs w:val="17"/>
                                  </w:rPr>
                                </w:pPr>
                              </w:p>
                              <w:p w14:paraId="6A3ACD44" w14:textId="1E532F5A" w:rsidR="00575A5C" w:rsidRPr="00D119B5" w:rsidRDefault="00575A5C" w:rsidP="00D119B5">
                                <w:pPr>
                                  <w:jc w:val="center"/>
                                  <w:rPr>
                                    <w:rFonts w:ascii="Verdana" w:hAnsi="Verdana"/>
                                    <w:sz w:val="17"/>
                                    <w:szCs w:val="17"/>
                                  </w:rPr>
                                </w:pPr>
                                <w:r>
                                  <w:rPr>
                                    <w:rFonts w:ascii="Verdana" w:hAnsi="Verdana"/>
                                    <w:sz w:val="17"/>
                                    <w:szCs w:val="17"/>
                                  </w:rPr>
                                  <w:t>Sufficient production of food</w:t>
                                </w:r>
                              </w:p>
                              <w:p w14:paraId="6CE19705" w14:textId="77777777" w:rsidR="00575A5C" w:rsidRPr="00D119B5" w:rsidRDefault="00575A5C" w:rsidP="00D119B5">
                                <w:pPr>
                                  <w:jc w:val="center"/>
                                  <w:rPr>
                                    <w:rFonts w:ascii="Verdana" w:hAnsi="Verdana"/>
                                    <w:sz w:val="17"/>
                                    <w:szCs w:val="17"/>
                                  </w:rPr>
                                </w:pPr>
                              </w:p>
                              <w:p w14:paraId="256B9B8C" w14:textId="77777777" w:rsidR="00575A5C" w:rsidRPr="00D119B5" w:rsidRDefault="00575A5C" w:rsidP="00D119B5">
                                <w:pPr>
                                  <w:jc w:val="center"/>
                                  <w:rPr>
                                    <w:rFonts w:ascii="Verdana" w:hAnsi="Verdana"/>
                                    <w:sz w:val="17"/>
                                    <w:szCs w:val="17"/>
                                  </w:rPr>
                                </w:pPr>
                              </w:p>
                              <w:p w14:paraId="2C3AFFBC" w14:textId="77777777" w:rsidR="00575A5C" w:rsidRDefault="00575A5C" w:rsidP="00D119B5">
                                <w:pPr>
                                  <w:jc w:val="center"/>
                                  <w:rPr>
                                    <w:rFonts w:ascii="Verdana" w:hAnsi="Verdana"/>
                                    <w:sz w:val="17"/>
                                    <w:szCs w:val="17"/>
                                  </w:rPr>
                                </w:pPr>
                              </w:p>
                              <w:p w14:paraId="6E7199C6" w14:textId="0DB71BF9" w:rsidR="00575A5C" w:rsidRDefault="00575A5C" w:rsidP="00D119B5">
                                <w:pPr>
                                  <w:jc w:val="center"/>
                                  <w:rPr>
                                    <w:rFonts w:ascii="Verdana" w:hAnsi="Verdana"/>
                                    <w:sz w:val="17"/>
                                    <w:szCs w:val="17"/>
                                  </w:rPr>
                                </w:pPr>
                              </w:p>
                              <w:p w14:paraId="44B8C55F" w14:textId="77777777" w:rsidR="00575A5C" w:rsidRDefault="00575A5C" w:rsidP="00D119B5">
                                <w:pPr>
                                  <w:jc w:val="center"/>
                                  <w:rPr>
                                    <w:rFonts w:ascii="Verdana" w:hAnsi="Verdana"/>
                                    <w:sz w:val="17"/>
                                    <w:szCs w:val="17"/>
                                  </w:rPr>
                                </w:pPr>
                              </w:p>
                              <w:p w14:paraId="17252FE7" w14:textId="77777777" w:rsidR="00575A5C" w:rsidRPr="00D119B5" w:rsidRDefault="00575A5C" w:rsidP="00D119B5">
                                <w:pPr>
                                  <w:jc w:val="center"/>
                                  <w:rPr>
                                    <w:rFonts w:ascii="Verdana" w:hAnsi="Verdana"/>
                                    <w:sz w:val="17"/>
                                    <w:szCs w:val="17"/>
                                  </w:rPr>
                                </w:pPr>
                              </w:p>
                              <w:p w14:paraId="32488797" w14:textId="7C536455" w:rsidR="00575A5C" w:rsidRPr="00D119B5" w:rsidRDefault="00575A5C" w:rsidP="00D119B5">
                                <w:pPr>
                                  <w:rPr>
                                    <w:rFonts w:ascii="Verdana" w:hAnsi="Verdana"/>
                                    <w:sz w:val="17"/>
                                    <w:szCs w:val="17"/>
                                  </w:rPr>
                                </w:pPr>
                              </w:p>
                              <w:p w14:paraId="23866C85" w14:textId="20DC3F1B" w:rsidR="00575A5C" w:rsidRPr="00D119B5" w:rsidRDefault="00575A5C" w:rsidP="00D119B5">
                                <w:pPr>
                                  <w:jc w:val="center"/>
                                  <w:rPr>
                                    <w:rFonts w:ascii="Verdana" w:hAnsi="Verdana"/>
                                    <w:sz w:val="17"/>
                                    <w:szCs w:val="17"/>
                                  </w:rPr>
                                </w:pPr>
                                <w:r>
                                  <w:rPr>
                                    <w:rFonts w:ascii="Verdana" w:hAnsi="Verdana"/>
                                    <w:sz w:val="17"/>
                                    <w:szCs w:val="17"/>
                                  </w:rPr>
                                  <w:t>How the body uses nutrition and having good diet diversity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269" name="Picture 269"/>
                            <pic:cNvPicPr>
                              <a:picLocks noChangeAspect="1"/>
                            </pic:cNvPicPr>
                          </pic:nvPicPr>
                          <pic:blipFill>
                            <a:blip r:embed="rId37">
                              <a:extLst>
                                <a:ext uri="{28A0092B-C50C-407E-A947-70E740481C1C}">
                                  <a14:useLocalDpi xmlns:a14="http://schemas.microsoft.com/office/drawing/2010/main" val="0"/>
                                </a:ext>
                              </a:extLst>
                            </a:blip>
                            <a:stretch>
                              <a:fillRect/>
                            </a:stretch>
                          </pic:blipFill>
                          <pic:spPr>
                            <a:xfrm>
                              <a:off x="389567" y="2580880"/>
                              <a:ext cx="1179195" cy="908685"/>
                            </a:xfrm>
                            <a:prstGeom prst="rect">
                              <a:avLst/>
                            </a:prstGeom>
                          </pic:spPr>
                        </pic:pic>
                        <pic:pic xmlns:pic="http://schemas.openxmlformats.org/drawingml/2006/picture">
                          <pic:nvPicPr>
                            <pic:cNvPr id="278" name="Picture 278"/>
                            <pic:cNvPicPr>
                              <a:picLocks noChangeAspect="1"/>
                            </pic:cNvPicPr>
                          </pic:nvPicPr>
                          <pic:blipFill>
                            <a:blip r:embed="rId38">
                              <a:extLst>
                                <a:ext uri="{28A0092B-C50C-407E-A947-70E740481C1C}">
                                  <a14:useLocalDpi xmlns:a14="http://schemas.microsoft.com/office/drawing/2010/main" val="0"/>
                                </a:ext>
                              </a:extLst>
                            </a:blip>
                            <a:stretch>
                              <a:fillRect/>
                            </a:stretch>
                          </pic:blipFill>
                          <pic:spPr>
                            <a:xfrm>
                              <a:off x="292176" y="1590731"/>
                              <a:ext cx="1375410" cy="842645"/>
                            </a:xfrm>
                            <a:prstGeom prst="rect">
                              <a:avLst/>
                            </a:prstGeom>
                          </pic:spPr>
                        </pic:pic>
                        <pic:pic xmlns:pic="http://schemas.openxmlformats.org/drawingml/2006/picture">
                          <pic:nvPicPr>
                            <pic:cNvPr id="279" name="Picture 279"/>
                            <pic:cNvPicPr>
                              <a:picLocks noChangeAspect="1"/>
                            </pic:cNvPicPr>
                          </pic:nvPicPr>
                          <pic:blipFill>
                            <a:blip r:embed="rId39">
                              <a:extLst>
                                <a:ext uri="{28A0092B-C50C-407E-A947-70E740481C1C}">
                                  <a14:useLocalDpi xmlns:a14="http://schemas.microsoft.com/office/drawing/2010/main" val="0"/>
                                </a:ext>
                              </a:extLst>
                            </a:blip>
                            <a:stretch>
                              <a:fillRect/>
                            </a:stretch>
                          </pic:blipFill>
                          <pic:spPr>
                            <a:xfrm>
                              <a:off x="351693" y="3722528"/>
                              <a:ext cx="1216660" cy="795020"/>
                            </a:xfrm>
                            <a:prstGeom prst="rect">
                              <a:avLst/>
                            </a:prstGeom>
                          </pic:spPr>
                        </pic:pic>
                        <pic:pic xmlns:pic="http://schemas.openxmlformats.org/drawingml/2006/picture">
                          <pic:nvPicPr>
                            <pic:cNvPr id="288" name="Picture 288"/>
                            <pic:cNvPicPr>
                              <a:picLocks noChangeAspect="1"/>
                            </pic:cNvPicPr>
                          </pic:nvPicPr>
                          <pic:blipFill>
                            <a:blip r:embed="rId40">
                              <a:extLst>
                                <a:ext uri="{28A0092B-C50C-407E-A947-70E740481C1C}">
                                  <a14:useLocalDpi xmlns:a14="http://schemas.microsoft.com/office/drawing/2010/main" val="0"/>
                                </a:ext>
                              </a:extLst>
                            </a:blip>
                            <a:stretch>
                              <a:fillRect/>
                            </a:stretch>
                          </pic:blipFill>
                          <pic:spPr>
                            <a:xfrm>
                              <a:off x="530244" y="432852"/>
                              <a:ext cx="919480" cy="1115695"/>
                            </a:xfrm>
                            <a:prstGeom prst="rect">
                              <a:avLst/>
                            </a:prstGeom>
                          </pic:spPr>
                        </pic:pic>
                      </wpg:grpSp>
                      <pic:pic xmlns:pic="http://schemas.openxmlformats.org/drawingml/2006/picture">
                        <pic:nvPicPr>
                          <pic:cNvPr id="62" name="Picture 62"/>
                          <pic:cNvPicPr>
                            <a:picLocks noChangeAspect="1"/>
                          </pic:cNvPicPr>
                        </pic:nvPicPr>
                        <pic:blipFill>
                          <a:blip r:embed="rId41">
                            <a:extLst>
                              <a:ext uri="{28A0092B-C50C-407E-A947-70E740481C1C}">
                                <a14:useLocalDpi xmlns:a14="http://schemas.microsoft.com/office/drawing/2010/main" val="0"/>
                              </a:ext>
                            </a:extLst>
                          </a:blip>
                          <a:stretch>
                            <a:fillRect/>
                          </a:stretch>
                        </pic:blipFill>
                        <pic:spPr>
                          <a:xfrm rot="20291635">
                            <a:off x="275944" y="2954215"/>
                            <a:ext cx="490220" cy="474345"/>
                          </a:xfrm>
                          <a:prstGeom prst="rect">
                            <a:avLst/>
                          </a:prstGeom>
                        </pic:spPr>
                      </pic:pic>
                      <pic:pic xmlns:pic="http://schemas.openxmlformats.org/drawingml/2006/picture">
                        <pic:nvPicPr>
                          <pic:cNvPr id="54" name="Picture 54"/>
                          <pic:cNvPicPr>
                            <a:picLocks noChangeAspect="1"/>
                          </pic:cNvPicPr>
                        </pic:nvPicPr>
                        <pic:blipFill>
                          <a:blip r:embed="rId42">
                            <a:extLst>
                              <a:ext uri="{28A0092B-C50C-407E-A947-70E740481C1C}">
                                <a14:useLocalDpi xmlns:a14="http://schemas.microsoft.com/office/drawing/2010/main" val="0"/>
                              </a:ext>
                            </a:extLst>
                          </a:blip>
                          <a:stretch>
                            <a:fillRect/>
                          </a:stretch>
                        </pic:blipFill>
                        <pic:spPr>
                          <a:xfrm rot="20992050">
                            <a:off x="259712" y="4036346"/>
                            <a:ext cx="497205" cy="520700"/>
                          </a:xfrm>
                          <a:prstGeom prst="rect">
                            <a:avLst/>
                          </a:prstGeom>
                        </pic:spPr>
                      </pic:pic>
                      <pic:pic xmlns:pic="http://schemas.openxmlformats.org/drawingml/2006/picture">
                        <pic:nvPicPr>
                          <pic:cNvPr id="277" name="Picture 277"/>
                          <pic:cNvPicPr>
                            <a:picLocks noChangeAspect="1"/>
                          </pic:cNvPicPr>
                        </pic:nvPicPr>
                        <pic:blipFill>
                          <a:blip r:embed="rId43">
                            <a:extLst>
                              <a:ext uri="{28A0092B-C50C-407E-A947-70E740481C1C}">
                                <a14:useLocalDpi xmlns:a14="http://schemas.microsoft.com/office/drawing/2010/main" val="0"/>
                              </a:ext>
                            </a:extLst>
                          </a:blip>
                          <a:stretch>
                            <a:fillRect/>
                          </a:stretch>
                        </pic:blipFill>
                        <pic:spPr>
                          <a:xfrm rot="20942780">
                            <a:off x="200195" y="1082130"/>
                            <a:ext cx="554990" cy="454025"/>
                          </a:xfrm>
                          <a:prstGeom prst="rect">
                            <a:avLst/>
                          </a:prstGeom>
                        </pic:spPr>
                      </pic:pic>
                      <pic:pic xmlns:pic="http://schemas.openxmlformats.org/drawingml/2006/picture">
                        <pic:nvPicPr>
                          <pic:cNvPr id="285" name="Picture 285"/>
                          <pic:cNvPicPr>
                            <a:picLocks noChangeAspect="1"/>
                          </pic:cNvPicPr>
                        </pic:nvPicPr>
                        <pic:blipFill>
                          <a:blip r:embed="rId44">
                            <a:extLst>
                              <a:ext uri="{28A0092B-C50C-407E-A947-70E740481C1C}">
                                <a14:useLocalDpi xmlns:a14="http://schemas.microsoft.com/office/drawing/2010/main" val="0"/>
                              </a:ext>
                            </a:extLst>
                          </a:blip>
                          <a:stretch>
                            <a:fillRect/>
                          </a:stretch>
                        </pic:blipFill>
                        <pic:spPr>
                          <a:xfrm rot="20985713">
                            <a:off x="173141" y="2034405"/>
                            <a:ext cx="508000" cy="473710"/>
                          </a:xfrm>
                          <a:prstGeom prst="rect">
                            <a:avLst/>
                          </a:prstGeom>
                        </pic:spPr>
                      </pic:pic>
                    </wpg:wgp>
                  </a:graphicData>
                </a:graphic>
                <wp14:sizeRelV relativeFrom="margin">
                  <wp14:pctHeight>0</wp14:pctHeight>
                </wp14:sizeRelV>
              </wp:anchor>
            </w:drawing>
          </mc:Choice>
          <mc:Fallback>
            <w:pict>
              <v:group w14:anchorId="7DF54D26" id="Group 58" o:spid="_x0000_s1051" style="position:absolute;margin-left:0;margin-top:20.95pt;width:555.55pt;height:321.6pt;z-index:251799552;mso-position-horizontal:left;mso-position-horizontal-relative:margin;mso-height-relative:margin" coordsize="70554,4761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FyfxZCwYAAGwgAAAOAAAAZHJzL2Uyb0RvYy54bWzsWm1v2zYQ/j5g/0HQ&#10;99YkJerFqFNkyVoUCNqg7dDPNE3ZQiVRo+jY2a/f8U1O7GzrUneY0waIQvH1eHzuuTsqL15u2ya6&#10;EWqoZTeL8XMUR6LjclF3y1n828dXz4o4GjTrFqyRnZjFt2KIX579/NOLTT8VRK5ksxAqgkm6Ybrp&#10;Z/FK6346mQx8JVo2PJe96KCxkqplGl7VcrJQbAOzt82EIJRNNlIteiW5GAaovXSN8Zmdv6oE1++q&#10;ahA6amYxyKbtU9nn3DwnZy/YdKlYv6q5F4M9QoqW1R0sOk51yTSL1qo+mKqtuZKDrPRzLtuJrKqa&#10;C7sH2A1Ge7t5reS6t3tZTjfLflQTqHZPT4+elr+9uVZRvZjFFE6qYy2ckV02gndQzqZfTqHPa9V/&#10;6K+Vr1i6N7PfbaVa8xd2Em2tWm9HtYqtjjhU5ojStKBxxKEtRUWaEK94voLTORjHV7/eG1n6kXmG&#10;kzwxUk3CwhMj3yjO+DLK7fdGCpjj7uZMxVF3dygjmx59d2Aiww4Fw9eh4MOK9cKCazAnHFCQB0W9&#10;B9th3bIREc2drmy/EQbDdABE/DsMHGppPEk27dWgXwvZRqYwixWsb02K3VwN2h166GJW7eSrumlM&#10;/aYPstiSvm2E6dB070UF0AYEEjuRJRVx0ajohgEdMM5Fp7FrWrGFcNUUwY8H2TjCQs5OaGauYOFx&#10;bj+BIazDuZ3Yvr8ZKiwnjYPR3wnmBo8j7Mqy0+Pgtu6kemiCBnblV3b9g5KcaoyW5nJxC0eupGPE&#10;oeevalD7FRv0NVNAgUCWQOv6HTyqRm5msfSlOFpJ9cdD9aY/YBJa42gDlDqLh9/XTIk4at50gNYS&#10;p6nhYPuS0hxYIFJ3W+Z3W7p1eyHhmDA4kJ7boumvm1CslGw/Afufm1WhiXUc1p7FXKvwcqEd1YP/&#10;4OL83HYD3u2Zvuo+9NxMbrRqYPVx+4mp3mNPA3W9lcFC2HQPgq6vGdnJ87WWVW3xudOr1zdYq2Gi&#10;/8JsR377aFj3F7mNqGe40WojvYV6s2fAhrWUh+2XYIwwTeMI2JqiIkN2AEDXkzJJUFom4C0sneME&#10;ONm6iseb8iCbemGs2ah0tDlnjjss3+vVdBFgMkuos6AdGRi7D3C3+zM71dv51jo5Yt3H7qCepAHo&#10;7w7+GZCEc+8j/KHKwxycm3FaXwp/IKY8xTChCVbKPC98rLKDP8kwAjcZ4E8w9WwbgqHgpr7Qk90D&#10;9reFfxqU8oT5/38F/77mU/j1oTuUDoK2f05xYJReGzfq0qT2i+Zomfq87p85b1fP66bWtzZjAo9n&#10;hOpurmtu4jfzsov/SDZ6Emg3y0amCkwp9HOjwGnW/Eryz0PUyYsVBIrifOghZPP+ZXK/u329t+S8&#10;qftA+absNwf+ei+1eUA/Lm26lHzdQgTn8kAlGqYhCR1WdT9AnDAV7VwsIIx8s/D+a9BKaL6yYZQN&#10;4LiPKscGK+VOMLOFv4hxk6KkGXAAcAShBSr2SQLjvMSlT3lKcKKQ/riI7FEcYQVzotgiSOYOBAqn&#10;A618zDCvA7Sg6qShRYz4ELMcEVqkJDjPLLQwLVGe7IVfkAPTFEO8a/xPkZIs/QEtkh+yFlSdNLRs&#10;pHpcaCUUZ2VioZXkhFBirW8X2WOCsyzz0MpLitw9zWMD+6fBWsUha0HVSUPLRoHHhRZNEEldzgjX&#10;ewX1xBiCZnCGKfhIy1kYY5qBbwQVHhVZu7vA0/ONGQkJTHCNUHPSGLPnewSMuQydIFJiyPbtdY2/&#10;ayY5LT3kSElTn4bt2CwtETFXTDZPy9Pkh5+Mza2Oy5MDzKDmpGGWGfGPCLOyJMjfKQWY0TLHYJ7m&#10;OgAlWZL6JQO1wR0BDHEwowTl4+Xx9xzpj18RAs5Ibj8i9D7ZPL0k0op/TKClxFwtGfAGoCFkU0YA&#10;GkYFwcnexRN8RCvLwGc0ReT4LtQcD/yeTkppvireJzSIPU6b0XxM/tUpZXCcZUFznNwFGoacMnUX&#10;nAQl8E3G++rAaHDpbz6BeceZ5JBsfpNYDT5p2xDQf34338zvvttb/N0/CZz9CQAA//8DAFBLAwQK&#10;AAAAAAAAACEAJM1UvZo9AQCaPQEAFAAAAGRycy9tZWRpYS9pbWFnZTEucG5niVBORw0KGgoAAAAN&#10;SUhEUgAAANoAAACoCAIAAAAJlWdGAAAAAXNSR0IArs4c6QAA/8pJREFUeF5M/QewJFmWngd6hHuE&#10;h9Y6ntbvpRaVVVmVpVXr7pnu0eBgJAeY5YJYNZwlYQsaDbZra1yAa8s1gMDSQAhiuOBgMNPATIua&#10;FlPdJbJEavG0CK218Ijw8Ij9bmSD3OzXWS+fCOF+77nn/Of//2N66UIsEgs73c5Ot12pt45OGp2u&#10;PjXGVtksy2a/1z03N2eMx4rF2mq3q/WGbLHy0Wy17VZFNknT6dRs4idlxaLwp9/vu1yucDiiyHKj&#10;1RwOBi6n26pY9ZHe7XR7/d5opE8lyWQ2GYYx4Zel6USS+JvP+Gs+GOrVa27HZHs9spBwKKZuNOLw&#10;BwLRxHy21P/v/8dvZ0rT9tA00G3j6ZTnNJtNkiSZZZPdbne73dOJUW/Ux2PdarX2+73JdKLymcls&#10;M8mqxTrSRx6Pm6/zi1NpMnvOKb8y4eck8VqmY2limG02Cz8mW+TBoD8ej/mGPp6oqk21OWTZ0m51&#10;3S6PNO4aWsUsK4rVNhxNxhPz1GQZ6OOpZOZ98HiGZPAU4tGnxmhqWBQrT6NabYrJzBv3ulxOh82u&#10;WsVj68N2q+ly2SZjwyJbeDcmWR4OR2aFn5XrlarDpl4+v+NzOKYDbdBuN8qlVLloW1gYyqapzJWc&#10;mkwS/5VMpqnV9uu/+zdefOtdp8W7+9luL9P44C/fSxUf1dqVTm/AVdc0zW2zzIUD6wuxUa8hGaN4&#10;IhFNJMZTc6/Tl9uT8VhqTPSeNrBZ7Q5tOiq2vFZnMBJVfG6T0z5VLaNef6IbZrtDsqoT1aLLcndq&#10;tIbD3njk8/sUs0nvdXmdLlnOn570Op3AyvJhIZ8v1xaXVqPJBUMy6xOpr2kOu6uvda2yPDX0eqWi&#10;aV2T6pZkVVaMwe5B8eAwm8pUSuWOJCtWi91qsZpMJrMkjcdGs9EsFIvlcqXRbHFjJEmezJYPl48b&#10;PxwNB0Ou00DTBv2+xhqb/VvjMnPd+edkYvS6PT76A22k6/ybCzf74C8W0+xpxB/+ZbJb7bJJCYeD&#10;brdzPBqZTIrJZGm29XZvcufB8Uef1gyzNDU7Jmab3e6wWhX2gVhFxnjK4/JMhjHShzwW24OVJJvF&#10;PjHxaseG2cw6s/GTJj4zm3hfvICfPa34CiuLh2ItmIOBgN/v55darRbvi71isVr1saHrvN1xJBpj&#10;Z9ps8nwyyJXiTYolyCLjophMYg1ybViRP1vs/MeQJjrLfDLWbaxeM2tgYJ6MVUWyypLDYpbGA1WZ&#10;TkYaC5QX7vP6Wfrdfo8LYlEs49HQZpH9Xo8iSU6rJRoIOG1qoVRSHA4uG7tK5rlZkmb+K0/16d/6&#10;nb8ZlFSfSV2OJEzmictrH7LQ2p1hfzAejLhzerc77LQyR4elTM7rtK0uLjpUVWIj6YY8sU1N1pFs&#10;Ho7GvGW3yTruDYgg4WS8J0st9pVNHcnyyGKp6sO6MWqM9aYx7nN1uchW64A/fU3XNNmYeFX7qKdx&#10;UZRgrNjRG+2h1eGXbZ7eSOqPJMnicHmDJrNqtbsVi9MwK6rdY1XZnqr81qsvD0f9ntZnbZgVSdfZ&#10;aRZuLLfBaXfYbez+kZWtIC43IdDKfweD0WCkWy0KN5RLPwt24s6Lm2+WB6Nhj4XJneTndJ2b0+/2&#10;BoMhMUOsPzYxt4jwMVuPszUhFgz/Ef83+NzUabfb3e5gqEsmdaSbOn3T4Unpw0+PR1PJMKvjqXVi&#10;Yl+ZjfGI5aWzxI0Jz6yKYDPRRyNWG+vLMHQCNp+bjAkPyh/CZ6fbJY6yRnhmfp7f+tmrFj9n4sUT&#10;yK18w2rhkYmjLEA2FFuOh7Q7HLz3RDzpdDo31pf8frsk89gTNjAXRmxRdq9YnaxFEe9nf4u3ZZEn&#10;slgykstmUxV5MhoqU8PORjNGXrvVaZUjAa9pPPC6PRNJPBS/xcXj9XBGEWC4SwuJ2HjQN/o9i0kK&#10;+b2BgK/WaitcnQl7WWxQog6nVMDu3kms5O88jTndnng0lgxu7awGVfvTO/e69YbR609HQ5/dFg8G&#10;VhbmI6Hg+uqq1+MbjUbitU7MZsXXZws7XVwBlZg0NY27fa6vPxZ9cHZ8VCn1rWrbmNR1vSVJPbM8&#10;tFhGijI0mbkvXCb2/3Q8Nutjm2zxO1x6bzDRx+7IXKM7aNRanAziITk/piaD1T+ZNuuNTrPNG2TJ&#10;c+DaRy3HsCJf2D7XaHY4SMU94mYbZitnilnmHlsVhZtnV1XZrMy+KyuylVfNhpytvGd3mcXIv2Zn&#10;tcUiQtws2IzGer/XJ2Zw85wOp0WEW3G3WIhEDrGOTdy22RHJIhKxRPzhezabs0FWUGs0m916vV8o&#10;NavNUSrb6A6numQZGLLJYjcrNnGyEmhGbJYRS8nj9cRiUeJjt9vhhfAqWI4WXg9rfSzWOF/ku+Jw&#10;J95aLLxi1px4pbOF+Cw4s2YkQxoOhwbh1sTmkVigbEiLRSF48pNeX+Dy5Ssup9NmM6cyBwR9p8dN&#10;LGEJe7w+1jpnAttPLETxR7xJFpWqmHgIq1l22VUuEMvRyiPzpvWBy6Yko0FWpMtGTiFLFrvd6bI5&#10;HeQ8RGMeheOPTb+YTIiI0Wmxnjx2+9xcMp3NWTjbeGcTE0ctC4IofGVtZ++nn6nVtsMkRZ1Wk99q&#10;spvHhcrBvYd+hz1IhqAoawvz2+trSwvzfn+A1zw2xDJ02J1mk2pzJXpj2R0Kenxeu0Wx8/41jRPQ&#10;FfR//PRxV5bnzl+0R2JTp1sNhxS/j4VrstkmioVsievH4jONDWUieVR7xOsfDwbG0PBEEo1Ov1Vv&#10;u+xOu2rjXvAhGWMWFWtXVRRis8vhiAWDz6+FXlwLypsr6yenqX5/aFEdgwE5IrGB84GrL1ktFqfD&#10;4XS5uDqcViMu9lictSJhEfdPLCROyWcXXnyBw4bdLw5oEQjFMmWJKhbiimwyc9iRvYkHEAc05xqL&#10;j9RK/P7spBWfEFQlM2cfB6A8HBn6RO5pk95QamtjhzvYH0uablg4XMxmrd81id+eciI7XY5IOByL&#10;RQZav9lssjF4Kax73olYFyS+ZvIwc6+vEe75OrufF8DZO3vS2fb4WdYgHpLjnq3OO+K9sVZ5R2w2&#10;1iVXYGV5ZW1trVFvfHbndrNTJn8lZ+Bq2Gx2l8vN22m3OiKRmYXGn8V704RLSZ4gNisZpDHR9RGv&#10;UDaZOF78HvfCwvxA64VCwQEHv6Im5+Z9Pl+1Uh0OB/wWS3800MwTo99psxZjoRApu8vtThXLZDIc&#10;0iwnYyyxCySOn85g2Gi5OaAG3ad7DzL5489++qP8gyd+2byaiM5HAnMRfzxBsmHRJbPNHTA5PCab&#10;2+L2T6x2XbYPJU+9PzI77RNW1lCz6cagWifuxZNzD4+OdYsaWFiasChszkAk4fGR0gR9Hr+HssNq&#10;s1usIa/f73S7VUfA6w0HglqPA1Lzhfy9VqNbr/hdtrDX5bErPqca8thWkpHFRPjcxtKVcxtXzm+9&#10;+PzV2NycLbwgay2t09NMJNHkH1Mzy5HzbjQYclUJCiwzooWIaJKJy0XKJVaYCHXcqVmQE3ftf4lw&#10;/DDns85S5Ke4H3yHvzUSkF6PeDkLFyIushbH3PnZahbLUaT84jPVxkEsckHOTJ7W5vQoqmsssSjH&#10;7f7A6w8a3F0WmZnAavDirBwqVp5oqvVZiHUiKjuGr/Ak5BscOSJ303W7aufAnW0boi8pGuvZRGzj&#10;Dc12kwhiBD9ioEVmo5MvkE2NtaHGAcQqFNuHeK+P2532J7c/8Xi8U5PucNtI3pvNdjAYYsWSNkWj&#10;sUwmLVahOLjF0cG+Eg9uJojYeQQehkqObcmLtjtsXo87Eg0nk4l2txMIBvXJtG9MbQ4nm79QLPDW&#10;eEm1SsXjdAz7fQ7jYbcXj4Qlw7DZnfl6QySLYi2KWmk6nJiHE9PQcFBNdlrdfiNfSO3tPrBPDbXd&#10;Ww4Ghs2qajbc5NtcC4+vNZp4Egsji2tgsjZH02ZfV5z+vmHrjAxJVbq9FhWAR1K0UkVr9zY2tw9z&#10;uRb3T1GHI2luftXt8Y6G40a1XsoVqvlSp14fcrw2mj2qC02zW1WuCT/OZY3GIv1uW+u1F5LxS+e3&#10;r1+9dOvmc7du3rh18/rG6lIyEfa6KVQkjmDn/IJ9MWLaWdyiyOC2cPXb7Y7NwbfFYcZZyjHB7WZT&#10;dzodLiXLh/yKADjgilJ6i5N5lvPNLv+zg5t4x/1lBYhCUlXdVIwcdrKFhUxZR5HDg4iznPs3YpWL&#10;TEv81uz3xd/mCZHDalEnhmk8mpDNcmiIlcqjcmtNE5EjiYJhSuo+GYp17+BucW30UTQa5exut1vc&#10;/tFwSDLhcHIGkSJMCLOsK95Jv9eNRiMkIPxipVqhGCJ6B4PBRr1OdhsKBD0OD2++VCqOxiNiIg/o&#10;8Xo9Hl+pXGENu73+QW/Q7vS48/q043G7eGRKPVkyq4r6zjtfePx0j6qP9cvHkMPIbl9eWWaf9Dpd&#10;ojhXS1Us5WIhEQlPx3ok5N9aX47HQ5MJ9254fHY2miqk2xyg5MPk3wIcGOmqLMf9Qb/LEXQ5k6Fg&#10;q1Zr97XPj446w7Eo62SHMrHI5DGSuT/sx+eirV494HO4rKbVRMQ6HMRUcTb1+h1+SvX6eqrjRw/2&#10;Whb37/3h3zXs/gHVBmeoMeq2WgZRmNOGPKjXnDRKjnK9uXek6NP5lbU/+/CjrG4sPfeCyeoyqy6T&#10;qjS7bRIf85TYb3KqaqtRddltIkYo5kQseuHi+XwmR2mzvrbqdblrjZrP59/Y3LS7LNpQb3W63oCP&#10;6+N0W9o93UrBbkwPdNODkiQnI3FuGamVjeVD6TQiS+kR9qhiqBW4JM++O1tvInukmhHJGaFUYrnM&#10;yshZJHj2h1XLcmTBWaxk7ZSDIiHz+/w8Mj8sanFyOhFyiJQi6eRjVlLzzsQJLpnGZiIf5zVVi8gp&#10;RfpGeJl9l5/nY8Iz833SBXHMzopoUdPoYyIrB9ysZHFxIvMiPW4Su1Gn3SEV5omIhbO8VjwjsYeY&#10;5HTYWXPhcJh7T2Bk2XMox+KxZ8VWNBLZ2t6Kx+MgXNQWvPVeh/3fJozzRqhUe5xH/QGvxGlzTA2D&#10;kjyXTnMBfT5PMBQU8c/ni8djwVCYnciGYsXz3smlZ0mnxx/wR+KxQDjk8vqC4QjVsQDCZufLYMi+&#10;avPzHEQeF2lxbMqmnKUVFMqpfBGMwzABQpCSUmbK1qEx7Q8mHNuKpCnEdFbW2C8p8w6vZdBXxsOx&#10;1uMIZrf3DNNBoVyfWs2B5NN8vdAZnOQrbW04t7TS6Wh2l8MfDqnAL/2+VaOKHDpkq8PpeXp85o/G&#10;N89f9Dq98UgsEgy6bWoyEFidm0sE/FGf79z6WiIaWV1Z2tjauHD50val7dXtre3LFyILc1ObR7LZ&#10;FbebD0pCjbtoV6c2s+SQ93PVg1xuP5e/f3BYkkIFTZGXkklCS4sDvteZTMkdRYJPmk9Bx7pTrUAK&#10;NiINGc8sJ+ROiHJkVmz+bAU+W5HPFqXAJgyD6Ef5whIjWeQKko11uwJ0HPIgAi/kWBQn12yJ8VMs&#10;SrFOxHKUxhQhswyAj1nJwweQhviEfNSgEjBLE5nPiZZETP5jNgNqssJ5BO6YrrPrdHAnXpOonUW+&#10;IY5i8crHutPl5MdYMdS4QDc2NrQosW3VaoVjFLyAN0YIb9RrZN7BYEA3xpUKZVW9Vqs/Q6t4KI5a&#10;cgVReQA2mi0um8Ntt3OyzicTrUadat7tpd4AVDI0lpcO4tF7hmt5vV6WOys7kZyLxeOJueTGzvaN&#10;F27evPXyxtY2Fw1Yh0tDuk78ZgWzSUTuqljJ0mrlWq/Xbzd7xObjVHpidXAptdFYGoyp8D0UQSZT&#10;MhmXbHLfNOKH3FZb1ORwEzXHYxOH1aAnoKbppD2RjkqNvs3vW9w2++MjWR3LKvubu0r1B3pHkQU2&#10;RBVPLin3h1pH29jYTlcqbA5WLeVpIhpzO23iFoyGVEgLkfBiPHphe2tne2N9c2VhOekLe0dmaWCS&#10;+pKk26SWpAwsbovf2TOb2lOp0NWKvBGTnO3qXcKEP6CGIyZfwOq2H+zdlQEtR8M+hQphi1VIwAGg&#10;4b76fZ65ZIIbVqtV+Eq3353FDLJcYoxJoDY/W4+z1fgsSoKEsRwF4CdzhvIOufR8HTSGFSCAgFng&#10;fIbysXpn5c8M7nkWWMWxLZBoUZzy/9m3ZlWqKDhEecCTUglRJ81glRlcIzI0ogLnPlGPuEgZzzLl&#10;ZbjcTr/Pl0wkAVBm8Z6C2kqQ5tDUhhzuIpElXnJY8zlPR5Sl/GFlE9Vm4V+q1WvU6Zz+xlhUPwLc&#10;FC/KLDakeH4OXy6nSLoFfGyMF+aT7F72gGsWdN0eZ3/Qj8XCm+vLHGQWRWK18QPXr1397d/6jfmF&#10;uUgkdO7c9sXLF1yBgM3jCvt9w36HlIaNxgvlRXa6fZ6JTNHj9okcYAwU2hkM9Hqrp6hO8gQScLvJ&#10;EnZ5435f2OeNRkKRYMBLZQdQbZg9ZrsyNltAJ0Uty1UDgp52p5ZMo69ZfdHV87rFyXFDYmaZjKRh&#10;z+h2GpVSq9PoNOoAs27JYhlzl8yJ5dWn6dTUYVvc2do+v7OxtR5OBGOJME+1MB/f2VqPJSI2n7iw&#10;JFUWh3mqSEOTVO8Oy812rj394OFevl4dmuWGNih1mhLlAd0At+3B8UFoMfkkdaYp5uZoYEjjw8PH&#10;chh00alyAlJNEbeojbq9ListFo2EQwFC0QzaE0gCvQqzbCZ4sIOfLcdnFfX/shZFAm8SFSvfYsHx&#10;CatQRClqSFEiPEsuxUnHt56tRJEv/odHEKuTiyaWFstDlA98R5xRYtdOSOHFWgREBNgQOed/WMez&#10;QnZ24JtYi2SrIvKC9ikWCggyUZY3EAwvXrRktL5oC00nnIbiwB0MgA7aYHuzbJLfdTudAolUSDYs&#10;rWZjVtaYnC43aMPsZbCCxRGhiP6B3RiNSWGdqlW8bGMci4YcXOsphwMRfQqWzrVaW1184bkr5WJW&#10;H1GOGKRAN567FooE2s0GrYhgKABqQ7LMbR/22qmjg0qlzGFtsdnZI812t6+NQqGIxxMol2rs5Xar&#10;RwTnnNYGBJCJR3Um/MGQx81rcKiKjS6aw7HoD9PSAs4ekZbJrA4Ly5H9zcIDL9DMthILT3G/8MaX&#10;DIuTA9AqTbwWKeqxOUwm1WL2BX1sRxcFss3N48fjc6s7O/ZI6MJLN87fvLa0thSMBV1+p8fv9nrZ&#10;8NQGynQ8IrLyHKDXvaFRafWBP4imLeKcoha63Z3L2/V+xxcNlFrVqWqu9ltTu7XYaTjDwR998nFk&#10;ac6biHI2tGp5+eLGcgAYFsRN4MayyMGpA8ThMqV5RTbq83kJAg6HgyyKJdJoNrglXDKBMopD9Gdx&#10;8dl/OMfF0uGlEXmexZNZyijO+lni+Oxv0R0RJ/VsKT/Demb1OXguSCm/J2pfAQiDZIlHE4e6yBgp&#10;JkXeKItKhjz+Z4EV/Hp2+pNHijSD2PazpW8YbcpMGmRDWlgB7rqoDjg6RW4gQG/+0IIBs2ebaX2N&#10;V0lV3+t2qWBEsTUcutwuYqoI8MY0kUjwknrdvmgeyOQkpvFQB1IikWctKtI0EY/6/T7RoaAjaVM5&#10;BHr9rtZvpU/2DvefsPaJkByYdpt1/+mTVrvJbqNMBNX1up2yWdp/+mj38QNOIZmn5CzWjVab5HRI&#10;6kZ0LBRKFGzDIZi/BPqra2PFkOKeQDIcpu/U7bdJOL08VnfkH5nXogsRTyhbrnVHhtlQDXES0ONQ&#10;KMEHsq06mIxt/m/9+m/pkqy1G/Rk5ry2hNfOyev3eOaX5kL+IMnE5vzyyvxyOBozRyOusDewmLBF&#10;fXafqJ3MTotstzg9NE6BSyekLLQph4M+hWez10uXiqrLTc9lOJl4o25+MhSy/fEf/9H29grHxmjU&#10;LlXSIJ9uv21i0svVXDjKM1tlcatHst+h0ldlwXFSdegr92mykSIL4JHkjmVEkKAg4F/hSJSQD5jC&#10;oUcr+D9UMLOs8T/UMhQVs38KsIYd+SwfnJUss2TxWSQUTWIB6YnPBbwnPgwqZcBq1p5oshDtZge6&#10;WAcA36wWXg83WhyOoiqhUSmWo/iLxwDFE9HXNBV/T2lsjh28b1kW6JJIEgyqOZJFPqda4zRkPwhg&#10;0hgTqwLBAA/Ng5AmDrWh6CuCCZpNrCfegmq38SAgAucvXP7rv/Hb7Jf7Dx7zUnlzqmwjMvhcwNaE&#10;h4Hfa9/YWAlQADvtPCZ3kW43L5ZsksrAabOPhyNK+Ch50lRyU2S53LN++RiIqlgq5LOZJ08fkyoM&#10;hmNiYqXWrDVYYVPWJWEyFIiUi1Veohvoy+Hw2l1+h8dpVuYDoUQ4NB3TButyALk5wieK1BxQEEZC&#10;if1crkNTVwfsnJ0lpCU0Cc22+mAs+8K/9ju/YbbaL26urSXD8377cjy8sbbp8vjcPj89kpA36Pd5&#10;JdUh+V0StbsxTVeL5W6Dy9Ib9GWryapIlJC9WsU8GshWuZZLf++736HNZZCm9oeBUJTjb+805YsH&#10;zRbaor2fvv+D566d57a02zU6JKGYT5yD0rjRrkcTUXDdXr9FTifPRZbAqQrVMkG9ow0Actxguk7C&#10;v8p5R2NQp+kqyXaHp1pvZnIF3ht3mvJvBnUTlkS8J9YINEYH6lPpq7HpxVeMCdU6B7PZonI0ckrS&#10;yGEVEAAdNotoVCg8DhseKFfhBDYpqjEYWCTD4/EQIVkjYpmQFIo1S0LJAS4+JkDoICui8zZbkwJj&#10;FDDkz9pyLALxRVYwlc10SEFAq1y07fkU/E4TbT1a20O6cBJhB0yn2WlRC7Px+uRlU7M/HOTOtfpd&#10;QX2w2UCnr7/w0sb2xdufP/ru93/6d/7u/91qC6WO0yp9Z0n3OS3xsIv06fy5xYDfOja6129c/6Vf&#10;+2vPv/jK3OKmAnKcXFldWEzEFuOJJV8g5vKQdc13aR8rYD6i48oGrNVqpycnpVr7uNTJ1XoOT3Bl&#10;ndLg0uHRqdnEhXJ47K5hoxNULOtBX8xq9pmng07LbbUsRiM+m81jIUc06V3dYfP5ovHaYGjyuDgH&#10;680GMbWnT0hihqQfit1pcat2b384Bmu4cuuF6FxoLmwRhYkq9cYDR9RvdojEysfNpqdOYKlruafH&#10;DkP5/l98n3ZmzBc3DU0+1W3Te2qnfvuP/rj5+GkIBC0WMkqZXrmyFkr0j4v9TGMpvDSRbYfFcnQ+&#10;0GjnPW41fXr4/PUrrRqbSs/nCttr5+iI2BRPoVan9wcWCtql633Z6GmJ+URyPtZo1oENBPBHDwPk&#10;jKqFPgqVoQ7u6uDaUZ/1NWgrRA3xLTIqYGMRwIiys+VCwBty8JFTzgoOEnyWAMUQ+D1vUhzKLE0q&#10;2VmzgYciXIH4AHywokkPdPoQYBeir2NwvJIICgIEMBNNYXY3vdlZp4QMgPNcFvU1y05koDOqhHlG&#10;7xEUo2df4RN2ArCJWO7iB0V9LmLpLCsQFbc0oTVOI4qTgoIGwkS3K5gVwDrQgjjaeESyAUqKeqv9&#10;yad3jo5Tqt39q7/261/40lee3L/XLGYVcZE0qzIOBZ3hMHda7DAC4/LaluLyR+bXbao7l8nVy2WL&#10;YoMnMCQcmCkWzbQ06De0wTJ6nf3d/b29XWCdUIwFfPndL3/tS1/+6quvvnHu3PknT/Ya9ZbL4U6E&#10;Y7IxdZMyTYA7m/1mbSh6pBMfTBMbJyz5lN8XCLsAUDWt0OsAK1CNsrs4FiJLy3a/TxUFjksxTGDT&#10;lOhN1fTL//FveoKwswQPA1SftPHJcbHe0uuFGslFM1cG8OpVivVqwWEzX3jtxYTf7Zn3V05OUif7&#10;kHucIX/zk7uLTlfpYFev54OLEY6IaCjw7X/+P1ot8uLOatNtmi4HxlapPRxEPPHlzbXDwyNua4D3&#10;brbA0qK/a7c69vb2yOo5bWF80RCTf+Ert1aWk0+fPu63+/pwSg9IVNAiwxMlDFFwti51amRuLamh&#10;WB8WeqsOMF7WwqxtASFNFLYsCH6V/cW5R/i124ggQzrnylS3Ui2yZETrwyrJ1j5blohPbDVNLQCN&#10;o67NNKL2ETkE9A7IVCLjFM8rKmwedob5sMRnsLs460lXeArR/hFcnGcdc/4/I0XQ1Jt9xs8JGo6o&#10;QESeOmsEzkAp0dEWb5AFHArR0/KwLskXucWQy4jrFFC0TAjJ0UiUl8/+ImCvrCx63I6rVy+eO7dR&#10;LeY+++gDGlVOl93tovEoWjhca9ac2ep0emmYhdmSu/uHpWJB0kciA7BYeGN0ykuVKlg39RP7hpyn&#10;Wq1y4HPN86XK17/1q9evXWPlkEryCt9//6fEepIFnzguDOKVxTQWJYvLZgkA5llsDlsfApUx7oxG&#10;tV4n36y1IDTZbbpJasC3cDpoN/cm0lAydPCAoTbq9caKqaR1M2PtV37/t4ccMqJ85Bw3qw5bpVKr&#10;5rIbS8nNpUQ86DZNet1aptXMJi+vSHJXMrclvWGRWmQZZCrOQNDX7plhHg37R+VT/1IgshqX/NZB&#10;K980td0XwoNF+19pj3czDadvrW+W+7pJGxmUU8FQ5OTkNJlIcPCxMvafPJqPhmwm3UoaMbLKV7YC&#10;tz/+uNvuq4qTZ+FWgSmLdq0kSFNEEu4s/YyfFR0ctCw/ci9uEWQ9ERgFuQvkR8QkCHhEJRAInSRs&#10;4nGqPo+L2tzntMFlIrj12K2CoWY1pmS6Kj8bcDvksea3Skm/Yz3hjiZX2oMJzEJCL89NW4Uf5zwX&#10;4Vac0oQ91h/nDsFLASBl0YmmuPj42Z//dUmKnuezDEIUVAJBn8VSkYfOaGkz0oQZkI8vdTqQIC0w&#10;paxmG2GTPDQSDvba7XgsLFLcqRGNBkk0+732xsbq+XObinny6e2P2acONxwA+nBdXqCL5NzlNSRr&#10;qdaCOZov1dLZbKVSotxu90gQud21bL4QiSfWNza2zp27ceNGci55eHTI0mTj5YvV19/+0nwiPsuw&#10;aXsOvve990RSYjK7nS5qymat3K5T0EAmGeoOWTMGdK07kDKlSX9qFLtNNRjYuXF96fzO4uZ6cmU5&#10;tjjviUSWt7eTK4vugIdsCUZeIBFvjEdpvfsrv/cbjREZEUgQObtoifnt4agvYdal/FnGx5ZwuYxO&#10;K5c9m7t8Tipn4bfp1QIEEG/YPzIN7H576tHdaNTvinhPjndTx4etXCEeX5gPxh892V25fLlrl+/u&#10;H3ZqlDjyeiLw+b3dueSi1eLggEzlygsr240Olb232gUE8Z4V2k5Pwu4Myb//W+9woMgmmzRSYZ9A&#10;IGGRsQRnbVZxL2gbcuL9bDnOsELRxbNaBcNB8MQ4o2cQnHhH0BENp2pJxMLhgIfQvbQ4Z7fIJn0A&#10;h4UTFVxSkqmnLCPRpRZN5/lowGudLoXdS0Hn1nxoag8cF9sOl9vhcDUaTZ6IcPsMB+WliIVIp0uw&#10;PCwqxdb/359nQZEF9jM2hmgrAonrs4jOaxMnuaim4QPNeu7iWKXVNOPwsj4peDjkJV2ym218gxpl&#10;ZWmhVMoDrRFhqYWdDrXXafHwsVgokznd332SzeQA1UPhMB/A1MFwzO0PscsgGbDnUvnSaTpN6KqU&#10;SzBHUulMoVQeCa6a/lu/+7svvfLq1vZ2JBKhO/D555/XGw1eOQDA9edfWllZfoZbEfL/8oc/Buth&#10;RYJDcUekCbW5yeu2ealzl2M2jz0QCY4JAQ77yCIXO+2N61d++z/931599db2tSvb165uXL+2/fz1&#10;tefOr128QCyrlYoTsIKg/zCX3W/Vfv63fmPC6lC4JSZDdAdNLpOZonnctWitATC0K+gj44bEGlpe&#10;NKoVs9sld9ot6MA+p9k1UZyshJ494jbatW65Yu+P3QMluLAtKd5xe+QOL6hWf6MIpgGDxj0fD/7g&#10;vZ/cvHG53aEOtJlV/0mukakOLX5PaxxO1cb1gcMVCI4JML5gUhtKvZ4uq3bFqjrgKTttFH5ev+As&#10;C44CRBSoPbBDIR/M8D6iDGc0P0gBS6IwOwFZl2ItcjNj1GgbK2D0G+vL0ZDf6bACQlIjUDOypCym&#10;iTodeZSpRzaiLovPal5JRBeiYbfDxjs/PUsB8iyvri6vrXK0zQi/BifaLP4RB4H74HWbrYqJ/SBY&#10;ebOeuiC7zUKfSDN4ZVQlgFUkF4J9RltoSqeJRTf7IAcWYHgkSpBK+gNBt8enqpwJCugSqYNiHvk9&#10;ajIRmE+EJ7o2HPQokjieV5YAKeywA8ul8r/9439zdHQ0v7KwuLbiDQY45xzesNUZGE2sHW2aylWO&#10;znK1ZpMYHggF3nr3nTff+QKYiWKzNZrtk3TW4w+qDqK+aMBTKUI7dTo9sIuI1aTRs9A4QyNIXsFN&#10;wOG1fq3bBtmTHWogHg7MRZOryfWd5eX1ucRizB10q2672aUO5Gmp01J8Hnj8rE6Ds0eVJPAP8Amr&#10;ZHJYxjItrwmXj7BBolKt1ARxSrDPYVkqpFIcCjyzyy/5opaBuQlxxRq1Wv3s5V5zUJFMPck+affK&#10;erOsKnaCl7loSKmBlh7Oz1288NpX56++KoU2mg/L457XPAgNhoGBzDU+N+6ZHt3P62396edH7Wyx&#10;l8lbuTilwrrD4q6ONuXxrbDnqxvRKz5pk/7SoFcrFlt09YiADhhAbhXIhZ4K1QZZI9we7jU1D0uP&#10;6wRliGOadcBuisWjNtUKSk6zgb+JjhbZTNCKRUIBvxd2J+VqJn325NHjSq3d4KL26RuJnIicV5XG&#10;IbctGfSo0mhjMRnxkZJDJx7eOy7nmkMobds729euXwOXbtRqguBDwsBpShwjwj3j4RPhBP43yx+f&#10;db2foUgzJPNZ2/JZ61mQamX2nehDymwtFrdq3dzcCkcih0fH9VqD9yKYc4YUJaL7HX6/I5EIX3/u&#10;SjpzBipOCHzt9df5bqlUDYdgaZAc28RJL3oBgj9OfdIf6ABk2pDqQa9ToQwgWgx/8Vd++darL29s&#10;bHjdvqd7e+g6wM9AJX79r/8GL0DwQWYkpkePHpVLJd7Y62++/fa7X+ba8qJ5qWS93//hj8DBSaaB&#10;hIEVe50aaCYsJV/Y7QrYByOI2BItTMhlY7NcarY80eibX/6KibUIx1ywpWfMS1oylKxap3ByMmw0&#10;4VMeZ7MLVy68+dWv2ihQWa7sjBkhf0q8kM1jwqNtYlENqIwSsX6q2X32VinvhqQgm452n3JtvXMb&#10;kjlg65J7+sytcabZi1y5oQSS3UwjnW7U+zBDY7uN9uNaw+3wUz9ZxtNLG1sxt/vKenw55FsO+i8u&#10;JRZpxht63GaOWaXA1AiZTT7OQHdg0x9ZD8eXaU4fpY8fPX4o2DGRcD6fazZqrEKiyYUL56Hlra2t&#10;xmMxKm16G6yPbqcDjgOMLGAd2twWMkIKHdOdu08++vAj+DKnp2dPd/c6/XF/ojSG0/ZgLPiwxsAh&#10;ac5pO+422afdca9+dnqUr9bqg2nf5BwBhBtGvV7nKMxkMqLfSEAzy4RBFhaNYOgOxGw+IexVqzUe&#10;UHDeZJleqsDbx6LRQnN51s420RQR1B4yCc4efdjvtoBqbTZrqVyCCb+wvMQZS5YqeHnakOXtdKkw&#10;0YxJS7GM/D7bcADl1BSLxQnK9UaXtEW1+iSaZWrQ641wv7PFQrFWK9XqVqdr+8Ll19/+wpUbNyEz&#10;tHpavlSOxhN+b9BGjYCOx+MTMCTHrsMpyKqzjhJZA7dWoAvjccAPQbAP1VfkxzOZBI0nMorBaNyi&#10;Vz6ABtgbjKkFDN007g96zUa5WS9JxkBwHuE30XSeGJC8yIufhVfoKywyTnhWHFiR2IrcI0jHskIm&#10;9M7rb9GIg1PRqg8qudqgO+BkoasjWSl6Rg2tCaDa6veo6+3esGRydgeK5EpKpiDki7ERkqbLZx+X&#10;dedy3xG5bSift0b51vjDh7uZyWj162/c+J1vzL+5eP7Gyq998YWvXYn+6o35L23Of3kr9OaKd0uV&#10;dpzSkqTHB/0FQ7vkVXbclm2btCoNg9lS9LQq/z//X/+D1xc6ODrVRprDaYXpFI4ECWOQykDpavU6&#10;75M3WSoW4TtCxBKsR3Yb958uO1mVxULcG0Ib5g/EdIEzD9ud8f7eWTqT7vVp9EvU6/pUDdBUDftc&#10;FlJmJeBQ4kGvqGBJPRVrodq882j//gFvit1qKyPMKZeePH50cnzcrNeIh1C5ZnwWAeI8Q7Y5dLln&#10;pXKZXhynss/v5+t8QvAjqyDn4buUzPxNX8bQR263A0pEV+tRja5vbnz953+OGJxKpfL5PGE3FAjR&#10;lfE4TD73xOFQL1+5SEb4vffeo1/MifFk7yiXLU8RtyiOWgMW79jhco3Gg1a7w0vpD4b/1X/19776&#10;ja8tLC2fpdMHR4ck34Oh9qUvfzkUDLHwIGU8fPSIb3HasNPeeutNDv1nvEqO4qdPHnfbbZhv+3sH&#10;dP4uXrw063OJTsS/+p/+uNpozcQwYFREOc3jYmlNQcA8HlUfaPR3W00UFFBLlGyx6vIHv/5z3xTc&#10;wBlkO2tVzk5+Seq3Wvn9Q7rdwD25UvF/+LM/3bl6LRSNExoDJF0uC1wjMt1OrwsX3QXyYof2Oy7k&#10;SsClFPTp46LN7KmX+/XGeGPj2tOHqYNMSfb6TXQJF+YWz5+LLC8s7axROSke1ewALEXlInXKTXvf&#10;MLe0cbMeox4gT4UpDDuq0ew2mtVcMXeWzRynzo5Sp0ep3FG2lC6b//C/+L/+2b//ocC6TZN6CwxC&#10;Ozo+vnvvTrlSYUutrq2Go+Fatco/6RkKpBCpB4WOwwYtAo0WHQxuPxFU1ASKFSavw+XwCiAVrM1G&#10;C2yIjsNq53OAIVqaYEAwhGY5JRmq0xcITS32an9cIX9VrIDhgic94+MCWwJdwt8Wu33GkSROVKDY&#10;Atb1h812h5NuaWkJ+rdQC5pMBKFn6i0WK/uED1GH2VSfzx6P+Bx2BTwRvidhw+Gyvfb6K0urS+FY&#10;hIIIouTzL7zwc9/4eeQcTTDHToMOwNP93f5wcprOZHMcgzT7xpVa5/gsHwwnfu0/+q3f/b3/zeuv&#10;v0UrGRCAujgYCYLIWx1Wl9fBeiEdgO/Ra/cFNxaUYpZBPMtsm81GLpcTTSghTzEEUZyfptIfj2fd&#10;LxhlCtjajDMvOV3gS16iqkhwRCdfQB0QNoAvPA51xiRVSNZFAiPKRABgfo8kfrYWhaprlr7MSCjP&#10;UAWxn/m6qDynyXjMrpraNNmaHR0ejwzL29nsT+rtMZR2dBC0sqe6V2tYjY5jPnFlMuZc2nzjrV/3&#10;zK1ffvva67/49vJWwmqXFHU69SqP6um9Sv44e9pB65lqWnLTSF9KQm632Zup9Efff+/hx3e6pX6t&#10;2N4/yn3y6PSD+2c/fpD98ePS+3vND476t1P691P1P8sUzJ998vGdO7dPz46AEgBGuDjsFt4FPSKv&#10;101hIMQ1gwFVC7FHN/RQOETc5yICK7L5CJXUGLS8KH7cbp9icYyn8sSsyqp7YrKNJIvq8lJ6q8rE&#10;ZbdA4SJBrLa6+VorX283h9OaNt7PFI5ylS4NVIfHiq6Kri79IJPkhhhjswsamlC3iAKEbIi1zXWz&#10;Uu3bHSw+Mq35+QXuGdsFES2ntjh5+UT0JE08F0uAE2piDPSRZrdbur02dSSS0u//5fcrtTIxh65r&#10;pVr+8pe/9Ju/+RuJ+FynC/8DQZ360w8/5T72R5N99m4mX2m0qq12rd2ye1yvvv3SyvpCMBQjPWOB&#10;UGE1Ww36rbw6YEfwJeoCnpfTlapXaGYnY9b3bDEIuKrX7cw4HsjNqMlktAfsavKPWDS6ubHBGSDq&#10;Q76ucwU8z1Jbsc0EvAZBjF6/QNN4BFHCzXIkIVsTp5SFWMGPPVuOzzqwfMAVENI1muvgcIKKT+vS&#10;TK9vRruT3AG/Cn+Zn5ElKJkmy3Q0ZhdpgMEen2Nne9PudchuS2g+Egz5vAGPrJr6zUG30Ozn04NG&#10;ZaK1FWNoodnRHdKrrhxnP//gs/t3HhRT+fu37333j//8vR/fee/T/R/dOf7e7Sd//N7Hf/LDT96/&#10;f/QkUzupdst9oytZx1an5HBDhVOdTrfXaXY6uHV0z2qAhQPox6JjDPHEDmHi0qVLq6urRETeOUfz&#10;jMo/qdfqM/qgQJbbzRakX2o0shuopdTO3T6RuFdpdCvNXrXVb/XGmiB9joMOM/UfMZR+SLWr7Web&#10;j8+K94/yu5lKsQ23SYIDQqgEhwPIc9vVgQYeRd/PGMFdeQa1U3tSbVptsviwI88Q+pLBIBIJ53JZ&#10;IhCfC1ieFzlTqvBSqQaIs4lkLBL2e732t9567Zu/8A0PSIlDPUuf3L33eSDkZ2vBk/ijP/pX/91/&#10;94929490uBAmZ0+T2MSaTh7h0ejT9AZFguZwoJuMXKVoVtGlkJapbrefl+Rm004Auok8OuwzwRkV&#10;6KuJHxe1F/ccSY2NEpdlZCL95Ez5GbdT9D+FPpgXyiek7OJoFc0nXrwoeDlERSeKGyJYJ2P+JqCK&#10;Fqh4SCFDeyZOYnmhHwK3AlHgUglEdbYiZ+UJlHloBDR26egLlih4Mq+DLzaIMvBlgCJtFrJvWBaG&#10;PEpG/fEYKhjOCYRjA2nSGRdOpXqpfbqfOX1Yrx1nc3t0NLvHu/W7d4/vffro0w+ffP7JwV99uPdn&#10;Pzz8zk8r948Odo8ylQYsvf7QNGxNaronOwmdjrxHmj0/8Q48SUt81ZFYdsbmXNGoF85YLBxNIqOP&#10;bS/Fb6wkzdNxUzb1Qfwb1bJFYMzm9bW1za1NCLn1eo1by9EMngJHFcQ4FAhcuXIJQi7HLucnBwit&#10;HoobIeqiwqSWA5xQ7cAXQgkv06Kwc/76nda5oHMy7BIJBpCiTWpPVuqGFQImIlydBhp8Kio62l+d&#10;trhbQhfBhQKXFPwKwh5HCh9D2pTIZCEC9oSUTEi2CWD9fqNB/V3nc6SrRAtSLchkFGHcQO5WNBq6&#10;evnixfPnb9688Tu/9Ztvvf1GPBHt95FbSEQjwaSUpoeHBx999CEU9ZFhyxVan9152ukBG5s1wBsr&#10;2aOXiKwCqNqVars848dQZ9iJ2JytXCJNbKghfYMZ/12EPRYUSNOMFPlMsijCIXxmgj1vRdgCPGOZ&#10;8EX4tpwzJjrX1Xv37882EhgthQ78SCLESLgIzLIQsRxny2nGSBEog2jY08EXoCESK/hu7Fluw884&#10;ezPRB2o+wWphLU5hyfC6eCGEH9gPQ9jeEvw/suypRUJPPhpxJlmksTpomrTyCN7sKN3a/WxvWGzv&#10;3n36nT/9i7/49nd/9IO/+tFPPnzv4clfnTY/OWnv5gYnuUG6qJ2la2dnxVKm2KRLXgXraZikLvSP&#10;uKP92rr9117f+Npz89cXbVsR82ZcXZ9zLsZd1MCKhW5fS0huyrnd9MnnR/tUW7zhoaEDsE1ogFJ9&#10;0+0SBYo2yOWwEjgRwYnqgTfQg2XczRcK4HlAFfSz2bgiazEhFB8JTutkagM8ENp22iUqzFQiI2Jp&#10;SLV2ZTrod0VKZFEl1Tm2uoZm+9jiGposfYAKwhC4+qBPevoMPuQ2sxS5HwLPEYJAcbkFfZbTXLDO&#10;BDYON5aDrlSsCAXPrETlhXm9PpBpfouC3Of1gNMg/MsW8vAJvvO97/3Tf/4vovFkcm6h3uDUliv1&#10;ujiR+z20fMRjjUa5O4xi7vi0AtVAVum4OALBMOgQLWEec9bsZhkLMSeBiR3ICVqrlSHX8kVBGBMn&#10;p+gIEtR4MSKfE3I4BBsClwWBp4neqNYIdWKnER0lWPqQEtSYxx12uiyimyDOdBEHgVnExRRNk2fr&#10;cdYjozoRhCYOGjOQkODcgQELrBWgVcRPstJny/E/kFGRCfFgoksB+kPwoX6EyY16huYCSKQZnmy/&#10;1hs1e7gBTOsNadCn7WcZdCC72Mpnlb17+43Z+dXrDCtVuvft/lDfb/QPNbkAXueMT9VweH7z+Vff&#10;eedLX3/3y1/55je+fu3CjtXArWA8v+APmhtX4uavPL98aQkc5Th7+PHJ04+e3v/p7uNPzs72i1WE&#10;EdVSs5Kr5LPN2mm9ah4P6cJJnf4UHVQT9Z7Z0usNS5UGsj0hKzHIvUC6ZQ5NFig3oFprUZtwsDjN&#10;1vlgkB0/lqFzGiPrlOYVTSSAH79iRjzCXRjLGJRMxk7PWW1Y7k0HU3Uish27C/HEdCJQdWLhaGjn&#10;Dk6mLquNaCrZkbcp2sSkgRoROLnqNtJEga+ww+PhIOiGWeJwRNpFHqFkct3h8JmNgUW1uWWze2V1&#10;IxyhWdfaubA2P7c0kmyHhfqTVGU/0y62QcTO+xMXFefCeOqv1Ud21U3sGg+7Y62Gk4DiAtmYr3an&#10;LdglTrAPDkogKL1XaE+qU3PH3SsSX8achtAORfolTyhDa/U8bTaFo8HkkCU7sjaT1ZGrFbFQ0OQB&#10;8j6zw0pZg8GI1NGb+RrkNAKchYqi13UiI6xUHA93v7a08PxaVJnQy4bnINicTrsbYwleQVdrG7wS&#10;i7nbGzpNPmlgG8iOJtfH6mCroLRHchF2OYhs3VZdgEGEuhkmKjxFYCHQOCCFUKT2uKvbTQOZcCk6&#10;3vT9hfOFw1koD2oVnRYBSQg1jO5QJx67ZIbB3UtndmWbNHbaEhd3Lr718gvv3rz15sXf/MW3/uA3&#10;v/F733jtl7/+yqtfe275ucXolaR9M1BxDTO2/thnZWmPmx2nIX3+yeP/5h//0d/+B//N3/lX/+IH&#10;1eLDoX6oTTNdS6pmqo5cmhpqybYBm5jXQTEFYuiwOUS71wY8RSGuVBtNNkGtWgfVFZr64ZD9Gg4G&#10;ofjPKAjieJh13iTAHTRjHq/TQkIECxocAhjFQofNykE10Qc0siWgWrtSaLSyVZRI4/YQPiRbGnxW&#10;QM8weVTunkX22LiuVhQunGZWiJgSUDNSsp9h11AIkVFTZNJnOQM8ErpHKAtY8AChQBqCz0aVQ9am&#10;k8Xy4s/StOiy2hDVcff8xcsdzTjOAtPp1Y6xc+VluzdhcUQUW9AbmvP4ooRrKG/ELcTnqooBS+vg&#10;+BRM2w5GC11n0NGHUPJO9V6+UzkZNSsg0K2yOG2nxH1ZyKYJWhwjlAFwlUxTVHk84Cx3HCHM4MtG&#10;V1wKVPSKpT+KQlnrEH90QbTT+nd//EM9k99wejcsjurn90yVkqnfUk00FET+t7ayRjEHYmp3QWUd&#10;0p1z+jAXGHbaw72D00y2SG7sUJ2oC7xOh9ZtmSacYCjLyC9NXfx88JAwph5oZWBUBvxrBUgB1Htq&#10;HnucVtxVpoShruRxS1vLHm5wswqDe9wdSDoSe5dVsoysjsn//g//VvjCxhvf/MrP//VfPf/ii0vn&#10;t2LLcdk6zaQPH97/9Ac/fe87H//lDx588A//7T//u//kv/4v//v/x9//n/7xSSMzVQx0LmwQSogP&#10;7u59enCW14z61MIW10HO7WGzGjIUB2ocpKXUBFZhJyEMNRSoK23EZtiAYBRD2B/hCqQZlM2QIKAz&#10;Cb8Rc6VY5MKyhrjMHPiQzAACZbt8+9F9T9AfC/jn6LtZbXT6VZPl88/uDkwTq8vZHmjkm2PkAF3w&#10;HdEd4UTD9MYgaEiSxyUAIgiWIl1FXAaJdaoEXUAeg5rUs8o2tr1Bhm1W8BbSxpzqVtUHcKiNLKiW&#10;DK9l6nKpkAo4nckou70aUhyb1WuxOBp1Olr4A4zy+aLVvFco1u2OmMvvQ0b1f/uv/8Hrb7/9C7/8&#10;y96AWxaKNJdicww6diTEQ5yo2t2p3FXtPupcyYDMhZKmL5vq8cT06uWFleW10di3d1StpBrRcNTm&#10;6ig2UFXOUDuVsWTyiytkiHYL7hhm4OqhjiBc0ACwixiavYYCnLvj8YSp7k+PJZeltvtkXrG+/Au/&#10;cu8H75+cVa9fuKEd58fpsrIW5OzvosoC1GhVbW6gH22qjIqVatA+515IuOzW5aRnONTgxIPyc5NG&#10;3B7gDmQ6AKVmUTZ5HE7yWGOADZVoDqr8F4CfHnmlGLCZt+dDzmkraNX9qK9FXJ9SlY1cHn5WWNEA&#10;iCBaGnU7k17Ib/uf/9U/yzanpa5GkIDl3e1XC1VcOmzRcGjitrhWoud31h9lzirSUPFaDLA/vzxQ&#10;h01T0zzqYuWjhhKucdem2aOToDg6SNpn/Xdj1BamX1rfCtSH1tCiiH5GzO/ltgjZ20gQmWQBNk+E&#10;1prlKBrAiMJMG+trsN9aTdDansPueCY2wGUIHGN1ZdVmUUNubx+0SkcM0C1Vy1wYNIgUOARLgFYa&#10;O8JWhGVHhx7+4cyGQci0gNzDQQHrzIxJ+AFQBZuZL2sA17yqmUuEwJ4E8M3Pc3COyQg0AGk7MWg4&#10;gCTye//x79XqJW/AGQh5WOWkl324qR30xGa/P5bPN0cUY3ZXs9tdXF2xOtXf+J2/7vI5cqX0ysoC&#10;9Iizs1MOAa6LCxcj7EDgcEIFng4sJrfT4pDGvfm49Q//T9/87d/86tqai3RmPOp96Z1fVG2mdmf/&#10;5OCgXe+066PrV165eH6LbC9XaNx/cAcib6fTXF1efvnWK0JKIcmV43Tq7oOkapu32bRcZvf9H1ob&#10;lXahgO0GG0eZyI0q8nA83+oef8g/t0AjxWw1P7j/6LPbH9oUyWLWbZaJog8DbjtyUvQTiyGabzQH&#10;p3AsspWyKxDaPTmNJRdeefV1t9vLzYFJTOFHS6LfHfRrjQFucu1WPBiktbZz/tzFa1fCiVinDxFJ&#10;M5Ni6R2t02z2R3QMtM4QbG867AD41lsVl8vzT/7pP79793Gn1WZJ9Lolih9lalMm5qDTEbTIyw73&#10;Op3lan1OUi5HkitE+nAMnxB8ECj2n+yeAW1aRqXtmOti0q/QPAOqQFvI2iFa2+2gDaoC39Q6Vcaq&#10;Q5HpjrCZKI+BtTiwZo42BqpWYqHguoBvyfLC4vz58+fJqPHOopIW8KRq6Y37i6tLN65dhzLOgXZu&#10;Y4tI8WRvl+OIwwoogSYGNacVSfSEikRI7HgKlrgQiAjZSpfdfPHSBZY/OQFxl3oCZqRDpUQwcC3j&#10;LBYGZYQcuuGqEo4EUIRQ4bCcYS9bYWCEPFevPE+BmZiPUk/vnN+gFxeJxwHdtVE3lkj0+mNYhaiQ&#10;2XYDXTNZqfWlr/zcFwdGp9YoBSM+VrRgWGJoxme6HvBZA66xPyAnEgGvLWmT7S51+sK15d/97S/a&#10;wtK4c9RsHQxHreX5i04M9yb5QZtrMK3ktJXFC5evnCcs1hr9B4/uDIW2u7m4uPDaa28ArvAG6qcp&#10;LVtYdjkDxujiXGwp4G3lc+VMusXryJUKxUq3r0M/09lH2gDsPpBMmhxqNpX+qx9832Ge4OJj4aVO&#10;JwG7LeRwhtFnuVyWiYme2WEmU2y3FVqdhrG2tg1wQosGUh0Lsc4CG2gIw7VOh9IP2iVl0YeffPze&#10;D3/47e9+//zVqzsXL3LHKTwJCODKTfoyk5ELmo9sEgQMt1quFrz+wF9+74eTjh5w2FeTARhaNqXn&#10;HEkLdtem37M2NW01h6FsZbU93tAtiZY+N7R4dIUbMdLGFnQ5+Xwnt//cvPStW6uLloZ9MkRroOmW&#10;DsWww+fwBCCtwPw1rHjO9KkP5UubK1Sp4ri021BxQmVAr09bmBjlgDRuo1Y0hYKBxYVFykhIy8Jf&#10;xmymGRyOh775rZ9HAQ4bmTOCLrCg0ug6QAYlipCuGJNoSLSYcUcQyn3RVxXIJeSMaAxXwfjyytLi&#10;0iJFIUiNgIjZFSQ2djeda1TNY046OmWiIT71gpLaTL1GFYBgJe7amPMnktELV2/Ekot2F11gCUUB&#10;WjrQ8Wgi7g36/FTX0eSjJ0dTCfc9QYqkjSQWt0l+8eVXUIpmM4VoJEHOD/RNk4e2Bw3fiMfvV9x0&#10;bhaWeBjf9pbvwnnXpQtoDxyS0WlXitVSHR1SInLRGfTazD1VMyjfUFHRV7v1yk2KYBpGjx7dIW3t&#10;tBvzyeQbb74hHCONUS+f7RayCYf9wvJSYmVZHg3TuQw5j2yzl5uN/dOTrs66aWAile804e+HV5Zx&#10;jGBVP/zwA4749Ujw4nwSnp+qDWmqq9poUCiT6+RJHCrVidNRarUjiXkgnAs7F+KhGEk+PTAuQiAa&#10;9EaDgUgAsWijWUMj+v7tT3dPMw19+saXfy6+tIpSfDKxmgwBrJmgPYNEQPlURnDWJND97knQY/7g&#10;u3+2aLO/cX7rte219Yg9rOjudPel8OJO0GucHsvpM5veTsz7bGZMECrmMUGg5Zr3ar26bPQtRinh&#10;63zhenA7MW3n7jkpUWQLjpggDR4b5lKoQ7sIuHQyjm7HATz6lTdfpmiuViqEQwALqhYsRn1uF6mJ&#10;m0YeGSmdmGAwmUyyPGDw08UDeV5dXXnx1vObm+tupxtFEpFAiNI7bboj5WLZYVVdKjJL8+UrV159&#10;83XIK9VGFYBQMB6Emtt66fLFF24+v7S8xFfoRnAnYDeCbQ7obKnO4VSm1432hxWKW1g47PM4lHY1&#10;67ZKb9zcefHK5sX12OrOJXdkEYcEFhq5CGuRI03hYMMTcDKJJuZa7UE6gyOoU4j87TAwsONCTxi6&#10;ceMlny+STRd93hBeB3Q0aRaTQYBchhw+11jd3l740pdeeu755fm5yfzcKODtS0aFXkopUylkm4Tp&#10;CxdvSUSPZqGWyjardbAnYK6bb7wBtIJT0MOHd/u9VrfVnE/ExHLEd03v9TKpViajDAYBWKR9jUB4&#10;cHxcajZVrwfk5fb9z+DSutz2oN3emRqV6ag+GpDQ3//gg0c//cmy0xlXrcte37zXGwDggUlRbRpQ&#10;zrC6i8eOK+WhzYbR6BRIpDt46fmXtnYuUHfyqnAdpCgRBDuzpE+HUFIozu7vHaCA7kzkL3/zV8Px&#10;4M8IgzRtzHLT1OMHG8VUv5H2OIGBiqqtYTN1k1bz1VA8NBou4GdZPpOqhYW62ZKu9gup3smBUsmR&#10;YXtW/ZZFb2A9FPaYm4OCaxlSfc9tGS3G9WtbNv/kbNI6Uo0GfTur3eN1+Qj3YdvEb58oUzTjdB6Q&#10;Tk5iVqf8hddugtUXC3kOFdx0UGdChBaALejXeEhST6+GWIPXDKwzzFI31nnOEBwfTDCoTQCHVZcd&#10;fAQSw1xiDoPKuRD7Z+Jxud98+63LL96wh/zbF84lEknKGg5EICSf3/v6G28sLC0JtZbFEopE/aEQ&#10;IA1oTzAaWVhcXF5eXFldxjapVm+73falhSTJe71WWl4I7awv40UKqqKrAcMRgcxJBWZ3uZ9ZWYjq&#10;ZzoiEAKTQAbKpIukUBi5OahUJ1PyhcnY/Pqr73qcwYMnxxIYOYjw1FQuFElODvZ3nUrTpaS/8o3X&#10;L13aCiVQKAOwNFJ0909qTmvEaYnu7RYvXLxusWnmXrVRrD7ce5Itp0uNdL58/PLNi1Z+o90+vH9/&#10;0mgb1abfJL959Up7/3H54afjYtFH/BlNimeFg4Ozo+NsS9MxwQL8g0vgcqsk1SuJWBDvD6/H5HLS&#10;MaOn/Ef/7380rdUvzc2h7Zv0u8loLOgPPH3w1GKSqTQBrZcunC+gXRBCEMyLtWRs7tz2uWQ8IRS+&#10;aO/hVlDoSKbBRANWK2dznNdnp2eQFiAzv3jrxfj8ItgEh2GvUSkXjjlgzUaxnX4c8w3G/f3x9Njm&#10;qJh6pTAt/45eurvrw+VubHimtnHReHx3rzvRrr9wKbw1Z49L8pZLWrZIy8qofKdjK5livcS8yeVq&#10;yWrDEXMqCwuKyWtX5lT3it0Z0zu1XuGJWzv16EWjlm8XK6Wz2iCTkrs1+Quv3MAvoVDIwYpjKZ47&#10;f442mugW260sSEFkHWGLsZ6YS1BS0E+DQQMgHMDy0g1ZAtjOyYfstMEu8bvco2Yn5PTMhaNwLy5e&#10;vxJensdoLRDA6lTe2jm/ub2DxujC5csY09GgEtoiLIEAtLUBxkVzC0t088IB9/xcnAgNdY1/wpOd&#10;xwcm4BdppHDkG1BlYbfQk/1NKiXMW2BKwyRwALKAtGlOF0l03+/xs/LufHoPOq7Tii1LBwD4q1/+&#10;wunx0Wsvv7w0N59JnQAd4DqlWqYHew9MU+3ShY1f/eaLi9HezrlzgcSc5BhbjNZ4pBHpsqf5xbm1&#10;pa2r68tXo+evqF4DGrAjukC3sNTM7R7eM5v79+9+vJGI+y22xmnWa1hCJuXGyqpUq+Tu30nf/bhx&#10;fEYorWcr7IFGXXiZlCstpCnI5cY6p5DF67KGnI6owwuUg/5yZXW1lM1VDo7OJZLI4CfQCSb6wvLK&#10;9sWLmVyRU9jtdTkjQQ6OIt7SHg+JDSJP3GTXVjdWl1dFSxCRCW3fiZGvl+vlKgRVMgTwsB//+If0&#10;cVSHNRT1XLq8MeqXfvS9P967/5Oga5RMjE29I6mdMfopWSo6vaRw7WG1qjQHx+8/VvvmfqFNscGz&#10;OE1u+iKOmMOkYnebPW7tDSwl34anf/jB04OPdp5bmLp6LvdEpsXRr5Obtw8KqjonBc+bxs58tlLP&#10;HISUntdojmulbrn59NFZtTQydUvquCG/efOS3+8t5LKtRm1jY40DFC4HbUDUadxjBLyQYi5fuQyf&#10;QjRIIJBx/2mmIlmCIE4izLVEaYyQC4jFYr330Sfm0TgZi0EE9M8nzD7H4/Tx3t5RudLMFcvpXAF9&#10;EwZcJ6kU8N7Raeo4lXp6cLi7d0AKH59LzofseByZDcRGo3g0NJdMutxe0E/o0+vrm7REWiCCbr/d&#10;E7y3X6h1jFDQa7WKIm6qI92kBgcbyWO5YVMsT+4+qReLIY/TNCq61IY+qL768vmRlo9FLK3GcT77&#10;gFTZbuu67L1YxHzz+fVvfev1K5eSCwFzwLdg9iUkU2sywLinzsfJyYNwxJ/Y3LLMPQfPRXJ4JZyz&#10;ub1W3eI2tdpFu1UKO1wXFlbl6sDeGfv7phdX1s9HY7QD0GnEe2253W+my3TitDYLfJw5zWO+Tcc1&#10;if9S0OdWMe4KxLx+cx9TLw87PpfKIKtJsrG9XmWiR5LRidP62eHuTx7d/3R3z7BbHx3tDikV/T5A&#10;bDxO6s0urcyPProNbrq+sc5iBYEi8RbbtzO8+9PbP/yzb59bmB9jd1JKZ9N7a2vRWMxWr+4O2ofN&#10;0r1hazfoKMdi5Un5U7OWd9n0fD6FdYd5AvF2un8nf/a42W2NsQaeyMNK/RR8bO73fjG8ZHOuOMuZ&#10;z5t6NhhTDj/7EfzE1SsXKE2sMAtLdcXmtmqmwmHpbL/Ra6luOY5ZztnxWSV9hq2VVh9020qrZz9K&#10;wUQbby66Vues8hs3L7CuaI5Ctl1eXnb7vFSyLEckCqSO8PAwH7146SLFONgkyxHQG4I0WhXRwqdt&#10;Sm+BFi0FOIAyULBuPLz3IFcouMKBF956rWeefPb04b/79vee7B49PeDYy/eHIzpNhUoVLKYz08nC&#10;MO0OdPriSOUXQnaXLOohIh1YO5Yg/cHo08/upjO5ufn5S5evUvvQUYfffffRqUV1B/02vOCCHi/Z&#10;OCBR0DuJ+E30s5rF4qDedVtQkXueuzj/zmsXbLI2l3RhHfPT9//k3p3v+ryD+TnrzlZ4ecFz7cra&#10;+krUj7hsmDHpeYs/itx92oTvA7uIzt4siuqGk2aSJUBHSiJDxaZK7jV75XIp56eVp00vL55b237B&#10;nGoaxeYwX6scHFQP9x//5Me+Xod+UadKlwdHP7z/kJ00KaouXLwIt8PvF/pi/Ato0cC/hHNZxvfE&#10;MNKpM5/LM+8NsKOA5y0B18RrP6yUf/Lo0WGuYfE4p7zZhblCq93o98EAgXtOz9IOt7tarx+cHBXL&#10;xYOj/YeP7sUi0dRx9r/9+/+A9g8Vut9pOTvZ395Ztjph7tSLpf1G9eBw74OJlr28HfSbz0btlPPK&#10;FQA56Cj9AdYsycj8c0ePy6cnzVAwro811Tlqts+ylZSlcdJpHNgsjcCVZPLFTdeVlbjb4phPSvj4&#10;l1EYWrvZXmO3PGqhpTHkKX2Mjc/vHTQbDZT/6FMLxcbBaTtbN51UJhZvNLa05LB09H5RfvOF89T5&#10;6MRZeegNhE7TiXoDVT7EBqhW9GcVEkfBBZipZoRuy8YogplKgKpXtPKFRpUGKqjvfGLO6/MbVvPl&#10;l25E1xb703GpXiN4eYOxi1evXr/xwtwiJi9xF66pgSCeB06PT3zC75CQRmI+dF1jsGj5+DRdrGIv&#10;eLx/RGe+jOEx6cON69dhDaFWmXnL2ZLxxYWk32oeYSniVCabi2jrVWVcrmXPwDx/+r0fJn2eX/zq&#10;W3Nh7FbNQZ+MFGlp0XHr1uov/dKLzz0357R3VGtvbRnHSy9ECB36Uet4ODwUVCxY63jJ2MOCKGxD&#10;vWV6+PTppw8+a9GsMw99Ia+utDWp1GvVICNsxtfdQ+fn3/ns2pU3zKkGPhDoBsyD3hSWxkir5PNA&#10;dP2ertpdFJWdXq/ealy/cS0cCWEJgSsf/avEypI3HosuLTw+3tPtCv587VY7gJayr/ndLsi1A7t5&#10;FHCWdP2s1e5PpPDignc+RLCCYNPuaGcQ4IplBG2qg9LAVEWQ/+ntx08e5DKpJw8e/f2//9+CY53s&#10;Pz3efdhvV9lILo9q8yqdQXVuyb++Gt5aj7z+8kVoer3CQxWC3NCcKw/u7ldPc1q+CDnAt39Qc3nn&#10;mt0m8xUSc2ooQFpX18cVRe0pAUNdtEl2hLoFORIedAatYlfq2qtPWtae3zWNTYfqwV5WH3uhp+YL&#10;lUzmsFQ641zLNYyjmq1uiuU164A6yopcncK8Jr9yfRNQBrcVKhcYMcJ7m/bwTLFF1wTFPt7ASMZZ&#10;hT9bjhb1ZzooO6RGKmOGHSjoh9F90UgBRKZkYAzD+eevIemFOdIgr5fUcGwRwTaGdBBOcIXA2zAC&#10;FZl3T8xFsk31gTjH5Y6EvBwxmLe9f/vuwVkuA00cDbtgkhItB2sL8Vru9JOf/MBlNlZXdmw2b6N8&#10;XC+eYRbgtprmI96ga5g9/XzUrCPW15uDL772MvZulXTpIaKhemdhLvH8jYuL8yEX8Lbes5gNi2SN&#10;hRekiVPSXeM29ntSv1cqlPEKGzj9cTxE6R5OMMQbYArHUAFTbCksO0F6VqVpbzI46RcbC87EMK13&#10;jvulJ5Wrsc3C7qkbYAxDBaMPd1D12ArVWqmBLo7o57T7vPupE8r3xbWFaqvSnwzber/QbfatSkUf&#10;deRp3YTDl66rCnwUXHIwB8oX8qrH0ZEnp536g8Nj9HVziWVwkr5FR8cOc3Y00HHeFu57moaejTQF&#10;I3KvFxmgj67TwsJCod5894vvrK0uAGBVqsXT7JnN7/JhJLC8EExEnJTQQw0/wVa1obVlb/jCJ8ed&#10;73+23zDb/fE4MkWQZkyWPYEAd9tlVYxWNSnsAsXxGV9Zs04QCbXMXW2C2VumWs5UC7nG8W424Vo0&#10;Wd3ZRj+FH7EtuJ/Rj9J9Qgpn4VCHy2UaWM2Z3sjs9SsOa9AzDVh7UGmBceUvvXIVKJGDVyhQaI5B&#10;nBO0KWbHCP6cW/DUhYAHuRy54+zA5iqBJ1uhBdDjRnJhM1mc+MeL1Yrxhh2HmLNqAatJmMpUuw3E&#10;RR2dbI/jn6iL9+HMspS9zHQMMexj5okjRM8kqU7I1C5XW5uormA6X8HPhNY5yCd6da1RvrC28NqN&#10;i838cad45nSHGi3t5OBOtXjWqZQAhTeX49NR6bMP/wKnFZwPJ73R17/49kSjNK5ZJNBbx6ULOx43&#10;zcB6tZamPx4Nxf3upDL1m6aRYU1RHcuCpkhbupkzTL1gfEWQsRSpj2DKrkQTwfXt5eRa0BP2O5RF&#10;Qclr7Q/zbVPdTCTQ8yYEde10Lb1/TFsPC/kA7kpBZ5PXbXCtAqo/4MKANOTjnp/mTpH2uUNegOlS&#10;t1XQuhVDL+mjo2ah7xkPIVMKZbepkish8qApBSQ5UC19m+XB/tHQMCNep+7uMEJElkYatbCpXpxx&#10;5Pv96EKSXvjUKsS7CUiePg8ym9//z/7gS9/4yq1b9Csu7Zzb2Ly4c+vt18/deI6BHfTjc8WCsA8x&#10;WfL5xsria+7wtT/76OB+rpqF2KNMnB7r0cl+q1NHz4C1I8q0jWjCaPSYIoANc1A3ZU7P8LgKQZgp&#10;NMbVQTXbsNoDI9RmE+dZs5MfG3Vjmu9K+Ybb6V1xOGPhiCccVobWQUErE6VD8/F8/ixg0Xx6JVVs&#10;1RC7v/vWVUzTpxbVZHWSwiguQc5yCiTBrpjtOOUOEDIB37l8ykSx4aMjVEUjocIY8WuA0KRG4F7g&#10;hYouM4BoSBMch5eNeMg30TyjptwqtnGVV5zdYWVqapmndZ+ps2gfBye1kFS6sCCt+jqh4dlVl34F&#10;lODsp/K42t2v5D95vCgNXlgObYUVcw+mihlOxhuvXX733bWoV4t7jPja/GH+lIZGIhpdXw289sq5&#10;+HqgSHqVloGnfvjDexsXIrppcJLOx1fiV17dOndrJXbOJ1sz2uQs3Xza0uT1C9+wSOsmywpWPYZd&#10;k221fv+o1TybTLIjPe2P2GUr7JoGYdvhnFfUvmzr5IuleHhe0uXR5yeN758NU5OIAzXbErN33Mok&#10;FATH1Ur9shdB73K0QW+uCnymeLwLQ7Ml3+k+yeZyfe1JqXTaaugue0eZNqeD9rQ3lAeBpKfeRu3e&#10;hVNCBwXUFhlQrlo1ud092VrsD3J0OcFsIDeRtdvxP9Ig8qC8haVWrlaYesKWBsHQByhgJV2jzyq8&#10;2JlB8dbbL9GgCProjkHl6/oieGQ4wxEX0RM0N5M+ARRyIzFDXCYb+WZz96By7dKr5qEjtZfjVMCG&#10;6PSkwuM1+vWqXo1fvOxdO1843pt2Ku6gbUiLc6J5nZ5ed9zpKU8Pys7QmimUPBwPM165u+ht9Dqk&#10;/x4PaNvYacFFspY/OyhnM8po5JgYLklfiqDctFdqLSJi2G+XX39e5IXCq0RUI0iioSAZGOw5ZJRl&#10;Fpp3GtROqJBAKrAJad7QOpEwrYI954Y+UiyUGt0WTOl0Mf8//8m/+Zf/8l8+d/lKI5etnR7u3/5J&#10;6eDBpFkaGk59YjGktiS1IyHFqKdfu7Dgn9Zzj/7KpzR+/Wu35p3jJeu4+vDjJ4cP6I9cCp9P3773&#10;9ecufP2VKws+06grV4rdm7cu/x/+4NfkUFHqp7Rm5eHZab5JvTb+P/7t/x3OC91O5ujRB9X8YHX+&#10;xv7B/td+7tVIUjjSYA03vxGJrqj2hEtSR73mvmFuZxs51b4WC79sNkDMfLq1PVQqUzk3HJY7zXq3&#10;fdhui+JRtxnZStGhBm3mpEkvlYu75Uwt6U1qj05Ov/MglvXbDVevpeWODiN+V9RlD149j1QXGl0Y&#10;fmkAcwsDp0TINI2+kqeHbehPcpkylS4x2ONsw4q1SjAudBlrf43Do9er2mQIOHjpkr04QSWP8sWe&#10;bEnX25WB3oEqjlcvLG2RAo2E4lBMXgIuk2toeViFuN8mkgA8qCaJ63CNcAJjbEshe1QppPBvwfgc&#10;KU+zU93ff8gMtMm4H/S7N9aWkeDwCGC2nRFgKFOXvB5bdCm2Jk+AIPqZFGkiKHqv3Mlqat/whRoT&#10;RTvdu7o2H1hPStIwEPRqfV1VfRNYIpagNbTQc3sedBuNoLUbtBw92GXl43DJXJFOJd9vlTFeivq9&#10;8+FgCG8SVfHYoXIPxyZnLIIJnFn+lRcTjPhA1it4w4gra8dyK+tsZuRWbtLKtTqVVrtuo6ddOms/&#10;uT1IP9Zy+ygZKOKmUig+vxWO4gwdIO8LeUOnh2fFs/xbt16P+fFHDYW9vovnzvda7cVwfFQrQxIJ&#10;epyZ1BGCoReuL5XPnkZd6nxkngb4v/n2d5uQ+QOmgYMGmHy6u5v0e64ICG3p8OG9p7sHoZj3za9d&#10;Wr3i7E/uNkfddHV6+/7x0XH50oVrX/jlX6J//Fff/3ePHn1Sr2WWV907573xJBIGIxlPrqxdrDeO&#10;yrU9tztomtj0BlI2byh8PuS/ZFcT1LOSUcr37xcbj/pdpo6VCrlWpZRJneWfHpyeHBW0tnRp7qJp&#10;6CKp87QHSn06PGh0HpTU0sRMh5lhIorEAoLcJtMsyRX62DYC61hkXzIOK6eXL9bbvb1yJdOqThzm&#10;fKsytckun4cuQ7fTctpt1I34BeG1AqlRHLNMcNIhFvj94TnZ6b13cJqqNhBH4oOh0Cf14pVIcUll&#10;goIY71CMQJgoY0bZjSYERng8OQ++SysL/gviJcJep9lJn+QP99Pp0+J4JAVgifho6vpvf/QBsD8C&#10;HmQxkJvTZ0eZ1PFEZ/JN1O1IVKoNmP6tThnzRZp0NjhCjlEkbo/N2QfDDr58EUA1/JzMxmn6DPJy&#10;OJZoaaOmbioOjTSezRbrUa1yli+mUtnAxBax+4zhBP6iFQ+RmYU1TCP062ieOr1Rqz1qt/RuW3+M&#10;edTJqfwH3zgH3dCpAtXB5VRWEq4lj7xs02NOOcrMEYisINGA0uZxaFhNOqb0dpAAhuZXrZ5FiwO1&#10;CpbPJB9Tp8X69N6DciZ767nnI17Pk3t3uq0aLbLF+cRw2G03CyG/I3vy5ODBxyshh6q3b+xsbi4s&#10;ziWWPrv38PbDh6Gt5UnEvfsgXzxszPm9b75w6/KVt59+fvcodSB7bdvPb5y7ueZKSPXhEe4dDnXH&#10;CRAasL75xgvihBzWmW+0uUb2L6CcYBidvIbUTqjTp3a6nNyuYGRF9oRVdBGNvt2LSmOFsUOSgtlL&#10;pdB+VKjuTUYtJFZuz/KLN56/8errK4vrFiHvCSzEt6ViT0oXd3/0ef+sHTV8gb7LY/LbrB5Sbt/G&#10;mu3555VCEULUWSpVqlUrHcoAKyaHzKFA+I0Ve1rrDqz4fBogRJDXMHzCIS3AXKYIwGqcpQnljzlm&#10;AV94OoDl6cdJudweHOZK+XbHEgy4E3HF7WIeIDRG4Uk+c6gY4GNittLjhfIIr5E3iGARzweh2BCi&#10;MFJ/gcTRnHGoPshupULlyePd1GmKmnVGNboFPQd1HgLiVrNZzOdg4yK+YyHs75202DzTLrbaFSqT&#10;XB6jtUarwlMtLsWWVlYQcZXSxVq99em9pzgot1qDKsMAXF44VOXJFHuDnz5+lG22BVVgqrx67fmA&#10;w/P44S54yBAtG3pLUZbIIAwHRyeHR5lmC505bis6SZE/GJb/k5fDED3wYIK8QJvOY9Udw4arWzQP&#10;OjLG7arHEH5PNnXYtdVP7FgU6L0hdYs/4U1uj0xWgAtcDyaDtpVXVszduHjxxqULDp+7kT3xezFD&#10;G+QKZ7lecf3yUvrw81H55O/87l+zddul3aOgzY3aHMOkerdpiwQ6VktNUrtHk8aD+oWVeXVqV4Yx&#10;5qyE12Nf/71vnnttRwk6XGHPxNw9eNhYCL7s9g89kbpqa0KiMCsjn1MBJYX3QIF0sLcP99ljn7Oa&#10;vTi5D1uWeOIFc3IVWErqghSepUq5WHxOyJtGleGwWOofdftFp2JKzl1IzN+027z0UPX+qFnVYO35&#10;u6bevd3eSX1cMDYXzimST9qt9AstMFO0MBDhJjn8CgtnqXQbQjIdaqetNepRklebjQqzwybjpk1s&#10;Vp1z2w6VDB9lzIXp4RGZUGwxZmRMzz1fKsG38tpiqGFPMuVcg4Opi7c9akJ6T5DswShmLvwjJLAw&#10;2UZ0zSEdmyk3ZyyyjnBuZ0QSZLlnMz/h7iP3ghGhDySX0wsblWEimWyWM2V3d4+CdGtzG2+7AebJ&#10;42nIH4Xw3+uj6JUEYc7AEaXj87toyCmyEywKsxykfHAV1tZ3FpfWz1+4EVtc/4vvvU+NC2ht9Qeg&#10;sNMQ++jw8CGTZoB9AJJldXN5ywTmNUWyYochUyjkEUiTG5QqpcPjY4TCGFrTu2XAaThEH9gj8/nf&#10;eGvLMKm6ZNMm1gGOcnYVniM0DwPva9XbdST6trDFzr6xIWG02lyK0zfyzpkC87rNOZSGmMQ6bSjp&#10;Gtjs+ui3NwqV7HHca203cz/+8beHeuOnH73nDtpvvvli+eDe+nxgcXvp+OSwLyt39veHZsxk77Ev&#10;1+fWikclt+FfdIRW45Gdc2F0oo93zwZqI7wlBzeVXH+fzava/YdP75fPGsuRtWAUYvMomzkyERsr&#10;ubHeCQTcWIlwjGBKWMxVjZEJMBE/uMPjUzM0oUSYK42bURurmQBOwCFdGrRaB7nyvXTtAGekaV8J&#10;ujdD3isQb2H0jaF1lFtmzTat93upjGPilzSH22zrnOSHlQEdj7I+PKmU8q1Wrl6nL9JjEqhp0p4y&#10;r0+vYWAyndS1gdXr72HzjE0sd1tIzkl6WCRSwB8izOGAyiFrYK5isVK1dAaTan1QbnVa+ApRSQK3&#10;uR2UhvRpoXnjbcTsCzt0c7jihElIv/Tg4e4N+xBAmWwFHRSf+tlcUTxzwYaxW3LBTWaiDKGGStUi&#10;xsWaUYWjHU+lc8Vi3e+PziXXCNPthtHpME1CDKkNBP2wqEEClpeZXLiuWoOLCzuXLj2HGT4v2GaF&#10;9GnJFtCpWCuN+sLqujsYrg7HFXwW/IGzRiPf6df70vxK8pVXXgMFLOYzNOU1fUA2C83U6XNAawfg&#10;BZmJLyzY3b7egOFJEB6CzdGwxUDM33r70lh2jGXXCC0VEAGL1ALF1mP2RKfuWM+V7FtDOhOD3H60&#10;KKonbPXHxt4Fwx3RYHbrDZt15HFMnJYhIg9pyC1MKdP+B+9/J5fba3fz0bhLto62NpdjyYhzVAv6&#10;kYx0i2M9O5kGVlc9sTi9l7jT3zssjdLDC76dK+dXb71xfmnTA9oCk3btubBtrtFTTzOthyurF1DC&#10;Pfn8Se4wpeh9pH0jbPptysnxE0XB/Ucr50/zmTOH1dGqa9Vy49HDx+NJs1jezZcLyaUVXyRAGaq6&#10;GWIw545sWNy2nlGi2D3NfljVSn5fVB1FfOq6V1kanbWKD9OnR3tGf3x1+yYtd3u35fVve2zzpuVl&#10;kFJ1hC+NftJvnJbLSMIwSUcbW+pRcHRHTqU+HuTadcnlaupGD7el6bTdZ5jVlIuOSBzA1+sN9btD&#10;iCcIBqlBujpt5Xq2Vm/SgkJFPRvHxYgYON6C7w2v3jxRUWtMxzg7UGU6ZfJPEVlhgtmh7Gk9FCDY&#10;lzD8KRL0z/wFJOA4ejxAcl2G9Nqm5NaAoECfQHhgvSC9RyeZYqmZztRwmnHao8nkNitvMtWQ/8K3&#10;EU7j41EwkOAMvff58fbm9Qvbz6XThadP9krlKkt597B2bzcdm1tWPX60TYo/wDDX0Mryjz/7tINe&#10;wmu9cvXa2sY6TDGyT7a9J+Cxe+2rW8s7V3bm1xaBqFBjOuh/qnY8FmHa0ocrjQZ1tFVfffvNVG1Y&#10;H5hbw0m9o8FLbw2xy7HXps6KYZeDSzRxTlN5bcjYYsOw+9yJNdkd8Ydi5VohGHD6XdSr9dODx6Vs&#10;qlUtfvLBT8GQnz59hA/yzRevX71+0eWyXri4Ken9RrV958nRv//wduL8tjsZ2L3/wNIdXwufW3Es&#10;Hdw9dXkCa1e3F19cNW97h+OsI2Bm7t3KJqmWVq+kavnCUvhcvzotZrvMdkwsB7xYxHnD+H+iDR8M&#10;WxKjKLhbqqvfNQqFJqabS0vLfl9wqJk8oaULz7/CGWrx+SUelz8em8ncbYyO6tW9frfW7skBx9bF&#10;uXeCo/nSB6n87f3Cnf3S0W7E5omTOHqDlkyqX9Z77THTjLBQqter2Xb1pFFG7UDDVHW6C5UKckww&#10;bWBAsFMYRkzE6vShLTgxrud4JtahEGZKmGS209tk1iLCX0jFZpuDmd85sGJRfbgMAWJjmsBi61mk&#10;kc8qxz2OtXBgMeBZCnqTPlfc64j5nbGAaz7oSvptSa9tPuheCPvmw975qF9BJChm3iJpGyL7FKN2&#10;cR8khwShFK6rZJ1Y/QuFGTYA4KH5fAXawOlpGleqGA1a38LywqX9PVgfh/j5J+M7+kBNpyoupw+u&#10;SzZz0umUIYu0WqVKmYvcL1VI/MbYi1FXl9pdZyCwf3RE6wQuInbfsNmhLlVqeU/AHV+MBWL+9fNr&#10;nrCnxy43T5sMBED6ZBhQTJvtZlfr4NbioqPyf/7D/8vcxiVHMLaysc38HLT6IMCr116av/iCb3Fn&#10;YW1nbn5ZsHSv3YgsrQXnliUUnxYHPorxeAAg/ODJg1IOD4u9YiZVyKYHGG8aY9i7l69duvXFtzEz&#10;eLz78Hj/UR/+3+LOd9+/HV3btgc96fzJ2f2npsogOPStRrYe3Ntrm/XQdix8MW72SF0j2x0WW+1M&#10;JOGDI661W6dPjyOeFdnwRgIbWzubY+zehLnDCI0ZDdBaJU/1TWMzHlvPZduK2fXmm++GQghSIRP7&#10;XaEFFYkWnV+7fdobtPpthdljE+y9Px73qtJoMtT8N3a+HrRfM58Y7sJE2y9I5aY87Owsrg7zHfks&#10;LXWa2WyzWAOnzbW0WqVeOavmm+MhVCW/P0R3DjVZMBnzRHzJFWytkxwuDSTj6HgpcK3OsIpGzcEJ&#10;3NeloYG1C7QnjU0wli04WyBwxvMU7zAovWN1qumc8yOQo9VEeDkSiNqtUZsl6lQjZGhYaeOUY8O7&#10;W3bLI5cJX0IjBPXNY4eHwZwXCkM4gbhcCBt1YcjRo1LBn/fZ/GeE4WQMuA7Tf5fZE15KZheJxikK&#10;04ODJ08PQr7Vydi9uLieTKyWSp2gHw7gzuL8KsXTHUwoa8VGo+xy4TsCEyFcKg1yrLWZ/wajb+wB&#10;vweylsez//Tp1WuXe8Pe3ukxDZHnX7h24dL55c3lIAT7sHsgXNLEDMU333334pUrjHv68MMPCduh&#10;aMDFJkahD+IOOYdLwBScUvrENJa8oYjk8ZEpc5qoFHODYa/VxMAAUiO+ImB+WN9h+ilpnUat+Nkn&#10;P4Ho2e9V2/UaAymW56m9VjEToqa++5MfFEogL3P3D+8vrS7H/XORYIzG6u7Tx1gKJNyRyknp9HHa&#10;5go0zdPIxVV1JXT54mYw5mzXP37y8CeMXBy35IXoOfwIKAZjq5dTjzL/+o/+cnVj7rmX1iRXoWek&#10;jJGnzfy8WndjleNmZTxSmtUuMzYTF7ekWqGer6jQDcIbcKH69vbA1DH3CFtjs99aa+7fvfsdz8AU&#10;tsVq1cCXfvE/lw7Np//fHyzUxsKfZtxpmYuh9fkRnWsJpK+Xq7WeMP4yOOkzh+I0C+HQF5kLu2My&#10;NtNmKxwWTzIYpf0ddTJyMHWafrKXOUk3JGdoHgMuyQDlqzMvEUG6xcqhTFhptZmsbaP7WoH9LYOZ&#10;BRtdHL87HAeoYRaxLyX7GwPkawh/MeKhN4GJkmi6iHp5qkCBED2tKX0JfNGwOdWZaDkx2z2Bzmiy&#10;e3K2e3wGVQXZJo2cuYVlOrHeYAgfVNYi4wSpP5AoQQ3pd5udZg2Ej+HFlnHwl771i6vroatXLnLo&#10;f/bpZ5j9Xb9+nlGA3/nOX9C9dtIgjcirG8kPf3L20WeHTDS3+L3VfpesPhkL3Ly0uT4fyZ3u5wvZ&#10;kXkyt7524bnrbtUCN5U11GiWEZ+SCSMavPvRw//kt/9W4bBQSZXufvj5/U8/ZwKK1RZktK78h3/w&#10;X1B10zFETS9Y4IEIDvvoynuiXGvjByQcOhEWKpjRYMlScbBDJ6PB6TGNuH/6j/8/Hgd14/jw4CmT&#10;aWGpAEOqHh+TKqonx9l8jp5pIpl87vV3KCL3dnd9TvcnP/nQBlpqC/pcfghAr/3Or229uCMFzJlu&#10;yRH0bi7OmbrVe/f+cjTuQM09yzSuXH1nffMSifKDT+4wInRpPvnWa7dgxFGotXqp02Mkjp6t9Vtu&#10;5yred674mmdly+1x5HYfk+RjuU8vTgoEGUTNyBW0Qh7mojg9/fEA4GkyaLRPW8Xd5i/81t/L/+VB&#10;f7fZenQ2Pi3aJ32rx+K4si1sTFxeapr0MVnW2aPU5655y+tfvXX1uXPz63OugIsKg7VA1gACh/2C&#10;K0AYGrdr5UapSIt8qE3o5Y46Q2QT3BAmWuK41RjplV63ofU509G00C+GV8oNwyCPWVNuu8RcS4b9&#10;+hmQ2G8Z3ZY8HlimOnuCtpcwMSO7EhYdE2TqEKT5oDbndBYGMhMDAETYVJtNcFGXFxIRvwc2Mp15&#10;TB5SJymQodk0aPdsno8wnLEBPXgwekD9iFqrPTe38t33vpcrHovBiQ7vjeduLi8tv/fenz158nm1&#10;kq8UC+A9mLuQD9RAbQZdOGeC4Wuxt/Ga7nFGVbut7s7OzvXnb87NL84vrT59evjk3uN6uULpn82l&#10;K7Ab+yCzHbwZVcXxw++/f+f2HbsF7H9Cdc0hg32//F/+5/8ZPkGIrREOw42oZUscawxcJPzZoRiQ&#10;agDVC0mqZtJrFr2hV1Offe87u3fv14oViD2L87Gz1OGLLz/3wpuvmuTxnQf3hSBG69XqZbgEG+sr&#10;qdMTu+E5fnSaiARBfe/dv5srNtz+5PLVSyIz2gjoKh4wZyzxt194lb5c7/hhp336wltvhAMr/vBS&#10;IL5Y79ahuwJt0ruejEsBr2xlMoSZCTcDpz3+/HPvBpI3pAFevcuSz43CWJp2cpn9QjXHUWdWGSif&#10;tTj6TGRgcIfZWDCZk6o54Gdqc7cW0N2rnhW1Rr3cLd0/NLc1ZGhO90gJSlLQKTGabzQ8OUvff7CX&#10;7R780t/8wuVffU2NqhbGcUTcWLRN8DoQHtR6qVXaTT2pdfLHqYejfhMFVq+DyBr2qdRt9WApAVK3&#10;x3p5qIFtDslgEJ6ZUcZNqZcpRBgIkgz5NxcSG7GQjxszGCggLBhGiJFPNGhhAgn+1LO5uEJ0ZDJh&#10;fjebdw+KJ27lzESAziGTu4VCkwFMLtUcC3oZ0eswOxC5MmZnyAjwdoclyzw1xhnh8Mo4FcFcUqA7&#10;eRfmYFc6yY70SQtvlky6QL5IJ+MrX31xayt+evykXMBznwE5ypVLWxcvLl24sJxMRAv5wqg/8XuC&#10;TByolGtC1pgvYMfJdJFCtvoUUupJrlNroRTEtyabzUA4ZlhTKVs/eHJ2tpfGnYq2MvO+kOK6FIfP&#10;6jRpp4+YoMl20bEzIOPQHVxh9rAYDjvl6WOQqigDeo202SjovVL2eO+zjx4lQkte1UFQXN6cjy2H&#10;Vi4s60w2GfX8sUS9WO7hANtotWp8gui5eG3rVTSQFb3Rw5TBbr33yZ3lxML8QtwdcrpiDnpT8MiG&#10;rf7b73yltXv8w+/+uT0oJ5d3Wh0o1ZbLV7f1QRMrgValV8id9AanSC3j8TWGMTRbPXdAii4vSOaI&#10;ZPKA30hSUcDaZ7lcqur3zK0sx3v9Mx2bWYSPwQWbumAZL+oN7cHxHVlKO+WsrWiy4nVtv2AzRaXj&#10;DHZHss0ZdjdgeB3mCjCRNEkp5xudyuCFr0d3vjZnOIZD4dHgGw9hCFs6Z53WcauYbyHV0Z0mB3MD&#10;hnWGAVoGplx2cH+3nG6bnBbfnNU7Ui2lsZbVtTaafocKUwaTLqw8XCasKeTleGQuGsYHUqUgm81V&#10;FYMOWY8G0UeMWbbj1KYwag5DVQ524Smto0GH54IJhnA2wxWDoIiEGBUt7usEUmHFzo9jlTGeuLtD&#10;KVeqpku15MoGhqiLa1vYn2FrQ5bf67awFSCaMozbE4mncikoJu2G1qmhU9eY7BuJdiJhDOPHn3zw&#10;We6sPoQd3kgn54Poksxy5DQ9fO8Hj1RfcojywjweGH185hzMXTx3HvZjwOm9+dxlbdBUnEa5lXl0&#10;eOc0nRKK244p5puXOtNLq9ubifnv/emfjDpN4F7Mk+VbMQvFGlur2sG5EuW/jW1hMbUloz/SOqo9&#10;PBirHVDWcbeaudcuHtULJwwBk2V3p5wN+6gPxlsXlhgZSuU9BrcadXrD1sPHd5eX4/U69KgT3H/w&#10;uQ0F4j2HK3LhIqD5YXp/cdEf8auqMCoSWmpUX4NRzWXrHh/Smsu3mlO3cr6TXXn08T5DFQJWrPgk&#10;t3UxOrfqSSrpVt0aTSb89GOuTKcgD4/a3Yw2zNpUOgEno+kZ4hlEmAvzXzTZl/AisDvCmAYMJ+pI&#10;N43K3f2nDz/4+L39hx+Duvr7kdrTfmGv3znK23s1/2LCurkiuZtKSO9gwUJCkYy6Q4nFlXPLNz09&#10;69Fudb/LGGuPChU8P6gJz6rptDXoBuZCS1dWPAlXIOGKhhFUhcPJZW8kOXF6cZpK+CLAobWx1sA2&#10;wyr1TePeCJGU4XeRJnrOIRELuNHRYdvq7uvgwmJcPAUDQyJxQrDKA+aLoOdleXJO4tgguG6WAVPo&#10;sKaZmMUc3akJOZDL5WLAJ5FEuK/TKRxrprFGz9w81X14Xk+GdlX5+W98/dU336LaoqMbCcWjYfSY&#10;CwzdgurudAYhaiLrZ/TTXAJl3rnN9VWfT0nnPmh1nspyTZH74xFjfU/1SdVq65ZKOeJR1Bt3SD7o&#10;k4HwPOo+BK1AVMy/yh4XBlVtJbAQ9YWxvdhcX9vaWovHo067i0Im6InfvPqyn2SxM2R68qQ3gGYp&#10;zDGAItLH+wN8cLyhdh9ljFQpVYn5+Iuit8ZVNJfJdxvlQaMwalca2bSpP6mmKrRMIJnZg1J0ybew&#10;EHYuRluZA5N1onrUo9RRoVK8d+fulavX3UwRjS/I3hCj5drdijYpd9onev8koA6vXVjFzQS/TO/6&#10;JqZx6bMDhwVBCOzG+sDo+oAzwu5e9zBfvm1YK7awxxqJ2NcWsTBQrLRp5YQ9LgdcklQdtU6azUqj&#10;0YKggg97qVlXmOAXTGIwhEOJNK5LEJC0qdqY9h4UW7fTg7vF/F4egkpnYt0vtRtlJKg9S0jZemHB&#10;tWpRXl6ynXPb1iX5PAbW87bF0Pz1ufj5UPRK2ByaZOsVfKVhFnKmnZ01yuVJIdsolFtPjo+Xt9cG&#10;Btl6pYuRLcMvytlg3L95ZXlphVxcRee7Wz4t9xuGGenx1G4MvPrgXMRzPurd4tCf4pHSVkyM2Zti&#10;hkKMGWFPxBenfXkyZKgamBAEXlyexBxO8iEWshg3NmKoqaFr9PrAGGj9YYSCT67wJp1Z9wnfKvR3&#10;FrU7tbZGEh4qTw5OJcUeDifw3KPLMrN/E6aPRFu6lD1d68qDptbBZ4S+tFazVIqP0md/qY/vBHxd&#10;SDRZqPz5akdr4ar63Etv4a+1tj03Vbpvf/m6L7QyluKuCMAdxore1GkJy75RXyNPq7Uerm8zug6C&#10;B0Z0dWAyJq3B9ItEPLE5etDDu/sfcGye1kuI+8K+oIxyiuxi88JV4CX6/xSGiFzRkh8fpx4/enrv&#10;s0+e3P143K03Cxn8KA8e7jXyuFyNX7pxde3tq9qgzPlj7rV2dx+hmHkM5/jggCYWvgarqztOV/TB&#10;cfb7H9/JnO698Px2KnVHGpf07hl+JMvry1N9Uio1bWPpzqefdpqVWNQNp7UzgJvfuLKzHfLLLlsp&#10;sWDzRmzLFy7ZonFsZogFx7v7x/cP2qfFzOOf2EyCq+dyhZZ3roPSd7CxQj/gj2K70O3hCdeUta4Z&#10;8mCu139UVjPDSOSyv2UtHxZyU6UmWWqKc9zXm63C1/6jt33nfVJsInm7TUth5GhMHNpHT3ZP61kl&#10;OKqOMmoIQpJl/7iwspKIBIJ7j1OffnJQLBi7u6nb91Kqx+IN+T797BP8B/Gl3t3fff+jVKXxBOFS&#10;OExj3GqfX546lXQxzRgMlyzF7JY3r55bcikxm2EbtSzcIbIks6EBBguHAsIESxOdIJ0F5mBObCbh&#10;CEfdAkZDIxgWH/zwyQh7djFljF4cXydeUmKPJsLqlJMeBSGAOqe+Jsmn1W6+3mUd9TCcE/oRJZsr&#10;4kgIR7LFYA7Gk6Dl6LXr/VapX80Us1p3Clvm8EE+m35P0z5aWGh73djBWz69fb/V7dk9lpdeu3X1&#10;xlsQONa2op1BJr5IDjv/ox+m7h990uihbLZWSg2XE1Ut+qXGC7dib769vbC82m7WfF6CdG84rM3P&#10;x1OZw3R5X/VPZB/zOuWFc5fGPaOarZi25wKMg0KqgjUPvGeBItlU7NncdpKVEYjZO9j/LyRjPjdZ&#10;UqOYZ5X7XK533nnDdm21S4WCMqNZPXf9Ys9k/Oj2hzRlf/1bf612Uv7jP/n2i2984UePH/z5xz95&#10;bSP+tVcuegPTUu3I6Z7SAknE12AWPH2cpSX6+OnnC8uehRWnYap0KvLZYfGtV15YSSaaJcyJOaNw&#10;lYxiQESjEpop1hzxiH/Ur91/+gjrhVjo/Lmd1yRTQPa5JBu1bEZXyv1utVftuvRw1HtJsq5LmUr9&#10;/Y9N5YH/5S9JVe3g9k9+LFX3jXLPM3FVC1I1/bt/41vJObeCexHuTmPAkTblQSkPdGzyh1AL0b31&#10;tyqDe3cfXbwcg+N5+4MHQ92vTyPpTOaDn6bPn7dfu3YRxKRaKQJv4bWL3pmRwAypvnbliuoMyo6Y&#10;1eZDKfT97/9wY2UjCL42GXvgLmMaNx0LhjGtaGGl6uk2hdsocBC4NdYYYtCGmMTsoKdDFkjYE9O+&#10;IZZhuSbbdVg9iorhDWVMvd4ibItpDKJ9KObvoXwQf0tmf3QR3yqEXQ5YJz5I+En8H3ACx+WDKXyY&#10;2NSEyL1B60ibYgXftBiWKVa25drVK60vvOvb3EBa7KoX1X/zp3/m9Crr5xbeeOdN1XGNjDkW9qYy&#10;nzZ694OBX/hH/xi30Y+c4ehZJtdvDGPuhFPJLyZ6f+v3f+HF5y9anMlercGoHZvLDHOXO8pUss8/&#10;v717+KTeqpslH/OVsw/qRstq2oj75peWEFvgtk0CQtNGvBthcmdC3jYfCUkD7e2Xb3brlVG3sYC4&#10;2ue9fOkCWlhpMbT/wQ9O0inZ40hsrB1m05eeu5F0BO/+1Sefff8n9x8+XTh//k4hlRt3fu9rr37h&#10;xR23j+xbOzi6r1pRzsYe3s8e7peIwZvbi/E5pv11G+3UtB+YaA403Be315WJClZDn3Zixny22KCx&#10;5vavnrukeCa6GW/Odi5X/+637/2d/+IfSu5VYQpo5+LjIFMcMLL34ZGp7olbtztpazOVdYLIdJGq&#10;WrXG4NNq5iBh6cSUlm1gLpx6DNysn6yshy+eX9lZDDrG8JlnQzomYdgMrAGskmlg/OiHt4+PquGY&#10;tLoau3Ht1YdPs48Oiqjr8YFuNOrYX129cgXy/J//u28DjaMTB59n1CAqIpCuWDyA318kvuR2B27f&#10;vgPTJ+B2M9Ec9izzKMJJHNWc773/QanUt5njpI3gc8DANJlmRs5YNAivLjyKcEsTuT0WMpI52xwF&#10;I4l4PJFKY7gJAbfGucss8mdjG4X3OD8uTCXpYCuMEhBJLmmLmOItzJjh9rPOhSQII6T/MGRctmI5&#10;jg2M2qsRdOpf+6rr576xGKEDFFvbf9R8/4MfOALD1fWljZ0LofAb9RozW6cOT+fzR/96aeVL1cb8&#10;3/17/7rYMEr1w1KmGrQu2yx7v/2bF3/7N36RIO4NbeKokSue0qj3Bu3Vaj9fqIUi/vd+8N5Z5iwW&#10;2WhUzA8/yXTrYlj9CCsMVCytdqtW7zC9Ep9ZdmCSQUD+IOZtwoai18GBYXNzdWtzfefctvv8Fi5X&#10;H/3gT3aPHoai4eTS4talC6Uqqb3p9o8/OLz/GNDyxeefY+TKo6Oj9nD6jXcuhrxqYm01dXB6esow&#10;q/7jB6mTw2Kr2QeYPH9xS7ZgH9mqVtuf39FQE0cWosVmPVPCRJxR7tZMjgkKu9wUfzIc2lnuKM3H&#10;1Sf1ctovT37uK29ITJ5MPzDb+1IzJVVzk1Kld9gYHPfGJ4P200p/v9grVYdME+kMew3k7Y2qMWh5&#10;1Z5l0hz3liNhqoOhCac/bXFl7YVL5wR1U4a94MZy02qB2mO99+DwR+9/PjV5X3z5LQvmdI5QpSFt&#10;XTjvCE4a3eKn9+41OiUUF13h/GU7SzcePs7sH9YePMaMw7S336/WO6mzdJY0s0PJOvIG4rRjgM40&#10;uoiEP7u7L7vqhuURKpMujHF3QbPkNVOmJ6W6prO2fNax7JWNk8b0tG4c17WTWv+s2knVe/Wh3B3L&#10;jDFPFWo9Qx6ASzp81d6oo5t6hrk/lTVSQJN1yGQYk8Osov/Ck0nFPppRTQxFB7qE748YCp8BC+pk&#10;HHqcuLL3MK+wSo5Bu2FXRjs7Fjy25uNxWzCe2jstlk/sLma9xyxy0B9+3m6NFAqnwUik3ybgNTd3&#10;YmcnQ1rFQ61J3uFWh9ever/581cWFl25wv540CtXM8trYcbu9Aa1+bl5PHAOj/cLxXypWIqFl3zu&#10;JM4UO1fW5a1VEBAH5jtk6cDdzJJgdeId67JaEVpj5uC12RYS8e3NNYLm3sFeX9eo6MvV4sCM2VUH&#10;U5TtzXM4G9y98xAre1oHuVTq1Zs3imXC9sGl51bffPv85Z0446SqucrxUenksLn7uFDIdmZ0E+eX&#10;vvLGeIIVfrvd6jSZkRsJ3Hz1jYXVZdxOsLRt99u44GR40fXm2oVzy+fWJce02C3XwO/ykD8VW997&#10;/NPds7sptaJLpUHpcb6yWzn88HicnYQnUSM/cvQZzez2+mwrW5vhl2+5+z2gga7P1jZhoGQO2r3V&#10;UtXsdNd7o73DLPEZE7RidVCAkzP1FxrTzx6d/dXt3VRpkC2Pj3OtcotvIVxWD1J5SIWDkfL53Vyh&#10;JCESL9dGp+nm/adpmNGyGjZZ/P7Icn9s0caYlWpHaWPvrFTtyp2R/SBdT+U7J7lmqtx7eFR8/+7B&#10;e7efHuTgOU/rdabD0kTvVNp99GuV7qhOi9cAvzSR+SF543iF40NnhUyRvk4O6KJQZuKBGE4jSmy6&#10;uaJp87+O/pYtA+Yy2RzCj5lYLRBlrClJIOlc42Y1K32A42n4GFOIGpzfY3gcuqaaxxvr6vmdsM9N&#10;Ae0rp6rVepERvX5P3K6ix90y2X3N2iEAkd2y3UaaHdD8ru2P33+cT6et5lYi3v8bv/fuxQvJcjVd&#10;rub3kRD1Gopt3NMqp6kn6G6XlpNnqV2vX11bm3vuuee3t5jQuHPr5R15Z3URrTiyBFxmA8HQ3PJK&#10;vlgk0dhYWjajMp5OnHRlZCkZi4ciYafXhTHv7vFhqV2PrMfnVxeuv/j6qNKGkeKwuXLZ4tPdJ6Dr&#10;o1Gz2yvHY84bz21EQxaHe1gon2bOGp/dPjna06pM6RtZIhFfKGIDNahW01xkpEJT3bl9+bIfKNgf&#10;FzMs/Eyj6RVrKW947vlX3o2vLH9w/+PmsMxsmNRZOdm/dEF55y/+2cfHH5UrT/vHt/OOLtV1OCrP&#10;GUWTveta9m2obZkwCJOmoWXvf3a78PBeNp9pweIMudvCqgh4WrjztYkVFh9GGIeHaNLTuZZ0WtJP&#10;ipO7++XPnhZ2U+1i01xsTsvtSak12j+rZsr9XKn7dLf44GEhW2ABScXKaIglpjuhOqNWV2Rksg8m&#10;yoh+RQDloX8kezCvbY7cB2mt1rcXG9JZcdAeqa0hE0zksmZtjp1N3Ylpm4TzzoA4K4awIjVnLB15&#10;gmA8CEdvIBtaMjoeRHRlqIrplNGPAdxm0hnVNZ1DLJYYOTGbqyAI0YKtKyxwrVYGaOFvjSgP1x6g&#10;cmFRPpv4LeTJAOk2PqwQ4CYGWiikgfBdRr3W4oJlfp5pMPDKg5V0jfY35EwckwKeBadrzqwqhlGA&#10;46GMb+DmI9vTC9Hrh0+L9z956HWN3nxX+cK7V0mgK/X8WfqsWm02maputOvNbL2VaXdqfoYLWTE4&#10;qfvD1ko5T4I+1NJjLSO//tKNBw8fUsdQYsNyX1xdg2mBdMjrcPRaEEl7aFyDgQDvIZyIrm5t8L61&#10;yQT26UkKEZxUP6ofP83pCOu6xmf3Hh8eHsM+p766eeMKNs2lakZCfOPGhQEPWPvdz0+scthh9+Iv&#10;hfPv4mLo4PBBp0PPbIBcbGP1gtutYmS4GKNxMsW1WJ5glmxeXDkfXNqi91DI5LyAbYW+kdKSxmrY&#10;f76ZLnRrDdNwOB8Nd4DdyznMkijMfAH3cNjGr9CKOkgZVpqVw1T66cmRJxBqKlIRvywnORJ+f+T7&#10;UhMzQdiAdm+nPyi3e6ny6LQwOMg0z4q0qgel+qg/4i6yNydMzSEI4UkOw6BYNro9sGePojJ/BI+h&#10;gMni7QykRmuIz3ZvZDA+AqZKnWvf7vTg8ljdCtVYFcPrMcJQfBaY68bqEU0sxnMzwABfZ4ZPBSCG&#10;4VSqgWtjsIqNFr7s8HLEFJoxMK1OiSOmCMLVxvcLvGcwEGN9uNb6QIzkmY3iYy3yXdw5+ZR5KGDo&#10;gDl0BVm+YpKNGH5GS8jMJAE+OND4gGhkHk3cNnO5/CROYt0Yzc8P0HNHIxF3cK6R0fb3jhHn8EKC&#10;Eac7gNks85Ys45GPqX+K2kau6nYtRTy+jz/87rVrnm/+wqV43IcpAYyW44N6NtVlhm8XEUa7wSxq&#10;4fMp5Fn6yelTPDwopeoYLpcKx7sH8i9948sMpuTtked2uqPk4kK326PBi44VM3gx66DXY74G+ymd&#10;z++fHFvdruXNTbJvOEiZ41pqNz/smnKZeqoAZNm4fPkSQzPAVW3yuF7PBWL0RqLQqdAiNeqTbBol&#10;IbLd4Is3X9jcmptbCMTjXiYbIAvDkzsSxJGx4sdQ1WQW2ppxD696NnAfW2uLh0GW1ollDhNlnFQf&#10;VbMPa6PqGETKpcibS8l4WMikSIAFBILpaqucKpxh6NnRa22NFdtBgDa/sbm6vXPMtHN8Wv1uBXWb&#10;2cJd69KRogdFJmdRB2Zbo28ttWgKjBs9xLFMXmICIWNDsAscwOKGzEGHso/jqX2e6MdaNFvQ89u0&#10;kamGho1KkPVKM6CPu7kJuBDaIoA2Bv1CZcX0UoeDQ5KNgKOTRuo+7ul6l6G0uLIa/SZk9pdevDa/&#10;GC/XYE0LR0FIEvDVxJx4SLii0UwDxgDxhiBIlSeGgA412BCM9IGeQBWEHSIrEtt6FqYYgyRmewsu&#10;L3wJkHXWPpWLDlWbcIvhJ4c2hQ2e+IpCL9+pqHS5//pvvvLizbUXb85vrofRTUTCIQ9S9I567+4D&#10;f9CjWAeqQwtGvYo9ICsJaQQdGzN4Oic99M3RhM8ht158efHi5RB+jQcHRw/vF3JpvVmHNO7Hb7Gn&#10;dZhzh2s+rw13d9RO3e6Efjc2tgxH2VzZkv/aL33zLHWGGJrSDA0n3uY4VwxxZSUTAQLjgjIQCtIS&#10;hOnx6CQLZmdh4F6j0VEG04AN8zILpP9Kv7mfOYguhW9c2Ur47Qmn3Gnm0IYuX16dIqMdmA4P8vls&#10;LZvJYxv34otXVleTCC/YtdtbW7SrsITkNOp0qwO60jamntQlc98fCQEHPz7JnlUqBDMCE2vbak7o&#10;p43T2w/3H+DXPUHhdXF9uXB0pNUb0wE+A2JIKZXVwWGuVu9XMDQcTLE5r7cMrmJ4db3QbD7OpcZ+&#10;h9lpKbcqbkZxdes9TAImPfN0RFubdApeCdbmNHg5MxlGgi8gdFdl2rbJvXjAeXVneX0BjURnKDcx&#10;VTJM5d4wY0jlKVKuSXlqqkM3U5Surle1fom5qHa1s7Vse+7yotelG4P8qJuSh4WoW/vCrfWvvnn+&#10;l7/2wq988+Wf/8oLQedg/8k9GtihWPDKjYtVeAeNCiNAmNjKPB2qYYfLi/8bwyksjFYWAxgxUUEC&#10;78JtC14QA0hFU54hh88WGJGHJgfmiWBDo44JSQP2+Qp1yfzl8xevX7p68/qNN1995ctffPsr777x&#10;tS+/+bUvvfbuW89/8QvPf+Wr11c3bKnTfQa/UfhrQOPKMOpxuH2BJ0/u0oPoaw2Kb4aABZgAZ51H&#10;k4M+E0U21HVjVDZbm25H2xtgmetP906OTwuZdD0YnKe6h8/LbDScvhmfyniCgG8eldzuo3o5Jw2B&#10;3gcxJl68cOum6U/+2T987wc/+vaf/wUWxOFIjP2N9gL1LjMkqGbwkWdXCT284A2r84tzwXCw1qw7&#10;rJbL8wvqeLyzcw4JSLpeYoHUW6Uvv3RjI+o3sJmrnOw8v77Xyxy0c6PqdD60gplipdTKpSpvv/VF&#10;u+qEc4/tg8MBYaDJtkkmw7JsnGJMZDeFHCMbZ1Nv2uiMJdW3efVCMJas5QdBc1x7Uj/96FPtFDmB&#10;fTxyBW1OFm/SHyXgN5lEhAnqfGLz1q2/eu8HgJSgaGB6+shUZWxH0IWRdafbcs4FStaRI+5nCzHR&#10;hySlY4VVh2AXcow8wu1MQ9CpVevZfrcvE5vQQNGUGJcWks6gB4M11+qqDxVh1yom5KECodtA1xiD&#10;JToy1BC4rInTEnaD1UJjfjkZsUvDXKH4+eePPvn0KQZb/+nf/JvbK3TPNZ/bNmae53jo9gcYD/Zw&#10;L/PHf/rBWTb3yuuvhGPJ7//g/Y8+feTyJIYjG2OXUBrz4IRDPP6xXGBEeCIafuvtt376wU/PUqf4&#10;D6bSaaaNgO5g5hEMMBUEEIod7bdIvSXGBi6shPwxl8NHekGkha7m9eJGhhd8Z0YXh+PDNegWS3v/&#10;/s//SdCVuLj+Wqt+evvjv5ibkxYXwkvzO3/6b/8E62Ta4DTPo3PRze0bkcUvSBZqv56YHi2ZqoUP&#10;ZZDjdtXpduUr1QdPU3tH+WHf/PNf/2tQ9t77/ndtTsS8jcXlYK87XZxff/jwUSHfQAxuV2DVLUfm&#10;SG/r4rCGRsqEVLJNUjqcJHBs5tUxkLVDDOU4oIvqsB9lysRItOQqA+4dXrhepaOnDkVXZGN+JX7u&#10;yqaKiAJP9X7j6f1PzbrmDXkIsPdOD3Od9q3n3hi2RxiRIptgPjwDGTHCFeSA8Zg0tt0SowK9zCVy&#10;WTWXPXFpx+yQmG6XKlVPcsV4EvO9tUFHK5/Uju8e15l3J2ZH6dDW/YFwCa11aWCZ+L2OULVcR9Bu&#10;903LlcOj9FP4HK1OX7iGGNOFzY2C0Ru78bQ2NSbd5Ssb7WFLjBEYC5dyjcODXGREREQVaaCqt8CP&#10;mWoT9JjwLxCETkYezyQeYzgJJ+4wEFJqrXSziwvZyDRpKFIrHDTPx6xzCWVt2b614Vicl+B1nNti&#10;FqJmGp6VTu6mj+7sbEZ/8ede/dVvvu1DdK4Vp4Niu3HaaaTrjczu3ud7e/fRmC3HcQuedsoH8yH1&#10;d3/1az/3zq3bP/xOt1hdinqNXgt/Fi/cFyIJlDaCjSxDfXjrrdeZMQklZ30N5z3fwjxgWJA76PN4&#10;2Ui0XdhM/G/QG3ea5F3IZzntma2EPwieOMgzGNxZVK04kzdQwd/+7MfzyUWnsnhu/QtBb+Tf//vv&#10;oLudOXjLJ6fHcAi/8PavxkOXysV2ucxK6tscWs/I1WrpVoNxqA/H49TcXLjd6T/ZzTRa8t0HpV5v&#10;vLO9+OYbb+eL6ZPTJ/A9hJU+s9kn1qPDMxzkE7Hk89fe/eVf+H262Z/c+ZH81XfeoKYulstMpGds&#10;D/16MiSOeXAfUhWAf9rBAFQYHeHrx1FeqdQZOsaGWE5iceEO+cWMj0IuDxuexkI+mzs+OmvUO4gc&#10;UMSdldrB+LLGuui0k4kE/mNMs0dwh6WjmJaHGfWoAxM5FsVOd9kZCMO/KiEXYCpvqTboDwJuX8If&#10;GteH2QdnpSf5froRdwfIJyhodyGf47/eb9x9cjsQdZQ7gOJpFFdDi7KbKQwVe39qgTE/weTcRtNt&#10;1HMYRcQ6ce+Vl69OHSZekJiK1AXzB6gjJ7FZx7BdmZxF9crVJ6sUQvrJlIOJ8ZRj1WUsrMQ4N2ut&#10;eiCGgdsQD3JaATiGM+nB0Bq6Vh92q+N+3SINMQrzIoNiJunJPh+9enV1KbKxtqgPe6cn+59++P65&#10;rRVU9ywYm9PqJl9T1b2z4zv3Hmu93srKXLGUioaYj+ZZmJ/75jd+HoNQ7OmsNg9qZ4S34cQc03I9&#10;FslpkS6d2/i1X/q5izvrvVY1c3qArTpUa8y+Q+hxfG6fy+GHzAiJw8FACaewAMfhn1FoktTpVAeD&#10;GrZPkrmqWBuqvSNjSzjqLc5v0tNYW7wpO9cw88TyHZl7qdDmA7DdosqXzr3tXrmFLzze1UPm1Ci1&#10;7jg1GjY1rRoKaVZLG7XUgwcHtbrts3vp0wxT7iT2zI0X3uZi33/wCfhSLOHyeqhlmza79OZbL37r&#10;W1+6fv2Kx+vttPKLC3PyF998xefzUyw8efqUIo42qAhcHECoXRFfo9ZCEeP1ZXN5WkzkYp02bBQl&#10;gm55YY61OMYGrdaLuUNoy9zeEK28cHKFkWCNzrTWRBpnqJbQeFA3jGYkmmg22hi1Msg3jpPJxkIs&#10;gX8KuRrWLOagP6pM1Uyz+vnD+7sPT826HMVaKRR0QRM46oxPRtpJ1Vzr2AADjs+KhZayEPScTwSW&#10;LP6lqXtuIPv7A6V3XG3u5wZnjNAZuupjsrkBEyUmFgpnnCvyL37p1td/4SvhhXCt30Cxz2BhB2O/&#10;cJ4xFKiotokwezJkgiKcYyTqYzGHTXKyPXvYpPvknStbZKK7Jydr5xc3tyI7q665qG8hEZxj/Cy+&#10;q7Lss7vWkktMeZx0pUauWTytavUxqpygdxqJhcEEG60284pXVtcY6yl4yqEw/IXeBJWSwcxJQ7Yy&#10;m6/eat59lAGQc/t8Ax17uvDWhRvFBv4YxlBmWpl3bGXchtkxrMe81j/427+PjMFrl0NeW7deIjHA&#10;Hfi1F1945eZzy4nYROs2azVoE1ba6rh6maGf41LKpFcrc7xlpS+Z6hMEInpqOM6ZLJ17n+eC3m1/&#10;aMeke6WJBwhzY/tCwrdGJ9bvXWTidgA7N2XBqy558I5LIH+RKr3dbO0zs4xLMqTLareTzWCtVB1k&#10;M66He7BUmbXieOeNr68snofLQ5U1NeEJMJhMaLgPbr26HYpOae6nso/arUy30d1euip//fVXER3E&#10;YmGmoGH/iesTiA+nEkbzwloOTShYA0GMsIupOYPHsOyeTEulEs2ahYVFBg0i63TNzZE7z5RDst8b&#10;HZmtPc2Av2tS3bU+fiJ4wYE7o8bHdQqUS8aPGcIvOTdGXhMGNAdchtWoD+rmrr39ZDA47YcN/5Z3&#10;xdZSB+mBexKY9kytahs5I0415WYrMjf30q0XPBZLr1Iz+jr+QF2NdWQ/LbUPCzW001XmV0hCadqh&#10;Dz3QeyO4G/rlmy8FApGnu0eQ3+lSVDq9CzHHsmMg9ZuYrVuHJWb1ca5xmBkSM6s1JgigC2JuBQD9&#10;8qL3wnayhj94qba9Zd/ejAU4DLnTjEdSsaDxo1X1uN1dwlSjmiFBblLZQF00ibnuBmjMCHu7YqoY&#10;cLjffeVLNsXNfFpcHgok2cXc0f7u2cExLKzoSuLpaTtVtFlcHnfAnT/J2MZ63Gm6cTEW9rVCHsvV&#10;c5sbc+GXr+5c30nubKtzS6VK4fjp/Uda5+DqhcSNyxdefP3mHJK1AEBZD6Hi0mrE5XTD+cK5wovN&#10;kgvLYrPLPg16YRTi0Rfy2d1D/M+6aa1fQMbgDy44LEtwSZh3BhDAxI3I6s7CufPLW4yidyF7bLSY&#10;qQMdUTYFghaHZzSG+DIXDuDJGMliEYCGrTZOpaQH91uAmlgzbqzM/9I3v2F1+Sill+Nzfneg3+qX&#10;sqUZkV5Cx98o1bqNPjcXk4VQcEH+pbffBimkY0Te9/DxfcQkvT4zCUFbDd4DbVLqazYKgyknjKvF&#10;UQWusqxwNKcyGSIw08ZswWBRgrxLKqW0Kl3AhDYGmC1NQR7n8NXFWAtaparXG++0mVEsZlP7PGjt&#10;hiXGG4P6mkZL55dtQbVtNOufD4f3aKf47cCDJZPcsDh1r01yM7QgX6og+cFqY2CM44vzdmNa2T/B&#10;OcZsOLpdpdEDqdaL3QFutRPcNHxOKDGNwbA5nPTR7dnclkAogzfK7jE+OUNtmirXS1r/1UX5hfg0&#10;4bStRpwmPYMkSOuDhHTRy1CcogE0W5nNh1rVcWE7trkcQDVZK2W9ngYMQtYsenRAG2g3VOGMha5W&#10;cZY9yxbS6Ig5ZYAaBYuTREUDWGRi3ZSU/N2X37RF1ie4U7W00/Th1NT1e+xrC8mt+dULF88PnZO9&#10;jKWlPT80j/rDuqXf03LHQanmVwsbK9r6YvK5c5feeP7alZ21C9cY7znIlP9Fq4SjWzXghXF1bym+&#10;4Aw6tdKTcun0+HS/rxevPLe9urjpVF2Dbj8SiDBSAkZtJvUo7FdYncrY9fTukx//xQ9ajaeq2nKF&#10;mEdxTjbj2YThDuUdpDZsm6ieCUFdp4dhGtNa49QXnqiROWyNRmNnJHQj5nvZbp0zDLVYLR+nsvv7&#10;g2JJApDGpRF9xLd+/ouLG8tcKdCNycCcWNxYCi3US0UouowsYzDadKjMRxe31jbn5nY0+CdffulF&#10;xlqlU6mPP/04ncs1tTGWQxBoZlwSUANovzje2lCP4lZGUYaZAU4rbmalDxiVWhu0ur5oRPV7oX9D&#10;R+4P+mSZuWoZ22632ULuAImXqYZw+cH9U6fZWqWBuZbZbKGR++Dx7uLyutcfAWJC9JkvNA5+UpzW&#10;7NTd9MImI2EM26q1WIuo9+q1Dt4xqUwBXkMsNs8GKoCqTqe1oZ6q1vL1FtJDUEqI8cwQYOo1icds&#10;ZqqY9oWnKYHApAoCdbFYhH9pqDC1pjfi9oTVCEYWcDtlmHAIvZSY8jvSul3EWD3a7bBnxhiZJLxu&#10;nhRXSiCe+kmao6LSrVuanKzNaq2eLhQPGVtfLBS6bUbRwXONFvP9o0M6DWMAXEhJnAmL83PXrz8X&#10;ObctwZDvFNujOlyf6Lw3nMBM3eEP+FDwOEL+bIbxsQwHGbYrHVJTq8QAxnZ7WHeHfYfp2mcP9pET&#10;BqHbycagXbh//1Mk3bCiLl+5Pje3TmbliMxLfWcm0zo9LRhj89zchsMV8/mTLlcYr6X+sNJoH2by&#10;9xNzGAqk0/kP9o6/3xo8gs5brnTW114MBneYVgg3zYwrmMR8RUiUXUypjNERMKffsTAdtXBx9PrX&#10;vZ6kMCBncjLNcGnUxtbWZjvYO2BbMh+JxbizHf3CF9+5eBHefqdeyp+dHoCw+hHxuyS/13R88ojM&#10;nZPo0sUrW9sXnOGEag6X8yP5zSuXaTPkoaUe7OGYxfQEsiViGB711EGMJYLIzmgpIAZOagIbM0dZ&#10;jigzIrFQDw0CRKB+1xePwOEca2K6NL+ig9YaEy6DagdGZnI3FAnhmy6GMEvIJrrlUuMkhT9Efnl1&#10;i9hFFU2L7OS4gFl1RJ2ny9VrayM6G4NxA6P1QqVRa1ttzrn5FavdPRhPrQ6v2e9JtZupWqPc6eLY&#10;16KPQRxnRiw8aJqyQuckhu7SfIcaXmnWGfTjiwRZCTSZgGCAhHApeWnBHTFTvrgY0UBOtYrhc9C/&#10;tJgMYcXgna9VCY2kHzbsYUAatEEtuZhMLETwRcpndbTWLSa1dGodTJmBi/rMA5y06nqtolWKqIjp&#10;juDJ6bc7QpHEKu49E0N+/vmbyAL3Dp8kV+OYyrjDLiwZABwePHiAeoIaxWLz5gry40fAAePJcJo5&#10;uGs1dxWZqct6ttq8/+Rkfnn9/PmL1oBnWD3+9PP3iYFQYje2N3auv+lKrGdOn0BxkD00ZhfCgaTf&#10;F/N6InQY6CepFlezU7Iyv3JaCsfQAxHcy7X2o1L9gcXRBucP+la2Vy+TSEnwLqQuAAItRjFr2Fo1&#10;+ntmKVfPpWxTJTDvrWZPsfUKzqGVw0lS6M4o6GRjVMhn5pOx524sXbo8d/PFhZsvPre0uAjWncue&#10;AYVXqnmLDPuYJmjZH1Tv3v0oFgtAg5pfWGnXu4WzfBsJgDMsM7+JTNEDIKbI+M32psysR0kjEkQS&#10;KQbdou9y+zwwfZCLYUQK24mxvGyFQqWMsnIuntg4d47ZMhgiiATF54E2WWs2KHmEpZKMWTg+NmYN&#10;N4axGdzL5WIQrMqUZsXq7vSF4Wmu2Mzlmy5PrNuVjj4rDhvmSqVRzJVw/KfBAjBBz4baEHF3DXpB&#10;FwaDUe309quVx/ggdQenZQTAHZokXUAt2nyjMXK5aCQa8NG/EiO32U6SCil6pAgQFdyALBao20To&#10;uxrGHrkkhjyRyXeAgNoek0EkxYcfKUsqXaF0wwOfrNdk1uqtPPt0aWNxdWvBbpN1xNXaoF5jlozk&#10;dUM8C128sP7aq8+/8cZrb7z55ubapUZtVMgx7DGar00///wom2YSzPTew4cDhl36nc6Au8vM0P70&#10;Ea7zeyfXrl8nbuhDX7vleP+Dx+j6Ws2K1skvLdjEoNypu1iXXaHYa2++EggqvdqTk9RPsfFZXFjH&#10;I2Dj/AZW17C9Gu0zCiYM0JANOb0Lfs8CehXJTKXIHDxTKIzG0wjHzG73OJPZw/aKlvHp2T69O5zY&#10;rl9+cSHuL6Q+U02HslEVfkaDY0PflfRDfZCyuKbF9Acj4xNsksJ2IdVCRifpIckUknqmfi3jCOGf&#10;z0RO5Ls1szJ0uU0M32BFZdMnxWyWY1nBUgdV5bAxkXp2m6GPu7deuukLhu5/dn/vyVG5WFcsGAL6&#10;5Yvx+LMZ8vQ1EbO2TYqXQSIA4oh5olFEQIFgYHNnmx4SBphiIKQxZmCH3/v/q+29niTLs/u+9Hkz&#10;86b3rmyXad89fmd2d3YHsw5YA6sgSIIiRFIhvigYfFWE9KzQn6CQXvUkkARIAoRdg7Xjp313+cpK&#10;791Nn/qc383qcUsFFUHV9uzUdFdXZd577vkd8zWhercTiSdK6Edbrayk7398Lx6KYPQEjRzV+2u7&#10;e9xDSsxoLAKhNOBPoI6F8kCfHmdpp5xD02+2dDJp6fan6Ni6XFiyuR6/e1qjXmDJ1u1BP0MEMJ1I&#10;x5IpPRTWAsEJ7CS3G6nxk0oVM4/20lqsNQfMamiDEdM0GE+JaDg1Bhxl3hGTdlBI3fGox5YNMLEN&#10;X04Ixh4GxNhMEenbrkFo2qtWerhyQe6MUVI4AM5Q8Bm/fO9ptWUgTQ22xGLzxpKgPXqoLLBc1sP+&#10;jVzu9vX9N15/6e23X33zK3duXNuLc9AzVLLMgbK+++67v/rVh8zSa9X+z3/17JcfFRiCae7IxUX9&#10;4LiSyMZ/+PNfPjstp7I33/ug8G//3U/xQnjl1WuM1IKRLY8T2d9Wo15CQGYjP/7B977+b/7k3lmp&#10;40+sff93fnf9ypUOAvC1j8vVB3hM7Vy560PSPswNuW5BMkQbgXlzuRF3JqljJ0xdY5tgjMw+BKrz&#10;oM0AVYex5/W2G+dXNrboqGDXtRrDTDr71luvWkcUv8CyiuDBPJhvjoq12uPzk8dcKoaF1lmpO7g3&#10;rg/92T17AI7KY5jblmHN4ulPB0+oPiMZ//nxvdGoFk94LdYevLMaqMTjUqPcpvOpVoqczsEglcCE&#10;UxaVAHIFimpw0jnUKuVqIulPsc378u6eUNLAhowNwB/16dIDlobERiQuLa12S9zBLcsOdJcBjHpx&#10;JWV7Nh4Z4PV7xhjwEjhS5ueQcOvVijiIT8dYVKyBkwNJz+bcag2HUHvModeG+MZwNB1Cw6NNwl8T&#10;DLo3QMtE144p33RmA3TdaPT5cbhwAoXM5XI09Y1O57R4ASmybiCEOCetM1wMZHMXzW6j2WcmzyoY&#10;ZRReA+gJOjjlcG7Fw2JggO6WXW9tiE4U2qszRPy+881vXt3d+9l770IGeDHmuJMlSqCxwREcMrSb&#10;DMTfTwtF//69A8oii8c2o/VyeN746m0UDFHxqIBuo0GpVaYjqWdr1Wa5yOa8VDhnFFY4PHxyfHzE&#10;rGwwGLHHY1394NlwsMTiKDwZaa3WqFgaI17Y6AKwwE/T/qMfHrda8+Pj0d27u7nMmg/UBE6wBiuD&#10;E7u9l8uw6sWQzx9IZG+89JU7L76MJhbMonbrPhXKzRsvwtKmAtJDcc19BS7lwja+/+TvptYPggyI&#10;UWywU4fQiehLY6l8c0ny4DQAjhrxoN4sDZ7dx6kohNfyjVspTEhG5UPHYthrsx3F/2NotaA1elg+&#10;q3UarB7GoYC9XjsoF7p+sEQ+S+nigW16ogUKFs/BbPyIx0P5KrE4qcyXraW1Va9ftFv1eGD97LAe&#10;8gf4A6E4MBONhUjV4B2Pj05ATrB9bjXbUL+v38wZ4wv7XiSCfxDN9QB002L50dEJq3uG4NMhHjUG&#10;tTr31e3VECCkIOK7iJvQDAtpV4fbovQw6o0Ggcvmnqqe97GeowALga6R5AQIqVCkq+ER1v1cbdIQ&#10;kE/Nizs2YxLdD2qZvQ8APei3mAzjrUoPw0odHTxmdchjnJcuqp1me2K0GTfz/4tJF9qtywGavl5q&#10;QVcWfzO8bae4uSNM7uX1QNmkwCBRMg0YTEdDxgN0hvIILH7rW9969aWXIAO9d+9D9EHf3AztR32V&#10;Cu8L7vKCMrzZ6bTAW2v6377zADLljDXecsZrzq3Dl1uWS+3lzFUtd86OC5VSBd7w02cnyMRR2rYa&#10;HN5WACKBQBbn+sJF5ze/+xtgRO4/O+pN3ZQ81LNIDzSa8IGIN2ff8D07GEwmsUgoxzdBAuLa1bWg&#10;PnDpOrBuPOBYdfz2d99AeOJb3/oew3h/CjDsvt3is1vqTx/ey6ZvRrIvT3pA5eeUUnYL6vkJdpXF&#10;ykcW5yP279ZJ1zop2u11y4KZYmU5P3K7SqPhw9Ho41bzl9XKu5XSM/aCN67vcd8zeZA+Neu4BwSh&#10;060ZnLqYjTu98KZQE+VXo8aUTe90RRP/ovIsHOS5mTaaJ8zSnZDN3cI1RX0QNjlOBMuFDWUNtz0X&#10;9O5BI33n5/dZUW5vXykUkYrsx7AmD4aRpayUuW6d4XBUKnXWcvHNrfVauWq/nkwIoBObTBQyxyP0&#10;zzz4xjiERguVkuwimBE/clsLikKSHx42jH6g60BG5xQYTECj2EGjcVSNJkNCamN9bS2dIS7B2OGm&#10;ThrsY3iG1jx6XC4HxH2X1xNjiJqIg2cDTA++n1MWZJ5YggCpCvjgBII84d4Op5w+nfqgMwCCZ190&#10;ltMWNjKWWQvKbWPgnmECjoU3rvUcThwIbIWoVoUfyeMNMZ4OAOwAhu2kYYT1kc4/OzzcWt9kaP3L&#10;999nD004rvtsxYs2qH+0K9jaOgLh+njas9l/9METPDUm7hFcKk5D4hl5j3pZ5gRuexik1WyCm+6M&#10;8kP07KFETd2zCXIuzuPD2sET9BEtgfDU6mrlt/MfPQK3MkD/xOcFMGZFl7dSm1br2CMnDSNUrXbY&#10;nVartTt3UrFoU3XZm9XqyeOH73/v218BdRTmZNmJuGI9nzvHFNo6qxWOz2/f/IFlGkefrNYtuAOo&#10;M9y0LvM0noPh4bPTP0MUEqur0ei00fhwMnsyHHw0Ht0zhh8Ohh9YLPfttmeaVg2HHOl4Kojxjgu0&#10;OAVSUbOC2eQkpC+zh/37mDCx9e4NG1zSGka9CJ2gxeLo9sZ1f5Dx7KTXr5KJ2LMyJ0TRtNE+jqc8&#10;aFZrjuR6+s31zFcZA508Lj57fHjr9gu7+/swEZkc428MnLPXM3a2946PmBZWNM1y+85VxLJAtdnz&#10;SEGiBUODNJ2C68FGRpwG2VNTygmCmOxl6AGdGtnBfcVGE/MSCjShdHAcCSeSDXTI4wNyNyRyQSS0&#10;WrevXhcQgVdr1VsECIYJIKYOjg4wsgxGQl3MPLutNMvRjbVQyD8eDYAEuMW01trjXVst3DluHZ0U&#10;nEDgYQOo7bhuuB3MPMZWZPKXZBX72OqFn0njDLqUtAN+D5CfGMLzi02nILGk5aPiYKQL9D7oB/Xc&#10;ppw5L2ysreMv3TP6d+jkfLiEEc8it0GHjHKgzR/ozqx/9bNTX8I3d0/JG8FQNBrDoagPfa/X4rWg&#10;9OvBm6FaHU4nnunI125YC+ejgydVInswHMVTIVZhiUz8hZduJ3Mb0WTmxrX822/dwehqaemHIkFg&#10;llZ7aL7wzBfO6QxcAEfQFAff3V1mOHm7gx3a+dOHP//SC7ubVyCd6DZtPHXX/c59hyVvnZbb1Xpy&#10;7+uWmZfC66T84+TaRHfeBGqjecLM4T5671douWGCLTBOPNWtB7NpBZUCEPQLw7Mc+1PJl7yu/ZMn&#10;7QxiYHAcFgW3bz6CHmIY+EZCxOn1vbNZpm10js6f+kNhpzs6GSOHOYeaTN9NcUSCatQnGBTj98Mo&#10;UPa9S6AB2IIHIvqdnY1v+/Q7Nj00G1SePHjIcOPrb72JVhI9LQwyfyiG4T0juFg0g9rlwbPjfD62&#10;t38F/YFmY2LH85sBHb8ES0aWEqTmnOwoHDVwPNNJt9vH8ptFIzkI3AqiBxzNlGj4CZL/pnDnIJK4&#10;NErMwQhQLXWBJRuNv/fB+6DwIqEwuq0kqibrqnbDj5Ocz3Nlfzedzx0eHwWCAZzedPSu4QKMuSA9&#10;3h9ITqo1DiBfABwhlE8kqyEhW7GXAeJHqTQEiL+0QBzUbeLaDu+RrRfQZyl4kDOjPoBgjZA+Myno&#10;ogJ6ZnLqgZzf7nXjgUCtXDk+OGKWzizqa5thnXXzjDmvHTIayBxITYjEnVbbR6VabG1tjA/4YhGN&#10;JtIZDN0Wncas3Rw7rPCe0LoGEutrNfhRodHQXatQ/LINtu7hsrsPgDjGqAblOTya3Lhmhex4De7u&#10;pW7d3n3y9OAAJSBfWrTAba7JlDDBKlM0S158IY+NPVS1sN9aPn+4FvPjAEnLfFZ+4oz0fdardsva&#10;vH/erDUS8RsWh/7B+78qVH+0dsXite7Ohyymgww5wSV0mmzrzrmiFEG1RrmPs2Bx0Cqj12K7snHL&#10;oaU/+MmjH//kFzdubVgdnd7kDBeT8QTCay2ZuWJ1MKqLjcaBf/cXf4o++vrmbd23dev22/s3rjaH&#10;5fPyhR5CKzV4Anmm0QtHfclMygVwFHSby2UM7FfufM9ixZIn2jh7/PDRz54+evzqyy8nr241ihjL&#10;GNE4e9Dtfn+2sbH/zrsf7u1dLZwdriPMZJnQGbSaI/u1VBKiBJMFFAaJD7qQkM+bCAQjPh8wG5Ce&#10;ILcos6LJOIIHsDA57EETc5mmQ+CoMjBFNimm+dA0E4TgCOUDF/Don7/7QWPUT0aTuxuocFuQj3rx&#10;5Vckfc6Jzgn3mDB5/713T48OqO7ss6lGDzgcjEnKVvcI/CFjI3jwAt3jAnvRjcVjBkAH4TYaIU/M&#10;jkAXp23yKonTDhMKOMRgiJcAjxB/kdkGazCrnXAEngN8k7EOdNV+s0Ui5XQEpeP0uL5+JZr3Wh4f&#10;XDDUBEsHZJVuNJ3fBPzx8KA2mFk9Yd2DaIonlMlG/X7t4Gmx3xsL0Au+lxuKdwTw3XzqBMpBT725&#10;nY7E7P7IMpYCeDGGUZ/JbB0env/ip+9228fTcXE4LAUCjle/9JV/92c/o4dDi4ujaGQ06S2Q7hmP&#10;LAGE81LxZNpJ63D+5GFcd/ixaJm4fvb+jxLbPr+DcEwtjVq33Y6mN0gJyOp/cO9PM1nbfOiIZ/OW&#10;ydLu96ZZpbv1v//xuxfF2kWhpdkT9ZJr2EpQpL740q1i5dHjRz/EfTPNIizjbg5bQIObba3bCzba&#10;bOY2AvpbPv/mn/31n5ycdV997XfWc9+8+vLv0mE59GgqdZNpwPExSuw2zGbIM5F4KJXNu1zhXndJ&#10;bZRfy3r8ENwf1yofVWtHzVajWb/40ut3WAU9PXrk8spIOxbLOlzBZnOIcBQ4sv39XSqtcrVwclZC&#10;b8WecDpYsaDiL8X8HPDKWNQuMTEZDNiscL0oKAvVjiegcfxRoVFnSvYC7tHtiyE6glqWJSpOxER7&#10;2CdTGT3MAD2IHR1WKnATdze2MUqCwdkAwTY0Nq/sUg+3lJZ1IID2juOHf/WXDDN7jUaQygIBiWjW&#10;6/YypebUk6kNbAUXbk1LCg60kJiwI8KASSzoFKp49Bjol4dAZWgFpVBFRxNLa7sFULCoiFAJCSxH&#10;qPReF8XrcozDSvDK1pZQLGbo7S5yXovmjTF+ArONVhbfF3D0X//dL/ojXzJ3hSButJiQC79wMTcO&#10;D7CcoWvDSmPMD+WTWCyKJn2pcoQCYTqn59eDw0k9FMWXHglF5/HpWSKWfO2Fl/Z3Mz4vwIJjwOCh&#10;SLrW6NabU5xSqMENow0anSobgQr4c0yUjOnprDP94KcfehaTXDLZ6gzvH/0yteMOejmsM9gk26dO&#10;je2LldLZV7h4OANOEddDblpQr8UxsthajKJcFuezk/twVbEV2N29/fU33968unVydL/SOCpXm/6w&#10;PRLLur3rbg076FeTmS+ls69lci+ubX3NE9w9LZy8e/9H12+++b3v/ffprTd4cjkPFvh3jHRg+Xde&#10;eGNn+9rm+r7F4m/U55o7ubX1QnqNgeG+R4sePXlsjECKHHAe/vCH7965s57OBorV01avHo5Hz86r&#10;seR6KLJF8RQIxBgXZnJsS7wPH350fFJmvw+sHjs4hJycQDHpBMa9TsirLdlQT1EN9YLJ7XGKTIBr&#10;ibABdHEwycx5aGMdNLP8DiaZS2vY4WZE1wZPR55zupOBcIM57mwCw4E6EfIkBSj1BcQRMI9RBlMw&#10;LD2eRw8fHj976nM6dzbWUVWrl0pdw6oHkrFoAmNYWilE1sD0T6iBbABEHaPBxDrFiVt3UcJAgLYZ&#10;U+ucpSYvj9aawSlwOMKRthpcNAINYFZZL9FosGVirEM3dhsHY0iNaI7wzj2uO3GbtXGxtPrYzOJi&#10;x5jCOhAB4HfePekMXcFYbiQVMt9Kg3Z0fnFA7yIIEjBPjBiWrhm8BnvP5e1iG7BxRd+8EhlNWqij&#10;ujTXeDqMJXA48bz/y/exegrq9mvX0qGQvVQuUIpROD47wB7QxYxzYmDfjqKOLaAHfH4vELZG62FW&#10;v3r2cWveB0wJsrM3sBbsdDmebdsk4YSgYYlhi2EB0OKKZ6OojZJDj2vVd7AimvSezafvzYx2Orsx&#10;nJ1PrKX0ussTNBb2Rr97Aa6vXClT9uv+XCz6+ub2P9ej37cvX7fYAXCzrdq1WkIzS/Os8kgL2L/x&#10;9h8GQsyPwB4P6JdZdTpcMczsbTZiM6zpN9Y3vru39rVs+rbdl0Wy3jJJWJb5cPpup9R99uzJX/zF&#10;g2DI8t3feqXTv+iPWptXNpioFMutaGyNcxdqEQgI3H/pwuYjxBwYEsLtYlsM0g9xZvSULFbm2Ite&#10;LwF7HBA8DY/bXeVNtFouMaW3U7UO2YXJmgU5XUvA7XX7PMgPeq22DQ/Vo3OAYPto5LPYkg4vIdux&#10;TTyIdTARrJXZ+RAYyMImokF4GyCsC6Xax4+eFE5OE0E95XchZAjUDPmOag/7MQfM5WBIRzhrPu4y&#10;54THzhhnRGySE+Bkzoj7IWcrYEQ221DJQGDPMUgR33snmU8x71gSTllNei2DoH2Yifg24iA3rctB&#10;d9rvwAV2L8c7Ue9WlkIH/bohoxWeSeqIcmtw71lzYgf0EeBAYCU0ni4BjgD0ZAQua0O+Nw+IWFJQ&#10;bY8wAGSujtcePrODPgN8g3MGsbkf/d07G+vBsN8X9nkdToAU526Sl4tx/eJ73/29p88OG7UySq5q&#10;wkVK9jvd6KdYEknL669l9zeuIsrI7nTpwiXSoskL6fmWQN9ZfuChSZHams0ulstT7lUkHquUzhpN&#10;A2sOu4czqtDrLjodShWAV0Xc4CKBiNse5C6fnh02W6hPAu0HHfy6xx5hxr80CsXCO+PhqdvWsi7K&#10;RucM15Fb+1t+XJWWPYAuAxyu53VNoxoH8QRTYNpvPXHbekDXbC7/sudoVc5nBovRi9Hg3LnoB/z4&#10;wj6tV8s/+M3fw8+LXW84nEqu38Y0uFtvRfxeSArzYd3uolG4MPqVThdSB0gz7NAGWHf4gOywD/QS&#10;vUtbcDFnwkZ0ugIBOAzlfp9Sn3LJ5vaQGOQ8hJBL7mENCuHV5x04l67RdNvGsgMpxSa9d8qjp6zs&#10;MGYX8wECWxGbpnO01WubV66SgNNR/xLe5Kj/6LT84OiCVmknG1vTbZNeB24Gg6kadIzhkD24240r&#10;mBb1IKqJ9sLEyp7Q4yfiMUJ2z9uIrjvtGgMauH28vJmmTaFruFwzF7gNbCbhykJ/mXqdto2IdT9p&#10;izoX3slQm4x0VBXZWY3ZB07Iw5FkBp8SL+YG3QbZ1OYLnlXqDw4GTv9SbhVVhzAW6L5ZImDdSixy&#10;rZDMYZQLzpqo5xAH4aTPZlq9NhwbDlpHqvDd7fVq+XA0qOezkf2dlI/5waSCdn0ojEGeBhpnayP/&#10;5PE9iNLMMNgBYsMaS+WdGoOB87XkKBRApsby43eKI2vYFXCDJLJTPrWLTmiPi57VjnMXTlnv9SY/&#10;AS1qXfgWi9h8lqB8DMX80+UIE63HD0rHh2e6h5+OAoSt13CAMT0rPG60RPPO4wyDlDk6+DCqg5z+&#10;0/d//n8vjZOA+1n15GfNk9ImTjbEYv/EsjivFR/Xy48vCh8H/WOXp40gFcd2q/HD2fQpVo0We9Bq&#10;RCdDUn7V7j6odX558PS9QQ/oNFAL297m1wPxvB5OJzJ7FmYH3e580I5ocwnlSdG2bHTaZ/XWBcLg&#10;kC2LZfsjHDXY83NF6S3ZZvDLyfbAxVG4ZKvQGWEpOkEhF+QDmVXcqiniiF0efzi3COuyi9O1eafn&#10;M+bOgLeFDQAzc1K/2zdcogY51O3usNsbZCMyGgczedbH167vh2LR80rlb3/xATossKKQXw+7Zhze&#10;PAMngDXgHcrGjz6sr9nm8QBgZgahfjv1otsHZcIFCpPCH/gyfTfLIw5oF6AOXhJKr/BPJ8j6IZ0Y&#10;djrSocBaTJCmKG1Q4vKHdLK4A+FXIjgfDYMkYOH4oXBOhlgMI6vKkKg3XTIKFO8XtN5cPoYycEmI&#10;QsAtwoEjJGU1RRnAV4hsGIHPoJhVEKss1vO4pgLpyecTN65v9/pNH0AmFP48c5d7YkWU0uVIxXPR&#10;cCoaTodDsY8/+hi8BfQahF0Xc6iu3cmgHvc7E2H/5ka82a0cHJWd9gbaobptAVKYoB6Mp1D9//xP&#10;/4q7nsTU3cWyIIt7czwSpu5HAvPBg189/Agh/QkDBCyzz8qnsXS2WBmsb9zptr2I8qyvbfj1UK1y&#10;QWulOacNCNSzNtIBgyHSnBUIRutb8SXaqJMGNc7BsyMsu6AEouNCvTYdwrKlc784fPaEGaXPaVh8&#10;I81z4XBXXUF3xB/zODNPn50enTyBzOkLWjb3km6vaMwcP31Yr5TBzo4htNtsUA+ZzHCknJ1VaGva&#10;TWMCa2hQs+Nry5HoZGfAoBDIwQAfz1FnNEIQrMtRRK+J6xfhyEIW0gLjEdlgqPvAlI+o1DGSHHqN&#10;mSfs701hmwwgSkY1nYKoNO7TbwcclBuytNGTGaZ9pfKFPxLGqPrdh4cgKIMed8znDLsWQebZTufT&#10;cruCs4XFzvFHTkT8OYj6r9UWAokez1DhlUoVVtGgr/HuGSEji8Ev7b2w2KXEI505pmPXZJLweXcy&#10;qbVo2IMi4swQnjzQEBGik3CEdYG1EFNL7IxLtcbh0SmuqmifEXag5GFjWD2eB0dVB3bKTi+aYJAX&#10;eLuc0cQiEWmaX8k8iahET2w+IRyZj/lxnadtbzdSKRQSAiBWNjZzZ4dPWTTi8OrBEhIr+dFoa2M/&#10;ShvhCaWiSZwD3/vV0257GtK1KdvlRgWCa5j5YdCeQmfKj5Z2++IMs6hRzOvH2gcHVtxcTs8vjI5l&#10;Z3vT7Z4mIuuWmcce0E+w2Xj0sN+tLxc8sXzz7W+89TbNlice2L1xm6FMNnPzytaX89krrWYXxnM0&#10;ggYfjhNjqigMYe24AE9hNtNA9pzauNU5GU37tXr1Hpp17dZ5oRqJkLls9G8TUC+nR48efDS3tFC3&#10;1Gyd7gC1hI8uTs9Pj2uxyBbXcDip7V3bwMPlwZMHV69fY41XKZZYCcI/xIKXWoc5AlAmIlKsj2qd&#10;4WCmu8Fhd+x4qFOa04VqjJTtQqkgMzFombD29HmtPh+bO+wZwdIx8KRqJDtybhFg6LGiy8bUEbHh&#10;EDctoPdhH7V7LpudQhfbn8oENwo7m0HYG/ydyNp2xxj+7Y9++vTwyUWl2gRyZrGHfVpCd6V05oRk&#10;Yds5TpC+MGHHjgiL1ojHEXSBGGMNPuEanhXKzKsJPzhffRZhLo5RRjsUiIggQilYaLNZxO3cikc3&#10;YuB5YJKNmAWLAJ0IGeMNxuQIfUinMcc7dz6yMJlCckRIGM9OL+p9nBCidG8o3mKweh9zJC91mxvQ&#10;GrxSTmXOaBslrEQk3000nCD14SnDBB6ghug0LUjThBN8e0iS7BYMTp5RD8Ztj7hhxGMqkO1sXQV7&#10;JhbinBV7u0hl3kMHmrKz1wEpj66cc6qhQDpdtGb2tqaP6bj7Dfh6LAE4n+Y0++ClNnO3AVWxwXDb&#10;guMuaQWKURekVadT3dvLhv2Zl+9+DeANXgNBdraZFOrg3M9YPOFxIJ/94snJfauFOgz6RteKOTa4&#10;P1wD7Z5GG9kwG5dnOKl0Or1SsQn9FNU90F/JOHPnZb8167dHhdNHrSY4nQ7AfqKEZNBG3LLefPjo&#10;Yb1RZVfOFiaX3dnZefnP/+NPgv5MavNu3J/xu9FvjTD8QZGBNuSsAJioPlsMu73mAsQEclBGD7iq&#10;C2wiJ6DHScvqykQihAIKKbTZYJW43sAQ5oza8AeDZjdj3yFmPew66KD7xtBYzun+4y6fQ9ewQMMS&#10;IMQeiMN6MesgHTzlT5Hnk0Gi1R+i7ej0UPGjVgCCSy+/JFKjXlsW+10Gmn2AL56FJ9DuDcTgXZDW&#10;4zgyQWiIEZBTS7FSx1eRJEMp3hwPKTZFiWGxwCNMBD2m06jmWouEc2FgK6AYgB/3NMbVMGBk1Q7W&#10;jCRHZUk44lzlGlpsrMY8wchYtLuZ+1gLF+egtF2hqBbCojkAdRL+CmBkqhPRJFHZkcOB/b4olEhP&#10;w4hT/CjBbMgjIzh5J5gmCtd6vYSxCDpmiOF2qhhN6n6m1E74xUApM6ULbDGauB8zcNja3nr9S7cY&#10;wRLWXYbRaIsKjo+5q2H18vRPoxFUxIC06tg/ssagOHG6Az5nlmgMIKnvDvc6o7Ozw6OjZ61m6xvf&#10;ePPe/V9dnLXslmCrwSJ54k2mMLUBV3Z2esSeIBoDYBtKRbwff/QeHg+UvXRxHhewhsB5saX5vMms&#10;jjw4+4rl3HN60rIx8T4ccBCkUu5+p1s6706GlmLh6WQsTEJukZWDzReOxzKI0TMkLZROMXyHi52I&#10;7Tv813Sn78mjg+t3v2pxBz3BNMorMBr7/TrChYXSMXkVpxM6CqUb5OyIDT0rX0gwVpvP5daxHoQL&#10;1mxZ3RpbEJY+DBMwPIMVIBIutDKEI7J1FGqMfYlSpj2ckktL1IsnoHtsnXd73XQy5eUcFGkF+tep&#10;HyFyVMeXi0qXex88ODoEMcPohVst1mSTgWvSWws40tEw+aFiQE6Kcc0lG82nYc0W1RgFWHS3u9kb&#10;IGiG6DBVHyCuEZEOXoqCo9/X5sukz7sRj+UjwRANxhiVGXStlx4PTy9bGjAsBCPhyNmFkKwdiBvg&#10;HMoUsFY9AJJAq8neuJIiv9WsTAGxO9HZ9ZyiewJCy+nkQBBjSniVq6CkkCQtcAwA8uRhnYrcjRwY&#10;vGz5DDQoCD+uEmg8GuF+p82Oi3xKesG3YTJ1VCqtUqnx7PDg6bOn9+99/JOf/PjWzZtXb90qNeE1&#10;0PA4earRG+fAATsHcykATtTlZe7a7o5ag7nHG3XZBSK8vZ0ToZAxbcnw9u3rt37jm6NW5f7DX777&#10;Dpo6eFG7cKO69+wRNbDmxQbzHC5xxIc9ocMZvoLM2eOnH5yfI48DvSzIg/DoSSW/vrZk2S3CxBZM&#10;Uk6edm3zyMkRpgq2VDyNUnCrNjc6y1r1lPEUkBi7JTofAd3Qtjavomv//sc/8xPYbpthTLDT8/le&#10;SG5mF8N2MpqiKyT70gbqmJNDcWoV8GsE4YrQBFgNLIhPC4PzC/RWUQsCDYzAmsPJ4jkBo3ix0KOI&#10;ZPrgutCrymENZkKOJLCOcipxV7jBtDVohcwQNppO/bxF7oEN278ucDrOdDbLyPhDTmVJI+IczIwG&#10;SEtjtcRCjP0KsuDIuPmn/SZ909WMZ39rnWIR2WB8aRlRclNnI8Nnn2cjPuKSExrPIOa8Z8UyNTAm&#10;fHOUFaZjRH7jPh8ZMRsip5GirfT8dAxEISxMDF8IQvBKAg2Ww5RDlz0NYv006gzwrYz9uBg8VMLf&#10;saOtN+U0LDY6FXbqA0R0eGRRg0fcWiwLLiNSlZGiA8ojDP6TcGQXJ/9DHh7Fn0EPDLk1Ho92OsgZ&#10;8A2JTp11ORB+eZacPtD007mr0UBjrs5ujRjd29v9H//1v+YEGVsDYIWWPBZC9lpiT2VzR7zeCLAi&#10;3r+m+RjWdDBajqeTiW2e/I8evYc/Q6kMvlrPbeRbxRqz//64WizX4zIn12LJxNZu7Onj99DHTIQT&#10;mUSMnh1tPVyrY/m12dBdqQ4tdp209PjZqa7DlYmN5+UAkD2nbdB10UwCa6hVjWvX05DTuPCD7tJA&#10;rg9ozWyazQYgmVRKwJfOvD7X2t5Gv9v6+N5pvz/WNMeLd75hXwRHnUfjaaHXqgZpw+cTS6+Bjy9G&#10;sBSOOHpg/6D7AMKmmvVFtdzO51z0lwxDEHKxsCMjjxFYFAtUm05Aw04Ha2KuKL+oGbkWzPIIRD4j&#10;5/AU8ClPppRu5DN0idwurhGlKWLdpA+55UNGhuSkOY5kIxuBx4xtwj9MuNH4EuWbxShgmX/jpSsb&#10;mTiYG1YKgL0xhGNRTq0W0fBptXtwVoUGYcy8/iCmZaA62E5bZ+ROdz4c2UokcjBzNZzAloQfzxZT&#10;cBoVlt0sbJhLsTQCDoIwk4zFgWDOl6JMQXYnkSldOYlTbhBDI3EtsNg0Hwf3BBUlPSAsf5zLJdQk&#10;O4rjnyh4SnAS20Q6VSmrSiU4S4tD9cuki1JCgCjUG5Q9UDwADfAnXCYeM4o5hwsPyvhLL7+xs78X&#10;gvRqXeTyGSyAP/j42XgeBZaPbRev5ei0VWnZz4tGF8wyi2VcfFtsB/uRTOTW3Zd29+9oXu1nv/rJ&#10;9Ru3sVJDpjqzlgV0U6oWDs4+ZhaQW7vywktv/Mc///evvhpHfycTfM3n0ibjYqt5sZjUe70THwbQ&#10;+e/P5r77Tx49eHb87HSRTwepcZ1aB3kxKpBmbYkfyEWhziQ3m4+IOJrNGQ3hKRYaS3MxCEUwFXMO&#10;2c5Ou+GYH9MTIJg//vGPqxXLG29cz6Q3Hz2Atvkfnjz9W1DzQd3VB+uLM1aTY+GwWoe43UundgOB&#10;7bHhBwn18ovhr7wekVYGIDpzC9G2cjGOFu0rqLBAGi1ujXOIATjjDyFOKGlVyAnyi9IJhhnDYMFX&#10;cY+EVsESHQIDgHHuDu5IRPCU+SW8c8TXWJI7VDMk4hMEOc89HtpsOGf+5fi3Xt/TndZhtwkxl2al&#10;C6Mc0B8GqVMjCYt4KRJytLdYRx0cHQF6p9zNQv0FeRUNhTxu5j44qbgcgj8SqgytDlQZoMI8B1Lw&#10;EmvMy2XFyWgYghy1xwj6NtAfSgJxbBGVeDIbJSH/Db8awA0yM7wGlBQFa0HgyqRHfajcyPchF8rp&#10;bEoZSTUp0skwUMxTnToyGITpGqgBHmb8xbKx3bgoNVqdfq87hyfFPoHSM56AEBumJfrZT3/2n/7y&#10;py5nfmrU7t4KpbMseAY2dyiW3GjWW71ma9Acnp9NbtxIfOcHb9166aY3mi/J/OXRW2+9jRkRVuY8&#10;kqHc/mTYOS8+5LlD+ej61Tul0oXdghG0K3v9675Q2jWynpzdq7eOSkUUD3n2plu7mU6//ZOff0wR&#10;nIqiD9FL5lyBoLfZRmzMMkBi4mKYyNgicQzklmvrWxgvF0u4paC61k/ltEDYDZlvuujCRqg3yqQX&#10;9MBqtZPX3rgGNPnRww8uCg+A0Q66HXRA0X5CqbfeaMF/raBmafWks1s0LOzqUICAIlBBUYLsyK6P&#10;jo+O1UUMDQ0q8yGPJwQnf4B2l2EKCU3ygGQHyY58Jv8BvoHPqSPBm5OvZjxY+NaCf4UCroR+GRst&#10;LGIch2gbpFqnh8vEmkR8nLmNYBCXVr99mvFNf+PFHRd7SZHGhsCBjAnACE8ylevUK/lYZG70SPRY&#10;pkCQOD0vAALKZxMbiTjWCcgzKt0FFLpYZ7O1oS3BoBeAGX+BPpakDiII6JMMpXixhOUIUQMqO1KY&#10;JDkxrFKxyAHEG2JsJDwHOaNl5S3MXoJUxkjyP/mQqlY+VfqJgjo2w1H+gP8gHJHokN0mSZW5LKwA&#10;lkkznkzcqcSMlUeCY7pSxGC916BOnQ+5/Ihw5PJZOF+NirVWeuBxn2ay4RdeunP11lcCfvzXvceo&#10;vDYtt296fue3v2FxQ1Jtj1pGuYxFaejGnRccwdCoh25Hzc+WxTbN5HyIt/Kxub53++btfrNEJpiU&#10;p4zEncHUoPP08OQj4GHnF8W5renyWq9ev37n7u1y+WQ5asSitlTOw7NVKQ/bWM6iqzudpnKuaFzn&#10;fC1VWsVyhTcGuMrpnMZSvFGw0AYocLurz327KBSz6XWni+FC8/jo8WBY9zgd/eaUYbJfd6KZdFq4&#10;6A8BtMxRT+r2Zx492IGU2a7PaCZhxYTXACPCgxCDZJndUJsbY7ottNkcDCSDIYDac45dgld8Inie&#10;uVciYinYFx7quUz9KCn5ESxOKKAikQiwIJcbvBkNKNsRvB+ZESkFTI5T1neSlQSJNQIv43ZnQu6X&#10;dzI30rpmZYOCwrfBjy21hiC9JhS/swluZ/OhhCNhgRQ2ux8GFfimYD0na2x8UyRxAjZiakQUMquk&#10;pIC4T1VHhhSFTpKkKgGF8Io2AXWrLN9JkLLPZi2uVBH59hzgRJIHoDH1HteAOaYKPaJOxaKQNcxY&#10;VL/1uXBUl4R9OaBNJfZptUrNM55EogmHS+/2Wli/icTPDCtHtK2HSBbiq9eh3KsWWESACHnp9ouD&#10;5sDraOZis8motbaWfPHVL/3N3/1Vs864pXJ90/KNt267HFScF2cnp8WzMoU8xB+eLbDN3RZQtlrh&#10;BC+ERjrDja9yVXRPKLZzjQ6ojMzmxYXDgQwLf8n28P4FGvfn5+TIE8No5HKB/et3v/Li64jHQJZJ&#10;JKO0KYWzfr9jKVxMQ1FLKOqmozs9RdOTGTJUf8rlbjzpTWcTGHvOJ57RpOvVZYwF5w6agM/nOjp6&#10;wqVi/zTpO3uNcSoRBc9NrWyMpv5QtD9cFMvtta2d7f2dH/7sr7GznDmamY3Nt37zD7CZwuSWO8et&#10;lP4avVU+OML1aMSJjiDu5UqEX45nuRtSMZnhCJyChCJ5juEfKAB1zzw+vp8AEUk7LBvwoCPb+XTE&#10;3BxIwXFEI9fKxebvsIwPA761jF69ms/7Ftpy0qqWh4M2Sbkzsb3z8TOry8+mIQDmB04q/SAyM7Rh&#10;dqvm4DuzoGDRgo+a8rQwusOxqCFR2/JEgwMi9clpTds/Q7BgCj8BiATbZ8pBWGAhPBWi8XAysY6F&#10;+JUrWxsb2RSb3YjLGwBUxsEgfY2NsblYtPCaJYeqEDQrR+oWTmpi/NPZUfas4IjswkMA+Q5snu8A&#10;3I6HMRLLeD1MtfooOgJvc9vcXFC/+AdOgwFmo52To8d5LIBcrs1sqnL24azfQJOz0Tzfv3n92vW9&#10;/+1//b8yUcu33lzb2QxPDIDlw4uzcrfdKhU5iG3NCqvvBrFePC936/NOuzKdlTS3DbTMYgIndh7Y&#10;2PrL//jvHdq43j7jzsQjm7WycXz0VPe5L8463XbFaZvCWI3l81s3ryfA56RS1kVgPNQKhSYYvVQe&#10;2Ufbs0OAy0AYojwIgKlffvkGpiRgvPdfecs50xuNUqffob/gcew2J1THywVO3JBYp/06+jL+Gzeu&#10;cqaPZ0O0/xhWvPv+wbUbL/3Tf/Yvz0qYkz/0RxepNQDGtmRq3a5xjwkzLr1MH5lpMlmY6GHcNpJM&#10;dckiFP6001IRqeJRSjE5r+UgowFDF1+UpTguqd0YB89mKGoiViG3DFpCH9LNOIiOIuHokHBkfc2G&#10;j0gajGZhRN0so9vrsawP7/CZQArQ6XI4KjCKLJ7DQj0ejUQDPqpH9pj8qC4GKNT8XYZqdHawumHr&#10;DDgHHQx0UPDktARqC3uC/7CB02Byyd7bTdWxZG6nBzGdAcLAwB6pW1464t5kQ8mDcGZxbmDoTZ/Y&#10;lsGJmRR5nHgMJdGZZ7QZixKUUkoKTONTh7VMInF1pBmX05sjhNqbkLQjaQSvnEcKQADWKNijYPrD&#10;Mpa5wXJBu9YL6M5wyIsBJU6VPudgYTSOHqBkBApxFkoEXnr1xtfevBLQqrf3wqPBWbNWmAMNtfro&#10;04z+KBGNczkLJ9DaUCI2kpErIJWtthosZaKtRej2x7QCDw4+cOrdRqfKPgZ4aiaz9sH7H44GU6HX&#10;+hKt4qB4/mjUPLL35s36wIL2/8iDs1k6vQVatj9ulmtQ5Cxfe/Prt258AxN42qmvvvEln+aplNt+&#10;B0ZW1/u96tHhKRcFSYKZEVgyyMcMtA5mcDbsTHweJ+4tg3Edih4seBik3/v+H33/t/+pnth2Od2/&#10;ev+X6M5t7GRBUPcbJTvRIzsLqZHUKeVyjZaLQCrpi0XBYON8QvUgZZJKflI/KbsmPiMVico0nzBO&#10;YRSMgCszD4Y+ftA9HPugurAYp+2a4EcJopFJO6uKOVdxRMJlgzy/fXX3Rj68k/C5J+xrBBFt1bw9&#10;8LfBOF1LuXSBWnJUp6VCbMwg7Q1HY6qVkSi+IjDBCyLhwU+MaP6wyxfUAqEgarv4YuoREIoi4hVJ&#10;hMPxAFVmlP8Mi/zvHOIOaMseAHVuFOB2qiyMIwlsWpZOf1hptij7JB2SYQGtiYaL2g/Ks6hsquS0&#10;ljpR+VWaDZ6qqolPipMxxwkrRpcY2IvAJstXnnSmXgvQTD6scCkgFiMQfBr9El8N8WKKri4THJ0j&#10;1e+ZE8PUEei09ccjH8LSjkm99CQVgpdbx8oKZWVjBHqT4Q6HMkA1HnnEYNuAkmmxgZcDqacRJZg9&#10;QCHF5nLa6PE7M3Q6aA0RpamUmprLw+Vs1jvQOnhbTg1v1MbR6YFXzwCK5/DnoQeqF4wj3p6gWG/U&#10;+//4H/yzN177ztqV26/egZQzuXtzF8PHkNf/zjvvtWq1WNxXqR2g0cpIMxRI1Gr1szM6OEsbUAok&#10;hKAIQsuydkqVDnzkzssvfclJGT1tjce1/d1kOuHbWk+mIrHCyYmdAk76ZWpyYU1amN66mbDmsjzL&#10;xCVJj2vPESly/AwD1ZhD8oUsODiXxJiML2BTwraOqBW5S7+fu0s7jQRJvd1AKizu98FrQvg65KZX&#10;HnYgV7v9LutyI667ehfriPnSylus3lB04Y+W+xP+oviIOydb6aDTCmMVqRF6YTZxNiEvAvGxwuEO&#10;ar5kNJH1h5PgUKdWRFjdaJC0BtM6MnsMluiz0bvWMG1FcVm6CtqZIGps/gBUQ422grE/M1KAlfDB&#10;jWG91USjv9WqK5qNTFbNdkVZDUh9surhqJ45H9RwSHVCZuUiESmXhFxLEYUqA7sFhHkonVEMgXAx&#10;BvaDm0xITDP0EdoqIX0BnaxVtvYHIfRzjosIFU9D/hk+RDdeeePua18pVpEpAmveKh39KoCs/aBD&#10;r8D6FOZPrcEAebq9u81osjduWTzTjd2dRn94cHbGdq8JX8LqJ0Xhhl6rV3pDKyxHXC+DehikaodJ&#10;ujHGfeXg4AQKkN2D4Hit0jPyO4Hs2iv/6W9/cee1Oz/8+V8+PH73/Y/voerz29/7727uv72Ve8Ue&#10;TCPxZF8MIx4OwYGQgLGzPXxaLB/AlWGZLkqQLC59zsdPUOpBa1pGD0ndko+Szr3NygiHy+XEs725&#10;R3NxdvpBsfBut/Xk9q2sfdqtnp8gzwmRw07nK33h5RxDBB/4CIcIQM5oiiguurge0u3IYcynIjYi&#10;xSSXX4XnZYDKscZRy/KKpTsOQPwRU/FhZ3BlLX99ZwuRzEQsgUzERbW9dADlWQTc1qTPmgi46xcn&#10;VJkIxs6dGp6yNhEpYuvDGJ52RcQmiSQlOKB+tPyiOXGEIVQlovQt5BmYOiMACvjuOnBthtiv+zyQ&#10;F0jl1K+9SrUkO9FeF7h8H4wIiF2wHpz7jDMR7BmQiQx8qChzDdKbaNeqY0AGiOahYSZFdTirX5++&#10;YvL55W9KKjXDVJ0h6vnlMRcMr+r60O1DimPuss0QPvN7Ys0GDydrIduz0+NkwutxGCHSOTs8+A1u&#10;7dmz+9NxNxJyzmA9yw91z2c6qtOPH7W3N5N0knA7mRVkcgj83frgw4etJlvbMRYxhtGjuIRGxxVh&#10;+SYD1SmqoaiNUaoSRkOkoEazNvAttLQQFecA+o23vv/B+8/arc63v/3NIi5xXWAhI6SReCJzsA0j&#10;HgvMgmmnUzz+6MP3njx7UK1XT05O2xSfeMn14dIRIa5IJAX84cF9lPUsoYAl4EfzwR5N+CsNsAj2&#10;/mhR6/QuUJ3tt8r10lnxZIi+gM/z8OHjc3aL542LSmcVjs/Haj40xSMRTLgZVvM2SIlcXt6B3Bfx&#10;F6PElMst94Z7JjdOAWpkSUboisoUnwNW5QtoPkCzMv+O6vort28CRMVJAjWcAsx5xtMTI+xz/+63&#10;vopW8WTYwlQI7i7grjHw7+mMU0aaXQSYxCBXYkI19PJEyChe/QtRqbE6m4BVgA5EIorZDjNOmh8y&#10;HJTGQR8ZTBTVZlxaQWy6XXh1dtmaMEhnrwbYQRxEsGsBIiLbZ24t8r5KSplHTQJLfrCaTa4GjuqM&#10;llJS/VuOa/NDHeXq2OCkkLzJi1ZdO1EohtTiMwjJTcTu534fpSxwPHaSbNvaaHGBYg7GgdFByGTc&#10;5AwE4tG1tXDQ//57P8e83gkWczLRvQjWe9tt6+kJshrzSMRjGIOd3b2t7f1kKu/xRf7mb34SjaaQ&#10;LEb9dmj0ysU6hRP2dXA6GG5QBrOxQrmKuS9IY0wgvDqm2G1gzh5v+Gtf/d7+3sv/x//+f16/sX/3&#10;7ouo0+LADEoAplS1yh6/3qwfz/plRAGazRpbzUqtiDbYCXs9GO4IikjuZ2Qc4ZWDFisU6ngSRiI5&#10;3RcNRmx98GEIbKIKN1n0x5OLOs6H54lsEr4BJRMeBgieczJgDFxvAdFX2fH5ByEFMRthSnmwOIvo&#10;IC2C8ZHsZI54xOWTr6KCUd20mRslGqUd5U5wTJPAqKJpK4SF7/VMOp2tbJaNGg1Ivdm+qMOcghpA&#10;hlxeXU8sR535eJDKZCi722zH5jaWePziR8Gb5LEWMqD0t5KiVlNmcqckSSpj8Dyj3rDDUyrrR+ZN&#10;TCLpMsikeAJR52NvIfdz5nI70tk0gdXtgu3D54345hymIxLvPjV/ZDo5HyPXojZ+5gO2Guqsht+f&#10;xKLkTrWmUQNwVTqqKpMP1Y9L4SnkXB/iFvisk2SZwAPCHA0HVGzWVDx65/atgB4+OyvI6sg+e+G1&#10;W/TXmWi4VK6BguNvwpBkVtbvtsVX2uHponrUsXU7loeP+lGO/cDyS1965bXX3shvX4tFMo1G7+9/&#10;9svfePstNLJza2ncYM4LoKwtSLdZbWgleSbTwXTe8XjRlaHqGeFJwJ4Upye0VV964au3Xv3KYrx4&#10;dO/+P/wHf+j2oQWURlBnMh5lMqlKrUB5hYQFJil0d0zwjo+f0i2wCCAnjsZLlyvARB0h+XAkia5p&#10;pzMiPdMcwrADKcrG8qw89ASdNnQ+eICRTWJYxc7C53jz61/b3b96/ead/PoWOvUnp8N33zv/fDhy&#10;f7C6I4qYIwpWgjCgoETH0SzlV9tbCUq+QOLV7G8uj2yihPk7HAY+4W8BWwQFiNJqEHlYGJoeb7PT&#10;OyvXwXRhSs928kt3dhvFk0Gn4fR4eHQMelKkSKRShZ+tJn+8CIFsCKrLbB9kCM/vQvQHF4UWjRhB&#10;SuEGqzUOiiKfo6GVrS8iJxDG3YLfbrd7ZDocQ1hBYfDrZ/JE6kYGw6OJjw+8NY3BAC5ac9hl8l4k&#10;sFRwyQswRwqXD+wnJ7W5nzGbGvMr5IsJR4VOtgBxCIVCqBSBSGB05nRBXp5RvZCFKSVCfp3cfn5+&#10;xlTUF3SPl8Or+1sMSBKJ1PEZZug1XsD1a3ub62t1GAZnFdtS63QW9+6BQbVEY75vf/vlvb0rWMVy&#10;gtsCcexh6O5u3Lr27ODxaNzb299ja3xxUWu1Bz5E2sgdcNYnfY9vZHew0Oeaar3u7PSExfxyf/8u&#10;q9Ljw6N4JLq5vtGq1xwYMsajkxmocqQYK41qkyhoyO635vUhlBmA/NUdcGA6KG2Gw8XxcY0RMBac&#10;TDo0si5etSPj6bNCtYZD+sztt4ST/uzGFl0zbUZuI1eqln72y24iZdnZ22NU2e5Qp2m9nv3gkM76&#10;s9mRGFrf2ECiTHyakFQBz8bsWsiiCopPlNG0cF0lbbFsU4s1dXabjTfVHl+CrrjYviKPw3qFqIIU&#10;0Wxy5FPog6groW6Huw4eb83O1U02qnZQWAgVMwJdMDhF6JMBEtMZ0o2droW9ohSLUo7J/0ta5HMg&#10;HaKiQneCYn0yyd1W9GuZijKY4tXKQTnnyB6CQ6Fnx/tZftPlQj2QhSwhQrHIq/UQoYzpRPJ21ulg&#10;VNrh+6ti8JNzePUoqsfhk7iUE1z1OKsvlkdUChoQG7R+VksiQV+P1U+HxSl3SJ4u2SIifU+JCieM&#10;A6SDbA3IECb0tU4FAapuvRxPJhhllNH+aXXZ62xf2Y36ww8+elIp9pF3Rcnz7oup6zevZLJYpAXB&#10;r+NSe/L09ODk+O6LL0BGHhgtY9zZ3d0RFwVGnYwxxNmVGQgEuBGG9pxwsnXr8gIDH3/YZ8bE00xJ&#10;w4tZz6zf/+hjJpcnp08Y9/GUHh+fziYOSBdobKC0haxav9+MxP3FcocM0+mMsRkBUYGkBGzPWDzG&#10;VPfDD99j25RMR3/nd7+9tcuJXIglXdn8OlWB3CaH7dXXXsY45ytf2b4onB4cHOI1++zp8ZNHR/Fk&#10;eLbofz4c6RvyuRyNCBfOQT0nYw4pkji2VNkmZZEKRg5K6alXCURlET64u72+QFoYWAjAYjwmVURo&#10;ZplogutxOtsYrTOKg643n8ZDnjv7G8xxkDsm3uH4YHsmdkCqiefolACgYqemMxsY9Y80VnwsLaMJ&#10;G3V3bm2Dl1JkOIZtrwtdByvlPLKx9D0sRWhYEGNgxULMcPK73W7qWt4MwjPEspt+m1gUHwe+96zT&#10;QzUPXPTqw3Q/ledQxaA55/pkQ/OpCseMVzOT8tK431wWDgZ+HFUEP0vGQOI9TeftNJjF9vr2JfUf&#10;6yuhS+DK+pvf+85ihtQehNfaiy+/7A9E2uySm71qoZJN5hBX+NHfntHQv/xaMJ1LZHKh7Z1Yp9cr&#10;VZpPDs7e/eAe8jco0z89vK/pDlaIPM4CpZthNbJbYPtnR5uTsmbEE0Txb7fq4GiqlQ4oMr6SRxSt&#10;OtpXtA9/+fOf9AfNg6NHp6foi7qePTtv1SbdNnAbzNegheJwiOrCuNGaMLJ58rTYrDMuQ60PFLzd&#10;p7sfPvwQoh6mMgGGOyHnG1+++9bbX371tVduv/QKQrVs7BCRikaDr772Gn4od27dfO3V19igPLz3&#10;pF6VeqDdLkg4qvJndRrxCSc13QzzQpl0sJ4E/8L/hEEoUzFuIaWVFPgyc5YiUh2ml8lEFneMxhmS&#10;SzApvOEC0ydkgCibIrEoRUcD5U76oQV4dMd2hg3UlFqfnfTUitCezLKJOlY+0r4z4JHyVRRWVL+q&#10;oBzSRLFTJt+4gUtw51qAFufWHmMeJ/wyJ2V7o458kZWHudkEaSwjGq4X3y8ai6ueV5ow8i7hwv+D&#10;uiGdy0pJD6INipgge07lbCUCRUSsTB/NOFyd3+abvSxSzMJZVTW8XHVx5AtxHUVBnVTIj1KFOJUD&#10;3DyAW4O1LBE2TqVC+3vraFkip8WxFfRrhdP79PuQ0Hd2r3HSUfrWyy3oKZRPZyf3XJrl6rUk5lHr&#10;2/F2t8z6+OSkBJWlWK3Dhau3wGVAgWoa436j1qCj+9u//XvK6NuvbPaNOlHYa4+GPavuSVkWdAuc&#10;dYtWu0fSgPCcSuXUGKhjsRiFi2MhZiLNWGien7XHI0DEKKmSlAT6zW3h2e4P5g/ul7GRRLGevEh2&#10;2tzMb+/kCqWn/80/+FYk5ty7mh2OYPEj+IXfIPbcVuhxuXQ6HY9SEHu55QiQ9boPP36UjGc8bv/T&#10;R0fdTnmMAMTnDmsuPY81izSImoqDoMbdnKyc1LIeVAUkt5eZgSCOGDxKO0ACU3tEpE1EQILTytyS&#10;CRhNnPF4d4jpCHqIo6LWRpxccD1gKK5koGxQGQNzhs/LjSOUBT+jUpFZu0ncmCM+tankNwQpZoU2&#10;ALPapaGAk9/YcWp+/J3XNndjyXSj0Tk+OwfBCvEDfBd7UhUrvAjqHhwMQD+qLZPMxfhNF5hZQp/m&#10;HL/pCP5mQSSi0GnCxmyKl7JoJalpl7kkvcyJZgX7mQ9zOmnG4mWyNBOmulbCgqW+wAMnfJ3azokm&#10;sXtjHcWBdqNZQ98gnUi06iUmY2gLinfYxs7HH9yjMCqenYNSZGyMgEluI57fjIOoR02p1R7CgMFx&#10;HklU4CCAhoBNMGl0o5KAZPsIZZEhcwSnF7o+CC2Mgkb8EQULc2QcEIsFyFn4yXnJ36AjEkm0g5hU&#10;I0RGG2kzhrAs/DZrANpZoVjhwsvMij7E5YHCQ15kvLq5kU6lMhxWaCR+69tvbW4lD47v/dZ3vwau&#10;Ai+lu3dvUAA8fnjy8XtPsNpA6rqLXePIKBbO2a83qQCGo6PDswf3DjxauFzpnp1W/SzvPxeORBUH&#10;ru5nUy5K2zLmFWgA8BbmIOq8FLCW2kIAFQBCxk1TY0HpuDHeieCx4+WOCD6T8pKzVeFo0P9kEMg8&#10;BStKDusGbiCMsy0zdER8yGIJD4y4lzWj1IVK306CWKbKLDZInuZhLbtMfjYZE4wHGinUZDAAd67e&#10;Yjhsd4HoY/UQGowmsJg5phHMcLrRlKcIVioAkHe9GJDbGD+hHE7dTaSy4GY8h4AQqRQMM84xwpaU&#10;pekchjyQBH4swa9q5NXTqFoYc2n4uQ+mPGq9aGZO8zNZLPLbFDZq8Q3S2SHQOjbvbtccolgJ3Rvk&#10;OtqG3xcY9Np0Duy4ehB3ghFGF6WzAvNmHtf1tWRuPRZP6b1h9fjsEGuvvrEAd9YeiuU3Sw41hrc3&#10;G32sc5nDgrDCF/rsvKnpouvOzzVEyReVkTkvgH3ek0dVCJi8Prdmz8OlHbcatQNcUnFZKVx0z0+Z&#10;xdLnpVG/pnI7KZSRGeR51rCRwqdiUFtfT4ZDUS4ka62vvPna977/zcm8k8mEdvfzlFGDIXYa/VA4&#10;0q5OBq1Fu97zar6Tw+PDg4OH9z8q8SiwukEjuTk4Pmb1MD4/r3fqRiQY/zXZkRCglSH4ZOgoQBZJ&#10;VdJEzKQKl02uKvYJXKoxXpAQaHh0Zc7mxMuIQQ9aWNTGQr/iK5Fe4xII+UU8xyiJGx3CcSh4nOVs&#10;KxkGJ4wkqqBXEdEBNikkqeeHv4lqk9NWnJdlVSLZkSRK4UiSg+nDyb937SYPPK2dIMf4EZr7o/v3&#10;pH5zWGmcgRfhisGV5DW6ePg8cHs0SAJ8wtCLe8Y0DomzaDSJCCXfnwk5Y3wQYKenp0NkuXllXIdL&#10;HJMa75ih9oVwlNdpFpGXESmJnUcHAJ4BHI/uimIbYAcnVT4R1dxIpw0b9SonKZ6bHmeoi6FTocmm&#10;jecEkNjN63vPntwL+d1+n31jLRWNB5F0PTo5Qv6+bzAigKjMMzcDZgOMBjBYow48BZWeBFQgOMYw&#10;UIsX2KONvb4Yk4N4HLM5B2quvW7/5RdfQDT6B9//g729/Xgy9sJLN8EmdJrVfG7N5tBtNv3Rk3NA&#10;N4L7hGTF7EzWq6SneSQeyK0lgWZ0m1XN46yUS8Gg7we//R1IlLXaWToV7fdEu/X4qPD44XGzOqxX&#10;FpXi8Fe/uECVGV4yy4eLUpXHg+zT7k6Klc586UPtslDqQZwGRP1rwpEryk3jjObE5XMhkKlzSE5e&#10;UgctmkqQKKrwrEnAmcMYhYLhHomoHnkGh2dzhQNLTOSSYUSLxzdFXIvBaB9WKvuWEcoQEdSaBCMr&#10;4YisHswYbifpUNIrGwNqWLpikIwMI83PmY1LzhVeCmGFWno4kWx1+/B7eCaEBWS1fnTvIyRyGInz&#10;QXgzz2FhzdnE00TkUQDj0swvpFfoXumuRHdFnCLAkNgw9ytS8RjDVqdDIPIMmLuW1ezbnGmpUmKV&#10;BC9TpLpGqjB9Xleqr2PkCBISBo5cjvkSMjIrzkjAu5i0R4LQ6YGmwrXPo8U69Wm9DiiE9wFT0YiG&#10;vQhK+dwAVJa9dr1Lrd9pSlIfW3t9rdXjZJ3wiDEjY+g+HCyePqklorm97dsBb0RAQx4fWye49IFA&#10;iF5uMukx/Q6H3P/iX/zRiy+8vHbjtj8YTqbia7kMjhDYvjKDkHnDzH7r9qtf/spbJ4hCdwYg8PHT&#10;cGqOWBJggPWrX3/1G9/+8ot39kbD9s9/eux0cShfy2UTjx59XK6c8dh++MEHjx4+6zRHg+6805j2&#10;u45GbVIsDtKpCDfRp+u7eztU0t0hG/kYbsrGxGVMXUyiY3GMnX5dOJIIBVchLo8y+VMzF+kW+eCC&#10;Ew4C4TKBuAK4Nm8MhR2ROcNf00DcCa9aNbczm1OE7bgjrAM8bgRYFvhMA+dhUj0fDdeiehilUjx3&#10;aI85fMErztC1k5pARbJZMkLTYj0jmy6ZWauWXkbZCNjwCgRXrnMZ2YiJGKjXjTA0opcDoysgb36s&#10;AZgcf3ErHg/FYmkAUr7VqVL+G6N8fhMX42QynU5lWIx6qaR8PrRxgVZQeXQHfR4x7g+nhAo5Wc+Y&#10;eyiVHc3f/NSHemJXOXOV3wUur9xQmK+AZKIhtaSTeRA9PkQ87Dy4VaUzAz3GFdLzYjyPHxQcXxSf&#10;MBgzGmF45tPhki3hACEb+NETN0Fm2M+KtLc4o1nAkPC4NBrDcrkzAH6y8OZSV3QNSB8HuOvDDx8W&#10;q5Z2v8NZQfe6uZH/4//2n2Bsj77A0oC2UqZKYl79/nsPD58Uv/L6m8xcfuv3fp/8iQnrq298+dnh&#10;abnSplh8eoCOHkXGfOdaPJa2bWaTm2u5P/vTX6ytodbrwxTx/Q/egRpGzf3OLz9gETsxmBz4RkNn&#10;rcJstUlCe+HFV3iwL0oXtWY9mc05kDgczJq9qdUZrjZHhXIPgXMRi2XF/LmrSsSIuTETACbF0pRw&#10;rtJWyRdzvc1KUYWgnOOKVCgRo6Y/asv8PEJX901mgeL4ytLJh3gIGFv0HPnXCD/ZTBgJGw/sCGE5&#10;QSY2oJ0jiQOOi50hwrY6yjUOLi6qSG4PlQu+iAAq3R4vHT77ZZwSCONkJptfWyN04WHA4mN7xlqN&#10;c4RXxGsLesKbOewjY6j1spUim/AGeLQYUhOGPFqMPKX+MOkyU2y4WwKLm8/5hHwpx4McEGR+0JV0&#10;WpAWpIczIWef/qWaFhOeK9dEsry5zgF7JswFRpuSO7FwZIGJh7rH62y2WzXcXqbu+SIAvY8cSQ7g&#10;kFhiPCdLFAZnrl5v9vSpKAIu7Hp/7Kw0rCfnxvn5oNuTNMrkFEDS6RnUE9aSlnw+f+3a1Uazenx8&#10;AAi/1e/ViVoUbYfjK1v6N99+AwLx6eGz4vlZvVbOoVGBUU+p9vjR6cMHR1//6hvXXnt52m3CpIXt&#10;gBwmx9lf/vW7V3bWGf4OjCZJFtvSQuHg3gf3UIdtdU95R3i00fjevnN7b28PtvX6+qam+clALGWp&#10;vI7O673hbO/qXr1VvX5jr1IpdLuN/Hr+S196neb29KzEDPz0rApGFtE1DnoofnhAm0vX1UiXzxlJ&#10;RMIRpknSl5hPPDlpIpLNSJfwBdxO1aaoNbI4uEi5zpdJi60uupRWasvN7zNikTS7tKPT7bKDNtMW&#10;VA+9DnI1EVRF/dj50GcPwWzysFjYKPnCLm/UG0p6AvGFzTuzasgFMyR3gN6MREDluHzUEuiZwIME&#10;sR6mnWcawApa92pA0ajGKvCCesDGuIdW9Lf6VXSfe/Li2WVPR3Q1xCsFQSqZokomBYIhR5NXpkdz&#10;C3yOUqVKhkc+mkaSDsRN+8FwTRjb7AXcVlZK0txIZfWcq0G0yZmsYlCW+RKOiPFz4eAuMnVl06HI&#10;6VTQ9nkg7PEFfYhwVNuzWnM5XgQGYzcivMwEkbVEaG86azhcBhOnar33+En/ooqBl7/Wtx+XJ4+O&#10;FvcfjNhrBvToYs5UH0Dcgof05s31t77xxpfffPm9j3764OkHQ4xG5vNgJOlwec/OWru7lmt7Eeu8&#10;UaVPqXeGLePWtdunx8ePHz8tXlTOz6pU8ltrUaOJIMN5o1maWydPD54B1/rw41PNM0omo36dSXqf&#10;ow7RgSYA7tYQqUEmG7vXr3ELeLu9PnL4c06bXDZXqhSR1esOm09Pu7nt9Vavhn35jVvbzWZpYz1T&#10;KRWi4eg3fuPtN7/6dc6id351dudu9mtffdXLZPp5dryc5YqCCWksGEI6Cv45A2R1UdV8kU8F0KBw&#10;LmoULR2nfCL/mA2nOZpTA47LPxJEvBqsqHxKjpHRHPjuaFBPIpPh9yIsC2uN7Zk/ltL8mDKzrWbl&#10;PIMWXoC2WW8AAOMIkwk49BgMQrtNEhltMl2f7vfjNQth+eDw8OT4+PjkmHAi69BOCZVHGn4U09wo&#10;XI3t6OhxXspSUUaJi+Xe9q6Auuk6KWXA14MonBiFcrHRa5MK+TJht/Az+SWhhh6Qfemyo8YsTxgr&#10;EVHsk05FKGGcxiIkKT3/anOgikj+JjFrDi3lvxREkp/PS6eOhAbF9sVcKwTDPoEZTBHqAptURbUi&#10;GY8360anwUDbwfMrBjAjUZKLx508fR7diMbcr75+8/d+/zd//w+++/3f+dadu9doaT/48J1OtwV0&#10;A/BKOBr+yY8e370byqV9AR8nNttTNrL1F+6+AGDn4cOjc5zxmsNO10D/CwmGo6ODUyRKu32k7Rrt&#10;YaUK4ARMOFg8ijcGLCRuh+7TWPlI2TabYqiNvSTtBCpK5UqJdwdk79nBk7AMbr1HR6eUE+lMpFIs&#10;7u3EX33pKmJ26WRgb2fj4YMPypUiiNJoDNn68ttvv/nmm3diMREz/sxhLXgd1cqgtMI4ggspmACF&#10;HGOUaP6nFI/iMKPAfurDnIPIPf5CLMotYVotH2rgxz1jYwrOPRwA4xPUNT+tLQZ4LPGsy1A87fZh&#10;7YE2Ev0PHZKELtPKYAiBPd6hj/jgG7HiA4hDl1NvNmjkBXzE1ZEULY6HBC49z+UsFCqp2+L1IkUz&#10;pEaA5+pyIVBNAHUb7Y3sOjpNEyw6GmJNh1j/0r0s1std6k5c8Cg5KXZZB6BfwVunyXIj22fFrou8&#10;KCq7Eotq4DRnB4JcPf8vZTINnYpSQl0Gt5wdki/VklXmEwpkHo9G2V8eHjwDUiSER8s0lQ6wUx4Y&#10;DeodHa1phHYCkccPziY9l66JHGwiYc2kF5GwPZ123L6jv/zq+utfuXbz7no4CuoWnFelUi30xaS1&#10;BvEhFMLooPnmV79UKT1GACjoB5TBJGNkDNrJVHh7a/vsvHJxjt4HdmLsq3iDtkqxUiiUaezajLxG&#10;oNcsItLnCNDhIEjE/JV6TS41y1XrkrEdULRUIv5nf/an6G3cuHbt/PyUgSLlXavZyGUzd+7eIaeu&#10;5RM+j+3Zw/Lv/OCF3a3URi7q91r5TYBEj57cf/L0IbabyGDv7W9Ho/QGxS+Eo2ziYAI4QZqxzJXg&#10;o9dS0DGF4mFJIx8yBrwci6vMaDaVsuyQvCj5Uv1PTT2k1lSDbZVcoSwiv6fpiJAykLDNmcBBz0L+&#10;laldjyC0u6hFgqg7Mu/iX2ijArTXcIqFHgNVnzkZ4FmmYcF4MkXwwYRU+DaryGvTzkuvI1tjADUh&#10;WKNRSDGibI5pARtPJgWA0iFxufBdnFv3NneSkQQFIlMx8eNaYrkxHbBex3h4iYCmFR6XfWho0zn6&#10;CSgsKUa18PwZMVA/mkmRQCQK+cVBK7NFk2ipaAzCZJBciJGI+aCqtgx5dxzykkmon6cnZR4WXE28&#10;Pks8qfdHDXBJJDE0SW5e3zk6eAo3G9np0QCDglEkPIuEltmU77VX9q5dy8aiiONg0Vw7AXh4foaw&#10;8dHxKQGPRhy0eT2gUdeFgh4shQvivx5yOyzNRgUqygt3b5ydl07P6u0OuGMH0G9GDnhnlEsNdlpo&#10;X6N3ALd4aWVCzvV0oRfVbFPqTLgdHFFMYwnrvSvZb37z7V/8/KflUuHFF+4mk5ghky7p1eb8PkBM&#10;buGN1790bWc3n4xHQ9OttSy9LHQUyrLSRRmYLhzX8/Nys9ljG8loG9r/0UHt8+FoHsfcXoBhoieh&#10;CkQKZnMPKxhVFh20CKv4UxCCVTxKTJqLHHO+87lkuYpIidqlFAFsBjmgFxNEWcQaROhfszbloNvL&#10;LJ14gvkP2ZfNCvuVNv42nRbjQE5tIFsi5mODWOZnosSRRO+foWDJ56LxOLtXQeWqj0gkTE+GBBrS&#10;vD42n37kf0MR9PKJVOLZ5SUswD12un03YksDw2jWprXiqNNh1RhANNWjp73ImdnD0N09niAuHC7R&#10;VpJEzqKF/oZgJTtKIAqFWz2I6qCWQBR9JzUTFx1CRf4ytY2ouaGkk+fS0sa0GtGIheCLROEsa9VW&#10;hQtOq4ZoXDIWwB+9Vqp/+bUXwS7vbIeubPo38r61TCSTDAEYa7WwWWqWyyB+mo1GF/IyaFme27sv&#10;3KFPyuWTUOQPnt7/7e9+hwERli3NWm1iWO6+cEX3a++9f6/ZnHbbrnZv3qdxx56X1mDMQeJ3aj4o&#10;l9CeF1Z3tc4dMIKR2PbmFQbGXHkGz/Dyk1EcB6zUEk+fPnnpxbtf+9qbKLWSE164c/sv/tOf/9Yf&#10;/mEyGKiIM/IBG5tyocQL4OI3arUKm82SuEJRJEBUfvy4QtPYRsQbhZLGGIvRz4cjkafEQ+j7OK8D&#10;qmKQvEge4kqJ3RZgSwVukOSn6kpVP8r/CE3Fu1uBHMyGXRZ/0Lcl51rEbkO+WJwyVTQyD4DPSnHH&#10;PAaxOZy8uO1hEh5A7QZVleo/KBZhe8iOZ4k6vB6JRkl74XCE079Kf1ipAplBI7/RahEwQEw5qdl0&#10;8YASw7VabdGfOMeLnnBiOnwr5gWIHlMG4N2EQLUz6K8aPcxfC/2WrdNKdIeBhTVud6PrGJlbI6C5&#10;FvYNuirNG3G6SaEQHYCb4l0jys8EoopCmhjiD04DtABGXJd5Uc0eRHRPej1p6WT6KpNwyp58Nj1H&#10;KdTSDYXQRRjHEvRkuiHDhhnEHrt1NOzXv/7mS8t5w7EcgE7kl6jy0UctLGcnF+3Goo7x18DFDKfX&#10;ZQfjRpUP7un6+hoPpGhTRQMgz7nESHblU5mf/Ph94I9Xr4ay+fTxSaFWR9ff2elZhugqUWXYQPwh&#10;wC6mJ26vjzaRTU+/b5QrtdNzdq0tCuBQKMD6XlVqs2xK38gnDw4PkvHYN3//D3joUJKPIQHodO5e&#10;2Z31+j6cJnxeRCje/eWDZs04OihgGXt6XC6Ve6DIHj68KFeMhTV4eFRDO3Eqal8alC7Gf58PRwHP&#10;KuQeqZFDkwfanN3I8lo0m0Vz2FwJropGhWExD2tJh9LuyO8opMKqryGeOd+JXI58FY3cuIVL7gwN&#10;hpV1LN6VILMBpLU5J+xIP1MmMqNF7SsKH4vCMZlOAXvb3NzM5vOc37QF/CgmUSjEbWxtZrJZXi1P&#10;AkUhwctChRUU62aaa6Z6KE0hpgvq0xuiVvUzgWCgWFQDMGCFbE8LjepppVTsNrR6c3MAp8cWQmfe&#10;mAaW9iBuGTMLjjTcBztgYJzMMK/tdOeM012o14uQGdeK2ESfCOsyiFt8QmiqtKj6ZCF5C16I0HTw&#10;IqhJBVliQ7kAXhNa7BogJFzZYpo/4GeDQg/nQ+nSsdi7ssbK8F/9q3/ptOFwUcDrNBjwCrpJosa9&#10;WERwjxsO8c9DutMOxAH75Xx+jVX2/Qf3G9D6x6jcup4+fvzww0fpZHoybqKK/+JLNxrN3v0Hp1Zr&#10;ENxVi50IJ5Od0hMCupNhEPfMD7mem2W11uo1UEXFooW+OZuLxxNRPDQwJoOYFvQuR4NmLpP7wT/6&#10;x/N26+TgGYsDxge409ZLlY/v3e9ie7+Eg1MvnJERjPsPzklizBWqdXymZ8YMZ/b0aaE5mjqbHQY2&#10;SGYg97oQZggP06cHPbJ5o/SQEk0DxQksmXQo55IZXqxPFthvMb8VbzUz8NTQWlbKhNpq+vMpfJAK&#10;StVVSjMueVQ6A7kF/bVkzGOZZ6PhuF+bYjc4MeCVW71+4HocQ/4QARkWyo7KrOBrqB2lRaF4k8Gh&#10;cBHJ5dE4FrDS9XOUczTzCQsV/idfS4BPxm40K3G4pjK0WxvdBlv8Zr3eabbYwBAkIJYBx0JL5Ndr&#10;C9d3lmzb5mIxTE4bTQg4bhdBIBOixbSznHSXs551NnBohlvvziYGumjw0hh22kRHQMQtJqiWARVx&#10;MGlBx9epWcf2PnkR5CciQqRQ2JT4Jr7y4nVM1Fqtk1jCsbYeSqX9dlfg3/yHD1BTuX51a2cjPerW&#10;JoPa19+4+/qrVyn+zo6fMf2HcCHE32q/3kbuWjPG8y7+JaCFyLvY18C2wwtr1ERSx6ejm2TgczJu&#10;GuBofH4KrRHjvcPDWqe9BFU+GAq3mL/ITJeKGg2kRqu0fWWdGpttGMnn4aMCfNb8muVrX7tbq9fL&#10;1RrbVGbmuCYzkfraG6H/6X/5n+k+3n3nnWcH0AjHL7/8Epcb08t6vcHBTV7j8p4ew0am3Ca1ywib&#10;c5e9mlpkIDiDOQvKIZSCzJH10aLD8O/zgx6lrkMyQ3vCDtOCG6PuutDjzGwn+FZOzgljDsXxvNwf&#10;qnN7Nb/83FxdQJMKPaC+RjY1/Ae9BRpR1IsBj8b0EUo13TONiR6KoqXEgIGogwpK8NZ42OvU3QxZ&#10;KSI77O7anR6QB4CVLM2JRHMbeMEArVrhL/IWaMLMDM0MP7e2ruk63A5Kl069zhB81uosW73w3Bac&#10;WMJza3Rpj1mdCZtzbeGIs9dQeyZCnzrVnGlRMSPqwmWRlgd7RRwf/SE/Eyk/zFMiYNyHv8vkF+Q9&#10;15wygFNNUW8AOTLTmuG3xEJTHgipZHgauZyZVLReO5/P+rdubr/x+gvbW3mPrh8cX7BO3NzgRM0f&#10;PzntNPtnx+fUMOlMmkkCoz5QVlVUfwbDRm/M+28htEbD63RSD5PVeEw5EQA7cXrhB9mqA6kZ4/d5&#10;fnamBzGTi+Mh3m5Z220bhpHIHcPJICfxgPf6s2q9wziVqRu5hreH9mmrZWxsWH7jN178/ve/dXD4&#10;CBsmLjIyxK0mQv+W7/3m62u59Q8wRP744enZhWyOZ5anByfPDk46gJIGY0hRYNHBEDPQR41/iIg5&#10;Be+Ezy0grHmQIBezwmC1QW0m8L85W1T3FzprIOco6EGj4E2iG8rZjRa7kH8VlkK1ipzXYhMgLBoV&#10;gpdDR3PW87lYVFEsjEMTm2ZyQUmW4YAX4UPEEigiE+FQOp7glRqLJRKgHAwsq3kNZD0U0vhqQazJ&#10;koiwQ9BCRPIhpwbDLKuRHGF5XycQjwCHVMpIqJEaEYCksqH34Tuk0lnKBH4io/igyxXhkG8PouPl&#10;VT2y5dSvOP1bLv+W08fnCfQCOEfdLqzR4XP0cGwQ2UeG8CgFiCCViKygukfvPl24ZiDaGZ2w8mY2&#10;0uMJk1cLi0MaQZn18ASDZReaGEx0NRpXGxoyA8pwy0Q8iPQBD3sySWkCt1hMIc8AWmHgoDkapf77&#10;v3qCBaLRnzGf82Fx5PQeHl6coKPfARApPd9ogRrgXA9C/dRJPVRRWMgy/HK7dXglw/4MQIbTjk0K&#10;2ujWwRiB12m9BVkgXK8xu/UMJ0tSPiUU2xd2jAzWgI/i5QfhiwUjB0huzf9H/+h3f+/3fiuTiWAt&#10;AG9GDlLMDGi1HB0mO+xU7t97XKtBW+gwykOUpN7stJsD9mtM8tHy6HZHbVoV3jlv2IYcDTBiKhkH&#10;yiRdCihDVl8MmPilWDSxgG/j8+FINiD4iDaec8JWsBQKFmA2LurMlQJG7d9W2dGMQjMQzTP9i9lR&#10;jYQvEVpqtYZ3BmDJOzeuo2HaaTZatTpLgmME4aq1ZCqBvSuCVxy6/CjSvgpFGhU+oetEE56HysNB&#10;XEEKC6xSra6gflXRi3e61OpozGIpA+AJ8pIeGqMkSM3S63MltME4aXddDcf3A7F1t55zeciLkYUl&#10;OMN90DqFV46Ppx0/5gna0hZ+mizHsQgQzjWBpkbogu2G9itiwFxTiPiTGZMgN+il8UyUxAVNprb5&#10;CK7S3wha6TlbliKSaztPJ6nLCReM7TXinKRPBXF81mg3+yTZWrF7ejTgEwjzc/QoF1M9GL3/8OL9&#10;j8C8W5pdiwtHEaRnpBHWAeaxL0DBs1KpsxoYAk+xa9FAQnP6GbwYkyEGfm2q6BHAC+zP+sORY26B&#10;tke7KCu2LkDsyTJAWOtuwgIBD9CUOK29eHf/N7/zdkB3nZ8fbqzndq7sxiJJVgSIGNBnkRVgEqJI&#10;0VHOvTwTHLs8jJyaHMRQt6inEE9lI4XwHC+VHzTAPpd10hQCGnYXCI3qaAFjExjF85GNLdMOkuTn&#10;xuASVApQQ9HGYINOlnJPocEF02DCq8xyUQXg57Pjrw1HYS6rMchlREo4UtLfuX4NOgm4jFqpCGSf&#10;jIKSCMqL/Fy+9KJ8QXkKOxVbd2qXZosBL77jTU4rfqNcQ7KrQttNOcHL4zUTf8lEgvkLTGo6AurO&#10;pGQedAeXqDYjJw+U2QnAsdlBvSHjZJo3Dc6X4aU1ZLP74RIAhLNaKtNpfzrpSVMFf06k1ERij2to&#10;wi3N+llAOiA60X8SN8OQ25P0hzIIi3v9nDr4F4uGlRB2LBMEzKWJkUGCGjtywTgh4QzNM6kw5TMr&#10;llgEDXpHv92pVDtHJ5CjpwBNGIAKZDUSd+Et5JngmIt+5uExbIThkh2CzwcjgLoUJCd70GanX6o0&#10;kBbjxGbwimrBRm7LtnQNwZgRCtiWzGelikz6O71FpTZudtCMFN1gzmhconm2aeqBN2noqLQ608mi&#10;URtoLsvuzroXq5lW+f699xuNKkiUTmdYPK/Ry3EY8TTwUiklewPENryQFdl3UbeKlrBDmnQeACRZ&#10;uMyMwugA+xRfM1668hkMJ3Lp9a31bXj3Liz6mIxg6NBsM8L/AoRCptZKfmYprk5QAUmH9KdyOvP7&#10;il5nti9qSfg8M/6/ZkeFiFmxnGQ0J7oVyKbs7myjj+9n3kIadrkoSMutNiNj5oXMEWHZQcinZxJu&#10;qAJtqZkoQCmhjZkSvOROciThSDPO9plKEacPTkUPBEy7DQwM285aq4s2DJhenDbgorXb2ChXaSjU&#10;LojzeNJZGGi+VSedGtZMwzn0pB6PP/NMYRRI7wxRluADtgk9Gxs5MoAYquBcT5JmeoYc/9LhZblu&#10;dWD9BOuXy9thX85MlV4byhGzZeU1IWxIIdESjstMOoqiLx0575x1UPHiolDolKo2OIZg33gumSvQ&#10;raFfsnT2IokQhOYnjzqNhpsCxDDck6mn2ZoXL/qn591yGdUP2foEAxHo+tl0Hjx7uVgFb4vIhi/i&#10;rLWbjx4OiMWz83m9CSSEshbRd2StxRslHInpfqxAO9zOWm1YLU/YjK5lM2xx2i1mD4XDZ4+ePHnK&#10;MI1JzUUBO7URIzNaRqTxWN5oiDz5giRtIlH5t7KUZ2qzYEBMjUQ3PRqB/OWZdOueWDiQZjHssvm4&#10;7vAuiielWrE26iPPidrtHI7frwlHhjIs54g2CkeSKIHG2Jn4k/WvwBqZZEgPrdYwnwlHc9yzanou&#10;q0UFblGQFnMOrpa4hCe+wUxOM/For1UP+gBIO+D9YqlUEDyNsbu/R9dCBw+mDCSYKlZlH8IcBwgJ&#10;v8+8THbHFOMcOf0htRW9IpxKNvx97upgCI3UOTRevXrVLuJ5i26jVrw460FUMZB9oKEby3R9iA2A&#10;UR8Ny6NecTxoYsRpddQnqF/PByy4URlna8SemtZDZElRIsL8FSk0YV5wzikZPtEl4pWR2qmYqGC6&#10;03Gp162NBmMMlzQXvSS9uZw4SjxcDRhEyTWfSUzGPXwOAzqChssS+ornDOCnO/sbGOoyTMHlbTrv&#10;zSysj6fYw+m+eKkIFA39sBB6DzAIhCkAxEkEXhx+nbGlP5NJQ1zc2Nhgd8DBTT14Wir05+3f+f3f&#10;p9mqN5pERjTKEsge8IM+9oSCuF7C2UY9DHnRTjYT5Yo2m5Mrm+H1XBYvF0CAAKNk1TV3QPwCTjvs&#10;43Qw7bJYhEo7ok7G6TbO/pSLATYHrpLT4UXvUUQphJNGrY3TN8GE9KcO1xonx2atDT2buwjKEMEd&#10;FOmBqSIEhWIS9H8c0oWa9Lzao6NkykHkMbwhaKJM/oDcIKiho2OPMhhHq5RPxCUAfoJPRuJKbhO4&#10;LFvk56iqVZzKZIdAFjiLMAlI5OKJBTdohrScX9eQe9xeT9tnAw27UaNzgVuTxd7s9t//6J60XD4v&#10;5ZnAKXiLnNwK0CtIdEY2i1HXPjeQaO71kfq/EoxkLU6Ivjmr7Yrm3XF79jTvrSAEjUF64Y6MHdxh&#10;ShBfOFjHBM7t9AL9B1jk9CJ03ZpbGgi0o4bvdtWwSfE6LuajQ4QcbLO2Zu977J5c0pMMlzsNeBbc&#10;e3RNhTuH8IVYw9rmDtsUJW3bsmWZVeej4mhQnWMSNBrabAZHrKZhbCPeHiziZa4k5TXXMR0LGwPs&#10;YxFfB/Nve3JQqtQtr7wey+bwiF2yMKw2cbsZAXqVkmjhzqQ2DsGZDZp+3wIVdtoLr3eJFsVaPpoF&#10;qxkC4G45Lx3feuEGPf69x0/IH+gQJ/KZp8dlmof/4V/+iz/4g++LmUulhH4XJEeXA5uySSTGZKA+&#10;nQ78fswm+reub2xuQACHkjGkEO8C4BsRk0gTR5cTHbY+Pq0tAMI2DX0ojz/mDyThSFSqbMwNtyfI&#10;cwJ8vtsz6KnJEtx1B4cQnbDQTyRCON2EJs03QhiRGdmwh1MNjoqM4qaO6cSBcYoCmD3/4GIpIRS5&#10;asx3ICNKcy2VoiLfSU2ukN9UVCaYjAwh57BS8BGNXGm/LyleZucteD9ZkQm7RlHOhcVPZ7DIZNMa&#10;9K3pEHeZhTEIez19u7sFilY8VCyRsJ92iuAX7xLBEzENVVqnZkrmHk1mgaklNLXuBSLrLt+2J7jm&#10;1rMub9Khxe0uxjd+FE2ZZAznJNPBZFBqVgakV6yv6IiglU1nHlmFW+pGrwXS3G0DK4F+Oi6BfMIe&#10;kyMfsQ9Zp/CGeN4HRgDLHGo5gczx03kOxVKERSOznsEMYyijMzFamEQx+hGGDpMhrJ5JsBPesFLU&#10;FdIZfaTHaVtLx6zLcb9TByyP9RPf6I//+bf29vKtdlkIsZoVxCEce3JvIpmqVRsZDNv9PjAKPg+I&#10;4GHA74lGaFEYBZCfqbvKp+et6zfX2aVhFC4UT6ebqiYcCw2MaqvTwI2wXmOHVcF6miyrdBzGyXQE&#10;4CiWDtRf5B2lXypCazBxgfMD3qMcNAxuvAfhZPBqaF1Ak6cV8uBPC5pS6S4wZqBW5tzgqBayWBsX&#10;mj6oKRTDYJ3wS1kBAEeRgpvbiRgJeQG9bHISF9bJosnjhMjNUyTgus+Fo3QZZgzJxg9T8BBEEoWB&#10;kKHjKhZFioduEpSgFJHPJ46KuHSJ2DeD1Oxf1ElNOMqBJwLxLM3tmVyGcUgo6Bv1uprNwuFB/wJw&#10;bwgUdtQH9q1a0iWzcNTGzDkvUx4xKJDhiTXq0UNze3Riyds8L8Rz6aUzBJiyN/YA/ptZfAubTj03&#10;t+N6PHU6hg7rANO9yjnXk7Epus0ALqy4Z4rd5rw7hXo5w5sppHmDYyvdyWqAoFCckPXZAQArCC5t&#10;CYeWdHpCPLBMz8BsWxDHl8IQdyOhArlB9rAkXEKUYqDCmIfZmChICiZXUOHq8vEvZq52wrF4dtjr&#10;9riPsXj4H/6TP8yk43hQssjeWM8PBh1o4ngno/i3vpF79PCEAH39S6/5A96PPj6M4P2EIvICjnMf&#10;yyAyA0K0t25tbm1vfvjhR4QadZwQdslUy+ne9TzUaSPeMagAAD1+SURBVCYhzG35Iw5KCEVUC8GQ&#10;b20th5q3ZBC7NQrneO6AJQYuD7zZiI7S5oZ1jjootDjYawNgP3ZnLJPev3kjt5alH2FSHEK6Uwhg&#10;soUXKChurg5XRPezbw96/Jiuq8Sh4o/5l/ySDQhRzJnMbgpTos5i3Be/UmnQWIF8PhwVV1VUX6Xa&#10;YZcUxFx8Nev5VEDKhTWZ10LVVD2N2ayoAlENdZ5H42pUzg0xZUYQH8Tt1J7Op91eFxo0Yhk7HMYC&#10;wPCtFK1CVRZJRJonCfVQGPuzoNARobIxkJC05QItpSODYHdieJf1+hllhxZW4Kxo5tFtEmLQSPkr&#10;DBeor6uLUdkybM0GlWal359ngqRP95rDs750xwbT1My2G4gw98k7PBm7N+cPM/FgkjQYD+kNuX5Y&#10;1WSAZGi+vB7a8AXXfSGC0oedLkqEBJepqMZgn7cngxcfM24JR5h8UpWIsxLpUDoiuZzS01GfAfVK&#10;RvVWvcgqfmMjlV/PARAZGB3NOU9n4qlklK07DRWOCg8fFF64e417BzkBUN3Lr7xcLh2en/dokyiq&#10;IfOHQt5kOnb9+h7qDhel4vvvP4S2gW6T368XS2hFzG/e2d+/ust0DLSkKFSjEt0yUskQ8BxGudxm&#10;zmNTAb3bpicUble9LlBafpuBIZ2K0834KBBBLS6RQI6Q2wjp1eiiPVjvIprWao/xh6G94z0qQpMw&#10;lMUlQI4vsUVTgAZlCyUXSU5IN+qHyy6Ia4fV8Lh6TkvDMiuOx2WGQ5/LjlQMdA0yzlB8JQb0FHCr&#10;hKnWfSYE3xx9C/ZNzUBU4yvp89Nl6GrurWJTbSPUvzkYqFKwQrAtWW8gaUCUeUi2i0XY55f973yi&#10;uNbsWjzUpQwuYok01yIYCDGmAjAWC6N+I/rjVE9Bmtm5dVZtYLyNTQiDbqXZg73IHAebFmDU/uB0&#10;0j6bt4dzUsYIP6Pr2dSGN7hh825YPUy/12ye+MIenVuTTB+R4XK42ZeDquxPR9hdUPPwE3NINWu+&#10;iNWRsrqTNjcVAnRl8HeqgJZrIQ8g3TIbaMuiT00+RT4VnQ1xbRSKupJqMWUguYA8bBwE65lYv1PL&#10;ZYMoPFGe+IN+RsWphB9RaCYMlCfsYcFDnJ4+zeX4+SkWUvw+WMaXXn7xg/cfRgL4psOQRGPVB0KH&#10;/uzJsyfnNOfdLqctixZdDxIa1AqI829ubNCAXZyx4CFH9sjjEIPYr8rqazoXFjbQvp5RR4LRsJUr&#10;DCRF9oxRCsRzfwDVmRgUVXBcwkZtNeF+YPw4QDSy3WLSyFSfnothmChuiUwbuwKOPQ5ycRZndsA4&#10;V1V3SopLpt4oRHMiTdrzWXMxrbBuYIUVCyHFDMzp8+HImoskJGcr6MYFLwjMK0AWdeaqBYxMeNSO&#10;WnjsgiUFLKuoM+qXCaeQ5c2n1zMKIG3+CTGJQbMADpQuIwdTvVyhvcLjAHaMKJTIHMRBzoXvByGL&#10;CQJ5ESy0pEpAqiMDV7BquYRAcKFRLhaLYGZJP0zbBpNhYzyoT+kkxuX5uDQfV5fTmnXZxA3CDurW&#10;yUzfPptspXDncQZt0OJE/lGKE5xA3LaBAIsluTK4pmdvTUfVQZtCnGOH3U8M2FV34J9ZeACkjUQC&#10;VtwWEA1wwcV0oIoFwtdmLwOenkw6EG6MMQJFFEfcFOXDI8eN4iTKClxzLJAmQoN/PZfUPNh/uUF6&#10;xNhQ+XEhboA8APshpiey33Een5zq/pCAlqRjZXmLPRu5a8oiAFASVF0wV41u9xDsDZwu1uVg4mwa&#10;1EhcRRlK8CMZ+gCH6MEnrrU5mzhadV+QKGKuqgwdFwzToDzTfNWqsNaGrELx6IaRpGNSjhQgg1x8&#10;h9sdgg/kMViBb3/5yywqGEejXwoFSpwqiUb12jw+3cMOCV1d8G14piDf63TCnAE+ifQI6obQGVuz&#10;eaHbucBP2OONQa7Zu7Z783YinfPpoc+Ho2wIqSDUTIe4E/S/DhxrlRXVHlhuGwHJAoTsSH5fdTAK&#10;KCGh+Tx2L0PSJBQKq09GmsgRs8a1MK6inASG6IUr3Wz73F5gYfgkBAGc2Z0MvRnJgMWHPuLSvOzd&#10;2fhVS8Vaucw0fMAZPzWKvS5MVOBmuFI3e7gtTEYcapq95bR0nJaW09Z20i87sJAdAx1iuqkHgWOs&#10;xdO6BW8ShtAinMzMiZSG/DIDHcoAVqct3A5x4sX32+hPXSw4ZCMELL51UXQMDaiQU8hUVovB0wrW&#10;BEMLh43GhaTRwIoE/Wl+YTLHXggjbMGzU74r3wmpVZSoOO05S8IIngM9RLy5zO1OI5GK53MZeqJS&#10;qXpeKLNtK1xUMA9vtjij56yAMY0jgBg7i8u7U0PlG4qnVw+AJSnVaheVGt074m/RZH405TozJHe0&#10;e4gv2lhKNWqtgC9ULFTazTlkDi4YbioGBoBY+GCkMRhXK+1aleS76LRHFCexSIS2EdhzyOdjJAw9&#10;Bb2loFdbz2SubV+5vrNDE9wqV1t1XhLNHutktvQeiEyA09idAKFGfJiVoMXlAk0+wN1stoB1wQYT&#10;dHFtNC4wYsPSNBpN5NcQ0l5SWyGGNhgbnb6VxfSnO2vBrokziyxnlKpEOJPJcpaq1GjOus3GlnQs&#10;GmJAOTgEGcJdYnmet75SMpiTcs5zE3OmtFTsNF0IEVP3IsPBnnI9Gu+eF9HKhaGZ9S6TuqNHGrC6&#10;YKyclLHWGwG9AoaHhSb7ZHExEFbNfOCzVIx2jHVfArVNvVsohhlQYRkGl8nh7FCKkzcCEaI5EfSn&#10;IiHOpIuDI+heEZtr3Y+MDEzEKS5jvDx6bTbNKOgTz3TQ1eXsBGpONv6403rcaAcjAX4su8Sc052Z&#10;LCLDSQAgDKJToiHK4W9hcokl09TpOmt3WE3OfHpraXl0UexyPHt8tNRuWmFRY8OhWUwBQrojF/Pt&#10;rQUHnUIu7R+NOuS7my/dFjEjK3aFteOzMyoNXzDIoQOTRZiM9DtshS12+l6OCXBebKypoxBTMFi2&#10;YiQPoZDFdigCnLvRYvxvoHUAUbhZa2C2jAyIKPuilUXDywrFrQEXRYwdGQjWMOR6njYvGtp6Qroy&#10;aUqwzwP+J82Y5oBySYQsYMPl17KA9+r1Kn2JiMGD8kXjB2UlbjEDEEQYyZEcniKwaQUtxgCZjoyi&#10;OMK2DJEDq3Xn2tVgLHZ0cnpRpG6eJ+MpTvBBry/OB0YP+cvPZ0fhyD0fZdsgi2i8TJO0ZY4Sn4ej&#10;QPmUQI+iRSsRus8iep6f1wLnUQOgVdd9SZknXgl3EmzIHxSdenLJbOjBF8AfQgOKKprjGaFfUb8Q&#10;QYsZ7ZgqMuWDGzKyzIgnwpQ07vagb894cVkd9SlKuqyXuV3JhCccdqBqfHLy4MFjgN8opzioEqDZ&#10;ITM1MEAGsX/kqrUQs+GUmo2rk14dc0+05kPBqmG0p+MI4qsQ2VieUAYh4sQiGwq9y9ayzAGbMW5k&#10;nzdy2RgZT/iSYIDpd2+xhKpNdgQcJb05x7qc03Sfwt1AKTvgdcbDnna91GlXuYNXdrZ4pFmQ0Puy&#10;zWu2kYoVv3tGeuzxgCVxXPGLbTJobTq9wWDGy0d6aCyOkMQ5kYjmeYyL1Ebzn9c4s4+MWbfDmT4D&#10;AMJ+b9AZYm2DeRuTUooibBbQoqDLgP+RgSeRSAf9YSKD98gvAlHgeDKUwTnPAu4Pvp/QSJFxHjFf&#10;9MLqtANZM9VLwYRwSOm+DsW6MWoMB/XeoAGWiCqK2SeSfwv8vB2pjc38/i7tyxGBKHtX2CiUC3NM&#10;jprn5UG5MWzVaY++0FnLbE82KwQT4cNGm7X1ZY+ymm2rqZ+a/MmhbVJnFMBi1V7Ln14OB6XDZl0h&#10;QCtTKdSkyarvxLwIPSCaJmQSCFnOTzcr3bGg4U0PJUQLlOecmFYD7xaRcApJelVGsNGI6IRyk2eL&#10;eDiMSPpEHDYNmLOM1zHoolipNFpHR2eHZ2enlTIgtPX8OuHIJcADTBA3/FUpO0QiTQlqzLEnrSCe&#10;7dNcibg1HGqMJxCZuPqsxaVnWUxR1vFHdIsHXzWqSN/UYx87l3aE530antDEojsWRq5UHAHoEtSs&#10;kb+FqIHAoTiS5DousCQN+lyJsFe2RB3L7n7cH/Qy4qWBLFWNixLZBL6QnyFBpzfF0xErIcMAncxS&#10;XvdofrArhHoJ0TKMc6g63EJFZ89PI8xehE5XhCytLsAN9UqTsCN9oQPOdIv2AlkzL22y28sO3e8B&#10;UBoSpVr+RAkagFXi2FGe3aYtD4NVEL4DOdNgrfl9Y+XUQ2GDXdbQ7qC8Rdisv7A0RqNSt1ME/0e8&#10;YhJKFCImydoCBoHFFQgnoNgOySbgi7vdc0Fd9digD5qdWXcI9X/R6bt4sGDs2KGmfHYMrnLeKpoI&#10;G/6UcFQKYKr8u6QMqrZEZsCyKVHiJyruLlXOVuG6GoOjIihjDsWDFZ1DZVXODIw6lfqcmS/ZHq0S&#10;8G9O8IvEh8iTIMuO6BElCb9HpygEHa4LswcWG2i7y6OAXx1JlNmkLkxtaeocVkZIFP1dKiKU0ScL&#10;ZGEF2R7QN9bW0MblmrfYEyI3E/V13POSzeiGHOf2YdNv7Ue1JtCTeDC0vq7FEzV0pHoDVO2YhvAK&#10;6XqYg0ZiwfWdvE13TFyW9HbeGw/wiRbDqS26RHvfh22ePpjRVg+AGIm4FQEzJxzlbJERhyIyaE4r&#10;VN5oUGsiLhqx3Lq1K3Bnu4UhX7UBN7IPBMvNAHRqFf7Ukh/vo3agdUROCAluTHA7yEbVaYdRX9cw&#10;zBFzK6AMjJ9byFIPyWAiS93DRXnuAdPLV2D6CnIBU1umuAG2iTqzC4b0skeXKspsAQziURl2r04x&#10;zlx6kzkdgkeb+71d7LadDsOrtRy2nscz0Dzo+F70+2ec+GDLNG+fMOBieXCl1RRlg6gx599WbLuR&#10;0UDVnkUtvf2s31tClYAewQoQYzXbMqRBAYDM5PtCZ83BrwZFiq1KMeqmt1aSdgrIfbmkNgccq3Na&#10;Dd7MAtSkFz7fyqjPwe7DbZI2R6zQAXgIFlBJNIq4g7gG0UEy6LdgeV6vR/1+VKAE5h0OIEhIlQvW&#10;gfwoM3FchZc2NvOYO6KB4hjPcGKm7+OQZDQDlmbhlCl0o9Ol5EfMwYt+BZtAmzWWS+WxJgG8gJEC&#10;2pFMW/ORpmdxbu11Is4yAJR80L2TscWC3mgMEl53Ojsp1hhkiy8QZp3ikEUJBwrA5aUF8aCRbUGX&#10;YK5Zq1hXWibuEDdj1MSpwu8bYHYwhBLfhi/ImFFhl8RyRsJR8Szd7Oi89hBKQRZjZ5uTMirKLbPx&#10;aaHaGtjRbIDLx+QZOxg2oMARuKPYeKnNh4tcziGL0wMwZQo88Bj0f70OXqjEdnPYHVPziXaHy40+&#10;3lqS6XgCR52gH14sRELxI+cgYPsi0jbweSfMobHKoh9jy6D0G9X6SxS4uWXAjcgXLkdzOW/arAhb&#10;9VmexSOBK9upW7cju7uedGqsuQHleiNRzmIrbTgIEkSH5dszoRCcKsGNKTulK4qu/WZjwYRyNGY0&#10;4V0uQi5nRHNGdXc87E9GQwDXwb19IRx5IFQOlHzHDISKRtd5jZ8NREl7qlMx22zhsarB+QoWuTqN&#10;L2fhwmli4CjhuGRrThvDggnaqrLftSEI6WIdhntrKMSjgyiEiOCjHK65UGnnr6JzwjcUzVg0eNgB&#10;sXrzBZjCL4wRuZYWNhjWtQArGNo3oC3AjJEdYwcpK/KgNxDAuX09TT4dDLvAByPREL5AffxQ6cH7&#10;Ldy44bHTQHvA3Xp9lH3YqrY6Q7B6QV+oWUcpXtlhW+exOJADom3Qn/btXht+NMPpsD1sGzMDrjg+&#10;AM1OC8sviGOs2BrNPnsZKC+sYtSOR3Rl1A7AgrIj2TGBO4XHAmqBt4XqzFnhtN5G2A14NgNpOyt6&#10;pFqAjnBQoAxIZUsG4zuBDBekNbK/uIkxXRElBNG64JJ6Xc5UjDeaycTjYd2POptITM8AR1SRyGeL&#10;A2kSHBOiC6wtGe6ytGZIpbAJDFKAyzBWAGAp6wOuMbtVavbOfF4aDDt2W3k2Ce5u73z59fiN69pa&#10;zvBofZu1z6MG2zQc1nTaJrFUB4eIi9WYhwdzbqYiovpBfliwb2PbiOc82/Wo05nSvdlQIB1mckpb&#10;zriM8xA/LZS3xff8MztrMuxKU0JlSCCvvDURi1KntdmrPN/BXALN1NFtUhcuYT5qSrlq2Sn3aK1J&#10;jUIDFek9xdvmwRobwBjVoSbkGeI+qGmNWpXnmd6lXSmnYlFwf4oKMUFeR4SReTJEk9SeCujZSCif&#10;BaobcXscVfHzYXpLVQN/C76Dl7Kd/fjW2kZsPQeRBU9v4PUAkfSQeMEzpKSe6uPLspgxZO6y9IXl&#10;RvddryF55fH4CEmGUp1WF+lwZgfkixu3b169sQ8KG3gAEnYOxxz1RxpbKgnx5WbN0O0Ks2fGlR8j&#10;nEHHyi5OsoXcYMH7yFrGuqCVCerufFqIyQQHkV4sVdAi6/QX1Q4zfNgTVlh8WMcBpeGdthttAJwc&#10;+oSzbMdHvBub3wuRS4+D6YxF+ZVADjAWQwGfKfNYxmBN3KXIDUj8QKjUNSe4IR/rcykbpNxn6m7q&#10;tiB1RCIgIhjssj8eo21CLzyZgrUrTUYlYFea+/t//Mf7b7yevnZ14vHwR1hUwIprNrtV9EHK1Ua5&#10;VkNF5rwIXWvYbE+6Pet46uB20p1BFJkaEPSCHncqFIj5fAGXMx0MIS/psduB5JA8BehA7pH2gK0t&#10;3G4RK5PugkqOVGdupSnp+EKChmcMFSJwhKvDe9XFyL+Qqjeb3FWOXOXUVRt02YZL/IopjUqnCqNo&#10;hjOBKcam5AL+AiIL0PNjidj6dubBx++FF9bdWMzeagVddrxnsGYdLaa0I81uN53K4nOJchkuFwtE&#10;Q5nhUlzPgN4PZIHIhpgFFIvBWoMin6V6NpXdunr3oto7Pz3muLq2vwXRgEt1cnrcbjcYZaF6CRiZ&#10;ZqxcqvIFmYRrY3MvlsiXyp1f/OIjpr9M45AEgez4zW++tbOzwdP85PF9h7WXiNtxEOPh4XqGAmHm&#10;pOUydDNWPN6LavfJcbHVEwEU5eKK9gz7bSo5mqaJz2HZXkttQc4adOIRP1vkLljEXvf+08ZIYgNt&#10;FhwLYQIavFDN4YBDREks/G6h/thxosCbgtNVsBviU2e2Y1L0iUHOJb2Yx0WcxJFFEJd5xi/SUAoE&#10;Dqoaw1yHk6EMNxvHZ/5h+d0dTZqMBhlXeLS1q3s3Xnsxu7frDOnPTk+7QtVDFkAU9vuQcVrtea3L&#10;WQO8FjkVnO/RDGE66CPYiemxQUkAq5AdKvHPUo97IvthscNQswWqHlYDWLDMxJeKw41kLw4vrZ4U&#10;JyZvlesmIhMKUq/QZatpNr/JYHKVHT9prM0FzSX8Vs5qMxhX4ItPBpnmbkalTLUoVKWk2BjKrTKH&#10;7YIXs4j8CPd8al/GsslasUR6j/n8SNBRtZE+ufIUO2SIIBrTDitYMa/TCkRSxi/4hyvnLHKs6sLR&#10;unVTslB98iZdmisSTomXrc3KlpnGiDoJoBzXkt6IeTv7D7mZVkcsnt7dzu6sJzguuJJMz6oMo/tM&#10;l0X/BTR8PJFEW+BSnJzmXGZcIN94quhPRcbBmAWCUVxheoNpp8fSnVNBUpDy0FMKFIw2x2OP25HB&#10;YcvrRW+X/peZd6kEHQ33oXkgEAWICreBZj4aCKJbALwP4zhobqCLY/IRBXPDd4JmRCjyjpVQtVSC&#10;0P80djQgEdjqMgLgbsoNH5EUyT3gJuCpICALKgB1bybgc6LQYsczoNLqVhA9QkUXIvHm1q3XX7vz&#10;1Tdimxt1Y/AA58tiEWviaqFYPy82Ty6ax+ed46JxdjEt1Sb15qLdRaXDNZ1xECN05FrOgWUx5U1F&#10;I/EwPRP2BOJBxdRBUfUFgkwDMIAChOrhYATJCCiaiPJ3RIpO+a19NhxlPagUv9VwQqASdNZ8r0+F&#10;4urTFe1flZlmsamAE5cn9ApGIUEoPdFnP/hvUUeh9eI8UyZz/AhR96J7xJLKig9ti6kG3bgojMNP&#10;ptImjmHN0WqC23LSTy/ABPSQU1VWZyQh5haMchnokBR45SJ2pRDE8MUhUNI5IkzFcYVyP8qnmKTx&#10;TVjVQFLkG7B8unJlB/QEPxONE3SBoB2dFUqQAeWQdaBGwPzVC62DZJfJpoD59kBlML9gNY3ApNfL&#10;oBRQKhR6BvBN/qxLPqFAcfJYEB4yHBgCN6aPAcyED5wnFPAXCojZofpHeMDlp/7joJ0CoIoyRoQW&#10;4nIiCY6XPDUmL4H5BVs8OHoKH2+0Bx129YIhFeq29CCqKAQqTJfHwARDZgYACGB7xwCaYOVY7GNO&#10;ZIt1sFjQqBF8PZaZhAXLIzA4iUR+ayuxlvP4fcSw8OAOD06eHlTPzppnxe55qXt20Tstot81LFdn&#10;9TrFhHU8wiNJzVBdiH7RFOelKwvzCXqdvChBlKktPWmCw4e+CWVNopCUytnFUKjHrQOHS62jSB+m&#10;aIfAb59nRzPQuCzPsyN/xMNp6ph97sMMR4k2tXAxp0CrDeHqqF6VmWZlKcXlJ/WkqiZ5aGiu1R5c&#10;sAXo9wX8vMh0MoWABLMBOHYMuSi5xEOC0T/QqSGwFCngBYIIIY3qjbekpvAmIRXYJ5MHpKD5thwE&#10;1KAsfGEEgX+xYsG+nCQiYZbeCHTI1NJihSTLCwMnQU0CcJGoZWoBaoxdeaXaBDWo8HVAVYxMJhmJ&#10;+CvVomjF6q5SvcDLZjXNEw8EDvU9qCS0ljYHWtwziB8g2aWdhjEz7LGnpjZxA2theWeZh0RG0Mu2&#10;mMeM2pSLzP/nM7kUqK2QH45lyC8Wnjyn7E7Ygwi6WtBTwg+h5cA4il5f/Cjpl8HuCiyBJ1uWN+bD&#10;IyQMsgwHi9NRnc/Kw1Gp061AhMXZZLbABowhtuiE8n7CUb4R4IdGp/3k8JA9DRJnHMGtcrl2ct48&#10;Oe+dX4zL1Wm1vmi07J2+ezQB7RdwOfwue8DrZuUTRpqRZTO6hAvACIgOSi4UXwY50WgrTd8SA3IZ&#10;5oX8YvkrEqFiRSbybkoPU7CHairGRlg4wcJlMf+fyDJz4eWsegnA7Lms3vNiUcXbagipGuvVf5ox&#10;97yPUfH4mdxoBqbEpZl9TU0VteyR78OqMBAUHqPLCUmNoa0YwaLLjk22bH9RiaXnw8vO6HVQDoYh&#10;wjLLwZNH8UUxw6HFcgUmIWcWFkMaACpBJzHdhBtI4bU0+j3mR/iMtpt1DcujbpdrJwYwLifQPa4i&#10;t5I0DTiiJSYgMEJgF7DHACDhSqXjBCJ3WTSx6yWusCggUGRzD5xuxAz5K+zqAOUPkERrwwCDhMDw&#10;A/PtCXBd8lY8jFNuZn9n89ruDrUgamKyr4tEyGF8kJqxIYOhwh8NMTXutlC/47LIycuBwMqATA9y&#10;mDJ0Ppe2RPkfiu+U1Fhiqij2ugxGUM+aL8h8zJwvOp3jQb+E/zxsXFQp/CE8WrRQmH0d+EXgTlC2&#10;iRjhtrZbFJt8M9r4dqXaurgYlmvQ3OydoceYQBULLCxhmyOmaTGvl62SLsbcms5L4jhmRiP4Mfgu&#10;sl+gpAVqyawb9BBEJfEgx+mHalgSIWlIFlRMD2TAB1lv5cIsZgASGM+XLhSY5khUvHaFgLuSlIjH&#10;4xC4zK75MwlSeUiafYxSvVZ6diZdTo0lL5fbq4Bb/d1VFSnLGTMMJSjFhEG+zB3w7924gZgbSb/d&#10;LGt4YVuXmLJGl8sEovNWhJy7Fs0+JELxwaMIZEIL5xB1onKdZESJz70hVyGWQsnLLh1868KqNbp4&#10;xIt1CKjt3/7+bxbOT5qNOomZjo15O2sZqulQlEvNxAm7QheGK8cnor1IZgWZoMT5Jteu716/efXi&#10;4jQcDjRQKRHWPFPALmMKRH8aRGixFg7FEElg41Br0hvwiMMRce5vr1EhMIiOhAOyOpiOAMhxpR8/&#10;eixnkdUufEjGLFDJZmCvTJam8h3hoQR8rnkGZJiBwYQW8pkAsMV0TIi2wnLkb8HHteNJbe3iyQgT&#10;kmOF70hqollhZIGnl3griFkAjxrLa9C5UNtEzEOkv5R8iwQ16BwBRJKQaB2Y9vEIMWSBSiM+Dxy/&#10;KneoDgljNeX2I0MOBudyXElfBWyaIQ/x3RfJJIAPfJXI35iEFYEsKo9fRsVU4pyHqmk2La34PoLg&#10;YNZvhuPzztoMRzPAzKAEtg4m3NwTfiYizd9QUWsyC5XWlCS/5+NyMzWafC4zf0oCVp/zMgQuyRhW&#10;dvHyDtmHBsIxTzC4d2sfOhbcEiB4MafjCiays1kC0Ig049NwJm7TXXPwAMy2qMnmwv1r9bojyKus&#10;TVttBkYBv0i/KZMbSnjH8XnJGE6AfgPN/yd/9A/xkqA8In1ywMFGQM5HXSu2aA7W01Rn1VoThjcn&#10;L4oTFAMiWL+YrK3nb929/uHH7+/sbDabGKuMeECxseC59nv0aqlavBgE/dgK8oa0cDSVzaxrvgC5&#10;Iop3twXsgjOdTnBC0mmyqUcE8d//2Z+122C5yQKC/IG462BwL90WMGJxS5YDGAGdIVI+IuzPQc9W&#10;ShXcDloT8R8HycFkcTRsoBw/HYuPKQw4mmXsm2TIRMJidO6cSunM2AtMpmi9ytqNrbacR6izI8+B&#10;7rACJQJdZJqGMazdCaIb+CmBiK4ZTjKi6rEESjbmHqtTSmorVRdKgyxUTrEwECMBYWVREJIKpZu3&#10;MFO7lDuQWDFBOIK9kAGn2vNdrvp4JmSBzI/ilRCChBrHnEm7NjOZGXz8JyErFgTq9znKOb45XHoD&#10;5EeEmbDKmZ86r82097ytWfFp1LlsBqv5Z2ZGNJVVzEN8srAgt5zeytJVGpO+327tnJ+uubVtv58q&#10;Lw0CCOOPeIAEiYkpIsZS/4pZ5xRzefiqUsZpYkArns2M8qjTLVhnLiqIobXbDCKQXmFFwSiZFSXI&#10;eh57bAEAs4miyGJRqeMZxGCevUzA5w0I/pxeBqkJsc0aQoxf38w73OzDtcL5k7CORDMb7rFAHrp9&#10;9hiog+5c2SdB4uhAWwPGgbaYnxfwOJBKTWC8GA6SHeDsoaT/4x/9GLl85GyBkIPRotjnuYIWCMib&#10;u9jsdHlreiiCUDpy6OIqy6iYOJRJNTnLyiyyWK8x17HrnuFixoJPC4Vi+axFcyNUSiDil8rDOTPG&#10;jh6EA7p+/uF8mBGLBCL4bRlDkKPkBzNPFxhqKhZhAMHTgD8PU3SzMEDyj+yFKTP8fSbavDwymwXS&#10;7nQJZofLKHhXbiU8d4R2/CD03czOLkoliSV4BDMUkJTenXLcYW4IKAnMuHwXlceUUxAHqYyARB1Z&#10;mNSX9SLpytQ/+Vw4mi22mSClBdaE4/cJUMLcKpqC9OaoXMWWOq/Vv9VESIHBV4lTheDl55IvV70O&#10;Tx8WS3oiHBdL72C/VXXittMfZIBFTcdRrzsSYgcm3Hp2WvxCU5SyiWaT/loE6IHssl6gkJcJC/Mj&#10;WnIniYQlMocU0eP3+XgPCNAomQo3A7WnBwfFMgNIpOVw8gSVJocV+FPx+FAeOvLKoL3BA9coZ9sE&#10;TywZZb/nsRpRhMoDwM9IF1A9vEg2SYulfENiMcbSCREzYRAzkRkdIgXHpwg3iNCEaaUm1B9qQhzy&#10;JhwRyOzSqLpQVxNjDnRmyVdujeTHdqlBE9AGNKdw/sKohEqqq2ulO32Q+uZOnzeRy9LjcDgSujyN&#10;dK2cmxyfy2pbTkfiGpAFlGW1jAA5SziSYMjZAFpZHNDsA1Pn6OX1mqq+5jFHx85oE5wuaZNJmxoE&#10;UpyKWNulvrAUWzwARCdZnl9gfmGaU+EI0W8xhkuu7HVE3Y7IQcZW+MBSkqzAYKZlm/q5SyuynASy&#10;nJ6XrcynY9FMW2JroD4+nR3RJlkltstEukqqZiCu4lG9K5WmV7H4qVHQ6kw3v16d8mQGptn+aDCe&#10;TaXXMmwUGGUtWy2O7JSuOSZGJhoSCjgS32hwkJuVnaYS/pRTg0iGAqLYt7KV5RjlnsMZkBIJpCW1&#10;PjHMzZAxndir87xS8chJ6WKbP2ESBikT3DXfmDDoM5cV4D5pYGyMDfR6KcQxAQhGA5y/mgXmqlk5&#10;LchwwmQKM2sLYxhM2cSkkbtyUbgoly46rQo/SHEPpYBl5ipDBCckRoAZsmro94ZwkhwLu2fpQgjK&#10;BnnI7WhNgKP3K/1un1dIqccUiJeIqhJFoA+tPw+TJNYHgCLwtqCcQL2tzYqL+oezk/WisJ2nuLpN&#10;G3V2JFwQGYEy/xKGscyjeb50tk+gnxkPqWW6IoxILlutNhTrgkUXvB+5KszSaVmoIpGrYKIvWBdZ&#10;D0uqITCQ4AFVjgAxVSM3EhAkxSn8OMsYQJPMrTnd6cbwlgKlJZhagd7IGoMTXipJKF0K7YWQDWMR&#10;YlWc0lTkqfj5TNciwXuZHflEDmvg+GyczHP28ph+Xh1+IRxX80jzUF5lwk9NKVcTIiuH9YK1LEgk&#10;dl7xZBwFFxDWTtBV3XbU7Qhrjp1MknErEy/RLMWowbwgysSQS64cPDlwmDmwlYU2JCWR3UMzzAhM&#10;CS7ygNIciDUfAuPsEQ3iGEMkmY2RG1SDOBpwEeV55yASNaLFgnqURXs4GmVmqAd1/pbLxhJiyXGP&#10;RB1fLGUTECkRJ7OwnmnWm8AnOcdlXSLVhHiBCaAAbBliG+xviZIFLMqYWqNw+HJEesrFCoZGtOpM&#10;xGlbWPDRrHUIAocjmk45PN46Sm7VOsVDIBT2+CNMW9VcQbhNvFlaDQbKrOYIArDGNHvcYAfjPCE1&#10;g/2B+AFzhrOD0aewxLlWzKjlWtEkSHTwCMjQTTlK8W5QRgALAZsXhYG5QdAIPY3vIvimkCuAgpYi&#10;7qlfUrQBgIFuiUaDwAq4niILw+hjyU8XEgcplRkzNZ7AZ8XNV2yozSJTHPn4BuR8qhBsNFm28h3M&#10;8tFsXy7z3erUJkC/GI6mRdznYvGyaPxUdlzBHCVczAypGnqVNS8j8nk4GigLktynU7T8WEFk1rIc&#10;LRDFm42yZdQPO+37aYSAXWHxuSYnyZHCtRNBXoZeIsomb0kwuhJ8onVBOhwjLmeZKold0e7mGeJz&#10;LiqHLCEojaKbflyQcjS5XHP6cfkCB9AnLjUtl6NHbCH8h/lEMs7xDzcEqNHUGJAneCaJWvqhDu7D&#10;3DladcU+Xl1AgXLIgFcWUYIlBNcBwwsVUvuELStER4VEBwtHQPDTPLROeJoC6mMPnU1Dwjg8P6Ob&#10;pZcggzRRKGu2hALu8SKhoIjtMwoBVhwIjuPkNRv0oRvbCGCSKBLoIvdmC6Dd4qDMJdsQfQKSEDqf&#10;WAnz8JhWj6u5MbeSNEUxKFAffhGX9NdIDgn6RfmTqueex0r0UIWwssoCHL4EjYrLy18rD0lkjMYk&#10;XVMxVHz6vFhJoRXlJTrFCVhpcEofRBM1HMuBxl1HJVa0v1yi/WWesZ/7MGtHM4BW2ZFNt7LINOfg&#10;q7xo9s5mvfi8lzHD8bKiVNlRBavJSlz1NKujHJE3aio6A4Zt1F6RZDSQjEw4h1EDRZVj2I9ZrddS&#10;GR+TSFYsLjFJEJ6lmddJJOIOK1Nh4ewANoY5TNVCs4u/OMcjI2KAPhJ6KqUKHk9ClKBUsj8zvkA0&#10;8uYWym1oUaKcB+ieMdB4QmKLJZOc98VKhe0wsxKRiJYDScJIWgIp6GXJpIy5TOt1TnwR2iJpC8EK&#10;k6XpFDEqg6ywFJ0nKnsSGQPHmzfu9LuD42rpxtffIBHKqglWldWCPhYfvCqjzeygDXBtyTSLrpsr&#10;zikoB6PBKSHQDN7VZMIZwIXgEWGjo2M2xNJYMDugYDkWBARDBCutBsJK7iahyFugHRHxmTFZW55W&#10;UWkjn8sveWzIoVQUPFKI4UnQcRKTs5Yj6hQ1o5W0J9MVhJwMKDGyYVHcPjmfVC8t9DOpatQsBYFx&#10;n64SpFKRVUp4Eot8DhSI59/KEIdwpOVhNMUnzzvoyy20BAyDGJNvb9aOZisjlcOnc+NlUv0kGNVn&#10;EniqMrzsXcwaUgqZVeg/D1BqKhh9wz6MXaalWHcEk/FgJg78w1hAb3Oux2PtwyMfNROYOQYa+GTj&#10;fANMSm1EeeKZbEslxDfmbUJ6pzPjTtmYCNHPsDMQgxRyJ+mBQOEq0fpxanBgqMwtSYKYphpnMc5k&#10;ewSezYBlKwCGcqOB/BtTQWIFJxuh58ruSxzxZPwCIEB6Xx4MoF6yRZa8yvkFTNLh6MtDIzkZSxKO&#10;K3RhwS6AGHj46BmN+51bL3znW7918Oz4/vnxLBsmnzOEohHmopH2ZH4uxu+DeXdoGU4cSF8IeRQk&#10;shg8Cq8YWw10pqkEmR8Fg6RlYge8hqkuSa9KppbJnpLBlidRZtGsZ5WCOux+kV1XMvoiKyJi2nIY&#10;ET2gO/klZEum7mZ4YnAhmD0eeJRoUOhXmsNCvBA+wBzzUyS+ueoGy2diQ9ARpGoF3iKLEpvkH9lx&#10;KUcOdXqZqhEml0B5/4FliicT6PlJ/K7MWVfHqHmUmh/io6HyHl8mGyiRd+VkF4909cytsqSZKld/&#10;71P5Uc7m5wXj829v/t6qC1/9m9USF4x8wxVysSdDHp1BSSxkge1lmQuNkx02E1sksVbCQIwL4PIu&#10;WRyx0mBJEAbwgh6fRBX7NAd3jhUBku3yIHMCKAMI3qroxdDeqqm9qvHlpQxtk6Fj7EEVV/MBY2Fp&#10;wRgcYo19tCjDKeZyE+xg13vo1yg1CTXUFQKXul8gGjiCqbAIUBOpJL8QzwiEOG2ZzG9ub1/Z2c1k&#10;0RFy/uVf/c2f/Mm/LRUrG5vb8WiccT1SllCYyKasQvEOA+vJ4I1ehAUU60LOZsj2HAHgmFjzAIlh&#10;hsrZx8hNwx5PHkI1VVbqArJ0M98TM32vn1xFvUGg8HZJRgKEkze+WoSY7G8+ABbRi3BiUNhCcleA&#10;ApnDE7t8MZxPmiRm6cScwAgus8kqquguxyMC1CQzKQ15SeNkPApKnlROJ2GVcE4IT1pAjKv1nZmr&#10;hIsuNoHWRCpVr9fMIDGT6qficfUpKVPVjhLrymNaOaHKcfQJQNwcHv5nw/F5tfjZ737Z9KximCKF&#10;GhxmtUimstRiaKz7jNk4EI1uXNkkd9YbVSb+zCXoTKlppEzjOQObD3JxCC9kGsA7XnOJYMVwwPIK&#10;bjXUTFKWmFCIotUSEQ9WczK+E0NtcbnmOyiJMcucyssxdhnzmC9YZE7d62mILts1/9J1hAMlPSZg&#10;okDANRF/8sF8DPyEEoBcQpcu1BAuKQ4cQkpRxtow8OACRGNXbr2QTKQYzsPbe/L4ydMnz1A+77bF&#10;r5PTDEFUrtugL9h+7oDY1CK8bECz6vEgUXt5OXDxBRYJZyt+x7rX7ZGVsQSgLKyV3oZIT9J/uzU1&#10;TlMUA7UU4/CtthiySu42YVlmM2uegWYgroLRKsKksu+TWYUzEIwMejjcOM/PzynhEFAT0hnwqEhY&#10;DklOGqkjV8eb4gLwFI0V2MW5CkdlCInOa3+E8BqpFH63KGNyXCuesMIvqFg0W3PB1MBNx5SAyyS8&#10;SdllK/HqX/MBMlBG5UqcZ8WIk0AwO+X/kuz4XxaOhAjnJc8TRbSo8KJLLFxGn90DKN2D8zLi1RA7&#10;ICZz87i+vD/OQGbWonHr03nHBpORNiRsbieLtYHIq2B9pmiMSh0IMjWtizzy3EkToi1UfFVMhSxz&#10;dJPc4+VGKncC+R5XArGT8duMebnXxQBnqAGS8TFipo2qU3RBKFOyB2JVgogOuUR2z2hlJCKxeDCC&#10;ngzqGNbzIvKoEMTLyJpTtqukSu8vi12qRCAjYHQovqghjB60fNG74XNSvjpwoZZakV3SWWDKso5l&#10;opRNZpUsV0AxwtTMTqpozmLRx6KOG/Dtkambt/tcTvj14HUR+UC0EFidwN0uk+IqGvlv3BZZxACZ&#10;ozBmCwD0BvEJzGt45WL5iIwaQ8ogOF6IIBgOUTVQCNO80R+LR69CbkjHxFsT9r1MY6wghrCZ5UqJ&#10;WoEkbODeVHqIlql0ptCv5tZatfRjayqTIXuTPMxJ96/NjnxrYsOcMCuighzQHJvmWftfMRxFIID7&#10;pBKkPECMCV0OH7mQDGHHDgiDcMCXmK4MIqCZUknZUoisPJ0uCoZ9s3ch2hhFSUUzmUCBoKKUtyfW&#10;xqJcKotRfoj8KclSPSXK0ZKfFpnPEtMJEJfru1dPEIPodUZWaywYtU8t5X5v7Ha0UQcHvTaasoLo&#10;iwAWNwB5ReohnUU5MDMQblQwjHUwIkA/ErVFGlQ2e9JDgsdRJnjS+PDIyV7XkA6Im8cAmV6YYx/L&#10;LViAMq5iEsoxL116kCNCfhMcmQSiKqGsxkQ0OdQEZCXvQY5s1CWtcO/ps4gqCRJVMPANyc3ggDjb&#10;zHKft38Zhs//jWq8HM6AIkDuMeHkcea/GKfWqlVeDDmTLMH9B2une4NUaqI/JWRXMbNQPY6YHIiC&#10;iPBLQVcKU3Q4HSMsQPXhoqIADcxEgCW8oo+qlZxqdlRyFa9x9rHpXBb6BWP056OcLyZH/oZsT0Uj&#10;3syOErX/f2RHudSC5qLPk8pDPU5WYJwizoFypZ3Dl8kXHR0Yfw8wG/ZS6NuCsZWTCMiZ2pzyVpne&#10;MOcWTK6iz/JL5hyCBuQY5zSU+yWOZeYedTVktWhG39drrUdSe5tXTtv1g0qpO59hnei2OBrcW6Rw&#10;XDYPujhL+KFInXHmyAc/muJMxhWMnFh+CFBYTdTU1JJtN3Rx2m9JhH2GkSMSGvFBCSidihocEhy8&#10;Rny9ddE3hXlP/hZhB3INzzxRKOM3UR9m5wIYk27DBfdV7AiUo4o4j9GRyLpgoM7PT99AOdbIbWr3&#10;K8aSPES8NAFhmAXj88qRlOx2IvGzlt/gKeDy85DgckgO4oXwlrjttNTBUIDrRiwInFsGNDJklAdT&#10;Bl48vCZYVgAV5G6CuwNADvXm0RQlIW6WOpnwuzVp+6qVkWpZmhDV5E+smVyOGAccfwn5/nVHtfox&#10;0iQpnIn6t+iO/levHbmUlL1cWuXPau5CYTOKMAknBJKLtNzUCOLS5dXHDrfsmhjZUEhCV/HAp5SL&#10;QJbiIVRAOjWoYPStXrwYhwHIlskrCzap+cVakQdZhg0CSvHMx9pksJ9dRw/uot95dH5qUH3SUqFC&#10;73F5U3GDUQoyu6AxXN6JiNWs/rYSqRFQDIEuFYwAZHgwZMDL5tGGrIkCLJprVkkDkPg5+5wUxoyU&#10;sPMWBC3gfub88lSpELnURqCZWWUymTLKN50yca/DkBK1J1kbmwbjCochF2w1wZCkLxFHGYOmGU8k&#10;b1Mmh6YPlTnxeB6NKjRhruGcjKky83IeNVKjpPdOWyA8MuqekRrxHuRiSafMsIe5AxNfThsVjoKg&#10;NbW61SpaHacaNOJaq0UOZRMJFYpwVKe2dFFm1MqeQaCFLLzERcuazefIuvxUOc5X47/PR+TlHynq&#10;LEtWObVRwhQ06H/dw9qsJiQS1bBAri4HK7B7pw2aXCSoI1JHUQg+ooOkKwRQhW8hAjlDCUQaW8KF&#10;3ChiuUzgvNDpneiSUKpIm8iTyW0R9zyqLBoOm/C3xQpJAlT29Qs8EAbX1rYYrzRn4ycXZ1jEiaEg&#10;Qq409fEIMFo5I/sjLLcoGM1wVKKuiA4JtAl2GKUGJyXflf/k3qBmgg8lj5CS0+PMlUUlRx+ARaCW&#10;3EIExtFjIwuyY/aoZZ2Zs8xfXBClhQ4WgjqN811ZPbH74afIJtMcMJh/QcWw/C01oFb/SZuXRdeU&#10;/l4RRPnr/AmaonwrdeabtYr5M6HySXkXjcWYK4KaMLFtpOXzwinPMs8X024OJOZcoAU4AeSkFtlS&#10;Zn9yEzgczFdiZjsihDKmOzJqqFENxGHJp/M2wXpL+2120jJxZAMvKVYUkkmQ6FyF+RYmokxtIH/N&#10;h6QW9f7MGa/6sPLQmJDGS3SZnHnmA/dJAbrazvy6b3r5e8/vgACWZIYnZCRRtgBxpC4tZxWaZ6BT&#10;17KJXCqBgSQBCrYA3ToA7gwC2d6KYYlIZjEjEwytkJpl7E1LzTvn+JB9pkynKUEV+oLqjH0MLYPk&#10;T2JEOBB2uJn6dHp9bYu0ietfDz8kkBl9o31eWRLEXm0GNYc6DBwCX4tWg8qBtDQ81rwkiQ6OG5HW&#10;VEgKdaOlI55B0hXIIOcKazpoCUysBqwe1FxQGhdVhcvcUvRI5OoJBUpOYNE+arWQRpbfkSsiWryy&#10;6lk6MAwRoKGpzKGynTRUFFTEGX+XL+PzIKLhaEZL3lL3TA1PuJuEo5pxqe+lgDYcL4AzSbSiyuZk&#10;kUN1JPSpXh+fHhgNgvjkVTBJkp2XORiXe7+iR6lbt1oFqyJSBoL8j+qkXK/zzFI4yiTEDtZbVIwl&#10;naqJlDQLauVLKU9JTWUmWEYZrKuj/NcGzgrPswpHFZZinCE0F5V1V9hbGfuoB+6T7ny1nLl85j/1&#10;3dVu5vLBvCxj+C259GpgzzdVdxQQ6FxZDVviocDV3c2NXJ6uczxq0zOInsmC4daUswuYHUBwyL5k&#10;Rv5f2hZloIgdEYoeYkvjAQskfjsMpc08zxpRTDYk5OUnsf6LOJxX81ua1V4R4O6kWK9bBhNbTxw9&#10;aGVp0vmrHtjDlnlfqMGqtjBV2RiucPW4nYLVUHFOrwpewWZB9SGIGwKLGVAUgksVNI1qA00C4HML&#10;Q3TTNda3ApCVpK0m1gsLW2hhjXM+Kp93E6rF6c5NlGuk8DByuSSyFUlPbMJI4kuMluGV68hQqomy&#10;eRPNSsDMF7ITltUo7rx0YZi7iz+J2l9L5yoNE/g0oTworSuyAqCg8ZBXR69P6/+pvZuU/Jc3XmJA&#10;xKAlHTiwkjHDkaaPWBfkuI0sJqlB4lFgD6qG5IUIxmD+/y0cL4Fm8u4oVFddtQkvuxz38D6/EI4y&#10;YvpCoJuJ+DMRKW9LhaMqHU2BTm4F4SgrCG7t9b3NOzduCFF/0nAvuopkqNpT2WABvhZtVW6GqLBi&#10;dSxgkSnSDvUB9bu4XfOVsqMQ3S32PrKDlWmE4E1MXywqY2fE4QUj2QLf63ICY2GsY2kNBVhJRHJj&#10;rDYd3J9lbiDEZ0qISjjKL4bFSFgBEoQaIZ02+otCi0O4FtKCWDCrK0RgSyKWnYp0VbwkMYwiOSPM&#10;08UtazyV5mSoANNyk2VIr9wmFEx7JZPJ4WtC9FSGMj9hTQqoRpFpRXIX1T0Rz7CLJYVC8H16ZmLu&#10;NdS+mJ5DINi0GjhhMRriFjOfEmHcFXdPFNTUVo5LLVpJMuIWAUK5oZcRaRJd5MWoaeKnw3FcaSCF&#10;TymJUQtRTjgijWRma0mRvC5VOwqOQ67k57LjJ2Ooz4SPWVqb30SOPTWEEaCC2kCr17F64MyXdfmX&#10;zd/8dRWAWaaaj+vqH/UZka1kmFeFg/w0wSrLWpaSIhULXdnaiIsCoaHbhuqhlxdhcmwVdXL1ep4L&#10;+yEih2ul9DFL8AGqCBMlLolOaVapWBQshUCFcYcDpU5cWGwjyN3WJRq4rpklgIYY4ycWJIwz5gvv&#10;BMlOHndhpjMIBOjPWafs6UCp8shIjAp0T10DOXkl/632+2bNw+/zxMmkR1xzZCYiF5MbZqUil9wm&#10;G3TVtRKStCz8JRPEIElPbqCsAXmjqjxclX98Yo64+YmszRh1cXbzUxlsX+oVX8YvzvHgRAWlJx/8&#10;Rf6TilDz+kulMhcUPi37Q7pbCr5QOCCLJxN+wqJQ7eC6LUZUKhxXt/qSuPyFcGS5VK7XmELyoMOV&#10;UbWjsLGlyxTpflP6U45XOTG4aP9l4ajS2AodoCJAFeafCSiV6gREePkazbvxnw3HVcw+j/9VHS4T&#10;qJUKlXmwyPeT4Qg/T5RKUS/yxmKhqHvht+Gy4mGcRodCAqB0IzUREApAo/KWumc2jqMxp6hgn03F&#10;Cw5R0ZZVqrTMiKX3UPzKutVa5qcp1a+h04q1LTtvMqUNwUms25AYwRrF6QpZnSGnG/qp5FOlvi8T&#10;acUZJxs9T1pqJKiqAjmnZFYg9RdbXc7r+cKPhqBMkSUc1VfJ9xIqrOwyZTZvFi2UhQP8gkzVYJUa&#10;VeXI+nil7bwKSBWW/JnJ/GcXT27mt0R2i+dGQkg9pZedJ3+uznTp47jKPE9ABgVk3mpx2fw6uwbQ&#10;YSDVnWgxiHut8Ip5CyKpJ4XpzKUW459kR/Wp+jGfzY7Y3FZqdVI9DTUVCGMrFjO8fRnZK5KMHNaq&#10;+1DIX1wjP1s7cvW+WD6qgvd5dpTCUfVt5izF/I/VP7yNL4bjZab4zDdWw0/z45OIFAKHyENJLaTY&#10;+PJ9uYhyT2UbSIKbMRAGKiFrVLWoog/BRA31D6/bwQ5NtGpBV4hoLSU5FYzdY5lowFFMS25JMAI/&#10;ER1hVEuUcLrsouQQts+sbGQ0wAouqx1X0otui5sJEIrzmj4ZrW/8Y0iEEaAXMuhapeFVlSKCVrIi&#10;Motp8wRSn4qlIPM8ZrtcL8mkDIGFgSq2uApZaA7vFCoD7LREt6xkzbqFP4LKbQ4cJI2YeHtlZyXv&#10;57IUXF1Hag+gv8y9+QDlxOM7W2BKd9lof3KxyeZq4iNQEwGXECzwKpEsFKqCOUoUjTheXiwaZsBP&#10;n8A8cTTBbgsZir7fl6B8NE9qdfKZ9KdfE44wmiQcBUvhALAhOyS6O8kJUo9KdhQ6pAxSeOm/Jjv+&#10;Z8JxpU4h30X1MepCyCsxR00qb8rvqgH95w/rXxuOMlY0mYefikg5/mXoCPpQEJ1yzZXepJzVHNag&#10;IvB9RGqWeQcHJnSZFQ53Dh2BrGiCWeB10H170emRsHXE9GnMJyWRcJDVxIdQMJF+6g0oVUr1UNvh&#10;SA3dSMywCBs4reedhiOsu2z8GBvurQxze0ti0uJHwJ4Tx/zbCpWsPCHkdUonLN2FJEIR8Zd/IxyH&#10;KAWmcmMWOKzdfIEgScJETQtMX2pfqRVErxSNaEEMqiso6VaKWqZ75irtMsRVJ6D6n8t4WBVt6t7J&#10;JV2pkKn4sIvTiLpHlx8qHVJWAsPFFUYwXnKFlcqcYuHL1eZr1LsgqzHuBznFCcSrFeI62dHjCtuW&#10;Iu2kcq6ZJdUQepUdqVyls6aV4TGu1OucAASikOAUPMoMRnPZzDeRLoEqiDX1cvH/AOPG1gWoXJMc&#10;AAAAAElFTkSuQmCCUEsDBAoAAAAAAAAAIQCWrGwoKikBACopAQAUAAAAZHJzL21lZGlhL2ltYWdl&#10;Mi5wbmeJUE5HDQoaCgAAAA1JSERSAAABBQAAAKAIAgAAAIpS7i8AAAABc1JHQgCuzhzpAAD/yklE&#10;QVR4Xqz9d6xkeZbfiV0T18QN75436TMry1dX9fRUd7WZHtMzw3EcS7NL7nJ3SYpLQaKWAsR/9p+F&#10;VoKw0AoCBAiCBAESCGm5CwkrLIkhRS6H0zPtXfmqrLTvvXw2fFwb98bV5/xuvFdZVVkUCWx09KvI&#10;ZyKu+Z3fOed7vud79FdvXYqTNEiSOJrHaZrqcZ7ruZYvNJ0XWc5DW2i5q5na0x66ZvEbC/XQdd1Q&#10;D/WfhWuXvLJZrdgVzyq7hl3STWPRqdf4sWka/DLvx99m2WLBp6XyUYtc531SvslHqodlGxmPeTaf&#10;zxfyTf5OHhlvouWmaZZKRqlUskq8p1nS9XxhZupPeTveivdWR6bNk4S/ldeZ+r46MTlTfqYecp6f&#10;fPHU843SUvGXywfHVJzFYvnnxXkVX3nYri3Hn/LpOUdcsizb4nhLWytV17GrNa/suaZppXMtDjnF&#10;vD/z4yiaTmdTXoQJf2oYJa7mPEufepAXH/SpF4ZmPPX4uSpP/7463s9eBJZC8fjU+5d0q7iEmawV&#10;1smC6ydXXtM4WqvE3TBLHAKXu7jQ/PBp788Pnv59bXkBP3W0pacfvpYZ5wf6yT8wPud9Ls70U+9v&#10;Vsv2LAyDaJ5kKee0yEssM556bnJNTY1FZlq6qVYLhyhPXouR8NtcggV/lfE9ZQU6L+Tn+SKLgyyd&#10;p2kuq1vWnKxfzTQsXVa0aWAepZJu6PxtlubpPC858mlLW2KJmyV+uWSmSWEfvCOfKh/Ph/A09ZTj&#10;M1lhpsFTLj82JscgpsaV5xBl1fNc8BFZbnK4qRgCHye3R0yWW2byVvJ38vXJF5wzRsZh8PYcL3aV&#10;pov5PB2GeTRfxCnPnK9JpvGMszzkO1kepYviGc6z4jlP8mTONTIy2Vz0earJ7hPNnUo5zrSIN5nr&#10;6UJWkmHKhQ79KdctS+ZpkiyyOdeXCy0bkp7q/EfjUvKPjK/FcyXoR3lyVFkfbFx3rzxTaXSSKBmM&#10;p9Wyb8RpPEmy3EosN5FzXORRaPEZudiK3EW2H3Uj1QuNn3OTi2Uly1R9wGeXWbG+uWJyhS9WgTKl&#10;YhMzeX9dL8kX+RTeQfbXC8P61HqVfffjpYXZ8VwYepkbJJ/AH8qbWTobo+lopdiYLmwrMd05O6KW&#10;lWRR6QvuVJaz9D/75JCeav/LbfUz/zGb9UqaZml2bshP/evzbxZW9VnbenLzON8gF2IfLCUMQdYW&#10;S5ylKl5CvIc6cs4d+2NjlXvBd9TN+PiWqA+Ve8SvqY9U1423U5YnD/E0yheZ8lreQef8eUv+SjyD&#10;vJDXcsjcmYVYamHMyz9XN0zuvtwFtQzOX3Co6hby2XgVsSQcGE5gGovPEfPAss6/ynfkX8vHk685&#10;AeWOxBSVaxJvyD9Llqn2H9lcMRf5eZrPlRvEYPnKXsJ9kV1Abc2ft54ezt3m13+v94t/uX7za6/+&#10;0u+uvfrlzs1X169/cZilZ6OgUjKrduaaSb6IgzBZXbs0j/yLm/WJW80qLHbkJ77KZv/05cQiNIrf&#10;L9xq8UXtV2IHckuKm6x+LrbzOfbAt8899MefjjWe6GkiC6ZUYqFwwbR4bsSxNS+Fc9kPdVNutdrz&#10;+EA5GIktxIw//Tx3+59a10+/CBhXo+LGc7lX3DZZf59jD09awpP2cPG6sLSLv2bzl4spWw+GK16G&#10;zZbzs9h1ZPNZrn5ZbcWZSDx2cSuWjkh9Z7mXFa6pWPdc7cI0iteFJRRbHru4WnAsQXlxYUbyUvlt&#10;+b/4A7EpeR8Vgal3Wx5/8UKsrHB2KpRLssU8xUVkfrx8/+JTLmzu/ONk9Yt/PLdFrqtYDvdNGYQ6&#10;MPldThi/gffggGU/muMoUlwHN1vCw1Q8hJyLbBfFRvD0GxOuvlr/1b8Y7b707gej1G3tu1baXO00&#10;L5WvXau21/Y/ei/3+46ZEEh2WmtnJwPW13L5FhvAuUPglIvQ5d/QHuTi8CdygZdf1bs9xR6Kt/zX&#10;2MPyc4vzK2yMr26pNM/1SHwowaLE7wauJHN8InGWE+40j8Vn58QvtmakBBr/QzxMr4zr4ZaxPX2u&#10;MYidLBdXsQ8svcTnBWH8Dvuf3EyVG7DkCGmIO2THUMGLsjo5dfGwvJDNRpyq7Cfnt79YBBL0L5dy&#10;EbKpVSvPcxsQP7+M3ziLRE5maQzn3kHFAsaF85E/l5icJ6bEB3Bvl++nXl885Q5oBDmFMfDOLNOI&#10;eLiIxorDUy/U5fjE3bjYGTgGtWUVP1aBnPqaZkYq2QHRIndVxyeosJFIgRdEWXxiYUcqhpWN+ilu&#10;mXcM3PX41pWRU/EfnETT8WNzOjeyVqjN11dLtnfzmWfPxqNHx8fE8uGwf6ndCBbkIeIGL5zx0iWq&#10;KFgt6Y+/soiN5fldeO7lC25lsXUWeZO6Bcp2ld9/0j+c2wPr9dNvoszk3A4/aQ+tYWDh1XQ7rzT0&#10;alu363pqLQLNtqqEkWYpM2w9wJFmmkPwsdA462L7+vTzc47/ySvw5IGZrmtz5edq0RGsqtX+9MfF&#10;zy5M4l9jkNwALg+3VOxWFhyBEwtXx6IlNlBRsbLo5VpakKIsT+XitsjJES9IZlzkx8pi5GYahOOy&#10;sUtArXJZbIDP4pnIIuOfci6SlMt7SgSr1tNFpMQNI/eQtL44iM9Gk7hg8Q0E/QsyBN6WlCBNSIfI&#10;rFREIH/0xAuJz5/wV+q1uBk5Sny7OKPlz/mn/GlGSoaXZ8GTDkj+QMLMWfCNOMniZJ6Ie2D7K/ah&#10;pRP77AW3rr02WFmJy63LtfUwiqKOYzpOPbP3Bg9bvfW4VF2//cVFs/Nob2/dM8vh0DdsPr3YWZ5c&#10;noWlLm22WMJqn/68eEkizaf7h8+zh6dHHp9nD+XZ3Nneqb32JffLXzWef1XfumHVLznNy5muR/Gs&#10;ZESkjnFK6lVySAIXSfp0+OA8nvvXrNRP/sh0rNK8CH2XscTT/7QwkeJnn3ILT4ZJF685XBU3EHyr&#10;MFLZo3JD5KAsXFnfEuxJ2CoXlh37qSEdWyZrUFa6CjjUFqSSwExZFO8j++uCFFQCb57Y20WkdA4A&#10;yKaFQfC3uNwiHVd5N08C9CeMYYmiFCudg8Ya2YFiMuMkixJyaDahUmG35+tpuZ0CPCyTUJVyFNai&#10;FpS4HrUHq3Sf6yJmgk2olSZGq85KLohsFCQOGIOcCsYhzqXYcyWzfer1sb/0R4/dZrKou5WN09OB&#10;5pXj1PIzb6VjHJ6MNG9lZJTb25eeefaZ43v3jh49LFfrhUO+2EiL15ItyT0q7tTya/H9Ihb91JN7&#10;+ln/oOKlz7OHwsg+/VSp9hNL7twOpxs39Je+qH/lm8FLXxps35p2LlvbN+s3vjAe9ydB34yGrkGW&#10;ZWQ6mAubWrSQRKMIHD7xVN7naZ97Hl986qemZVkqoi1yVvaxTzr+80P9PHu4CL6fNCMJRsFzzoMh&#10;uUSS+qiwXuXuKoaS68k+zcLkmMySLQtdNq2PVxvnNidMWaaty3VeJAVZxs699Awq9ySYETwL8zuP&#10;7Ir3UdGPrMFloII5c5ImYI6CjvL0wgY+mT8oq1P2kOMWAtmzeX8JXYqsuUiaL1JnZf1L3PnJF2qJ&#10;XHz0chfmFzgETl+2BzF1wa4U9JXMSSPkTACXC4+oMCVlnE/dqO7WbqRGWdNquV0GkNIsQ4uSkMxE&#10;m7c6a4C2JCMaOYNRanY3yTCcycFn9y95/4t1+UQWIWHa05eDuPziJ0/k02K7YuxPj5ee/kafZw+P&#10;Xv5df/WZYe3KSdIajC0/Mn3LiyrV+SIZnTy0xodVicbNzCiXLMD0kQ749NTHOQ7+b+ghTOBwdmu1&#10;FYnL+dfYw5PO4UkXcWESxUa7/DXJsrhabIcSYLBVKmxOsFnl/tmhcxyd5NkK5rTEHp7ySNicz1fe&#10;hU3KghP/cL4uAXWVB+EhIYpE9R+HQIJmqZtUrEvufAENSz5DbgbY+TR8SSxYEyR0rnBVjiKZ59jD&#10;+YeqrFolVcVT4Ct1FYt/FmGO2mIKeFrlAOfJkWw8ANpLc1K5myrBFGhw8adqoWEJxX5X+JynPPrN&#10;jbVGB6B6Mj41zaQyp4oRaFYWLsrTyaSiZ/ZiauSxYVMMWt197ivDP/+vi3f5lLf5t7UH9fsqC1GZ&#10;Q5FJF1f9fxB7GH39f5zbm3nUyqdlw7fI29IwmM2GdrM6e/iec3q/KVe7lFuubmlJPDJK5adkJ59v&#10;z091tpwC9Sw2KlkiQPE8C5TpYukXW518VVB14VyKUy6exd1X1+UTDxX6qmUrFRuJiyWsJ2XUtakf&#10;EOjqhgVqLAaTYYOgUYLkiOXI3s0/VbBB+C7YAtGRZB0FaFm85kAxCO5KDEbDr2Vau7MSEFr6eBTJ&#10;WVQKqsoSEhbptmFTzvDTYOSPTafUXVl1St5sGIZzX/JvXJDELfwhgP08N+a8dQSaFC3CSEsiPY7z&#10;OEpJILhcBX6vYC9Z7IVHs7DsIig8X7fF5ciikJiMXyYcxABZuPhFnY8hEOSaKpzLMAHrSZ+oJEoF&#10;S8FvyoaLyI4/ZYcnZDrHwYrVXDx8uxOmTmS3FpVGXsoSLTZ0G4g1cxIAA/A826rYZiXLzFme9xfz&#10;+Nd+O5/Z3XvHteH+YDGa1fW6u94Zt4bOJFkkMXfKyOUPOYY0I9uTEs9TI47z1FsgBwXaERcrFyCR&#10;nfh8Fd8VG4PCvJfr5FM2zUW2al4Yj6352JnHp5Ex2vli/HO/79vrvDMB0cLmOTdKsjWYulX3V5tZ&#10;NNt720ymk6HfbWwm49jT7XkpLZkS6QTgykliEkaVpGpkptx+eU3NllcchiAXCwo41FXV3fvkU6KG&#10;YsUXl/ti43/SAxQbypObysfmpbCii39+6sWTrqP4NXYTtnLus+NQtJbgT56ciiX5Q7GXP3kkrO7l&#10;nlzkOGrn5K2opwuMxCWbz1VElHuVahRHcZyqsp7g36pmXVT4JHRX+A2/nLtUhi3KxmkSJGz9KiEp&#10;TBrTLfb1RUS1DHxpUSKTngRRGFJty4GMnwrCqaunsCbZoz5+yCnni6LyJwfyxBU+rxMtr+rFWRcw&#10;r1hEEcarC6/++/E+9eTeliam1u4GnRUiImy5ojma7fA9BQZIlYAdiyOPszRI52FK+SG6vL2Zmsmj&#10;/oFjGxXDCSez1F44nvhx8eb8RZonyZy3cBy38GtPeZybvngxOXUFD0rupCqdxa1UW5ryG+oHT3tw&#10;Tw3LJNp1AawWRliq5Ru3st5u6q6Sqhmmrfy47EFyEfJ8ko2n04/s/vvthe9opl31QieMq7Gd2mxJ&#10;lvzPgQPADkuBmTWi8EPJ5QhMYwFbckph5bKbzZ9+PHKbluvsiTN/mlUs971PL/3PsYcLI7nYyYo/&#10;lKiPaq2uua7lOhjC0h5s23q6PcBhEN9CiF3s48s4JAoiCd95So7LTc8rlRr2EEVz2Vc/aQ8qVtIJ&#10;eSAW2I7FZ3HUSUj9VgL3Yh+ndCFOonhgsxBX5nkUp34wDyMSXHVDuC+fARWWtqTipKUvvQiWKNaq&#10;s1LF86WdF5sO4d75lfnEMuH31OKRCEQtOZZU4ZOfvu/Ug8SvOEGjppU8c+6WMyewTK1satzvovqc&#10;a1G2CLJslqU8ndRIGl5+ecOo1eKjkXk2glASuEGJuso85TpSwJYaNk7JpCLMhRKeyOc8ihjpwh6K&#10;TVNOqzB+gRIKe5D94unrj09MFdDhWlaSmZG3Ylx6yW9tzxNbFUGF3wACA9rNFrWIEq2a6cFhY3zo&#10;9s8sWEbzaM7fOUldq6VxRm1+kRB4CnXENq1auepHAetBeAhq/cpWR5wynwvq97SH/N5nXMHyF893&#10;zcLEP/YPT+5PBUz3r/EPFztf8UJin3N7UP7BtJR/sF2rCDzVVSxAG1l6QlvikiksVYU0y6ICCJv8&#10;jm6wcvl8fuKWvZk/Y+Wyhpb2oEgcUvSQkIvMOIFF4JYdvhWFUUwklLFseM+5IFVSgCZXkc/A8jTD&#10;CfxoNAqCIJHySclmF+QAVB7y8fW5uHSSEj9hBhffpwgpq0MdkDqvIjNQidQnHsVl5P+S/8htUynH&#10;hX9g1y5+/clLzeuWsTiL/IA38zoVp+VLFLbQPEfWhNRPAKYNGGlhTsLOqWmWXj4Iw9La2tb21Www&#10;Gz96ZOd+vQpuoXwQyC+hIr6m5LLRB8m8ZEi94mnPIor6XHso/EPhLdVhP73+gC+HzsIlcmz2+Txt&#10;bJlXXx15q5oBY86WJ4mlINbFQtO0k1Nt1K+w8CczLbUCnyo2pS6ibh1YjrtTq3g4iFJObrFwqLpw&#10;46WCVxQNFY4Hdjcn7rWebg+smOKIi1il+KV/C//wOfZwEfk86R9kl1OUBdZGuWx7ZeG22SpYYtv+&#10;PP9QwDjiH9Sj2MALnoZcZpYxiW+a2o4LCY60okhAJRFR61BtzJLFEC+VHPkg3mw29bmkgKREUIpS&#10;mCyoQWckD4IJK96T5fvJzE/E7rBZqflw6Kmyrk/sIMW1ksM4dx0Xp6wCpcIW1NGeX1vxJZ8ufp6b&#10;GcmUytSVOeATCuKDIMOf2lmKdyONjCazfBaVS+VFpRaDL3FH4FSV3KLaInDBMnIRv0m87rr1PCRl&#10;cVorvTAejfYf9nI9MEquW+WCRrDZwoQkDtOH1OaoevbTHk+3B4EKzu/9k/7h83Ca0sIQWIxtsVQK&#10;E23R2DAvPz8xmyaWK7QMS61LKjULk4tPWJWZlWa9ef1ytrZe2rwcWHXD66VGdeD3R+F8miQR+Nwc&#10;FAZLzgERRjDG5BIKmCP3aJEBqHrlsuBHT3tI4lEYQ/H4VD59fguX0Myntiix+39Le2A5sdysEvbg&#10;Yg8E8hRAxB5gqCqIvgD+1ZYkESkIpFiQGAMYEk9ZLNi5oFISFgq7gdvOYeMfgpC4YPkuT+YP/CKh&#10;ELuM5UqqGMcR9sBhAG4p3hZvCm1QmBgKEWbZ6wE5tDAcORarQOgldOFaFYzfJ9KE4prI3nue5l5c&#10;TF4URfAC0Cr22WLzP4eLnsxVizfgkISJKIRZwf85RUUBM5f5w6f8AwS9craoRkEaBSHwcaORs4am&#10;s1K5sryCRaAiO51k55prljXHCLNpmARVs7rStueLsw+PTuYT03Ycm0hLojuyO9MC3U/J9Iso6DNP&#10;dfM/6x8UxnS+E/HjZRqt/OpTniYlWn4L0EMXAovWWMs3bkwNT8Ia+VOBEQWHmceLebRgtZ/uR2Vj&#10;uLU23doo3bhVuXZ78wuvr73yxmtf+8rVn/vy9rMvt3YvmbUmbmEYhGfgzTjDkul5VZJGuQ8kgYas&#10;N8o7T7cHVmSx8ajYQpbXxTZ2YQzqxcfxUnHflrbxOfYguI56XKyS4p+CXODLTL0C09kjg7Acu8R9&#10;KALsC69SLDi+Cr9NOQexBim2LSN8WZ5q/+Onxf5brdWTmH1B6n8Cl8l3l/FS4R9MIkqX1ZYGAVcp&#10;ZnlDMhRQSeyB7FxVvwhmuRFpHs4NOEWSm+gWwRz2CuIkNQEh2H36IUeiAIkLS5DTV/ukoARPnNc5&#10;JqBgqeVFvQCL1NsSGC3p6HJonELB3i0Jo+XTKZxcn6zimnDQp2k41uaaVaoREfJv3fAEblAUeRXs&#10;6vCHbahknkECDftnZmmTuV9qN7vNtdksd+xQ6LfxnHJvtcL5mpkOfyg9Z/k9dfE8xR5YxIV/kC/n&#10;+bSc1sdh5ifeyoQOC4uZHUhFqXqtl63uTimjkBOru8hfqkpnZizm1HgNqizNiuZVeRnE5niuDUz3&#10;0KnxJ3Fnq3LpZuvSzeb2ldrqptloLyp1L4vATgqoQ3F0CK2zRBzg0wva7AQC/F/cS9bcxVpULy6O&#10;/tM3Y7nWP98/PGkJFybEvcX0sQd4U16ZbUjsAXstwpqn2sNFvCQZ9XmMvmTMCChBaVI6BKq1Bq5S&#10;8mm2QdaQxEtiD/yvsAeLdMUxYV34pBnxXOjV2IPAMIREZGEqiCmWkBRjKrwVaBVMLDJ1x3UxyDAK&#10;pA79tHhJ1twT9sBOtMwpBcv+RLCkImr5KOUIlTNcPtQ/DKvgwRa/IFYtPEhM9+n5tL1opcY0M3xz&#10;MbcjmKCVebU+XyUi4pxTFTKxygyCZYsNISclGIMNZ2mkEQA2atMw0hel2y//3HPrFj7zaG8/i2IH&#10;z8BuPA9YphDqn2oKF1vkp/LpZbxU3M3zfPpfYw/GgnOzJGqFr8ImUetk3d2Z7khaJ4wu7gcF0Xme&#10;RHkc4h/c+ISul9yolLSKm5L4W7FVjpzyYOH6peo4Kw0jUGPTa7bb65vdnUs7pQRY6fDx0XDQZwct&#10;O670IsQxcdFTz8skbnnyhinEvshDi8dyl1dgubpzQkQyFqB7QObKdBVBSJ786OK1QflYwT+KJa3K&#10;3zDVjLyUhHRctBuVWpV+IVIh8C/BhW08tarPkU2QYLOcCiI3zDYhfWSg4UVSLaUCAQnmODQLd+DP&#10;I6vqdLfXDU8nxgmmgqmCoTumy+2I5iRpUWZlVtvuba1wMOPhhA1fnEOp9OyztxP6DKJpEsUuF1gF&#10;CxCLI4gxhnM68MlIbz9768qVnf7p2dHBYZmDFAdXOL6CzlwEAVKJYQ8H7Rf8CisveidIE4H31EU8&#10;R66W4daS0ahSTXmP804ELy/jBeVaAhNRDlIELccp90tRSa+YoZ2QIlmmWbeB0GeTMK+4C9NNgV0y&#10;o9ZwBv39RTB3ZqWk3jQdDhbYxquWaHyYJakPVyNIrmrzkmdkbh5bQeCwfm2jvwj1m69ljUuG3siG&#10;sTEJK1bmuESL/izk/R3drug2aCCgOMSDyJwHiU3qBWgpJRNBb0yNsjoguF1qcvyk4wAWlu35UcJF&#10;4YSAEkIq/Flq2w5blKCCmua4dhDNggVh2gq2ughGC9tM2ttB94rtVODpCTVaFh1WEWtpCCY4LzWN&#10;crPqVSxLD4QzQDkhc+iFSKf5nKJdAsJKWh3lpp/bUalRv3SrefsLa7dfLndXSBlHwzMjT5oVe27n&#10;E9/X+eRKPQqoLqVVbhaZLfHSk4byuVjT+TamgHZhcknFmW40RQ4VpEftRcXmJ29ScNNUEFwA6vyc&#10;s3NBf10HI3RYKSxMtmwbI5C1o9KBj2ExVQkEQhbcBvrzMl46h/9wpaonQRyfXSYSKnhBhj8K+XTu&#10;D8tSoGQa6dgYS0aj1RagLU1nM38yGluWsb66Wq1V9vYecKyGTuiqIiXZNm1Qx9E04nduXL/RbDY/&#10;/ODu2Vnf8yrYosRpn4TSl3Gg1BHlPJZ2UACOkgqqqsvH12UZBxb5w/kWs/QS/NM1nRgnxx4nl9MA&#10;B6MIWLZdfzb2+PU0cmt6veVNhoNk4N/auHx89IGjhWY08DD76SQJprQDWaVFVF3NdQxB8NJQ6+ZG&#10;Q9MrwaJXcn620MdwYAAp55qXlOzQWoTOggDRqnqdq9u1y+sjc/7w5HA8Dsql6mqrCh9Cn/t6EqQh&#10;cSYJOV1/HtcV5qALQKGVhJGWLABoy5YHsKAv5tyNPE1syq1pwmvCUMATlovURk2Tu8AZKkI75gRm&#10;hxcEEZrrWZjZ7ryxrtdXYGFJRkawAnAsYHjBoZVdiO2BzQKfDq1FOJuq6lr4K3VrhAnEDgxfkkvY&#10;H/T9OLXL3talq7duP7+yseOn2qOzcSlI6l4lhZcWh+1WnR10HAZ2vbqMl54GKH3CnyjunYJu5KCW&#10;zVn8hs1WTCh3niiqgrQs/aJ6wmtpfmCpFH1tmlb3bLdMHylhGttoiUWLSUhIoOCXYm2JqZ0/qKoI&#10;21oeirmqkizFPS0llA/yhQU+RT2Bz2N7dm1/TAAgzoX3llYw3sxc8KNypREEEdEoaNtoNGg0aptb&#10;60kcHB0f2gSrhOeSqvO+5TjRx7OIgsPlS1e2t3f6/dGHH97h/pXLZc77E/UphWIVlXplCUIG43Hh&#10;YOVkFI7xcQp+8bqIlZY2UZy3/FNKgBZZjcLQ2EgXOqBDq9pocMVIZRx8VzSYjTq1yuVW0x4P/to3&#10;V1+/2nj9SvWvfvXKH7y+9muvra3b0652tH/nQ8+tvlSNNpKz/ZGujU/rwSGbYN0eOqlrxLaRumWu&#10;imnVeVrlPFz42SKuOZXLW2vXbnQ7W+W0ko+NYfB4HoeOIWkK/lxCAKtKOAIvoOAQSJYFMTvl2olj&#10;Z9vGK1Ibw+ez1RLaiKs0dZ/ok9xOEHLZOaTHlxVQLs+zIDeocixAiIkJWfxzq+7V2lO9LmbAymKt&#10;USVfaE6OxzcTqdcTmwhKy54r9qAaxITsLG1byx4TuVMa8UuJ1baw3FS3Uz7Frpr1VqW3075ye75/&#10;SKm36nBFs+l0YBO9tzvHE1/s4eJufX6kuAyOuWdY/nnHJgs9J8yQEpLAwyqpVAEA/1fdPYIb09fB&#10;ZSFf5mpZpA0VwwVTKltgw2B+snDltotVLeneCm9UxD/5ClSs+HxFX4N0ViqChKJrYBjEFJiTLfE1&#10;VsEjmsb8GUtUuj3ZoKjZS681+BH7xQJHISVALW81a7Va5eT0mII2C5i9jcVGjB3PtckM0ke6tr5x&#10;7dpV3MJ7771fJOeEDsAUmJOyduEoLgExlbhT45M2bhUnSSfs+UMCRnVJCpxlWVNYYpWFg1haQrHd&#10;aIt5pVolDGC1VStV8XGU0iajyXTQbLUI/uKFXW+vTMeHbXv47/7ua7/aGl52wt3SeCXYa46OdvWj&#10;q9XwjauVG1Z/u+P9Sm3vNzb829ev/PJG+Eb2k2Cwd8d5Oda8lHqLHdi10HCiiQbDqbyWcP0ctusk&#10;Si3d3eztXr383OWrLx2mE61cLzA+qfQadqpbQbxwHFZkDjVCutolUbXBMYS5DDohCZn0rckL1qj6&#10;py13n1stSBsrqMCb2YBAMmR7I+YhZi7B5SYAMpuVar+2JlQVwnLusQIFWGb0GMfcKImjFFgnl5bf&#10;IfUuESNL5U5RI4UqJFtLKeO2pmQTrC4DBhrJUpyb5Va7vXlps91868MPp7Ph5sYKNj0aj2XXZCVx&#10;Iz+VID7VKordCyYNh4UHlBVYMmwzl5KasLUxkmU1VEFwFL4WWHHZkSJDGaqQU3IteENs4ZptE9XK&#10;bso5Ka6fwh6Uyys+RWA2MQjht5EiK7gVY8DJFw3rQmXhh5InE2VZOvFSuVLBH0jHDhQcGJ0Sc4vj&#10;YWORPR1ucJo3WjXI1BhtvV6DiUC8OxyMFKNA6Li8qx+lsyBkE2626zduPItPePfdDwb9GZEShxnF&#10;ieu6YNtLP7bM15fpVmEPTwZLxWW86Ck5v8hLhKLwtstUpHC86iFUVLPEjSNGsgw9nI1MLYKxNjfy&#10;MBjDaEg1l+v07K3eN15vb6ydDH+4Px767VrVCKMKqwCgMaHEFX75Wl6vej9fPby5Hj233n25dOe5&#10;2b/0ooOD/GUuy4R0zzaSKhk4BgjC4ZWMxCm7FQA44h0us1Oed1rhRq+9ecNorU2T/HQ49X21GiVs&#10;m+ueEPW5thIBsRoE/4IVRCUBFoXAW2IhsiZt2ZxALmJfuMQSOqn2F4koSDFBxzEcdotMEBXDjCAF&#10;LBY16gbddcgxdE1zm4tQCHQ8p24uzfyS5smuLEiiQhx0GB/KV6gVUpRcwNAw79L0mOPiqlKYYcXy&#10;E0raszAAaPZ67aE/PTk5KrvlslOOx1EJW2TZ/P8Nli4iGRXo6SroL5UtAWzKxI8ClQopkOCowGY4&#10;fEsTc3fdEthdzS2VbR3UgmDTdFmpJVyERElqZywYDdA21L8UF/S8EKBqDoqSIfYgzpATVnurwHrS&#10;qW6ALroUaCrVMn41TEI9swiv2FEobVCOkd5btic98xqVdqMxGtFXnDVqdXZtKm0hBX8YTNKNaFJt&#10;mM0C/rK32rty40rV67755tvHR6e8iWyCWc5urUp1abFwJdkX7GdpA3ge+c45yvxEHqWYSsp3yskJ&#10;W0+MXqETyyjpwpmo+IoQQfqEwN/6p8Qq6RtfuvFHv/drzz7f+d3f/rI+Pzp8sP+L33juj37/66ut&#10;cRp+uL72+sxuGo3t/TOOPslsTrWcuFUtCihatzXfnk+GZyfB/e/b/QPP9r+lZRuldD8pn2Vtze5p&#10;BPZhtqbZfnMeJj5l6kaFvcUda9H+fPRoMWuVWpXWSmd1w6s1SeL80VgLp1U9HYdjQ0vlhtL+DYQT&#10;zSBLkDlImMJNAuRg00+ojuAgElJcJw2FjCA0YNiNMMGkRiYcTylRKN5UidVIzQfDJ9dPglrdon5K&#10;q49pq54XCTnYYkHDioKM6C8I7xOGgqDO4niVJgwHJI5FqHuy023QPscnCVQVp/NYz8DZWTjZWM97&#10;O5dqnZWT4WwwmgAwVwlTI18y2uVO9gS2+lQXQaQksUnJIO6v2BZbvlTGlWcQ56CAPeUHxVGQSoEd&#10;lR3Tk4Yt3YGZa2byyx625ECoA61Q+LJk0sKTWwLUknoW9rAsRRdFafmHWIa6MgJEUjwi6eSX661G&#10;p9cu2XYMIYngR3Oo2/MWymht1GdSMrI839xeA3Q8OzsmqHFpFaC3KjfHk0BsmLJTTItmxpHUmtXO&#10;SrtaLx8fBvfu3Sdaq8C5p9wLeK9cCrGbuGL1KI78PFtYGsmFiyug4SJ/ePIKL/99Dtxd7DWFVeDI&#10;oKNhaAQY4/Gk29L++l/7rd/5nW9+9bXdm1vRzc3TL72U375SrZWSWilfa/Xc1lZldXX36nWu0KR/&#10;bNkaNMnOxnownRJ2+xM/9ucEAGWD2ixM28SpHh7Zxk998yiw2DCdfGIuhlZ1vuK4DU1r6Lk3j8Hg&#10;9NmkaWiXqnV9ckpY3213tzY3Sf3m477pDxv24sblzUtrK5fXVy6trmx12uutxkarSRDSq5Y3OpVe&#10;zdnq1boVa6tb79Ws9XZ1vdNa7bZqVU8RtETZgV0mDALgL7quCDQpI0I2IdRxRAdkQtXJSeeO4RCh&#10;EfFIMq12IKmasvAlbxMERTAdaTZPFeoniaMQiSUsE4oHcVONeFnxHwhNFAtIJIawJ7dePTg81Zza&#10;pWee0y1v//HDNB73epV/03hJgTaSNZIMkBKA6OAiWHNCZlbGIBRsqWyJPQizkj2AsMrOQVWJyCie&#10;m8Tx5EwVAhlHghmLOy6nWGyxeLsiVpL9YilhUSC2Knw6Z9pJwVI9QAymIHVaznbe6XXgcE0Cn7DK&#10;0lx2K45D+QcbzyCtNlq6dWWNat14NGabx8klIaClfXYyBMrEP1Df55NrrVpvrQdlZjgd3r9zxnrG&#10;HjgATAKTR5MHNFUQraLOUNCIz7Fp1cu0fBTOoUAEirLbx/jSuS8umgc+9hHnsSKugStDqgcMXXay&#10;L7x05etffXkxHz1485/Vrbvu4sdVy9/oLcJRcnh3hFGk8f3IP3MWsTcflvyD3W4pHPnh7Ox4L+sA&#10;zRs2IbOToGETweytWfme6wzzldHAq020V0vZbW3a1mbdqtuNrDXDXrWcrm5sO841y1sbR9bdg/pK&#10;unf3w/39/YrrbXW7vbK1VrGurLWz6bCUQrJeuNqiTGRPzhf48+nYNSNHnxvzWRWMI5mC2xpp4Orz&#10;tbVNMjb2QdnLjBI7oqoakRxZrFoW0gJ7gI6q5w4bVDhZhInDQnZqi1ItzW1IF2z8KFWlvloAksJK&#10;eiHKG0lKOCnEDlmgkqdK34KQkIQD1rI8nAd1JGEJUXdnxSrKbzSeNJq9/iQK5vq1W9eB2g8evTud&#10;nunliiu7WCHilcOFdgXflNidJcLxqRKDrleVVhExD6GO6xhlm5iHDVKSG0DgWRDPgmgSxgrtJ4LX&#10;KPLVHK1Tc6tAq7bIhpTg0fEfEnrcgrUoyTcVRC+JrPgYYZgUPCUFJyk0CaxNpLgo1kvrpUBpC7A6&#10;SBwlayVYDOxaqdLpmU4bQkM0Pz4b3Ntcfc6fpQ8fPPYqpZ1L3Zk/DP35rZsvra9079z/4OHj+45r&#10;VSutTnXj4YfHiZ97VnMWBUP/sLflek086rxmr076+YP9AebENgbVWxGuuEuUg6KSxzel2qJiZLAO&#10;ntLUACdARbn8v7ABpc6GJVS96WiYzGaEvuwBgoMoQkQSlSo1axKdgPiQIoEK7mzcDGYLhxAnHrh2&#10;xx/pw7MP/tN/8AtfeeXFdNAuJ3+cLPbj7MHzt24f3JnN+xVn7nab7f3jf15vNBx7kSRT19QoUyVD&#10;Z3AoalCkUq1mt2SWYS1UWl69WT4eHGbOIrQ6w/KV79z3jcbu0QlL1lptN4bBBM+5srL64P6jCAvr&#10;nxDORqFfz/MHewfTRNvavcaNWOt2uAEpDMLEP9wfVcv1etMOkuN6p3U21P7BP/jfDYPTd97+6fe+&#10;+9+DiE5HA8ybnbNaro3iyCvZq+2umeXBdFZp1vYOH7vVallrDdPxz+5+5FXMstmk12EUBViYp1cr&#10;VE01K7h2y3rm9X7SyLrbk3Bk61gUXsBmv13uMuL/FyVvfeGa86qRVykhEvbONc4/SbcccQgl4gXK&#10;NosUA+Y196XiZaPphNKe7pQz3aVENfXzk9Oh4i+poH0Z5qrKkVIRk1RTGnMktqctTzZywTY5P7ZW&#10;EH+1mDFU9nApzbBzspBVuVL275wOB81T9CQVVMvyUVGg7AqCLC27EwoYVoUKSzbkx5sp74Obk+hS&#10;JU1SsBC3KAfGdaZxTQeJ9jyqThgrvOZ5MrVK1FUsGGmgD7ajT6djzvjatVuUIx4fHQ2HfaplFbfq&#10;mpX+yTjykzAKx9NBuWp3VqtmCRgEj+cOzkgs0oj0IopUeTvHCPlMdjWVesM1kyYjoUiJj1M3qDgo&#10;YVBKW5Gcg6IecmdUt5CQg9gXlQYCAYIRGUMujT8l/S+DutWqtSAZQbSjB6yUuu2y+Tu/uvXv/N7O&#10;a8+1pmcfloyHht4eTIKDQ386dQ4ejf3ZZDx9cG/vfqmirW1UvXJ70B/5U63RKFWrCFMkp2fayQBT&#10;zVZ6mIQu8X1GcX0RR75ItTjNvr+YRRTZKtubW9/58++cnuyzbx4d7lPooMPu5OSAF8PB6Xq3O4si&#10;WoS49+1Ou+xZ49GALa4/HFy9fK3iVemt2NpZncym1DG3tq+99OKta1d3b926/vjg0WwyrTfazz//&#10;yq/++m/cfXB/Mh71Oh1KaayTs/7Aq9e4JkapsrtZ+9WvPnvngzvDmZ4Y9Va37RrJMA1syRrjWY5y&#10;ZKwPxw4l2GopnEFT5vsCW0nxgvSB9J1n2cscPS8b4ATcDsk1uOzAm3kiaYTEWOCzyMIVbjtbONRq&#10;pXMG+GSB1iB1GEOfodwhJUcVkhXRVVEFUwpwItPHYib4IjGvcOwARPhyPIO0EEhExpJWQIESEZKt&#10;XSI2Pl5k82DKOJqUGSTdFsRMPQU8KewBOKh4nKtUFGGFaiNQiWeBP0qFAnvgs1R5FKCiqAmzpOZ6&#10;IlW3coVkQt5GJ7qJ+ASr5Eas5DhyyyZUJcep3rz2PEn1/UcPR+NJ2at4bi1PzbPjUehHYTyBLLa2&#10;uepWoHKEnlsJp9rjh30+SHRgQAUKpLhUQlqyVYciFXIIwKCsbi6I8EEwVPw+yaAw+YWwX/TyFVlP&#10;HIUCMYF1EH1RZpWEglpSnpX57Gxn/XrV7IbTpF6v5k50NDyxc6eq169053/pdyqvPj8x4qM02F/d&#10;GO71q2/fufv4GPBo9ewkfXx0arpauandekXf2LpWbV22jCYBOfBxzAqAKO1eHdI/FmSku2kczOMp&#10;IJBXttI4LjnWw8NxZjXaa7v94XQ8mt6/f/fw4PHjg4P9h4e0QnU7rXarAbIMvkmkev36zT/6S3/0&#10;c6+//tIrL+It3333LVCI3toGOwvW5ZSNX/+1X/713/iNX/nWb7799nvf+bN/jgO5f/eDH/zwR47r&#10;PT4ZfPNXfvVbv/47zz5zc3/v4F/8i++E4YzaKDm75bpsG+/deaAPP/ja7e7d9/cPKPp56yxla3Y6&#10;9fKaSBQRpYSLcd/pn/kHD73SYma3FX7JmiBV4hJ4hiNPOqE0iBZlVeEFyDGwBN0VfEKUQlVeq1aW&#10;ahdgKUZ2joQJ7CnXdsWuXDewSwH/5o+VMSiECiQtSwlcsA1pUlSFFQFJzVK9jC2wyZG4mgRLfFME&#10;J/kNhScp8KfY11Wyaeplg2SayEqYeorlKDsl2RIIPT/nC3W0gneksKmP2V5FgC0gknqoha46GHkj&#10;bqkwFAVmAlrA7ZUcLoCN+YoaEGQXqhTkIUaJ0htd9Y0mAGta9hob65eSKHz48BGrxfNqJcONZsl0&#10;KAS43A5BV9ur7VkImpm4Je/scETc0qiXqxWyJAMDgAWgOpegC0TQ0uHIelbJg3lFmoZDUfEqqba6&#10;6MX1FnZqAQlwVCq5Ai0u7qOgHXwT/mCn1taTxfD0qNuqPz7Zn0V+b62rZR1zMV5tHb14M8iCB4u4&#10;z+3eOxzcHUyibL57/db1m1+Y+caHdx5Pxtnxmdbe0sLYiEN7xn4/g8CA496u1K714waQAd4vJt4D&#10;gtU04KfHx7TMcO3m/dDobN7yc+fdD+/f+egeB91tr4yH0/WNlVhovWm10tzavPLaq68TeLVXu6+/&#10;8eVGo/rc889evX5lY3PjuZdeePPt97vt1jd/+Ws/96WXoyT60Y9/evu5559/8fnZ4Oif/vE//uIX&#10;f871qr21zas3nqm1V//xP/1nX/n5L00msz/+p99rdyqASEEYHx4dV6v1eB6/0Ap/4/mu5xp/ds/3&#10;KxvpbNwzgqNFUkrIN4lNBW5q6Tr5YevSxqh5maxUtz3N9TRw8LIHeVWvlBflOfbAHSnbBgGDI84h&#10;JxDPc9U+WdAnCnNQrfzS5UFNPTOqtidNc66XkpxQxfIc2XBVfqjyAbUxc+8pMhCdSNrLpozsIZ5S&#10;KmuGkOLEGKSwJSROJYCkmuHF7uSOq/yeWBZ7oMGBDZRjoIhA+Ybfoygt9kBZWkg+8tNzQEY+t8in&#10;FVAmNiF0B5aXdB/TGYJdChSpKkOZXaaj1iD4gw2G8wRyExB7rvnRAMeGF8Qx1uoeuXW91uu0N/zx&#10;8OBgD89F+kO8Hk4hv6T4Pa9tQgTkGoWh71UcRIUHx5NLm9euX99Z7XTqFSI+qiWlCiCAqDUtKuRO&#10;Cl7jO8BrQovmuCzIsHNF6S50SjBZ0S3jWNkRJKVQHUri4MiHUmh3kbeoBqMzMpcrV92T4QFi0msr&#10;6/5QG4zi119v/uI3N27srp8dH50NqVenUdJ89/6sfxbuHRwfHh+h5bezc3l9+5nJzMw9duitReqd&#10;nk6DAHzsOcd9bTa7aXQa5WqXnYRuBgllc8OH0a5rlbo2TF2ttjlcOP/vf/InLAlOnypuzV3hF7e3&#10;d2W/MN3hYHbj+nPjUXh3/0Ns+6WXXp75PuUdyr3NVq8u5BfzN3/zV6/f2BoMjqrVWrPVZRMdjwdb&#10;a6vtVvvh3t7x8eBXf/O3b9x6vt3p/vd/8qe7m+teFXiz9rVvfvNsNDw4PORtPdyEEX2xl18yR3Rr&#10;/6uPplpnB41NL5nE5Wp14RHzJ0J0Zz9ygkqr98XXp96a6ZQ1KKuWAz6mkTnZJbCRksdexiZlVIjt&#10;qa0qulyRUqsFpoDJostKuJ06TtSYS7W24lRgRTuVihKXMcwaJDal+1KQ6QhH2LVZeMI+YCMVG5Ba&#10;gQdXhdqX0hgmPCgIFmp7l0x8Cf+qQEf1K0Nl4VCFkSG/wQYl5TRRPcNlS5qv+nIIxJakYKllSxVF&#10;MeNUZbvohBD6D0VoiU5wDpi/IAriH6i+Y2AE5B6hCFph4NQO/Y25M5qesAgqXgNJJj4IqtZKDxhw&#10;fcotOD7EpPkMLGGesNMDkRl2jfykFEUx5a9Wsz4dDKDyvfjsy8eHe2dnJ9PxEOiaZxLiJeYEinXX&#10;xhKqBGHlsgdOVuRU5MdpRhAloHpB5JIagjJp4mvKFzgwoWzT9Dhy9bjr6tWJ/7f//W9dv1X6jd9/&#10;7bXXr/3SL78+Ohzd/fDeL33ztWeeycLp+7irK5ef42bdfzgbneXjEReuNo+x83QwOhjMjib+cBzO&#10;/uz7/uHRWTjlztTq9Z16/RmjdDvXr+lNAlyoddh5NAyjvUEwgBu0euXByfjOaXrnOP7JRycf7c8q&#10;9YYfxf1+X9hGtkRHLkFJnv/srfeffe7F73//J9/5yQdQCt544w0QQXIqymUWmW+pfOvmc5Sq53Pa&#10;Tc2d3Sv1WjOIAtqrUF249+Dh1s6VkuWtrm+tb2z88Mc/PD45+vrrX7Ec5+btZ5vd7ptvvfP+ex9s&#10;rG/4QbBV8q+UZu15RIPcg0i7N5xB97MIUhy4JPWSU9XK5M1Ag4ts7Wr55a9MjAoN1ynwhqw/UQWA&#10;uAuFquFqQD5VvVSl9iUioQhhg8dDcFI2IO5adZUpJV0JZkgr4LfDVKtVpnEEc4SlJpLaDQ/ko1DJ&#10;JqSXda6EtaWxi8hdmrSV1HbZ5nbzI8kNsBZV8ZAcWOqSkkVKm6WyCkkw+b+sXmVLGBvZBXISieiU&#10;ZtLNB3UFIhhAlbKqgv2gqorL+vQFcKlQfpB/0PiS+Joy/kx5DKLC+SzmlPSyZDlaRImj6tadUm2W&#10;sNemrlsDHhVnt8i3Nq575aY/PTg6PubPubRsELi4qgcBdpEYuevVWeH1eoUCE/zBXrPnueX7H30I&#10;DELkIC6Yde/A9ao26w1bTylEVlwHkyBulDKBipdAFFSTrmQ9ipehBGJUb34k9iA+RJuDPKbP7ba/&#10;+trtv/pG5cYNO8wPZvrpw+M7Lz537fJ6o55P/voffGV3g90koXSztbVbyp00Gj5/e/WLP/9iNA1/&#10;8N3HUZQZosVgTUmRzazT2+y0rm+tvnR5+wut+iXIFhBWYgPdfFJ3S6UuiKAa7x6c/uTh/KEf/eDd&#10;5MMT7aPT5NEgXtvdGUz8YOYfHk72z07DeX8wOR0FR/U27LeNv/k/+lvf/JVfeuWLL7zy8isrnV4Q&#10;Cl0FDUxa8jK9BDnctinWD+/dvTMZB5SOqxXrbPA4TMxbzzyP+kKns841lV61JPrWt37h4OEhbS5s&#10;hCf9s/uPHn34wR2wSJbnM+70esPdqBhE0g9mwc/uB7M4LHutXPezKIcxkFlzAFxcW+fZL5dvf+kM&#10;/Q8qdyZ1OkAm1Slehrypr5fMCgwX2nxFmBF64XyGtAn2gCGp1JZyh4hEi9qbMAnBY+igm1HMa3pn&#10;0dStVohwBLNtVWTJihyRdEsUoI/6p4C50iRE1MR3CA0EWiEQkXBIacQrhgZ5s8pSBF9SsiLKM3Er&#10;SsCLrJDCHgQSgCEHdFyrCPBc2EPB81GCH0WV/eNHEUTxVUTxMUjScg93IzwjFaAvxtMzWgJ10UUn&#10;tYpwOzWvaZdq8QLB0gg79f1Q8Wfd7e0rqBck0Qn+AZ8YJzExDkQS7IFtf5rNV1Y22p0efm88Oqm4&#10;9vrK+v6Dg8lkXKGOD6AkTTl61YN3grBnUsZnUkPiWDBRUcMvTEA0/ITvr3DWQgdQRU46fpXyK6AE&#10;CISlzzfq1jdff+mPfuuXe8k/uffobj/1Yye9dOuaNg+d+fCV26tX1vLR4SmbRqWOXG8YEv3Fw1bz&#10;OLPubm6uu3a3Wb/RHxAGEpg6u5eub1+6fe3yK2uN25lfifxM2BKVeVIa9la+2Gq00JehGEHz9P7Q&#10;v3M27c+1zvqqv8jLnZXDwTSIUt8P/vJf+kMA29/6i98ySnhdpMySb/3aV3//D/5io9lkEWxsX1lf&#10;W8OXsjZW19aQvg6SBbXqRq1WrRtvv/29x/uPXn3l5yeTYJ7FO5fXKvV17la7vVYuV376s7d2d7Z9&#10;f4js7Z337l+6cnXsT1c3Nr7xjV/oNFs/+/FP2by/ddXbrnnT4zGqxVsvvvgX/sofXX32tWZv1yiN&#10;Yj8+xkLDoQnN25+v33p9sfVMX8rPAErgSBRoYATaXpW83eplGgl0mVhZVauCBVj6PKDUil9HvUMp&#10;pyP2Jpp18g+iUC+x9RieR8ObRTOXqhRlDhb+c2v1PJsL314CIZPMq9CJKNamAlBkl6aQInG/YiRI&#10;RiHXR5aCCHoJ304qFnzaUpUauNcGW5R0KEzmICl0MQhNvlTqdTwWYr0G41u6gMCZpH/PKM1gtz/t&#10;gVT+3ZNDusRBYFYb9Wg6nMTj4/Ep3YBIoHba13CCpXJKrLDWA7+3J4MPP7r/Xm4SoJmevbrS2rh5&#10;9Qos6IPTox/9+PukA0DebFnr65tAYx/duXfj5a+udNqEY6CBR48PCKZIHE/7/fnpVCwRD0lyRq7E&#10;68LOPfYHFORxRxbSBOQFIuEUQIoleh5DvylBqNT0yQyqG+3aoOlHPe/SIikvzMOyM193On/jN7/W&#10;8R6d7b1lrW39yUeP7s6SZmflmz/3arj3gPUexO2NrY0JdWB/bzzbH54++vKrX2xUOu8d/PnU33i4&#10;X3l4MJpno82VzrXV2yuVq7tNZzCaMaXFrq3O9cosJHWrsxyd7dV2GE3e+97R0XcfJT+blicPH5+M&#10;h/iO7NLltY2NV3srV//023/6zDM3vvzFn0cVC/Ui8KfJePaDH/x5v7/39W+8sd7bWVu5MmQtzueh&#10;P1nptabDPi+IYdudVmpT90ynk5kLiodoTRizKAjE945/ePny9eFwdmnn5vvv3RmOhi88/xyL5kdv&#10;Pbh+/ToZ1D/8v//fBseP3/nJD7/5xs8d7j34ljtea5IBz6yyRs/GlV/89+Otrz+K21cqNKqQJ+aP&#10;77778NFHf3ow8b/wuz/M1tmZT0QmKNEsq12pb1TABdmHI1d3ZxDlU3pg9CDOpv4UrpqUUKIzof3R&#10;HSniX/RrSPej9HyVO+yk5UYDDyTN8kA1WVSlfL7eKBdVAckfaA9W5dQitZWNr+j8XSYMkt8KRCqM&#10;XVkdSvZAunOKVgelTbH0EJIYqAEeQsSTeE3JVBmmxEsUJYT+pni6RRIDNfJzdE2AqPr+ZO/sBJSw&#10;1+7GcUiAdDw4ZY/QwJANF3uHLUvg4nkt9u50Pg3iMY1sEfwLvUw7ZKNWRSN4MAJrnZDYs6uzjvFi&#10;Mz+q1OorG5cJvfGiMXS5EbUgn9NjL6FBROIdJbXJucrFESIjZ56TRXguMIOSAlHxHmHoSX/o8L50&#10;LQvn1nbKHkS0ycS37Oj61ee//OU3/uAPf+t3f+eXbt3oeWX/o3s/89q1cm890O29xycvPv/81c2N&#10;VtlqVt1pdIQ3PT71H+/PpoPSzvpzdWd1PEge3H/nnR+f3XvvqO61X3vx+VdvP7vV3Kwa9aP9B6Ph&#10;mJ2eZNKljOLUPKdCiDvs773/vR+PDgeRtnjr4I7RKW/f2vUaTjYdpHNj6kfs5W6VAvzg5PQx3t2p&#10;tKE8Vsr13UuXnnvhllL1sUaT0I+nbHfcLWIO0Dmu22Tq9/tDk+vtVXGTOH1aSlgq1VqN3wSTgD5n&#10;mR57rONUBoPR1tZl/GO5VuHRbneqFe+//q/+0a/84jf/5n/0H0Ksm3/w01KeCPrioT5m2u1tq7Vb&#10;a68Ng6OyB5E1aTeqV557tW+0jxYNo9yl0p7QeiSsVqtFECs6GTTWwTo24egH3GBqO3Qy0q0BiIBz&#10;j2E4yvwiohRRYRFetGKFgtViEPh8CW1Z1aLjIInydq8qObQqPyss6JxGoABPAZ2URoQqIxTGoFSu&#10;CoKI5M9qDpI8i+afInAWDq/gKkt7AH9UDQqmKUkoCBXRhiplSalN/U9JphUlh08+bft4PPzw4ch2&#10;tJVez5/N6Ibvjwck+ZAwlcEvGo2mQLgkeuVanvuUQ6gWAT6CDK1TdqZSoGfHJ2cseXwmH1qtVim1&#10;oap05fJ1ukHxoQxIwqAp/FCRlSQAZCKSYorq60TMhCoE+xEmSbS4qLEnEfWpgBF7YH8hJo11YRRD&#10;C0APFrqTV61/+atf/2t/42/8R//B3/nGN7+2e2mr225XK9Es+lmQ7pGXHETxMbMkMOAw3e6ulnX0&#10;I8LJ9Mx1PF+0AUpp4sJOvLSzs1gEs+Dk7OHjbm3lxWfeeOX5L2y0u8jQRf1gPpXdTlTWEporRS+B&#10;CJGbTvnYnB2XEiD2xSSN+9mo1Fj4yWAwPC6nFMSax6dH0+g4zc8W+SQKJ6RG6zs3MAB0GoCZ1zbW&#10;HuwfVGvdCEPXKOHMuGeT8YQ777iMO7NqVSGNHR2ePj44EtKx5I80udGkH3I1RqNZtdImJQZtvn/v&#10;YRWGTK2GwB7H2u8PtnZ2h/3BL/3CN9dXViFQnv34z7vthucBDFI8MnpXnqus7oYwHkqps/CN2Znl&#10;VEf22k9O9QdDVpM+KZlzKXDqNdvqWHadtSh0z7lPwiEfv4iRa6Lighlg36xBsnz4OkhLkcQVsu/F&#10;ju14UiiD4i7rV4hIUuTGDC6tNoQuKIxdaTOSzr4C4VEMEQmhVB2aKEElyoUxKFKqovGBrS/pOcvR&#10;SefcTVVEEIF7/AOrVmidGABSH2ytUONEvkEUNaT0LC3jRbvwZx+gmI8HlJLpGpk3qnUJBgnWOS1K&#10;Bwu6SYVRsra+JX0q1FaodlCks7Tjk2NKUWWntrm+LfUBIzs8Pou4NNS2xboJp4Dsylu7lwHdZUVl&#10;4jek149Ijy0ff4yyleo4oSJEzkL+DZAikG8JIkEZEpbaPqTeTA1sNJnNTYeodDyb2V7tL/zWb/1P&#10;/mf/yetf+cosjGej1LATu6xXgQjjh/cf/bc/u/PWvePhz/ZHb713hmzY1fVL1nwOTZhEIUiCugsz&#10;b9Hq2Ns79Mo89qN7pnNcbfpH96JG81Ktus4WgNXig8pOlToQcSdUY3Y9dnK5GtT7MM7ZzPTHVK3T&#10;fDKI70bpw9UmJd/+3rvwskKyooUoUY6TrG9IKz/JYaXRBpvCwZZxpGSeFMC7vQ0K//VaPp1OaRJE&#10;ZBRLQK2QCyNKyeTTlr2ysrK+TltVcnJ62B+cPnz0EF9NMtlsNKu1qsQHeoamWa0K7jdp1JsiXZ5k&#10;lMAOHh8eHZ6srKy9+e0/p2Y4ihJCObO1unrzC053axjM6+1Wadav2/pUr/7x3elbvpc1euw8U6H8&#10;cMBmw7KaJqI6Av5BJBktDJ9eN4H1yeUAMUK8iDSawlSglVb6MKQ+XeCuEtrg2Tg6itMq3+XWShWC&#10;tX5lvS2joVSXj5iCGg0mLRsqb17q5ymatwQLEvIIg1DSSImGBL1UYb+U0QqJV6WuwroSaQo18AHj&#10;ZG9grUnGDl1KckuHDERcTWEA7LTS3PO0B6jtg8ePY4MYfeHhH70q5SIQhmAkvpvMiTfb3LpMtZKs&#10;AKOAvU74NRjC6zZq5S6gPr2gsMWOj/qT6QS8i0/zo3mlUm/11lw6XfyI1FiarZgMyfHhNEFzWXFB&#10;VDAv4AoL7kzPhugeaExBlDqj8HxFM4hLSgsL8+Bym3EFO7/ze7/79/7e3//Gr/8FOEWIXEJFp2/Z&#10;KsO/z+fDs/Hhn5+dfft4kpfq3YDpHllspSZtwq2y6On1BydoSOSZZzln7fWT9srZePbhnY/68Eob&#10;7Xaz+eoKxezGSgbayFUWgIUxWKwQzhevbogQG8QDpT5A5RNw/fDsbmbt5dr7h/c+uNJJbnavxgfB&#10;n78d9Ycz2027q9UFbcZ5vtrZfuH2F99+//3NdQh7G2JaSVSDEg+Skxuz0WMMfmV1nStEJsX+MAsS&#10;kimyUuyKlOno6Ijbt7G5Scj5Z9/+9tvv/ng2G+MxTs+Oa/Xy7uUt+s2OTvdhlJC78w6kVVevXu+1&#10;SeyhFQ7d2uoYippXX7n6zMrNl9La2rzc1istDVoui8aqfjA1v9M3+s2tRbMRGdQxBQZlO61CzGIX&#10;zBbQy5Bq7C904XOTcQAvsebiSNmDkBZ06VGSKU9quRbjDngTR+IZESAUPoXBP5VUEfbQUP2fPISj&#10;scRRlYq/CpaeiJekzUjaQRSmIsrdagMoaB7KJFQDq1rV2OS5PaB6J0epSBe0A4HgAPwL+UKxcou5&#10;BhJ6PP1hlct7R0eE/NMRklvmWm9VhoXCxZnAM5UOQcrEa2uXSfhxkowypMLPJs+OYdLU2FipV2tw&#10;hPGxxyf0PoxJXXBn/JTSabezgQIinUFkM1D6wAKECoJuKRsgaxnKpELYuPQV+oJBOEUtqkSTDT5I&#10;tZjK/iDzIFyv0er8pb/+V7/x9a/v7uyOyANHY9CXaouGi+rm5Y2V7lqzWjHG9ycP/yQcPnp4Qr+z&#10;9bu/9pe+cPt5d2E8fvDotZdfxluOJpNWtzvsP3Brx4Z9f56cToaLwZF2efvLWrr5YA8AB9wZKa0K&#10;+8t4PGOToakjGEbSOgA7UinW8n/p6g9hK2Wz5CjKH7rmXjkLd1vWSmt3pXcrQbLMTWtND/EZYACo&#10;mZsbl65deubtN3+yurIpKZlm+P6U9sWZH1BoG/eP4VbVG10oMJxrrdFiLbHmJpPTVqtJqj0Y9IlP&#10;Gg329lVQinfe+8kzt5+7cvnaBx98KLTFJBqMzv7Vv/qXcQLSaLdaPTway4VkFwCaZbD97KvVtY2t&#10;myBrtysr2zEtnZU2xQdSgdSpvzvU/sW90bC2PnWqB+MxwS6+QVQaiPxpdZf5QEgP5lPdCLhv0kIp&#10;G7I050XSFyZdxWweEtSzWSjPIFmgSHKym0n3NrGE0BzY6kTPVxKEK+tNJRqlRjPBrVF9/Yq9vEx1&#10;VXxBgKVAWLV6C2MoFKdVp3fRx62+LsMo3AKXj+2OeAkT5d0L/yD5g7gH/IM4HKkDFs/CLj77wKiJ&#10;cJ1qDQYbIkltKqHtFgyzJBDbZ5AnJtzpblMv5hTm6VjUzhZoQ4CUNpr1VcltLTq04rNjAuCxmqSl&#10;E/6vr+/YrhfEc8ARAGmWMNEbHK05AxN8H4MTJge5hcOwYLfGk6gb+j/2QL1K7EEACBWgGOubOy+8&#10;+PL2ztZkOsavoFFAGHp4+Pj48cF0PJlHh8fHwXwSjh/8y7N3/ym9RSNfQ1Xl+Y2btFeeHBwMTs/q&#10;zTqIODq9tVojpyDGqA/CwaSux9fqziueez2KPOAaHDP0IXIU8YJAVxQ0hO4rrSMiycYdUyTcCErg&#10;DOrSaZzPjo4/0uPx5RV7fXPXp3SwvrawRt3VWrNdmYZ96vpcHPhLj/f3V7t0kawfPDwVHykVJdlo&#10;qpU6RfpGoz2bBlS/Wfeu57Gu2D76J3twqk9PT8D1MQYizuNj6ukD6qZfePn1zc1LCOE1G10SdJje&#10;3c7ql177BXBtcjZufqvTZjlNp/12r+lDeEbHYGU1BVMRUjdAs7BszMb6z/rpj6fuu1PTW92EdjKd&#10;JbpDk5CkvqSylnBg0jBbTHTAKdSL1TA51hl7LI49gZeygAor279SGxKeKQu7YBNw/8RhKHvgQ0GX&#10;HGEPCs/s8lpdtaQV9pA9qWupNu7lQ5gVKoFWMf9yTIRYgOgCKXnrwj9IniAeg1NS+QPpZhEvKduk&#10;sMkS49MxcqHBFa3Yy0TkqXgr1VPMl3I6aqqzwQxrIiyZcW/ATdCEkLkAWru16ZZrYAFxMsIocJgQ&#10;CKxSvea1AY6U2EB8egwuMqPnkxCy21vt9taYXSj51QzoHNhwWmvU6KmOJpMEcTsZfwupBMTWARCr&#10;VqhGCxOLy0g0g/WSA3EZwyiBWXn12q1Xv/ilOAPoE6ovZEyyc5BHpbUMWrk/G5ahUCYnfzZ98P2V&#10;yope21q9fnOz1ByeneE3b968eXR6UqmiSMdwn1rL+ZJNoGe0295znv7CSufF4WSKhO98BtEZnRym&#10;CBKAEtqVSMv86cC0a4ypJrpjtyugcUwC5Re7Ej88eHhydAr/Xvge2xvjqvune+/tffDOeHY6mg5O&#10;h3OvItXV6SQm7ru6e3VjdXd/v7/aXV9bX2PF4RTiIEYYCJTs3v2HRZwtTVH0w2Vz7AG1nlYTF5FJ&#10;udKqSK+kZa+t72xuXBn2g2ZtJQhEQiCJF73ehign5row+TyYEfCXJvN5ROtcud2Jk4A+SkUQ04fD&#10;gXQR59mhWfmvvvfuo9Ja3lxnS4oEQanOST0UKAmZWYm1kz3nM+hqZLchoH/RUY/2DJcgIZQiOJbl&#10;rgpWyh4kAWAzEz1eybHRKaAvQdmDDX2WHVw3r++u0ntHVw/sV9G6LHCiQhJYyaUrcWGZn6xShCUZ&#10;QY0DlRBI6f7JC55q2hqjQ6QAKI1Nom6hjARtGL0c5l6YAivVYcThrSn6sw9KKiK9EaDPBf+nEDXi&#10;U1XdmitTLt+5e4/OInqQxr4/mgXo+u1ubFUbMn962J+QjXQ6LRbWeBh5zjokAq/cTWOHqSDcTpIK&#10;AlbbaR4efySTRtCmqQPwX6GxEZMkeJyXAl/IXSi/l+sIug5AU0awETslt0bG5jlNKn1lu8JBcxCG&#10;5qM5JOfJtSGTaB5NZq9+8xfMbhMCkyrpm0TdlOOpRbv6wjPz2fzapZW0mf9ouP/nx4OTwdxttJ/r&#10;2jesfNMrrbe8HdforDYu1+yNbu2SZ64y24AAzTJ6cVTxaWCaDXBETLUXNibqsogTpzmGLSkERWI/&#10;s2Yz1ZJFW4GGXOdsigLzIEtmA33wL/7Vd8m9QzONgcNW1s5Gk1IcvfVgNLcqCbN2UCYA3lronZL+&#10;/PbmTvsvmNaG1doCIc48c+JPg2F4efXawf33T06O19dXm5C9y5XZJBie9Vte4/LmddwUm/1Ktwsx&#10;CdJgEOZuue1UbNujfWd+MqQgrdfb8OWk2QvADWZeHA3joJ8EZ0zGTtl4+Ix4XGNcxSLKZxMUiRv1&#10;Fae6otut/+cHpTO7cahnM1PvB0gJev2FMdKpa0FOJGfQxhiPbtL/zgxvKl9+SJmRdQqZA9QRSDal&#10;5hrTM2vBXi3rJYZj0JWWiFCH9CvUsMVybi9I/BpV5guVmQKCcLXnmlc3eyKfK+3YQkde6rIvM12V&#10;figlGCVv9MTjPIkuAFblGaRQrSaeiwyG1AdEhAnQjeQeipEF8wWNPFN0x6RNCe0Lhd9LVKbU9OR0&#10;LjIQtRnJcxSFx6f93goMe9AhbTKa9la6Ur5wpfMND07o7DhsrtiuTZZMgZ7ZH7SUKOFKSjXiptyy&#10;fXZ2OJmSz1nVahsghcOnfsQGHmfs8kKBrLPqAEwnI6hN1B2RNhFBB6lwS4q67HOA4lLxZNoxuwsN&#10;EkkCaaS50pVOmu7K4xNK4KesMqrgsmvaZQ47tyAeToaHH+3deXd0NrHdlXpr1632uKuq7QnOghQz&#10;i2Es7B4KuCtGvsjgrKXeJJhJSNZOAUAEuNgZ0ZyjHMYfwe8TdA7eHi06EarEnH0WZNOfPezfQ0Tp&#10;VFtb73z1a9965vlXNzav7V567usvv7Ra69zYuoQEsjaeJcfZlVZjrdy0RIPQKVdbVBm5GlWiSaua&#10;zELyzFUoer0uCON0OuMWCVnTtqPog4OTdwej+7PocRyf1dtGt8ewiBFBSr9/crC/H/hTmb5ELIoy&#10;3tkx+j5StTIlsEEtZDiCKMK5a8Ts/MKj+w/3jk5iekdXd0+s1jvj7PsnaeA4MSi7ZBll9v1RElEc&#10;hA8h4/xojCA2oPAsQlJKoI7tXGlacYvlNRO+QRXJqoWdJypqoquvxTJoVilhwOKWYb4sXc+VJR4r&#10;a6K5+fJ6T7iYSp5AGnMU6aAwA5XlnvOui26eZW1AIUqKfqdqffJSqZ6qDhjxTuJeRE2EYIn8IbNR&#10;SZkv6OABUIEAI3LZihZSiCSQnuAARQFQ2YNqMluWIfJTSvywgGtNbIxAnwIqcUujXpMEErSCAhiR&#10;EhqPgg2AHjkxpxku6Nejxxb2qdLHz0puaTYa0j5XJh/srkJFZsXhM0k4WFbAc7BXKf4sJrNoOgLQ&#10;JpJjPIcASCK0XNiDcr2o4ziC03GS3IlIKXmgh83WvbF5mbeF+InYq8jREeRhsug+CNM+BrzwSpVe&#10;e7e3ct10OxP2NHJBFgvOSx7FzBe5eqRVMqiFBlaAVdWATWjOHI+QnIkOcZED45wM0E8+lso+CCZd&#10;LnKVpQymcZkj1DmswFrPNy/RDTy8dqv7lTdeqLWMJB2yPQ+PB++8/TYfUKFzINdRG6OpYzqZNpqi&#10;CmA5DcJ7VgyQKJ3Kj/f3QJIAcQ9PjmhX4Cr0ungJ/DqY78PTk8MgAGGeQGsVaovnnvWPV1e2KYVU&#10;qw6/SdJK3gypotWqe05X9OAUYUIJ02G4QpV0Kx4isfVma/3K9aC69qeP/f/u7ujP+tle7mjNJv58&#10;kcCHcKFNnJIYcUwirSt1BuRmZSyEXDWRfpbwRhWAickJlsQeqKsi6wbxj0hTpgGx+mmPYa1iU1YG&#10;K3Y8YwlhD6Cu2TiQcAGsZHNlVXY0ocAqmZvCANRIkSKlLh7KGpZ8uyWcVHQPKXRJHIwMOsFepeOZ&#10;N+LvZJgA+ihZKUrNKHMijCEvhUYNHVFkSJACEa6ZWKDUfykhqhxDZT3LOQny3tgDJAiKza1OZzik&#10;dStG1H5jbU1WK71VVUpJdVapKJ/kJqzpgACIflJ4E5ZV9hDrlH1cos04Ojw6ATjv9NYJa1hVNAqw&#10;jlGG4P5wjyFCxYPBnMZORWkU9UxREpH+ErEH8WBiErKAVdzCYcuNLdn7wMFJfHoKgc6oN1oUnyjc&#10;1qoNiAwyRjcdMmkrmkbzGVelivZXhjYW3xddD8kwipkWBRKoUD6lvCbVeun3VflxxFwLfyKfSh8w&#10;+StmhhFzjkRowDoigZ5lAF8LK31w9vCDww8ejR9XWv7OdmNtpbTadbfWyIAWMWnD2cO9OHjn/gc/&#10;u7dnovdl5y/+/Muprc30uGpQwZzPQriTLQTxaac6Oz7uM3PEM2GhPjrYW91YKxPIo9tAejSb2joE&#10;3167uVOtbHruWr26Wa1uVJFxylhzi2arSRmOO4UBA912ul0GQrEcWGegeWXACXqpUZcCXRG5Fa/e&#10;WsnK3Z8dhf/4veOfBJ7fu94nF6k2UKDMUC22SuM0Poae5zl4xUTCEBnBpjQ1FJQj2k8yrVqE30tk&#10;xuIfsEZur7TQIc4lUmH8OkknpW1xFxDL8j6S5u4CARhUbYYBOhO8v9npbuKClZSLUlhdVto+bQ9K&#10;nFY6NZXRLPvdlBiwsPxVmfQJAT21XoTIQLCU4YvYtp2EJxCZVskZpS0SPZJvqPwb54BtcAgyMUmV&#10;zwvxLnlxMoTWPONC9lbW+U2k6sejoF6UPGXJkl8JjMs5K24zJS3eQaaaEyN5HuUEesZ89iT2h8OT&#10;QW91Awch/c+cKEVxjptudFr5aG/Ps2Q8QgtfVOVEM4G8RkT+VFusQGOFYD3RFR9U+DHheEPYPDll&#10;K9rfO3v44OHp6RmnJDLJ4tRjgvq5fzSHWjgMp2PUANnrhT0gZybzIi5YjErzWLEnidYU8FeINOus&#10;fv56MpnS9erRLCAEAsJ25KMo44jz4r5QfxM8yMhPJmd3jh48GpyO6AIHMdHdK+vXe/WVOqp0Xpfu&#10;WkDM9mU2eHM2JsrKW60KjZ1RNIOwPp/2K/XtVOugjok50z41GJzhcKeRD3WMuvTm9hZNVgyRofhN&#10;KAcxZGVlu1Ffr9VXW+0tpAXoj6jV2qkWyW5NAySDiXOoAI1ao0mkAGLBXkxrJasRc4/UzAe4eHkM&#10;v6Qzmjtv7U3eppBe2Ylbl0Z6bUoLJ9xR6LIymsY+Yy5NHGhlYn3R+CviE1UAk3UrURwiEkpLi9BD&#10;3Da4Gx3cEEykkxJ2ARUg1ikTcPC6bDMlCkmL/thwoIlDsUGtMiBQTEnX640tkBbVQ4fPhV6nCgif&#10;8Q8KWl0exrKtU+mpFJ2QaqK7JPhKAlXWigTZMuaQmNyGhBzlZUImKqEIQopKHvAxfwj6JPgUv0le&#10;LcL1Sn9P9XCwVlRe35+E9EbSswJhhaLPdDRN5wGI4vr6Ftu8qswzIIs1a4vq0iL3w1TIReg+G5CC&#10;pWuWrY6jYmWfDcZrG9uOWyGfUXsxViGzgdixpEzHXuKLSraEcgReoislZXw1mE/Sh2L7JsIv7B8t&#10;Oj4aCgcJEx4BA8AH+eMBLciD48MsmJFh01CXTc+MeV5mQUEPpzcIbIUhBjGMbNVurdprVQYlKQr/&#10;o3dZGYbUPXEeMW1+xEmCUYCmi9SaKPqzbahGclj0qKuC1wHrvv/o3lv3PzqiFib5VLlqzf3JDJ2y&#10;bqMuYvEmsaFQesrpolmqtE1vcnC24nX849HZ3lE4mKHUev3ZN6qtaygGQxqF3cPVqzcb41m4urHd&#10;7nRYaJTPRGCBRgcfJq0PyMBmTQpAqnE2Pjk82aMhj7Fd1HkJ4dD1gKlv0xKuuTBQyvUamzGhAdKR&#10;c7RGF6UwpaKsBWazP7ceBOaDeXng9KblFhL2/dGQcJYL7WYZ/W4IBp4GIZwkFo8sQcUTUrOMAE1B&#10;CTkEkdhQ4qTstDLvRuHFFA2Js0gg0eGiqQHnRI0VwoFcj7xazkcMp3f1mgf7GsoDnLM5bWdWbUeA&#10;WBXsY2tl0MkiPFJVsiJeKiKl4kXRFXrxEMxb6QlIc4PqvC5gU6WMR0QBdd3EEuKFG+XUxmGYk6nS&#10;gsM4BQSi5WPx/kyzkV2DQxXBEWFLi0koi4gX2ml/gEcjn6bgo0p4xsnRGV3nbJDilOKEagPfps+R&#10;MBGBvlaD9jUkRsZM0BOjpG2IGq5hjqezlZVNMjOunhptqhIiwpcy4gcM5gyg/lDlkQPCHthDpAAt&#10;TN6iKHnBYhEzFTlvjnguak5SCWDISlKvUmZeBJMBUc5mr73SrNPX4nFpUYSjLymGf0nDesjmwSUr&#10;Bn6LZSkGZHF11TUXFg2bCZEhrW14PC4CR4EqEq2V/IUkZgJfg66C+aVGCJtvevf44Mf37nxwACER&#10;WbD5bARDhDMpYTq260JwiMC7GJtQ1ivgSbTYGPXRGeXzDgjVHPVhq7Z+6421rVcqrR1Zw3Ti0OFc&#10;Q3nDocmaaiMeA2VlPhZwbw5VMkmsBsM0aE5E0MEh9y5Riq951VbNKa/Xmz1aShD4QrCExjvuuOWS&#10;7zXTzPFjI0ysKHX8xB6M8/4o3S+V3urPfjZM7yXl/dQ+ob1jkXTq5iBe0BFdkYb0+SiNp7LbWXqK&#10;uhibN3dNzADvSZjEVypcMk9ebcSUFwREoYNSihKQGJb2IH0JuCU2KbwvRACUPXwhEBr1SuYHKF6y&#10;xiAp662tnwcGKOtRJadbJWlXCE/ldqv8QXQylwmEKrepW6jy5fMHOS3GwAWSsSUqBSjMiAPnltOx&#10;jW70JCvP0sosBwViN6twBaUzTRKAjAb3mp1XbGPFhUi8YFMHFcDRlQy6NSTsCQ3znfc/Gk0ZiK7R&#10;XbWztXl8ePDmj3+6c+nyzqUtaYdYLFrdDutkMPShXERxsLrWIeM6OzngeCvlKj2FmCdg8v2H+7vX&#10;bjN/lOzGdb1iumwezZ0qGc4Qpk+NOa0MWQTIZ1SLGUnfkkXbnPTxqfRfVR9lakehn2VMgxkRW9Wp&#10;soHXLKjaIc4YddDLly9vrm+UkVGKk45d82nkQTZIByBGbky4l9TUcOLKzYq6mdQ3lbKCBE10txPk&#10;plCQ4Jf4lDJxgxBq6W+e+DPYfkTeaqYe2oeApbo1OujP00MaQixm7JaJA+fjMKZ2Zdo3ruzOBqeN&#10;mvR+MTp4a3cVUHKr46LXA5mFULbs1eGTHQ9POOxm6xazVMqVNjSrkhlUPAu6wrA/s0kJEojYdRij&#10;VF7qHvbAAEdnhCRyCU5WNY4WJPdEXI5LNToe+QL+YsZgZqhvcLmm04ALfvD4TCTZKX4LSzyGkUvx&#10;iKAkeWXT1+uHsf1oqvuUSjFenEw8upM0OrA1MIZwdEJOgmyKVnfjUmT7SikD3wsHOWZeDq+l6AvG&#10;CM6mG06lSr6J2Izr2dGE+myom1UHx4L8SzKAKanBQ1g4i422djrjDpe2etHpmafTi+eA+DKA7g0z&#10;n7t26LjUDtOdRQzLVrpSpRKoqp5K0Sw1Rfm0sIeLr7yg4IS9AVgWXdvAWrSu4mMiBlUs7FlanqQV&#10;PysneSVT61KkWiQaI5Ys+guUNq1ubrf77K5VNEVLaE+j/RFKJKrPm2H92D/eHx31g7TRXn/x9kso&#10;jN6/8+bpcEaidu36zWazTdEe8A6yJGlFBfmpbHF8fAqXm2CSbYt9kjs6Tc9I6aC9sJUwhrVWpRgN&#10;fj9uNDrATMHgMA8mNeSRADGm0G+0tdUW4ZdLPY6O9dxEqQCQt1FpjEwU7wIhOsJkjGPJhAwz8INK&#10;HRmrnAa6LdRXemvERtIdWLKQoJOrVkylo1gj6qXqGlKNkoup1P6k61A16yIQYQEEqaoJa1ZqgiLe&#10;Jn3rucgoKgfycSGf71hAFQJ2W4x7MctIuDcVZupO2lfxnURbDDaBLUbPCeECPeK5DkOFuoGIwALf&#10;EoZxGARr0mGtHsV4C2lcF11HbWTSP4okPug+UQW4BZsVDZk5bWisHc6BFDVCeUwBeZxXSOKUUQPM&#10;WO40XPNVJhUstOgUNaZTpkRMk/BgFpZ3rlWu3D5N8kMaFdl1wK9plwMKtMvsaqMwOSXaFViPsCgm&#10;BaQECccao4vjgVTPQX6pvE0JeBwyQIpTAPqUh3gv4Z+FgguX4fKdwI051Wj+372FrFAZqQ5/JMVv&#10;xzWqa/FwYDU7kA587GFtHXVHxc2ufBnP75QSxhZT7NjS6KJg4UjhA8FJgZVEfIOwQsQhP2kPEhdJ&#10;+kc8Jg5FbEJkKsWEFkFeTigWpe40rcA0ZdSAsgciGjUwQjZD6iOkg4Rs0vLUro3KelYtpZ4ZOnpQ&#10;MgK2bsKYSlzxF9Pj2cnBIMDzXr987fLWCszit979kIV06dKVVrsnAmxRyriNCux7W+bwHp6cVisN&#10;TJQNFSOVoYilSMRrShXqZmyv/KbIH80mxJooS5NNJuMzJEjEBWs6yXrNFHdHMGpXXKnwm5bXhHPZ&#10;GgUTUfEANFSsLJwATgYWupmGK53u7u7l1d4KYQZwKmfIUmZhy1UrxGekUC9dhPwJReNzF8u8L6EW&#10;iyovaZDgrfKQ0oO0nYgiovTqqDk9S199/h++Y4OHpsWyQ5cL0AtqDyOv7NrmddYKN57VCxUCFiBi&#10;JFgeA6hVh73EByCkZaSoCP8t62wyARJhXDGIhRrZWvBojOnZiJQSJJfQH4SQ3YTIjfi4VPWoi7Em&#10;aENjhCE2LA2QapolzosyCXSrWUxFNOOnnMvde4/u3XmfgubN55+9/OwL3s5VxCI/PDzF/9fxdHRC&#10;A7hRZjFLDKdg4HeA/atuYnZ6Yl+CHOFakHZGI45TyHlIKkpGRSoFz0Hm68rkrWYFVS443qINDAw+&#10;GmnoS1i12sY1zNEkXp2OpJCJRhHEQVCyekPk9NnSbZfgGPCOTfOLDKsmFHcsShjZpknplV5WxjDS&#10;IC8Ri8wSlJB+qSfzhH8Qf0FMK1Q9Dlx0n+WLUsPQhjGyUyWfKUbzMraR5bRNSqupqHlJx4xINCMw&#10;RtFAadMy+jsUKV4jrRpRWfdLGn0IiKsmTb02L0Wn4cnB6YCKXLPWfObqpWdu7ty9/4hek9W19XZn&#10;BYvHeXLVmcAl+2UGu/ukVm2yPM7tYQ7eTRkXOhIJMRAshQs6ekjMWc7zcDY9O0yDUR1ii9oYWZcN&#10;Ig8uf9WjDxUZEkaXUYWCi3b68BBmK/cf9ICG0poj5TlWT3OR7BDD7V4C/8VgsECptXOOyp2K3IYq&#10;egrNUU3DYtu72FxYnSpeEv/AHiSgc8E1lo2j8AYszaU9qHzyY+ybtYfvYZuXIErKPtL9Lm8Ffoci&#10;i9ucm1WGnKdWLaPVXkQVZxybrHhsEME2ncSHZZCYFRmbVpioUkmUQ+UwOyl1Z2OSW5OFzRpF/JK2&#10;SvDA+xm6ZiQxUteU+6kaAVgnK8SuEMsUbs5OAIpE/M4lwKXGhJdounGnc/04zE7ixYwlHEfYAwGz&#10;EIrwNhSe6TcMCbGEKycdNBkyexL0y3cQ956N4VyyR9ABgtJMhmJiuazIo9SFRLEQfTmKl4AXyWhK&#10;db4UDhfME+psTrCNyZkWMC7MLUEdrzSFrceKp23aq4DiuY1mxMQgzfkCn8p4VcpTsJx6hEkC9gHP&#10;k2el7FZYHz5C1LQ/4x8kEKAfSZpNhQZWeHIFexn9oI7WfpDaEcU4sQekVEWNgOhSiW+KW1Da5Wio&#10;qQFcqEvpC1gbZT0u64ELR0vHJJBGIcSiyn86CWHDIPmsb6x0nnnmCogj+laoJdbqLSAXQGmcMgRU&#10;Ljv+Gg6dcON0BPdhNUvRQJrMM+JA+HsgURRrRP0JeaK6o037J7BxtMiviX5MiaUFyN1DZ4FYpeqh&#10;PUa7BVxiZDZYr25IT5Vwy5l2T6rNm0L763Y6X7p1FdI/EbOaE40SiMjyYhcFdixAljIHyVgEG8F/&#10;iD3IuISlZFUx+/G8A1GJ/xQaz4X5cLQFUKF+/+MHwYRS2mLQm9IhUVGaJCpJREESCtxkTqzbCHLn&#10;4Gz6cO/EqIggisAwwtGVcE9126fHZwfSKq8UHmScnjwkmiqRn+j1E6M9NJoMJsvdxsKpo5nm3tgm&#10;ViPBohWeFgy6WuA5qipNcboEOKTCggBJFAQFsGQ0PQ9F9eloQr2TFR1SRbXKZjR1oBSpMXXYM+Eb&#10;g70k64WSIXiqwBHiDSTrk6E6GoonQspAe3KOwC2BqO5KJoa4gLChOo1wPMCleJ4TnPWlVjzrm9W2&#10;XemGs4k2PNZILapNr72BBwEIwLVxKVCAnk9mTgO+FkGE8wrAo6TOIiGutRgiQWOyQTLPqEnUrXAa&#10;jJNK3Qu5zKI9VCUSspMRKkkuQCwi1WbyRKjdGN5J0ADWDDOyCGFqAJqrbiLEXNRcR5qvme4nJqE6&#10;k/EbKGRAKaXAqs9dLfTMwNF9YmkD/JFB3dkArj9sZDTtaE/b3Vm7efXa4eEJyAaGQU0A/4BR8FoN&#10;5ViIf8AepGmGcgcaArQOyqhSym5Ez7xQUw5LdKdY2Xg2GkyH0AOmyLUjGwDML1ZaEQFCQUVhSqJU&#10;B31czVtp2w2yAsUdY4tnNCPC7DXGaj1zdVfKZ+KpUvAasBU+ArorUg+ygovLpYo86l+cjNSP1B6s&#10;4iDRJZGCg2CBShNRyh+CIIk4Cg/W3sX+/eQLlp0gJ7B2ae8iWFUqcthGZjEKqxzF2WQaG3RgaNYH&#10;H96lwf/bD44U+wByMjGg7VYpqjfp5KRVVbT8KfoKb150nGXyn7Rb9seVK8PuS1Hnaqne08mn3Saq&#10;1Fob6LxopeW4AUKYXypajVJzLspTxdgqBY0KRKCbTQZekmlNZ7QxEYRQgSeEQ8yGlc3WjrqhpFOC&#10;14tp68OZml/G99UAmgyOH+UxLUd7nACOky3DAxCPL6CmtC9LsgvWB/MPNin7GpO1Bc6enOmNHoUP&#10;ScFHfQ7Eaq7arVU/8UHEogHa5g3hnhJ3kcXMiQMcZsGLP1Z1MfJhKh7SA6mKCdysYoIXKuSKXqTU&#10;x578KstK2YPiidP2SYjJlB1rnNYIMhOQZjEG7pTy/wW5o0i+C4q3XEOZfiWqwNgSnC+ZsaF4fdiZ&#10;adcrEIChU4Cw0eFccNoEfum1OvwO4yIVxUc8EsCrlJTVNjMFQWMGlJIdxUtIfwhxcUiwKqN++XOe&#10;3HzBDY1kNOhPJ0OwflKrZq/TWOlBcposYpE+V4JNNdNa8SqrXq1LdERWRJ7NR7Odwoyyre31jSu7&#10;OxiMDIHCzoX7q9rWpQPWZOJpAckp1Q0xhuU8Z0V1VKiyVKJlZSnyihonLwVKtkMSCNFLpyykxJGl&#10;8K+eqgNePSWKxaTUpVQBv2w0XENgHCnqldgIIn+Sz8OKo9XsebOcDxK9S+24iicFK5NJ3AIERzOP&#10;TYxmWkID5suIQqnMG+Na0W4QtC9Pe88n3et6u6c1mvN6Q6s1ZT8XvEXEBkXuCGUpVN5QwhLxCHIG&#10;mBXMZMLVyIgU5vTkI2mawthtgyKMzMVjK1zbXCd2Fe+ODaq2T9WoANWS4ADxJEBBgY/kchBXiKAd&#10;zznKGliIhSIxpAzXkXRCRusQB7mcEAGYVOikg1YRQvh9WrPphkdgDyEeULBqm8FZGR2mQgtn6KOV&#10;TSFuQMMU2Aqa5qaCLDg3uOBEe8Th4FeFsh/lAIY1EpylEDzVzSp4s+df5fJJ7YDGMXYlMokkRbHE&#10;jhLLX5RFAS0v1JSV+kChQ1xUU8Q4CMkVC0RwXdHvUuV80fYnL5QarsDEOsq+CDaWbGb5wfKOCHhY&#10;pfAXyDxcuk4hliHXSGiR60EQYjfCjkUrYBaI2D2XHLBMbAy+DWRvTjsHT4QMJjQNRadzrHw07sMM&#10;rNTp76c+sY4CB8UCJqy0Ee1wYHuB2utMH6JuAjmx2NyJd2jApiCA6ke725J5uIxSEK6bmuFLMCT6&#10;x0RNyM3Tzy05mPLpagctwp6ixirfZ2dXNiJKUgSlywEaiiwsCapqaBF6QMFOUDBOoZVMCMiawc+o&#10;AAgSIuOESy55A88qNRmqMfGC6wPhgn4/fsdjDtVUq2D30vpaaAbJBCOKfDI7g0MhiirXSkR9jrfg&#10;jAQXX8wqO6PqrUWZ3gkoTDI8XGjS5KnAoOBjyiGokxEyNC5HroGkA2qeFQsabRxYj711gpP5CJo3&#10;8A6hGukGXCYuIbNT6O2E5cE7kCUDoSot7RnwKH8IJk4jtryVzEsjvKGzFju0UaglbxF1OSkjqUI1&#10;dfSYcS3orbBkfbDUkiTiBMhuhftBqCCBDyC1zU6NcfjZZAjigcEs6HiR1QbXLKKqsiEMIkGGBMSQ&#10;66+8HfsSOylWSRBPxayKR1QVqeImqlKWgotUWw+bDRcXn8MoxzgpxWkp0GE70pwrYH/xZ2JzHJF4&#10;A/WXEjip12o6ovRhC/Ci9ktFExR3xb+CE0C8Rc4S9cnZ1la2anW07cb0j9ZRB7McdLIIBdk+gzAC&#10;qCiUzVB4J2PmjVimig9P4icCr8DqbI2qOs2cGQH0/GjENtNq1TbWV9AbA6tH5Yxc5Ys3bndQbqTH&#10;YjRkVgA3CW8tOlKyCIHUQPliBCuvXL+8fWWHu+tAHlbRjzTpqP1SeKAusdxMZRRF+aZgKCnGorKM&#10;JX1V+bdi18ATKJNQS39Jz+Gn4kcVLqW2SGUnSp+XF+SuXFq2E+nOpb2DLkFq5VwOZAhIq6DSUzAe&#10;+fEkIhJnJghtzRSquMtsKOUGmFkTGlJnfzzC9TIfaRqnkzCdUNSLF4gxHX/07nHWjctXtOoa2Thl&#10;SspNXANXn6m2yqIdQOYZSnTBv9XEaI5emk2LOQ0KxSWM5FbLNkdTJ0sQu+IwJ32aFDTsgbwQRAh7&#10;CEP6E6U5LYQKim0IM0/F5TqkbsGU6txi5kuTQzMQsiyVfly4AGJ5tdkMz87kp/z6bEqVFol2s4rU&#10;l6TdsNnEHph1jYMSNxVl8DtbzRhj4K6KjzYYaGAurHVuIqcliJ8NRRbkQaAurjXEGCDIekmjFEzZ&#10;XPVPytQf2kfYXtREE7wqxU7E+J104QSZ66fOLLNDqPkxygXKEgR9ULoscAYkCqIxQsgtgi+pSFYU&#10;kQVbZH6CgBTLeALfsiAXd1Ld3b2+TcUp8U9hBK12Ns1S5fC0f3J2NovCzZ1L9Uad1S/UaBY9/h4w&#10;Yk6mK4K28MoBXWYI0MGt0dBE0Te661Si0e+pOjWIOOPxMBgfMzcROpRpVxgT+OGd+5QysLpyqzbo&#10;D8/2H8enYyoCINwYPbICYQ4lZ0UU1gJitl6n2SXlEfhfjX6VPFKa1tm5hAdGPk2Pq/g/RWkRIuty&#10;sAXjGmSENluGxEUUkqg6q3ZzkBNFcJTwShy0GixJDkHJTyVsqjbA8itmTsJKJG8T2VilHCsmr3qF&#10;1TyjkuuOw+nj0fGMC8eewH2oOFkcUB6gcs/vyQ1nLxFc31rrtQhxTofjA39+kOpHUenYt48DjwFj&#10;czQ9Ib1VbPSksChxWPAK5xQ0Ye6WeGqwT2LyXoRAOQrYMUJXkHY1rkUhN6RGkijYlN2GLReeRiCd&#10;/nDapG1SkjmitVy+GdPGAYjkaqcIE0Ia0E4nmuUxPYiuRt5OeHFw6ctlUnOnVp1PfUZzygZA2ENd&#10;SXVOU7/kN5FToB6Xd7rZ8EyjHsQxng7SaSBTuZNgfvwQOcY0GBs0conituKVsbFp7qYK1tUUVEIL&#10;3F/hm1EIzrmdWdWGBsvQaNE6VqtaUgHFuBFciF1WtnSVRkeQUuB1ZRRH0I4H7Va7ofgBcR/KNvha&#10;jMcTUQ3ZphWwKBuodCqpxFKxQi5eIDoIM6NeQWxthGw7nwKlVQhbopmtxMygxACch7SncWP5UAkn&#10;CFull0j6KQu1Qso5CBtXW3WGX5HgpriG0WQ0GA34cLp+SVpETQxKAnGmTA+K+nfuzE5PEcgTKRHH&#10;QoFsQZebZc8ozTgwTRLC6xVmK7Q7hG2EH8KGXNJczruaisUrdMePa/rqzJZOQuVjcoE+9rZcLJDS&#10;cwSpAPRUICGmoYgdkozIBGIlM8cXrn6hrK42kuLCiSniMYkJ6RmfTNEvE0k6IDF2WciIMqiK7Rov&#10;I3dU/Lvc9wTJ7UQqPjZVYFRxHc2pGwSR1VperpL5KnAM7gJkIrJ20sQT4m6b58K3NUpGoYMomBbR&#10;28/VQdaOIAcwEUPnybA0AAF10xUg//ELk6GfCpogkZ9rQcRWXc41eOrh42OkcOCZ6Ix0sSuklyAH&#10;5AzSAgdIyiUslQQXEX8j49Hg7EFhlnULPhYFXAVYVvC4yLiF0UfhBQE7xIpYsKrOYERQPEBSpXZG&#10;AIR/EpCYqpHpbSsip8AS4tGkDaGgDQK2Jsw7ApEsO0a1LPAQoaM0QUsOraqHMvxAskD4cgygQhJh&#10;mtr0bIWCSwOkco+U6oCYxPlC/7Q9KIj2wh6KgOI8MpOKRpLQ895q2HEwwTlCsOx0m5K0IMOmHvS8&#10;8xf0NKJaiIuUPESa+TALiIbykAmlnK4xJzKg3RTETzIjLTs5Oz0dnPhJ7lbqVIPhTyKBG0xmw9P+&#10;8eOTtggx5Wh85QzicUqMRYnZ76UhC0o5JaYIhUEKcBSES7K3y/kV6q3K3FX/rGoPVDTjZe1WVq0y&#10;BoVK4w/UypB/nwegxdSYJ0hihTHwRYE9y8xBsFDMmjZEymOKX6wGFkgQphBv1YG7ICqe9mncRFtA&#10;LgK9MfwNy9MmoCKJlaYB2QLlZmJKaeCji4/QAXIgc9Nb6JCd0Pdp2o2epPX+RJsC3g/MaGwEM+bS&#10;GdWaAgiI0HCf4LM4Q9xGTgGY4ij+R3VzyIUm8pBxouNQC+awlzTkOZhRRfNGONejpGZUkLri6mMJ&#10;rC5R1A2n0bifn4VUfAAI2701oj8ZNMp9hGUJ+wvFDgoL1cpiOtUZCo4ZkLJYTHOPlOywthiNgM7y&#10;8RSiORqeoFgk/xn2gP3I+MdUC6b0PSh+uKRPooYkg07ZLXKz3rmMjgteU8m2CnSkdiGskagjrdpa&#10;3TGYEUWTu6Cj4hcKPqYM3xYBS7kopXhRCtLShGBpbs9QVyEoVHNZl3mzogeqGRbLXKJoCz3fT5U9&#10;SL3pHFlXi6nIVUomAAKKq0Sl1EWZUUm8whgxfLJoNHBbO50eV3wy8wFYRRBGEle8nLRTqJqSYNcs&#10;P1pU0WBlk4RAoawswj9QuNBs5DrJ7EAMnSRMHj963D8ZgdFcWW1w3YGcA/qkAV1lnDLVeIIReAgh&#10;3Ix1WljaXY9xICoLkhnWxYi/Yj2epwrL0oNqEZHTk3RJ0SGKdsDCNpSfXO7uai6myh0K7RL1Qmi1&#10;KukR5ocMn1ETVwUCVPLO4qDVGI3CKhV6kaUT+tnYEWVErXRcwHcEmCaMFvl7aFSsVSGKKBgXxxEl&#10;sOoHGtSA8sLwUiYvoQVrWaFVhZmhxYwVPdUmx/kYTvaAZxpG2ZAXk1w2daJ8gVcJHTRzil+Qi4WC&#10;dsYSDPNklsczIA9oEOzmhDsGMDpUACELwSrwMypo4USLZ6DppclgfnqsHR9pvQ273StVGqlhQsqj&#10;ViBBgT/jkCSfhl/uOFmEVogr3XBEfKrTUJiO/JPjUYgTXMY4UtC+zMwU/RRRFkCKgrSkRBu38roy&#10;o6NY9HKFzc3Nq/QHe8oihIKkgELV+CUxQsOBwoXwBPGSQoMo/CvZyWIOtbghWIYLI8icWWLjHLAK&#10;YlqSEzkgCZOKLVAZg5p7tVzzBYF2+bWwB1E+XgZLFy5C0HQHtwAih49K5zMPITuGZHKfaGVEUr3i&#10;dburLH2axTw44Wp3lthaiMBqCh4rhjth6vRYgzVFXFBKIZbQKFBjoGGo1tyQugl3M03pYxyc9Tnw&#10;S7uXcjsBpxxKO4L0oVN+IRGDqcuoCCfKVsrly9JG2UVeDUoHCw4IUPX6yV6vZKjEMyiKrhhCUdQv&#10;lnxBE+JbbBFCylTmpO6FCqWWuJNKpZeOQl0YmliWwZIkDkXxh4ca0CR7sLqa58pY3KeE3usJmSuM&#10;PVTo4FIQbJKpAtsL2CySvrIfyUAN2f5YLvpROn8ME0wnYa3gGiUwg30A8L+gQhpzPVIWLs5BmZ32&#10;8G3t9KHW3zOGj4z+gXW2b/H69AFmps+meuAbNK/GsY6IKtqFMrx1tshmecYUCgTg5LU805lWCjRw&#10;LOhXwTQ9PtQOT2t+3Dbs6cvPIR6QwahDGlfE6FV6NZsi2gGYKCk8qaEEjiI3JsBUCnRuZhS2Q6Ck&#10;CkZCj8B0PKWFWIdjh0MAbKWdLkHcOaWvUPVKSCe22K1CedT4d9O8deVmp+KKkrxI3qMFKzuQaA3k&#10;c8/WEHdtIBUrJHsMWsAPFQzwEPwZq5glGANqxBIpIRcQkVwKekhmrCKlpTGcpxCyBAq0RXmZIntY&#10;dlZgDwW4pLxK8QJERVpkCciY3caWP7LpgQumrVqLJLnsur1ur1KpCfBJzFoi+Wbxy1JhO5Q2bhln&#10;B6SAKkSp0+2R5kXgsNTZSjLAUw0CIwwTdUCnZKFCNyTxouYHqaPGxBCbwhjbp2e5VdmF9JwJXMxM&#10;Uex+RGHXOh1xDtInhzOkI0nFS+exj+Cmsu2qOQBiEAIGCeqyJNGTbin6jbIACVCXOwW3WuZXFp6j&#10;AFiLd1Ia6qqSrMbUizkpXIkGPglgZWSXfF2GY5o2FeXnMXg+A3MoBdCfB/SER2BvEN0uQWnlEsuH&#10;SMBAL7L9OE33gXGQ+TJdNV2dbmOK30IqcJE3k2Z1Gn5tKOD1XluzWkalhQYDTCYKBnJV4HPhRkOU&#10;ZBJjNjdmEeCdNQtL04BZhQD59mxemsFPjUs+eHxsT+VraRLak0AfTVEXgOyQ1crRVm9+eS1f28wh&#10;7ammFrdWgVPDKBl6CJDvYhos3IyYyYBk7ZAvuZIhlgYODBpEyp4BK8MsFo56f9Bq1/zxSeoPsjmS&#10;2XxETHEDnH7hny7mUy3hI+CGqLKhMMh089Vnnm0ioiIT2GTxjgOqIrhTkIKUIepNz2RMqEeFoRQq&#10;2E89QdKE2SRgUD8iWxB7mM2tgFZ2UWYqMqeL4Fh5BvFV6jvFxvZxPr20B8kAi+jhPIUosm3xudIb&#10;DT6CAVCdYQjiDD4Ksnn8sMm8SibHkAlKPQhCNSNRJOMqWpS4f1JwcAGdIepY9M6FM7IC8jC8PW1c&#10;+mAwSXy6EUDM9Am4ahx6TFs1iY7m6JO6QPH0NnLqUs4LWGGTlC5bAzHXFqJE0mcjKDPsUxYaah3F&#10;hi0noSIjFXmKWRZpceEfZBdXD6nWFcv+PJ9W2Qf7DS70wjMs/4pvRHPR2S5yBlmX5+9GNl8AmlLe&#10;LmQTxUPqp7MhXTUBncboUCAZwmxirMVCwVJRZ4VjJ7UU4aUJBpT2A+NxvkCHTEPJCuYcPoikGMia&#10;9FXtXbwP+6pmy+BPKEP+pV/IVq4u1q7qq9fMzev65lVj64a5dd2ptkuNjubV0beQsEm2VnBKJrlr&#10;89k8pQdEAF30WeMUYsYsyUezeAjNLiS4YTKkdvmytrOTrvSMUz8n4qfgQFAn0jIsg9BEbG3qw8Nj&#10;ti+Fd9wOBTUpiEkZRMrrciEQBJL0jMq62Hy+GMSjU1n3TAoLZ+z5pMr0k7nDB4Y/WUBnYkcEbqE8&#10;TYhCQvXq7dvwdrjNasJTfsZABLnwfMy8rPwD+YMjOaPqxVYPVVmSVc4L7CHO6HWihcCi6UnmoahB&#10;wFJjXvrzIosofIWC3D/HHtT3l/n00nXIaqFIyf0txeHZ6grU7BHtcXW3QRSAKBn9ykCUYg/kFnRa&#10;oOskeae0GanOZOHd0sFAfjSdIhxAUU6mG1K5g6DPPXq0t7e5sglLgO126o9xurWGx4Zr4y7njBzS&#10;Xa5wDLI3m4RTn8SNKcmi1l9Z2ei1Wg2ZNkbfpFt1xD18nAUUYX/xuLCHpamcE7ZVh/T53xSlFmX/&#10;EmSd59PnV1v+i/qU3BdlDMLEOk/NEfCXRK5ISoqrJ7i/xrAHRJ1DVmKeDaSTgi5kygckD0JFFSdz&#10;PodG4bbZ0VQ7YXIKBRybVgGIWVTNdLNmCVhEDmowvZJtzhZVIQoHqF9tvyCzeYgSIE+ICjYJBEDv&#10;PN24nLaai3ZTY5Q8bmStZ6yvGFtr+eaatrmibfQ0XvB1Y0X+ubm6uNTSLu2Yly97W1e91pZld7W0&#10;sqAT5/HDGuRL9lfedDxgWDMVZcDixWk/92eLGeYlFE7pXQQQBACMEj4c+gf/CwPmRdnpoG8y//L0&#10;Qw1Oq0gu4eEovzoi0XB4VPUPtQj/EIFrcc1h7dFeSzyg/52/+vssVKD3wXR+Ngof9q3BiAFLIW06&#10;zXLWtsMVL2XQvLDxDEiG1NxJY6mZlAJ4GTSCpvVRND8JclQ4EU1mG+ZXCVpC+tWf+nhiH/3EzyFO&#10;ny+ZJ1/APVej2WhKhkw16jb9stmfTfa2ehucGJrEyLvR7zqdsd9DcEZAo81mBshIbAMOXYzhEl1/&#10;1VkawRmQuB3KhU4rJv/srtN2IXMHGY3FnfYQZxWWXrLZW4ER6QcTkQMldpDJD5UaXmE02FxZuX3l&#10;0tX1TSbqQR1TA609YRNIf6zSjpFQTRYZn8VurMz8PMpfRlXUnQIFKIDPyVQaGaWpJkwE8ZIHXhhU&#10;kXjwYEybeh+xJxVjKneiMcSV2Sy0MyDoRWsu+6w/m07p4kevFsdzOhtP41ml1UIKH91VsqwIDlYW&#10;OXkMLgauGNL046fjMPlhbU1KY7CQELaAXyNJuhRTWW+KNVCMY1NVQDwz3I6Vn9fKLa2+qjVWpK1Z&#10;xFISCGAZfl4EJUs52adw+4XcIIbvN2iIpA+g3m35VCrCeRuV9bPTSBoyRV5LEmXsjt0amc6Aleor&#10;vgJxQGogM+MPtNFxPuvPy9c0+uK9Cry6JeGPgg1E1GybInd1pZpEQt0nj9cC311Z0d/+bggciYA4&#10;NeOo3xrv3cynV129cSnvx/n+1Hg8M/ohLBzZxCUBeP2VF7mw0lITiS7vYErnK5AwDHADTEnwpTIC&#10;pow3EXxJkEXuOmShuQX3kTb9UWBQ+MTvSRuEYKwqr6CBRopKBYTyyad8/2kP1Yn3WZMQvrmkAdwP&#10;sMWw6hHFgQmg00qtnXneqAZVCEnox0KGA89MZU1ocEp2qVDVl3FEzDlGCQpsSHjRojLDOhOShWXM&#10;wqFqv5HhWr1eZ2d7y0acRpaUP52hwzIlTCEe7fbWKYcTClbT6NrlSzuMUyE1mEcVpsiVqTzCNZO0&#10;VMnjK5xRLWOBM8h+1KatFrCwfVQ2KioaS/8gE3gVLUwJ9Ug3jco7njQGXtNzKhmeooULNff8wY4A&#10;6M2f0JCGpORsggWgvAp90xYJGphtHJ/nMpyzP6bpMiWboiSDfjMs7vHCOU3dw7lzlHozowWfQzwA&#10;AZgrvU1yTLxJ3lrongg+yMg2sEsa9sjK6VMdlfIJ6S59MvAbmb1Kcox6AkQQSg8S9pF+LWDDQGyA&#10;+teat9GuIqtE+IjqATgJ0U+Q6hNLYjJpcxeiEcnubJRPhpiEZMnJzJgd6/2Hi7NHyChmzOisdolr&#10;4CyhuUW5VdG+yGRlmiHZubvdDvoH3BQp6k1mO61e/Gg/1JiHErnJaC2bPmP7z1aTSw1MMV7No4Zm&#10;tS2nXXLbdLyEU3twYvYPza998RU2Krb8WZjNwvSUZlWZd0b7KTUHq14uNUCfXASFpfiguqXFGOI5&#10;2bODlGjft/1UD8i6MAZYhPQzKB5UMS30KY/Pswc2CRVgq8WzrFYULaqSHUsHAVzcqObl1QrqAyLK&#10;RX9crd7EqoERiZ2kLg0MjmCQlIEpuknTmVpVElwAEEiLuOjJFgHHnO2YMafjSZ/JeJg7kjM0mnY7&#10;bRzJ2dkxMzC5CqiPkaLA/iRTogUaZPzFSyuXNje69ToHQM2rXmcmb4ngq9A1VGpARbWhkM+QF8uT&#10;kihIkb2LcxK1UHkhxRGCbJnpRCgjI7xFuUeYnmqEtZKjlSf0TjV/gPhA2lfVV1HhlakGAI8RKlXQ&#10;umYQSEWLOeHIcWv0eDQ6TdjRNEgdn9KOJoixj9xxPB8n2tnCOVlUzrTGyKgxOVWMgQNiCymXqUsS&#10;NSEtnNNjrxoPxHWUELpD1qSul+ql032hFcmP6LwjLoDkxRwlN21VSdkldhKMmhVPmwRzFpl4MWRm&#10;WUfDMhZrtl0tV8YULBhLKEw5oHF6oMNS7JvBRJ+e5UyWj319elg6vb84vadNB7K6qqtafZudBLou&#10;J4at0r4gmY0SUq3XrXhK6SPWBkMOq1NxgsMH04N7mvG452ZfaJivloPb1nDXnTScqe0GFVo+AJpE&#10;c2dexjaMqFuK1sqp+Quvv8r9oxg1maVEmadsl8Jaw31ZVdQaKwycgUMnPEJRFwddhZsUlyR7lsbw&#10;0iitQNpjL4D7BcOQFh+RdJUyYaGz8dnn5/mH8++fG9IyNSRbkpXDxkvxNKpXtXpVmmbSJEB3mt4u&#10;KJy+jJQVmAhzJSsg2hH/LnGFIF2FSYQMX5LZD1I/ZDWKWht0QZr3Lb2NWlALiQzkw8BtZwOy7NEo&#10;YEm5bru33mkzhCU63NsD1d7s9n7xi7cBdED3YIg2CMPglwt2Kc5RlVnPuXZqj+f05Vqqi1B4SQW9&#10;ylfVNCYDuQtjUFP+xL+RmhUw0qe+olFW5NDnQeVyu6G5n5Y24etBWKK7TXwp25bsnZgPJcp6owqq&#10;dXRyejToUxSYULZlKgXVBlJcyC1s/OJqmM9IxIVxopYLlsjkUJFKqtZaSf4zzaIswSKbQiaDKquk&#10;AzMXNEl3UZ+n8iZPWkroJaU/bFSHKUeHblUPVyx/qzzarfR3yme/0Hz/S429b6wcvubdfa033azQ&#10;0zsbBcx8I1WhnheWIh843AxGOsLV0cwe3ssYAEC3A4OUy22zuYECCDEreSlEQzRRCPjFSlXBm63v&#10;ql4+eXQoI6eFH+5H0VF8/weaNdxxI+RBn2vmm9a4tuhbMi4HOa/EN/IZYpiSp8eQsGkrrresFoNf&#10;/7O/9zdhR58MokenwdHZ7KN9qo1y4UlYV1vuZttereYocFYdetsXqNLOZgsUqgmT/KQUZXo/9IiV&#10;yM8VgZ8cAN4V621Oy+nn+IfzPOFTPxav8nH9YZkayl5KlssRgdT4mj7eXje3VslefQar9XqrjSZq&#10;uHg2qdnj1USEggyMpnyI8OTWossk64a1NRnAAJfxjkJrTgJqTOxiuIVGowb6RsrId6fER5MhwbeU&#10;c9kCyiLsTVfM6cERIPprz9/+6pd+7va2N+kPuN/dRgvVJvJVNnXWknQXK6RB+QfJJVSJgEqf+n5R&#10;P15OjpRQClK0GConJxKGMlJbgkLRGpLrsEwdntBtwFgusKmic6hIJIjDyK8ACAIRpZGWTTllKl4Z&#10;3bPM+hEBQ+bJvnXn7nv3H1EIZqLQ0kMpTFx3KhCDGEOg1XuEMbRc0XhJ5o0UMY0b1XIVcFbcq6Cz&#10;0K2knCt3hM6t8PuUuUQJ1GtUm616qwORjP7EZ3dX3BLtuIuGN6+zDTshrchk40b0EVzkZoUiyMzw&#10;bn2YvPF//OHun53dTJmoS9EAM/D7VsjXwXwq+YN7+mZklDVnRatuavWVUqVF4ME+NCNpISZn2yXh&#10;JGIhtxF0aO6cjiXNOzuwVr18spd+8O1ux1hxFl9faTHjAKHTLB7CTPWgQsGvCxjsJTJF0r5P+VxK&#10;LYBgNMrO9f/V3/9baGkenAT3D2eHpyiXSMghAhmOudJydnvljkfjMwNtpdoP12HsZ6PZYhwZ01QE&#10;Y8Z02HGBcA+oY0GxFh0j9g+aQ+kPeWq8pCR0PvuQxEM9PuUfFEdMSh2icD/cXDW311jmzDJ/iMw6&#10;9sDNozeTzIeUmqWsrFlnSoKIuqqQCVReyUxLdibkMmaxYgwlzaV3AeS00SRTYHMl3UYID04ou7YM&#10;2K0yiw2G3/xo/9hI/Oev7Hz9tZeev7aLmB18Mi4Q1GcwPt4ZoAEeK/awRJTOF70iby9tQ71Y6kyr&#10;bR56vyA856USmWNQKGtJTFxQMM6T6aL0JmLUy4LFk+m0hgAneROERZxDVHD+VL5NHyk6tXS0EhPS&#10;7H/n8eHb9+71mfIoXlQp+kgSQYmRjUvaPKY0r1GD0+gnITOCOoHECcB8ZCTPIADpuInrReVKXC6H&#10;tsPwxuzFjSGVgEpFQ0W9VsPwGDAgXPd57S7MBTYYdiOgKElM6WMV5LWi2cjLimOmavFR+tv/1/e+&#10;/t/de1bTj7RAOtfsyZE1PVnM+sl0kEGWGT/UGttZ96bWvKLZTcINN6eReO43tjBHGiqwB9UziIeN&#10;hRk+oPfN16aHdj5ZW/RXssGVst628h6sf9cIqTMh9IccaF5Ghc+EBpn50rojjTuCfQvXgZ2N0uH/&#10;5u//LeTPHx3N7u5PsYf9UzYIIZdzHVdb5W3sgWhtQdWKPXExmzGmYDEKF2NoiEpigBCRYwXjV+qD&#10;kDpstmroxPzav509KCXfTwUDfAccVVB+OL2CQA/Wu4utFa57YCxG7Bdk1Ej9gDNN/WQ8hvHNTAwK&#10;l3OUqGnCIuYQGq5MwqRPHQEA4f1gFcJVlWE/Ejtx830GN4zHFNvY+dgxwItE0AxijI5kUxhMJrsr&#10;za++dPP2drcC6ihTj+H0QnZlY2JJ4bctNJhEqlb5gcJLLEMbQsflyl4ag2rokbU+w5Epe5CRAEWj&#10;j0RUyIoIHlUYw8fuQTmMIl46t7rlP6uNJoEWIVMIP0m1n0pNBJ0Ox6yDrzH9kVDbMu6enLx1j1ns&#10;E+JIKdyB9chMZplNzi9xKQKg/pizl15ky/SvX7OoBGTp7Poz1Cpz7L1cSWu1HIl8ePRcwHIsyDok&#10;PWW/onKkaqCazzx0IXGJYiKXmZZHKnzcQRCoOSodSR++UclYvxu98Y8evvEPf9TWFo9NBgJMTqqT&#10;Iy84teJxEoqk9AmSSF6LnGHutBemzD7kkyBEGMjtCNrAZ8NSgNuLLBz6pJGT9NPp0Y2mbpzdueTl&#10;L+yuhydH1NUGs0GZXpB6jW2LBJAH+Z5HV54vogDSsCtiGMuh68K8+OWvvOKH9F7P++NwOBExQjld&#10;1bnG5kJ7mgukzyDTBdNU9Rmy5JHwDmeUqKTgqgQObL3ilZr1cqtB45XgLewV/eHT5+eqrqOnOw7l&#10;Gz5tElJUL+yYuHARUS5DWA1nsdqrsdsLZ1MJAQIuwUHmHQCT+Eq0hLsCVJV2YmThcPYIPojrF5CR&#10;rlEuJReVJTQejijcsL1Ox3SKiagbwrxEVsThDAqB/wNt+Pb1nReubq9Dj0I5OweojUDg2QupP0hj&#10;pWzJpBRqgRYK/0s2kpJhUI0/svmrhLtIK/gdZFlk0RfGo2R9ilo+e9Q5QqVcxJIKuByud24nhTKB&#10;PLgxZA0ExCIMpdR8RVKwZDWQboeVBCSvRp6NZ8ExBUdiytgXQrnsBeA8oqVPu4zl1JrARClzb+Hl&#10;zLu14Buvt379V7pfeCG+dSW8vJFtdxdrdb2Dbg2ccZrSaHFx0WNFPx5avkmrG/tNhN6U46xA1xEI&#10;SoSthNjHnk2gnk/7BCHplCoc9FAP7sRCO0mynzx4czGeO+FJLTjsJaer2qhXCnpW1HHSQ2tb+kj8&#10;M2N2xOi7nHHMMrsOAX98yJlk2AgF8Jz1F6PH2uho+9E7P9cpXTPPXugteh6owondqvS1CK4Rt0gP&#10;55W5UWE9aDFD8Ew4KyZqfLCgsgRxCBTBIexDW0ZO4n/5n/zt/mR2cDzaYyLeZPbeATk3lo6SiYsf&#10;rEmeKUgrZHquue/HM2zGJ06XbjBltUGzVbm00dlE07ZskRUCUZKAniX1kzMqpPDJCD48oQHKVkhY&#10;scybP84Oi71UEcs++zDMEa256VmgVVaFAmmcvfQiA6TvdpvERBwSJQU0QmzqlWjclwC42AwFb5Vu&#10;XIfpUugxMTVoSvsnuikS0dEmy0fzTfZUPEmJvhfaGxHOzZEUsfh9RDPY8B8/uOdaxmqzfnNn/dkr&#10;21tt4leQp6CqOHuF6T4ZuFANUmiY2INo7yjvKB8kqXQxQ14J3UrpT+UPGJZY/xIBkxy1MC0iY/UQ&#10;W1FgQGFdEyBI+VTlRUXdR7H3iE6FuUjcK3Jw/FNSY3wfwzJqsEfnNokvCauuHQTTd472758eAwE9&#10;efBiyOp9guSkar5iukPNOMj91s5O8B/8XTppTu3oltt6n+VLXbTmNhFkIlmkeoXyI8ESHBDCRiZp&#10;TQIEzcF8pdhOCAneG/ge5f4sa2laVdeZPvwCTfhBNo4W/+KXvrBP8POD8NX/6X+D/huOBndNOELv&#10;GWuSjjyL8MXV6wxORoaO4FSzcHV1ABuuThYhKYQfyxO/n509Kk2P2hyurX25V0HhDS39OBjQCNcm&#10;lclK2OSIgRIyrFSio7xUI6RAUgCsMGJArDzkLlAfkK2ouK3/ueQP4cHJkOdw6j/oYzXEY+y5oJAS&#10;YSsJ3UXZQxYO14TQrcAgQmuRgihRR9xt1XY2mps94BbmT6bTaUR/4t7MO6W7ZBQAIDAJlzsootiU&#10;3sV7LtfKcvUX1AOlp/LZRz55bLRaIl5veIkMRJw9c4OM/GA2OtrY2KjLbCXJgmAXkCTRvs+qk2UO&#10;yZGs2iGugd6MaLe/0sCVSiQh9ST6JbAHAWNSV4f4heWjpgHrkWYphu2QVyEHkrbqlW0mkq+vbHaQ&#10;b7SRwxGZRMZKnNtDsZKKY5YdQh4qjZam5yKuEamSZVwk1rDs9hT/IJIySxUZOSRFTuNPhcRx3hcq&#10;xnMeHnG8S3KHaroFZin+KWxqxWyS2It/q+oEWRMCg4zbgIqEhEaQJY/G/beO9h6cHXNLn2oP88VJ&#10;2fiCVuqb1okWNbqt0V/5D52NzRFdZdNIbhy9ymWn5TMTDK1Js4EqDKX50RDl/UowQ+UNqdhNZI6J&#10;pMjowN5ct+E6tC5UQW2hfpY74zx04LycjP+bZ3f+uOP2v9O/9p/+4/bAKFHvEkUZAU6kqUqCFwr/&#10;blnmeyC0Kril6CGAGgqyYtVlf5DEa46baZuLdbfUdK3eaEBaSdsRnbzAXNLCNTchlpDH6OHAjCeQ&#10;sVHcoaQCxRDhAAZJnG9nROpF74ra4/7X//O/jWbtydn0GJiR6lQIY45JHxIOUrKS0ASWlmCw0nZD&#10;qCrop+xrOGERgGiUtU6rsrPWXEehxXXZ5NBKBNF7/8To98ejMawnOusY0sKNlRpdDsj9dHso+B2f&#10;foCuk8+B9LJi0FbQrHB72+o05/3TDzGGLnw+ryoaaDTThfmUTkeToTAiMKq2SmZIymxFjnyjt7sM&#10;NgpSnID7Epjg/zyPPhMIof5szOganDvVUmuz1Vhdae9urK026hXcI0RRHY0QEfG/eFwYA98B4pIz&#10;lDcXCFU91FqmC/ncTiRaUheC/9OKWRCZRLhYrEjlEiR8asD7suIglBy11tmcKGYVuhU4Mulzkj4V&#10;eXuZffGEf0ALjeFVRH2g9AhsANLn2lkwuXd6+P7p3uFo4FKOf8K5XfgHw6Ql/UamjUpIUULz109+&#10;4/fML36FHpLZO2+ywF5gmAyIWxyiHc9gsdZgWms2UUoHxmuadoOvzZYwBhirIOgX0aSKuoVOLQ96&#10;qCwzrKH38fD0/9Er/5e3do9+ctr6P3/3+X/+PhxK2aJEv4myGumTCZ+gmmcgcOL2lBQwgJJAl1w3&#10;7AtsXYFxQms3MJA0kcHXVRmOBcCBOlaNk0wYUF3dXdt94aOPksFjwx+KMoSJ4AhtMXO0pjgbxZlV&#10;U6wuvvJhv/yVLwrcJ5rGkCVZ44sKDQ8us3Y8ZmSK4h38H8eaTrAFROmA9okbqU6gWUbhJevWCFXt&#10;TsNBsMQlKhWEUdDG/TFFIonYRSaDrFVIuYpzU+jNyOMCTVf+oSB1fuZZNt0kGMKukOmyIn6Tlcyw&#10;3nA3erUp/M2Y8QLSRS1N7UK0QdtGEH8JkNEgIP4EOKJcBCyIMp9MOlXLS+SHmJ9LnsM4jho5JZIz&#10;k7PH8XTIatnqNnc3VnY79Y1ua7VRQ8QSYUpCYaQyRJETzSLFFSoIR+f0U/VCDE7N21Y3UglHQAqV&#10;QIj9RKqE8rVgc+QUxVSRQYSNVfVN0YplCsfSNtTbFR5AdjKkpSQPlvEeS8+gpDlkBA+MOTwbn8mP&#10;yXxI3pjSAG1PwALDmMTh8WiwPz4dhEPEJ9jFnrSHC19HBb+ku1whsmeyCrqIqvX59Wc6zEs6uv/z&#10;9fJ/XCp/vdV7w638omV9zTBfqlW/vMgv90fuaAbjI5il03JdcxoofF5F4nuRE6kJtqRCQIG8cLpZ&#10;THDYHCK2OPn/bq1PoRQE85vf/fbJSqXXMFsGA0dTE13HBTLDtLKmNsqrMkwiplC91JrALWbjYxmx&#10;jrOQ1jupuEozk9TVHPFiCBXGGgRTfzof+vNAN57lo2eTRTgVvXAEwRgguBBZe7LfpRZBAVLI7ZTr&#10;bX7rK69Jvq7o1+yo9AC5jlVzMQYP2g+oKyQUniwJVUAGS164AA5CkCIVSBvIUTlGreIwSoKH9K8m&#10;RCyLR33STkyIXUyI3IK0C6VWgran+oGnmIIyjnR0SvNBswNiRGWQQ0IiTPOqpd21Gh/AToRjpTKE&#10;kIQE3MhP0XVF3VJHSxxSE81wMeAUpyLjJlS5V42UhqIqMyZZPdLWNQ+NNPSsfL1VZTrulY21nZXu&#10;TkdKz9LsoxTVRTtEBfLYg7p+Hz8KGEiYA6rfnxhHVIxU3wOLn7vONkK2y1dpTRI2qRqjJN2aXHM1&#10;WEJq84ohroHyqK4WQaqkaYTUV2xXhAxlGRdhkvTBCg1W9hA4SXy8DMIA9AVlVnMheOMgnMKgADU7&#10;Gg8eDY5PJkchBRwTmxG84VPJj9gbRA62cwmT+WmGUL9pzK/fqnU3RmcnW8enu2/fPbx7sjeGCgK8&#10;m4x+9uY/eXz83mx2Um+6zXrT0Sv16kq9vCLCMaKZkfJeuFXhRpa8cqnK/ECEd9l/wkU8mfzZVveQ&#10;84yT7Ubp63/wS7/3lefe2GldurX5/PM7L9zcvPXS1Zea2sZO/cp2/VKvvNk0euW05kQu87PKIP8J&#10;Go6lbJIthv4CPnbAG6Fsg5wW1QjgLpqDmLZDoEX1fPGsbof+ELoY2xhdDlxefonBduRdYhHFnqN2&#10;Z7mq/P9/+7/4j4X/LJo5PFHeHJOOI5Oe5y4mTqGPObA05E99HZB75k+p/pJUCGNEvEraqLr1urfa&#10;rrebDYTPSZd9+CNh9r0Hs9Anm+Aiy9KE3YBRsAaf+PwnjkRCgafjs55+evnGZVCio9NBMA4ZXtzr&#10;5LVa3LIZTyYPyYzRcqMxPbeJ9GIpQkvSSSlixPyrKKIPvdloUKMA+gZfE503BEF4iqyjaUVEw3Se&#10;5K1qaaVZ7iGaVRG61mq9Kj1DNFvLmEqZHi8qIDxUf3MRei1T4yIeEj1z+k1guzDzVJSdoNzymIJH&#10;Ly/4eW+g6uBRCaR6SOFFfIJKAZjhND2nhEsaoBobJOXjnsuHqo8qmB5iGOhAzmZC5wNbkJmtkp2L&#10;kGpGK+WAdgHmLg6m09PJABmRhR4wZSDPq0+Nl/DtmH62oAA8N8k4AiaJnv3uX6m8+Mrk0Z1n3v/w&#10;jaPJiq9xMWUOGgZBToXlcuVbzfWq13bs6tUrt9ZWt7TKu0udNam9q5OSyS95eXXVSk4MY+1kmj/6&#10;6D97Yfcf8oEP+i+9/+G/+42v/xIMoJ+99YFEKDYt+CERbKe9y36CiAmjAphyQ2Qi8a9lHiNRTKtb&#10;HiIYMg7GU/Sj6OxYLO6PHvOBnB6E1Uky0QC9aiWtZv3hrLY4O3An/ar0Pjk+uxsEDdxnZhfxUqHf&#10;XKDGEjv9l//g7yrlabY0oj2GyNBAxG5IWw9lrIxS1WCEXNdkDNUKfhuzX9FbEPReKq/cdNpwqMj0&#10;2lUKW9CJxR4C3Y8Wbz6aoaonmjwm+CjtgSio6gxNFsWWpT1+0h6ALZ72uLQ53trePTyeHh0G/pj2&#10;8tkzt5vrG/r04P1ut8teCFQqpVsNeTka6KiZyghi8mk2MhFRFQ0J+kvN4VjeHUeHJTiWjq4jLo7v&#10;9xh5UTYbVUGWa46J+B8jDFhbNVeqeNSSpJNVcYol+hdquBxnYQySyH7MU5LZqiLlS1GHmp9U/kRs&#10;bgopQj1UjFXE7vIVGFSFrRK9sBWonhwxIEQNivUqjNeiJVthSguIn+IZaNThP9Kwrf4pEHqh/SpY&#10;ieBmS044vTe0HWMPEzS+Y7jiYyMPyCVlKuvT8gf4QJoNA6AJc0QvjcrGuj95/PXfCH/nV7XB6Mqf&#10;fPuS5f1F3aGrKu+gea93T8Z9CI58LruHyJaBIqHtSURSZ1aecoIMhpJJVRQ3EBs0hyEtLD8xrWZo&#10;PrN39/+0Wf3P13qz/f7Kd3/2t77y5W8yxeXNt+555SYbD+MYCdEnw5nUT+WSUP4rtVqttdUeswSO&#10;+0Q+tI/qZVBxh9YsNj6gkWTLs5kHwOed+Gf/6s1/+eP9n0ZlZrMZX5q59qxf94d0dYCwSLdEDtmM&#10;XnH0XJSTZSdTo5+KyMX81ldfU0J5ct2FDOrKIEBCUJrz2TPE7SwQccgo4c7pu4thKQvVjxqkElFB&#10;JicRooYasiaAdEKNYsFsmMcYkAjnFDRmhT+SZcFTl/m8T3mo7soiJv/E07UxrNmDO4/ShWdAtJyN&#10;2mvu6npldLJH5CM0BZAEyZulOYTSwTw7ETxp1vdnQ6A/F1KSTsfEEHqeRNgLQUBofqI/FiIeyN0O&#10;k/9atc0elAPKLWRGSFVRXi3J1ieHysIUFqUIEKhVK539hXdQxnBuF1RCJFuQzyi+qkxYZkCC1BWY&#10;qWpLWHY5IzkuViPTIOBbscOhGkYxkUlAdBYr9iKwBUYldkUeQnPbHPlaSUXkU9TkOSH8YUgIARGM&#10;MY2qPxzR8DBCWAEeE4NPF/UgNWbohSJNzzLB9sFBYAsy/PZp8ZIMojCJtytCL9Cnnrs+Hk1aK8kr&#10;zzPyUD8buq+8/JevXHplfc0FN+lVNsqr5d2r2/Um/kSiUKEamgZj7d+/f3zw+Hhv/5iNfDyZ0KMg&#10;0QQ7UrJmZqC9JdO77E+O8uiftZrByPf3Rq9ubm8C2gENXLt2Y3V1DSfQ6bbajXKvy8zAagPzq+Dj&#10;UcZiH2YQMMOJZkijhBMar+kxMoKhNj1NGSgxi7WV7cu1rbWPhkdvHt0JtTG9OZshZKzEkRqDoHmg&#10;LKwULq1Ie6rO9eXcJ7EG2aDNX/3aSzrhGPOrdIDKqWbF5FWm0TD0OgEOgQ4Ra9m0R+mEqJjgGX5Y&#10;rYJYIz1lWq1abnhGp1JGqhZBWzZppo2gnBBnxtkYfohcpEK8jNshzddSiVX0KL7S5ie8J3in6knd&#10;DQ1cZTeq2YgwnUgXO2sGfi1J69KJLoVwaYLNGXbhwdk8mUVjfA6iMMxqEw6waI6IhIyi8KAHACWc&#10;WUHsxWTcWbtsdCslKFurjr5RNXeazqV2eXetUqcFCAgcfiaC17gN5QqYH8ctYosXnUspfLNWKVNw&#10;qNIsxSYqebmIxUI1B09DCh6oQ6ggAvaouZL4XNEihiEjs8OJoyh4iNUI3EKKgMBoupiF0Xjmj6b+&#10;hASWLl/uABlfiJSw9JQV/4FKIFMkycCAt2hcBeFmwgEtKAiV69Z48oCB8sNJeBaEZ1l6VmqdOrdP&#10;rdfumttHxvrIaPt6mZolBF9K0tApND2SO0Eqp8xDMacIv+XKQ8njgzB4nWFO8ZSLcnLoXb+dVZvM&#10;cehW3JdmVvDm/f00X/vw4Q9PT/w7H94/OR4g4vPRRw/AEt9+54MPPrwHWu+Phg/ufkAWsf/owauv&#10;vgKWPR6P5h5xOJLac0pRi7TxqP/m+qWDtsHQZ+d0b/Xho/zo5N7eRw9PHj+c0LsxnDdlAgvzTkWb&#10;ESpMu8McgfWZH9e9zsbqJkSC3d0rLDDqqI6LoE3ElFlkldvw/w1rOht/50d/yp02my5KEs8zWmcy&#10;HpVSm7meEzrdqGeVhIx1PrBM5P/Ackmb2K5+55dv16qAVLK1w4E1nRqWyj6I6Bi8diJb2gPYb6St&#10;XqZTm/gNQfSoA9uYLGUPp1ahKI38L7xfE6AWqixrZ8z8BuX2JZk+r3WobVLkX5feXqX2y3BCPKtU&#10;kzEiQSSkxZtYjOx8QM8CfUxq8FGymM9gjYD4XN6py9wWVyQkR6OYCeUQIABtRF2Tgjk9v2qcnMpV&#10;JZKAqVwvQ9ctt6vldg21Ma9dZ9ZfpVGWJgnCJ9GJF+xTeSfOVJrFZRgZD1qui8KFEF1Ex0iF6IJ8&#10;CiNq+U8ZgCcZlWBKqnWbcJZvkM+oTr2iO1P5BxHqlJF3alYilVRcHFo2hlDjyp7IlohwslwK+cpu&#10;KV8JDMTdEE3DOQCJktSFY0kThomF3CEAD8ZF22uBsT3WVibIw0muUFDoyTYi5oeVNCyBoxBZykLA&#10;Wq5+IccukdxTyDL8wurKbPeKMfONN982334fHvwEZuz9u+/u7eMCDjH6dge5Tv54MRz2x5MRjHma&#10;q5grcf3mDSXcLhACc+jQV1TQGD2MqPukg/Gf1Gp3gIrj/Nl286tbOy/sXFrfWNtu1ivM3kGVZqXT&#10;Zt9kCzk4OKCNUTpUovjhw4cyB/Ds+P79u8CWihHPkpVypzSL5mzWTUQED0eH33nnz1MmeBpxPXcv&#10;MREkHEPvLtO3QYbHhod3VSIWRSR74TDFP/w7v31VdY8xGYdBpRXAGOIQkyE9ULhQM2JiDowAyYul&#10;vEuFi348noAZHhz2Gv+Q79AWQ6M5ERrwImMoOMwhk2hksRdhmaAiKoAu6q7FoagF8jHqKnUYfkdC&#10;c2EsSvVFWo9wirKAJPKS2F9GCIOAlVabC/wBlghVh2wMXgL8gIkvZUgB3yHl44uoxzNXCt1Iw1yt&#10;eQS+q60aGXOvWe2huwrBBFCZZJTlhjGSNCswmGOVth0lkFfwL4h4ZDlePCVKEvK4XB0VR/HPYtSJ&#10;6PYJ3qpakpUAUcQNEMRIoc3LfECiU7h34i5UOCVCIR6sODaWmowCECKIXArZOcSoVAME70MxHpU7&#10;AR5EQiRKsKUJahKxTqMxDcLV8eLKVL8RlLq4T2i+QPqilkstk4hX3CuFfN6RZEumNSi/rZLywp1+&#10;0h4uYEDXip7/QqnWsh/cawTR9ur6LtFmEkDOoGtIQHnMVupSEOCrld2dHcoQVA/WN9a3NlAWrXU6&#10;dI9QIDJkraB5jqKZVqYj6/jsO0b+Xh0pTeOG537Rq18SQSBGMLSq3bX66gb60FJIIW3o9nqME1jf&#10;2OA1WzBZCksOFKLbbeNMh6MBo4h5AvnS7MWVpIJ3ODr63rvfXzAZihWS27tMUPJHzJ11Mw4VTptM&#10;PpUZscvAXJlEsSuw1P7G72/Ba2ceSxTC5SIL5wSRz/fLXoyLQL8eaWSuLEuK+K2CHWATIHtMSeVB&#10;556FlqaMb4YmwIVm/xEG/kI/GdF8ItuzOAfV3lPsj8o5PM0eckfmmxJMKQmrC6EaFHa5Mjm1R3hI&#10;TPMooQTFfO+2tThkLA4mZts122mDuwpSaOJIYukHkwmjNMWiklFqey5OYKtb7zYqq616t15BP6Hu&#10;WFViI5IJVDUVy0L0RkVyVJ5KLUz12ZCMyoNISSHpsoEs1aIE/CZkpFgoq5M+TyHHkX6rkkIutEHl&#10;j2GUivK7woXUlRD/wDUhtuZM6eBj9WAJ7DG4AqJ8qQSp7IScQfIKRdTjq/QnC0UOb0U8Tu6ewk7j&#10;tjl6fUGjWYl+t064uBVpl1CYoUZFRMHZFDU74BHRO+KuiJ6DzP1UgbPYqGzsan8s9H8KM7gwBl4E&#10;0/nG5YQekOmEyuRXbzzzYrXKZrR25cbOzZs3rl+/Ji1ULaZwVNfWVje3N1rtbqfXZh6paKSxV6Gt&#10;reuMJJ7OAjQyhv0+jewkwIPhh3l27/KOGUQEJ/BE1mj4MWDYCOiCJIp3/879u/fuPX78mFxwMBye&#10;nJygPafECyFJsV9orXadF91uZ3t7Y2trQ1rDsKYGs8KsQTD84Qc/mDOJD2mY3L4EIj0bUdRwM6Gl&#10;zdFjkltW5HUXj+Vr89/7DQ8pDtQ6GDcVxMyCzCtVv9UgowI2FF1kNEZIPF0dUjvhuEQP2AACmlgG&#10;/kL8A/+j7Vj4c2yH8Oqks+VogkcSmxMvoSCRcxmZouT2Wf8g08vFn3MVybvtMl2x0tSpbpp4DG6q&#10;0CYXHEWn3qqWT5n+Rj8n2yszIlWPs9JoCoJGxcMAqiWz6ZS6NW+1WevUKhvteoswifIbjQ0iIJVh&#10;LWADKP6p8ENUeAuZu+J4RVdatG5Uk1ohKlbAnZCNiyqGMgMpNUiMT6QvygGYBMtfSQ7LcYvuvLCM&#10;+UdRhSxMTyItoNyikVV6WYFeMO4gAM+WdFmcjDQJqQ9Su5cq+PKbzB1hc+enIraBPVGXSGwAbZF0&#10;d3Yz81qSd1KKWMlABCcFXxc3h+aICDzIAVjGAoE14ZLxJMRT8YI8hMBZRA9PsLPE/PPa2tbsyk3s&#10;vG4aL29tP1OvOmvdbdwPkDGXjsyKP+E1QSStVOKzyOl9/xS6Dnqg0CWRnkU/PEhdCCRkLPCDUbf0&#10;+9H0zubmTKOIlT8bpi1Yb7EwjPEYoHQyr5SDYmHRsq44Jmx8DBT32B/oin38+ADIk9iUFt9Gkw3R&#10;6jABHhdUrUEWmaTTH7z/o9AMkcksGc4lkq2ZdEe4UBapNlGnXjLq1bVVT4XOyT/NP/pmrC8iw6qg&#10;H+zT5d3MmvVRoz6hUkXzeRSz79ItatdKcaWKFVDI4o4oZwb+RKW+KYw/zITljveH/8NOEEbB6VhJ&#10;tBeXWMVLSxtQMdNT7EFWvChoKgBHslHiZdYoUgcsTnSscGLk/foiZB4x6rrVyjgIQNhga3JQ1ZiU&#10;lskXmd/2nF7N6xILeXav6q61qistRDMcEoYqCY9U4KTvRsQJFaLFwip6FAre6flXpveQrqj8gToF&#10;IuaiXi6QjowLIevECFh3QgqkUVPlACQWMnJQaswk2fKbCn7C3NTmW2QxxZvwZFq4qBwSShE2kUXA&#10;sKLIwxvBtFdxlkj8Ui9UWgFcaRhB7A8lvLwfxSNcAx9G1kMzjVZNSl6oNyfpapC26fWiRC5jC4RE&#10;pa6z+E1RHWdrkllr84l4A+aLoEAmVGd1M8QInuIf+MmwH9dr8a1nKROHD+9bSdqRIaJnM/Q+qEtN&#10;kCuI6aOaqTmis+FwVK0zaZWeA6TjE5YJWzZSBoKkJYte1+u21rxKw62KEP/xwc+a7Q/LFlvJjWFY&#10;o8hNuygXMYhGQ5q3GNVSrRIpSchEvLS21ut2+c729mavt0KrcLvdZi8mPFOoDdmv6BJJh6SDYmr0&#10;3be/P11MuBSw5y4jmjAdsZi8jOEklAsUNFoMOj43huIF3zH/8BdI+YjUXYSoGJG22girlb5rDUGl&#10;0qiezpsZWtlW3q3OayCSQJLSK84ODieA3B8LkVKV9JjApWKKnnhxgIH0aCLRkagxK6V3FTipj/8c&#10;e9DLM69hek1kI8kSRayHlJgorV4NvMoCnRS3imIzIjA+PJhKmVOfEp5wXuw2FA8kecwCz55fWm2t&#10;tjwU1loVq1MrM/sDWhVeGL6e9EUqxbxi9xbmGzscG72C3FQPmMTqMq0JSPN8u1TgaiGmrQpsmKxo&#10;JAOViveAIo4ihjyQfhPdYGEKYisiNSzwqKQay/1XUVmLHEP62AilE+EUyp+SRSj0QdJnEDR1hzEM&#10;Kdap/0shG/LaPJmG0ciPhF7MrBkZvFQKnN540TqLumdhK5qDgQCTyUD2jHUv/uH8ootkDCZhuulQ&#10;ZgPpsDlIJwr/wB0CFl/uWE8GS8pMJK164aVyvecfPAZ8eKbVXqN6DdFFGgmzvNtdwZQ55fEYTF4g&#10;OPA4bKNAC/jmg/sP9x49Gg98r5LVvRZIDb7FyMvYQ2ftXSigmv6cWblRafQqzgZo74OHH7399kcc&#10;+nA4BLQ9PDwcAphQGFVmOx6CLQO2aaJ/BdWUmRARU0EYyIh5k3zKrWQYwnfe/LM+M5Tp0HHcK3T3&#10;zxATyspSUgMkFXt4Wv1X4a1/9Rel7MGweINW22635bLg+vpiRA9ZmnSzRSfRbUZXrjaQPaMgYXEr&#10;lV4yLkFCGsA6xbeUhQSJJhRQEQa/vj9QKiPKBSmZraVtfJ49rO7kaxuN1XW2EwTkfPrZynWn02v2&#10;GmGzadcaerNJ877hmLFTismiEdJlwUj9mJEXJa/heb2Wu7Pe7HglYqk6Sgiu1agglURjjKQDSnb+&#10;Y6IFKwwclhosmhFKm16x5VT7v4pTYBDKgFGRwi6kmlS7gqxs8d1FOUxCbmmoUViSrARpslqK2quw&#10;R95Jmirl1IWkzZqXHAPPB48jmBYzu7lAWAHTKsjG+B90dIyBzxHtekU9xAxgFNOoTJP0mOICGBs4&#10;CQLSc+bNJmdGe5y0ZtmaZrRlcI6Mf7GEPpf2hX0uoZHsRYXJi3ra/JTpGvA8YEyLyJg4EQE8Lmg0&#10;n0ohuEine4PN7ai+mu8dZK7zxWuXn3OdSr3Zfffd97//vR+cnJy9+eZbpyf9w8Pj4XC8d/To/sMH&#10;rIKt7R1843vvf8AvbGxtI2Gw0rM7rQ06xJE1NhbeyeMft1d/utHmqr6SWtdNdjBnHdQ+gYEfCfeF&#10;hKEIxtgvyB8OHz8+OzvDWe7t7ZNXcG1mU78/6O/vH+Cq0nlIvwpPH8Q9GP3529+lLJxViI3MK+HC&#10;nIyIHGGAi7w5ArDSmfJxHWzpGdUOqP+3/4cvUCVtuAR1DMDwTe/S2P9JlB7XKs+NBi+eDlq1bcNd&#10;OeN4x+ngwVl6MNjWzC2aQIA3PLOTUr/LBvZMBAtm/Z8stIeOs3Hn3dL//icPXPfZWRK55UfMoE38&#10;9XtHSIyPvGw9AORu0kaVmfPpwj/Z2PAoYX/hOcGXpn44mRI1JEB3bGarqxuIeqLdTwoJboWQMAl7&#10;XaCKKigmYQBUQQI4GMY0+Igmjq7vdNoSDUuGQMzNFis+VL6TSf+x+pFanucPtSJVWHGOdBV+dBKK&#10;/hfFMpUyiOBWUfotlotUHqiC0FAu7fxiBjBoxKLO+zyLF6xIhSILa0tx++TdcK0kAqbPxiv9GCw4&#10;yR+gNSgDgg8/GJ1yxtQiqGMN+0N4iQx5vBvX0BiO9WqsNdKsmiILP2dkI9q03F6bAYe67RFBLWcM&#10;SNagxN/VFBjBuAuYO1+s5Xu0vNrZqbM4Nemnl/AN88YiC52oT6OuiDpOxt1f+ovj3/wrs5MPVvr7&#10;f3D91T/Mmm03yVmU3/72t6XjzLYZQQ+8wvIFYeCfBP1NNjA09+OY00f5gapYRttimaaMY6/UQ0/1&#10;rQ//UWT9k996+c3HE1e3/u7R0RvlKj2JZFrtctUajk7429XVVfaCs36f60kZjo0K8Qc+kfyEr8Lq&#10;V8IXPG5e3ao0K8LdyIxBEPzn/5f/4mF5L69N4Nbdiq3tw4nd71M9g6JMZuai+SEFSPVYnvEydDH/&#10;vd+uUYEG5TYW5Xlapg2Iu0NVaDFxFyMUIs06waioQY1tZHbM8iLBT7iba3arClYRlqgMDPezowfp&#10;0UE6eVADPrZb9+7OH5WePz2IQT5/+y+88K2vXrPmQ1s7evFFpueZ4+y4VEuaHX1zrcx4qkvXAH1Y&#10;2Gf4BDqgYDBUVEsugT5MrOlshLhkOpN568DR0As7tTpqkRS9gbRQJq+7ZRhHrZqMt6JUiGClsgHF&#10;lRM1d9n65anQoSL4KaRclutbFHRU/qD+o2Ii+R2KHooLK38lJeolHEO4LZQ3wXIZKyIdqGq+copO&#10;9VI5rxBXLVrf1ApTsnkyqF4Y3bid4v6VuTRKzYrNj4iLgp+U39L5CUnodMB0Hj9C2HHeJ6vIzCmT&#10;vPNnEq2bas15Xk1zKGE0DMqWT78aUssMyFpQJBHbkGmwSg2W9S3t/8oqlsbAr3ukYbDeFr4pU0wU&#10;W1neBW7wU+IliR/kgGtW+XTnskCHp4e1SvOl3G5SEGG460pv9cUXXnrm1u2rV693211Ilzu7uxVu&#10;nse4exfHSqiDS+Sf1QZVUeBVmV1a9Xqe154F+4enb2+1PgzQateeH56tQ5+DIEeHxWhyjGlhCSTQ&#10;srWZpoDRlQpmBue6026vra2RUfAgi8DIYHqtrXYJmlQrpYtNfO/t7w/14aIKsGZ3FkZ9FkPZlUEX&#10;XDZQGjI32SA+bQxyvn/z96lnBBZaBqV2wt4jMpX16FTr3x3OHvfz2dCMp+Fxfx6NADaYElO2KWQx&#10;YTarunis2Br0R3d+FN9/3xycxKN+pgenM/0n78wexGWv6X7p57Z+9evrz+0aa054a7v5+stXDs7u&#10;DiZ3NHfslAOnNDa0M8OdzOZHfjScIJFKbXYe0p5KoD+PZqcnNAQuUP7nqlDwq1sufU8tQARa/WkB&#10;syxASml2dMBcZbAc35FpyKpWoth6wg4tfEUhQlrERed8C1VFULQfZQzLR5EnML/gPF8QAU6FFy9r&#10;EUqZkdSZ5IF9Q3o1iae490WAJPb0cVFF7EEAHjWCVj6uoPBBqPZD7E0xyMje0A0iN0ABjQZ1MFuR&#10;w5E51bY7XXihvRFYW0H2Ypx35nltntP+KpiwYjPhHxsyaB38z6L5R82qKXY66TsvRgYpk5Dbj0wY&#10;fU4iU8asHIar6aBoRHBClpXpXkuD+KSXiMCFKqUwnFy7Wt7cnB8eUQO5HS1aDFci3iPEh9J2enpG&#10;CqH0mrUP797dOzgYjsZsD6h+8GN8Ikg5GTzlK5Uu8YUBHdZC9x+fPLiy/k65gSDDzdn4SpLRkQeA&#10;gZpTDBeu8Ff4Aa6K+Gr2HgQImZeaJEBYYFlc8HarRWkCNyIqisztdS3mjrPr/PCdH+0Hj2F4MkSi&#10;uzAbU/QkRfme8+QuEEUBNylvqAZ6qf2zeJp/8E2feSqsiLnu+akkJp3qJsprg4MB46IybdJEzLrR&#10;SfJBuIAvZXd6O0hnhMkxtyOLq/rRo4N3fmCOfWRG2M+OI+0wzvYn1frq6I3XN77x5bW1Wt+cPV71&#10;yrsblxvVtbPJe2eTPabgSkkqGABJp9lwijoqU7ihATKJEGWA0ylAFUAJ5NV12DK12lq9tVJr9PAM&#10;XlWGPNsulXm2IMgYHoLGqHUKM44nQlWS30ulWZlBcaKqf+kiNVX5qgx0kbpvUR1Re6QKL1SUw1fJ&#10;GBRBSHVLiItRJTkUihSdG3ApnjOhMRCFVCFUgCwVcIWK1Yo+Hxk4KtwTMHNF1yveQdS3JPscU14W&#10;+F8IS0wpixnMCYlJh4lSrqULRpJVF257aq5F7s3EuuFnddqdZVaNkMEVeV59mOa2RIlIxFdkd5TT&#10;kR9xb5hXe2EPUtZRk1lkTLWwonPyB2r5quiJl6J0vNTN/3S8FDPnxp2D/KyulG88G/lR8vhwq+Rc&#10;Pj16zDmHgUz7FoF0p9xstMAcV9fXwZQoQIACUYyTkgAQZLXGCVIZ4DJYJXRPKN1KEEq6XK9816kk&#10;aIs+utO6/zgahiiq+ePBYaPZlrKjKF8osryYA8BtVGcxCqWpTB8Cw5MrVWBZjVCqUa8FOFoF86FP&#10;+NMP3zpOjkorLsTzTmbWZynDxlkNMuJZ+nfknKU8quxB0VsLqzDNr74gwx0ZD0Adn8o/bN+K2Vz4&#10;+qB/9nhwFjrp6jM7K7dvIeihMcnIQR91c67H/fGhnleyqDd6/0f9w0cNu9RstAP4xW3N2dxobr/4&#10;m19bvb5j9Opho5TYkCwACeHNU+UIURY9AefD7nWmfqnBy8I4Sso5o3qQAjWluamsuav17nZ34+pq&#10;d4Ur6nl1Cv10YVUqPUSM60z+hHGI7hEX2XTxxAhigE7KmCOyUTEBgd4UhljQrKXIoOoHy+xCWYT8&#10;rsoli0fhOoptkiiIxSv4kCwvFSDJNEVp2MIR4BkwBuI4KZkJYYPrXJiAPIQWKVwLedAFoMTGRXuv&#10;iMBINnApZAiq95DRVTHxkgxkEPiHt0g9rzucusGiM9G647QTajvxYpNOTlGfz30NrROK91Ldw9hs&#10;3abFX82hUqwJVc5U3DBk3NW0VgFVJVZUYw6VdA/fpG7Jk7EwOCdODn9D69Cn/ENxQYhJ5/k0Tzzo&#10;EVdvhpWGubfXaHVee/65Zzc2NltU4pjCijieOl9mBpz1j8/OTk+OjwbIn6UM/BZuD7AATApJwZIE&#10;MWjXrS4QlY6m+w/7jdp79dYIHOq9d7zv/vT4nY8+fO+dt3/yve893H989+7de3fvHR0djUajPo/B&#10;gHyaZSP6ZQoepvDFR/O5XF4kghAIEXScfCtZvPfwg3cO35+XQhr/m4tSHW19/IMaW8KeJ/ZQ5JLL&#10;DfPjF+arz4rSK0wh1Q+BJG2Nmz+Pcd79vbNB7Gjt65t6BzHDuL3eNV3UUZ14fpZlZ55dDyfu/e/8&#10;U38W0uENyDtHFvOZ8tazl7evXn+h180zhp/GLdIcK+tP3x2kB4SdZlw76qMDqGFrVA9rIOhSy9Ur&#10;ucfAkXrJXam21xqd9Xp7rdleaXQqJiCBXXWcBicPdg01hNIHZE0aC2Wos3SJwfnBKVDeVU0KCj5d&#10;roxiXJVskyy5gnFR9BAUHT2icLBMIZWxKFpF8TsUI1U9TuoJ0ucF11+VGkVcar4g2aVmLcYgtTMA&#10;Nwb2EaopG5NgTZmlGmiL/WAFwv0uFAZUIkG4RYlfzadF61R8ToHe8kudxrje2j3oVwfZ+lhrBVl1&#10;odW1RVUrHWoLJH6nGkoT0g3ISVLIg6ZdzCVTfAs5Uxp6qSVCV4ulwKLG2+BPEMHlqwx7EHdIe1OC&#10;gpopo3qWa6vIrz6bT+N342TGvWYxX77sbu1ajw7ZrW8+Pjw9ONi7d/ejR3sPJzQaI6qn0XQxZgaE&#10;GJ4Mp80p0oJ1AztCRx0PouPDewf7e4d7g/t37965+6PD/QN/bMxmP1tbO626iWd9xazd2rh29ea1&#10;Wzd3r0Kt5BKNmHgJNXk4esznnZ5Bmj3YO3j0aP+jDz967933P7p7b0+w3L2HDx6RYT8+PoTvTHt3&#10;FKV7/YOPTu/kNRyC3VD2QLzEbiO9L2IPJTWJYxkmXbyQYOLv/KF5Zc1qUktQNpNXbrh02dO7Og4e&#10;Pjqxuu2rrz3nGwwaRZp/M6LpCmeiHWXZfsW+cvJo7cP/z/9rMAiFLGuanav65S9Zbqdju88EpzYz&#10;g/RSpW1vGvOTh8d/7Jvx9vU38v7t73/40Z2T0Q9++kHDrra82iSagG25Ma230mnQkMHPDTIB7i+V&#10;MHgJgslzddhoICpIJCwPmeKoHsKwEKU56VEQLU/VXSAP4SosX8i/1Ezz4icXL1S+qIJ7VV64SAAE&#10;zRBgFGFDQUelBUfVofnfQheBAjitJNCCLKmGTxxIwxP+cFErKBxF4XMYK14MbVBNrP+/zt4rSNb8&#10;PO/rnOPM9OSZMyeHPZsBLMKCAohAAiBIlcQSxbJFybJuJFlVvvCdyzeyy65y+ULlC1llVfnCFypJ&#10;pihaMmlChJDjJiz27J4cJ6fu6ZyDf8/7/7pnzjmzFOEPjdk+PT0dvu///t/0vM9DZAe+Q/gzyVXZ&#10;R+EHa1bdR2OwvH5hIzb1xW+/nd9on6GhpfWNcrIPe6gMu01UQCCMkZMLRGGLoOo9RDaBzYyhe5cR&#10;m9AZP6337EI/zAArsJY6D5FIDTupYTU5rCR8FQid4RsA6QqI7pmTM3aYJEs9eq7Uh37zN1Of+o3q&#10;z252H97//TPLb3Jd+F5URclo2bZpGpJOVA53+Ra0X4QLttCfyFD0Vt3MEOoxKIOq0GHBxrGbTmSW&#10;Cm986SuNL/7Gn04lfOXDv/Ozey8c+aPxYSZcGZBycxr39nbZVoAw0agGA8IbbTxZ54NxrnhfXpyf&#10;OCVCLMYNjmoltkqKyWybW529n25+P3Qx1k+kVjuRta1K8qCEJCgOFeohND5o9D6/HnTB/uqXfFeW&#10;M1MxejlUhX07vjihzGzQN8XwRDO5dOHa4gvLt7Y/HPrT166sASwWXU14vd29nQqvHu2sNt9/fP/x&#10;puQsMumzr0XmL5Wb/UEsNns0WPSR6PezWd+VcLty58Efk6Ncuv6mr3v9QfHwUan5gx+9lQ6mmMrs&#10;dJvZQgbS/myajVBQ6WyGQdUYmyrrIQWlriWpLG5JiHPYdctAiajtXmPJ6vcJhiNzRu5EQZHD4rkU&#10;z6IguBttf/ZSZ60Ua99OkmlrIxwTAbCZ0FWk5Ed4w1IiyxXsgAorlL1Uk8h9BMZWYqCYPuDPxSe8&#10;FZYxjw+4WGQPJASgM2A6soEMjA8CcUI4k+1ijk1UJmyHBB1n59+LTX/mD384t9G4YN+JUS+AmVSV&#10;Z8H2Qro46FUEtAXQFUn5Q4mBOKRNIF2D0WQnMgbdTNSbZwIwVcoiAWfjIYAPYNRNDuqYRMJXCyMj&#10;HWyTHAX69K29wy0U9xMsmHBQ3Srd3s+9UfjS7xc3G60ffufrP//ZEV+TFU8Mo9PIGBMfYNCHoYzv&#10;QhBFlM/qJHAE50dU44NANX6Qy2UHnelsJpTMIEUWWJn9tcebf/jFr/6zbNRXKf21H9y6fjhMpn3T&#10;iUYkvyLgHgbGz2nQUExswiQ+HB4haCayPI3HcsddQe0DgI7aNQymWSUQGN05vP8vfv4vWtPwLmVW&#10;OpEz25XUfglWUSZBYC3ilJFYn7T/Y9v4nc/61oK+81NJdOm7sdEHW4N6uTE/G5ubDmayvenp3Lm1&#10;F299uJFO+ddWX/VHkrX2g/bow3L5kGLdytxyd7d78wbNEh+jgueu+uJpR6eZa88M+42CbzCXhuWw&#10;v3f33o3aQWi+cL0YXCsdlWiv1Ks1AhxhAmlxh8NzmbyDWFrFhfUtl8OnpA7stnm33yqxNfg4AdLk&#10;+k2Cfs4M29+ph3pTrh133JTTv4gTXdsZj0iKoVFLq7hSxTBFRprNUHsS92pwh99UpaKpIgn3HaGT&#10;m9Bn0hawfiwKQDXEVCpBC/KBVO52Ovmj2j4FY+K5/NRyq9qlnYJnaQZafOuD/YPl5WW+DmJ0vCqv&#10;k439aOpy6Fvf+uaT0iebqbsMX/mgKEHhu2c8FJKzUIuNQrq4exFbgPVadSQ2BX52hMw16B6eRLSO&#10;AhPIM0l9mEF2pTkyD/8AFE8j5j9K+MvJ4FHEj+iEc57mRfUunjuVXO4oPwgexOI8ofn3/uFyNHbw&#10;y+9n/+P7r8ZCc+lUmxmY4r5vqhCAHzQVYXqoQrVnaWlJNmBuma9J41Odd8D8Ynl0TQNtW2wp3/7x&#10;n1+/8E/fuPq4vP/qzcd/6/ZOgdPTOnjUi87QetMKSaVmZwoEyc4kSCcoLgFe4s9BzrJ+sAp+lU/M&#10;9lAl8XVEJ5dIwHT2z7/1v/s4N7BNDAYv9JJzN7amEWaIQ5Tio+4rbnDXUnUQfLeFUb7+R//lFxHW&#10;TBBQRXzlWhXKOYpjZD/MiRGHggwgNidJqsfbsfyycIh+6HRgI9/vkrNDsx3usjTCmWB+PhrJiyQI&#10;YXlow7r+ZKORaDdhtQjCEnxQpJYIyCRV7yB5odEz8B60C3Kw4CaQ3IkDtx4bg8uAx/N7TsTa8Uw4&#10;jI1tXZP6oDOGY6iilx1YjfHETV/2OWPQH1rjTLm2xv9106gCcpts6Tb6a8OPlljLakbMwLrIyi6q&#10;DldOyoYSBBXA7Ri7EfNCKNYZxuudGHM+4idDzYXgioIM+K5KmZoyjmxpcfGll168eOni6uoqlfXd&#10;nZ0EV3f0MDnte/joSrkx24sUmX2X/rnatWN9JjsBJk6pwUPacK7cRFDkGg4WSNJ2bztAreG6lWGY&#10;pCWXXTmSYbdYGN2wvyMpJBdc6XA9E93xvISUXQEMMt0lbfLzFwLTM4Hy/mD1yn9+8dzr04X8wtL8&#10;7MzZldXF2cWpVGIZVKd6cVmg9DAvweEAJLQLPe5RuVmvtUrFyt7uwe7uwd4efeXd9fUt5sWDvh+t&#10;zqHrPR9NftYfheJn6ezqUmHxzOLSEotEtHGAk9qgmo7wRaViETft5gjYweSzjVcOGDv6Jc0+3Flq&#10;elZalY+2bo+gkQB1PRwWkK7eq8b5GrCQ48EUUdi4oldxOY6kg//wD379aHuDeUP0oTjrSBnNziwV&#10;lq5mli4No8linbJgA6Gv4HIhO3MpnrrEqH04Aj2OdEpAzdXCq9H0henFV2aWL4fS011fKhBZTWdf&#10;bXQDpRLNCf/eQWN7twQr+MiX7w8yrCQuRjzEvHJSHTTLj9nsVQQ35VrcAUtfADqrc5q6mtXbrS6q&#10;etAxXt8Ki57HVHbs4iGXVzxzWB/ASzkmv+JvHXZVkCTNeSrxdQOZJMpYgpi3vXkGMwy2NLXzjFFH&#10;U7JSYBDaT3BzU19htI69F+xhDxUj30HZVy3dYz6GWh4E6BgYmGAu4vlzZ2fm5lSFCoXZ69hKAcw/&#10;evRIkYBvPTkbeLJ+qVjNDiIlxhYUNUkuhJqSvrttaoxeYAxRqY6K78Mg5wTOpqvttaL75NMCELod&#10;RDYhvT8l09oWcBHUXmHxgU0V/AT2YNmFWxfOHrxtCEQA/L2i7ofRujM13Tl3IYUQxoOtlWR8Dc66&#10;bD6VSBYQ7gMJcVTktIHnxYX2Dg6KGxtbm5vbpdIRcf7BPhtiG+5GU5jhauL3SRHpnsWH7XcL+QPQ&#10;veX6zIPHo/2DNrXug6MjKxDITdGAg3uOVgN4vqmpHK24xcUFxiIILbg+jPUzf1erNuu0bNvk9jRy&#10;mpV27ebGR0zE+NN08bGHSPygFoXixOxBI4taT+7/T2Hdg//o734VAGnl6LDRArnkS4V91DdmVj97&#10;5toXIlPLZZS3A7TnU4XlV/O585FIQRbH82iuJOdy0xd7qZVE7lx6+lwkMdvoxavN2GC44A+tHJSq&#10;BwegI32QJFXrzFgj5DPT7QAriiTQm49BOAyvDZUtUVGzUrxUlKXvxoJ0h1qM11xyrs1LUd38qQ3t&#10;eKHRGKnIemdJu1LRMzfH//e8ndgYD7P/SkSsjYBJKEuGbUStBg27KdElTzBeVepFzuKwXuEtNLtj&#10;Q3Ug1Bg4NDmYOMxoNKTqzQq4+1xag9XUipPmCxeWCxmoi978/NnzF8Dr4/DZ84geOYDHsbH6ug/S&#10;C/7NrfP7pUw/UvaxYtVzQOdTMYy1SjgTtE2AZlA2JJN2lQUlzarTqekm4Cpkg8oZ5AsM42ahgeEq&#10;bV6X56gXwa0rJJzm44TXGLsFbR3OP/Dl+NZD0PHDiADP4db1l2f9oYN767Op6KUmvatBrcNcug91&#10;palMmqE2/+rK2oXzF+dm57mSkkoWNpKIH8ZTI6JgYAYJvgxTH4zPxFi9g9b9lcVKOFqJRBerlaWj&#10;MjRQ1NxIU1m8nGukFxRRU+sm3YKEzlXvPFYRe1GruKj4CHUxkavor5Ph9cpmzce0rOBr0yPZg9FL&#10;iQoZzgnnH9zhau62EfiDf/B7n8Pl8Xq10lGv2Wu2h7m5l3JLn8kvv+aLwXcJoTk0ePOZ8Asg5TjF&#10;PX+jF4RGI+qPLASTZ/0p8ATMiNYPy3tbu1vb27t7B0X2hvJBH7mWwAhS+VQknEwlcvAI03CaSVOF&#10;U2lS4ZHaXQQExp5JsqztX8YgVjPvp9JAN7ykRWfwNJtwNEdhAs8WERzfUcPgtINrM7EHJQh28IgM&#10;QOuetoDBkCiMyCSAqQpvLiwqdFiqt4rGTJZjLCTGU6SuniCWNjXaSSOegNIGMUi0jTpVZTsWKi0U&#10;uhFAZGEywpVsfi6dS+Zn0qVSGWEaofT6vXwud+bMGQwDF7G0vMRpaZRvZpd8uztnt/YZla75yHWJ&#10;GNFptrVt3UO2AviFuGESnkAeixv/QBYBMZfVVGl8iUrCpn2U8LvhLzuFig2tMqtUm7k5mpi29Yi/&#10;4xT/IDJc9gC1OpmPYgD2ytV8egpUST44uAQGotkHaAOOKjyVTVL3pldAJZBVT4RDC5mEuN0W81q9&#10;CfSkfHC482T9waNH9x4+vHvn7kcf3fzl3kGp29zPpvfT2TrAg177heJRrtatUj2i502MBJqNmp0T&#10;dSJB10y7BCG162EImMdsYWZ5aRFIb76AAkJa+IRhIJZNbh1tFjtFRoL4ptOgxvar2AP+gTUUEeGn&#10;i73H/mFcPwi+eHUqlE7mZ+cgYWHaOrF49tz1L6dn6UqkiXWTcRrgKfx8Zrig8i0D6Yyzc9bZLQbx&#10;VjeIynF5v72zWdzfLJf2W40So6rD+lE3RA6BLrFGe0gOojCPh2mnw2mikEgCE2aXIrnHOgg1BD4w&#10;SIUzBpVQtRIENtAu5c1ia290duyyinHyMHYUchle433SgZ/cOTWOaln1lhAIwm3xWQiqrZPfhqlV&#10;QxhyETb4Zq1l24HdHLo+hCgHFD6xuOtBZGDhBGoCuvIhveGrUFlDNvbyK6vQu7Xb8c2dYrleTKVJ&#10;pxODfoS32tvbu3v37v4B8fQuH5qwm9cs7304vTrc2T+7vhUchBEFFNWVr1eGGdLCXduxnTHgIhRy&#10;ANu29W0sdTanpEQCyh039eolEZxQySOqtWglBbWreYjMAdVmfFDYZ0LrnluwMS47oDBg+phpXZ31&#10;AMTmg5XV9NxqpdYY7T6eKld8u6XbG1s7D25v/PL9d3743e98eOvDt9/5+Q9+8L3v/+C77733zsNH&#10;93d2t5m0borHq0KbAjCe5FQSsZSGAmMz8/NnFlZS8b3Z+U3m3kKjNyuNxXawjsgKpFJCtiiqDFFX&#10;xTYorcIEhkcXGSazK1bPpbaBiZCyE2YwTNmto0zdAJJxd+ve7sFjf44K6wjob/SgJvgU9oBipHge&#10;jv3DyYas/3/+x3+tExpcPreGGtHeB3fiL15bXrw+GGYplu+XnoQjQIn6BGiFeAZFQjENkEwDImfO&#10;AQRLs0llqcsIUI1SYJ8LKL17paVtFDSs+cvYM30FDXBTWmBGFigKfWQNhbmSJ3hPcbSrxeg5aC9b&#10;0BQLf45C04S51+s321KcjIM/YxJwLZzqH9xg2vMHKBzVy4HlaYqL3hH+QZFRi8yLxWWzQgZxZ8eV&#10;JwJyZMSSirZd7dfhAqEBDCNvF2znkOHIxePp1CCA/uqwcO5wdys7HF3r01aLwgxHWBba2awvLKYW&#10;2dWE1fFvbW0yKrCzs02RMtj6+YXPdd75xRe/97PsINUYHSXow3fbW0Nf3iwBRFrMbmlP/nBUUVKh&#10;wSnPRXiwJUiCrVKnQrUa9p44bpA1bUgq/iQyaseCLdRCKJ2kfZt23hx+0UvMFEf5M73RDlNHZO6o&#10;/vpa4U//WuLLv7u1vu179z9+aWrmq6MsaNyZfOJ8BsoGLpYAFOxx6GfExYxrdOU256cqEAuaRjO9&#10;Mz1orG2+5GApOVfc/Sef+PQPQMb3G//9zc1XtofroypBRUo8IMFgPoPUQBgmd8vm2tQegPGxiqiA&#10;q13NxK/0GxKtfj0Sj1ahItw69KfDf3bjW+89eSu0FifjuzBK5j7aKjAcEFHniq/UNf4r5x8cNbc7&#10;gv/ov/79e5ubvOD5+XN46Ob8UrXVO6qUUM1sNLZ6bfJpzl98ED2ED7MB6WHFh+pp47BYO3hcO7xT&#10;BnzU2O229gedchAeB1CTg/JI4PsgUvIM/gtVEQ3DFE8NG82APjQAcBFo3hrj8RBymqd00aqrtCou&#10;Mq5ZTpDL8zyf4Hyc5x+cJUy8hLvPSNv4qz31X9dtmDx/Ei+xt0i0SsQZ6iIZG4xKFH1QDmawoshR&#10;HV8pp0HADA87jso0yGe6b5FOtJAZLRV6Z1aHV16YP3flWjCysl9JraztP3hAZQTaozgFEGTcAGhG&#10;Irn9/ceSaSNI63ZAPExPTd++c6dQKAyam9NnersHZx6uh0YR2EpE5IfqNlG0F+9INM2cg4IlGpTI&#10;TPK1HcOl68FZoclADZZIu7zRTq3uWm/bSm+kbviHEGypKt+W7dRO6kveuQr4YFgqiw5ExJnAy6hw&#10;9q6+2kylfc3iy5///O9de30F6pfluUvT2dQUMOM8DdUEET6RJmN/SM0AWeUOjDOkvGzxh4flOjT2&#10;aPqgM9DuNXp7ydDc9sYPrlzbIgvp1N/Y2MtsN5+E+iIAIzBl+2cMjSk54hRMLJNNsply/oULHGMo&#10;uQp8IWQ86EtQEmVgCoKtJ6X17dqOPy01pLw/Et+XfyCwI/ykXoYNPRUvTezhd3/7r08lZ0rF0k5t&#10;r5FFW4i523YoBHKT3jsbfR8RqVatuve4fLRbL24d7G9t7m2v727v7O3DgeUPodvag3wZRRRk3W3x&#10;R5NAWxUXWdXUYSMgIImDfQkyjC5iXsY1WYN8UhFbWBhuBW8XzVkj3TCpUnYnNnWcUbZneXwTas8d&#10;H085BAML2LboQgKPIsAFEqqdGjJCADHhkURLqAqryIZN7kd7vYAd+Agnj2hTbqIpQZ6uS4Iw3Abr&#10;I/akASws7U69GR11M+HRa1dKi7OtxaWppTMvp+Zf32vN/vhW6Xvv3Vs7f367+iQWe33Ynw2KLnGw&#10;vfvg2vVPXlxdpJiENZBvVSrVUrnMd4wlkqUgFGBUBiM//kkePdhAqISScw8GAimmEX6i4JiAYZDZ&#10;IiRzfV2aDNRkQTRJYs9a3lacVZpAF8Kl0d7253B7wVCc5qzsR9Nk9NqAUQHn6GN0lpQJTyKuHW1O&#10;KkqGoG+iZI/qUwf+p0K9U9qvV5bXzl+Y7+zu7bfbL//ig/Dtzfcebd+8+SHgIt/DJ48opKKJK+x+&#10;GzVe0Hts8cALfHBnTE2lZ2fzFy6cuXT5XH4KZqPeoAm/wwxeN5r/4QyjUP1BqXK1E8nxSVk5nH9A&#10;sgdWctjd3YN4hiuxs7Mv6vlghLiIV85lp8kmUFkUL66/zyj/AsE/RH3lHUbt+rk8nYNat7kKP9dh&#10;KRZgLmQIF5KaFqJG0Sqye4x/AXJjfvpvfCGeHGWh0I8EioeHaLRKaQfba7Tq5SqECIdcMYLcnT2g&#10;JPVKFfNgBIZdUTgQ9XhkZ6o4ujq8LWntNNKHfepwD08mqZ+JarQDj3N8lyPo/2oaWMXQcwzmAZwn&#10;eebvn/7n8UuNH1edwmE45FaoadnmSSFGC19T7DYFSoHVyfcQIIkUwxhfjF3Y4xOgsgNo2Q8sm02I&#10;Ri/kyvmsP52BhaQ7v7x66YVPx/Nnbj+ufO9n9z96eNQZpmdzR93RYac62+tQ7ish80aCGoRaJYJC&#10;HxOJ2dkCNIwzzAxARc5m0BnVLp0v1atTP343Jylo6MNGSVRdfUjzELEEYyA1lMRrq3EsVdSFbN2r&#10;Gqtqg93IJjS6ZFm022bMOpSYETgZi4l+p+pRKNBRKOtr2N7BbACBq1Wx7QaKtNevMmEBuWHAn2In&#10;gRR4eTV16Xzr/qP2YfFMfzRbaW5pAnFIHfYoykhpJHLu3Ln5BU0oENgwGMTuTkGJO5pVoMQq5uU4&#10;u45YlbrNWDwPOiiZ+NZ8Gq2F+EHl2m7dQkMLR223EvKMfRJfCRWvQliFqWpKqLJik4zgEhhVYKvi&#10;rJhjhVh//dbjW6NceBjsQgu52PFFSjVQsWRLhEpxgR0cX7TmxowoVz+Dn31ztni0QSTGKepAEXfU&#10;bFXqVZR9Dkulg+LR/mH58AjDGALG7oCaBBkGyYXUBIl4kBdQhKfoTfhO9+qWB7vanlmI99PNxXz8&#10;OrZr8PQ6lm8xr+Yc/dOJsta3VzM5ecfVlSfxr7vjyoeeMWhuUzZh6QD03iJHEoLISAB05q3oDdxU&#10;UYjlDwrMjXzSOtfpdhMtIk3SZFLB6eno1FQwmQm8+ubXFs+9vFv1f+fHd969VWz5FprDwuPd3lph&#10;Lwoz/+HUcBBDU4rQOhINVKv9vZ2Nw+IRmtCMeTE7QR++XK52OlBLdi+s7Xcb0z9+L0OR0Aadk8w5&#10;+kIFgEwAlnCo1sPn2zB5zJfALB2A0SqqXmfN9rqxDXysPYghfmwPfgTVBIZVL0KFXY8dhaXT7TUV&#10;/6gQhU4ie2CNr/Dii2BWou3OuasvfI3mHyXRcysXp6cTM4U5VjmXnUyXPIEGBJssu/vm5jr1g007&#10;oN6grba7t8eEXZ+OfzcpQYfBjy+sim+r53v5sDajDdViUV6KF8cSjGW4V69WDfktHiDHXsXSE9UL&#10;XSDpoPA/Os9QjoV3KrsfPrjpS9PSHJC/LnbRDa6xiMikTdjK4G1GxGYztY4AZhS8etl/sLdeOjho&#10;oynti1X3kUWplA9LtUPGUKvwtfMHsWA4yfAiKsU2hcOFjUL+oFBHNQwbu9FqFZ7TAcnF1mULeXxM&#10;tnjVKT72ZrnBZGuySMtNl3lB8Hizd37jeK1PFv3YolxSYa5w3J5zQtSsFwv+9cfGpUEmrejIyngC&#10;dYuxWIfkYFRKsiwVCkojVMW/on6ElWs0VTWvPp20tQtr166/sNeceu/Wxi9vblW5uvHlo0ZqY2/Q&#10;bUavnSnHs41uoxAO5aPxEYrOhL7N5mhne2N2dn5xaXlmdhbVRnJFjCGSSBPfnz+7xaDLj97NIvCs&#10;mps/DY+WL4A9MP7mcN2cX1APVFQF8rV8wJmENeTdbmDyWV7K8XH+4Wl7sAoUX1r+YbKhiLG0T/sI&#10;QRhoa4jPGc1D3rdz5Uovno7t7EWvXP4mdlQ8OBRJApzX9RZkMPTIjo5owuonGiIQk9FBm8rLV3BA&#10;RD07NwdrxvTMTLm2NRyhvpSsV947u3zU7BzV2sv316dwnnxqrglbLc9Mp6Fbl84TsCiyrCx4fzvc&#10;VcYeiNGDRJFEetIEkIzmYaN0494H/ninJ65m/wy0GYd1TglhOimm9jdTrDEpJy0XG34ZBD/5Yorl&#10;i1BgC2HBcodiu4RJYQzsMTXi502kGxqJ45MUFFkriGhWSGkryEOC4mB2RlxszsE2dfeo+QcbUfPm&#10;Jq1ud9rNqYtqi7MPp5+GxhPxq+ORs5/upheQzzztleAxNCL/yc3xghmq1HHdEbRqol+PA3Cn32YQ&#10;JtFL8is9poCja/xKvJf6EHId8h4kHohRMCdVrTVm56c+/alPX73+EqJ2H93deOf2YTCaWV67ls4v&#10;bh+0bt7dbpa7vkjy4vxBLHOUCJ8Ph7PU74G61eqlRCJ7/foLiPMxcR9PZ5ZWz126fDWVzYuzuNc9&#10;e+ZxwD/1w3eT3WEUroGALwtPCgha6zyw4fDJwCAhQ8w4BD9V+5UxWJQkniXrP3BpfiV7iPoQRiJY&#10;Ui392D9o49S5opHMV2frg+mI8wHC//rVYH4ueudOaW7q87PzZwFj020A7EN9hUXMeCcH14ktnEXP&#10;yscqJEwx6aFq7ah0MfS1I+G5bDbVrqyfXd2MxOsM0Bzsn2Mch+6kVryobqWSwRckypqfLRB98VK4&#10;BdrVEgT0w2oLdJVvrrEqOo3Q4zOjctg6ev/OB754qwcPsD8w1Q719yvsHlxuEigLGbR7u7FJb/Mm&#10;lvnMldl+ndH+sE5vc0jbGP4y5vbQ3sISNMAnsVudbxUYFGPxk6tkA2bQk/NZ5RjIiTWWYkh8eR4+&#10;sFMM93TDtXi14o9luyZpwXF2IN8w2dq9EpD00cyMbflO7lOUf/YF7N9cUre3WYPacgPzEQRCLHeB&#10;L1QutZaz1ZGM7EJceoZUlYyR6z7LHjRMqWkIo6AUwwYvtHlULizmX3r5+tqZ88z73n+yc3/9cP+o&#10;k59fvf7CSxAH3rx9+6OP7vBXUDQyeLiQKubmGtnE+aAvQ+DQ74UbzfJMYf6gdOjG5aDrh3kIfGAy&#10;lWGeAXjT2urdYHjqe2+l2j3CUuQP00NIWYbc4ROpKiBKZ2g8yafBThrFpp02a+m4b0/MY3x+v4J/&#10;UP5gw0Nj/2AhE5cdd6GoijOjYi+C9mhcdLprS9m1K7Fak03z+rnzn4BjhvrE/MIsw30a7RghTY2o&#10;nHod3Bhg2NnZgjmGTguxE/HSwaF+UHulzI6cLozipY3taPTn8QQVC//uwQWA1FgRiDDVshlraKrQ&#10;BvaRXjTXh39zMWhxU9I1XYgwKhFCWqJa1gcjI37oo3blxv2PRolWj7m8QCjV9nd2ysYENADCToij&#10;ErAyWsMGifNeo/fBz15YaVdQE4lF/bA40jwWmYXmzpDFM3QO5SDRWFA6Gh803TUC5oZebBLNG0Zz&#10;SAoXO0U8dMVk1bq1bgOap2zsLruwOpIVpMw5GD2Y/dfswBU63R1rZ5+WP2h96PGTVqRt3mbTDKfk&#10;8mYnXaW9z43MKG8j6tZ+q8hKPQcjIbZpHlOFs3JTZmExnc4TjOzsHj54/Ghr76Au9cUYc2KPHt2/&#10;c/OXFTTaGNTB5w7hHB9MR2tnLhJzTCO7BjRjOIhHYqCYkvvMQ4mxi3MZXVo+S70esYp333sfboSV&#10;lY8i0env/DzRbMcCYchPk6MYrXKHTQI7AZYJgrY2skYiSAfprS3Emm/afmUz+q/xPv3l7SEqVVzP&#10;P5zIp7kcXfqlFG85JyizathbhV0UASMrlzvJTPLJg0Rh5ioOE61AoiWI0ziTlXLZ4VtJqYmOqNEW&#10;ZphfmJ6dnV0g0VaqPcevgMEmE6BhZ5PpLsNjkdCPl5ag5oRH54XDozRLgoqq/EAypeYQaFA5BFuF&#10;xG2mhDSpfVMCVN0P7GEoVi2RAjc7we6D7Se9SLWXEBA41gw0N0vSJQZhypCjlDroLoo2glkU9VtJ&#10;Xcja46Hp2czyTGohHaZubKI5tjFqq0R0GhVqfHyKoq9wIuIYFdO1Focb8XZYfzWdXWvD1Yhcy2yS&#10;NPyFtaCP++UkAXDfeXK4mf2/+CW1xY9TCM+QnDShYfUMoCq/QBLnqkluOMerMh4nIdpxHRDai56G&#10;PioLjzePbt5+sr6xTe8imIz6YF8ctm5+8P7+zpN2s0Ifxj+o5pKD2enATH4YCTHTmKWryouwccI4&#10;mctBcQcOJwfZJ/K+qXT2zOrambPnL1++jPKLw5WQtVJDskzKVFSU8pE3oxDQHQ2RLMI8TJBTIjKn&#10;nAqDNv7/P9zZcwf3BTK0tE49blD+/gErYXeTFKgMX1S9fsAOeu78ueWlFfjowWuw+l2MpNK1gbS5&#10;T+dRbINCQLIfsz1ptoQeQqum/KTVL6FNerjPLCjwkHIs0qXngB95/OQJH2BlZWWmMAN74fr6+o0P&#10;PiAj5wqyHfPnImDo0+pVsY6DgIp3d2ByRiTIOgzyJfhjdxRAU7nV40ZCMCBnK1eh1myVa03dUBLV&#10;z0bwq9dWqP3xIQnC8AcMWXBj5lWjHDgAY9izYKUDcSkplW7wuVHf4hbiXw5W6dBmou5VnI/nEeWJ&#10;JQB2Vb2+kJU43bM1ouLdEXcgczHYoCJ7F+uruWrEFlqxliK6uN4iAn7iAdkxCQqM7UK7p7tZN02h&#10;kWBIQI9YOQNo8uG0wgOowS42f4uGNckJCs9ADgROwDLFEiAgExi1Qa1NUML+MWoT4fbhLSejQNci&#10;2G3VmSRmF6T7Ci2cyeghy0aN26vNahZZOET6+vVYuE6vYIB6+NFBtz7faUWC8QfUWys7hUQukEhm&#10;rl27jsjdzTt3t7a36FqZqQb9se8uXvR/+ztfRYwDOb9Bk45BMDLcC4wagWENY2M6w88gNclDYBAJ&#10;zYvVVqGwygM6o+60Am6WRVmczIqASpFbMNJnRQgSzvZFQtAIMg8EcmnQSzH3aKAmVdFUeNMp1mUY&#10;Rtg29QqceIEGuSKcAE5sdGVxZfHs/XIJetLPbte2Sb1SyVA+k2PRU1riT0C0EhZB5glfWLF4BJ4F&#10;vDbwLYgjqlXHddkL9qLf+dF/2N6vF6bn6NUtnr0DC0+k9eowmYsHLkFhOQjsbG1UunVgbk2m2ugC&#10;iYFDStBOEMAG5kUEEGIIqgPJG1cxODjqlFnTh9tH652PIrk0nfAYi7XaSIG7Rs2Cam0oBNAFpuPm&#10;YFTvIcvUL7f7R8jTfumFtZNVIJfXamefVOls+2fhuQ3Dfu/9dPvHqRuR8xsn/8T9lSLS8V9M/tZL&#10;FcYb0smXddAzd1UndwzE5+UJln579RDFUiZhbnGVxjL5Y0mzqoqgDpQrJFggpCuvUqtEWl0shIyl&#10;lVwtHpM0CRuXlEKxE7EBgObgSWRJXAKpIY2/oFfC0vCNfT1LYLhjLXekSVkWpVp9uLr0ErIYC0v5&#10;zU3ga4uB+OjMmTVcxOUrL8zOzX/yE59iibiRmWjoO6nc4LvfvVBtVkI+KNjCg3AlCP5CBQy8gobe&#10;hFoGcwTGTpzqeohAyph2xFmscXKdRMO8WpylSUL14GkKmbKWLobqZ0Cj0FPjeUxFGvKPb6HehkVg&#10;Vv73Cq8GnDxxa7e6S0v+tUvV0hEq1Oer7TaSah1I3Do9UYf0ekJb0NfosXzDNOBXtccXqCgBYcR7&#10;EDhRJqI7wfOP6iVeOZ/It2u3ZhZuwp7Tbaze2wy3G9NCkNHsAdbIOva3AbHWGjXwGmQOPArhwPbW&#10;FnE/rwMPjUzBAjuwRNCns1Pt7u9tdu4zUsSmGe+H/MVqsNrm3LFItNWeWMaTNRz8yvWzk0LQpAp0&#10;0h5cODSxh2dM4i+wh5PvN7GNk4544pHNAGSGkzrSJDc4LiiNf+t+ZVG+V246eUeFFQV6CoEEPVKX&#10;WU/DaThj0MiMPUlseS7VtuKSo1slUXWSuMjBGrxPlKwm0SMSAJ4ME6D4JK1YMM7a9bjhTYzTB4Ng&#10;i/OyIdTN/EeV9tCU0fdKu+cvXaaz8dqnPgmwAfTL1tYepfSpqVmaD7dv3+FMn1tF/ObPpwujDz64&#10;Uu5Vk8FWcIgw0TayS7TIRaEg76gJI0heNDZtMZ1BmOwLm5WreiCWe0dmLzcrRTOMTckoxEcGlVcR&#10;Dv8I7A976MfRDTSPYBfaEunx/Pmp+x1GmEoOLlyhBJF+vJHsjZJUopsNhnsCBEIsWd6L6TVMglSY&#10;A5S0EPWdDk6DmIrWBIMf5NakchXCllotEcx1mxvx7Hv5gs/fyxx1rnZqMwBZZhdT84WzDNDn85FC&#10;YY4YCTYbe32g9cgQR3llbA8HyTckxuEdaSYzUg0iHCqCR4074MVZLaCrAodNf5WygZiqJ3jvZ/b3&#10;4FdfPGfNNB32Oyv5n/APzh5UpzphT8+v72fOmmsuPv8n5go8FzG+73Z05yTcXu91D7iv/ti4XnR8&#10;h19ok/MqSK6OZHUhMwD7h1EOq7hs8Gyrs1oY4PyGxBpMHZnOgxWdFCwx9qDsip/wCfBvo9iwrMv8&#10;iTbLAHAUtTVdP8ecl0vczTztcK0d+8wcgP8rFWALmTIzgkfIIPRh44RCZ3pq4cyZsy9cexFMzp27&#10;9/7kT/7fd955F9TI2upCo/Tns/Ptg4NXqEks5ZG3i4UStWG9GQkhy2yMSb4uCT+j+UxLM5tlJISs&#10;Q9U1NBHhJIjMeJzonZXMtPxFFhuAKsU4SOxsiXVmyPjCIBYA761z486QDV/btziucj+1/7R7IHka&#10;Vy+nC0vZRn16ZfVzogFKZZCWIWoHhn3v3t1arUpQw7Dc3NysJZucSIR1lA1BF0fplp8zM1kyY9hP&#10;EpHcaNgehN6am6PWD7Xp57ae8FQ6az0YSRkqhIloZXGt1qiL91/aVHER3WQyrF69NKAKBu6lNwuR&#10;VwOiAQpDwAfvHH3kQ9eHpvgoFKq2BsUKxTKaBk5X2LtknsNUSBT82ksXXFXUK0YY3Pov8A/PR0Gn&#10;7h/PmN3krwxc+dTNuQW3i7vY6Kk7ZlPOb5y8I9GVseaI2guuyWDdFePLdxUBSSK6mqkj9XbcFtaK&#10;NiQTZkDaYHKYyCC54Ti5COoPCjCckrT15nh3W3DUme2N9Apmd17kpiqDNm5AQgqTZK4WchJZUZ2k&#10;Pkilks+zsb63JWahew/uP+ErAWvlhb/3g++zlfLRllcWE/FIr/b20kqnUr3GR5qOhbIphqjrK7P5&#10;wmwyNx1NZ0LxdBBxMgqGSId0mlDvqGvCq7sBQfeTyVMzDe35DklvlVlyDUlxu8RN1VXmgSEZGvWx&#10;BzMDD9Ju5jzBEJ9yhSFfhFv0/FpueqF+7wHybMub27s72zvknI68lW40S9Ml08A3SHM17JxK8VsO&#10;VjMHd3AOnLhSaQ++MjaZZu+dpYVKKtC5vV4o72NIZ2lRktIT6+XYGqYXaGvwVxNIH+7C1VdQJscY&#10;yMIZeJeADRJkwQCR2+3iLWAvSMpCYBiFhny/yBS5iPrM2p9fzMGvvXzR8wwW7stJPJ0/PO8f/pPO&#10;wV7ndP9g2/3x9j9xCNqBT3iGyXOcmTzvIgzRp6vm+QXPw2j1K0xSSu3U0c3DkEkrUVdfV9GEQfVw&#10;ADxZ616r3+ZFEQ0TdE9+w+a6VJID0CGLog3C14acRp5G/QtHDzM5p5bQWg1AljOe16BOHRstrqR2&#10;9590mqp5XLy8trZ2tnI0LBb33nr7rZ/89EcPHt5nvjydSTI9D7GIxAwHj1bWqnvFla29RkA1WTDN&#10;1Sl07xCiT9KEimTT4Vw+DnNpYToJSiGTQvF8RJ0zFCThZUyUJh1VgIb6hxRnuZ50jIAWRKH2TPT9&#10;MatWqSJLLZVWBghZWjzhYMMgZBYv8T10MVyaoRHG52+1XnXQDJ9bzJ97oVxphAadTyal0DPNUoSl&#10;jw2WiigsfbwKTWWgqLs7ewwF0H5gOzg8LG5v7cCDv7e7j+AXXJ+lQ/RN2DIyjc6N5cXdQgyNwBci&#10;vktzsxdJd8kLcjl4A0aNKpAnxm91EGfy6TAM6VQlk+xEpHpQEKipJBo1hJeSPPLe+nujaJBOnhBG&#10;QGPoqMN6xYYwZt7yNm4vufUHv/7SxTGyyBmEq1kf59Mn7eH48o9z5VOdg3va88bHI+oGW3ZsnQVb&#10;Q55PeGr7nzgEKxx6fYaTXsKmgM2R2B03o8NNFVVZlhiTlHxSUsWN6DeK9yRqyDYo/i/rJqh2RMpm&#10;IRPwMoxE3Qb9iiFfTELcrAxF2OS0tnzhndTQMVi4puT0PQXR0uiSFyZ5p89LS6PhJuRaxF8bD1v+&#10;YfTCxZlPv/GZXOLqZ968jtAU9CU06VKZ5J07Hz5+8nD/YAf+2pT/8Oyl+kF5aW+PuSFiYsaxAmWQ&#10;lBIeFXeZ2DWCSGj74xEK/OmZKdTLUWiGDwVwIdtzIJellFI2TIfbTGioqodk1JJJcw6ceUVcAcqG&#10;/BwNorAwefNOxkgwzqddpfX5YxBuB5qZqWTkzLV9Jl/2t17C6lBUzRnNDCKIBDD8FWvXhniQyK2y&#10;r3PWyCVoMJNP00zgDhODeVxeUPKqiQwKorcLmUeF+ODG5uDGu+2HD4oPn9zd3t1FHQvQVDxWYHDa&#10;dR7cwSWk5FouH/F2lK7YrcA2Ue/AGZFzEwL88M4POVk+ioH000CEb+1GlU8Zkd1zxSEeCX795Ysn&#10;1+5f0h5O+ppfPV7ywrZJLj7OGmzbGnsJ97K6ONZsdi7CcyIaMXnqRSYvRcmVp7qsAxehDMReXfgw&#10;+wuZoeu1WWRFTdo6GxSXrFunX4mhG6JS0ms2IYWlwnbYBAFFSk0L2VNsGgJDcNmXgVhsDne8ERik&#10;iCSuGknsLi5O7zwOIwJy9/7tHDqnvgvnr05du3YJYyB2AnNz8dJ5pGP5sChfrBVGL77arDbP7e4L&#10;3gozIkNRsWgWAie6o6ZhrAFFu8HxCTdcFd6zcBj9y1E6GczmgrlsOFdYwt7Az4KJAncGnnoIrQRV&#10;qSD+wZyDaJqooUO6pXw6Yvag4pKrdessKqy2TGKMiTxxZxDqDaqwb3cvvtqEjb18+LloMk3hZnNz&#10;g3yXQIVz7hQjnSPFEvCMDucHIQ38AA7lSgMsTv7jqx4c1ZKppVrtw5n0vcVMP7rwYmV/JRZbgcn/&#10;0ZPNBw/v/fBH37v90cZPf/qDDz744NHDh3C/Ymm8Cy8C3dPcwjzhLCpycmeWCXP99vf2fv7wrSG8&#10;36k4oLt4u9dc30aCV/QVx/IPtuNOaqH/2x9883hOn0fR2D3tcNNqz6/XU/2A7IyWkq2QkymyNgxo&#10;YseZ58k74ih4zhhkDz6GFa2GapXUcRmKwEQ9F9ekcxGklX/Y9PS4zMAjVlLCooUqXnvXbCZGAt+i&#10;3IA/Qt0Xqnk8Og6B2IJeAi9m7IRqZCpPA+EkzCJLUV15RepWQVLv0YhTrQlpPFFGhuDIAh1eWU62&#10;F37lkw9Xl7vf+zcvvXv/5vzqlcP95m/+xrn52U+k09E//da/3T/YxOKWls5++lNf+L//+M8+89mv&#10;N+r/4m/8Z3v96ue//Wezrfhj6ruBPqNdoi065bB9bnLqJnfYv03OlPFbNkRw48DjgA8FHu354Puh&#10;yNOUhA8MUcpwQN1E6ndBH4F7CIZhjuJM4lD5sgHET3VqbVPRcK9jqA0GW73dVj06nZ3/r/6bmXzh&#10;5i9+cnF26b8tR1oz6Rx7BRRbZA5sMLC0ukY1p1V/BQsb7I+oaNtVE51eJxCJD5uN2dLwJloGgWZ1&#10;Zf4ff+rqXi1QeHj772+UridnovtP0Dw4ykwNrl3+Yr2+ewCz8PY2l+PegweAPtx1z6VyvCOFV8eJ&#10;T/cbKAd+6X/5w/+1uDgMQ38inoFY5+27C3vlQAZ+Xi+ef2Y1Bn/r5cuWMhhWQuGih3eYRCleImsZ&#10;iHH3eD9dNXqMmPEaPxZxGuxe9Cpua/fQdV6FTzut58VP3tFfPWcntp0by6LN/7gijnua6uRuMN5N&#10;dToXoA3MVc09T+KMT790Cgwk09Z9cwakQMvU3LAQzQRIkFN0xWwtFFjVwHYU9rInM3zvTFmA6cpx&#10;ahrq16rTi37+uHDhBhHYy+PJvcKMbyH39Ugqc+vD24lUZv3JjS984bdI/L77vT/H6zAGPzM9h/Rm&#10;KpH+vb/5d5qN9xdXtmrF3P17yFtYI4WleXrYwud6Chdjp1+HnRtXVgx7272duyw6q4Xk4nwWHm4T&#10;sOUrVjut0gyq9NKh56ubwIvKa9J9jOCTGHwPUs0UpE5yWMBzm3W+ayiQqFWrFy53c7nyxpNgLPnZ&#10;RH76xi9vcJ7Z+lH35mQSL9HjNVHUAD6BA/gG/gGwBnk2y7fAv+ZZytNNJKmEaPcPut+enW6gaHFU&#10;uj4InsEKt57sRUKDqankcEhuAsLPj9ri2tq5TC6/tLh8/uLls2vn4Lwn/OSLo1H97nvv3bhx48MP&#10;P/zFe7/oxHr1ZB8dK/GE8g13jlL1FsOFE0G0Z7YY2cMkYTB7OP3E2w79dIvARf9e8dS770pAtmLd&#10;dv5s6qzK+NPr3m3nbPheBmBlIvci2vMt9vEgq1Ze9x63t3Z10OOqlPPv9piswl7F3VcQpcUPbNco&#10;ik0snWeKxcQoNggo4WmRzmeHIRU96IyBZ+rzqlykyMGIQbycwUZWPPkh+mHu/Mh03CiCGUqzWv/8&#10;ry1OTRcf3ZpN5GZ2DsuMyh4d7r72+qc31p88eHCXb6fJR+Ux/uvXX7pw6YUnj75//mJx1EeQKoCw&#10;OlNtiSj4nqcd/PgyAql0BuABZ8a9VTNinINDefFDUHdgXOS3VHEi6ItHeonYMJMk2QhPT0PTMlA9&#10;SnxNFi/JzMC4Idjc4aTLAerf6kUSiEMU5A91c/l5ZkEvXBq+8FKo0QBw/emL1z7DOUI7awM2BBBz&#10;kRhighCJ4C4btQqWQN2JIqvDVjhKPEToQXkxfr9b3Gq2uxBRVY9+tLpaYb3WqmdCsUsMGJeL1VUG&#10;Ui9D95SglktXmyuSSmWKpSOYzrjATFkBJYdhH1QUJAUoGF+8eOn11z/x4ksv3Vq/WcJVMrKjLS0y&#10;2qskRa7KSjh9oiz4jZcuub1PhUN979P9gxsZcBUdcwLeHVur7v7xHbMC7eXWIDoGpbpF6ZmJsxSv&#10;TO9swMPtnbxjW7nXXLOOk9kDCEXTd/Zunvk469OcobMo76ctB4uOxIVBsdXxdSuHVn3JjYNC28Q5&#10;8hM1cVWabJEG+3DGoHWus6IKqtgpDbNrcx4adrJBEowZ5yAXYU5DhWznrEhjc9n64lK9Ubw0v3wt&#10;kojduXtjdib/eH3r/Q9+AX6SdUOkhgriF7741RdeeBF11vUnP7n6QjUWWbx1k2lFzBv8WBorPS1a&#10;0ufxUpbxf8Yugh1ZoE1LbsxTqPo1AAAy0vRjrdOqDntI5qBrQ0k3trx4ZnaOvXra8tsMjXNRSwm8&#10;rC2HTQOTlRA2PQQrWw1HCaDPuIpMunXtRV+zPXj0hGHxN6tQF3d6MNHTg2bpk0gTGLH6N548Ysuh&#10;B0cdlsQXaCN3+FksomyywVx1vQ78ZJTPZfY33z6zdgQdbm+01O4vlo4i9CPRFmUsG5QeWU/xsESd&#10;OhqLw9gBY+jMDAIh2e3NdQIkabaLNDakubxsllNyd+vu7uBohEwxWwbYx4NqvIyMiZA+Xpw5Pq0u&#10;Hw1+4+VL7jdevPQxBKha9093AJxZWOJ67CUm7sL111x8f/IOWEKXH7tQx23u6hk79mEPp+3Q2lrQ&#10;ogWjBKgSEE8AgKQ+gj3fvYOl2hMb1ecxOzSHMP6EKmQxGi1Qt1VXRTEmY1COAYm914eGQ8loyBq6&#10;8sZW6V7BTSDLJNSQRlhM/Ul15Gw81sAz+pURu7icwSARLqnzI+1VKT947ROh2uGFcGy5sDBXqe1U&#10;4CJqwyQTPHfu/Kuvvv7qK2+cXbvwmU+/KWR/NF7auzUz+5A6/oMHzCFnkFAFqkRv8dRDXYbTDkB4&#10;rsWqmRXx6hvwQt0I14sywjfl5abP0gffVudU8AD8p0h5FGbnlpaXV1bWkmlp2iaSaRqRfE3lYEbg&#10;OfJn+qNaBJhboPPaJ6NThdijJ7GXXvm9ve1dCBexBxDg9Vo1jmLt7PTiwtzy0hIxEpkDh+s/cIfv&#10;m8vThPZDXraweHl6Mcfp2np4Z6pwfzo1HIWzB6VC6SCjidMcmGEUckZzMwtuORE4YVeQNHG1wEdB&#10;owtuEry99TlS+AruY9K3Hn603tr3gcnjz0W92ogdgQvTYjv9vHn11mP/cDqO2uqbCoidI5jcmcQ2&#10;z1jFCQFzt2SdXzDilvFhYYx3jIGmz7oIG0s4Ng+HSOAR4VPd5u35pnENxPLL4/ew9+UR120wyKAO&#10;NRksiQDiy9qHrRWzoPlARZNbm7ECLztSgiCuWCe7ZeIO8gzmEyQ65M13yDkY/pBpRTc4a1ZBvBMI&#10;z06HLlyufvieb3rutRYMrp3dW798BJUrQAOKg+fWLjFKQRn64f1HsHxlcpna0eNw/D0m8R89jA/g&#10;YxmGW51DOuOnXj8bRnzqcE+TnXhNfGVJY1cKZxEO0XlDwZeM70oUcCGr8tCQxAUgZCpWVHpa3S7F&#10;zSjWQKFqSrAjENtTMwV+Mrrc95ei4cyg2b50tZspdO49GC0sfCWfndnfp+cIFPXh+pOHtFmQkrt2&#10;9Uo+N+24h8l62eqlCRyNUnLF4gMBaAHIkaZhaODiFbePEtm3ZzPNQZiB55Wj4hKzdLDy0ZKOpWP7&#10;2wf4HJSvaVK3uFDMN/JNMONonMAM8rLyEeIpJevIaaZ0p7h+r7IFaT3lYIYQIqVm+LCC0JJDx489&#10;wfEdL16a+Af6r6eed7eOPRczvsM/jerDBejHvzULHu/bT1+t8djZU1VUngvbhtdgdm3m8U3e2r2S&#10;BUsucbZakqujPvXWrEnF8RNzdZ0Ns2HCWFGrmj1o2I3OhLUm+HtCI1y8azgI4ooTMV9ou78pOZiU&#10;kKIjFo7FJ9bkcl5AhjI2Bg3zyWpMX0Y6Rdz6aAS3ZxfL3fqZePLq93/83dv3fhYLFM6eX1aRp057&#10;1ZfPFVCwRcaA9cFDYWCnkXeBPDx+lGy0wWWmur3DQFB6aqcc4wxt4ofH55udRCN9LgvS1IeVBvgC&#10;Bm50D6h2bMEPnQkr+biY2HSKBG4OBQhu2CzYrZjUQ5Ipnkgjtcso39z80twS2pZns9GZy1ebianW&#10;xvaoXhODJcpS9AqoSsDDd+vODch2qKQ9uL9BsARyiU29WtGdw+Ih7H1PtnYPi4/KJdRVICFGIGI0&#10;rEeavn9/rtAdRIbt/vWDndUB+f0Qpu1YvXkETxkMGtgtLNjEQNzha0ICDCEYoFqyQbcKcT6ETMAH&#10;H67f+aj40JcQhyXaMeFiI3J4ZMHs6Xmy7OFkPg3w65nKkvtnlyVkW6YrMR2jTb38wfIAV+Gx+pIJ&#10;NrgQ6Hh60+HOnjEed425Us8Ym0sthM6zcvk4QbdC0wjWdkaavU/iAVEcCkXx0iSHHmfVTA84GQdt&#10;lI7HW+5FZBogeAB4s5dI7MQI+SxHN6YQ4S88SzBjMCocIzdQ/mAWIrScuQYNKdjUOAmF5gUdz4sv&#10;E834BpVrL9e2Hqf/8N+8d1DZC0UaizNX/uC/+Ju//OUNkKibG9vTU7NUSAhPRMySiEylgZB/jy15&#10;cyPbgTM6lu32P9Y/WC3h+Dh2ufAKW0NFuBTd7DvDyu+D95uZBBTfWN9MI2n4XYUj+JKVPPI/kcrx&#10;J60OyWo7MzXDrkoixC6h8TOrNLCnNKu1EArMzWQ6XDhz/jCcqZYq0f29M/2u8g6cCtSUzTZUzSlY&#10;J+/cuXnxwotMty1JYitPZWl6ZpooSPzE03Nnz06vnVlJxy9n54K5zFSgm949+ufnCsNuqBOMvFnc&#10;vwx9cjIdoCSNvjE0MJxn+jZ4dLL5o6MilWOmdmIRSAmgNdL8A1uAEyTgzk5x48b+fV8KxmG2qFik&#10;2ArvF2EecOis54/gN1+76mY8lXBZIOCiGNtvXJlYzSvAxG71CfZoIf+ku3zcZnb4NqvTuXKHW5pS&#10;HDAZZJIHZruN3YeA24U9Y8iZxAJVW3VTEN7NZAs1nmaLWB7BUlvhdXkL+9zajm2K1Q2yMhXFt9U0&#10;NwBQrVdjYhF6ATyC61lbwUnbKis2uF+F52VQlx4ccQIgDoOq4gXQHkBtka4IBqCtXvhJBUhSHuFB&#10;J1zqTYjzOZBCVzXHP+JtQcDGg9A2x0g5E4F+o7bNxM9+ee/eOvP/U5zI1195bWnhy7fvv9UZ3Bt2&#10;y+UDXzp5sd7ulZvbb7z8zW77brH484WV0Pqtz+zWboUSh7HhpwL+I+SDWb1KWlRN5hRxZrp0B5w+&#10;lZtOsJuIp+DI9gpjxokLEUqY6YdYMBVPwq6q6QeWtYTehYSjyBqntaCtS9zFEvbm64qDGIZRbaaY&#10;NhUao2ix2jxvH0z0B9UOCl4+RmtqV18OZDPV7Z+8GC8sgL179OAeWMPdrfWrFy6Rb7WqrQ9v/AIl&#10;n2w6zcIFCYvc38EB3yjK7MVRLbh9MKwPyrx8o7v/uPTO+v7itaUbgG/b7WmfbyUAY2o4VERHY28D&#10;xRV69EeVOkgoOC8PD49isJCMguncVKstTUp5sohmOqNsJPmpza2tD7buBxJBaA7h102glbdVhJzZ&#10;VR2f35r9//Rvf/OklThmzEkcMolJiNGOg5NxoKLteDyq9kzoojE7MwYOzMAL9slHVf8xe1NO7OIg&#10;5we8ftxJv8/jXKpJ/cQrrbtqmBUB3eFszx0tADyTeWJ1EEQkhkmXulV5FfFOkEOLrtgArIO9Zgs9&#10;RMnmWumEoFqELjBoWFykQIhDfTfr6AkQd5wsu0kU9+44GHx0iok3BLx5EVcIswGDQL/z0qsUNg6/&#10;+/3w9NyLpaO3zywm5qdf/StvfvG73/7h/s5uqXIEA8Tf+wf/YKYwm0lc2Fv/sw9u/o9f+kbqp9/5&#10;+r29Oz50OJqrlIZ01oxNQNfLPhf/1KD3aQeLenK4S+MuKzb1/OM8IiV314YaH+7+M9d3sjYGYttf&#10;79enEPCdKmx+4/doFR/+8F/9zv16Fna1na11gKt82FqlZCCyESlIo94l5pqfX2l3aXQO6dmRVFAx&#10;6bQhuVE6ITK+bjGRGs7Mpv/2N747fwWe7M+s3/+9w8pUMptBW6RZO1xePUc6Dl0NrgCU5P379wV3&#10;jUZJdRigY0+kOMZ1QUGLj0rlda+4/X+8+2+DBX84F0NBI7ffifzkZkTDXd5peHbdfuOVqycDJHdS&#10;5ATG9RlXpbH61HEjbZLIuvh+Uhpy8acF9aLL4mneKIKF+sIRmVtQwuDZiVBAuCIbZBMQ1d28Sqoq&#10;tl5+4i7Piet6bAPuCrpfsfjtv04VzqNUIlJgEtFJ5fDisFSTLdCTVt1RQz+qINpsMi4mErShRqfq&#10;IKfDnozf4Z/Wl3VlVhmHcxHmmVhLFDSg56Q8GRPZWDAThQAd4h/ITuBqyCPQMTXnv3e3kgjnE7HN&#10;z35msLLQ++N//W/3Nx5Afzs7k2H88MYH737uzU/3mSSN+g72fnjmQmDj0WKlDv1tykT0NEsg43MA&#10;CrlsOW8TFT3lECeFAfVd4dk7rSohG9RRrO9i4CJJ4Jl6shnCM00MHiHkOBmPud3K1hDvXA8Oc2Je&#10;H7XWzvdTudrW3ei3f7r56AF8COAOo2i7be08uXL57NbWY3ZzmG8ZjWp1IbUrtiGADophMtCqNxCI&#10;gaVYOVwV8MhMLkuv7urFe5Gp4VG9Ghy8OerNw2B184OPSgdH8RTA3QCYPmWQlu9MTU9RaWWZQAHJ&#10;jNHy0nKB6ixdiGSSigX6de/u3BnFBvRNgIPHW8Pg5iGcay5cesYYeAT80uWTp9Nln7bEbX8b14WE&#10;/rdlb494d/jnyfM1OVnaVKxDbGhTG1ker3C6To7Mwharg16bIol4wexwzx33IlRcPcZXTixXwIGJ&#10;GZy0EyXJDp1Jf83wSJpEBYIhW9NXYy602SM6widABd1timHJAkDlxsQImpuRSIHR2WMHMIdogFgi&#10;ui4CsyTixGGmAQRfvQ2qJEFwDizTQS8SGAKsrPlb4f5SwFedX/Q9ul8DSbN25ugbX0st5Ntvvhn6&#10;xm8tTE8NH93bKx/S6cpvbW5l0ufCo15p94PV84FW5cXHjzhBlJjKtuyseK3wzxBUguTCoi5i6Odv&#10;49Kdu4yef5BLMQ7ayTFxrboez9VLbE+x/O3puoXWjZxwMxjIE6D1O+2ltf7cHLo6rS9+7X948cVX&#10;v/jFX7946Sq9M2z3/MWLmO7ZcxempvKcJN6aEP/Fl1757d/5q5/77Oc/96k3Pv/5L7z55q+99OKr&#10;r7z8+q/92hdef/2N+bnlSvF7c+dI+pLVg+vvvv3onXd+ePOj92C7Wj1/hbkmyVzqivmpulK6Je4z&#10;SpcQReF4QhSA/Aor57e00t/Z+mgQ7vph5AwFk21fYPPA5MW8k3LyW8vKv/HSU/7BuHusk+UZhrvv&#10;sHHe7IuVemzJWazvakGO5kj9Ac9daN1bzuoGEgQR1RMYNHMKVFbasNTEChwEVa5zN+5m2Ji07Yfj&#10;w22QrrAvrdETbmFyzXgFGxQSa8YYsK2anJsCpZoDgKZhxgDXEYTRwNlsRFKSHcatLiyPY5Q1vVyr&#10;4YNYcK7AKq1a/k5b127ORfB+4GZmaQOlwWDjTxm1YaQ93IqM8pEz4XCl70Mlyp9OLBZmi5lsKxHs&#10;xKK9Sq3y4qsklrFHjw+y2UKt1v/lh+8+vv/t7e37C2vVhbnPP3hUQnI+kSm36gGViiiCobpFWIen&#10;Q4UexouPoVagsOSa+dYw18cfSwC7r+HRJboM0W1Dz1Wo9Eu3V54Mpdwj0LaPAq2gGCypzg1npjsr&#10;Z4vVw06x/uvhSLJ4UOu2fQsLazAWP3y4ee3qi/vFyu4u09PlWALx5BST65ForlLpAttFlDCeyvf9&#10;EchC8oXF6dnlQCR176Pv5ebDt2+2v/+d8ttv/bLZKbbbjUw2uHruFT6+KuYm28oH4+vA8ZoSjgOC&#10;5BbFWKYx+EELkVXFt/7pkw+6gRaJ3SgSTnf8/s0DSgMG436qKOq+F/24Kyf9gxAS481g7BktCZjI&#10;t5p9TIIk23fdv+xm6CpufFAXSrmBBF0c+xUEEQJH2DyNFXOctIKxpY73p5MbGEvRrUoHIx2Pthrf&#10;9AnM+eSjmgtVY9jxJpEbsMkYQNVPrtzq9cmboSEGrYcxAAGX/o7ifVyBBLBIhh2PEXtcPAAAKQ5J&#10;REFUlJuOEm+MbMBaCTbZZevfPok77L88Y3lhgZlG5dOBADpOIC6TyTQzAMmpmdAo6g/uttoHezuJ&#10;ao1dvRKFGr/JEFgkn13YO9hKTjUWzvju3T8MB/L5hc5nPtd/4fpRJu+bmnrhoIyGLA2uw1hsNRKG&#10;WEuT0Jw+3tEEClF3FpPx8zd9Y51Pdy7Nqp1xexxxcqHOCbtDm8hzToBHXI40CaUmd8KjhC8IiilI&#10;84ZKUCrVPnexBLbjoPJFenn83ezM8lS2MDU9//D+Q4Z2+KzQTHEtyXrVwE7mL198ZWHhTDiZ6fuo&#10;RQAACaO4CpCMevdRrfHw9juPN8rf+Q/F+3eb0QQjtdPBUHpqJrG09BKXHj4HFhPdBi4T4BG+3FQ2&#10;58iKuNh8Vbp9WUmcZllcP3n0fgNJedCMtD7w3+t7EMM5OLLXgvBYL/QQ8w9P+wed22MEnsVO9sgY&#10;dzSJJm3ZGZ/XOKac3HFL2zvjprWsU2+nnykO50yUP5glODdisa53s26WrUJpUh0bw7FV6Co5Cz+O&#10;Ap25j63V6DY07WmFdrkpciiwGJQgOg06btJMFPC3Ky5POgysawohxhIgLiOKUnLH1nS2jWScrQjd&#10;5uJ4Y6yVZ7B/hvuDsnRT96CNoAXOqyFQ2aWEFUv02+Vo9IA4ZWMzWYEIudtcWcy0AJL3U5tPGsVy&#10;Dwlp0Jq9bvRgv7V9sP3qJ2pL877q0ajXuViqgPpLxiht1nS2+CS8s3yjlOeV7BpPwimH6BLH5SCv&#10;QylnTX/aEbYZWcnkZrgsz26cSxznEo45wR2TB/Xt+3FfuMEAVd8PLVoKHesLlxF4Hv70xnIaPose&#10;42xTsGksLS5Qg97Z3r5178Pdvc1MNi6utGAAuh3ol1QjCidKxQPSl4X5wmwhh/5Ot93Y29366Vvf&#10;3tkKV0uLlGcTuQbEZYnYpc987lOXLr/OiBy9BcIkLgBJAgk0+QPMeSqHRRgXiTKwSuN7Kp9LpZNw&#10;b//w3jv1fgWFI3rvabj9N2CFa1E3O7l4Jnuxs4fjQyX5p+tL3j9P7B+23G0bhieGzupzi5LH3TJy&#10;XTwvCTHnCy+4S6y9nqlnXhQ2TV/06ZOuuMjCIm9nc3PeTrzCAUwcjvXExmZzHkZNCfZbcz8eCR9r&#10;nXiDvqvgGEB4+DveMRQE+6/XN3SDLFCbhv2wBWOTnwbosp88gn16y8KCObdOVIwdDiAYSkTjGJ+k&#10;BE03rIQ6WquTivXyM6AhooeHhZmF+eFwMxNbnJ7voBcUCCn/v3nDt7OBBeb5Q/9oaflMOZcIZhJn&#10;44Gv3Ly9+7Mf7LZqkZv33q2UK3wFx8aFHaqpBkT9Yw6KAu5kyqWMD9XPrE74vCv22OXGX2niA92L&#10;PH+E+kl/qNozOh7/IBv0VS9fKyajIzH8n1tbf7IBzS+fEIU4VPLOX1xL5yOwz6PbCh8Iut47u3uV&#10;CiUp/8uXrjHqPZ2Lz89ku+3q+sM7P/7Bd/7dH/1fkSyB9ZnQ8Jw/Ug/EdtrN/OzUp668cAl8B2Ul&#10;row04+JxUmfa5uIpkyxdAkW6pH4ksArNibAMOr3v3n2r2q9QwXP2MHqyOxjbw+Q8TM4ifAJXHWGP&#10;u9kS085vJSBV/Sm/OKSD7huTGZ0eyjWgG7gD8IH5QtUxRWCCiADbK6OV8OQoaaZ1AFYU/wg9CXzM&#10;lNPgxWYJ6OUNFS7mNDY8tT/ED8qiY70pcrHInFsMqkQHGVUPTLAhIn0B07pw55jHNzEt4JAgtqFL&#10;kkq6OInFQysype6gCTE6epV1Ac2QtECtSbx5YqaA2Q4gMwVmdRnUfFEVwPv6Hb4r61/Fe3FTOL4f&#10;VjyEemTWIknnE2oIQ7OHtP+pZYjFk6cRLIFKm8onshkC43sP928+fFysRbs9CMhoXgxR+jgs1vfK&#10;ZBTB9ijYZrY3la62Ik+2qPwmpmff2NhOVLorndGF3arvwXrjF/d/+fjoUSYBoZLxahrDHCEdu6FA&#10;CuKh95bsZCPXI3SMbPvXN7AiEhbCzdLQExWKE/fdxuV5WRf82miJm481mMvxnVGozQgeIIvQYCYY&#10;OMQ0Ef1MLe88uVss5H87lv9kMOOPJdHbrR9V6H+diyXCmexcuxkgRxp0pB87RFqn+KSXmAJA64/G&#10;P7x558c/+cm3/sP/s7//JJka5pJz/Xa10zzIRWePtqIXzl/6+m//emFmlfxg/cmTmx99tIFY7+Ym&#10;sRfTDkhp7e8fbm3vEidLRQVlACZjrYwDO9STB3c2S5uBQprlzP4zqhYDByXtDAJza5SWm5YWnTF4&#10;xX7zaf/gBTmuJTcuLnn/sM3YmydzNRkXn4yP42KU0gPXxvPaoy6o4qeCEzNG2369CIl/Stbcyn8q&#10;69jupJtsQEOO9gcOeKt7FiqoUsGFN2ypIgfHB2ZRs0gDiJccaZLUxQZ03JjOF3uAZc9eEsymSFRl&#10;vsbxLRzfQdNO/LTmkdzm4RaEOlQu09fe67EwcN+F4m6/4TdKuY1XdLYwl4yTqA9Acu7tHg0YcqZc&#10;nkrGApd9g+VyMbm3Hdrfjm+vxw520o3KzPrO3YPiw4MSVct7648P4KrhVdbOLi/NzrqGLsoyvDjv&#10;5ehbHD7f+QH30x1UWsxs3XSbzXKYTJ7zfs8fk6958nU8Nzx+9sndVOVOPMMICn46da0BJaaVQGF5&#10;r3G4EAt8otnKDnvt8nY5ZtMXhdzafml9dfXMtasvgOpjv1P/u9UpV2rBeHhpsbCzs/Gtb/27amVP&#10;wJpehXaOqsBhXPdOu/vRJ9649MUvfmN5+RJqlOJSRT3UZk0t/GZDHoIB+cX77z9+9MgFDnQ23v/F&#10;+3TipESVSN7ZuL1R2xplYSb3xxAUKNVDlaqkvqU8SkEIL8u60OahqspXr8Ohc1yx0xq2wp5lwNZH&#10;cxBUhhpdrO/RX7nNWdVSr1fgqkk2lywotU1ZOszMpNo6CTycMQg2aquKg5lYq3B6i3DScxallmcF&#10;LmLR9RIay/RTNBbsylZqtMnorIolUgwatGRmMD2r+wolNRuphEBY/lZwUYdBOqcaOzjZ0fNwGtLx&#10;m8Rpbq241SYM9TgPswK/XowblO4T43GLVVJDXbG5QHcCJShesAeDWDhRa3dLADJruC94Gom/0W6n&#10;O0wDORZPJ6cLmbPnZ1ZWmf1nfiCbSRcIFJaWZoDaGQ+apga8QpfdcZXU5+0B9zUJI0/Gkydt5qRV&#10;TB5/5o7NOY2ZyOyO12hULIGkb4zzGETGpNGCW2z1fLFV7tcrq4XCldUzC8lIfGk2z8QFzmxmDj1O&#10;DegtLSwyQf7yS6/grogPb9x8d3d3A03ORvVwMGjE437A5kS1uLdKeXt1rXT11cFvMtO89iXIRsJJ&#10;xKL4LViMAUUL3pnqKjNGTBZRbjqztvbaq69yVaEqg8yKmVUsJ5fJYw/3Dh+AnBnBsR5OzAx92SGV&#10;FUixNDisar/Q31qR/Ax++fqlk9VrNzhmDBReqdRVjYSFsTDUms2yC0JzfmU/jQvVth+7IysQLYUB&#10;Z8wzuJ1Tm6cBgBRwC+DDJqoiv1xBIh71Cpi2KxsLoR6XEpRZjdt5LRUcE/W50R+jzNDgjgzQyE1P&#10;GAOoJDCQEsgiigvAdwhLo3yBOrv2orBweI7HjfG4JhZva47Pxc1uszehS6ZpLUEZm4HwSnwZ80gO&#10;2sjhDEmFJ/xCpx6O0ShVbg0z/tAfazGkyu4dayYyvlhqEM+M4jmiRhgxa75Is9MMZKbQGvWhqxyL&#10;MHsZRqgc7bJuU0wGE/Sk9/rBIFG2VyWZmKndkUyqbU1C6tgYhKsOGx7slIKUqxpYMUV3TvzTkdh6&#10;HYzJHW2byMnBRU+iEqST1onHO+eu9FK5zt37kUDiDDKfR+BMOwwrbBfr5USsIBXmUolrxDYBszdg&#10;Xgy81iiV94GsVrmEzTrkmaN4lOYa+Jd8u1F6/Q3fb/z2ALC3v/9aIHC+w6S4Lwp5GY5RrpJNFF8B&#10;uYY0KbdJGyBI5hM64oLV1dUXr18HArte3Ly9c3eYQSE6kvaHZ32hZIfojtSDSe8pcJM08thZbAV1&#10;g1++dnES8Jj7MCfgmgZmFa4eKhpHNZvtvkEiXW/BsdmNXQHzhA456XmGieexLUxrzaoV0tfS+hK9&#10;tfGEg12MCU/pNRhcddyFtlrw2sgmjUJnD+MireNZkvmZlDoKyaKKcZ5BxiAApFrTfkTB+M5Sv2GW&#10;SAgfuRXiN4PkTFzEcfrouP3HdV4vcTYiedmlg4Ca4JKXUbug7rkjpHisH4rBKhnoD6MgydkzUtn0&#10;wsylWJxdLVCt9cEWVCqDep0aMVcYdWKC3IpNERQQQueDAs00xLnOiatpe1E98Y+97/P+QdfUfjG5&#10;uX9+XD3q4/yGpWfecexwFD2SQrEDSZQexrtOE4qx9plLvVhqtLF57tILfxVCg4X5C0DF8wvT8fRS&#10;mqwqn11ZWZ5fmIPA/tatm2+99dP333+/12oy58kCYOyO1Ji2Rq3aRvPkM298/fK5lanpjXMXK4eH&#10;kGK8kYi+3AIFHfBDcwahBsAr7RTNhmPa5koyXeQ+IUUnOI/x0IXZWei+i42DDzduUQMTqK7VzbFE&#10;i6Vmm4iBS6N8gwoVUNi5+TmIx4NfuXrx5H5BGmpsn65J40VNtvl5vTMlVbYXukQCRkf5E2uxeRhi&#10;BWQSsfQ6CnZJXC7AQdqvfcoiIwNGqAFmpXSXNLutV1mtB5Y1H21blLvZcjBpRO5NjEE66gqMek16&#10;LZTTKCWJGkODbxqU5AVjSYyBjyXdOzttRqg3tO6Be+vjZIB/xpPpCVcu7+5SS31plQHMfswzOFAf&#10;BwUNV7K0T2iT1zo4l33cUiyJWgCDkclOm6VfYVlmEjNYLzWWagXwFM9X+w4A1HR2dhRkWGhfgzOR&#10;qVZdoRcpEoo3zlY9yxzfkTc6LT3mjCrht5TI4lgvG7ZZ6lM8hCskTMoJMnn3tHH6dDLoMsvigpGS&#10;YaaMXYM2jgdGzYWVZjoZ2Xx03u+/9mQDeazKxuNNrlG3k9nZut3pNbe3Hv/5n//pH/3Rv3z/F2/z&#10;pZZWZmF/wAEl45F0Mg5LAEWXT7z+xu///h+89uqvL81mNtf/fGEOgXfauMtPNoPdfr7ZLluVTB0G&#10;txGwx8MJu729a2oSikhYTsorLC4J+UJ71f2f3X27n4SLLRTojhaQ1ChXCjPT1GZ5ATrdNq9L1QeA&#10;4yD4pSsXTvoHkOau8exaBF6gQ4Tl+sfWl3Oewf6pgePJWhEO1c47Py0s8rpBFli7qBeyXnkIZww6&#10;zBis2fxsHd2tf6WqXlHVQ+JYSwRHRAPWY/OWUqjiImldMFDI9xI4T1kStq2RMLyRakoUZxQJWtvF&#10;2s+gMlxiPHELkzuI4xFluK/gtkdvQZg9eM0Rvoi1IHiJLvm6xTM8U17Fkmk2LlYltJN80iraIXDy&#10;DhFi6yY00gjRCHxx1cGwAX8XQQczA0mEmKLToRCNKYD+1NUL0AHbDBL85K4WoLXvTqbL9jWacJp/&#10;EHWaBagux3cdVH2dyW7/tCtzTtI9dtJXsGG4hOEk1J/72GffzyyootpRvxsNoAPWyM+WZ+LFdnVt&#10;MGBGrT2TDkynB9nMiFQIrTA0OT+48c6tOx80GmWUIvHlh4c7U+lIq3l0ZrVw8dLa5uYjTiOTcnQY&#10;hv3E7Y9+XNx55+ql+HQhDL7mo9vwGCwEgp1cPot8xMqZFQyBHZWdttlqMD3COuQP+fDEY3xgiG12&#10;d3ci/uh+be/nH/3cl4kwFRHpj9aSqWCtwTW3SF6Nfok0M/yKCFo46v+f/trXTp6ZuhDPLoEeOwev&#10;b+DhWOQcJv01+IukAePanGYJdvAI7RKVhI6hPhZW+P0p63lxJVVAcGG54SJYHE8tu3HAypNN3lP7&#10;vA0rqkbFx2vYPLEyaWPawx7EqAdXBBAiPSJdOBJo8i8VRQP+Ohz3gq2I7Fh0wBDIGRpJW/jTi8CL&#10;PUKJSRDi1oq5Ll970HZIOACw5Kz8VJ4gDIfF3eOOr7YYO2/Uv5PpYDg+BN0ZC0/7/Mm9/R1hpujI&#10;+qGulnwBo/EEzQlk1iDzCs2Ew7uVyodT6WQ2tlouu8lYgXAnsfvEOHVH9d5T4iV2Jvf45HD/pAXz&#10;tCF4/+I8nzwPE5NAZ2Hy/JNZRDSYbA13+l0WZAIV4lzwTLfz8Oon7nz5k5W335r+k+81m/0W0Tho&#10;XyrXveH8QT3Dn2P2sThlTXTvGywHJntGjcNcLsNOxbKu1JrxWK7L9H80GQuf33r0gzc/1f/dv55I&#10;zm4Gkms3b39u58mXXvvUJToMYDWEuQxSDjH2msHgxo27e7u7yNIxZcGSgPijiH4XWIFAar3x5J/+&#10;6T/zrWV92XSo1vlUeqp/5743tqLcTwJUinosQ/b/d9/88smFCHG5cxduWbufdmgKjDeA/wOTECOL&#10;pQ5oDOs5lkqyLLQ+bKFDxy+7szFelzc7BF4SNiCXTLjA29VMXUPY8mMjFHM6JaojgdDhUFbjKCUd&#10;qnHoQ5benjwSCTHEYQhJa3+mlE0TQlOgbL9UmQRhMWb3aCI18fju+7hvrZKrte14hA9jObD2dF72&#10;1HUDsZV2aGfqlkUoGtQskNfHnLy493bDDiMzDFk1WCBNGOqjfR/+uTIMp4VoVAjLaE4klYBKi6ni&#10;GCSU/cHeUfnO3Exy1A/jH+oN1nA7Sf7zXFLLI3z+U78XX+rUz885eWZ9uz+fGP8z18WxhDz/1kFf&#10;YziAoIkejhpf4Wg/Eu2HIv2/882fA0Xx9ZEgb5EKDYKxRifyf/6T3E/XF7NZHBRNi4NAN5hNTrEf&#10;tFuVfHLjd7659NJrxehUg53m7Z+F3/qTfGf3Wn/5Ucifv3w++cnXH5w/v4tVPn74Ox988BX/LAg+&#10;qqgxAgy1D7jBixUK7N7cJGRAovLchfMs8YePH1PgZss/e2318fbDf/Kv/lm9EGT6gcmmzyXnfR9u&#10;12CDPu0IvnlpzZypg6yC/dRC8MB5Lud0cD3DayhwZ/WI99fEUKVWbmLG1koTKFTtDUVG9BNczdRl&#10;CzosWcb1u3BXrYXxT1dFlRno2pgwrhNMtGFOK1oJ/yqJE0cXyToSENymog30IjUllbMY+2zJg2l+&#10;Hs4g8bwb5Mi6ynZh3c3dJxCzdojcxSQ2t+qRKiynHpBSy3otynJUM1707l7OVta4AGB5NxoNJJyK&#10;KUx+Bbo0Q6v4INtjsxAkEysgGE5IGpA8BOqsEVD0YipB746tK4gD5mRjUs/HM5Pd5PkrO1nBz/xK&#10;DajT8pCJJ3d3vKxIBALPVpY8+8HFAZqE5EE7lMa36CgQol4646N4EIgMexB5sCeGuofF7r//l7Vh&#10;IN5tHMH6P5PI+9vto4O76fTeS69Wf+t3Y5cuNabzQGUhXfXNTyey8QETdb1KoN9icNxfrMAq00pm&#10;z2ZnvhBJXIDXI5/KQYE2lZ5K4MP7wX5j0K31kAAVUhQc5WhQoXZbOaT9S91mfmYeXpC3Pni36mv4&#10;wvKZizCiH9UnuIpnzk/w0+fOeAUiK6NSnXShz4mfVoG1ITUra4quC/AgPot/GJWFVhDbv5cZ6yrD&#10;Zq5QCHdhZUqLde0wL6Fz7spNrpTPHVeTdfzbvKTEnq2TIB5zwiHSZTWbVXKUDRg7hoIiYHmEnJAA&#10;iEaJ7zhAkEPIbd6P0B2AHbuIQkyBpV3E40qlXnHSRoeUAiji1/+0uE122umGPH9g5y520oqxQoH3&#10;nKfDbrff2g9YHWQjxKEkzThRRXnq44PZwZ3CZUTX2yYuVFweMT6GPXS6yNQCWWM5BqlNcB7kYsbx&#10;z8k7kzjnmev6F9jDM875pHlM0if3pXhNFsLJ8GHiK+I0Hmjr0lLQdXSpt3az+aURvRRNEYbq4A/J&#10;G0Dc3ftlilUA6VG/0m2V2+nw8JVXY1//rdRXvpZbvdoMB1pJzupwVGv6EpLjBUTTLD3MwqXQ7id3&#10;D32HB/QZXozmzpfgt6mrJQ+tU6ta79TboUEkF4eiY2b63HSuMJXK5vAetjHhsiLsM90KoXTv/Vs3&#10;KsOmLx2NhALT/uigVNFOf6p/+OTa0qRpwEojH7DWPGWNSRVVETlmZ+ME6jOp0zQeUBfFD8BBq9Bz&#10;XUFV8Z7YA+VzLz0gznYtBQNGG7rCNlFL8qyMYWm6h+2Tn1d05LqB5CcMFhglPZbA46T7rucNcltG&#10;YnQYcAVoplc1YbSSRkEGIqlbxqKgLCTHxvVSR2Hg5LE9kWwH/NBszygszIa5MWMGMGwVONdneY3c&#10;EnH2IFO2tTNZQO5LnWgFuPv6eiScyscGjNgzE4s9GH+ozVdZRGoXxv1AUjZKNR3rPsI/IJZAYUIz&#10;e/aWz/QZ3NmzDrR3Gp3vc0+b3HmuO/EUT+Mkuhu7Ty+StA/mUkH3wZ71EtbcddfSTqvH8w9OJ7yz&#10;7d9dz1WL4d0nmTu3mghHbj0olOv1OKhUaMZH/tn5/OXLc8lsb2//8ZNN370bw931zM7h4s2d5L1K&#10;YrufPPQP7j7K9+lPpqdiSHmVE/5hYb/df/vxh7cebm0fbR81i/VOowU+k0lpOP879WBCJVd9pD5x&#10;ezgVy+TSuWwqGwmnMqnko61HR8PaKBMhdUkhnlaqUuI42Xab3Pf//b/y6UkezDfH57lzpDNyAoNg&#10;m5T+LW9/Iv42tC0xEu1Ut8uZJ2D3S0S9JrRbOgZe5fUd/+TJU+zuKzVQEK6UX3hYmwPi8U6nZb91&#10;JGKK2mSt5LUKkJRAU11Vfq+rY++Ukk+CmwTPwHtKGE6ptapiXpw9xpe49xUiSolACKIY9m1lIwMN&#10;2QGqOHX/oG2oxTnOH47tYfL645PjrSEWdVAFU5QCu5An9mi+EEEB20BJ1kJOlSxpvyRAp4m9PTYV&#10;CpYbzYez08lem2ogsy+MipqY9PiYJAzOUfxK+cOEp/GZJa6Ldtq6d/qOz7uIAQILxp4w/mAGYdN8&#10;fbLT2gv0AnNTDZZEvb6Rn289+MUL8YU4kSYlHNTh6uXGUWmz2tzD9SRRt2hKGtKXi/SW881CuhO3&#10;kuBhggTrajS1XIsP9vqIERVnQ7c6G0W2R2Z9kTpuMxsYg+pjYWYhn5m6tPACIu1TeSbjEoDM6EZB&#10;UAsKIDc/B8nWv/6zf/XO7ge+5Ticztczs8mDZm+3eOr19f/dz37C1Uhd6gxib2wNT+XTRlvh1UwU&#10;BbvKO+0MbJ5cma6M8LYWm9q6Jy7mp3FRGDLIABo80h2qLjQxucm1ZHHbg5RdVerVHctQFSFx32I5&#10;rWvDq/JRsVsTuDLuGCJ2hWjKV9L5hD6DbfbqPAD5NsYlE4ka10zdkrU9T/goSUYih4gdhkz8QT07&#10;ko7/pD2oYDCOl9wAx8mv5v5cQHkfqRvJTpSBh3ZPw0VI3SQTGTwfjHf0CzkzMZRG4WRHfAgPEa61&#10;2o+xB3i9u91QfyAX57GTn7ZkfyV7cPn0M8bAIxN7mFwa97SwDV2cPHXun3Q9rfrg4bsmf5XNg0V/&#10;NOjuoS5PI47PHU703/32mfs7GH4tGhum4qlhL0rOzffMZpOwz2TjtJyLe6O67+Jia2kGYR8pmHRa&#10;idrRuW7vQj0QPRw1+pGdZGQvNtiM7/rQ2oVDgPHTDgyDHZYUlcdsZ8HYXICHhrLp3FxhfnZmBiGt&#10;qeUlNF9+9Nb3Pyzd683F6EudS0zH9+vRYv10e/hbb7ziRUjOQ47xec/UlyBOdA02TBcDENxTuUCQ&#10;b6XakZN6NI061+9iTMMtKIeynNhGsw8PkrccTxSvkHmkDmhDz2puWInJxj61g8oexATjaUgbKoK2&#10;muC3jBdRPeKNYxDbwZsbzOUEh7U0wIhnBPXTqzWM+/6Z9arrrdIYYFgI/CC/gHAABlNSXqPtPO2A&#10;osWzcMunnU/Sy2pc/Gl7s3/y3RnIk1JbIN7pRunHwXNBxQlsjxm0gX1V5tJAvcK2UCoWYY51vTCV&#10;cPYAPx+fRmKpp61L72Se2GK89fpxc3NjXohnrIK3do+cvO5mJx7/wOTsudenru/4zDkblmoy8at9&#10;Z2Gpnkjv9ju7JA5INfCyg0Dj238cbByt+QLgjCW1GAkmUAkD697r1+LoukTwhO2DbquYi5Zz8R4S&#10;xlpeyBh34Jacbw5n++FhR6RUg3T25lLNe0cEwUwSBRFWqibDkprNrAIiFCAV7Roy9y3YKHzhqXgo&#10;0GpVfGl/8MI8e+nlzEJkvxbeOd0/BK8vzXmIOwMosTtO5j9dlcndGJgV5sfaVyx9YnPa5DFBoAWL&#10;M612Yc0M7KbUQCmsu2unWfftdFMLcomyQ79ObmQAXhPQnVwzTT49WHF1GAxpzPmTvpsDCSoqVwJH&#10;xCjMAMP8iDuDcYgByyAXVpyOS+AzkVFTkeuArjaHNgGFuDuOfk3AEyF7RDhg+bWi/FPtgRec5NMu&#10;q3Z5hRPlHOdF4z8134iL4qSiJAC41UaFqMGHqYi5kp0FkkJnuS9IxBRGWmFQIX+goShkN85YdZ5n&#10;RzdPt9fxoxMP8MzTRMl6Wn1JPb/TD49X5Rn7EdelAlorscAJLnJX8Py9jXs7jdLoaCvfLiVGzdfr&#10;5TyA//U7eaax+oD+24jCwGEcyuWHC/O9pVWYNvztUonmZDoO60Kg0a51m0e+ehEqgX5r1K77a4Mw&#10;MEfEk+iH52OZ+/6aSUPZWDNnjU9BCggmf45x9V4/2OiE2xA3DWOdYD4cX0BcL0kAA/tgcIpWZ5rk&#10;OheMD6ttkGKnnkD/b127oETZ5dsBf6+lfchEJUS0ZMUUbXKJiOIQFYvgbbbmq5tgpqNny+DZ1iYT&#10;K9rjLVfWrmMhkqOWccPNwsBqssLpf/K4omQtfc25CPGh0AilZa9ObOGaNSWUiLKLtxEOsFHnyBAQ&#10;SDQRhmk0avM45lsUAKoR4dIe/AD8KEr6JlA1FZZUyNKonB9tAPit+epQR9O/wCXRzHdl4WcO/IPZ&#10;tr6vCMfcrwWw1WjOM5uozni/a9ZC4w/pGvEsYLyi8IhIA0Gm7/rlDselcrovEevFoz2woIN2CIFm&#10;rg7keRoSOfUwv/H8+/Y/xr99nBW5EvTzhyL7044WkbXYb8QerU64NxfTr1Sf0CZGNAvLL++sB6Lh&#10;dDSTQHE3z8nGECMs5E675AvWFhYTK6uF2dxHPPOo6Hu849uu+GrBVC8x3QnHA+VqeIB6StffGHJt&#10;E5kc9ZBap1tMdbUK41T0oeH3D0Ed0KSlRJEQfMMBKi3S9uJhABk+phoCvBhDLtR7EvORzHQwMXj/&#10;zqnfK3gun9HSM3vgh80La2DTwHZcJk0nCnMgMRCh8bADlVbHMwpuvNa99Mk7XA7HuOd5CHuC3kKH&#10;1VIFCbE3VbsZjKotD/vpZk/clKmDbFiR32bW7L7+CPegUL9HnzeZCqdTgstLAErigqZu5TFw64Py&#10;FeRH3Or1dnRVnbQ3q85gfL/K41X20VCQQS6etwe+gvMPquK4vMh9d5vHOGUxGXmbzW8oBZLlKxKT&#10;/2FLcaHOZCN3J0cokhDdBtHnI36OH9TjRkB/+sI8UTecnH+eOaY7/Lj1/+zjVjM75bAa1ik3m7A1&#10;hjTrzxvyUcRnc/Ps/VC8LqycWU5PxecXpmJRAZyY5IBOss042AgL9wM2g9L5iKpTK9dpzwUCS5n0&#10;XGFmfmZqKgpstnPUboXZBCJElyGEKcKExZVms4QgEDALlT7pKituZ8gjhjBeMNKgI+sA/UpAna4U&#10;9WvSQ9T0LPuS9XIiA0lwYjxSLD9XebN97tfXFr0ZUTsh0QD7ouJCqpA2LO8gnHQ2hPXB1wunMNaF&#10;5xGnS/28SVDJd6Ikz/gHhUEn/IMpiesRh/sQKYbFQ8YhJmvnFNuLWOt6fEduJ8rLoz8LFCyQSkO9&#10;yIXTYJyG962syoSDoWmB0ip0InQFqunWrlmmK3YFaKZocmiIZ/AzcQfzfFdENd4Tn1kgPHqqf9BL&#10;iZzAbH6cpXh7BJVqswdVkyhWjP1DJBp3/sGVMtw55IgjmxhDmaGPf0BNt9sLqXwASv1j/IPET0+8&#10;7+QDsB5+pePj7M3xMzx/BBChUjHCpiyUovX4iqycS5cDd+8XNzfq8eRUKhObp9PW6JR2y9VmcMCo&#10;hy1TkKm9bsUfbJNjVJoUsPrhQRuloEw2lp7KUv+G7aEUmGlTVijXuTaEmpSoUYwk9m2R4lmbSiav&#10;zdtIGqHYiLndyeH4TfLYkL/DWJdyBKsBW2C5JELxuXB6JpTs3Xtw6vcKLidjrsjsklDQxmJcMS4T&#10;4qK4JQlqGGlLC7o8waBHrrDKCtN8mYpKDmo22UostNHy8GYW7L6QSE/5B0OpqrraRqNHq0NQcbW9&#10;Da/EmWYDcDUq8yR6CQuvKNT7KVGmslDssugJRFqYR5hNg4EsoWmdTokoJO2MobzpWmjmH8wD2h0S&#10;DZNFkJQWN+UPGrGk9ir+v2fjJc6SUWCaMdnPE6vuxE4/rtbrOUZ4pDqTiwzH/oG3cA7B2y/Gs4Q6&#10;1yGIggDKCX1r/sFpHpkVP3eb+GDPzM3eudm06Pgj/iXujEkNn10kH+8fbLDX5rHYkIVpB6sdCTQa&#10;WwgaJtMLMVhD6niAcruD0kq0VG9ZYhemcM/1RX40T3F0bunMhQxzptP5cAwvgv5GbbS/193eaPqT&#10;GYqq9KzhpwkzK0v6wBqMx/oRwbaBuRtaXxTlIsrF58AzouKg0PxCqAllr5+cPw2+9I0wEYczCiWG&#10;oWQ/OGxUTj0/wZVMwrJkB9Qk82cej9IlkRYmQcgkUxCgRyxEY/yFo+oyPRA+1Ikpmsk4je3Bp8VL&#10;htMWtZmr73ohEcJKdAnMWFwIqA9vQYl4I50Z2DC39HPtaV2WPrSkbpyC9a01LDI9CdFrqYHqEXOG&#10;ey39AetrDK+wmEvbiIIqw+oaLRp9QFeyEzwP0/yV7EFvc9o+/bH24GpxY9c6iZ1O2AO7qfAaFr5N&#10;bPD59epZgMvmvYTeJfe/yvGM7tbEMXqQ2udCJos/FG0qDVTNsEcASKUnnY03anxcGOqXCnPLyVSe&#10;/nSzPqh3q9TjYYElxCWmCEXpYluYNXo8lRotzkUXF1IzC9mpxbn03Hxmfn6/DBzQAuogexnT4EOi&#10;JlGPpSL06skIiCy11/GuuA7qSx2g9YIPC8LJxZaDkPL6kDn7zrDPEBYVFXpVaKF2ByFu/dPz6eDZ&#10;fFq9WQFedS1AHEdE3SuaRnWd8TRyR7ypEa04lhUbpXcBNOfdwS5c03Zy067hYn51z73NigVuUdBx&#10;/uDKu9gu391qli5NcOvVTSVIMAszIDMm1Qb0TKeceQG+I9UM+DKok0JgG2KU0M8cDcYTG4CbESLC&#10;xOac7bGBgXtzu7mX7XhRk+jlRNM06nSFAZGcigh83Xz2Kf7Bm+V269h7xcnmfUpe+7H2oG9ngluW&#10;zwis4U6i2PUHbIJKX4a4KaNm17zex6xu85wW+XrDtJ5VeCW9v4RrsHNu+dIpx9N0fsdP0CSI7StW&#10;+WtD1Aj6iKEufEWnG0vGV/zBDNlCrdGGzX9u8UwiE0mkkhTJabBSOqHmQ2e21WoyxEnfGmltf7g5&#10;IFACDhvrjxL9o0PNqWugRdgMOnbDZDyaicdLStwVZ7oN03VBucBaKOoDu8avDpsDtHPCzogPsRyb&#10;O/DkMJ4bptRyWl4UPD+NpJczBoVFCTXVtOhN1sO5FL2xaS9p5euHDaGYD7fhGO/m4YJc+mstNc/H&#10;O0/vfhq/5cQe3IyaUkIhTG2tGY7BTrXxgqnmhCWAqBUZPeNvmASVZ7WDWMH4YpiJO3AAdVWKqEko&#10;LNIbkLFZkGEfzQBTfBjTd7To3iWx3k86DyAFaXlKZ9oSFTuhMqGPsQdnCW4Nnlikz+7ILpHQFnpa&#10;vORWsG0wlpAa2JHTjklyrbhRvBOeT9eSZ06y7ueswp2rE67Gs84TMdtfxk+44aHnj4/zD1w01SlU&#10;CMYi2uzMALnpsMcSo1KR05kMhNJoKgIOaNOvPjzMJrKjPn2ADholeGQF3UQxgyFibsQhMfFv+8Mx&#10;mFOi9QZUx02oM9iBRcVGphWLZGEtYXrB59utHNFVIMBVJxSwZljVdJa3Sb2a4iu4MHMPLrj0UdsG&#10;SBTkhBJxcbYjmTDt0Fiw3zrVHv4/p3+HC8Yqg24AAAAASUVORK5CYIJQSwMECgAAAAAAAAAhABNY&#10;fymLCwEAiwsBABQAAABkcnMvbWVkaWEvaW1hZ2UzLnBuZ4lQTkcNChoKAAAADUlIRFIAAADkAAAA&#10;lQgCAAAAx0vBvgAAAAFzUkdCAK7OHOkAAP/KSURBVHhelP1XrO15lt+H/XPcOZx8bqyqW6mrqtN0&#10;mubMkDMeiRZMCTRMWzZsSRBsQDIJE7Rs0YBgww8CaD/6xS9+EOQXWRBkUtLQJCTDHHJmNOTMcLqr&#10;q7rSTSefncM/R3/Wf59b1YmAfXrX7X3PPWHv/3/9Vviu7/ou9Zv//f9BR6/9PO2opaUZtaIpqloq&#10;iqLpVa2sttvb6UQt7Y3lR6NRoSsHWv5rJ6N930uzXLFVtah1xSgM7TpYP39xPnt5Va5jy6rSLMuK&#10;sq5rTTdV3aiqqizLPC9tWz84GL/95hu9blepVct0tEq1dd12nY8/++Sjz37aH/UHw6Gqq3ZtFlHs&#10;WdWoa8aTi/WLMzspnVJVtNps2cbA03u2quv83VZMSzXVbF2ulu8e7tfrecdzjZa3yNJALZzjjml7&#10;y3W43uRJquima1p+mieKVvAm5cE7UHSllueGbuiaUpR5pdaqplWKlmZKkpbzsMhrvajrTRTHeW44&#10;rul7XCKv04/zslTUfr//4GB/6FrVcr6dXQfbZUtzk8Ui2Lwc3TdPv36c+uZ0M2+rqau1rq/XTy8n&#10;yyjQ6/LhaNx1O89fzuJ11nOtva4+6qg9xxi2hkpW3S4WW9N0T07aw3EVJsps46R5kEW3m/kk3pau&#10;1TkY9vYGhm2URTZW7fA2MjdaOk1Xi21YZ6WnOqN2PLS2oVLmbratnDQbVUmn2IZJth48rgzP6Dnt&#10;cdHuRbZR1IkSBNZs6+XFQDXG2yRerCer1eT68mY83NsbDHuebWjqZL25SarA6kSabddqkkdptvnW&#10;W6994/4Dv8J0VMUygnil16qpaKZi6LrGDVV0rVYwjIQvUOU//rj7s66VolCwFuyk+Sirir/Uqqqp&#10;tVZWJd+ocJ8e3nuto6t1ntRaralqjYGpCmbK1/FfXhRhFNWVnptO4Xl8b89QTrq+a+hiiTqWw+f0&#10;SlO3abJcrdNtxC01TZV/LPkp8mMwheavvICq1HWl0/VGo65t6XzOMAxdLU01xzBuJlez2dT2PafV&#10;wY74BZZadFr6sGtYam7URcv1Wn4nc3SlbZld2/Etx9U9S/UMxTUUc63Wy+Re98CpTFt3LNvGtpIs&#10;s9tey23rqlkrvE5Ds5zaMDAw0zBULiFvU+xV5cVyyeR6lVXB/+qy+UtdFhWHLOcFKRpXMMt4XvKm&#10;DQzEtDXTLpoz6biO77mOYWqaZliOfjAwDHc7na9uzww9ag+dyqq227U5nx+1+gftweFgNGp3epbx&#10;5PDg0dFDpWypmmm23P5BZzTs8JviRRTXamSbgapwe7M8C1eYYbbf6yc9Q+37TrejeVah61FZr9Jy&#10;lVfbsPXy86tkshwoyqPDIRfnJlzqbV93+7pp9AZ+t6vt79meUxl4D03x2l3TKDR149pB243NaqOm&#10;K13N1UopEozASZMszcKyCGezq55tH/S7g37Hb7eTWt2WZaiqUV3G64grVOHPDP3B4WHLdLjNaZFn&#10;VYqh4Ux0HYfFxasrDE7XPNczTVM3sHmuPNdYbJN/Ng2bz6gYOo8ag5HboSoGzk7jR9RKyXff2z/p&#10;OKauFaohfkaR71TEyuQOco3yMI7KUisst/JbnIaBqR93PEtTS34gZl+ruqaVqrpJYoy1CBODz3xl&#10;rGKu/LTmuPD/WHDa63t7e12uV5YmGKutq1URcSMvLy4228DvdEy/lclBycVY22rX51AEapk6Jtbp&#10;2jw827R5fzkPwy64PrpbFfNsOZ+3XT8MoyCNCw51i2ujV4VS5GUU56ph6Y6rWjb+nB+v13eWKm9D&#10;XpoYp1wprpXCG+LC4lt59ZxqrqicXXn9xIeCc1drhmnadlbW/E3VFa4+BzsIwigtORK43qJQV7yS&#10;KnCH1uigr+tGvc67i9qdV9Z1aK8izyjb3Vr1+I6gKurKLt2BPTzqdfutZJOvbuLpWtsUblgZ6yTd&#10;5knG3VDSXM9xyJxAx7fx/HmSrxfBfLZJtkVlHK6DGJfXP+l0TruLapsZ1cHJsdvqtFpaf2QcHNnd&#10;Pi8808zaaXudtttuq45TumZt1XW6iuJFiOtsd1ytdmy7Y5qW52m9npPnm3G7vdfpOZ5XGtYizWb4&#10;0jLfZolRqKZjKwY3sbi3d9Cy7LLgRSW23cL+TC6FJteZEFtWelXyl2rnFbjCXGCMp4lmfJprzf/h&#10;TnRs2TIt27QwUy6z6+AXcM+q/sbjN0Ydz7EMuV0ENLFnQqC4RG5dSiQNg6LUKtevPZ/bNbKNo45n&#10;qHUhbrzCtxqagd9Zx9F6syniVDw/L53725gAP048epMG4LNUrTg+GZyejk1TCcOQf7csk3M4ny1u&#10;biZ4Lb/V5U7nWE2JjRa+W3RbedvlgpKdlGma+abtGhJ+HL/yOorTVawudll0VubV8wsHz1YQJ+Lt&#10;dmmY1XDYTXJ1udyuNgE/1rC8kkuE3WB54iwxRU5zE7maI601Vw/DxFLl/HO1mpilYKx8nyYWmxFx&#10;sURNM0l3cAaqxnXl/1er9dnlze18vUkKJc43SbUho+g67kHX8TploCWTorgq7KXR3ujFcptVoXFo&#10;bfzgYn6RxKHR0q2upTnchDJYccfblnvP7Rw5nZ7dcrujVnfkWR298sh4TKWotqtlGoW+6fia7Wbm&#10;WO8+aj3qEH+rtT62cq/KknBk+z6x3Ug1LVa1LScoiJbL9WIThTrXnYjUUj3PcExfLbwkMPJYN+za&#10;9vBaTl7yTqNWWx+N/WCzOBgMD/YOzFY3Us2bbTTBh1VloVS4Zu53odZJnOz3BuNOx7YMG7/Cm8Gf&#10;czvE+XENMTBTw1OquQRuiVqNdTQ2wjXkyotbawIbb77gGud5lsVVmeEY6yoj49Tf+fr7A44p94Fw&#10;hqvlruG+m2yCn5mkySYIJYPzOrXj8a9j19xvOwSJqklBuLGNsdYY62q9rdLcUTkE8koIoITRxjHJ&#10;DZCPorAdFWMdjVpkKcF2m2elxacMO9zGq8Wa4OG4vm47Ne8Rz1eTDAc9Pz3ecw6HbccwyizHI2pm&#10;ZTil36l7fRVX4fml7eaDaHDx9LJttff6B77dXszn3MuW76/yehOGeVm3On08cyqps1yKumhiR2On&#10;8sHlkj8Nef/8bo1kAWMV88QtcEW4zKaFC9CyiiOZktYbpm46Ld6ubfHM3ITR+fXkZr5eRVm43l4s&#10;NtckbmW+TrLpKplMyvlCm684Jl2rtRfa3sq3y8NR6DqriIjpOO0uIYlbhluuVd/vHXdGe7pda1bW&#10;6ZALWW2TUGF0LddRnTAIryeXWZHsj4ZDw/WD+qB2W5PQrXKvZ7o9N9qu3Lx6vT2ww/i2mLs2NsMb&#10;r6eTzXQarTalanrkQXERRUkcRFUcGeQyxArVynWXI2xvom2QLBy3avnm7HrSaXdb/WFmuMtcOV+F&#10;iyitcHuWhZ3y/lWbWKt2bXfgt6o8LssM68qTgAuRhqs8joosJ8PEEjOCRJbzV2yxIORhEyRSJf/G&#10;nyRuuBB8LOUAwUp1LMV3NVPH/jKH2uf1b37NVslJcyPDwCSV4bY1bpq/1LyT7XZbKLrqd2vX456N&#10;XWu/5Sh1gbEqVWngpnTxrMso3Gw2dVI44shJ9STZkzy1SV53tspTLJPDWhKWY7LclJdnux2/Mya9&#10;CVe42oQgYLkusYprIEaezwxl3vergW/bWArO3nYLizAcanrgmknLzlpm1taLMDv64uIqU9xSaxtu&#10;bxFGszDIdTXRuAw1JuD6bdLJxt9z33ALzZnkVIuhYqF4Ud64JKb8O9egqQo4svLBuSFcmE1YS4oM&#10;z5RXhWEZ2AWXGQtzfY/ovw6TVZhFpbIt0+kmCYKiiKr1OryYBLehtlJbK0t/mdWf5dXnunFmeLe5&#10;uZyRkPRH+48sY5glcstw4Nu0CGu9stZJcVYVE1cNjO26vJkr14F6E+NJgzKbRYvSqlueWyw29dX6&#10;WPWrcLVc3xzeP+yOB4vZzFaUcds3tGqRbY8OjjvtvWijh6G12ep55WNX7UF3jaMl6mzjNNN0R9e5&#10;tK2q1WvnihZlUW3EmpqSLa5nG073Miuu1/HlJr0NUt4jvpmzXIZpVlU5VQ/2tw19qpfVPIp488vt&#10;+ma7vOTPOFqSGlQYYk1+JVcbf2ZZlBWkdfJBut/y3VbL63Tb/X53OOzvjYfj8fDeyd7J0aBF1qdX&#10;7Zalv/nB14w80/PSwKRwuGQGBEqcjSH+MkrSIMAVa0qrXTiempeHvjdqkzDKPccPEEjJODgx8wDj&#10;iNWibNdqTHZFko4JFzU3H1df1HwrLgqPYXU6ls7vo6TLS9dwO+2h5w8MzUzjVMxd05y2X+PHdFvF&#10;qKJJGU30nLOfpeT6uZrjd82qSENOrVKmOgZNGpGmZ5vu88l6GlaTKF9X+YaESitM1/bbbgtvRFaF&#10;WeEyLdN2HEE8eE3iUyV1bZLTJh8Q++Vki6VyJ5o8VfJ9yRC4MoQ1Q6XqIDXNpY4kf25Rm3HwOV2O&#10;3eIArINUMazclgTD1m2b41GpYanEuEOdbC+YlfVNrd6oOgX19TTZzNXtRr+e5TfTajZLw6hOSyvK&#10;rKS2FSdTzFgSZQ7AJChmhbHVq6VSD4aF51J1caQ4U+UmsUvtdG/fHLeeTS5KS3FxvkQSy83Tcrpc&#10;R1XeGu7pfi/BW1mdWnM03bU8pzO0sopiqZDsR44ixy02XV6+FaY5ZXuWBLygNKqJUri/NM/XWXW1&#10;iVcpx9fkkilVQaDDbKomu9fy/Bvvvv349PjB0fGjx0cPqCX98HSsv3Yyvndy8viNNx+9/sb94wf3&#10;Tu+fHB2dHh/dOz083h8c7/cO9oCAesNRvz/sYa+tloOBthyrpeZVON3OXyTbsyqf67/29W86VUEq&#10;W1RKQmWuKkQe3Br1dKyo2zCPNhl2V3b9xHaMOH/ED+tYGqhRDtRlJ2pmGLWeq9fr5DLPcLmjJJ9y&#10;Q2ujKHUjrx3xvkAiOG7Drcyjo/GTN+/dv7dPRl9FWdfw+q0hJ5rMmjMC0lMZmtvtUL2BB0idFm/N&#10;LLVKNVylSUhGwW+oHBLlTH5py+1oVmuVFfOouHwWbFZVkKiFoaf5QilXRICT4XjvYHjq9/okV0GE&#10;O9R8GwAONISYgBmSChDrOXUcJKIFnyE4SsLfJK+NhRqEeFwzcYcXxPEs8jSMqXe5PXbXowYxC10N&#10;grRltQ3FnszmtSUvnByiNqpcK0t+lmlJRlEWlKLkw5TFFMxlWlI0rZL6elOdT4rLRXGzVm/W+uVM&#10;vZ0rU8x3mS5iex22FytnG7Vrfa/Qh0HtBq1+orW2iRFQdlaO6XXsYU8dtl+u50EV10VkZ5kXF26g&#10;6BslW1U3ebqq87mWmH27NwZTMTGwrA5W6wtszOEkWxzhwtELXJhjcPpTXjA2oASxV/OPvem6HvnO&#10;8cHY7PQvyQ/A6rgmWQqoUBs2ptvgJlkabf7SD77/zSdvHpFndwytOF+f/+OROW/rpBlFZ3DU7o7s&#10;CsviylNRBkqxiLZnweKLPJo1eVhFlQ8Uk6W4u0TPU2W92J59ki0+9rQbS1vq3/zm1/FTeJUGWBIX&#10;IqUyPs3Q46IMYhK/lEtftlu549l5ddprt/wGssorMk5yE5AIrdInQTyLAydJ+nFCiUgNLq6Lk6dl&#10;IJqZVipG1fWVo5PO6f1xr2MVMcEBf1lZuu/5fZL0tK4mm1WhKu1WmwTdNCzbUK067FrlqAVOZXo4&#10;MsfTieWqSql5Ohq9du9k1G1ziYed3mZeFMCopUM5AzDW1skGnLbl91t+S+HHFJsgSnhjrpNXZE6F&#10;YVhc4QZcE7fawCh4Q7HPJi2QDHb3wSkS+HlXu2oEjypMyzityIN5mQLPWBZfQF0BOrYkncxTcdC/&#10;9NFAYfjuBmDgz1dPqGrJxMlKiLhRkW/TdB0lyzCebqLLyfbqNppv63Wqz6L6Nq45CjOlJgBFuqm0&#10;ev740BmM9dZAa4/iagv41e521CIPJ7N6Hfil4ldqanRdv6tpNnEpCYpwkyZFlabq5CwsE1MvDVvR&#10;HU119crmNqURyWbLtYYdZ6/vDdqtorBmi8xtdf3e/iSszxdxUlM72dxgTcFsDYHuBG2q6jQ9GQ/u&#10;DQdlEhlG+NGPfv/65iO/ba63JJPZoNs3lHwdXpX1GveyXJ9Np59PJ1/cXH+6mF/jt9MsFkhVMlBi&#10;mkHWuplvF/NZkm+TNFyCin7329+0iP/4K4I2UCtlRBP7ABm2GUhUnkQZhly0/MJxnKq+1+sAZ2CG&#10;fAXQCRW7bVtKqd+stvNg3c6i/SSNy7CggCnrvEjyfFuqqelr/aEHyOe2uIdxGm7JUPNtjsu1Qao6&#10;A+CkVFOm2xUpd6dFfuKQ1uCb7DrpOvW443qkOMAZlmuotlkprqKO2j4PPFcWJRYvHFzKbPW84eFg&#10;PAIJJtuMC3J9Qj7nINlGq21YuLbT61IZ4QsI3I1JNUda8hlx5lLc7yAr+aR8XsxTDJdKUsAACbzS&#10;KSjDhONGiaqTzJqer+l2g1+ZUZktA96y/LRfeEiG0cBjgkXc/WuDNBB6LMmReRN4XrJBGhDSg1Dd&#10;KDO2sRZXTlBZl0F2HmS3ucqlngbpOtdS3Susdqr5YeWsKzvtj+29x97eo8ocRrmXV+2s8oPCVjuH&#10;7vCgdjrkGOtVvN2kmuF0uocd+55j9vTKpD2C6ymiJFxuQMp5l2RKftvud0lBratp+vw6Uc2e2d2/&#10;WCY3QV7otlyxkhBFkmdIWc8FIkDVdd8x3318X8cbrGfPnv/4dv5ikwITZcP23tjrXD39+PnFn2xX&#10;Z5vVy9urT5bTp2pFGh/l4WJ5e71c3QbxhhtBKks0AhKQikzDnFZRvgGE0X/4nW8bAiFUlLclV4zf&#10;2lzKXNfXaUbNlyQEr6rwvdyxvVq5P+iQAOIhuK5g4JVJcLSKtL5ZrIMkOFKrx6oSZUt+EUYeZkma&#10;bXWrGO137z3cv/8AKJ+IuZ3ezFZToAPNMVqu26EQpueRa8pis0nzrA2+buKlBF6y6qxtKT1OOuUP&#10;dSHQcdWEipgGTaKUWRyEgldgjlhtynswXDFrnCGZbCk+LqcuVcIoAWtQOGgjEHIToxEA686xSswX&#10;2JpPCqZ/Z6eNrTbGymclRds9lZNclEpE3yZKJCEHjWz5hAEFqJrgqCrz7Zq7/8sfzXmQVksDDn71&#10;RDAJfLqYcFN7qOQMFJNYP7kSp4gWoV1oRlQrsaYluokTDqJysgwvrpcvLmYvLxcXt5vzm+DDSX62&#10;0s9X2sXaWNf9yD9Y2qOJ0UnafuR3V6oVES4Vz8L9+r1WZ89vHThOC+/EdQs2ebTlUpEDtlS3l1qt&#10;jNumOrNQ+eQseTZTg9woTe9mm1Fuk9tK5C9ygwjMJW/6S3Jtyoz79cHrD9U80qMiLSOCsmq3+u2T&#10;072HVZA+/+hHSnVNUlCn22BxnW7ngM0uSX+Ct1/nxFksEEyC7gqYIW2JFnd7s04uCnVrOqr+W9//&#10;NRNL5Vfj06mWeO1NOydVtUWcxjkmQUugzD0Ht9TW1AcDgDRyPhBeAx+c8rWaytdM6AiU6Rue/Z7r&#10;lNUWpHuelBE306zaXWv/aHRysnd03PV9QCsDrLwsLM/ttztD22sZ4AwGzTl1GwAzZy4HC4xdDKHk&#10;/dOd4nxwI0mUVJ2AawB5BOEqCJZJHm9iYJS4Kc7pV9VFgbsHFaXCK1IaTmDdcZBk+Yb/I0/quXrP&#10;I9aDkWj8qF3DrzFKrFD6dtjtXW31pXeVf2+Qqx3MKt4RPBrwiphDr5WYYHhAFS6/mBSFCLmKA5Ct&#10;nzH5u6f8oLusY5djvEo2BIDhKlZ4aX4Tz8nJ5D0QWCXv5T9V0Mddr43ClQZOkfNisWPsrIpDmhHp&#10;ZLY5P5vOblbPX9w8fXFzudhebMKn6/XzMHwZBp9vw6fz7XwDdKknibIK0kUYA5llNVWKGZdGnNml&#10;PrDbp4U7Xqv+omrdhNrtRnk5LT65Ka5CZx0TpeotuZ+AP5SnOUYA7gMiJS0SjQaA5WjKwDO/98Gb&#10;Limf2emOht3h3mjv4fHBm3R1lzeT5eyq46S2Tl5MrEuKhNaNySsAxpJKXMemHI0igBag9Da1tNjc&#10;zJ7NVue1nlH26b/9g+/iWUFycqEEEBK43qTtNcY6p39caGlaaeCSrlXQidb1B30aG+TglVHxa8gS&#10;SbHJSevZig5c8rqlv2UCFYbzbXoTlQktRNf0PLvb8Sjx6HQAIWSZmaam6w5H4+NWf6QBVDlgEwbl&#10;TB5L5mICx9CBlVOAb824BL7jiE+TktWhns+A8rKw0rLa1pZ5MgUGk+ChlxAKDJfksTIpoECTtczQ&#10;YrKEMg8BKHxdG7S0jsP1aZwlOWvTnG5sSXBljIFf0hhuE/3ld+5MSt6kNGOwHwEFaS8C5dDK2oQp&#10;LQFaFK7nCY6Cq7aNpMw2MVj5L36IsQquJ79DEoxXT2j8Njm69BU5EbvuLwgDyJ3UfVS9tH8x1iZ5&#10;BhTEuRccY04Gd7cifZA+II10X8t9zrzglYAx1TJczTfLdRpdzjfzKKPJtVjCVogububPZ4uXcyLx&#10;4mqxvV3Hs6BYZcq61JelMYnr20iZRNblorqa5ZezlPpvXTulUsZ0pnSdjrnklfxewTiJr/LiuJgU&#10;jmqR7nXc914/1coIcNBt24btlrldFw4I+nI1DaJVVSRJroHIb2ICJNlcS1FpUfKgUPNKnVbIyPeH&#10;FB04cJJJIAiOgt8aOM6+GCuZB8hEjkuvK4vUjMMrxqrOQxyHlmWgsDtjtTu6RhpA+U+RgQ8x8I9c&#10;YdcGZ5twJaLVUZnco4jTt9fr9DrVIsMBuMW7GdK7oI9Fk0GdzpObSQi673cGAPUGgDVvijSKw5UA&#10;QuWaZ2cATZSGGEuR0zP2XbguUpgbDriVmZYZed1gv98/GiWmFnDn6eG2SFN6ttcFrjJbhtNvtUbD&#10;9njskkL4jtl23b2ee9C3uq7pmEIMKOVOS8u/cYJNu/XLnPUrM90ZKxYiNtHgZHxgSrSgAY7n65D+&#10;LQbqgskZlrRebYsrOSfT/BXGKm3yJveVG333RP5GoJdeB/efOFiBUtMMJxUU8geZcPMC6TtKzxGL&#10;NqAZFHTwm1YmFQnfbjoW1lkoQCS4OiA2z/Y6KWE1K/gupyA98ennUu7muQq/Zw60V4K5avMgv11H&#10;t9vtJAxuo+1NuJ4R3RKCvhtEZhCUdG/JQGrKFc+M8xCcUlB7Xhq/VOX+C+ECayFNAkspk/Cw7792&#10;QoG1oUMcp4HEjFynviaNqq20NjIX7KJ7aHUOO/sP906fdManXv94MDodDu93ho9649eG44fk057V&#10;BVpx7aHv7fX7h8Phw077sfp/+Ov/NscENI9KLMM2+f1ZTEIwL7XPtnFcmcUsspJt1vPitn/UbX3/&#10;wWFb4ysBI10hLhng/A4Z9J9+/jyOtier+WMCuZecbcvz2Njw6spEqRLCuO/b3a7b7Y7mHPllZFnu&#10;g/sPH9x/QPOUOwXGZ9f6fLV5Ppsnvhs5FvHFIqfebjuG0vVteoMUgWRbxHe6IIaW9XuW37LCJNmG&#10;MfQobNUyXRKSJIm5dOStRBNTdxV6wFsq7IQjAV0LmIpDo8CcyWnfS/OkadftOm0CrxJ9viQE3T2R&#10;1q+Az9KVIxEmJkM1Susozs5XGQAdWFWn3zNNB6IZBSO94ovpHPPC/eCPuaI0a/j5MNGilH9saoLd&#10;j24++M0AP03fkdPTAAaSPpPFimN9hf6SU+++uhaSAMiZ4BacIlBOaaA3pIWMgheaAZm9bdlQL/I8&#10;ARoGE6gERZTfxHvL6gy0Gu9OwSGN8LoAB+etiefm7dMtVx2dBixJUpGpSi5QG6fEUOIspmWtwOqQ&#10;OlyAJgyUCiIRjgm9LK1eL77/5PR/+ju/rmzmZf6cmOa1e17npKp7WWWSOil16NdAKD4tarrVHD4q&#10;Vfr0oObcNpoLfq83HB6aul9mGIWjmS5mQPUH8kFvV/3b//b/iKKutrnQKg6SDl6Rboimt4nycU5G&#10;b5rXGxOcruOHjn18MPrW6f5QGkt1qts54FwNsK/fBNkffXEu3JbzM3+7il05fFzPrMCsuVM5UAnX&#10;hVZFp9OGaAIE5brewcHBa6+95vkODgVGAfjm7Wr7FJik0zP39mIKHjiF64BkhqjHz06TBFSAq0lO&#10;Z1q1KVkumZ1gJglIktImuhYl3ESqKqAKqbO5PS3bEXeIUcoXN0GWi19bbt0qKmn5CWlIrojUCEK4&#10;ECrPzpy+tCshukkABuCQTqxUXU3zOC/1LsYrLa6GSYQv3EEKsZKDDBQCkNmUrnkGO8pIgnAxu5Uf&#10;2lRpuy4E1VZDnRCmwi9+NBDXL3+AMTagwo55IwHhrpmRcBJ+BWjGdbr70i+/p7H6HWLRfPtX/39X&#10;GTaf2bX4duBFRZsTdgmNeRuzw3QwF5J/cictV3kogp5uZr/7/pP/+V/+S8tnn5XpnwbJurLADh9Z&#10;7TdKfV8xffrV7ZorA7WUEo2LCaAymy/P5ovzcAvUWvZ7vX4P+/LUqjXoHHvtA3gyNEN3Sb7+6994&#10;B1PAk0t9LM1GnnJq1U2hTCruuWEEKQ0khbNrW91u66jtO9IJUjibXGfqVZh2tAfPlxvefRlszCLL&#10;VAxAoCsMAWPIeWcV9RLlI6XANoxikFTP8zDZ4XDgeuAUxDoxoiCO13FitACPR5bb081uopibSqWj&#10;vlWMZVZuOJ6llVSUxqY8FDeq3LjyU627Ka1FWCWqm+neMlY2uR4U5jQoo9zYZMYmN1YxPWElyGl+&#10;t3O9ta70Va2tK43XvamBz01+xapUFxBfSm1VkcBpXz2p9HmuzoihubasDHK7WabMMjWlS10bZPUh&#10;gDOnQbfSEipCkrgturFJRYYHN0wHasafZOS64PgNGtDAgzhPjGB3JIST8YuPu3/Zff3PPe6Ks10R&#10;+Aprk+PGef2FB/63OXm7FPzLJ5JAy8/c8fIERW4+s8vU75AKeZXNy93hetJYtyxBUcT4dywS3D1o&#10;mxCCSbONInpy2n77gb+YfKjk1zW1HBhDBFWAAr8txNEyJifAu4hfrGkmBGF4O50+X8yflvW17cRF&#10;NZvPny7mz7J8pmkb+Ffyw0F6CoEh9R98/R3pGdC8kZYbkYtjI/DpIq1veUp2F6V6gmHoiuNAZ9xv&#10;kaLih4CDyGVIn+ibKwABGCv2X0WBSTgiskhsI++UXlETN3nsqLUYcdFut0fNB5xl27HwSsLgIDJT&#10;bxKwAaEKOEOQLNJNuA7CbcELCIJquzF4qzAsk20arUCv8NsJYYRyRoglVJeBVlN9JVGwoFWoVMSQ&#10;tFAzCvcUgjCODotqAh/JNiUlMZ12FL9rd6CayonXyRc0jx0beEcQgu5AMiDMHDnh4tIbhiVtMO5z&#10;41uFIMvVIp7T+9UcjxRWelwwEuELifsGZou0JBHjkBJKwiw4lzTNhCtDltNwwH/2IV/ZAOQ///jS&#10;HHc4RgNlNICGVI0UcL/wkE6PgMfyZVLAyZO7RxP4m082OYUAHk0VuDs2OwNvvqYhSEpBB2eFANLY&#10;Lu9BvhreHwEadI3QmK332tn9A3gCZ2oRAjYRX4OY7JK8xONQURhTlkjCUsRlQct6GwbT6fRiE9zA&#10;9BBEsaS3H3PNqFcx5e0GIKeGXUM+xHep/5t/669it2lFFwYWniOuUCH5UZ+us08g6TmeO1may5vS&#10;derR4MH94yfwasqMhCeoBAQmDeCdnsXpH764JDFSJjetcFMUpDH4UY3UVixCUraMuyXcJd0AST3Y&#10;23vy5M379+93utRsdPwgMIkDCJP0+e3shiRUfLw06cFplCy2w7CezrG63qjrHYFuqPCeJL8olNkC&#10;Z03a3m71VIqJ5t4JGUiCrdw7I023Tdeo6UHxY5vYz8U1nB4JXy6MNAn8TTonzMbmb1+llHdpq2bK&#10;O+K2CGIgd1giN8Wq4eM9IFLidRzfpwSSIFLiTMGgTd47L4WfyRXglZCfcF64zYLJEUnlTynxyE0N&#10;mVP4FXmAfO0vfYgrbXzbqxzgVRrA6fmVPwPq+Kto/9UT+QG8hLtv+Ll/3yUA4jtfNdwkiy51zp/n&#10;apIGCFEJVypGrTPPgXOFgGFpyc03XrP+ym88aBnL5fMroqAACIXv+A/7g8eG7XPRTDiOkmDh76Qd&#10;H6eryfRiNj8v67DVJtWmlam5DhZBwVKFETyB06Pje77bBk9Q/9f/xr+Wih2RkICONa9Dp3SoP13E&#10;n9aKTa9ysjSmF8yjaAf7jx6fPqSDmafg7msAupoOk2SHZ1HyRy8uFdNWZ7edaCs0RGoYSlZgWmxK&#10;+Mo0U+k5NHhMWR4eHrz55lun907ptHJK4X5DsOUtUDhczRbzMFU4iMAfZVhyzlaL0WpjTG9VJfUP&#10;Or2v9by+h6ciOQ3i/OXZ9WqTjkcHh/cLUvaYqifPu52e5/q7rHO95MXg4cVYpeoW/AdMFTylg5ny&#10;ykhXJPsSHJeUl//t0scvK6DGuejYHBQJ/kl6ZVgrNs3bmlX+BILoNjTIwTtd+N1Qd/A4HUzaNCP6&#10;EaZJeoAboQIBAVk3+VbTShesGjtu+G1yrH6FnX1Zgv38vzXNicbMfsbEGsv9Fxg8tI+fSUu/ylIF&#10;0b/7rq9+kjgJSfOawq6hROy+Wd5CY6xWYySYDEGVG2pQGgGrARHVbrX93jt7v/XNe3a9MmMjyheU&#10;16bZd71jwxoI/ZIWioKx8t4pzTKcGyYbRdsljbU4FhascIgF/2jOo5LkEJwgZHW4mgXG+rf+jX8V&#10;NizjGTTWNBoO+GpL34TVR9PwcwUWa7s9WxjXZwXJ9cnRo9cfnLqal/NzvTV5AMM2AvvV51Hy3764&#10;AkEx5pMOPaU04JADhuHDhUMLe7HcZSpYMBRV7fTevSdPGOg4bLdbQgGnV2GbxGL83IIWfl777R7w&#10;Ith/up1Uzz6/t93ulbEx1LJ9Xobp9aHAwi6F1eRcXM+Wy2Dv4Ni24YbQAk3n0zlW+ODBo8PD4yyJ&#10;ljdPI/jzkA9LDdKHbxOg6Ws7eeoT9Uk8sMCmVOABNCWI/8/Z6c5yGSMDYqXYJ07LhRTMSIy1cG5m&#10;89vFhg6k0xuafq+CIaBqezT2bCfkSFk2FP457DXmt6CwNSV/w/BtMiOxjManc4h+6aPpcv1Kj/ur&#10;3OGuKvylDz4JFnlncF8VZI3PbIz1Z4q0xv6bF7azVAk3TQ3G3wj2kM4aYzWAARrPKlcNahujPhxf&#10;Jn6cMv3m43tfe3BYx0HHaiX5slAiWHRVCcGAHJNDWdO/ARYW2guljQQ4PJ6gJeRhUmtS6whTBYhM&#10;Ug/SL/LThu3a3ITvf/CE3wltDoCXCTVAa3omtIJuwmyuqBbN9DjRN9QhqtHtjsegrKBVEt3gJzZw&#10;jlAyVnjEVSAzCHEMChyCREiUxDSJswJSywhe4954ZRBfer3e/sF+tycNLXy+DOmBnSUJLwp8BxCD&#10;fCiER9PkR9HZhblY9Hxj8O6B9d4RFF+QFAZBQF+7R/sAiassqaDiddpQ4FqjA3jBH352pvvt8cl9&#10;adIk8xisGMy82z84OOr2R3RFaTlDhpdMFJfWEJ6hCgAGch25I7xCST85518+kSPP1/BVu0/zV1I9&#10;Mne4nJyIJKXwxwd0hqbbITxqRZDV1TpNtmCxWTHLCqgnW04wRYa4jIYwzGsqAR+aT4iPaZKVn3tw&#10;+5pJhZ9/7Gr4Ozf6s7iA9L/k5//sg++VwZImE32VgDaVVlNsNTXSXXrapKpNqdeUe02oaXg8cmAk&#10;7RCoGTIW1YtM6Un7j3+FBQLBl8LDg73BCVV8vepWWTdMnMU2m6/S5brahPo2gsGXQs9YBQmwJwa2&#10;DvLVFiacGsVmlEq1pRrwGcwwAR5mSAFUS4eHU/Cobf5J0V31r/9P/kqJryUHoDEKZ4CjZbXmmfHJ&#10;OpxS7HOM5nN7OQWT6YxHb7/1hI4rxCduIhwXIZYwA6tXn9zOPrxY0D0woqinVWm0bcopcR/0xmSk&#10;hb/Ro+T3k6PbUFppxQ1aDPvQ1TJ0q6ljoRFAx85TKD+O77oxU4QW1K908eFHzuz6jfudb/zLb1dH&#10;+rZax/GUKTqM2nOGUNw/f3ZJN+z0fq/V6sLxff704o//+M9Oj0+fvPmmYLLhlVImbVfxbLVt+6Pe&#10;QZ6qCxo1cYfJDclVGNJqTpGUDE3F8co9feWqdpWGwGRNgbazELlVQTKZrq4W4e0mtYcHZndodXpJ&#10;UdqcXJ0kJpxV5UQzNpZF90Qp0m6W837poElRzYQFMCMzq5ZO11p8WfML76xQSBrSEmgc+ysU7c5D&#10;/qz//Cr2N8nMLhDs/rj7P+FG/Qq3DWkcF3nHqWkG6naHSOpg8ari93fTSfIpmpjC9CVyC8CKC5Sv&#10;5XJF+KEigzrNMazC+NvvvPf60T2hotGkKKVUli8jDoqPlrAlR6K5dNCXG6aPFKw5tDOSYbDhJOXb&#10;pGXTpMUwhqmOBA1swDf13/kf/5VSyhIZaKAWA8ZSrf4kN77YBGuZPtWy1VLfLoyyHA7677z1Fi0u&#10;HxOFQR4z1oO11kDLH19NPrndppIxlz3B3TFhebNip81DymiMlRzuDsfbEfOagpPEVyyE0CD1tmfq&#10;J3uDjmdvmUgDTy3UzcuL9PrFaFB95196xzk1kyxM0/mgb4ADzG+z1UJbrpKjk3tPXu+2Wp3VPJzd&#10;LP/sn/+Imm0w6HPGmDr0bIXuVcvCKjQKsSSpVsvcs48B1POCB2m0HCZe764j+qvCKVmUNNG4ZNLA&#10;Esa7FMfgzdP55mLGI4Swp7V7TrcLS61V9+tkGUTzJbN2TquGHuFbdB/vd/egWA6F1ih8m5vJ4g//&#10;6J9Nt5uKinBnqQ3Ve2ed0sCUIc5fzEqaUvxXfbx65XdF4V3bQYY0f8VXi7k1wVVKT7HUZqJ0Zz+S&#10;mzQIh6Ajje3WwXqJM2m+fFevChenObIG6RuVbY01p/m//Fu/8bXHr2MkCnNur5JqMffmo3HtKunp&#10;rp4VtorcdUWwmB0jDWOAGWrQ2pBkjK9uZk1effu/86//FQ69xoQyxCdT6tOidq+3xU0OJiZpf3A7&#10;xUEAHRzs77/55A1eB1gTVzGFESnIVgmg/9PryefTMGXEtyh7FhwDuykjJIuWqrl5u9wFV1qvPzcb&#10;zr/IyWpYPLx119QHbfv+PrMINAZjyREhj95cLV58bOiLD37r9f13BkO9D+2zMxBP/OGPz85eBAUE&#10;ZMN+/50+PStyUzzG+cszkiK/DVCt9224v/xq08J7k/AAsJBrVNjVCRVCWVC/y9SAXBSQ+aYd+v+7&#10;sZIKbKP8+dX85e16W+ruaEw2AphHKtpS0xb8Qdc3OwcdWsOAxz6gxT7csG7H51fAVnt+fvWf/Gd/&#10;99nVlep6jaWKN9w1rXhCwSxX55VX/dJm/wWmKjSaOx98Z6Y7Mxec7Ze/hSRE+PZiqTvru5vd2x2Q&#10;n7lNO8iRy5ng6xob3bnju3xFUuIKCN6EI0Dn5C//5m++ce8+LZ5YByXc2euXzYvdCJEaMWeR57hP&#10;Ka+kQpDXCYbIwWDSxbSBQ+UF84QcU+rfVx/6t959Q75cNC0oeYFQVLzFerOFPoj1WBwuGCpZzCse&#10;9HvjwUBStSYm8hKRqOBskHxNtsEsoIpizCTl/oe5DqQJPA4ZhVpYSDoNA05oZYKXCDuDeyVpIrRl&#10;iCkq0LoiWa2MIUJboSLkhxMt6f5mRpnaWTj264fHvb2u7QV6R+aFOFYKnPUyNTputwjp7S2ZwoiD&#10;GFtjurbTNk+PRof7PR/xBlgU03A2CRZLGJvrbbKhKLV8UdkQZEBELpr4vhvI+hfUNDtyCxdxFyTl&#10;6wiIIiGgR0lBH3UTxtQfQJgSjtTg4fHw3dfvPQbyODx9cHjyEMCi1QYLTzZrGM20j/n2dbD97IvP&#10;Kf/yu3u/c1qNf22od9yoxrM0bqf58ys/8+U9fPWEW3b3cTeGJ91k/oNgTDXzCx9AzHVOEUx8lzY7&#10;PUYpMHgOW60UcuVuiLf5U0BpvGCTqctoZMNQ4GHJX/nPNunsODSrXPeNx48IcIKu3yXbu1SqOXAN&#10;hEGeL9VY8zakmJIBOehT9FNJAwjUZtPyLLiIwuYC6yQl2NHTQEww1maoWgakmilDJqus7TZkTjDc&#10;MgCYWYC4JU2IYm8kQzJNKSwHhp8kZbXM3uWT7XYhU0kafG88eJgLnb5hiQgQJ2hng4DyGht4+e4N&#10;NIhjM+S8q2P40UpJ677H1JSPFgC8DNLpuqVU/Sx5ZFv3uV63i+RsRh8zCWYVs4MWHJoS3YMRxIN+&#10;6+T4iBfJ9zInx+PgoMN4RWXEYGbMYKL6YqF4MLCskWHKgC4zXhKuJC/cYWpiKneu7Jdd0a80Vi4N&#10;15l3zuFcbQMBr7UKkPDBycm7jx7e2z9ggCBn5snpwtEO0nRyu1gFq3avy7uDmHS5mP/os8+g3qeq&#10;TDJRBtMmkD/lifhDsdAdAv8zbO7GFf6KR6Nj8sqYd+ln8+dXLa5Xd13OGRg+FkLAlQe0USYGNBJC&#10;pkWYqwKPZFaH5w1tr/lXGb6vSeOAdRiOFtKAPJe5e35IXhcxgyimDtvDZyCV+eY7qOGrlEXSgKZq&#10;w6dKpNW0lu/hSiW94s4SF5qWNW+BvzJF2HhhTEPiftOmU/VvvoNnlYuBZ5VpWUkTlNV8jgeK6BuR&#10;1jXNFw7Y0cEBVTz3lp8iAKHgxBApkAlK8awrGvIkqxW8LdoBMka9a6JSO1omf2rki/hhbJZ5LzmP&#10;DcuZoaZGt0NhUBLSZpnGWpkjY+A5AubR1sEvunlmTuf3Km0/rfXJmuY012oZ3pptozseRjS80qjb&#10;MtB9ODjc6/daMBhtmbkIxJKr6HJ9ATQtih8dzx+3unBq99ukPGkEg5fsnRcIU1/jlAKdS6b4Kob+&#10;gr3+SmNthrXIhBh+KBgSRQCGEYdhv/fBWx8cDfqM32zjIjF8szeqGKdRiPYti1HOjg/ySsEyC8MP&#10;P/t8jrgPWZjENuGuUFYJr1VyMOFLSLup4Q6+aqSKmEGD9f7ig9PeHHr5EIqWUELl0SSIP2OnzXPO&#10;adOVYOSUhiROVmyRB2Yn3lY6mfKvPGSqfpfINoOBcpBe/Smf4UQIIwKUSen1um+/+aTbbkPSEsKr&#10;WMpdzn3H4EV1REBSuH+C2zGmtIGVvF4FEVQv0Z1g3BnAoUlbd28BS70TGxHP+s13X8dY5fjx65r3&#10;mQbRZAKHL+FCSR5H66CZXMZvdWk4ybyy5KMCf5DzEUPqfLplrFCMlb+RaFDOw+wnYUT8AdK+EFy5&#10;+LzxFGmapvMhxHiJvlR9lk6qqshhBsmrKojso34XTEtmz6GkElE22/TqeqToYxJAFaWPXlAmay3U&#10;GQg8HJuMtbu65UHxJM3n2kGRS5n7SfM181r4jqvbGxIbednEDlPze23VdZjZzKMcx0LRBQzCCSV/&#10;kx5xQxL81dXLr0oDcAUSQCuF+S7m1WgVHx7tv/Hk9cP9Q10wrYCOVcXAqM5QprAldAPxA4mkEm1s&#10;d7WNPv306Xy+5oc0+N7PPYTT9KoHvOsE7ybapV9JpPulh7RbGjGR3Qz87onkf7/KDzdgDdk62ZQU&#10;6QJwinQUtLsKFiDVEYA/gCrnhkSY7LC5ZTuE4StsjOdVFIvUgsJ91Pc63TcfPXK4UKVwxu8OS+M4&#10;m/KUd264dI7EJVDX5lGSfPiTD29ubpbh5naznCwXQRwB6LdotkrzX5qRTRDY0YpV/RvviLFKzkr2&#10;hhKUaSLhsFwuIxJeEbSSBBkMGHs9OUGVpk0FsjNWPmsbHgZbKsUsjNZgDrWWRZGSI8rC1zNQR3eR&#10;YQP49EFCWyuMJLODZwNwH/GIUmCbgD/XyWaxXS4k6yhy37H3Big52ehuiIHx88Nwe31lk8vEyXq7&#10;LQ0PWSb1wC9G7gb9tsGg3e/RfOB7w2S7WE7hDNK+nM2vAfLRgQP/9ywPwSt+HufJcdsZ5N/lFtIu&#10;mKHdGKvwfEma///3rHxHgDJRXqMURP8Xy3zy1pP3P/ga9l+ka4ZvRB4J8LHS4XH0PR90T9rPCYdQ&#10;kITry9vnz14yMM0dgpbHoYNqi24MvVqXVNBCsUtAA5mwB8nkz+Y5oDh//+UP4Tf+wkfjZ3dx9hc+&#10;sK2WNIWR7OIAMUuCCgLPdZ8IRGPUdNpovVgOw3DIV/EnXwbF0pHXxouE18msMw9LdGSgwpE9VvXI&#10;a79x715btz0KEn60MF/ufu3uObEUwIcnrXab47lYLf/sz/85UZubMI+ZQqAvVJAAjIfDFnP/u6RM&#10;ekZNocjTd7/2RHScyE7IPRhEZhpOLachSYCAAYy4QALGIREsDk+PO73OrprH4MFA8ZH4CBjaZ7OA&#10;Hg7eOQvmerYhS6yZmKBrHoTZZluEgSoTr6lDtIFTEm7zVLRnhPAtmSNZUilTCiS/ScIU66jT6rj0&#10;gajPGt5IjTLfZAU5GDG8drI4CI2Hjtq3wPVxvtzgDVOyFfP5KXpbJs3k/bHVRedMAWLt0SmoILVi&#10;tgoTtggywPu+vKIezMyw9nVY2Z6MqVCNUgRS6eIHGz/xC48GRbmDITml4n3lzNZlHhA0QAPrCt5n&#10;/SZN5CdvErKzeEvhouot1OXoBLjtntVqpzVEUdIo6faKW1SqbRx9/NmnYRKSKQnB0CCzBWEBsqCw&#10;YF6GHjjXWUW5r/mTzzCfpeKabEYpNf78uQfHG7Nzzcb4fuYJMLYNNslgF+em+Roe/HBdIN/G0fMU&#10;kEcgfSpevkLqF16P5yIFhKfirnGQocaWhE4mItpwTRmRV3Jm4zyzssh1tbLlmlmyYg5jcvMpWnTL&#10;RRIgXbZZBZtbukxxRgEOclJBg8NGJ7e3VxeXn3/22XwxF2FI4QTIYByxBD/HyeT60olcrvC12zih&#10;iQ6pZaX+m//6vyYaDk1GZjAvrWq3q+XT84vlZgu1BQo/MZzhd6q2X/u1bx3u76M/JOFDqGQQaEG7&#10;1HkU/9nzy0kG192IJ+duEb6x92hNIiJ0OMAIC7/N3DU0Dh82jKJBuxETNEzQA84N2arYKVIrlIFp&#10;Nuz4b7728Hh/RMFFtQqTKt8uk4svXu+b7z3Z7w6MaXKNzEB/1OPBeMJnT58t18HRyf2epZxPbnV0&#10;d4b98d5wO71Y3170fRjiInNE3KQlRiduG8AhY4DaGbf8QWfgWz4sHpmpgglL7llx+81fkQZIc6gx&#10;1h1mv0Nl+P8iFl61blLPw90/vP/awck9msZBAnuGNMqrGPozbPpqZqtDrGcoR7jAZAgyt6k9u7j+&#10;T//ef3F9O73rHu0Q1qa31Chw8EqaNtLuBX35RGgw/yKs9Vd9edMlvvuHhvAnr7zJQXfdf+mlNY1f&#10;ykwhqgEJlILG0LLhk3LHpSoi6waVIRImJMuCLdGZV0jzJMSjO4QDhA/4W7/+nWB+vZzd5nWfUWQQ&#10;eRgqOmaMhF3drUpHqE/Iv3Adi3K5Ws23sDJVf9DrDPvkIiT94NhMjrcdrwRkyUkuKfyEjEp017/9&#10;3juCJjRZBReGmzBFEzQId4Oe0m0RpTM0quyHDx/5nidsOhJW3iDohPwUPGt+swpCAdSNMtxYVd4R&#10;bRLpMUuVx9ltEhYBA6AeNpNGzOxbFrkNSBtOirQI1AwnvhOYK3tdyFgtUZgC85JrmXuu8u77j9/6&#10;1mPv0OWGx2QqTAQppKLiFv0WIaM+v7hMkRXdGwkJuiquzl/Qhhh0ESUkG84RISREeDqDL72+0yPK&#10;gJLAqIXxJhCRuFSpFYRL/CuhqyYO/YKlyv0SBj7AruG1uv0xOpZjYjSp644kKWPt+FveHEkIHPCC&#10;npEgNgKBiRSMtlhvP/z4p1RmktA2gHSTpgr5tyHZVAIbNfxFIdy8egLQ9PPJ7V2uK/MDwq7cUR6b&#10;Jw38hJLul5/58gsYZJJPNpJTeAmRRhSSvBwDRs0a5ireFvq85DbY5eHeeK/bQ94jXK1JSemtcmkB&#10;rLIwRIAMa9iu1gCXv/GD74x7vcXtxO+NkX7DbPoDv9O1uREeaQNJhN9QQkVNNY9wYeRAQscjYZPk&#10;RhqagFYyO0i/vDUGgBoOUULodHtotujf+to7uzHaV1iWDjFEpjOYOCW9llMnlQeqnPfv3bOo8qiQ&#10;RJNMipKGdlfjWyAGxCCkQhfbWsTmmAkFqeZxlREdyYgwDSAjlH6Mdad6JY27BsYSS2GcB1lAKS1R&#10;dkt6vU6/35ORPL6QJgQtZ7MY7LtGT71NJzRH8e1Mr0yX8zAKwfoODw8BPxkLRHdtvL+HVOpg0InD&#10;CAy+1UI9yABHRJwqTShumWGg1oGIS+ghLhDkBHxvigG5Rw3a+kqqdYdn7wgdYqs7X/pVU56/6BbA&#10;Kh7E7/SHre6AzgO+IYoTcGSp1YRESd7dGKtly4RWg3ALH7rp46M4+OOPfoqiG3QtaUYItbR5NE8a&#10;OHHX8mvoja+eiCiBzOr94gNcUBqhzefvnjQ/gc/u+vuvanOBAoQpv4P3dwwBiZRCIUDKjnLe58oh&#10;h0leJ9mM6K/UMdP9YR6i1GmCE0t2IDhMPETyp9v3HFcuuG3/+ne+c7Q37ncRhRrvxGw6XZdssuN7&#10;2IWAQy0yYYdbu1yvyQc4g/gtLi39yIaPIQOVkEi5TsACTCrxmiTkimKKpn/jvbfv2h7NLA/XazKZ&#10;AfzhaTiRoPryzjW11WphB6TwOyCv8amNQqaqQDjBs0YMbsDGDgOnLnj1cMBSqiu0PzjBVMUBSn6h&#10;gzwq4ouA1EhQy6WTgk96IqQaopkKDkt/J+1326NBn/QOK0G6qILHG86xxorBY52glC2WK34cF4Jk&#10;PIxjvjsI49kSVVsaGyhQMOAFo/CWSkbKHgWJnpJZyjBR45wxYle32wbS2MhfyUywVIsM5pGXiCSn&#10;ANG7IPtzj4ZO/yoNuOvLiOmmCFoBCnf7DjQ202YaGHaDuFSOeeNZ74zV3xmrcOr4KQLX8Wsx1tX6&#10;xx//FC493yvW2WBS/Lmz11c2dOdGZMxQBmrEpnedtl94NAgVLkCkBr58IpikpBaSpO3+5KzIo/l8&#10;A3uLUJLIpAryShikBSp4PMeJ+7eJoh3lF5FHZkcZZASPI+0W7RPAvyxFrXFX/sRRSDzcHw6hDh2M&#10;x7MgnC1WMAeiMr2eXYMwQjsGJJjJaBjczni53WyhKVOZMaIkg0lx80KkLcV9JHogb9p4Wxs8C9Fb&#10;7qP+rW+8L1cHH9PEbCx6sUDOjykCmTiCku212lSlXnPWGhhS4bRxJ3ZDbhgfY2m3jWelGKiiDXME&#10;fd/HpnBlvAkSdiFVNV2WXTcCxwNJSa4Ld6jpB8o8CJUiyB+utMwGndZ4OIDJDM6QEBJVVOxug/mU&#10;S8eFuLqEW84lWoputcEEJh3W/Op6ejsNGjxDenggYpvVBvvglryczkKKPYY56R4xpGo5ndGg02+T&#10;cfPR6C5yM+CyqPwc0XDeted/4dGM/MvjZ9ws7z7IVHS0Wt0e/p+rQSAmmUNQRK7tzlgFArrzrKJe&#10;ImWaNOWFjKDUi9X2o08+ZQwGbnAjFfEqgfzy+atDI0lI09aSplvTyb97PT/z5MtA0DTkdsw++bKm&#10;5bbrp+4+33wSHROBtZqfczcXILQ8UndYIUBIfJXkD7QkG148+sKHoyEz8VGAVMMadLrdAmYEgSq7&#10;XUSGHUbr8DgIE1xfXIJbXC8Xf/7RZ9fLNUIr10jXoyOxYkK9CqG7wFZqciceeEzR85fhNupR0HiB&#10;4EFIaYbxjCGOZbCerdaT9fJ2uda/871vAyWTMvKb7vA/XUdWmeZPl2jaG6A+yPAJgyhMTfH9uGbR&#10;8ms4CTRR+ZM0YIoai9BhDIiMFuEBfSwR6WwmZARIFrldfDxvHuUSgQ6rivQETo1cRq4evGzpwlFT&#10;y3w0VA9aZeCvOUMpmgB4TLyn62XGWVysrm8Xo+GB7foEd4LAHKeeVNPlhkSD30X5CYqA02G6kIEV&#10;/o2+H5cCX47KZpKEiEmiAlhqqQd6gtIBcxOYKFmTqkNq57Vwx365wNrx6L7KAXaWwNtDDnbv0PNh&#10;U5Emyr3HBAl+YK9fGivwNTRaTg5GI1sbJDZJSo9Ph7b90Wefb3mRIi3SdKSbuCzPdwnAHdvnK95P&#10;Uyfdzbv8wpNmzkQg9IY7dvdEIGQ5ekI9b36scAVFSaN5qbvQ3+h3NE+kx0H+RQbGMIm7G5pBa5xv&#10;iDYLoUIBYcYxBDLG3Ukv1jQuWbrQhPsoTfcPDt7/4P3Hrz9+9OjBMgg/eXGRau4WlV8odbUxXRdT&#10;hAtCKvwQY8XHizwFyhRkeaJpwlgJSWBGj6BRT6uptgWDUCoaKMJbJ4R+79e/13R7kdoSgQty4tFg&#10;hIzG/sHh+ODA73VaMnDYxVJB+YD+yGnIxOUtN91bri119HTFr5cIUoVbICTMFTH6NInxrzsgW4I3&#10;r6tEe99t8iTwTsA4EeQXgxZNTam7RORDVbotb9TrwTghsyHh4JVVYYiNA5rge+1We//wKI4SkhYP&#10;AfJOLyuVm8l81B+Cxh8djMj7V4vZ5eUNL7HTQ4y5LZOKaGewEKHtdlpk9+g8wjppE2iIZjXTmSRl&#10;nBwpj5sk/Zc+ZErpKyO+s1TeBspa+0fHJGFBRMSTSCPjstKDvctZhZ+DN5c0AKEwgRqkiJIJSvni&#10;5Xb7088/35LiM7C1m6P6cvqvGcoB0JGYI3TCRvtLnvD6dxj7L3408PndP3z1hH6Y5At8910LbPek&#10;6QzvPi0Fr0BY8huEQC+jAhWqzgxySlFMiS33MUfVTuT0wc6BtGTuvaH4Mvi9SzOmiyUm9PjRA/ze&#10;+cX5bLP57Nml3hkwdMZ3Ug4XQAEa/ZGCN2X5PjweNCKAYBjr8H1vtV2I8ACqmps18CP6sVKJIyDP&#10;qUADhtl3gt7f+Jv/q93N2SGHzaDFjlRzR8PheYmX281INl96x9MBkEJvQTVA9DuD0etf/+DZ06d/&#10;+P/6b5ZnV/AGedsMg5H07EaRcCrwrLteXxCTZlCuqRLkOekSakE06IgpIaltsD482Ds5PiYWkG9T&#10;3AH2bCfnLX3Tc8KuW87Y2JCGpqsxY6PpzE1qJBX44Mtnn9x/cL+RKeE74ESa6/Wam2t32VRS0bCW&#10;lA0gCSkCGskcHLV29ZaZO1VspwGJis9AusxrFIgoNODOjl7aXAnHBv81M4CqmuIJ3hrW7R8e3Bsc&#10;7nOiUMDEcyMqITwHyfxoWNEb4vsQO7KMVq+7f6w6Pu+Nq2hrLhU0Wl6Fkf3506f/j//iv5mtMmzk&#10;jkgp7ZlGvIAgBpINiN58NMiDyO/zr6XpAiyQNRYoPCBcgZ4mEyFotUdNW+OOY9W4zqZYjHkNzfQw&#10;ZYEogdhIwVfEl5XwU6W0JPWK11t4IJ2mJZ8jwiyjQV2MoRmgIxnIWkqGKBVtc0Sjqa0AA9ntII7G&#10;GgAHAYmQXIIUM9sBbgfL6MyoIdjbo5HoERfoE9JsF1UMPmynY+tmq4w06E9L5oXpM1sQ2FHtKZj+&#10;3G7tNotAhl6vg6YO0AmnDXMB8dS/8a2vi9pMw+Ykq4Vu05AhmuRbjrBcNQrwnY1K31X4NPIcdyks&#10;g0qBKUqi/d3vf/eHP/j+5Pz8848+6g96u84tyvI8gFoJ+rhSSNX8wIbfLNOSO2l50liZFiSo8BNZ&#10;XFHmFJgU+Bxd6UtLEwKvvIKY6/mFZqUhs7RqSDeeuW4kXmCAED3SNDw6hGdLDsp4ZN12WqPufs8b&#10;2BqdVSxRhGf5XT5NAOZnqtJr+6f3Ho2AVzSvgIcdymw6yLd0ghUSTQojS2HOXGQgeGIK9sN7F3BQ&#10;yBCUx+0uG5D2CPk4HQYBqVeFV9FA1hJVdeK8qLNxasHxSfmF7UH3WAghMqXAFxFqJ4vg2YtZiRgl&#10;PTliilAYpWIGpyCg0IihtgCVpWUvTXx699LEJ8OQ+E+JTcimPSqfoZBohLBk8ABg6WceQnHD1zVq&#10;tPhJ0e+mkpdYA79K9Aupp0i96Bd0PVGxofXA+aCA4NZJvdeEfpIR6hC6XLLkIwqbbpJsUGHhh0lX&#10;hcZtM1V2l9A3mUaKAli7Y/geV0F0ucSaMCIRHgYVk+sVh2aZgBjBzgPjBEiR4wowLy0yCh3BEhpx&#10;bcoQ0FwKUFP/zve/hzURAOQY8tJonogOiIi9cv3JIXhAUOG9YTISMXgdIvWBy8RVGTmp+GJJhP3N&#10;3/wL946PLs+e/9E/+kf8VgbCsSBmVOIILE3ItVBu45AtCUjagNQKLVFeTHPlyCuE8sJzceNshfGA&#10;rpq/8PZJNTLUSP1e3Rsz3ZD2Dt3B2GdxCE2+vf0huTQcSFo7QTRl5Yt02COKVvQNOcouUklhRK/F&#10;IF9dowMjM4YJc3zdbn9/eIhuUbLN5zerBSpMWzQo4i1DX1vEvoEv0LnjM/KcTyI2w3/Ed1rFjGfQ&#10;4h6MDggVlMrYrrgfmTqUmaSmP4hrpNR6xY7FISJkIlBdBZocBYksD8EaXWexDH7y8TNmetn5tRsi&#10;bFQjJLcU+EF06HbNTU47eYq0RLmLHGEZjLeANMBDbHiJjkdzw7fVDNIu2Zz0wPiT5WDSGINoKnk7&#10;7b66SIX4pgiiiOQUPUAwPJikgIF0xVgrItorqMFJ00pIgmCewvwzMTkXWIoURHBlTAH1eeTdpKNj&#10;+7KVRXIV3jrtL6clTB3mlZG8cdodQZebCm+HpohciQL9z5I7XqZttom1PcP3UblHtJiBGYGrIJYw&#10;Jod1izKSpGcNc6f537vf/jVAUaABfoxQv2gBCFZFv4/WnoWQE6ppDZ8BN4sKqtBdZDUB3U1Fn222&#10;PVx3ELz12mu/+Vs/5NBMb6/+we/9nkh7x7TF5Rfz0QOKGw49EaOSZIcrLpirUO7JJFNeFTOuCF5Q&#10;gwnUgM61aQD1SRCU+pfTxlag1GtV3RFNw6zLRiaWIShCm7JNL9zQGoZHE11Du58GtPtBvByudx7U&#10;OS26q/0DFDMgXEm1HsXVFTr3q5yVU4xPZUgTrCltsR4afqDVHlerGbT6Wd5mk9I3axZE51Oqcqs/&#10;2BvvH3GroDY0eHtDp98hmU3UoKYBMiHmM8YGJxMYGccggrUIxxTUyj5Hhmb0YjO/nZA1IR5qUL36&#10;pgFnrIUmJbUBBQKFqap6mga0yStjEQ1xl34gWT/kdrTn4AyxVIoCiPiF5/CVHAVxabrePWD9GqRY&#10;LRiRaKkAs2s6ilyedHpkOqPngdRj7WIO9EhcnGWWoW7Fn9wbrj6C6QgwJdK12rIlQxgjcYThdHs9&#10;upscIxC3BioTqTbp/1Got9so7eVCgVLZZSJi/wJcy0ITPI9MuYBG6pbkFjHL59abRhsgqGrWfXEP&#10;pJGJzAOBDDe3ZeyUthkvTcbZ8QT667/+F/gcmoGkEtQsAZIuZMRoWUL2pjUKflZrtPoVfIPlbfMC&#10;eXzd9SvLRYUlt5x+p6dl6d6g+/DhCWK0f/LP/vTv/5e/ByaFDxYbHVGp7d9rPphofeeddx4+ekhz&#10;4eT09Ihx7IP9w709BhDoU0C0IfphnKCzWC3tEvw9N7/ha+O3wEsXhmTkIgJAhCkyfXKzUQokyDrD&#10;Lhri7SiUETJ8ULvljoZ4BAIjvaHrvFpDE5ApPzT2C3tyi4tFkIrBR5FKqhgyRErIaqPnSToHm5xV&#10;PbwW3Lbno3+IGqf8KXeVrBrPwdztYHx07153OMYZgps1W7EkwScpvGuUojdSGYQ3yQcoKGQJiRx/&#10;8Oab6w12QruLsdCi3t5MX/zkJ3+ymc5smKFRzEOloZCkYMXELzRggTrBb5BaYMROi1KGKkH+WngL&#10;hivXK0bmCfsipCfy/xGim4105u6BRMLdA7Yp6tRgK/TEMCJeJygLfoL5e2FeNJRuaUhiJltOeEIm&#10;wOsGjsd5N90sFeQbYAh9/v09CMNj0tPZAoRzjeotoKgEHCHnyITdThQ6LGG0cfAR2SUmN8iZjKrK&#10;KJcgT1xn6jgyAAJYzAiaZ3ZHmt8mXCL/gC9tJL+EkS26n6oO1iqUCnzA//D//H8R+lwzzo9iHH3y&#10;BkvaCYQ1fyqsnKHtRBwRVXK+hfYad4fTzDl1w7C1nFvptt1x4jL/4z/+E8RJx3vHuCPQLt4gMMJO&#10;7ZJMxWdv1a43vetPN/0r9mxBWJCTFIfBdn19ecabevzaI76NgwUGmqOiwP7H1eeHB4jCRLZVjkf7&#10;RaI9/eQl0fLNN16/f++QXO56MYXtwCuFGdaCg1BtBbOvMgILXfpa84JEW6zq5y9Xi2U5HLJwjxlK&#10;1VURAu5ijVxGdC1B/TCjHWu8YWTfwVgoD+IXAdJMt9sb7THmS2FI9rbliEhgbaBL2aklM3t8O+U9&#10;rpOakXyd4U8oI36/g6rjYsUl5Jp019vpZPH8088/YlxsM4uNQhbzNcvhJOmVgh3pU+H5NZ0Bgat2&#10;NV/DuG2kpnh1bGMkajiDESp/qDkxJt28XDk1TWnY/MnX0Q7F04soRyYhm6Quz9jPgvgx90Vm9UXP&#10;DfEf0ZhkB1YHGTzYMKjkUqryi+qaewjrNyZNCoPL66vpfHZ9fYNtE1UORnv4AaEVkAugBNXxoMBQ&#10;fzkpcykemXiMy6XslA1zJJYJCvx+Zw8Cqcq6nsUNVDv2HBj9PcbWSQM9KDZFGtzeFOulL5pYEuY6&#10;A6oP6Oqq+lt/5//KJeUFSU4qY1q73qs0lwT+aC5V23NJc7BmdhmSQNCrgFXg+a3Dhwc3P/7R6k/+&#10;GRIcJ0cj0v//z+//Adtg2t0hKLEooxD4myWaXGNgAWk3i4U2/MTmTz6ICKSxGCu3HijgxfOncRw8&#10;fPCA9JzMRBCeGtrWzdX5n58cGKOB7g0SgALWLy5uAoLowd7g+ASwWmezXkPgToGTGeXIs4h72uuw&#10;WrKBHSqNIWCwJtPqIfdJSXn29HM25jD0utc76vtjxstFHp8yu8Il73gizUqaBloHEJT6CbirdzA8&#10;OEGTo+lFiBQOr7GZ4ODXyAO3RRJO9YeGkfCAHD3KAnKBNm0I272aKS9erM5ers7Ob25uL/iOw/0H&#10;+6N95onuRlYEnt3hm9wCBIioY5qJll2OIZgomaGgAvwmiB7rJFkwUZMjfAdRaofr7Ix1Nz8tRt5I&#10;eTdjIGgcCb3JZBcEUnZ8gdACBXNRwDlprw+cFs2YtkNs8Y6Oj8geKfS3W6TF0betoyg6v7z88x//&#10;mIS1BefCtC6vL4d7B81tRLvHN1seCUDM7CAVSCTLijgFRC/uveGyMKtC84K0pNs/JJ+rw3W5hn0e&#10;lrbvUj+0exTYsv5RLZPFpFyv+WYf38+dc9E9a0EqUA//3f99Q9VrKntycWk2Nt2SBqhqOscy0c/p&#10;4T0nDIbCnEH+V1VJZSI9fcR+j/Pn338AvOnGRfYnf/Kj46P7R4cn2CiXHFwWpZKm8JcpXqEsNB1u&#10;/pRCc9e/IsOjKAKzWC8Xi9nzZ19wMN547TWn3WIzF6+EajCP5xfP//nBUHtw0tX7C5yBD4uSPVKX&#10;lwxikA8PRq0wvcERAiCRfnB34ScuFpsOa5XYtiF7Yovry0sOxqDHUItL5lal9vTitogrz+kZWisK&#10;ZBZIkGkRX2i6PrsktNF5KGsW61Ho9Pt7J/29Y2bnlsGSKIvzE8hCGrb4Fi4dDYaU8oReNbvQwDOg&#10;6zBuzRQtrEcw6puN9vd/75//k99/iaRiu02Rd/T6w3ehFbB5VgiHUlbDeJalMLwEaXPvMM9mgK4R&#10;RhJslQkO8XyuSxi8XiwuheRbs0Qw3PEH5IzdiWk1Oz13E12CyYkgF6RUNI6Eosj6IxEnpjGPYySh&#10;7ujmfgepaJKENU5zj1Rsb78vU3ckHTF8TeBP+lV/+Ed/9KMPf9IoI0ky4HQQtmFCiyWaPbJVtrlG&#10;sj2FaR5cIaCy6JcxfQ/BEeQMrRFQrcH4nimedUN5LmvcaHzaXdVrU9KTrGj0dLJYjZAVWA4tm2m1&#10;DHIDK1A7vt759l8CNpDBSIByLjRa1mDaDUUFXIzfJ//EuaBvShZguax8y/AD0hizkdP0Fa2XhGNO&#10;dZVQTn3+/OLJu18/Pj6WJaswdGHqN7kcQEPDbME4OfEikttQKxrBfAlutEGp5czFcnEzvcW3w7gR&#10;7ifUaYHIYKtQcW83m9lof9Q5GLd7QxbirOaT9WpC4WB1nEUID1uZzSEMdPpj1LT1XEO4eRtW9tpG&#10;RZCcPd9OZ8Vy7RITV2uEX1qpsocqNyL4NMjwGpIfSYeXDiBxURb/MJCCzis3U8MJkcfR1xs47SEB&#10;lz0G7C5VK76Al78zp2aGSkNNZpEUk5N9tdOjDgo0N+4MiDAU3eSXwCOEDUtmBGPcLudR6bezXmc7&#10;HAeH/ayN3G/ppOUQCROAGGq0XZwTDeFd0SdNfFnrTBbPhhx2V4TrjM1bqIPgwHhhMonZbKQAV2Cq&#10;i3WdrFVlL56QdbEe3p2ouzcC79JFJQ1DSaKkQ9VxgK4A+WXyimqPlvhstqD8WS43NzdTHqz+wjSn&#10;c8hDDJLcAu3QpySj7fM+FMRMPd6MaF9iNgZsVBN6jxwJwByWwLRsBPWprone2Kztcy7YTBTkISuP&#10;IvGCjlkxrtTMowtC3vI5tfOr2zIJUF8BFwJNFHFl4zs/gHcMhU6WIfN9XFfqVtBLUQoWSJZuVQiF&#10;AZ+BMQucIEGSb0bTGoHgVpG2gk2f8szQQGivb+ZPnrwtPEjxzDu8onHSu5SrOfg71ypeqwlaDT9L&#10;ln5xQGfzKd51xyRnH5DHrBppJ/ehLJATZBxs7/Ro/JiDEy8308VqBmLZGfV4ACCbcXp7uVJypra6&#10;pN4BRN+i7nq9/da4h8r4bBtfL9u5edw+PGix9Hww1vpOiuwh0Ym6u2XljgMOUQsGAupDsiVtKJ2F&#10;FijbQ4MAquSO9Dng3G565uT1ZHYEU0YObdjpgpxSE8i8neyAN5fU3gC1W0Ti6YQTlMCKAzrAgzQZ&#10;JlF7PpMTOOooj0/Ywp4e769eO2lBEGNdyioQhhHC9I1XfMVJaIb7xd/jxSGSFiwhA7rywzR5cXa2&#10;2K5o+pDeNQuihIIokVBE3CEKplQbjGFCOJVJe9RrUnZlpdg7YQggChiJjj7E1Y5lDilOMVhiP11Q&#10;kUkilqIPQX5L6xOd9fV8wWYA9sBt8DKCrlALGhpkJVkN6sqORdkkDH4GSGqbVF00LETttlmLLdy/&#10;ogR7N+CqSuFM74DGGMFJ7gCCFiKDIdWq7FRAIjKcz/MogHclXU9pzGZ699e+L7Cw7LcBGQabA6WR&#10;b2ompZgeEC1G9KuZfJQNRMJvkzwIQBqULmTsKdz64fYQggPxWNFubhfvvftBs/ykcaJipM3g9i6i&#10;vvr/nfE2PbKGlCf0DFGPWnAxlku+HZIXaBbgF2F1t9ViFS9ZAMmg98mYdbnJzdl0OwscDXV0B1fj&#10;6Oxq2nz6GaJS/TTvrMNquiJTJEFnV9tyMbmcXpzBf++CTOqghmCSDkpf5JYw2FHQJJpQfQh/E+Sx&#10;6WpKlSMMepo+yJFy8v12B/oLuXgLrirELlwAb5mKlUqVo08CRRNbqehThKDMlTNHbllkSPl7TG4p&#10;VNEQAlJ2eHz4/tHBW3h6rZqfHtTvvdF5836x5710lBU/OCmsIGGgWAd7AFOSEUCJ/VJwNU18qb/w&#10;QAKX1ooMVsIgYaHYAonPpAUD4Y6osqO70FBriDQKtXnJbA0SlMwhcYjYGNQCukLHyTIHNg+rbzF/&#10;CRFNiYIAmhCzzQ0DGeVDimkpM2igyTExTGhupLA07KRDx+thzQ4Ig+gH0bOh0yHJI5UhckINmwzp&#10;epn2lg14Ur+JFCG8Hup2an5ekojhMAHqsBym4bfvkBWMFTeAnnq4baSvGn0R8uKvfec3B5rWV3no&#10;PRamVWUb/dSy6NZFT60HusJjZKgj9uMSU+QnNaTJpt7M9BIMyYujd+6fMlYLv/vzp2ePH71BYtR4&#10;z6YafWWpO2N91WD/UqummVuRdE1OILn8bDbjeHU6HSDHzCgA/Ujh/BYwVpbHK4IpRctinlwyyrCh&#10;UccyQY73AuEBBrCev5itVvXNLJgup3GxGh2wTQGssQ1VYTVfOTLXTtFGBuMTVZBMh5vMDE/uWDUy&#10;noJgkrMKj0EGOWhbNJmelE2cVnAvVJRbHmc3zpnQCOhRCaGMNEeozwmIX16s0nSKFijsNMMOVqsl&#10;WSJuBIoEoxm4XtY72t6jweC+rsJdZs/34tG96uE95XScjJ2VkpC3g4V1g7yfFfR+ZZ3Gjl27U4tt&#10;BgYb9h57C2VfivCxmVXjWIsPrOtws4U7IePHUlBKOJDkioDMHUNMhQGJIqfYZyjF1zFWtUOzAvkP&#10;VaFW6rtOG2AAVZ+MzbTC+SGO8MGZBbBregHNogtNXyMqEUCFEG1Gkf5kERspL9iBj/0LR5mzxYux&#10;3BalDgdMiOQ5mZUM5kkBT7eCGS2Z4inp8xLuddvnBjOVJi058VrS+GenN6ubRNIWPjQ6Udy5dlv/&#10;q7/7V48dnwc10aFlHVj6sW2eePZ9373f9u53vHstl3pvr1S74HIA9NRboiTM0JQWFmHPME4897/3&#10;O7/z7rvvPnz9yceffHa4f0JH7A5t+dJCm/DfhP0dy67JVBturJAlgNxEyJy+c3Rze4viFUWS12HF&#10;KATQ2ob+gr7paqWvV8hTRVnBkvSYFUsApOjJqgsW/LZakR32wtsqmKiLKxTAgo5jP2bWxQai2lPT&#10;enO7zFmViZK3REj412QXoIrohG2gh5H8EIosYr2of0tu0rxAjr18SDnog+e22XgK3BWkAfRy6ZxQ&#10;9tJqRV5LCIZMt9IHu3Ha5cFxlyqBFp5IQygsUGXRCbEBJ4n7OWFQL4gyU6eMu/Gd+eF+3fNKWiC0&#10;kNaBfT1HtnuY1+1cmqoyHfeKJNhoyDZon6xlAkNsEic8DvATXOf90SDZhPhcqZ93211kF1+zUAMJ&#10;xyxlDE7PUpu9DBCiHbSMmFen6SCjvYAO4u9AkWkGyppbEcjBWH0UZ2UYWms2WO82f6DynJCjHTHh&#10;tDce740Y6sCmBwzpo/hJqpwwxoFa4gb4knDA2RfGDJ1rsm6RipKyHZyV38Yth98g6KhBDmCBWYhk&#10;jnSqm1VKtE9oZNM6aIwV3kybuPE7P/ht6EZw9XgbTKTAr/CIEYbGwnCCikuwq0uvKl3pOTOdUwLK&#10;s9OVPJp0Cio0x5TX+OTeKW+AWPDjDz+ihBQtFTHNu8K/8a5N8toQYRpS4M5SG+KzOAWRPiWnIb7c&#10;3FyThg/6A+a4gTbJztnXDlOH+bC+135weEppJZuamThk+VWc+apyb9x57fAI4M2iX6O5vZ7fH9gH&#10;J73jo31pE6LOuZoXaSTsVsRZwAlqNhCwhiTiHDAkU7fAwTjhiDLCTvdz3YOxB/OVPxFfj0jnVYul&#10;Iq3hvuZ6AHj0bJuZJtB+OvI016WzyaVlr3mQLQ2feoKZI4pg9m6yRh1FaB8cgbwbWrZhj9ERFWMj&#10;QFioOE8ZbhfosIR2pEw35jTsBcWgYrxeriEYp7DSdtszBcQVYoWsJxIMgioVAyBBFv1uhify4/E+&#10;WQ5NbrwR609lCRElGlbPpUFDFZIylMT5IlgtSAghxUlKAYbUiCI21O+mASDLlJFUol5E/0z68GJP&#10;DSEETJapYwbpTg4PoAHeOzl+/dHDxw8f3Ds5enz//r2jQ0RxWasJOQ7tiK4/7LRa8+VC5CuE0EyS&#10;LVU8o960QoXqXrAkWjCRwnTInGQhHxlBkzqSaDHGTjrLe2tYiTKhLtLgP/iN32rAb2l6SH+bq9EM&#10;tgu3iJ1A7PvIuHF8X46CyBpgj9UueFgIgTCJudAiUro4//Szj3768Ucff/zJp589ACKlQGzw1J2N&#10;7j4aKKxJVeVONz2fxl7vYHeSKwNpzfXt7a2kAd1u1e7FDqu4O6npBYa5MvWNa4Qdv/THm7qzqnpr&#10;dbiuepVzaHcfp/rRVb1N3FFo9doPH6l7w7zbi5zeRh0ss/ElUEHnUOkcJc5wY3RuMuOmdJZmr+gd&#10;5d2jqHOw0gfLvL3J2kHusRTqdpPMwnwWlrOgXKf08OjFMqTRZipwTetR1KsxJWaqzIhsn73ntS6L&#10;4aoCbha1J9IsqzjJVIfN1qXZ7mBDvQ79PmzT1o+oZBCDBoiEvgBhCw/N2ifLG+eKw28Pyn5p7dFV&#10;Z9E9QARlnQwuscOapioJavPwO0h6MErjtbttEeAlt8XCWNje7YHBwBci4WeObYBUI8txOt0B8B2r&#10;j4i+FImCdiMzIpMBsItkRK6ZDKQHAMBEuiPrvREhlQFusCkZo5KtN47bbblDGllke4QH1+6TpyGW&#10;A/DeyECLEQMXiSB+zJ80NengMrj//Ow5cR8DS+JwVyGCt9CNEMxARxSjc3T/nua1l0i1QR9r6IaY&#10;CUUh5E1ZZCywgoF/hZrIX9W/9b/7D++qH1ECEtXWRqVUZgdJ3zBwagNGdHHMcZyzdfxcNReWV6iy&#10;k3bpK90i6s5m0flLNBxBmLP14q/9lX9lv9tuXOfODndMYSF40htvyn+J/q/+azADWTCZI0hwfXXx&#10;45/8lDWce/fvJYMBQBSMToBx2eXODt6SxjRQJBwo7jUXGv1r8nI21snsKgqTjtWnwO13hiyHpbsM&#10;c4A95bgVKHAtj80LVEXIdOrieOpcVhcLdINaqOxkU5HIKMzk/Iv12SeCbuboG7uSwZa12/IGoNbc&#10;l1G3gu4pLFOZoKfdELGVge+TKBkpamLbLJFkwfucrht9X42BoxYRsg9Rc7OZIDmlaweue1QWLRii&#10;SXRVF1ddLz9CiA7yqFHfLqKbKSX8qOd3PVigeA6dfLHZlNUIjDXNAeYrqR3kbItKfyPOTJ3HDxTg&#10;Bi9Dh11HXEcmEJu0C7jCoImFGh1Cf422uowayC0grW1Eu3ZUVom/0htDH4gGNyMCJCpNX6j5P8kT&#10;pKElAyC8BpIEgIJG2MuQX910boPtdkUPFu4PMyrufmvY//EXn+gt8CVNhK05CcKuACvkDAvY0e74&#10;/f0Dho7OL870dEvko1rlFLFBkbYO7Wn4DyhRhMsVZXAcbtT/7b//d3bokhiTDEXu1rjsnF+TEjcs&#10;TWo3StWzJP9Cs6ZeR+ZWaYL4B+1i0VmzPPQlXTEcgR3O/upvf5d25K4aaPpPu0SEQ0Ibuelk3uWs&#10;u98pikXCockDttOu5ssfffTZeZxb9x+Y4wNuy24hhdw28QXS2OGiy2sjHRMlJpkeJc8XMHedUW0I&#10;60EEkYU9JHPiuh4z1yoa4oJNChENJqnwDahLWTwolImGFMklkCrlxZ/+wfynf3bYH0KSPRyNQFdh&#10;XIIF3LCTWVEffPMD42g/M13IVjBpIXbhNniBUZixNYmfz2hHp93ix2H7MAKY+ycH5BcwO8HLchDw&#10;wnSkLSfXVah/Au4KgijBz5O9CyzpobH4wLVOmSFnfFf0z5thxiaz3yG6dCfEOBp4YMe3vpsnEI3/&#10;O4ZiY+JN50qSCRkW5bmw4IV6ij5NQ/0U7mxDAxSya9NCk/aDLDNvPtcMfN39HFHcF0ohywIFcpcj&#10;xNcxrAEs0OA5O4DyVT0ta9WaA/HzH6KVghSr40EsmbM3ecLCQ3oCXseqT1zYWKR+xAyRZ+OJ+F6S&#10;rqaSQ+/j9//R76v//t/+P90lko0Ut0x43E1wcElFNYhfQCyCrYN/ehElP8mUS5YBEjooG5wDL7od&#10;RDebs2ee3Q5Xcc9Q/tXf+eGedDVEd6gZSxS5sF2XFbrNzovvTkMDxIgdihpKGbFdE5m/P//wk+sk&#10;r8ejdHiYsAYNiIRlH7pO+wQ6cNv3KzbJyYgC8OxO/r7ZA6OUQ2vEz0S3gVQJfUmqYPpL8DU0B6l0&#10;2eKMgUOshcXDK+HHgtFwNgEKeJnMLDfnSjn/4kef//iPnEph2o3d7zjTm8WkNrXlNm3t7b31ve/m&#10;nRZT6sy/yGxoXkPewgLQl2FDAwkgxooZ8cb7svmcuymNfpryHHvAwg6qRoXNemKKbbqGcuSa3h7f&#10;KDRPNhOSjMa5lxSPfPPJmK6xvLBd1wq7EStvAhIJxA7GemWsd6hWo9TbCDo0WM/uuxpWAFqkDbwG&#10;14Kqvhl0btA2Tm/T2t2pvjW2Su7O72mMfHcO7vri4jGY41AwVny3tBSobVnyQ5HX+O9fNFaK1p3D&#10;233cZX6cTCaZwVl1c7oO//DPfvTFy8u9o5P33nj81mGPFyVg4U55Y+eZGpEAvhlP9R//x/93/Qc/&#10;/O985exE7rUBROVTMiok3DeKZaKe9BlkhdBNUa8b1I0qUmUDdbZp5cu+Eu25ar6acWdgNrBOhYoe&#10;YQs+Qrhl0TaAipfERNtmRP3LLT67MUphtKM0xLGnhTu7mQhREmVtWpaYEA1e2asls1myeDHPw+0C&#10;9fM8CxGSRoIH6j+AtitcLHCPppuBSCwL3lCDSdbwUenoUMVSobJ/C1yGi0siHmTxPGPbYxJVyHki&#10;65WnrDTWQYLUcceHsAv5VY4TaTTagJo+OH5t/PBNezACsAcBJ/drhOfYqZkKFxA2k5QOCtuaZFk4&#10;Y0sNL5jABwuUxEOSPmiQYKcy5EJLFU4Q0+4ItcH/o/XowkFHXUJk9ETWJuvZZRshUNGIkZH3O4GY&#10;pv8n0293se+uGGjyqB1ufYdjyz/smtnNrWwYeg3G0XxgOju4UAz3rtQVIZSdeBb/tKPRNJ65GeTa&#10;uWc5+WDJtDwkGnC9GxaXDOc0iq2voIpXT5re5M6Mf/aD8I0GP5x1oWLPkVTbbg7Hw8fIPzJ+2Ij2&#10;UTMK7VDMQhwRxoEtcXV/9KMP1X/vb/+d3XQ1f8h62zst213MudsJQOpNmU0e8CLKPqn0G8dDr8jG&#10;o6OJU8x622e/tm/0lOLl8+uzm+Tk0Xuj1qGAaw0tkeQjg5FG+qyZbW+vObBNKrQ797s7ITKCXMts&#10;cXn58rOnbF45ePxoZdjQ93adg4b/tVN7Z4IsbtQpeSfSuZB58KaTi34gMAIRl1fexBC5h3L9wWso&#10;IES6VmavcUt8kuZq4gp9p9mZsoMxpdpje6dbaS8/f/rZhz8ZMIZjO6iGyO6De49YiMjmgg2EHrnS&#10;5CzM0BqlHotKhlCTZJALdQLiEFUNdTdyoAYr7yHVgJELSVbipwvyKFtjRZpLcmnGAyhwIJeiGl3F&#10;XAYYYnYcvLlnH7ZZKk7fsvflrW7MT/KFxi02f3n18WWw+vKTX6YBOxv95TSAz2Osuxuxs93dLZc5&#10;B7qoP2NkO+8l1x4QV9KAxrOSWeJNZABa1G2/tMsvn4Cm/vInBdwA2m42OCCKdz2ZoaeCesW4P2iJ&#10;+YqvlDqsATilfSf6WCbdM9Qy/rO/+/9U/9a/9x/u7pbMOsrERXMg5dXu4DrBoUWaQjQNoou0eGp6&#10;81aXgKNmEdd6zwx7m4/+zR8+PKjX19erf/yTWeLcM5TTZi5eBqs5scx9YKz4FEeVEPwqwtwFL75I&#10;1qxIx7uEMYEm9Nfefufe64+oIISfKDFeBEmYdZSUANuHIgF2IT8YcaxmKFIEeaoHHRtADnfOGWmC&#10;oQAuGO96M5USVkAV8TdCiaJ/WKVGu1H8kuvSKOc309Hb2Evy9uT69qc//snR/sHRwfGzZ89Xy0Vv&#10;37/32glFPbglLlDilAjI1Em4pXdHZtrouBjnL6dPn17qbLVFzpau7nHL7QDzsZssW68ZC4Vs2RG/&#10;YQGIw0QUgIylcmmK1jOjBOLdmKL06+zbT0YPDpXN2kNO6avbf5eEynv7lca6q5Z2sfvOMzYXm4v2&#10;s2kARnmXywpMuzNWITburEBSqiZqN13GOyvkb6IoQALd5KyklXwXrBPuK/XpDtH5mURA/tp0eX7B&#10;rcqXCKzrsHsVFT8Z5d3NPgLNodcijcymEdL8KS5K/hmzlqEX8+/9V/+V+jf/5v9R6MONwXInxe/f&#10;pea7HEkKRjI0khUKqosk/9xwZj79AaIVvUrzuFX0Nz/6m7/78KE+nc6C//qT8EU8qvU3RLNTiEOS&#10;MAm2i/+DsEibehedvsSzpM6vZdSkTmklnHY6Xzu99+b9ey45ckNTFNcoVZ8kR8KL4D3IrnSyO1Fl&#10;aFIceSJWmG7ENcgFl6/GTJnGxnnArG8KLJnkEoQCkgpgK72fxttI8iV6HU2lV5EtKC8vZj/5+OPz&#10;swvgs8PDo7OXF7z69949fPPJCVQMXCSdNNnIhjY+jZxwuVPTa1Jw64vPrv74Dz7EAaH4/eSt4ze/&#10;djjas5l8ubldPXuKGNkSuAqnTOpOf0G26FYWZOtV7AflPn3bBlfWfKN897XO43vmNugEYVfuzN1s&#10;lzgakReRiaYvj/yddxWjbIaFGkOVgmwXyOXzgJRNzkp6LZn0zlibVV6vcIavjPWOVtgcka9yTQ6i&#10;qED9CmNFZuVL+LFxwXcf0kz5efffXCIQO5A4hxjIfZVgZIkeGyGY+bxXNrpby9GEe4kkohMA5e3v&#10;/8N/qP71vwFFsBFva3huvCBxvU16e4cJKApVK4J1GMCLOP0oV6/hXsnkcrENesedqr/6Z/+L73mv&#10;G1c3k+Uf3bZ+su5nzpNmkEu8JUt9eF0yhQ1bghi9ey+7s9s8Iaxx8eheczGhmn7r/oN3H97fGyHO&#10;xauXmkAwiWZDhaDAMgwjREwRJaY9KPOIUizzasl+AnJjSGh0EeEA0CMSoTeZZuD3AJKjHMDxYaAc&#10;W5dOZM30x266nlMpUk9yfbPki48++tMf/Wi13QonNctZ0/z22++cPoBmAlKWdzo+8p2A1Zgnkp2V&#10;EdCu4DxSNflOF7nEy/PN/vjecnN7eOJD9dStCIA1DuvFNA9WiU21z8ygCLWQ+sGgc5l5jgpvnQpw&#10;UWt0E8gREtdejfphng2isNUMIki5zS1p3impkTDBfi4N2BklN2rnWXc1/l2iBQz3c8b6pcMDJfiy&#10;6t/lgVzk5gCLjNKXlrp70uRs9a/wrAjv/nwasDPZXWb8ZaKyOzaCtYPlyh5GGpaSXJCAYG6yZlw6&#10;13cc9p2aBw8ZbYOvAgbsOL/3D/+B+r/86/9BoxnfTALLUKscu7tSsrFXsRhd85lyUCrQgB/FxTmF&#10;Hr1yGaZggjQeb//5X2zNTtXZ+Xrz+dKdBO3YfwgWyP5SFLOYNmRKPxEp5dICkNNEwFEU5yiB0Lmm&#10;frdtXjLcRDpZnlIfUlcrxdGgy/gIcDSUNhBxCMfAXkoeWPKT3LQMUesBo9BUVhTdQ3KVOwhZ7/bm&#10;aja7Jjc4PT2BjcmYSpzm9CJlZoPqm/9yGncmU+oypCvullRM1pPzNkmvwQuFSbhcMw5Mn35LU7+u&#10;x4Nxz6dD6XHVeBNQjPHYtKwBR8iujGIFYYUhKX46A9gQ3bJV3nF7qR5R2cvuIBZ3IkxANsyCPukq&#10;+iFpSAkvniCD/ImagVwxYkavDLO1mh3ONUTqrWWDrLWDJbsSblDuSFFZ9saMvEIuLWCHMQvZcJQ4&#10;mbukHq9PBJAlsKTBDXO+YWGLfZhMb4HzkeFLDUUSxRSUbOUk1EmPvoEEMS9ZAyXjNyISvqMl3M0f&#10;N51GcSmyEQmAXfy7gAy7pQAYq6hpNebVtIF2+hw0BgjuNPeoSPhuiAa8Wmk3iIXB/i6ZYK1zprhB&#10;An0ZwGn0T3flfZOviSuDz4XLQ0WPHPc//b3/UoxVdhPK+W1UkhseX/M7m1DRfCe6cozocqLPkvRH&#10;SXUBzRtLEQn3A11f9Gc/fnT9yagOJko1CzUra2XOkFK4drzaYWqxhRw3fUZa6YDQ/GRZ9gIjMwqA&#10;xZkNFDGjRhdFGox5vL46216+fPvB6RtP3vLdFjOlTL/VgGVQMVZnfWVreB1onKaHQnE+vTGCqM1s&#10;Pi0C+LNZHglDT63oWTPxgRHj0JlqoWBgfoq8FYunJG9R70M2EJEYiBzcKWcnQSe9Hdfh7FPlgNGy&#10;aVFyOvhlNHtr9DkxOvDqhtgEi1nFMwspKkxjBsHiXKSRHdPJ6caydMwpLAhGLHdieo4B8SxkzIXS&#10;Tbf6QYl2XohShY89cnroldMRkF0CEEnJ6LisqSjlgnRE+uTs0yL8ZLOazIJWYd2n42mYW9BqGsvN&#10;Vr6KtgcvBw0PpgYpyHihjDCJnpVAXSRRYrIoJyKUrFBSy6AMd43pMHZLYmuEpUaNRzIhLE+UC5td&#10;i0Jult3HpHGSQO6MFUcjijLodNDmIptqhiL4FkvIUlwVYeyL4Ug8FVy8KXY4oRzxSmHACcCOUVwH&#10;GqPVYqrPxWxzBApYYt4Vee0cyslXhdouhZAmL6+fyjXN/qO/93fFWJscQIz1q5SjwSZ2cVqSZTao&#10;oDGr1BRYpAFX3H/QAKnrxpoWeBcf7X/x8aiKQ98MmOyHTmjYaHDBxMh5V+hO+4znIo7u5x5qWVwK&#10;4eZAkcRiZNYF0uQm4A4zl+4q+eyLj+Ob8+9/7a33v/Etu+WxhYNFcrC/LZSuPvmzYTY/Pnb7Y3aF&#10;zaOyurmp//SfX7K8E+UVtARoCTBzxr7LEJ5TxBALFFSnw871mkVUHYSPZIwVKekeg6wWs9xs+yHR&#10;3K6Sawj3szUdL0STyPTbdoueZmIYG6mjnVFnaJuRrJyj/9IcYKARGJWc3sjpU3ANYa8g5Z2kdrdL&#10;Pw31Udbt9ahDYg6J7Q/6Inguw+vmpuWToAGs9SDGOi2UCLB+cHCB4skO8ABiTQyEEJSLMkjOfvpP&#10;yvgn0Axf3Oq34bgyu1w5GklkrhScJEctWnMU5pw9BFRTNk/IUsZmLlpwLuF4MsrT9mRLwG5TbXOb&#10;hTsoexRwEIKsScem8dPy0Qwl7MRbpPASQ22qTwafmaIm2aZziIMUxQgmWvmBdiMR1fghod/KacZY&#10;e5WLcKPqmLAWQPlhoiBcDv4oshWdcZDLIgcbCARJSBHKhne9Iw/9DCgrhieBBpLLJk7/I9CAf/dv&#10;/AdNESgyBU1jTzold62SV31RzgbQFZneVVb9tAa6QrKBWWyY9MwM197ly+HHn4/oLHWNTZFpRDRi&#10;zU6hXngegkxxR1TC+949EhCTuXILPrwCf0pyEn5dAsiaoutjV/H6xafV/BpjffTmGyxgxr3jz5Dj&#10;1fL4p//k77eT6be/14NSso7mvMMosj/6yVUQ6p32qL0QASO2wzJfsFzOCQvIMo+HfR/S8GbFsGKk&#10;lLdoACDofDQ8Pt5rqQWcGARa1vPo+mx+e7Fk1oUJyA7W1d2vrc60qKfEAn43rXp3hQtj5lGE4zIR&#10;XxJVQ5TY0V0vtfvDIxKjDbECAgPkEUvtWb1haZc3G9pHvcM93AgXhXm6KdQQ5lTTVHrwJmLoGJ8L&#10;fwMXxLCp7XXRasfMZHjL0ttFsnj5B571jDP+cm69nO/lyoiIB8VUygoZGsC+MQCRrJDeHikguxtE&#10;LEgy1gZRElgdkLdBIbnIRBruP86YASdeOZwL0S+UWyvdV8kR6hLKHP5bBu8b2R5OBC0TsGS6LLIb&#10;kfEP0QjmbDTtBjgQGGujryPGyk/iiPCwjNEyWlsdaqMKfYA6CFGrg5WN4ZuDe6uStDX3AMV5Vbgv&#10;5p8abPFVIXPnKeXiEtdrhv7D/9t//p/rv/bd32yGreQUNY09Qd2axlLDi264JkJk5G9lSVNgrhmx&#10;bHTgIlH1FmRZRrC1pku6PpWPiEgJEhOx4EskgrkK/AjazCJBy2aAiHedsY9FFl3QDqX6VWUEAb4C&#10;AkWiQU4WYzOrUdHKt7A1Ee/kx4pRkwSkT28/LbrF3htmYqeKb1a2iigdaRzLM2FTujWSLdwliGDK&#10;UKvf29t7b9R7h3Fwq9XT3aHXkXE66tm23R73D+/RZRPqDwAA2Vzbc0a99oOTo6ORP+qCBzvMKs/j&#10;eA2foCwYYe2421FPHXR1j0njam4by5ZHZzUeOBAsLnVr7Y4Lf1QaDvnup+nsk8H5oje7MS+emosL&#10;O1sE87Pl1efp/KK8/cJZvLSCi+X002dXH27SyXJ29uynH774/AUY2Xy9XQbxzWw2mU43q/X155/e&#10;Pv9T15xbNiQYRhTbwC9UttgT70NkVgjXwk3PBEUXYYy0uW+Ng5Pu2avOgOzpk3VXkunJP8tYERtH&#10;9JKZSsn8ZDu9QPwwJuD3xsjbqQqtkLDG81EeN8shlcLVkQiSvgUIp2T/IjUheroCPL5am9yUwlL/&#10;FGtIEnXChIQSzYz1bXH5zFvNzPUcoJLBFv4jTslmlDsyKV5eNnw0qDovG7fZ0BVEP4ZnFvr6f/bT&#10;j/Xvfvc3GlxV8E/hMkjR13BOX2UBmC5+XfJiYMiyXupWbDMDiKA/2Q8BC+rR2l8v21QLNkz4SGVf&#10;JUmwaPQKdVjUc5viH4cOwFkgbbBeFMuZtlla4crczu1s6zO6A/CUBIw6CNkBWjssngFcWUGWaSzg&#10;EzBhbu34tPO4R3it9/w9m3MXJ4NWx8jNaJGRQrYGHRJ5NmaDCQ1Khb016oK9f/vD3oGpubezJZt/&#10;0c/w94bt8cDu+IQSrjVXlk40ggN44nbHZkiTVBTkegtThyxYVgAp4w768WSZ9F+WVTL1nXg8UsZj&#10;nRZwhvTHuKcMW5FOvhoU8ZpVu/cudRjA41o7ZPllp03Hyi+1PUVvT18eVHHPTjWYud16sNcml41u&#10;Zk4Ns94/fvTayWtv9Pf2kG0cDXvhnHLxKdJekImyapAp+3GGA6AW4Nqu83KalzdldWvb21Y7d50I&#10;sYIGGGyYQ+JhdwwA4THtmtINx421Hxh76miBqa8aLVRJEGiS6MrW0tgye2bZzzRzqqibhhuI3m5P&#10;KccKm6+xb5EkRBp6nVeromRlxRZpKX7A7mc31WEzkQw1j1RHL1vB1L78ojc9H69u98OVtrhMoNyQ&#10;UWkSWsVhS0NflLybue6modlM5O5QrwaHFV4hEuF//Od/rn/nu7/RoCAC6u5g+sa67mx1Bz9LntnY&#10;bFApK8Nh9EsAMAQJqUPgL6bBOI96NlOJaNLkDI1TRDdwkIxXkcvIDkryco3WUWJQUQQrYzvrpJtR&#10;tulFcz9cjI360bD75N7Rw8ODaL2CuoNg9aA3IJ3nMsACQrMawk81vdqLk/HLqYmU4rxKZqsiCaj7&#10;gqiczEK71YeNapg+Yps5lfx0mS027F+4SuDGtebr1dnNy0W+0ViPedzzR32ns8f9Q29wu5rTzCG6&#10;sdgQSQvcwnrFsLtpd8atAZACvVN1D8PqAgSDg28MLSZD7vZARNJAbU1W4TbIWa1EUtd3Wq6oK9b+&#10;hthTttpOZ9xh0iHZhlDhDxWnFeRtzQgpoQ56rYenbX/oLCptQqtK96hBDo6t7oDeP71EUaEI0un1&#10;1Wp9i1KoZt8zvAf0xOBXFdU2zcmC1u1uwoKP4bBinteyaC8TLJphTEEgd0uwBJalM9rwrITvwxYZ&#10;WwtdY+Vb01ZrCiDRjHWRRcBZm/rubce/9r2pYcDok93kogijsqmvB5EL0duymqv6zHY3LHpUDZCQ&#10;GSS9nYwWi6VEFEkI1M2UYxF3y9C8/nwYXB8Ui2M3azssUl+RnSOXq7gDJkDI8sk8ZPVhI23dDEFI&#10;hrzrV0odJZO6Or6bTO6TLz7Ds/7mruRv/vyyc3ZnrI19N/KWjeY1gWGl27HlSk6dpx5UYkJrMG9v&#10;Fm6VyBrCVG3VPvwQkdDmkgn9jroRqiykW8mB4HT39frIMV7vum903fu2MqyKDsV1nsJdP9o/vLy4&#10;XMzmCLUP3A6vNFCyiCley+rXyuhq+miyOdnkD/0jEw0+OvFuuqzDyHKL9uCk8wA4mIIuJXKn8BQW&#10;HFZi1W0JAhJdzy4KK/P2HWPP0JlvlE0HA1TGt4yoR+u2pQ98F79JGggclNKNLd1WFzXLB8d7h0O/&#10;hSYiO5ekYapX/a65twdvFIkyZLIS9PhAqsybrTMPD5FgIyeEGd6utX41fNAZPOjlaJtOLs3tplcZ&#10;LeuB1+q/DDfzlhP57cV5qL5IPXaI02knmai0S6ZJRdh7OWX6cRGePX8Zhave4NB074VFh7WWcTpD&#10;nZFJXzYpkaGkyZJB0T4rKD1ntWk39DPKJW5X0+6QWAlhAngbnM7CI1lq5uhrV5/57rTdn8lKHFl7&#10;SoN6w2c67RufYSIKfNkXLmJz0oSHCqnjuXFgbB+9Mcx5f5z3JedhYgJz70hBIntM6BFKUGrW8alO&#10;T0kXl5uXHx55SdtP6la8doPAisxNvkL/p39SWG0CprQaBGcSMGJHd2n6OlLo4Wi3CGYzLlpU7Hb7&#10;6LOf6t/6tR/uqDWNWcpeGVm43TwayFyyB1EpkBehh4qx1Gz0JqWjAeWvnZAmWau0ryVti11UQmJP&#10;dK4gwBjg77bbZqRgw5ww0JTBDFKFTJPe9+13Ova7dv3QVY+YnIdnDKUkXm/CBeOg7IxcbdOOaEl0&#10;UTBikaWs3pNVnrWNCOsqbH/3ID5yLrUgbhdKWyY2aCAhqTGyjqIEN96FKcFazqTeaHtWddhSW/l1&#10;slirUe/Uv/d6e3BYez3Cztpk5f35PL5eDe1qv593HOZiHXhtKeMQmQPTS/MHfv8ReoQ18bG47Nh0&#10;TWeaUzkddPJ9UYNCSjvIOtwWvO1FdT8ejhMfxg5yTAff+7Z37yRoGXnH2NZhrw+CjEAiQ3Z+OdSy&#10;07x1LD3jKDXp8CoQbjxV77pbtb6NZRk4nJuSvbQASZCrB4dl62hee1dxeh0FF1H6WVxdZNplbn2R&#10;tD7c+JfUua5y3E5Xc+acmDv2od3HRRQmSwhluAkIPGj9ILpBbaCWIF9nhnHhepAvWJMLiJ2Z5bpt&#10;w1ZH461FXTFdLdnJSDrkI/9TrNR8ZtbAkrd5dRGkz1UrAMggM43YfRYvMxd4A1jE0/IuuzKSZG6o&#10;W61YmjWC489T89LdNxB1WhTqNFNuyJKmsIQ1ho6cbGuR+23XSKVTT6bsPrI01jKjoCWdNsT4FLo2&#10;mC9T59rNYv7jn/xEf++9X2sKKfkCEQNgrrhpNnz1IXlNs4uXgb6qnit6oDOpTDGE+EloYirbdKBt&#10;3DoqUSlWUUNnsyHwd3J8bL/11vjwCIq6hpQfNwBxGkbdfKM+VvL7Snns+fv7R0w3K5vlNgmn4VZp&#10;dbRWewXt1yGq08EiZkkGBkou2Mh23a7SyXBGz7xuaS1WXVBMGylTpoIpp0D9VKak7IVrRAdHzuHr&#10;o4Mn+6enpjvU/X3r+GGrN6hbA8Prsa6sGeKXMYB03K9RAmXMnSYCjKow1pLQ3DKKb3et9glif8hn&#10;lOEluEeUbB1XhHAY8qlmkRnUVuoM9G74Yl1Ok/ujY/D/WRWffO1J5+FDp9tG8gm+e4LCkkNVRMXO&#10;bWznA5Ieyz1wVKc/K30AKF+WEMpAIroRq0KPFZNmJFCDhG7briw/qCTikkAvmebLlXnl8DWMIazr&#10;3qJsAyN0lahXLq36ka74wsOUOygYPrQFQDqAeeZfGOhEUIzcNE3m3EYyLJkCYrydtRbBmsSQv9a5&#10;tVzFKxTukYPwHIpdOPcUSbUaIPyMigVCK+gyMua+nLHXBGEktH+VIvK3UydJTWhu89Un42HeMjd6&#10;se6PbX9sAwiwbBJiyHyRfv75JNu2SXy7TmgUl1o6SzcbbB61pdwhVII7y54CQTUF2JTR4ChmDeP2&#10;2cvnCBTrH3zw3aamakRTmqULO9i1YV7vaA2y4KZx06ABBZGDBX7CeoFTrGde5btR0q0XWrosYvIp&#10;ZGMAWuP9sfnBB6fvv3//waMDsEu0lViusi2wBtDydFDm+7oB8gk+uFwwqDNdpDUL1/zD+4XjT7ab&#10;yqhA2nlNjOSD1kP7A7mu0y0t3tC77ux5o71+u0u2ROsVMAGeAvoVaD+1gGgwKruc3z/2jk46+0co&#10;etxqTmy1kjEdDDtic1mIQdBeofgl1S8Tz2HRQsY9dUGn9XYUO9FWY+eq4tKKOoZxFieTPFqCNW62&#10;S7a0sU3LCHNnq/bq7r53OmRdGTtHk+1KD6atpNhzrJFo3ZAI0v4mI6N+4YUynQIF8MUyUke+fuIB&#10;b8VF++MLFPTqE4izcAptm0bFKlcDXLaMzguRnywP5bdNVq5yyhmkXaCc0cGm6KHQoqPmcqQQedzT&#10;80PbOOy9J4wdF3est102xvdliaqtDEZtJAn8VgtKLfxmqBFrBKA3gGxluA4Wk5vldEJgS9dJOAvO&#10;X97e3iyZJUR10EA3wyhVT2HbNLOn3S4DNPAp880yZ8MD+qL0m+38pN96Q9NGYNSel27nPzrtx0Z+&#10;1arKe0enve7YYJlwR6Z4prfJxYtNq9Xrt9XjvrLvlT6NEMY/lwQXWszmejFnEwSwAPd9sZh8+smP&#10;/ul/+//+0z/5w8+ffvLs2RdsVkNM+Ac71qKA/3TcZCOhsJFFhfPLxd7Iakg1X2yKckZQbPaoUBjH&#10;at5S2n68HWgzDVkTxkIyizJQLVeHB5333n+4f9Brd5l9M6IwvLycRlUH08cGO9DMdDXMi8ttfMv6&#10;StOI26Peo/e8g0fXa/LLCYO7tFvRLOE2iwKHMLjy6fzsxdVn3YMMXW/upqzWTDao58WrbH65rhjc&#10;8kdVkGnrlba+cmT0gDE+/NoNPQLak50htBdh+6zCGqkWOH7ICFP6oGWH2yP/YSGNbo+T1E9jg2jI&#10;mlere0AMWW/PFWYsYxbCXEXE1jxyDQx5PBrct+yxVahtU03N6NLdGE/G4zdOUbSFFYmqhYwWo9Tk&#10;+VIPWBoK5+zp6O33nBEgtfyYzy/COsiPB34EtcNEgNdcF1ogxD0bCh0gZ8SANctrsdcCMQIlVjid&#10;zClJp4vqE58aZ2hfFict/YP7BzY9TmNuWnPHqboshXAHwD7ctU5PZiYaJIvuIbTFmsJzPrtM1xeW&#10;VrQ9teupzGHLJh14iqgXmtqo5feRVOR30HFi6bPIpsKYq1aLVRoAow7KYqTqe4Z7sNe+Nxo88Dr7&#10;bBsc62F18eN+eFNdvTDnMwN5KUQTTSWx43m0jSJKA2ZdFLjAA8U7sfdIGVkuvAxnpIbde2/0WWzu&#10;dISkpBBZNdo4jx6cfPD+e2hJPXz4sEoL/b0PvrMjyQn7djd6LLBZQ23BuTZcJIANWrwUHRvGMSmo&#10;hB9HhQX5uW6rnhsvj9srq1xADUG2EelDpvu73fbj1x+N9oZoB6JDf3O1Pns5gcrCtBCpIQyjTRWT&#10;B8UU1af3tAcPnftvjp68z0H94sX5hr0c0ptBo8qRpRaNJJr0B7hZRjLqpB47pNkxifwkY3AM5UVm&#10;OCtb9rFbtZKbQJ0sh2RP00WGMMb1Oiwd4Em3OyAPx4w2zHVWFjErJdZlVhGXqLRWOQ0plrt216F2&#10;cxNvl4BQudnutYYncISybF5vl3GwiMvA7Tvtg0H38EBr93LXu0XPlD3L4c1lNa0etK37Qzwx2/GC&#10;YMFxt5w2AEW704fmsqaoihedA390PNIR2UVQwD1Y1GDJWbdvoXnJwFFmiNcPURulooShjQAoSAjC&#10;J4oaYaZQZlB4k+1dyJFwKUXkgCFEtY4PrPhrD4ZZ/E+T7GlanoOSUnyA7as1tbydUxVLpUXiJmAs&#10;0BVKZZayGTiro4P2COVcGppm5dr0VuzxUf/owXi8U9aTNcoq7HN63jRb0m28vl0ZuXcweHs8ere7&#10;96Q1egjjiDEX9pGom4V58bx18aIfhEfMGKeBteW+5Cih3OSLL2YrVTs+OvzA67rr2016E7uFO58F&#10;l4s1Oo/+8X2jd0IH07PJhmjKwBqiZKL/prdEitQe9Hsvnj3Vv/GNHzRtAJkMaHgB4mRJdxpGUrMo&#10;QbYeMtkhnCxy1oWqRvAxOPx4YSRwK8NNbp4cUmCR99ibTcbWC0gyVFSo3JpuaxNUz59On30xn92G&#10;1FmMggitwNKXSjonIbK9rdXKGRt7/c3WePzi4uX5y+fMNrLE9bNPEHz/ybOXz56dvbx8eR5Mb8wy&#10;GLTUR2OL6ahBD+HXfVkXZrZaxsBRO3XeRhNs8ezWXIVvDfZcut+Ztpgkk8iYr6EP9FDEgQgNmWqb&#10;4Cj1OmRozCsTdYsRTTOU/b54ymLKbbCu4o0ImLLA0u8d0W6oq42asdhoyZjZ3qPj8f1jd9Dd1vk8&#10;2SaeiXTEdbm8LFaxpzMGTlMpll0KK8iJjs24KdsdYPptWfCwydbWEJDKXIvWcjbfal8E+TxakgPI&#10;qptGwQaslGkvmWvCVPEPGAktdPiYoswjm3Rl8CHn9W1kzAviEdLYWtZRVm8ce3t7nyqgS2Vk4H+Z&#10;ZUQgSOva1n5WrJpMT8R0UA9zTFrCQdcNHw4LNqjBK1isF7MV87wB2bJJbSzifznAARO0lBjpqmZV&#10;3uZsXi1Ce1t1Cn/cutfr3HM6++IxYHawJoABwNvp6k//xJ1P6cwcnD50naJtDdaMQG7XZwCJEa3v&#10;R/vDtxzr3s3Z7eT6JfXf5WZ5m5n2/rutoyesRrcENkQB9SYKbzUl7fY8iB6bxQaZM6aqnz//SP/m&#10;N39wx95qoIOGIt48mnEGAcwaNUcB0FRlW1ULxMfIXOScovRlIdDvpldff70eUMuW5nQRUkiCpc43&#10;84ubm4vb6U8/ef7pTy8vzpZoG+Z1jDQjiuF05ZA9QcAdadLbm43peI8entIgu7n+NE0XgJk0vlnU&#10;J8wI3yQksjeAaaxDR3kwcO+Pqj3QI0RrM5barZj9tekf5tpkw+yodfnszAmTB0wKsyBOsVeUe9Br&#10;4EuwO0BBQJnaRZ8vs9k0ixdQoS0f1RunNx6cDvqH3d6g3R4ilWXrLTmaqBmb0EmVJJ6U6mVQzq2e&#10;1z/Ys1xPBnBWt/Fmwj4tErSsZ1aeC/426u4xKna7WTs6FTKz1H3L6NBuRs0zr0JwtaHeNgKL3pC2&#10;qqfn2fNblnTWe6QKUdXKSpq5aFJtU2WL/kNDqQOuFrkxMNtmGkYEnGS0hImX1KPhKZu2XAJEW918&#10;8Nr4YHSL8IOhIjfB9kQ06SFFoKp8n1Z209aiuEUsO1WLeRG+rMOXZjxBkzhGqJilCWgFmHVqyD6m&#10;PAPrYshHdRjj9vpOZBjz1LiN9gCS09IGrVtB24Hdo7MxO40Rwhcilx1Gl3/yB1lym4y01aH3Ip1D&#10;qLu+nZwtN5E3dvpvDNsPfK27jS30h5Jik2hFxOrQ9qExfj3SjU34crV+FsbPyvpa09YMLesq7Uz2&#10;ldIHDdLsOs8n+ltvf0MCv2SpRBUBu3ZTadJ2evUnfpSCGwRPPCuYduNZScfQ04JP4aXX335T77mg&#10;AWhd4blQ/5QV5Gw8uri5PmfSJaZGk22gJRieYnFc+GU0+MxcdWODeb77J4f3D9qb2dM0uQZAQSoN&#10;sHjY6uM7Byfj8dHBXpd5U23frPcdZdBedzuoQWWz1WQbTDlFSATFm/j5as1+z6vnZ+i6tOmgutBW&#10;FI6k1iMtLFnoRnZ6fYOoWHQzByOCnoJeN5JAbKJhlrLNW8Q0aAG4ZpdaC8iHUGx6Y9eFs5Askp/e&#10;BpdsNeq0BtDrcnY+Ty+VYEbPOVayOeKuTnvf319dzT8/Pytb5sMxGEzLMhAAcRhD22zm6Auxg/Dg&#10;Vos/2VSXoXmVrZ+mL14GXlqNNmk7rFETECV5w1tX+hqSiWeL+Dk1BB1kwrG0huH885kKERS2wfdo&#10;W7EJhDGMJOiowffefbCa/NlyCumKLX/Igc42yaIs923zNSQBuVGyWbJKk810M38arp+qya2VxvN5&#10;MlmmW4bZ0KQhD4LUSeBVB6C4lxT8UWSCPc6C9OXtONEfkgHp2pBOfl6v19tczfw26cU+olPInxzY&#10;1uzFj/VuZnwwnt6zNy1viOIcyp80AB588/De10cedWARqOHB4Wi8f9oanPbvP+ncf6QN28t0ksWw&#10;pK7T4jyInq82F4hwi2aBrHjBFJelMh3u6eSsP6BqlZ1jsmgPyraslWsmPklbwf6lAZvCXaACCVUa&#10;fLeyqg3M1U0NDxSvtjbd+GoUxzdoU18k5Uxdlx7DgQAJODyndk3Fg8WKvjvCjOjKyaoEsBQUx6CT&#10;Mk6OfKebOX2i8TI1tr3Dru0RSVbxBo4S2jUWt4LV4szqk7jGtPz6bdvnJMfrdIuuIHO6LNhBh5VF&#10;oKvQv5zMIiUp+0U2zG95h2zsXm8QWjkUydjTMSsvYO73Bvc6R6ftI7bisYScBSSoIyskeQZehxYG&#10;CKIWlVJ2Od4AN8nyEDZzr+eTMszwzJa6rLIXmjaFSYZmlm49ur7aLsHxZ5OABgULBJSyYzuvjT4w&#10;jEGqB5v8fIECCsLwZeYl6/IPkv62c1j792srulpdJsWyKvc17YB+TtkxaNaxUdvsrgzAXY98lkqW&#10;fQJF7WzZ2sFzeIB6YYfAf1CtiY5kCH3q2ii8+eAb9+uXn0UbyiN05LzpSp/c0pLbG8P5aiRn4VEm&#10;y4v1iz92ypduJyqsEIoplCusX2ZCDYtV0fBLNLuHGur5PLma1OupWS7t6JrQEmpLaj2Cq633hs/T&#10;9cTGc667Q1rWbVH5Lq9NP7D6BZc9O3ZvnfSd4SM2GQR+bB6MO733TfWh5uW1f9spTlyKNlPP9Y6K&#10;+fpGXJ6p6vmor7d9jJ6omjO2ieAG0X9+9aLKlq6PsFtS8R1vvvt1Jvt2RRW0PgCXRiugmb5qmIwk&#10;RpskrAIYw+mkQgONz0Pw0ekQu4JvFObstr6dXglnGcUad04pK/wEWXQj6gEy0idImIzNIe2Cir+0&#10;12TKtJEtVkGY90/63VGrPWDzZjtJi9vLRbhOKV1lnTEHC56eSCpCionTYgtMJXQLQC2FpZts4apg&#10;R6Q05pGL0JUW1enbx/1jv2ZfCGrLkL26baTVWWvCkibWI8jyBBItWU4uYgHQD0T9k0666D6xA5Fd&#10;hABa7Ns24EDRqCXfoIjariY0ZhliqehbRYv1eok0ICjoZDl5ef1FnKwYzwbA3K6gNyhHw6Ozq9mL&#10;68nzi6eTxQ1RRYndHLnw7dK94nRgINAsWMqoPMvreVE8oPsExxoaiTBhq0llPl/lyKOmy8WGJeeb&#10;YIML4ZrTJQclp1iI5kqxzIoleS6wrxGt3c2Lrx3Q6LtchdFkES23EJTxk0yM3m+7+wqCSbK4JElX&#10;z8PJp4Bm9AcZ1mf7Kn0zxsrhKbEJdDJHZFK27NKlzorDbvu7dv3G9raenL+gF4FWUlCUC1ZIthT7&#10;4cC7j5pKv9IRDEM6hzh9lSRnJ0fOaGwjyBAFy7FxmlW3i/WtbT72nbfpSCfVhv7zwEGViOYNo84Q&#10;JHF3izB5XtRnljuj7bjaXkUU3mpE6dhoaxXMAOfc8goosdS/84NfR42LfW5o1FCMgcvRDG+2afOc&#10;gXsRQqLbDxsA+jWEyUK+hi6XhnC3pyC0mdvLrbaAoqImm8xS6BnmjB0JFUYEDME9YVIW3B6wGDZ8&#10;CdANBQYcgt4Tp922++PO6Wvj+49O7j+657f8xXR7dTYJVxgr6STcEhHbx5JE9QCJu3RdrNDCiOeL&#10;aL6Mbm+2t7dRDvPY3V/6AavZ+/eG4weDzFjnoOaswBYtfOlEUJmgvmjY5K7odMruKOrlZgQLnNxh&#10;ok4OL7uZSGIwVsBxCJgOuYHszULfZXJ7SY1EEstCcjAIgAjP6/teP9FJZ0O/63TBNA0bwfkqyUE8&#10;LgOa4DicOFzOk3m2vAhXNzfZetUKjVH30PPc2eV5qbcvde9muzlm/waEeISNYXSb2m2h/fRi/ulP&#10;Pp6dn01ubs+vQPMgunncHiGNIphYJVabxABRDIylAo7rVjFEs7Dc+J0Hrn8Pp+7K9AQT7ChEcI4p&#10;FBJNDQ1oSPWGofR1QBKVXLD/HBIFMDACbAhPa6iid01zX1XZmvTaYPh6B+nYPotuByyi8vZa9r1W&#10;2FMyxCXbyno7Szbz6fkzWs0dF4XOte1H3W6NDPB6cr14eWEb+2n+PFgve87Xjva/JeOAOsJVdbD4&#10;gzB5mVCyVczMrfLqOiuvbDfoj8TSyC7ZFTUYDNlYQ56IABuBGZkuvKcMLP/W7/4218HzYRsBpSGl&#10;BCwIliFSxg68RUaWsFdX73vsOfPUDmxU1zdYwV2tam4uhORomJX7lTbi8+vgRAaLaBVGIsBCZSBJ&#10;l+ywIOGigUsXGhar16729u2jU/YNsazAHO37e0ddx8Orpc+fvfz4x5/N6LObbTAvuH+dbovvkaV9&#10;CIOZ5JT1g33AgGF3CBJIPunwin0k0D3/bPtifLg3PNrjzk/XF7ol8/ys9GC3IXeaxSM158tISMtY&#10;kwVYxXoHkT7nvOUIPSuIrCBXx5oPahqSUoYA2VrK6KaB54o2SLzj2cd7rL5isoHpzg5LfpC0UZzU&#10;h0s73j85viezNMN2mS8nN2eJXe+194b0L9MQKri+rVuK2mPTVKKOR6dQqmJWQpcOjdOrzfbAtUfc&#10;ou6QQIIMAYXJ5bZcspt8w9YdKJTM5KGj3e+0O81+dmg9dmn4rPLLDYgxBu1hSlDErw77h2+/9sOD&#10;/mvoB1f1rKifp9WnlXY2h/+g0Oezer0ufcGkSlbJBiXih4/fRg3L6dJn6rT2xt7o0Onu9Qf3D0Zv&#10;HJ++PhodwoNhI0W/3yV91w9D+74G+RJj2Fxcly9nxuX6MLEoEm9efjbc8x+88+B2O5kt5wGOfUHf&#10;K0JpSWiJLKKhuHHbmpkvlx+b2p9TMCFZDXfMsJFNW2n6RoQQ2290PNqarZTKK1PTWN2ulZvlywlA&#10;Sxy6FJJkIN/7C78ukElDZGmoWV89GjJLM/dqKNw6OAdMaIgKd6XhgG4z1h6yu6gc5nFvNR2q0aM8&#10;+Z5vHdIPbw+QAYCEwL5h5imEui7c9DLVE6gCx6fuex+cfP2DR4cHbQYKYZNlORUPVS/jH+w04x0y&#10;ii+KB7KLjYSLUh7HSBJslqzHOh2DrwKWbEodQfuc3Wk96gmnQo6ZBWKddo/4UGQhrzQE21wi8CmL&#10;veE3h+mSwml4MNg7OAJq2cxnuH0o/3AAZfV6XkUsqZIZJJwxPtcGRVpvE4Y4sN7FbAZ7ZzBSIZyJ&#10;eryGRhDKo0VvNLLdAfqQ+B4ZLdYDFrLCnKHp69OLC8txnZ663pE32Ou0hj0k5VuyAADqo2GfzeLf&#10;v7gFvztEv6Xls7QyRiaryhe6mzg9tmI8enj81ttvvPbmG0eHB5SCtBYRgMT5H7b7NDejxQzqDUmK&#10;WW+6WnzQMT846DzcO2QPdLq5aNlLx1sUyoREI61XLRcC9FA1O1zadb1QnHi4394fHLe7blwx6LWG&#10;12ZyEFvdtgfxc5pykliHYXYZCAuys+v1n6fOhTGsBsOeukjUzxZvF+MHaf+hfVgvgunFJKYgbXV/&#10;9Pzi2eWsjuvT4fHBeD5yHvf9UVFizpeOdmB7+c3yH1rGjTA/GepwGDvAltmBRYVD6+2NTut4u83O&#10;z58vlleSrYH79uAnsPhVWV8s1hdz/Xu/8cMvGdo7sQeR2NgpCO3kuxoqpPSsOCFAzBqD7RZtwCnE&#10;aYTHWIa5udUuP3Xi66+72l8Y9o584+HpY4aaLxFdRw8WON/ycGsksKpdHB643/rWgzffHPc6ehat&#10;ki2tZXK9xZJtNVe3K2T7ZFNSG3WSZs1BwTJLEaKnSSoDoQl7hRBH061tqs7pjXdG+umjvcPjvd6o&#10;lW/sq8sVxYxANDCy1vHqJihD4MiWidkggmhlB2yvGI3ICJI10i/ncI05FjReZR1gRUMItV05n+SB&#10;dNiRF56vgOlAi80Xz1kDcGU4G4uQh9ZVXDJ9AJvTsmGDeezZZJ4gzpLp/FIxo86AxchGdqPY63JP&#10;qfrMJuChmFR0YQ22bqfRxWy+DePPbtc/ivKNpbHKh1Uhc/Sx4YZ6xkR1ca7tbg8bffT4wfvvvP32&#10;66+9ce/k7YcPvvX2Wz/4+vvfOui8O7LH9VpffeGkT98fZ++40Wtq2I4+suOb7PZ5uniulUsOPTm9&#10;UrcsL3BKp9hqiNpGCi2aGbClrP1kjYhlBpvN4oquRz5Q/QPWM2TsYpzk4awuGGtYw2xh+9P5DRSW&#10;CQsxHx++vvjwWvlkeUJ7H+ACUjxVuWI+uwkia4TAIzSg8Hp6vw0AfpUvDg24Wc4Fm7Qt7aSobi4n&#10;/7WsRTGIISNcIKk4s5ekXsG22oYIsaeL1Q2na3xg3n/Q6+8huey5xmDo7rkMm2EDv/4X/1LDZhVE&#10;lfvUyGDsNiWLSN1OPQU5M+YYBK1iIkm2DphAQpfoYRZsPtE68fyxmw+88JFTy9iKZ7RDZblaXq62&#10;MxRUWYunIbgnEmvwtO6fjt97937X1+hJX59dU/V3oXCYGpkI+RqrDzx/DEU2DEVjCNCBBLfRJWMn&#10;BfPPW5qsjuyTK2iF7p/2x8dDDmkU56v1tshGH/305fVtxI6GYJMsb7DWyi77e+AttrtMg9qrOn13&#10;O19efXKRzAIof4BDMMFgyZFYJxnJACwWmFHsZoXvxOjSGKUpmrCweJJoMd7Tj+7bdJsY60LRP0a/&#10;SA8m0wUUdIPt28Mjx++RCjP5y/D1+UU2+Tx3QgfFKpi4wMU2pLqWPU+RMDKeXd3csk0i1a/b/ble&#10;cXXooEbM5zKh61ortzMtbbiegtrIyvSIHafISTrM4RB/knB/YL12unc89PLtSyt8/sHYeFyEb6na&#10;18adfZYJkusVqJtvkLMc7b12dPgkvD23NoqyJkecGa0YnVo9UotQh50asw30+XL905n+PDSfLk10&#10;xiYrf9h67T6Z+W24/Xi9prRih+14O4vVhF7t4OLPzpKzBal8dOI820uf3pzDZ5jEzvvf/+++8e6v&#10;oXqn3rw8lJJ0kc7aSNayKULWyKdGlJ5n5U2n/2jYf9LyHrKZjDIQNxEEyu0keHl2fjuZrtbrlmez&#10;z89z+1XuJDkRjGFndMTZN7jRv/PD32gErXbT+TRFZCJWGrBSIjVD+9RGvDTRERSZO+YkgRFuo/Bp&#10;vC7To7xK9tX4t98/PdpHE3atryNQh+WPPpsGwUxR55q5qXV2nTWrsGV433PVfZakwMGmibNC1tA6&#10;Go3u7Q8YTFmsA2QyQob64FPCv5S1WxQVssuzoWkiGRAycc6VE21bR6V7zVAUeWZCia+2WBx0drGo&#10;VZ8VlRg6KUhNu10II5RyUJY2jEfT3Vle3ZqBcjTYt1uCOLvMvVUiCL4NUF9DH4X5PzijhLX64Og+&#10;s4OMnvJXlsn1+rXfY/XrggQXfWARgPfq4+OjVrs3nW4vrpebbSrS1m2aduk6NKfPYNv6h112K8OH&#10;aCmdwbYuFttlkTu38xXShbndO2eNW8Uuamjp9CtYgBijW1n293N/gLGGq8XlyxdXL5/WaTjwnHGP&#10;xXhYbP4sCJboFLdZyUc/OnOijXI2+/rogbEyqiX1FipHzDgDk86n0FXC9FHv9Nju9MGvzXlpbBhf&#10;cpJhtNE+vHkxu1zHZ2FnYbxRjx7GzvGGqzVZuRPEEbllVQGAjwo7YYaC2lHS1vImWp7PgBe8Ez9+&#10;y7t9YvTag23Obbff/+5vMx+yvvzinhG920VIufXo9Gus+2MXH1k3c+CjA2//uPfJ87WuHtTVIE5p&#10;E8JtQ41Tj6I6prMgzeE24LRSesHarNJxmBkxv51paqofeiO//sMfNhIfFDHsd8ODosmNvUPUYn0L&#10;PWhiLyMecgTYOZahEw3vp0ghoMxEUxa6UBXMn/61v/iNt0/8aKjddNrHr39z9umPvwi3F7V2C+AC&#10;nGlr0XaCrvXrb3rDQ9Hkr1hEMDW1oHpj3304gg2zNlicDjNlgwwbSaPH6t0G56U6o1hgqlS0V9g5&#10;iNCtxkBMtY267rQsJ9NoekVbzZyv1k8vPz8+6n7zvUeDcas19DEG31QOR557HPjHyvgN1k7BYkjq&#10;pdIhhKHPbPkddgtWXraG2FHNQ0ZqyIwpEBlk75tet3d42BoMWr0h52ey+DxlYWo57KrlaI/BFHOd&#10;ez31qF09sK4V46fTztVSWU5hwsJCAHQqZ0W5UtIpsGHW9jlLyeoqWTyrNjfB+ga8xFTc4ZYWV6Xg&#10;tyFycizh8AOgpJWNYD3NGdJeWqXfeGPkmjc3l39y9uLPos2Kew7TwCP7gSGOsKHNCq3jYspqUAZh&#10;b4q5Mb+6LIO1vqiMZSdZeRcA1lrOeKdq5a2xbfT60whF80N72C0GDqTY5Hk1vPH9i+gIothRvd4L&#10;Ylppt72Sed3jHnRxuPRdNUcg0jcSmVTrn9Td4fZI1z9wjHtUUbfgw639+7dr9D0TO/txOfvHhwh/&#10;Z2511KFt3tEYZ8M10Sou3nj3/eHx6+agenk1v12GzM8F0ZmSXu57+evj9v1hd3w07Iz20O8DuAyC&#10;7fXq5c3kano5++KzF58/e7FF3fYv/EXarVJkSrNfFPZg7uJJsdJmmHencyGkAprepijjw+bN6nlS&#10;TkgVTBtU26kWv/HmQdfawrxjMnD64mZ7ln+xKV8m1rx2GHEDbBn2tW9987Xf/cs/fPQGrOPs+bMX&#10;N+c3vTbTJSzXrTFC8lCks9bYKpxAdk+KxIIMSEhzVprmO/45L6IA5th/OBrfxwy1fDtnYxJIFOuU&#10;DrtdKoKObbzx5AHjLfh/1PG/9733Hr9z0D8atMasWumxHB57l0WwUSo5EDKFpHEsvUZDkGlzd0Qi&#10;wl4apvHwPgcHD/b2QLDbk5tJGE1ZqgX7cTBGLzjXugdP7n+QnM9u/8Ef6NezYc3UAXFkG0+W8ZIZ&#10;l/z2JtAj9vN5ShwvF9eXV8vz63AyS+DmpWgoNZKsMmAmqZcIy8kgRgk6wxW1C90En49AvNMZ3dw3&#10;3urdf+wOR2zoY35nnim0J2ZAGm28KtxaZoX9LtXRfBW09dujB93p8vLJkzd5OwHqM/unmLHRy9mE&#10;FbOnkSWrFI+8uyJrmfaRdXDEkUOIPpm09rPOm5bxGH6yutrEVwGZCEI/fk53Jik8BZo2hwo0mruS&#10;sAxwfCAAJq8XOXXeyWDQg3IQLC/hjdulo+ROxiI2/7Ao3PPJ7ZI9JlCOyHlWdHHmy9t0u4JhuEri&#10;pecbI+YuOArFEm6fpbGNa4SI0zxLJwTyAlhsr+MN0WGmwa3/+u/+Fq9/92AXDuo1KD0wbi/qR4BG&#10;IsYFwN9sCmMpVLObgK9bZsot3F7Pi7O1U22edCE/sGsaRL94+fTlp58nz2P1BtaA02XSpCxXw57y&#10;1luH0EuEKmET6gqqdDDMbpfYRn/euV0ll5P1FDQa7pvl4k6FQEBLQHT1RZFYdOtEGgbxy+X43gj5&#10;iGSzZITqYa+379oHXe/bj1/rsxZ5PqWAdVCnhTabbfrDttPXUgaChLNHx72GpxRsQgi/ZogsjIzL&#10;0bRMSpMdxdAcZMMJnTXLNe3Wwf7xoN/Rq+Tm/PPnzz8kHWYcg+UWCmQmvXvkHK3/9NNDLNW19kb9&#10;FqIx6zy82jw9u52RanmjfZZEdA86Av+JIqnl7VseYJvJLCAjt2htdJiW4XqiJsjeWBbcsWyAYRmQ&#10;Djm3zJVqbUbF7Wq4Lyvrj+/zcsaE0f4+69En8/MvZjdz/LLRGikuzCR/eHo4f/FPE7LRtuw1ZLlS&#10;6XXMcT8hUhyz/rQj6VmY3y4pUlvMQafXc+VF4G8zL4v8btp5TfPecoK9XKThYGEB6Ow9hF2frNM6&#10;jYcdq4OyPLq06MeWa9PLHVZtI33QOsG5nV++YHWpxra65ZS4q6dGxwdGKA3LnUbrab102K+y5zGG&#10;sp7N8/MJEiUtRTouXai/tI67PdYAbcxgFnDDD45Gb3ecA+giAPuHw9Ep45O0dUQSu9Rf/+3fDqH3&#10;Nw8E8Ono0WEVDhDZKtGocbmNyBEqMTCiZSMtHc1lXmOsQMpAFn36mbDO0uWLydmLi+sXT6+ezaJp&#10;XU6gezc6rkApbJ06OuofnnZYGMOEK+mJMIsZHciM1SZ9cT6HGJXWbDeFYtfXLQYkZHKrwSV26jii&#10;GcnMNNVKWCy9LmvZis3VrJPUB5rjJqWbQ7Ek6VN8VOSXK53Jt+USC987YIE7uHCLeXc4q8yBB+t8&#10;OllDomSiFrbxNFxSR6xoXHALWz3GiWTTsjSZa/Z4mjoJ1o1aXxJ0DdoHsooMCTHkZOrVxxf5x1+8&#10;hdxwz7OGPdh3doJGcX2Nm7x/OgDQgo0MEOzpXVIJlny3BxxCEd6WjeuweTFOxtjiLGYRuYq8BmPO&#10;/DBuUoWEsiD/LNuUPiZrmjv9PqCcoqMUI+OAOmd0Pnv67PbPfvz0w8+fXk3Pzq8+fH725+9//bF3&#10;b9R/7fB8CaEp+GI6qcetl5tr5wTIpgvcfnYVffr5jKEBIOXp8zNkF+hkuF4NpJH5cWBXdDISOHYt&#10;83qVnV+zQ68SMTmQQAZEaLo7MOvTWTBjSw+ELs0attsP8sQ4P/uCwfS2m7AAAwkaVu5c3Zyzaf1s&#10;cfHx5PNymA4e46TYyniT3k47L+tjs7/PcqVtuj27gXtGd5Hi/mwVTDZuphxb9olFmclaMnRrtIlp&#10;T2tlATEdhSf99b/2b2Vef/fQW318OpQnCM+QH6H3iG9rFIwQcZDREiAdfFGcbwr1WlFCFsN6suqw&#10;eHm+OH/60dNPmPA63js5/doDZ+hu6YjXaa9FHsxSu4gXazjQhTWaJrg423GXi/gpDuIGmYPu3vHb&#10;D1/7Zo8sP7NozS2XAudzZJivEjknchNR+mBllbKljNMcLmp8sR7EZnG22r6YBFerzfUmmacQ+aWv&#10;r9lXs2C9ocvcB//HRvNIS7datCznt+uLczQtp7y8FcmqEQfMQakQnOtFRFPA1CqbYXLDZIFO7HvL&#10;rr/aH2SPRiOtdLbrcDu7VMGsczN8Pj1Myz2UfDy2uo/IMbM5S6OzyHX33nzNqFMXAEWHzCTrUhk1&#10;hUcH8NzQvkQSnE6y9JuRMiHRQvKDCMimV7Y0MkSko4FthihKiuCzCiD68M0He0fHEGNDuPzL260I&#10;Fo3efvP7j15/lxrl/PxH3NTf+c23+q+bBx8c3Far1HE2pXsVKPe/9p2ncMyMAA7i+dnmxXmyDpwq&#10;Z0FjwFj5vdd6g/2+2xemJJxq9sdr9Rhm9Spfqs5poR9PlvilotXTTh/32LOOiFNcaWuIWVTe0Dbq&#10;VpIY18+m2XY5QMCk78CV3j88xKx+8sVlpQ2nUXmbJ53jYavnotwcXQdWoL+pnHpgXZtorHl9ZvKg&#10;S17NwvOlHjCxeb81foKcEDVuma/yhKViaxhMLUjLTLDlW/3or/7PEt3ePWg0wBCjs0spgUQYg00y&#10;RIgDlmFzoZLQhpKWf5QxjX9Fde500dJXN0H54nkyO6c2ePudN/+V3/6XXnuf4Mx24/XB0HznzeP7&#10;J3sIyFBTyyq5NtA0q48JjLLsbn/8zptv/eD04TvH9+mmnJSaO5tRwWLZ3NzSMlQ6WHTRYBuJklKV&#10;+Z4BZUS0RdZJ9GLWgaE02bYSrWe1afGOO+MIovdi82Kyjkv78noTrUCTknhThIt0eoaexPn0ekLt&#10;NRh3Hn/t3sk7J/feu3/05klrr4fXhBYDFxRKeaVuR2P19MQ+YigDqBCIZ7b4/LOr6TTc3C4mt6tN&#10;WLLtEMrsAdmgCaXFKzYwsdDkTosWzgrpK1B2cBXSU5gWlI4sHRfpShoNNCDY3ILzxg7oPzKHz4Dj&#10;hqanViVIZ1Mdo1qgGBHOnnZJvYyp8K2SudY1i7ZmE6igT1+sfPv08el7bX/84MHJN77x+rgPnZ2d&#10;r9PYYahwXltthOOP7n/d6BzEtXZx8YcdYOBAH+69/eTt79Jjn11dDobO4dsDo0szTuMhTZNtsZnQ&#10;kwc1RMugV+mng/3Xpfojhc5nhHXNRFyNClz2xqAnTC+Nxkpyc6OTksaMOmtdaY/Vc7YEa+7Tl/1Y&#10;HyZa2/U6yTop56W5cd1sOOgdMObH+Hsw3yyuN8xcHR7ss62mvo26rQH4LPpC3PAaNYpiQcd44PXI&#10;kxfz26LESf3gL66Y9m0ezHKwC5QFXwNTbxH/ARVg8NC0QT5XjLWxWUGQsm1tXNF8wHAZTVbKI/bI&#10;K+t7bwy//vW3vvb6a7JJE4ZRfHs0VF570H/waA/JSN700xc3aMJ1R2Ovw+BWPJ+lbZdNRF8b7kuO&#10;wmFgFISBLLozaKCCN6P+MRz3yORZWcOtQ2qm1YKeGLPzKwdnmm36qfLQ6x+zE3w4TBzC74NOu4st&#10;3W5DyJh0kZBreXn24810HczX4WKVRdv+0P/g629++7vvPXzzeO9+j6lDqjFpd1BWMfKSeSB1lhMP&#10;RvVoYHa9drk21lfA2ddhgQ+97zNPhDSBPYZBBJFRJSKmFfjgzXr7ggEk9A4Pe0GJJDwgCsOC+CAj&#10;T60kQgSeaVaF/cRoOcAfCVMYoURT5qvyLdM3/GZIkwB0MITRMqHGhsOKvBk9DSDTqLw43774YrFa&#10;FllMJuSqkasGFoERd7sMtn/+ox8HYXF0chqJaqEaos8dF4f747iatYb5k3vm4XBM88L29r3uQY8k&#10;saP1R5bC7iNahBa8oFWlI6q/JXT0AP9So+W9Pth/z2rtUScE0+dKMDENAGgKcK1DC5xqQ4l7FoyR&#10;7XuPR6+fnjgqRiJCP5u8vglax49++8G7v/3gzXcHe+NhxwlvL5RlYKOax5rQUWteLr+4/GIDyKL5&#10;iuOzYnijrtLOtrIyLVvbwdJFDqLIEb8t0hiRqma/uDpAD6f9l373S+FnKLdMGnWq4sgx/799vemP&#10;I2l+58cjGEEygjeZycyssw9194xmNBLGsNeGF1hbmkOj2dUa9sJvbPhv8D9hwJIF6cWu5YUl+Hjv&#10;1wsb2DW0Nlaj1TXSaGZ6urqurKw8eJMRwYhgRNCf7xPMqq5jnaJysrMymWTE8/ye3/E9PPY8g0gk&#10;Dh2VHcwDxC7Bi44eph8HZUuRFQAgA6J02/Nn6eb86EHn/sOTXr0ZwvYPlrvttFZFAzBG4IKiwnIa&#10;Fy8Imbzl0spfTaiNN5We91GndUz+ZjfgjzD5DK5ePp9OrybTa4YIQBTgVTGdE3lcFJuo27Lv9K2j&#10;rocjKuS8s1Lto1632wIUSq99v5gvaOAj+0PEpguKCOGw1374YX+MEHi7iykUV+70ztH9D89G475A&#10;NQCtpN8H3DavchLHzBg7aMFgp1azsMEFsWlv55Xldf786nlmoUPTpXnkdru1DhA+6SsHcbDJ0hvQ&#10;7Un4LA/mQEGOO9iYd+vgb2W00nAwD/So1uWsXi6zYmVuLfdtDn80v6SPI6AqoDSOMjRDCA3k3lwR&#10;0mMLfm/Dj/Z+SPLV38Nc2ndJXLAyt9LGZpVc3aCnvZtswicvJinFVjqIEu/qGse2EgggRIfuf+T1&#10;Rvm4Ve+24GEcOy5Gm9VBv4N27XT6fBttaEHA8Z3Nn8M+IOM6Ojp60EVexssrGMd53JJaKbSTeXMX&#10;lHP8IQL2Z68JvQDecdBC86ELgjLpel1G+U+ev7xZrpNKd7lBq+kb7VGT4FPN151m7JTmx13n/p3x&#10;8N6ZfzasdPaz4GbN6QMlqdmIGrtgFFqfwWsruzk+kStntUQYq1621/71zfQZ9tujox6gpmrvN34g&#10;iVcuJWMGYHeJ/yDLkYvACx50Jr1WBVMJ/eriS+GK8TS9nqp9CSUKXgtkXn+av3yCWiVE1zp+5aXG&#10;/GpKOTQ6PWUMjy4YOqespTRKf/K3k/Mv54tJurqJ5i835aT14dmvjrqnSP5TvO3ixeTZLy4ffQ6A&#10;g7Kz1QNx6myDDXkuBTLU2zTZ9J1yu4xAg7We+tbE/9RqMpi/981f+mIX2ssZlH1rfHRDfQ9uBTzD&#10;ftdvcMESxC9BK8uDkaAJENXrVWhT1IeUEukO8B50ZGBJQMYyaOOuNMdADMicNQq2s8XF9exLh7Sr&#10;yTg7wlWp1UhH1vZuK8fyGAq11W7UQeQMe0MkYXtHwi9RKlswZuF8sAVBb4GGATEapaUYUU2JhZC6&#10;4knCgUpSDksVC50demgMCblHqJLDNAckl0qgHPT+nvANB6uya3qrWp1J7LpSn5btqzJNzv05kljL&#10;DRuJwH++XD6HdBq3kvw4tYZpiZXNaQoPH2wwFI3JajGpJlgptDn6SEXE4QMuN9nsN6Bj6DGLWoex&#10;n9NCjZFces7ZnNx83kzWR/DhLHezZmv4TCg9OKv2aB4Qz+pXk3QRkW0F1GRXk26WfHp69E02SnX9&#10;4/pu2aslbi3sjXFYrW/65XUzO3G80R2nfeahQHS52YaNdNq4yHqBBjQIFdXChj2rWrR01qhqYIm8&#10;WjXStG3V0YWbVbu/8VsHLgv9TFhUu+R0Xz4mTYAaSkXOBBn/a1mAGtlieHWonCDpVLUu1JxwEZDj&#10;lnZ8UI6Y41QY3tw8vSE97fVZqEMmX6A9wMlipcyE8csn1/Di9igg+YzlsazoP3xwF/c7eCywqaNo&#10;/eLpYwQGoJFvuWl0duT3yfjENvQjksCg04QmUkFnZ7PcBi8Xd7w+imwbu3ydRxfbF+taeomYml1G&#10;ggrGR6fXQ5AX6TpoaBxccmMkVZQqK2rrNKrBzTOa1iMLd/uIDJOeMJ7RNXTzANAwIgCMjR4BZgoe&#10;EwVmCEYhkieALaqvwEU7yHJS8uNySiR3CTrEc4p6alJtDNJtg9GSNIoRERHwwqAkjWeOvKx4g4L8&#10;KljIVhyyCCkswD6UClF85uUiwI2OMfAGOmpgwqiABbuU4DpliD5LylJKf2ji1aPM9mNrEewni/jF&#10;9ebpy9WTCwbMjYtV9mKeXs4dP+6jjkISSra48qEAlpMM+FOHPkrIG2eW7HLO96qdTgkNFlT/KMvz&#10;Vb2RAVKmEcENNfZN2C6dpDsHG6u4siYqxARebC3du+Ozr7e6J8SXXfzzVnff7sYVO0Jm1PI8lF42&#10;u6UfoEvmL9EjgR170rv7ydgdexiI7rGylJ8Gfsw1PHm3mR1E1ergI/v4GzunBw358vqi2vsOi9WI&#10;uIpxlbtpclZCWBHgiTQxOJ44kPgPdI8FUK0BOwkpaxEnv4CmU5ZyuR3iN7oFzQHk4Zpa+9FVvV3v&#10;DAb0XICaclm5jbI+Atoc7m8mOF8TpYkjXI3SyZjzipp8wqQB0b75NfBuigk02HbA3REaljoeDsA0&#10;P2lJpFEHEnRSJoohRHzz7Bnd4NTaPyP7rYb7D2o5lCf9BKxYRv5IL7MJ9jg4gn/E4RO6TRAEayQa&#10;AjxicT2KZtc3Ny8vZxeT1YQ+CjccyWjMbSTczurudL0+4gSdFvZbkLWMSE6h626USyWrhIsQisFq&#10;qplvG8KaMaU2iAo1wKQ4ZXSiZTMlPcaDeZfUofQchhulMbf+CQzSvoalEB1FshNGEw1QBQg/0MOl&#10;QceOpaXFkjVW2TQLxckm0+ZzCla0UvOjis8YPXU2SA7mDR6brLFMmy9m7vNl9nSaPp1Unk/KT6/9&#10;R1fXAsvv7HlQj0ujUuNu6gxwHq22B83eidUcl72jHC9SkHYNy4cH3CwPxj3b40BSc5XdczWdv7i8&#10;oBHZOMq9YdMGx1ppNb27o6NPak4L8GS+eZLlkyiGoBKVrUHVHgGNh+6VVpLz6/XFNR31oN3N3EE5&#10;lakrCE4IPDVAFo2jYdl1N/EeuY2oflbufVxudjO0wWFs97/zw4PGFVcHSsY+OyM1U5FK5aqLQseC&#10;bQ8YUDJx/IQYYtGmbL3I87gMHBg06NpDwyNCHTIH0hPSP0LOH7ssP6DlyeyegSKN99Vq++LJFT7U&#10;eO6BtGW8A5mkXApoSaDrESarzRo2EH1H6o8SXXE0owlMsjaA88MMjYVEGeeUPdDje5B0E9QJMDaI&#10;rGjjhN2POvVvHNUH3v2PHhDFKGPQhlmHMWhCsRqodWWNRf+EjU3ijv/AZjaZraezcMkr3mFkzADU&#10;rnryQ4MKIY976Z0b573CUgMbRyqkgpluvGKk7YiLsIYnxckucgXjdPlQSiPfSItJw7FwRpD1BKI4&#10;yI/xz0YMurCukqWM/oncRVaHxC4SEEILEqyJkPT6cV15tBrgaTJ+A0qkPSNrnrLsizRs40Gmm6M2&#10;bjd3dmNXa8a1elx1eGwrqLxYy2y/znCa9fzcXcEySithjj6ys4gaq7g1i+ovNxkwAcaz18vqZO29&#10;XFWv16VpUF6Fpcupv9nZdqsLMBXvTQSIF0H4/Obl9epi39wyhObwpek3X8Djc93GEXkPmXA6e5Sl&#10;UP8Q9XKd2skuQ+UwiJIlWo6f/2I6n9DayzDyVk8ZjAYIGc6Lmltu92gAoXmxpEO5gr4zKDG+yqKa&#10;vTnqZ+UPf/cPdS2MLU1tH53lu8/AcOzwiojTGiOLspPRaaLOQ+OTWSdVPhyzzWW1+SPuYPN+Xgrr&#10;0+fDx4/t1TywkECjDbPLWit0KPowI7uNHjI00JiiYDGZoRIxvo+AlMT5wVWRYINzRrEIFCqZGd1Q&#10;J3U3mKlFVYYObC/PhUUE5QSlT85eq+xPT9z9nf2yWZ2Ph8BAPTBdy0002U7qo5r1zQ+6AKHxi1vG&#10;l08nwYoYRqLaQRZaNBa6mPhSs9OQwuLkRdMKQhVxkfKN7FFNDuwo+MxCpaW3A31L3gvJTmYZUrpj&#10;70J7YgQmvRpzckvtuU2RJM1IqfXzPRA7WmqSaOJySc2Ks76QyQVcIbM4FHeoqvnbTAQVgc0qps1S&#10;dsD+InSWOK5PBLUbYaW6RHGfNU1GS7JVa1RaQ3qFoQzWGRdJKUfqoPLYuTWgQMGpxHmCcStCuZJ0&#10;MVqjhGkZOvAeIUKi7SCNJ64qvoibCerToD7B19m1nWPTXQ5IBZy8hQBcnoZNJ28ig1tJmIp3oRmX&#10;Aubr9IvZW1yXZIcUwIbJW8sDaVRLgkbL+fB09BmCGMvVJHz8Lzr95Wi0G/VPbOdjlvvz+ZOL+dOr&#10;69rz53G31fvsofXBXb9S2aJJSo9os56GWR2rTOhF+CyWwwiDZ7t+Zrc+2cD5aMwblZfVwXd/qBzA&#10;QK2wcB+V98eVcoO2OpwplLRpWuttavQpQwQiecQO2ZrImlXqyLRnrI7GYlrebhINDFAKhB7or5Gm&#10;hkc52dzglfn0+ovPz1fzza9988OPPz1mrEzzg8MZMFithlI9AKO1ZBMBjdXQwXOge60gIwG3ZKIj&#10;uXvoyqhwAaGKEAoeOcHZKPuIt/oBZWjr7IOHqJzu6Ml5nfFwNJvPAPkvl8CuI7fWp3LiPXA233rg&#10;QRuhdQg6ygHuC5wTEhlkXxM/xfhRhDSEfcUuIBK22D2A8FmIJkSq22tcFhQUWZLG4VysNNBDxiLT&#10;GFty76Xzq9mbSQYOqrfETZpW8tsSidikDfoh6fvSi6XXHiQ7HiGSlhgp0rIlZsnO1DhVcV7Y8udl&#10;XgCqqLDFNRYUzKOlWKNOtPym2VEwMhTtjeu7kUVHBECCA9QetHRYwnDi+Q3iso3SEDSDHVEJrA36&#10;Lgw7YnsdWWtM5Er1XcmbBVCW6pdr62Link/rlyv7Yu5M/HaQj5a71ipx/a03XdlXc8aZzSTvQTbE&#10;vXEdLxkyuj0IlQQmeWDSBrmaTs4vV6XsM/gGg94R2nYuXlNklWwtFXaEEnvJQAJU4T4lc+6Nupns&#10;CKVOHcfXSXBR7X/3H95yA0p2lowYYjD0TyLQAMArKBu5/BqXM91A4RtCCENSJBfL1Rc5abWX7cPa&#10;dt6hNwbJzuGqAfzfMdVlXTNsZVoYh4yv9thO0kj+9rfGntR6aaM87HindDfT7LqKlNsuQcYX2s0+&#10;ruIUPtNhhAIoWvjkmsKEAXEQxESLdT+obs5GuWfPOe1BhrU6YyghNZrDcEws26dZwdkz8/NtrbZr&#10;2JhvNE30pMIx9toAYgwJwRhua4wsry4hInmHchuVInchT1tI1hoIuvp1xt/eqNkbUUYd5OIZSlFf&#10;WrwESWZsEk/kYklisfgxM7oVFsic+CJkmpioaqtw/dOSkk6j1O9YZzKgoFfI4V5DskXcIg4XcNt0&#10;qcmFRPyjMWKUyIpCTUuSYliWopR0vEf+Mv1EKQgTT/Vm9OqR0PEqOWUFyTQzB5mGSpCJYQe8PDJe&#10;/CEwCGD0BBu5zpbgQAWBLguPLfex1tqWEa1EmbO6yUghEOloLMP6ZL1fRgi1jWZ+c+Y3AIFt4uaC&#10;QIORNeD/DIRMd7F2b6YUdvE8KIdp37I/Ho3+Xmdw6nWbyXa6z9AiTpDzCwTyQxTdWk2SYB1S2nrd&#10;eqVR2dBhThil2/PVFZox1fZ3f8BNUM2AFle+G5dzBFMtutRkbDQKte3ZkLrR7FPAn/42nFLtI1/I&#10;Bi0zzIws1IB3UavMAAa+EDimnZYD4UQGDAc/JC4S/NqjU1ww4Gr1gdYaQ94NyjzkbJxEne4RTaAw&#10;4OQeTEBtL5fNThs+GJffCISycJjj7KAAtvazRg0EcUyxTFJfsTyqSAo5DDKAmkdAiMSApuJoUOAD&#10;wSevM5HQOH1K8KlwJDWOZgcej/kTkruXxrcSc2NIapynzRuBwmtcsoxQnVl0WrN6ayLHsj7oMNEz&#10;4Qvzw8DWafybxcyilHKo0auQIQUfsqXGhhZUOW4cZFfmxQg8agTx4EWjDQFWAG9nBiWyZGeXOrDX&#10;cS8q4w+aVNFLOcR3o69fCJOopjPipkXDQW/MeAvxl0XWpEMuQCj5ioCIZMhC8MhPnTRbrCO5LEmY&#10;j64LzUmm6cJKWmoXkjHQCSaTAM9M/gGuhyAFl5eBcIYgQ2m1dfydHVe8XYVAW0Gu6Xy+eL7YPHu+&#10;f3ZdejmtqqS72vFFmIxKtbtIiskGphz7WwYItJysTVJaMiT3UbpsWbXBFvAe0OeqtYyzGXIL+6HT&#10;Ol7CREcbt/m973PhwK4QNrvlfJzH7SSSjRbdEsba8p9By0ZWXvi8tOLKNE6+pA3go3YBnR2X9bQW&#10;rE5Q8053ixCMfKmCmBhvUwg/WSDrRshfFeRvyfFs2it0ii6ZCF0+3cAMYW1t66UywJp7lVIbZVog&#10;HYgALOZTmCCCk7qdhgf5FyMC9JphfJXt5IZWWKPXQv2BUOR5HquQtgdFBezmZ88WoV+3si7S+ERl&#10;dF0aEFzldvj6ppLYyUqd3aJ2I6J8FE/0yNSRlx0Pt1JZgda2KnaZd1CqE3oM/UcGuGbZF1kAOns8&#10;Nfod/C1DPRd9zAj9y9OFIajkQegIyKyUlAHlRWMu6xBHsT+XAAO1kZY5mxH1hi3FFvoAOQOImkv6&#10;i91NiuMYaCCz9IiKATANOf2qbJOHrT6bI784BuTqY1JYQy+WvxRNA2EroQinpHO6H0hxy9BK7XP1&#10;dmnxcBiJIKKhK/EaOkgV+Uv1GQzz28RukPcK5zwvZx3tdrl/wg+itrNzVcA1IOmYA0UE40ozKAEx&#10;shd5dZZW5ykVXmsaOi8X8ZOrKbOrZ1cvr+bLZQKbq34TONNNY7Hy5gs3KZ14x1/bQEbY1OYJv9Kc&#10;+KNVdjpLm+e+88WqSevqh+r5Kecu4QtwtN+180S22WACQOQRCej98fbMLnSyEoSJ5X6Pw9UV2KOS&#10;y5TCiVcjaFLxdpVsyS/pHjBARmGxPzwej++MT+7B/RwNT/qDcbt93HZPnfqwTGu/1IExbFnDmo3r&#10;2qe2c7dU7juieY5oJUynU4qQ3mB0PByR3jLgB7IKUTnHNVieFFSRkmPGA5B6KN7NIW3AWBM74nwG&#10;scqxmLKAnMNNEMpP0VVSGvra9tTwI4uC3RgvHiS/DyKfh1aoyTjFrNWRac70gyeUTGXN2qXMMMLo&#10;UqWnziL5RBlMYUiKzsY3TauItcA35TQRS3aUfYIILtrgHF5N0EU0B6pMWxWsARPwjKDb6G6zFMgo&#10;WPGyrGHtsYcioAWqJEyvUSd/4Y9a2GbLONGs0qICMZXIG//zimv3+os3hHgPrFEzIzrs7WKHm4fe&#10;8yttqa/SSvWn3/l5dMYQktEDGwR0nWJkUK3qtopTg7uiZRYx0inf+JXrDV/Yq62Hn9nNxpn7zcmq&#10;FiRunHvLjXUTdy8T7/mqdB3a06RZ/uB/+J+Ev+PUyPZnleTTLBjHiBshoG07oIGzHXZjqMESKZht&#10;dGPrqpI/Sratbf1fry9D+2S333iLi28lse0vni5v7EZnVOs2z05ojrcxP6VtVpfQp6EdyilBTU+o&#10;T3RpMlmLSATO8iq1HuGXBg6vg67z8+df/Os/+Ze4e5+cIfDZo4nD2I50rkENNJ2fblEduBwMo8Ew&#10;bzeqXUghlq7JYlLZxBl0VCbg9XqH5YFNAGFkh0y50aEvLGkLMzpzeY3Pq5GwNw17/ZPShYwMVc55&#10;Ejyn7wp4Sl0R9ZeME7cKsaJzxa/bUpmUSDllhEymJHEgux/EOomygstqiTNiVa+Jl4Ffm+9X2Nrm&#10;LyBQgBQCgwfGSgCNKb8q6ySf7fYhrSuI/C6NdCEGtWlommf5PKst8mZellEbqTJ7Q1+YV2qA8uyW&#10;V8JPhd2O9pdxaHnPh3lt73zoTHnvT0s29X0/L68srW8D5VTSaD64u+Z/TTJ/+D7hGFG+nt662ink&#10;yKoPeG8ob1pMFTBRq2E0LXwmxx6kT7YpvBFeZ2EiUB1877dl2qVkJ+tX83FJCv8sGmMeJDcMImsN&#10;MWXTR3SyCnULHYuO3fmFvyjZGBkmdhyckGiBT62WBkfju+O7Jx9+MhiOmGG1ofd7khxAc0GfXTml&#10;MfvD+ku/wegDzYlqAyorB4ySETK/XFqoIDQplfgG3IN1GFBggoWjWYqii5cxREkh8tJ52AaUirXN&#10;hrECNm14yzW6nSPgvLhMMdihNGPmKVaM6eEbp52iFV8Y0hyc65W8vQoapt9/GDIplTe9e3JvJatm&#10;hlfUNKbqYoOLtc0cgZOHXI/FI+cJetxyBxOapyjKzMCKdyccOxo6zD/YqDW/5gW2K6tETMo5Ocyu&#10;QUZYWhtIfcnHiuBqRq7KsE2Bxr+Ch8fdzXDni3XAxyGy0sAxse/Vuim+NoHvnUdhkPbu4ivC63se&#10;xtXi3cftjxrhPv0aX+hAEX9fObMexsXXJCRq7NAzMUkWZ41EPFHrqJlOoeQP8FvcAj3DCxc6E78q&#10;9yr6K9xwRCDSav97v42kFJmahRZarXTEXEDqFzwdi1X8yoTRsljRaulAuZCkXJ53nc5P0InksgGP&#10;2+0GUYYofmMwOLlzr+f2usd30C2BMsWsUYMnunZiVMdqZCglNN5LGudwx8F0M7uhrUsipIXCLkID&#10;//JyAnkaaIWZF+Fng9T/lnBPB/qsm/V66fFZo9W1aREhSUlySje+0+xK8getMO6uSdn4YAZGIa/r&#10;f2t5exChL84t0+AxQp8HxUTZiRtbPUUEXXNl3mY0oDVhnta0mxTMilYWSQa/oxNYd4BIIdMSic+Z&#10;+spU6lQvgpLrRmJUQITGB7zuBcPTdHCy7x+XG14FkJQaDjuKDIu6GIQwvCmlAWSEPKGOPq36QrgJ&#10;NUrzx43hucleNTcrWgBFumoexddKIN5zqBc6EWbNv/1RLL93vlvkFO+mB0XXpPj+Yb3qnbIk9Q8F&#10;q9+coOxn7R0o4eUdmRLFu6yVVT5g8IwfJcU8Wg0saMp4SlVJidHlB+xCncwomClGtfeb/5n67buE&#10;WpvFOirnLFZyVaGC6XtIUCOTvZJuEMLRFagHDPh7zcGPb17S4WCwiU/FPcs96fa7d86G41MXM7/+&#10;SBN000+PgtV6NVlMr7Zb7JrcQjWIf9TcXfWoWkjMgVAwopVUuBuhZnp+8RwsSZcznrG+JGYR30Xd&#10;pmzHu5PO1nHW3UF1eNwaHPcGwLy6IDLzRll4ALqierGmeyl7wBoZIYv1Vr3TfKFhaHGvbjM8s5SN&#10;vaKZmWqeeWgNFMG1yAuL9S1dAbNeTdNV3SvWFVGU0lZ1vnFEI1CQy+6oB6uNlFOkjD4giD9Nrfkq&#10;QaK/xVDjXn1w7CAqSWodIXEMCAB15hzcBgoGlEaUWQjScUsxfOdaaj2qHyXSNnWqiaxqcRwiq9mO&#10;r4qrImLevsX3LkmTf7+7+m7X23sW6/vWsJw19SSHXztsEy1fk1wVlaAJsMWFZBnG5hcU/nU8ae7M&#10;ZcOyhLpUrTZyKO4zUioA/vQEsinmEOUSG9ya3qaUZuVyQWAxlp3FztNmMaeejsACeEFeRo2gjIkJ&#10;EHaSOB/bgFI//tpn3zo9ud/pHSFRCcJD7owS02a4sMNGbdh3hgPEhS0zNKLZLvN1FaTqcoIbbgEk&#10;LaNYhjotVpDcHXjD3BezdEj9jPiD3arBjskrSQOVLUxMTscf3Hv48ejOyfBscPZLZ24HQAZ5MeDm&#10;kKOGsoQMDsTz7Rs5nGyH23Mbak3gfv1xOOgOF5l7eav8qQtiIutXgo6JaGjMSECgXGUYQ/d5U64g&#10;Ur3NAOfboeVu7XZsdxK7jR4IfeCQMwQVHZoszJI5eWxbfBskkECXci1Z92TITIAQqFRr2yTIbPji&#10;xitJQq1O1jq3hVMR7MyLenWgFwHzVYx996B//ZPvX8TvVkvFNTuc6e/5whwa5hgq1qT6EjS5xNIV&#10;yUOrx3QN2cWW20DHCoaj9MWQhSOIwlADGkRaVwf4aJMLUNDjuwuEGdUxIMMMFomXcB3K1d73f1gY&#10;cNv77Z1SPIQNYCwwte1ojSiZZWUyfuaOUnuUzjFfqjhDq/vT5bWkVujf5ul/cPf+nWE/azDrqsnJ&#10;xWxys2mqKHhDgvNgnro9zDsZV/CM8mYUfMOYxkuIXRMiRADYKxy7G1TMri8ZcdLAJ/kBP89clgoF&#10;DWkaXZ6HGSmk4tZgfIIEKDAZfO+0vyOAMmnqs7LpGzpyKc14RaS2iqYyOjXpp17Vq5BTLL7bbMzk&#10;e4KiEPC1XG+bB3xfEFS6SJKG5EAg3hFM5Thdi16O7P24XmqUttS7bqvUbpSBJS5q6HvdOL1l8ziz&#10;29X+sNeo5qg4IlAgrQ9glO3MwxcLQcEMmGIZrF64wjuhDjwZCJWBEqOhL1F1MTUMZ1OLjDsAohtU&#10;AoofGvjSUBA4QM0IfulwHL9KVIt09fX2+v9ZuIfM9pAdHI6Rop9bPMxBotBmDNrN4zajN8eR+TPm&#10;u8XPG36//sFYyerlC+UhPi52XPr5wstYH+qmaQ6oSClgnPrYpiVXFL9aE9wRM10xAAwOmpq9Z4KE&#10;4zYBiSpVqA0ayFXDEi4aOCIL4y6VV+ou65vjm4xfZaqs0dSXZ+ROWkVyqcRTb1Suc3sG/siX7Rvx&#10;noyEOy2HPIwI0RM23vC8lSytRJROhp9cwN9Yuix3JKWRR4DxA9kjZ+wNR5lphyYuNVgi8VpGTAjM&#10;YZ1iTSYhgDJfLGdGVj1Z1cCvazLlIN09DEkPMUh3TFVS0bQ/FAHq13OR1Bgn71QQpRYCZ4qfGGUB&#10;KZEM+ziKzRUTKd00Jcv7brUE2/ReC93y1qjT6HnWyKvd6zbHrT4jvVrVt+y4ihOmlzrdxGnjxkB3&#10;T2J6wA2g2EaRz45lBar2IiESqIA1l7JtOZFQW2SrqRNvzAAKWBzS1Uw7EGhRmqNcxNwanapUASZN&#10;LiatxQr76lFwu2jfXbJfjbC38wWzPopz9c1HkYjKN1KLs4CamTBQ2HAqN1V6KpOd4vEVXzU5/zHY&#10;5B2RCmrtGkVTya1qJUmQHvdwhS96wLoLgqypQCN54KmUOColJVv0GB0a2KW2xuHjkDwXZ4y0KoU8&#10;MhWxuQzGb9zgPQEyYRIWS1NTBbDykXeviYnVJvnWoIcXQlbAKNR8wWdzfOn7puQ0nCsyFWU3xTki&#10;ggeW3+xAVNSgU19fXD159Pjm/CKcLXeoBi9nEDMAv2IwFEDHtuu7RmttWt9qjwtVUtS/txXtq4v7&#10;lS9e53lFWnWoKswpa95zkREdGrO4OjZd3i71+76KixaekQzyHCuvn17thxOnt+i6G8+OqtfTZzf5&#10;i6UDV1P+AFylEHWnWQYoaAOha41hjZXtmMAgtqXJgqSWTQw381LlyAXqkCtVg85mPNeNl7BZn+aq&#10;FgGvSAfMQW4uZxHvio9X/1skRq/ToyLhK/7v9nGIxyYGHn7yEDkPIdT8ShHK/x0fr5/s1bPyKjVg&#10;u91IxYIodlcRrg9PefunTEpzuAf8T7Xz3e9rJpnnw1J8Vs4ahWV88fSHY0X5CmU4Oz3eWxe7fQyA&#10;pdz4fH0JL4RYWPH9Tzt9Rvsw7VQ6KUxDGTlcoFfXz7Qwiya2abbrhmiZ6hBg8wmbp5Oab/qb1YuL&#10;c6n+qNQmqjBh4TRERqwKDf1O0xYrIY/WweZmNpc30GwSoUQy3/Ro9tD8IHLRsHPQjgX2V6efd3uO&#10;mTuke27S8qIAePPDdLgIKocyuyjoeclAFVkPwv6ZXqLWqyCCezdZwMVhsk1nzdiIWek89J9PTtb7&#10;EALtZM1IxyGHDZdIVGyg5M3dKAAyATaZ4ErvNI+C3fTav3ruI2YFGjeKS0yxqA9oRHPc00DU4Ith&#10;uRkGmgjG4A3tRTUyJUxO74x8R0Rk5VDFTSsusrnJ5v+V95i3Yfbc7XI+fOfVyi1WpQkU5gdfLf7D&#10;in91/BdJUgEcLx6vP25ve/EXi11wu2qLrWP+fnEZTRwpSq1Dy+L2CV9vhFe7T4cgGBySRy5eXQJc&#10;Jn0zOYWJbwVoyPQl9QfAnjFpEbJTV0Cy0UoF9U9mYm4OSUm6vbvViobeV7KdYpJ5qG4EWjV/w7x0&#10;werUrzZ6cwrACLsbz1z+NUZMFUwyCOBWr4X1D1UK5z2E82lwb1P6JG+1r1bl59feJuwxJw42jRxg&#10;pyaC1RpprWlH6UUIxfTerqGpuQ9D9aJzZaSV9H/8dQEVDFyqiKy8VGA9ZCRo/aOETrTfTaa785fR&#10;l8+3Fz8d7EvjvNOfOaW/WpT/ch7/+Sp7UmHegvaizJbnpcun8Rd/O/3xn335xU/O11MMQcj3wYJq&#10;23LAQWYAs6hFDaAwRhcK/RCNHci0KLMchqTm7DGu7KoiD8qPxWU2a+02izwETLNmDgnnqyPusDRv&#10;l16xtIqVeEhEb7/4aotVW74It8Xnd3OF9/UZDj+o9LpYpqadYT4fOgdfecpDZC9aDbdBv+p+93uM&#10;U6CWnpaSMcIA6gwUyYci4KGpC6KH8ozEcV99AU+l4owrjS/WiDw1yH2R3vrG4KjvNkUjAjjKyc13&#10;34ysRZA+TFQOe+mwMU2zwTTOiyjGoD8KcJRLkOeCbEXcYAtYuoeNWmUzuxoDTcW0qgP/AhxZC12K&#10;xmyJiPGDvAsVvRaiG5lM1zegZvECRrUbfp0cEQ3RwVxkmfDynCayvq/RXRQT5pUUoYn/pq+mpIfV&#10;SY2lzpRqUtWFqxmkYIH5VcnlMXZBUMPDDPoozlsVOMLrPLucV2E5z0iQ+rE9xNsH+TbIjCLBoFFI&#10;+dnooIzsNT32JbFDa0Ca9AYWpa4OIE3Q4TQgTX2jjo0aHUAMJC0g8CxeLqgN0M+9vaSvD//bZXu7&#10;TQ+x9nXgNTdav3f7xW2b7xA6i0SgiNlmNRQ//+oL5YXvj6y3K/9VADZhtYjnxUq9jawH4GWx+G8D&#10;ulkxhwahWa2iXCrDBV+tnJVD3bTAi7JZr/L2Zur31LmUG7iZk5i/aDBI+gvFHLN4Me8f4plfKd63&#10;XoLaWsZoHuU1E5alH091RvRgdg7YB8cqDl/gpAguyfrF5mGb6be+gYWeAZIi9YRmRnYxH4alcIoI&#10;YO6i0ltHznZS7W0HH1WHHyGzgo5O5tRhOAvBYi643KTMhXnPRzFnL+KrebHms1klevUmCBQTWv5t&#10;tmt+Mc/+5mL1+U1wsUiXK9SkqrguAgzdZvV2j5zFa+MnBVV26TilccOGveS02vt2hwVdHXa940H/&#10;9Gh4djRsk0g5aRNj5A6ZaYktCcuWRhVx1EyBX30whwDYY+pmPQrIIR3X207wq8j6+oR+daoWr/oQ&#10;E00wOqzUV1+Y3ohZjuZT8fmwhg6r6XZB3d7N90fWol/11sMUsre9plcQx+IiF+fY7Wdzrt8eCiab&#10;MZWWCmMWhMsl0pmud1ME39ePomFhoBNSDzCtLl5q4UhYxEuzUhVsWGfvpgHmbxnUWlEwGaqI1mqx&#10;WBkUU9oKg6zly3Mx6OKtUH2pO0xcldo0VYX6N4yCCG5F0kOFuEMR4/nlfroG4V49GvjldF7aNO66&#10;9r3awp0lw7DuZjbWcsh1gyIy789QeW8TqTe/KN5yEX6KJVv8Z3EumGBrAkmR1qBJYx8l7t3AHp9v&#10;yr+43Lycx1sq9czdRu11gJzVCV1o6thVhE3fvtYbQS6v48jnbKo1PJqWkMwbDZiJXDHcabD3yb02&#10;ej6kKMAkytB6uC+2eLAHDE4R2kwSoxdkzqrD1T/snsPrevX6Dyf14d0coswhFJp3dXjHr784LOzb&#10;9X27MouwZS5NEVYPX7z/Xh/+3rsXWf9Q1Fi3Oevt5bxNW8xeK57+1VotVk+p2v/+PwGiN7BLD52q&#10;C8KA6El/Qfu1qPuVV6CJKhB8YF3taz/PY3pREKAvtrME5XQWVOT3wm0f0K6mtNUSipoocJsyjWBp&#10;PDaBtGt14bsr6RyAtuBPgb4KEmJcYoRr4Svhj2li0ND56c/+Ft3g0aBDBgCRWdp1vBZMaWfr+6OH&#10;cGrbTo63K971gtr84tk4koCbXc2uYQHWNu7XjrsfDqFdBat5ni+Yv0J+isDbks7QIWO3gdKU5Lw5&#10;EmiMYDBKfzkjZqkKN/dD0UqNJF0QFhOsvQz1ai6gLBI4lxmMkU9UdyTO/a7ntTRb5jphDIZ8VQuo&#10;MJLjN1c7jAUj/yXKkz23f6flNxc1lKWwu29cpDVEO5kAnlGplb2VM6yXB+UyGrpO5Mc+14bmHfeA&#10;sx6/QFq7ECepXCkKsFxWuqocnGVOIWHE60B0AAKk1jo81Ac0WEh0dlgYTBY4sgTNoavEJI0Nyxul&#10;vDVlhv5HOEXZPalPVAzMCiFU82PFdw77xAzp9K+mKY0SCg0lEkhCPrapPK38KDnhNAAS9lQPdZwM&#10;0VLFyO1Mi1UiCLB5qD9qHgopGrnqs2GbaaeqKmaLHn3nvwBzcVTNHjAdYdEoZ1LouM1EFEOAjoAT&#10;qCb2i7z0BKuutDKs1C62eJlKgQq1KNjbZ70etTcjXRRFENYwSGLOdJZmxOpkKUofiTdnuHOGQiLX&#10;LZavlgVmcjLujnj/co9Oo7/667+gVXU0GtIV14zR/D+MYwyvEFcE3cqiw2kSJqfbPI5v1lXUdsre&#10;zA+vk7B01Bp+/Y7VpUWEECy6PGikVgJCbuLUyh3kSSvS6iBQFO/UZNKv6lKz4dWjUyVjoFF6iB/C&#10;Da0T+sy7IsqzwzTr309tnBYoiRgHU8ShTOTH4QadWXYkLkTSRrlJkk3dbt09bY27azTG0N8a4COK&#10;6wNzGSsJI5QV6/1a6wiN7rHTwyscmUIuKhLGcjEHNRABSRPukKa1EKm4r3FzWakCTtOLFPehXNe4&#10;o5gTHZLLw5qA98EK5ZsGQ69WITdfibiRitC6oU1r9qdpkJplryjz1oMWC1RhLGLeejAo5aBlQPLq&#10;IQa/XDxpcZPMMfEgo9cXKIQx0lCXVO5erMrXD/YPAUUPhhzms8GpmQe0SL7JbJO+yPGv/7ab704q&#10;OVYciFqwpkwIV5w/5Da8L5J3UV1rT5L4Cr/qtIrcz2NorFkNDDGD7c/aqNJ0YtFp1dqvkWmaTgEX&#10;RSwhXpuZcohnZxIWE7KltK2kgXeB7xg4PKHo0b0mNIVPHz8ijnQHA9NGK1Ajxul4tUCVq+c5WHBV&#10;qt2Nj7BeE7tP7EfyrHOxCmY4x94d9T8+LXuMgGDPpnFQX+L/uGZDdKp5C3VAYOgwIXSGCOZnIPLE&#10;NrAn6nOQjgjKeOtjrxRFzDKuHnNi0l6Cv3BAmmNxYTCfUG9NZRD6Q9VdZiUB6ojlyzRdlMpE9Ztd&#10;siImnh3bJ6MUw5Qm4lgriKIE8A6ORI08jKhT0TIdO61xvXMCoJ17K0WKqyn9LkI+0Hf5nQjDr8Wq&#10;HWaw/hIKEIuIRixbN8NrHJF/8qW3Hg2540FjQRQAfA3MHZ6FLZLhkwq7i0BNwANdSxLMMB4HUYyw&#10;oXAiDfDWgxsqSLa42W88wOPxDJxSbz2YjDMy1qNqPuuLUsPae2Xs095+1Mu8/h3kmjrDd/MACqTP&#10;yKllxSPjc/mT//6Ph3n8y3b+9Vpu57T5inSsqIYPGDKRsbGPiOv/92r1uWudBJVPbe//vPlplHZ2&#10;+2CwXf3nDz74eNBfMg4u1fqUwDQJBCRARJvQqiO+mMhx4BdjeC08M7nQEIFNqLKOrrhox4D6AM/8&#10;6Ef/L1qA/fGpZmCGHiPwSJKcP33cc/ffuHc0qORt111sMdQrZf51ePVk9zNUChiT5cOvnT78jz8a&#10;fORlpcV2M796SnMWi1Qi8plT7jjlJuFEQGnQIAYcffsQioBtZMKKAmuRTJuRn7BVYGlwB2Pyhmes&#10;2Xd6Xy48NJIaBdsKssmo6OwmcYajIKKYjOhgDOCB2qwMH4ytnuuna6+3GtxbuR10gR5w19bB883m&#10;JWlu7/TXvN6HdufOOtziZrg4f/n4775Il8gS9FCnWZf2ODKndS+zXQB1SnvLFaMzIKkBoSuL0yHH&#10;bOqrpfnh4DA9L63rQ8eOU41GGOcUP64zn7gr6D3Vq6RhCBm3mNSv5qOSqHkf0hXxrQKW/saHEGMF&#10;pv2r60i3nTbc2z9sKm+5/N1+KGMt2rEFFLYo0ygj7/3ePz/Ndt+29x/jaZYiBV382Kv1an6Uozqv&#10;rePav1ouX3Sap8vSR1bjX8x/nu+HSeYfpf5/8/Vv3G3Ul5QWFeuo1qGfz2LlNznGiJPEz6JXwKEv&#10;hlIBoqf2V54qmrFwTjp+ASoKv2LbeMBenE+umQWAqNd02Exx6EmxWMe2+9EYhvnTszHaAoZoXKng&#10;9mLd1LAtg9gTkJKNvOa4mWebcA2vEG5Bueedjdp3rD1WrRKR4har72MOEHVcDQhT1S29I+Kr6Rof&#10;eIGmgGQM3EDDHt9muP/QgUT5A2C5w1OjjCFnDLN3m9TJEKHQW8AwUOCl80TDSwcF9hVtdOHh2a12&#10;jevTT3w6BPPJvcW8vlg+affUCRkePxieftNp3QW7Mbt8cfmLR/Pzm9x3dzsHMh0HRFxvps126iDa&#10;K8CLGC1CuWgdkm8YtisEWV7YuyvBBAIxYYV7oIeC3h5eOpq/dxyVnEVvpPgf875M+fT2BxRpjpd3&#10;v29Kvfd8vFrAh37lbdwjH3jfT5vx96tld/uM4NOgTpiVyl/Jy6e//4cPsvTvodZZwy2LYZ/ociZv&#10;u12v2n17lDReBvv/Jwxmvc6daXaSVv5l/NSxzrA3HkTL//qzr7lxuLCAY1UHVU8eeyZ8slhhGGsJ&#10;mvdPqa9Fq85qAbbXB7m3WP0I02AfilDKFk9RWArVq9k80M8rBeflMnktZQn6Qh84w/tj/L2/+OiD&#10;xPWQWYf3hK0PeN1q8JJxEBDzOmOjCjI+2KCgsLXfVkr1dhMLibaMHwGlk6lQFJRh3hWzbNaUogt3&#10;iRJRQHTevskDNPo0nYs9JHqkGNSnZ/Ik5QDSHB0aPNkOX2wO7BVuvShQ2PuWkzWiFN1AAERksgy7&#10;ExTD4SKHabSuLazONXoKj5/Y600PJyS3vUfJjmKxP/6MYwkGlo+Ry7NrtOGiVW25QkcviYEdua19&#10;e5g1B9gBIu5qKgkdTJxcUYyek9i3rsYmb38oGQUnSf5N2k3/hLRhi/UVI8AUijDDX+mIGdqSySSl&#10;bC7c7Dsf6xRB9vd8Xzf6/atVXOFiKb1aUERIyEnvWfEK74e2gKKW+RG+iCsVEKUGZ2Ied3/vn36c&#10;5X/fLp/YocyFqYtf/YHb9crQeo1Z3WL7l+X9qte9c7kbhMmfVG88m0iwam0m/+Thw93Ny5XN0ii1&#10;cyeWh7aag+ZSMnrRZlK5aUKo/FwNUbSYtstyEzfPiFel3iepLkccpn6gRWiZi61Hgs0eYnNl8Ytn&#10;j+9apfv3Sw8/iz/6sOwiHzeVchsMiV3Tmfz0pjqpd2pnWQmyYxVNdGCmsLRAdBVcaoh9iJ+ieiZY&#10;hOPyfaS6lO+B6uYMhflmxppFZ81krgDDDH+QE5xpb0UcUXIn3hBQAPhU68qTVjXplSPUYiiqtjFK&#10;iEBYuut4RVVAmU/5gvgM2Q8Cq3jOkiDEpaV77HA9t0l/teIKhO0B/Med1Rj6cWm9DPeb1Am9XukY&#10;j7DFZoPrPZaIGb6MreGu2U9rrY34XBT0Slp3WHgmeIrsYT5SP78vxpHbEFlVOrAPORosjJrXqALm&#10;VtdLwAZZ9k6wE00IFXeVG71n0ZNlg2579/mNRsd7PsQqNivu9f+Z9SejsXd3lC6rnubAgCnWpmlT&#10;mlBfoL/y6ug//f5Jvv+kWsKV02D4TagvIqH5iv9nDBsk2fk6QKUzcpw26jN++MIBu9dMAc1G/med&#10;9m61gHTOWmugiaKTWRvOdP7NjNAo7ERRGCWEWnnaq19DnoJIDhIfeAzKNJMf0JmGws/NFNVj1NXB&#10;WxfzPmWWPMdmhTXPk7K7bt9pdo9GvdaduqVoFIClqaXLy2VlU3LppoOP5HUA5orWYHiB+qxWs228&#10;anT2ze6+6oZVDP0cv2xt4TYbmQh16CSMorRNw95bXrQMPZXF7X2sAQ4dQIPPqlmYVu9D9y9bndVR&#10;L3EBlpGlIjcWN2q75jbbtjs9ChIwLtjB4f9WrmLN6lWoCJHruYGgu1gvlvju/uo3P/3wlwao/OF8&#10;Q3DDupyuzbF7Us+Q16wJ36XjGdg2pskOdOQIYAAMAoO4U65F+WTRVpB80MYiTOA48sZjB0m53onQ&#10;FAJLiZ4mgoalGtQazPRyt7e1vdBuhY6X1NwYPm3NDRyH3kVg1996lCoe/mSlMunyGw9ULeAmQeN/&#10;6yFER5FUUd3xEBtH26GCsTij4jcfFro8fF8EoTcetTINHMcu0RMEiFarDn/9Nx9WSh/C06PFIAi2&#10;IB7mcaD2qKLf0xmqfOnn1w7yPHWOu5W/QT+fwZeVJcFquYx35/gxb+JJkFxGyfO0+iJIngXxeZhc&#10;7vJJ2ZpXbJrgi0qVz/qias2rtUWFBwJvpcdIeNXsue2ondNulTxvw+VsIYTa8xDih6KAsqmgr2wB&#10;3lXImfXhg290vAdWdYCE69XVozy+3l7hLL3F26BZy9BUb4VhJYCSw84kisC7h1p53rozyd1LarIO&#10;GqUugNGu1T6uAJbyCM8olcOq19CA9pZNImFty/ZN2b202hOr/7jW8/etsD7a4vq0WRGQ2+FiOj5a&#10;3xneca2jfmeEBOgumYXbtdOq++0+9tKYnKAdZkdrj1eFulS6iMtr5sC4B3rOEaYVdq8edhGZGcNd&#10;XtPXoWZGXGxn96rtNugVCGbxknwDZRbAj0Qablq9vK1YbWIKLQwEbdgEOyyZUPm1KzSJuHFKQrli&#10;vA+1pkSE4YnU/hStROgN8vZ920t67ZVbBzyTsTx4Mnq0GAGjaIEoJmKfAuJJTEvGoKRG7F8GNRXu&#10;ytsPd5+DFXJA61bwbja1P5x7GhC7nYnTvB6znExfVuITtCTUcHvjARIVvbFMYiakUiCRaTJLstbM&#10;oNRDNDaX6Ax95zfvlcucrWh1kJIUwNi3PmAIh0nlCUrkDaSK8eECtOGrQHGRQimnUdzymuqwswcQ&#10;nkCMm3kR0gOSJ8E5xEaP2Ejf1HwouZTMiCijlaexvRWRP8L9Q8+RE5qrpWmoWsG8RgwhPCpwjcMh&#10;5+9jvWh6W7vd+oaG1Pj0eHx8hATQNpheXvwMRU2gd3Vk7hpEosyt2KgpNds9KFpNBGx2tu9HYcKW&#10;CdDwMvT45nbX87zP3NY9QEycpxYXPGlVuMKgdXSF+R/MndBC5YCmcQd/4ahWa0Px4p/oTwF5jsMb&#10;tKdaXt+pdaRNmW2xrw64sLV6q9qygsBZbXAdOgJiG6Lut2tsJd4DJKfRbgGiCHbx+eJqkQd2m60B&#10;L3eOri9GR5jcdasuV4QzKSTjN/ghJKaUoShJofPWEsJWqiPqtqmNxdqg0yn+t5QI1EdSx1IoWe6n&#10;7cNRzNE14LMePF0qaYc6Lyyr4NXazLAHgRWOKGQJvQCA9lLsZ2yCpJ7U3jibSnXwwZKA4/MbD0Co&#10;iJTQRIqEOU5RMAtoPYLWoasDKJ4XyN2UcIH0MjR+I55IauPNBzjyV9MM4qK0P5UYSImOBUTTjgyO&#10;LXP3O9+/X6mcaSdq4mkwBe98VDD+zp+sk02rzdDaQowKSyaqXp6EFkiIUUQdOiGwIUQjdxxYivxU&#10;MKiUqZmu6pXXajqRAN6K5q8Yj7S1jT6USI8ktJq0gAqgDMvIdOH8e3VbfpgARDAGECZPPZdkPUcv&#10;Guekbhvpuej68tF68wIN/kp935DeJSJD2y0C20QXxvDQCGuURLXp3N8ilR9juAqIkFaqFZcGZavH&#10;yorpIOA+D5Z7iVopgvcNXnWOgm8FlYYNjUfs3ZzmQ6d+n0ua5lgXz+L1DlZ/nvqNVrlWJ7HwLpfB&#10;LIrn5KXsWM9ZTxd7BN7C8LQzGDU7VkjXAG617WxxaN3ZnXbuIgaRYXxd7zWPzjByiTf+BMP3lCW+&#10;Q23EJelOZARRiKigkkcwZaUqjMQ0BLQm2VFG7ArJS9m559BrjHqhyBFGCYtsXTU2GgQSpHjzIS0v&#10;qE5mjmt0PCT1SYxl/A3fgqoVqS3+OtUxEx04YUY0URvjrQdqfInk6CASaXil3j2kXDFDqemUoUpM&#10;QZASTZt4CMuvJtkbDyNWazTBjKiogYpKG4QGt5EFF86cWFX94Lvfe2BVUA3C5VnkV8FZ38AF6Fws&#10;lxZBSmTddrs5rXE/RLMbvTZET7hcUFeZeNNHwPNhuy+FGuMyXBGVjMJCAg+UnIqPsI9YpFLBELGR&#10;NydQvHBDtPC4Ykoz+flifoIpFItVvR/eLU5udPFFRWIUixkt5pz+ZhoGi8Xs8uL8F/XmrtOtnt37&#10;lUbnCKo3h8MW91yA2K2ae9SKUa7Nq1P8EmxrHq2SEiaApEAM49Fl9AkHCGjutqht+own2QL1CqrP&#10;3HT4MSs8neDvVmvtwdFnXucOAhRYo+/V9284pX617LBr91az0upNqHFaLWSO2+Ph4GxUf3BUHjSX&#10;eG/gSzSfr+JdZzRmXzqX1wTPnVfPOg3OWsCFENSdJoF/tlosCEpOWutZ3WF92Cy5tMio74wJMuMG&#10;Lid7WxydGCYdGXRNOngCaEuEiAlIHBjYIMy6gvdqsHiwEPa+VdpW9289wkoe8E+VHaO9TZnPGONC&#10;WIKrX4o5Y2wLRlzCK7QriVMhx0BF1ehdvvOgt635lMDtGpIJ1S/QHZm3xrbKSQrokL5mZQDpSeiN&#10;vPnQVEx3Gf6DdImLL/gsBiHi00jRERlYNJ997/v3q5UR24akQXnOe9IA9s3MT58HadjrU5ZXA3x6&#10;Yo3XmpQyKOjs+h2Ib6xztrjo4TAODDNE+0NFgEEdchmFPCDcGng0n3kG+tRaqOoRsEYlJMcZi6xb&#10;Heth2F1GpUKwUfqVhmsOHdC/vEaILVjfhOsJPX/fn5ycdrtDt9f+j6Kds0Lln3lWsIkIEE4aOTuO&#10;pB0WGk693PKQFvJ3OqEsxAGbNamJ0yjwd8trzOcstzbGNdwAgxm1ycFO0jt46tQ4dmvMN6JglkZX&#10;aEHFSyx03fUqW25mMITro/6GzMKFFmiFjJfh9jRr+JLngAHbXRKD9tHx+P6D2WQa/fzLKUysVj1t&#10;OujR4Vw3ub5BNMgpNbTsE9tjyZcQN8dEWP7HhBnqfeaKFKSamDEcIV2D/0m9ocBDLNV8n6Ywbk38&#10;tE1OCJFoj8ZQkaSKbMciIXd56yG5OCK10Y8xDtLF5xKCR4x0VObAXiQtPpQ8JAM46qIhT7fojcfI&#10;sTukR1aVFeDmeQPeGyr5u7RTxj1dtRjWAtRl+oyKaQUnOqcF9/PNh4fSSdkCIgn0z+Xr2y9aVt6u&#10;ZW4196qZB2jgH//+H3y7Zt2ji4ZDEwtM0hBvf4T7/Mkk/NNJvLh7J6E6ma2s9XqxiwLEqcG5LuZn&#10;Q/AX6ntxh7g2DQM9M4Q7dUEkVGLyTuw6NNxkXZqGQ4HUxs2IeQNDQXpYdNTQKSTpTLebjlMdd9qi&#10;IpRy3CqpqpFPz1eb5c8//+QDpLlvPDdhj6Bg8rVfOTo6Y8H8YI2tw/zzePOsg48ApqFkL7u054xq&#10;dg97LT8oPfriyfn5Y4ZNXWQ36rpu0G+TgOkr7hu9hu05tawh9WTarjL8EUOVHL3RloTKvpb6dBuf&#10;M/Tcrc+2S/iPnBYv3HGt/7XjpUQUW1QXWLYcd91us02/pa52RmP27Ka2yZKbzc/+1Z/en27nLTu+&#10;O8pH3ZC+cSm9Wk6nq+XNfA0jEVjrUW903Dru1rpIi2lmUtrPN/F8k/iQCnNmfUz0rE2zH7mtFLwW&#10;+lxSj9gjpuozorXRoeEkZvHqJlLxm3CXofbwnpYT79B0vIv5EPtTX5jekrAzJk4axIQYUGwK+oaE&#10;6XefJ6aPLLaKGpFqnRn4E79mXD8PrSgDtTMP/hzdzXc/DAjvdavrtudFcEIG7jXe7b/8gz/492zr&#10;JIlx5UhIy9+3WFdZ+nSa/PlsNzkb43822oT1YHu9WayMkNR+7d87HtFoJ97zNvmMhrRSEMOmUvVi&#10;2v+sNrJGljRZKX8etjaaACgBjl3vrosobxMXTq1wutIY/12+WE6u66CMhDfJ6beTyKJmli43689/&#10;/su/NO6146MhDjiVm8njwal1fN8r1+7jR74Mn9bSxbjtdr3WMkGTMbk3um/wb5hHW7jZf/GTx8Fy&#10;BSaIGEsLiKvnNXECGXmttmzhmGsyG89anALZbrXj0EdujDwLDQ/cMgJW17TlerXyBxgIU4Zk4Srv&#10;+o2PKoEUWHr95n3Sh1/+4P7ixTU5FSca2iqMRGtJHs2Wk58+jn/0ZdxuNu/eYRBCmARTjg02zfYd&#10;BIziNNJJVEXpWOorUsVxWKwT7OT2aKYivyrmot/q4wubNCgjsTND8ZF2Pb3Y/PLpS44t1TLq5Rhh&#10;Qigw/BlEAd/5UO9YbGX9oEFrGKQdCa4EYRFeLFRf+QYXhWSPuKzk893nCWwyAElOSvBNvX19QSRi&#10;PHRYrLcdflMNkR68Z+eYlOWwmF9P+U2CK1TcYUC1L/9Xf/D733bsERaA9u7ftVgXafp0Fv/lKp8c&#10;H4UQCnDoCpD0ngZyIqE1FHx8euZIa4kVCzYG9wTHkGwpSImLhjejyna7Pb+CrURBz5VidOl5TJlc&#10;eeBIl9+cSTmabsBati9fPGOMCNSDVAKtUCIrTX2HVGC5ufrxX37yoH+Gqdop3YLSL579ne3Gpw+7&#10;jRHioFPuaa9Z7TOOzWHp2zQmHTVNE7fRsrJeq3x6/vl0A5jf9fBMK5UD8kAHdxteE0lsncEvMMN+&#10;Oe7kYSXy6UMhmz8jcgGlQuQQt6dGHeBiz7bvbRBLtMNhc7zz5pX7vt9IVwGNvXvbl1hDfdQdHO/r&#10;1k24uPHp1O0RuIpXK2eZXPwff+YMhg8++ZRFl2Jiw3mDtrTg7hqZqIYpNjZTB1UDXIv6cpNcTuhs&#10;1xdooWtgWt12hmtU2El1uT7Y6uDYmMXIWk4eP5eTBgNoo4mNC5xpAKkyU9+vAJeaoMUHf7MuNmXB&#10;RixCmRa2xJVl5UDCIWCnBgoIc4APozw2qObXQynzZBFtAGlUaLnJIckwM4VJqoExuv1rRWQ1sMYY&#10;C603EQx6QoOefWvcpWGAdAe0uIvJQvm//Z3f+aVxp7RZMpaB7FQI1L01eNiG8f91PblwRqXmKLJy&#10;ez7vbpMX8XrZhMgf4BL5zfEAEB7OvmBP4ey3yI6THRBPSk42LSMAFIF4QfgGRv66izIbWmTcfmhx&#10;vBaq0nKpadf7qLU3Xcwp5ovFJgxwwOphpt20kypHst44w5I42P7i3/7pt+72fu1eowN2yCpvq9Ul&#10;8OvzZ1vnmo7Zf/j3v4Xdhm01P/nwV3K0baer69m/IcWwqnV4d1gOZ/4Ob5aarFq7dDalxVDDGAWN&#10;NRoDXM3EX/ub67QWd/v2EVE2Qzw98UVQhx7Je6vXG7IMrzCcozMxHD+4WrxYxTe0nLHt6p2OvCOq&#10;rlW//uu0NoP1jJpkGy9X62uMuBfXs/wXO/SOmH6Jyl3e8fSAUrDmc/JOXkaWfWmKfo9qGt0AcuTE&#10;T8PVfjmFQthiqjHfSTE5bJ4ltWZUr/MQSJt2H21KwiR4XyCJmCXldeRdQHNX5LS2+WbteBV80R9u&#10;kRpBj4A3jK/YaoG1UCcK1h235skx0GY0s6bCs6lW93ceHrVaebC5thqdpyvnxxdoszchvTW8OvOb&#10;pQ8H3sgnqjlWN1WdDFKoq4SRFzW3evE+NIyWpfJpEU1Zg0RT2ue8Ir6klKL7hkkGSxb9IDDTPLR/&#10;KVcYT8Lb4dT9T37wm13AW2BJ2W2CS74no0Ct98sg3Nj0acCycjCGTrzbaBRpj5xmebVs7hKXCo1u&#10;R5R2Gy7PJ5gtan/RlmXCS8d3Kw634OFAc6LCZWEiwJwd27JO33Jb/fH46ORkcHxMA5LGR7mOeLvR&#10;kcGqFc02EglDmDLMb7RZgwfHnZFX7Xfk64MJkdFQ2nWGp2t4gt12u9fCgHK1ml/AGY0WnF9Uq2Ld&#10;4daDJjjmx9L9h/nvgDTmxXCfwa7VsLFs0kkUSQEcDhJeXr3loluEOgq2wCRIfIjRJzkZkSINSJ+5&#10;O4yxbeJj/vfi4ibYxi0EPdqohu59fzpZXAb4ugGQoCbz83SVdEt4EHnYZyG6LiCpaRvRDgnLN8H+&#10;suJFVrvUOGp0TxoYo9KOV2cN/caIzhS93roPkovpLXMdbraWhcF/kuKgU72vBhVAAsiM77ZVWdWm&#10;zXJKk7lW/cCi67z9YFz5+LT5cNjtN5vJxp9eT8O4hAleDRx54gMeQjoE/AOtQfpXrZYzGja7bcrQ&#10;9gJ5yoiuuVuDwwCokWRXDkD8eQ0NEgsFFeYRCryK6fDdqPysCm3Xd7pKBU/EAGUMuVjNTc7R4ns0&#10;Mc1wtSBxGIUsEVbpbYB+AtRGglP9rR/+0CUtjCOqfDMffnVQvEbwwIh7hKif00Hxj7tbDbeQi0GG&#10;cZLbANjOn48d+067Ey2W1+f48KbXly+X09nN1eXViwtK4MnLq2CzOe72PxifUcM9W82f48VGF71k&#10;IZ3sMwb1N4+fn3/+6MvPv/zy8cUzfufnT74kT+j3+7wkEm9D9aKQQEwu206vjlpOoxq12/BGOM13&#10;kO5azDLLXaxA6My2Heijm8Xiej67ZBoMloEqNo3L6ZbqgWKZ1AXQgOTVaQqSVkb0gr16vd+ttjyK&#10;EmQQdiHNPbqaEAdoD7L5pfHCw1hgyQGLRKog54iDA3qSoV5a3mzoF3ACVgCu3Fw+8aNZRKOhJEhh&#10;5G/38rBhhAqQTA1PNZ8l0KqWCT33XSOutkqd035z0Gv2u+3xoNooNZFTgP7oxxld47CE4XTixw5J&#10;qtQiydkQtZcMKtkM7UyqhWr1IbA/1RFSpmNAq8o+YyaV7r3O/ribDRv05uwoquDsg8MtgaxZBwWb&#10;4d3HCcBWJtJDIut03bv3jrxmOaH9vC/PY3se14O8jk8o2RrdO5R9xLUw6vKxTCRYqbIuUENBbUlJ&#10;dFFjFIDorz5YXazOgnDFuqQdpETYVHma/dMdMmoIRQA2aACNEkDb8NBi/e1/9Ft2Tt2A4KumdIX3&#10;R/HLxWcemD1/gaVzo4t1F5kQK7W8Dih6xBTI0pNu64f/4B98+sGD68vLx18+AjjVwqQLSC/FAt0A&#10;MrAkvnt29u9/61cRs3cG/er4+IaisNHAHwm8D7LthH2ajcdH4/5oVHddtMnX0bbd8rpd/H9leyJ1&#10;GDHABIJZvXh21GYstiUSoNoWUek4uKtnd7xeLQpcitbNquSHePAgyVxNrcurcD7ZrOc++i27kHEs&#10;hiYUcSKSs2biPNvSQ8Mbsdsp18HTbP3VJg6AxtBJR5JFDDd13uhRS21A87VCyaeAZbHmIPfZeqtY&#10;B9bZEnhxz68mWTLH3jiIlsTXzfIi9q9K0U0tgxrOIZEYxLdRcNMkU02mSrPZHQ1bvWOrPihXO3v0&#10;GrmNNUba/nQ5D3GOZPhSRpY/TujtASyrleAnbOs1THcU2wz9lVZbKZm3ncVxczGuz8/q65Oa38pX&#10;57vREdHaS5fXL372k0c//fLazxrNDlbQIQuZyXKvgxw+jTKQTD4TALAZ0+mL5fwcvLrbHswi+8k0&#10;XaJcRWIBbYfRrqQgBaegoaZRhYicB7GrQ7gHFaA38O5iNSIXhuOvSGzGBLcqxWoQv4qsJrAa+w7e&#10;Gsgm/VOl+o//0Q+qGcFF0hTaGe9DRC438RfoS7sDutpoOVbDMF8smSnvPMhXlA5LrFr/5q//7PPP&#10;f4YgytH4CLdAggICbNxDUKB8jcHq6fExL43LM8lLLwlfVdsAZyR8VUlSSuwx2lVNb8vwindAI77T&#10;wn9A/QSzWo3YnFCZ4eTlGfrYTcH56GOqLxuFduC319NmuBqW8kHJgs2Ka2xwHa3w14POtKVrzUFZ&#10;q3PWVQi+jL4NT6KiSw8sC7yIhZY2JAE05OmtRCYA02pk72oGJK0AVYqF+JKpV1UJSe5K80+GNZTz&#10;6LOjp8HYgjbgYnaVxVGv4dwZND88bT88qQ+6ORqKuqvGskBRlW6J6mfa20x0a+1uS9sCfmSlERAe&#10;tv62hEnX6mqyAKfKsNWn04u9Er1j/bIM1flhSaozt2AUS06TP2tYL+90Z58cLz8dLr52tPmkvxo3&#10;1j9b3Wlbi6G9OWmW6IkS+DGvIzvqdl1CCUcFe1JG13VuVKmOPSKnc7oZdu37d8e4Kj+6iW+iJuLr&#10;8GrYXrppjB+N1AN3RMMxxVjDoDLzSSPNxSlikKhvPzSI0kI0fXfT6SrIGpry31JTzG8Vwi1iZ1Ep&#10;FuT4cvWHv/Udi/6dMDLCBxTkqwKAffhcKk3X8ZdUnEDUMIuilRcigjLNMVCF+cNL91f7cL28eilF&#10;kU5HuUiwEVVJsDxsvJr1Rn1L+zsIy07jKggf3cwAEMmFVwM2lNcZmuTrbbjwgymVyGrNIYzJCskd&#10;Nn86/UXS5lmlr8RiRTZo0LaxZUKVtYPRFbDw5WpUzobJtlcq3Wm2PhydnrSOKKFYA3Wr1R2djtqD&#10;UWfQaxFB2vhiUokLwcjNJcoJvywEGMD5KIj86TqYrDI/ReqvTrVQUOXEBDHIxsITyPA8i9tAE4EF&#10;Y3huSMHK862Oimi3ORoNPzw++8bZ3futzgC7FSZ1eUQAtnBVlA9tQxglVKA5N0jaYHF1SnbHovwr&#10;07qmcoqDJN1km2V67e+uU3fnuWQQPlP7OpysMvV3RlOKIRHwVBJbZQs2xAUmhKUc086WHBZJM9At&#10;qTHAmUa9o+b2Xh8ZfM0YXNv54O7RnbPROimvaD+iolNFIMzjDXrd9nA0uHvn5IMHx3fGba9hL8P0&#10;yTSfpe3IalBgmrrQiD4bxSeuhlk0OoaFOTaSKMaEBqOiQgjnjYcat5rpG7VhY3+gfoOKs8N866DC&#10;ccslU/PjwLAyMPnf/MGvc5ZLHF/F3KE18VaRdbPaPo52eft2sW61WCtNJ6p4vUYzXc7t7aZtVXpA&#10;WIi06zVCJSQDsWiseDtyMljw54Bm/vz8YgKYEqtoRVAiEFZyeDpw78DqZWiU4V6XNwRmWzPtcEpk&#10;n7xEjaUVWbUdaV5tpxc4fXY9glGl73kOQNGLF2e2BWfUATnOeRnttlLewt6shKSx5x1B2XIgWopx&#10;YPgJ2B/yfNQBnK2IGVJSqfLGOzYMp6sIFxxcwirUicwIINtRUDUyTjxjACjErd6QQeyWQanubWTi&#10;JfdLddKCeIrCvdehfYw1ebUTVXbPp5vzWbDCkp5JV3uHcTDs1QQb0VZebqGQRchkiTGKyButyPJC&#10;HHyi2jpMceNbLfzZFLply7JOStVBmDVA8fl5NahW0Fneum7oenGziYwbM3AqxszG9LpJYrzZDl5u&#10;+s/Coyfb8aNwUHWOUAiz3Ga5wUXqW60hbbfL+WI6Z9oXkzJj3c1EZ+37HCBcCRLqFnjALNhnWzK9&#10;C7/2bAn2AiqZUPB0IvlM8FRzVIYnmtCLC6155IERS48VmOt7NEQUyQx9qNB1oz9W4FcKHbZCL6YA&#10;r5pulsiFZi0Sw/Uzv/WD35Aou8BYJmQc1mmBjDYcUMbhq/icDjIO1OLqkgb4u8mM8jmy3AEQydnE&#10;3qwYteEauJ5N2ew2PmBisAiToES5ChiqQeeDOSSnAzEzhuvFF1jKklLTn1B7ohIQ20BgGK0fRpEd&#10;K2eIxYtQYNVL4ZCBsIqv47SJG1bHBbnvgs5cBesXF13iZcUDU5JonG9hTT6jyKrka8iV7ukOQUKx&#10;likF6EkrHWCJgeonfS2+j1AowIgU/1Mbq9dBoznA/6jq8IJt8CxBWgpAC5WhUjhxBZxJI6kiW1Hn&#10;P1c4UlTsFcosTJjKmKaWNmhUYfOQwzFB/8/eRs4mdae7xpNl+WJrbRxMSNx51FpnnaDcCsp1wuV0&#10;b7/Mm4tKe5a3n69rT6bZy9X+yi8/SfIvsuqsebzwxrALLhqtK7d15blpt5MM+ngqxP1u0ukkbTf1&#10;GqlX93r9fcPNG924PtzUR5v26bpztnaP7dbYr9X9mnuTNS/ixiS2n0/Xj59eJJt1A4KGITuHkHPy&#10;lD1+c3MNrGyIWSNaIhVnuak8nYHo6ZITyzAMri+XVHLTGkVCWuLgkceCoB+ERzFRDTuWMFAwQ82Q&#10;zMyvDN5f+qYKkuK4ySdRQhBGAYkZmWFU3cKvC+GORB12Bk+KWAS+/+V//n3+On1EZc/4eZFpiFWr&#10;3rSxBq2t/einz1Y/K9tLDiqvs63H1vQy/skvuifHj1vucanSubxpTK89Es9oSfebfFCujEIHq4Em&#10;UBXEfwcNDctKN5wNVbfz5GZZGRx5p/dztwM+G+MudFUwoEdtpd1ym3Z1u16OK/HpcSfjnKe8JW1J&#10;6HTVMXaNv/iLll16cO+0wyA0juxoC6qFs6973EeS5/zmyqaftU9X26A9HKzZFo1RMT00NUEBtyhk&#10;MAsmhfn/2y8w/JUDpTnWDqmQqU43AOHex0yKgFtLE8EQl40ySkHeI/8haUcwGdwkN4nihcZzkmcB&#10;EghGS9KwfItEC6E7yycdPAw6JfcpMzmVXgbBbFTFTJSRKwF5nBE4PfxF0gtD0VVmXUUb3LD59RfM&#10;qxBBpQzQoh7GG1jiQBdRB/P8ufXiC2vyyAue4WRM2wsFZ1A+LDQ65YASu8PuveNWbRc1Kt6VX/+L&#10;aeVptUtqBjCc9wuFzXFxhWByJdgpeMJ1AGKSVkDmIhNcra1eXpXCKD8Zm0GAsTcymtVmcsv/xfjZ&#10;Zxus3QLba1jdFnRIKPPkSALl8BARlxRHGJ1wviLN6Pb6YKcXsOn/+J//Xm6w8erQU56zzoy+g0RS&#10;ydortVUQ/cXnl0+a3QicsuNuKhsWa/azR62j4RetxpiV9OhxLw7bduavJuCmODpK4bZJQ9Xh79J4&#10;ZQfRpG8xTSWLxVit1unFjlfpj8Cf7hsejaGQfJXLQADE3QDpAA0c02Mrv39v7J6dgbpkLWN72u60&#10;wTVP5rhnJYySmBCkW6r+rBrFdLFecgTb1pK3BPtA8EqyCVd0xUBTbyMApghdHBlEU4B2RXuvGJ8U&#10;JwrIdu1W8zDzv4JhDywAasl7SCNbZLeK4brxXDAzQ33tSDLYtBNNR7Egn8uvoq6JpZ7xwHJTyHHI&#10;0DFrOoDpNLaWnhXrFUACR8LhP82rMqEqQ2tbKZ+IjgWL2PAy5MdQ2Mrd1tdGRhk0QSx3Eg3CsQGt&#10;2u3Iby0vreWLbPoSjzPS5wbjmwbkwVK0BqK2YGjQcNL6Phm0R8vU+2lgX4ASrzSuz5/jcdq5d3Z2&#10;7x7dTOQbXa/DoYiPH/MW7jUbDhLC/BkxO+x/++vFbi8ubMGll9hBgtlhJZ7PNvNZo+W2j4/80n4T&#10;46tiGLY0zUUuN0K++30dBCRu6cRvOpOM3v/of/xdmN/azCivaaFKbJr/0gS/SrC18Cf+iyfTq8Fp&#10;6A0ZA6+yRWN5Yz165rRbTzrNIY2gzx8dV7Kmna8WN8iSxCCOdxGtSPH8KCB0+GKpCTdNdl46IlkQ&#10;uGIejfOmh9PzduenO98EPwp02/j2Yr2yvttpjk+Ok3ZrR2AuCJ3lPUVyud2nz8d7J7vizkBmB0XH&#10;qAlnWnFlRdAz9iykpIa5WkON+KCpQFJhAAALb0lEQVSqZAAXxjvKhPwioJrAevuFAwJOIMxXi1W1&#10;gFaWCoD3MJDoGUiCqQirJpoVa63FZTfORWbhFC0vs6AEWTfD+NslbjrfokIbwKdWvlnwGoJS4VFr&#10;H272LTtUv67wqvTOSEOJx67Xvy9tm2pQkICRhvMdZIdqtPhK1QDLCVRdRGwWSrSdJb3dKr18/OSv&#10;/tQtWYjfN0lRmxg70LnFPTbcRutSKWw3KseD48hqfZnY53T1GkfA1xkNMcSiY+jTymTEiwRZLWPi&#10;YU6qCsVrs1xLlj7s3g0iP7qOr451s9WU23tE1irYSQDaZL60Cwm2dITMNhff+gBUUAQYULTQ7PXR&#10;vwf95pb/6J/+DqQ9Y70M4la95ELTWUpp2L7sK4u1/+fPF1dHp77dAauWWAgFrO0vnoGi2oz6lcWm&#10;ennVymNm6rQxSUKR/e+lgUlYde3FbQemRN1qu+XB/WqndxXt4gYTGg/QPG8nCJn0bulyoT9OoULF&#10;THI+ubk+63XPPnxYGh2hCSxfBFFRSYRiyiG2Gm9arVImSk59A74Whb6SG0URPltEU943Sv1bEsa6&#10;jQ32YVMXXTygNYea06zQ1wvV3HERrop1YcLYbasZ/xp2cbFuvvqh5tPtEnu1XnkaRGoPMdYMD4rn&#10;E+cEPLRZrOraFD/C8W/63gdYkpl0F1vooHn9qv9jChB9VJqmtWkwUWbOWYx9SBwYvkEEy0CEgnJA&#10;2sWBGmVdbBnf0UDFZVKyMsAm2pnvTV96n/8CN1GmCKSbzDzJIGEQUWus4Grvt8jrYLizr7emteZl&#10;hRDTId0npGB8JO63sAAiu8BxII1V9CBrJHJzIESEwzRwhUDhOdXal8aunp+cZoOyBi0MZhrkoIYg&#10;yvSL3waxdNjs2smFlBnilplt9jx3XXXZH7NY4WqhBkUhLacy5jNKN4X4K9GGLKEp/W9fbiYnd1dV&#10;3iaAx217cRP/+d9eTm4izuLZ4pNOf4QhMN6elWw1mbNTvVJo5JkrTBoDylmeDyppo522T+rHx1NU&#10;RxvN0KhmKx1nJIs8A1kYUzQhF3T1Qz9Aw6J37551737qddGdAUapzhXSvduMUt+IpILfJBsGl4Rr&#10;fIqnSxwx1mrTqOXOcaN8H220umk2mdaesLpqSPOfdCmbqRqKh3Pqtq5kXaOIVayuQ/QzGWadTXpQ&#10;T3xjscoiwCzG25V6+JolIyUzcwzLFt5welmudQCrt899WM7mP82C1801f1f/qRtmxGjM80hjsng2&#10;bhmwBG5gkQPqCJACiHmWepeOL4ghgDv8jl1rOgSIij2hEebPYUNQzFZsKgIsRX13Mek9n3MuEDCE&#10;hZVjReapjK+y2EV/YVoidkozbXdW2LvvOwld5N2WpaUlYtp2vHkzvNapiFwN6RvKygSnOELagyRb&#10;292kQRpOGTXZfcCgAbQbRte+An6d0xWoX0oKUWRoh2VqxNHIGXJHhVt5y1gR/fb/9Z/9rpKNKpMd&#10;VJUkFESDgvBMTSA2Rba/ma9+dO1P7zzYVJoqEGvb2ovHqz/50dPzZ/2798qr9bc/+HDUdkOQxGk0&#10;fXnThtiTLCUNQJdIevmAeOtVvClb3c7dD6z+0UWUTBlhx7FHlskwMmCCwNxWGlTkKLsgkORzVmq2&#10;PftkXLn/MHK7iZjt3IcAS7PtvoNHLG02Wk6ajzfqQbSVyxQGfTvy1GaG+oFwDljDY1EHqlftayNG&#10;YhzZCiEjXb+DdKcWbLFsD0M70/g3MbVoOvN13aRQb4VV/nPFSKFobJtgaZBL+jG1vg+1m1l2ReNb&#10;GQGYXfO8xVIr6mXdSA1CxK/WX9RcWQpjoAYOsVSv2Cxqs+/IzgqlmMIj0WSpQgxXujoXCDsYUHJw&#10;0twDylxxgm1Ujlb7BFc7RHwAOwI1C5MJQ+3rBme3+LEG3483OQwtCjYGDAZrtPNDLiD9xJDxSMqU&#10;kDgu5In0sTT9RrVEKhncBVCKMksj6d+lwCmkAHO4WmaGcggJRkiK4gmGq1HxlL6pgrPU5jjwil1q&#10;wLUGskhkJViDgSc5odvItv3f//D3CGegWDFcJ5hCLYIMSdOcUE8eAJP4erb8N5NwfvfBqtTAEJWR&#10;vn3+ZfaXfzddTB98/eu8rm/cuTPqd15Mrh6/eL6er5BMiMJl4TSpswHpvVav0e56/cHR3TPkAC7j&#10;FLpSsg0QSatuKCXjPe7CDhOSXZ1hEvuXyTyJJ5X08aj20SdRG6dkpkmITG0A7N/EDrgQ4G2AEIgo&#10;DOu3JLJEdk4B5X/i1BtRNYlm8eYZ5krR0Gh+mamRQJLyJSj5r9L/V4sV7rCS41crtZiQqHIvdvzb&#10;H7Qj+Gdz5usnBNQtlikARAl5QV4iA6Z4lYGGDMqwpzMgZcpe+a+pTub32Xh8m0xHEsda3KL7pEh4&#10;CPWqaKl2EGdtIce4gdttXmMhdKgXV5wMW9jiOG2TC2obo3hUhScN5TyteKWIwQT9QQaH8p23cnrR&#10;NxeLLvmq24Dqs02CZLmsBYi/V9DkktIQPglRyiR8y0rgeGf4LDQP75CgqzSD98T1JiDR5gGlJHIV&#10;QAogTS1ATZAPW2abq0I13QDTxNRAnx/MBVyDaQPQiXxAmAvClPnxQ856SF4BRkMogePLRRXi9H/7&#10;w98lxeKKItrEWWUreSjEqIRECHb7ZzfzP1/vV3fu+DAe2ZX2zr545n3xDA5jpQNNs/Jg0DvqerPF&#10;/MmLF+sVKycFbM81ZVrqM5itVtujo0rTBXTC76/8cCdxAZjSMQoi5WAF62MNNBM4SLCpY24tLJEN&#10;VglIRvl4UBmfRQD14fQwqeFgomDFCzFJ8T6wd3jL7NijWSKjUBYHoyZOIdpPIKdJBrhdzWZ1UJ+T&#10;ERlolly88K8mVuRBgluqBDVy7IfkngqQFfQdZT8IchNqTWZ7OwPEF4/VI5Ehk8jyb4UNPEKsxBja&#10;PZQyhBMd+obXuF/vgy0iCQAjJT5LA4e0hM4wEz9VW6L4cMVTyNtlJGPIEXcR7TkAXmy2UPg0Wti1&#10;4cNxc9DSkicVpQkNfXZLcyl99BIUtg39Wsd6vQ5amtsiJLXb3Ur9OhuWSh1j24ByXppZqGi4oy5R&#10;TKLkrFeY6aTy+9114rfrLh2YOEOfY7168ig9v6CRzrUQo2YHahIvQ7iKKaYedGqYKLoeADvomBsy&#10;LlESWKZMO4jNKURJ2m2MctMu8KNK5ehXf01wMyaERA5xQtUyV8JiNU0WQeaR6DWruJE2Kr9pdpzp&#10;6N0m7nJw2UvB15x7lfIf/bP/Dh93SMIJArYigNexJCQuwgnloq7z6t+eT34cWMHZCW0d9lnJBat4&#10;0Xv6opyFsKstSqtdiIQOCoe01uPcRput7cLPBtFTBxYMaoNlyrGUyrKpnK+WVpTaToduB6PJfbZC&#10;FmvjtiGkN/3QBYZZLYfs0GXU6jjdk5Hd7tNGAGGh/pHqXsaN1A9BJVw1d36nvOtVS+RlbHhGkxDr&#10;ZhuxxJkjMFIe9lsP744edldxjgwEDml2OF+kWDEvKtENLKlaHQpZOR+4jensZcL486SbQfZh5lkQ&#10;wgtvYi1YFNZg17HelTmLbyrOPjgIblKMOM90tcKilu0Br3NPNAXd4Fc2SPTA9G82jLpHwMagg4wv&#10;F2WQDEvjPFlFCcCFRUAmiDCWMFnwxq3qxF8u97F3Ohx9fLfeZdbFm9ctRxSB5HwTxF9eBnvLnW/j&#10;gI5Bp8toiisJBKd8fHYJ9yotfxqVHuoWpksYCqAtP/qg+svfeDoJOj6jlvK6tKWJwZm5TFGYY7Sr&#10;hK2RbTc/++vop3+D9U8IKofFJYFYZVPscXJk1s9gMDg7u4Mzz4qROF1SepOEuxqlwhaILsFf5hz7&#10;SvfomK5A+tHHG4jpDOJMD5QW/sEXGfbYOx+cmkAklA+ZFvihEa52h6YNxQomMP9/Hw43q7eaxKAA&#10;AAAASUVORK5CYIJQSwMECgAAAAAAAAAhAEwuSu/WyAAA1sgAABQAAABkcnMvbWVkaWEvaW1hZ2U0&#10;LnBuZ4lQTkcNChoKAAAADUlIRFIAAACIAAAApQgCAAAACOoi7QAAAAFzUkdCAK7OHOkAAMiQSURB&#10;VHhebP0HmGXned8J3pxzzpVzdW40GpkIJECQYlKyJMuykmWPJXnHXs9jr3bWzwTbM7s7u6vZnV05&#10;yMoUSVkSIwiSAEnEBhrd6FA5162bcz4337u/79xukPQz1Y1GdXXVveec7/ve8H//7/9Vfv+VLykV&#10;CrVSqVYqlPLHSDkeKeTfypFCpVRqVHyDYjzmD/HnWDEajfiKSqlSTf5TKrUqY6c9NOj1Lre7P+g6&#10;nPZ+f8DLjRSj09MTs9nUaDZ7vbZRrVDy8/wAL6kUv8XLib+plGr5tfj/WKkdKbQGvVqj491G/LtC&#10;ORyOjXqjWqXp9/r81WoyD7R6hc7AK4+50tFQajbMJmO71ep2O922ZDObB4PBeDxUa5RNqclb6HS6&#10;/mDATXV6Xa1OV280ev2eWqsdjkaDQV/crkoajdrtZlunsnVaXJB2OGxpdH2dVqcY6xUj67jXNOtV&#10;g9FgzIWqdb1Bz2yxjkbjfr9nd9harabJaBiPNHr94nCsGKpqA0VppJLy+VyrOZiOLHqdIY1SoRr3&#10;xiOpP+yP1Sa1Ws2T3NraNJpMDod9PBomkom33nrzxZde1Ot0yh98+8/HfAxHw+FAPGOVkmsdjnnH&#10;EV8bq8YqVkysiLww8uKoeFbyB8+Ir/JoRj2FSqHWaDRatYZfRqOxP+jzV550u9M2GAxcAd/Y60jy&#10;W6jUav5FzXvxIb/Qgw/xigrWSMVr8U1i9eVlUyhVGpVWrJ5KpdVoTUbjWKNXaQ28F9c9HAzaknhl&#10;PuPl+AJvzDuOxsNBr8M1is/ZAQoFVzXo91mPXrc7GA5H4s758nAwbI/G3X6/yzsN+ryjji/xeAfD&#10;jtSSxmOVy+HnPlXyPbNX+KHBaGg0mHhhPXtIpWq2mlaLRaXSmCyBAT+r7Kq1A51BoxZ3qetIfYvZ&#10;1mw2LCZDv9fW67S9Tp9b4ytcgdim43Gn0+VDftJjcSNvfffPeCHWgF8aLadDxT+ImxJrM2aJVRpx&#10;RFityR98jaXmX8VtyT8lLk6j17LXJz8j3y2f8muygjzbycM3GHQPVnTyFYWSxePVeNx8MvlcPHwt&#10;SzL5CfFtfMKKs/BqsfSTb+MLrIqeH+PbxZUNh/1er9lsTX5M/k98DPvtyZVwrCZXxrfxvPnCg2sf&#10;jgajbrtdF4dVfl359cX7sp94WPVGvV6rGU1GtcbY6Q067fbO9u70zLTb4zabzP2+2H+8rD/gl1ot&#10;rVbLghmMxkG/x6Pgvmw2G8aDy+NMtDudieFp1WtOs4Ur1BsMhWKBN2RJBn35UY6G3EGr1VJ/+hNP&#10;sIuE3VIq2E2DAa/I9uJFsWFYuDGmafK8H1g82bBx4xwk+U7Yfxo2mrh5+dgN2ZXiBcdanVZs98l5&#10;4/CNR3xF/ot4Knyf/DB7XTZPv9vjt9gxPAruXRIXiuUZDmTjycvy2jxOrg9jxg91mlx7qyW1mu12&#10;q9OReh1MVIe3lt+IAz8YjQf8KTassJHymeQAqjjiHAVxs8KOKsZ8wtIa9EatVq/VGExGs8Vmt1ud&#10;vIzN5lSq1N1Ov9lqh4NRtVqLNahVa3/6Z38yHYvNzc7yqlzZN77xtde+972V5WVWxWg0NJqtH/zg&#10;Bw6ny+Px8mx4AsViwe8PtNsd1kmvM0xsgHI87g36mAa+yFFhQ3A8tHo9N80/8riVv/Prn5T3rGxc&#10;5P+zaScfwubzF734N7ECk70k3xMvLVaF7YU1wfaLTS67CPGH+BAuhFeXl+WjHTwxWA+3s/icVxaP&#10;7cc/+DnxyCZP8sGf4gHKD/ahyeN6tOLihF2c/Ce/Gtbvo7cUJ1LBs3ywFeRzIxySML/i6IjVFkeN&#10;XciuUvXY/Gx/tcZg1Ov1BnwSNhP/xC82tdPp7A26bDup3fr+979/5fLVSCTC27GBvvnNb6Qy6d/+&#10;r37bZrfyfE8SyX/7b/7t7/7u7z7++BPss2Kp9OUv/eVP/dRnFhcX+f5kMvGtb73ywnPPhfxeHlul&#10;UqnVahaL2eF0tpoN4T9wC72ewWBU/o//4pflEyQOBXciTtpDayRMwWiAl5s83gdWYmIrHtqaB5+O&#10;xTkSD/nhynARnFN5sSdrLJYZ3zCxGOIr8sJz/xNXJL5D/jbhUHjg8pJMHj3/5/HhOB9GG3yRtXxg&#10;ooS55e+y8cFiyNvgR1cou0B5GR4aWTaTbP3EV/h+2Txw+IUX5Nu4HgMxDDZXp+MrHF6+KElt1kyp&#10;HvX6Ha6GJZuYfrvNzvFt1EUcEY1EhGlWqmoN6b3333/++edisal6jSCjfvfe/QsXzseiUW4zmU79&#10;xZ/9xQvPPz83M80N371399//u3/3u7/zu7GpGO/FD2IyLl+5Yrfblb//r//xxBXzyPiqiKYefnBN&#10;RDU6vWZi+ya/2Hcms1lsvwdfkP/toXP5aFkxRJjUyUYWJ0l+VsLI4scfxnJ8SVhI+fxNDuTkw2Kz&#10;EEToOPYGo05HeKaxWWycT/m3cANcLX5dGC75x0XQodVxDlrN5o9vGi4Gu82fsnuZ7L1JnEEc99Br&#10;iqOj6HcfhKQfmQqOgsVs4T3wHCazCROH88U8Ynl5HZ4YjoTNhedngxN9YL5NJhNnbTjCrzi5JN6X&#10;f2IVsc68ZSAY4PGmUqlcLuf3+ziCUlsiJPuDP/h3//yf/zehUJDX+Mu//FKj0fi5n/05s8Wk/Os/&#10;/tcTpz2JvMQ+fOD3H5z4wbD78Aw9WDEeulgAeREmXxoSH4if/tGaigWYWPGHwQCfTnbtw6+JT7l0&#10;lvWhk5cvQHbkfEKIzHpPogdhf8YKDcun1fIIWRib1WzQa0WwzbHTaNjgk4V8YOtk48ZP6o1GOciY&#10;2ETxSyyPuNmHdyquSJiyj1Z0EiQ0ag2L1SyiynaHV+62uxw1rY4gR8fPs5P6Q8Lxsdlo4rWIQsV7&#10;6fWygdfz8nyvkaUzYhZ13A8BMdGdcBNqVafd5dEQU/COLCcWzGg2ifMwGu3s7nJtGEkOsvLVv/79&#10;H7fwvOiDA05YLLtuER/K7lpYaTnqlZ/UZB0mf7AwwlT/yGR8tM4//tI/EXM/+Af22mTXy2ZTHEPe&#10;Q4SGKpVIO0ajiZETu5KgUa3lhcUdisBE3vYTTyFbpMmhfuh0Hvg5EYqKkE+cNDkEn5hbfJv4jC+J&#10;0zw5s2K5VZOvTPyWbLrlZyAvKi/z4C+yL314zcNJSid/YZILGIRhlZ31xE9PvvcjM/8gSZgERZPH&#10;8HBLy6GwiHKE6f7O1/5/Hz09OYQSryJWQn7O3L0cZH90lib7/8HHg09FJC7WSliKj47IxNj/5Adv&#10;+l9+aXJ9D3zc5IXxE6yHuDUunNPJ48dSYPfx0pgFvpeDQ8SFNXtgoSZGin8mTBJJgPwhH08ejhzV&#10;y0EgryR/PNxbD84SQdpwKKzNR3aXTzqdDj9LcIOR5BePWKc1atV61licTp1OREPi4U+844MwSFyz&#10;EiM2iUUf7OvJtYi1eRio8GhEMjSJ4x9EJeIZyDctXpg/lK989Q8+elgPto78qpMNyDNTqT5a1x/7&#10;5OHyTFZJJR7KT3yIFZYD6x//ECHQT35wc+Iq5V3A3bCtebDdboscgudBEM2PmAgiZAdDmtLt9kxG&#10;k3yeeh8ZyQefyM5MGEI55RTRNhFOf/JtwqPI/xcJzYNP5TuUnwuLj/P7iQ95/X7io1GTsELiecsm&#10;enJASNF5kDpWjyhGi2fUOJ1usYr4FkybCO002DHuRd7q7N2JZRFHlv/JG0h2d1whaenkPIjvGitf&#10;+dof/ujEyOd6sg3l9Ja9xdoIcOWjuFesmQg65X98eEQwf+yBB2devmT5n/+LW/vf+evDXSr20yQb&#10;HQy65VKuXKlm0pnj4+Nerx8JR5aWV6emphx2+3DAcRFGiTCJI/AwVnzwyg9O848ONXfe+zFvKC6X&#10;V5DDMfmByHZQTmsmi/tg+06O1CQHlU+sMJYiXpRv+cGB5MtyFC9ejm8SWbp4Of73o8t4aD/4NrIc&#10;EYbr9awf55D/iXMmTqNYUc7dQ2/60Cd+7W//w0cPjB/kncn0eAuWiH2AKevLMaK8ZOIPfk6+mR8t&#10;jLiNwQDAQP6OBx+y9/5RgDd5C1zif7kxRWIrLDQ7hai/LZFs4URqEkldu312ligUi2ajuTcYXDx/&#10;8dz5806HU0QBGg2Pl0fw0P6I//M4OCU//hXZE5JyTo6GHFKKcymC8YnbnARqArqR1/hHcfbEmj/w&#10;muIT8QvcSaTl8gpOlohXJw76sSiIr5A2/viOFD8nxzMipBH5MT+BEZYzYPGiD96G12PZPgpTxF38&#10;6Z/83z96WDabnc+bTQlny7kkSGQdO5L04IGL/EEEvnK68NDxy5dFJMl2kk3kg19cDhn6w1d+cHZ0&#10;Jr38g+JFREAlMg8AOlAGBdhjtVIulUrVWr1crvBNPp+3JTUPDw5rpbLd7rBarGvr6+cvXrRY7eLm&#10;5bRmgqFO/uD+ufMfnWPZumplgGlyHCYf8iVNghf5oYhvE9He5BhNzCBLxWOafMcDw8duUHNoJsH3&#10;JK4TPy6ghI/MhtihIquaLKRsMh5+MlmfSfYkhziDntgxk5Mrm1mBakyyXq6ATaT85jf+oFjKOZ0O&#10;sAcwArPZXinXReauGnV7rWAg2KxLWr2uWK463C6p0xGeUKWqVqrEKLVSyeNy6zTqzpgIV4RtNouV&#10;kL8ttYEu+t2OxWwiqBXbQ+Cho/KgFQhGxn1VtzlSDZUWo8GgHVdLaYtFs79zP5NJ9Dpdvdm3d9xo&#10;SjXAILtV36lVnBZjq1zx+fwur88RCj3z0kvFVksPNNfDxiqEc9bqWWVuGE8kw3ni6U7uVjns46LE&#10;Nh0OdCQZOJNe12QyE0SwnITX9XqdBAVMCXCancSP1itVwlzxcAYjUhkyznK5yidyjCLOqBxnidUV&#10;54o9Okl9Hxh7RZ+QRXwuO3th/ZRYY4A+kwEgHKvQZ8mwW72eQLAn6zoY4kqHPFUym363O4ke1X/3&#10;lz6NA8NJ8Y7ddl+tBPnSWnnAIoofkzJplCqTAShJzY2RIQIhyHZRYwdJMJocNqtYG6Neo+OKwI8F&#10;7s5GIYBnVawsk0Gr0QFGaY0mvUqvlDh/I7VqrAaeNeh1o0HboFdmUseH+1uVUtHr9YJKx+OVeq1a&#10;LRVH/XbA5XSbjE9duzYVCvN277z/PobM5LBjlbENPF8BrImjKfZiqVzqdttAFUDxAlTr98htWLO2&#10;uCgRSPT6IP9KHrTRZDGZLI1GkyPQbEjlcu3e/c2Dg2Of188OYBmNRhORM6/Cu+CvLVaLUqPtK5RY&#10;eYHi8TgJnNSaMSAQbpy1Je5gL7McAjiUEy+xV4TNJCzHK/JXOekSYbvwTGwjPgUhngC1YofphcXB&#10;/ch+SP13fv5lGaTAGvGafNFMKUIgJmLFx0YWAZSUTaAa8216XJhaZTWTmYOOqR1WK56LR6IaD3Uq&#10;BUugJYcHlyXL0mkMOo2Rr4j9NQIcNmjVZr1WqtStOqMZ6B5TqVNZjKpet75x/8NmvYkJMZscva4y&#10;n6wUMuleq2HRa5emp6+eOz8dCrsdTp/Hiw/K5gsXLl3kLtlXOoBHgY+xJTivbOcx98QJAhsQpgbU&#10;E1BWbEeeGIEoZ1uLpRBFnxHGs5fL5re2to+PTm/dvH/z5r2DgxOL2e52e/mRUqUCOtuWWp1+V5RX&#10;tEoKSo1ur82WHvapLpBGDFWKgUrRxw2PR93xkEoLf4KFCn8nEuJJIDzEzbNGnR71noFG7H9xSFSs&#10;JymTjLFOFmYCOhAZiGfGAfzFn3uK3B6ACDjGaHColQa+R8Aw4x4YlQcwRKcTkaxGQ+DMWuG0JqvK&#10;ggunPRgKCJ5jRfwmkBVeVHh4rkmOQwRCzetzrWwbnlqt0jCZbOTwRoOeh9PrNhLJw93dTdIS9hBw&#10;cKc1vn1jp1KtOJzGz33mpamgz2uzDNsdUTvSahrD4X/8yy/9i//hvwcpYpPymty7QKW7Ir8h5pnc&#10;3kP4elSX2gLD4WlpxVWxnAAn8XgcPLharbZbUrVW8/sjhXyTH+8Pe6Nhb2Y2dvnShbW1RbPF0Ou3&#10;ufJcPiOCYT0pvbgLkazI6cSD4Pahu514L6PBLOMUsu8lUlVQ4jPw3ZxaAWPrdDxLYgiDWgT9whgS&#10;9YqIbsDpkl/hgetR/sznrzfqVd6PZ7+9dZhKtGx2/drqCjfS6TXVo75UKYMZsJSZQj6T6/HTZCNs&#10;08GQWEyhp8JChUZ8lXcXK0/kpebUKAkz1BabSW/QjEDa2c4KhcfswdrKlndMcoJrmJryuFwW5XhY&#10;KlYHHV7NXi+1bt/YmJ6d+sIXfmoqFhxjmloN9WDgsDtwggOd7n/8f/0vn/q5n7MHQgOVlqIBWwyT&#10;OHkKLIxIhth3Yufp2JNN9vdoJIJSjUZgByrV2dnZl774xUwmHYvEGrU6uI/N6tJoHZUqYUeVw8Gm&#10;TGdSjz525Td+41ddbnuzWeM3Bs2g0bA59DphcCZIIGEC5l32MTISLwcj7R4GbxLDClckLwPf3pf9&#10;kygxCKQAl6O2ClhAtmlyEi2ibZabT9mtLI7y//k//9NardxsNRx2z/vv3fn+6zedDttnP/fpUMjf&#10;aJVV4wF4IWF0Q2ptbG1ubO2YrcB5PGtVpzcsl+uxaIz1r5cKZjJCrV5qd6uNusjqeFQqhcNjtTks&#10;YyUhB6d8XE7UcbQYf/lIKaJhxQvPX52O+frtVrPaSscLsdB8uVBXDrWPPfmY1W4pFbMOq8mEhVVi&#10;ObXtfs/ocv3RV74cz+c24tl6n9tWeH1un9fDDqXWyBbhzogzeIZGPV7f4PR6qHMR5mIfWBvw4Hq1&#10;kojHBfCj1mCW/F7v9OxCQ+rfunWbaLpNUajfY7UoZ/7Wb/2602WnqIQz5nr1A41ZoWUlCAc4hLKD&#10;l1288BocSFFhAymq9uoKiobYhEkBh3JLp8Vz5/EIEzYQkSovqVeAgYotKpBREaoQ6AswrEPKIMJg&#10;hcblcvX7bU4MwfHyytJ7793mhMpovIoS1tLCQr1aJ2zwWu3Bau0kkeC6OeMdnKAMsKSzeUrf7kBg&#10;2Otx2rUqanjYpJ7YR1rNWKPryEVdCuVms9VgN4FWC4xS0e52KjavOzw1BRLGcTMbtcpBx6gaGtTj&#10;yFSsUinki6lE8izo88zHYjqz5c7mJrhhdHHeF/BV+h1NpmrQ6nudtlKlo2TksFly/WG1XCbWr5YB&#10;hgWw6XY6ucxmvSpJrXKRH1JMRd0Omz3gcgcoXfl9fq/PbrUAHsfTiUY1dRJPkGeM1Bx94b5vfnBH&#10;hNUQCqRGPpsFpzSKyFxtdzosFisWUs49x1K7w+fyQRVHtasaEViwkGazWYSjWBU2o1ppNho/+cmX&#10;YrEoS28xmrr1tiBPTNJc+bhMUjFeirhDnK2f/tzz5HSsN//QaLTSyQzVt6mp6OzsjMVqIDiTen2L&#10;zabWqd1up81mKRRzLqfT5XblC/l6bWQ0a8Ph8MLCnNNpZwkOj48AKHx+X5GYSjGkMIi38Phc/oCP&#10;m/F5Zwul6sLScmw6KnXrCwux+fkYgZly0IWX0K7W7EYLPpn6x3s3381k0yJ+Vyrm5+dqldrbb7/V&#10;aLUwRn3lWGcxHsXzwzEWTElMGA4FKEARoInAVEnEPHC43Gtr5zFO/Z5UzOe549Ggb9AqZqKxsN/3&#10;zJNPfOoTL8xhKN2uqVDI47S6PYZoxF+vV6iDma0WkZkbjHa7k8pms9HirLca0qCPjegWa12DWa0C&#10;ZDbpiYU+3LqfTJdSuWKpXjpNZU+T2VQ6VywUKdJs3t/e24l32k0ip1q1vr93sLa67rA5wXWI4Yiz&#10;5ZxGzgjlUtYkH5e9ubzGn/rEdTnkE1UNh92VzeS4Dr/fEwx6gdixqTqDkQNI3qtWjfpd7G3JbNIP&#10;ui2TXuu06+rVhkE3dlk1TpvOZtEpRt1Bt7m+Ovv49UuZxBEeigrvpXNT1y6thH3upbmFbrtB2tps&#10;FI0G5WOPXTab2GwDxaCnFuajR0BPaH7pwuXLVy+zV3iMFy9e4CuEZKfxUyJ1o9VMFIS1PIvnMcB4&#10;Uo/T9vKLzw+6bYfdPBx0ibOxkm6X+5MvvYRVWJybDgd9ydNTrrbfHrodputXLl5aW3UR/lIApKJD&#10;YbvTwDx7nA6HzcZb4GzYjkvLS0vzc22pyU1nUklCyvOX1xfOLecr2Z5yrNRrK61GplLCh0XnpyJz&#10;00O1cmZ5funcskYxbNZqoBfseqvF8NnPfOYTL3x8dnomk84++cSTAH2cEUIVuXwsvP0ExxJ+6yeB&#10;EuWb3/tPBqOgE+h1JrvVu7d/QkZJldRqM3Y6dYyTJHVE8R6aTrel0xAHDg8PD4Do2mzRLrGgEYum&#10;HNQ8dgNpgd8fxkFSXGIzQBwhbm1JDT3hswrD2Pe6Z9Uacx+f1KJSTwFKUy4nWddeq9ZvSFK1VS3U&#10;I+7IE5efMjpsSp223mxwCKwkHQZTNpvhxHgjof2zk82jfbM5WMi3sPZ6o+pjzz+dziZOz07rrVax&#10;WGFj67SWi5eucOMms05q1N9/7waEJj4hKPnk88+HfD5umBRLGPV+n4scwlEhw9Eabm/tvv72+/lq&#10;TaXRr66vaXXqYa+Dq6uUSkqNzmxzZLM5/Mzc/IJaq6c+ubmz/fLLnzl/4cL3f/hGvd4sFnPVfBrM&#10;kucNaQZU6bHr169cupxKpv74j//o937v93xeL1sd7ElUXEUwPUElRMLzAE+ZnCBO2R/8/n9tsZCF&#10;UVU1FvI1m8VDXgh263CayYpYWK/HOexiZismg5Ldvbtx5/HHHoMIcXBwxI8Yzbat7b0pv27QKVRL&#10;FbDVTrtHjYiVsFrMc7MzECfcHjt8iVQqbTI6tDrb/kna4gw0e6NkLlupl/UWHSSjeqky7ilyydyC&#10;f+a5c0+MSVe1mnyt0qZCpVS7LLZKueLxejQWU6FR2Tzcu37lKcVArTNi1sf9YYfwQGvQmWwWtdZQ&#10;qbbGSl25Slxudfs8lDU5RoRoxWxm696dS2vrXqdTTVpPDEI2K5e3iRew2NBHqr3+D997/+vfeRUE&#10;5rkXPvb3f/WXxkOJjY9JPNyNS60RKS3oqYOnY3P4AsGDo2O9wcRjSGdywBu4EEpoJDlupwtrRrjF&#10;5uWUbG1s/af/9Ef/5t/+G4fVweHAwxMpCUBZRGRy+WVEdkEU/iPcV/2zn3/GaNSRJBPUq3GkChV1&#10;an4EE4N9TCaO64W0VtX32I2aoaRXdF1WnddJhjiOH+1Y9KrzKwvtesmpqWraKcO41atmR8182KH7&#10;4I036tndsEPj1Haryf1eOWEeN5vZA5u2d7x9p9OsGnTqfD5PMi7vF0WpUiNaaLQ6dr3VMVARyKbT&#10;qdPjePLkNH54nDw6OdjZG3TFN5NyHR4cVDO5YuI0mzjMJU/u3373eH8DdCfsdw97beV4YDUZhp22&#10;yPlEeDhiabDCxVymLzXnZ6YG7Va7UcdGkREDQgzavaEElkyd2ELh+Pj0ZGd3v1QdPvHk8uOPXVAo&#10;GgZD12XH1x8ZhpsG5YlBdWrSJo3aRMiLLT2xG7NBT3M2NnCbC1OhUZ2j34Y5RjAwlmlC7PlhglO+&#10;cfeTL71o0HNWhxgQETjIhb4J7DYBcCZg+eRD/Y9+8/MOIlqQMdyuACxYN43FYsH7gWOUMwVFiwNT&#10;tZt1VqPeatCphp1K7lTZ76wuLoWjc626NFYOc4nNuzfut5tlv1s77tXNBha1hvkrZs9WF+f6lXwr&#10;f9bInHYqBcIhvcXZ15hTpcZhMiMjb2Nq7s1qjcvr9kdWvUktYu7ayUnc4/FPR2dBc7wegZXkS3mp&#10;1+oOpJGyBz9lWKsB2ACbeKzORrk2gaFaOBu3q9WWuEeP3wf6AxW03Wokz87KuZxRo2vXGqxxLp3B&#10;FQF6gpVR5ZE6A7PNzLZstuvZfDaTPVOrhy+9/IhSU8/ktgvl42oj18wX9H3N/My8gJ80vUal0qq3&#10;R1099TqLRavRS4BhiVQ8lSk2SQxLmelIsNNsgm+ZLfZkqrB3GH/62efxKpSIePwDYCS5ZEfELJAx&#10;jWDHiQRPLm1h4NR/7+c/xobBGvD3RqurM1rhhOj0VrKcZCrbq45HIqhpXb60YjZbCO/H3Y5B09Cp&#10;xnpHUKEJgaBUOo2u1FAp6kG/TTHCIfVL9TJOwh2NkR/MRqcIFmydplur8LlDKqMn39HvVcfv7ibb&#10;KoPLYVN3W4NKQTceNesNo9UO8YEzrTOZQK5gimmhNvLcpc7m/u5YNza7DKnCidNrhJzRLdVinmg9&#10;28wdl+sVQkevPRCAvDUy6EDrAAV1ZnNNqgNxALKpR8pKvuQ0OT58/3a9gkkgEYbQ621K3Y2dvdZg&#10;kK8l652cxS4AkVQq2eu3ZuYtGlPJ7lUY7eO9011Neylk/5RWPSNhWdQG5SjgsD6iHl6LzVzLVaTj&#10;3HFPZa61VToof91K2G9nt+G7dGqbyRa6df8kV+lceuTJEfVpYmfFSMcFEhOLMhSAtMAK+sAeWmA3&#10;kY2Ti6n/4S89X2NHN2vlcpHl9TjdB3v7927fih8d1MvFQQcnXVEZWnPLQY2+O1ZWrY6+RteAhwUa&#10;MhiTrXeT5I3Nw0rj2OxUBqPcu75DMNBrZatlt9cJmGgcj3koXakvQbIwOtPN4f2TbLHZ8YfCYZ+z&#10;mEmY9ALLk7oDjcGMO7dqNQ6HGwvu9QZgnGDEFQKyHYZiQbVOublzf2ouKpUq1WwekJsqV6Vcszit&#10;rWE7MhcNTod9IV8unzPoDCSPYJpBv4/81aDVlXOFmchUPpOpFEvAHxCIoBTVxdHkUJ1lcgmOEDmK&#10;x+UjGTo9PXvxxUeXloJqZW9+eqqQzvUld2TqEW94pthq5mp1Uqe51QsHqaIrGlNZnTqnAxsqDVpR&#10;r9NtMdng0IzhXQAQDD2ByHu37rbaPbvTDlRRKGZwG2zASekBGzXx/gBMhFEAk5gtOELq3/67z9nt&#10;YC46DmCLPQtTW2/s4twbFY/TbrfoYlPe0JTDaB1KvcxYXRqM8/VGqjtkb4wVelVfO9o7O9JZykvr&#10;TnfAqrWAVioLjVJ9oGgOFBcuLoRDIZPW1G8Dppo1Zmu5q9hP1Y7zNVcw6g34SSe7rZrdZASCI1pT&#10;kbBrdEpAif6AVTEardTes/kcWykyHdYYVPe274yUfS5R2ek6jMau1Ka6Mzs7v3WwM9Yqd072Zpdm&#10;XB4XAC/ltUAonIgfO+xWo04/ILZUqqei0YWZuZlYLMyeCIUIkLDsFpOlWqk5XZbVtUWADKvVubu9&#10;Xy4lLl9Zuv7YObfNQKg9aHQzaXy0KxSKlqulo9Mji8PU7EiAtWeZQruvnJmf3z/ehrsZsBqm/Z5K&#10;Pkfao1UbgIGmZ5dff+Pdco1oALpttVouwmGIBnxyTCasFivBCcaMNxqShuwEqhQ48q989qrHYyP6&#10;EiW6Tp896LTYPC6yW/Pywhw5hz9ka7RLdSk3UOe6/bNiZS+ROCwT2LarfW2/2W+d5Qojbdw3pWgP&#10;W13iTkWvreh6Yo6VS9M42Tu3Pxx3lZxogAaHNyApDBsn6XJ3rNKbwuFoMZeyGHUOm7lea3BlFru7&#10;I3VINoHngU/tDj6wN26DyQCCvXu4/doPbi+vT3kDvojHrhp0KDZ7PD7IqHBkTXZLYCro8rrwAFjw&#10;ETzjRmNxabZSLvD4i9lcH/Zed0BqyBa1GM3kLTJJWelxey+ev0S26w94Sfqo7W9t7l6/dqWcjzss&#10;CodJP25LpI650666Z1T0K5pRM5c47DZKhPnZ5KHLYgU+y5zF+1LGYx/6OCrdFs747DgObk13wvTc&#10;yne+/1auVOV+3G6P4DcqhrGQXxR5BTtP1HT4zTG9v7l7Gk+dnqU+vH1f/cs/dQ3YESo9NDuAYUGG&#10;Hio5N7D6wASlVi3gc1BjFHj5OD/o5036vl6hh93LS8L/kbrjSmXs8LRN9k690SL2JAFUGTDwCqNV&#10;5fe4pIZUzTX9nhmrNVBp95KV5kGqcJwpxmbnsbb1csFuNvbBuVpt8kuT2Ura7LCYioVSPJEULB0l&#10;5wdQTLF3sPOtV78PhrpyLoahXpgO6pR96BkBf2hn54AYCBsdnAoNVSNQSMyy3+21mikpgdOUsOGd&#10;lnSwu9dttavlyln8rFQsCtBJoYRZkDg7s1vsBpOGKhq30Gh2K6UGBaSOVFEMqo1S1qrVjpp9k8oJ&#10;szSXfstuqerVdfF1k3LYzZp07XbjrFNPa+i76ORK6bii260WCqVcyWJxqrXWmYX1r77yvZFSZ6UO&#10;a7V12y0ei8/lwIJhuwQHiILmUHEaT75/8xZ+vVJpAB+oP/vsOpk3tr3eIj+q4WmBF+o1iOt6vVZP&#10;kdFlNrU5F42KzTbQKOqZs2SzAFwOrqA2W23HR9lKQaHRFceqaqczqsH17XYdHku1Ufb6LaArdqND&#10;2TdqVU6FytbsK07z5b2z7Fm2GZuJlSsleO8el/348JCUiDwACK5UKPi9HgKVs3ii0QLaxiOUAN63&#10;97dPEy2NUbGyFmv32lMh5+JcmN096qt2dg57w5HBgsnUAzx0QNBaTY/D1aBYXcmTLnRbksVoOTo4&#10;KhVKhFwiCOv1E2fJvd29WrlCMYx1wsLXW7WWiMhJbCzTU+HDvfseu9aqV8/MLRg641yi4HHqllcG&#10;NlvdaulfXF/3uU1S+9RqaXtcinolubLg70uFXksq5wu8u8vhm59dVmhMRpv/y3/zTbPde3gS3z84&#10;jJ+eXHvksssOm1UuIskLA4kinkgdHsd5DgajudsbqP/bf/arSq3S6nZW4al3h+Vq6+bNu6HotMcb&#10;KNXqnP3cYdJu8X9w4z3FoK7ota6dO//2t88WwdLCi2a9q1VT9RpWo1aKBJ3t1tjvi3C4gBIUii7o&#10;4dadBnGlRR9sNeC0G7bj6Wp33OiOtQat2WotFwvgKISb5BUgBRSJeahEKaToAEGArHwF6BZi/9vv&#10;3uJPeAULyy7Ad8ywVtmJhr35XGV768hosF9/4qkPNzZq7YbT5WC9fS4PTr7f7pIH2e22o8PjjtQF&#10;E6Xq0WqKxfb5AgBiNqsVJNNus5WhGTSKMMKkHpUui9nqJg18/903+t2qzaCzq3SlTOU0ebqfvHf1&#10;6bDBq0umCASrKuMwMm/ujusbu3egfHIaLTZD0Bsx6Sxnp8nDvXgmW/EGZkca67/7wy9ef+o5nd4I&#10;ifyxx64/cvnysNvAGPSp/0B2YR3G4/v3N31+P0WmMt9Ub6r/l//+n+pMWpvTSsEEv5fJlVxOv9Tu&#10;LSwsZbP5V7/6LSlbo8RlNRvbzZLHbOnXeh69s035vtTLJKpHu7luXVtMH5GvadVWKkM2p6NSh9pi&#10;kIB2DNrFmSu1sub4tFGsjdOVdrJQxRxFYjGgsMPDfb/PA3hHBAXXgk4KgHpQWABHnhr5MEg6QBKQ&#10;l0o9KlW6bq8qGAnSrlZvNNfXZur18oe3t8pFyWHzq3WmPsZaqTg4OaQEx4vAEICm7Q8HXW7f+tp5&#10;s4nDHSfmsTtctG+oxlS0MNU6zkr87KTRrOnM2nq7abQ7Wz3ld7731te+8c2pqeDsTLCcy1TzpUa5&#10;fXRyePXR5Xot16g0o5FZNnav39Dq+xajw6h1eu0zVqPVqDEMerp0shQJz9aq3e3tU4szMr1w4a++&#10;/p21849MzSxMTU1PxabIBrXqPn1lMv2QqGfYlFqXrlx69rlnZ+fnAqHgi5/8hPpf/M4vm3026Nfp&#10;bDpXKEE03NzYu3vnPpuLQmy72npk5RJx3d7edldqeiyueqaRPiyUzqqd6kDRNw7aQF16Cr9Bl6dc&#10;arAq9W6tP+gA9HmcOEJ/LjXc2i5b7HPS0JKpSkaHS63Xz8xOZzNpo17rdbsBlNiipAYELW63u9Nq&#10;iswL7A7ulegiUxHyQv9TabpWCMsWrEcb52SyaJweh0HnaDfHFIAGI7XD7UnmcoRQ4tuM+lKuGPAF&#10;YAeAodCGWCxUvvXKqyazjYjDRGlco7WYqXSL+obH4wyGAgodoLVJaTBvH6a+/+ZNtZZSAyUd5YW1&#10;FZfV2WsNrl5diwY8zfLAoPaqR2b7dEjZKrebLYdhqlUwqDv2gC1o4rpsoV5PHfBFtVqbUm2dXbrQ&#10;U5q/+Fffunr9mcWlNa/XD4YmNasmg2ARUcig4EbWAgaGGWiQssIdGw9dbof6lz91jXJDq1mGZieY&#10;oEp1MVckpoSGAbw67nQPdnb2Du9dvLK6v7vjcXhH7XG9WKHSvTi7YjF7c7kywUUuHr9z88QTMKvM&#10;imIzs7XfBJewGH31ivmNN0+Gimitbc9UIQOwLhQNHHreaTz0uBy4JLYe0RcYVLlUjoVCOIheu02e&#10;QdmR0qSoPilJCCST2chBITeOxWKEcFgeqpTKkfFoP92o9kPhmR++9Y7FbiXjgahzsL9vs1iI2Vx+&#10;NozfYrEnEtmNzR0sgcfro6YiMzWp2HXgZHj8XmHE+lKjJ7XHqv1TrIYkdfsK9dDpNIHjLc+vHO0n&#10;lmamx5SeOzaA/GqlSbakIw1oAlRZTerAqK1PHBYyiWZbacR/Fwr1cqWj0Tv0Jm9fYf7bb73+3Mc/&#10;PbewDEHHis8mNVS2qXLhDrP5DNEy/jxfzCVSiXQuRZiDt1M/seTMZI8lqaI3KKFeWI1m4mqDRrc0&#10;N08PRCQQoKBpsI7CUXe+UCqkSye7x2atIuznjFe/9rXb8Ou1hlGrXJ+O+GZXY8V2pjaqL637L1x8&#10;RKf2Hx/2jo+HO4ftmxuZ40y9WC11upLP4xqSFctkGaJzGuZ6vQHVId7XabMC07EwrAqPjX4aOAMQ&#10;bc4SSbnbVhGNRhOJM6yz2WGiD1WrtgXcsWyyWq42e/0RJsxiMxeK+eef+9jK4iLwpT8yXW91CHjS&#10;mTxUmMOjY55MOBJh2wL0UmGiPEgu0R8BdHTLrWa6Unvj3Xu1toKettGgu7QYczvsUr2Vz5RBQkkS&#10;8yWwTn1z0Lr5/ltss1xuYLYGSBGGY3U23RkM3NV+v9KgIVTv80btzqDZHuiO9F975fVrjz8TjsTk&#10;I6pOJU7USolTAgB/cnIM9XYw6uMat3e36k3CxmKjWVX/vZfO02pKUZWmBopObFU9bZ2dPslmIZN0&#10;u+z5Sq47LtzbuOn1hGCF6JU6tw2+iy7oDekAPwbdyKxzNjQT8Prb6obOo/QtOPU2SypT39kp3bld&#10;PDkdHsYHY4Nfa/V1O7XZmTAO7+xoX6ceb23cB60jTCbP8vv9hXy+15UI5EwkuSYTLhpclsSC/kcg&#10;P468xUL3c2Nru6DW9EwOk9TrVovSsKt58fmf+oVf/HtEEzR9QaW4cvliIZchtQb9aHZHFps7Nj0L&#10;+ru7v3/n7qnULkOSMogSMV3EUAo6FdxUu5mvFVuD/tu37p2kJO6STBwyAmW5bqtRyheuXb4+f37N&#10;FAqMzRZj0DJ1Iaa0W7/77oeHqc5RNnnn4K7RbWn27IWq5SB5UiyVcWb5Qq3VGTo84ao0fPW1t554&#10;5oVAMEQRGbg0ET9UqTHJLYhkJ6cnlVo5kU5RL+ZzamP0VlJgVP/Ump9yvcVggFAFy4a2aDhUJHX4&#10;42h0kbqo0Wb0B0MeN353diY6g7WB3cdGHg46s7P+WNRu0vdqpUYimzI6RvV+yR8ODEb2s7jqxo3G&#10;0ZH69IzUSNPu1WqNuHJcW19fvXVrIxBeTORbp+mqzmIvVIq+oBv6WaNakppNDgZfDERmW50RFSLa&#10;vYgoXQ4HkKjN5oBHtB8vFSVa7ijvWzz+0O7xdjy/99Tzl3Z2bxbT8Uo6M2j0T7ZPbXrP8VFKZzVT&#10;6bba7aeJ+O7RQaFMBbXD6aek1gIyq5ShGzRazRLtw33F/lnh3m6mDboIvURDMQy31+z0KVwHQ0uX&#10;q8PeQKf0zYXmLk6bvYbI/EwkNrO+frVSls6O8j73VF/4Pk0wGvX4g9Hpmam5+S4NNE5Xpdl+9/3b&#10;Tz39bJCFESR9VTabwmu2m4VqYX9lzqjong2ap06T8uL60sLUzNn+/mwoqP57jy9B5BGNzEoSb7PD&#10;Y4clBMWs3YF5YOdwqg2quZnlc2tXo8Goy+783ne+vXF/kzqrzYa1KZ8/NwOcbLDYP7i35w7RaKXw&#10;BAJW++LXv7l9516vUrXYnTMj5aBej2s03U+//EwhXx4pzIlM69bdo0pz2FcMCTHHo7ZJpw75fdx7&#10;rlDOlFtDpU7qjmZnlykV+4ncvSJ4A09zBKPbp0dnpXEm3WlUOja3Qxo1Ng4PgmFNJGhvFlJhh2ch&#10;NHvjB+/VCpLJYG90m1TgCe1ID3b2d4xWfbNVCwZctHVTARv3OzCdsCT0nGst7kprfJapCR6H0WQ2&#10;aLEzVHSaffXGcaYy0sWzmZFqtHBh5SR1+sdf/NMPPvjgvQ9ufuMb3371WwfTEce1y49icobjenAq&#10;snxuudIsOXyOaquuMxtz+fLR8ekzzz4LsbLRqMDMrlTyAwhy8fvaYfZjjwSl8r5VI1n06ogPqG+G&#10;Bj6v2aL+2KK30ZHqnWaxXmp0sKJg/0p8jUZlwvQRYtPA2cYfN9uFXLGP9SiXz6+vbO9sQEk8OM5W&#10;65nLj1zaPTp9/GOPScNWWzG0B6PFmur1H27VG7TBiZ49SJ1Xrp7/pV/8PJnuW2++l8lUB316keCh&#10;jfL5st9LdKagnkiZEgJoPJ5qtnu3bu1C03HR+gu7wOag7ku+S7TfV2qb0CUMWpfHgVCE0UbUMI6f&#10;FuvFzN//hZ+ZjzpapaTPoQ+43RdWzsG8iU5Fk4nEwfZ+yB+88e4N6KRHh6WZKSgIPtHMLjPs8Oig&#10;dpgdfEO5LpGGQZGBvwGTdHp6mmBvae2cyxuoFBrZVEOt8lQrsCa5Lug1oUxh72d/YeXZj6+cpm4Z&#10;LO1glMi50h4eE8eZ7RRqy4CweDjCr4uX1qV2sd5M9IcZs753BMnxnW8/eXVpymfOxk8oSTos/vhh&#10;0mZ2Rnw+AzHYLzz/SGxx3hHwGO2mqbkZEUrqDUP6sFUE+mRedSjXBr0ply3C/cmmswRFly5duPTI&#10;xdhMpN4uxGZjzV57cX2tUCtqraalS49IA8M3X719536u0zf3B/RLUNcLebzOvd3dt954qwY+0FXa&#10;nb5isYzP8HvN0BnhBMLrI5mkQYlYDGOWypToLfG4fVPRmM1qA05iF5tsdo3JdpLOpopVg4Xyib7d&#10;02RzTb3GlE/lL61NqUe5qaDFoBn88PUfKIeGUV+/tbur1xlzmTxlF5DKRx+9Dq3FHwiQMIkeIUH8&#10;RV7D7HG746lstlRNZIsNqUt5hDIWRD0gk05/dOnqo75QzGFz3b2zGYktBqD2TC9cffRqIOx+9PG1&#10;6FTIZCFGt+/vHztcQaljKFdGmVTt5nubd+4crC5fOT5Mt6XB7Mw8kh3gypVSYePOhx+++24s5Hjy&#10;0YvJ00OZqzLV7eq83tlwaJ4kIRTwq6/M+NLl0uqFdV+Id4w6PW6D0ZovVKhiKEbq3d3jwVhLdgb8&#10;CdWaBCOTy1oclmAkMFANLQ7r/NqywWE12o0LF9d8wUhFUt3eSH/1m7d0pkCtAWhE8UdFD26tVn3/&#10;vZvVcp0s3WJx0xFfgaktas8xqg/UlQDnQU5r1YqWQpnOvH+YWF1bPTiK822LC4u0kwGPW6wOmzfw&#10;3p37b723n+MfWvgtFeQLq9HfbhVmwrbFWYPHpTk53ErG81KL6qRTrTcBwbECrXYnly9k8/nLl68Q&#10;MRNNQAYjWTGYLcQCnUY9nsygI3Jv+9DqcFptTqg//CNQvMXm9ATCehN7tAqhDs+BqYclmyvmsIGQ&#10;BNOp4tFhul4ZHh+XNu6nX/1m/Givl0sPwqFVmyUw7GttFvf83BI1pnK+VMgQR9cb1Xow4F5fXSjn&#10;84VMbjq6WG9A4TcZzP6zZCmdztJGqw479EeJRGxhziXX+2j3iJ8lU8m8Xm9tNfo6gw16TqlS5zYK&#10;xTJwVqFccvpcYIWhhbngpXNmu01PIcwMfGwZKS3Zyvi1H26W6iqpoy1V26D3FOxy2Ww6lSYG6HfR&#10;FgEZUk9RUeG/ubkaa1WrgGb53SQ4dqjImWyRDWJz2N3e0Pe+99bh/vHjjz0O2V5JcV+tVRksb938&#10;kF56VDEIE/oDDjeHkhbvgd2heeaZS/liYXP3aHbperaqOCt26BqGrmL1eu/tbN+6v3/x6oUnn3la&#10;tIoI5il9XwZIVbC8skl47O1UvpIslAORKeoPBEyEAFar3RsIR6ZmG52+3x8KBsNmh7EzALuqAPPG&#10;48X//OW33vr+6d6m9N478YO9WiohPf3E5+FPLC7NX3/sii9gr1azTpfR6TD87d988XuvfxVi26WL&#10;S16vA7YDpInNjZ3D/WytPhirnJt72TdvbCh19ujU3MlZQv0v/9lvL6ytasBCHDaAAuqF2C693lbI&#10;Ve/d25mZW/X4pza3dlOZ3FkySSvu3NIi5CkgZChQQJxDparR7RYqBTCffHmYyPbevxNPpKVipTtS&#10;aUXbsdz9zv+hQNGhoRdbuH90cgo0ubW9lc9lMVPlUnORlYoRPCjfevtdgjEYK7c/3IgnaaFXEB1F&#10;o1MATX0onRrDa2++u3+SEU28A6rgAGdm0Yqk6eaLychUaO8oOdQ4No8ricqwZ3AOTcbzj11PV8tf&#10;++73jDbtr/6D34DNSgWaBgyAQwjJXNKg2y3lMnqL48bte22I4lCs9cb1c+cDgSCGnYUx210Giw0O&#10;pdFoa7YbsMuEnI5SH/AvpBLtw11SQ+hdkL+H165dW1qK9QclOBfxxA6CJ3v729wUwM9XvvI301Pe&#10;p568PFK0KJI2WzAOtOeW1z7x7CfwGs0WuZQhX2qurPK+fsr/6heee8YfjuZoYEBtqNs+OQNsp+bv&#10;whk0ar1SrT1U6FmtQqmUzGaoYMHsSmQytVbT6fMZbfYyuJPe3JAaJouDg3J3M/32e/u15rgNBUW0&#10;hArOu0BQhVYQfBZB2aHGzQe9E/D5QMwoJyA5wsFbmJ8ejnpvv7tN/Lq0emF774hzU6k0NzdPzp9b&#10;c7g8xCQ9hfZvX/kujF4NFFOFASgGivJAIY3VA3jB2/vx41Tzg63sTqqV7+ucs/ML16729Zof3Hz3&#10;/l787/36L5y7eE7o54D3iL500RsOM7RZq9ORVO8MD87SjZ7SG4our50P+AMQ/sKRKGElZA22NLzq&#10;4YC6sVDIocFfo7aMB3qnPfD+jQ+oMsxOhx69fn5pNXSceDU2p7h4OVaupVPJM4vJScn46PDsg/dP&#10;Hn9sUanuFApHZ2dHuXSxU2tY9UabwRINTZO88og+85nP2qyWZqVULebV0NFYjFypRDwGv3XSItHt&#10;gVGZ9QaH1CO06MLE9Pj9Lo/b6rDzPUQznT4FzUGmUD46SWby1b2Do3SutrGd2jnMHZ7k62S1YlVk&#10;irIsuAF0JqggorVRVghRisYgAXoPaIpgzfoupy0WDZB7JpLHAM2YdacrQJUpm8vzE0fHx08/8yzW&#10;ozNUvv7Wu6lcSas0qhTaKQKQVqE1qJJ21BrtZlPd6hjqkq6vsT7x8U9eeuoJ2P6tfvfdGzewJ7/1&#10;D36DBjMOLyEyXQHgmHCN6YOgugxCpTJYj1KFodoQnppbWjknx2s0bFH21FBTkPsYKAvBl4MviUmF&#10;mAAjauRx67L53cPDe5///FOPPXYRUjv19qP9VLXSr5RgKalWlq7gz9984/3EWcbr9WCYsrlyuVAO&#10;Oe1TPk+Q1Az32e3aTMbrj17pd+q1Uvp0b+N0e0P5Cz/7c9VaBZq4N2hfXJqSufejZkWi6atUbMUT&#10;GUEsgmNBh1AbcnQfNA2gmpuRa9WQoLv0WpiNKkjApTLdUHapDXFFJZq4BP9TVj6D/yETQkRTCUUr&#10;clNYIoIDL7ceDId+p3lx1vP49ZWgT39yckLQbfdEimWp0Rod7R3l0zkok/+3//l/gm5scrg/9uLL&#10;CpABpcXr9P77P/vfWqOq2qxs1TtSY5BP1v7Tf/wLqkwvfval5z/97GF8jxATjOPLf/Yn/+CX/87F&#10;5fmg1TykONHt0McDtst10AZ9fHrc6NTHBscPP7h/bz/5yc9+QWe02aiCweHWamBdE76TB+kNbYUS&#10;YqlZrYAZLfhCBPB266CQ2d3bvv3pFz8OU2dna+/G99/FI16/fnl6JiZY7Q5fo9E9O8v06HcadqNT&#10;fmpyvWaxmjnWjVRnB6flbIlash1ecthP7RW4yG4yp0/P1JcuXwvHpgqV6q0P79y68+Ebb73zgx+8&#10;9eabH9y6tbW9c5JMZ2sUs6ADUNCQKwc0reKHaQKCyi3aj3QmlRqytXmssmL0KGoK1Sl6MgQZl45n&#10;wWGTm0Dk7vpJJ76gG/Sp2mHlYfETHUKHhFS+CHs8Fjg+OXG4/Rzx77z2hscXPT4+E2W+wcjnD0J6&#10;Hqu0C6vnVtYv1KrN9XPrjz71SHsgOT32SDhazjdmwotOG1RHI90KydQJtK6x1G8WSsABP/vyyzNU&#10;O1pN+M5Q7SbaKNhUHle2WMzk8tsH8USucu2pZ61OHxCxaLEDdRCdwGNsrtAUUkOwqsn8Ly2EYk6c&#10;CPTH3VDANR0NlnI50su9zX2dwv3JFz8LjK9UDU7P9g5PNlvtikLT9wQcl66eyxSyG1v3qTHbbQ74&#10;T/sHROklg9Wxf3a2Ez/ePTnZPTkkM6tWO+rHH4e+NC5Vq1j2CYFftBoYKKdalEoTdZsBonSiP0pI&#10;p4nuuf6g1ergKCb9boqxttshijbWSeMpxoFgQx2g86AtYQwENVesjTgX8HJkDTpsaZ9QQHRlihcF&#10;cTZTX+334N+O5uYjd+7eqTbaHm/ozXc+cHqCtFNBdeegoaLz2PXHtAaz2x/0hSKf+anPXrh4vjvq&#10;WJzmSq0Ky5rLNKgMs+Hok9evQf7TqAalbNLQV0v5ktdo/MSTT+jglUN4FDIeqCwRmJHVqZDVyhWL&#10;JNWN3igYm7O4fGabS1BWKNhB1JdVN2AV80wAXUd9aFtGwBqhqib392n5nEqu3vC1v/lK4myv2cy0&#10;pXI6u390fI+CZPwsXqm1qjX6frt7+4mNzb1TGgpGI0joGwfJUmNYbkE/Nbgi06gOVgfDxljRGKrb&#10;A91JsqZOpwsbm1s0VsHPFw3aaBv0hq0mDdyIGahRDxsK6TvOCsGUkHihTwBaPTuIsykTBBQtkNie&#10;qtHqIb5CYzkYHB077HHRYChci3xieByC7yEWRqHCZsuturyb2tAXBQgeQRd3sro8+94Ht0/iBb3Z&#10;em8zYbJaaOeDtP9rv/qrTz31tA1hnF6/KrqqBWZPxGFz2YQW4micPkuJfik6Y0bDcjF7fLStHHXn&#10;Z6ab2Yp+NFqdmcGg92plqw43L9oq2fHi2xXKmsTCVY02t9MX1phtNJTAd32glwVgJHrNBauYhVGI&#10;jNUEbCxkw2TWJO0V1AbbzY5ZZ/B6qO50fD71zCyMfsXMtDcUoh4UpDKytPRoty/AyOFYi+iQ3qTJ&#10;slZap87ib48M7aEWXm590D/KpgtN8BcpnijG00Ul7udB0/4kghJlQMpUsq+ms0O0Cwg5iB//oPP0&#10;IfV58n9cu+hqJODFEeHyaNAUyoVgJnLDG+w7ODrCn4wFe130hdAwI/oUWb8hhRPB+9JpnnrqOhoS&#10;r/3gNapbHKNEMu10etfW1n/zN38ToSX5hRSQDmGaFIqlntQ1E/OayAFHWEOWVtBrhJHV3bu7USpX&#10;IlNTNL7Mz0bvf3BjAf6nSWOlBNRrUjc0O6wDjbZYb6l1pEf6RLFxUpKqWGtQSgJ6A1pvaPvQd9Gn&#10;xgmKSMNJhP6sEXSAoXpMiz2NjSoFy6omfzKQE9h0KpdBKqXvKPopM5QNYQNFy2ut3lFq7bOLH7PY&#10;VqWuBQ6p1TFstLeMVo3aEARibJQHkC1NRtr3U6fx2zQKDJF3wlu06rKIInQE8VsW3RNqU+JP+T/x&#10;2UQv4id+f0R9nrBtHwgBjVAXpF5KawMmWNALRL+V3CIqM4jltl0hSzUhs0/cD9xzrCPWAhSkVm8l&#10;UvmWJLjEsEFY3WajSQH86aeeWlhcODo68vq8bo8LYJzrhszCAzJBaxLE7Q7UdRT+ao1qvlhcWVvr&#10;EM+BJEE6HrbcTqt62LVole1a2WTQ8DRJOlrA73oTZN12d5Qtt7Kgpig40ZaoFQKiLInQkuENtNqW&#10;JHENwDZ0LNMaTo+w2K+06KkJKLEwYoPhrIxQXLsVLaQBmhYq5WapqhTN/GwAU2zqvNbkp4TEqdNq&#10;KohhqdWlWiNDCdOoUQe9NrUCU1zqNs4s2j7t2Haj2mGmMf4nPyZyET/2IR7qQ1XZB5/8Fwfoo79a&#10;7UL/EVsGDCV7K1ngQDz/ByoQ8jpNeIeTxRLLJLqnoL5DO+a4Ubskc5Pbi7F85BlrS8svvvA8kSlk&#10;Woy+BibVaNBqwFQmORKyH5P+YNEzVi6jVUuISy+ZAQa+Tkd6cXS4c3pIM4KPO4VpruaQarRkrSyM&#10;3uwYKrTYsVyZuGmEaiIdv1w2TnSiVCLzDkYIJ5aLRbw19ySffqIHWTUQN0nlgWUZQmZRGlRQiJp6&#10;lWQctPwWq1GhM+ro7TaPlHqbI0wHFatt0tEHEh937lkMBaW+ZNWP7t1+M5vYKma3pEa8UU7AShm2&#10;B31p0GvRgfW/9/Hjj15ujf6J38JV/OTvieCErEf2UcPHRHZCGC75fuQDIgJo0Hv+FJaOG+N6gZ5o&#10;3cd9kSEhKskponmYIi7l9Jno1D/89d9wWa39toSBqBezvWYtGz8aQZWWNZjAEdjWAOIAYoR49F/S&#10;zSNraIH9tAq5HPVBWvqweehp0K8/UtF6SK++ojtW19qDeLYYzxQxYQCmbCa2qBACkNszuRYeDGJi&#10;JO2EWBOrIUQZJtIZD5RosIu4O6ErAPqk0RlhEvSGju7YqbFEiL87BH42vcKmqI8LHW1tZKKY2VcZ&#10;wYLGNmXPrGhXzvY65cy4TVEyZ9boLRqLVeeyG9wus/cnFuYjJRi503nS6/TQWv3YJ7LKyk/8friQ&#10;cheOLM7B7weqKw++U6bpiqMji4kKSyfWBnaSLFHaJg5CXbDZkviERvV+t++0OyG7RMNhoAvIzR2p&#10;GQnQRluX6uWAB+oczharMiFuyDH4ECK98NKAPYTC1IzZClevXEbuBJdA3KXVm7tDpQRkp9B0Rupc&#10;pc6qVJsdpbB5Bq6YAEeI6ExEUGRxWqqMyBPLp1o0Ocl9p/JvWUhVaAPKKTTvS7MyxnCsNloda4eH&#10;42xOn8+Os+kGsbvDYdUTLxoIuMGAaPWZNaiD5pFb3TI4dD6X0WfVutzWsKJvVo6sGqXdqKdc5JoI&#10;6T705ZMH+2PiKEIFWW6O/vHfwgT95O9JtmKFByc0bEQaKTSghDeZvNpEIkyOzR76mskZE3/yaOk/&#10;h6wqSmEk2nJAKzQ7u7TI0JB2/sKa3WYu5tPUl1H6oGkknYxj1ZCR5sXhmuAWOSXQrbO5HPRgatJC&#10;2lKWHIUkSSQe8QXgWciqm+xYTWuoqLX7xRpI0EhrsBjMVkJf0RaLxJKsrYk5pgWFhRGqtu0uX4Qu&#10;ArlaPIWRaCESfawqwQ9VcbWCu8ANd2ykpIPB0ab+5tu5RmFcytYssDGMhqA7qh2aLZqwsmdTj1xa&#10;lVvZcXj10+2q+8772U7LqlXTn4wEuEunQbPRQY6IO/7Rwky6Zv8L/yFvFlk45aGqjlD6lBURP/ot&#10;mtZEEEzIZCID5bQIzUrxUpMfla2Z0Ot46F0eNE7J3yDLgtG7IPriIcQgxiHLVorYyQpVrO/2OGnF&#10;c7vttBPqhSoKTweRvzoSFC6HB8FpFH4F/IWgZ7cDrRcOKkQOWBxskLOzOH6a4hsHyuP0CKOHrAkV&#10;xHavSE2QSp0awU1ULBVkBXJ7irwqkK+gPHURxBCbBuFkpIcI8BRC4RRUXdblFo8D2yk0lMa8OSw1&#10;DZAo3V/1+GbcrlL6jGNDO7vo1nUzu4mN+3s3byW2T0939tFC77Wq9ZJUK0LJ4OC5mpI6EJqm6+cs&#10;Vbp5a/PktHCaODPbDD+xMLKCzU+I7T5schL7XfYZwnBQlRQHSNYwmjxk2Y/TcSI6rAX2RZYw8S/i&#10;Q1DaJ98i62mJ/P/BqeQzYixh+gRsJiJzOSwGjofaAx2MGOzppx93Oq2ddgPsmQQFcgh72mFH2cHu&#10;c/qajRo+2+vznCXOSMUikaiIqQhBie0GffgWcONgRUEUcTvdgsU1VgExJYvlfL3FcYHRQHQmEjTk&#10;yYWmiTBfssyvyAfE05ClvzPZHKGBiCrYOjj/SWYGfiGAJgoIPETC9KFW3dOqerCPOoXUcsh7Ieqe&#10;suosQFv1dsAC7UuDDBvCNzRonMWzp3F8qN5iDVdbfRdMlGg0nszd3zrMFRqpbHJlfe7BwjzQDnoY&#10;CHzkbDgfoh1OjnEnz1eOf+UetYePm3+CQc++g/olNANx7sKDygfigd76ZJUESVfEEbL2ixwLyBqk&#10;cuMO+5B1IyHBBJEK4TURFu51Wlsb9z784H0h8jHs0aOPYk2vLRk1GpfJKUTEK2XY34V8FuL1uXPn&#10;6VYtFos0Qk6Ey3isdbrukFiq1CHe07d/b2unSy8juxb7J2J1nbhgtOeF7KF4BrJ0k4hJ8f5cIZ2S&#10;6UyGs8i3IQQiWoo4WiwmwQ8SLoJ3aDUarJi0cb/LdjLqFNVyk650ncpeToP6A18HGy3XQBErSa56&#10;30rZzD89442EgzGf1e3YPty5/PilrrJ9lo8TeTtcvmBouttvrE4W5qNVmfiEH7dmYmvIrYJyzimH&#10;tkJQ5qGBm5i4hz6Ee5SDArkCI0vfTeKxh25fdOXIrYSTV5oAzQqQdyGOD30Ekp8QLuuLCgHfOByZ&#10;aWjqiWxhb/Mkfbq7EJuaDgSFiGGnV8vmislko1aBcYI8zOzcPNVJMkR2eyqd2d3dpb04lcmAgdjs&#10;Lurif/rHf3bzgw89/gC0lS5QndgyXCE392CuAVc5kfKbiDQKgSTZzEKh5ot4Mg3tkyJzJIADyMUL&#10;dtGeERZACKGojXqVUQyJaH/39e/RrTY9u+LyR/Ktbo4g0ebJDlRVrXkzncq2a7vJndPU4eHxRqla&#10;OYofKbQI1EljzdDr801NzVDAPjnZRhLqYfAlr8YkGHsYAYgVIvCHADaJweT4R/wW5kdePln1R8gG&#10;WZx2lLWISguFKvkiYIwQ5+U/sSwyq32iZKoUfC156dgfQyH4NOjjOIQPko+kxaKuNUVeIPrdRgqr&#10;QUkLIn979NLi5z798txUhFAsm05CsRThcKM1UKJEoW2S2xgsarSDzNbd/aNvfPOboH2RUJjnqvN4&#10;odqalKq3vvtaPp3+9V//NUA0JBxItUSRiEcIWCCkRibK22KLyodZNgyy6CIVWOgJDLWwuSyC5qlx&#10;AsCgAKLU9sVWEvLQLjSbXGYKQ9V2M761ff/Ja895DOFqtrm3vXfn/gf17lBtcja7+ngyRe1pesrm&#10;c2ouLc1otVatwfbaD79fKGWMVvotHNqxwaqxd1pnz35s+UdO5aM9MtkvD6+TxyeUfDAISK3xQfZA&#10;ORY+IWxPyrLwKAWxAZ4LfljqvPXmu0LCYayCtw/rcHJcZP0HUV/S6GyyHYO2j30G3kBJsy/+HI9m&#10;p8NsS2BmkcWPVJgx7h3cheWZDzn/1e/9n4Dp9Uql3WICtCDQQrYJ4YGjROo4VxroLaH55cjC8tbh&#10;6V/+1V9v7x08+uijcPiJ4dzTc5wJNfyaNpY/8+hj1wgZQSaUeGrZl2iEkxBCjrK1fiDQ+5H2DmvH&#10;N6FfsLe3Z3NDsTZrB4S9GotRb7ZTINR7gzGbHW0Nn58WR0tXOSiQpSiHuka5X6nX6X87LhyYXE6T&#10;3VstKmi/G0vdK2vIgYSrRVrMulT3bty88Y1v/21DqthN9I20PCbP8rzt0y+fV9osiEgLvSD2CU1W&#10;Qhyccq1eL8jw4pcOLousAC8uWtZ4F+ZNSKAJTSM+RKdEf9ils6LelL717ddOExnQkE4XqJzeLaHF&#10;Ivo/RSBHwmCRHYoA0YTtYuMyhUWvWpmN/fZv/TrNHM1aBY2tbl8JeZWYX3TJt9qiLj3s10tl2Krk&#10;gUJB6fS03akVSvnA9FxXa8w2u5GF9aHW+L033oHBTBV8dm7O4XTQXWZ2e+E76hSqSr4QgxlLfRAo&#10;D0yfHlbgzx4dCkAxWpzGpIBHVMOdYYk54ySb7FAE/wDiDvb3+qOuaHoxOaOh8NIC9IqYF46P3Wk0&#10;OtH8GvclnUbSjFukrwYtSvnGLny7bk1tG+fhjTS7OqW9cFbU9JTdWpmsWqVzUW2it5Hn2O5LNNd/&#10;5S//DA2Fbr0QDfRffGFJ+fd/8fPymAUh9YSfn/iESYZIECX3NgjlFKGIPiSGVwrBPhldFf9NdFVB&#10;RJp5opRmd7x5dHb/INFiLWgxQm6N++sPIW6TlUC0aBMWiTqAvBPE2gx0ij6J5f/0f/ndK8szumFL&#10;NSDTVHcxn0ITjEweSjeqQn1E8sG3hYSsWuML+GE88xRhMMVLtcpA6Z5eNDoDJ4nCV/7qq8lkGph8&#10;ZXVlLKM3XhfEfiAFPfkVxWyKOnhMOnjkLIuzgmoDc2g0SK3qBdglIbyGvWBX0VbZ7hC1MQ1FYdKq&#10;wj5XMBRCQ4e2QkjPVivzFYTLEVHoRH5/EiARFIhA7kGyICv2iQRADmAZPiIBRqAinyn10g2TzCQx&#10;KhVQ7A3E/YNO5mT/B9ubXw25Sy+/uKD8b37774tHTDdXs8VrQ69n7AxrAIAImYhw3gzSwA7C1krU&#10;7waiMUIEBPKQEdoHxNiToX7UpU+32htmG52jQjXfGauttqoELC20aMk/qH/SMSOqmg/yH+FqQKS1&#10;o+500P2v/+U/8xiVxjHtmy0iz57SwA1jQ3hPOcDjiZHpwQrFUysdLgcc8lKt2gbI6vSc0Rnv7NJJ&#10;snD7w81cpsh+OjjYh1TtRHJAr0EsxSxrFpBjCcE7NIkgDvC6QhMTDUK9CG7gn/H4+20dyKQILPqN&#10;dr/c6rt9YavdjYtFeAbjMwX5z+ECzQRTIEiT60nob5EhCHELUT4T6nyAfj8SmJtEQRMhM7FWExF7&#10;xsEohvVevdNV1xrKalVZrw3b0hi8dtSt1kqn6mEh7Ncrf+Xlp2wQpXV6rDtLwZ9E8mhcYeVJtVCf&#10;V6MSLuQ0xEAjzAgACTmd2BokbJgbFBREO8JAT6BgtnX05vd2DzYqZa3R3lJrWjgDsgUxZYvQU0PP&#10;q6ztKvaWODGKoXrQ/fnPvvx3v/CyUqqpew2dUkDLrSEvKcwkPkCuI9CqJ+bKCG89Qp7RArW8Um+5&#10;Q5G+TueMTt8/OP2Tv/hywB+eCk9RzL93706lVgpPR+indDt8NHcSnszOzkIjIx5h44NlsN7ogvGb&#10;EEWjhAIwAA8f9qRcOoV1iswsTq9cTGRpo2xQwAGTFhwfgkadHqFd5G0R1YKNRq+a1+sTQmiEaXIU&#10;J2MQbWFKZDV6oV/HEsoWSCyXLNQtKwI3KYzRN6/RO0dKa6er7VIv0ypo8GhVFbUiFNqc8nmfzcgZ&#10;ATvtdk2MnqAK2enxJpgsZI+EkvgYE0dkRA2Me0B6B9VEg1wcEKggkDfHVT/EUVNBNPWMlkSrfS+e&#10;PJPqA42RI4NeJOqViAUBRAoPJRtzOR8VJ0Yz7v3Lf/q7s0G3HqSqVrQZdTxHFTkK3HeOiGBByNqc&#10;Cgok8HXGEOwE9JLN0fS8dvma2ed5+9aH3/jua51W99qjjwXoihqPaqX85tY9g0Xn9vq6BH1qcvvR&#10;8uIidMuM0LPhzoTylDxUSAiU6wFVmwUe/srSAsx6mydYanWzxBYaU0+hob5QrRSJIdE1wjhOshxh&#10;o2Std2Af2n3gmwWDAY/HTUBkEmKIYggEto2nBBAo428/LjOv1IERoiwryroiNh2CpKvxTQJ6IEFA&#10;gJwVUv7KVIDTIBJJ+bcs0sCTFIKl4pyqFG1RiRKml+XG8LNI5MnoLGJh4f8YoWebjGDpgMNEqwqz&#10;zejxH+eKr3z/zf2zBJk9MRv3NjlhD4D+Sagt1JrHNpPuH/36r9D9a1IP+82KUUfNlLcxy5LfuGcZ&#10;rFYqM/kC0kt8sYx74biXy2OVcf3i1dZw8OEWmHkDeuDlc+dQd+NlokFP/PTg6PSQyqrDNwfVCK04&#10;xBY6QJLNBq4e6T+CC3FCaEJHxslpmyZftVkRA2s2m2OdaTue/bO/fXXh4qP2QHQCa/L0qFQCp/2Y&#10;4gvXJQBxkeaxyZgIRKSElFcUZTajy+mCdI0r4vbl6SoPZnrJWclY01Prm1oau1WYUh3MgX5f1cOu&#10;CI4Ez0m4R43y984tY785awajUBSE+CBgQTQchddX9vTQ0PkXIYfD4hEFEKkJpRNujzlBXrcv6Hd7&#10;PEOrsc1KGoxUOGBgQdDe3N7/kz/+4uH2LkoX5MjAT1wQna8/PneEhUGW59knH3ehFjToEdmMkOhR&#10;6aSBulqn1I06dqVJE9hgQDkZ0WBRLRAgiMA8hYogxW8h+0GgoYr4/fPhkBWQymZ2W7k0DXp0u0eH&#10;t7fi0Afcdgc1TDpm1leWggE/fhRlYtFtT3gE206lsJBPgXCjhFarDrTm19/78Ftvf/jiF36xozLc&#10;vnuXNMHjthvAuHWUdUTMJkMaE3SDJZGlYB5I9DDaUFQ3ZFFnA0Ega8OoGNr74S7xCYeMVlNlR+Hg&#10;2DC3hjq3pq/UD/hbT1a7F+5KoTXqLcp/sj5Hhao77Gnp66ciaDVZnXZIyU6q4MGAwekeGE1YADjz&#10;JOMsjIiXZMARLpbVZV9aWWHT1fSDRK0EykGLXI1Gnb4CfZn33rl5+633DVgs5JyBVLCRhGkTlWE5&#10;neEUzkRxDEG/x0nrGBJ12VQyly9lK6KYLYoEP/lb8J/kyqfwoEKKRcRbBL3EtwGnPep2LsIINuKn&#10;OkGfy+IwwjA+yze//o1vP/XE45/+5Cfp7GF/8HQZdoWL5ui02k1Qz0wiYUbTh4CA4XsQqXuKv3rl&#10;9R98uPv3//E/ixdqP3jjDci7JrrrNOQV/BBMbthGpEl2jgtgNkEK1WgRR8hCfUpFD5yfnE8Uadod&#10;DjxVak6V4F6ZTEwomIHXFA4ouxKGi9XFGwkNYrRAel26IIVYJzAkHJ0v/t7vdIZ9tUEHdGPzufmT&#10;jr8287go9oHMgY8ojMioZVKCy4odY224DrJNJAGZtMaGPTg8PGuk6wNJnHRBbzRajHb1SJNP5v/m&#10;i18ppfJGJfHOkKPboP4l2zP52QqgDPcmhiehFTaRupHBzo+KBJPlefAVeVUeItacHYBS0nagRPDH&#10;kddqCtksLEzIYYXw6XHZDGZdIBqutAdwN8g8IsEgQvxUQgFAidiJJ4ltyDSpq+DEspD8K2W8c61Z&#10;H2qM793bffPO7pVnPn6SKW/v7lIWEtaE6WU4LqEGToWUVlYxuGcius91Qw0kYOPrzLUT83SEHLlw&#10;Qzz3yXgfQT6lbRw7TaBo1sxApoLabKEc7zbpCciFM0e9pd2s0os5YNn+zf/5H3TJAU06s8vmDgcU&#10;BsoViBSi2jRE/FlR7Znrok5stzoW5+YJBzh8IkNWq6Fdk6RTPyH4yZdTBit3zTXTB2kFHKTdZfPu&#10;9v/6//j99FmaJmuslBBIpg4umMPydDj53AgDQAggp65CyngCEkyW7iF2LYeZiIBPormH/xvCwZGp&#10;XSNUpoYoOfvMxuVQkLu0aFGXidHsZPPQGy6mAGBtCTUJ2GxGM2FuuVomuYV+jRIM6rgqrbFUoymu&#10;wNIjtUFRgO7qRKWdrkq1jgh8aKQWII4ok4ixm+xLYmYxQob+UCG+wew10cshQiTUMsWH0HgWsmVw&#10;uMS4LAMRNmtGUUf8FcxbOao0CjyiFz72icWZBZLMRrkKrYzyLBIOynFdr+srv/xX/xsmgYoIpqxU&#10;r2zDPi/mDOjHazWca/NYb+uJmM1usUaCIabKwv+AW4sfhtQk0hSVirFaKv1ocWXe7nSJ9EqhatC7&#10;q9D85Re/9OUv/RXlCiwO8QxxIhckVmVyYiYnR9aFlBWKRdYpZ2aCuimvysNvFJHcg5mzD78uglN+&#10;BkhHBDFgYmMFnIaQVR9w2NYWcTcBX8gvNMSHYzR80F0E8/K5vImTU+hzxEyx+dlys4YTQvuzTfiq&#10;Q7eLtoMiUoZ1qZst1+2BqY29Ew3bTafhnxA4JFxEvJhCDaoEtIWyh2Byc2kAJRg29JhFTCVwE7Ic&#10;ETdx0SR7RPzyuC/6kvWcDlaRNmDUZyx21dLCcsgfghEHLaaYzSK7aTVp87mzD9574/LldeVrb35N&#10;qL4TMikVxXLp4OigQT+/x2O0Wsj3Efyxos+APcNktHt72zs0m1OaIGASRQsqd2IlFAPNcHpx2uly&#10;osomamXDMeIOf/2fv7q/e8StoB1AeiJwZQGLPUxkJodG/kOm/mGfxemXJ29Oxuz8qBhEMjgpuslh&#10;trysopRMxVNGVbEbI4XbpMCUgTavLy1GEIsNB+ixqJQqXreXXjUU+bfub1CtvHztkbN0GggB1elk&#10;IYuyxJ9/5as6m09BZNtqIH06O7eYypWdwejxWSYQmqKXDm0w/JagCylh6bdo4iXOpOJIaEzhmYOC&#10;jULMnho2F0ZJ1GhkQgOiPQ3+BCgAUARFhGlFwiy3VCqXFmavX12HSlIulkiI6Bgy6jQry4tf+fJf&#10;VKtFXG4qk1D+yX/8fRQk+BEhgKs3ELSg5yhX/EW9QlL1q2oCZo4y7MkxikLQDtimNgRrbA68jUjt&#10;KURgxxArrTdvfXirVCx5Pf7EafLP/+hPFfKEItk5yOQ/mWn/4Hk/ODGTWhtvRyI2WQyg5geitzLk&#10;LL5djBp48P0TXo2iz3mmuDupOvDRV4Rdup9/+VNH2zvpZPLS1YuhWJSZD4wWgSlJaydAMMeHbsv3&#10;bn5QbbViCwt7Z6elZsMfDe8cnfqnV3qt+qDdgFaQTmfQ03zhxc/c+ODO8uo6mEcucRr1ezH4NG2Q&#10;VxJAn56e7u/tVUrl+aXF55577tYHH3x4545QVmh3jegXyhuNM4Sho47HvdFkOz8/L6gN4sGqnrz2&#10;+HyIBlivEB5Vg14nDUbVK9/62y99+a8FA0elcHss6tWlGaAXIBNMDUEquaXRZW9wNZ1GolE6ahQP&#10;WsVEpRTPZwu1KqrNTo9n9dy6w+XkSKE9DKyhsxqokDM3RJDFe323xRLy+Dc/3DraO1WMCKIZSMzV&#10;qFkVMbFBDOYQwL+YEqECbmKvi/Rr4lxkJQx5hpbwPQ/CBDmzFtOnxQLgiWSO+oNyqqi648DUYX8o&#10;GgidW5tGjcwfjSkM7q7GpDDB01RXm+18ufbaW++8ffN2T6X+YHOLSQNzKyt1qRObmc1mC3UYub4w&#10;vtxqdczNL1lsLv4kRSHUJUxCxg2huSBFBK222pLy2Rw6249eufrII1cQBsZzfvLlTy6vrb7z7tsQ&#10;VOWzL6J6ahlQEKulArqiFGM5doh19rrtYV8K+r3n1hlWSkGVCdXjo5P9bD7+7e/8Nb0Z0KHcNvdQ&#10;GpTSkvrnf/7TgUAgQvkiFp5fWbb5PcAyt0/2jirZk3rppF4sDbsVMBCOFam4IC436R1hH8NOptmu&#10;3KyeJM4KZ6lGppA4PGhXK7AoY4Hozt3t7bsHADFCZ0EI9HFq2L1iGBx+RHDS4ZKLhOpBkVpoVImi&#10;OrqWguKM2cCsWW02keQOByiVyLPFBbZKXMjy0HB09fLVR69ffeqx5z/x7M9cv/yExQj5p5/MpHRm&#10;x9e/+8HNzYOeShc/iRcrtUK1sXtyWpba3mg0V4UQa7N7fcVKdWEBOMDz5JNPhyLThC1gmqS3uVwJ&#10;k4VcVrGQl/mIfbJayi5qowlQuFQowpfJJhKA7ki/2F3OUr0Wjsb42Z3NLeIR8pxOqyHIp8OezYII&#10;Rh1BiW6nxUMHzwSUPbe2cvXqusmmgGKMvBTuo92rD0etj3/8udmp+bWFS3PhuZDLqbz17iuT2RH4&#10;c/TeRjoN3fY37t0uSQ1QAzB9F4Nf1FqYo4hmWCgH0BcyVuzu7dbrDews1BIqTYjej8hgmmVMLZ5m&#10;Zmbp1Vff/MM//JJaYxI8EoAH7MioQ3QuOEBsfR67RkT/YArE+4BvPBYYHHBSCHjaiHICNcKMJusW&#10;4/QIhxRUIkKhMN2BS0tLKOVYzdaj46P3b709HhnPTkqHe9tTAdOnP7VOW+Ls3IV//8evDHW6Z198&#10;/sO337QhV2yxIttM+ejihfO4xqWlRRwyRWiO6rs33qOBzuELJchmLBYgmVKpzIxrRE84nxwahPBk&#10;MVHN7NKi2W5Jnxy7kHLVaSv16vLausFmE6gHgJfR9P/9/f83NE76zYxmQgMB3Yi6p9DCEBgdwRgY&#10;JFH157/w+eeee3Zj826j0UazJxyOAHBjfVYWozbkrGxmDLkKVvU73/8qZoWjIODjQa8mNZg1Tle4&#10;2mKCdeEiiR6ISS1yz8JkZo3Q2Lp7526lXMZCgaXTS2KDdQh9WdnXG3XARWaz69XvvPG//v5/ZIo6&#10;mY9IhbngEbO5BTFa0HPw3QDN1JUhB9MIKkAnGoUFV5b7cEO5R4FHUFaRhfDPzM5AVWk1WzS2B4LB&#10;V7/9SjKZYrNvbm4gUre2drlaHBRSZ9euzNksZUJTv3/2uz/cdkei0bnpej6HACDzC2QUUdTw7969&#10;GwqF3njjDbYFZRv4fGCxvnCU6JY3nYzhJoIC35QfqebmzQ9QmkVAa/XSebvLXi/my9nMbDSKI0HC&#10;hJATuVOUqi6fP3/7xjsgdQdHe4TjzCWaBPeIYDF/gwuWhcuthHC03eKhtzZpBGwC2wRDUbrDF+eX&#10;oKWbzf1wGMkvVfworn7q2sUcSkjiI0Ulg8o5XX0Cjp2bxZtpx0o7A7VVom2iQ6tElzaZTpElUamY&#10;QTGNNkQ4FvOH/EhU4Mt8bhuAq49yhT2XLb/55g0iA0HxEw+FEE6EjDKLBaqccCwfuf9QODAzM33+&#10;/LlHHnkEAfxHr10HyWBIOElyvlC4f/8eOfZ3vvOdN3/4BsDGO+++C46JDuZZIjEY9oA8wGTcDsfS&#10;IhCCntsOhWIGEw17MRwZBphcEJrL8fFJvlCsNZrpbDYSieUKRc4HcSuRL23KlMXZ1Gg/JZNJtja/&#10;EbAUA5Hk+ezEsug3hKJhUSDQKOC/l4p5lhNdgr3DsyYKJ0qdz+195OpVTMNZ4pSsBU0LbCAvFBfK&#10;93WZKoghFLWZyfwYpy0AW391fRFS/3vvbbYamtjUwsXL54IRG5MyvAGP+qlHz+OcBE9CTW0YQTfB&#10;MGQzM68FF1uRGntFZLDSO5n4XvrsKJM8yaVytKoXishKMgjJaWT1AO90onUPjqNQaaRSpKzV2j/8&#10;4dsApgBvk1HuODqRysh69sT7q6srz7/wwic+8fHPfe6zSHjRs8RKvPfee7u7++DK6E7s7uyyvzbu&#10;b3BvM7OzyASApC8uLR8cHHC6yeWphj31zOOXLl69euXx+ZmY2TgedLNcBQWuu/eOipUy0tTHx6dG&#10;g4k6DukwO0aei9dHwYRE0hcIsVH4JyBh/CVuFF9bKOTxapg7olvOi6yFP8xlMlQ8A6EACR0UKs49&#10;x4qJGnVpeHya63bGZivcSfNsLLI4P+sLeNhDRCucNxJMsf9IueT5MiIgUyq5jIAv7LTTiKOv1gvJ&#10;NChUlXbyg/3M8UlOqbYsLK5SPlJ//Jnr/IxI2fW6WDQSDIcoXWDKCYreu3Hj/t52vt/M1xFJbDAh&#10;DkkK/IoYBM1km0bToFD57M5RG6AFmjuk+xbAcyaTOUEtN5P/8MMtWesZbBMDg4ACEwg+9/zzz3/m&#10;s5978cUXeZd0KrWzu0M08R/+w3/Y3tliwW7fuo0BwF7he8ETZ2dmGTvG5S0sLBChAgJevXr10qVL&#10;TGFfXV3HyWXyqbOz9De+9spbP3w9GrbTfS8oSToLopcA24jwcVdYYFHRabcWFpc5ENwztpbiAbVn&#10;xhPU6nUgRgw5Z4uVQHRSlJ/hq1Wr1NVJX9n+pNI8ZTIK6lJuRA0MTFph4Ia/2kBGOyx1RtHYLFa+&#10;lM/cv3fzhY8/z/iOzc1NeaaVoKJNisEifRYcz4FwNt0BM3JSmRO3z5bKJoKhGEPd1EpPp228dzfJ&#10;8L7V9RX1f/d7/3x6eoY+h2gkSukUn4JvE0CyTkvFvT3oaa1GQWZUEAiJTyh2uaz2SCAUgUVnc1RL&#10;5RME7hNn+VIJ3U+ecrlSBuXDw8MMPHfu4vXH6NN/7Mojl5G2o1zAVv3yl778zW9+kzLG3/ztX9dr&#10;tYXFRYZ0kw/PzMwigUxwzBRovAsZw8rySjAYZDE4T0xhp88aZ/Otb33ru9/9brVaf/37P0ilz9D9&#10;TCUyw0Hr0cvLyjE0MyRddUfHwtTwQEmALVabGDLeFoIYCBiwVDzxyQg8tg0YttfjKRQKrAdMJY4I&#10;Fowjy/fjmRCHpHMaEDMSjbCcHH01pJB+F11nvcmp0tjqLRJzRgO2sqk4coCHB5s3brzLEeabb394&#10;m9cTlBUYK0YTi806YRux0mD3UpOxE7VyNYca6pWrV5GI6kh2nWrKqFmCIjC/GFH/V7/1K1wKSQhG&#10;gJRygrIJd00rZ7vtstpm3P6IzbUcii2GYrO+0FJ0Ouz2ToE8e3wMyWEnNNotUAYslBE1a7FHmFBF&#10;LM+npoPD0/39A/xEIhH/3mvfPTs94xL3D/bZPcvLS7u726Qv0RiNlsdLDIdFC2NllU6lSDQspnuL&#10;uXrqePxsZ2ebpPov/uLPNze30EV+5+23ebY4EjQ6gNAoJjLzhse1thIz69v8E7spk20BzmHNiFrI&#10;hGmMIhAEr2IBUCnj6aPUwcHhT04GaGKhWKBCI3RMgcwpilcrrBlgMEN4WBUsG1YI9FZqStwipoHi&#10;JHXzkcqSLw8a0JPAEm2EVRGXQ//666/jUq8+cpXpqpVKmYcp5pJgZCi8yTVN/krxnw1KFmey6kvV&#10;uhnRRqurVoFhZjcbohpdb3U9SPwtap/8GLgCgCtGdtLVxwPm0K1QUbfbaWsA8IJhCg5NNqLUCvvA&#10;L0HlHg+qtFq1WuxJDUmu6KDT+LwhgONkskoMSmsqEYENDjvYHhQvAGlRFsfrjD73uc+gojMVw+2f&#10;Zw4NfS1/9ZW/xnQgK8EkFPpdsHuEXuy7CxcuyJRJ/AcK2CL15Fr5fiqKgmHE7A4zMLtkM0HfYXxi&#10;HeIXdAGAL4zYwsI8ilZ2xP8oFdIzqdMQwfgYoOVzs4OBt4nRuU7ul3MgT6AG6xOJutDSmYpxdjlA&#10;sqQdCJXKxtQIUsVeI1vOB8JB8gEyYr5CwZuSCLJ2dPgxAA3Y5tlnn93d3ZFnZAl5ajDmSYs6ok6Q&#10;GhmvyIzAYr3/xMcuofxPUk5IpBo1me9EnyQaRJo79zcmtHaUUdj1XARnTadhRI9gvLG5lAz1YBxS&#10;U4wxoCqB9yYwQyOqUKvgV+xelyMa0DR6QavL4bZALmKnBIOxTkep1x8QfRIj0pvJccYo2cyO9bVz&#10;S4sLHq+LLRw/O0Y6jQ7Sr331G263b3lpTeZ6abgYwhjQBIIRITBXKOBd5GG2ooROPOd2M+5NjJAX&#10;SI1MRXS7mNPITwmFCpiAyB5A4GQB0WykbBmPn1y+ckXMd1DwlVYxL7jICr+gPmMe0VW5eOnCzMwM&#10;GZjoXjIYqWNiMxnW4fa44XYiiiCw2kqTeAfVQDGjDD9m1THfsF6XwKrsTnd30MoVMnSEX7506bvf&#10;e51Y/Jd/+ZfZdqencSEiKKMYggEpE9XYWugCETMpNIPpmflUugqmx+lXqJJjjWJ2nthTqUJPEWVG&#10;8BGKDHyrGKWtY66gaAFp1GvxfOZQKqeo+qoGxV47UcwdJ88SmTR8AYr5eCAEDfdOjsq1usDvyATl&#10;Hgb2HakZU2ch3r340ovPPPPM9UcfvXD+AqTvXDb32muv/9VXvsIxJ5WjHEtOx2GSaxtWOt5lNiEd&#10;ZahzwGjR4AxAz1kVnjJf5/UxluwkNhAnW4zYlOcfQ5AgJhSkKojhyNISbRiNYpKcIEC3MVn8ub+3&#10;SyZLg8VZ/AQmTTqV2NraoEKVOIsLWexEglkLNHKw3/kKK8r+4BJJY0nOYeyI+oveKgSIhaQLBWNt&#10;tU7pRaBKsdh0bCoK0NrtS/htLo/onPyDE08sxvVzHTLLRyDNiK/7fEKXE1oDTSbf+PorRFbMrFWr&#10;26Xq/XzltdgslbeGQKeJYQXnV8xZFQwyQeFT6QLwPyi66JW7jRzZjeC2dwbYDrKVEuIphTxAMWP2&#10;XH4PpA1sMWmQ1c5UP4mhXoS2RqMLS8j2RDIIG2h3mHkKTKa9du1R5olhrHjumBfCR2Ih8HCeL85J&#10;VBAAmflMp0MGmjMBECQPmxchjTxoWIyMwuKLdhbRiKOTF2bkdNqUCtpiMJfoxYtSLyRwdijLI0YX&#10;ioqc4e7xCQKzEJewBKQnhLytRoNhDKcnJ4FwVGjnOziZDjwKCRwIEJo+bBfQIN4dV0QRFl0JvHq7&#10;j7wIKQEhtIlro7rPfDanhaHUBUnTaxu7KyurmxtE+XEssBgCLUBCHTVjlpO7IxyFZHj33gb8PArk&#10;oUCMGRNWS8DlsHzsY8tO93hlzZxMbqBno/H57Ci1sRwCfhbUPrlqIkO7LVL0piJdPiDQGmtM/aGy&#10;PTQcHeVJ6JBDR8zRPrJaKdm0y4nUCTImVCYYZeJ1WquVCsFDqcCw3tNQZEoxtomJpej1CIUwbSTi&#10;R1KKzlYxk1ANqk2ZgP1Xg+qIjYLTikoYIi4I+Ihu+jGDTEXth9/ENiK41+qQ5oCLKngNJGGqvsms&#10;7tS6Pclcozl9TGc5mul1wLWgP8IqUEV0WDzdZt+H3kUXQoqauh9FWsbkMvaNnkuXzR4JBVlCSr9s&#10;DtzA8fEhwAbmtNGsL68sH+3vuu3usaNmd6MPrSrX9V7/hc2tpCi366qZzI2OjfcczUbOl0uFxcVl&#10;BgSfJdLXrl1fXFrBR+Jdjo+PCBHx+XfubgD5XL56af38Kgd9cXmFu4C2S4S+v43mn8qiFbCz5pln&#10;n56QuyklCfkHmc8qCljyAA28/LTX35pd3Do8pmrk94W70gAZONREkofbEFinZmLzc/P+mankyQFb&#10;rJBHNqtElwtU+LFCi/QX4QCC7aL/12gC5xCInFIhD3gkARbhmwwi4dhA4/QkPWL8LEnDYCDL7Ld4&#10;uAQMgDyi6CIrOhAuspyUQsGq8UykJRAUaRmw0EdjEQeC8g98XZ4FL+IJ+JEPAAgEtGelEfECIHd4&#10;3GsXzxmtpsXz6+EI2n9BGCOkXxv37x9HkN7bIDzkfONyqLgQYTOw7fT4WD+vSMb3rz52zWb12iVL&#10;jxZBQU4Z2emvGhQrhZZmZJSaVHUGBOhwZLBmVAHA9wCnYcF/4sVPwqsFGeNUAnDyWJgNBrfpO6++&#10;Bjv+5OhkZ3sLhcnHr1/7+DOfoOVfQ8s4hk+giRw3obEgurPEZhRzgGFcKhlrazNZQr6AyiCqp6f5&#10;tHBfCOVRI9IL1m8wGrJqFIzCQxAF4LFoqbZ7TL8UP25zOWCA17tSSK+GLSg3llKjVaOziieXldNH&#10;hGnNVpsZrWJqssw+4Xo49YJ8zFAOO0V1MbRXzFcRDl+Qr1hdVgj2AjYYt8E+gEnhtJL6I4MiOlz7&#10;FLLUQkzDF/JqrEaH36W0aC8+/QjGqk0yb1X75qPv3njX5rB++4evNou1uegCXp1X5bYBaXB5rC6z&#10;FjFrYoy2INkLnJAI6XB/b3HF5nf7Tk7KvVaZ1i8YJLjCqbDbonc2Srmlcwsc8s985jM4FUzjF77w&#10;BcJL2VNK3B1IHTtG9A7YzHfu3YPaieEmR0tnM4IvAB+oVgMVOzrYE/Ur2DFURLG5crFEhM6M8+Hh&#10;im4TQgCS5v6I8aqQTU+Ok7l01qY3YcnqNdqxBxVOILGyZsSXGNZg87pczfrBISPV2MpGNNBgHKv7&#10;XVZa6nBcAGWAffWI2IlJAyJIEdUVYBLRbQz6SglWZIB8gGeg0UGoxbRjQWJmt3CkcDCT9ZtoB4Ec&#10;E7GLoWtMhacAM+ygN2s02pVGV3Oo81ea3Fv89MxityWSiaPDQ3pQME350zi8/ePd3fULFzoNpjjD&#10;ntWVyrVLly4COMpDa3paIVhKYJalHMK+4RjTXks1NpXK+0MQQ7NqlRlJON7N51/2edVMKNIqmEKp&#10;gvGPOgIwB1DF17/2tdXV1R98//soF3Gr1x97bGtrC79FxuklAoRYIxhQcJ3UbAvc88rqUr5UZFJg&#10;rVJC4kNRrTXynSIRAzknqRBPRwwD4CjBj6ISx9gDkJZWG00K0DMOAvEie4gm62a7aXFaejxhHZO4&#10;3Ay1cAYD9oBfn835g2FYWIiA06EqM0QpF3V5NawKqRMgPE0nouQsevtUHDZeS6wLm1N0U04aOcXH&#10;BDYXzAda6vQGFlbQ3mBW6PHqA1jXi3OzV88tP31tfdAsm1V99FpP4mlpzFyl7uZB/PkXPr5x6y6C&#10;+agnoR0+OzMt83uFfApFT80QMYcRESEmgtbCYDBy69Zd0luaotoSQYeiUW+7PapUOsvIcpfXv7a+&#10;vrx6bnbhPGSbQZ94wkjakUrdi5/ez50dZBN5BmP6p6ILKysMcdjY3AAHWV9flwV/6CRAstmMjyRb&#10;Wl9dJZos0oAwPcO7E1lQ6wLABsTb303tHh4wl0Gzs7XLyHbRWcHFyRRuMVtY8F2MgIY02Kl6Ethy&#10;/PikMwSOpiip4LjwusQrI40CAZFStaa1erLVwm4uVUZIZjAi66Rkq1MbZip1ciWUEZS9gRnPAbAv&#10;+vFhRA+Ru0EQs9loUAUg3GR8BwdCRvmUouGRtJfaBoxheco5qTgzklxuN1H4s889B2YDH5UaIlZ7&#10;e+NOIn6yzTJJFZN2xDPFvWEHrQoD4LG6rzIMNTaVIZPMO/TWMePQUkWH1Tuodi0aq0NjMw0NYVeY&#10;KCAQAvnvsAChYITQco4q5tLSJz7+0tLSAkeZXIRLQ4UKTtcP3/6gUu6WSvXz59f39+8V84cqhXT5&#10;PAvQxpKyp4lvRXir1zGQ3OF2gFqSrp07d46AhcyEmBkEnHIDk9NIEx+5do22w9/8zd9ww4P2uj/1&#10;8kskPJLUVH/q0x+X5Uooj5A24zOpawl+hTzXhB2loI+BzaNB/kqHWUgI48uJYf5og1lXkO2Q3ygn&#10;q/n99CnVaZI6rowYF+1i+BBM9qYmuXNv0+twIzMCTZB0U8zSQz3EaAKMQm/L4XTHzxLw/NATPzg4&#10;5F9ZePIoUstIOBIOBQHTQE3A8YKBACg125BgCZGmt996Gxt24513GF23vDANsRKfiJOH4zzQm2mz&#10;a/bHYW/06OAkEp3OFQoErC4n9OVcLDpdKlT1WvNUdM7lDi6uroViEdDuy4BWV68ybfTSZfi25zCz&#10;UGrwDdvbO1Rlvv366wztLZQ7b779QbkmBSHtqYelSsbltlEcAg89OopT6GSUIHZS5g8pgasBHnmY&#10;5DQAhtjwQDDAiz/x+ONBv5/M4cLFi0xHzlA0ZUq01AQz/MY3v5HLZeERqj/305+S4xyo4vRqiJBU&#10;NDHJZAz+NKIwzIBw3srhzJFVVurUD5BI4bGy90vVMt2SYgi3y0S/FwuLoovotRiPq6Uqw200Su21&#10;S4/sbmxTRKtXa0THTjcDxEQxhjyGzOuDW8zcVhZRXlFpV9fOzy8sPv7446CznA/B8xsN6aYkQ8Jf&#10;UR/jyaIos7+7h2UDFIBCC3CCN56bnY6G0KdvAbEjA19jKo7N3VCoDQ5vOV9DYZtgDD0Y0qMrl6+C&#10;xn3q5U8vLa+/9KnPXLr6WGx20RsMICJDks8CkHyg1JnJZO/dv//aa6+VSgW4rW++/Ta+LZUrLJ+/&#10;fHicpq8KovLFK+eK5VRv0IAEMzM7n8nQIlbj5mFcgobBbwIaX1xc5JRfvHDxypUrxK4cfaBSsAiK&#10;PV//6le59/du3uRQfPvV7yBhSD1QjOQlq3M6gPmx3FqmbWDCoeXxIICPmN+BsSNiIQsX/aN0vOsM&#10;2VojdXdTKO1jkQWFkWqoBcYMrYOUc8T0YVwZhpA8lMLocADR5OQs7rP76QW59sT1D27epm4NeAfk&#10;xRMnVwBxXVlaiYSnzp0/z7FH/Ij4+M69jbv37mCPCU4atdrTTz+ZSqfhUgmERub/l5mtLfdFsjBi&#10;DIHeSPTIRCQaD+Qh8mOmbaXrdb2p2WOItS+6+GjsyjNPrC8v+dwOQn9yr+OjY+KOnZOj3URC6g7v&#10;bGyFvK5K5uSRq49Q1uTZAdKQzRwdHyB8SOnPSlm0XAQA7UnNQND/4e19u8UNN9Nq1tzJHKtU7bGd&#10;WRV6iigra+sQLpngCy9AdoVCS3x/dz9nz//5n/8Z2Me3XnmF1798+TL2OpFOEgM++tjjLfLcOuVO&#10;1fLKys725uLCPAkpe1dDQXxpdRkBBEYdEORgy2QG5AOoUJQ3zGYEtnP5PLbLbHXAAGKGOCEbPkmc&#10;M51eNI7Q0DpUdVudvsQQN6fD7+mY2lQ+UMC7f7hj8Dr47deqwyoD5O6Q78po9AxPcQAcEj+7efM2&#10;NVOmDAUjUfAPoJf11SVAZXkTmHCJ1HcpCIpKBomOYDLqsQ+I2WFyiaZiUzMQ8GBWOv0M7jB5l1bW&#10;CIkis2WsgNk1Shf0A8v23r1XdnfAXI0q9dbmdjQ2fW/vcH7tPPOMKk0q/EFyC3m8NGQiYk+BS6Iy&#10;IDe9cJqL5HOEgLMLs8xRnIaF648x32V5NqAcXvD4kWG0ez3RbAZYqoJW26uvvkphCntA4ZJLJSvi&#10;uHz2M5+li1PAzEMmbCy9/c5b8BnAwB65fu3f/8c/VJqEJDpBwfLyMqAqwu3i2ebKhasXzkM+InMD&#10;5yIio5gqCm5CrkzE9QRLuDVAJJYLhAI2qBAegyaBnrHJAjGTUMqtNUPq0XhoCBpQoOVRMjwNkfVs&#10;oURfospl8SzPjDKF6hkMiEI2nWY4Ky0f7M1UOoXzILzhQE4zA0JQtoFAaF8WaA3Au1DbIe+Ffz0Y&#10;EJVNTcWAgYlBV1cpWqsQiLt85ZLLYe60SrC3u/0mY1vztQZ51FG5RXdLb3dn0e0+29lLbG9dWlxa&#10;nF0EgraOB0EDgtOmZK0c9NkZvwYSS25BEZYmNH4T2VO0OH/pwvr6GqcHvxgKhyxMuDJafC8hv6OD&#10;j3S8cyufRQ2TuJk8NEAYj3qAP+jRKXVwBLhIfooIAD9KEjY9M/PWW28R1MgBpo6NSHcuyS8MG1hg&#10;iN2ev3gxm8mIXmO9zu91DzptDY0zbfhRShXyaaDijNWUKfkkyOLYyHDIADiZgjkbli3Kg1PS3k7A&#10;1Gm7qNGi4DQYiJqNH1X4UgKL3kI9TZPIZvdPTjYODuz+AFO9c4PWVvokffcg6vJBPASApF+elApZ&#10;d4vFBm9QbiEWglST7npsF0xf+BgXL1yIUMcPh5544gkADLY1oTbfmsuWmNizu7eHVaOLD1wH2lx3&#10;1KrD8/D49FY3AW+p3DQl49FoSE/zgtcTHo9i5KoqZSufC47GAfq6eh1f0Fdrd6A54hVeCDxPlEF/&#10;ExjOc899TCAUgx50GWL1t956w2FQIb2lUaC5aQ6GfIncrbGq3qpml5emKMmAFnalukXvJ5AkKuNv&#10;WGAcGz0qZJekdJxySk2c+3wuB3q9duEcMQa8JsINF1PCbbZCNttrd0i8YK6wfurHPn7dabEzzFHW&#10;FRAfMrte1lBiMuxQ1ewqkpnczt4BXcDybCoYB0P8ECkeqWcqmQTGgcrAaAyjWuuw2ShLk8SMOTSN&#10;xl4ykapWkzz+fheRZtqqSSBQ6ZNqddAV8joGU8/PTdNkSLPl1NwsVV6CFlRIn3vueYgZK0tL0WhM&#10;uPpWG+4uCuo3br7/pb/+q/2To7fefkNgoGoxlp7QgFWkhFAoIkDXM9m4IQeDvarJ9ONo8fv85Ux6&#10;MeCPASOoNXgpUV222K5eunJhFWhm9eknn1xcXo7EolSNeAYg8CeHx+i1/s1X//bw9Oj1734ncXh4&#10;9OGdpWhIiRiDNKCwPOW2VtMHqoGEZQ7GVndO0sh8Gg3K2akAUyzZt3R3UAum/kbDBuJdABlQroCn&#10;uTt2IPX70NTUwuIS7BnIL1AesAvFQg6eBaUOkmpE9zUcjWa5rnUEALLBV5pMImPkIDU7outWpwHv&#10;X28rlhkZ5UKfTo24lGjVodu6j94N+CoD5tQF9fmw/+PPPEFCkyyVyHtBNSgk5JttjcV5+dz61mm8&#10;LtGkMdSGPA6PD9UuJhuej8VW52Kfff7xxXOLZ8V8C3al1pzIVqi4IoJ3+3vfZfHsJhsTMplGT6r7&#10;zo23n37x49KoV5UolsQ6mrbbry0XocwRKNrYGF7v0nBQqqZO7GGDMVVQb2xecfvNbXh6rrnLlwfJ&#10;BPXW+eiU88Ka0ubQ0tXQHtWzhWwmeVap1hXavUwyARNDpVudWUjsHycLaTvTTJCDNhtt3V5Ib5rX&#10;WtNDJmx7tMNBQARW3T7ld2Ww2be0zH5maGp0NA/X20O6bJQOoY6goU2t2UPKRJcrFUVuQCW1zeTE&#10;vtsfKNbq6PS7XD7qoCjfoD+5uLBQKRWpZAN3ZFH2csOF1+kT8TjF/DoFArJq7BdyKZQIwdW1VrXD&#10;AMWERZfblUAKBN+FrUpgJ4pKRhMWpiG1a9RKOYCcOnxOu6Pt9RHop7AToGYZieK76O0BHDYMFWa6&#10;Hh9Zc5mt9FgxWjZVLXOYvvO1V3vt8Qc3Nxg/N7MySzkZ7OHi2jkRfKtEqM0xRvoA9TveBMI2A6/N&#10;xkCyc4BUd5+rCAWJIOfDzpWr0x6byee0XGAuBkyMoRUqXr3cM8RmaXoH4wDFW4zOf+0brzhNZsa9&#10;lqoF6EfO8Oqg0WQiZ65ZswTstY0GG9bR08xr3C0F84NVkRm3lQlozb6bHEViMBn6m5SG9ABJQhZN&#10;sOAHZCQNielWksMdwEXlGIYuykLiF+OrKY2ura0x0xeWgYe29kCIIDOVTFD0w8zAH2PmBFZUKPdQ&#10;JrVa1P/dv/o/eiy208Nj4q5aC5FbOi2EXgz6D3STmG2OemfAYDnYWXKxWS93hwrSN1kkgDbxEnuh&#10;3W3MLy8ggI9+MyE/zl+q1+nec5tN42ZzWCvbRqP66Uknc9rMp5S05UhNQLfp5QW1yZCv1hh0Sjug&#10;VKql9g4J0GeWF+lho3BAek8AQugO1ttu1uZmpmj7XpmZvsaYoXNPWE0+q9M6NT/nC0UtTldsjjnI&#10;5pDfyXDYdr46qJcSu1uHu0d1BBk2t3Inx2fHx6R4yeN4OZVrVKuXHzkXnvXvbtx0WR1e78zh2bHB&#10;bsijfxAJMWMesGApOPX8xUfH1UY1m2HCcTA8s39wqup17MjGaAj3MpwYpkDpXS6em9SsBbhaxrS2&#10;uiwHCAWICzkmgLecUNeIM6HekYqRPiMchD2Cd0j+TwWICbfUwsW0FI+HZcHY8lv9z3/n19G2RhVA&#10;6ve0JjOhKFVuwjWiAB2iLmo9jSH0HnA+cD+YQrnES8+O6KihRjQ7PT03D+wfq48G+8nE4dnp/Z0t&#10;8KpSIVcp5AZcrs08btbaxVzQahq1OhEfzV2xRx59DLfQ7g9goECbLheyBs3YrB/ubt2ABheZWoSC&#10;SPVhbgEHwcAlzzNPP/HCs89cPbe2GAmuxqLz+GjXjIrJtWYBLNfzLEL26P6do/tvnm3smfuGzG4p&#10;fXDqshiIFT2UBk/OesySdboYaNFIF892D649ftXqNy+cm1qbC54l4mq7r1rKUnM29Pshj+eEEWo6&#10;zXPPPHlxefnyylIYoV2OdldRqEtujk+/3m9X07Vyvt2OnT9XrJcNJi1CKjars4ler8FINZunj1IX&#10;j4gOPjQbyPlQcSTIJAfAHTIfGgfDI2XP4fbZ4IB+FFgBNahtk9XOzs6o/9k//BUS/io2k2mRxCGC&#10;XCzyR4NgreooQ9c7qCwLfgevSwUQiwmuQOUKa8ZhrFRrgkhWysfRDh8MK+Al2HuGUNltBIfMH4Eh&#10;ZzEzac7JnypDjzhBa1ZRC0FGzG4h0HXViy2bEQxGtI3TWP3oE0/PTy+DiIBhrJ8/TysoalvddpN2&#10;CGxR5nBf3+ucbt6Pn+3VWseZ+GvpvfebZ4cLDkv18HbEXNG2mmGHr12lO70yUNTI/TCqrXSWEAt+&#10;FqmlZqSEnjG9Mq22KU8L+wOpgMBERUJyoaxv9aIOL43yB2cHroD54x9/XKdoM1gW7pzZ5Li3H0/m&#10;83Z1N+y1lkupQqcjGFazU+lcIhL00aWgN7rylQ6leaoDxMoAFmQOwn9YrVSpYfPwZNlKgBekLOil&#10;3frgVoWpzrUaK4RNwkIw5z6dTork325T/5Nf+yW4yfgoyBXAl0BmQlYZpHFIrZT5pFKrTwmQpB2I&#10;VMg7wKXhc0RARfW30chkM4TtxO0IpJkdDtSIKHNR8oWSE6SnSzBV6guLs/CSB8pOrn2aKB2lC0kG&#10;jptpkhwzYsSq6gEZ6JvtgZGhVyEfbWdIY1SqFY7d/vHR3t7u4dH+u2+/cfudtw2jYXJ3K3d4cG1l&#10;afk8sziyV9eVU+bBlE49zXyBdsqryRCoTYVmBkOr3qFifIUJsZJms14okAkRQOF8CVjmVhbHZgVz&#10;7jLlk539W6giMlneQsU51wxYAnQPbyeS/+i//nka8IbtfJjOf4u70VHd2NiuNhvKZm4q7IRBmZU6&#10;TZoO3C6dejg/E6WgDlha79GyjwCDAF4po7CVgTJh4RAicxRoN4cuhe/B2mPsIH9zoAmjBRNAnhBN&#10;2p/LpMFQgMDFksBy8IQCNEnQkIiJ79Dr3u+ZTYYFGJ9zcyBx+BL4Ayz4hORJxYQSEKaTRIQzyydO&#10;k7VdqI+aPdZEp9Q4TDaGMZLDhkPMQwuDfmqMxkodnfQpf+iR1Usv9FV27oOCGoMkEvTfxbeaveTY&#10;kLdEpPuHb/zw+997/8bbU7EoYDlvdOHCxd/97d/5J7/7O5/51KfmYDsFA06z2aGyrXrXAtqQVxc2&#10;DVzGsbsnBrVFllafHGt82aqyq3LX+sahSr+XTp4NpPKgQ9WJwCQwP22eDh6XaIdlhHheYTfYfcZp&#10;g/TIylQUuo/N3lMrp2etLzy91szfDTgajUFKP+uKQwDTjFxBuwmZZHBYjQbwCpVzGCBGROT7baI3&#10;akK4YTJ8CC0EBJNk3uN2QafCLUMqpquENIPP6S4X2g/IFhAIuJyUtEDZcahAWaQ4JP6skPof/ZPf&#10;aI76RbrBOm2vyz0VjixOzzCdFPlWzl2+hNSBjjIOEBkLwCkRnGhEN8RsHAN/stgUjDlSFKdjbi/V&#10;H2boAUgz01zR6+KXkJamogOpk2BN6vaoqp0k4wdnJ9BrWLNIKELDLZzIvqIRnHYMNc1OUzK0LZ94&#10;6UUqvhcvXYKjfB5lBYMh4HIxlFLZ66SOjui9K+UbiO3l0ieqsbXe1FUp8tmtZ41MEmaW2Vfu6hqK&#10;ZnvciAWj86urz3z6xZ/+3BeoOUDCmrt64X4akfoUpqHbrQeXIO4koib90UHupU/9fLbcO86ffeyT&#10;13v9uGJcarVyiAgZw4tff3/v+GS3lj+1mtWgiMxvQmdiYW2NOQPZdBzyYq3ZO8tWsqX64lzMZBKF&#10;arrCIV6RGkNph95KskzBH2yHI0LlZWt7m4II8Tb0Edbj5PDwwrl1iKCLC3NQD5cWF9WPvvT4IbSd&#10;MoG2c2V2nkwTSTSeMkUZKsdHp3Fm22LBKLuLcTy4ASGFIvJP6DTgNnydXUCP/ZTLFrAYUfxXdJpU&#10;ifF36Fa3a3XiR7vZ3ANG67SPj+6mC0e7ZxuVXrE5atI5F2DKqYoRPSwsImaDbDZh1ztchkCQEWGI&#10;KlusQj2mLzT0pFqV+SiLs1MoMc7Pz5r0Lvq2TA5rW2XumJzaWMx5bt7/yBwDrxPN+sUnHlu/Mn39&#10;6QsqlXl2dd0+FQpQd6jVtza2Dsq5irIXnZ/GxlKq3UoeR6bD2jF1ElMkdh5FpHItH47aW/0zUrvq&#10;qF4cGT88KRc6RqsOubGa021fPn8hODWzeO781MxUgSElO1tr5841CLoNVqoCCFhByAIoA2YVbehG&#10;EzwINp9MuAUKqOCYKAPGT+MAMLh+RtsDc1GWnZ+jvS3DUgG6z0xPqWefvtTo95rtDqIBPrsdHrWJ&#10;XIRGPFhSo969je1cvkZbJeRrTBlvhP/HdNLnOekw5otADpKUtloYugB/HDhhSBOv22lGlFrM8hiP&#10;kKGQkS4j9Hj4U4V6pUfgD4gKUtTpXVuasyhpTY83OoeZ2v1cLm1RhUPRqEz21GXSuQaif90+vBxi&#10;XAIKlN/BkFR651hrb6v1pZ5e5YrpPDGFFdvFsLiIRuvxeafsFjtkiRIFfo+XHUULN0na6dnZGx+8&#10;d5pKTU3PuLwemsoQx9TbnG/v7oUXruit/tOTM6fdwIgGrVUFj46o9q078Zt3T6+cf2o+hiwFJW4t&#10;FUqnL0Z2ArflaG9rY3vnsWeeQ2GbYjp0LZ49zozHQmoCCNKsC0IWpiUUCFKnwMFg4niY5GeCxR+J&#10;cEp42l6Pq9GoEZtBhUJFTAxQu/xzLzHkQIiEg597A3Z4p6iEdNtMFtBZ9IUywi1tlkBUeWmRBmvq&#10;MNWHTK2GZQPrZQvAE5uas1x6dNpDSmeihVbiNYwmTQe5gBG0CEBWeDBCHllldqGBcJw8OD7KWnXS&#10;gsdVPzgJGfSafq0hxRkCLGmzdERaVbMww5jD9/57txJnyUgoCmIGEo6LhFvTaDcyxawjEIoX8lX6&#10;OkwOrd1rcnnbA7VO7yoVO0zJMmkMXAcyBWmpF5maZj6nw2Jmb1Ya1c2dHQZ6PnLt+n/4oz9mst/S&#10;/HK1M9ost+4fJSWhEYnmXzfgYpi2EmtbGGpvbpydu/SkQWPVjAs0uzH58+7OiUJt8TvtxXQCwa7O&#10;ULF4/hKxK2WsQi5pd/lIYwmUOOUz09N7+/ukmVgYFvL05JT1WFlZgYBIcEuXoWDhWsm/wwvz81BH&#10;vB633D0jaqDq2Zcfh34DUXDc6vrNNjcQr2hKh/4yavalUrVZRGO9w9pQ/NDLal1moXUli6WxFwSh&#10;HdGU6NA2o+6q+b5mvV/XmjXMQu5QQxl0i9Uy1pHKJuqqkkm5cGl67WJsbd62FnTBlQ8ONY3DeCF+&#10;OtZ3lC5FepQtVfrKOur4tvm5RfgHTkYsPf2sy+EksGm16sAUqULaGwo0tWVTWDnQ9Kbn6cGCMtOx&#10;wahG9Lrdr+fzBsUQpJr4jlAUAGqUr1L0aHWR8O/ffPOGujvyBIL3d/cO02mn3rK8dnXomtL5fFup&#10;E9e0eyYWHNTqRjEnxl6qKHLV/vrVxxgz4LZ0nJaRpLLd2ThdWb1CZtapFV1WgzMU1dvdpQbzb8aZ&#10;xIk/PHN0eobrJVsUlJVqjWwPx85Rp66AVwdeo/iGWhPVWaF9ZqS1uEPZnwkC5KEALxcvXvB5feon&#10;/s6nLVSLcfFDpcfiwP8Dn7ACE+1BGn3SeTjzKhYcaQGqjXCl0L+H1wIyKgsk9SOUD6Mu6vlYPIfN&#10;M4JRN9TDXei06xTQmBhkoNiOTdMwVswZcUxPuxeirvmoZ14HNO5x6LwG64yzoR9Tee4OrdUS8rHa&#10;Fz7+0szsSiA6x88h0UOst310Jo30zMIi4XDAllH0IEv7fNOo5KA7S4co7RKUz+gYNKI82a5BEi5W&#10;iiowEbXaBeW820HkjJnnN29sM7XZH7WMVO21taUnrj7t90XBgJmaFAl74smdg+S2zmdEDLFjsNzd&#10;PaMeMj/lseuq+Nh0CrEszLLK6wIzrjA+TzC10Ncw2yVk4VQqkPhgdJb2eVrrYlQ17A6fzToXCUb8&#10;NPMbZ2YjCvUgkT0j7mjQrZLPVkt5Jb0Dva7HYjq3MGfTQ0LQrizO3Ln7vvrpn/mkfqgwjFSo8VAM&#10;dro9NDDwyNEjQWK93mrnEPgQ6lSCiQfpjnZilHygA8iysvyvF4owXEu7tb0v1WpGtW02vNKuDmai&#10;sUGvDoefSRNWs3ek7FvMBpNktw49s97zVl1UZ/DVcDxRh3XRpfAjNxoLRS6FnNeC3sWhsXvpwhOK&#10;sbnOmS1XBUdEr++ojCONQ5kpGxoVp5G4opNlqHiXEB9CoY7jAN2IjgRmibP/rEy6R1RGr65Vqsgq&#10;3PzgnTt37lSrhfdvftdonFpcvrp82Xb56sza8ozTwfMLK6Xm2f4uc5pcIctOdk9yKHtO1w9ubSXT&#10;jYVYaDVsC1lqaqWrVDZplQZIFNhVpr22FWqGSgLWMQ8eQyLQe4cbZRO2MP27yk5nOuDr4Re1KsbD&#10;elgamyGZP/OG3adnRzBdrEZ9yO24uLxoU6tDTtvSdLSQitutSHZZP7z9nvqln/8U5VkVXecglWo1&#10;3oOneQhpJX5GnEcvNu1igmUnBhMTKwsJciwgNT74wUCqcEIWFmbCUwF6X1dXZ5SMD1caIBJevniB&#10;ySGZTKkjoZDnoCBotZlQ5az3akiMM7ZQqVPUpApKRA6rRzWyjlpOv+WCugP/Zc6iUVhsUVqmwjqX&#10;ulh1gJw6OBKwWzud/a1u+dQUYvho2ewgG8Xb28GNYHxBmqZeBO8E7iLgG0SrPCL/Vp3RoilVsofH&#10;+5vbH7p8+sef/Nj8ctTsSwXnRgZnpdo50hoUTuvMwWkcWaoP72/kS410pmHURA42So+e/+TzT3yi&#10;1+ihvmuiGjbWQRkEpZ+emgZMEVxnuwMrRJ8T3PWDvT0htdUfOu12+jRJvd0+z8HpsRCJGw/n11dK&#10;zXpnNKBplTKIkym4gORTU+FouFQpzczNIr9z+96duaV5UBxYnOrP/tyn3CbLbDC8PD9vNZgO9g4k&#10;AFL6GNFBwV1raBgXzZyytCcLI5jExN2Et/Lk+TbSCcvLC51eI5k8qldz0WCY2kqlWKO5vY0sCyUE&#10;5pmN8X4DRkDla4XOuKcxo+7U7I4axUqSVjWkSJnX0651vPaQ2+Iro5bA8FyDa9xXRZSmQaVYyiUU&#10;flJ4VSkZLx1shCOmvpXCCNG8I5uvmmxow8M4oBLIoCuh24d/oi+CHVKFtthnhiSdIQdur9UXMD/x&#10;zHkUevrjjpU3lGhArrQ7sO6s9fIgk89rjWbQeJrqY7HlpdnH/I6ludAli87sNNuY59Ro0fBfIxyF&#10;gYYoJz1P+AeQSiqP5I0Bn1dWV+8DJM9OTRfymXAsWm5U3HAzSK9RkTHpjxMJTNHh8QnbCCOPy4hM&#10;xZjPDgZqc7vOsmnqzVOz04hlU6FQ/6v/9p9G3T5AeMpcGJvUWRLYTG+g7k0HPmGLQegeyAvDCCQh&#10;ZSkqjPCPBe1rOKSkY4pGgzs7d1OpI42qi1ouFVgmoiGZI7UqWrUR3nK3DccL9n2XUWnMKdQatX06&#10;B5S1QuWoVDksV487Ul5qEuyPDZo+6g79gROetFVr8o417VI6kT+uqCR66wunh1ply+7XNbUwYVCO&#10;lw6OksHIrFID8Y6qqZY+rVqlBr7HNAWpP271sL9GiokHJ5t2t7baTABDE24DcFDrbNB6p5rVKc+p&#10;Rp5WK0MDitPrN1qoUTEdCUl+Y+akcX7x8XK2SByRz1Ke5kCohH5MU2InYVdu3bwFDiZY0soxU2pA&#10;KqFh3HjrLa/bSZeVO+S9s71h9jpTlWK6wqRXUZISo2MUVCnpuFSKmKrfy5QKlG30NsudzfvL62u8&#10;xcnxyaVzF9S/8w9+icRNzHNDSEithRoGixAhP6gOYsqNkKQSw11lypGQwZcVIYXyaqfT4Lj4A24q&#10;HgyIlNoFlIFoK0JC4vjgGF8LnYYkFSSczhCTlfCXr8S4YIc1yIJBjsrlMzAGCN5Bxqo1ibn3tUbL&#10;F53NNhT6Tm+eXaManRzfzUg5M6ZEo2I89EA/APmBRV4q9QrFzu4hwhcttF5pI4W5QrJN7kNdBHGH&#10;htRvSX2/J9qsNoKgCJh2e8TrnFePPYqhmeAHKKpR7zSqiD2obr7/ejpPs3n7jXfe+/4P3zJZ7Gen&#10;mf2d46cfe9qgpdCief/mq9ws5chsOgN7CzL73Q8//O6rr1L2Pre2+u4771y9fIlKCgRWmiUdOAqz&#10;8RTxvUKO2gmTFpQmfb3TYew7YpIkI4RnQC8IvsAfrrNtNcyzGWYLhfVz5zLpLLrp8zNz+PwRKoQy&#10;jZ7ZnU1EhdE9kOmSiAciAyNrVomxohP5MDFcTM6YkH2gfD5mhDRJT7mQNhsUXrfFYWNomMQxstmo&#10;cuuhCzCPQQyREtIfkkml7TPXFa6TaBtRINqLnp3UZVqYn86A5kAbmluRxIy/Djqd73z5L179//xf&#10;7334DrnTEpT2cl3X62RyGSJ4VU+0VZy/cOnXfu03X3rpZTSFULrJpjJgEMT0YkiKArKLlYG8sJn9&#10;HhvQNsdbPTbduRm/e+vgu6/+4K0f3irmGsDdQFXRSJiqebUqMZ93fzsuldpOs3NnY3N+bspoRphe&#10;a3ebEa+MTkcQ3aFPk6YGOsBgQpOrJxKwecbk97QEIUrxza9/ncLMsN8BmYdxF52dqhF0WRhtOsrX&#10;ql0h1qKhWINGFc3fNYScanDtGPJXOUomgB2b/T6j64ORKdj26v/Dr//iRMCZI8aSwpDY2d3nvIv5&#10;D3K3oxBc5UiJBhx6GEEj4StRfeBctnH+6+dW6Q1LZSDhkbXU6ILQqg12m5OcQ6sT2vi0DtfqiEjR&#10;SVDdvfcBi0UgOuhz6E+kTo0Bh6g5dQeGUkXTH6DFNdNpDJXlonJ35+yN72d273X7rbt37+3dvD+o&#10;SDYMHIxsldGn89TbI6XJqtabadkRWaZQVDEiLIYJJYan1waSeDafOt59+4/+6F/rDWVJylbL2eWF&#10;dYWyI+QYjnYuXTzvYkGcPib6Vmtw1b07u7B6epevPQ6J+eKFq6FAGEkt7oJxTJFpJ+7kaO84Go0A&#10;BJNWA4DCNoIdh/146aVP/MUX/wyTwOk/v7IiJFoYy0jBk+knJj0YCeVH0YdPqaYlCTUhsxm6OmE2&#10;X9MY2b4DYmBceuosxXy2lYUls96s/se/9ncE41z4DYoxjIhQogZAxUaoPAvVF7FkQrt0MtpCZkdO&#10;VIbRMKN0G42GoeQOBjWXB+vUo9vUwODzMP35RbVo0BUjYkQZQTyOk2Gj5AcIHjdGikYifZSjh3Aw&#10;sDpd2SxS5IM0o7XbQnWmr6hL6aOeVPIuB8MXVt3z8yqvt28ztnQcUGuNJAUoQaOr4ivaPVZdQO7I&#10;IPQ7Ur0CXZYaNiAVsQ3MtVbzJJG4a7L2md3sD9Ah5huO2yfxvY17B5cvPq3X+pVDTzrVLteGHu9q&#10;KHju+Rc+Oz+3ls7ln37mObPJLoaB0igCfKjXVMsV4CJi4lodx19HZQhQi/SOFSKTh21Gqnju3Pr6&#10;6jJP6vD0hAk2eotZmKleH+iMegzSYjSz2bDLCD9Aquv1xcx6PWKpgs/arrd0Kq0dsiXKDDqD+nd+&#10;65doAaKtn3E6KHnTGUFvI5AOII0wYbKmP3UeajBYOwrXE54Xf4JfQCul/kiqValmtHpq4Q0i44Bv&#10;VjHWJxJJq92IrAdbocFkarOGjoU5fxR1jHqjbLIYrj12rdPvYtaZhH4Wz9vtgXB4ln4Ruhtb3aJf&#10;MTCp+yOXoYy8M9Mqvb6OUXuUT+7f+ABcvWZDakjPRA+7y4M7BEjB3yaOD95764f9dnN/bxtjy7XB&#10;Kv3PX/lDhUrSGRUQdwx6H7WY7qBnoI5nmwJBJXwYDy16o9cXWkD4t1QeMBz0w7t3qB4trSzTYo19&#10;M4i2KQv5Qq1SkBolmiUaTYmIHLIquBG5PUV7qltoist9JwbIwLRK1ZpNmlIoxVOdov2KBw1rBvhG&#10;MPGUykI+h4oMdgjGBNOapHrTbrQuo8XVGz1y+YrNYqcVQv3b//CX6VjHC0EJh0PE8rKSVJohZHL2&#10;mHkE65D8gX0hWhchQqLWzZg95r0O+3g5Igu71cadlCti8KxWbZ+dOlct95lHyS4bjjTQH4CTkDC0&#10;21zzvme7LbfXv2q1RRstMnwoPgEG3xm0didYo8OFAq9Nocjd31bf2JDu7ToCaPMHZzyLg8bQDvmM&#10;cGPzMAIORgpnME/NL4OnEaBQzPA6bDfe+j4gsVGn2tvZ4PLYP3D3bry/nS8MPvaxn/F4H93e0qbj&#10;M6Xq2OFl3uj57YPdZjcjDbJ2j7XRVEOR1xksYk4DQqtqKRRBm8/HUFy6Tmj/anaZlZAOeCzHp3FI&#10;i8iXgX2I5hCt6LGGkE0tgE6vUgl+d424CYlmtg7fxhd4oOFAYCDGa/UoJPOY05k00L/QdOLVycIU&#10;mscuXXn86qOH23vPPPUMWM79rW2EmOk7k0XFkGEglROT9lTnzq09/dQT165eWl6cn5mJ0hIveMGi&#10;14sCphAn4jATQCO7bDJYFhaWF+bPKcYQD524unyBmjeC5k6Imwyw1eqsHl8EHrFWZ0tkekp9qCHp&#10;BwoLjYWoHqONYzcZoz53wKGzG/oBB9ayST+ZcaCKWNzgfOz8fH9o0lM6sGocmEksQ7VWTMRPj9D7&#10;Qn4GdJYYBLA9cXokNcoIe426rWYl32vXMBMfe/YL0elH/dGLh6dSo+M4y6i7Cu9JurUXr/aUNrMr&#10;cpjMU1QITTl3D2/vHt567YdfOz67X2uc1aVUrZXqDhsnyWO6tHHGdO4gzQvBgdl8qNoBMALH+Pw+&#10;FTNNFSMxMBcnSzXEaAIXcbq8mBX6aSEhOfQmA+n4iEE4lLKImEYBEAEogu0O5TqDUrsQnTm/uHq8&#10;vS/SWD1z3gabO3vqX/iVny41GvQBZIsFxCKZUiTEIny+cBANfNHhw8aHdAN/jORGnl5ixLtiW+HY&#10;IJvKkIk6fTdc02hMlmfQO5A/rxMD0kMNEt3rlyp1rL3DY6fLYmX+Sao7jW5NoetPzQXVWvpOIPoM&#10;qyjnDMAY83bT6CB5khoqLJvHluFw0zGSXL5CH01vfU8/yKnLpEj5ato5H9bZvclsRUyiAlo1Gtw2&#10;NK0lM9x4MPTRgPYGt9eDbzvN9LVmx+rF87G55anZS2+8cWj1KQJTDroNUinsSaBS7TlcnrkF/zdf&#10;+Xo2j5z/scurAvBbPjdLAzeG6DQOgW9osdlG3TIc7GAwRENDvdlgmAzNvlBToSRgOSkhy+MWxoSy&#10;mDIsHiIeraZEoIjRITrH6uCZhXbZaIAsFmmJ2+Es5Qr1fIn679rC8itf++alC5e8Hi9DuX/w9lvq&#10;6NPn01L7uFLLkcGMRrUR427J8nxMxNChuiwwZFEXoXsPOgb8MTpPCT8QZ1GMWguzgUL6wOvQ6uw0&#10;zEaVkgFBCm2/qO7jWaodZaWtLQxNPBof3Whz86vM4yBTLlRKkAKADIvlIiGc3x3a3zgC029WUp3m&#10;sdFc76tShdStvdS+ZlS3DlUhq89q9StGiDm764zxGbb1WskTiOmxqXqN3WQY4vA1CnJv9lMkOjW3&#10;tBIMRdhAyIPrjVbshsfB0AC9aghsdhoNGiIeR9jnCSP1f5J883tvdyv1cauKVFsoZnvy+Uej89b2&#10;IO+x+8Nef79VN6vs6ZOizWC3aFReu6PfhcCkONyDewKsbiFWhhWBVcfv0q8IYmW1uLc29t599wbJ&#10;EypGgBELc3Meh/Nw/9Blcxq1+k697bO5+5XWXCjWb0q4LMIK+hfoALl09RIThOHUJU5P1ed/6pmh&#10;DsvBGCYT5WKSFHJKm0Hv5kzIovSorBOsIajENFwhZQLzT4goUg0zzMT8NPI5YM7YbQhwqKhbKTq9&#10;Zkr0HuuV9WFzbBw4/H6dLghqEPQHqoU8bXOFQh1tLhoN8Gkuq1fR15ZzUq1U7UmN1aXYTMxnHlOT&#10;NBiCRiSjUL3uoydZHzsAaZrjZOas3CyONF2XfzoSmeOsMG+czl5YfXablaiScN+CPgqNBkxUQZMu&#10;AMDu6XebycRJGW3PyjF7p1Zm+uyORjHYunfn9PDAaTPNR4N+SOYOPbwdUGfkd4wqN7kv6x32zZXy&#10;0A3Bxzshvw9dBg4KHOKd3T3C5UIxLypdSqXH62YHwCMC6djfO+SgwEZHIwjt94XZOfydUW9Cfo1t&#10;aTIwykgLkI+DQt4WQTACNo4U9S4sMzXpOx/ehrahfuJznxBa7CjOjBDAIy8CnBfDxSMutwVTRdFe&#10;RMiKTBaNGcB2PBHWkvIKTfKEw2QkBPXl1rA+VrWlmtTrFDvdshg1r1AhSWl1+sPhVc0Q+nrDbmJY&#10;r7KUr89On4uFl9Dy06hMTAixmbyLs5d0ov3Bvbhwzq/1uovKrsWSM6hGs34qYHffvqXKSu1Mhbbr&#10;6fPLhpCnh/0yeYK+CDkBZha+Alw4oHs4iGw9IVwDcIIvNOhb3bLDpaOL5NaHb8bPdlfXGb5ALcYG&#10;KXp21re6OrWz8wGsHhRt6h1oz71kts5d5nPFiH9VPSbNQFXcJVHMaRcYDEcLEF33EIgisVCVwUmK&#10;ISNRwDympmYT8Qyq9J3WgHOLNybdoeOaC+ATGFTlSpVsH/AE7RGU/uldAvYmjYFsRCQFkxoR2mee&#10;efr8+QuEuzs7u9Dr1Y9//kU4XewCeu6FuphSYca4DkZh6msM7xIq1kKOgcgdKWXiCHygaK3nqSoV&#10;2VwGJia1snLjVAVSRRon1YAI0RZujzQGG7jXksMcHTRIsfJqRd5kFM1meq3NZHCqFQauj8BDRxOh&#10;Qt/vjX0E0wpmlA969HeiqZQrYAe6jc7m/W36XSvdztrFR0ILs2aQveA00mjU4ajggtQSMaLFDcOB&#10;9gZ65ojl4StSqhKNECaVnPYIiSDmUjxNE9O55bnpqJCZ6kqMhdnduXdwsHf52vXVS+vhmVl0pXiF&#10;fK5gUHLY/Gi9g3AB3qZyR4GAh/qTXFgi4euQxgWDIne5ePFSJBD1uFCHjWAgySLkFlKNPHi+53aR&#10;pWV5e4glzPHA69KSB0YglMsNqEEVwxFaPmkU7NLOAOp17+5dQeQgL7n+uU/gRkBkxTQjMcAXhWRG&#10;WoydkCz0YtC8LBSiYS+mszmSBjErVW5rAm1KnJ2xFLjIziBZqZ7S6yNUshAcdXs0ZoBIv9e5qBlY&#10;OtWaTpk26DPdYU5Ed5DOdQ6UG8tFSG4lf8DH69Oyjfo8Wr2+yNxRmSTRpOkrTjZ3mvUWeez949SL&#10;n/vp6eV1Wl6q9S5rzlAuqkyU5oS6jE4fCSNSOSB5ghksRpyQEvcHyDaglAogT88m7kfGx+BL2qj5&#10;CdExSaIhpAahMl84f+Ua6jqMVKk3h5lcim7b5dkLMcZrmNVwT6jAGiiTsfP1JhGPiTn1rVIJIyY6&#10;NKEk5LOlOx/cS5ymWYvj092TkyPyR7YszDGP2wmGj6okXgC1GoK3/b19eisvX7wsxAsUSloDkUVi&#10;SYh12bUnx8fQ9MTck0d/+pOQNmgboH2S3liODNPWKIchPcZqC+k0gV9qqM2dniXp3aJ+CQMYBI1D&#10;BzIBFwfGbKt1Wq+kEeisM/d8qIrMzelN7m4X9MarHRo6tZRBfxqNthSGXIam60y131V7PUEokt1+&#10;RasfZcUc5YGYQ6NW0labUI7DdveMzTvOVZGYcYSj3tW1R158OdeiG9gy6Cq69a6dCNpiELPLeoJT&#10;TtTE3Bm69EGAuEngV/IMofYsBj3B+FIbjQ4gSyqxdrNLVIDGWkboMX6W4RCR2KwOtQtGg1VKgFKh&#10;gO3KpWWX2VVInzXrORDBjc19k1CX0cTPctTmICuxMNlsmjkA9z78kPiowWTUeovaDLJJAs6naVuM&#10;RNdDKsPcQO3EUoEoo+HOpYKoMI6Jp8fRhNvPHsLhQyfHL4K8HZ+cUG0BLVVf/zsvyzO0xPRUqi14&#10;ezof6G3joIQDIYJPtKqR4iVk3D88RU2EJjSQBdYcg44qFyQmWuIb9TPqnfWqVurporOrkZlpKLTU&#10;zK0aHy2cg86J01kIRKRGL8+YBqmpP7/+uM3iarbqkHAZwsZBRtOAGhAJpxCgqjUQ9NUaDf7YtMMb&#10;tTpCyyuPSJKiJQYfGNhNAqccdXwOC/CNDElwpmnO6yG5K+ZUmGi/E3cuIAoFch/Ez8QrYvYWT4eO&#10;ebqum1XenAcLn9gM5LF7etzslo9Ot/P5ZCa9VcrthJzeSi6hHEnTsZVctja3sIxmBhwsEBRaxfO5&#10;rGDYQWEz6Z0O2wfvv8eQjVCQQSRI5QhNb0wBlSFm2JJ+Ypb26S7iYTscyJqh9IS3J9eDYAyVCd0M&#10;rA7FBlaBQ8ZXyVvFlrr6My8KfIqWdHmSGL+xjKwHsD7LzlAgNV5Gg/COKpUlouZ70TTrCaFJJh5W&#10;qzQZgBrFDzaY/GE0R+yu6fNXnmZApN2OK0DZeZG5fWp1UmdMDBWJ5pChZUanfTHoW2I+IPEMxAJh&#10;MgnEmx1mYdvcTvg/3XROYzcPrOYi229sCDqnmznmp9GCwRxSEw2JWg3aCR14lfJUCkRq0ILRoRNJ&#10;V6PQBYZJIotJYXEAKDCGMO2w4pisZDqFBkOQoRlOZ7mQD1GVR3Gx137v3h0nNBQTHqSlGufnp8zM&#10;FFmei7brxa2NuB3F1yHKGApmDMEtojzFfAaTTkuxHAoF3raYzyLNQGmhWMxCBuL1hR5fu02PMhwM&#10;0VOhVNHcS1wASEFi7nZ50KrjGeKK6g1BNmcxsLR8DsGcz+l1Vj/zC5+mRMwawfFFORVhGah1TFJD&#10;n4OpW9qxulVqnCUzp4kU89oAQIBAyE9pFgRsLuaLQD3oUPnRw9Fbay2FA8nf6TWbywyXc9DoBF1+&#10;F2Qzc6E9TI61xDPeg/2u07LucSzZLQGGZuBNXQ5cqJf0S8xBslgbUAzaVUZA9ZUahc4E/Zo900ac&#10;m9yHkAhi3hiApq1l0EoiDtOXBaAbn14JZE1RTWI15CURjlc0ijLKHGKGomcyazP5s3a3tn5uEcAY&#10;xLzeyNtsQpstV8wxEJtxlNnMvlE7dFjacAqU6MH3WtGgc4CbV2mPTw+ohAKqkBIxIQb9cUZnIVVF&#10;cGUCuTLoGLBMZzGNRelsKRSKpOFQpjNkG0gOwyLCnQhipAlljCbuU5CzaKAgJgG7lBAgFm00RMUw&#10;9Gjh54s066of/eTTqnbn/1/Tmf06cuX3naxicS3uOy959+7b3VKrNbJGGsWeMWwj8EyQwA8JHCjw&#10;xA9jDWwEDpCXvOQ9/0BeAz/kJUAQTMYBHGNGI1myplu9qbt1u+9O3nu5Xe47i8ViFVn5HCoB7gha&#10;uqfJOnXO+f2+v+/CLiD4Z0Xa88pCWpbndGScYkvnb07R4+LbOBJ0bO907fgiJOHLFW45EAQAA2Cg&#10;Bz2+85OLaDp3+977bn98f3eD7F0oZdikj8eNvnaiLYaW5LlpOLUxphV3zLm31xnXb6rMAbHhJdYR&#10;iBbjWX2Oc82oP+r0+8Nuo9+u9/A2KZUrIMgcnlRS7GoAa4q5BMmQM43SkJEUczbuFIAPfAtEJh3w&#10;0krM3zhDmDIRtYtnj2UDgiBbs5LpCBVct3sj6E1Cg26ely46SHPqnGdvNlIRjz1Slv2Q5LG0gcOE&#10;OAk1fpZIe+fWzK+ionZzmGBRByWDxHOERDh1I7xvtxooXeg/kHBzsmJLxy1HzwuTj2uG04WanluH&#10;won9IZJ3TGF9xjqJiFdqYi/nB9Z1BmWVoG/iWP/RH34YQqPkcm2mGPLFb8NRzGYPNreJm8Yx5vy4&#10;qHhC5BHPEep5mbjRjLIWOPCJYG8KBHzlGEvFg9FQKJrIpeLpLb8/EfA6W7WrYbOOMGCKEn10PtLN&#10;4cQ9HoX1cVBaYU/RxwC32aiwbX1eYgWR9mKM49vcSSth98hp5sPp7WA6uAIG8jUmvZVXIpWOGRFQ&#10;MLeFZiAPGOYZwng9g2GPZeOjwLATHjNixiFqeYGncORJyBN0UBMkxcMxTszIWAEoU7g+bm3jVEJX&#10;J7yf+gOtcn38g/fvW3i9WoOwAgCEl7cmO0G34QT13OoUhImGmwkA4wUyjJC7et3+EWP93oBjBPY9&#10;N4Fwr3JgyUiqD8Jb/e7dO/ACmMFwsFLBYpkDcZn7EcYkfzBdDgUYVT67hL3FdlkPxmz+jZio/fv/&#10;8FdkSOxkspvJJJqdDKcbIDGwMNMniVl3X6NXVET7QilBecijFk+TqF+ivlwymTlLKrb5AouCs/JJ&#10;5YZ7gdfKFfLK80kvS+ptMjRd9trDBXS/68vhL3/xacAX3tvbIgeYgZVhYPNJSRgjMwaDwMJOmN7C&#10;njgS8XQonjSdq1b7ZtC+ySLf8ynY1DDLU4MxSXdlXDaeekenx9eV6ygYdFiF58aIgF3CejBwFVEP&#10;wkCLRgQIAAs8R6vTu7osM1fa2d6faXNMUllE0jAwWrp79/5M6wQ88rjdd1la0GWFXapHBsojy28Y&#10;ijuH80vdJCgL+Sgork4RIUL5VgxpWBgeKE0SdtQQv1CvuLjSeD/YMfu7u+xwaHzsCiKoaez5YRW5&#10;8CjzKM+YclGsrD8n1rI4GgKpyEJEz3H2n/7jXzOUF4xxQa8QslgQZgYpwhVWGI5r3SklKMwQQq3Z&#10;/PADLESBVAm8EY3yVat6eXn2BqbdyevDhw+/GE8JJE788MMHO1uJ4/MX+Vwik4tp1rjTNQK+jb/5&#10;m//ZbnSysfDrw88iScf2nbzhNGcmoN4GvkLGfOR06jRv5gCESJH9HpKI6/UynikxDOlcziHv3mzB&#10;3NfoTkOuRaN2/vTVC4JQ4pkUzdN6WkrXJajvwKxrn1rHgu+ihoRT4gp/pdXp0RkBy5lUHOO5eFQ4&#10;216cXzBCgCqJ/9dk3G/VmiQgYshAKOdqPva7JQz0J3rXHVgNNbNL9kd/qEjwQVOGji8fEnypVq+w&#10;C9kM2NVw1HPBnByfwE0ClYlgj4blqoaOKYR7vTCt9weYqjAfCYbF2J9ZD2cXRYBIyRVuGrDj0D4I&#10;2Z/81z/9lx7BSoJsv44Q5x0TBnI0kRhv0QvIZdJAhfofVwZhRShIdgqpnFFrMfM6dZcx4DPf29lR&#10;LNujM7/0xrKh8usnY71Rd96oynyB54uul4+vH/364ddPz+7ubH5vlzP5dCZdPqteyLmgIjJY39X6&#10;Wr141qy3k+HkeNDNZZHjGOgm2oMuDBLujcmEkCF7M5VpwNSyZmSKXtxcLdyu1PaWBGQWDFAc0GmK&#10;OtnlIUoyGAjznZduSoOxR1Fh6FiaVStddW4uP/ydA4+k5bJhsuNIAfL7Vc0wnr74Cois3e7FAhnf&#10;EkFsLYcOa4JmBYoW/FMSmsBoXE+/xofv3kb6gTZ2Ms0kE2CMOUX/OpKIdPpDF+RgSYasw12CCObl&#10;q28BUjn80Y9dlsuYYCFhwBOSs4Zbap2eJDziedg4fK4TjDjTBPhCKhphSsLeHJHf/0+pEnFH4m0T&#10;vYxgnVCPrpMNxXKJmSaQjF/lKqaDoaoe9DsEjPhC0F0lNUYta7S7N6Qzvj46vqreFK9r/nBqJYf7&#10;09U3h6+/92H+3Q/iyey8sD8v7DEFjxy+qT588vJ//+q/XVZfxhMhXR8Cv79+c3ZyUvS6Q4Mupaxk&#10;icY3qE0YUGNBXqGq1ZfGs9evxvNZBvpvWBUEEaeTGjQCnyyWCKkh9o1wAXRiq+wXLddsyoPgW3BR&#10;t1v9k+MiGqPT49JX//i42e69ePlNq11VA7GTkxoBnzhDYMfSGZo3XWtuBqAUDkTWXkByRnDMgw0B&#10;Xsn+YLQHU5ipMwg/gAh2dfDfhU5y7WHLac/k6snTp6BkXCf4Pwt7XKxS10x8bhrhLS8c2BBQUtyx&#10;NiueGu+UMFAQC7KSP/n5xyJcElsFfkRSmfgR1DEuIBFL6OgPNWaXsNlYFZoYyGbCWgcxPye5Ph20&#10;6kDqgVh4vmIw1yQRMBiPtenAl4vpatG4qH3+6cNGz2g2YBEa3/8RLRdNXzd7Cy6K/uyVJxS5FQql&#10;Dp//2pj2mMps7SVgQkOt7g1GvkCw0ejQHiqyR9DGeEPcCg6N1Bm/+YdPR4MbEWgqPjh4UoC/4X3j&#10;UOKyFZk0jBeF74GXF5Jih0pOZCDPZyfHmEwv0bkhu8WetnRVganEPCeeiHg8sc8+e4ixTzRCk0t1&#10;BOgRcEhRJWrOhK3QhiOQqPUmh99Wvv/BD/f27/I4aP82NnPYAWOhXCnXppMZOiwaFx4ulvPwDvZ2&#10;0eOlGcxAutze2gJdZc2gk4MMCW0f6CQ0MGsJBMDIWHgcQ6IQWXFoj2T5Zz//mPUQxqTrVEOwFnaW&#10;ICuvvyqo4nAq5IHcqOuSgcAY7izUsw46XNfSsOc4AIuhJ9O3w8fgE9Lt7f3TRy/Q/PH3+UDu6988&#10;e/Tw0OcM24YdSjqRxMVCYPaxX/7dNxuFf1XYfvDL//W3G2npg/f2a5VD3SwVrw7zW7e2drJgxKWL&#10;U6JR9rY3YftNtLYalv0xx3//xX+1/bNJt4mrHJCGiIsQgaPiHKOeEfgYA7iFxaHKf0E/NB0RZI2O&#10;C56O/u2rb+gTbh/cz+R22Aozw0S8n0qlEWiQTPb+Bx/93d9/vndrC/YxGiNPIGlLkblESAxY2VtD&#10;Q6p0RmQ1HRy8Tbni9ilYzojD3iEzw7196+4/+eh3wfC54dgQwsneQFfuoZlnlyCI5dqju2RbQcxg&#10;Ai2gmiXPDQ4FZCJhr0wSIXIiYUYqgkEN+WeffCzOtvXPOqONo02kgLMm9KtgICMNs4wJ7ibgMPxK&#10;dC70RKwTJxirYmPl4iE7WCb+6+snz8kWT6VzL18eQSaX3f58drvW6rdGM29AUM1evng87IxjkXx/&#10;aNaa8v7tP67Xe7Px5E9+8kfEkscjGG90+OilK8ggdT4cmxrjXZWCDIjGZRXLR3/7q/8xNrsIXxfD&#10;seAxpdNiVXiJRLQZpkCMPambwGlEWCuONbipi4kAagm3E9QY9Bmo9PadB25vhCORmhojXFAQD95T&#10;+Bi45XxhFw9m6MXbt7ZyW/v0y5DOFV/K5d5AhaMmM2jGecFrN1UQe2IVnjx+RmH28sXhyfExWMuL&#10;589YA6DVUqlI8gZaMh6haFxms+/yfLkCufCFCBwPDgF6C0SAm5uxZoR5kqFT6uNmU2CRPvnZx2Kb&#10;iCNMuC/yNzbYPIvJoxDopWc4M+DrgPMDxvHlhW+YYXDJkqUKj3E+HqZjISWRHNnOm27flhXh7ol1&#10;8WLRHowKu/tfPH6KsCyQjFNlld+URh0sPOIuBb/2+402RU7/wf13stGNhTYy511zMTw+OdfmcgXO&#10;Q7tTKV0TXnnn1i1A+1qz/M3Rk86k4Y5Imj1WbU/YFYRrIqxluWDiSaYabBpBjxN+2MxRuIcZMtHW&#10;iKRqsn9lxd7Z3r1z8E48nm93RqA3UN1nCygD3Ei+sVaHY1XYfPDNq6NipSwHl53xWDe9hu27vB62&#10;u5rkD1dbfbwTvnn5jPQrzIe/+IcvqpUGypPLUhnAUMQE6CJMgx6fClfkTgmzi6QoF9eoNnYJwgKf&#10;7FJtyu3CycwhBbK5jjxC9+jd3szvbm8m4arCtvl3f/FnIpV9fbEQiiEwfvaKuG2E9zJLAYMLjxNw&#10;Z4o03j6aIxaGg0KQy0R25Bi740qx5TW989Zo0Rln3GrKH4l7aTewm0zAlFlnU/tubaQJjFyxD0gX&#10;hg0ED7HVACR6//47cDKZ8sqme9YDjnFvZN4KeVOqEt/J3w0HiH/c4MPTVEaS6f17b+/dvZ/f2r+7&#10;sf/ewT3BNWFlRCaUC38o1OLwezkWXr9+XSwhWChj9QG8yMBI0waPH3319aNHXP5ADJ9//vn9d+5Y&#10;K52xLUdHyBNUvAbtRCq+98WXn50VX23upRHdQJtptPtErJO6RhYbseBAlpQS+Q3QtthXXz7Bt+3O&#10;7QNck3myeI/MdA20GL4DpxlXCL4k+EJRBZBrAHRGmcBYjPaF0gtgFRtXEEyRVLgmuz64fy9MSBmn&#10;FlUXePjPf/qvuVKwHWMxkRBQw/CPoo4TvssydP8537mFExXCHHHKQdFDDMCWooQI+t0LXcMEQxsa&#10;JJARLZWLxVM8iXAQOWhCDafzOahr8Yg/m4kg1riX3cEN6v5776QL2KQE3iZtdmOTXG7Z0SiQwOtO&#10;5KP5W1skv97b3tjd3thx2WzTVa1eb7CGPfIee8els9PSxdH5Wf3N6ZickjbSQE04BWPtONbISwTO&#10;EGTepZVnRJMvIKxFwIVcEnOVo9ffChwlnmjU61flYn4znd+Eor8kgtsQIm4TIMNheqGIdobFyXya&#10;2dh0+fxuv5syFT9+5oS0ioyyIUnnCGmJJkk/QzUINHl6coxKr7CZA0vG1pwPwK/lFmHW0my2IAgK&#10;OVk4BObLm8QhD5uVYRr0/EKhIFR5hNkq8u7OJnUvq4JTuHAu/8s//5idsQ46E3fK+geNxXoLsSXY&#10;tEgAamjX9O8ShZMpvL87kHf4HZg2QxFKJKLZ3BZeJxv7hdxmJhILBgpJT4j4CwR5y2AWf3CXN8JE&#10;xBWYKPPxrDlua8ta8eLb8xdXi77mlyea8WvbGFVO21/9n1+dvX6DqLPTqJXOjxvNCnMnJeCcQRJx&#10;G7bH6g5b0/kYhQhgcjYS5lIBAES4w6CVLECsQPjanVaLwpSTmsqK94/qaYh7SqtWvrrkH8Cjnz9/&#10;iVV9IkHhSwfE64bg3cIvksm3x3bPF2W3f3DTmua3d/uzjmEPUK9h+8bpT5Ua4orwwu4L015sZPM8&#10;t2G/w7RsHXim8ogZzfD6MoWkEsttbAjva4bHQVVEhboFoM7BmgSJ9HvI38D+EsIGmwyHQSag/AFi&#10;SRAZEd73V5/8GVHSiBj44XvQ9lBn8EPZz0AHyk1/KnJlcbkFkkthuBZQqzcNblcqOlRMo2Hv69/+&#10;4+FXv22dn5AhXT9/3atd9yb9Lz/9Tf11sXh1tZhpp48et6+vPKZ19Omzy2Kp3L2RvKs3h0cX35RT&#10;BCF79LvvYP9T1rpWPqoyaMEoZnMjMtPancH1xi4K4cDM0V/K06WEiSVld99hL7RmK4l0hNEL02OZ&#10;PkDYq4eCEUZEZMwwr6SYQZRRY/RUPMejjf3dFibxlUTCyQPJF4h5wMM3t44RBaQuV0qn5fMzt5iG&#10;PU1kbI8vCklRVs05nt+k+lpyxK9Mum02CjwAnQxzyQPAAhJ6fHKouJmLxyiCqR94OWjvmcewOTi+&#10;uO2xMOQgqtZqvKlAF3jhAm3i9ASjkAIB+iA7HNVANEySN7cJ5Hd+4OZyVxBkArMCNzK4a8gOPK6x&#10;bVX73VeXZ/RxL18f4tcfCKnUYegqGHsMRhj/MBxZoaNinSA3ENUelXXVOW6X3wwb525pbmoIg3o+&#10;W/YtXaueJg30qJggND1LLa56E2rGZXiQ+eXwXDk5vX5z0q9VAKl2s7GDQurBXj4gLwh93NxSTUe7&#10;Ny05veS0sFeaPi8f0IFNJuNd+nqePqNPyiqqDc5uCpP1hMwNuPv8m2cXxQvTmvGv8acjMx2WVy4r&#10;vffu7bfuZQ29ikOJtBrFVCUa8hXPj+vl48bV2ahelmejbMh9Zzt+evSw2T5WYBBB+1YGang1GZAo&#10;VkkEEwHxmxJ+T5Bc10IhtbDGyVS422tyarFZ2602RTzIMjwNvJSpwKjK8FoCm6Gr7HS7pFCJNmhp&#10;XRTPGYYCJ8cieCOInp9oBXp96OLyX/zlTzmVJtj1TCf6yupDw76pUZag7RjrBD3S0GDdwMw8DktI&#10;lKQBLGss/kgIH8xv4uEQliCS1tovhBPbOKO4Ing4bOeSmfyt/IGCPdOtA8LbojHYRcrbGXduMygn&#10;yf/JvXh6kgrK2WDYni+uLptv7X8/FtidNqYBgXT7W6020KRuG8l8ZiEtGaAJn1hGVdPVBBKOIU87&#10;vW08ykSTD9NOTFmJ46IqA/nmTaPx4ptzUQd8+MTQ8qaIkD05evODD+6///5Bs3UOpLu/m8eRajO/&#10;KfILjFUyCg8UhGjX414kMx5/zG/I2mQ59KkJbNvg/KQCqt4bHx8WD/beTcW2iD1lZgQtdKJBPWXE&#10;rna7Q3Ph2L91gHn81vY2LwgvDbUlxRjnGMcNDLQ150+4AC0tJChLDm3uEYiZ6VQSpxJOIGFEwQdi&#10;0/zk3/5pfTRpTsY3/cFZuVZpdnDyx6uHNhrPcoYgAuC3bZSd2EqR/wrID4l8Ohry/2LBsbdX1GmL&#10;CSEK2LcozR6g53K68nKujCYWhBE3zl14Hgf91PNOj6QrXl3yQ6E9fHO8nfHgRM32N4eLZGgX5UI0&#10;BI8ADwEZQ7eT+lXfgEWfsBaMugVZh3KQmg5idz6Y89tyOpKE++Zy+/i8iOQQqvlE8i+QK7Zugpu7&#10;zvSARUzS8fy6WG7dtIADKIDSKXx6N9xEfRi8UZNho8e1QToKmIIHgz33jHEld+0H33svF0l5TC8Q&#10;jc+pJH3YIUpnZ1W/mqw1BtR8N53mYDZsoA0KhRaEYKgRHLxNo9trVwr5FHhVKpGG+g1zXKRZgYO5&#10;PLioY4JLYUXlNhhOaPtxaOLXMFHFJpXJnsgsELYWBMv88KMbBIXsRgaMHq8TuEVkf4EsA8Iw1BCE&#10;dQR87LNMIk2OCPAyc4GL0yOOD+AySKSgz9pkyEnqYndH87m9B5AOFF8MV+gQlsnwobBYy+eJDZCi&#10;KcMVsp3BpW95eHQGcuL0Wpnc7n7wfrc1lYAQnJ3BeKobyaelk7rWNxUrl46HPS6KbMAVTDbhhoKH&#10;xpzBuC+MppBrn7EGLjiI2f0hH5YPNNU0bCK9gvpFZPoYZDyN0LtWWyZKDTSGhqNaadUrbY7s66Or&#10;6tFVyO3Hm/IGxqHH23OObT+TUscIo+nq2D10YRm14mTXnPWr2ldfPez2tEx+r4dvABmMFBJB/wBd&#10;sk8d9qdwE7fyudt7aj4XikBpiMTxD8cXEEoV9SMPikRTErZxH0DHxXah3aK4Z9rGciK65GNTfQl1&#10;OOwCWDkf/clPKCd4xLQ8IDniRRP/De0rxH6wCfS3CDLoDj14xqLMQCyDsIori8KUwpwoEXaMc3IT&#10;djEyQCvhQtTUbtZVr4I1m8IyzoamNtAn3Shc1hEm0dq8hz59Xj+vRIkRRO7oifzeu7/rCQYmK73V&#10;b04s943hnzhtDuxcYU/1JUsXOLa5bSwAOpZ3FcqG8tRTHAvEqwKNgKuzLxQQGcyIhsQQIGLyffex&#10;2TfNwU1vNAiGYdmlY+w+omLA5yE+4QHm9p2WKgMNEsLOZWVVbi78kd0vH58XSxOfZ/v8aNRuKaOR&#10;+uXX13//ebE9lIZt+P6jVLTw4N4P8M2JqLwZvDIWbRG0yklnKC3keDAWS3uT2QSi1YAaHk0n4K8i&#10;4c5hpdJR4ZsiL4FJeYjEjtG2g2DyyHkIEDY5yoDnaOS5ckTs1A/+xY9F8qM+F+LK9cCZcovlWU+y&#10;uVbW2VhkIaPRFuMhN6AzQEKatJ8Z4UHf4vUGWjOqlRBDcEJy1ne6g2arB5BWrdTxxmUKBBBwVSoR&#10;qZRO5JgzydIimgxupAPv7m0Houl6d4hzYc+aVuej82r1pNFXMpsEcQM6MImCccp2nk1Xbmewelbv&#10;VjrpcIpS6bx0uiTkkxGsUw77gz7YGKJxXfEQDF0D84ZehMVbc1ilEWFOMWLgxagSi5d+p1StGrYj&#10;s7m7ctNqbfmihdNib7BwBlOF83JnsQwk07cazblLSa6k2NxWo9nt3O7bWarj7UJ+561QfAM2IwFg&#10;Eu9CgG3gpQAICW0HbOTtxWrCRBF3NuzbKBeRzOExhd050hmCH1kn1gCFLZ0pbQ0QJ7wRSjiGb1Rq&#10;VPMMY6jyxW30yX/5z6waBTNMfeB+IeZj5ikCFdeJeXCkMCUX6VJ2kryoZAKzK/h0LB5pT59+9vnv&#10;/ehHPUTZ5QuZnACkeJGEQcrCxRXhK2Tm1mrlyXiIWRJ3XQQ7P7gW/RuPc6qEcaz3RBa+Oml4YKGT&#10;GcFFA8XGKwKvieTOrjmYWKNp2C/iwvHAiwQCmVCoV6mhIsgVsjMiYsctRVUy0aQXphzHnACTeLGA&#10;KkxtMVvYBraRWElbyB8ZsdkBbczQH/qSylVMJQIuy2Aqk8nzc3l27cRvy2n7IkHsW7nGUVAsJjpv&#10;IdDO3LagjMCPNu2x5EJZR8/kgjRDjQqZ01iAIorBClM42aGYc0NVxgudqALyF3BAFu0gBxCgKqwE&#10;MWlce1mjgFXdKoctriUMb8Asue0zyfjuVoEbB1RAsMa+9+M/APjkvQb1Y7kQRwtAU6j5/x+hkbUV&#10;se8AZfYKash6WiComLRF4APruHmgHl9yYzOQzDoDuLjnvFHsj3aVcCSRz0dzuVAqQdqAF5ZZkDN0&#10;lErIvhCDWXgMbPgAM2omcErY5wj4+fCcjR51FQG9srSwgjYKoiW6rwF1ttlr0ZpTG7bH3VKlQm6Z&#10;vbBfPHo66w6DLte3jx82yxeWOXQ6RwwrdLOJ3YqT0mSIZVxfn04vzy9MXW/Wq/QRpInMdOqFsGY4&#10;a606XaQGBd4N8IMDtMHkR5tPNWTPK91UYPcjveJ6w9MY70unqS8QyziXJl5apI8K3gCDvJULP1HZ&#10;xlM/5EAt68VMkoUIQDFcWXz7pBpIMLNyOjy0KGUY+kuLvpM8KcEaJQcRNh0W/UjcgdoQsLEw7/3k&#10;D4Vxu4D8sGILoTBBpQlOyeKzYAJjRoRBJUe343JtpNL8VdCWBZnDf+vgNpIqpGxEk2zfOYBMVul0&#10;r1vtV6cnnckonE7mdgp7d/eOiycH79xRo/5Wp6hPqipavkn/4tWbyvOLs1IRbs7VyctKvcxJ/Jtf&#10;fHZzfd3uFM8efVk5PNN7p5HoqnT93GH1pfno6NFvK5clWoTT66uHj9/AgvA63McvvjX6o5jPe/zy&#10;iWwzvrXcvpmt9E2pZUv9SadOtiUpyE8fPSU1i2snqLhvb+3gs0WsOfSpVn+SyCYUH5wAqHPCQ1+4&#10;WwkyFdO/gCkh2xn7QghcdR8WBU7VCfiDbhQehksKML9D4c0QzOPDn0GI2WHhzSW/NwT4/p1lFWMk&#10;SFT4QDEnYb/OdcZoPrYY44zdnR1EM0BoYDysDVcGeBj0DF50wSt78Me/T0GJppjTCVtmlgd7cugz&#10;yFC5hcQqwNqlPiONANljUBVjBDYX/1uuGMxxJWHvlNngNZfmy5k36CWNsD1o/ps//9MoSg6ML1bj&#10;VC7oC3B6zoFUgsthwe8YXJfNSg9dJU9i1uvIvQ6uE1Z3/La6GXG69Fk3yPDc5/j+OzHFM4ylbEWa&#10;+hksT2dO2z2bOy6rXY4SLvxJuw8ICUyIaYYPHvlc29n3ZQouf2wmBxgd9oO4Y/JOWYuw11MtDiSd&#10;Qbijc1UeNFj8S2S41HPX5TLkWHSZS4NYlpC9YBtwE6BiFLb2whV2TCojnImALXy+5iECzLD4nI1W&#10;c2oNUzCqhNkNJRUH3cKLEpF8XZtccsSTY5aAXyCm3YiE5yY3BRlqpD3RYgmu/lovDurKAQcURlo4&#10;a0OZBxotv/fP/ogFpCBeX/JUGdCmwRuoQ/EGE4H2YmEg2+IT71IiTKwEbUs0CGKKCiokBLSYYEMZ&#10;FGMeOobJcGrOlw/u3ecNCgEp4pdoLvoMWK7OnMtqLuw0W53K+fX9wl0fsZEcGvpkOTFlfAM13TMy&#10;8RigK8yr8oM7BJdqknfm9kPBkcPe4FKHJZJYzLkLNpnTxAGhYHpz4ZFwZHMaLAgw3TsgnpbB8cDh&#10;GlOXRTiWTYvGq93ghXFEvcu41z9pdUbtfrlchcEYjhLSijx1BKoKwszcDc6cNZvw7Bl0gE95nFbI&#10;p+BCB2eIRlRezRR7Li2mbtuiliXWDpUhcm30DXOzT6qOpQ1dDsxbB5LUpZVw2GM+Fep7wtbI8ATC&#10;4VeORyL3hM3C+828letczJkFV0YkgTGI5BCSf+ef/1NufuGBR9bSetTJc18vklgn8RvoVVgb7GvR&#10;s3CZMN+hmRQacwFGM2yg7qZIVXDvdHimFMboyJzu/e19oGnmGOXzUqtSh5w67NZBK1Qnh1nHZXnD&#10;ctQ5WfUW0742XGoMGhzobkILG+KrMZ/4JB0nCId7oiZcXpWbneSNaKMy6DbZYQ6H5ul26jDuJWp/&#10;CL1EyFoQxh3xhCO7FdRXPYd7Siw3osMI3J+FOSWgeeUIeh3EOGSC4XlvJFm85rJHDe3cu8ebpg+7&#10;nD7ZkCrPNa/DIPN4aY5WFqqJ3rRX93G3LGY4GUIYWE66+NJ6FhousS5auoXlBgTVen4/OW1Ylk0d&#10;s77sgLhcsZY1+k6XTOkgDiwAGMwB+GouBUfSQT63JZD89YW9zmQV7B6Rdk2PCXLBRmTHiJEyFTZ/&#10;WQ8uUXdQLrMwYsIkUtvYMFQ2Dg40flQfdhnfkQ5E1pvIDWWctqKi8zAKIHSo0RyAOFBUHx+fla+q&#10;lMKAVKBzgYCEVYpTG/VL46A3Px8TshWQ0lF1I82QkpOJ+VKYXWpPXT6jcDvsTtierOyLscr8CfAC&#10;o7g/1oq9ZmsMqJmIuDhWkcivIC6ZBgW9AnGUrApCZBJBUWmDaiDSNx0zy9GZOPwhJyauIV+Q6xw5&#10;T1CNMhcamqvcrdsM2IbVs9PnD0OyMW1daIOryRDpxJPi+ePSxcuzF6fT5uuoy5qfXxtvitZ1ETJ8&#10;QtOlRte8akj41RJ+UzzJBVbbUdnqX4vXxTHC9yKZJAtBdymrYX+0MJyqL8bQkodeyGfJS+FwwyUT&#10;OiSNCv0iIy6aQnHTY5RMUBJb5d0f/4GowcRwRqDMDMoZWjA/YEHWOwb2sgDXeMHYSWwzyISCniPm&#10;z2IkLS4coDTLAqVB8jVbGtVWndmJRVQEhetqRugupnsyhiYJJWCdOlsDR8MVcKTCcsJtShSxMG7d&#10;FubFLq+s+Hm15lM57Lj9YUxKOVxpyXaTXkOHROBWoNubknN1AIogBf2IM136uijCEoRGzQ/RD47p&#10;UBulcKwOq+giqFiQhyFC6WkO6n0vhja2myHdbMTtvhqbq761im/vClmGvBrfVLV23WtNc0k/eXDk&#10;k8FXiUfdIaTHmi3PejiLRDQr5rT8hBD0++6ZmfKoWSwR7cW4V3O7JjiTFM9fYMoqIipnN4aOny+h&#10;kVhCOPSZy2TqKwfJ0QPEjITjzJAY3ohMK4DKNVFWjMA47IRqT9Bo/y+8IYQ/MKTjbwAAAABJRU5E&#10;rkJgglBLAwQKAAAAAAAAACEAwuLBaRlDAAAZQwAAFAAAAGRycy9tZWRpYS9pbWFnZTUucG5niVBO&#10;Rw0KGgoAAAANSUhEUgAAALYAAACwCAIAAAAtywNOAAAAAXNSR0IArs4c6QAAQtNJREFUeF7tnXmQ&#10;JFed3+voOrq6e7pnumd6Dkmj+wZJSEgCAUIIxA2CUCxYXtvh8B9eB2Hv2g5H+I81gSMWB2E7/M9G&#10;2F7vrte74QUvN2jFjQ5uEEIaSeiWZjTSHH2fdV/+ZH17XudkZWW+zKpGc+V01GRXv3zH733f734v&#10;k+12O5FIVCoVPmNcc2vVf/mVp7/54mI72ftpWui0kuh88N94Jr0jP7Qtlx7ODA1nUoWh9O5tuasn&#10;c/sm8nsnhneMZqfH86P5TIz+nHtkUBTI5/OqKtknRL73/MLH//qxZmoDIPmhodHCiBst9Xq9VKvW&#10;ms2grrcTyWQi3U6kWq2Uc8tNO5PL3LZv9IbpwpV7RvdtL5w/NbJv+/Cgxn+unlAKDAYirXb733zx&#10;yT87MJtIJ4dS6clt44XCSK+2wWK5XKo36uVaTdyk1WrCXNpt5z8h1Xu12gl+xH6aDp+a3j785qnc&#10;5btG94zndm3L7x4fzmTTk7l0Iev85IZS2Ux66AReQ6lwrkAABQYDkVq9fuVnf3Ks0UokE7u3Tw4P&#10;FyIRvdGotzpXrdFotlsOElqtRrPR+Wz2ZDyAxoFN5xNgZdJXjWV3j2UnC9nxQnb7cCafT58/mt0/&#10;kdteyOwYzW0fyY7khiJ17FxhKDAYiDzy4vw7/uKxRCZFjRftPb9/yna4CbwJkLQFGq5KpcR3CKxi&#10;vebfhBiQUXdSyW3p5FgunU8lhzPpbMphLXvGs2/dPcInMuuCqVF0nfQ5ZhM4YYOByH/82tOfe+RI&#10;Ip2aGC5s3z7ZP0QsayiXiw7vqddbzeY6uHFLKX+J1RFVjtjqwK7h4ClXGHrvvtGrpkcu21m4bM/4&#10;/p2jo/mhdDKRSnI5n0DIuTtbr8FA5A1/8tCLlSZSZuf49tGR0W5iNpuNuiNENvQMVNFUCtJDd+eG&#10;8un0YERAw7kQW01aa/AJF0J7QWY5DKlzL3B4LkdmdfrGH7kfSl2/I79vW+6Cidze7cM7hoemJkYK&#10;2dRUPjOeHwJA3OczqXQ6fTbAZgAQWSvVdv3xg4kRZ4737dqdHfLaqCvFdemnTJhoCjjSyVQ6BVRY&#10;oI54ymQ2n8qlh1i1qc7lrOPUEFfsyQAcoKYDkSaiS32o1ypAwlF32u1KA2bSdbntc4omE9sQUiOZ&#10;yUJmIp8ZzaZGc5hs2csmchdsz0+PZidGsru2ZfPZzJnHbwYAkd++unzTn/4qkXOWVDdE1krFhZWl&#10;Xlzfd+I73GWTtzv8/gSfZ+kOZ7P8KtDk88NCWNQLjsIjjqLrmEoO/6jVqjAbXYDGKEDemk94dHiQ&#10;fg6nktlUIpvCjkvRofRQ+qbpwvV7Ri+dGt41PnzRzvzk2PDpzmwGAJHvHDj6sS88hUHB6t81tXPI&#10;JTIg98zCbIgvJOr09ig/knGgAzeC91BkeHjD6nYAp38d2Nmv8ibGVK3Cp8NpHAQ5zEbYcuDVUad9&#10;+tJ0+I8jtijYud0zlr15d+GynaMXTg5fsnN4z8RwLpfLDyXzQ6lMOpkBXrDTU1hlHgBE/ucPX/zX&#10;PziI/O6GSLFUnF1eHBAGYlaDE88RWwguZiKZGspkVVEmjSnjiLOOPmSrWACaDlAc4SXQSIqBhWaz&#10;VUdy9ZJZxs5qtTGvLh7PXYBHZzQ3vS07NZLJ57K7RjPThQz2+XghMzY8lM+AnFNCRx4ARP7oS7/9&#10;s8eO4TTrhshrM0frwe7UmPM+gMcQDdJ4qMsBUOeGb/DBOVByMJPOnMBTQHuwmQ5PcexzFGRpx816&#10;vdlxBFbqmxrYSZV4YxGJCVx/+fRYbmgkmx7BRM+k0Zev3pE/fzuMJ7+tkNk9kS9k4+tksUk2AIi8&#10;/389+tCry/SgkM1NbZ90i96DR1+N3bPX60EJJLWu/0azOQAkEVYo+NhrPozDJYPEV9BzjIne069z&#10;ckVgNt1qp1B6Oj1Jtto7R7O37h29alfh8t2j+yYKF+wcwa+z1YTqFyIsnff9j0d+fHyNjo5kc5Mu&#10;iBSLa7MrDnTOyKsAZIbQnlO5bN4x3B212VF0Ored3ywuDD24D4ymdMIZuBmLcDSd8FgEzV0yVbhh&#10;Mn/RVGF6Ww7ETBOLIDiaS4/iM0RBHEpmhxyZatEd/yL9QmS9Uv/wnz/6i9liN0TmFubWqzHjxrHH&#10;83o9CDCQXOnNf459lxtCoXBustmcZcfq9RriCecNsYhWx62MVxCZxT9MdBw+PvXIGSg8deRXOpu+&#10;alsOObV9OItaMzGczeXTF49lzhvP78Bod2IRGXuZ1S9E5lYrH/urxx+d94HI4eNH/P1UltQ6/Yt1&#10;LBVHREj4ZtPpHAs87bh5bLQcEcDEIvDqCDR8U62W0X1qLvbjpZaJXgk3qeTEUHI0mybcgOs4l0oS&#10;9bxoInfLHmIRuQsJRExgped9WU2/EDm8UPq9v378wFKZnozlh3dM7JDexxiOLy74m4Wn/9wPagTb&#10;cvkNFWdkjDrNDNlb5qYnpdI6Qh8mhFm+XqsKGBt8ZcNz3NVrxUHhTI5P2YHexHj2jt0j1+4euXRn&#10;4fZr9u4cw+OT7BciL82s/4P/e+DJZUegjBdGto9v1/CWV5eX19f8ZOmgyHsG1oNqA5txNAdYTceY&#10;cjTkjnYTI0ABXJBRurhzeJAjwhw7y4lFcN8r76Lj1Ll0dOhP77nmHVfsLAxvZOfETCl65rWVf/iF&#10;J59ZdWC7Y3xivLMa0LnmlhZLZ40isnVoRTaBF/Rgh9kkkyg3fAFi7JUbd99OxCJQbByIKBbh3NSr&#10;jsXedNzKm+WbrfdfOPGXv3/9nh3OnDpMLl7W2aMHF//J3z31UrHuhki1WplbXjxlPSJbN6NbWrOj&#10;1JzwDkuaF4Yyw8PDjmJj4b8J6NtGOAKsNBvLqyskB6pwttl66A9ufsvl0/rVykjrbqbSaKF58z36&#10;fNYJUzhXlWDrqeox29JZ3NLKO4aLY+zwQ9icn5VK+fjS4mtzM/if+Jmfn11eWarV0WI7cW6noJ8F&#10;1NVLRUzhT7lsbnpq1+TYNhUhKfCxVzad4zEhslyulx2PIvFY2nAqgRvVzomYLQVLj8rXatWl4vqR&#10;uZnXZo8dnT0+tzC/uLK4Wlznp1QuKU5p069tY+PESp2SyeRTRxyPV19cZKHcKDcdqHbSbhxFFbWo&#10;fIJT2XToXJmtoACqKO64tXKZMDs/88tLaIezSwuzi/P8rK6toMwGtDua76ioycSLC6X+INJuzZSq&#10;a53Q1WZEgzwMO/62FaQ5V6cvBchtqKGN1mrFSpmfxbXVI/PwmePrxU0m4X5wI86QSr60somkOIIG&#10;Q6pSbmzkpp8w6pdWXufQ7jmUhFKg44Ntl+v1uZXlJSebx6uy4GVRJS+XHUMkvqCpNdvLnXxE97UW&#10;d7NW6MDOFdgKCqyWUFU2pYma8NVz43CRSr09t3aSSMPc3YphnKtz6yiAlVSulDspDZsX2wz0y7Ar&#10;zTQORMr15kyxakLn1FgqOcGac9fpRQEnSHiy+rh6YqnvcSUix4XI+iYXoRnLTIjTi4JnfG+VNWeG&#10;uclRWu0LxzYxEgci69X6K8WG0UWQMpa+mjOe6Kf1APGgmP5P5Dfz3OJApFitVbTVtpPCiYvmLI/+&#10;n6bI6Di0No0O3LIbA2m39+/Y3GEfCyLFIrvWdJECY3z7pymlztpud1J3NyHC7kZDiumxzWSoOBBp&#10;l4t7Uw0YCJmZvkl0Zy3RT+uBlxubENmzfTM3Ng5EDh2ZX5lbSLANYmnJ+Vzms/OzupJAJa5W2fV2&#10;DjqnPlycjANSDjYUhjrpJBt9brX3Tmwe8hAHIv/uR/OrtabDRcAdmKiUN34wfR2sLCYWFxKzxxIz&#10;nZ+1FeeHP5WdFLVz16lDAeVkqz/KNjqhiyT2bO8PImPzKxPptqPybmS2uUbdOVPmpJ9iMcEPDGZl&#10;KXH86MaPw3sWE6vLibXVBCJQP7hx9GP0plOHnGdiT7RDdkOndHYAbXCRQo4MuM0/RU4pwgH3uT//&#10;8sjYZGt8V6WR/MVL8798dXm92kjUXQ7WTnpA5EtbwJ1dB6TmbWyec74hQq3NB6494pErP/fAyRQA&#10;H5Nj46OjG6llS2sryyxXrnbi1p3DX/xnN50/tZE+EhkiCwsL3//+9y+77LIbbrgBhfjocuX4SuX5&#10;46sHjy0dX62+vFB5eLZUXz7hbK1shIU4g8QT04kwZU6KXqe4ObWBzQeo4qQyAZqz4yiHCOSyK4oa&#10;wpEfOlgKKUOKCSkEzqOt9ieumPzT37t250TcxMSDBw/+4he/uPrqq6+77rpenWGD/asLxReOrRya&#10;Kz1xbP3ns8XDM+vk9jv5s9VSu1EjVtx0Dr0TsxlQNnQu58CF3ecAyHPqxFl8kkyvOSJdcHrHZDbr&#10;WC74VReWF4vyvjfbf3jzvs988PKJsY0N9JG5yKOPPvrSSy+98Y1vvPLKKwPwquMYjMBBzC0Wa4vF&#10;xrHl0mKx/tRc+dmFMlkMlXprrUQuQ3m5Wj9WUoJBBzHGAOtjP5mDGLACEwKLSC6xIufoEidz+CS2&#10;ZLfyzqRSbohwBgwJR7i4OhBp/ee7LvvU7fvjZ8A/9NBDyJobb7zxwgsvDCAZKosJG5pina36GzMF&#10;EMr1VrneXi3VSrXGXLF+aL1eWa+R8ji3UllYWV8s1Q8sVpZXqhyS59SArqObzgFT8WfLOb4TiHQO&#10;7zTMxlF3nFNvTtKB4rdxGjzJYR97p3ZpM1ilVj02P6tOI3j++91XfeLGvfH30Xzta19DBbn11lun&#10;pzcypH3p4QsR35Lu6e4copkkcTrJltdWu9hoVaotdJ259frLM6tHlyrPLZQfO7q2SpwZodXEDuqI&#10;T2fWYynILvBuwM5sykVsgRgwNJRNDJ2BJ1dlhobO27VHBFhZQxPp6KqJxCWj2b+85+pbLpmMCRFM&#10;56985Ss8/Pa3v318fLzXYnHOqqs5+8MGspp01oNb351drc6vN4+vVg7NFV9eKD9yvHhkodhwtsO2&#10;6sWVepNDqlo1cLNxjtmJbvTBepyBABdHO0ZycUBRflNsaZAbetVARvy7qMQNkeOzx41r9capwv/5&#10;5BsunR6NCZFSqXT//fePjIzceeednLnzu4GIbyuKLph5wZOHosNWEDQeuM7Bldpry5X1Yo2g9Pra&#10;2nKpMVusz5bZYtDxMeN3keuls0elrwmRQU4l6DpSmxzh1RGFjg7UX+V99SzkYTdE3Id93Hne+N/+&#10;o+s4DycmRObn5x988MGxsbH3vve9ARtQ4R/VajXSQWf9U0P9MZOCrkN2HOpOvdHEbbNUaSyVG4vr&#10;jdnVyuJq+fhy6ZWlMkm8MysVx1mHliOZxdWnzHKkuyCS2oAwoKFOTHQE1oBOiOyfXAYipIPNuI6U&#10;+vAlk1/4x9dx6kRMiGDxPvLIIzt37rzjjjsCeglEyuVyjE3M/Y88uAZnr/zGuURORAKfM/bUoaXm&#10;/Fr1hZni8zOrT8yVf3OsyGnATj2llY3aMoPQRdzsCvQUCg6byQ5zzNNWj9q3fgORhYU5k2w21E58&#10;9vb9/+o9l/JITIg888wzTzzxBOZugFPEYeSnKkR6yiyXvss26dVK4+hyndMPjixXXl4sPzpbqnCE&#10;aAOfTsnZcFBtrqLrsI1IDh04kEytfmQWUttRuuE0mQ07yznOr2P+nYi0DRZJQGTfzmm0tcMzRw2/&#10;zzfbX7r32ndfuzs+RH7961+/+OKLWLx4V09HLmJJZfE/R1ZspsW0ViutlVJ9pVLHiXxopUrQYR3J&#10;VayvrJdmVyqH16p4lTnSdSM+1ehkcPUjs+A0yCzwAWjUDZRlBzR8j8rcL++RX4STA2aWFozvcqTZ&#10;fuzfvvX8ScflGpOL/PSnPz18+PDtt9++d+/eAHJjzuA3s5yP06XYBm5OdNfZZ9tO4vpjG7PjAKw2&#10;VmuN1fXaa0s1zuc5NL9+aKn809lKonjCnWNiEUNx7XPnSOMOMhSRcFgOWk7HwjKOQWtqEqOZGp/g&#10;rR6ckGseGmu0j372Tr2KIw5EcHUAkaNHj3784x83z/t2iRcgDcritR7yKVFQh4I4PrnOVLI618pw&#10;nfrB2fUX5spPH1//0UxxdnadozmdWERlreUcBpxobToD+4tF0DCHggCgfOEkBtZDArKDlxSAqnFk&#10;t9rv2jt6/6duFSnjQASL92c/+9ns7Oy9994bPCFnLUR8yaKjH4zM4bTNpVJjfq0+s1o+tFB+ebWG&#10;a6daqmJ8rRfR8stYXjOVAcUikE2OAzBzgs3Is9wj+NBo/dc79n/qrsvjQ2RlZeXnP/8503/33XcH&#10;QwQwnRKL+hTuhDsWga5brjXZIrlaqpZqzdli7fB6veTEIhpzK2zgXj+2WjuwVK3Kp8yFfa6bzmn6&#10;0S5kkxRhs5lKwQd+bSV/8E+vu+2KXfEhAv8gxotTJNjipYFisXgKWrzRSPl6lD4pFuEcRZZ05FAC&#10;60mxiOaxlcqRxfIr88XjK9Vn5suPH1ktVzobmtCOpSDHiEU4rSYT2UwiO3bw03dwEnB8iLz66qu/&#10;/OUvL7roIiyaAAJiQcFFzkFkKzDmiUVgd+MJnC82D8+vv7pYObhUeeTo2gxu5ibHjjfqpTWEGsfA&#10;bGYtd+3z3uxkq33Nhbt//R/uMt/E0UVefvllIHLLLbdcfPHFAeM/I82ZrZjvQdXZOTlv0ylTrHCM&#10;UXu1XJ9frxLGemm59tr8+pITl6geWVo9wtljnbODnN0L+uz8uiOf+PSd0//8nj4gAm94/vnnSRa5&#10;6667pqamzkFkUBO8FfV4YhFgoNJM4cKZW6/NlOtra+WlUnMFzQbDOdHcVRjKJZsHnz1wx/UXv/22&#10;t8TnIiQmPfnkk08//fQ999yT1XFHPS508t9xdGYrqHwm1QmXcTspOof+bqb6oYocO3r04Ycfvuaa&#10;a9xOc/OIrRvHObqkXOaMvtNOyTjznHhR4euZso5CgxG+8YMnR7ojAXzfmqNBZHQ0/IUKpw4LYdgo&#10;Rhhipx2so4IguHzo8LFAmbVek2sLEQQNFVGLAqWnxUVCwrFjx9bW1riBl+gMSfcVSrvTYpihnQwd&#10;Jlykc2ad9+2Gqtk2vRkp881vfhNbBos3ACX2+YihA+u/wPr6OvrT8vKy3mLGBSHw6yBlC7yWfGSE&#10;rCjdcIC/fKAORZIOTXQcNtjiENz+e/L61sDc95p+dew73/kOI33nO9/pziSMbPSyFu+77z72zpAJ&#10;EIDKUwoiAILQ9J49e0hwwTUMF1xdXQU3dNJ5ZeuJCzQAEYMblHEufoVqLIbJyUn+SlX6dE+2r0gV&#10;wl5fTHg6yUoIflfpl7/85W3btt12221udSQyRI4cOYLSS1ZzsFPklIIInQEi5C0AEUM15o/v0VFA&#10;gLngtACIX2GWOqxHTAXiAheWIODgBkLzCV+BfFwClnuBwnhYS5D71EEJPemlh4omUAOIELrH4+U2&#10;fCJD5Lnnnjtw4MBb3/rW8847L2CJQGXPCWuv43pi4oHI9ddfz5wFdIN5BQ3OG4I6F0OA04CYF154&#10;ARCYDEuxEPk3jajlBtCgojENQgYUv+SSS9yIfH2D3qEQWVpa+va3vy0Vwg33yBD5zW9+Q6YIENm1&#10;ayPM40v0UwoiDB5f3zve8Y5gR073QIQYJPR73vMeKAVjgLsgpLgBPSBPmoqK6V7qi3iPrAO0HPiN&#10;0MOlF9AIYbTo1udUw9a915eeBKwQppUcD2USunsVGSI/+MEPWB9vectbJiYmThcucvz48ccffxx3&#10;cFQrjImcm5v71a9+ZRL9PTMKKYh4sx6ACze6R79B41FJfhWG9Mk3wNR5T28+L0UH9Ejp4VLIYt++&#10;faGKTgyWTOvBGvdvf/tblPo3vOENuM7c9UeGCNtnUHeBSIBgG+z2mRjk8DzC+nj22Wff/e53R4UI&#10;5QlIkahLon+vZz06u/MSh2YTuXbBBRewap3X+VarIMlJAOFtiaUSn0BBzEZchEu2hkwtpgQMQV4e&#10;554bpta0EltaOS+K6L2dhZ4QvX/ttddgIZ5k08gQ+fznPw/MgUgA0+68J9uhQv+z238N0JQ5Xlxc&#10;fNvb3hbqGPA0x+SR6A8j+cAHPmA/N4ydMCe7nd2mI1UZWCjrGy0HgcWnLCw4kASQ+iDGY/RlqkLF&#10;gXNzYa4bw4QyPAvBg5k69YRCBEUENGOr7t+/Pz4XYTDf+MY3SANA6Q1YkacURJgYFBG6RJ+jAo55&#10;wnzjkyxde4gwZ3ARVJ9gC9NDQDgNeh6cAzQAIBDDp1Q6qc+6pPTAVwAKsEDFYVJgD1gPATPCI7LI&#10;elGAAl/60peo9uabb/bswI0WowH10EsKVwC5zXKJOiVbUV5L1s2r7VuRjAi2FbtrozmeCtU63RPP&#10;PY/Q3Pbt23HAMN9YQ9deey3GxU033cTKhv+jInBxWscVV1yBaQqYgBFqFm4I9t/DJoPHFew0oyqJ&#10;uQB9xcqbDmCpxSZAYz8NW10S6tPtYAL59oHFIO9IcAp397PMtAREpKHJGdPdT1YjTIKZg7sAIFw7&#10;+ADPP/98DmSAnfMJVrAud+zYEak5T2GlkEoT6lWPFUSkqIe6ou21EPuSsccPRFgijNxeUpi2xOdh&#10;6fatMyJmmkmNChE5G31nyNjSYs/molfc00mai6qJ+0JE3p2+IIIzgJEHryo6bek0Q2zBIdlsAauE&#10;Yc7MzLBVGBTSCpMqC1C2ovuyny0tZTQDPhl51DnjcdZWDC5C56M6YGiLmTbOEvuVQ/f0YDBZQgEk&#10;ZTm421ZchMmjooEIGqUmwdkgB/0DHKTEks+G6xYjAnUPHfOxxx7Dn8HOUFy6GK5Ea3GCKbYiapqr&#10;F40ooD6Haga+JNYmD5ZEpDkDWDwSOm3uFiksaWi5usyzUmBDRxfaGahEncEzGw4RJobeQO5gJx0t&#10;2bB0uDHdQr4iRFG+EKtoYahjuG64kLXYeNQDJg4dOgREAAoKP7Y7HkAOSOIkvh//+McgiT9hzYMw&#10;phNCQCxziS6wpWBlvtf60wKlD6ir9hCRdhxVfaEP8FT6ad+Quk1b3WHFSIxWhZkLmg5WzMMhInrp&#10;VcIxOuF5hEVjbEI6p9llGSkuj1IGaMAKDhgMTuxV7nFGAXMpdMwfEgS+gk8MfvOTn/wENzkG+Xe/&#10;+12gA/sRdEgAoJiIaCS6Zecpj7CTX8vyEXVMWmdUfgDviZHLJzL2yUV0Hh0dDjhNiKGlP/OZz/Bf&#10;QPYe5Ibbs+g9rpVu8kkQBJOV2WXdwz98WY5J7BB6oB06srgXRiChpt2dC/tQvgG5IKWTQmtUHHLM&#10;0HLgQHLi0Xk4Dd8rvKJwLoOV5iSBZTQe9ZwHkX1QH/vTfnFTOQ5ZSBRM7m7i4P/mEdZGt94Q0Do9&#10;pNs4M4N9MPCnAHWE+YJQ0A0u3u2BNTWHpxSBD6IVl156KSHTgOlnPDbbZ1AygIjSaLtJ4LsEoT6z&#10;jtdSy9qgUNPMZZI/FOJXZB+sUFhApKQoJY6l4D71QAVxL3CmSJvSRBgv+CNmKQ4Uykuo/JVXXoGH&#10;wfaCj4DzVAUp4H8wTuAoP6wpwH0vwU1JtkVicL3pTW8KZnWMLoDTsH6oB5n+iU98ortYBNeZdDdM&#10;82BKMT2hLESRi+CQQXcrcu+Y1eC2/ZTGIdckWzek3CCbADTQYbYIsiCwdNoFKxVMgB7UFDxOYjBY&#10;VRyHgQaNuvOjH/2ICeNTURW4AtaWUXuNrtO9LqV1UnnwmvYMjXqQhnwp29UGi6pBLp94xpq7D3AR&#10;WY7BAitc0LA+WJHwomC/iGREKIxQFFigvoDT3HfXIH6AfAmFoJ6lGHPPUwgj/JWsBm7AB7ow0EE7&#10;5ksuIEVP+CsE0uxyaaq4QDz4gJ/Dion18AmYqBNsMT2yzCXIJRPBGeRGbbI3angK7khXQTYsoXvs&#10;vegJaukMNAyliUbUa1LgH9RD05Clu4yBe4i6yrClpoT6kWzMGWV59bLCfWuAjizoSKuT3sIn+DRq&#10;oNvnzfcgQ97uq666CgbD6Y/IFBLq4NuIM3gP5XFcMt9MHkoYY4cIIih5RtjnsrDg0hjqaM2YXeg6&#10;1Mx8o2wBI/osthrs2oGTKZktVJa5C8DkJDGD3R5qOqBm5oJOhs5sCEQUmVOHgocRykJ4nKq4Qr20&#10;7oaggiBiyUL0LAycBwMaMtJKN5JWoAEFUE+hHAAXoiSoyWgYhIu5uCdWgiyDAyEdIDG4gbWgrkkN&#10;clvpHLThts/BjUDjduoAZWgbScrQN8m+GJ5czwxq/Ye68EMgoiCTjdPMBiKCbSTnAdXKfA1eMe7B&#10;8wjrjPKRGqIGDUETIHmh7FQlHcqRQ3YWajuMh0ylj370o2QLoOvorHPlCjFAqTJcIAD3MY5BNFlU&#10;HMLu7CJ44IEH4D0Y7fyJtqQy21DPjBGCBEdVbHgS+FBQKdQEC4GIJG5oLTZ9oozcXJG81BDRhoe5&#10;O0ArMD8aisSuTA0KsvdCpGwoc8FcgQ66DhSHtbDP4CMf+QjpjODmzW9+M4rz5ZdfjkRDE+JCukFJ&#10;6Ik8AjfIKYYGkpBcuAcRYXAjFCD4DSAAZ9RpbHLTPcbF1Nq4bcSfek0NQ1CGZejkWnGR4PRgOsGw&#10;bQSBREYkiCDjbcjhpqBMMAavhC5L+JpidDLYVuyuUHJNqg9N8zgUQ5vBTQJEkFaIKhIykFOoPlwo&#10;PXxqLwGF0QZ4EL0EywA3iYIPT3UuNlEDHbRaJBodo3LxdcpH5ZGebkMZOSlCDUwriIRqNDa6qvrE&#10;wPT6AJvJg+5AJCoXMUH50MF3TzY9BO4yc+yxJYi4bRmPrkNVRmYpso/So+ULq0Nrht8gv4ARijOf&#10;aDzYXxSgG8oOwWJCWqEmw3JkQ8Vw27tHpDiDDc7CBQ0zGspFbKgpFSGSOUO1gkikyWbktBVDF6E5&#10;YwrZqz7qZNTm6KHaUtozAFIUgjlD80N4kR0Cm1FiOuwHg4t8NlRm7CxJn1A7KJivy7lCW6HsPySL&#10;THpfqGiw4SISfpDAN7jg21GhKioXUUJQDEVETEvUt2FyWhi0ZRNS715FOu7LNzhK6x6lR79Kx5QM&#10;DZ6UUItXoajQ0CzdDuEiDANah3JdG4IqCYP5Q5nnwneJG40UYmQwOqmkgzQsXfwqC4h7+zmjJyJi&#10;1LRCTaGyTOwFDYXl/JVWYcNNVYZHJHAhr80C01PSVXnWRkAEd0bR2cFwEcYQiev69kwLlLGhxOEL&#10;R7cHDeAD7YzIPonjivWTVMyvAAhvpnR7HqSkYKormDGCQpE+VH/y7adERiSXg0wP6X02S0XtAn2Z&#10;XZGeon4hMt4CcA9Z/JJ6+hI01GjDRSzpQlVS+5lmZC3Zlyj2HL6IfYisRegiZZlXyI32DoPBLOSS&#10;zCbiD3pAEko+6EHDh/doq4Eit8YRrtXJrzYstBsl8mWFck33g7LkbZQD85SYgWRHJH5gRmoDkWBl&#10;Re5gG3EcootQUWgSOeO0YbBKgNUCdSv8gAbVHa+Ugsnghk+ywNHzFcrRtgCgAyx4LR82Ia4nHJcw&#10;HkKycB2cCsThiKRgH2I3Sn/iUnKC+wrlvYxF8V6bEamMbGztq4v6FOV9DZNeokfo56/xFoC7e0yH&#10;pUMyRBdh/AMRNHQOMS8vfjfX4RuFUYwlAmgQSVoHBE1wLWAKkmeEWxPdHiUfLzi4gV64oWAqIAP0&#10;IKFwgUsNBDEkHOHTNLwHuQZdPGfRGDbLjR7kCo02uGktd4XNsnY/JeYnvcceWOIilKc5ew3Gt370&#10;P5q2GWkQROR9C05L0ZTbyBo5m315uOdxVSg3kZihVjZ0ATogBmsQlHAeBrF+DqTHmwmAEFXaZqLe&#10;VMulSnFtdXVldnaO1+jAZgiaoO78fecCOspuBF5SkiTmJWXsXQ6yC+hk1GUtfhB1+fGIoqqhAiJU&#10;w1AEsV+IaN2H8s9QfNBdY0yGWvMG8lLofM1XJsZtEwIdwEGUH50GHxT9WW6O/O+ly7+8euGDpb2P&#10;t/c+Vx8/2hhZbo9W0oX20HCjxfvpl2eOHX3huWcf/fUjDz/4AKBhXzuuTFpn8tCECOrCdZRWDXR6&#10;JeUrmymq/kj/JZ5AfCRmIGXcxvkbbGFIdWMx2ExHEBcBIgpN2XNC35JARFt6ZL5a1qaEFzHV0EeM&#10;qKKhVLK92so8Uhv5WWX7t4vTX1jY9TerF//tyoVfWN3/V8sX/c3K/v+3dsHfrZ3/cHH346Udh5s7&#10;lhPbqolsrVoh+CbdAiFFiF/p+Cg6Undwa+IXR92RrQ7oxQmEntBIh3sI9Fa8RyGb0NGZAlJy4xlr&#10;7la0YpnZ0PXvzFpA/1hD8voFlJEOETpIZ+Y6+LDhbKpN1IeaMNVQRqVHaMKxmxKJpcTYRKo1nGzr&#10;J5NoFxOZuVZuppk/1Bh9pjbxRHXywfL035fP/4uV/f9l6ZL/tHTlpxeuPdx0sIiKg22FWa7aIIJS&#10;YuEraDwYWcgsQCMrHa1ZRhAmOpkistqMfd5rKcsDFlWDkbFGD/t3dsucCc042aBqwOzCY5VIEYwA&#10;m/nTZi15xkLxpALK7KIDUU1Q3NPLtaRviIUvzU8zkax1XsXgvI+jnS4kkjJISOXCqsLbTaBfYVuU&#10;HnJHTJqIRmG0Ja0Q1BoCKEgr3mNMdiOaMkhCBwJeLA+3Zc6Dkhe9dNVeFqJ4j5wZoTMSzB7AvaSM&#10;DW2DJgzPVei6t8EH40E5YmzygFk+Iu090oqhZkm0lxuRhWMhUc9xHHqHaRldhz5r6yxeHLQcYmwg&#10;hnNpjGEFv9FyJOqGHk18DiZEJcyB7HOwwt4fXksKgBBb4EZBfyxzKmeMxjlrZr2Xpkm14j32bLUX&#10;kuQhDIVaCBeRKmDjRwqdctkmjBxod0slWROewWjFUDgSRKjECdW2k7MtW41nQ6gxzal2Nu2YUd1c&#10;U8LUXBCXScJnQ6QNZYKu8olZDu9RlB+tmWQRbjC7SAZQzFZpIvAVFB30YjncQAyXov9ASvsOoZWk&#10;lQlEqJNGg+n/uD0JR0stsycXkWiwBFow3xP2BZFQPKkq6fzcRFLNxEVKrWylHSGU71A/kcylmpyW&#10;z73lGpWgMRYv0ynVXsnbsBOMLHgPaeFgBfZDttH73//+D37wg+9617twDPK44roME2GEKgN6CEdo&#10;/xhaDjfoPejFihEKMUomCg0GhVq80mn6hQiaF7WEKiLB4OCvdFf8wL5Pgoj2SoU6ANwd6ExYu9TK&#10;oGeEdsxToJCs612qloSjJLOlAA2w6AV9/mrYpJz0SCKa4EuiELgBCUFIeHEPmBBnpM2STQIOWKVE&#10;G2AzeP9IFtH+MWYkFAHBGobsbcl9Gyr15CJKSQrlIjbmjIKTXDYmlum00d5tmhAWHR8/4Y9Eptm2&#10;VYpNc7lUYyjhiHl7hZoRSaUAIpadVHNSmJToKquNRsV+UGjIVSPSCfuR2EKEaWeQvIKReuiLAPqs&#10;Fi0XQ09SKuElNLHZJkBjkklDOaQZklQze6QLIk5mMn70VnokGS0fMZto70gRdw3P9XUTXRCJKg0N&#10;REQND/vx6D0UULqamIeMoFAu4u6kVpr70mkAciL3xUVMsNimluAyJsfHPvAtz0FUcjjmfjI508i2&#10;oiEkkUk0xluO6hNJO5bqE9UspxXpqpaL2NBWqz90j7iHW+P/9KBENpSNwFLT/lyEGVKQKXTdhzJY&#10;8QOZalrrHjz51iD1xSaboXt9rLRSjai6SDI5nnMUoEgQ0f7TGJxf4slSFXBDhHumNpTmbpooScr9&#10;jeKOoUctmkf8IWJmKJSFhFooJvIEQTHq0N51Vr98yfRepp0uMxgRMSoXwfvSaKfWWplwd+/JA6sk&#10;kiPJjU2HoSMyj0pdg4tE4vw8rn0YNm4r0xZNSIOJlO4EkeEZnqCHKB+qZYZARIEre6AFIMlY8zig&#10;6BmebB0Ngpau/Wro6hh7ZHgT+8AroLirZLyGEZppptZlBFXb6VJEpwjPZpKtQqrebDkHc1tCRO55&#10;cXV7DZe2lGTv6yIKICMQsdxZ7sYra8YT8YgRd/TnIgwDAUacIpiL2FDThFrg4ajrJAqxqQT3Noo6&#10;ejvebiphJATl8R3hQQI9+CKJhjBU8GROldEptqwAk1ZjjEl18kS2RwqUhDI/TwHe3z6SdSxS+xCS&#10;JltutEhcRGp41C2oIqNOvggencErhOo+rsFAJNQQseIiobV096C79+oo0yntTPMKjfCJ4Z0EJZh2&#10;5AppyzUAIhcEd6SYMA/iU4LrEDYDN8Q+SE/UZms8krgpyZFm8z7bTIgVwIEci7edriQylXay3Pmx&#10;yoeDeyca6WY5dLye0cnok5PDEpTMn0JocBH7oLcWgJ4KhYh6IlW625wRRAyHtum2PxdR2ClSgLtX&#10;Y9SjLPZu4Se4SPlCC0OuaQcbyUF8D0pADLlCcB3tt8ZZSZdYT/gcCXMQ7EBCEaPnAjEE0tBrRpLV&#10;j4++8vtjBz8ycuz24YU3Ztb3ttYKyVa1nVzt/JTaPl61/QnHDozqJwQiYD3UxPBQRmqWcng92PLw&#10;RfeDJtvSEiJQSSLb07o8Mdq5Y4MPyvhARAYntYc6v22cIpShNvDhK7DdNYhAXIapCjfau0awg5xW&#10;uSM/9KEP4cw2mWZQTe8AYTxDieb+obXrcsu3DR+/e9vheyde/BfTL/37qSf/ZOeBP97x3B9sO/zR&#10;wuzN2dXpdB1gLrRS+tlDYKAVeeeBlAPLOTPzIS4SVV1VkEvACp5aqW5K/Kakp3tSYENn1t2ED0Q0&#10;qTZLyobBSsoAEfXY5tIxfhDRPTwDIGqQNa59+jAY3hXxsY99TO9SAlLwHv7k+LlHtmWHR3L5gpM6&#10;l0ruSJWuyc3dMfra3eMv/eGOpz6387H/NnXgMzue/6OJQ5flMIUc7oK0grgQUVFMDVA+K12m/ypg&#10;k5XnGbLZX2hDPfOs9HcbXYROKmSoZz1uC8n90DOnQiCiEJq9URQw6zLV+IzkA5BniQUazAwlpMyl&#10;pxBVZCjqYBnyPBT4QMvBn+2coX7BRVO7901MTQ+PTaRzhWyqNZVavSwzP5V2EpsJgpiserRm5Bch&#10;WWJpfK+DZUCPBLkZV1QuQp+Vw2u/eczdnKXFa/DBsx6uI2RH0rp6cpFITqReKFGgC7rY8CRTieKZ&#10;NkzVPGK0MLCoxExpM/wKO8Fu0iZ9gAJcUI0J1oMetsi++ZZbr7vhRrmi9YpZTCeFXjHCUYeBCECR&#10;qUXOB4Y6kVilRsuXIx+j27sTsGbkcKJjoT5JdyXULzsolIxiIQqS63L7cKFJjJ1aPhChDeY1FGiS&#10;jqGCQ/LFMhxASen8DAaI2KtUcgdB/W6vtpFQ3FC5VrDJp9eBVTxID9GLyTTjYBkkF0aWjnxVihBT&#10;C3Ehi07Tg6lgRjF87nHtkGn2ve99D1MLxoOFxSKWMicG4FbCTKaqPUGoRDqmTeCNYngQ3O5XtzSg&#10;S9LY+tVFBMNIoiEAKBI0ofB316AVY28pUNjoDZEaUqPyoyt+ZHapwHgwv3He4MJBOwY6JHyAIbKE&#10;EFhAR/RhpjGyoDgPggxEktJa2T4oE53NYEoXwvGDIaaj/TxqjRl7L8+6gOW7ANx0owD8Tw49fe9Z&#10;w+IiUXmYDxex3PBoqW3RY6PTeR7xrUHDsFkxHlSptkheCtUgE8OTyOmJuNIfcIBthVIsX47iRzgD&#10;uQdJWFugB8YDgMhyRV9WhgCwAB/sM8WXg0MZHw9tgUjkFH4d0oiQaOZ4GSOtPEtOiUty0wWQHYwq&#10;f8U87tFd+BOaUNSgkg9ELG05m2CSjCPpB92cxne0AJRFY582p2oVMeCpqCYodJfkDvVluQWWGA8Q&#10;ATc6Bg2sgB48N2g8AAUdGV0HfZkcM8QWWWcgiVwhMTmooRM70XVQdBBP8B60HNQd7f5CH5LKIgtW&#10;eA3W+qnQzT9Elm6bA4iA3VDL2T1ZPhAxp4B0T2rUb+QUjxTFEFONykWkiMRTsc0ZKvahFrPHp1v1&#10;UTBSSo9SFZkn2A/oQVPWSankB73vfe9jvzuuHTRoJBoqkba8wwnAjfYOcoEeNmeAGKn8vsoff+Ip&#10;KRnui8IepZj6tVMr0jz6QAQVjHUfrCrasBC6KFxb7tdQv+XUl1/EciQUlroaL+5onKSWEJF9IbvJ&#10;XmOTP5BFDOnEVhmg4lZYW/hykFPYWTrICiaE5MLrw1+ZCERhwGYArHFlCXmubr6ow6IHIGioKNRB&#10;a9TDgFmElPJVUJvmW2pagB3En7T/UVzEUt2hmJZ1PIjEOFNEBos4v2UnGb7pp8SNW3KpElFVBhfi&#10;QK8PgPFok7eHR8q+xbASj+meiO5JNAfsWC4G1enDRSAZtUeqpRdQdE4cbJCALdqZUexpQs4PmaDu&#10;rRjKP4rkkpLGA5mgrA178/QWFi0PiiXTEqvTrEQyoJhRYzF1t9UrmiHpwKe7LS0/8CGva/elNeZZ&#10;jdosGDXBxQsR8cNQLqIVEEpT9QlZixWgM0LwKJAagh2Iek/wlh36uBMEIBIAkLuo95psSMBMGEe4&#10;4UC+fEhsP4YuwmDlcrCXa4xaRl+o68hDH2mdzFCktnhE+pkIyA1NY9xCye5ArmwiyrDGuuGrvXOR&#10;XDI+XERcNyrQemFF55youzBM1DQUe6Iqsg8RwMT9MQcowGrQ0ZFYiUw2/h+8C9p4DZ4AEF5OYUgv&#10;l5Gb0uCGX+lzJE6gPsucCbUnPQMUq4sKEcFRwerQ1WUK0BDlZeLxuE6E5jN4ibJaus0WHRjRL0Q0&#10;qTFo3T1mxqbzDpkA93ioH+Iq9I8PCh6DL4FYP7hBR1OESa95YP6w5fBHEffHo6C328Ny8EfJEQ4H&#10;4hvQQ0MIbMXZ3b7wAL2HVozqw429tRxb9ZGgkZ/NHiICFk9pFcFl5SYJuAAT5SnGenMXowaIH4mH&#10;+XAReFFU71uvvhqdrhdsJa2YHvkztBWACYaC8Bv8CuxB4oQZnJvE5MAQ6j3DAzdoD+jwXHAUAISK&#10;w+BhLRyy/vWvfx23JtDBWwXXoYDRG3yVZeWyRBoy3ZP4ixrp5EGu0GP53fQUiZRPxGqRLh8ADo1R&#10;r03Ck8tlyitYFkPQeN9Hg+uGfrCyAxiJpGOoLsJc4j2EjkgTX+W3uwYmTCY+Wxpl+nLxLNAhS1Jv&#10;JEKtgfeQsQangWlrKznjpwwg457+gx5WG9JamUdgSG+ToXKYLYW5lDal16LBuqjcre4ETAPDpzYQ&#10;CWrto0g8xUzjFoO2vTxXGrLUQUiheJBeYILg0P7hYP5BfyAUpICGsBz3q38YONNBJdDQxnVmhuaF&#10;CGyclYqLMGDwGkYonDFncCDSJxKCfAt3f8m0MZFQE+p7/iq46EspN1ANcqDiQAh4CX2WDwpDEfTo&#10;5XkASInEYALc6H1W0I6p4lOnvkrp409KrpajlobkzunmPZRnXFSIOhU8YTwrhsdk80nTtIi3g0b5&#10;noZ0MWr9SjFuVFi5unLj0lWWWaiBTW+hCQMHAaCBfkIKo7TSNKNmOnDiBctfDcoA4KR341EpQUva&#10;gMMH1ALF3eFmXzLxOHRE2dS6p0z3lHcbqJAGzZS5IWZmL7BZ0yi2CCM3D1dzMiKk8Wm2NBPcME9S&#10;VM1IjR4jNYULMumANdAGrRHwrB/mDEHGKud9IwGdpANMCXNshomkYOKBCD1xU8Po3eqqh570E5rg&#10;UguVa+ADXgg+aAhA0HnYrYGIDpUEH7jmbDQh4zg+yeiVke2mWq+6QjkeDwpGElg2+KCYPByRbFco&#10;wiPdmQOaY2k5zCuUgrUQJcHhDY0InZCoRvwWrkPfICWsDgRAViPgmF3mEq6GqOIgK+zz+++//6tf&#10;/Sq2uiJ/eMp9T5jhTwAI4MrsMjSkIX5VTp2bsMEEhyY2G/50xgnjVU449RuPpdpSMCQUZ90zfpKg&#10;gdOi4qHsQK8AoDFCyBdqLChTC++yr1rjCzJJUCYMfmCDQgEadgVdIFCoOWeklW4YAp1kvsktUhAO&#10;nkc9rEVYNH0ArHrVK0uKSy5t6apQgGcViuMTJLFwtZFMCSXa9CbOJLzKTQ6Tls0lW09amoy+bhai&#10;qaUtdK8ADQYK02dQQg0QEGqYoJWx1IgXspaYDsusRCNoTuIiyuWJau73ApNss0j2s3T+qIeKKtvD&#10;3mo1HWayuZQQKibPRFKVju5ULj6xN6xxwv16lQwXJjol0YEQoOAJMAEdxAGwQANA30cMIfhg7ErN&#10;R71jelh7QIeGBE2hTZl1mgx96XY0q59a+r1UQ/6q106IzlK54N98wktMbC/YsRssd06CiHhgKJ+3&#10;zDdzCxob4Sf+rA5YshBVy1OyZSxbMcXMUvM86GY2/EkmMXOAJGIJys0Po8XswhOIloDY4mwZDoEl&#10;+s83OuuBUUicS+XU8WKKuSDvgBeeQyCIYq50SR1pBP5gZiAPCWh2HvnubQZPiE7YHmjWdi96pXPP&#10;QYa8bYbTG09jpBW7gVFNhqaTHDsSNtl/EBwPo7AvS3QTmmpxj9JRqNZtzfsyVb7ERmUtoqvaswQI&#10;gSMEukNoG0Xd3UmEAsudaWN6Qkdk1jTWE+yBTvquJYasN2yahphpJgYisNbtjWTzuIwdKUaQSHoV&#10;oOkmEUDEuygBJ+EFiDWVSECmA6Dcfffdln3wUVfFaelEqEZjs8QFW/rXHUcIWOsQImqo2nARX9dL&#10;MF8xHnF79kMrzAGT5EtohgzEFfHXRXlxDhiD5dx4OkNbiBIdyaf3wkJV3yXEAjP4oBJ3frgyiCOl&#10;A5tubAoahc1sErdsFlwvHq6GfUHGl+Cp16asXrMoszMG/5QIUDTOBvSmAxDKV65JIfUsCToWKRoc&#10;DNYAYQrrQvlwTw2dNKAUH4qU1ewDEYDG8EIVEZsFB7GkeKq27gnoNSX0ISpBUdBYHKGcz7fbBsdR&#10;IeJrhTI9ntQv6IDmG4O92RDZI9YRf258AA53JE9mUbwduJtcRBAJBZoNC1HvgTwL1NcPKyPQozrI&#10;8LM/PYcmqIE+86Dy16NSlr5FPcKEJpSN2633aCuDuw90LB52Iw2EUWB4K46ji3ahvAnXy0nBxMVb&#10;/16IhBrNoR4RI0qYbNxHGIHoUFh9el+MdrahPWEBivvJc6ClJpvTnkCUpxJWTHcOaWglkmvaXhVa&#10;2F0AvuUraKjNA5HQtJtI7fYqrPQArRAIoriM7GQNDQzJVOyXi8hJEK+W7t7TLRR41CsMDQw8IQ//&#10;EhkhYIUwLFkgWBMK6/OJjUCwjadk04sJmSvAVGHwiuTFIDczGolpqQlf3sMEmO1VpicoqjF6FfUR&#10;Fp4UMqgEnzDGtnGxMEyoauPO8G16I0aDENW2RCLvwexIMeXQYVChO+5sfMzQUTEqzHdcBapNI5Ql&#10;LKuKX9EwWBBcyD45N7XidQk0NAGP5XFQaC8B1XlqgL0BL8uwlp6iFQ7sxvkhz72hA/dEZDyZHCyP&#10;UEL1U4CBMwQFm7jgHMZbIZeafkUGsdUU5+8nP/lJ++YMY96ACNOGE5Alfs899wT7JCwhEtAVN2MX&#10;2wBPis5DZcYJoZWSqHi9uyrjCFeOGb/CmfAgQQ5ZdN12XQCgcYDyLNzOnnCQm5RKojwA110z/cQN&#10;766HzuAHs685aknAijMXp63MFgjiZlpARO+f509IIlg1Pfzwhz9s34oXIixramFZU0uw+a79AfYt&#10;2ZQUS+ATy01JWVL9JPtAj2AkJGmlMj1GfZEHnV/pOdxVu1eUPgKMuNzZ2vKcqgaWIG4G+xwf9RBg&#10;sePXs5Bgip79+EqUsRl+vDJwBdLtzFyAdbcaBzXgc1KW0fyIQcJROJrFvi0vRGBWnDtOvZw0HSrX&#10;FTO0b6z/kjJ2dIFR6SvK/+DStmFaMT033RMaZFkAPj7RigANwhQ8kexI9A4wWYKeeuBz8FoSD9ws&#10;hHZhIXJP6QKm2iPT/9h9a4ACaG+mRZrTC3RMYboERORBwF9CdJqYAFnD9v3xQgSgfetb38IJiL88&#10;VMPvtu7sGx5USXcnYbk6lEe5IApS8KXsbd3oonWjskA+6AgLATdKPgI04kNU7g5wGDTwPTo1Tej1&#10;amYs1AnDN7+qHth+PCMzlETQH/6nhARd9J+23OuWDiBAFfrGiiSySCSSkFBo5aaAFyIAjWQIQkrE&#10;k0IhIjtbRP8ds5OAEXp6wrQBGqPTmHvhW59ASpF9cRoYNXRRmoXuuQCQfpVxztwwGZ48OreUkd3O&#10;J/wpNDnBfsJMSQAKHN1CjbbEGt21ARGlB/AlJiQBZ8KNxK7tW/RChMWBuCLSjWlgOetaoHwaKtO8&#10;5bP2He2zpLs/xmKiTrmS9Il+oyCZlB7AJN1Zyo0umVcwc+aG2JhbEaEJ3D/i+dxLKwIlSBn7YKTl&#10;MOkegRi0ELdkpBW9Pd1dCV/CRdQBnAsIR3afo69YNkQxL0R0Cg+ZNX1qWG64uPmwjZ1s3/uBlxSH&#10;8FTLWFiyJhFaMSz5KInmm8IMjfC4LC+zwV15taH8ONJA6A8mDBjttvK6T8gFHHARWR5omSgSaJmR&#10;NrR6IcKeFJqHFwXnm0Uakm9hhUX0J3NjrAy+PNXABHq6WaPbBwP7YVnzjYmsUp71OlhFBC4FEJFo&#10;CiO7aavUWg+1AatZ7agQdImzdCIli3mTATB3+WorZKen64ok6zJSX1vEuMyf5N5we8ncMOofqfY1&#10;GPEkt54u9+PKnnEH9riPGowM7g/MDHxIK+/2EIa2xVO+EQNLImxwV50lNHDZaduJEy8uldTXBaHd&#10;aqM8HCZ1TzzcWMKWDQ28mDLKjHxR/cL3oNqCS6HrgAzl03dzi2BxJsVcGlK8Lm08BiMCJcaVG6+u&#10;gT8lJi9FQRekN7hR8hWXsVf5q3nEV0AMvIfMnIxkUzPt2vvigvvDAmCC0U+RzuCje0R800u9MKtd&#10;p6fEDmPRw42xITvBmt5m7Ta4B07TraiQGTKiSszGOFUNTzK2iRweAwEQlQiU7kHhoBsIM2Y60Eyx&#10;bxFkuHR9TUUWSa+2jM6gM0VYV6Ee0V5TswERogk0hvZOpEaHbnl2DG/F1G51nUDHLbYMjMwNhHOr&#10;Qd2qT4DuLFGIFHAzf74ZCAuhTm0WhAfoiKJuWtFWQHKPccY77wvscF9fkNlMweZuPBQiTvVTXh3V&#10;QR0+8f8Q0MfrGhuDNp041cq4kSHfibuHhuKsb7QE9590olD/wyHJBhEDOLqVD1VOHxAxAemYWKYy&#10;SR544AFQwpEL5MpH6pjX6FUGPPjAhyYrX6ThGyDMPfaSdh9xw8PSyGR0uH3VkTpxWheGOMRl3FPI&#10;mu52YUUaI6RGI9TOsQBxz9LVHrCAyo3nhh24TBPRmUgBbWr2h4ialJaE0IGLAhHulbMo7V2XeLjH&#10;ajUObPrkUfIjUeq0KKw34JiuMl7cqf14DbTREh+XfHQ9NYPO3u5gXsXsiGeAuS9+8YuUJzQdVQIG&#10;QcS3c8YlQKuCC98wElBvXJCgij+ZMJiQaCLyQErqldL1BqLTvV5gYpjuc6QYMoy9nxGBDB1sB2ED&#10;FCAa0nkZwQMHQIg8yjA19913HyKJ0HRUCRgZIvaToT2D8gMycj61m9xkaRgnmLa4Kb2DTwXM+AYq&#10;qH/G7hiIAWI/hNCSjMs4CIA7GltsXQ20odD4Hlzm6QZNIOttGtIprjyOwvvDH/4Q/kGmSFQEbyFE&#10;fOkLvzE5QTpCQxllUnTElkyukNQxWI48H+BGzg/jmZUfVppQ6HQOvACIJ9VNWgh09OTyWDYHD0ag&#10;aCew5yyJ7hoYuFaOTeUsJywM+e4IqpAXDLDYUmrzrLvM7xoi3f1TiNjkIHIjTzafSi1TppnZHMrI&#10;oZTMVBmcXFJ6zM59yTWbdRaVXqY8fUZjkDYGOKS5R6oNbKHE6Lgb986GXpUADjRTWrG0WllXaEVa&#10;PKSRk5IMYjgVLFInhX49ctIRNFFrGXh5d7xeAT8F60VNpQtp57tscnkyhAnjhwU0SrGB2SrTLFR4&#10;Ww4EfJCeQ3NUzpqOBA46TOfl7aCrvaxZd09YDySCaJiWPaSYkTLck9WMc5Y0IBIY7GtQyVMUIvbD&#10;EFz4xOhXSj1gMiks3Jg0M4GJATOpUJxFJgAZp765CV6mcA7kAtNmfN6qubvPQrZULqBAP9FdFA22&#10;4XDyu9BDdy6qJWU8eSqkASATScYmy9+yBlPstIdI94CVMc+l5CA+lXKmT6XaK+FDijM8QDn0gEYp&#10;0HLFSnaYyHOvFSwtitq0fUYalZxsynDjG6lc4nChM0QZtRvgVg+uROEhg2D6wwtxgCaZIrCW0A54&#10;CpyBEOkmgWbOXAYrApBOvoMD8b34gZkk1rp0YTNnJmQI4bS4BTUhgxulW5scfQDE4zbIoCraEkbV&#10;qOVT3eNFqqIeGUwDUA6MINDDe7qiWrxngqCJuibc5d0pBOIowAVRJYGlk6iYe02VxJAwoW/4BDEs&#10;VnypkF4b4FS/apOTlDqlOYnNeDos1RvAyUkdGxamWqQnrMJdD849spoZy7333huDXGcFF4lBF/MI&#10;vEHGuXw8Yg9iG0qsNzEKTT9TziLWwYrgRha7uBGXHpH55vYPGZXF+Ips+uzGrgw9Ne3BGeY0QTf6&#10;yfHGNtWejYImBl0CHmE6mWmlQMsm5+IbKUBASqnRsrZUjzyB0nLkHpSVboJcSmMQi3IHC33tHZOm&#10;JGFk2E8vwwqnCAc94vaNYfGe7YJmgNAxppO0V5lR2s7DBe9BbHFj4ucy0aVz6F7xCkQV1pZsLqa8&#10;O/tQIs++53SMvRFsx+LdWeQ52z9oSp4TNDGI1tcj2jsIXOQ3c2cpS0CIczC1MB4iLLhEuXQQnrks&#10;eyAfDLtegBo7cOMpOucgYkntLSwm2SQtR+5B5JSJkpq4hDaZom2g3EhmSWDJfSL0GDVZgQ4MXbIH&#10;KcDGKFyr8cZwDiLx6LblTwERd1DCnYYhNUhqsrHJjfSRyKM8jIoa0F5xqrL9zmgwUbt+DiJRKfZ6&#10;lpfXWOaP4hJ84uqV5DJ7mOkiDAa1BuWDC5YTSX0JsWheTwKca/vUpkAEJfnUHsi53m0VBf4/3eIo&#10;H9th70IAAAAASUVORK5CYIJQSwMECgAAAAAAAAAhANk6Y0EuYAAALmAAABQAAABkcnMvbWVkaWEv&#10;aW1hZ2U2LnBuZ4lQTkcNChoKAAAADUlIRFIAAACEAAAAiggCAAAA5Cx1gAAAAAFzUkdCAK7OHOkA&#10;AF/oSURBVHhe7b0HmF1ndS787d5OP2f6jDTqzZIsSzbuBVNsY3ogtCRgSgqXlkBCCCEkf0IJN8mf&#10;QHBCABPAIRhIQjFuGDDGxk22JdmSbPXp7cypu7f7rn1GoxnZlmZG0n3+PPm3j0ej0Tl79t7r+1Z9&#10;17s427bZmR0xi7iYZ1H52Sd+sHfnw9lUqGmiJItxLLAwEKNqEIsBk0JOUoyVHb1b+lZvYGKGRSLj&#10;dcZxLGaMS64A33IsiJmI7wPGSWd2Wf99Pq2qautiuTMXRhgHgsueefKr06P3p+IOM65HIf2Hs4u8&#10;qApaGMdBFAT4iWDFnB8zWZKyippmTBN4SZE1WdFEUcwvuyRdWhbEmsgLJCH+v8/jPLMrPZvCYFHM&#10;nGd/9qO/yWmhWY0kDY9S4jiB58OQ+V7sSxKPDRDR3ySBqbwghYwLwlhmVXrotCN4bAqTaf3rr+hb&#10;d7Wgtscx4/7nCeMs3HEcsAd+9XVFiaKwIKRlRVRlQROZysUCH4mCl+WsjGgXtaBT4vWAc+xwymXj&#10;TJ00GdfkeIuXXElxZbVDnhh99oHG1FHG+W7ontlq+2/56QUJA6s4YrSI8WcYQZ+7WOS0pvF/xOzm&#10;QXfaUkMhcGrQNgEXuWHN9CZsp+a4TSecCsVmrFqBbEVcyMeSzNJanFeDgiaIGi+oPCfFsRRH0wym&#10;hk0OPcB8kZdaZuR/1rFAmwGzGgcwqiKeG/OjWBZikVlOfXRqYsge2T146D4xDut2wFTGOYooQsng&#10;XR7ExTMpCIM4jgRBECWN42DYY1mWNU2NGH3PYOfJgkMmTuAKaqa0/eo/8zROZvL/EFEszmZEUWJN&#10;W24Ph41RH3rmkb277rQb+9KG15jiNN3lRSPidCuczAgpP/ICFogSLLEkBHjisCpBFPmMyXCxgiDg&#10;eE4UJF7QeV6SJIhGEQU5FvE5FkrKJdd/zlcEKfGq/iccixMGaaQo5kLPn963/+m7Rwd+imfLIl5i&#10;qshkX3Btp6IqsLoxL04xF8ZZsRy5ZnKmGdQqdTiqqYzS1lZIG5Ek+VBl2A8htgsHV5bneAE+FYc/&#10;RMXQdZvFl1//d76u/v/CmLcQoUGwHSLoeWa5zWMHd907/Mx9fFyRRcMPoLjwz54ANSTI0GC1CnMt&#10;b2rqsGsqps016jLkEcUS9kcYehwfCSLXXgo7O7lCUU0bKi9ib0SMg5MV+AF+jYCNkjL0SNauvO7P&#10;w1Q7w6bhQxaKtCEF2KwFmbcz20kwjXFIqpXHL4NDN2u4zqkFO93OiJnr2KIm4xmJnD984OcH99xT&#10;H3/CkPkglFgU8KIUeIEsw2N1x8eskWFzfDRwHJnj5YjnY0SB5K3ijmjxzx4cjI3kGGkrneI1xVi2&#10;oqhokYLIT8Dmipng85zgRUqhd/ulL30Lk1eEAdQZVGOQnOPcay0sCjjU+D3kq2AZkPiTX02qgZ8J&#10;Tc9M3M/36dMIA0YCThMWhuCLw0d/sOfBr4UNGxEcFHnEuTDTfOwZolQen6pVrf2H0pWqH/gUwCEa&#10;l3iPNg2E0Ioh5q5oDtLCP5lxGHKhKIjV9o7Uug0dHT2aH1QYbHbsYq94kLWcW7XhFSsueHOoIBB3&#10;pEDnk0dzbg/cdRyHuHmOk7A3kl+IvRJFEayeBLfk3BynEQYeox8FUswH1cEffueDGX5cFXJ+pPqR&#10;z/Eek7Ow4UGzfuRgdWDEH51Kq1rKD5njW5wYGkIKd0TiSC595p6S7wNGUhaw/rEXGLxX33MdVfbX&#10;bkidt7ktDAXYJcb7oe+ootLwTKNv7fbLP5zJrOcF/BxO1zk+4GdQBJrshSiEGUscFhZy2OpMOmd6&#10;clYYz7/c4L5aXhQF3P5935L8cYVrb/oR5TmgSUIpMi1m2wMHBybK3Ei1ZKg69gsMi64ohqoFiCYg&#10;xQhBSYgVRUKZ+8IqC+AKhL5nB1wsqwXfyx/eZ+586EhOxXNwTdd1I6xMWVN1YfLwI9/7s8rgfSHc&#10;rHN/hDzUlMNi+BBWJPnM9RhZsxhSgaNx7n//C+Sm4IkiX8fHze99/U2q2TTkDjdq+FEoizwsriSl&#10;h/btqVX5pwf0hpU2RLFhWUZK9yIbSzhw4BfxlJuKY1ESsNokUQg8D7tA0yVsecdluqo6VpNHNlFQ&#10;yGJGrqaxLWtHVq/fIqqGqIl1qywyBfYiYi5Tc90rLt14+e/B4sS8E9pMVtQlPpw49rnAh5HCg+d4&#10;xY8jGZKPwj377P+4z3v4ycb0tCQquFqop1RPu9jdlr5sm3zdpY2CxvFZaEwF/jmSogKpcdEOkUgL&#10;GDbNfG28SLmdVk1h5fIya/zirj+2h5+SBAOpDZhTbBZeDLlAOLhzV9XMPzmgSWIqCmrwT3GDuq7R&#10;sobjg0wT+ao8/CQkAsMggAqGvkK6ECkrRdEbjbpIcp3npHRnB9et7ensSXOaALODhBbpiMSjEZTU&#10;uovf2bvyWh9eGfQVnIQlrVRSQy2/DF9DZtcmufueaH7zJ8LRoabgmwPHAheyV1KprCYpWBB5LWNV&#10;TSWT7di0gb30MvamK/18RoqkauDnZNGHgeSgPGMsU0lYukU5jZrC/du4LD6zdsXVruMxwfMCN4g8&#10;QZLDUNJkPCd9eCz0WSpEDpDTotg30v6atenLLu13PRc2kMeewIqPI9syeV6o1x3LCgWp4Ifq1NQE&#10;PiOoqeQNJ17DEwXT4gaH9qlSpEgZsqZ4csnLd6s7f/4lr3YYlgaqBFpwkYtv5u1c4ibhw+WgzJ54&#10;/NF1rxj8y89XGsONDCeWrdhhnJaS2zqNlf2p9Wt6lq304lDIy27Of/zogwe+8Lfj614TPPIYc5o5&#10;WYJ7E/CCw8UuFhy/dEnMvRHh4x//+PPemCRLMAOpTMn3nMnxcZhcrOUgcLEJXN+emgyPjEqBmIm9&#10;Uc6VN2/u+9gfvXXHtvZtWzr/44dP4a3QTp7rIZhQFNVzXYQMV1916VP7dul68JH3v+XwoaerdReO&#10;fGJPknAG5p1Lc2E1b4TI9wqUYA+xL1pBP3YRFzc4KV3q3Iq8Cmwqz5Ziz+HiTblOOvStv/zaw+/5&#10;WIzHXzNrw2NBw6o4Fra3z8WdK/vhd5u+J+lidaqMJZOLhTZBzq1cLmzqN771CPvV3vprN3GxpEGV&#10;Bwy3Cq1F1n6pB6Lg1kef/xRYe1CkPvSK0rH+0ps2bLlBEXO2ZWmaxEHZpgyHV7xY8j3zhpdsfd/7&#10;rvzYR1+bkptZKaX7pZ5lvbi0eqOeeCUUcMBk5wvSDTdetrxf/YtPvmPTOvVPP3pTT3sK8d7cnRGo&#10;0fiUGbmZseFKFNqJCpsRRhzxyA0PDD4euhXcv3AGMUebJIz/zb8d/tJ3kaaUqcwiypHMLI+ZpsDH&#10;iJHMeoX33BTHedM1lZecmBu0rainhxfb1EDzerThY3sy1/2JWmuEXtP85FfYrqNNnlTzmR8vsDOw&#10;JrE84UVA00tGYdkFpZUXNKx4amxAFcx0FDxzSBqtSGJ89C8//pul9mWRH4kwhCrPnHIlqD6+Z5oT&#10;DT6QV69lo5V6aE598qO/29Ue3nD1JXzdQiFJMcQLLtv0nR/dI/B5jmEZVgRNZY7rs7yhOLlUHb9T&#10;klD/iiRVjAXPwX9m0AhqW17061yoIce+CE/Xi2oCp/rQTkHEc5N/9bX6d35aSOnDU0NZplixhWxY&#10;IHL5tIabhv8aN23chDNVblYrIi0GOCwCF3hyvg0BsBhFYrWKBAN/cJgvV8tf+lr6RWvi9WvFJl9R&#10;mGZFDnNjQVzUtp3dGS+opubKOYo4Rc4vW7l5zboL5fRKy/fvf2xifMp+/++9cWUX6nSTjmcP1eJ/&#10;+db9377n4Lve9vKHH93jmNGb33zxJRfsuPNHT/7+B9+dykr//p93lDqLhZIchaYQR7ogZUq9O3fu&#10;F0Q1jKD9RNy5H/FZ3eoocelSB0WQjA89nnmawhmy7mU6NvWveVWMRSJiJS70fr0oxCKBmxdyvvTU&#10;4af+5p8LvFCpTaMOIMDc5fK9a9a29/QKkmTXGjBm5DNgEXLQVQryzTIqkZoaOC4WnBQFbqUshX4E&#10;P2W4cuD+hwK/qe4a1K/cHnUX9JBZSqAhBUp+wiISKKdRUyftONKHKN+JKS63oXfL6y965QfFzLKI&#10;D7dvW48N9OOfSy999ef+4I9u/f4Pdh04WHVr1d9+xw2VyYMvvWZZf4/6hb9/w+VX5B95/JGf3jfx&#10;W+/92udueWTXAOxeBgny61+yvb1N9UJPUrQQ9RGenK2mz+RURpRFBCth5IcRSlC1iK+Zkbxi7TVM&#10;kFxYjMVoBBleXGDHP/ol+4tbBv7wsxt8T+aser0cBWEjtJWMHily1XWNXBHpY9iumf8ocEXeTUGR&#10;y7ZR6wrC8qQ3NhbWqr4DJS2N+xV52lwdKpFbCz/5L1FA+VDcA31ZjCQWZMDn3S+8c9gQRKXY6IIQ&#10;e/z3bvuhJjRfce1GlQs+8P/c0rss/663v/Q337jtXb+xo5grGppSzCtbN67QOa7U2Rn7jQ3nrehf&#10;26EoxTt+/PADDz8kyfGaFR2yzo4dnnrmaBnnRGI+ip1AyBiGe966HNwHuAAuvGlZ4lSFGfkdV/x2&#10;z5qrI15pObVzA/vTiMYPyuUR7w//KfXL/dnQRhlSlLiV7Z2FbBr5F7gJoqIh3glMy6pMw5/gyT+k&#10;I9KUjv7efHcH7jqw3RS0chAiKechEmkr7N6/X4t1LBglrQjD1biYcrasNAKFYTdRLmUpO2NhxSVo&#10;BXiaISRBqSXmu+982zti+9CX/+F9vG/DmoZuHPBpJudCTtG9Q34k295kRlnOvGORKPN82ra5SNUN&#10;pRk0pyvNKGvkZaxvzfzPO45+9TuPuqGflw3Ln4iN5b2l6uuuLcHpDbiKYixftuKqnv5L9dxypheo&#10;uMjbfIirUBZ+sw6L1PJ09S1/lKmWAy3iAwHhv26xQI6DtMx7UaBlKjXbmig7jSaWBWVrELXyfNv6&#10;NaGKhBvPNS1vbJrzfVVWkVHT+zqxZh767g+zSrum+prBpbS0y5TsI18XlCxcDTwpYTHO7unjjHnL&#10;DYsRwBolyWgipaTyEVxLTnZtbOKIOfU6axNX3SivvkHpu7gpdUssTCGXFVaZqkd+2ucNYe018ppf&#10;d7tusNR1bYUMFhn+iYWZdWtzru0pulwLncDReW9aTHWvv+pjV7zm717+rgevfvO3Vl3yu1r3+bGe&#10;x9OXoDYAKBEWIQncherwNYnLTdaH3VpQlsyGE1qunWQzRTPCjlSazW4pXtNXWt7f0daRSWdVCfV8&#10;zoU7CSca/4WUGWLIKfiOjWtA3i7gPDMOLM52IzFEEtNi5RQvcpGDsNgNYIrc0EFIyFyqUS/8WJJ3&#10;zAnV6nRbez5E2If8BtPzbd2CbNCe9wQ51efHYSzYWGPMl0XdEbJ9XLofPoskl7DGEcUjcRX5DYYV&#10;irgjgIaAWykYeRWRLM+1da26UOxcQY5tciz8Zp7/naqnfOYfR4fGzKqokwUQQkeyrLhSa1RqtUbT&#10;aphmw7SapiVycVZX2gvZvq6O1cv7JLuJYFWsVSXHVCNPlCmLgmyObza86rQKlziEZxxALdUMZe0n&#10;38cCSWuguiOxQJBiNWrCB+f9xYSDSxIGAlVd7eou8fAbYg6+LxMF36k98uBDUEmI0mFcUMqDQxIj&#10;sAttXjXuvucXQWihzA0FDcgOrGMYOshNG6mUnxx4jrbvNevTxZTOc7IJcMlxSZypSBzu4BP7Rpyq&#10;YJsHorEa4og6BBD5iJMizkauy8YrsOzAdzzPsu1Go1mt1afLkudJtiU2LcUPNEXUdRV5UBFazHG5&#10;upXCpkcM7PteGHCW7XziX8wb3xu84yPO7d8PuaYnsjhF7gBU+sIX04Jc2+ecjvvlT3+iivXLLlwl&#10;IEwOgL5hopH+yj//06qujowwKto1FskoCaEG6DvMbzZu+68fr1h9QT4txpNPC+4YeR28BiWAjPw3&#10;v/MrNaUgzGyY9p//4dtfd/1WLZ+NuUyiEGhzLPxmnveddTHuu/E13OThYGjwyFjkiKMwbICj+C5S&#10;lx6wdT7WdvLVcZH6CTyA8qicw2Ph4w14ITJlSU4BCVxKGHgRLI3tYEPbSOYIsmCLIV+pZKTQNSf1&#10;u54MR8aU5V1BKhULwABQyHbqW1ica/vcc+kpfWRkaKbEgNShPz09svdP/uBdKcGOmodouwQ6Fn8k&#10;2oGnqorzod96Wc5oa0wd9GtHGO8hIy2I2E8IoagIpanYLmHGKOzY2q3FB+OJvVrivZ65JHCSTE2o&#10;ZOXOPwq6vrTv6r9rbH3pBr6NjTTHqlYdjoPpOgjymhZSZ57ro3DGW07UQBRat6eb9nTNmq6ZZdOu&#10;un4DRh7vdjwfIrRdBQsL6FWoaRhsM3A7usKKbwSppqFIdz858eHPqkOTiAdcSkwu9FiYNzX/bMjx&#10;//Nf/7+P3XXrLTd/MHKbcLIkXWCBhxo4YjTABWFqeRl5p0CEH0wZETqSVC5MA5LqBL6SkCAX2KGj&#10;tf+868n7Hz5Qt7zejPpXf/L6jrYoSm/W+l8Mh2GhN3HK98Wsyfkptuu6uLmTuSKzdVwFkuC+gxcy&#10;nJFV0aQgSnF6vWbh0eKKYdOwmB05Bycp4Gqu5KajHIdiY87hCmZgOCEfytr6sYeHD/79eMStLfF1&#10;Tch0KFBdmgc8ayxWN/TlPvxbbPN5MbAWpwtPT1cDP+Xt2YHzix/+9F///hO3fP5/KYKHpxZ4NjAD&#10;yAKgPhaUXTxtuI+CIuilArMdWBScL/YRDiH3jV1BsKokQjKbQfrbd+79zo8eMJ3g8jWpT//lO1hQ&#10;brIVqVXXwFE+K8KwkI2Hn7zzWsF6JqzrsacjgAdAAvkumC1YPFnvZUKDOdPAq/DwiVoVSkQ5+Y1K&#10;c4gFU76EFYbcDMJRN5adEL5xDCRYQZYrvGWUxy5yh18ulKd8y04Vcsgnsm2rw819LkoFvuxKcP5O&#10;cyzStZ1/NlSjN245v2p6SIMDhcCQvHObAupiKF5HqDi4Ci+kRQUW2a83Q9w+TB6zkQcMZBZhQyjw&#10;DU0mOLHvAVP4re9+X5Q1FNdvvP5yv1YmiBz8SfguZ+nQsQv5umiLnB2LKBAhZrMjwfJEz1MEW5Ys&#10;bNI4MhCN8MyOwkoQJy9WCYxOV2h6URm1Lz+Yihgyg25kRYLNKZ6oolDZUCJDZReY3X/wzuJfvq/3&#10;Hz+e+/T7vXe/2tq2UeByAtPGIQmLfJMFHktRU8iOB478iqt2/MvnblqeAwYdeR9taMQcGi+jzFJM&#10;G6s7lzmW+/PHHv3FY0+6fgq2I4lsEZtYy5aVrrp8+6b1fYoYppT4rp8987kv38EzbU1X7kPvvW71&#10;cgO+fFzaznVfKHGnXVILu8cYnvNBdddnA/chKdK5JgAuJnDxwM9xAUovvNRxJfMrfnkPBc5QnTOZ&#10;YsZWfowN38KaRxnfzbwqYhxCJ4gxpwKREfohwkGYtRWReIR/0R5fU47nLgkOxmOTORGTBU9BTvg0&#10;7u0ZqSn4GpHHfeR/3bS+N3z9yy/79zsevfue+8s1L5Vuh23jA6uUzTZt20e8ygDpQUk7liPJCWuc&#10;kEZFzGxO5dPS9ddf82s3bvniLT/6+UODShRfd8nGd7/rxQpzOCUdFrfHbeedra0BdRgCVeccYPUf&#10;skOHSftFwuDo6FNPH1vWv3Ltmh5JzfruRFA/pMm4MxTbxd37RwcOj697yR+sUXcz93BUGYziUESo&#10;iwAKUC7d5+RQRI4MkSOfm+QH2i/by/TlLeWGrI6fZHFQFIN2hjpMQFinOs5IGLDQsHLfvfXLX/ni&#10;37Xl9ZFxwmYKANtSots2eVnVsMACgeEhS2GuEbtS3s43mlNarjNA4u/4IYZTktbu+vzU4JMP3P2l&#10;2Kq4kZzp38ZKG10udZb2BUJgC3VJ1B1t6yfaoz/1M733Pfr0F776w2//6BeCojz501t3bClalZqe&#10;bferZUHmjjXFrk2vkD3l4gtX/NPH3rt5eyY68Hkl28ccK0F7I3dAOwOBOWsYLGVXBDd//o9ZadvC&#10;9unzvOtMhREH/pF9+37vHW9HETyIUYOEgJovu2pLZ1q49uUvt2vTYuiWMhm/YXLclJLumZiwDjQq&#10;n/qHOxD3zREGoCT4m/OB99xw1cU9spCSuzez/Gq4mArsEvBrZ+NopXixoAPvEenhv/Gz1w6Z5eWb&#10;3hWk2m677Uu56vCNVy+zXVvTUwybOJb5zTdWWdsX//Rjr3/9y6XBPe3tFeHA32upbkD35ggDewhS&#10;1pkcmVrVWPdN1veyJV/sGRlw7FkYgGK+CEOAIrEMmL8AbeRddv66Gy9fs2+f17Xq+mWXvV3d/pr4&#10;wte6W9/xbHPF7iePbulcx5otT+X4IQAgYiKH+oUv/6crnS+vvIxlV7ixAgfHgck/mweC/UAS2uPw&#10;aUnxOtoycJogJKiQBx74JWC/qFj48PoYDIHAfD7nM2FkevfuR/v7u1FQ0tKpGEjuuQdViUkrxY4C&#10;DCuzx8/KxS7FgOM2gOA8sGfXe9/5dgA8kRGIpFzgVG/+85s2tNvf+dcHB45NVatOKpNuVKZzkqYb&#10;2nVvWJu/aPObfu+bAKLPXnc+kxqfnMyWiv/45a919fUDK0K4WoDVeQGR+dlq6aOHzmzE+mgBcX7e&#10;ofZ+OGAdobFe6b4A0bZQfoKzDyLjqegFtz4OoFBc2BwWNyuCEEw9JlaGGDvG9t8cBjn84MTOUHBK&#10;VA5V38tKbUdZ58fYlg8tWR5ntDOwJhC22ZVaKZPWVDmdTqNIl5L1YwePuKa1Zl37cq370tXr1mcy&#10;L1lxyYau1dsvbFu5/bzDgxIA0PB68ZJh24KoPF3zI1YF9CqfAdwzgfLB3FF1/3Rx0iJuHCUquHHA&#10;tMeAWst55sC4BXz5ADt8ezBwBxAnPvCqjHfNuqwYuCqu8iwbuNM+fHtcPsi8SujJEYJDZHcpgU+o&#10;ecSyzEaWUGGxKor10IGFPNMm1db9LCVRCN8PAA4Th2Ujd4Nw1nMoxLn7/kddBQijbVvPX9fes6a9&#10;f3Pbyo6+NZkLr7p4vBJ/7dYfIiqktgF8AKhCBFci/4k//7O77r4LaWtkDpOCcyuTc7psziJkQQgU&#10;KvUgzEPmkk8xPimtU16sIoU1QI/wnMWYx1agNyHVHHkyOhzcCmEgoAEQnBCCC15tCx+RdCAC8Zkg&#10;u8mHDZHOPdME2hkJA880lc9CERnoVRWEXFoVFPnIlP/Xt9w9zY8tv1za/htX7njL1cuvL62/fv0U&#10;n/vjT33zyEBFR5mNi5HiwYqC5a81zRWr1yh6ChYCjWOLecKLeS/EQPB+uAqIrmeafGc+D0vi2E6j&#10;4TYaSAoiQUCZwOOv479j1s4lJbaZVwv6kvw1luh1No6l2AzX8xVZmhw++qYbb2jTEOGimqegZI0M&#10;g+M6xaK2rrfzmSGz5vl9xfjiTT3/+eOHPZbRjFQIJR2ElDh03NWrV/32xz+xcvWaMKScFUAAp3PH&#10;l3q7IeIK1AfFSJC4+y7lsq/3AT6IdCDzEAoAxg2bhz8lBVFbC/R8XFLIOseeD9TewU8BtpJgOE8c&#10;6KemVjq+GXAZcd272HnvX+r1sTOyGTK6XKIwVyq+733vU4FjkRTftXUxksIwn8oDC3to13Rojkju&#10;cHOM/dePD/F6t2Jovl2LPUdTJajsMHCnJsd7l/V5KKqjKkKZzyXfy+k/SE8R/1OQMC+UhJlCE4ag&#10;a4KmoLNwvqv33NPOhubJN1BTrYwsRILX2TiWYjOQ/KcakpK+4W3v/ItvfPvSy6/BHSEnIhjoI7Yd&#10;gNR1k5NyYpxxIqeJpkmgqry6wqBcizDZrhqng1TeaBd4WZFQjkKRf1E148XdN3L0qLbjMwTbEGRm&#10;T4m26sXl0EqRR4FcWIR8oe+HDpoy4NF5nhN4iBN9Ab0JfCR5vg/oFDoefN/hkf8PmSsABxqzii9W&#10;0JQiol0h17u4a3qBdy9FGHh8KLbiQHNkd3f3W373PZOmFUZCWLeyPuLTlBiIop9XNU7X86UCPPVI&#10;5orIHGi8f/WF/ZvWb375O677+C2fRk3wrNzDYk4C2zvI0X5AIqrBPJFHrhKgLROajLEaHnOocNjs&#10;8LjQukR5HwpGWgfgw3w7CstwqKjBPcpJZockdYV+hbHCYq7hBd+7FGFgF8ygWdBIDFPc1vYf99x7&#10;3WveoKuGzpihALaMXj9bEJuOVfMbcQZ4pMhZu0OV19YvepP7B5++5jd+50/T2tlZTYt8CsBmHWZx&#10;HQ+TxTWEH/WRqcrgJI9eqklz8Mm9k/sO+lMVtP1wcLoBcESsl2Q5yV8SRUnZFJAwoKU8hsbqSGFe&#10;w0Q/h9G2yMt4/rcvRRikgY8XqFGQ1yQjU+r+9d973+YrLzdV1G/EUEjzkudW24qZbEaTLtzWt+PC&#10;zuve2HbDn9SG9Dt2T/31QfPHqJrPVA7Oyn0s+CSh12DcRGRKMcILQOs9e2J06KlHHxo8dECRZXR4&#10;SsjeE6EMCYMCb8IDU1I/RqySOh9uCjwoINBDOC6K64eDStuLWa5zwb//VG9cijdFgJDkaJVFOXAi&#10;iIhwETxUKlNHbv3mh448PfbaG7eG41vOOx9pB6kzl/H41LPi7c80dmZFyeGmHtj5gVWdV7zjZZdL&#10;Z8fyneoO0TwFzLoYwWeS5Aeu95sjUvECt36pwE+KEqCa6HTwkWKFB4GmaNrp4Deh9koks3hPD+SQ&#10;eRN/I8elQMmKPe8Jjn5CDHKh5vKZ7njKCfQheeN3vBVXnInCPSNvCuFTQBFPzHlYIgCkOJXIrTZ5&#10;O9x71zOv6rj6mas/EKtrwxdft6wntb0z3z0sDz4U/9uu6q9q4fSk6U42xHGv7RtPpl/zhYGb7zpg&#10;h0ABEHRnpjPgdD7NYtcg9p8AfUQpHDxkU4pslupVxHsAbvIBJxLRb6J5aBNBczpax9BjBc4nys4C&#10;kB3EXtWXmBzonqFyXo2t3Co2skyKq9FEqG/j5Yq89hv+iu1na0UtSU0BUwi2HDTtiRVbig77ym33&#10;TX3h3+54eOwmTkw7JiKHcKx+5Fi4e1R97PHo9kfL3z04/QvAo0SeAOehXnWaq0Xet2L//vuag+EH&#10;ObGOVsETVZ3FPu+FvZ+kjNyIApaGCitexrNDYCqJHS600UMNRG4EkKcY+DIleC1kFVw3cDJrpZWX&#10;MFnjrAa2OIu2MaPGvFyRZ6ZRZBs+wHpe6kfls9QRsKR0CFSoLAZCIEdC5r/utz9x82P//rPhuqAe&#10;Hh+Zagwir1FvNGr+yCHrgQcnvvVY7Y4R37fDNtv16zXUas2y1WW5fYB6Navlvs0/3T/wrzvHL7f9&#10;/RAxMAwzD/as7g/aG9SUjiKEG0kKh7Jdx8WMDbHwMBdVBQ7LB23oERK3vtlsOU42n5H6N2fPu9HV&#10;+mzfBvEAD6YgYdyPsXuGmXCJ2v5mtvYNTQUAr76zFSQtZWeg0MDDUCBzzCbv23tsfMoQMv5EdWxy&#10;SkQPZhNtZzHXVjI4dVrUrdhVvWDMDidMXw38rO3zw0degXwWvMZOze/vfSLt76iNi4eqn04kAUdy&#10;URjzBWwK6htuNUDi/E204iJQ8PIFgOyQKI+4p6N4CE2uyJRJvApUi2sGQXaFtvkl/NrLmNIFA4KO&#10;gMiOYyXL2BGB1xqplWzHZ8XMuoB1aUKFtsXZSU2dfmckta3jR+svwP/xoGRh7oP7v1qJ9uipwbjR&#10;waV/Epk9iuxmctmujo5iNgs4dC7D1i3LZrgur6nYYbXuTDsRWKUuj1G0jGLdzncUJ8LgGSU1Nm0/&#10;4YejJAn4LokzedYOEkUiCST+YgDbkQmXLAk95wDu8iF3zOctIW3EnFIDMNBnViQG6U6/sMZkbTBm&#10;olfBjubVAqd1W+VmKObTO/6kWbyAV8GRgnRtjgl1FDVPccz6Oye/J3maCYhp5jjlzsBToagHDwhr&#10;ipq54eWB3U5CJ1mgPzn4vw+NfEW1suOc4EumwC4vrLT7Old1ZUHUYjbNeiyoTqSiHruqT9rSn+nU&#10;szqXC7hC7KzTGopgcOn0oKqPCMKy0F2LZrvdY+8mtB7hcF20B5+tA64UoumqMA24JgpHPoBCUiPF&#10;lnM6xzZ+INjymfDFt/hr3hrl2/UVK6TlPanlXVIKDIuewQYpAeiOSUab5RwNIY+OgvTyx1jxGk1q&#10;wr5TgyvanVjm1AacVhfw0GhYpXWMMnqSAKZX0gqyAGEklXXq30M4kHQRRhxeSMYIgBvFznQ0/ujg&#10;v/haWdTjAle6IJt9kVR6kXGF6h324qqFfAL6rQMAgz0bLWCBC6Kp7q7MjjVqv7FJLbZ7GQsJhbVr&#10;jihxmbHDmmyr/nLTHfCCaeSrqTmcR+/J2TkSOhpmxFkUJwJF18Um4jWXNcTOLwTF10ntr5TQ+iJV&#10;lFxaErOykRbzcMfHuYHH3Qk2EbBxpBRXvl6/+h+EdZ9l6tYIyCMUAxmi24UekARiAPgIkAdyFgCV&#10;PfKrB2/71r/tfvIJPIS5++aF4oxW8v54H2qyk5Dvp9gToGVuet/4jw7u/6cefmsQX7JS0TPSPr/q&#10;ieKOmjiyR78ZQakbe6BYQy7NBssFsHhIIPjxeCCJY79/dZtWrejfOrRi2yWfK+kPek0A9jUhQKMK&#10;W9/+V8tyb0Vk68fTknB2cgwwRRzKQdAk9aPWxM26vpUpmxqlQtrvtLBZ/MiZejxf3a+ESl3SFM9U&#10;HNfT8xPZrmc6zu+Vsl+99ZBlcm9/3coNRcR5AigTBBF9KvCVCXW/8INYtjjOcZxPfuyj377ttvb2&#10;dmSVPv2ZT1917ctSqVTrPM8vjJYaQw6HBTZwzdgYYM9hzbpTr7hWU50Ma9JuBb6U225xw1wKybV2&#10;XwCPEdyKiQpXHxYem+SfISRanEbKCpVWETyqvrLMyXd5v22H+wpRVskUDwsHfG9iWtlTSY0xV1cA&#10;2xO6Ll35fS7KUIIawj8bR+z7LickbAvQUWOoIzpRx6+GWV4MvJI4ybF2Pl4x+VBubJdsAMrGebE2&#10;mV07Vlw/wUkZ0fvsF+8Zr6wpCY2r1hl/+Oo1Hj8t+3lqV1lMCaPRaKAeCqLUj3zkIz+783YAi5cv&#10;Xw7ZDA8P3/mzX6xatap1o8JHP/px4h+cabmGgwcyNIfzG1xzNK4Ne1OH7cnDzuBT7vB+b+poVB/l&#10;7UkA7ERNCTgtUEJLkfUoV4s8nlMzzNebXaGuqSjUh+UmYJDgjIrjpmcrQdsKbmuPeRHvoYIQx/BC&#10;/KlspKWcVWq4XAuzucioyTUvLC8rvVKISrgc4gcD11WrypasjaWJBn1IyGEQkQGo+ljq0T36LT/Z&#10;8627h1ZcmM+hn88FpAICAmlPpGNPiOkjxVUT6VUcD0YNd3hKefDnVSPma9bYxVeu7SwZAW/IgOqC&#10;FEKcX6d64YsDfleWJTgODz/04M1f/EekqVVNg6UATU86k+7q69u8efOMMD7xsY/y6Ljxapw3GVWG&#10;mqP7q0d3m4N72fQRrzIQmBPMrQF5xyVdFYnigieFeg1ukPKa6IMEih5eOBg30XxRYY28rznN7nxc&#10;cu0jTXXCFBzFVzeEW5SRTseK03lVleTABqtCHgYI3r8ca+mglA7b86k0b+aLuc28uCwg7ikRVVAP&#10;UH2AkZH5XZooEn+WXHGUSMG0EAef/48jDx2ri1l18+piW0agrgXcFNAikgZxjendo6nVLlhksE4l&#10;4ZEnBo6OuSGuI4pe+4qV2LlQU2kAwlpw4YUdraSR2ai96sZXIPELZQ8aQJABUoUligul0lVXXz0j&#10;jA/91usq+37BT+yqD+4Jpo4KzbIWWnLoA8tPVMGUJZst/840yVNnX4vUA3/iHmUhjdAjDK3ARad7&#10;9MSB4q7d+bCh/jLd/uOi1V1aJrykd6JXDtKxjt7QgPOBag05FeEVtnqy8CllyKfGVxlRGr12nhPr&#10;GaDYFZCLoFDCCLhOFmtpB5062VyNmE348X/8bMxFJ5oUb1ml5wtyCN4MtJjEkikpU0a7qXYQfgVu&#10;O+drovD9O55BT43Aaf3L5Usu6CJQjmWDGVkHW8SCr8bzYE3Fb3/r3wYGBhzbhPkEO51EmW9a3uDG&#10;fvVrX9s6GW8Ui/AwJGZJ4HeEUgEXKg+qEkEGZSMQ/VgyBBVtkarMvFCpI0ZnSApfUbWLIqvWQOMP&#10;UjzDt/1UuO8Rs1H3jlRNQ35K5ld+Le7eB3q2g4pyb9G/Pefc6Y/dw9yyF2XR356QzyXUKpEaoaAu&#10;F1ltPDr2C+ex2/3hPcwa5sOmFPmnr8Kd+tFQK1U8HXJjYK9UVCwgH56Nh1XW6mwFOJ65vOqjOsaJ&#10;IKEwQmr1AauTaxlx7MmivHVLB4rNVKfVZCyiRYFB4EfBo73tttvK5TL2BJptkXbBNbSc2yNAnB4/&#10;+DjVpa3YMuApqBTDxwfnlxuh79lGvx6RnJOjCR1EjMyzL3Dl+FAfHn3Fy7YdJw4R2gaDU6m797oN&#10;ltmvqfv41WO16+WwaHrevT/IZB5NdT5lZIaU1DMF5eHKU99Wjj5LjHctf41ODpzGkNNAYkJCGRT4&#10;9eqzP5/Ydac78CizBnjwriz5IOUK+F/UCIEsxw6D/QhVWY6lFMpjQGq5aCkW0IPHdKBB4PbKLtDK&#10;SN+aNhSwATgDF3Ld3aoiwY0hRtgK2HoXczHwo+6///5Dhw8XigVisEErbVLzx12T2glOZBwolSnm&#10;Vi2/+G2OiAKWleJSKlpfVDiDKNChqQK+iIWSNYhQwfuYNLE5Oa/LCppTkRFFU/HR/8o9dqvz5Pe6&#10;Bg84jx7245LWlMx4qForV55pNo/6biMae0zRvGMCYVUttxGib6PTaHj7vqtMHmmGfgrJCazDgIqb&#10;RHqIJkAbZoI3dFlC1nRof3n3zxp77oxHH2HhNLpH0be4qIgQ3hw62NFrPu2zDOBTUhOxt6CqVgMK&#10;iNQXlCFw45TSBYtTHDqgoAaPU+QMDoJWv66IHX44XEin8RyRy0SvksUpRx2kCgjhie4gepanLOBD&#10;wX7ja7d0dXQGDtiTk9ZzOCYJCwN0fTAnvm1BMkRRTud6Lmigicqtg7BZjnUi5oMiIrMRoHPKAV2q&#10;C6oAeu0N7+W9cpv5PXv67350T04vTgrB/oFHv+tVH/Pzg6NuGTxhIJ6wvXh6ujI+NYwoiwXoh+9A&#10;JhTkONWxsgdKnUa1shv+cYw2LpBbgeU25gCnhvtEKT2sEdwlFAig33LkcFalfmhnZe9DzJxMCQFt&#10;4YUf0EKgH02agPH0IWGipQZYGLW8xCdpqV8itqSHQZJAwgGgiyNHKuQ4cDw6clv97zM7mRfQSUD8&#10;CbSpZ6uyL3hB2BlHjx5N/EP8Bl4WJTSjwbtFF1dSDjphDE/YIbnzwnT31jrobKKwPm4icHaggSiT&#10;aZsO9ec2LSQ5CLnmI/fhHipIA/2rzn/te0b9YtTdq7Updi5dVjqnmA7CCrc2CS4IVwh0WSm2I9t2&#10;rMbGBuOm41ciJVAVX0QDjf30Ptl30d1HGaOkqxEEU0kGhqrPAXYH3E50Pga+DSdZSee7+ngtC1TB&#10;4lA9SRtnkwA79LzABge9jVUGuwpDMpOYaCXg4G+h21xBZx/cYOHw4TIPF4vzOztTAjcP+4s3A5kL&#10;UIhw+uQe2717N9Q5OB9oCwGXLwmOYwXo7AKGLI6yudwJmzH7XSxyqe7tRsfyaXMa90+PvWlZdWqS&#10;di2IxvVsF19Bsbqi0pZJ73HyXtisFtxnYodvVGysGqSt2jvaQX7kNNFxa4EAQcjGEpjLYm7nvyiP&#10;/W9l9K5Oo77KGQ0qEzVNSmdMc2j0WBN1HXRoBm4CDyONga/4HmoVoB4o+Ugvch0b0htfwkobfF5H&#10;uwet6cUcyHrXEd0QktHP5XRIH0+kDj4E0hQnHBPEuBRxIJkLxvwaCuEgQYJmClau6JHnYwYhDGhL&#10;UimJME59OTfffDNNTED1HCIBLwZRftCGQ9kH59HTYNaaOU7sDBhvJmaz7avRamO6dQuSwMsC/g8N&#10;2sCzkMIiFwoJJ/k+OYgFa0SACQGXZ7OBJt0wxQFYgb3EugyhuzO9ubv9quW9163ueWl77xWl3q4d&#10;mtd/5MHMzu9Nh1W4q6zaJAU8YVWfHR6YGBnnsBlIa7RaMekggcBtTuWy/Vvzay+K9TYQE6DNQokD&#10;1EIWIwuwAICyIKloAAiZAWwHFSYZbfhQPnMPXAIFIyjICKxSNlNZgyBdzOvr7pCB8Zlz4BKBP0yO&#10;ljBOJY7Pfvazb3vrW0E/ACAH7g7rWVXhNkMqZPs6OuFMHxcG9DXiOZsKjlXn2N3NAw+AxaCjuwef&#10;hNOEqASGCysXKAi3gZynLzuRX3mE5i0ABh9OSBVYFE/3ebkhuA6bILKiSnrjZNsFvUqhLfDqEh76&#10;hB3JTroopiHDCX3s3ow6ud0obMyff23HrrJiNiZt66GnnhweH7fQFQ8DBdcZ8OeAj9vX6lteLrRt&#10;YlwObgiWVdLoheW4iEInrNARQCAVNBwhtpP7urrwHDRd8BrFGOkGSAqISMSeAnAtNOQDHXxooayA&#10;iYeZPFdXXdbWzuqJzzCLoAAGFI1LWC8eGhaxP0jOL3hk0/l3/87v/Pt3f/x3f/NlQ0PkHoqSqulF&#10;SVElNe7qOYGSAUpLFkJbc8emnnnEmhqAZoDnD4qlVatWdnV3weuER17myrYEYdb5qZ+nJ28RjqWP&#10;/MKsDVJho0ZOtx5gMIaHB+61c5yiqX3d3SLaXcebQi3iaj4DbZEFOns4ImB0SDcUY3TM1MfRiRln&#10;sPB/cUgbrYuOPzRw7PDhg+OjI3jo8PjUFRfm1l4SiUUsBgqQlnoQNSTsLG0zYuHr6qapBPWmUwsr&#10;6JoGwygIFbEngFIDyB9mFWYlCORmVfY9jDww0sT5xcDMThv3xFUQ9wPEiHOSHE55daKC2glakJ2+&#10;VcbQ2CHPKrz7Pe/72te/+pWv/uut3/zBTTfdNHtnwic+/sfx1LPOwV+51SERlJCo4cXg+SUqBgWU&#10;RKWiqIh+3UZKo3/FQ6xm9+Td2LIUC5zoKW84FezLuA8b7rFMbThtNttCtgwpDDRFC67E1wI4uX7F&#10;9utIjQJi7CP9Ptl0tL4V6IfvsHnuyKTT9DoONisrs80SEZ/D8UDGJgi8YqGgrbvWZ2mi+kqAMktG&#10;elshGwljF+RIiOX5KKWJTz7pNy3iy9hxYa+M6B55bMgLBUGAIomcCOpDOHy0blURjnCGoZ13ng44&#10;YssdSngSWokhzhAZObxw/U7JaATUTBgT/gRe3Kte/ts9K9WXXX9JsT2dzhQ0NasiQSrNJB2FD73h&#10;0vrAbl2CUggBU0HGDB8Fnk5JAkVYC/D69BY1kTuW6fpl2siHwpRbZXxNtCcKkdnVLmxObc5xhoo2&#10;cGHa9g+P12zRb3IoujIzdMsmenWppxQPmk7rEfKw0AU8PRocxCA6XCsfbVTHe5WuzauWd/dtv/DC&#10;dsihWJAl0YkEJdcWRNCzSZV3qT0bNapJAI0W60gmoEE9jo4dtAu52JDj3vY2I4WSY4LLiWIbmB1R&#10;VsE7KrB9z5Y35lg6FTVtc8N5OWR8yeLMEQZ4RxQxKlJ1nWzSKWp9xHaBCC46VLMfIa7LsLR+3ZYI&#10;nc4wTSCUiJCqmjFIXP3uTyMqqMcqMPrk6dM0BZ+iQ9CwYA8DkRaE8BwoHGsOZLydQvNBc+ea+mGh&#10;Z/06tw8BQyNnipUGQsZ0OB2PHRxhR2MvtsDUu6yjIyXKnuXYSJnwUFFQsPZE3dFWbLVBUuNPb3rT&#10;1WExy3UXVYTDLLKSqA8xfUKQyHOI+vouYdk1IB7DLSQViaUcQw4D1sHxonYUWSNfUt3HH6ut2wTu&#10;DOeZvZaWweKjA84JIj5khATBS7eV9u43/+w1ncMuu+0nz1x5w3INAQ+UGNKOCeoT6g0Zw+5UtAW2&#10;LQxP3XkPrz3m7Lt2vlfJ3yv7nZPT9RVtb9y4/D2auJwGk2AK1ew0spG7PolEWMynOejMhPUXOSoI&#10;AzKYvXVsZDCDw4+KrTJrTIR3Hu5cVvDkBtwbtSGbvokIerpWR4NQMNWcGIKb6gEZltWM9kKB913T&#10;cyzEE2AaLKW4FR2pbau1Vd1SSsNePMXT5bzQKSxLrd7BySWAqkDIs1AqEXKciBi/lcB50hdMlzkB&#10;K1csxw2qY+7ocP1Fl606fAj04RFNAJl1Zii0IxveEk4mq/g+b5uepsvpjKwr5BZn0KEFdiNsCpRb&#10;Y7bcYAXw28ZIHaGWNsOjfpIJabBmOnK+/KvLt3bpllwfGzOPTOU+cu1uIZDq2liGdZ4QRn33nbXJ&#10;J0S+LPhtSTCF2W20J+bm5hCuJqgNAFUd5tm1tKYMjnTsG1RGmo2YB3bCSsnBWJU3gzKcltFopDzh&#10;CgxMWN0dneiFEzYvV67Y2FhRAJ4KvNnggEaFAOR/qMyeAncAXYykgVDol5Zf7PJpZHEXKgyiWCBR&#10;kOlm8WMeV28GT+8bmppGmMTUdLttYhBBBX5TNpUTgJqdFUaSjkhmAlC22rJqkgR9oSQ6wlcFEI16&#10;mhZs29YDk47fACRll8qvwzwXqDm8iYSfhNnzLbrPbM579htP/dqWzqjq2EenHJVd++btX+HjDNio&#10;YC7mtB7XG6x+pD6806qUVbSrceAOQHM6lMIJ3xkZKuSzoOiR2YeZAxENMER1s1aYdvMPDsaVOg/6&#10;ptAvA9mGwKNca7Qb2pWb2OblcUFPozNFxtUSfU6Jk/F54Ox9TJIhP5Virhc6/Dg2CHushV3b1OUX&#10;YHksUBgQOZQxTutDs4bsceBpPfGhhw/6YQrU57HfJFQF7LmKXAw9xBMXkPyCmfXRyn5QYhdXScld&#10;FBUQqMmy89KXrbFdSwq1BuJRMd7Ei53QVRSvtvjEyX7MvS9wIYW+8Vc/ur2/czdL7W2699yw+jPr&#10;s2+nX0Ce+hxh1E2cF4kbtzH2OFcdipsT9NjQ5JNMPWwduGQkqGLfJipskMZYpgfmu6bZpRgjtanc&#10;o4OV0UmQxXPFXLq77eBqo5jNoeiE1EZa0aFcW8gbVCZ8mVC5oJkhagdinjyVe+5FLmrnIbJ3Wkbt&#10;Wx8XL1igMILYR4iNh+oAchLG+0zE8eIjOw97gYbMn8jMKG7KYjv2gBc1QKN8QhgtJ4ncVXr6kpgO&#10;I3hdMPnIW+AhNRJMtPnil2wMomkDSBdUB8Mox0ddilAQcGcQA+XXSBZzpRFWn362/rkH4752YWIs&#10;XJYOP/SaPl2SPN6XgVKE33zcZhBu1hGjQNHSK7ZpXeuEhA2Q+Fharn3yFSEYiOmpu4hw8I6vATMS&#10;hLKwL26IOW1saxv/xovF1104fVHP4e1t63w5UzZlpNYdwPO8auw2QfeJcgo47AOu6Is58GWiTtiy&#10;SckvmQm8KXFHfDeUXYYjSCAMhJu8GiMG2bcY2508i8QBxYPXMVyL2vlQK0UKzImktBPLCDGmao6P&#10;NIwHxkgEviA9CSlbBROP7+Fx+H55YrJOTJIW5b05EQPUBMEAESuyz7JYwEIC1kcC61cYj0ZRnYGo&#10;MEkjYBFSwYyG6c3gcZ7Zu++JBwzVVoxakGrwKh4FZY+QsWXiyNz7AqmTpGIR8Gj9NYT2bfqWq7L5&#10;DDOnJfAkBoECpm3fBkUn8kFgMImYRigq14fzh6xNG1PGh6Yc21dFtWpaaYSVDqvovK3jIvkUhi94&#10;kcEhIw+iPNwgvDQKXN0EhoU5NUTwh0wNuIbQCAWtJWHyHFiFwRIDxzrNh6obSh4grb2XSP1XtAQ2&#10;F2X0QuLBGqVugxiZODbIhXCwUTtyPGxU6vJheMwNBmrK3mK2zWiTOCkLikhMsknnMEEFPaOoJBia&#10;gWtZ09vR294JcDeESLTG4ElKqPIR3kahix5GBLKkEDmp5ghP1bmnTW6vF+0Pw4dc5+mq+bjjTiIw&#10;DGrsyF/vaW5EY1D3pNkzzbb1WkGcwbKTYiVk3XPvYg46BFNexn7FV56NxydAjIj1wJQ06Cd1TfKR&#10;OZ3JTFHDEgJiJIGxdYaODVSnK8uWLSuUigcPHerq6YbQKQoi17SVsT/+x/GfQDud+KfjLZUtaBOQ&#10;cKKXAcNOJRofdQ4Xu7b2Lns9U3IADKCEgclxLR1y2i2CeBt2FCt9KhafphUfuk3pVw8djQBUofF0&#10;IlrwVVlBTQyZO+wCDYPtHEfVVBT/qBuOkttksiPfL5ZKjmNTHgYeJkLWSAOP4rYdve3dqFHNSckg&#10;o4Ld3JoIBJmLogH2Zy3aYY0Wxp51hu756yMvua5rz0W+V+uoy4ULteUXOlIXFa/9uihlnq8lAFFy&#10;DTntOrwHIXIP7HqiMjaCQayw2gBkt1L/9NRIA0SqogwNDGIXI0RD07GiqriIqYlJojhY8JFUbGGG&#10;UOSGlZfCOlQmN1w/cu/UD79jf+1x4dikqpuIfSJfSQCUC5EEKVWKiQEi5CdoshPWDE+VSGIpQfcb&#10;4b7w1UFXBnQUXJJYdCiBL6AXEfEowhHAHxyYHZp2IkEFIJ1Ot04uFkAZdBLbQj/QvOQY0pdaAKUB&#10;EDTg0SK+CR1MszC9x77Pdt6OaRDNeG3D29SIG4rTpVV3Ma7R6qw96TxzTKgITDyCDQwHUzkl3L55&#10;k9do7Nr5GK4RQTihK5DkT76C5XLvU0+7lo3pJWk9RfSVgpDNZKwGQDmL4PyADHCLlmlNlcvDIyPl&#10;ZsWaGm4L/LVyd7ezMioHeV7DTCGGwQpJsXqBUiZbBMwK48uoHiayxs5OOK+owxtQADD/gEe1CcQ/&#10;irHgRsDuQeLPR9EO94pvsJk4H7DJgKubbq1WA3khyEXwWXjD8H5oA82/FjiaDgCcM9W42FW8JiID&#10;31OCWpQVHee8K7gfX+t+PR32qXYVhgqE3ug9SIpT87iD5ggDxKdwkpAhQpcPDc7DCgJCvvaTe+8+&#10;evQIWDgBM8GYH8cyDx08SBYgilLpNJCsSGOBBzOTBu6Fmy6XwcvZckhIWcyMJKMCLnlyWObIQqL+&#10;HMXAdcFClienULNC3pfSO1D2vAdk0nZp67tXvOe6wibRQzORBv8N8ffCD+R7ITw4tbCSSWo1QiYK&#10;Ji9GTiVJGkqyiivHkA8U8zGZwCPeTnS7Ik4FNXCAb0C8hh8SKgklUM1A33TTQt6CthZ8f+SukPVu&#10;weWJRoUQR8S+CCtPky4QbwBcpYLVTc7UyDW+p97+lHTpw6XLnKwb6kxU80wEhJB4aGF45hnwE3/B&#10;0Ckph6oJqlggaEJxHvnXjs6iltbGJsb27X0KMJPy1NTw4DFkA+AaiYoEAgg4PcQM6aN6BzARalhO&#10;A6E4B75Y+MGAVEErwzUE2kRELz4Ub7VSGRkcGhwcxG4gJBbReiC00tR0qlMvQHGDNI+q0ZavgmeP&#10;g+ZCentxoCm0TuIUyBRTdofUW9Q0UZGiPjGYKxBsmI5jmnazVkt0D36CjC2H6Bype7gTra8U5UZx&#10;rVqlEim8ZLKZCHXgaVNVCE2vBYVCMThiVFoh/msKbSAICAQ6jvRZGmVKsP/VHpzeeKP044vqg6r3&#10;LKZPBGYdWA+ya1ga87fYXMnI4BxM2BypVouFk8tli6U2fM1mMwClHj58eGR0mMANsMLIKcL1QQEL&#10;3hVdAD4naDrGN8hms4lVjgZvsFjjBf8El1yv1Y4dPgo0YxV0OxjnJAqqrmrZjJLLqNmUmqJGWZRM&#10;0MLVKrnQYCXMz5ihnJo7ePH0OyRgUjlmDRQ4ESdSeg+8lA62asKsTzk3XDmGPuFhoLKPzA3sAWoy&#10;rSwgYvSE5zYElgeSwJ2Drx7hIWU64I7RwVxgBARhpcz6FAYKGzxyG2MlqCeZQjN4XPAIQVEpVms2&#10;6YbsoYrwiLhtL7fRVotOFsRvKvA21DiIsH5+UWqOMMBYguE6mJxObbaYKhY06k2r2cSCUBU1X8gD&#10;o0jUqMngT2wMLOiZhvDEFmEUj55Kg/QBTkhtugp3BFSxjVptcnICuggMHeSAYeqiroJxJFvI50sl&#10;bH9k6WWcCPVNgNiwNZFnwK8gPx2bH2w1NEMjCUQW0UED1TCGigUYWICcJ7PPN5tNqpDBrlLjJKJo&#10;AjLBX0qnUo5pAXvgOy68f7PeSKkAZVewppBRaO/sSAZCRTAbGFZEfktLGA7NtszG8TKJX22IHYBi&#10;oRDlOZR6J5wC8p0pOPuC0K1e+vqx/BVyf2k42pBRxjUHLZtDJhj8tQINAiQo9Ly1dUIYoC9nGEqV&#10;jFEFshGGnoBWSVCaWM+WIaAtgZ9jf8wgsWYSQRQYKSCpVmToK/ylUq6iaouyLLYIVmLawAxdPQPD&#10;ks1CrgCbgksZ6BOESZhVzQNmiAvFWVG9SNI7lItBpbMVz5ITt4iqNz4yDQYm7AzEBMnn4P9QIEs7&#10;gw7sdcgDLNuZdBpLobuzU9e0nu6ebDqTz+fTRgouIr7HEhgcHMgXCoZuIB5MhIEXh9CQngn8mpCh&#10;+rYKItHlXsMoYGXBCyd8E2IzNOJIQe9mYcWLUb7LCYMN2zikbZTTvWLXeREHr4eAgSc5AnPiDGjO&#10;YNwffjyYPCDaTYApjpWnqk0T+TBUjB3fxWOFUoJ4IBga+oRVnKg+qFQUcrESkitmNtYaxsFFES3A&#10;wE+nMjCHQNLhX/VUCg8EP281JaCQmtQqZg4FYTaSEOkslq6QToWFDULvVeCQwNA/jPo5VTWNggd4&#10;tKTsAYV8wCLoBp25lWiK2W237dYzRdeuiyDepjMlKKkEIZDkZykapAlqrfQi4hHC1kZJpTrBlyaT&#10;7uAXNALkfBoSb3zuLf3kUrS2bZKRpND7eLXDgcMMQC28UqjIkCub7JE9R4KQO39Lf68BtlCsX7Jr&#10;rSQv9sbzxBmgjQu1dnH5i9S1L3PzG44MDY2OjyPJByNMzy5ZFrRtaaJjcpqkISf5kvR+ta4Y+4V2&#10;AtQVJJhoIGg0WBcazX4c0ziTJkjGhLe+T54Ol26P5GwEZkwC7qF2Qy4HqHrmJ3qex2YAoECeDyjt&#10;BHkaxrZ1xuPPCqqJdhqUVHLZFM0l2gebUFXRBaClsW0NDWxNqRSNXc6kU60fQg0nuiGBG9Odkvmh&#10;uWDAYrRgdC1oSZKmpVkWGKlIQC800vDopaHW/iT8LKWDa17U/+Ir+ztzsKxAhs4Qa7VOMPeYa8DR&#10;yMkFUluU3dgQujyoHVkDesmBUW15sklymS7s+KuVn2jZtWRUEZl2yKAlBggSL8pz0LRpSIko1maK&#10;lsezUTAGCaEOfQWhC6SINiKMzkQVhCMOCOzj09PdtNgCcQK4rscA7pl/wFfFXSPvMoOrnfOvtHro&#10;mp//ddJ5iA+ptaPQ9IrC/gsfBAdPkoa01ZKWBg12BY+IJgacqkR2QhhibKtISSB0RSWJ56ZAioGN&#10;C0siMoL8tpA6Cdx5Riq0X0guLd1FC4QYTmZoRZJ8CB2tp0+1zaR8nGSXjr9meLbo37GMgtg0MTLB&#10;4zykVHPrOR2JVTiLye45JTSHMrSEa2fj4Gl+TkiCxB8lwCGMZPjObI6LlhHSZdCkL/Ca+85kP6FH&#10;gfq+4PSPASf2wkdrl8w+WYSevovqMTwoJfRP1dVxQhhA4YTE10oguc6ebl7WybdGogbqBYX8mV3Q&#10;0i30PCmOaw3STf6NNh2ZeDz2JF5sNRPQ6HWo5aSymfykpZiOA/la5rmFx46rqby8+gJtx6vVC97q&#10;r3wVGJPwj1TjSn7DKW4eKSc85Wk+GgMA5TlvxO+msi2chcR3mfeIZ1VNS+HMf50sjCSFTV10jK+e&#10;OtGQPKHWQX+iX16BDkXyBQHXKe5jDjqRpt7SzSOAAX1P/8Vv+otYa/fcBvDmCIKAFoQSQ4iAlAi2&#10;PH42e2Ab2jaog4FJQwqI6Avx8GjiCmlrWpIQEf6ChQmHEvcLs0mihOXHGBzquMEQPSmD0VFhsVaf&#10;YtpqB72mrUWBCwK7CAHhT5ULwbhT1K6aHD8O3zmYxJgCMUHCIrUIVkfQt2KCjYJw2zMafj2pYC/l&#10;lZBCOGasq3Ft5whZ69lHfvJSOW5LWrIG+TtPoSzmIyExvTBhzH0XloCcLlz+Gx8sbLjadtD0RRWO&#10;0EZ1hQPBdmuXnLTGTqyj2X9ofdP62toW8z8oBpyIuEdoVJXJYW2kJI1jjDCUMcwe5Hmqq57/bzI0&#10;HMcXOVbAVFy9DTkdMulcjKY9dEuSa9NyeFp18aUfBASGlcEtIVs1t7q64LTZaX7389faaMIF8MJy&#10;+9pr3nTBNa+ZqCF3CVuKIArDcsGJ17LaiVsy89+MJaENmjz2GTVFMS8WP/lb+Kb1oZkScxyZePTw&#10;mwPVcAp6s7vqegcbhWk/ABUGXM2FPzSkTPA4MuM7zxv4Qe/wfio2oFqNPD+H+QoihvlgLZGHBnAQ&#10;qZlZk7W4b8hNJfQUpX4ty0lA7IkiIoO2iKVzivt6fmHA9lKZDqpWSHVtv2HHje8wpbyLrDJmLTQa&#10;rXU+TxYtCcw4VrMGg94yY7pnrfdx40Nth8B7yiA+c4FUHIpGbh9f9qvJ1UimSrjtk2Cwp5QMogoB&#10;nMvHdmaqh9Yf+3H/+GOd9SNpZD4wgAseNYLKBJlAAUSCLVjaQXo4yaZg01omFHaLiJc6J86tMCAG&#10;MEhJkQuaUV9KFzdc8dLXv11K56HukcJ4vps54SjNrLxZBdWymXNV1nENp7kDvlk9OJm9/ciOL+27&#10;8d7pdU83llPhAbp5MSgpir/G92OyjWOslkVl7ei9G6Yf73OOFViQgpeMJ5hUjCmHvvDt9px3kktI&#10;jgKhgKjt8/jWTVzzU/kXC/+dLwQJ4GUjj7ytkaXx8KTEuy685HWf7Fq23m4SgTJKH1h4Cl9HmrDl&#10;L5LjC08R5prcP5qW0fIpAQm00YNDNtsnZAMysnETvQVTNeGe6sYvj138t6NX/NRe7eky+NsUb5RW&#10;GUZfI/P2wkeClcAJMUqPnoRcf9ZvIjcIAmaLAeFc6EChqjec3qaJV6DqG3FlxRfcDI/Z5BwYRgGX&#10;XMoLMoDjjqIwNK+iGFUQs8EzQMs1IolTO0kLlsap8BmzJxHCJnhbrHzb2ld95Ci/MWMPYRyXxaNF&#10;EXAXq+WuzhpnuEwUIpK/hKeKZdkwJDMtoT6ggJqmYbFDox13D118c/n1X69c/pC1EqNaJJQegIIm&#10;o013fNoGlNYCJwA/BSI+qw9BwBJA5Dpa01WCqeOUSU2X4nDalskV0pcFP5jnvnHGH29ZGjornf/M&#10;XIKTfsmChBELectlWShfPb8vd/0d6dcwv16sqBUhF2Baz3E1dEIiSXyIFyxp1VdcYlR1y9XgF9V1&#10;t1Rf9tXalT/3empiRdfcgm6XZFdmas0FAJcO5E0SKZ7qsbW8F8rI4vJ9M7SnMdSYpQyGabGKxmhu&#10;IKZcJrFu68ElojihP5doNFpxUssvo9otjsS0HQcSnoGgWx9dkDAIzAHFzDWR+Rdzyx4XXvmw+Gvj&#10;IF7CY/a7ZoxCcjrcNnIf0E4kCewc01Kq7lPl7m9WLvvb5ut+WL1gwMzB7eZVoRqmlYrEUS8AyrY1&#10;WR5rRY+EA0+e4OlujehR6D2eyWH0mYz2MpBNoD8bk9sBWwQyK6kOztm2833xJQhklpebXDKKopYO&#10;jX/+m1uQMKSI4rAmn0E4ngqnlWD60fQVjwrvleH5gK2PuriTbCFSSRitAZAyhwpuOOGldzprb7Fe&#10;/S3vFbuizZxj97CKITPQEwS+1FtpSDoYoDmTN4IwrfkGKXJMb03Uy2lFkbwjWfsAAKHzTsQ0bkqH&#10;kt+EhCm6UGjFIsZE+I3VjN2GQWmUm21Fx8dflMqD6GdqBAnJTZJhJGLD+e9s7a3kNbPFEhU4Q2Z1&#10;upWzsH9fkDBC8LkDpicx/KHnAGBH8SU4pPffYbxjPzsPmWsNdPuRTa6kVRsLol1j+duqr/4384af&#10;NDqPugqwxUpYlfVcOTIQ1imehdC4mdIsGJQAzayICiIL1gWuu8SyPE/Fh9MRWhPaagZmxweuFWE2&#10;HT13MlSIdUPR4PU0kMEBjyZjeBHUJ+kCiAaAGjnbx1+IP4hvkUDeno+OZEAG0b2HH4aSiiElc95J&#10;gKmkiYPMIBk3hfpJCDHCJejFs3IsSBjJb2pldsB2rqObRojxVMPD6safZN88FKyrxKlKFB5oZh8o&#10;r/1e7de/7l5xRC+GcuqiHde98aJOCWQDfMZB6hm3+cIH0owYIoAgHyrxNEY8SRHPqGpJp9kPWPU0&#10;9RbbQmVhNbAqgdnEtGjg6kHkRT35rdioZURmX5hnjAyNpBIpBLrwA2rcrxF9vuc71ZOiw+PZNtKl&#10;OA0SGwmmlkAXC9nJC5HWgoUx48GEbYV0g8tgZiDcRzHEyEfxl/rbfuK8+PapLbc3r7iTe8OQC26M&#10;5WFNfMPFne++nH/lizovOa+ASj4yl4TbfOEAWOCElKEICU3raUMCCGMGmi2npFIH5hpiaK6koXDo&#10;YCQ2hzjSqQOJqqG3V8e/waumLM5s6DnjLGBR0a+ibA+IchS7Lnuhwqd5LhuFIKqYd7SSB60aAp4+&#10;hhsltrv1x7mMwE8SIwk/KdeA4bKQBpYJJBoR5fwAxwuchirvY2sf9S8aiDsxQ8lgmhgeVEv2Resz&#10;gl1XeP+1F/dm7GmY1iROOlkVz/4ESMlMGi2hlDpZSH4hSTjBHKhRfivftjng2pq1qFK2WWmH2HE+&#10;376a+lt5loKWBJ1Okvltuduzr+TJUjU6tqc39+l//pvbb3rJWtYYhKJC1/zJV0pLpCUNOgUSYjDi&#10;ZHDopv4vCoPgb2j8wi8Fk4IcKYIDlwXa3uNEj1OlqIG1pYpRim8KXG2K5oYW3nnxegPsKGoeJhP2&#10;+pUv2wYfB92zp9gadsQvN3BXwHu32F1e+JiJpBOYIT0JSdD75eWXpta8tHjejax0Hl9aH/DZUNRg&#10;tNMpCRgCZFyFCOBYInqafRF6jQZXNtuM9BuvWbXCYJetil+8rd01XZo3Ov9ikZdCRyxydphzjKhI&#10;Ab6D2jQSf3Rm4vBCVNGp3rMgNQXbiJgaX6BoMhooLWweviOgcUmkhgIbZjUia0MxXkgdGKiItXdC&#10;+fvYwxQ3MLGrQ4pCE8W4U9gMJEJXFMFpg0s6fdyXSCFhWkpKnvSHBNRFGyPoFyGYaIpE8h0aVXWZ&#10;ihDE/E9TsFqqZia5BjwbEN49xdyyND0KRQiu3LYmq6HTj/II896MFBFVyAk1nNOIg6jlPdPCWDD3&#10;1KnFtUBhJFuU0I1xTmdms5GUa+ivLbM298Df0aNotAic6Uqp2tqVxyAXK5mi84KHKsS93W04JfFZ&#10;nVGue94tw9J2daWQcSYzF89Dn2IRAc4Z+MKGXgN7nXg+kffJsrYUkLrPeTLI56BjCEYi9Fb2ls50&#10;Fzzf5xcoDMJPJKWROCWyUlsb8k7Ih1KVfwZN1Eqhz+TIDUmAbiDHL9En2FQFmXURNcHM4I0T757z&#10;nRD7eWAQyDxSi+XZulspZv19uSQ7A3QyMjInDtxS060GrnjeMoy4BBwNW5tDsbOzQASyJ60a7Ark&#10;peiWAndD/wlag7N1naTtFnIummmTTJTEs4VftGbVagwhA+iAcAiIqU46yAdHvxiZtRkXDE0lkdnb&#10;kW910L7QAbQ5vNBkFv1ZPWLW2WYkHijaqaBXTxzAWRBMLla70CtJzEnwMBBNsU1rSh7m/c4/qPqd&#10;WDOEmcvOzoiGk29zQcJoTTpMiokyuJpesgMG26ijjgkwJPFm0DDz2ReguqJhoH8h5NDri7AOhGI2&#10;HxubV4rAUOIHsy8iyYVwYx7UJggI0lJelxsttw2V2bMnkGB9JxJWXC3kMgCWJci21guZYSyyjBYQ&#10;YQvauSAQWMbY3dpfhG2f+058DzoIIAtQVs5peuciaG0XcR8LFMa8M3Zm4UkEhMEhkqznluRaKZvW&#10;Ck+88ASWUcqjvxHB1wkfpfXtTPgKJFwe2ymx3oDnnK1KZnIJKRnOqo245CRyKIoSolhBqJls4RlK&#10;KKw4dOyAe3X+QdgAQE/9AAQFwEedi2MpwmgX4gzGUNIQLOQyqPFh7mv+VZIfTr2nAWsvZIgFqUVg&#10;lLzI/rdeibu/cRmsPnlACVz8LN4sBwOWQ7kESh8O4JyrheBRuwRfBPYDXU0CDMLSgW3MGmh5mXdf&#10;qH6DtysOHMzPXkyHwiJuZCk3bbBGL2ByvgfMGS3tFiZq9jXvt7diRdoZGUxbJ99wzjtpQOFs7o1t&#10;XmHwmH1HP0Db3yLu4dRvBXpYY8Fa+HMBQP/JQKvjL2xExK+aBmEkDKUEW6UNInFxMa2dfF9wYgCf&#10;joPuEjpRFkUZudB7WYowmF/rKuYIWUuO9ukeGwxeAj/G6gOG9qTromh2Rp/FvSUZuN5khbbKy2fn&#10;wJnQ6Lq6ryPy0ZQ077zU9w+WFLoqEgbtjOR3AvxlaCcP7iEdh8ywwLUX4POdqhC55OtekjCEzg3r&#10;ZM1RI5f46lp9D7MvEHAkyPuZBnUQCtIQPiF2PKGIew+AscBHBLwAU6R5TRjtF2TW9zEN2gGRIvLf&#10;LLcocutT33wAnmdX3b4lh1x7WjfmXqqNGYJQiJjIR8EQaKNQ2kIsC/YzPqeipjvvvqKgOQ5EiGVv&#10;pTzB2cl/PMcsLUGOPOttA9GfZbqgoaGeynmv2cV+4sz07xSoECvfrF2fiVCA/RHioD1Hcw3PxUFO&#10;AdopJNZZEmt1a+6lErgK3h1t3Fb5dIbTEd8hijrpvsjx8sFwwZVyRKZ4bi518WeF/9SlsVU9Sixp&#10;Mx23c2xdq0w3Gy1Q8oacYvAnUS6nxQeJLlSieCJqGPo3IfTWdeUWfyEL+gSq4YRNjNn5qw3QWc0z&#10;4EA1oluJBq/PPFxcNppEcF5Atk8y4Oh6VUV9w6o2+FoRqFHOwbEUNYUeUSWOtm/sYLKKdqv5JZhW&#10;rfm5Kh8VpKQim/BBEolAgn1FGIiuGT5013Xnz8HdJaeELqTBad76flUSjXlXS4TuqGmdIBCiwZWJ&#10;YBDSnnRfiMhRSdq6rgcgJhmTEc7BsRRhJJhvd1l3Bm2HQCs9j5qaQQHMWnfIh8KRpJ5xQk0lxXwe&#10;pXKk4juRMDlHB5ryAzRQCd0l5AvnKR8KhmifHl88J5YRUeGfdF/Ip9gNp6Okxb6V4FLO/rEUYcDO&#10;ggVrWUbPOkO8kkOoPfcVMMOtNXRKehL/PvQD8fhxCSk+jGmMZhNgqCn8wyp0/IbKd7zogrwhnBP/&#10;pLU1DGojcntypRL3JDqCaKegmuebvtPwePNoGWlmjM6tEsMx9SM3CNuFpEeEDLwEbKPLRNvXQlkq&#10;+Kw3i8qgsijy0IULbSnCoMXNi4bCr+1CixgaheZl/olYgzxIahahpTdHZSUrr/UT+giiCrTGxL67&#10;bS1yPedEC+NBoNkGvhsLJVBIvO6aVzaAZSOuHlCP9SpcT4rLsnh81+QjB6sPx9IU6KfCQB+cPjBe&#10;/n5a3a9ENc4GBxvasWoYLNXRV9cwt9ZLEljn4FiKMOix8YousVddeR4Q2fNDPqKXA/G2R4gCbIg5&#10;siARHA+3kthWCNG5AJgNO7+fOsbOwd3RKUMeCSUXaU5EnNs3gR+1kg0z/SVr64XfeNF1b778ypfv&#10;uPR1P/zVDT+4+5PIooFSTdHsnx348FD9d7dueueOS196yVVXX3TeX59fPCyXy1fuKABxQif6/06c&#10;gW4LGl4Q+9tWKam0eiK/kZhl4gqaQfbTupz5v7UXjo8aoNAbpedQcsIgpaklsHzOZHjPvkTEQA9D&#10;DSqx3PxeJXjn7//aX/zGDa99yQWv2ZL726LzuFpR2RRveZwpD1hQo2ikCDNmwFLIPzmYrKlmXXtl&#10;xw+2X/iBt779pu5VNz098tZR+xs+0Czn4FjKekQLOmjuoYvh5JXSBlzUFqkIHjw11MYROAWSZqKk&#10;cj4THlEuLuFAJDHQvyScnOg57imgv+rUrUlndt/CtMAFIB4X5FTV3M1lnwjBx8RJ9Sjvcjk/Mliq&#10;wmUwwKHd89EaCdJU3J2KGkEgYx4Apl3k4jDlNDEHyq6N7LHchzjeRK3vzK7p+T+9FGFgojzStgmj&#10;nL+lw3BAmoGMOag3kHWDOuVAyQ8wCLUPwZ9NUqHUbAteECJwI3XUkgeyo3Xc8WXnAY0F9p5zcXd0&#10;zpgDvyEqGeBOvbgoXxKZuspyuBiaVW43MREcPRxqJbWp7cV5AcyoABSxqza8n0O3kSXCfTLBwRti&#10;1g3XCD1B6Va49W3aK85NAL5ETQ0cQpJQY97lm/IgBnB91JzQusx0eFDQXzGPu0RgSxOGkr48KlEw&#10;wULP3ewRYzYAMzh367reRXYqLU5sGPIIVwoLQuKzq4ofzGvbq9Vpt5lBlQWLAi6vobTrRnasciDJ&#10;VAEVyY+V92AqUiG9Eg5uEDsoBEduwW5iXjW/qetzXHR2RrE/9zaWsjOAFEm43yj1t3GZnkJHXeCB&#10;KETVdfiMsMxocxqcqswEfhSVUBoOnXdoMZl7BXhbd0rozsDQIDRfRKvSoqSRDIgC2JDUqM42b+j7&#10;PTQeymxdRl0DtaoKqWQmFYZ+DISxmXRAclO1J5D7QI8vobPAiCcohl6AUFd3/UZK2sqF2Rgj1c7B&#10;sRRhoDNSTiqUWG2owVy0sVPjHQ/NW0ICSUd8EQvHhsaTMnYLV0SxFbwuc+7OIPoXeXlbCll4Igo6&#10;N2FUcgXU44KEIMdXII+MdGlX23Y5fQw/kPm0whsYm9mwp2yviRofOeMYlWUfAjdvwz6qabImFRFF&#10;KZqfzeRXFf4gYTViaMs4B7JYmpoitumE9zZR9FdvLISC7QcQUJmcDCAqWfWRwSqlwjFwCnxnKBAg&#10;PRtgrYHdpgUZIQE1Qqc7p8KxB4yn1U5xLg7QakPPYDcwlkKfDxfp7bmNljUWxmUjo4HmNSJ9Rdkz&#10;2IaEZjhohNXIkcAsktZz6RTcWdBPTeWzRWSnCLEUO6qMWjq1OfvhJFzLszWoeUmPgDZ+spQT4FJ/&#10;UQahhSiqSD+j9ieo4FnnhhoqMmvUIkR8Z9RzP1kmEoSZUnqyACHS9nwG3GgIzc9JSjqRLVwjDrg7&#10;CT14FgC5iK1T6rK8ul2M+xwrsoOyJqulbFfSMJ1AFImILS7mOnQl12hUXHcaVCiKmDPE9ck+R2Og&#10;Cp5aUJPDOkoC5j5gwZ2dVbQkYcz/1SWMlQoFMMn5HkQhYDaWG2gj437NCsDUgkINDX1mwu7DY2D9&#10;m/tRmEVM26JyEgF2zs79PPcsQNER9xCa9iF+4qyAkglkhdfSVTBzeUEN83XTRjd622H6iCEsIO9E&#10;U4E95IPAAhiaBiUJbdkskQSEQPUCYiWNACxPGHT0IxDFyNkxIWdBGGkxNCQ47AjgQNMUYEJHKoW1&#10;Y1bKZbi04HNDxQbbyGpUaX7jnAN0uoDnUP359PXCpYuK572m+B+/PPC2Bw6/cvf0bz0x/LsHJ75o&#10;+wPYt7LQLUuqbYMWawpIMBoqRPUtGd9NV6ZrjbKugdmlAHA7ZPb00VseG37zvvqvPTb8uocH3jVY&#10;+zq57KhcgVogPDtZzrMgDJCRtZW6ZFXQ1AKw+THaK4LprVt6UqDBg3OSzDVCkrxDFzIAVsw5utoL&#10;AGFQnzhRly79cZ/6kzXr2FPH/t6OdvvR6Hj97rpzwPEqLghJPSQEczwHvjPLjyqgkVPQgkbwObhP&#10;wIEIikLc7XzcBm5RyzsW+lqlOjKCIVHuwRrm0o98ftq5Cww1qNtix52Vqxc+/vGPL/BEcMJb1GtQ&#10;w+QpgU8Szh98IT+8catee/jfB+7/p2z5IXX8AWnkwS/80Vto1BRtBRpfDO6j1cuL/eH+n3/pw4Xq&#10;w7nph9Thn23UK9deuCqXL0I5QIoJp3+isxPa4QVe1Wnf9qx/39Do5zl3jaOZE2ahxk2JQhEsuZwF&#10;YttK6DUL4Yo4E081ul614SZs1EDiBgb3huHjXeFakMpV3aPIHqbFAm6BaTURbVYiyq59QlQBVU5J&#10;fJkH3jf0rXNLr1TOEqq+0DzwefdIvMwJmRdACMeOHfv3W28FmxT+w/qq1epgXxyfmPAwMZiGPSC0&#10;dY1M+ov/dLOsodmCWgFnz/XM00/96cf+mDipJMknPkjQkrrgZgNLGwiwwJeGfqGx8fH/9YH3X3HF&#10;FS3elTM/qs277zjyWwq3UgmPxVaqIrqikEGcDb4T25qsS3bILc8ftTc6L772pi9glDMwUQ/v+sov&#10;d32+vGpYda00IlO9KGa60hGiENAvRgqfUcSs6R1Z2f67W3r+jEe/M/IoZ5DHnTMlAPPDTnegmxjS&#10;gyTwrD/zmc/85M47ME8cjFnYy0AZIbSAwoVw8PhA5wdCuVQ69Q9f+AJqAxBPCzPfOpq16lve9Oug&#10;MQWHFRELJ/RseBcQWCBWRrgBWlVA3a+/8RXvf//7QR92uuta2L9PTz/5mVcMd/HN5RO9zaii+JIn&#10;opMwqoa8o4p2oXcQnKdy+cbXbXrXe2DgCRN1z8+GPv8PXtapF+1Ke9NJWQDBNdrBZpiM68EkQzQE&#10;TXVf9+tfZMu2hgrQ9enFMDqcfNmLEwYeN01DwnL2/TvvvPNzn/qUpqrwwrFXoLvgquPhYphiqa30&#10;+x/60Cc/+ckNmzZ+6jOfoblVLUzo7BHFH/7933/o4Ydu/uLNt9566+5dTxYKiGyJ/xNfMRwTop2c&#10;nrrn3ns1TTtbOyMCk/7IAcUvIaoDKycmqMUpNcqkQr2QEVK8LLkgJYedg/aFA0VjhXDBSBmAmwfz&#10;50HKGYkVn6sjSjqKIfQ0WBNNfHDH04V4VWdDxFwJU/BT//d2Brl0xNpEB9byD277zhNPPLF3714Q&#10;ya1du2blqlVr1qxpa28HKToENjY6qupaBoMZqdHupFkSzLFscGlmc1kYE7Nex5vHx8eHhoYmJycR&#10;SpY62l908cUrVq+C7E+ipl7YLniedxE8lgYjUVMuxu0wcARx1HUFZ4rI0UNwxNmmD0gXGthsVD2c&#10;yBbQGo3BvwFIj6nLg3gqAFHHouEREhF3bYKpQJrUo0o5BrYSc9HSlerszvg/cYwyLubD7+MAAAAA&#10;SUVORK5CYIJQSwMECgAAAAAAAAAhAO/TA6JRTwAAUU8AABQAAABkcnMvbWVkaWEvaW1hZ2U3LnBu&#10;Z4lQTkcNChoKAAAADUlIRFIAAACgAAAAgwgCAAAAhZWH4gAAAAFzUkdCAK7OHOkAAE8LSURBVHhe&#10;7b1pkCTneeeXWVlVWVffPdPTPT0HZgaYGQDEDRAgQQE8FwQpU0tK2l2uvVp5tbu2P8hehx3hcCjs&#10;sMOxX+0IO2IdG+GQd0Nayavlar3iIYKkuCIJgBSOAQaYe3qu7pm+6z7zqPTved6s6p7BYKaPISHJ&#10;nSjUZFdlZmW+//e5j9dutVrWzvbzGYEotOyEZXWtWq22srrabDZs/o6iSH4u/qfVaScSiUwmMzw0&#10;PDo2ms268b1EVrdrRVaUSNi2vfX7s3cA3vrg3e3MdrNTKZcXFhd9z0umko7jgFgfW8Bj30ml+BcI&#10;+cO2bCfpjI+PDw0NpVIOEyEMu3zlOEyTLW47AG9x4G57Wlc3KBKia7fbl2cuB34QdkMn4dgJQIIc&#10;HU6MCVIIMwqjiIM5BYrmXL5NOslMNrN3airtpgyxb4eCtz417uXA/HW5FjhBpuDk+/7i4qLnecDG&#10;Z4bJgqPyZYOa2fhGvuIUvhKkbRugYaulUjkIhHy3wZ7lB3YAvpeTq4/TKtvKqiIoGJp3oIqBNsia&#10;bz/w+5AztMwFGo0GjDsIw+3c4g7A2xm9m86FBEMFg53l5WWEroLawzdmtTHE67+Rw3obh3M6JN7x&#10;OmDcbndEcm9j2wF4G4N386lgJNhEUbPZRACnkilDvzEfXg9jj5Bv/iz+S3UuG5Ws1Ww1ms3tCOAd&#10;Fn3P0DUXSqVSiOFKpeK6br1RNxLUMOE1Vqx7MYO+3e+joomYRh47iW4oXH87d7lDwdsZvVvPNTR4&#10;48YN1CvAhqLtqGt39aU7aFm9l6U7fM4xN72sqAvETsKOwmBh/jpq13ZucQfg7Yze7c+NVS2IFkJU&#10;tVleoGjpS3dAUU1fOSg+YG3H0L1w+zAMtqlG7wB87wE2klgg7fms1vwb5qP4zZhMtwLcO9eoa9u9&#10;vR2AtzuC/fN72MWY9CA2JByDrpAaW7gHtBL5+pdc0Hyp79u8vx2AtzmAt57eQ1LBMXzWoNsDbT3G&#10;/YPXzlr30Q4F32Nstnm5W/mpgcoIYpW0xA6M+I3fzQy4+VfX/7lDwdtE5B6fjoFkrjgwMMB7p9MR&#10;G+fmLcQvxabvZvcWIuZwPvSDQP3T9r59+wlUbOdGd1j0dkbvNucCS6FQwBeNB0rsm1gE9zVlYdUx&#10;w47Z9k0XkbBSFGFGcwXfD/L5vIlPbHnbAXjLQ/ehJ46Ojgpv1tBvT0fu6VEKuQE+hv9mEtaLSgxY&#10;ba1uJuPuuCrvPUJbvqIRw5AdAXx4bawuxzpWTzNer0Z9wA7SC9iwdzhBNpuTWbItP8dONGnLYN7u&#10;ROPiSCaTw8PDnucbi8hssVXUU6b1o545fKsy3Q2CgM8I+2//7nZY9PbHcO0KBmC2XC4XBL7xU/Xd&#10;WcYg1v/WG8Kxv7rvteYa+DvBGE7ADkrXdm5xB+DtjN6t55pgAxtpN5lMNhBF2fK9MOpC1qlUMm1i&#10;h7LZYjeJmzns8opQuFWxZgcGwDQZGhnODxQsyQ3ZFo/eAfieAdznx4ZL79mzp9kkodFGS/J8jB1f&#10;qFspHEe0Hix/G14d+0L0E8/rEG1EU+MbWILm+mx929bJW//Zv45nwlQN6wUVAJ7eN53NZECWT1LJ&#10;pB/44KZIwoMVa9WT9c+1DUomyI8IHxsb6xvW2xmtHYC3M3o3ndvXmQwwsOvjDx53M+lWqwn2sGBy&#10;s4gPxVRMSm3fQW0+AnaFO5vNHDx4kCvAs7mUyRLZ8rYD8JaH7tYTDa5qAYsVy97w6Mi+/ftyhRzJ&#10;z+RWSqaz4tjfEUwN/fb+IWlv797pbDbLpXYo+J5hc08uZFJf+1wayPBF7Z7cMz09nUonw25Ajgcw&#10;dyWhXfEXUSwy2DBozZm1s5ns2PgYctdYSrzvODruCTr34CIG4Jh8BbauOBm7YSbrel57cXEBWqW4&#10;IQwC9GkksmHC4IpbgzSuIAympiaPP/wQedF8hRQ3CrlJlt7ytpP4vuWhu/VEg4R5N7bN6uLi1ctX&#10;UIlPnT41Ozf7+GOP5vO5lJvOZ7PAmU4lmQ/Npp+wE5DyI48+Or5rN3aRsGu8lZpMyYxhEgD2lu9y&#10;B+AtD92tJ8KQ+0jU6/Xrc3NL8/MeMSXYbNKZn7/x3smTR44cGhoewsNsXBm1aiPpZMSnUShg9T78&#10;8MN7JidT6RS0DsB9u2s7pvAOwPcMYMNygblcLs8rtNAgf0uWpG01G03U6avXrpARzycc2Wg2hgdH&#10;pqYODA0NZ3M57KiMm9k9sXts1/jwyIibyRjZDLrb0bZ2AL5nAMOKocUrV66A7uDgYIaQX6uFKdxq&#10;i5kEy67WqkA7NztLBAEjiuM13GsND48wA5xkslavUcuUTKen9u6d2jtF2NEUwuwAfM9A+rALGW55&#10;K6s0kQQbRUqKkRYW5svliui9SQfHFTSaS7uBOjqSSYrPxO3YarfQtsirddPpYQpGR8Yy2UGxm7iI&#10;uDO1Ro3CtU4b1+b4+Nj4rl1u2sVqMln1a/dg3Je9G+ir4iZvd/1T7FDwhiYHsBmddk2NAhR4L6G9&#10;drtYLJLsjoYsA61uKmMHu1LcYIJG8hn+Z5h1qVyam73mJBLT03sz2VyUcKVgTQpExXoW36SWMmkx&#10;k9SiOU5ycHAIpCX2wEHK8En/US+mwimTQ/aNfsfPSa5BD+YdgDcEsJGF6wnFBPOr1er169dBF/XK&#10;GKwSMlCfJX+nNBljDWAratTrfPD6669OTk6Nj49CoXYqR3Gp0Znxdpk6hvUlLfyOcmkH1Wx0ZHRi&#10;YuKWGG8XLxlxC3Tx29WK7wC8IYD70BoihiFXy5VatYrvAqkpFKolo0ZkmqpRpGwm5cZ5lZJwB3lF&#10;vtdZXJy/fn0WrQohPb3voFsYFvrVElONKMVW1jqMhWbJ0mKmyDVxhWSz6GW5nHi7mBJo3fIMCaVj&#10;40RTL5iZkTsAbxTg/nE4JRYWFkCX6J4ZSkO4VHsCFQTcarWhJtSrQjavkpIRF4AV7O6Jd94KA39s&#10;dJiZsf/AoWRuKIHQdnCSCEKGt/f5s1QoiRae0CJS4fDQOPo59EpqXzqVNoSbxrYuwMLz6XTaOMX6&#10;XHrHF70JgHE5oSFfunRpaWnJkAtUC3+mBYcGBuTPaqVaLK62m82+i1GTr8wGi66lHGd5YYEYcKNe&#10;gTGbBEuNHMdbnHgpn8XZlyJWEwnULnYajTr2lgjssNtqt8ul8vLS8uLi0tWrV7mxlZUVg27/J3cA&#10;vg3AxgBd/wV/Qrhov0hczFygMBwVnmqM2nqt1ul4IN3xPOTr2Pi4+qdEuYrDRPqP66aI9o6NDHbo&#10;39GEwdfUzBWfBhkgEjT2/Xq9RoU/UWH+krxaZQ/tjgSJlVGLqOYP9Yx2K9UK9hWsGyWAKcHMA2ma&#10;C3Adw1d2AL49wEaAMUAIVGjCoAtnZuBgg5ByqVTCdyFRXkq1O52gGzK4Y2Ojzz777POfen73xISA&#10;b2K/Jmakr1KxSM3gyNBQN/CoHxweHEBUGnmJ9IVkydbbtWs3aK6sSIU/mIG653vkAIEhrhImBem0&#10;fHJdptsNOj2IAFe12QgLbgatntszD7Yjg2/Poo04NOFYxguagICM4sOAM/RgIizVDxhXqIftkUc+&#10;hsuCwQaSd995h+4r6NFYryKDIygppFh0dXXxzPvv5rLpHBGITuvw0Yedgcl02kXWMnW43sSeiSOH&#10;j3BP/CgukdVikX1yfeRbLRaGcTNRcGhTHA57yOdyWFC0a1Gbbc1S537uu+8+3ncAvj0Fm8ECS6Qa&#10;/Rg0Yi/qsdGWhWThgd0IvWZ6376REVIwRkQXxi4C+CB46623xCeVcsW+woYh2i8Ah8uL119/7ceO&#10;3Z2c2IXpOz6xb3T/g8m0y6mgxa8cOnTfrl27xABWcoSAm/VmrVaHX2OSFVdXK9UqN+C6aX7M93wy&#10;L0fHxghHxjZxD2OOIWdo9+7dOwB/qJKFQIUnw+sYShA18TuiCGzANjoycvDAwT2Te4juoSXBgNVc&#10;EU2ZAwAYR2MQyp+2FSrAARiXV5def/VH9WppqJDju/zQ+BMvftlJonhJVywm0EMPPpgj4gRNx+p3&#10;rz8AR0tGXgioIM1dcUq5UmZKUQbBBUxoue/JMkmZZIbsyODbAIzEnZubQ1thHGGb/MlBvCNlwWD/&#10;/v2f+tSnnv/k82RdQWjQCsOKmoMWJamytoWQhtCNRau9G9bU6HarDXtH2MJaaXW2WlxhfqjDSo7h&#10;LAwedCZ4QJfSbzkxEgPJJjVTWDRerWw+OzE5cez4sSP33//kk0898MAD8BJjsK13UnI/sWD+0Am8&#10;xS80WVBeqkJq9oJvhU0YGzqLiCOejl0mHP6BoGsFXrfjW34rbHa67dDiQ4ZGPEF6nS6f8K1vcYx8&#10;S4ppKC8eSF78yTEm3Th+bf62jcJs1E6GGIZ8+fJlVGX1IROyjYxKxfvU1NTTTz9NUA+ObLpsIHER&#10;hwhhMVHFHyX6cIMkLIace9dBFycGn1sJQVxPQBsmlbblhZVKg5EACmgTNUkck+L8ilCMMY5VetPm&#10;TmyelEtTl6Qm28bZ1qTacmFyvpyUg55nfG1s5nGYl/hD2L8XFHybwTU2Rv8LJBO32/ONU7PDDSSC&#10;drfhWej7rY7VtnmKRLcTSN5hr6+BcaeKm0hBZXxEXdF5Izv6kv2bDJrNA2yGw5wHrkb/hO9hqxgt&#10;miF+4YUXXnrppccff5xs1tiHIJS51uYqdmQapzNKUDptGiJpHyXRlHEik9BertYjO1FrNG0nVasj&#10;XpvcPqPDUxrPs5wiglzGQNRiFGzjfFZc+/sm3Yd3KH7v9F52kAvmQVAGxfWRTqN4y0n3oFflBwf4&#10;5lRt48kxtVj1ZrUVNOterRXWZ+ZnVuvFZti2kla+kf/yi18ezA47PG8A3I54XA17k8eXh1nP65S+&#10;1SWvjy5jsC60slmUkVgQK0R87tw5kwzFSIE0egpoYbocPnx4vfdgPTNc/1vGgMZ+mZmZQTe2cUir&#10;DQSjjUIf0+j6tUtvvvHT5cUb+6anQHNxsfSf/MN/gu9R4olOAr3s6LGjgyMSPbzzZtxVfX8k+zTV&#10;QoKYqcnViFfitZYDtgtwnzDX39Et9ydeNvkaO/21t35S9UqdVLuZaLx17s3LS1c8xw+d7sDi4D/9&#10;r//p1O7pjJ1NdBPJMCkAm4v35u9NTvZ1P2FqQcwU3yy05njD3xig8+fPI72MlwoXFQotpAARHz16&#10;FIL4MFz7P2oAvnjxItpZCj/iBwCeuzrjSXi4feHcGWZ9uxN+7ev/OJPJSe2DPsUkeVl7927wOczP&#10;9e+KfaPnc88m9nWPWPRdB1V0Be2amIpqXjUxmPAyXjPVbLrNTr4TDPrRaNRKNgOyxG2vZTW7idBP&#10;+jEFy/AbPq2vPtdf96fiauzNreSn9Z1WYvzoxjAZOgZyVFY2GKD4HHQTr8WHiAUz1tKC8GaVpz9C&#10;hcJAXZoK2y9++tNwBdwU+nyRYc5AshF6Uw1OKsf7QtcgzaXgQ6Lu9VAXtn9XdDZxQI+jxnw1bhtk&#10;BU7opz3fIYpdrznlxc5iMSiWwlLT6YRu13OCLklIg93L5ZkVa7FlIUxqbbvp2R6UDfde49V9sPsw&#10;92W9DJPodJu423WHmgAfWolJczQUjJ3DDsYSg87QM3Bm4ysD/4f9FhPlw2gdzyIMH75dWi0ODQwd&#10;vO+gYSAqsCVusZF6fsOZ++Rrfst82L9PPjETcbssmgR9VCAJVycs5jbv/JDX9aJEN2k5qhzxfadu&#10;lS9cv3j6/KlTF07Xw4aHcWH7zbDpcZLNWVG35I/mR1wnk0vm903uP7z3yMcfeW7MGU9aKWIpWSsj&#10;09NKdvkNHz+O9FiOuQJPR6RMVDDtxWtp7GyTm5FnGELYrxArFiQgmexzZNuRI0ewRoD2rlc11/nh&#10;D3/IWJNghRoufkSUD0yG0I8C7+rli6HfXlmaP3ToQLNef//M+Ze+8ndz+YJwqIiCF9yRzoH77sMU&#10;BnKjGaxnwne9gfUHxCS+EZ5wp+sa5skz2Jg4WGxRK2p37cCzvHqnhml+cebiD0+8cmnlPG0X0dkd&#10;eiBLizeblzyUXlqMeAtllWmZiKAl3052k2GjOzE6+fnnv/DEw0/mUvkhazDsdAfdQcdK+s2AlJc1&#10;gMVXtHWADb0amgDXs2fPol6pu98bGRmhRujAgQOm7cZdNzOm3/ve95CC4oAkt6KnZKFhgfH1a5eL&#10;q4tJxxodGixXipVq6+nnX8rHABvrKIFrbGh4WCSOxoW2DLC52+1SsHIYQVf8rVZQDavlVilI+Aul&#10;+ffOnjx55t3V0mozWwkLBMNTsD/M9QT6Ii8kDmkIXXaExXTSTQQwDyMGoJ1M8LBYod1U2OrmnMJT&#10;jz39Sx9/4YHMA8yQFDTq22nLRdlOoMcIe5L+cfz61ijYAMy5hlHDpXFPGraMLgrGhvttRMOSwYii&#10;V155BY0MckTJEpejuisMBV+8cDbwmmHQSSas4cHBq3PztwDMZEfPGt+9C2FveIbhCnedWx92wD0A&#10;GI+DEKUdLreWVxsrYdp/+8ybf/b6D9pRK5VPdcKWl2hj6XJUKp0RX7yPm4YejbZD6n9kOQxvZPkJ&#10;H/sIqAJx3WgGeRANZPKRxwGpbDIX1INfffFXv/TMl5mUWSvX7URZBz6mz6UAw6XZhb63MBZ9jPsB&#10;BnDSRItNjCzn8tMAA4vW2m2gTSkF91h06M/PXZm5cG6wkNm3b+/S4nwilbv/oY+vp2DMH9DdMzWl&#10;DmdxWG4T4E08wG0HDoeNSsPulfmrK6XlUqP4vZ+88uO3f9Qh2pGsL/uLpajUCtuUcfAiQN1otXyM&#10;TAgOn7wYSF6AquW0odo0SWpRGiGKz8ZhhicBF3nbbXYb5XYxUUh890ff/YNXfr9ttXjZkAcT4iY/&#10;4BaQVQbUU0dlqhjTQgNwRlPd+EUNlRvS17OMGtS7hu6hjlN6VK83Ou3O+Niu+Rs3brk+v0f5KPp6&#10;P4f+rpzjzne4TYBlLJBVV69fK9dLK42V10+89s7ZE6VWsdQp4aLquqGVE9GSitx0N8M7uleEv1by&#10;RIXoDcxB0oMnB/WuV/YTdMDuUrqDZ8RGR4P5p7Np27VrnQqq9Y/e+NE3vvuNql8VYS3i2ozkxlG4&#10;zZGMoDE8zHdGF+VdYm29RLuN/IABWDpFq6Gybm6Yxklyo1yX6PHe6Wki+9V61XVFebzFlSAhYE3v&#10;2tT0+rA7dH7nd37nw74zLmV55r6fSJwVvvQxjn2HVCs35+euX29ereZW/+hn/+qdxTfbmaadAZnQ&#10;SSV9cg/Cttt1U61UxnNHguF8KfPM1DNT1p7J1B6/FHhtOHPCdpNh3f+NX/l7D+56qFuMGsVmMusE&#10;iTCVdHG41uutzFC25XhWOtm2vIuzM0vLS08/+LRruwmCNGocI8wR4dwVmvbNDq+NQCOE2xe0BtT1&#10;QnfjNIQUl6Besaj2KEJYNGjxzFroGng9bLJryINHXxkYHIKZLa4Wjz70mGkNTdq0aY5GZJC0d3GI&#10;IrlAehuFSTzInQDWySWeJOMONEPFjYjMU8cCYYD5xXmytNtu/d3rb59ZOrXSWXIL6XK1lk1n8ZtL&#10;oRx330yMJEamR6Zf/uTLh8cPj7u7xgvjg/nBRqvRClpBMozSltO0nzz81OHBI8f3P7xvan+Y6NYa&#10;NQ9t2cZkyLfDduiE+PS9KMC3jiUzMFCY3rXXDZFSqh8hsR1iFKEoXxv0A20I+k0fhIIGxsJgUS/E&#10;u2y4gowlb9w5xlitWicawU7CSR0++pBxXxvRwLRgwIaGBmVH5fcvuoVDzLUU4FK5WKoWq16ZWNC7&#10;p07Cc/DU+F6QcdOFTMFvBQkvYbWRnoMvvfDSf/73/4sXHnvRTWTwRKadtIhZ0a7EaS7k3k3uG98/&#10;YA+tXCyOJXZ/8ugvfeKB56fz++2qnYtyCT8RUMSFgytje4lWPap8/2evNK16J0lwItQpZyO8P1p0&#10;jaaGDF7TzsSPJGEG3tWnlNi7d9/k5DSceWWlPDQ89vGPf4LIoHhXNGkyThmIIvIyDU/fvidqkzLY&#10;SBKNLftdb3W1WPfr3Xz4g9d+UK4XqY2UPjGRlXJSnWZnJDuS7eYHu4O/9Wv/6DOPf2EysTfwI78R&#10;grHXkfwycdFJpYZFrorfDscHJh6YfvDg8OFo2fauBcdGHnr64DN7MpPdWoT+JWEam4Bis2O3u/lg&#10;ZvX8909+17ObvtMWgNHLyGzZkpdj00T6IScYL5hxY/U4PP+iCtLTEHMBZgZhuxMTe4dHdn/82U/u&#10;23ffwMCQcWBpxXcIfRPOIvan/R40aV4zubZzh5sEOP4pCUtSSlWrVXFIXCldurx0uZuKsH4MN2LA&#10;fWKeja7VsL/ywq98bOqRIWskZbkjqbEhdzhoh24yjaMHXwD8VtUtaV3hdYJ00j128Hi+W3Bb6dZ8&#10;c5e7+/j+41kny++RZkz2MNloNg7tsBpmvX/7yh+tWivdBJn9ZM/AplGWtvY42xnAtXMB06S/8pH4&#10;KODSwqKEyUqcj0WThGdL7vrhw/jFsiPDu0y4loORtZB+HS92vQ6maGqGkjhPwhDb2DY5IlpoZWYW&#10;0oS55mSc03On6t1aYOOeFaYCdQr+ME4v8cQDT7z02BdHrLGMlYV/2oHtNQAD3QNVKEJXRH7DeBmH&#10;ADHqdNHgmAXHDz+YClKZ0PUq7ZH8yFCeHESs6Cjyu/lMnuRDLOgoFYbp4P1L73asTstrxk7obQ3F&#10;NkZRTzUAKy4SbdTwouHP2PwMiVSVUUiGej4+vodUKo7FZhRMawSIGzw7M5jCBcgc8UxGh2jRMi22&#10;9VSbBJhbFtFpA221SkFOqtKuLNQXuy75CR2YKAOdczPojxBcIrS/+tJXh62RrMWKi2kHv1vXcZPk&#10;i6WROZLoILmekuwihkoyCtNAHWDdDgzl0xmqK5u4CRik++87jJWMpwoLKukns3bWCR1mBCNw4sS7&#10;4v3MZMUm3tY4bBddzjcWo9nhXfL0jCms6KteDqMWjZkkOgagG1GvgK/HkeB8NluQ2oSCaZG3tLR8&#10;fe46jFrSAbSjg5k30oBW59DGt00D3L+0kcQtr1ULalTIJXFR4HokbkD6UovVfuyD+w4OZYbSVhoD&#10;IY70qX4rGrisTGEioEaqg7NdbdeEYyPCR5JuzkmmiUh42MIZyx3NjibbqWw7l23JK9PJurx8t7xQ&#10;aXSaUrTHZbb+KBsfrjsd2Teg+64N5dD9l6CsPYIDgpFwL+Oxk6oVXrG+jcLZxfTAEcaSlpQsKK7S&#10;utK4yUzi36bs4y2OiobUBJtGp1H1qgAjvnV4L8oseVaianUP7j8wYA/YQYKgX2/rLyCjGVuaYaT8&#10;Sya4NmdVnJLWrslRMrY8fDrNwKsEI4mxwXA41y4kq26y4u5KTD6274nPPvGFl1/45YIz4ESSHYCn&#10;syXZXh/l1gcgNqbxs8cvI4jN5CadDIw9YWOaliMHa7jQJKmI1Sz5z8GN+fnVlRUh+Z7Toz+HNv6Q&#10;d/JFmxC6URLUios3PizViheunCeb71TjvT987w+I8UGQUmeXxObxYb3JdvpXn//bf+upr0NqouFq&#10;zB/J9KevfNujpDbZbKVa71w5cal82aMHTdILl+3/9b/53z7mPuoGKaBvhqtELDptv1n1V6ql+cZi&#10;0SsenjwyPDI0OjrkMpUtam/JU81gQRG60DwfiTdkPlJFGhX6/fffFwNXs+GNj6KfkKIec2GznVYb&#10;5iSTmcPgfD3fWd/1rYYWqfABoY59+/ZJ00pl0XK1Tbau3AoF80t9CpZIkmNLEmEA00XnE1GDeJWs&#10;T9H/wqTYCWbBIEkAR+mVdyVfQ8Exi/adjJWLOXkY5bKFTDKza2jiwOThJ48+9Tee/uKvPf+3nzn8&#10;zP2j949Yo1krz8u1sskgRTzKuGNAd4sJOxsnh7sdeSsLVfKNdSxxm2vaCd49r1OnXUO1hoaF8oym&#10;qak2sesbBI0jmmADFUq05yHpwEC7Wfe4YYh3lCvxBLxp6ERxwFWMxKUXTCSUhOtY7AMFz2j2RHYl&#10;gijuHE3+NDNZMLY07sC77gvwMgx4P8hKk9uRTNFE1LHCFkzaMZCngkQ6xMNLDJF1kwmCS1hCUgo0&#10;d9hry+pRKv4/YkWrn2thxjSOMmqqhc571GypMGu3WzVqC8Gt0aCqjDIzLSOU8dI4RxK8UWC1CMpj&#10;FVMyvNbr53ebZjd9fyeAlTljpOsxCo+4JwMfrSCXzqVJ2YwyWao3oiEyMewMHslmJ+GBGaJwMD16&#10;/eoCGdG+I3FAsjbIb8Y4RLOk3Qglee1u6HHBZMqDzFn4OpUMbY/85zDJ3GGuZ7LpUb7u5+uggOqQ&#10;keGB2o3iLe4rSfRAixsg9gRrdtDVN/Xw9/Zgpj0okohpdkRJQSXAOg+Z8viaxRvtpjMs+X3wvkNP&#10;PPnk8Miw1CgUyySuJ+kGYGPlExEXSYwZiV7V6UgQnVJxvB8k4gsFbSZ8GU+yTT1kX8hj2+BvgzHn&#10;3KxYsAgMbGJUrLTjAa9j4aa+OHexbtVJ7fC6hEfEB8ErS7Fyl0ZviXTgpEMHNAmaCLHr2n7k90DJ&#10;cpxYj/ouEWPdMZ98+HYvIoebGoxbDzYykpQrU+vQ82bJfem9iSYFtXIA1Qn0Kf3CF77w3Ceeg4Lh&#10;0ghvXFbgBx33Wg6L1sOZxvEpHuya1JputrPhpmWw+QF+ElWenYH8QCZJcgV8V4kcokx03Vy63C5X&#10;vOo3f/jNhtUk6GsRHEoiLbuWF6R82xV0wTiREoC7vEQ8qQUlKVoGK/HxkRjAMthcHaNxW6P/izkZ&#10;jE3mnrA8A6vZ6aXIw3ghU23KkaBJ6aOPPHr8+HEc0cQQwQ/RC/fWBUfjxE3jizapu4QxuPIvQsky&#10;N01dG1Z51s3sn5iyPDzMSaChnFJyrcNmejjdSXe+9eq3X7/8es2q+MkWHJj6Ob9JokfgBkleafKf&#10;sawgWtWPDH2KHDX0KqUe/SoVqWz4yEXsRmYJYDA4hksrsjHOsadDVoyVgn6T1sIFn3n6aSrYhDot&#10;G18088O0YpGH1UuAtXThcRyImAOMQbzxbXN0oY4Z2aBg8tBIWSJ18tihY+ku2eJE9eG1ES0YOxR8&#10;wJmTHXvI+n///N+dL50nN4M0DHxV7nCGQC9uHF1v1Sy5imc9wsmVJP4LQ0JiG/+HsihlCkgeXFpo&#10;Ax+5mnyngVUGKxS2LlPO0O4a1OBGoJiPJLsOxkuntGz26aeelno1pr80yhPgNXoov6UPL5c1ejW5&#10;+D93T5YBmB/jMcDYddz94/tHsyOO50jOTdchhu+m0qQ5JjJW02rMVWf/99/7P75/4c8WrZUqOeHJ&#10;lp+Nat1mpVNvR15AzSxVlejeEdScinU6M0dRxTVuQRELqMMe/qpsphNK39+kbNrMTcGeHWpVsC35&#10;G0NIlmcYGvrsZz8LEcOo8UuDb1xvpWTMKQZUdky51KY8WXcJ+N8ypmuqg3Jp9AU3n6Y8cM/uiQsz&#10;MzxEJ+ioB06XdgI7HNdJmySsn779xnxxodSuXpq9Mrd0/dy1C1dXrpa71Va646fpZhC4pewv/9Iv&#10;D6YH03Ya96Q6RqQlGLqljS7NA/KhScL6S7wZAUlGBzCAiqZUYiHgX4xXQYM0SR8+dvSoeNm1952h&#10;VLIa8ESTqQIFA6QWf4rfK84z0VY6xr3FbDDJeBvcNsei+xc1T8L7gDuU6rgHxw9/8mPPu36mYA0U&#10;nHzBofo1kyEAL6uJkFbn24OJNy+e+L1v/f7PLv70QvF8yVltUbeSbIcIWhh+12n6BFDIZcE/ghin&#10;biXsRO0A96WJExmN+i/9ZgjA1Afrzcbx83Xj1tvtzVQkrum+QMeFxx57jC4cvb4emgphUj1u3jY1&#10;DFsfNoMxaapHpx7KhIVnP/bJw3uOhtUo7bthI2xX22I+8YjMZeJ8BIAKCXcsGQ547Vyjk220UnWK&#10;WTCPcXNgF+dG3Ou1ayvWUt2qtp0maRvddEh0kVIlqhGlHf5fhc0wT2G8va6ChlP3AVKiMIqXblpc&#10;ihdQdhI2FeWPP/a4rLAj5ePi+lCX4doClgbuTY3E5lj0LZfmRvFAJUJnaHCUOuj9B/aRSbS0skQ8&#10;FMsYXyw+GngTNjO8JqT6N2pHjt+xm0jqLonQxIdlHXsLgLGV51evv3/h/ZnZ8+XWqocvO4sNJe54&#10;nABwOZFiW5+NmxqTbR3MmCApMWlwSEl+v5SuaCmRwgyymLwAKdamoqzeLq0wFXGbwKdBTxDcPmog&#10;xeVlOg/MaoYR3mkk48ZvcVsACw9i8kVWuVIfLAwMZof237cvkbFnb1yrVEvq+EL3tdstTzqz5bNB&#10;t+WHrXQWTEmdFXSlugxJTUZdPix2iksri5euzpw5f+pHr/35T078+HppLj3kjubHUKGR6xTKb/zB&#10;PpIjjXWEzarlowqwCSRgB/TUYgF4epp8xHVEHLNzjKd3332XFklMaKaFwK/nmjcuDsY0FzBFUxvc&#10;tguwsfJyObRBQg3UHGTv33Pk/sP3u1amU/PblXa66+bzAx7JtnaC2KeEHNSeJVqGUimhMc4nyxy8&#10;RYe2k6jgeZcsLFI1ZuZmXn/z1ddP/mS2eKURVYfGhjWVExenCbDFyy4rr4ur/T9yMgdgPFmzs7OS&#10;vm+65WgJuMGQUcIZHVOw0LR82OPY8u3ZM2cAEpalCqaebihcY3EcPTGxO91TstYz6w/TPrcLcKz+&#10;gBH4RazdRlFYZiK756HDH+O1a2Cisdqi1y4ceCA3JBkK0i2KxjB5n0I1J42zllWjnGyGApeMlUbq&#10;eF3KkbyuCx9vJ3IJciqrweqVlfMnL799fv5SeixFBk+n23HtjHQBMBXD4j6TAkOEfdK+ew3gBuf+&#10;Fg4TVqx0RpcPAdg4W00PBnEyS6sz/qXft/EqC1UQWelhDFmfeu89yMCgLmxa54aQL6JYV/Mgad5I&#10;cYOucRn03UQfvOdtAxxHqdcmkIgT+dXuYHbwgX0PPPfMc4cfOFQvVWdnrkXtcCgzSFQAh0ZS/Fck&#10;U3oh+Q2dDp5tpWzsYYesHtGteQgnYTzb9G1t+Z252YV33zmJ0Xz0wDESKEmKSOI+k1adGqeS9vl+&#10;mojDR7QZ/syPcxt06IkBNoVrWoDGJrlaydTk5KQB2LiMhAH1rJLTp0+L3NbaGbNjaFhYXRSxsoN2&#10;0VqnpunD/hwBNnbAeh+T6o3Iy1gjIjI/UZh47uFnPv38CwcnD6zMLaftVKfWUgsooqMya+26ySQG&#10;tXAgrF5KR4UuVYEz0UYn0lwtmEOWBz916v2V4urU9NRgblC5nySzCXlIUSr0sJXis3s1JfoA09g/&#10;LR4rQa4fQ2RcwJ7UKxod9kHqQ2tgPnP6tJkRbGZdnZhY9biRUdpzjfRnUv+2f44Am98wbhqzL6IC&#10;1UnKx+A16BI42RwquIecoanxSVJwpnZPjY+M7R7fRWp0m+wtbYRN3WiXPPlWkM8OkDybTEiJt8x3&#10;WnzZsGzfoX+UkypXSiNjowssYXJj/oFjR4lzSGhRgxRMKdD9CN2ZxoDhvU/BktOgWPUyciRtlNpf&#10;ao4NSH2o+jCfOX0qdo8oERuADTuDDUxM7MEhsimA743loUFMDSdJFhnCJxW2if1KwWA6yiTDTNrK&#10;pa18Lhq0moQZciPZXeODe8iUlo5YkleYChrBg/uP7xuZzgeZZM2OymGO8knSd9qE9VG8XNQ0Ko8H&#10;JwZqYYUeLudvnP0X3/jdUreEi1sEgjDBvxTO6jWfhGatG5Fs2vzLPv27TRbpuuWVbuIfZpLEH8mg&#10;ypkisUTUbsqHZa6xXYCVYpQV9clYYZaVdPkMTSok5RVyhKBROrK8okB2cPiQXJvMZAmHeyjEHetv&#10;ffFr//M//B/+u3/83/69L/2d5448OeXuLniZgS7WVToTprKSU5xuBA2Kj7rI61z0/qX3fvreT4lq&#10;kFMdaxwftb+6byYxAgaVOG1dRYhhwsaKNSRrPuxna+D3M1cwWreazqY/uLSVTlPuI70yNpeWtV2A&#10;lTX30DXBvhjx3rw0Sl58vxTYZSkmZAJICIkUTLpT2fBmiRfnAnfQyh1K7X/h2Ce//PGXfuX5X37q&#10;vscLfjbdStoNm2Z5kvpDcjnaMk3U6J2Ws7//k+8tNhe1O4dRBm4iho/qD9OXVm93zYtl4ORzHJlC&#10;WLfLfjVamOIbw99zj8hyaBoz1Cy+viNsA094DwDuja2kvZvehZJN15f7utNLv5LbM/FeVZilfYOk&#10;+JDc1U2kYOmWvGjH8dCe49lm+sn7nnjx0ReP7DridtzR9BjTQYKG2skD32eYDJbKi6cuvE+omLYv&#10;cul78TQbGLQ7HcLtmd6W6n0S6WugFZcjYyNlx2uGnBHDRpGWsKBh56pTGGIxGivfakG62FSbvb1N&#10;n3DrDxhDLKYf8TZowxsKtzWDzuTZrHWhE98ETinJwyEbU7r4SeMG3mXO8gkZVzwvDD4xcGTygcp8&#10;fSy7+/FjTz9y9EmvGiXDNCob1C46i2DczQ5m3j19EoAh64+aPccEyviQK2mIsK8qazKlbIwUlR2G&#10;Cs3Wz7TiW2KFsZ4WKzVrlRGcwgEyIX6uAf/bTx8F2Giz+hIi1taSa9lVccssQKEUGudzV3pXrn/h&#10;nJNETcmqS0d+Am/VnokDOWfQb1jl1dbEyPRQYdzpUv9CfxZxHGgervSBuDx7uWk10wkxf/8ycGgw&#10;IO9CtF/jZzbSyQSGJJQrAf/1w9ifBJxC3zX1WRmbua9pxZqaOBhkCa0P81ndHpx7ScHxs/SIWDLo&#10;RMviY+mWbPJlKRuDcIE2FdkpYMagkj/J0MyIe1rmCb6LuFFlKpVvNig5JO2bovEpEmaJ/JP9IfAq&#10;xrhBcJZcuHaBWeV/1GUNRn/maeNGaEZZ6rFoQ8SG2RoozMHr/6RWRf7sYav/xouiSXQ5IW1D+hr4&#10;Bnn1nQDmnjQTSpmf4cPsSr8kKWJgQKnbjHssRtT4+SwmQQvsBB5HEjSUO6ue0Z+NQt9meWQqvmVF&#10;bCnjAEwM5ZTUnDgJmJfDLzId0lYL/zwWVttPNrt2KTgwMO2CNRhLKQel8ZZNThded9eaW5jjpiQf&#10;+16RcF/u3GFnTTQZuBAeiA9xmTZKdXpLZNAltYcuQ6FsTewkVaF5eCqiJUqjDI+wqmjcQEiNoc4J&#10;krAg9AQhJY05EejHa9cpF1fPnT1z4fwFStMYeoNGTzwKCxe4hHVKyybZV7TuQsG9Nq89HVXA0bY6&#10;ECNdoP3mjeXrl69cOvn+yTfe/ov3z8gqudVmXd0UPBwhEcFLCS6eJAKw4C4v/UzsV8QqaPNs0rdQ&#10;subJobaatk86AN6cqOFnwmQ6pOUFj4wHXx9a2QOSnr/oLMBI4R+4lzz6rhj3BvemScUfqvI5eFzJ&#10;u+LmpD5StC0jlUWF1gZNzFFgbXcw4o0ZYpGv06jVTfoV7Jp8GLy4LapcPGmxLDVq0smyTUnE/Pzi&#10;ZVmWWIiCHySb3BQyynCq51pYYGy63E3vjP28Bh9OVo3o0rWZ98+99+bJN0/PnLp44/x8ba7SLVHn&#10;TzfRueLshdnzC5V5UR8IJcowxWyqzwXkSqqArOU6y77UsphZYMiftDSeh+ei6YwWR0i3HhkYFGlp&#10;k49JIUSB96rZbJnG0Xd7mg1ytd7D9u292+3cMgH6xqFkxSrpadxM1GfDxLQRh+6YLmD6B1EjmfCS&#10;V2oF1FWTN55hOWEtc0Cllk6QUmVKunk6k8vmC2RU40bi9Eq5wgo/lHTAH8hkM/0huLAPb6TvNl5e&#10;cfSSYn63IenZuLE/Q0BIRE2/UetU/aTXsVr0w6qkS/VstZWrr3SXzi6e+dNXv/PPf++fo/ggIAUx&#10;0Q1uGSHzqThCDNKyr7NYQ8hiZKkCHlXLJVgTLkufKghMKl07Rk4QFUsOoRoKnYt+AeoSWFcftxko&#10;b3PsHaFdZxfE1BvzST2LZrI43qBeNdrNUhmyaezPrpbLGmQQdUnc7qpTKe8h0uR7rXalVIYfUwpE&#10;Jo8YUJJ+maJCjcwu4YmE7JJJ8lapnPZazUa1zM9IxzCxOnVwQNd0Cu8xmDux6Hj8e07m+MYsGs/R&#10;TjCi09H86vxsafbE7Jvfev3f/8tv/4t/82f/z2tnXr20OnPm6ulicxV7qO+/VOZpGLW6vWISFjkd&#10;2xNKvLE9JbI5mr16hYVnKLRETHi0fWA2K80qW8fTjTKaRueiXdbUxBTubilMvkfbXdlzT2LJPRs7&#10;tX9KvdVw0rBn2vhJyZWE+ns4S7ycWD38U+YsU5fa6np5Yf7Ce++++oMfvP3GG6yXJkWaAIxjFrFL&#10;jWmHlyo79BESyibeKI3kSCag7/Tli+cvnj9dLS61a+V2o4qoJjcdNyE/YExUXncJF94UJlITiHh7&#10;4AS1VqXdbX3/P3zv3I2zs82rzahBz7PIpWGqNBvBZbp7ZPeBPQdkJqNBx5jKSvUXL12UKga6NVje&#10;cmW55tcI9Ytd3Ex95pkXd7lD0mcDCzlh/4cf/zm9KxDJRHnbUSdwu7OVWXKqlfwh5kTKTuPupund&#10;33j+C5MDk1IJxxNtzojY5oxYP6fUoWFZJNyUWYxUjV2zNJZYSZJhFa9TB+Gy9Pv89RvXrly5PHNp&#10;ZWG+yQqXLP+dTterVRRpYc+0K5aZLNcU3q4FLJoiQomXp31NtR6o01pdWpi/fq24vFgtLdUrpXaz&#10;HnptOmIQpjNyf3NmkugyVmKoQBcnat/4P5UtUGoUBrSmc1jcoEOyO6l07L91+i3kohf5psoQ7qGO&#10;OpLcTewHX4au/NOBGck3yC1qZpVJS1bAlauXKpUidXjS3N9NgGu909CJYpi39FvhJeZvYE+MTwgl&#10;SV3bvdnU6xQ3vuNmJRH4Awq6STIACigLNReNgLojBpR1jRgWACNQRgCfYUJzLgwUSHcdGR5BxF66&#10;yCSfWVpcQn+K82mjbpYQOCsd0YV/12i1tApUnWa1UStRXm9xYbootBushBC06kG7DrG2atWg1YRw&#10;sym6yFndTrW+cmPxytkrZ06cf/dn773x2ntv/PjMm68Wr1++qxZ9E+OTbtDEdoj9DQy7yczUxF7y&#10;rdQk1dIxUvCdALuFTIylyuL16nU+JBIg/d7MptACD+NlTDozTYj2w9NQnihZQ/VeXVk68c4J8YU5&#10;9DClLKsTpVClG9C20RSlFzHaFX1Ous7BqQOjqVF6saWRxPeIS0tJubgP1VyQ+Jj0E5V2XuqtMO+Q&#10;J5wIWSgv6ZArCRiddktW1pEslSSpzrKqqHmhH2ozaJbzNjl46o2TaSnN/KWmgYkus6JcXCmuLFy5&#10;ePbapfO1lUWvVQ2a1W4LnWe1WVlpVoseJfGtanV1cebCqQtnT7XrFUplHHQUrxF1Gp16eXH2yom/&#10;ePVP/viP/vD3/+Wpk+/cmUX3tQfhFb3AER+KQUM0l3s9ee5kxOIeovcIO1CXo91pdah4oEHOvj0H&#10;XPUxwTq1e4OF0EBNo18W+c9LleVKu8y0oNGuHWQ+/eyndycHvXrj1ddeX61WcFCDMSWYpFU3ovZi&#10;o9gidmh8HMrEQTfVTT1x/IkHDz6UoYwi0O4nm2NJt6d4uddYM1TdQe3Vnl4X8z04pEj9yKbaF7YM&#10;y2UlOpaupJwXTV86RInGr+tGk5MkFQ3i3II/Ux9Mcp06qXVBWRQLSQKhADxotxoXL5yDfFGfgHn2&#10;ysX561dLKwu1ymqjUqyVWMxj7vLFczPnzsycP3vj2lV6uw4UCpVycX72ysL1q9fnrrLMPOsWUiQB&#10;Q9+9e+LosWN3aeGgXg4txTXEof0lmH5Q1WJxodao/p//5p9V8xXCOwhmXkgLrNVCasBfDQ8OHPzt&#10;3/gvh61hSdDBO4mOFHW/+e1v4c2q0lg665+bPXujcd0ZIFTYri07/8t/9T8NlLtnXj/Rob+lY9eI&#10;/kceXRq8hHetPD/XWAoysqqSsa6oJiYXM9lxfuvXf+v43geHE8NkT0sn+HuSeGk8EEhQWTpdExf6&#10;5SS9KVFaXlpdXVlcWIQngyPVKGhFaptH+ULBxAYwbER2ap8VU4cF76pWyjTDUuVZrHlYAb+AZOWv&#10;Vr365l/8zGvSl6TNAlnk59VqFYhbeBzr57B0qevKSsOCiUVpmAlNkMSZTiVQvjp+kB8YvP+BBx95&#10;4olDDxyzsjQxv+OqK8pQtVGIoU3dEDpS0mt36206ZdW+8cNvvLt4whd0fWm1gQGGQKUaH5bZSH7p&#10;+S9/7rnPDtr02qGvlYisP/nOt9B8EdUszHBx/sJKZ7FlN2UhjtbQr3/u15zrlWC5iXlAblULOqfA&#10;KRGU2uWr5fliVEOJQ+cQgCVX3k6FySOTh3/rV//BqDVqS4twTSa9Jzl3plWR0BhdBljLVep3wQ8n&#10;c5X6r2qVgCC5I9oFSmqmxCaHDjHZpBtlQ6zWbBbpg3mjAEsObFxoF1m1aoWOZ+qPk5IsSfwXL41U&#10;XgadxvnTp8rFZb/dVNuQeU78WJau1I4fiAJh7QiEZht5nygUBodHkeu5ib1TUzSK338gPTxKoyup&#10;qtZIAP3m7kLBNL5QuasAr5dwVIxFYb1Re/X0T/7dT/8YdDsp0nlFwWZkCAlko1yylYoq0dde+uon&#10;H3l+ODUijf6i8Jvf/iZunpXa8rXi1aXWojXQpfGwk0sEjcKzR58d7yQzLZlWnaTVpr9H1qk2inMr&#10;14thrUOhA3XG4kPDg00popMOUn//137j0alHclYOgJOU94tZcHc9q8eMPnhk7wlJTW40yEFnDQ1C&#10;Q1g0UInWdJribOXY6BvC3KQBkoRJyLdiudFUioXTsEndbDZXKEjuv6Fg7WuhToSoXoU3yfLRfC4c&#10;URZNi1jXDK2M3KSlG7NoxehQaC9YO8T4AZimRdLlQdgJWpu7a2LyvkOH9+3fPzQ8OjA0ZGVylLNJ&#10;byJjoQs9pjiFm4Hj3aXju7iHDGu+3ca38+0bv/ud/+v0xdNRpmvnE6utFXq1qSOOMv4USy+wAtKz&#10;Rz/x/COfYjlU/K1/9K//9dLKAtUodi6RHE47g06QCj0ryLbGnzz0+CDu3DZ+Wo9W8a1UMFu6Ple8&#10;UfebkhKS6ta6RXqcRo0o4+UK4cAzx579+he/TgeHlOnDpbfJwKsyJ29aBSfL0/U/EXDUP2weycS4&#10;pD+5+pk6zSZLja4uLdN7Do2nP5/Xm8Xxr0irAkk/UwVbso6EbhL0YPAb7fbVq9dYWIOv6FqHLCbR&#10;W7Q04ac+kntu9tqZ99//7Gc/w0LCWZfwiSfuSRrhB8HCwo3F+QV6sqCUiTdL82SDZLZu5XaN72IZ&#10;nmPHj9933yFpMHQTIH0Hg3KdGK/YbNtuS3+461vzb/7ff/C72MGNqJEZceudOqqnpL8S2pMlGRy3&#10;nTm699iRg4eWbiz88Ps/QJSgYUVpOzmYThSckM7udpitDz330McLrMso61y32mHr0vK1SsgKRG1Z&#10;BE0ixmHLruM+oMFpopZ66vAzv/mV/5Q8e+aQMDnJ6hCyksW01fsQu8pUc2dWm7w1Q34wTIr40Gga&#10;LNgtvt4Wu6y83GnJQnOo9cLfTHFRrGL13Bk6erHmSV4JxKLd+kw7YFgsPzo7N/e9V16ZQMOZnBwb&#10;G9I1IhFgfrtRZ2VKz2stzS8gL1/+0stYtTX0qToMv4VUbkp/SmG/2j1pdGzXrjFWBh4fH9g9PTz9&#10;AB4Sk8xlQk0mR2Aj23YBJiUKjF87+9q/+uPfc8fclt2C1FDB5Cakq5IsvkFxg922C5lcQN+rWhPG&#10;xKBaaTuRS0II+EYCvGMN99mPPVdw05XVlYXFG9VOrew1glSE0SUWiy6siqqN5jzgDA5GQ7/9m/8E&#10;0T7mjnH9HvmKhJYIljR1omu5NJpX+kQZE+eRrNYtvsBV2KBYupCYLPIpxIs3QbyGmkiliRdcVRo+&#10;a6Mn46i6KXLDR2SCSak3TBhJqlYTXVFzmfTSwo1v/cm/bzZq/GiOBb5hqvFCoDLvYOn0WqYxAk2w&#10;pd2OiHfWKUGdCgaHBo8+cOzQ4SNT09N8m6NDRjYn6mkiHSVkmUm29UnUG0FX5uc2l9XhycAY+/UP&#10;//QP3rt8crmxkBggvwr9SFU9Fd6MMfoG4+DSDEl8jrBq4Z52KhGlbEQyY5PyWeov3e14uWym0W5i&#10;IwXylYws1Xf06kBUJek1HTp7Bvf8o//4P9udmiA87IK/kSEyrzWW2eddNC0Vjx+wBqVymZZxOJiI&#10;2NAxLYcPVb3BJjsmrqnRTwxzp59IXNMZR0vkWKlX1gmkcRFWEWE9OjQRrGHfPAcVrykrxJ45+fZb&#10;nVadO4H5iHYkkliDp9JtIyMOgASd/ztGC9s9fegYHVkefDA/NmasFHxAEmcUHy7Xx4VChgs5inHN&#10;hMnr6K/ocFeYtwswPyBmnOUvNxe/85Nvv3PxRD2q0TqJx1WeKUaz120R5GOI0KXpbJhkSmpAWDir&#10;WTAFV6VP33+XaAiej0a7laQlJV1loV0iLfT0CK084VUv/ewTn/j8i58fT41jOeeSubXeHqLoiO7T&#10;qVSkl4W05a21mi28S2yCPsArfwYDl5L0ng9cgjBaqRlH9MRil7wDU4Ou7nHFVUwT3Ym1TWYnfW+J&#10;a6I/kBSKQhQO5twQYCvFS9iy2PFcN51V/UtceKYPxfg4i3JPwL3Hd8lObnTMyo3Gy0ephtzTDYxH&#10;R6eFzDvJgFdXoErW3s5d0b0HFCyPzKJWRJgzEbz626996zs//o7NyBPhBWOejolI5ZFfEydzYA9k&#10;h4SIxUEkucFCRVJ7QrJ4hza1naasaIHNzyxGoBFRYPE01uNI0QM8Sv/dv/kPHj3+WD6ZJ3UL0S5m&#10;lITbIJrK4spSqbyKs96rSxvB/kD0OJuofXFoB59Ru6HuEq0ZkrVcdfTjCIwQjgSbhV6VWBVXOL10&#10;Suyji0xxtNmK+J/wCdPgvIOno1ou8qf0A5OeZ92axxx16M9/6PD9H3vssQOHjgjLpfEUkPEu2hl9&#10;DCXFn98TP4jGcfkYvZ13ExkUPVGsqPU2jAm2bmjbNgWbxAG1T6BjSgLfvvb2d3/0p3NLs/gXWbiK&#10;9IJuqt2JmkS+ELYkb+ChZnF7yCubcZkZwv20zhJXH2EjxiXlZumLSLiILJGMxZJJiccPH//1l786&#10;ntlv05IJsqRDdK2JQKUESLzxsRtCICEH6JbtlqERvgwblOof+Q8xirhAgxVvudiYYtomUdYoWhfD&#10;DsqWTvtQai6Xwb2MbaMpV1aijXe8ulIsYUs1Wx46N1lH3Fq2QOeSYcyk3bv33H/s6NTU3vzuXUqL&#10;/VWA4ibS8X1Ss6fpR0Z967/3dzZm+n0o2NsGWClY2BlMijVyYFiWt+KvnJk5/cY7b1yZuwLAEStT&#10;khfHqlh2iq5uTFTcMsx5ntoLOqLQMENBnYi+5NCKd4cW/Wi1R+8/evzIsUcPHd1TGK0vUhfepfM/&#10;zBdnnyzSIEkR8TrjGsEQghP/5rqHVQXpprmvaTRatirnqk2rSlrsTNSTk902a5IDsFSPJKUCH0UP&#10;H2Tbb9+Yu4FixULtLg3tWfwIGnXSucGh3ODo4aPHR+j0PbZreHTX4AgOhzhWGEfENQtPGa/pMNzD&#10;t4erQbSP8foDNmDb//wANsoNW7y+XJxSaQoOyl7lZ2/87K13X18pL4i96NALuzEwMkisi0GGydGM&#10;hx1slmQ7U3AKQb2Tc1J7J6an9+1/8KGHk066Vq4tXp6L6p2RDKsW5mCM4Ip4Q7jCFUXVFJBUxY2B&#10;vFtMSULo/Y6HqgZg6dB+nvSIgA51ElogRJUgHkezRT8slotXrlLPXkVnIKsChxYeDNxZVrN6cHrq&#10;iaeefviRxzN79qIHia6ZGZAJpOE9orq96v4YNrQSE3bpg9fD/CbaNTCvP2Y79XTbpuCbp47CLVSB&#10;rmy+gSA7Ya3Zrpar1YXiyp+/9hNWUGlh07pWubnS8Orkb9GWMbGa/ewzn5senRjEfeVHtXJF4oo2&#10;/k9WynFc/JL0wXTEEDQBQ1VHRHcSktNcDqVF8aHeOplvkVYq803peC8hH6aC2JUQPEyY/+mz38Qn&#10;Was0iWZq11Wwmdw7DR/evWfP7kl29x0+dFiWeSH5TwRnHF83qYTJlBSnYClQOWegIpwo94tA6N1M&#10;j4RvdhAqcffXaDAY84QfJQX3V+01aTcy6mqqmKAPIGm6FeFrovpOM2h/68++00n4rFYXJP0zl99f&#10;LN5I4RPCTFod+tyTnx9izQLfzpAMT3IRWaL6tAgoSRyIUOU6EujXunlTlKXp8vpTqt6y54v+u44n&#10;f0AbkUCFyYwyS76GfgslrbLaaeL0qHsdmqSiT0mKJCTbpJ1vECZSmekD9z3y+BOPP/1xZ2AI6ATa&#10;RJ6sX3N5MV24GUoTOFiUZVkohFvzaQAl1YVxiIsf1XzD2IMW+357WVOmds9MBKXyeC70PTYfyoXv&#10;+MVdXZU6iW4hUxlT/SzObpQ/ldto0ImXLjwiWTQYoVJPh7Ak0GTXveY3v/ftKJuQDJB0l+qx+eJc&#10;wkX38tOLBQAeJ9Ac4RUJsO1x7qN6ZXI5LkFD5Vwuj+lFeF0STrm4dG+NjQawVo+9mtyS8qFRAjOO&#10;ZtIZFUZxpfMaxg0+rGJptVwqysIxXZbpFS1PV5EUFyFrrcE56BJKCiPpT1OTU8y2obHx3/7v/0fL&#10;zavXLOFZWTox6oPHoWLiPyafRtoYoG4kXdpx0muUa2Zcl4PwlBEVMrHInkIuoRlDqH0vI3K/j64O&#10;s6kf/yAO61D5cJ36zsEGDRb2ADYXYZSwLfGvqiVJK3BS1+X3BWBhRkarhsCI9aGL1Bt1skgahH7b&#10;7aBYrZw+d474STdjB+nucqu4Ul8mG6QTdQql1Bee+lwhOZiLCikvkUXfIp1DrVvpS81aOnaS3B0z&#10;r7RO1ECq3cWlZZpoapqNJ4XCsYdZjRySmvBa4conFFQjENSqtps1LceUND48VuJUtZO0lMBH2mz5&#10;9Oeu4w+nxW/UyVqd0awzOTpASgIs6Gtf/809Rx+BxbSIdkh2UFw/aDLFzPD0+1opazFJZ/Km71Lx&#10;bNIMdfDUVoRNidzp9eJQpPUDeYuXPROfh/5tRtpM2PXv+mO3tZ02B7B4+LQVCHl9/fkTO23VOQQc&#10;+AKXF+cl6tmoMbjcF3EvaAvTCPJ57+zp2aX5wMVsajeddpv8nhR+6Sgz73z+yc8PpIZz0QBBowzz&#10;OiAiJitOS5kLAItHoqXJHEq7ml4AZZCYR8hd0rzIj5H6yph8W80mmSEszcZSS7g5dYExXKISXWdg&#10;Jb1C5qhIAeSjvIjYiBMczdhvdWQRDHTpnOUNZxK7BrOSj5Et7Dvy4LOf+VItTPoJKFEo1ThPYh9K&#10;LBv6HzHzZZRicBUP9TUadLUwXOlCkYyb8cSzYd0nMs7CXXTdDj1NP+jnKirkskTi2kRaR9p3dFUa&#10;BfkWCuZkvMKYCuLkDVmcUuqvqZoi+k2kDA8OHEkctOJtEUtBJGYY5TNZwiy4JM9cOnf6yrnkkNtK&#10;tSthtZ3qeCm/0q6OlodefublQXcsZ5EAAOJAybp4CrA0HZaU+HSiY3xJJvFHyMX3cW2S6AR4mKeo&#10;SDiwiqskNRQRDporI5Ug3Al4kgpIehQ8odqi5Y+MlGg0OK00qQI1QWQB0wHTB7SJ8HS9nO0NuvYQ&#10;EQ0ETTbnO9kXv/hVP5WzM4NUsOJjXc85eepbpBnrJSvB9chYl+Dok6gRHyT8rKG3BmOPpE0+cY+8&#10;TbMAMyN0osSbKR9YP5P6GG+Ogs1cNR78a1evrSwtk1xC+oEalMYVFFfgxH0LtDdMokXvlQIJoPgq&#10;L89f/unJv6jbjdRoqhKVl1sr3QzRJG+0NPryM18eye/OWoUuHFDShun1KABLEZOsC5fIw7uNci66&#10;m/xYrVLBWGpS8oEkaDVlGR6N0MIngTZHR+aBQn5ggEaQ2VyWb0C9XPfmV2uyvI0kYEj6gNED0X6l&#10;2SuBXxqY45gLPZZLxGtdSFFAI5oRbdwg3GOPP7vnvgeCRIYCZ2lz3WOuXMY0El77hK8ITK1x6B4H&#10;XcNFFSpRGtdBbPpyCJvRULOhWgWvf+V100BhVh+dmQS931hj15sG2IwvJuPpU6duXL9hh56L4Wdc&#10;ghqzkxEz/j9jogIwC24kXPxPOKEbXuXds++cOPtGAt/jiFMnaSCsVZuV0dbYy5/4j0YKExl7IGQN&#10;BkQgwpHqCAUYrZYpWmAqECsHzUZTvJJouEyamEHKnFOvrzNMlgN5Dtkca3lCoNg94vNLYJgiiFlp&#10;DQYBOhKLMGmtxmwS9YEgFC4r8vlplOk3ebQcDdrwv+hCxdION5lx8qOf+MxLBENcbDZFob8pKAYO&#10;+U/mINnqsZoUU5fpf9YnvJi6YxDj5eBNCLLPtFUP1+tqzy0Ds+TKxzSsqqaq2v0r9+WC7NwhmnRb&#10;Fg1Fmt+6dvXq7LVrjWrJIqFVVBatP9e0FZ7U1F+oLouqRDsHom/0UWUE66fPvbNauTG/cm1u6XIr&#10;bGQKKTeXyrfyn3ri0+Mje9O2LFsqMhXOLqmwshw8pc8EVZaXbyjv0H7KumqjWeWeJ4Z6yFmS+Iwj&#10;jZdFf5E2y/Qrlkwaw4RlrKn5sZIBa08ZMpEoJL8lPk7N7hV+gwuFJTStoJmIADjKEGD2xXbKDtCf&#10;K1H17M9/+StWiozJAokT6vE0zc6k07ehMtP+iN/SYsnY/SmQoLukZVrEbFZFsarTPcSVNs3C1OZS&#10;RhdbT8FcRH9RvDPK/uUQde3fJIPXSHmzAJs8QMAslUozFy5UVhYTACKmi43aok3axa/Ln7GNQt4h&#10;+pFIvNCxKVGo3pi9WFydazXLtfpKo13pIms5vG0fnDqyf/r+pJWDytCEyZkBYJb5VoFI0jx5tXH1&#10;gtpiMnm0mFoeVLVYibKI7150GZIENIHeLAkpZCWd2gxr0Q7j8o+uyhxhvRDzJ3tKfs6nLT3r3tQS&#10;YZNENvxZ+Nlc2IdMDhpsJtvdxMGjDx7/2BMsx9algrBPXto2uMckVd3FxBAyFL3P0LRhuOvR5S+B&#10;0wAVw6Vr/RnJbRhtD+lYnKvKZQLDa4I2Lv1Z/1m8v3kKVj8At43uemlmZu7KjOURSJBglpKW1DjH&#10;mmXv54JkStYtlPqEJpm/S3OXy6vzJHa3GwRoWSSZee1k0tlCbiiXHe2GrE8gkjxfQNOSJdTEFJIy&#10;GAcftIq0mCjkQU3DTzQpI7qkk5IrNKTRfgWVT4WvSMdmpSqzbLVCq+V/6oVgDSMqBEDXJf+H2yf2&#10;FTTwVqDKU0nitRqst0hcvkMrVSs5MDL+pa98zc5PSPWq4WaKnFnbuY+g4KM5GHprJhtatlsAFppe&#10;R3xm9HoWkICsro+b2O8HYexNrG0DHEff0IuJ+gTB6vLy9SuXS0sLyvzIb/bFAtEW9CqQxdnEKQ1J&#10;KCXK77EWUoJGw8WlWmmFUYNuOCBLVmAu14ENSml4JkH2gtT+U9fWIN4qNYTCn3X9XQSYjJVGAARU&#10;QVGXGKNvk8TVodFUMqO5HLrEugQJpeLDiMWe+NIJoQkCWs8oUl6yarw2ScWLrFBEqhRalU8BQZ0A&#10;CoHJkCAZITx8a26OVRVZOOjTn3/pwLEnSUZap+wyTdNm9hkIeRdLzGhBsVnTY6oGaEOkhhRjdm1M&#10;hN7KGwZng3FMzjGEG48ebo6CzXW5M1lVQhJJfZrfXpmZoahGcgyY8urNQpkxXQtUuRbGh67VIsJX&#10;r4Rk/dZLqL6a9ya8QOYCgtHFNUhtfKLjJ9qk/KDEihOC/DI0JBcj1KHBpSvVLmLCSn2dlBMkpP5F&#10;6kM0b0IkPavzAqUQqdCpMR1Q1oRnygpQ0vaFRDHhivKJ0V3UxYgGzSVq9frMxZnlG1eCZgVcJYJN&#10;blynzeGkNfpozXRVzOSefOa5z33pK3bK7RmoPfJcZ8aqsDSZjvr/Gj81iPagMosum6PMhz0Xe3zE&#10;TSffhkbv/NHmAJZfj9M0BGOJtvj+tctXLl+aATAKIHHMkErIoJD+RJIiS8SilNZXirilKI70vbam&#10;SbFepfTXoW7QCyO8RqSk6lp+qShyAxZ+cLNuLpt0wY6gNyRIUimwpQcIJsmfKFRGnyKFNAPVykFa&#10;HiIULHF4IVatIxYRa+p/xBOpry5aWEpkp1GFjF5qCB6UzdJUi7OXLp55b2V5YXggf2DfFGYWKXDk&#10;GO/aPZkeGkO0U+vHvBINsjdFGBldpj1WqXro9QZfveMm3BUDvgaw6A8xwGavH9/sU7CxTXp/bgrk&#10;DfmizRXNLRn1Vfyl5BHKAoVRcWmJeorq6lK3IwVSnVbVa8N+KReigBu3AetFC61xGnMCVVXMTWHi&#10;+OJRjSl3zRAf5u4zROMyA8l0Ds4GfrmBLPOAcQdPinqELZPGJ9UgaCFwZMkCV71Gl2c1LzCnlFbH&#10;QvUiVHGbDDfjPVJFRMBMkE2hhNIPShiiN8SjtakEpVAbtfpAPlUdjriHJJCQCcC/0u73lhFX2Xkz&#10;ua2Leqz/uQ8Q9brWKuoXW4NQ8F5/qgKxGaQ3HS5cc80ZHx0ZgTjlS0vvv/36xfdPtEtLaJ54Cbhl&#10;6XJHnAi/PBF/MjG0skNpLJNIYUZKzVkmp1XrwJlhkVKwlFo8LB5hsaqUCogidEVFSmZV5q3b4NqG&#10;x+oh2l5djcj1o3BLfpq55i1EcMuQbWoEN0VPv/iDtwiwMhz1bUgyGkV21uXT737vm/924coMy4aK&#10;ywA1RSd7gGqSybpZMq7QpXJUUsJXcwUolaxwsJQXi0FnXLEpBVd0I6n1gPLyIimFMuOenNILMVZK&#10;Y9ZqxqvPac1d3XmOm9teP9AfhPP/1wCboVmjY1kvVroINMvFd9547dx7J6io4WsQzeQH3NwAKgk5&#10;2yzBkuOTbJ49MRhRT2CVpGdgIUmsjq4HPXdc35aIXTQa3FelUzvF9Z0CQqZo8sZC6ENyC8C3heoW&#10;gDfL9H7xVLidX9w0Bfd/zAyTeHPV4yWZrxRVlYumdxJeHtoS0qAf+ZuX6l/RQUXCgWsq3et0qImi&#10;GlORRLg496dvP8TLVhgNRIXPVp7UdKfqb+tnw1Yu91ftnK0D3KNjGXU0Erz10jKJiLrWAmm5TpwU&#10;I1atuHNV75HDjZtapoGJCrFpk02jZfb1y5sYafyVCeX3tvUE+kG6vC0Wf53Y70Ym2/8HIGV/QhtF&#10;AvEAAAAASUVORK5CYIJQSwMECgAAAAAAAAAhAF1e5UuDNwAAgzcAABQAAABkcnMvbWVkaWEvaW1h&#10;Z2U4LnBuZ4lQTkcNChoKAAAADUlIRFIAAACTAAAAiQgCAAAAp8qdvwAAAAFzUkdCAK7OHOkAADc9&#10;SURBVHhe7X0HeFzVlfDr0/to1LtkWbbc5G5sY2NssEOz6ZgQIBAgm/YnkLYk2WWzkPKRkEBCCIEQ&#10;QkINtoFgbMB0995tWVbv0vT+2n/ueyNpJE95I40XZdf3E0aaue++e8+559zTLx4KhbAL7V8QAviE&#10;xJyIYbgo8sFIXzgygOGEUVtEUwYMg8+h4f+CcM7+lCcg5kRB5Lude9udH0QFN0GQAi/gGFlqX1Vo&#10;W4zjxAXMybtgomFODEX6m3rf9ISaRIzHcVzERBwDbGGiKOQZF5TlriFwKvsb+F9wRASUidNYLnCi&#10;43lP+CwwS0ReIiBtcIY43uvb7w02Y5gg/fxfbxMKc2Knc3uYG5BxEmGjLf3N8skGjcBwAYv2e49c&#10;4JaDAJkwe1fEuC73J8AhYzPDcV4cpi0ktGCEy39SwtwFIWWIF00A/HU59/EYew5WhqgOTTEqeH3B&#10;1gkw2c9/ChOEWwJtib5gM4GT8SAB4QQklPhPCILwBFqQYBXp6XUf6vMc5fiI1GFEt88frud/BhNE&#10;thRAezva8oyPbcMHOaEgCO2u1jxzvopUSWiRlDxM0JAFfZ7+Tv9R9BmOaWh1hX3ZtJJ1atoigev/&#10;CiOdIDRHiKLICcAqhxucdwSB86DMiXiEi3Q4OwB5BEZ6o62dgaPwodw1xIaPdb1zsPnF/2vn3wTB&#10;nCBxRdC44ygG/YpzPCvggtM/QFMUoFIAfQA6Qm9CjO/b2PdphHV6g03NvVsaOl9r6P5Ht3sPywX/&#10;F+sPE4RbYrzAHm5+MsT3DCEPENfubFfTapqk+wP9xdYShqQBcyzHNfWDwjf6JJnsmC7iUWCnMs8E&#10;NJM4XVd8r1blOP+HzufwhglCcxhJkBTJjBBPpD+iXNQTchtVesDfkD1luJt0AAKycw0ODI9KvxOE&#10;KIs5AidGGrs3jpJxPgcYn59XThTMgarNkMaRaxQ1jMYX9cGHdqNDokVkDBtxFkqnnVFlMGnN8V9A&#10;ZwnNuC/SGop0/6+UPCcO5jA17RAFfpDdIQQBnYFibjPkSJhAbHAUjxRxkSEYkD9l26bc/FE/GDml&#10;T0QwfnqDndJzWVQbhocCwSrEhoJsEGSo80NaSUedKOccTHDAe+Jk118IYtigHGbD3d7OEmspiZND&#10;Dp4IFx065wCjBaZCvVo/tD4A5ZmehqrcatkWA26Hypzr8iyzJVElW9sUzYUXhAPdhz7s/gRtFEwA&#10;obdYW7yseHGFpTyr70qKuWwtJgsbzqgtlpw4QB2g3iHdHP0u/YE4X6Kmohg9o4ujJ9Hp7zdpTQQO&#10;oidSJwC1Bk1eVgkOpiR2+Dp/vvvXzzW80BXo9nE+Pxvwct6jnmO/OvT4c0dfcIZdWQBHuiEmEOZo&#10;SqchcwHKoWiwbaAV8EaTpCAKwEGBK8oLQaqDyCGZRMJlriEfI8AHK3a7uwC9LM8NBJ1GjSkmy+Ai&#10;iavVTI7ELbO1UrHR3fSHo8/0sX1gIpDYN8wGncHQVJTqsOvIM0f+CjbY+P00cutkh29naz3pdoii&#10;73GDthwoTE1rCZLs8/aCKw6wEn/ywTDALREKcZHGaTWjltEZ4cNAC26/S0UzoEjIbwMVQq8qJAha&#10;0csVdRJ8Ue+zR/8S5APD7qeRDwLb6I50P7r78Q5fV4unFX7afB3OkIvlZTuDZDnPRptA5xysyhU4&#10;dbLzBUAVxwvN/WcLzAWdzs4Ca6FepRs85/BuT5c77Ia1O/QOq84qG8bgQyC1fm9fobWEJGLOBBin&#10;2LKy2L48G4CSgY69dPrVXT37CInIkg+LtpuGZDgBKA+DQ1pFqQ2Uca595pLSJdlC3oSiOVFNWQlM&#10;BWIhQ1JFlsJOdyfwPWCY0jknHXuYyAs8/AInGZDmIN/BwVTdPtAO9miSiK0IPciLduO07JlRcG/E&#10;1+BqhFenoxvEOcNgM8CAs4sRkfOy/o5Q52vNbzz4yUMNrrOxpYxvQ00ozGEqxqKTTB6AEi2tM2vM&#10;yMqFeOOwow4ETrSRMRIY49D5wYAWj2MmjZkYkmVEsdC8RMPY00FZOfxEX9QfRBa1MTaKJP2Y79nj&#10;f/6sfef4ZzWxMAcHm0FdJR9scJLlGHMonAZbdLw1WWZBJg0SIIfWD3ucIuBZPQiU8oc0ri3LWykR&#10;XHbOFRgnKrJRNJkxN5zEKRjhb2de3NWxpy/Y7wq7wUgkC16ZDjqxMAdryLfMhmAvmTECsByGHA6x&#10;x0HZEninZEgx6cxDS4VTxRv25JlyZaUCGqhxDvN8HAPVENCWMVCSABE8FQSZjX2goTSvN214dP9j&#10;vzn4xO8P/3Fnx15Y1b805gDuBEObTeoK0Odk4Q0OMNB5h+gmLJkqtIyWHlTYYcVRHkmbakbb6+1F&#10;hyJ6iiqwLBzEdxZ2J5hIBsL9Dc4zmcI3UX+k08D5x2K8jwu0BTv+2vD3z9q3yzNX3iaUbBmbttN3&#10;/FQ3+NsQnQWjwQFff4mtRCZBT9Dd7evO0dttOvuQWtTUe5ahaGQJI2mLLge0wMn5X7ToJyuHQvKe&#10;QpTjPuvYeWDgQIe/k8cEsIxnj/0Oc40QF75vyl3THFOVD56F/ZgNAI0YQ6cuoPGYQUsyYoGMHWug&#10;pMNvNMEMGcNAYImK0SAXsursDmMeRRI27XQJbVlQeIHEH9v3uzda3+wIdiPyj7PMKVy1AiaISE1D&#10;qfb07UPWIsVtImKOoQx6dbEMejjSIxzosOh3sJsA5cGuV9EaeYHwpyswoKW1ZdZyHaODAw9cPIW2&#10;pePVmRAExYFQ/6/3P94Z7ZKiY8amQYvFamyGAc8BY4Cs1CRospxF9Ab6OT4D8WciYg4EjULbEh7c&#10;BpJNCWIaAEMIlqIAgiWIlAwZCzTieN4X9oPTVYpVQfbNmvzbdOp85Twn8RbHQRASXz75em+kn4xJ&#10;sEPEo4CKhrkgbqXxGg21xILV6FIr70DSo31YqclvAmIO7W6Dpsgsyyky5sByCeZ5UWB5Xo2shfAR&#10;YqM93m673gYrFHBe8q/OtRiqFPObFB3x95o+OOU7LVGbElQl5nIkIRpJZEAHM0pfJA09uVn3Oy1b&#10;9nbtYwUkcMV4SvI5TkDMyZDCS/Mukc244ECBeGcwrHAix/JRBjAnWXnhEAqwQRApCUldFwSi1H6Z&#10;xJEyOC0SQsYfDXzWvwMUxJSbQIqIibHAxG+EoEMNJdsGcCcns9ykLcJHP+7a8dczL37vsx83DoAQ&#10;m0bUnICYi61NTeXp6HwISpfyCxCEkNEWx4xa2XUu+kNeLanRMhogOBJTzSi9j6bB46OERNKQZVeg&#10;K8ymTStEoHNQ2EXmeDYYjxtRTWAGybEY4CEQSrYnJG/oS5ECZR3Hnzr+7LaWj1PPcuJijqa0Ju0k&#10;EEqAYYYiAVi2N+gBJkmDAoCBsi6AFTHfAl4htKPLci7XqcEPJ1HjuJHX5GmJSpaaNA0XFtvIfDVe&#10;rkH+d6ASUCHC4LWI0RZuQZZpBOEoTJtMm4Ikzxz153Hx9ZY39nYeSDGBiYs5AAQkzFGYTnarArbA&#10;UKRhYB+T8APeFoiRJUE9EEWLutZunDl+JjkEpv5gf9rRYE5TdTATRFK1eozBhHJt+Z2Tv/hvU74y&#10;3VyHgg1FoUAHFIdcxF5W5uHK2bioIpgt7e8GWNiyiZ+amJiLOcSB7EpzVsHMA5EAGP4Bc+B7kyQw&#10;odfXa1QjPmWgyycV3QQoHD+pDWEuAmwZbZdUzA0EWT0cYcARMFxDEAtsVffMvMvf4O063HnrlJuq&#10;ddXwRSEjD4L3R1mDaCxmikLRIYpMjUX0VB+y2jQmI7sJiLn4JfEWXbVBnQ+oCnEhEEQgfAGgNeAf&#10;YChGRatITFtZcIXkLctmA2pOz3Fx8YBf8AsQ44v0lbm5tR0tHTfccMO6deve2PTWyvLlGpxH6oyk&#10;zCzOW/6Txd+/reqWXyz+rypDhULigxP+k7btEu4ToHmiYQ6pBGAvDp39IPjef7Bv34dv/ubi5paV&#10;PXxZa/dc0aYRaNANQmzQqrMxhGFK8W1alXy8ZbPl6+Qx05AFnF6NftBGYl1h2m63OxqNDgygjWWh&#10;yVjUr0hNK1x58823zJo167MPPrukaFk4qihQDHZkSwiiOhKLNhMKc+DPYaOtH0Q2f4fa+1vadQIL&#10;urFoiGF5IyeUBrhJ3c6FZzonnTw7L2LIiWDF5iU6dVEWmeQQ8gsM+SDjKdkLHSwWEQSg+X7PkaKi&#10;/Kf/+MxD//nQzbfe9G7z+3YalALYhYKWcnR19m7atKm3t/fh/37YprGCdxG+tKEoi9i5kORdOFge&#10;ImzMhDSqz4TCHB45+By++0kq0AU+AyksJ66hOC70iTkq5PcMTGruMB3YFG0BF2X2W5GuSI9KQaRt&#10;eJDH++FMxMQg13m66/k16y6+42t3vH52U4PvjJ4CjUYSjPkBh8P65S9/GYb79eO/6fR1Q/96I3GR&#10;BdfBilL5d+BxcP2rEvaZGL4CFCfEscf/gR9/GeEMA4ecki2FzGH4pKuI6eslW3AW9IEhXH3auuMf&#10;zRsgOiIt9so1+Gyj/GrxlJ/b64lCgC9DkMstpEmKXeJAwiKXXlK6DFQaH+t9o2mDFW9ySBTZHOb3&#10;ehOamdGpAad7habsa7PvSziHiYE5CBlyNvIfP0SyYdnikBZesQ7IVMlHi5boFn0DRTiM0S587tsg&#10;2kV44djfDrqPjkrGPLernhBW56CcB5g2K2CbenmAuYrA1tghlAlFyLdHsD1uTEdrrYy1J9wzx8jm&#10;MVLwvEh4efE9J8cnITtwKd85+dYZjukJoUE++OCDSsF0PvtF9z1DeppEHFKtMrDKi2DAxAl4UNA4&#10;SAvIbIpRnm4tMG6FuaLZ3eyKuiRPU9KRIX2oQktQOB4MsA8/sG3vmwddZwY8bZ5oV8DZ4wsGhA4f&#10;1x/heFoM8e75JtGBVAW0O32CuM8nBlA8VMIm5mtyLy9bBU7HiUtznLdZ2PIdXJlQkGAZwGrNVZqV&#10;j2SP5mIvgcjzt5u3fNq9nY4FbSbEn1BvJCs0BAgjr//l+O9/tWVohoByo0kH8bP2ypzL/uMLF1mJ&#10;fERtGBhagdK2u8VgnLt/5LqQ2r4096Krqq8ckVMY10nJcZJuf47reyR5sye3SlaisVIMhA+5Twus&#10;e+wjJNn1ekZ/w6S1X5l8Z74mT0dq4VyFmEH5h0b5eTHqcYZRpAxIE9fdXnf7fZea88zyeMhfSBD6&#10;PMOiuy6abcJzmZgBNiQKe7wy2lI04qDzqDvsSdbj8z3n0M4S2FD/i3eKEZ/VMpjYAadXpsq1EBXm&#10;fEtVsUzxLhphGk4rEEEmdH/I6Yz0+5AFFSIKNXrasK314+Oe47BdTCS20h6TZaI89t4pV4EnEA5D&#10;ZLxgtht2q3XVJnymEdQ7Kawew7YOQARmMloaXgEQ8erCS1dVQARbgvb50hwCnxDoj7i6A12NAWcn&#10;GwmiyFhUrk0xCgY78j7Ik1PagBr8kVZX4DRUFlDyDEXQebrcKdYp8/Pnwc80e125qWR2zkwp7AcN&#10;McguIGYeLys2zlxYOH95fv2CUkOZESfYarBwIlcUWtVxP+/lZAymaXDW7ureI9uyz+06HsxlZEJN&#10;tm8I1tvLBRFPcHb39TY3hSibOO9ufu6XOV1hXAAKfB9LoZPyw+Vlj1i8kJyxnPvuKKTetD57suMF&#10;lvOmA2D89/BqWXdGYlSdo7ZSWwn2LxbFW6CGVE5CrETub/gdmTUDHFZnVutJKRIDlVHCzoSUww3v&#10;ifZDfl7CU2BsmEO7QNqt6TdOWriIEZfBQNkL7MU1kyyT6vWrf9HBVw5QU5mlPxDUkJUT282ogBts&#10;WkaLq7QYSqcbZX3ACa017buGOkRYD4g1AFyo4pfh6RgLG4GnwPV6a92NRkYPMfGcdGjJzlYVipBH&#10;04b5akm8VhcDMjCTzX3RaCyDU9GhDhY1Lp6k41Y4Rsz5Qh0NXf+IIKFgPMhDu48UfKbcMo25ECNU&#10;qinr9h4+tWTJkhUrVrT2+kXHLHyQm+HgLKi8nLzkEWLlo9jCb0vaG6ByiEsJlKVEMeZEjg+j+g4E&#10;BEakcVWnHFMwM+av1N1Zoa2QZyKfXfE4QTawQRC1hMUg+IAzEcQg6l5NoRiAbHFLvN9zose3p7Mf&#10;uLCivZNk/dKZ7R48n4QooXMcPnzY6XS2trZ2dXWL2qGyCiJnm4ZP+9Jvnnrppi/e0xa24/O/BueL&#10;pPzJfArnHWXKMccLCHM0AeanwThodLRmFquKdg+4cvSF66fexBCx1C+J1OJaDJVon5yFiMO4BAkF&#10;sxVL1UUQophNzOVaphEY4wwcGh/NoSnx/p4Y8AlG6Nqxdu3VP3zw33/wwx/OmlFHuk7FhExRJB1V&#10;bW1tj/zs4bfeeuudLVtJ+2SRjMXuITbFmDQow1FJQwoVLwZRKgKpRtqIiAfhLFEgMiQZHQYEC9eI&#10;Mjzn9myP8G7ohVqCQzrRyCDSEFdUrk5mlR4jt1TTdorQwvqB7SiBVqo+EGQoJxlDlFfXAW3wxIPf&#10;/faPvv8dsvUdvDeuJiLPGgyG6upq+NeRY8cgp0aI85WYK9NK9vFziLJ++BMsW4C/dl/7j3f89MnD&#10;f4LAsjGtBRwCEK2VRjnb7mShCzoOofiAKFopCFlLftBIYmixrqDUVCqzlHMnNjZ9DlKAuX1nH41w&#10;3rmVD6hiBbfGtGqIP3/zXjrilB9Gyd0AAy24x3Ai0AFCwJBZRACB4KIfdLNm8H5Nrq0gPvkZ5jo9&#10;lAKCTVlLTblBEjcUtbPdb3b7dlo1k2sKb/mw7dO3Wt7JUdu+MfOrEHSr6PmRnXo9B8/0vDI8mXOG&#10;sGhqLKaV7ogPwtcYgsrVO7SUbnPz1m2dHybKxkMpgwXqgtum3JKrS1qGZ2w0hwDLkAaQgAdL3Y1h&#10;vTG+QUVcQw9L2d8EEewhgt1SQCWSpOVvCYEVP/6JvfudWtMAvvUBwnVaEi5khHNYTn16zTZujhwf&#10;gnFJUgPgbnCfgS2eq8vRDqYpZ7qYSNSd4hEY3GqYBrV2auzVU3Nqq21VRsYEuXRXVq65qeJ6MMgM&#10;yzDyYkS+1jjpm7O+ClNKMexYMZfp4hL3P4cJDNqTkMgxSl5HkZcU1byZ2PMEER5AtubBA4PTOkgz&#10;uFjTNlkGQTwqFB0AgRtq50DBt0ZPI49x1SjEVg7hyrSJnkCCalaxTYU0BdyikweX27AEOr9w7o/m&#10;/3Bd+dXzc+bMypkx11G/svCSr9fde0fdbeBVTy39ZQVzY1jt4Lpix4PiEYB/gvF3ME8OgQFsgzXX&#10;EyjSMk17dM/jP/7kYdALoR8nhMAISZG6U70ngiJkLggzc2fEwBpTtNMNN/g9DOiPNiWneBxC06Ds&#10;RLLhrGrTosL5N9Zce2vNTTdNuv7y8lVVlnLw8KV9/RgwByaDYI9rT5T3Ao9u7N5wqv2l1r733P4z&#10;QqzMIezr1E76oVkN8YkxqxYiT+vJ8kWDQE+xXq4z3Dkg9DcONEuY84FrgiLU23v3QuBCtaFSqquC&#10;tfS9e6ztz5KeqrT5gh0cklASLwEkghLH8pRjjXoQib5K3q2oU/xAvmDLgabHmgbe5EQUvRpgOwZC&#10;RzrcH57oem7/2d+GIr0Sw1E67GDFDMU0d86a8OIFVEw9SI1+UGiRSutng0iCh9MEHOqYpiXQAnOY&#10;XzAH1jLgPdnueh+MmZ5Am+LNhw34TiZ3nYPKaICkspR8T1Jqh5v8e/qtrBTEkstC6Bj45Ej7Hzls&#10;RJb7YIUtMSoMHGr5badzj+wgVrBxQCBBbMEblmc/pOiM+uXclQwp4CRRskzBi1AXEEDUpNob9Yaj&#10;bhZMMyLeF3LB/1Q4U2OrhIL7bf1bYRo6usBmqFE4fyirE2a7UrBKsxb8veelKcQcUlZ8oaZW5zvS&#10;+YqieUZOR4rvAVkTx1oG3hzwHlM2WTRIIIqv/eWO4ns2r/nZvp9uanvrSKjBSQZYsKxLhiJUUgN+&#10;ICUL7JYxJoyuMYAmYlFjBWWfpFCqkEQeEaqrAebkSMjeUB+A3qFx6Eh9n/dgkOslMKqm6DoS1Wsc&#10;RQoJF4SznN8fBhtQsm0qmpBskqlpRhHwlOpzEdZ1sPkJAVMSKIgy2eqK7zNoIHsxfQu8cc8dj257&#10;c3f7qK5qhppaai3PNRm1ZJ6JsWqxYrveohEpMZpnpBiKpISQ9cY/0zmTFLKXpw796ZSvYWn+4vmW&#10;/LP9r0Fa7HavqTXUPss68/rq1Uea/8CKXptuWnX+9RL3k5GRgnkg3Dv9UGXuhfhKf/GrAEDU5t9u&#10;0QPylHCg9LCK76EQc2Jr3/utznfJZJWYUEI+xePI+i5p07hdP6Mq7zpJyE9D1sE3v9rY1jvvO/9M&#10;O3EVZFWAzwrqRpF4gYF85zf32q/6Wdqnhjr87dTL+/r2L8idu8Bobfe+R4r0az1sSAzfXnWrQWgY&#10;CB0Cm/acyvuhkneADW04vWmGffq03Ckp5y8eaX7GzzYlRYxIzim/n6aVBAAqX0espyJuCaV64dwe&#10;RNu50oR49APLpkfytj+Xd2pbTs8JvbdbNeBqgacU7TVtzuQc/NqLwHyVpkVYPhDh/GG+NNf4l6/U&#10;aKevS/fEiO/V4BkAkSoa8obawKnWGuVQNT4By9OQ7tAJwFBFzhfUtA3ycV46/dqu/r1vt20Js0NJ&#10;iOe+CtLAOj1hSHRLIlVigpo0S4lh56UpwRzUn4+E2B4U3O+h/b3oNjFpsrFaai17ja27TRTBeLu1&#10;Z3fr9m/M2f68Y+sT+pMHW5RgDkdJ38LPb5k0ucisZIlr5lZs/MHS0sU3aEuhamUGzSDVU2TFaJT3&#10;o9Jg0hKqdFV+/1HwNUIkco4ZlcF85eQ/Dg4cBnTU22apqBR6ldjh/BiF0iMnPtrN8r+xcaWzDWqt&#10;SiR7Xs65tJhDjN4XahdF1tel3vOy46OnrQc2OvqbDSJLwVRb9+uPbIY8MWS6lRvEzID/BHJLN/7l&#10;Uzaa2oIu1S5Rm+AVDiP19o+WfnXNZIdVTmxM0AC1P7999kvfmGrRM8yCu+L1cSUIZCioKIa7Qm5W&#10;CME03VGUDF5tNLrDJyBPKN+ykCY0kG94yH2EwemFOXNXll+SMhwNr8i9YmrB3QWmi3N0dTq6SEWY&#10;0WGBRoUfdBeb1VA7JqOMktWkv8UMgIs3dW/du33vsS02kQP7BZL1AAhQHCh/ysDxbRZckOtvjTS/&#10;QURXiP/S91fVTCtLOhHpoeD+Z6hTGxHlgZdaxNpd7M6zwX/u6dy0I5aAZLVa18y0X78gr7ZA5zBA&#10;STacn3qdevINkq9LiQQYe//2jp2vN23UEsQqG0URwm4XN8ATK6w0TXAW9ZSaopu2t+95rQnimrEy&#10;fRn4SyFvKB3PgAXEFo4S5oQoOE/gtkO3v9kXag2yrfXl96sZ2SeQlkIUYSu+kxIJRfxw67sfvtaG&#10;aiOPFMC5KE8xqczzMy4qX3v7clR0IPnUPfufH3jrvx0lZYxWD1GviAej/mhYjoLABYJk/dItLygg&#10;DIk/tIZY8QtSDwUYMmtHeo893/AC5N+tslMQ5/NefzRfTaLsRZyeWfa1Ft/An449x2KsTWX/t+n3&#10;mBEnGE9DtngKpbRnX6qUp5V2LyCGduCTPqk04WjZJDXa4IHuFjcHtQJTER1G6VHKU19bc2/zGQwu&#10;2UHyqGz5FSnOR7FuXD4nJDkVh8qXJZeS0iOZNijqADkajJRth84kXKzW4XCHk1U/IyyQz534O4dz&#10;FhpFJ5jVSTm28peOKuKv/EGFPdNiDrEjrzuSafyj/PrO1n6vO01ZQUJlIdValRbicChPXy/ixcMN&#10;pjcicEPUOFSz1itc26huwP2g5qQKYQ5twRlGGigPygVbzXMfO/S7kBAgBOq6ymtztMDfxk8oMhsf&#10;/zhJ15oWc0iEDLvH6vgW8H2foljSJO9Hu582OXIranNKK3NKq0x5RSnlDhyfcl3m0Vqxl0PBTBwx&#10;fERw8L8cGtwMQnnOFRvOvOuN+lQ4fceU9bV2hXYvJZvnPKJNCbeEOiMQhqxkogn6gOb82XvHOS6F&#10;WCzijI5QyRElKa2dIK5pLWSxXEFvLBZqPa0D6cZAQUUqVD8FdDkVVbi17STUzAZcrii6dIp9ymCE&#10;z1jGHyOMxvpYWpoD9UdBfYnkrw+5Q21NKaKPCZyBygbqEfcjJRwNNLHa6wkGtMlYNGOmS4ZyHHAt&#10;hbxFgBxADe8ICwdcR0CUX5a3dFnJ4jghMOvkktDtpdAXlnihaWVLIRzifnLn02rdcFRapiBbeFnt&#10;5dfLLrTELfrhQ3gfKL8pDgaRs8/QLMssYUyIsrwLrrTrCbZ2ChGWYKgDkaNRq9eRy7Ma4UyEPwSJ&#10;UJgw2VB9x9Qv0UgHOC8NchLcEU+j62y3vyciRNUEk6vPKzMXGWmTBlkhxqgzKMLcj+96SqORQ2ti&#10;igEXFShG3vsjGAvoCeYCLVRN6Gl1UXRMYSiryf3it1YP/XkueELHNlJHn8XI5JsDwLro+zQq/yjP&#10;IV0TRO97u7jGDq6tFx+ZMgMpN6wq6snn3il1N2lClbqKO+puNalAmJTXomDwdC+XyVoesNnT+s+m&#10;d9qD7UEOXFmSi0X6RoVTNrWtxjTpiqrLoZ6g0nXFvTpt5iOqQL7tjb00HbMDgVoFYfJLrprGcVGf&#10;OxKPOKh8V39J+V33r51/yVSR4FtO9coSKaSp1y+uYWCEZGABHDe+iyWrsyXybOFidc0aJXwS0qSC&#10;R8+4f/sq39gO939KmoTslYr9wCcUR+qc1IwWo11lv2rJrQaNjDZle0IR2tBQUOtqT9e+5078zRV1&#10;Q0lTiB+I/wFG6ed8Z/0tbzVucajsBfrhUsYK35D2nMOh7gjNDAdIg1Hn7h9cs+KKeV9+YO1lN87j&#10;h2MUcUeB+ZpbL2lpad62bdvFa+oLK80yRLz9of5uj6RfJxZVCFMpr4LOo5tkDRR5jV096zakHqTL&#10;8OEDIddL7wVffh+pgFAfKHFDAWZweQjElk09LoaffzfcmsXLsmImTOCQG8+88WLjqyJcdji8u0fw&#10;J+AFEEihYVQvNr7299OvSqW4M2jpMYfMXdSgkCJi05eUmW26Rx555I1NbyxYPrW8dsiWIeaXWMFo&#10;edddd3/hC1/YvPnta760jA3LUil+aPcpCYsJXwfFRhkxZ7qUzTSioeqIoH7NuJVgwKKRJqkOTjXv&#10;S+8Kx86kQ/AQ+JCMKrT2eP+6me1xSfDNhmkYJUAIr5/a9GnPdkqOF42FH46m6cHCwsjYu7/v4Mam&#10;TRkl2aTFnGTz1sXiwHlOqKot+uCDDx566KF777vn7NnGssmjy4AeO4Yc4hs3brLnmWkt4uCQ3Lnv&#10;w9MsMqYkBQ1dNEsKsBxuEsHxYtFSpmDeoIky6ZbkA2HP829zDe1xOVqK9i+Cqz/k/N2roSa4xzUt&#10;NNKPCZcIQTGUz/p2Qsqd3Bvy+Y2Q/o5aCmWD2NNzAA5F5Qetork6HOahKatUtMsFOxTzer3AFa25&#10;ejYUo8hQIAL8bOpUJEdEImFwDuEokwU18GCePtqSZN3SYWStxWi4wmUQeegSJSGqL2Lm3wOXo6SG&#10;KZjlPf/8jG/sAMgP54jEbwIIhUBFZaQcNgl6w0kEKB8IJzg+sOEjzj/2WyRkkoX/9ncd3Ny6VUJb&#10;LOSjVINDerg0nVTij4DxL514Nf3WGOyRFnPoZUabBjmh4M0kvvuT04sXg+qD2uw5cyC8mKBjg7Sd&#10;6QsHI5DMceWVV37xttvAjBUNxHR4KNF1ZNdZuUhWoiYSWptgKsclnR8FhAHedA5myQPSnQNpWuhU&#10;E3fwdLKKMO5gqN/n63IOdDpdrmAoBCV9ZCPKyCb2ud0bPxr8bCyaOCxuR+euvza8hPxcsZbZOP2c&#10;S6oVpagpwpzFbpAxB3Nq3NuhorQnTp964YUXZtfX9/e6wVAiv4qN8i8/u2X5smWvvPLK5asu2/bW&#10;HshGGZpF86muoD9hGAsiBJykyelgkETxQqAas+ocfOUjtKE4ZYkeGBt8vtHAX98Bt1iy5Zq0OrsR&#10;LhRBvNgfDkExpnN3vpRPiouHzvjhmFR0rYgcUyozf1SUBQh6d+fef5zdSCM31JD/BOlqirGXmW04&#10;rVaApubq85w60A7HFUIeSXg8/vmLp02bVud2+ra+sjscHDaODXT4+3oGQCA+tP30Z28fG0IqPBgJ&#10;cgwEtU4qHGT3QwCUFXAQs6yCsQxRQ9ECZvbdlMqC3p1SvwKY+T/cLzS2o+TTJE2qzyQaNBqjVoPS&#10;IWgaKuOP7is/DZ/7QqrpVfhghe8kQyJcnB5ohNuVmj0tp9wNu3p2v9n49s7ePefcZoDUNxNct4YL&#10;vZE0iQ9Qt2aOZcb0WKh1erJLq4mjITqa+37/4w2DPh20yigbqqwrbjjUqlYPJ7ENgllkwzytlrlc&#10;TCGV1dJIMPq936632JP5UOQtLCNSkVIssKzzqQ1YR38CVglXxEi3xEARWoVXpwDlcRRp+/oNtEPa&#10;NElaIBr445FnzgaaGYKOIOdDfMSDPPm4JopTDOB1FI740mBOQ6h+OPd+LaVXaAxQhLm+Lvdj33+F&#10;ohEywKEVjgRA+eAFcL1FQJ8LhrxQaN8X8IAcgO775iNRLgIKfDAUgD/DkaBGpV0z/zYVg3A8qb7o&#10;hrtXwL5Pt6kUYY7tdTofezlW53l4RFDnBGpRnac6n41Gc/pDkW37yEFLCg/MzGrAvAEiyiXAqCCq&#10;r1xsuGhGMmpzBp3PHH++MyRfYjC0NVOtZqoeuoqHffGm2VEcApWoXl286rLyS9MWqxp6kyLMed2B&#10;X9z/N7g4DDbUvob3P97/FpqyfIUA+g8ltqe4Vqauat7q+V+UtxzYOO764ZWl1WNxjZ4LHue7O/n3&#10;98LxG/8VKgTAC77bL5275CL4vLu72/PcP8WmTvQ5xxm/dSPjsPHBsPvxV7FAaDTywNBQU5x3x1WJ&#10;UCFCFe0nDz3dEpBkd0VbC8Fpip7Q4liBmvjUzTtRAsLoJyESYo519vq6G6DKsUKCg3HTSihoCXBJ&#10;u04fM6NMKZsLUjTLReF9QGo8qHjQkt8GZDPnLZ1+9RCngGPyr7/Z3Ncla76KD+8kezra3nPuGHLZ&#10;Zw1Brly5EioFgFQlBEJIngQtZcn0d/bsNNttP/nFI6rb1wCCRw8M98g3dSWjILAFdYXgW4li4sgG&#10;zHsACviRy6PE80q5Y7mWYEACSixGiZPN1TdNvQ5RW8pDfdSslGGOJDRa2RwM9Xh15YVKLytSqzTX&#10;LbtPrzHHv5UNCRue/SgKNy8oPH+SsyLB7QGCS5DhTZL0h0ee+dVvn/vdH/r+vAnvRvl2iOIjnM1u&#10;I0nSYrEQqOLn6AZQp8LRcCiRIUrEuwM9oZH3hqM6HwJ9c9m6hxb94Mfz719kXxCOyvfJyU0+sNEv&#10;J4KQJx5fu0H+HGXX3VxzI62gHOPYMIdrNLFgGNga86euBJQkh2fsGzWjWb1ovUlnHU1bONZ2tu/E&#10;geaMtlji1yG6HaabqCAEeARaniTF5q7gY68EHn2RauxGoYTQDWKF9pycwWs79x3+6sWrQ89txgb1&#10;maHB0aanyMTEgdK7R/AJoLA8de535317QclCE221qXOvr117x+T14F4fHFDUSfVQ2iL8MbiefsQa&#10;0KugUOK9k+8wq2FnKyKh+AEUaQXADQ/tbPC6YiYGvdpcXjz5ZPMBYJjJ8AdM8qYV3yi0VySU60G5&#10;Or63adFl0ylqXEUpg40deK9UxVDiM++3nLxz49N/OfjpXw5+cnyga3dvWy8bbA64KYYJo5wr3O3z&#10;ecCTsPNo+Gjj0OU+8UuQzyDjqgXyRfIjG1QzCe7r3R9fk+zeurscupzO9u6f/MePT548OWPmzBJz&#10;oTfsb5POQjDpzNITBgrf7eYiKGZ/iJfGhOdJxspLy1ckeldaukgfb4mGgNpyLz7+bsNRsOwN8wGn&#10;v+vjg2/1OlvdPmf8e/JsJUW5VQunrtIg/3XSkwziE+etnHTFLUuAHOQYvTE07/ZDkU2fDLkFPu04&#10;e8srv0sxTqHBbDdaCk0WLUmX2BxmRmOiVNMchVWWwYxsyA+y6gsfANdEggaXSz9++Ekv64PvQCab&#10;pKu6d9bdIAHNnl3vdMLJjd331ft+9eivurydP93/SzWlhuJ6SywEoC2M5VYZKyCKojPU3epvZWNX&#10;foqXFq5YXb5qDAtH9BoKpb3GBI286blP9n/aMAoTMPtA0OuNOj0+uJoBU6m0BsZq0Jrhrhwls4He&#10;9/7oGpMVSuxlcjTHDc15/QO//jsxeFnRgb72q1/4tZJXx/fZfMf3ppoHSyDAtZkLau3XXJJwEGCP&#10;Tx390xlPE3wLv68CuFeseuKJJx544AG5v1qtBqMuL7L3f/IgBLystNM9YcGkXb64dLHk/kauyiZ3&#10;02OHnpSqM2NXlqxeVro00wnL/RWyV0FjUYH3YtQ7wEyl15oLzBW1xfNqi+dXOKblmAsUog2G8rnC&#10;DUdGJ19ltAxSp1XVlA09UmiEMzWz9s1Fq+tMw5UrwKmkmQEh5Qkbumd1ae6SCASFogaFGZEgU1w8&#10;nGxWVoYmA0knoNHWQTi2CHfb16+suhRiaHbs2LF161aPy1Ntrf5W3b3IOo0LIXSBfWYTHuqtEHOY&#10;I8/Ms6kLvWQs5ZMk8c+XPhuPhAmSh25ZPSZNDI4oK6OtMMM11ErbvJLq++ovRrWW5bhq4Nq5FnVe&#10;MvSjfpPtk0rQrYaQdUaedJ6ERy677LL161EIqEaj+dGPfgS/tHraHWqqQEU0R/AK60yQa3792GNX&#10;X331tddeu2rVqu7uruqcSZUGhOOeSA8YK8amHSnEHF5YageNRSlIlPUDp0vIw548kvQCk/TDQLZy&#10;np2+YpEst4FId+fCxHU8zx3Kpjf++5IrtFKUBrJsAsNmeXJqJXipk4MSLuwkV5QtQ04PCB0LdoOV&#10;GWIGnnrqD1Cu7MzZxnXr1oI1ZEfPR6ty1JCInqfCSgz2SCS6ccMGn8/HcdyJEyc2b34H3ghBRPBv&#10;k7s5DIfgmJpSzNly4FL2bLiM42YJsKLV9P5Px3thsGnRDLIkV1YO11ZNr3WAUTtNMzKap6+4oz4n&#10;rooKWE/Kco1LZ6U9dEuMxRoCHeRgut7Y/Oaurr0kSUFZK6vZ4ol4nz/6gk6AHAxiv1f8yMWx4mjh&#10;C/A3NDlXxLOnc5/0Z8awVYg55NeuqS9NFwiSDmCjv0cpW64uXySctm5WqpHBpqyaW4tJcaEGirl2&#10;+vzU87Bo9T+//Oa5eSXxlgBCo8q5eTW4EqRnU0lMJgb8lcBRAXQEROG9eObVn+385faWtw62vPzw&#10;rp93BBvyVMTRINcRFn0s3+XvgeArsObIUyovLwfnJfwyEB6Ax2mK2tLyPkQ/ZAo46K8Uc9B10vRC&#10;sHaN4R0pHxE9niDYRcc5rG5mDV+ZL2PiS1MXPLhyXbIBp+YVP3fN3V+omDrCgMMJ2rUXk0OFpFPO&#10;Bq4y1yNDREy0GDjcf/zw8Q9aPnaFD6lpYaEF7qbEGsHYji4IIQ71HobjHM6/Da9v+Nvf//7222/n&#10;5eW1e9tPukBQR1vELbhTlNlOMRFFmrj8vFar2fXBcanCWDZbNMxOn19pto1dN0AAgCKjRbnh3ZDD&#10;AKcdMTu3ZEpB2cneDvg8xCJRUK9S5xvNt8y86Jcrbyw1WuKJCiwszJoF+nl10ofp9ROQ7D/t3OmT&#10;qvVBC3T5XvvOyye2N+WaTTlGJt9IHw4IyNAlDdXka4HYwAJjXs2kmtraWrPZDPeSP3boiaF3QQ23&#10;+bZ6k8ak5NXxcFeqzyEhOMI/+dAGZw/MeKySbCKMAx1f8cWFC1bUZTr1UYOB+dj9/D/5020xYhKx&#10;oMi3uPoanZAfhDl0xkqbw6oGq31cQ4IGoV13sba+Jp03dfgpsDv/9uDvAoPlIcGtte2/tpzecRp6&#10;5OSZq2pzbQurqpfVRXBJ4oewDEGsNFeUaooonOnl+hrdjQEOeEyMAEJ86PvT/18JKoibftOMDXNo&#10;Bi8/+d7JA6CBZRNzoCYuXzf9kivnjZ+QfbuOhDdC7nYMBLGyKSigABTsmNw/xCTRZWkmnXn95aqS&#10;DFxOoIBvPrvl3Y5tcbfCQ8X+6LsPbW492Dy0BIjNmHfLworlVXqbnkRO5kGVCXRCZAMb5ltwI9vD&#10;C/9TMl1m1pRzSxQW6HS5Gw51ymEN2Wog9Vjz9LUzysc/IJ1jCX5wYMjiKMcxIE+anLEAfhbZRAiO&#10;KQLXXlxvuOZiJg+y5ZQ2uFn5neZ3P+j6aJT/E6IF5iyumF9V2Hy2z+9FNinYKu2HWo+9ebjvRG+0&#10;O2yuspGMVHY4Pn0XRaRxM6zToGJbpgQHr1COObQ8q9340RsHoIyM0rUq6AeYyy+3ZgVzUN7X73Lh&#10;Hf3JwlKQiRSCG+ZMsq5frZlWRaqhAreCKaJC8ViYCz5/7KVdfbvPdVsDBc110DV1FsvqmbaSfC2j&#10;9Xv9Kq1apVOVTC4pW1Gld0CMApBa7PCTXokcD2WGsq9MvzNRcdL0s1J+zsljiX/+zZtnD/WCUyz9&#10;2Mp6ALesX1659rblyrqn7iWy/R73o38794oRlGEOEJ07hZk5icm1ZXgHiXhy4PSGxk09kX6wGp8T&#10;aYLZSX6xjTno5ZsjMW8cEBeNUdFYcefYhzIApccFSiTn5c2/tGSZlIwit8xAmrGgeOWNSxO4kscB&#10;dQiGsObA7LNzdlJmvaAfkRMklcbH2VK77dvr9ZctYvLsGaINgxivx4882R91kij2ZDR8CVxYlsM4&#10;OaE5ZgxBHcDjOog2GSXyUyi+D0LQHWTed+d859rqqwdziOJpUSkoM8ac2WYoqZFv8c5OA2W8pALq&#10;CGalgQ2cYApil4xLKShQEdlmuG11/j3Xk5ACmNm2RlNyhV2vNPwDXDbn4EwWOsTJehJE1LNQe3G0&#10;bz5+L8Z+n2aact/Ur3xvwf+zaeRqG5lPaBBOmWIOhzS4ybOLodZJViANg6h1tNEyrNiOd1jgZmap&#10;zhba3DyxaJrjazeoJpelTKtM9c7OQEd/GByQ54IYEQrUCyhW4QFebEd8Uu4jXxQyKh4FB8fCFcWX&#10;3zHtS9XWqsHBxo42GD5TzKEpzb+4zpijlqOex9/s+UajBeo6jWsZsWlIUiQBDr8oh5v1mttX265a&#10;milvjFsRWuCBblRJKkkTS9SQeI7v8sjSR+w8o1BtH7ChDGMP4hu+POn25aXLRmN0HOAbC+ZUauau&#10;7189mLc/LoizEX7+yqlSWuW4xolBQBoDJExRpTJ9Za1+CpQnHE9DwzV7W+PMRjI9yWZG5J2ZYSDa&#10;w6JbyoaAlLxKNb7ATK51qEq18omI0AlqyTUVV87MmxY/yfFMS352LJiD2VgdxtkXV0GY2ngkC6Da&#10;yXOLZsyVC1Rmrakrimw/vI22ZKc2YXg4IRHM/oQFblSNkRcx3YCCaKD62VIrflUOdYmVzlHhXk7c&#10;4eVa0WmCTkHp5oHCWbkzh5XxLC10bJgDOUBcc9NFAsi9Y2+4zshctX7JeHCf8OVMvp0cTPgb++wG&#10;+ZqaGlZe1SS+0ExppLt1NKQINdpYEWcx/LSPf7uf3+bkd3lEuF6uPSxI2gEiOHDAfr3+bijMOVKZ&#10;G9+8xkFzMCdCo1Pd/8itBjMIFzKjy4DdwVY0WtTr7rkY0l8zejALK85gCLSifG3BYPlDuBlc6IoI&#10;042odAG4vLWk+ImL3+FmuznkH4BgD+mgkxU+RBIgJNXbZ9DosqUMgKNwgmOkOWl00ZpjuPGry0Mh&#10;VERdOenA2QYCzh3fvaK6tnSs7Frh6rLQrRaubhqUxUDqOOwTilWEncGm67GOCAbR5ikyAcAfNMdR&#10;n4VJJBpiPJhDO6u4Iv8Hv/lSfpmFSxWlIolZ6LJ3XmdSL75iyjd/epOkfU/8JpYaSzQoaTaWKgeX&#10;hR/y83BpKmzWM0HkhEuyBnTIGeGmbHPZGPzdSuCSqfUr8Zjg1D6w48SWV/ZEfAKtThA8CflX+hxm&#10;zY0XTaor1RlUKS4fUjLp/8k+4FH406HnT/khWChm6dAQ2DIrYo/vD0CCUFJtGq7w/G79t4qMSq6d&#10;GcuCsoK52L4Lh9iTh5pOHm71D4ShmqHMURk9k1timTy9pLx6aA3jsh2MZZXjekYEn/Uv9z8Wgkq0&#10;0ullobClFvKQj5fMXeeuRfpEFOfk1N8M5VMHlbxxTSHRw1nB3IiB0d0b4EaRsw7hEEBtPDw560se&#10;w4Big/PM08f/DAVpYE3zTQTcePsBWCoTyB2ySQxKwhH/Pu+7cJfneRBNYvPPPkzBBUbTpAqCeNU0&#10;A9cKIGdedqwtYwB5lh4Rq62VN1RcpyU0akIsVmMtQTYJ2iDVCqwqxm/P+roZavNkX6IcXlD2aS5L&#10;wJqIw3QFune2vWzB+z50cT65UMDwvanoTwgqKVMXr596i0Or8OrQsS/zAuaUww5KM4dOtj/vjHqP&#10;Bszd4Z4IF+ZQWTSeAgcFobKqLAvscxeXQlVB4DHZZ2ajJnoBc8oxhwUjvYdbf19oXpFvW+CJ+OCK&#10;n6gYgZt9oPqVltQC5qTr/v6H2gXMZQDoHvfept63ZlfcT0NR9/NPValndt6JOgPATPiu/Z6jBlWZ&#10;dIHj+ZQ9lMHhAuaUwQl51yPeSIPdBHcsxVRypU+en34XMKcUrv5QN5iUtaoMgjOVDj2mfhcwpxBs&#10;Qr/3OFy9SZPZcfspfGuKbhcwlxaGslkEY7l+itBQpKJE6rSDjr/DBcylhSE61QSBC/MeFW2gFNwX&#10;nXbErHS4gDlFYASPAS+EGQosI5+/VCnP+ALm0mIOsUowlYDGTcTK06d95H+iwwXMZQrlCzSXKcQ+&#10;t/4IVQTJgIkLKkJ+brM458UXaE4RLsCJTxO6MNsHIRmKHjj/nS5gThGM4YTTMWVwVXyE9Sp64Px3&#10;uoA5JTBG/v08az3cpDrgQ6noE6FdwJwSLCAoaZgcq3Z6l2uHiLLiPn8v/wUvjxLMyX2QZxUShGhq&#10;QhjA/j/9zjxzke4dXwAAAABJRU5ErkJgglBLAwQUAAYACAAAACEAPKRnGN4AAAAIAQAADwAAAGRy&#10;cy9kb3ducmV2LnhtbEyPQUvDQBCF74L/YRnBm92s2lJjJqUU9VQEW0G8TbPTJDS7G7LbJP33bk72&#10;3YY3vPe9bDWaRvTc+dpZBDVLQLAtnK5tifC9f39YgvCBrKbGWUa4sIdVfnuTUardYL+434VSxBDr&#10;U0KoQmhTKX1RsSE/cy3b6B1dZyjEsyul7miI4aaRj0mykIZqGxsqanlTcXHanQ3Cx0DD+km99dvT&#10;cXP53c8/f7aKEe/vxvUriMBj+H+GCT+iQx6ZDu5stRcNQhwSEJ7VC4jJnQTigLBYzhXIPJPXA/I/&#10;AAAA//8DAFBLAwQUAAYACAAAACEA/gp5k+sAAAC9BAAAGQAAAGRycy9fcmVscy9lMm9Eb2MueG1s&#10;LnJlbHO81M9qAyEQBvB7oe8gc++6u0k2IcTNJRRyLekDiM660vUPakPz9hVKoYFgbx6dYb7vd/Jw&#10;/DILuWKI2lkGXdMCQSuc1FYxeL+8vuyAxMSt5IuzyOCGEY7j89PhDRee8lGctY8kp9jIYE7J7ymN&#10;YkbDY+M82ryZXDA85WdQ1HPxwRXSvm0HGv5mwHiXSc6SQTjL3H+5+dz8f7abJi3w5MSnQZseVFBt&#10;cncO5EFhYmBQav4z3DXeKqCPDas6hlXJsK1j2JYMfR1DXzJ0dQxdyTDUMQwlw6aOYVMyrOsY1r8G&#10;evfpjN8AAAD//wMAUEsBAi0AFAAGAAgAAAAhALGCZ7YKAQAAEwIAABMAAAAAAAAAAAAAAAAAAAAA&#10;AFtDb250ZW50X1R5cGVzXS54bWxQSwECLQAUAAYACAAAACEAOP0h/9YAAACUAQAACwAAAAAAAAAA&#10;AAAAAAA7AQAAX3JlbHMvLnJlbHNQSwECLQAUAAYACAAAACEAxcn8WQsGAABsIAAADgAAAAAAAAAA&#10;AAAAAAA6AgAAZHJzL2Uyb0RvYy54bWxQSwECLQAKAAAAAAAAACEAJM1UvZo9AQCaPQEAFAAAAAAA&#10;AAAAAAAAAABxCAAAZHJzL21lZGlhL2ltYWdlMS5wbmdQSwECLQAKAAAAAAAAACEAlqxsKCopAQAq&#10;KQEAFAAAAAAAAAAAAAAAAAA9RgEAZHJzL21lZGlhL2ltYWdlMi5wbmdQSwECLQAKAAAAAAAAACEA&#10;E1h/KYsLAQCLCwEAFAAAAAAAAAAAAAAAAACZbwIAZHJzL21lZGlhL2ltYWdlMy5wbmdQSwECLQAK&#10;AAAAAAAAACEATC5K79bIAADWyAAAFAAAAAAAAAAAAAAAAABWewMAZHJzL21lZGlhL2ltYWdlNC5w&#10;bmdQSwECLQAKAAAAAAAAACEAwuLBaRlDAAAZQwAAFAAAAAAAAAAAAAAAAABeRAQAZHJzL21lZGlh&#10;L2ltYWdlNS5wbmdQSwECLQAKAAAAAAAAACEA2TpjQS5gAAAuYAAAFAAAAAAAAAAAAAAAAACphwQA&#10;ZHJzL21lZGlhL2ltYWdlNi5wbmdQSwECLQAKAAAAAAAAACEA79MDolFPAABRTwAAFAAAAAAAAAAA&#10;AAAAAAAJ6AQAZHJzL21lZGlhL2ltYWdlNy5wbmdQSwECLQAKAAAAAAAAACEAXV7lS4M3AACDNwAA&#10;FAAAAAAAAAAAAAAAAACMNwUAZHJzL21lZGlhL2ltYWdlOC5wbmdQSwECLQAUAAYACAAAACEAPKRn&#10;GN4AAAAIAQAADwAAAAAAAAAAAAAAAABBbwUAZHJzL2Rvd25yZXYueG1sUEsBAi0AFAAGAAgAAAAh&#10;AP4KeZPrAAAAvQQAABkAAAAAAAAAAAAAAAAATHAFAGRycy9fcmVscy9lMm9Eb2MueG1sLnJlbHNQ&#10;SwUGAAAAAA0ADQBKAwAAbnEFAAAA&#10;">
                <v:group id="Group 289" o:spid="_x0000_s1052" style="position:absolute;width:70554;height:47613" coordsize="70554,4761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CFHnxQAAANwAAAAPAAAAZHJzL2Rvd25yZXYueG1sRI9Bi8Iw&#10;FITvwv6H8IS9aVoXxa1GEVmXPYigLoi3R/Nsi81LaWJb/70RBI/DzHzDzJedKUVDtSssK4iHEQji&#10;1OqCMwX/x81gCsJ5ZI2lZVJwJwfLxUdvjom2Le+pOfhMBAi7BBXk3leJlC7NyaAb2oo4eBdbG/RB&#10;1pnUNbYBbko5iqKJNFhwWMixonVO6fVwMwp+W2xXX/FPs71e1vfzcbw7bWNS6rPfrWYgPHX+HX61&#10;/7SC0fQbnmfCEZCLBwAAAP//AwBQSwECLQAUAAYACAAAACEA2+H2y+4AAACFAQAAEwAAAAAAAAAA&#10;AAAAAAAAAAAAW0NvbnRlbnRfVHlwZXNdLnhtbFBLAQItABQABgAIAAAAIQBa9CxbvwAAABUBAAAL&#10;AAAAAAAAAAAAAAAAAB8BAABfcmVscy8ucmVsc1BLAQItABQABgAIAAAAIQBsCFHnxQAAANwAAAAP&#10;AAAAAAAAAAAAAAAAAAcCAABkcnMvZG93bnJldi54bWxQSwUGAAAAAAMAAwC3AAAA+QIAAAAA&#10;">
                  <v:rect id="Rectangle 57" o:spid="_x0000_s1053" style="position:absolute;width:70554;height:4761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VkQpxQAAANsAAAAPAAAAZHJzL2Rvd25yZXYueG1sRI9Ba8JA&#10;FITvQv/D8gq96aZCtURXsYJQ0AoxKvT22H1N0mbfhuxWY3+9Kwg9DjPzDTOdd7YWJ2p95VjB8yAB&#10;QaydqbhQsM9X/VcQPiAbrB2Tggt5mM8eelNMjTtzRqddKESEsE9RQRlCk0rpdUkW/cA1xNH7cq3F&#10;EGVbSNPiOcJtLYdJMpIWK44LJTa0LEn/7H6tAjocv7O/z7XebvTCZbwM+Vv+odTTY7eYgAjUhf/w&#10;vf1uFLyM4fYl/gA5uwIAAP//AwBQSwECLQAUAAYACAAAACEA2+H2y+4AAACFAQAAEwAAAAAAAAAA&#10;AAAAAAAAAAAAW0NvbnRlbnRfVHlwZXNdLnhtbFBLAQItABQABgAIAAAAIQBa9CxbvwAAABUBAAAL&#10;AAAAAAAAAAAAAAAAAB8BAABfcmVscy8ucmVsc1BLAQItABQABgAIAAAAIQDNVkQpxQAAANsAAAAP&#10;AAAAAAAAAAAAAAAAAAcCAABkcnMvZG93bnJldi54bWxQSwUGAAAAAAMAAwC3AAAA+QIAAAAA&#10;" filled="f" strokecolor="#243f60 [1604]" strokeweight="2pt"/>
                  <v:shape id="Text Box 59" o:spid="_x0000_s1054" type="#_x0000_t202" style="position:absolute;left:21101;top:5086;width:23049;height:413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s1eFxgAAANsAAAAPAAAAZHJzL2Rvd25yZXYueG1sRI9Pa8JA&#10;FMTvQr/D8gpeim6q+KfRVURaK9402tLbI/tMQrNvQ3abxG/fLRQ8DjPzG2a57kwpGqpdYVnB8zAC&#10;QZxaXXCm4Jy8DeYgnEfWWFomBTdysF499JYYa9vykZqTz0SAsItRQe59FUvp0pwMuqGtiIN3tbVB&#10;H2SdSV1jG+CmlKMomkqDBYeFHCva5pR+n36Mgq+n7PPgut2lHU/G1et7k8w+dKJU/7HbLEB46vw9&#10;/N/eawWTF/j7En6AXP0CAAD//wMAUEsBAi0AFAAGAAgAAAAhANvh9svuAAAAhQEAABMAAAAAAAAA&#10;AAAAAAAAAAAAAFtDb250ZW50X1R5cGVzXS54bWxQSwECLQAUAAYACAAAACEAWvQsW78AAAAVAQAA&#10;CwAAAAAAAAAAAAAAAAAfAQAAX3JlbHMvLnJlbHNQSwECLQAUAAYACAAAACEAybNXhcYAAADbAAAA&#10;DwAAAAAAAAAAAAAAAAAHAgAAZHJzL2Rvd25yZXYueG1sUEsFBgAAAAADAAMAtwAAAPoCAAAAAA==&#10;" fillcolor="white [3201]" stroked="f" strokeweight=".5pt">
                    <v:textbox>
                      <w:txbxContent>
                        <w:p w14:paraId="539067FB" w14:textId="0715584B" w:rsidR="00575A5C" w:rsidRPr="00D119B5" w:rsidRDefault="00575A5C" w:rsidP="00DA51BF">
                          <w:pPr>
                            <w:jc w:val="center"/>
                            <w:rPr>
                              <w:rFonts w:ascii="Verdana" w:hAnsi="Verdana"/>
                              <w:sz w:val="17"/>
                              <w:szCs w:val="17"/>
                            </w:rPr>
                          </w:pPr>
                          <w:r w:rsidRPr="00D119B5">
                            <w:rPr>
                              <w:rFonts w:ascii="Verdana" w:hAnsi="Verdana"/>
                              <w:sz w:val="17"/>
                              <w:szCs w:val="17"/>
                            </w:rPr>
                            <w:t>Physical Availability of Food</w:t>
                          </w:r>
                        </w:p>
                        <w:p w14:paraId="58E8F010" w14:textId="7B4E8634" w:rsidR="00575A5C" w:rsidRPr="00D119B5" w:rsidRDefault="00575A5C" w:rsidP="00DA51BF">
                          <w:pPr>
                            <w:jc w:val="center"/>
                            <w:rPr>
                              <w:rFonts w:ascii="Verdana" w:hAnsi="Verdana"/>
                              <w:sz w:val="17"/>
                              <w:szCs w:val="17"/>
                            </w:rPr>
                          </w:pPr>
                        </w:p>
                        <w:p w14:paraId="0E7F646B" w14:textId="482EB793" w:rsidR="00575A5C" w:rsidRPr="00D119B5" w:rsidRDefault="00575A5C" w:rsidP="00DA51BF">
                          <w:pPr>
                            <w:jc w:val="center"/>
                            <w:rPr>
                              <w:rFonts w:ascii="Verdana" w:hAnsi="Verdana"/>
                              <w:sz w:val="17"/>
                              <w:szCs w:val="17"/>
                            </w:rPr>
                          </w:pPr>
                        </w:p>
                        <w:p w14:paraId="4345574C" w14:textId="5FBFF81D" w:rsidR="00575A5C" w:rsidRDefault="00575A5C" w:rsidP="00DA51BF">
                          <w:pPr>
                            <w:jc w:val="center"/>
                            <w:rPr>
                              <w:rFonts w:ascii="Verdana" w:hAnsi="Verdana"/>
                              <w:sz w:val="17"/>
                              <w:szCs w:val="17"/>
                            </w:rPr>
                          </w:pPr>
                        </w:p>
                        <w:p w14:paraId="629E62B9" w14:textId="713E4C83" w:rsidR="00575A5C" w:rsidRDefault="00575A5C" w:rsidP="00DA51BF">
                          <w:pPr>
                            <w:jc w:val="center"/>
                            <w:rPr>
                              <w:rFonts w:ascii="Verdana" w:hAnsi="Verdana"/>
                              <w:sz w:val="17"/>
                              <w:szCs w:val="17"/>
                            </w:rPr>
                          </w:pPr>
                        </w:p>
                        <w:p w14:paraId="7E0A40B6" w14:textId="77777777" w:rsidR="00575A5C" w:rsidRPr="00D119B5" w:rsidRDefault="00575A5C" w:rsidP="00DA51BF">
                          <w:pPr>
                            <w:jc w:val="center"/>
                            <w:rPr>
                              <w:rFonts w:ascii="Verdana" w:hAnsi="Verdana"/>
                              <w:sz w:val="17"/>
                              <w:szCs w:val="17"/>
                            </w:rPr>
                          </w:pPr>
                        </w:p>
                        <w:p w14:paraId="7DF78CCD" w14:textId="77777777" w:rsidR="00575A5C" w:rsidRPr="00D119B5" w:rsidRDefault="00575A5C" w:rsidP="00DA51BF">
                          <w:pPr>
                            <w:jc w:val="center"/>
                            <w:rPr>
                              <w:rFonts w:ascii="Verdana" w:hAnsi="Verdana"/>
                              <w:sz w:val="17"/>
                              <w:szCs w:val="17"/>
                            </w:rPr>
                          </w:pPr>
                        </w:p>
                        <w:p w14:paraId="1A198145" w14:textId="77777777" w:rsidR="00575A5C" w:rsidRPr="00D119B5" w:rsidRDefault="00575A5C" w:rsidP="00DA51BF">
                          <w:pPr>
                            <w:jc w:val="center"/>
                            <w:rPr>
                              <w:rFonts w:ascii="Verdana" w:hAnsi="Verdana"/>
                              <w:sz w:val="17"/>
                              <w:szCs w:val="17"/>
                            </w:rPr>
                          </w:pPr>
                        </w:p>
                        <w:p w14:paraId="41520EC4" w14:textId="292F2A2B" w:rsidR="00575A5C" w:rsidRPr="00D119B5" w:rsidRDefault="00575A5C" w:rsidP="00DA51BF">
                          <w:pPr>
                            <w:jc w:val="center"/>
                            <w:rPr>
                              <w:rFonts w:ascii="Verdana" w:hAnsi="Verdana"/>
                              <w:sz w:val="17"/>
                              <w:szCs w:val="17"/>
                            </w:rPr>
                          </w:pPr>
                          <w:r w:rsidRPr="00D119B5">
                            <w:rPr>
                              <w:rFonts w:ascii="Verdana" w:hAnsi="Verdana"/>
                              <w:sz w:val="17"/>
                              <w:szCs w:val="17"/>
                            </w:rPr>
                            <w:t>Economic and Physical Access to Food</w:t>
                          </w:r>
                        </w:p>
                        <w:p w14:paraId="11717AE2" w14:textId="5632D0BB" w:rsidR="00575A5C" w:rsidRPr="00D119B5" w:rsidRDefault="00575A5C" w:rsidP="00DA51BF">
                          <w:pPr>
                            <w:jc w:val="center"/>
                            <w:rPr>
                              <w:rFonts w:ascii="Verdana" w:hAnsi="Verdana"/>
                              <w:sz w:val="17"/>
                              <w:szCs w:val="17"/>
                            </w:rPr>
                          </w:pPr>
                        </w:p>
                        <w:p w14:paraId="767E72C4" w14:textId="6DEC55DC" w:rsidR="00575A5C" w:rsidRPr="00D119B5" w:rsidRDefault="00575A5C" w:rsidP="00DA51BF">
                          <w:pPr>
                            <w:jc w:val="center"/>
                            <w:rPr>
                              <w:rFonts w:ascii="Verdana" w:hAnsi="Verdana"/>
                              <w:sz w:val="17"/>
                              <w:szCs w:val="17"/>
                            </w:rPr>
                          </w:pPr>
                        </w:p>
                        <w:p w14:paraId="1EA6D7B4" w14:textId="6A618186" w:rsidR="00575A5C" w:rsidRDefault="00575A5C" w:rsidP="00DA51BF">
                          <w:pPr>
                            <w:jc w:val="center"/>
                            <w:rPr>
                              <w:rFonts w:ascii="Verdana" w:hAnsi="Verdana"/>
                              <w:sz w:val="17"/>
                              <w:szCs w:val="17"/>
                            </w:rPr>
                          </w:pPr>
                        </w:p>
                        <w:p w14:paraId="39B2D1D0" w14:textId="1C27F421" w:rsidR="00575A5C" w:rsidRDefault="00575A5C" w:rsidP="00DA51BF">
                          <w:pPr>
                            <w:jc w:val="center"/>
                            <w:rPr>
                              <w:rFonts w:ascii="Verdana" w:hAnsi="Verdana"/>
                              <w:sz w:val="17"/>
                              <w:szCs w:val="17"/>
                            </w:rPr>
                          </w:pPr>
                        </w:p>
                        <w:p w14:paraId="43CD481E" w14:textId="77777777" w:rsidR="00575A5C" w:rsidRPr="00D119B5" w:rsidRDefault="00575A5C" w:rsidP="00DA51BF">
                          <w:pPr>
                            <w:jc w:val="center"/>
                            <w:rPr>
                              <w:rFonts w:ascii="Verdana" w:hAnsi="Verdana"/>
                              <w:sz w:val="17"/>
                              <w:szCs w:val="17"/>
                            </w:rPr>
                          </w:pPr>
                        </w:p>
                        <w:p w14:paraId="04C7CB15" w14:textId="77777777" w:rsidR="00575A5C" w:rsidRPr="00D119B5" w:rsidRDefault="00575A5C" w:rsidP="00DA51BF">
                          <w:pPr>
                            <w:jc w:val="center"/>
                            <w:rPr>
                              <w:rFonts w:ascii="Verdana" w:hAnsi="Verdana"/>
                              <w:sz w:val="17"/>
                              <w:szCs w:val="17"/>
                            </w:rPr>
                          </w:pPr>
                        </w:p>
                        <w:p w14:paraId="6FA9EC61" w14:textId="77777777" w:rsidR="00575A5C" w:rsidRPr="00D119B5" w:rsidRDefault="00575A5C" w:rsidP="00DA51BF">
                          <w:pPr>
                            <w:jc w:val="center"/>
                            <w:rPr>
                              <w:rFonts w:ascii="Verdana" w:hAnsi="Verdana"/>
                              <w:sz w:val="17"/>
                              <w:szCs w:val="17"/>
                            </w:rPr>
                          </w:pPr>
                        </w:p>
                        <w:p w14:paraId="624027A3" w14:textId="162CBB74" w:rsidR="00575A5C" w:rsidRPr="00D119B5" w:rsidRDefault="00575A5C" w:rsidP="00DA51BF">
                          <w:pPr>
                            <w:jc w:val="center"/>
                            <w:rPr>
                              <w:rFonts w:ascii="Verdana" w:hAnsi="Verdana"/>
                              <w:sz w:val="17"/>
                              <w:szCs w:val="17"/>
                            </w:rPr>
                          </w:pPr>
                          <w:r w:rsidRPr="00D119B5">
                            <w:rPr>
                              <w:rFonts w:ascii="Verdana" w:hAnsi="Verdana"/>
                              <w:sz w:val="17"/>
                              <w:szCs w:val="17"/>
                            </w:rPr>
                            <w:t>Food Utilization</w:t>
                          </w:r>
                        </w:p>
                        <w:p w14:paraId="4D20019E" w14:textId="5FEAF83E" w:rsidR="00575A5C" w:rsidRPr="00D119B5" w:rsidRDefault="00575A5C" w:rsidP="00DA51BF">
                          <w:pPr>
                            <w:jc w:val="center"/>
                            <w:rPr>
                              <w:rFonts w:ascii="Verdana" w:hAnsi="Verdana"/>
                              <w:sz w:val="17"/>
                              <w:szCs w:val="17"/>
                            </w:rPr>
                          </w:pPr>
                        </w:p>
                        <w:p w14:paraId="3E2EF0F8" w14:textId="1CE19CC5" w:rsidR="00575A5C" w:rsidRPr="00D119B5" w:rsidRDefault="00575A5C" w:rsidP="00DA51BF">
                          <w:pPr>
                            <w:jc w:val="center"/>
                            <w:rPr>
                              <w:rFonts w:ascii="Verdana" w:hAnsi="Verdana"/>
                              <w:sz w:val="17"/>
                              <w:szCs w:val="17"/>
                            </w:rPr>
                          </w:pPr>
                        </w:p>
                        <w:p w14:paraId="1647F4A1" w14:textId="35546E3B" w:rsidR="00575A5C" w:rsidRDefault="00575A5C" w:rsidP="00DA51BF">
                          <w:pPr>
                            <w:jc w:val="center"/>
                            <w:rPr>
                              <w:rFonts w:ascii="Verdana" w:hAnsi="Verdana"/>
                              <w:sz w:val="17"/>
                              <w:szCs w:val="17"/>
                            </w:rPr>
                          </w:pPr>
                        </w:p>
                        <w:p w14:paraId="0315A448" w14:textId="704BFF46" w:rsidR="00575A5C" w:rsidRDefault="00575A5C" w:rsidP="00DA51BF">
                          <w:pPr>
                            <w:jc w:val="center"/>
                            <w:rPr>
                              <w:rFonts w:ascii="Verdana" w:hAnsi="Verdana"/>
                              <w:sz w:val="17"/>
                              <w:szCs w:val="17"/>
                            </w:rPr>
                          </w:pPr>
                        </w:p>
                        <w:p w14:paraId="2E8D0536" w14:textId="77777777" w:rsidR="00575A5C" w:rsidRPr="00D119B5" w:rsidRDefault="00575A5C" w:rsidP="00DA51BF">
                          <w:pPr>
                            <w:jc w:val="center"/>
                            <w:rPr>
                              <w:rFonts w:ascii="Verdana" w:hAnsi="Verdana"/>
                              <w:sz w:val="17"/>
                              <w:szCs w:val="17"/>
                            </w:rPr>
                          </w:pPr>
                        </w:p>
                        <w:p w14:paraId="355A091D" w14:textId="5A1C6265" w:rsidR="00575A5C" w:rsidRPr="00D119B5" w:rsidRDefault="00575A5C" w:rsidP="00DA51BF">
                          <w:pPr>
                            <w:jc w:val="center"/>
                            <w:rPr>
                              <w:rFonts w:ascii="Verdana" w:hAnsi="Verdana"/>
                              <w:sz w:val="17"/>
                              <w:szCs w:val="17"/>
                            </w:rPr>
                          </w:pPr>
                        </w:p>
                        <w:p w14:paraId="0DF793C3" w14:textId="77777777" w:rsidR="00575A5C" w:rsidRPr="00D119B5" w:rsidRDefault="00575A5C" w:rsidP="00DA51BF">
                          <w:pPr>
                            <w:jc w:val="center"/>
                            <w:rPr>
                              <w:rFonts w:ascii="Verdana" w:hAnsi="Verdana"/>
                              <w:sz w:val="17"/>
                              <w:szCs w:val="17"/>
                            </w:rPr>
                          </w:pPr>
                        </w:p>
                        <w:p w14:paraId="22F1FEEF" w14:textId="64DE45F7" w:rsidR="00575A5C" w:rsidRPr="00D119B5" w:rsidRDefault="00575A5C" w:rsidP="00DA51BF">
                          <w:pPr>
                            <w:jc w:val="center"/>
                            <w:rPr>
                              <w:rFonts w:ascii="Verdana" w:hAnsi="Verdana"/>
                              <w:sz w:val="17"/>
                              <w:szCs w:val="17"/>
                            </w:rPr>
                          </w:pPr>
                          <w:r w:rsidRPr="00D119B5">
                            <w:rPr>
                              <w:rFonts w:ascii="Verdana" w:hAnsi="Verdana"/>
                              <w:sz w:val="17"/>
                              <w:szCs w:val="17"/>
                            </w:rPr>
                            <w:t>Stability Over Time</w:t>
                          </w:r>
                        </w:p>
                      </w:txbxContent>
                    </v:textbox>
                  </v:shape>
                  <v:shape id="Text Box 61" o:spid="_x0000_s1055" type="#_x0000_t202" style="position:absolute;left:45774;top:4977;width:23261;height:4133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qZE+xgAAANsAAAAPAAAAZHJzL2Rvd25yZXYueG1sRI9Pa8JA&#10;FMTvhX6H5RV6KXVjRVuiqxTxH96aaMXbI/tMQrNvQ3ZN0m/fFYQeh5n5DTNb9KYSLTWutKxgOIhA&#10;EGdWl5wrOKTr1w8QziNrrCyTgl9ysJg/Psww1rbjL2oTn4sAYRejgsL7OpbSZQUZdANbEwfvYhuD&#10;Psgml7rBLsBNJd+iaCINlhwWCqxpWVD2k1yNgvNLftq7fnPsRuNRvdq26fu3TpV6fuo/pyA89f4/&#10;fG/vtILJEG5fwg+Q8z8AAAD//wMAUEsBAi0AFAAGAAgAAAAhANvh9svuAAAAhQEAABMAAAAAAAAA&#10;AAAAAAAAAAAAAFtDb250ZW50X1R5cGVzXS54bWxQSwECLQAUAAYACAAAACEAWvQsW78AAAAVAQAA&#10;CwAAAAAAAAAAAAAAAAAfAQAAX3JlbHMvLnJlbHNQSwECLQAUAAYACAAAACEA+amRPsYAAADbAAAA&#10;DwAAAAAAAAAAAAAAAAAHAgAAZHJzL2Rvd25yZXYueG1sUEsFBgAAAAADAAMAtwAAAPoCAAAAAA==&#10;" fillcolor="white [3201]" stroked="f" strokeweight=".5pt">
                    <v:textbox>
                      <w:txbxContent>
                        <w:p w14:paraId="644EF5CF" w14:textId="1DCA95D0" w:rsidR="00575A5C" w:rsidRPr="00D119B5" w:rsidRDefault="00575A5C" w:rsidP="00D119B5">
                          <w:pPr>
                            <w:jc w:val="center"/>
                            <w:rPr>
                              <w:rFonts w:ascii="Verdana" w:hAnsi="Verdana"/>
                              <w:sz w:val="17"/>
                              <w:szCs w:val="17"/>
                            </w:rPr>
                          </w:pPr>
                          <w:r>
                            <w:rPr>
                              <w:rFonts w:ascii="Verdana" w:hAnsi="Verdana"/>
                              <w:sz w:val="17"/>
                              <w:szCs w:val="17"/>
                            </w:rPr>
                            <w:t>Having consistent access, funds and ability to purchase healthy and nutritious food</w:t>
                          </w:r>
                        </w:p>
                        <w:p w14:paraId="4438FBE9" w14:textId="77777777" w:rsidR="00575A5C" w:rsidRPr="00D119B5" w:rsidRDefault="00575A5C" w:rsidP="00D119B5">
                          <w:pPr>
                            <w:jc w:val="center"/>
                            <w:rPr>
                              <w:rFonts w:ascii="Verdana" w:hAnsi="Verdana"/>
                              <w:sz w:val="17"/>
                              <w:szCs w:val="17"/>
                            </w:rPr>
                          </w:pPr>
                        </w:p>
                        <w:p w14:paraId="59250132" w14:textId="77777777" w:rsidR="00575A5C" w:rsidRPr="00D119B5" w:rsidRDefault="00575A5C" w:rsidP="00D119B5">
                          <w:pPr>
                            <w:jc w:val="center"/>
                            <w:rPr>
                              <w:rFonts w:ascii="Verdana" w:hAnsi="Verdana"/>
                              <w:sz w:val="17"/>
                              <w:szCs w:val="17"/>
                            </w:rPr>
                          </w:pPr>
                        </w:p>
                        <w:p w14:paraId="4CE03221" w14:textId="158FF32A" w:rsidR="00575A5C" w:rsidRPr="00D119B5" w:rsidRDefault="00575A5C" w:rsidP="00D119B5">
                          <w:pPr>
                            <w:rPr>
                              <w:rFonts w:ascii="Verdana" w:hAnsi="Verdana"/>
                              <w:sz w:val="17"/>
                              <w:szCs w:val="17"/>
                            </w:rPr>
                          </w:pPr>
                        </w:p>
                        <w:p w14:paraId="4FEFEF75" w14:textId="77777777" w:rsidR="00575A5C" w:rsidRPr="00D119B5" w:rsidRDefault="00575A5C" w:rsidP="00D119B5">
                          <w:pPr>
                            <w:jc w:val="center"/>
                            <w:rPr>
                              <w:rFonts w:ascii="Verdana" w:hAnsi="Verdana"/>
                              <w:sz w:val="17"/>
                              <w:szCs w:val="17"/>
                            </w:rPr>
                          </w:pPr>
                        </w:p>
                        <w:p w14:paraId="42C242AE" w14:textId="77777777" w:rsidR="00575A5C" w:rsidRPr="00D119B5" w:rsidRDefault="00575A5C" w:rsidP="00D119B5">
                          <w:pPr>
                            <w:jc w:val="center"/>
                            <w:rPr>
                              <w:rFonts w:ascii="Verdana" w:hAnsi="Verdana"/>
                              <w:sz w:val="17"/>
                              <w:szCs w:val="17"/>
                            </w:rPr>
                          </w:pPr>
                        </w:p>
                        <w:p w14:paraId="3184EB9F" w14:textId="7FE20E80" w:rsidR="00575A5C" w:rsidRPr="00D119B5" w:rsidRDefault="00575A5C" w:rsidP="00D119B5">
                          <w:pPr>
                            <w:jc w:val="center"/>
                            <w:rPr>
                              <w:rFonts w:ascii="Verdana" w:hAnsi="Verdana"/>
                              <w:sz w:val="17"/>
                              <w:szCs w:val="17"/>
                            </w:rPr>
                          </w:pPr>
                          <w:r>
                            <w:rPr>
                              <w:rFonts w:ascii="Verdana" w:hAnsi="Verdana"/>
                              <w:sz w:val="17"/>
                              <w:szCs w:val="17"/>
                            </w:rPr>
                            <w:t>Having the money and ability to purchase food</w:t>
                          </w:r>
                        </w:p>
                        <w:p w14:paraId="53500781" w14:textId="77777777" w:rsidR="00575A5C" w:rsidRPr="00D119B5" w:rsidRDefault="00575A5C" w:rsidP="00D119B5">
                          <w:pPr>
                            <w:jc w:val="center"/>
                            <w:rPr>
                              <w:rFonts w:ascii="Verdana" w:hAnsi="Verdana"/>
                              <w:sz w:val="17"/>
                              <w:szCs w:val="17"/>
                            </w:rPr>
                          </w:pPr>
                        </w:p>
                        <w:p w14:paraId="403CCA69" w14:textId="77777777" w:rsidR="00575A5C" w:rsidRPr="00D119B5" w:rsidRDefault="00575A5C" w:rsidP="00D119B5">
                          <w:pPr>
                            <w:jc w:val="center"/>
                            <w:rPr>
                              <w:rFonts w:ascii="Verdana" w:hAnsi="Verdana"/>
                              <w:sz w:val="17"/>
                              <w:szCs w:val="17"/>
                            </w:rPr>
                          </w:pPr>
                        </w:p>
                        <w:p w14:paraId="3B3E7CD2" w14:textId="263D035F" w:rsidR="00575A5C" w:rsidRDefault="00575A5C" w:rsidP="00D119B5">
                          <w:pPr>
                            <w:rPr>
                              <w:rFonts w:ascii="Verdana" w:hAnsi="Verdana"/>
                              <w:sz w:val="17"/>
                              <w:szCs w:val="17"/>
                            </w:rPr>
                          </w:pPr>
                        </w:p>
                        <w:p w14:paraId="67475955" w14:textId="77777777" w:rsidR="00575A5C" w:rsidRPr="00D119B5" w:rsidRDefault="00575A5C" w:rsidP="00D119B5">
                          <w:pPr>
                            <w:jc w:val="center"/>
                            <w:rPr>
                              <w:rFonts w:ascii="Verdana" w:hAnsi="Verdana"/>
                              <w:sz w:val="17"/>
                              <w:szCs w:val="17"/>
                            </w:rPr>
                          </w:pPr>
                        </w:p>
                        <w:p w14:paraId="373AF1F0" w14:textId="77777777" w:rsidR="00575A5C" w:rsidRPr="00D119B5" w:rsidRDefault="00575A5C" w:rsidP="00D119B5">
                          <w:pPr>
                            <w:jc w:val="center"/>
                            <w:rPr>
                              <w:rFonts w:ascii="Verdana" w:hAnsi="Verdana"/>
                              <w:sz w:val="17"/>
                              <w:szCs w:val="17"/>
                            </w:rPr>
                          </w:pPr>
                        </w:p>
                        <w:p w14:paraId="6B6058C7" w14:textId="77777777" w:rsidR="00575A5C" w:rsidRPr="00D119B5" w:rsidRDefault="00575A5C" w:rsidP="00D119B5">
                          <w:pPr>
                            <w:jc w:val="center"/>
                            <w:rPr>
                              <w:rFonts w:ascii="Verdana" w:hAnsi="Verdana"/>
                              <w:sz w:val="17"/>
                              <w:szCs w:val="17"/>
                            </w:rPr>
                          </w:pPr>
                        </w:p>
                        <w:p w14:paraId="6A3ACD44" w14:textId="1E532F5A" w:rsidR="00575A5C" w:rsidRPr="00D119B5" w:rsidRDefault="00575A5C" w:rsidP="00D119B5">
                          <w:pPr>
                            <w:jc w:val="center"/>
                            <w:rPr>
                              <w:rFonts w:ascii="Verdana" w:hAnsi="Verdana"/>
                              <w:sz w:val="17"/>
                              <w:szCs w:val="17"/>
                            </w:rPr>
                          </w:pPr>
                          <w:r>
                            <w:rPr>
                              <w:rFonts w:ascii="Verdana" w:hAnsi="Verdana"/>
                              <w:sz w:val="17"/>
                              <w:szCs w:val="17"/>
                            </w:rPr>
                            <w:t>Sufficient production of food</w:t>
                          </w:r>
                        </w:p>
                        <w:p w14:paraId="6CE19705" w14:textId="77777777" w:rsidR="00575A5C" w:rsidRPr="00D119B5" w:rsidRDefault="00575A5C" w:rsidP="00D119B5">
                          <w:pPr>
                            <w:jc w:val="center"/>
                            <w:rPr>
                              <w:rFonts w:ascii="Verdana" w:hAnsi="Verdana"/>
                              <w:sz w:val="17"/>
                              <w:szCs w:val="17"/>
                            </w:rPr>
                          </w:pPr>
                        </w:p>
                        <w:p w14:paraId="256B9B8C" w14:textId="77777777" w:rsidR="00575A5C" w:rsidRPr="00D119B5" w:rsidRDefault="00575A5C" w:rsidP="00D119B5">
                          <w:pPr>
                            <w:jc w:val="center"/>
                            <w:rPr>
                              <w:rFonts w:ascii="Verdana" w:hAnsi="Verdana"/>
                              <w:sz w:val="17"/>
                              <w:szCs w:val="17"/>
                            </w:rPr>
                          </w:pPr>
                        </w:p>
                        <w:p w14:paraId="2C3AFFBC" w14:textId="77777777" w:rsidR="00575A5C" w:rsidRDefault="00575A5C" w:rsidP="00D119B5">
                          <w:pPr>
                            <w:jc w:val="center"/>
                            <w:rPr>
                              <w:rFonts w:ascii="Verdana" w:hAnsi="Verdana"/>
                              <w:sz w:val="17"/>
                              <w:szCs w:val="17"/>
                            </w:rPr>
                          </w:pPr>
                        </w:p>
                        <w:p w14:paraId="6E7199C6" w14:textId="0DB71BF9" w:rsidR="00575A5C" w:rsidRDefault="00575A5C" w:rsidP="00D119B5">
                          <w:pPr>
                            <w:jc w:val="center"/>
                            <w:rPr>
                              <w:rFonts w:ascii="Verdana" w:hAnsi="Verdana"/>
                              <w:sz w:val="17"/>
                              <w:szCs w:val="17"/>
                            </w:rPr>
                          </w:pPr>
                        </w:p>
                        <w:p w14:paraId="44B8C55F" w14:textId="77777777" w:rsidR="00575A5C" w:rsidRDefault="00575A5C" w:rsidP="00D119B5">
                          <w:pPr>
                            <w:jc w:val="center"/>
                            <w:rPr>
                              <w:rFonts w:ascii="Verdana" w:hAnsi="Verdana"/>
                              <w:sz w:val="17"/>
                              <w:szCs w:val="17"/>
                            </w:rPr>
                          </w:pPr>
                        </w:p>
                        <w:p w14:paraId="17252FE7" w14:textId="77777777" w:rsidR="00575A5C" w:rsidRPr="00D119B5" w:rsidRDefault="00575A5C" w:rsidP="00D119B5">
                          <w:pPr>
                            <w:jc w:val="center"/>
                            <w:rPr>
                              <w:rFonts w:ascii="Verdana" w:hAnsi="Verdana"/>
                              <w:sz w:val="17"/>
                              <w:szCs w:val="17"/>
                            </w:rPr>
                          </w:pPr>
                        </w:p>
                        <w:p w14:paraId="32488797" w14:textId="7C536455" w:rsidR="00575A5C" w:rsidRPr="00D119B5" w:rsidRDefault="00575A5C" w:rsidP="00D119B5">
                          <w:pPr>
                            <w:rPr>
                              <w:rFonts w:ascii="Verdana" w:hAnsi="Verdana"/>
                              <w:sz w:val="17"/>
                              <w:szCs w:val="17"/>
                            </w:rPr>
                          </w:pPr>
                        </w:p>
                        <w:p w14:paraId="23866C85" w14:textId="20DC3F1B" w:rsidR="00575A5C" w:rsidRPr="00D119B5" w:rsidRDefault="00575A5C" w:rsidP="00D119B5">
                          <w:pPr>
                            <w:jc w:val="center"/>
                            <w:rPr>
                              <w:rFonts w:ascii="Verdana" w:hAnsi="Verdana"/>
                              <w:sz w:val="17"/>
                              <w:szCs w:val="17"/>
                            </w:rPr>
                          </w:pPr>
                          <w:r>
                            <w:rPr>
                              <w:rFonts w:ascii="Verdana" w:hAnsi="Verdana"/>
                              <w:sz w:val="17"/>
                              <w:szCs w:val="17"/>
                            </w:rPr>
                            <w:t>How the body uses nutrition and having good diet diversity</w:t>
                          </w:r>
                        </w:p>
                      </w:txbxContent>
                    </v:textbox>
                  </v:shape>
                  <v:shape id="Picture 269" o:spid="_x0000_s1056" type="#_x0000_t75" style="position:absolute;left:3895;top:25808;width:11792;height:908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DIQZxAAAANwAAAAPAAAAZHJzL2Rvd25yZXYueG1sRI9BawIx&#10;FITvhf6H8ITealah1m6NIkWpBy+N9tDbY/PcLG5eliTq9t8bQfA4zMw3zGzRu1acKcTGs4LRsABB&#10;XHnTcK1gv1u/TkHEhGyw9UwK/inCYv78NMPS+Av/0FmnWmQIxxIV2JS6UspYWXIYh74jzt7BB4cp&#10;y1BLE/CS4a6V46KYSIcN5wWLHX1Zqo765BSc/mzY71bLNHo7aPn7PtX191Yr9TLol58gEvXpEb63&#10;N0bBePIBtzP5CMj5FQAA//8DAFBLAQItABQABgAIAAAAIQDb4fbL7gAAAIUBAAATAAAAAAAAAAAA&#10;AAAAAAAAAABbQ29udGVudF9UeXBlc10ueG1sUEsBAi0AFAAGAAgAAAAhAFr0LFu/AAAAFQEAAAsA&#10;AAAAAAAAAAAAAAAAHwEAAF9yZWxzLy5yZWxzUEsBAi0AFAAGAAgAAAAhAEgMhBnEAAAA3AAAAA8A&#10;AAAAAAAAAAAAAAAABwIAAGRycy9kb3ducmV2LnhtbFBLBQYAAAAAAwADALcAAAD4AgAAAAA=&#10;">
                    <v:imagedata r:id="rId45" o:title=""/>
                  </v:shape>
                  <v:shape id="Picture 278" o:spid="_x0000_s1057" type="#_x0000_t75" style="position:absolute;left:2921;top:15907;width:13754;height:842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Ug06wQAAANwAAAAPAAAAZHJzL2Rvd25yZXYueG1sRE/LisIw&#10;FN0L/kO4wuw01cUonUZxBB8ogqN2Zntp7rTF5qY0Uevfm4Xg8nDeyaw1lbhR40rLCoaDCARxZnXJ&#10;uYLzadmfgHAeWWNlmRQ8yMFs2u0kGGt75x+6HX0uQgi7GBUU3texlC4ryKAb2Jo4cP+2MegDbHKp&#10;G7yHcFPJURR9SoMlh4YCa1oUlF2OV6OAD9v1WGZ8mu+/0790tTvTbxkp9dFr518gPLX+LX65N1rB&#10;aBzWhjPhCMjpEwAA//8DAFBLAQItABQABgAIAAAAIQDb4fbL7gAAAIUBAAATAAAAAAAAAAAAAAAA&#10;AAAAAABbQ29udGVudF9UeXBlc10ueG1sUEsBAi0AFAAGAAgAAAAhAFr0LFu/AAAAFQEAAAsAAAAA&#10;AAAAAAAAAAAAHwEAAF9yZWxzLy5yZWxzUEsBAi0AFAAGAAgAAAAhAFZSDTrBAAAA3AAAAA8AAAAA&#10;AAAAAAAAAAAABwIAAGRycy9kb3ducmV2LnhtbFBLBQYAAAAAAwADALcAAAD1AgAAAAA=&#10;">
                    <v:imagedata r:id="rId46" o:title=""/>
                  </v:shape>
                  <v:shape id="Picture 279" o:spid="_x0000_s1058" type="#_x0000_t75" style="position:absolute;left:3516;top:37225;width:12167;height:795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b98KwwAAANwAAAAPAAAAZHJzL2Rvd25yZXYueG1sRI/NisJA&#10;EITvgu8wtOBNJwZc3ayjiKJ48ODfAzSZ3iRupidkRhP36R1B8FhU1VfUbNGaUtypdoVlBaNhBII4&#10;tbrgTMHlvBlMQTiPrLG0TAoe5GAx73ZmmGjb8JHuJ5+JAGGXoILc+yqR0qU5GXRDWxEH79fWBn2Q&#10;dSZ1jU2Am1LGUfQlDRYcFnKsaJVT+ne6GQX7a7PFHZJc4/R2GMfnazuq/pXq99rlDwhPrf+E3+2d&#10;VhBPvuF1JhwBOX8CAAD//wMAUEsBAi0AFAAGAAgAAAAhANvh9svuAAAAhQEAABMAAAAAAAAAAAAA&#10;AAAAAAAAAFtDb250ZW50X1R5cGVzXS54bWxQSwECLQAUAAYACAAAACEAWvQsW78AAAAVAQAACwAA&#10;AAAAAAAAAAAAAAAfAQAAX3JlbHMvLnJlbHNQSwECLQAUAAYACAAAACEAq2/fCsMAAADcAAAADwAA&#10;AAAAAAAAAAAAAAAHAgAAZHJzL2Rvd25yZXYueG1sUEsFBgAAAAADAAMAtwAAAPcCAAAAAA==&#10;">
                    <v:imagedata r:id="rId47" o:title=""/>
                  </v:shape>
                  <v:shape id="Picture 288" o:spid="_x0000_s1059" type="#_x0000_t75" style="position:absolute;left:5302;top:4328;width:9195;height:1115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3Sk1xAAAANwAAAAPAAAAZHJzL2Rvd25yZXYueG1sRE+7asMw&#10;FN0L+QdxA91qKRmKcayEvApdSmnaJGS7WDe2iXVlLNV28/XVUOh4OO98NdpG9NT52rGGWaJAEBfO&#10;1Fxq+Pp8eUpB+IBssHFMGn7Iw2o5ecgxM27gD+oPoRQxhH2GGqoQ2kxKX1Rk0SeuJY7c1XUWQ4Rd&#10;KU2HQwy3jZwr9Swt1hwbKmxpW1FxO3xbDRd1ue82xfH9ftqe98N+o27qTWn9OB3XCxCBxvAv/nO/&#10;Gg3zNK6NZ+IRkMtfAAAA//8DAFBLAQItABQABgAIAAAAIQDb4fbL7gAAAIUBAAATAAAAAAAAAAAA&#10;AAAAAAAAAABbQ29udGVudF9UeXBlc10ueG1sUEsBAi0AFAAGAAgAAAAhAFr0LFu/AAAAFQEAAAsA&#10;AAAAAAAAAAAAAAAAHwEAAF9yZWxzLy5yZWxzUEsBAi0AFAAGAAgAAAAhAAfdKTXEAAAA3AAAAA8A&#10;AAAAAAAAAAAAAAAABwIAAGRycy9kb3ducmV2LnhtbFBLBQYAAAAAAwADALcAAAD4AgAAAAA=&#10;">
                    <v:imagedata r:id="rId48" o:title=""/>
                  </v:shape>
                </v:group>
                <v:shape id="Picture 62" o:spid="_x0000_s1060" type="#_x0000_t75" style="position:absolute;left:2759;top:29542;width:4902;height:4743;rotation:-1429083fd;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WZuLwgAAANsAAAAPAAAAZHJzL2Rvd25yZXYueG1sRI/RagIx&#10;FETfC/2HcAu+1aTWiqxGqVJB8KHU+gGXzXV3dXOzJtFd/94Igo/DzJxhpvPO1uJCPlSONXz0FQji&#10;3JmKCw27/9X7GESIyAZrx6ThSgHms9eXKWbGtfxHl20sRIJwyFBDGWOTSRnykiyGvmuIk7d33mJM&#10;0hfSeGwT3NZyoNRIWqw4LZTY0LKk/Lg9Ww1NO1zQ52/r1EptduS/Tj/7A2rde+u+JyAidfEZfrTX&#10;RsNoAPcv6QfI2Q0AAP//AwBQSwECLQAUAAYACAAAACEA2+H2y+4AAACFAQAAEwAAAAAAAAAAAAAA&#10;AAAAAAAAW0NvbnRlbnRfVHlwZXNdLnhtbFBLAQItABQABgAIAAAAIQBa9CxbvwAAABUBAAALAAAA&#10;AAAAAAAAAAAAAB8BAABfcmVscy8ucmVsc1BLAQItABQABgAIAAAAIQBlWZuLwgAAANsAAAAPAAAA&#10;AAAAAAAAAAAAAAcCAABkcnMvZG93bnJldi54bWxQSwUGAAAAAAMAAwC3AAAA9gIAAAAA&#10;">
                  <v:imagedata r:id="rId49" o:title=""/>
                </v:shape>
                <v:shape id="Picture 54" o:spid="_x0000_s1061" type="#_x0000_t75" style="position:absolute;left:2597;top:40363;width:4972;height:5207;rotation:-664044fd;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86vhwQAAANsAAAAPAAAAZHJzL2Rvd25yZXYueG1sRI/RisIw&#10;FETfhf2HcIV9EU2VdZFqlEUsK/qk7gdcmmtTbG5KErX+/UYQfBxm5gyzWHW2ETfyoXasYDzKQBCX&#10;TtdcKfg7FcMZiBCRNTaOScGDAqyWH70F5trd+UC3Y6xEgnDIUYGJsc2lDKUhi2HkWuLknZ23GJP0&#10;ldQe7wluGznJsm9psea0YLCltaHycrxaBSfza+NG7raPepINvNsXrrGFUp/97mcOIlIX3+FXe6sV&#10;TL/g+SX9ALn8BwAA//8DAFBLAQItABQABgAIAAAAIQDb4fbL7gAAAIUBAAATAAAAAAAAAAAAAAAA&#10;AAAAAABbQ29udGVudF9UeXBlc10ueG1sUEsBAi0AFAAGAAgAAAAhAFr0LFu/AAAAFQEAAAsAAAAA&#10;AAAAAAAAAAAAHwEAAF9yZWxzLy5yZWxzUEsBAi0AFAAGAAgAAAAhAJvzq+HBAAAA2wAAAA8AAAAA&#10;AAAAAAAAAAAABwIAAGRycy9kb3ducmV2LnhtbFBLBQYAAAAAAwADALcAAAD1AgAAAAA=&#10;">
                  <v:imagedata r:id="rId50" o:title=""/>
                </v:shape>
                <v:shape id="Picture 277" o:spid="_x0000_s1062" type="#_x0000_t75" style="position:absolute;left:2001;top:10821;width:5550;height:4540;rotation:-717859fd;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szunxAAAANwAAAAPAAAAZHJzL2Rvd25yZXYueG1sRI9Ba8JA&#10;FITvBf/D8gRvzaYBo6RZJQqCh0Bb9eLtkX1NQrNvQ3Y18d+7hUKPw8x8w+TbyXTiToNrLSt4i2IQ&#10;xJXVLdcKLufD6xqE88gaO8uk4EEOtpvZS46ZtiN/0f3kaxEg7DJU0HjfZ1K6qiGDLrI9cfC+7WDQ&#10;BznUUg84BrjpZBLHqTTYclhosKd9Q9XP6WYUlM4tSz770o74UY2f17Q47FKlFvOpeAfhafL/4b/2&#10;UStIViv4PROOgNw8AQAA//8DAFBLAQItABQABgAIAAAAIQDb4fbL7gAAAIUBAAATAAAAAAAAAAAA&#10;AAAAAAAAAABbQ29udGVudF9UeXBlc10ueG1sUEsBAi0AFAAGAAgAAAAhAFr0LFu/AAAAFQEAAAsA&#10;AAAAAAAAAAAAAAAAHwEAAF9yZWxzLy5yZWxzUEsBAi0AFAAGAAgAAAAhAHazO6fEAAAA3AAAAA8A&#10;AAAAAAAAAAAAAAAABwIAAGRycy9kb3ducmV2LnhtbFBLBQYAAAAAAwADALcAAAD4AgAAAAA=&#10;">
                  <v:imagedata r:id="rId51" o:title=""/>
                </v:shape>
                <v:shape id="Picture 285" o:spid="_x0000_s1063" type="#_x0000_t75" style="position:absolute;left:1731;top:20344;width:5080;height:4737;rotation:-670965fd;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hxgnxAAAANwAAAAPAAAAZHJzL2Rvd25yZXYueG1sRI9BawIx&#10;FITvhf6H8AQvpWar2OpqlLZQ69FuC14fm+duMHkJm6jrvzeFQo/DzHzDLNe9s+JMXTSeFTyNChDE&#10;tdeGGwU/3x+PMxAxIWu0nknBlSKsV/d3Syy1v/AXnavUiAzhWKKCNqVQShnrlhzGkQ/E2Tv4zmHK&#10;smuk7vCS4c7KcVE8S4eG80KLgd5bqo/VySnQwdZ2sn/Tc2PCYVe9fD5MN3ulhoP+dQEiUZ/+w3/t&#10;rVYwnk3h90w+AnJ1AwAA//8DAFBLAQItABQABgAIAAAAIQDb4fbL7gAAAIUBAAATAAAAAAAAAAAA&#10;AAAAAAAAAABbQ29udGVudF9UeXBlc10ueG1sUEsBAi0AFAAGAAgAAAAhAFr0LFu/AAAAFQEAAAsA&#10;AAAAAAAAAAAAAAAAHwEAAF9yZWxzLy5yZWxzUEsBAi0AFAAGAAgAAAAhAEyHGCfEAAAA3AAAAA8A&#10;AAAAAAAAAAAAAAAABwIAAGRycy9kb3ducmV2LnhtbFBLBQYAAAAAAwADALcAAAD4AgAAAAA=&#10;">
                  <v:imagedata r:id="rId52" o:title=""/>
                </v:shape>
                <w10:wrap anchorx="margin"/>
              </v:group>
            </w:pict>
          </mc:Fallback>
        </mc:AlternateContent>
      </w:r>
      <w:r w:rsidR="00DA51BF">
        <w:t>By drawing a line,</w:t>
      </w:r>
      <w:r w:rsidR="00BD2318" w:rsidRPr="00BD2318">
        <w:rPr>
          <w:noProof/>
          <w:lang w:eastAsia="en-US"/>
        </w:rPr>
        <w:t xml:space="preserve"> </w:t>
      </w:r>
      <w:r w:rsidR="00DA51BF">
        <w:t>match the term with the appropriate picture and common phrasing.</w:t>
      </w:r>
      <w:r w:rsidR="00BD2318" w:rsidRPr="00BD2318">
        <w:rPr>
          <w:noProof/>
          <w:lang w:eastAsia="en-US"/>
        </w:rPr>
        <w:t xml:space="preserve"> </w:t>
      </w:r>
      <w:r w:rsidR="00DA51BF" w:rsidRPr="00DA51BF">
        <w:rPr>
          <w:noProof/>
          <w:lang w:eastAsia="en-US"/>
        </w:rPr>
        <w:t xml:space="preserve"> </w:t>
      </w:r>
      <w:r w:rsidR="00980093">
        <w:br w:type="page"/>
      </w:r>
    </w:p>
    <w:p w14:paraId="30D8CF7E" w14:textId="06E1672A" w:rsidR="00DA51BF" w:rsidRDefault="00917B31" w:rsidP="002D2784">
      <w:pPr>
        <w:pStyle w:val="DocumentTitle"/>
      </w:pPr>
      <w:r w:rsidRPr="00306873">
        <w:rPr>
          <w:b w:val="0"/>
          <w:noProof/>
          <w:sz w:val="28"/>
          <w:szCs w:val="28"/>
          <w:lang w:eastAsia="en-US"/>
        </w:rPr>
        <w:lastRenderedPageBreak/>
        <mc:AlternateContent>
          <mc:Choice Requires="wps">
            <w:drawing>
              <wp:anchor distT="0" distB="0" distL="114300" distR="114300" simplePos="0" relativeHeight="251821056" behindDoc="1" locked="0" layoutInCell="1" allowOverlap="1" wp14:anchorId="10D80B95" wp14:editId="6D734730">
                <wp:simplePos x="0" y="0"/>
                <wp:positionH relativeFrom="margin">
                  <wp:posOffset>4471023</wp:posOffset>
                </wp:positionH>
                <wp:positionV relativeFrom="paragraph">
                  <wp:posOffset>-538745</wp:posOffset>
                </wp:positionV>
                <wp:extent cx="2732374" cy="678787"/>
                <wp:effectExtent l="0" t="0" r="11430" b="26670"/>
                <wp:wrapNone/>
                <wp:docPr id="32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32374" cy="678787"/>
                        </a:xfrm>
                        <a:prstGeom prst="rect">
                          <a:avLst/>
                        </a:prstGeom>
                        <a:solidFill>
                          <a:srgbClr val="FFFFFF"/>
                        </a:solidFill>
                        <a:ln w="9525">
                          <a:solidFill>
                            <a:srgbClr val="000000"/>
                          </a:solidFill>
                          <a:miter lim="800000"/>
                          <a:headEnd/>
                          <a:tailEnd/>
                        </a:ln>
                      </wps:spPr>
                      <wps:txbx>
                        <w:txbxContent>
                          <w:p w14:paraId="400ECB96" w14:textId="77777777" w:rsidR="00575A5C" w:rsidRPr="00C73C1C" w:rsidRDefault="00575A5C" w:rsidP="00917B31">
                            <w:pPr>
                              <w:rPr>
                                <w:rFonts w:ascii="Verdana" w:hAnsi="Verdana"/>
                                <w:b/>
                                <w:sz w:val="14"/>
                                <w:szCs w:val="16"/>
                              </w:rPr>
                            </w:pPr>
                            <w:r w:rsidRPr="00C73C1C">
                              <w:rPr>
                                <w:rFonts w:ascii="Verdana" w:hAnsi="Verdana"/>
                                <w:sz w:val="14"/>
                                <w:szCs w:val="16"/>
                              </w:rPr>
                              <w:t>Aligned to the following standards:</w:t>
                            </w:r>
                          </w:p>
                          <w:p w14:paraId="12A51BF3" w14:textId="4D34C5D4" w:rsidR="00575A5C" w:rsidRPr="00C73C1C" w:rsidRDefault="00575A5C" w:rsidP="00917B31">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0D80B95" id="_x0000_s1064" type="#_x0000_t202" style="position:absolute;margin-left:352.05pt;margin-top:-42.4pt;width:215.15pt;height:53.45pt;z-index:-25149542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1g52JwIAAE4EAAAOAAAAZHJzL2Uyb0RvYy54bWysVNuO2yAQfa/Uf0C8N06cZJO14qy22aaq&#10;tL1Iu/0AjHGMCgwFEnv79R2wN00v6kNVR0IMMxxmzpnJ5qbXipyE8xJMSWeTKSXCcKilOZT08+P+&#10;1ZoSH5ipmQIjSvokPL3Zvnyx6WwhcmhB1cIRBDG+6GxJ2xBskWWet0IzPwErDDobcJoFNN0hqx3r&#10;EF2rLJ9Or7IOXG0dcOE9nt4NTrpN+E0jePjYNF4EokqKuYW0urRWcc22G1YcHLOt5GMa7B+y0Ewa&#10;fPQMdccCI0cnf4PSkjvw0IQJB51B00guUg1YzWz6SzUPLbMi1YLkeHumyf8/WP7h9MkRWZd0ni8p&#10;MUyjSI+iD+Q19CSP/HTWFxj2YDEw9HiMOqdavb0H/sUTA7uWmYO4dQ66VrAa85vFm9nF1QHHR5Cq&#10;ew81PsOOARJQ3zgdyUM6CKKjTk9nbWIqHA/z1TyfrxaUcPRdrdb4S0+w4vm2dT68FaBJ3JTUofYJ&#10;nZ3ufYjZsOI5JD7mQcl6L5VKhjtUO+XIiWGf7NM3ov8UpgzpSnq9RKr+DjFN358gtAzY8Erqkq7P&#10;QayItL0xdWrHwKQa9piyMiOPkbqBxNBXfZIM0xj1qaB+QmYdDA2OA4mbFtw3Sjps7pL6r0fmBCXq&#10;nUF1rmeLRZyGZCyWqxwNd+mpLj3McIQqaaBk2O5CmqBIgYFbVLGRieAo95DJmDM2beJ9HLA4FZd2&#10;ivrxN7D9DgAA//8DAFBLAwQUAAYACAAAACEAeXeSQeEAAAALAQAADwAAAGRycy9kb3ducmV2Lnht&#10;bEyPwU7DMBBE70j8g7VIXFDrJLXaELKpEBIIbqWg9urG2yQitoPtpuHvcU9wXO3TzJtyPemejeR8&#10;Zw1COk+Akamt6kyD8PnxPMuB+SCNkr01hPBDHtbV9VUpC2XP5p3GbWhYDDG+kAhtCEPBua9b0tLP&#10;7UAm/o7WaRni6RqunDzHcN3zLEmWXMvOxIZWDvTUUv21PWmEXLyOe/+22Ozq5bG/D3er8eXbId7e&#10;TI8PwAJN4Q+Gi35Uhyo6HezJKM96hFUi0ogizHIRN1yIdCEEsANClqXAq5L/31D9AgAA//8DAFBL&#10;AQItABQABgAIAAAAIQC2gziS/gAAAOEBAAATAAAAAAAAAAAAAAAAAAAAAABbQ29udGVudF9UeXBl&#10;c10ueG1sUEsBAi0AFAAGAAgAAAAhADj9If/WAAAAlAEAAAsAAAAAAAAAAAAAAAAALwEAAF9yZWxz&#10;Ly5yZWxzUEsBAi0AFAAGAAgAAAAhAM7WDnYnAgAATgQAAA4AAAAAAAAAAAAAAAAALgIAAGRycy9l&#10;Mm9Eb2MueG1sUEsBAi0AFAAGAAgAAAAhAHl3kkHhAAAACwEAAA8AAAAAAAAAAAAAAAAAgQQAAGRy&#10;cy9kb3ducmV2LnhtbFBLBQYAAAAABAAEAPMAAACPBQAAAAA=&#10;">
                <v:textbox>
                  <w:txbxContent>
                    <w:p w14:paraId="400ECB96" w14:textId="77777777" w:rsidR="00575A5C" w:rsidRPr="00C73C1C" w:rsidRDefault="00575A5C" w:rsidP="00917B31">
                      <w:pPr>
                        <w:rPr>
                          <w:rFonts w:ascii="Verdana" w:hAnsi="Verdana"/>
                          <w:b/>
                          <w:sz w:val="14"/>
                          <w:szCs w:val="16"/>
                        </w:rPr>
                      </w:pPr>
                      <w:r w:rsidRPr="00C73C1C">
                        <w:rPr>
                          <w:rFonts w:ascii="Verdana" w:hAnsi="Verdana"/>
                          <w:sz w:val="14"/>
                          <w:szCs w:val="16"/>
                        </w:rPr>
                        <w:t>Aligned to the following standards:</w:t>
                      </w:r>
                    </w:p>
                    <w:p w14:paraId="12A51BF3" w14:textId="4D34C5D4" w:rsidR="00575A5C" w:rsidRPr="00C73C1C" w:rsidRDefault="00575A5C" w:rsidP="00917B31">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v:textbox>
                <w10:wrap anchorx="margin"/>
              </v:shape>
            </w:pict>
          </mc:Fallback>
        </mc:AlternateContent>
      </w:r>
      <w:r w:rsidR="009D7BB7">
        <w:rPr>
          <w:noProof/>
          <w:lang w:eastAsia="en-US"/>
        </w:rPr>
        <mc:AlternateContent>
          <mc:Choice Requires="wps">
            <w:drawing>
              <wp:anchor distT="0" distB="0" distL="114300" distR="114300" simplePos="0" relativeHeight="251731968" behindDoc="0" locked="0" layoutInCell="1" allowOverlap="1" wp14:anchorId="747FF805" wp14:editId="72226E9B">
                <wp:simplePos x="0" y="0"/>
                <wp:positionH relativeFrom="margin">
                  <wp:align>left</wp:align>
                </wp:positionH>
                <wp:positionV relativeFrom="paragraph">
                  <wp:posOffset>212800</wp:posOffset>
                </wp:positionV>
                <wp:extent cx="6915150" cy="7455877"/>
                <wp:effectExtent l="0" t="0" r="19050" b="12065"/>
                <wp:wrapNone/>
                <wp:docPr id="280" name="Text Box 280"/>
                <wp:cNvGraphicFramePr/>
                <a:graphic xmlns:a="http://schemas.openxmlformats.org/drawingml/2006/main">
                  <a:graphicData uri="http://schemas.microsoft.com/office/word/2010/wordprocessingShape">
                    <wps:wsp>
                      <wps:cNvSpPr txBox="1"/>
                      <wps:spPr>
                        <a:xfrm>
                          <a:off x="0" y="0"/>
                          <a:ext cx="6915150" cy="7455877"/>
                        </a:xfrm>
                        <a:prstGeom prst="rect">
                          <a:avLst/>
                        </a:prstGeom>
                        <a:ln>
                          <a:solidFill>
                            <a:schemeClr val="tx2"/>
                          </a:solidFill>
                        </a:ln>
                      </wps:spPr>
                      <wps:style>
                        <a:lnRef idx="2">
                          <a:schemeClr val="accent1"/>
                        </a:lnRef>
                        <a:fillRef idx="1">
                          <a:schemeClr val="lt1"/>
                        </a:fillRef>
                        <a:effectRef idx="0">
                          <a:schemeClr val="accent1"/>
                        </a:effectRef>
                        <a:fontRef idx="minor">
                          <a:schemeClr val="dk1"/>
                        </a:fontRef>
                      </wps:style>
                      <wps:txbx>
                        <w:txbxContent>
                          <w:p w14:paraId="48FB86AF" w14:textId="092A20C6" w:rsidR="00575A5C" w:rsidRPr="005A706F" w:rsidRDefault="00575A5C" w:rsidP="00980093">
                            <w:pPr>
                              <w:rPr>
                                <w:rFonts w:ascii="Verdana" w:hAnsi="Verdana"/>
                                <w:sz w:val="17"/>
                                <w:szCs w:val="17"/>
                              </w:rPr>
                            </w:pPr>
                            <w:r w:rsidRPr="005A706F">
                              <w:rPr>
                                <w:rFonts w:ascii="Verdana" w:hAnsi="Verdana"/>
                                <w:sz w:val="17"/>
                                <w:szCs w:val="17"/>
                              </w:rPr>
                              <w:t>Select one of the four dimensions of food security and create a one</w:t>
                            </w:r>
                            <w:r>
                              <w:rPr>
                                <w:rFonts w:ascii="Verdana" w:hAnsi="Verdana"/>
                                <w:sz w:val="17"/>
                                <w:szCs w:val="17"/>
                              </w:rPr>
                              <w:t>-</w:t>
                            </w:r>
                            <w:r w:rsidRPr="005A706F">
                              <w:rPr>
                                <w:rFonts w:ascii="Verdana" w:hAnsi="Verdana"/>
                                <w:sz w:val="17"/>
                                <w:szCs w:val="17"/>
                              </w:rPr>
                              <w:t xml:space="preserve">minute speech to describe that dimension to the class. </w:t>
                            </w:r>
                            <w:r>
                              <w:rPr>
                                <w:rFonts w:ascii="Verdana" w:hAnsi="Verdana"/>
                                <w:sz w:val="17"/>
                                <w:szCs w:val="17"/>
                              </w:rPr>
                              <w:t xml:space="preserve">Write what you are going to say in this box so you are prepared. Be sure to answer the following questions in your speech: (1) What is the area you are covering? (2) why does this dimension need to be fulfilled to ensure food security? and (3) what does this look like in the U.S.?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47FF805" id="Text Box 280" o:spid="_x0000_s1065" type="#_x0000_t202" style="position:absolute;margin-left:0;margin-top:16.75pt;width:544.5pt;height:587.1pt;z-index:251731968;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iTdIigIAAHEFAAAOAAAAZHJzL2Uyb0RvYy54bWysVEtvGjEQvlfqf7B8b5ZFEBLEEtFEqSpF&#10;SVRS5Wy8Nqxqe1zbsEt/fcfeR2jKqerFr/nmG89zcdNoRQ7C+QpMQfOLESXCcCgrsy3o95f7T1eU&#10;+MBMyRQYUdCj8PRm+fHDorZzMYYdqFI4giTGz2tb0F0Idp5lnu+EZv4CrDAolOA0C3h126x0rEZ2&#10;rbLxaHSZ1eBK64AL7/H1rhXSZeKXUvDwJKUXgaiC4t9CWl1aN3HNlgs23zpmdxXvvsH+4ReaVQaN&#10;DlR3LDCyd9VfVLriDjzIcMFBZyBlxUXyAb3JR++8We+YFckXDI63Q5j8/6Plj4dnR6qyoOMrjI9h&#10;GpP0IppAPkND4htGqLZ+jsC1RWhoUICZ7t89PkbHG+l03NElgnLkOg7xjXQcHy+v82k+RRFH2Wwy&#10;nV7NZpEne1O3zocvAjSJh4I6TGCKKzs8+NBCe0i0pkxcPaiqvK+USpdYOuJWOXJgmPTQjDsTJyg0&#10;GDWz6FjrQDqFoxIt6zchMSj45XGynsrxjZNxLkxIIUhMiI5qEn8wKObnFNWg1GGjmkhlOiiOzin+&#10;aXHQSFbBhEFZVwbcOYLyR/9d2eJ771ufo/uh2TRtJVz2yd1AecScO2j7xlt+X2FeHpgPz8xho2Au&#10;sfnDEy5SQV1Q6E6U7MD9Ovce8Vi/KKWkxsYrqP+5Z05Qor4arOzrfDJB2pAuk+lsjBd3KtmcSsxe&#10;3wKmOccxY3k6RnxQ/VE60K84I1bRKoqY4Wgb66I/3oZ2HOCM4WK1SiDsTcvCg1lbHqljmGPVvTSv&#10;zNmuNANW9SP0Lcrm7yq0xUZNA6t9AFml8o2BbqPaJQD7OjVAN4Pi4Di9J9TbpFz+BgAA//8DAFBL&#10;AwQUAAYACAAAACEAyBaRXd4AAAAJAQAADwAAAGRycy9kb3ducmV2LnhtbEyPQU/DMAyF70j8h8hI&#10;3FjCyugoTacKgeCwAwy4p62XVmucqsnW8u/xTnCz/Z6ev5dvZteLE46h86ThdqFAINW+6chq+Pp8&#10;uVmDCNFQY3pPqOEHA2yKy4vcZI2f6ANPu2gFh1DIjIY2xiGTMtQtOhMWfkBibe9HZyKvo5XNaCYO&#10;d71cKnUvnemIP7RmwKcW68Pu6DSUz2/V+3b7/bo67CeVhLvSUmq1vr6ay0cQEef4Z4YzPqNDwUyV&#10;P1ITRK+Bi0QNSbICcVbV+oEvFU9LlaYgi1z+b1D8AgAA//8DAFBLAQItABQABgAIAAAAIQC2gziS&#10;/gAAAOEBAAATAAAAAAAAAAAAAAAAAAAAAABbQ29udGVudF9UeXBlc10ueG1sUEsBAi0AFAAGAAgA&#10;AAAhADj9If/WAAAAlAEAAAsAAAAAAAAAAAAAAAAALwEAAF9yZWxzLy5yZWxzUEsBAi0AFAAGAAgA&#10;AAAhAM+JN0iKAgAAcQUAAA4AAAAAAAAAAAAAAAAALgIAAGRycy9lMm9Eb2MueG1sUEsBAi0AFAAG&#10;AAgAAAAhAMgWkV3eAAAACQEAAA8AAAAAAAAAAAAAAAAA5AQAAGRycy9kb3ducmV2LnhtbFBLBQYA&#10;AAAABAAEAPMAAADvBQAAAAA=&#10;" fillcolor="white [3201]" strokecolor="#1f497d [3215]" strokeweight="2pt">
                <v:textbox>
                  <w:txbxContent>
                    <w:p w14:paraId="48FB86AF" w14:textId="092A20C6" w:rsidR="00575A5C" w:rsidRPr="005A706F" w:rsidRDefault="00575A5C" w:rsidP="00980093">
                      <w:pPr>
                        <w:rPr>
                          <w:rFonts w:ascii="Verdana" w:hAnsi="Verdana"/>
                          <w:sz w:val="17"/>
                          <w:szCs w:val="17"/>
                        </w:rPr>
                      </w:pPr>
                      <w:r w:rsidRPr="005A706F">
                        <w:rPr>
                          <w:rFonts w:ascii="Verdana" w:hAnsi="Verdana"/>
                          <w:sz w:val="17"/>
                          <w:szCs w:val="17"/>
                        </w:rPr>
                        <w:t>Select one of the four dimensions of food security and create a one</w:t>
                      </w:r>
                      <w:r>
                        <w:rPr>
                          <w:rFonts w:ascii="Verdana" w:hAnsi="Verdana"/>
                          <w:sz w:val="17"/>
                          <w:szCs w:val="17"/>
                        </w:rPr>
                        <w:t>-</w:t>
                      </w:r>
                      <w:r w:rsidRPr="005A706F">
                        <w:rPr>
                          <w:rFonts w:ascii="Verdana" w:hAnsi="Verdana"/>
                          <w:sz w:val="17"/>
                          <w:szCs w:val="17"/>
                        </w:rPr>
                        <w:t xml:space="preserve">minute speech to describe that dimension to the class. </w:t>
                      </w:r>
                      <w:r>
                        <w:rPr>
                          <w:rFonts w:ascii="Verdana" w:hAnsi="Verdana"/>
                          <w:sz w:val="17"/>
                          <w:szCs w:val="17"/>
                        </w:rPr>
                        <w:t xml:space="preserve">Write what you are going to say in this box so you are prepared. Be sure to answer the following questions in your speech: (1) What is the area you are covering? (2) why does this dimension need to be fulfilled to ensure food security? and (3) what does this look like in the U.S.? </w:t>
                      </w:r>
                    </w:p>
                  </w:txbxContent>
                </v:textbox>
                <w10:wrap anchorx="margin"/>
              </v:shape>
            </w:pict>
          </mc:Fallback>
        </mc:AlternateContent>
      </w:r>
      <w:r w:rsidR="00DA51BF">
        <w:br w:type="page"/>
      </w:r>
    </w:p>
    <w:p w14:paraId="13E23FBC" w14:textId="6332B88B" w:rsidR="00697AAD" w:rsidRDefault="00917B31" w:rsidP="00697AAD">
      <w:pPr>
        <w:pStyle w:val="DocumentTitle"/>
      </w:pPr>
      <w:r w:rsidRPr="00CB294A">
        <w:rPr>
          <w:noProof/>
          <w:color w:val="DA291C"/>
          <w:sz w:val="28"/>
          <w:szCs w:val="28"/>
          <w:lang w:eastAsia="en-US"/>
        </w:rPr>
        <w:lastRenderedPageBreak/>
        <mc:AlternateContent>
          <mc:Choice Requires="wps">
            <w:drawing>
              <wp:anchor distT="0" distB="0" distL="114300" distR="114300" simplePos="0" relativeHeight="251823104" behindDoc="1" locked="0" layoutInCell="1" allowOverlap="1" wp14:anchorId="7F2D87B0" wp14:editId="2DFA1889">
                <wp:simplePos x="0" y="0"/>
                <wp:positionH relativeFrom="margin">
                  <wp:posOffset>4043890</wp:posOffset>
                </wp:positionH>
                <wp:positionV relativeFrom="paragraph">
                  <wp:posOffset>-303132</wp:posOffset>
                </wp:positionV>
                <wp:extent cx="2732374" cy="678787"/>
                <wp:effectExtent l="0" t="0" r="11430" b="26670"/>
                <wp:wrapNone/>
                <wp:docPr id="32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32374" cy="678787"/>
                        </a:xfrm>
                        <a:prstGeom prst="rect">
                          <a:avLst/>
                        </a:prstGeom>
                        <a:solidFill>
                          <a:srgbClr val="FFFFFF"/>
                        </a:solidFill>
                        <a:ln w="9525">
                          <a:solidFill>
                            <a:srgbClr val="000000"/>
                          </a:solidFill>
                          <a:miter lim="800000"/>
                          <a:headEnd/>
                          <a:tailEnd/>
                        </a:ln>
                      </wps:spPr>
                      <wps:txbx>
                        <w:txbxContent>
                          <w:p w14:paraId="68BBC159" w14:textId="77777777" w:rsidR="00575A5C" w:rsidRPr="00C73C1C" w:rsidRDefault="00575A5C" w:rsidP="00917B31">
                            <w:pPr>
                              <w:rPr>
                                <w:rFonts w:ascii="Verdana" w:hAnsi="Verdana"/>
                                <w:b/>
                                <w:sz w:val="14"/>
                                <w:szCs w:val="16"/>
                              </w:rPr>
                            </w:pPr>
                            <w:r w:rsidRPr="00C73C1C">
                              <w:rPr>
                                <w:rFonts w:ascii="Verdana" w:hAnsi="Verdana"/>
                                <w:sz w:val="14"/>
                                <w:szCs w:val="16"/>
                              </w:rPr>
                              <w:t>Aligned to the following standards:</w:t>
                            </w:r>
                          </w:p>
                          <w:p w14:paraId="05F56E85" w14:textId="7AD80775" w:rsidR="00575A5C" w:rsidRPr="00C73C1C" w:rsidRDefault="00575A5C" w:rsidP="00917B31">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F2D87B0" id="_x0000_s1066" type="#_x0000_t202" style="position:absolute;margin-left:318.4pt;margin-top:-23.85pt;width:215.15pt;height:53.45pt;z-index:-25149337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nj0XKAIAAE4EAAAOAAAAZHJzL2Uyb0RvYy54bWysVNuO2yAQfa/Uf0C8N06cZJO14qy22aaq&#10;tL1Iu/0AjHGMCgwFEnv79R2wN01vL1UdCTHMcJg5Zyabm14rchLOSzAlnU2mlAjDoZbmUNLPj/tX&#10;a0p8YKZmCowo6ZPw9Gb78sWms4XIoQVVC0cQxPiisyVtQ7BFlnneCs38BKww6GzAaRbQdIesdqxD&#10;dK2yfDq9yjpwtXXAhfd4ejc46TbhN43g4WPTeBGIKinmFtLq0lrFNdtuWHFwzLaSj2mwf8hCM2nw&#10;0TPUHQuMHJ38DUpL7sBDEyYcdAZNI7lINWA1s+kv1Ty0zIpUC5Lj7Zkm//9g+YfTJ0dkXdJ5vqLE&#10;MI0iPYo+kNfQkzzy01lfYNiDxcDQ4zHqnGr19h74F08M7FpmDuLWOehawWrMbxZvZhdXBxwfQaru&#10;PdT4DDsGSEB943QkD+kgiI46PZ21ialwPMxX83y+WlDC0Xe1WuMvPcGK59vW+fBWgCZxU1KH2id0&#10;drr3IWbDiueQ+JgHJeu9VCoZ7lDtlCMnhn2yT9+I/lOYMqQr6fUyXw4E/BVimr4/QWgZsOGV1CVd&#10;n4NYEWl7Y+rUjoFJNewxZWVGHiN1A4mhr/okGSo26lNB/YTMOhgaHAcSNy24b5R02Nwl9V+PzAlK&#10;1DuD6lzPFos4DclYLFc5Gu7SU116mOEIVdJAybDdhTRBkTgDt6hiIxPBUe4hkzFnbNrE+zhgcSou&#10;7RT1429g+x0AAP//AwBQSwMEFAAGAAgAAAAhALI/ps3hAAAACwEAAA8AAABkcnMvZG93bnJldi54&#10;bWxMj81OwzAQhO9IvIO1SFxQ6/QHpw3ZVAgJRG9QEFzd2E0i7HWw3TS8Pe4JjqMZzXxTbkZr2KB9&#10;6BwhzKYZME21Ux01CO9vj5MVsBAlKWkcaYQfHWBTXV6UslDuRK962MWGpRIKhURoY+wLzkPdaivD&#10;1PWakndw3sqYpG+48vKUyq3h8ywT3MqO0kIre/3Q6vprd7QIq+Xz8Bm2i5ePWhzMOt7kw9O3R7y+&#10;Gu/vgEU9xr8wnPETOlSJae+OpAIzCGIhEnpEmCzzHNg5kYl8BmyPcLueA69K/v9D9QsAAP//AwBQ&#10;SwECLQAUAAYACAAAACEAtoM4kv4AAADhAQAAEwAAAAAAAAAAAAAAAAAAAAAAW0NvbnRlbnRfVHlw&#10;ZXNdLnhtbFBLAQItABQABgAIAAAAIQA4/SH/1gAAAJQBAAALAAAAAAAAAAAAAAAAAC8BAABfcmVs&#10;cy8ucmVsc1BLAQItABQABgAIAAAAIQCunj0XKAIAAE4EAAAOAAAAAAAAAAAAAAAAAC4CAABkcnMv&#10;ZTJvRG9jLnhtbFBLAQItABQABgAIAAAAIQCyP6bN4QAAAAsBAAAPAAAAAAAAAAAAAAAAAIIEAABk&#10;cnMvZG93bnJldi54bWxQSwUGAAAAAAQABADzAAAAkAUAAAAA&#10;">
                <v:textbox>
                  <w:txbxContent>
                    <w:p w14:paraId="68BBC159" w14:textId="77777777" w:rsidR="00575A5C" w:rsidRPr="00C73C1C" w:rsidRDefault="00575A5C" w:rsidP="00917B31">
                      <w:pPr>
                        <w:rPr>
                          <w:rFonts w:ascii="Verdana" w:hAnsi="Verdana"/>
                          <w:b/>
                          <w:sz w:val="14"/>
                          <w:szCs w:val="16"/>
                        </w:rPr>
                      </w:pPr>
                      <w:r w:rsidRPr="00C73C1C">
                        <w:rPr>
                          <w:rFonts w:ascii="Verdana" w:hAnsi="Verdana"/>
                          <w:sz w:val="14"/>
                          <w:szCs w:val="16"/>
                        </w:rPr>
                        <w:t>Aligned to the following standards:</w:t>
                      </w:r>
                    </w:p>
                    <w:p w14:paraId="05F56E85" w14:textId="7AD80775" w:rsidR="00575A5C" w:rsidRPr="00C73C1C" w:rsidRDefault="00575A5C" w:rsidP="00917B31">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v:textbox>
                <w10:wrap anchorx="margin"/>
              </v:shape>
            </w:pict>
          </mc:Fallback>
        </mc:AlternateContent>
      </w:r>
      <w:r w:rsidR="00697AAD" w:rsidRPr="00CB294A">
        <w:rPr>
          <w:color w:val="DA291C"/>
        </w:rPr>
        <w:t xml:space="preserve">KEY </w:t>
      </w:r>
      <w:r w:rsidR="009267CB" w:rsidRPr="00CB294A">
        <w:rPr>
          <w:color w:val="DA291C"/>
        </w:rPr>
        <w:t>—</w:t>
      </w:r>
      <w:r w:rsidR="00697AAD">
        <w:t xml:space="preserve"> Who </w:t>
      </w:r>
      <w:r w:rsidR="009267CB">
        <w:t>Is H</w:t>
      </w:r>
      <w:r w:rsidR="00697AAD">
        <w:t>ungry?</w:t>
      </w:r>
      <w:r w:rsidR="00F12F60" w:rsidRPr="00F12F60">
        <w:rPr>
          <w:noProof/>
          <w:sz w:val="28"/>
          <w:szCs w:val="28"/>
          <w:lang w:eastAsia="en-US"/>
        </w:rPr>
        <w:t xml:space="preserve"> </w:t>
      </w:r>
    </w:p>
    <w:p w14:paraId="63735276" w14:textId="6667A5B2" w:rsidR="0058441B" w:rsidRDefault="0058441B" w:rsidP="002D2784">
      <w:pPr>
        <w:pStyle w:val="FFASub2"/>
      </w:pPr>
      <w:r>
        <w:t>Part 1</w:t>
      </w:r>
    </w:p>
    <w:p w14:paraId="69B3C159" w14:textId="5D5365C0" w:rsidR="00697AAD" w:rsidRDefault="00697AAD" w:rsidP="00697AAD">
      <w:pPr>
        <w:pStyle w:val="FFASub1"/>
      </w:pPr>
      <w:r w:rsidRPr="009267CB">
        <w:t>Directions</w:t>
      </w:r>
      <w:r>
        <w:t>:</w:t>
      </w:r>
    </w:p>
    <w:p w14:paraId="300D5A0F" w14:textId="211B308E" w:rsidR="00697AAD" w:rsidRDefault="00697AAD" w:rsidP="00697AAD">
      <w:pPr>
        <w:pStyle w:val="FFABody"/>
      </w:pPr>
      <w:r>
        <w:t>Using the infographic</w:t>
      </w:r>
      <w:r w:rsidR="009267CB">
        <w:t xml:space="preserve"> available at</w:t>
      </w:r>
      <w:r>
        <w:t xml:space="preserve"> </w:t>
      </w:r>
      <w:hyperlink r:id="rId53" w:history="1">
        <w:r w:rsidRPr="00AA17B0">
          <w:rPr>
            <w:rStyle w:val="Hyperlink"/>
          </w:rPr>
          <w:t>https://docs.wfp.org/api/documents/WFP-0000071530/download/?_ga=2.90932957.634527746.1537992219-54342706.1534776277</w:t>
        </w:r>
      </w:hyperlink>
      <w:r w:rsidRPr="009267CB">
        <w:t>,</w:t>
      </w:r>
      <w:r>
        <w:t xml:space="preserve"> complete the following activity to better understand world hunger. </w:t>
      </w:r>
    </w:p>
    <w:p w14:paraId="0B44CC6A" w14:textId="77777777" w:rsidR="00697AAD" w:rsidRDefault="00697AAD" w:rsidP="00697AAD">
      <w:pPr>
        <w:pStyle w:val="FFABody"/>
      </w:pPr>
    </w:p>
    <w:p w14:paraId="6962C59D" w14:textId="47F40E35" w:rsidR="00697AAD" w:rsidRPr="006C2FAC" w:rsidRDefault="00697AAD" w:rsidP="00697AAD">
      <w:pPr>
        <w:pStyle w:val="FFABody"/>
      </w:pPr>
      <w:r>
        <w:rPr>
          <w:noProof/>
          <w:lang w:eastAsia="en-US"/>
        </w:rPr>
        <mc:AlternateContent>
          <mc:Choice Requires="wps">
            <w:drawing>
              <wp:anchor distT="0" distB="0" distL="114300" distR="114300" simplePos="0" relativeHeight="251678720" behindDoc="0" locked="0" layoutInCell="1" allowOverlap="1" wp14:anchorId="1A3A0B9E" wp14:editId="0DD0DD97">
                <wp:simplePos x="0" y="0"/>
                <wp:positionH relativeFrom="column">
                  <wp:posOffset>4564162</wp:posOffset>
                </wp:positionH>
                <wp:positionV relativeFrom="paragraph">
                  <wp:posOffset>4954</wp:posOffset>
                </wp:positionV>
                <wp:extent cx="2214880" cy="1645920"/>
                <wp:effectExtent l="0" t="0" r="13970" b="11430"/>
                <wp:wrapNone/>
                <wp:docPr id="13" name="Donut 13"/>
                <wp:cNvGraphicFramePr/>
                <a:graphic xmlns:a="http://schemas.openxmlformats.org/drawingml/2006/main">
                  <a:graphicData uri="http://schemas.microsoft.com/office/word/2010/wordprocessingShape">
                    <wps:wsp>
                      <wps:cNvSpPr/>
                      <wps:spPr>
                        <a:xfrm>
                          <a:off x="0" y="0"/>
                          <a:ext cx="2214880" cy="1645920"/>
                        </a:xfrm>
                        <a:prstGeom prst="donut">
                          <a:avLst>
                            <a:gd name="adj" fmla="val 1974"/>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E01C30A" id="Donut 13" o:spid="_x0000_s1026" type="#_x0000_t23" style="position:absolute;margin-left:359.4pt;margin-top:.4pt;width:174.4pt;height:129.6pt;z-index:251678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qQUiQIAAGQFAAAOAAAAZHJzL2Uyb0RvYy54bWysVE1v2zAMvQ/YfxB0XxxnST+COkXQosOA&#10;oA3WDj0rslR7kERNUuJkv36UrDjFWuwwLAeHEslH8onk1fVeK7ITzrdgKlqOxpQIw6FuzUtFvz/d&#10;fbqgxAdmaqbAiIoehKfXi48frjo7FxNoQNXCEQQxft7ZijYh2HlReN4IzfwIrDColOA0C3h0L0Xt&#10;WIfoWhWT8fis6MDV1gEX3uPtba+ki4QvpeDhQUovAlEVxdxC+rr03cRvsbhi8xfHbNPynAb7hyw0&#10;aw0GHaBuWWBk69o3ULrlDjzIMOKgC5Cy5SLVgNWU4z+qeWyYFakWJMfbgSb//2D5/W7tSFvj232m&#10;xDCNb3QLZhsInpGczvo52jzatcsnj2KsdC+djv9YA9knQg8DoWIfCMfLyaScXlwg7xx15dl0djlJ&#10;lBcnd+t8+CJAkyhUtI6xE5Nst/IhUVrnvFj9gxKpFT7QjilSXp5PY4oIlm1ROsLhdUy9TzZJ4aBE&#10;hFPmm5BYcUwvBUq9Jm6UI4haUca5MKHsVQ2rRX89G+Mvhxs8UvAEGJFlq9SAnQFiH7/F7rPO9tFV&#10;pFYdnMd/S6x3HjxSZDBhcNatAfcegMKqcuTe/khST01kaQP1AfvBQT8o3vK7Ft9lxXxYM4fE41vi&#10;tIcH/EgFXUUhS5Q04H69dx/tsWFRS0mHk1ZR/3PLnKBEfTXYypfldBpHMx2ms3NsEeJeazavNWar&#10;bwCfqcS9YnkSo31QR1E60M+4FJYxKqqY4Ri7ojy44+Em9BsA1woXy2Uyw3G0LKzMo+URPLIae+lp&#10;/8yczc0ZsK/v4TiVue16Rk+20dPAchtAtiEqT7zmA45yapy8duKueH1OVqfluPgNAAD//wMAUEsD&#10;BBQABgAIAAAAIQB+HPrF4AAAAAkBAAAPAAAAZHJzL2Rvd25yZXYueG1sTI/NTsMwEITvSLyDtUhc&#10;Kmo3h7QK2VSInwMSB1p4ADd247TxOoq3TeDpcU/0stJoRjPfluvJd+Jsh9gGQljMFQhLdTAtNQjf&#10;X28PKxCRNRndBbIIPzbCurq9KXVhwkgbe95yI1IJxUIjOOa+kDLWznod56G3lLx9GLzmJIdGmkGP&#10;qdx3MlMql163lBac7u2zs/Vxe/IIHyMdXjLuZ78Nj7PD5+v0bjYO8f5uenoEwXbi/zBc8BM6VIlp&#10;F05kougQlotVQmeEdC+2ypc5iB1ClisFsirl9QfVHwAAAP//AwBQSwECLQAUAAYACAAAACEAtoM4&#10;kv4AAADhAQAAEwAAAAAAAAAAAAAAAAAAAAAAW0NvbnRlbnRfVHlwZXNdLnhtbFBLAQItABQABgAI&#10;AAAAIQA4/SH/1gAAAJQBAAALAAAAAAAAAAAAAAAAAC8BAABfcmVscy8ucmVsc1BLAQItABQABgAI&#10;AAAAIQB+VqQUiQIAAGQFAAAOAAAAAAAAAAAAAAAAAC4CAABkcnMvZTJvRG9jLnhtbFBLAQItABQA&#10;BgAIAAAAIQB+HPrF4AAAAAkBAAAPAAAAAAAAAAAAAAAAAOMEAABkcnMvZG93bnJldi54bWxQSwUG&#10;AAAAAAQABADzAAAA8AUAAAAA&#10;" adj="317" fillcolor="#4f81bd [3204]" strokecolor="#243f60 [1604]" strokeweight="2pt"/>
            </w:pict>
          </mc:Fallback>
        </mc:AlternateContent>
      </w:r>
      <w:r>
        <w:rPr>
          <w:noProof/>
          <w:lang w:eastAsia="en-US"/>
        </w:rPr>
        <mc:AlternateContent>
          <mc:Choice Requires="wps">
            <w:drawing>
              <wp:anchor distT="0" distB="0" distL="114300" distR="114300" simplePos="0" relativeHeight="251676672" behindDoc="0" locked="0" layoutInCell="1" allowOverlap="1" wp14:anchorId="044B6691" wp14:editId="20D1AF51">
                <wp:simplePos x="0" y="0"/>
                <wp:positionH relativeFrom="margin">
                  <wp:align>left</wp:align>
                </wp:positionH>
                <wp:positionV relativeFrom="paragraph">
                  <wp:posOffset>72880</wp:posOffset>
                </wp:positionV>
                <wp:extent cx="3662589" cy="1515291"/>
                <wp:effectExtent l="0" t="0" r="0" b="8890"/>
                <wp:wrapNone/>
                <wp:docPr id="15" name="Text Box 15"/>
                <wp:cNvGraphicFramePr/>
                <a:graphic xmlns:a="http://schemas.openxmlformats.org/drawingml/2006/main">
                  <a:graphicData uri="http://schemas.microsoft.com/office/word/2010/wordprocessingShape">
                    <wps:wsp>
                      <wps:cNvSpPr txBox="1"/>
                      <wps:spPr>
                        <a:xfrm>
                          <a:off x="0" y="0"/>
                          <a:ext cx="3662589" cy="1515291"/>
                        </a:xfrm>
                        <a:prstGeom prst="rect">
                          <a:avLst/>
                        </a:prstGeom>
                        <a:solidFill>
                          <a:schemeClr val="lt1"/>
                        </a:solidFill>
                        <a:ln w="6350">
                          <a:noFill/>
                        </a:ln>
                      </wps:spPr>
                      <wps:txbx>
                        <w:txbxContent>
                          <w:p w14:paraId="42D0F24C" w14:textId="1E099B38" w:rsidR="00575A5C" w:rsidRDefault="00575A5C" w:rsidP="00697AAD">
                            <w:pPr>
                              <w:spacing w:line="276" w:lineRule="auto"/>
                              <w:rPr>
                                <w:rFonts w:ascii="Verdana" w:hAnsi="Verdana"/>
                                <w:sz w:val="17"/>
                                <w:szCs w:val="17"/>
                              </w:rPr>
                            </w:pPr>
                            <w:r w:rsidRPr="00AE5DA7">
                              <w:rPr>
                                <w:rFonts w:ascii="Verdana" w:hAnsi="Verdana"/>
                                <w:sz w:val="17"/>
                                <w:szCs w:val="17"/>
                              </w:rPr>
                              <w:t>What does undernouris</w:t>
                            </w:r>
                            <w:r>
                              <w:rPr>
                                <w:rFonts w:ascii="Verdana" w:hAnsi="Verdana"/>
                                <w:sz w:val="17"/>
                                <w:szCs w:val="17"/>
                              </w:rPr>
                              <w:t>h</w:t>
                            </w:r>
                            <w:r w:rsidRPr="00AE5DA7">
                              <w:rPr>
                                <w:rFonts w:ascii="Verdana" w:hAnsi="Verdana"/>
                                <w:sz w:val="17"/>
                                <w:szCs w:val="17"/>
                              </w:rPr>
                              <w:t>ment mean?</w:t>
                            </w:r>
                          </w:p>
                          <w:p w14:paraId="309A96DE" w14:textId="1F1D2354" w:rsidR="00575A5C" w:rsidRPr="008746D0" w:rsidRDefault="00575A5C" w:rsidP="00697AAD">
                            <w:pPr>
                              <w:spacing w:line="276" w:lineRule="auto"/>
                              <w:rPr>
                                <w:rFonts w:ascii="Verdana" w:hAnsi="Verdana"/>
                                <w:sz w:val="17"/>
                                <w:szCs w:val="17"/>
                                <w:u w:val="single"/>
                              </w:rPr>
                            </w:pPr>
                            <w:r w:rsidRPr="008746D0">
                              <w:rPr>
                                <w:rFonts w:ascii="Verdana" w:hAnsi="Verdana"/>
                                <w:color w:val="FF0000"/>
                                <w:sz w:val="17"/>
                                <w:szCs w:val="17"/>
                                <w:u w:val="single"/>
                              </w:rPr>
                              <w:t xml:space="preserve">”The condition in which an individual’s habitual food consumption is insufficient to provide the amount of dietary energy required to maintain a normal, active, healthy life.” </w:t>
                            </w:r>
                            <w:r>
                              <w:rPr>
                                <w:rFonts w:ascii="Verdana" w:hAnsi="Verdana"/>
                                <w:color w:val="FF0000"/>
                                <w:sz w:val="17"/>
                                <w:szCs w:val="17"/>
                                <w:u w:val="single"/>
                              </w:rPr>
                              <w:t>—</w:t>
                            </w:r>
                            <w:r w:rsidRPr="008746D0">
                              <w:rPr>
                                <w:rFonts w:ascii="Verdana" w:hAnsi="Verdana"/>
                                <w:color w:val="FF0000"/>
                                <w:sz w:val="17"/>
                                <w:szCs w:val="17"/>
                                <w:u w:val="single"/>
                              </w:rPr>
                              <w:t xml:space="preserve"> W</w:t>
                            </w:r>
                            <w:r>
                              <w:rPr>
                                <w:rFonts w:ascii="Verdana" w:hAnsi="Verdana"/>
                                <w:color w:val="FF0000"/>
                                <w:sz w:val="17"/>
                                <w:szCs w:val="17"/>
                                <w:u w:val="single"/>
                              </w:rPr>
                              <w:t xml:space="preserve">orld </w:t>
                            </w:r>
                            <w:r w:rsidRPr="008746D0">
                              <w:rPr>
                                <w:rFonts w:ascii="Verdana" w:hAnsi="Verdana"/>
                                <w:color w:val="FF0000"/>
                                <w:sz w:val="17"/>
                                <w:szCs w:val="17"/>
                                <w:u w:val="single"/>
                              </w:rPr>
                              <w:t>F</w:t>
                            </w:r>
                            <w:r>
                              <w:rPr>
                                <w:rFonts w:ascii="Verdana" w:hAnsi="Verdana"/>
                                <w:color w:val="FF0000"/>
                                <w:sz w:val="17"/>
                                <w:szCs w:val="17"/>
                                <w:u w:val="single"/>
                              </w:rPr>
                              <w:t xml:space="preserve">ood </w:t>
                            </w:r>
                            <w:r w:rsidRPr="008746D0">
                              <w:rPr>
                                <w:rFonts w:ascii="Verdana" w:hAnsi="Verdana"/>
                                <w:color w:val="FF0000"/>
                                <w:sz w:val="17"/>
                                <w:szCs w:val="17"/>
                                <w:u w:val="single"/>
                              </w:rPr>
                              <w:t>P</w:t>
                            </w:r>
                            <w:r>
                              <w:rPr>
                                <w:rFonts w:ascii="Verdana" w:hAnsi="Verdana"/>
                                <w:color w:val="FF0000"/>
                                <w:sz w:val="17"/>
                                <w:szCs w:val="17"/>
                                <w:u w:val="single"/>
                              </w:rPr>
                              <w:t>rogramme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044B6691" id="Text Box 15" o:spid="_x0000_s1067" type="#_x0000_t202" style="position:absolute;margin-left:0;margin-top:5.75pt;width:288.4pt;height:119.3pt;z-index:251676672;visibility:visible;mso-wrap-style:square;mso-width-percent:0;mso-wrap-distance-left:9pt;mso-wrap-distance-top:0;mso-wrap-distance-right:9pt;mso-wrap-distance-bottom:0;mso-position-horizontal:left;mso-position-horizontal-relative:margin;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KyaaRgIAAIQEAAAOAAAAZHJzL2Uyb0RvYy54bWysVMFuGjEQvVfqP1i+NwsEKEFZIkqUqlKU&#10;RApVzsbrhZW8Htc27NKv77OXJWnaU9WLGc/MvvG8N8P1TVtrdlDOV2RyPrwYcKaMpKIy25x/X999&#10;mnHmgzCF0GRUzo/K85vFxw/XjZ2rEe1IF8oxgBg/b2zOdyHYeZZ5uVO18BdklUGwJFeLgKvbZoUT&#10;DdBrnY0Gg2nWkCusI6m8h/e2C/JFwi9LJcNjWXoVmM453hbS6dK5iWe2uBbzrRN2V8nTM8Q/vKIW&#10;lUHRM9StCILtXfUHVF1JR57KcCGpzqgsK6lSD+hmOHjXzfNOWJV6ATnenmny/w9WPhyeHKsKaDfh&#10;zIgaGq1VG9gXahlc4Kexfo60Z4vE0MKP3N7v4Yxtt6Wr4y8aYoiD6eOZ3Ygm4bycTkeT2RVnErHh&#10;ZDgZXSWc7PVz63z4qqhm0ci5g3yJVXG49wFPQWqfEqt50lVxV2mdLnFk1Eo7dhAQW4ce/LcsbViT&#10;8+nlZJCADcXPO2RtUCA22zUVrdBu2kTOaNZ3vKHiCCIcdaPkrbyr8Nh74cOTcJgd9I59CI84Sk0o&#10;RieLsx25n3/zx3xIiihnDWYx5/7HXjjFmf5mIPbVcDyOw5su48nnES7ubWTzNmL29YrAwBCbZ2Uy&#10;Y37QvVk6ql+wNstYFSFhJGrnPPTmKnQbgrWTarlMSRhXK8K9ebYyQkfGoxTr9kU4e9IrQOoH6qdW&#10;zN/J1uXGLw0t94HKKmkaie5YPfGPUU9Sn9Yy7tLbe8p6/fNY/AIAAP//AwBQSwMEFAAGAAgAAAAh&#10;AIXIp/bfAAAABwEAAA8AAABkcnMvZG93bnJldi54bWxMj81OwzAQhO9IvIO1SFwQddIqbRXiVAjx&#10;I3GjgVa9ufGSRMTrKHaT9O3ZnuA4O6uZb7LNZFsxYO8bRwriWQQCqXSmoUrBZ/FyvwbhgyajW0eo&#10;4IweNvn1VaZT40b6wGEbKsEh5FOtoA6hS6X0ZY1W+5nrkNj7dr3VgWVfSdPrkcNtK+dRtJRWN8QN&#10;te7wqcbyZ3uyCg531f7dT69f4yJZdM9vQ7HamUKp25vp8QFEwCn8PcMFn9EhZ6ajO5HxolXAQwJf&#10;4wQEu8lqyUOOCuZJFIPMM/mfP/8FAAD//wMAUEsBAi0AFAAGAAgAAAAhALaDOJL+AAAA4QEAABMA&#10;AAAAAAAAAAAAAAAAAAAAAFtDb250ZW50X1R5cGVzXS54bWxQSwECLQAUAAYACAAAACEAOP0h/9YA&#10;AACUAQAACwAAAAAAAAAAAAAAAAAvAQAAX3JlbHMvLnJlbHNQSwECLQAUAAYACAAAACEAiysmmkYC&#10;AACEBAAADgAAAAAAAAAAAAAAAAAuAgAAZHJzL2Uyb0RvYy54bWxQSwECLQAUAAYACAAAACEAhcin&#10;9t8AAAAHAQAADwAAAAAAAAAAAAAAAACgBAAAZHJzL2Rvd25yZXYueG1sUEsFBgAAAAAEAAQA8wAA&#10;AKwFAAAAAA==&#10;" fillcolor="white [3201]" stroked="f" strokeweight=".5pt">
                <v:textbox>
                  <w:txbxContent>
                    <w:p w14:paraId="42D0F24C" w14:textId="1E099B38" w:rsidR="00575A5C" w:rsidRDefault="00575A5C" w:rsidP="00697AAD">
                      <w:pPr>
                        <w:spacing w:line="276" w:lineRule="auto"/>
                        <w:rPr>
                          <w:rFonts w:ascii="Verdana" w:hAnsi="Verdana"/>
                          <w:sz w:val="17"/>
                          <w:szCs w:val="17"/>
                        </w:rPr>
                      </w:pPr>
                      <w:r w:rsidRPr="00AE5DA7">
                        <w:rPr>
                          <w:rFonts w:ascii="Verdana" w:hAnsi="Verdana"/>
                          <w:sz w:val="17"/>
                          <w:szCs w:val="17"/>
                        </w:rPr>
                        <w:t>What does undernouris</w:t>
                      </w:r>
                      <w:r>
                        <w:rPr>
                          <w:rFonts w:ascii="Verdana" w:hAnsi="Verdana"/>
                          <w:sz w:val="17"/>
                          <w:szCs w:val="17"/>
                        </w:rPr>
                        <w:t>h</w:t>
                      </w:r>
                      <w:r w:rsidRPr="00AE5DA7">
                        <w:rPr>
                          <w:rFonts w:ascii="Verdana" w:hAnsi="Verdana"/>
                          <w:sz w:val="17"/>
                          <w:szCs w:val="17"/>
                        </w:rPr>
                        <w:t>ment mean?</w:t>
                      </w:r>
                    </w:p>
                    <w:p w14:paraId="309A96DE" w14:textId="1F1D2354" w:rsidR="00575A5C" w:rsidRPr="008746D0" w:rsidRDefault="00575A5C" w:rsidP="00697AAD">
                      <w:pPr>
                        <w:spacing w:line="276" w:lineRule="auto"/>
                        <w:rPr>
                          <w:rFonts w:ascii="Verdana" w:hAnsi="Verdana"/>
                          <w:sz w:val="17"/>
                          <w:szCs w:val="17"/>
                          <w:u w:val="single"/>
                        </w:rPr>
                      </w:pPr>
                      <w:r w:rsidRPr="008746D0">
                        <w:rPr>
                          <w:rFonts w:ascii="Verdana" w:hAnsi="Verdana"/>
                          <w:color w:val="FF0000"/>
                          <w:sz w:val="17"/>
                          <w:szCs w:val="17"/>
                          <w:u w:val="single"/>
                        </w:rPr>
                        <w:t xml:space="preserve">”The condition in which an individual’s habitual food consumption is insufficient to provide the amount of dietary energy required to maintain a normal, active, healthy life.” </w:t>
                      </w:r>
                      <w:r>
                        <w:rPr>
                          <w:rFonts w:ascii="Verdana" w:hAnsi="Verdana"/>
                          <w:color w:val="FF0000"/>
                          <w:sz w:val="17"/>
                          <w:szCs w:val="17"/>
                          <w:u w:val="single"/>
                        </w:rPr>
                        <w:t>—</w:t>
                      </w:r>
                      <w:r w:rsidRPr="008746D0">
                        <w:rPr>
                          <w:rFonts w:ascii="Verdana" w:hAnsi="Verdana"/>
                          <w:color w:val="FF0000"/>
                          <w:sz w:val="17"/>
                          <w:szCs w:val="17"/>
                          <w:u w:val="single"/>
                        </w:rPr>
                        <w:t xml:space="preserve"> W</w:t>
                      </w:r>
                      <w:r>
                        <w:rPr>
                          <w:rFonts w:ascii="Verdana" w:hAnsi="Verdana"/>
                          <w:color w:val="FF0000"/>
                          <w:sz w:val="17"/>
                          <w:szCs w:val="17"/>
                          <w:u w:val="single"/>
                        </w:rPr>
                        <w:t xml:space="preserve">orld </w:t>
                      </w:r>
                      <w:r w:rsidRPr="008746D0">
                        <w:rPr>
                          <w:rFonts w:ascii="Verdana" w:hAnsi="Verdana"/>
                          <w:color w:val="FF0000"/>
                          <w:sz w:val="17"/>
                          <w:szCs w:val="17"/>
                          <w:u w:val="single"/>
                        </w:rPr>
                        <w:t>F</w:t>
                      </w:r>
                      <w:r>
                        <w:rPr>
                          <w:rFonts w:ascii="Verdana" w:hAnsi="Verdana"/>
                          <w:color w:val="FF0000"/>
                          <w:sz w:val="17"/>
                          <w:szCs w:val="17"/>
                          <w:u w:val="single"/>
                        </w:rPr>
                        <w:t xml:space="preserve">ood </w:t>
                      </w:r>
                      <w:r w:rsidRPr="008746D0">
                        <w:rPr>
                          <w:rFonts w:ascii="Verdana" w:hAnsi="Verdana"/>
                          <w:color w:val="FF0000"/>
                          <w:sz w:val="17"/>
                          <w:szCs w:val="17"/>
                          <w:u w:val="single"/>
                        </w:rPr>
                        <w:t>P</w:t>
                      </w:r>
                      <w:r>
                        <w:rPr>
                          <w:rFonts w:ascii="Verdana" w:hAnsi="Verdana"/>
                          <w:color w:val="FF0000"/>
                          <w:sz w:val="17"/>
                          <w:szCs w:val="17"/>
                          <w:u w:val="single"/>
                        </w:rPr>
                        <w:t>rogramme</w:t>
                      </w:r>
                    </w:p>
                  </w:txbxContent>
                </v:textbox>
                <w10:wrap anchorx="margin"/>
              </v:shape>
            </w:pict>
          </mc:Fallback>
        </mc:AlternateContent>
      </w:r>
      <w:r>
        <w:rPr>
          <w:noProof/>
          <w:lang w:eastAsia="en-US"/>
        </w:rPr>
        <mc:AlternateContent>
          <mc:Choice Requires="wps">
            <w:drawing>
              <wp:anchor distT="0" distB="0" distL="114300" distR="114300" simplePos="0" relativeHeight="251675648" behindDoc="0" locked="0" layoutInCell="1" allowOverlap="1" wp14:anchorId="38D0DA2A" wp14:editId="273F7884">
                <wp:simplePos x="0" y="0"/>
                <wp:positionH relativeFrom="column">
                  <wp:posOffset>-13063</wp:posOffset>
                </wp:positionH>
                <wp:positionV relativeFrom="paragraph">
                  <wp:posOffset>51979</wp:posOffset>
                </wp:positionV>
                <wp:extent cx="3688951" cy="1546643"/>
                <wp:effectExtent l="0" t="0" r="26035" b="15875"/>
                <wp:wrapNone/>
                <wp:docPr id="16" name="Rectangle 16"/>
                <wp:cNvGraphicFramePr/>
                <a:graphic xmlns:a="http://schemas.openxmlformats.org/drawingml/2006/main">
                  <a:graphicData uri="http://schemas.microsoft.com/office/word/2010/wordprocessingShape">
                    <wps:wsp>
                      <wps:cNvSpPr/>
                      <wps:spPr>
                        <a:xfrm>
                          <a:off x="0" y="0"/>
                          <a:ext cx="3688951" cy="1546643"/>
                        </a:xfrm>
                        <a:prstGeom prst="rect">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5B2ACBA1" id="Rectangle 16" o:spid="_x0000_s1026" style="position:absolute;margin-left:-1.05pt;margin-top:4.1pt;width:290.45pt;height:121.8pt;z-index:251675648;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CAEfewIAAEcFAAAOAAAAZHJzL2Uyb0RvYy54bWysVE1PGzEQvVfqf7B8L5uEJIWIDYpAVJUQ&#10;ID7E2Xjt7Eq2xx072aS/vmPvZkGAeqiag2N7Zt7MvH3js/OdNWyrMDTgSj4+GnGmnISqceuSPz1e&#10;fTvhLEThKmHAqZLvVeDny69fzlq/UBOowVQKGYG4sGh9yesY/aIogqyVFeEIvHJk1IBWRDriuqhQ&#10;tIRuTTEZjeZFC1h5BKlCoNvLzsiXGV9rJeOt1kFFZkpOtcW8Yl5f0losz8RijcLXjezLEP9QhRWN&#10;o6QD1KWIgm2w+QBlG4kQQMcjCbYArRupcg/UzXj0rpuHWniVeyFygh9oCv8PVt5s75A1FX27OWdO&#10;WPpG98SacGujGN0RQa0PC/J78HfYnwJtU7c7jTb9Ux9sl0ndD6SqXWSSLo/nJyenszFnkmzj2XQ+&#10;nx4n1OI13GOIPxRYljYlR8qfyRTb6xA714NLyubgqjEm3afKulryLu6NSg7G3StNTVH2SQbKclIX&#10;BtlWkBCElMrFcWeqRaW669mIfn1pQ0QuNAMmZE2JB+weIEn1I3ZXdu+fQlVW4xA8+lthXfAQkTOD&#10;i0OwbRzgZwCGuuozd/4HkjpqEksvUO3pkyN0sxC8vGqI9msR4p1AEj+NCQ10vKVFG2hLDv2Osxrw&#10;92f3yZ80SVbOWhqmkodfG4GKM/PTkVpPx9Npmr58mM6+T+iAby0vby1uYy+APhNphqrL2+QfzWGr&#10;Eewzzf0qZSWTcJJyl1xGPBwuYjfk9HJItVplN5o4L+K1e/AygSdWk6wed88Cfa+9SLK9gcPgicU7&#10;CXa+KdLBahNBN1mfr7z2fNO0ZuH0L0t6Dt6es9fr+7f8AwAA//8DAFBLAwQUAAYACAAAACEAJtbh&#10;ht8AAAAIAQAADwAAAGRycy9kb3ducmV2LnhtbEyPzU7DMBCE70i8g7VI3FonkQpRyKYqlTjxI6UB&#10;JG6uvSSBeB3Fbht4eswJjqMZzXxTrmc7iCNNvneMkC4TEMTamZ5bhOfmbpGD8EGxUYNjQvgiD+vq&#10;/KxUhXEnrum4C62IJewLhdCFMBZSet2RVX7pRuLovbvJqhDl1EozqVMst4PMkuRKWtVzXOjUSNuO&#10;9OfuYBHo5fWj/n67108PeuNq3obmtnlEvLyYNzcgAs3hLwy/+BEdqsi0dwc2XgwIiyyNSYQ8AxHt&#10;1XUen+wRslWag6xK+f9A9QMAAP//AwBQSwECLQAUAAYACAAAACEAtoM4kv4AAADhAQAAEwAAAAAA&#10;AAAAAAAAAAAAAAAAW0NvbnRlbnRfVHlwZXNdLnhtbFBLAQItABQABgAIAAAAIQA4/SH/1gAAAJQB&#10;AAALAAAAAAAAAAAAAAAAAC8BAABfcmVscy8ucmVsc1BLAQItABQABgAIAAAAIQBUCAEfewIAAEcF&#10;AAAOAAAAAAAAAAAAAAAAAC4CAABkcnMvZTJvRG9jLnhtbFBLAQItABQABgAIAAAAIQAm1uGG3wAA&#10;AAgBAAAPAAAAAAAAAAAAAAAAANUEAABkcnMvZG93bnJldi54bWxQSwUGAAAAAAQABADzAAAA4QUA&#10;AAAA&#10;" filled="f" strokecolor="#243f60 [1604]" strokeweight="2pt"/>
            </w:pict>
          </mc:Fallback>
        </mc:AlternateContent>
      </w:r>
      <w:r>
        <w:t xml:space="preserve"> </w:t>
      </w:r>
    </w:p>
    <w:p w14:paraId="0D440057" w14:textId="77777777" w:rsidR="00697AAD" w:rsidRDefault="00697AAD" w:rsidP="00697AAD">
      <w:pPr>
        <w:spacing w:line="276" w:lineRule="auto"/>
      </w:pPr>
    </w:p>
    <w:p w14:paraId="04CDB717" w14:textId="273C1DF1" w:rsidR="00697AAD" w:rsidRDefault="00697AAD" w:rsidP="00697AAD">
      <w:pPr>
        <w:spacing w:line="276" w:lineRule="auto"/>
      </w:pPr>
      <w:r>
        <w:rPr>
          <w:noProof/>
          <w:lang w:eastAsia="en-US"/>
        </w:rPr>
        <mc:AlternateContent>
          <mc:Choice Requires="wps">
            <w:drawing>
              <wp:anchor distT="0" distB="0" distL="114300" distR="114300" simplePos="0" relativeHeight="251679744" behindDoc="0" locked="0" layoutInCell="1" allowOverlap="1" wp14:anchorId="3B702BC1" wp14:editId="48FF1B5F">
                <wp:simplePos x="0" y="0"/>
                <wp:positionH relativeFrom="column">
                  <wp:posOffset>4856244</wp:posOffset>
                </wp:positionH>
                <wp:positionV relativeFrom="paragraph">
                  <wp:posOffset>51888</wp:posOffset>
                </wp:positionV>
                <wp:extent cx="1661596" cy="877824"/>
                <wp:effectExtent l="0" t="0" r="0" b="0"/>
                <wp:wrapNone/>
                <wp:docPr id="17" name="Text Box 17"/>
                <wp:cNvGraphicFramePr/>
                <a:graphic xmlns:a="http://schemas.openxmlformats.org/drawingml/2006/main">
                  <a:graphicData uri="http://schemas.microsoft.com/office/word/2010/wordprocessingShape">
                    <wps:wsp>
                      <wps:cNvSpPr txBox="1"/>
                      <wps:spPr>
                        <a:xfrm>
                          <a:off x="0" y="0"/>
                          <a:ext cx="1661596" cy="877824"/>
                        </a:xfrm>
                        <a:prstGeom prst="rect">
                          <a:avLst/>
                        </a:prstGeom>
                        <a:solidFill>
                          <a:schemeClr val="lt1"/>
                        </a:solidFill>
                        <a:ln w="6350">
                          <a:noFill/>
                        </a:ln>
                      </wps:spPr>
                      <wps:txbx>
                        <w:txbxContent>
                          <w:p w14:paraId="359A8BB4" w14:textId="1A5FF33E" w:rsidR="00575A5C" w:rsidRPr="008746D0" w:rsidRDefault="00575A5C" w:rsidP="00697AAD">
                            <w:pPr>
                              <w:pBdr>
                                <w:bottom w:val="single" w:sz="12" w:space="1" w:color="auto"/>
                              </w:pBdr>
                              <w:rPr>
                                <w:rFonts w:ascii="Verdana" w:hAnsi="Verdana"/>
                                <w:color w:val="FF0000"/>
                                <w:sz w:val="17"/>
                                <w:szCs w:val="17"/>
                              </w:rPr>
                            </w:pPr>
                            <w:r>
                              <w:t xml:space="preserve">            </w:t>
                            </w:r>
                            <w:r w:rsidRPr="008746D0">
                              <w:rPr>
                                <w:rFonts w:ascii="Verdana" w:hAnsi="Verdana"/>
                                <w:color w:val="FF0000"/>
                                <w:sz w:val="17"/>
                                <w:szCs w:val="17"/>
                              </w:rPr>
                              <w:t>815 million</w:t>
                            </w:r>
                          </w:p>
                          <w:p w14:paraId="04EE560E" w14:textId="77777777" w:rsidR="00575A5C" w:rsidRDefault="00575A5C" w:rsidP="00697AAD">
                            <w:pPr>
                              <w:jc w:val="center"/>
                            </w:pPr>
                            <w:r w:rsidRPr="00AE5DA7">
                              <w:rPr>
                                <w:rFonts w:ascii="Verdana" w:hAnsi="Verdana"/>
                                <w:sz w:val="17"/>
                                <w:szCs w:val="17"/>
                              </w:rPr>
                              <w:t>The number of people that do not get enough to eat</w:t>
                            </w:r>
                            <w: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3B702BC1" id="Text Box 17" o:spid="_x0000_s1068" type="#_x0000_t202" style="position:absolute;margin-left:382.4pt;margin-top:4.1pt;width:130.85pt;height:69.1pt;z-index:25167974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HaHpRQIAAIMEAAAOAAAAZHJzL2Uyb0RvYy54bWysVEuP2jAQvlfqf7B8LwHKMyKsKCuqSmh3&#10;Jaj2bByHRLI9rm1I6K/v2CEs3fZU9eLMy59nvpnJ4qFRkpyFdRXojA56fUqE5pBX+pjR7/vNpxkl&#10;zjOdMwlaZPQiHH1YfvywqE0qhlCCzIUlCKJdWpuMlt6bNEkcL4VirgdGaHQWYBXzqNpjkltWI7qS&#10;ybDfnyQ12NxY4MI5tD62TrqM+EUhuH8uCic8kRnF3Hw8bTwP4UyWC5YeLTNlxa9psH/IQrFK46M3&#10;qEfmGTnZ6g8oVXELDgrf46ASKIqKi1gDVjPov6tmVzIjYi1IjjM3mtz/g+VP5xdLqhx7N6VEM4U9&#10;2ovGky/QEDQhP7VxKYbtDAb6Bu0Y29kdGkPZTWFV+GJBBP3I9OXGbkDj4dJkMhjPJ5Rw9M2m09lw&#10;FGCSt9vGOv9VgCJByKjF7kVS2XnrfBvahYTHHMgq31RSRiVMjFhLS84Mey19zBHBf4uSmtQZnXwe&#10;9yOwhnC9RZYacwm1tjUFyTeHJnIznHcFHyC/IA8W2klyhm8qTHbLnH9hFkcHS8d18M94FBLwMbhK&#10;lJRgf/7NHuKxo+ilpMZRzKj7cWJWUCK/aez1fDAahdmNymg8HaJi7z2He48+qTUgAwNcPMOjGOK9&#10;7MTCgnrFrVmFV9HFNMe3M+o7ce3bBcGt42K1ikE4rYb5rd4ZHqAD46EV++aVWXPtl8dOP0E3tCx9&#10;17Y2NtzUsDp5KKrY00B0y+qVf5z0OBXXrQyrdK/HqLd/x/IXAAAA//8DAFBLAwQUAAYACAAAACEA&#10;XNuQD+IAAAAKAQAADwAAAGRycy9kb3ducmV2LnhtbEyPS0/DMBCE70j8B2uRuCDqkKZpFbKpEOIh&#10;9UbDQ9zceEki4nUUu0n497gnuO1oRjPf5tvZdGKkwbWWEW4WEQjiyuqWa4TX8vF6A8J5xVp1lgnh&#10;hxxsi/OzXGXaTvxC497XIpSwyxRC432fSemqhoxyC9sTB+/LDkb5IIda6kFNodx0Mo6iVBrVclho&#10;VE/3DVXf+6NB+LyqP3Zufnqblqtl//A8lut3XSJeXsx3tyA8zf4vDCf8gA5FYDrYI2snOoR1mgR0&#10;j7CJQZz8KE5XIA7hStIEZJHL/y8UvwAAAP//AwBQSwECLQAUAAYACAAAACEAtoM4kv4AAADhAQAA&#10;EwAAAAAAAAAAAAAAAAAAAAAAW0NvbnRlbnRfVHlwZXNdLnhtbFBLAQItABQABgAIAAAAIQA4/SH/&#10;1gAAAJQBAAALAAAAAAAAAAAAAAAAAC8BAABfcmVscy8ucmVsc1BLAQItABQABgAIAAAAIQD5HaHp&#10;RQIAAIMEAAAOAAAAAAAAAAAAAAAAAC4CAABkcnMvZTJvRG9jLnhtbFBLAQItABQABgAIAAAAIQBc&#10;25AP4gAAAAoBAAAPAAAAAAAAAAAAAAAAAJ8EAABkcnMvZG93bnJldi54bWxQSwUGAAAAAAQABADz&#10;AAAArgUAAAAA&#10;" fillcolor="white [3201]" stroked="f" strokeweight=".5pt">
                <v:textbox>
                  <w:txbxContent>
                    <w:p w14:paraId="359A8BB4" w14:textId="1A5FF33E" w:rsidR="00575A5C" w:rsidRPr="008746D0" w:rsidRDefault="00575A5C" w:rsidP="00697AAD">
                      <w:pPr>
                        <w:pBdr>
                          <w:bottom w:val="single" w:sz="12" w:space="1" w:color="auto"/>
                        </w:pBdr>
                        <w:rPr>
                          <w:rFonts w:ascii="Verdana" w:hAnsi="Verdana"/>
                          <w:color w:val="FF0000"/>
                          <w:sz w:val="17"/>
                          <w:szCs w:val="17"/>
                        </w:rPr>
                      </w:pPr>
                      <w:r>
                        <w:t xml:space="preserve">            </w:t>
                      </w:r>
                      <w:r w:rsidRPr="008746D0">
                        <w:rPr>
                          <w:rFonts w:ascii="Verdana" w:hAnsi="Verdana"/>
                          <w:color w:val="FF0000"/>
                          <w:sz w:val="17"/>
                          <w:szCs w:val="17"/>
                        </w:rPr>
                        <w:t>815 million</w:t>
                      </w:r>
                    </w:p>
                    <w:p w14:paraId="04EE560E" w14:textId="77777777" w:rsidR="00575A5C" w:rsidRDefault="00575A5C" w:rsidP="00697AAD">
                      <w:pPr>
                        <w:jc w:val="center"/>
                      </w:pPr>
                      <w:r w:rsidRPr="00AE5DA7">
                        <w:rPr>
                          <w:rFonts w:ascii="Verdana" w:hAnsi="Verdana"/>
                          <w:sz w:val="17"/>
                          <w:szCs w:val="17"/>
                        </w:rPr>
                        <w:t>The number of people that do not get enough to eat</w:t>
                      </w:r>
                      <w:r>
                        <w:t>.</w:t>
                      </w:r>
                    </w:p>
                  </w:txbxContent>
                </v:textbox>
              </v:shape>
            </w:pict>
          </mc:Fallback>
        </mc:AlternateContent>
      </w:r>
      <w:r>
        <w:rPr>
          <w:noProof/>
          <w:lang w:eastAsia="en-US"/>
        </w:rPr>
        <mc:AlternateContent>
          <mc:Choice Requires="wps">
            <w:drawing>
              <wp:anchor distT="0" distB="0" distL="114300" distR="114300" simplePos="0" relativeHeight="251677696" behindDoc="0" locked="0" layoutInCell="1" allowOverlap="1" wp14:anchorId="3C5B7717" wp14:editId="7DC9E6EC">
                <wp:simplePos x="0" y="0"/>
                <wp:positionH relativeFrom="column">
                  <wp:posOffset>3801291</wp:posOffset>
                </wp:positionH>
                <wp:positionV relativeFrom="paragraph">
                  <wp:posOffset>417794</wp:posOffset>
                </wp:positionV>
                <wp:extent cx="574766" cy="303058"/>
                <wp:effectExtent l="0" t="19050" r="34925" b="40005"/>
                <wp:wrapNone/>
                <wp:docPr id="18" name="Right Arrow 18"/>
                <wp:cNvGraphicFramePr/>
                <a:graphic xmlns:a="http://schemas.openxmlformats.org/drawingml/2006/main">
                  <a:graphicData uri="http://schemas.microsoft.com/office/word/2010/wordprocessingShape">
                    <wps:wsp>
                      <wps:cNvSpPr/>
                      <wps:spPr>
                        <a:xfrm>
                          <a:off x="0" y="0"/>
                          <a:ext cx="574766" cy="303058"/>
                        </a:xfrm>
                        <a:prstGeom prst="rightArrow">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DA6CD81" id="Right Arrow 18" o:spid="_x0000_s1026" type="#_x0000_t13" style="position:absolute;margin-left:299.3pt;margin-top:32.9pt;width:45.25pt;height:23.85pt;z-index:251677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TmjNeAIAAEIFAAAOAAAAZHJzL2Uyb0RvYy54bWysVN9P2zAQfp+0/8Hy+0haWtgqUlSBmCYh&#10;QMDEs3HsxpLj885u0+6v39lJAwK0h2l5cHy+u+9++Dufne9ay7YKgwFX8clRyZlyEmrj1hX/+Xj1&#10;5StnIQpXCwtOVXyvAj9ffv501vmFmkIDtlbICMSFRecr3sToF0URZKNaEY7AK0dKDdiKSCKuixpF&#10;R+itLaZleVJ0gLVHkCoEOr3slXyZ8bVWMt5qHVRktuKUW8wr5vU5rcXyTCzWKHxj5JCG+IcsWmEc&#10;BR2hLkUUbIPmHVRrJEIAHY8ktAVobaTKNVA1k/JNNQ+N8CrXQs0JfmxT+H+w8mZ7h8zUdHd0U060&#10;dEf3Zt1EtkKEjtEptajzYUGWD/4OBynQNtW709imP1XCdrmt+7GtaheZpMP56ez05IQzSarj8ric&#10;Z8zixdljiN8VtCxtKo4pfg6fWyq21yFSWHI4GJKQUuqTyLu4tyrlYd290lQPhZ1m78wkdWGRbQVx&#10;QEipXJz0qkbUqj+el/SlSinI6JGlDJiQtbF2xB4AEkvfY/cwg31yVZmIo3P5t8R659EjRwYXR+fW&#10;OMCPACxVNUTu7Q9N6luTuvQM9Z5uG6Efg+DllaGOX4sQ7wQS72lCaJbjLS3aQldxGHacNYC/PzpP&#10;9kRH0nLW0RxVPPzaCFSc2R+OiPptMpulwcvCbH46JQFfa55fa9ymvQC6pgm9Gl7mbbKP9rDVCO0T&#10;jfwqRSWVcJJiV1xGPAgXsZ9vejSkWq2yGQ2bF/HaPXiZwFNXE5ced08C/UC7SHy9gcPMicUb3vW2&#10;ydPBahNBm0zKl74O/aZBzcQZHpX0EryWs9XL07f8AwAA//8DAFBLAwQUAAYACAAAACEAsH5I5t4A&#10;AAAKAQAADwAAAGRycy9kb3ducmV2LnhtbEyPQU+DQBCF7yb+h82YeLMLGgggS2NMTJPerG3icVlG&#10;IGVnKbsF/PeOJz1O5st73yu3qx3EjJPvHSmINxEIJOOanloFx4+3hwyED5oaPThCBd/oYVvd3pS6&#10;aNxC7zgfQis4hHyhFXQhjIWU3nRotd+4EYl/X26yOvA5tbKZ9MLhdpCPUZRKq3vihk6P+NqhOR+u&#10;VgHZcbfM+9zXn/3Z7C6XE+7NSan7u/XlGUTANfzB8KvP6lCxU+2u1HgxKEjyLGVUQZrwBAbSLI9B&#10;1EzGTwnIqpT/J1Q/AAAA//8DAFBLAQItABQABgAIAAAAIQC2gziS/gAAAOEBAAATAAAAAAAAAAAA&#10;AAAAAAAAAABbQ29udGVudF9UeXBlc10ueG1sUEsBAi0AFAAGAAgAAAAhADj9If/WAAAAlAEAAAsA&#10;AAAAAAAAAAAAAAAALwEAAF9yZWxzLy5yZWxzUEsBAi0AFAAGAAgAAAAhAKNOaM14AgAAQgUAAA4A&#10;AAAAAAAAAAAAAAAALgIAAGRycy9lMm9Eb2MueG1sUEsBAi0AFAAGAAgAAAAhALB+SObeAAAACgEA&#10;AA8AAAAAAAAAAAAAAAAA0gQAAGRycy9kb3ducmV2LnhtbFBLBQYAAAAABAAEAPMAAADdBQAAAAA=&#10;" adj="15905" fillcolor="#4f81bd [3204]" strokecolor="#243f60 [1604]" strokeweight="2pt"/>
            </w:pict>
          </mc:Fallback>
        </mc:AlternateContent>
      </w:r>
    </w:p>
    <w:p w14:paraId="62F5AAA5" w14:textId="77777777" w:rsidR="00697AAD" w:rsidRPr="007D3400" w:rsidRDefault="00697AAD" w:rsidP="00697AAD"/>
    <w:p w14:paraId="05A06C1D" w14:textId="77777777" w:rsidR="00697AAD" w:rsidRPr="007D3400" w:rsidRDefault="00697AAD" w:rsidP="00697AAD"/>
    <w:p w14:paraId="766044C9" w14:textId="77777777" w:rsidR="00697AAD" w:rsidRPr="007D3400" w:rsidRDefault="00697AAD" w:rsidP="00697AAD"/>
    <w:p w14:paraId="663BD252" w14:textId="4372A02C" w:rsidR="00697AAD" w:rsidRPr="007D3400" w:rsidRDefault="00697AAD" w:rsidP="00697AAD"/>
    <w:p w14:paraId="20008502" w14:textId="3B5CD218" w:rsidR="00697AAD" w:rsidRPr="007D3400" w:rsidRDefault="00697AAD" w:rsidP="00697AAD"/>
    <w:p w14:paraId="4EFB62CF" w14:textId="77777777" w:rsidR="00697AAD" w:rsidRPr="007D3400" w:rsidRDefault="00697AAD" w:rsidP="00697AAD">
      <w:r>
        <w:rPr>
          <w:noProof/>
          <w:lang w:eastAsia="en-US"/>
        </w:rPr>
        <mc:AlternateContent>
          <mc:Choice Requires="wps">
            <w:drawing>
              <wp:anchor distT="0" distB="0" distL="114300" distR="114300" simplePos="0" relativeHeight="251674624" behindDoc="0" locked="0" layoutInCell="1" allowOverlap="1" wp14:anchorId="0CD6F327" wp14:editId="45ACDCA7">
                <wp:simplePos x="0" y="0"/>
                <wp:positionH relativeFrom="margin">
                  <wp:posOffset>-31350</wp:posOffset>
                </wp:positionH>
                <wp:positionV relativeFrom="paragraph">
                  <wp:posOffset>180539</wp:posOffset>
                </wp:positionV>
                <wp:extent cx="6938990" cy="668819"/>
                <wp:effectExtent l="0" t="0" r="0" b="0"/>
                <wp:wrapNone/>
                <wp:docPr id="19" name="Text Box 19"/>
                <wp:cNvGraphicFramePr/>
                <a:graphic xmlns:a="http://schemas.openxmlformats.org/drawingml/2006/main">
                  <a:graphicData uri="http://schemas.microsoft.com/office/word/2010/wordprocessingShape">
                    <wps:wsp>
                      <wps:cNvSpPr txBox="1"/>
                      <wps:spPr>
                        <a:xfrm>
                          <a:off x="0" y="0"/>
                          <a:ext cx="6938990" cy="668819"/>
                        </a:xfrm>
                        <a:prstGeom prst="rect">
                          <a:avLst/>
                        </a:prstGeom>
                        <a:solidFill>
                          <a:schemeClr val="lt1"/>
                        </a:solidFill>
                        <a:ln w="6350">
                          <a:noFill/>
                        </a:ln>
                      </wps:spPr>
                      <wps:txbx>
                        <w:txbxContent>
                          <w:p w14:paraId="46680C82" w14:textId="2B720701" w:rsidR="00575A5C" w:rsidRPr="00AE5DA7" w:rsidRDefault="00575A5C" w:rsidP="00697AAD">
                            <w:pPr>
                              <w:rPr>
                                <w:rFonts w:ascii="Verdana" w:hAnsi="Verdana"/>
                                <w:sz w:val="17"/>
                                <w:szCs w:val="17"/>
                              </w:rPr>
                            </w:pPr>
                            <w:r w:rsidRPr="00AE5DA7">
                              <w:rPr>
                                <w:rFonts w:ascii="Verdana" w:hAnsi="Verdana"/>
                                <w:sz w:val="17"/>
                                <w:szCs w:val="17"/>
                              </w:rPr>
                              <w:t xml:space="preserve">Using the map provided, </w:t>
                            </w:r>
                            <w:r>
                              <w:rPr>
                                <w:rFonts w:ascii="Verdana" w:hAnsi="Verdana"/>
                                <w:sz w:val="17"/>
                                <w:szCs w:val="17"/>
                              </w:rPr>
                              <w:t xml:space="preserve">color, label and </w:t>
                            </w:r>
                            <w:r w:rsidRPr="00AE5DA7">
                              <w:rPr>
                                <w:rFonts w:ascii="Verdana" w:hAnsi="Verdana"/>
                                <w:sz w:val="17"/>
                                <w:szCs w:val="17"/>
                              </w:rPr>
                              <w:t xml:space="preserve">place a </w:t>
                            </w:r>
                            <w:r w:rsidRPr="00AE5DA7">
                              <w:rPr>
                                <w:rFonts w:ascii="Verdana" w:hAnsi="Verdana"/>
                                <w:noProof/>
                                <w:sz w:val="17"/>
                                <w:szCs w:val="17"/>
                                <w:lang w:eastAsia="en-US"/>
                              </w:rPr>
                              <w:drawing>
                                <wp:inline distT="0" distB="0" distL="0" distR="0" wp14:anchorId="4464666A" wp14:editId="5AB9B691">
                                  <wp:extent cx="281940" cy="219710"/>
                                  <wp:effectExtent l="0" t="0" r="3810" b="8890"/>
                                  <wp:docPr id="333" name="Picture 3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281940" cy="219710"/>
                                          </a:xfrm>
                                          <a:prstGeom prst="rect">
                                            <a:avLst/>
                                          </a:prstGeom>
                                          <a:noFill/>
                                          <a:ln>
                                            <a:noFill/>
                                          </a:ln>
                                        </pic:spPr>
                                      </pic:pic>
                                    </a:graphicData>
                                  </a:graphic>
                                </wp:inline>
                              </w:drawing>
                            </w:r>
                            <w:r w:rsidRPr="00AE5DA7">
                              <w:rPr>
                                <w:rFonts w:ascii="Verdana" w:hAnsi="Verdana"/>
                                <w:sz w:val="17"/>
                                <w:szCs w:val="17"/>
                              </w:rPr>
                              <w:t xml:space="preserve"> </w:t>
                            </w:r>
                            <w:r>
                              <w:rPr>
                                <w:rFonts w:ascii="Verdana" w:hAnsi="Verdana"/>
                                <w:sz w:val="17"/>
                                <w:szCs w:val="17"/>
                              </w:rPr>
                              <w:t>on</w:t>
                            </w:r>
                            <w:r w:rsidRPr="00AE5DA7">
                              <w:rPr>
                                <w:rFonts w:ascii="Verdana" w:hAnsi="Verdana"/>
                                <w:sz w:val="17"/>
                                <w:szCs w:val="17"/>
                              </w:rPr>
                              <w:t xml:space="preserve"> three coun</w:t>
                            </w:r>
                            <w:r>
                              <w:rPr>
                                <w:rFonts w:ascii="Verdana" w:hAnsi="Verdana"/>
                                <w:sz w:val="17"/>
                                <w:szCs w:val="17"/>
                              </w:rPr>
                              <w:t>t</w:t>
                            </w:r>
                            <w:r w:rsidRPr="00AE5DA7">
                              <w:rPr>
                                <w:rFonts w:ascii="Verdana" w:hAnsi="Verdana"/>
                                <w:sz w:val="17"/>
                                <w:szCs w:val="17"/>
                              </w:rPr>
                              <w:t>ries in each of the following undernourishment categories: very low, moderately low, moderately high, high and very high.</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0CD6F327" id="Text Box 19" o:spid="_x0000_s1069" type="#_x0000_t202" style="position:absolute;margin-left:-2.45pt;margin-top:14.2pt;width:546.4pt;height:52.65pt;z-index:251674624;visibility:visible;mso-wrap-style:square;mso-wrap-distance-left:9pt;mso-wrap-distance-top:0;mso-wrap-distance-right:9pt;mso-wrap-distance-bottom:0;mso-position-horizontal:absolute;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FKB0RAIAAIMEAAAOAAAAZHJzL2Uyb0RvYy54bWysVE1v2zAMvQ/YfxB0X5yPNkuCOEXWIsOA&#10;oi2QDj0rshwbkEVNUmJ3v35PctJ23U7DLjJFUvx4j/Tyqms0OyrnazI5Hw2GnCkjqajNPuffHzef&#10;Zpz5IEwhNBmV82fl+dXq44dlaxdqTBXpQjmGIMYvWpvzKgS7yDIvK9UIPyCrDIwluUYEXN0+K5xo&#10;Eb3R2Xg4nGYtucI6ksp7aG96I1+l+GWpZLgvS68C0zlHbSGdLp27eGarpVjsnbBVLU9liH+oohG1&#10;QdKXUDciCHZw9R+hmlo68lSGgaQmo7KspUo9oJvR8F0320pYlXoBON6+wOT/X1h5d3xwrC7A3Zwz&#10;Ixpw9Ki6wL5Qx6ACPq31C7htLRxDBz18z3oPZWy7K10Tv2iIwQ6kn1/QjdEklNP5ZDafwyRhm05n&#10;sz589vraOh++KmpYFHLuwF4CVRxvfUAlcD27xGSedF1saq3TJU6MutaOHQW41iHViBe/eWnDWiSf&#10;XA5TYEPxeR9ZGySIvfY9RSl0uy5hM0mDElU7Kp6Bg6N+kryVmxrF3gofHoTD6KA/rEO4x1FqQjI6&#10;SZxV5H7+TR/9wSisnLUYxZz7HwfhFGf6mwHX89HFRZzddLm4/DzGxb217N5azKG5JiAwwuJZmcTo&#10;H/RZLB01T9iadcwKkzASuXMezuJ16BcEWyfVep2cMK1WhFuztTKGjohHKh67J+Hsia8Apu/oPLRi&#10;8Y623je+NLQ+BCrrxOkrqif8MemJ6tNWxlV6e09er/+O1S8AAAD//wMAUEsDBBQABgAIAAAAIQAb&#10;gQZr4QAAAAoBAAAPAAAAZHJzL2Rvd25yZXYueG1sTI9PT4NAEMXvJn6HzZh4Me1iqYLI0hijNvFm&#10;8U+8bdkRiOwsYbeA397pSW8z817e/F6+mW0nRhx860jB5TICgVQ501Kt4LV8XKQgfNBkdOcIFfyg&#10;h01xepLrzLiJXnDchVpwCPlMK2hC6DMpfdWg1X7peiTWvtxgdeB1qKUZ9MThtpOrKLqWVrfEHxrd&#10;432D1ffuYBV8XtQfz35+epviq7h/2I5l8m5Kpc7P5rtbEAHn8GeGIz6jQ8FMe3cg40WnYLG+YaeC&#10;VboGcdSjNOHLnqc4TkAWufxfofgFAAD//wMAUEsBAi0AFAAGAAgAAAAhALaDOJL+AAAA4QEAABMA&#10;AAAAAAAAAAAAAAAAAAAAAFtDb250ZW50X1R5cGVzXS54bWxQSwECLQAUAAYACAAAACEAOP0h/9YA&#10;AACUAQAACwAAAAAAAAAAAAAAAAAvAQAAX3JlbHMvLnJlbHNQSwECLQAUAAYACAAAACEAVhSgdEQC&#10;AACDBAAADgAAAAAAAAAAAAAAAAAuAgAAZHJzL2Uyb0RvYy54bWxQSwECLQAUAAYACAAAACEAG4EG&#10;a+EAAAAKAQAADwAAAAAAAAAAAAAAAACeBAAAZHJzL2Rvd25yZXYueG1sUEsFBgAAAAAEAAQA8wAA&#10;AKwFAAAAAA==&#10;" fillcolor="white [3201]" stroked="f" strokeweight=".5pt">
                <v:textbox>
                  <w:txbxContent>
                    <w:p w14:paraId="46680C82" w14:textId="2B720701" w:rsidR="00575A5C" w:rsidRPr="00AE5DA7" w:rsidRDefault="00575A5C" w:rsidP="00697AAD">
                      <w:pPr>
                        <w:rPr>
                          <w:rFonts w:ascii="Verdana" w:hAnsi="Verdana"/>
                          <w:sz w:val="17"/>
                          <w:szCs w:val="17"/>
                        </w:rPr>
                      </w:pPr>
                      <w:r w:rsidRPr="00AE5DA7">
                        <w:rPr>
                          <w:rFonts w:ascii="Verdana" w:hAnsi="Verdana"/>
                          <w:sz w:val="17"/>
                          <w:szCs w:val="17"/>
                        </w:rPr>
                        <w:t xml:space="preserve">Using the map provided, </w:t>
                      </w:r>
                      <w:r>
                        <w:rPr>
                          <w:rFonts w:ascii="Verdana" w:hAnsi="Verdana"/>
                          <w:sz w:val="17"/>
                          <w:szCs w:val="17"/>
                        </w:rPr>
                        <w:t xml:space="preserve">color, label and </w:t>
                      </w:r>
                      <w:r w:rsidRPr="00AE5DA7">
                        <w:rPr>
                          <w:rFonts w:ascii="Verdana" w:hAnsi="Verdana"/>
                          <w:sz w:val="17"/>
                          <w:szCs w:val="17"/>
                        </w:rPr>
                        <w:t xml:space="preserve">place a </w:t>
                      </w:r>
                      <w:r w:rsidRPr="00AE5DA7">
                        <w:rPr>
                          <w:rFonts w:ascii="Verdana" w:hAnsi="Verdana"/>
                          <w:noProof/>
                          <w:sz w:val="17"/>
                          <w:szCs w:val="17"/>
                          <w:lang w:eastAsia="en-US"/>
                        </w:rPr>
                        <w:drawing>
                          <wp:inline distT="0" distB="0" distL="0" distR="0" wp14:anchorId="4464666A" wp14:editId="5AB9B691">
                            <wp:extent cx="281940" cy="219710"/>
                            <wp:effectExtent l="0" t="0" r="3810" b="8890"/>
                            <wp:docPr id="333" name="Picture 3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281940" cy="219710"/>
                                    </a:xfrm>
                                    <a:prstGeom prst="rect">
                                      <a:avLst/>
                                    </a:prstGeom>
                                    <a:noFill/>
                                    <a:ln>
                                      <a:noFill/>
                                    </a:ln>
                                  </pic:spPr>
                                </pic:pic>
                              </a:graphicData>
                            </a:graphic>
                          </wp:inline>
                        </w:drawing>
                      </w:r>
                      <w:r w:rsidRPr="00AE5DA7">
                        <w:rPr>
                          <w:rFonts w:ascii="Verdana" w:hAnsi="Verdana"/>
                          <w:sz w:val="17"/>
                          <w:szCs w:val="17"/>
                        </w:rPr>
                        <w:t xml:space="preserve"> </w:t>
                      </w:r>
                      <w:r>
                        <w:rPr>
                          <w:rFonts w:ascii="Verdana" w:hAnsi="Verdana"/>
                          <w:sz w:val="17"/>
                          <w:szCs w:val="17"/>
                        </w:rPr>
                        <w:t>on</w:t>
                      </w:r>
                      <w:r w:rsidRPr="00AE5DA7">
                        <w:rPr>
                          <w:rFonts w:ascii="Verdana" w:hAnsi="Verdana"/>
                          <w:sz w:val="17"/>
                          <w:szCs w:val="17"/>
                        </w:rPr>
                        <w:t xml:space="preserve"> three coun</w:t>
                      </w:r>
                      <w:r>
                        <w:rPr>
                          <w:rFonts w:ascii="Verdana" w:hAnsi="Verdana"/>
                          <w:sz w:val="17"/>
                          <w:szCs w:val="17"/>
                        </w:rPr>
                        <w:t>t</w:t>
                      </w:r>
                      <w:r w:rsidRPr="00AE5DA7">
                        <w:rPr>
                          <w:rFonts w:ascii="Verdana" w:hAnsi="Verdana"/>
                          <w:sz w:val="17"/>
                          <w:szCs w:val="17"/>
                        </w:rPr>
                        <w:t>ries in each of the following undernourishment categories: very low, moderately low, moderately high, high and very high.</w:t>
                      </w:r>
                    </w:p>
                  </w:txbxContent>
                </v:textbox>
                <w10:wrap anchorx="margin"/>
              </v:shape>
            </w:pict>
          </mc:Fallback>
        </mc:AlternateContent>
      </w:r>
      <w:r>
        <w:rPr>
          <w:noProof/>
          <w:lang w:eastAsia="en-US"/>
        </w:rPr>
        <mc:AlternateContent>
          <mc:Choice Requires="wps">
            <w:drawing>
              <wp:anchor distT="0" distB="0" distL="114300" distR="114300" simplePos="0" relativeHeight="251681792" behindDoc="0" locked="0" layoutInCell="1" allowOverlap="1" wp14:anchorId="45BE0975" wp14:editId="1399C252">
                <wp:simplePos x="0" y="0"/>
                <wp:positionH relativeFrom="column">
                  <wp:posOffset>-140734</wp:posOffset>
                </wp:positionH>
                <wp:positionV relativeFrom="paragraph">
                  <wp:posOffset>208425</wp:posOffset>
                </wp:positionV>
                <wp:extent cx="7206380" cy="4918075"/>
                <wp:effectExtent l="0" t="0" r="13970" b="15875"/>
                <wp:wrapNone/>
                <wp:docPr id="20" name="Rectangle 20"/>
                <wp:cNvGraphicFramePr/>
                <a:graphic xmlns:a="http://schemas.openxmlformats.org/drawingml/2006/main">
                  <a:graphicData uri="http://schemas.microsoft.com/office/word/2010/wordprocessingShape">
                    <wps:wsp>
                      <wps:cNvSpPr/>
                      <wps:spPr>
                        <a:xfrm>
                          <a:off x="0" y="0"/>
                          <a:ext cx="7206380" cy="4918075"/>
                        </a:xfrm>
                        <a:prstGeom prst="rect">
                          <a:avLst/>
                        </a:prstGeom>
                        <a:noFill/>
                        <a:ln>
                          <a:solidFill>
                            <a:schemeClr val="tx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ect w14:anchorId="44E46EFF" id="Rectangle 20" o:spid="_x0000_s1026" style="position:absolute;margin-left:-11.1pt;margin-top:16.4pt;width:567.45pt;height:387.25pt;z-index:25168179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7TU1lgIAAIcFAAAOAAAAZHJzL2Uyb0RvYy54bWysVE1v2zAMvQ/YfxB0X+1k6ZdRpwhSZBhQ&#10;tEHboWdVlmIDsqhJSpzs14+SbCfoih2G+SBLIvlIPpG8ud23iuyEdQ3okk7OckqE5lA1elPSHy+r&#10;L1eUOM90xRRoUdKDcPR2/vnTTWcKMYUaVCUsQRDtis6UtPbeFFnmeC1a5s7ACI1CCbZlHo92k1WW&#10;dYjeqmya5xdZB7YyFrhwDm/vkpDOI76UgvtHKZ3wRJUUY/NxtXF9C2s2v2HFxjJTN7wPg/1DFC1r&#10;NDodoe6YZ2Rrmz+g2oZbcCD9GYc2AykbLmIOmM0kf5fNc82MiLkgOc6MNLn/B8sfdmtLmqqkU6RH&#10;sxbf6AlZY3qjBME7JKgzrkC9Z7O2/cnhNmS7l7YNf8yD7COph5FUsfeE4+XlNL/4eoXgHGWz68lV&#10;fnkeULOjubHOfxPQkrApqUX/kUy2u3c+qQ4qwZuGVaMU3rNC6bA6UE0V7uIhlI5YKkt2DB/d76e9&#10;txMt9B0ss5BZyiXu/EGJhPokJJKC0U9jILEcj5iMc6H9JIlqVonk6jzHb3A2RBETVRoBA7LEIEfs&#10;HmDQTCADdkq71w+mIlbzaJz/LbBkPFpEz6D9aNw2GuxHAAqz6j0n/YGkRE1g6Q2qA5aMhdRLzvBV&#10;g892z5xfM4vNg0+NA8E/4iIVdCWFfkdJDfbXR/dBH2sapZR02IwldT+3zApK1HeN1X49mc1C98bD&#10;7BxLihJ7Knk7lehtuwR8+gmOHsPjNuh7NWylhfYV58YieEUR0xx9l5R7OxyWPg0JnDxcLBZRDTvW&#10;MH+vnw0P4IHVUJYv+1dmTV+7Hsv+AYbGZcW7Ek66wVLDYutBNrG+j7z2fGO3x8LpJ1MYJ6fnqHWc&#10;n/PfAAAA//8DAFBLAwQUAAYACAAAACEAv8yJGuAAAAALAQAADwAAAGRycy9kb3ducmV2LnhtbEyP&#10;QUvDQBCF74L/YZmCF2k32YKtaSZFCsWDJ6N43mymSWh2NmS3afTXuz3pcZiP976X72fbi4lG3zlG&#10;SFcJCGLj6o4bhM+P43ILwgfNte4dE8I3edgX93e5zmp35XeaytCIGMI+0whtCEMmpTctWe1XbiCO&#10;v5MbrQ7xHBtZj/oaw20vVZI8Sas7jg2tHujQkjmXF4vwfPw5V26qvgy9dY+n19QcyskjPizmlx2I&#10;QHP4g+GmH9WhiE6Vu3DtRY+wVEpFFGGt4oQbkKZqA6JC2CabNcgil/83FL8AAAD//wMAUEsBAi0A&#10;FAAGAAgAAAAhALaDOJL+AAAA4QEAABMAAAAAAAAAAAAAAAAAAAAAAFtDb250ZW50X1R5cGVzXS54&#10;bWxQSwECLQAUAAYACAAAACEAOP0h/9YAAACUAQAACwAAAAAAAAAAAAAAAAAvAQAAX3JlbHMvLnJl&#10;bHNQSwECLQAUAAYACAAAACEAze01NZYCAACHBQAADgAAAAAAAAAAAAAAAAAuAgAAZHJzL2Uyb0Rv&#10;Yy54bWxQSwECLQAUAAYACAAAACEAv8yJGuAAAAALAQAADwAAAAAAAAAAAAAAAADwBAAAZHJzL2Rv&#10;d25yZXYueG1sUEsFBgAAAAAEAAQA8wAAAP0FAAAAAA==&#10;" filled="f" strokecolor="#1f497d [3215]" strokeweight="2pt"/>
            </w:pict>
          </mc:Fallback>
        </mc:AlternateContent>
      </w:r>
    </w:p>
    <w:p w14:paraId="1D0A8B2C" w14:textId="77777777" w:rsidR="00697AAD" w:rsidRDefault="00697AAD" w:rsidP="00697AAD"/>
    <w:p w14:paraId="3889E702" w14:textId="258CCF37" w:rsidR="00697AAD" w:rsidRDefault="009A40D7" w:rsidP="00697AAD">
      <w:r>
        <w:rPr>
          <w:noProof/>
          <w:lang w:eastAsia="en-US"/>
        </w:rPr>
        <mc:AlternateContent>
          <mc:Choice Requires="wps">
            <w:drawing>
              <wp:anchor distT="0" distB="0" distL="114300" distR="114300" simplePos="0" relativeHeight="251673600" behindDoc="0" locked="0" layoutInCell="1" allowOverlap="1" wp14:anchorId="1634B4F8" wp14:editId="3C0DC71C">
                <wp:simplePos x="0" y="0"/>
                <wp:positionH relativeFrom="column">
                  <wp:posOffset>3127248</wp:posOffset>
                </wp:positionH>
                <wp:positionV relativeFrom="paragraph">
                  <wp:posOffset>3509990</wp:posOffset>
                </wp:positionV>
                <wp:extent cx="2675273" cy="606116"/>
                <wp:effectExtent l="0" t="0" r="0" b="3810"/>
                <wp:wrapNone/>
                <wp:docPr id="22" name="Text Box 22"/>
                <wp:cNvGraphicFramePr/>
                <a:graphic xmlns:a="http://schemas.openxmlformats.org/drawingml/2006/main">
                  <a:graphicData uri="http://schemas.microsoft.com/office/word/2010/wordprocessingShape">
                    <wps:wsp>
                      <wps:cNvSpPr txBox="1"/>
                      <wps:spPr>
                        <a:xfrm>
                          <a:off x="0" y="0"/>
                          <a:ext cx="2675273" cy="606116"/>
                        </a:xfrm>
                        <a:prstGeom prst="rect">
                          <a:avLst/>
                        </a:prstGeom>
                        <a:solidFill>
                          <a:schemeClr val="lt1"/>
                        </a:solidFill>
                        <a:ln w="6350">
                          <a:noFill/>
                        </a:ln>
                      </wps:spPr>
                      <wps:txbx>
                        <w:txbxContent>
                          <w:p w14:paraId="3DDABDDB" w14:textId="76C60131" w:rsidR="00575A5C" w:rsidRPr="00B7173E" w:rsidRDefault="00575A5C" w:rsidP="009A40D7">
                            <w:pPr>
                              <w:rPr>
                                <w:rFonts w:ascii="Verdana" w:hAnsi="Verdana"/>
                                <w:sz w:val="17"/>
                                <w:szCs w:val="17"/>
                              </w:rPr>
                            </w:pPr>
                            <w:r w:rsidRPr="004F3B40">
                              <w:rPr>
                                <w:rFonts w:ascii="Verdana" w:hAnsi="Verdana"/>
                                <w:sz w:val="17"/>
                                <w:szCs w:val="17"/>
                              </w:rPr>
                              <w:t>Create a key/legend for your map here:</w:t>
                            </w:r>
                            <w:r>
                              <w:rPr>
                                <w:rFonts w:ascii="Verdana" w:hAnsi="Verdana"/>
                                <w:sz w:val="17"/>
                                <w:szCs w:val="17"/>
                              </w:rPr>
                              <w:t xml:space="preserve"> </w:t>
                            </w:r>
                            <w:r w:rsidRPr="00B7173E">
                              <w:rPr>
                                <w:rFonts w:ascii="Verdana" w:hAnsi="Verdana"/>
                                <w:color w:val="FF0000"/>
                                <w:sz w:val="17"/>
                                <w:szCs w:val="17"/>
                              </w:rPr>
                              <w:t>Answers will vary. Five colors should be identified.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634B4F8" id="Text Box 22" o:spid="_x0000_s1070" type="#_x0000_t202" style="position:absolute;margin-left:246.25pt;margin-top:276.4pt;width:210.65pt;height:47.75pt;z-index:2516736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oYQGRgIAAIMEAAAOAAAAZHJzL2Uyb0RvYy54bWysVEtv2zAMvg/YfxB0X/zIo50Rp8hSZBgQ&#10;tAWSoWdFlhMDkqhJSuzs14+SkzTrdhp2kSmS+kh+JD196JQkR2FdA7qk2SClRGgOVaN3Jf2+WX66&#10;p8R5pismQYuSnoSjD7OPH6atKUQOe5CVsARBtCtaU9K996ZIEsf3QjE3ACM0Gmuwinm82l1SWdYi&#10;upJJnqaTpAVbGQtcOIfax95IZxG/rgX3z3XthCeypJibj6eN5zacyWzKip1lZt/wcxrsH7JQrNEY&#10;9Ar1yDwjB9v8AaUabsFB7QccVAJ13XARa8BqsvRdNes9MyLWguQ4c6XJ/T9Y/nR8saSpSprnlGim&#10;sEcb0XnyBTqCKuSnNa5At7VBR9+hHvt80TtUhrK72qrwxYII2pHp05XdgMZRmU/uxvndkBKOtkk6&#10;ybJJgEneXhvr/FcBigShpBa7F0llx5XzvevFJQRzIJtq2UgZL2FixEJacmTYa+ljjgj+m5fUpMXg&#10;w3EagTWE5z2y1JhLqLWvKUi+23aRm+G14C1UJ+TBQj9JzvBlg8mumPMvzOLoYOm4Dv4Zj1oCBoOz&#10;RMke7M+/6YM/dhStlLQ4iiV1Pw7MCkrkN429/pyNRmF242U0vsvxYm8t21uLPqgFIAMZLp7hUQz+&#10;Xl7E2oJ6xa2Zh6hoYppj7JL6i7jw/YLg1nExn0cnnFbD/EqvDQ/QgfHQik33yqw598tjp5/gMrSs&#10;eNe23je81DA/eKib2NNAdM/qmX+c9DgV560Mq3R7j15v/47ZLwAAAP//AwBQSwMEFAAGAAgAAAAh&#10;AGO6Aw3jAAAACwEAAA8AAABkcnMvZG93bnJldi54bWxMj01Pg0AQhu8m/ofNmHgxdimU2iJLY4wf&#10;iTeLH/G2ZUcgsrOE3QL+e8eT3mYyT9553nw3206MOPjWkYLlIgKBVDnTUq3gpby/3IDwQZPRnSNU&#10;8I0edsXpSa4z4yZ6xnEfasEh5DOtoAmhz6T0VYNW+4Xrkfj26QarA69DLc2gJw63nYyjaC2tbok/&#10;NLrH2warr/3RKvi4qN+f/PzwOiVp0t89juXVmymVOj+bb65BBJzDHwy/+qwOBTsd3JGMF52C1TZO&#10;GVWQpjF3YGK7THg4KFivNgnIIpf/OxQ/AAAA//8DAFBLAQItABQABgAIAAAAIQC2gziS/gAAAOEB&#10;AAATAAAAAAAAAAAAAAAAAAAAAABbQ29udGVudF9UeXBlc10ueG1sUEsBAi0AFAAGAAgAAAAhADj9&#10;If/WAAAAlAEAAAsAAAAAAAAAAAAAAAAALwEAAF9yZWxzLy5yZWxzUEsBAi0AFAAGAAgAAAAhAA2h&#10;hAZGAgAAgwQAAA4AAAAAAAAAAAAAAAAALgIAAGRycy9lMm9Eb2MueG1sUEsBAi0AFAAGAAgAAAAh&#10;AGO6Aw3jAAAACwEAAA8AAAAAAAAAAAAAAAAAoAQAAGRycy9kb3ducmV2LnhtbFBLBQYAAAAABAAE&#10;APMAAACwBQAAAAA=&#10;" fillcolor="white [3201]" stroked="f" strokeweight=".5pt">
                <v:textbox>
                  <w:txbxContent>
                    <w:p w14:paraId="3DDABDDB" w14:textId="76C60131" w:rsidR="00575A5C" w:rsidRPr="00B7173E" w:rsidRDefault="00575A5C" w:rsidP="009A40D7">
                      <w:pPr>
                        <w:rPr>
                          <w:rFonts w:ascii="Verdana" w:hAnsi="Verdana"/>
                          <w:sz w:val="17"/>
                          <w:szCs w:val="17"/>
                        </w:rPr>
                      </w:pPr>
                      <w:r w:rsidRPr="004F3B40">
                        <w:rPr>
                          <w:rFonts w:ascii="Verdana" w:hAnsi="Verdana"/>
                          <w:sz w:val="17"/>
                          <w:szCs w:val="17"/>
                        </w:rPr>
                        <w:t>Create a key/legend for your map here:</w:t>
                      </w:r>
                      <w:r>
                        <w:rPr>
                          <w:rFonts w:ascii="Verdana" w:hAnsi="Verdana"/>
                          <w:sz w:val="17"/>
                          <w:szCs w:val="17"/>
                        </w:rPr>
                        <w:t xml:space="preserve"> </w:t>
                      </w:r>
                      <w:r w:rsidRPr="00B7173E">
                        <w:rPr>
                          <w:rFonts w:ascii="Verdana" w:hAnsi="Verdana"/>
                          <w:color w:val="FF0000"/>
                          <w:sz w:val="17"/>
                          <w:szCs w:val="17"/>
                        </w:rPr>
                        <w:t>Answers will vary. Five colors should be identified.</w:t>
                      </w:r>
                    </w:p>
                  </w:txbxContent>
                </v:textbox>
              </v:shape>
            </w:pict>
          </mc:Fallback>
        </mc:AlternateContent>
      </w:r>
      <w:r w:rsidR="00697AAD">
        <w:rPr>
          <w:noProof/>
          <w:lang w:eastAsia="en-US"/>
        </w:rPr>
        <mc:AlternateContent>
          <mc:Choice Requires="wps">
            <w:drawing>
              <wp:anchor distT="0" distB="0" distL="114300" distR="114300" simplePos="0" relativeHeight="251682816" behindDoc="0" locked="0" layoutInCell="1" allowOverlap="1" wp14:anchorId="3CE8B3E2" wp14:editId="779C470D">
                <wp:simplePos x="0" y="0"/>
                <wp:positionH relativeFrom="column">
                  <wp:posOffset>3110865</wp:posOffset>
                </wp:positionH>
                <wp:positionV relativeFrom="paragraph">
                  <wp:posOffset>3511695</wp:posOffset>
                </wp:positionV>
                <wp:extent cx="3942352" cy="1243330"/>
                <wp:effectExtent l="0" t="0" r="20320" b="13970"/>
                <wp:wrapNone/>
                <wp:docPr id="21" name="Rectangle 21"/>
                <wp:cNvGraphicFramePr/>
                <a:graphic xmlns:a="http://schemas.openxmlformats.org/drawingml/2006/main">
                  <a:graphicData uri="http://schemas.microsoft.com/office/word/2010/wordprocessingShape">
                    <wps:wsp>
                      <wps:cNvSpPr/>
                      <wps:spPr>
                        <a:xfrm>
                          <a:off x="0" y="0"/>
                          <a:ext cx="3942352" cy="1243330"/>
                        </a:xfrm>
                        <a:prstGeom prst="rect">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64C2DA4" id="Rectangle 21" o:spid="_x0000_s1026" style="position:absolute;margin-left:244.95pt;margin-top:276.5pt;width:310.4pt;height:97.9pt;z-index:251682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oDsfAIAAEcFAAAOAAAAZHJzL2Uyb0RvYy54bWysVFFP2zAQfp+0/2D5faRNywYVKapATJMQ&#10;IGDi2Th2E8n2eWe3affrd3bSgADtYVofXJ/v7jvfl+98dr6zhm0VhhZcxadHE86Uk1C3bl3xn49X&#10;X044C1G4WhhwquJ7Ffj58vOns84vVAkNmFohIxAXFp2veBOjXxRFkI2yIhyBV46cGtCKSCauixpF&#10;R+jWFOVk8rXoAGuPIFUIdHrZO/ky42utZLzVOqjITMXpbjGvmNfntBbLM7FYo/BNK4driH+4hRWt&#10;o6Ij1KWIgm2wfQdlW4kQQMcjCbYArVupcg/UzXTyppuHRniVeyFygh9pCv8PVt5s75C1dcXLKWdO&#10;WPpG98SacGujGJ0RQZ0PC4p78Hc4WIG2qdudRpv+qQ+2y6TuR1LVLjJJh7PTeTk7LjmT5JuW89ls&#10;lmkvXtI9hvhdgWVpU3Gk+plMsb0OkUpS6CEkVXNw1RqTztPN+rvkXdwblQKMu1eamqLqZQbKclIX&#10;BtlWkBCElMrFae9qRK364+MJ/VLDVG/MyFYGTMiaCo/YA0CS6nvsHmaIT6kqq3FMnvztYn3ymJEr&#10;g4tjsm0d4EcAhroaKvfxB5J6ahJLz1Dv6ZMj9LMQvLxqifZrEeKdQBI/jQkNdLylRRvoKg7DjrMG&#10;8PdH5ymeNElezjoapoqHXxuBijPzw5FaT6fzeZq+bMyPv5Vk4GvP82uP29gLoM9EgqTb5W2Kj+aw&#10;1Qj2ieZ+laqSSzhJtSsuIx6Mi9gPOb0cUq1WOYwmzot47R68TOCJ1SSrx92TQD9oL5Jsb+AweGLx&#10;RoJ9bMp0sNpE0G3W5wuvA980rVk4w8uSnoPXdo56ef+WfwAAAP//AwBQSwMEFAAGAAgAAAAhAGmY&#10;HeHjAAAADAEAAA8AAABkcnMvZG93bnJldi54bWxMj8FOwzAQRO9I/IO1SNyoE2hpGrKpSiVOUKQ0&#10;gMTNjZckEK+j2G0DX497guNqn2beZMvRdOJAg2stI8STCARxZXXLNcJL+XCVgHBesVadZUL4JgfL&#10;/PwsU6m2Ry7osPW1CCHsUoXQeN+nUrqqIaPcxPbE4fdhB6N8OIda6kEdQ7jp5HUU3UqjWg4Njepp&#10;3VD1td0bBHp9+yx+3h+r56dqZQte+/K+3CBeXoyrOxCeRv8Hw0k/qEMenHZ2z9qJDmGaLBYBRZjN&#10;bsKoExHH0RzEDmE+TRKQeSb/j8h/AQAA//8DAFBLAQItABQABgAIAAAAIQC2gziS/gAAAOEBAAAT&#10;AAAAAAAAAAAAAAAAAAAAAABbQ29udGVudF9UeXBlc10ueG1sUEsBAi0AFAAGAAgAAAAhADj9If/W&#10;AAAAlAEAAAsAAAAAAAAAAAAAAAAALwEAAF9yZWxzLy5yZWxzUEsBAi0AFAAGAAgAAAAhADf6gOx8&#10;AgAARwUAAA4AAAAAAAAAAAAAAAAALgIAAGRycy9lMm9Eb2MueG1sUEsBAi0AFAAGAAgAAAAhAGmY&#10;HeHjAAAADAEAAA8AAAAAAAAAAAAAAAAA1gQAAGRycy9kb3ducmV2LnhtbFBLBQYAAAAABAAEAPMA&#10;AADmBQAAAAA=&#10;" filled="f" strokecolor="#243f60 [1604]" strokeweight="2pt"/>
            </w:pict>
          </mc:Fallback>
        </mc:AlternateContent>
      </w:r>
      <w:r w:rsidR="00697AAD">
        <w:rPr>
          <w:noProof/>
          <w:lang w:eastAsia="en-US"/>
        </w:rPr>
        <w:drawing>
          <wp:anchor distT="0" distB="0" distL="114300" distR="114300" simplePos="0" relativeHeight="251680768" behindDoc="1" locked="0" layoutInCell="1" allowOverlap="1" wp14:anchorId="0605DEB7" wp14:editId="415EB250">
            <wp:simplePos x="0" y="0"/>
            <wp:positionH relativeFrom="margin">
              <wp:posOffset>-118110</wp:posOffset>
            </wp:positionH>
            <wp:positionV relativeFrom="paragraph">
              <wp:posOffset>306851</wp:posOffset>
            </wp:positionV>
            <wp:extent cx="7182485" cy="3260090"/>
            <wp:effectExtent l="0" t="0" r="0" b="0"/>
            <wp:wrapTight wrapText="bothSides">
              <wp:wrapPolygon edited="0">
                <wp:start x="0" y="0"/>
                <wp:lineTo x="0" y="21457"/>
                <wp:lineTo x="21541" y="21457"/>
                <wp:lineTo x="21541" y="0"/>
                <wp:lineTo x="0" y="0"/>
              </wp:wrapPolygon>
            </wp:wrapTight>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3">
                      <a:extLst>
                        <a:ext uri="{28A0092B-C50C-407E-A947-70E740481C1C}">
                          <a14:useLocalDpi xmlns:a14="http://schemas.microsoft.com/office/drawing/2010/main" val="0"/>
                        </a:ext>
                      </a:extLst>
                    </a:blip>
                    <a:stretch>
                      <a:fillRect/>
                    </a:stretch>
                  </pic:blipFill>
                  <pic:spPr>
                    <a:xfrm>
                      <a:off x="0" y="0"/>
                      <a:ext cx="7182485" cy="3260090"/>
                    </a:xfrm>
                    <a:prstGeom prst="rect">
                      <a:avLst/>
                    </a:prstGeom>
                  </pic:spPr>
                </pic:pic>
              </a:graphicData>
            </a:graphic>
            <wp14:sizeRelH relativeFrom="page">
              <wp14:pctWidth>0</wp14:pctWidth>
            </wp14:sizeRelH>
            <wp14:sizeRelV relativeFrom="page">
              <wp14:pctHeight>0</wp14:pctHeight>
            </wp14:sizeRelV>
          </wp:anchor>
        </w:drawing>
      </w:r>
    </w:p>
    <w:p w14:paraId="1D701145" w14:textId="25F63EFC" w:rsidR="00697AAD" w:rsidRPr="007D3400" w:rsidRDefault="00675146" w:rsidP="00697AAD">
      <w:r>
        <w:rPr>
          <w:noProof/>
          <w:lang w:eastAsia="en-US"/>
        </w:rPr>
        <mc:AlternateContent>
          <mc:Choice Requires="wps">
            <w:drawing>
              <wp:anchor distT="0" distB="0" distL="114300" distR="114300" simplePos="0" relativeHeight="251700224" behindDoc="0" locked="0" layoutInCell="1" allowOverlap="1" wp14:anchorId="36B1E552" wp14:editId="68EB72D0">
                <wp:simplePos x="0" y="0"/>
                <wp:positionH relativeFrom="column">
                  <wp:posOffset>18288</wp:posOffset>
                </wp:positionH>
                <wp:positionV relativeFrom="paragraph">
                  <wp:posOffset>3538166</wp:posOffset>
                </wp:positionV>
                <wp:extent cx="2675255" cy="726294"/>
                <wp:effectExtent l="0" t="0" r="0" b="0"/>
                <wp:wrapNone/>
                <wp:docPr id="34" name="Text Box 34"/>
                <wp:cNvGraphicFramePr/>
                <a:graphic xmlns:a="http://schemas.openxmlformats.org/drawingml/2006/main">
                  <a:graphicData uri="http://schemas.microsoft.com/office/word/2010/wordprocessingShape">
                    <wps:wsp>
                      <wps:cNvSpPr txBox="1"/>
                      <wps:spPr>
                        <a:xfrm>
                          <a:off x="0" y="0"/>
                          <a:ext cx="2675255" cy="726294"/>
                        </a:xfrm>
                        <a:prstGeom prst="rect">
                          <a:avLst/>
                        </a:prstGeom>
                        <a:solidFill>
                          <a:schemeClr val="lt1"/>
                        </a:solidFill>
                        <a:ln w="6350">
                          <a:noFill/>
                        </a:ln>
                      </wps:spPr>
                      <wps:txbx>
                        <w:txbxContent>
                          <w:p w14:paraId="4B1F3E21" w14:textId="720A3969" w:rsidR="00575A5C" w:rsidRPr="00B7173E" w:rsidRDefault="00575A5C" w:rsidP="00675146">
                            <w:pPr>
                              <w:rPr>
                                <w:rFonts w:ascii="Verdana" w:hAnsi="Verdana"/>
                                <w:sz w:val="17"/>
                                <w:szCs w:val="17"/>
                              </w:rPr>
                            </w:pPr>
                            <w:r w:rsidRPr="00B7173E">
                              <w:rPr>
                                <w:rFonts w:ascii="Verdana" w:hAnsi="Verdana"/>
                                <w:color w:val="FF0000"/>
                                <w:sz w:val="17"/>
                                <w:szCs w:val="17"/>
                              </w:rPr>
                              <w:t>Answers will vary. Fifteen stars and labels should be marked. Five different colors should be used.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6B1E552" id="Text Box 34" o:spid="_x0000_s1071" type="#_x0000_t202" style="position:absolute;margin-left:1.45pt;margin-top:278.6pt;width:210.65pt;height:57.2pt;z-index:2517002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XSfeRwIAAIMEAAAOAAAAZHJzL2Uyb0RvYy54bWysVN9v2jAQfp+0/8Hy+xpIga6IUDGqTpOq&#10;tlKZ+mwcByI5Ps82JOyv32cHaNftadqLc74734/vu8vspms02yvnazIFH14MOFNGUlmbTcG/r+4+&#10;febMB2FKocmogh+U5zfzjx9mrZ2qnLakS+UYghg/bW3BtyHYaZZ5uVWN8BdklYGxIteIgKvbZKUT&#10;LaI3OssHg0nWkiutI6m8h/a2N/J5il9VSobHqvIqMF1w1BbS6dK5jmc2n4npxgm7reWxDPEPVTSi&#10;Nkh6DnUrgmA7V/8RqqmlI09VuJDUZFRVtVSpB3QzHLzr5nkrrEq9ABxvzzD5/xdWPuyfHKvLgl+O&#10;ODOiAUcr1QX2hToGFfBprZ/C7dnCMXTQg+eT3kMZ2+4q18QvGmKwA+nDGd0YTUKZT67G+XjMmYTt&#10;Kp/k1yl89vraOh++KmpYFAruwF4CVezvfUAlcD25xGSedF3e1VqnS5wYtdSO7QW41iHViBe/eWnD&#10;2oJPLseDFNhQfN5H1gYJYq99T1EK3brrsclPDa+pPAAHR/0keSvvahR7L3x4Eg6jg9axDuERR6UJ&#10;yegocbYl9/Nv+ugPRmHlrMUoFtz/2AmnONPfDLi+Ho5GcXbTZTS+ynFxby3rtxaza5YEBIZYPCuT&#10;GP2DPomVo+YFW7OIWWESRiJ3wcNJXIZ+QbB1Ui0WyQnTakW4N89WxtAR8UjFqnsRzh75CmD6gU5D&#10;K6bvaOt940tDi12gqk6cRqB7VI/4Y9IT1cetjKv09p68Xv8d818AAAD//wMAUEsDBBQABgAIAAAA&#10;IQB6xhdf4QAAAAkBAAAPAAAAZHJzL2Rvd25yZXYueG1sTI/NTsMwEITvSLyDtUhcEHWaNg2EbCqE&#10;gErcaPgRNzdekojYjmI3CW/PcoLbrGY0822+nU0nRhp86yzCchGBIFs53doa4aV8uLwC4YOyWnXO&#10;EsI3edgWpye5yrSb7DON+1ALLrE+UwhNCH0mpa8aMsovXE+WvU83GBX4HGqpBzVxuelkHEUbaVRr&#10;eaFRPd01VH3tjwbh46J+f/Lz4+u0Slb9/W4s0zddIp6fzbc3IALN4S8Mv/iMDgUzHdzRai86hPia&#10;gwhJksYg2F/HaxYHhE263IAscvn/g+IHAAD//wMAUEsBAi0AFAAGAAgAAAAhALaDOJL+AAAA4QEA&#10;ABMAAAAAAAAAAAAAAAAAAAAAAFtDb250ZW50X1R5cGVzXS54bWxQSwECLQAUAAYACAAAACEAOP0h&#10;/9YAAACUAQAACwAAAAAAAAAAAAAAAAAvAQAAX3JlbHMvLnJlbHNQSwECLQAUAAYACAAAACEATl0n&#10;3kcCAACDBAAADgAAAAAAAAAAAAAAAAAuAgAAZHJzL2Uyb0RvYy54bWxQSwECLQAUAAYACAAAACEA&#10;esYXX+EAAAAJAQAADwAAAAAAAAAAAAAAAAChBAAAZHJzL2Rvd25yZXYueG1sUEsFBgAAAAAEAAQA&#10;8wAAAK8FAAAAAA==&#10;" fillcolor="white [3201]" stroked="f" strokeweight=".5pt">
                <v:textbox>
                  <w:txbxContent>
                    <w:p w14:paraId="4B1F3E21" w14:textId="720A3969" w:rsidR="00575A5C" w:rsidRPr="00B7173E" w:rsidRDefault="00575A5C" w:rsidP="00675146">
                      <w:pPr>
                        <w:rPr>
                          <w:rFonts w:ascii="Verdana" w:hAnsi="Verdana"/>
                          <w:sz w:val="17"/>
                          <w:szCs w:val="17"/>
                        </w:rPr>
                      </w:pPr>
                      <w:r w:rsidRPr="00B7173E">
                        <w:rPr>
                          <w:rFonts w:ascii="Verdana" w:hAnsi="Verdana"/>
                          <w:color w:val="FF0000"/>
                          <w:sz w:val="17"/>
                          <w:szCs w:val="17"/>
                        </w:rPr>
                        <w:t>Answers will vary. Fifteen stars and labels should be marked. Five different colors should be used.</w:t>
                      </w:r>
                    </w:p>
                  </w:txbxContent>
                </v:textbox>
              </v:shape>
            </w:pict>
          </mc:Fallback>
        </mc:AlternateContent>
      </w:r>
    </w:p>
    <w:p w14:paraId="6F5339DD" w14:textId="33D11087" w:rsidR="00697AAD" w:rsidRDefault="00697AAD" w:rsidP="00697AAD">
      <w:r>
        <w:t xml:space="preserve">  </w:t>
      </w:r>
    </w:p>
    <w:p w14:paraId="66DFBD28" w14:textId="77777777" w:rsidR="00697AAD" w:rsidRDefault="00697AAD" w:rsidP="00697AAD">
      <w:pPr>
        <w:ind w:firstLine="720"/>
      </w:pPr>
    </w:p>
    <w:p w14:paraId="30689AB3" w14:textId="77777777" w:rsidR="00697AAD" w:rsidRDefault="00697AAD" w:rsidP="00697AAD"/>
    <w:p w14:paraId="38037F79" w14:textId="77777777" w:rsidR="00697AAD" w:rsidRDefault="00697AAD" w:rsidP="00697AAD"/>
    <w:p w14:paraId="793E1281" w14:textId="4BC23586" w:rsidR="00697AAD" w:rsidRPr="0016192A" w:rsidRDefault="0058441B" w:rsidP="00697AAD">
      <w:r>
        <w:rPr>
          <w:noProof/>
          <w:lang w:eastAsia="en-US"/>
        </w:rPr>
        <mc:AlternateContent>
          <mc:Choice Requires="wps">
            <w:drawing>
              <wp:anchor distT="0" distB="0" distL="114300" distR="114300" simplePos="0" relativeHeight="251683840" behindDoc="0" locked="0" layoutInCell="1" allowOverlap="1" wp14:anchorId="217AFBAD" wp14:editId="798E942F">
                <wp:simplePos x="0" y="0"/>
                <wp:positionH relativeFrom="margin">
                  <wp:posOffset>5951430</wp:posOffset>
                </wp:positionH>
                <wp:positionV relativeFrom="paragraph">
                  <wp:posOffset>126291</wp:posOffset>
                </wp:positionV>
                <wp:extent cx="1102360" cy="918186"/>
                <wp:effectExtent l="19050" t="19050" r="21590" b="15875"/>
                <wp:wrapNone/>
                <wp:docPr id="23" name="Text Box 23"/>
                <wp:cNvGraphicFramePr/>
                <a:graphic xmlns:a="http://schemas.openxmlformats.org/drawingml/2006/main">
                  <a:graphicData uri="http://schemas.microsoft.com/office/word/2010/wordprocessingShape">
                    <wps:wsp>
                      <wps:cNvSpPr txBox="1"/>
                      <wps:spPr>
                        <a:xfrm>
                          <a:off x="0" y="0"/>
                          <a:ext cx="1102360" cy="918186"/>
                        </a:xfrm>
                        <a:prstGeom prst="rect">
                          <a:avLst/>
                        </a:prstGeom>
                        <a:solidFill>
                          <a:schemeClr val="lt1"/>
                        </a:solidFill>
                        <a:ln w="28575">
                          <a:solidFill>
                            <a:schemeClr val="tx2"/>
                          </a:solidFill>
                        </a:ln>
                      </wps:spPr>
                      <wps:txbx>
                        <w:txbxContent>
                          <w:p w14:paraId="6D9B266C" w14:textId="741DF112" w:rsidR="00575A5C" w:rsidRPr="00CC1039" w:rsidRDefault="00575A5C" w:rsidP="0058441B">
                            <w:pPr>
                              <w:rPr>
                                <w:rFonts w:ascii="Verdana" w:hAnsi="Verdana"/>
                                <w:sz w:val="15"/>
                                <w:szCs w:val="15"/>
                              </w:rPr>
                            </w:pPr>
                            <w:r w:rsidRPr="00CC1039">
                              <w:rPr>
                                <w:rFonts w:ascii="Verdana" w:hAnsi="Verdana"/>
                                <w:sz w:val="15"/>
                                <w:szCs w:val="15"/>
                              </w:rPr>
                              <w:t xml:space="preserve">HINT: A key/legend tells you what everything means on a map. </w:t>
                            </w:r>
                            <w:r>
                              <w:rPr>
                                <w:rFonts w:ascii="Verdana" w:hAnsi="Verdana"/>
                                <w:sz w:val="15"/>
                                <w:szCs w:val="15"/>
                              </w:rPr>
                              <w:t>(</w:t>
                            </w:r>
                            <w:r w:rsidRPr="00CC1039">
                              <w:rPr>
                                <w:rFonts w:ascii="Verdana" w:hAnsi="Verdana"/>
                                <w:sz w:val="15"/>
                                <w:szCs w:val="15"/>
                              </w:rPr>
                              <w:t>Ex. colors and country name</w:t>
                            </w:r>
                            <w:r>
                              <w:rPr>
                                <w:rFonts w:ascii="Verdana" w:hAnsi="Verdana"/>
                                <w:sz w:val="15"/>
                                <w:szCs w:val="15"/>
                              </w:rPr>
                              <w:t>)</w:t>
                            </w:r>
                          </w:p>
                          <w:p w14:paraId="517C9453" w14:textId="1D036459" w:rsidR="00575A5C" w:rsidRPr="00AE5DA7" w:rsidRDefault="00575A5C" w:rsidP="00697AAD">
                            <w:pPr>
                              <w:rPr>
                                <w:rFonts w:ascii="Verdana" w:hAnsi="Verdana"/>
                                <w:sz w:val="17"/>
                                <w:szCs w:val="17"/>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17AFBAD" id="Text Box 23" o:spid="_x0000_s1072" type="#_x0000_t202" style="position:absolute;margin-left:468.6pt;margin-top:9.95pt;width:86.8pt;height:72.3pt;z-index:2516838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8e7vTwIAAKwEAAAOAAAAZHJzL2Uyb0RvYy54bWysVE1v2zAMvQ/YfxB0XxynX2lQp8haZBhQ&#10;tAWSoWdFlhsDsqhJSuzu1+9Jzle7nYZdFIqkn8jHx9zcdo1mW+V8Tabg+WDImTKSytq8FvzHcv5l&#10;zJkPwpRCk1EFf1Oe304/f7pp7USNaE26VI4BxPhJawu+DsFOsszLtWqEH5BVBsGKXCMCru41K51o&#10;gd7obDQcXmYtudI6ksp7eO/7IJ8m/KpSMjxVlVeB6YKjtpBOl85VPLPpjZi8OmHXtdyVIf6hikbU&#10;Bo8eoO5FEGzj6j+gmlo68lSFgaQmo6qqpUo9oJt8+KGbxVpYlXoBOd4eaPL/D1Y+bp8dq8uCj844&#10;M6LBjJaqC+wrdQwu8NNaP0HawiIxdPBjznu/hzO23VWuib9oiCEOpt8O7EY0GT/Kh6OzS4QkYtf5&#10;OB9fRpjs+LV1PnxT1LBoFNxheolUsX3woU/dp8THPOm6nNdap0tUjLrTjm0FZq1DqhHg77K0YS1a&#10;HV9cXSTkd8EkuiNE6Ea7+k6yAKgNio6k9M1HK3SrLpF4dmBsReUbCHPUS85bOa/R1YPw4Vk4aAxE&#10;YG/CE45KE6qincXZmtyvv/ljPkaPKGctNFtw/3MjnOJMfzcQxXV+fh5Fni7nF1cjXNxpZHUaMZvm&#10;jkBVjg21MpkxP+i9WTlqXrBes/gqQsJIvF3wsDfvQr9JWE+pZrOUBFlbER7MwsoIHUcTZ7bsXoSz&#10;u8EGSOKR9uoWkw/z7XPjl4Zmm0BVnYYfie5Z3fGPlUjy2a1v3LnTe8o6/slMfwMAAP//AwBQSwME&#10;FAAGAAgAAAAhACL1eVvgAAAACwEAAA8AAABkcnMvZG93bnJldi54bWxMj81OwzAQhO9IvIO1lbgg&#10;6qTQQtI4FSBFopeKFh7AjbdxwD9R7Kbp27M90duO5tPsTLEarWED9qH1TkA6TYChq71qXSPg+6t6&#10;eAEWonRKGu9QwBkDrMrbm0Lmyp/cFoddbBiFuJBLATrGLuc81BqtDFPfoSPv4HsrI8m+4aqXJwq3&#10;hs+SZMGtbB190LLDd4317+5oBRg1bKvD5+aeG13N1+rnDc8fWoi7yfi6BBZxjP8wXOpTdSip094f&#10;nQrMCMgen2eEkpFlwC5AmiY0Zk/X4mkOvCz49YbyDwAA//8DAFBLAQItABQABgAIAAAAIQC2gziS&#10;/gAAAOEBAAATAAAAAAAAAAAAAAAAAAAAAABbQ29udGVudF9UeXBlc10ueG1sUEsBAi0AFAAGAAgA&#10;AAAhADj9If/WAAAAlAEAAAsAAAAAAAAAAAAAAAAALwEAAF9yZWxzLy5yZWxzUEsBAi0AFAAGAAgA&#10;AAAhANHx7u9PAgAArAQAAA4AAAAAAAAAAAAAAAAALgIAAGRycy9lMm9Eb2MueG1sUEsBAi0AFAAG&#10;AAgAAAAhACL1eVvgAAAACwEAAA8AAAAAAAAAAAAAAAAAqQQAAGRycy9kb3ducmV2LnhtbFBLBQYA&#10;AAAABAAEAPMAAAC2BQAAAAA=&#10;" fillcolor="white [3201]" strokecolor="#1f497d [3215]" strokeweight="2.25pt">
                <v:textbox>
                  <w:txbxContent>
                    <w:p w14:paraId="6D9B266C" w14:textId="741DF112" w:rsidR="00575A5C" w:rsidRPr="00CC1039" w:rsidRDefault="00575A5C" w:rsidP="0058441B">
                      <w:pPr>
                        <w:rPr>
                          <w:rFonts w:ascii="Verdana" w:hAnsi="Verdana"/>
                          <w:sz w:val="15"/>
                          <w:szCs w:val="15"/>
                        </w:rPr>
                      </w:pPr>
                      <w:r w:rsidRPr="00CC1039">
                        <w:rPr>
                          <w:rFonts w:ascii="Verdana" w:hAnsi="Verdana"/>
                          <w:sz w:val="15"/>
                          <w:szCs w:val="15"/>
                        </w:rPr>
                        <w:t xml:space="preserve">HINT: A key/legend tells you what everything means on a map. </w:t>
                      </w:r>
                      <w:r>
                        <w:rPr>
                          <w:rFonts w:ascii="Verdana" w:hAnsi="Verdana"/>
                          <w:sz w:val="15"/>
                          <w:szCs w:val="15"/>
                        </w:rPr>
                        <w:t>(</w:t>
                      </w:r>
                      <w:r w:rsidRPr="00CC1039">
                        <w:rPr>
                          <w:rFonts w:ascii="Verdana" w:hAnsi="Verdana"/>
                          <w:sz w:val="15"/>
                          <w:szCs w:val="15"/>
                        </w:rPr>
                        <w:t>Ex. colors and country name</w:t>
                      </w:r>
                      <w:r>
                        <w:rPr>
                          <w:rFonts w:ascii="Verdana" w:hAnsi="Verdana"/>
                          <w:sz w:val="15"/>
                          <w:szCs w:val="15"/>
                        </w:rPr>
                        <w:t>)</w:t>
                      </w:r>
                    </w:p>
                    <w:p w14:paraId="517C9453" w14:textId="1D036459" w:rsidR="00575A5C" w:rsidRPr="00AE5DA7" w:rsidRDefault="00575A5C" w:rsidP="00697AAD">
                      <w:pPr>
                        <w:rPr>
                          <w:rFonts w:ascii="Verdana" w:hAnsi="Verdana"/>
                          <w:sz w:val="17"/>
                          <w:szCs w:val="17"/>
                        </w:rPr>
                      </w:pPr>
                    </w:p>
                  </w:txbxContent>
                </v:textbox>
                <w10:wrap anchorx="margin"/>
              </v:shape>
            </w:pict>
          </mc:Fallback>
        </mc:AlternateContent>
      </w:r>
      <w:r>
        <w:rPr>
          <w:noProof/>
          <w:lang w:eastAsia="en-US"/>
        </w:rPr>
        <mc:AlternateContent>
          <mc:Choice Requires="wpg">
            <w:drawing>
              <wp:anchor distT="0" distB="0" distL="114300" distR="114300" simplePos="0" relativeHeight="251689984" behindDoc="0" locked="0" layoutInCell="1" allowOverlap="1" wp14:anchorId="7B1061D9" wp14:editId="6472AC54">
                <wp:simplePos x="0" y="0"/>
                <wp:positionH relativeFrom="column">
                  <wp:posOffset>-126221</wp:posOffset>
                </wp:positionH>
                <wp:positionV relativeFrom="paragraph">
                  <wp:posOffset>124070</wp:posOffset>
                </wp:positionV>
                <wp:extent cx="6008370" cy="935405"/>
                <wp:effectExtent l="0" t="0" r="11430" b="0"/>
                <wp:wrapNone/>
                <wp:docPr id="334" name="Group 334"/>
                <wp:cNvGraphicFramePr/>
                <a:graphic xmlns:a="http://schemas.openxmlformats.org/drawingml/2006/main">
                  <a:graphicData uri="http://schemas.microsoft.com/office/word/2010/wordprocessingGroup">
                    <wpg:wgp>
                      <wpg:cNvGrpSpPr/>
                      <wpg:grpSpPr>
                        <a:xfrm>
                          <a:off x="0" y="0"/>
                          <a:ext cx="6008370" cy="935405"/>
                          <a:chOff x="0" y="0"/>
                          <a:chExt cx="6008370" cy="950976"/>
                        </a:xfrm>
                      </wpg:grpSpPr>
                      <wps:wsp>
                        <wps:cNvPr id="28" name="Text Box 28"/>
                        <wps:cNvSpPr txBox="1"/>
                        <wps:spPr>
                          <a:xfrm>
                            <a:off x="22439" y="0"/>
                            <a:ext cx="5956663" cy="950976"/>
                          </a:xfrm>
                          <a:prstGeom prst="rect">
                            <a:avLst/>
                          </a:prstGeom>
                          <a:solidFill>
                            <a:schemeClr val="lt1"/>
                          </a:solidFill>
                          <a:ln w="6350">
                            <a:noFill/>
                          </a:ln>
                        </wps:spPr>
                        <wps:txbx>
                          <w:txbxContent>
                            <w:p w14:paraId="030E5A9D" w14:textId="5CAB721B" w:rsidR="00575A5C" w:rsidRDefault="00575A5C" w:rsidP="00636748">
                              <w:r w:rsidRPr="00B7173E">
                                <w:rPr>
                                  <w:rFonts w:ascii="Verdana" w:hAnsi="Verdana"/>
                                  <w:sz w:val="17"/>
                                  <w:szCs w:val="17"/>
                                </w:rPr>
                                <w:t>How do you think undernourishment affects students in these countries?</w:t>
                              </w:r>
                              <w:r>
                                <w:t xml:space="preserve">  </w:t>
                              </w:r>
                              <w:r w:rsidRPr="00B7173E">
                                <w:rPr>
                                  <w:rFonts w:ascii="Verdana" w:hAnsi="Verdana"/>
                                  <w:color w:val="FF0000"/>
                                  <w:sz w:val="17"/>
                                  <w:szCs w:val="17"/>
                                </w:rPr>
                                <w:t>Answers will vary.</w:t>
                              </w:r>
                              <w:r w:rsidRPr="009A40D7">
                                <w:rPr>
                                  <w:color w:val="FF0000"/>
                                </w:rPr>
                                <w:t xml:space="preserve"> </w:t>
                              </w:r>
                              <w:r>
                                <w:t>_________________________________________________________________________________________________________________________________________________________________________________________________________________________________</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9" name="Rectangle 29"/>
                        <wps:cNvSpPr/>
                        <wps:spPr>
                          <a:xfrm>
                            <a:off x="0" y="11219"/>
                            <a:ext cx="6008370" cy="924560"/>
                          </a:xfrm>
                          <a:prstGeom prst="rect">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7B1061D9" id="Group 334" o:spid="_x0000_s1073" style="position:absolute;margin-left:-9.95pt;margin-top:9.75pt;width:473.1pt;height:73.65pt;z-index:251689984;mso-height-relative:margin" coordsize="60083,950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U+yeUwMAAHMJAAAOAAAAZHJzL2Uyb0RvYy54bWzcVk1P3DAQvVfqf7B8L8lmNwsbERClBVVC&#10;gICKs9dxNpEc27W9JPTXd2wnWfbjUipVVfeQ9cfM2PPmvUlOz7uGoxemTS1FjidHMUZMUFnUYpXj&#10;709Xn04wMpaIgnApWI5fmcHnZx8/nLYqY4msJC+YRhBEmKxVOa6sVVkUGVqxhpgjqZiAzVLqhliY&#10;6lVUaNJC9IZHSRzPo1bqQmlJmTGw+iVs4jMfvywZtXdlaZhFPMdwN+uf2j+X7hmdnZJspYmqatpf&#10;g7zjFg2pBRw6hvpCLEFrXe+FamqqpZGlPaKyiWRZ1pT5HCCbSbyTzbWWa+VzWWXtSo0wAbQ7OL07&#10;LL19udeoLnI8nc4wEqSBIvlzkVsAeFq1ysDqWqtHda/7hVWYuYy7UjfuH3JBnQf2dQSWdRZRWJzH&#10;8cn0GPCnsLeYprM4DcjTCsqz50arrwcd03hxPHeO0XBs5G43XqZVQCKzwcn8GU6PFVHMw28cAj1O&#10;CTA6wPTk0vssOwRLHhdv5lBCtoN10MOwbmDxAFhJMpsuMNoHLF2k8/l82gO2nzfJlDb2mskGuUGO&#10;NTDdE5C83BgbIBpM3MFG8rq4qjn3E6cudsk1eiGgC279PQHULSsuUAulm6axDyykcw+RuYAaOLRD&#10;Xm5ku2UXeNSzxmRLWbwCFloG1RlFr2q47A0x9p5okBkQAlqHvYNHySUcJvsRRpXUPw+tO3uoKuxi&#10;1IJsc2x+rIlmGPFvAuq9mMxmTud+MkuPE5jotzvLtzti3VxKQGACTUpRP3T2lg/DUsvmGTrMhTsV&#10;toigcHaO7TC8tKGZQIei7OLCG4GyFbE34lFRF9oh7krx1D0Trfp6WeDOrRwYRrKdsgVb5ynkxdrK&#10;svY1dUAHVHv8ge1OoX+D9sDTQPsHoBoRK85Qshj4DfIYu8PAikGjO61hMkkm3o9kh9tDMkvnvjGP&#10;Kv9ttm+4uk1SY185c6hy8cBKoCtoNPEF8i+cjSQIpUyALLxaKlKwoJQ0hl/fgEYP3458QGddgkjG&#10;2H2AbbkNsYOUenvnyvz7anQOshuPCTfYdh49/MlS2NG5qYXUhzLbiL0M9oOSAzQbhv2XuqVW/0vK&#10;9a8veLN7CvVfIe7T4e3c12fzrXT2CwAA//8DAFBLAwQUAAYACAAAACEAInead+AAAAAKAQAADwAA&#10;AGRycy9kb3ducmV2LnhtbEyPwWrCQBCG74W+wzKF3nQTxWDSbESk7UkK1ULpbc2OSTA7G7JrEt++&#10;01M9zvwf/3yTbybbigF73zhSEM8jEEilMw1VCr6Ob7M1CB80Gd06QgU39LApHh9ynRk30icOh1AJ&#10;LiGfaQV1CF0mpS9rtNrPXYfE2dn1Vgce+0qaXo9cblu5iKJEWt0QX6h1h7say8vhahW8j3rcLuPX&#10;YX85724/x9XH9z5GpZ6fpu0LiIBT+IfhT5/VoWCnk7uS8aJVMIvTlFEO0hUIBtJFsgRx4kWSrEEW&#10;ubx/ofgFAAD//wMAUEsBAi0AFAAGAAgAAAAhALaDOJL+AAAA4QEAABMAAAAAAAAAAAAAAAAAAAAA&#10;AFtDb250ZW50X1R5cGVzXS54bWxQSwECLQAUAAYACAAAACEAOP0h/9YAAACUAQAACwAAAAAAAAAA&#10;AAAAAAAvAQAAX3JlbHMvLnJlbHNQSwECLQAUAAYACAAAACEA+lPsnlMDAABzCQAADgAAAAAAAAAA&#10;AAAAAAAuAgAAZHJzL2Uyb0RvYy54bWxQSwECLQAUAAYACAAAACEAInead+AAAAAKAQAADwAAAAAA&#10;AAAAAAAAAACtBQAAZHJzL2Rvd25yZXYueG1sUEsFBgAAAAAEAAQA8wAAALoGAAAAAA==&#10;">
                <v:shape id="Text Box 28" o:spid="_x0000_s1074" type="#_x0000_t202" style="position:absolute;left:224;width:59567;height:950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FjwgAAANsAAAAPAAAAZHJzL2Rvd25yZXYueG1sRE/LasJA&#10;FN0L/sNwBTdFJ1VaJTpKKT6KuxofuLtkrklo5k7IjEn6951FweXhvJfrzpSiodoVlhW8jiMQxKnV&#10;BWcKTsl2NAfhPLLG0jIp+CUH61W/t8RY25a/qTn6TIQQdjEqyL2vYildmpNBN7YVceDutjboA6wz&#10;qWtsQ7gp5SSK3qXBgkNDjhV95pT+HB9Gwe0lux5ctzu307dptdk3yeyiE6WGg+5jAcJT55/if/eX&#10;VjAJY8OX8APk6g8AAP//AwBQSwECLQAUAAYACAAAACEA2+H2y+4AAACFAQAAEwAAAAAAAAAAAAAA&#10;AAAAAAAAW0NvbnRlbnRfVHlwZXNdLnhtbFBLAQItABQABgAIAAAAIQBa9CxbvwAAABUBAAALAAAA&#10;AAAAAAAAAAAAAB8BAABfcmVscy8ucmVsc1BLAQItABQABgAIAAAAIQD++YFjwgAAANsAAAAPAAAA&#10;AAAAAAAAAAAAAAcCAABkcnMvZG93bnJldi54bWxQSwUGAAAAAAMAAwC3AAAA9gIAAAAA&#10;" fillcolor="white [3201]" stroked="f" strokeweight=".5pt">
                  <v:textbox>
                    <w:txbxContent>
                      <w:p w14:paraId="030E5A9D" w14:textId="5CAB721B" w:rsidR="00575A5C" w:rsidRDefault="00575A5C" w:rsidP="00636748">
                        <w:r w:rsidRPr="00B7173E">
                          <w:rPr>
                            <w:rFonts w:ascii="Verdana" w:hAnsi="Verdana"/>
                            <w:sz w:val="17"/>
                            <w:szCs w:val="17"/>
                          </w:rPr>
                          <w:t>How do you think undernourishment affects students in these countries?</w:t>
                        </w:r>
                        <w:r>
                          <w:t xml:space="preserve">  </w:t>
                        </w:r>
                        <w:r w:rsidRPr="00B7173E">
                          <w:rPr>
                            <w:rFonts w:ascii="Verdana" w:hAnsi="Verdana"/>
                            <w:color w:val="FF0000"/>
                            <w:sz w:val="17"/>
                            <w:szCs w:val="17"/>
                          </w:rPr>
                          <w:t>Answers will vary.</w:t>
                        </w:r>
                        <w:r w:rsidRPr="009A40D7">
                          <w:rPr>
                            <w:color w:val="FF0000"/>
                          </w:rPr>
                          <w:t xml:space="preserve"> </w:t>
                        </w:r>
                        <w:r>
                          <w:t>_________________________________________________________________________________________________________________________________________________________________________________________________________________________________</w:t>
                        </w:r>
                      </w:p>
                    </w:txbxContent>
                  </v:textbox>
                </v:shape>
                <v:rect id="Rectangle 29" o:spid="_x0000_s1075" style="position:absolute;top:112;width:60083;height:924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gwa9xQAAANsAAAAPAAAAZHJzL2Rvd25yZXYueG1sRI9Ba8JA&#10;FITvQv/D8gq9mU09FE1dxQoFwSrEtIK3x+4zic2+Ddmtpv31riD0OMzMN8x03ttGnKnztWMFz0kK&#10;glg7U3Op4LN4H45B+IBssHFMCn7Jw3z2MJhiZtyFczrvQikihH2GCqoQ2kxKryuy6BPXEkfv6DqL&#10;IcqulKbDS4TbRo7S9EVarDkuVNjSsiL9vfuxCuhrf8r/Dmu9/dALl/MyFG/FRqmnx37xCiJQH/7D&#10;9/bKKBhN4PYl/gA5uwIAAP//AwBQSwECLQAUAAYACAAAACEA2+H2y+4AAACFAQAAEwAAAAAAAAAA&#10;AAAAAAAAAAAAW0NvbnRlbnRfVHlwZXNdLnhtbFBLAQItABQABgAIAAAAIQBa9CxbvwAAABUBAAAL&#10;AAAAAAAAAAAAAAAAAB8BAABfcmVscy8ucmVsc1BLAQItABQABgAIAAAAIQCLgwa9xQAAANsAAAAP&#10;AAAAAAAAAAAAAAAAAAcCAABkcnMvZG93bnJldi54bWxQSwUGAAAAAAMAAwC3AAAA+QIAAAAA&#10;" filled="f" strokecolor="#243f60 [1604]" strokeweight="2pt"/>
              </v:group>
            </w:pict>
          </mc:Fallback>
        </mc:AlternateContent>
      </w:r>
    </w:p>
    <w:p w14:paraId="5D58DEFD" w14:textId="2B2801BA" w:rsidR="00697AAD" w:rsidRPr="0016192A" w:rsidRDefault="00697AAD" w:rsidP="00697AAD"/>
    <w:p w14:paraId="356F8121" w14:textId="5B74F2FF" w:rsidR="00697AAD" w:rsidRPr="0016192A" w:rsidRDefault="00697AAD" w:rsidP="00697AAD"/>
    <w:p w14:paraId="11B99413" w14:textId="77777777" w:rsidR="00697AAD" w:rsidRDefault="00697AAD" w:rsidP="00697AAD">
      <w:pPr>
        <w:ind w:firstLine="720"/>
      </w:pPr>
    </w:p>
    <w:p w14:paraId="1924B759" w14:textId="1069675B" w:rsidR="00697AAD" w:rsidRDefault="00697AAD" w:rsidP="00B62B2A">
      <w:pPr>
        <w:pStyle w:val="FFABody"/>
      </w:pPr>
    </w:p>
    <w:p w14:paraId="2DAF510F" w14:textId="4CB31045" w:rsidR="004D2BB5" w:rsidRDefault="00917B31" w:rsidP="004D2BB5">
      <w:pPr>
        <w:pStyle w:val="DocumentTitle"/>
      </w:pPr>
      <w:r w:rsidRPr="00CB294A">
        <w:rPr>
          <w:noProof/>
          <w:color w:val="DA291C"/>
          <w:sz w:val="28"/>
          <w:szCs w:val="28"/>
          <w:lang w:eastAsia="en-US"/>
        </w:rPr>
        <mc:AlternateContent>
          <mc:Choice Requires="wps">
            <w:drawing>
              <wp:anchor distT="0" distB="0" distL="114300" distR="114300" simplePos="0" relativeHeight="251825152" behindDoc="1" locked="0" layoutInCell="1" allowOverlap="1" wp14:anchorId="424C1FF1" wp14:editId="7DFA28A5">
                <wp:simplePos x="0" y="0"/>
                <wp:positionH relativeFrom="margin">
                  <wp:posOffset>4212972</wp:posOffset>
                </wp:positionH>
                <wp:positionV relativeFrom="paragraph">
                  <wp:posOffset>-353621</wp:posOffset>
                </wp:positionV>
                <wp:extent cx="2732374" cy="678787"/>
                <wp:effectExtent l="0" t="0" r="11430" b="26670"/>
                <wp:wrapNone/>
                <wp:docPr id="32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32374" cy="678787"/>
                        </a:xfrm>
                        <a:prstGeom prst="rect">
                          <a:avLst/>
                        </a:prstGeom>
                        <a:solidFill>
                          <a:srgbClr val="FFFFFF"/>
                        </a:solidFill>
                        <a:ln w="9525">
                          <a:solidFill>
                            <a:srgbClr val="000000"/>
                          </a:solidFill>
                          <a:miter lim="800000"/>
                          <a:headEnd/>
                          <a:tailEnd/>
                        </a:ln>
                      </wps:spPr>
                      <wps:txbx>
                        <w:txbxContent>
                          <w:p w14:paraId="55751AC8" w14:textId="77777777" w:rsidR="00575A5C" w:rsidRPr="00C73C1C" w:rsidRDefault="00575A5C" w:rsidP="00917B31">
                            <w:pPr>
                              <w:rPr>
                                <w:rFonts w:ascii="Verdana" w:hAnsi="Verdana"/>
                                <w:b/>
                                <w:sz w:val="14"/>
                                <w:szCs w:val="16"/>
                              </w:rPr>
                            </w:pPr>
                            <w:r w:rsidRPr="00C73C1C">
                              <w:rPr>
                                <w:rFonts w:ascii="Verdana" w:hAnsi="Verdana"/>
                                <w:sz w:val="14"/>
                                <w:szCs w:val="16"/>
                              </w:rPr>
                              <w:t>Aligned to the following standards:</w:t>
                            </w:r>
                          </w:p>
                          <w:p w14:paraId="089140C1" w14:textId="207CD0A6" w:rsidR="00575A5C" w:rsidRPr="00C73C1C" w:rsidRDefault="00575A5C" w:rsidP="00917B31">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24C1FF1" id="_x0000_s1076" type="#_x0000_t202" style="position:absolute;margin-left:331.75pt;margin-top:-27.85pt;width:215.15pt;height:53.45pt;z-index:-25149132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2+H0JwIAAE4EAAAOAAAAZHJzL2Uyb0RvYy54bWysVNtu2zAMfR+wfxD0vjhxkiY14hRdugwD&#10;ugvQ7gNkWY6FSaImKbGzry8lp2l2exkmA4IoUofkIenVTa8VOQjnJZiSTkZjSoThUEuzK+nXx+2b&#10;JSU+MFMzBUaU9Cg8vVm/frXqbCFyaEHVwhEEMb7obEnbEGyRZZ63QjM/AisMKhtwmgUU3S6rHesQ&#10;XassH4+vsg5cbR1w4T3e3g1Kuk74TSN4+Nw0XgSiSoqxhbS7tFdxz9YrVuwcs63kpzDYP0ShmTTo&#10;9Ax1xwIjeyd/g9KSO/DQhBEHnUHTSC5SDpjNZPxLNg8tsyLlguR4e6bJ/z9Y/unwxRFZl3SaY6kM&#10;01ikR9EH8hZ6kkd+OusLNHuwaBh6vMY6p1y9vQf+zRMDm5aZnbh1DrpWsBrjm8SX2cXTAcdHkKr7&#10;CDW6YfsACahvnI7kIR0E0bFOx3NtYigcL/PFNJ8uZpRw1F0tlvglF6x4fm2dD+8FaBIPJXVY+4TO&#10;Dvc+xGhY8WwSnXlQst5KpZLgdtVGOXJg2CfbtE7oP5kpQ7qSXs/z+UDAXyHGaf0JQsuADa+kLuny&#10;bMSKSNs7U6d2DEyq4YwhK3PiMVI3kBj6qh9KNo8eIskV1Edk1sHQ4DiQeGjB/aCkw+Yuqf++Z05Q&#10;oj4YrM71ZDaL05CE2XyRo+AuNdWlhhmOUCUNlAzHTUgTFIkzcItVbGQi+CWSU8zYtIn304DFqbiU&#10;k9XLb2D9BAAA//8DAFBLAwQUAAYACAAAACEAFLZd5+IAAAALAQAADwAAAGRycy9kb3ducmV2Lnht&#10;bEyPwU7DMBBE70j8g7VIXFDrtCFpG+JUCAlEb9BWcHXjbRJhr4PtpuHvcU9wXO3TzJtyPRrNBnS+&#10;syRgNk2AIdVWddQI2O+eJ0tgPkhSUltCAT/oYV1dX5WyUPZM7zhsQ8NiCPlCCmhD6AvOfd2ikX5q&#10;e6T4O1pnZIina7hy8hzDjebzJMm5kR3Fhlb2+NRi/bU9GQHL+9fh02/St486P+pVuFsML99OiNub&#10;8fEBWMAx/MFw0Y/qUEWngz2R8kwLyPM0i6iASZYtgF2IZJXGNQcB2WwOvCr5/w3VLwAAAP//AwBQ&#10;SwECLQAUAAYACAAAACEAtoM4kv4AAADhAQAAEwAAAAAAAAAAAAAAAAAAAAAAW0NvbnRlbnRfVHlw&#10;ZXNdLnhtbFBLAQItABQABgAIAAAAIQA4/SH/1gAAAJQBAAALAAAAAAAAAAAAAAAAAC8BAABfcmVs&#10;cy8ucmVsc1BLAQItABQABgAIAAAAIQA82+H0JwIAAE4EAAAOAAAAAAAAAAAAAAAAAC4CAABkcnMv&#10;ZTJvRG9jLnhtbFBLAQItABQABgAIAAAAIQAUtl3n4gAAAAsBAAAPAAAAAAAAAAAAAAAAAIEEAABk&#10;cnMvZG93bnJldi54bWxQSwUGAAAAAAQABADzAAAAkAUAAAAA&#10;">
                <v:textbox>
                  <w:txbxContent>
                    <w:p w14:paraId="55751AC8" w14:textId="77777777" w:rsidR="00575A5C" w:rsidRPr="00C73C1C" w:rsidRDefault="00575A5C" w:rsidP="00917B31">
                      <w:pPr>
                        <w:rPr>
                          <w:rFonts w:ascii="Verdana" w:hAnsi="Verdana"/>
                          <w:b/>
                          <w:sz w:val="14"/>
                          <w:szCs w:val="16"/>
                        </w:rPr>
                      </w:pPr>
                      <w:r w:rsidRPr="00C73C1C">
                        <w:rPr>
                          <w:rFonts w:ascii="Verdana" w:hAnsi="Verdana"/>
                          <w:sz w:val="14"/>
                          <w:szCs w:val="16"/>
                        </w:rPr>
                        <w:t>Aligned to the following standards:</w:t>
                      </w:r>
                    </w:p>
                    <w:p w14:paraId="089140C1" w14:textId="207CD0A6" w:rsidR="00575A5C" w:rsidRPr="00C73C1C" w:rsidRDefault="00575A5C" w:rsidP="00917B31">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v:textbox>
                <w10:wrap anchorx="margin"/>
              </v:shape>
            </w:pict>
          </mc:Fallback>
        </mc:AlternateContent>
      </w:r>
      <w:r w:rsidR="004D2BB5" w:rsidRPr="00CB294A">
        <w:rPr>
          <w:color w:val="DA291C"/>
        </w:rPr>
        <w:t>KEY</w:t>
      </w:r>
      <w:r w:rsidR="0058441B" w:rsidRPr="00CB294A">
        <w:rPr>
          <w:color w:val="DA291C"/>
        </w:rPr>
        <w:t xml:space="preserve"> —</w:t>
      </w:r>
      <w:r w:rsidR="004D2BB5">
        <w:rPr>
          <w:color w:val="FF0000"/>
        </w:rPr>
        <w:t xml:space="preserve"> </w:t>
      </w:r>
      <w:r w:rsidR="004D2BB5">
        <w:t xml:space="preserve">Why </w:t>
      </w:r>
      <w:r w:rsidR="0058441B">
        <w:t>Are People Hu</w:t>
      </w:r>
      <w:r w:rsidR="004D2BB5">
        <w:t>ngry?</w:t>
      </w:r>
    </w:p>
    <w:p w14:paraId="0BFB46A4" w14:textId="67DEF2AE" w:rsidR="0058441B" w:rsidRDefault="0058441B" w:rsidP="002D2784">
      <w:pPr>
        <w:pStyle w:val="FFASub2"/>
      </w:pPr>
      <w:r>
        <w:t>Part 1</w:t>
      </w:r>
    </w:p>
    <w:p w14:paraId="39C5817E" w14:textId="6D91C339" w:rsidR="004D2BB5" w:rsidRDefault="004D2BB5" w:rsidP="004D2BB5">
      <w:pPr>
        <w:pStyle w:val="FFASub1"/>
      </w:pPr>
      <w:r>
        <w:t>Directions:</w:t>
      </w:r>
    </w:p>
    <w:p w14:paraId="69059ED4" w14:textId="0C840208" w:rsidR="004D2BB5" w:rsidRDefault="004D2BB5" w:rsidP="004D2BB5">
      <w:pPr>
        <w:pStyle w:val="FFABody"/>
      </w:pPr>
      <w:r>
        <w:rPr>
          <w:noProof/>
          <w:lang w:eastAsia="en-US"/>
        </w:rPr>
        <w:drawing>
          <wp:anchor distT="0" distB="0" distL="114300" distR="114300" simplePos="0" relativeHeight="251735040" behindDoc="1" locked="0" layoutInCell="1" allowOverlap="1" wp14:anchorId="304791B7" wp14:editId="00858C17">
            <wp:simplePos x="0" y="0"/>
            <wp:positionH relativeFrom="margin">
              <wp:align>right</wp:align>
            </wp:positionH>
            <wp:positionV relativeFrom="paragraph">
              <wp:posOffset>236855</wp:posOffset>
            </wp:positionV>
            <wp:extent cx="6858000" cy="1095375"/>
            <wp:effectExtent l="0" t="0" r="0" b="9525"/>
            <wp:wrapTight wrapText="bothSides">
              <wp:wrapPolygon edited="0">
                <wp:start x="0" y="0"/>
                <wp:lineTo x="0" y="21412"/>
                <wp:lineTo x="21540" y="21412"/>
                <wp:lineTo x="21540" y="0"/>
                <wp:lineTo x="0" y="0"/>
              </wp:wrapPolygon>
            </wp:wrapTight>
            <wp:docPr id="264" name="Picture 2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4">
                      <a:extLst>
                        <a:ext uri="{28A0092B-C50C-407E-A947-70E740481C1C}">
                          <a14:useLocalDpi xmlns:a14="http://schemas.microsoft.com/office/drawing/2010/main" val="0"/>
                        </a:ext>
                      </a:extLst>
                    </a:blip>
                    <a:stretch>
                      <a:fillRect/>
                    </a:stretch>
                  </pic:blipFill>
                  <pic:spPr>
                    <a:xfrm>
                      <a:off x="0" y="0"/>
                      <a:ext cx="6858000" cy="1095375"/>
                    </a:xfrm>
                    <a:prstGeom prst="rect">
                      <a:avLst/>
                    </a:prstGeom>
                  </pic:spPr>
                </pic:pic>
              </a:graphicData>
            </a:graphic>
            <wp14:sizeRelH relativeFrom="page">
              <wp14:pctWidth>0</wp14:pctWidth>
            </wp14:sizeRelH>
            <wp14:sizeRelV relativeFrom="page">
              <wp14:pctHeight>0</wp14:pctHeight>
            </wp14:sizeRelV>
          </wp:anchor>
        </w:drawing>
      </w:r>
      <w:r w:rsidR="0058441B" w:rsidRPr="0058441B">
        <w:t xml:space="preserve"> </w:t>
      </w:r>
      <w:r w:rsidR="0058441B">
        <w:t>Read the following passage and then choose the best answer for each multiple choice question.</w:t>
      </w:r>
    </w:p>
    <w:p w14:paraId="17AB25FA" w14:textId="77777777" w:rsidR="004D2BB5" w:rsidRPr="005A706F" w:rsidRDefault="004D2BB5" w:rsidP="004D2BB5">
      <w:pPr>
        <w:pStyle w:val="FFABody"/>
        <w:rPr>
          <w:sz w:val="12"/>
        </w:rPr>
      </w:pPr>
      <w:r>
        <w:rPr>
          <w:noProof/>
          <w:lang w:eastAsia="en-US"/>
        </w:rPr>
        <mc:AlternateContent>
          <mc:Choice Requires="wps">
            <w:drawing>
              <wp:anchor distT="0" distB="0" distL="114300" distR="114300" simplePos="0" relativeHeight="251737088" behindDoc="0" locked="0" layoutInCell="1" allowOverlap="1" wp14:anchorId="5D686479" wp14:editId="1E5BF446">
                <wp:simplePos x="0" y="0"/>
                <wp:positionH relativeFrom="column">
                  <wp:posOffset>52388</wp:posOffset>
                </wp:positionH>
                <wp:positionV relativeFrom="paragraph">
                  <wp:posOffset>96521</wp:posOffset>
                </wp:positionV>
                <wp:extent cx="6934200" cy="1309688"/>
                <wp:effectExtent l="0" t="0" r="19050" b="24130"/>
                <wp:wrapNone/>
                <wp:docPr id="258" name="Rectangle 258"/>
                <wp:cNvGraphicFramePr/>
                <a:graphic xmlns:a="http://schemas.openxmlformats.org/drawingml/2006/main">
                  <a:graphicData uri="http://schemas.microsoft.com/office/word/2010/wordprocessingShape">
                    <wps:wsp>
                      <wps:cNvSpPr/>
                      <wps:spPr>
                        <a:xfrm>
                          <a:off x="0" y="0"/>
                          <a:ext cx="6934200" cy="1309688"/>
                        </a:xfrm>
                        <a:prstGeom prst="rect">
                          <a:avLst/>
                        </a:prstGeom>
                        <a:noFill/>
                        <a:ln>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4D66967D" id="Rectangle 258" o:spid="_x0000_s1026" style="position:absolute;margin-left:4.15pt;margin-top:7.6pt;width:546pt;height:103.15pt;z-index:25173708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Sui+kAIAAI0FAAAOAAAAZHJzL2Uyb0RvYy54bWysVNtOGzEQfa/Uf7D8XnY3BEqibFAEoqqE&#10;IAIqno3XzlryelzbySb9+o69FyJArVQ1DxuPPXNm5sxlcblvNNkJ5xWYkhYnOSXCcKiU2ZT0x9PN&#10;lwtKfGCmYhqMKOlBeHq5/Pxp0dq5mEANuhKOIIjx89aWtA7BzrPM81o0zJ+AFQYfJbiGBRTdJqsc&#10;axG90dkkz8+zFlxlHXDhPd5ed490mfClFDzcS+lFILqkGFtIX5e+L/GbLRdsvnHM1or3YbB/iKJh&#10;yqDTEeqaBUa2Tr2DahR34EGGEw5NBlIqLlIOmE2Rv8nmsWZWpFyQHG9Hmvz/g+V3u7Ujqirp5AxL&#10;ZViDRXpA2pjZaEHiJVLUWj9HzUe7dr3k8Rjz3UvXxH/MhOwTrYeRVrEPhOPl+ex0irWihONbcZrP&#10;zi8SavZqbp0P3wQ0JB5K6jCARCfb3fqALlF1UIneDNworVPttIkXHrSq4l0SYvOIK+3IjmHZGefC&#10;hCLmgTBHmihF6yxm1+WTTuGgRYTR5kFIpAYzmKRgUlO+x00ua1aJzt1Zjr/B2RBJcp0Ao7bEQEfs&#10;4k/YXcy9fjQVqadH4/zvxqNF8gwmjMaNMuA+AtAjW7LTH0jqqIksvUB1wMZx0E2Ut/xGYelumQ9r&#10;5nCEsNy4FsI9fqSGtqTQnyipwf366D7qY2fjKyUtjmRJ/c8tc4IS/d1gz8+K6TTOcBKmZ18nKLjj&#10;l5fjF7NtrgDLX+ACsjwdo37Qw1E6aJ5xe6yiV3xihqPvkvLgBuEqdKsC9w8Xq1VSw7m1LNyaR8sj&#10;eGQ1tubT/pk52/dvwNa/g2F82fxNG3e60dLAahtAqtTjr7z2fOPMp8bp91NcKsdy0nrdosvfAAAA&#10;//8DAFBLAwQUAAYACAAAACEAsZx7uNwAAAAJAQAADwAAAGRycy9kb3ducmV2LnhtbEyPwU7DMBBE&#10;70j8g7VI3KidVEVViFNViJ6QQKT9ACdekqjxOthuG/h6tic47sxo9k25md0ozhji4ElDtlAgkFpv&#10;B+o0HPa7hzWImAxZM3pCDd8YYVPd3pSmsP5CH3iuUye4hGJhNPQpTYWUse3RmbjwExJ7nz44k/gM&#10;nbTBXLjcjTJX6lE6MxB/6M2Ezz22x/rkNLiden1/e2mW9V7Gn/BlfdMEr/X93bx9ApFwTn9huOIz&#10;OlTM1PgT2ShGDeslB1le5SCudqYUK42GPM9WIKtS/l9Q/QIAAP//AwBQSwECLQAUAAYACAAAACEA&#10;toM4kv4AAADhAQAAEwAAAAAAAAAAAAAAAAAAAAAAW0NvbnRlbnRfVHlwZXNdLnhtbFBLAQItABQA&#10;BgAIAAAAIQA4/SH/1gAAAJQBAAALAAAAAAAAAAAAAAAAAC8BAABfcmVscy8ucmVsc1BLAQItABQA&#10;BgAIAAAAIQDeSui+kAIAAI0FAAAOAAAAAAAAAAAAAAAAAC4CAABkcnMvZTJvRG9jLnhtbFBLAQIt&#10;ABQABgAIAAAAIQCxnHu43AAAAAkBAAAPAAAAAAAAAAAAAAAAAOoEAABkcnMvZG93bnJldi54bWxQ&#10;SwUGAAAAAAQABADzAAAA8wUAAAAA&#10;" filled="f" strokecolor="#4f81bd [3204]" strokeweight="2pt"/>
            </w:pict>
          </mc:Fallback>
        </mc:AlternateContent>
      </w:r>
      <w:r>
        <w:t xml:space="preserve">    </w:t>
      </w:r>
    </w:p>
    <w:p w14:paraId="79A8DF7E" w14:textId="38F7EDDC" w:rsidR="004D2BB5" w:rsidRPr="00B55999" w:rsidRDefault="004D2BB5" w:rsidP="004D2BB5">
      <w:pPr>
        <w:pStyle w:val="FFABody"/>
        <w:rPr>
          <w:sz w:val="12"/>
        </w:rPr>
      </w:pPr>
      <w:r>
        <w:t xml:space="preserve">    </w:t>
      </w:r>
      <w:r w:rsidRPr="005A706F">
        <w:rPr>
          <w:sz w:val="10"/>
        </w:rPr>
        <w:t>**Passage from Hunger Notes: 2018 World Hunger and Poverty Facts and Statistics</w:t>
      </w:r>
    </w:p>
    <w:p w14:paraId="5E92E580" w14:textId="37D2E60B" w:rsidR="004D2BB5" w:rsidRDefault="004D2BB5" w:rsidP="004D2BB5">
      <w:pPr>
        <w:pStyle w:val="FFABody"/>
      </w:pPr>
      <w:r>
        <w:rPr>
          <w:noProof/>
          <w:lang w:eastAsia="en-US"/>
        </w:rPr>
        <mc:AlternateContent>
          <mc:Choice Requires="wps">
            <w:drawing>
              <wp:anchor distT="0" distB="0" distL="114300" distR="114300" simplePos="0" relativeHeight="251745280" behindDoc="0" locked="0" layoutInCell="1" allowOverlap="1" wp14:anchorId="14DAA6E1" wp14:editId="4F463008">
                <wp:simplePos x="0" y="0"/>
                <wp:positionH relativeFrom="column">
                  <wp:posOffset>3843020</wp:posOffset>
                </wp:positionH>
                <wp:positionV relativeFrom="paragraph">
                  <wp:posOffset>1636395</wp:posOffset>
                </wp:positionV>
                <wp:extent cx="209550" cy="180975"/>
                <wp:effectExtent l="0" t="0" r="19050" b="28575"/>
                <wp:wrapNone/>
                <wp:docPr id="270" name="Oval 270"/>
                <wp:cNvGraphicFramePr/>
                <a:graphic xmlns:a="http://schemas.openxmlformats.org/drawingml/2006/main">
                  <a:graphicData uri="http://schemas.microsoft.com/office/word/2010/wordprocessingShape">
                    <wps:wsp>
                      <wps:cNvSpPr/>
                      <wps:spPr>
                        <a:xfrm>
                          <a:off x="0" y="0"/>
                          <a:ext cx="209550" cy="180975"/>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5706A7D1" id="Oval 270" o:spid="_x0000_s1026" style="position:absolute;margin-left:302.6pt;margin-top:128.85pt;width:16.5pt;height:14.25pt;z-index:2517452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foozkwIAAIYFAAAOAAAAZHJzL2Uyb0RvYy54bWysVMFu2zAMvQ/YPwi6r3aCZl2NOkXQIsOA&#10;oi3WDj0rshQLkEVNUuJkXz9Kst1gLXYYloMiiuQjH03y6vrQabIXziswNZ2dlZQIw6FRZlvTH8/r&#10;T18o8YGZhmkwoqZH4en18uOHq95WYg4t6EY4giDGV72taRuCrYrC81Z0zJ+BFQaVElzHAopuWzSO&#10;9Yje6WJelp+LHlxjHXDhPb7eZiVdJnwpBQ8PUnoRiK4p5hbS6dK5iWexvGLV1jHbKj6kwf4hi44p&#10;g0EnqFsWGNk59QaqU9yBBxnOOHQFSKm4SByQzaz8g81Ty6xIXLA43k5l8v8Plt/vHx1RTU3nF1gf&#10;wzr8SA97pkmUsTq99RUaPdlHN0ger5HqQbou/iMJckgVPU4VFYdAOD7Oy8vFAnE5qmZfysuLRcQs&#10;Xp2t8+GrgI7ES02F1sr6yJlVbH/nQ7YereKzgbXSGt9ZpU08PWjVxLckuO3mRjuCDGq6Xpf4GyKe&#10;mGH86FpEbplNuoWjFhn2u5BYk5h/yiR1o5hgGefChFlWtawROdriNFjs3+iRyGqDgBFZYpYT9gAw&#10;WmaQETvzHuyjq0jNPDmXf0ssO08eKTKYMDl3yoB7D0AjqyFyth+LlEsTq7SB5ogd4yCPkrd8rfDT&#10;3TEfHpnD2cGvjfsgPOAhNfQ1heFGSQvu13vv0R5bGrWU9DiLNfU/d8wJSvQ3g81+OTs/j8ObhPPF&#10;xRwFd6rZnGrMrrsB/Poz3DyWp2u0D3q8SgfdC66NVYyKKmY4xq4pD24UbkLeEbh4uFitkhkOrGXh&#10;zjxZHsFjVWNfPh9emLND/wZs/HsY5/ZND2fb6GlgtQsgVWrw17oO9cZhT40zLKa4TU7lZPW6Ppe/&#10;AQAA//8DAFBLAwQUAAYACAAAACEAeeb90t4AAAALAQAADwAAAGRycy9kb3ducmV2LnhtbEyPPU/D&#10;MBCGdyT+g3VIbNTBkDQKcSpaiQGYKIjZja9JVPscxW4b+PUcE4z33qP3o17N3okTTnEIpOF2kYFA&#10;aoMdqNPw8f50U4KIyZA1LhBq+MIIq+byojaVDWd6w9M2dYJNKFZGQ5/SWEkZ2x69iYswIvFvHyZv&#10;Ep9TJ+1kzmzunVRZVkhvBuKE3oy46bE9bI+ec1/X90p9qnV+cN+bF7PPRxuetb6+mh8fQCSc0x8M&#10;v/W5OjTcaReOZKNwGoosV4xqUPlyCYKJ4q5kZcdKWSiQTS3/b2h+AAAA//8DAFBLAQItABQABgAI&#10;AAAAIQC2gziS/gAAAOEBAAATAAAAAAAAAAAAAAAAAAAAAABbQ29udGVudF9UeXBlc10ueG1sUEsB&#10;Ai0AFAAGAAgAAAAhADj9If/WAAAAlAEAAAsAAAAAAAAAAAAAAAAALwEAAF9yZWxzLy5yZWxzUEsB&#10;Ai0AFAAGAAgAAAAhAKt+ijOTAgAAhgUAAA4AAAAAAAAAAAAAAAAALgIAAGRycy9lMm9Eb2MueG1s&#10;UEsBAi0AFAAGAAgAAAAhAHnm/dLeAAAACwEAAA8AAAAAAAAAAAAAAAAA7QQAAGRycy9kb3ducmV2&#10;LnhtbFBLBQYAAAAABAAEAPMAAAD4BQAAAAA=&#10;" filled="f" strokecolor="red" strokeweight="2pt"/>
            </w:pict>
          </mc:Fallback>
        </mc:AlternateContent>
      </w:r>
      <w:r>
        <w:rPr>
          <w:noProof/>
          <w:lang w:eastAsia="en-US"/>
        </w:rPr>
        <mc:AlternateContent>
          <mc:Choice Requires="wps">
            <w:drawing>
              <wp:anchor distT="0" distB="0" distL="114300" distR="114300" simplePos="0" relativeHeight="251738112" behindDoc="0" locked="0" layoutInCell="1" allowOverlap="1" wp14:anchorId="5CBDC2AE" wp14:editId="6E65DD31">
                <wp:simplePos x="0" y="0"/>
                <wp:positionH relativeFrom="column">
                  <wp:posOffset>3357245</wp:posOffset>
                </wp:positionH>
                <wp:positionV relativeFrom="paragraph">
                  <wp:posOffset>1196340</wp:posOffset>
                </wp:positionV>
                <wp:extent cx="3771900" cy="733425"/>
                <wp:effectExtent l="0" t="0" r="19050" b="28575"/>
                <wp:wrapNone/>
                <wp:docPr id="260" name="Text Box 260"/>
                <wp:cNvGraphicFramePr/>
                <a:graphic xmlns:a="http://schemas.openxmlformats.org/drawingml/2006/main">
                  <a:graphicData uri="http://schemas.microsoft.com/office/word/2010/wordprocessingShape">
                    <wps:wsp>
                      <wps:cNvSpPr txBox="1"/>
                      <wps:spPr>
                        <a:xfrm>
                          <a:off x="0" y="0"/>
                          <a:ext cx="3771900" cy="733425"/>
                        </a:xfrm>
                        <a:prstGeom prst="rect">
                          <a:avLst/>
                        </a:prstGeom>
                        <a:ln/>
                      </wps:spPr>
                      <wps:style>
                        <a:lnRef idx="2">
                          <a:schemeClr val="accent1"/>
                        </a:lnRef>
                        <a:fillRef idx="1">
                          <a:schemeClr val="lt1"/>
                        </a:fillRef>
                        <a:effectRef idx="0">
                          <a:schemeClr val="accent1"/>
                        </a:effectRef>
                        <a:fontRef idx="minor">
                          <a:schemeClr val="dk1"/>
                        </a:fontRef>
                      </wps:style>
                      <wps:txbx>
                        <w:txbxContent>
                          <w:p w14:paraId="0136095F" w14:textId="64B96FBD" w:rsidR="00575A5C" w:rsidRPr="005A706F" w:rsidRDefault="00575A5C" w:rsidP="004D2BB5">
                            <w:pPr>
                              <w:rPr>
                                <w:rFonts w:ascii="Verdana" w:hAnsi="Verdana"/>
                                <w:sz w:val="17"/>
                                <w:szCs w:val="17"/>
                              </w:rPr>
                            </w:pPr>
                            <w:r w:rsidRPr="005A706F">
                              <w:rPr>
                                <w:rFonts w:ascii="Verdana" w:hAnsi="Verdana"/>
                                <w:sz w:val="17"/>
                                <w:szCs w:val="17"/>
                              </w:rPr>
                              <w:t xml:space="preserve">2. What does the phrase </w:t>
                            </w:r>
                            <w:r>
                              <w:rPr>
                                <w:rFonts w:ascii="Verdana" w:hAnsi="Verdana"/>
                                <w:sz w:val="17"/>
                                <w:szCs w:val="17"/>
                              </w:rPr>
                              <w:t>“</w:t>
                            </w:r>
                            <w:r w:rsidRPr="005A706F">
                              <w:rPr>
                                <w:rFonts w:ascii="Verdana" w:hAnsi="Verdana"/>
                                <w:sz w:val="17"/>
                                <w:szCs w:val="17"/>
                              </w:rPr>
                              <w:t>chronically undernourished</w:t>
                            </w:r>
                            <w:r>
                              <w:rPr>
                                <w:rFonts w:ascii="Verdana" w:hAnsi="Verdana"/>
                                <w:sz w:val="17"/>
                                <w:szCs w:val="17"/>
                              </w:rPr>
                              <w:t>”</w:t>
                            </w:r>
                            <w:r w:rsidRPr="005A706F">
                              <w:rPr>
                                <w:rFonts w:ascii="Verdana" w:hAnsi="Verdana"/>
                                <w:sz w:val="17"/>
                                <w:szCs w:val="17"/>
                              </w:rPr>
                              <w:t xml:space="preserve"> mean?</w:t>
                            </w:r>
                          </w:p>
                          <w:p w14:paraId="11122362" w14:textId="77777777" w:rsidR="00575A5C" w:rsidRPr="005A706F" w:rsidRDefault="00575A5C" w:rsidP="004D2BB5">
                            <w:pPr>
                              <w:ind w:firstLine="720"/>
                              <w:rPr>
                                <w:rFonts w:ascii="Verdana" w:hAnsi="Verdana"/>
                                <w:sz w:val="17"/>
                                <w:szCs w:val="17"/>
                              </w:rPr>
                            </w:pPr>
                            <w:r w:rsidRPr="005A706F">
                              <w:rPr>
                                <w:rFonts w:ascii="Verdana" w:hAnsi="Verdana"/>
                                <w:sz w:val="17"/>
                                <w:szCs w:val="17"/>
                              </w:rPr>
                              <w:t>a. They have a lot of food.</w:t>
                            </w:r>
                          </w:p>
                          <w:p w14:paraId="7FE41DF9" w14:textId="77777777" w:rsidR="00575A5C" w:rsidRPr="005A706F" w:rsidRDefault="00575A5C" w:rsidP="004D2BB5">
                            <w:pPr>
                              <w:ind w:firstLine="720"/>
                              <w:rPr>
                                <w:rFonts w:ascii="Verdana" w:hAnsi="Verdana"/>
                                <w:sz w:val="17"/>
                                <w:szCs w:val="17"/>
                              </w:rPr>
                            </w:pPr>
                            <w:r w:rsidRPr="005A706F">
                              <w:rPr>
                                <w:rFonts w:ascii="Verdana" w:hAnsi="Verdana"/>
                                <w:sz w:val="17"/>
                                <w:szCs w:val="17"/>
                              </w:rPr>
                              <w:t>b. They have a large amount of nutrition.</w:t>
                            </w:r>
                          </w:p>
                          <w:p w14:paraId="6D5EC7B6" w14:textId="77777777" w:rsidR="00575A5C" w:rsidRPr="005A706F" w:rsidRDefault="00575A5C" w:rsidP="004D2BB5">
                            <w:pPr>
                              <w:ind w:left="720"/>
                              <w:rPr>
                                <w:rFonts w:ascii="Verdana" w:hAnsi="Verdana"/>
                                <w:sz w:val="17"/>
                                <w:szCs w:val="17"/>
                              </w:rPr>
                            </w:pPr>
                            <w:r w:rsidRPr="005A706F">
                              <w:rPr>
                                <w:rFonts w:ascii="Verdana" w:hAnsi="Verdana"/>
                                <w:sz w:val="17"/>
                                <w:szCs w:val="17"/>
                              </w:rPr>
                              <w:t>c. They severely lack the nutrition required for their diet.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CBDC2AE" id="Text Box 260" o:spid="_x0000_s1077" type="#_x0000_t202" style="position:absolute;margin-left:264.35pt;margin-top:94.2pt;width:297pt;height:57.75pt;z-index:2517381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iM1kdQIAADcFAAAOAAAAZHJzL2Uyb0RvYy54bWysVEtPGzEQvlfqf7B8L5sXpERsUAqiqoQK&#10;KlScHa9NVrU9rj3JbvrrO/ZmF0pzqnrZtefxzesbX1y21rCdCrEGV/LxyYgz5SRUtXsu+ffHmw8f&#10;OYsoXCUMOFXyvYr8cvn+3UXjF2oCGzCVCoxAXFw0vuQbRL8oiig3yop4Al45UmoIViBdw3NRBdEQ&#10;ujXFZDQ6KxoIlQ8gVYwkve6UfJnxtVYS77SOCpkpOeWG+Rvyd52+xfJCLJ6D8JtaHtIQ/5CFFbWj&#10;oAPUtUDBtqH+C8rWMkAEjScSbAFa11LlGqia8ehNNQ8b4VWuhZoT/dCm+P9g5dfdfWB1VfLJGfXH&#10;CUtDelQtsk/QsiSjDjU+LsjwwZMptqSgSffySMJUeKuDTX8qiZGesPZDfxOcJOF0Ph+fj0glSTef&#10;TmeT0wRTvHj7EPGzAsvSoeSB5pfbKna3ETvT3iQFMy7JUnpdGvmEe6M65TelqTQKPMkgmVTqygS2&#10;E0QHIaVymAuhDIwj6+Sma2MGx/ExRzM4HWyTm8pkGxxHxxz/jDh45KjgcHC2tYNwDKD60aerO/u+&#10;+q7mVD626zbPc3rWj2gN1Z4mF6Bjf/Typqb23oqI9yIQ3WkitMJ4Rx9toCk5HE6cbSD8OiZP9sRC&#10;0nLW0PqUPP7ciqA4M18c8fN8PJsRLObL7HQ+oUt4rVm/1ritvQIayZgeCy/zMdmj6Y86gH2iTV+l&#10;qKQSTlLskmN/vMJuqemlkGq1yka0YV7grXvwMkGnNifyPLZPIvgDw5C4+RX6RROLN0TrbJOng9UW&#10;QdeZhanRXVcPA6DtzDw+vCRp/V/fs9XLe7f8DQAA//8DAFBLAwQUAAYACAAAACEA7RNFdd8AAAAM&#10;AQAADwAAAGRycy9kb3ducmV2LnhtbEyPwU7DMAyG70i8Q2QkbixpByMrTSdUMe2GxEA7p01oqzVO&#10;1WRd9/Z4J3a0/0+/P+eb2fVssmPoPCpIFgKYxdqbDhsFP9/bJwksRI1G9x6tgosNsCnu73KdGX/G&#10;LzvtY8OoBEOmFbQxDhnnoW6t02HhB4uU/frR6Ujj2HAz6jOVu56nQqy40x3ShVYPtmxtfdyfnIJS&#10;lNsw7ZJqdfHd8SA/8HOod0o9Pszvb8CineM/DFd9UoeCnCp/QhNYr+Alla+EUiDlM7ArkaQprSoF&#10;S7FcAy9yfvtE8QcAAP//AwBQSwECLQAUAAYACAAAACEAtoM4kv4AAADhAQAAEwAAAAAAAAAAAAAA&#10;AAAAAAAAW0NvbnRlbnRfVHlwZXNdLnhtbFBLAQItABQABgAIAAAAIQA4/SH/1gAAAJQBAAALAAAA&#10;AAAAAAAAAAAAAC8BAABfcmVscy8ucmVsc1BLAQItABQABgAIAAAAIQCDiM1kdQIAADcFAAAOAAAA&#10;AAAAAAAAAAAAAC4CAABkcnMvZTJvRG9jLnhtbFBLAQItABQABgAIAAAAIQDtE0V13wAAAAwBAAAP&#10;AAAAAAAAAAAAAAAAAM8EAABkcnMvZG93bnJldi54bWxQSwUGAAAAAAQABADzAAAA2wUAAAAA&#10;" fillcolor="white [3201]" strokecolor="#4f81bd [3204]" strokeweight="2pt">
                <v:textbox>
                  <w:txbxContent>
                    <w:p w14:paraId="0136095F" w14:textId="64B96FBD" w:rsidR="00575A5C" w:rsidRPr="005A706F" w:rsidRDefault="00575A5C" w:rsidP="004D2BB5">
                      <w:pPr>
                        <w:rPr>
                          <w:rFonts w:ascii="Verdana" w:hAnsi="Verdana"/>
                          <w:sz w:val="17"/>
                          <w:szCs w:val="17"/>
                        </w:rPr>
                      </w:pPr>
                      <w:r w:rsidRPr="005A706F">
                        <w:rPr>
                          <w:rFonts w:ascii="Verdana" w:hAnsi="Verdana"/>
                          <w:sz w:val="17"/>
                          <w:szCs w:val="17"/>
                        </w:rPr>
                        <w:t xml:space="preserve">2. What does the phrase </w:t>
                      </w:r>
                      <w:r>
                        <w:rPr>
                          <w:rFonts w:ascii="Verdana" w:hAnsi="Verdana"/>
                          <w:sz w:val="17"/>
                          <w:szCs w:val="17"/>
                        </w:rPr>
                        <w:t>“</w:t>
                      </w:r>
                      <w:r w:rsidRPr="005A706F">
                        <w:rPr>
                          <w:rFonts w:ascii="Verdana" w:hAnsi="Verdana"/>
                          <w:sz w:val="17"/>
                          <w:szCs w:val="17"/>
                        </w:rPr>
                        <w:t>chronically undernourished</w:t>
                      </w:r>
                      <w:r>
                        <w:rPr>
                          <w:rFonts w:ascii="Verdana" w:hAnsi="Verdana"/>
                          <w:sz w:val="17"/>
                          <w:szCs w:val="17"/>
                        </w:rPr>
                        <w:t>”</w:t>
                      </w:r>
                      <w:r w:rsidRPr="005A706F">
                        <w:rPr>
                          <w:rFonts w:ascii="Verdana" w:hAnsi="Verdana"/>
                          <w:sz w:val="17"/>
                          <w:szCs w:val="17"/>
                        </w:rPr>
                        <w:t xml:space="preserve"> mean?</w:t>
                      </w:r>
                    </w:p>
                    <w:p w14:paraId="11122362" w14:textId="77777777" w:rsidR="00575A5C" w:rsidRPr="005A706F" w:rsidRDefault="00575A5C" w:rsidP="004D2BB5">
                      <w:pPr>
                        <w:ind w:firstLine="720"/>
                        <w:rPr>
                          <w:rFonts w:ascii="Verdana" w:hAnsi="Verdana"/>
                          <w:sz w:val="17"/>
                          <w:szCs w:val="17"/>
                        </w:rPr>
                      </w:pPr>
                      <w:r w:rsidRPr="005A706F">
                        <w:rPr>
                          <w:rFonts w:ascii="Verdana" w:hAnsi="Verdana"/>
                          <w:sz w:val="17"/>
                          <w:szCs w:val="17"/>
                        </w:rPr>
                        <w:t>a. They have a lot of food.</w:t>
                      </w:r>
                    </w:p>
                    <w:p w14:paraId="7FE41DF9" w14:textId="77777777" w:rsidR="00575A5C" w:rsidRPr="005A706F" w:rsidRDefault="00575A5C" w:rsidP="004D2BB5">
                      <w:pPr>
                        <w:ind w:firstLine="720"/>
                        <w:rPr>
                          <w:rFonts w:ascii="Verdana" w:hAnsi="Verdana"/>
                          <w:sz w:val="17"/>
                          <w:szCs w:val="17"/>
                        </w:rPr>
                      </w:pPr>
                      <w:r w:rsidRPr="005A706F">
                        <w:rPr>
                          <w:rFonts w:ascii="Verdana" w:hAnsi="Verdana"/>
                          <w:sz w:val="17"/>
                          <w:szCs w:val="17"/>
                        </w:rPr>
                        <w:t>b. They have a large amount of nutrition.</w:t>
                      </w:r>
                    </w:p>
                    <w:p w14:paraId="6D5EC7B6" w14:textId="77777777" w:rsidR="00575A5C" w:rsidRPr="005A706F" w:rsidRDefault="00575A5C" w:rsidP="004D2BB5">
                      <w:pPr>
                        <w:ind w:left="720"/>
                        <w:rPr>
                          <w:rFonts w:ascii="Verdana" w:hAnsi="Verdana"/>
                          <w:sz w:val="17"/>
                          <w:szCs w:val="17"/>
                        </w:rPr>
                      </w:pPr>
                      <w:r w:rsidRPr="005A706F">
                        <w:rPr>
                          <w:rFonts w:ascii="Verdana" w:hAnsi="Verdana"/>
                          <w:sz w:val="17"/>
                          <w:szCs w:val="17"/>
                        </w:rPr>
                        <w:t>c. They severely lack the nutrition required for their diet.</w:t>
                      </w:r>
                    </w:p>
                  </w:txbxContent>
                </v:textbox>
              </v:shape>
            </w:pict>
          </mc:Fallback>
        </mc:AlternateContent>
      </w:r>
      <w:r>
        <w:rPr>
          <w:noProof/>
          <w:lang w:eastAsia="en-US"/>
        </w:rPr>
        <w:drawing>
          <wp:anchor distT="0" distB="0" distL="114300" distR="114300" simplePos="0" relativeHeight="251742208" behindDoc="1" locked="0" layoutInCell="1" allowOverlap="1" wp14:anchorId="69DCA9C2" wp14:editId="696AEEF7">
            <wp:simplePos x="0" y="0"/>
            <wp:positionH relativeFrom="column">
              <wp:posOffset>4709160</wp:posOffset>
            </wp:positionH>
            <wp:positionV relativeFrom="paragraph">
              <wp:posOffset>86994</wp:posOffset>
            </wp:positionV>
            <wp:extent cx="1097280" cy="889635"/>
            <wp:effectExtent l="95250" t="114300" r="102870" b="120015"/>
            <wp:wrapTight wrapText="bothSides">
              <wp:wrapPolygon edited="0">
                <wp:start x="-747" y="169"/>
                <wp:lineTo x="-2208" y="587"/>
                <wp:lineTo x="-852" y="7796"/>
                <wp:lineTo x="-2313" y="8214"/>
                <wp:lineTo x="-560" y="19583"/>
                <wp:lineTo x="3321" y="21796"/>
                <wp:lineTo x="19511" y="21910"/>
                <wp:lineTo x="19877" y="21806"/>
                <wp:lineTo x="22069" y="21179"/>
                <wp:lineTo x="21951" y="16464"/>
                <wp:lineTo x="22057" y="8837"/>
                <wp:lineTo x="21796" y="1314"/>
                <wp:lineTo x="21033" y="-2741"/>
                <wp:lineTo x="11673" y="-3386"/>
                <wp:lineTo x="1445" y="-458"/>
                <wp:lineTo x="-747" y="169"/>
              </wp:wrapPolygon>
            </wp:wrapTight>
            <wp:docPr id="266" name="Picture 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6">
                      <a:extLst>
                        <a:ext uri="{28A0092B-C50C-407E-A947-70E740481C1C}">
                          <a14:useLocalDpi xmlns:a14="http://schemas.microsoft.com/office/drawing/2010/main" val="0"/>
                        </a:ext>
                      </a:extLst>
                    </a:blip>
                    <a:stretch>
                      <a:fillRect/>
                    </a:stretch>
                  </pic:blipFill>
                  <pic:spPr>
                    <a:xfrm rot="783785">
                      <a:off x="0" y="0"/>
                      <a:ext cx="1097280" cy="889635"/>
                    </a:xfrm>
                    <a:prstGeom prst="rect">
                      <a:avLst/>
                    </a:prstGeom>
                  </pic:spPr>
                </pic:pic>
              </a:graphicData>
            </a:graphic>
            <wp14:sizeRelH relativeFrom="page">
              <wp14:pctWidth>0</wp14:pctWidth>
            </wp14:sizeRelH>
            <wp14:sizeRelV relativeFrom="page">
              <wp14:pctHeight>0</wp14:pctHeight>
            </wp14:sizeRelV>
          </wp:anchor>
        </w:drawing>
      </w:r>
      <w:r>
        <w:rPr>
          <w:noProof/>
          <w:lang w:eastAsia="en-US"/>
        </w:rPr>
        <mc:AlternateContent>
          <mc:Choice Requires="wps">
            <w:drawing>
              <wp:anchor distT="0" distB="0" distL="114300" distR="114300" simplePos="0" relativeHeight="251747328" behindDoc="0" locked="0" layoutInCell="1" allowOverlap="1" wp14:anchorId="549471BB" wp14:editId="465E6A0C">
                <wp:simplePos x="0" y="0"/>
                <wp:positionH relativeFrom="column">
                  <wp:posOffset>3900170</wp:posOffset>
                </wp:positionH>
                <wp:positionV relativeFrom="paragraph">
                  <wp:posOffset>4036695</wp:posOffset>
                </wp:positionV>
                <wp:extent cx="209550" cy="180975"/>
                <wp:effectExtent l="0" t="0" r="19050" b="28575"/>
                <wp:wrapNone/>
                <wp:docPr id="272" name="Oval 272"/>
                <wp:cNvGraphicFramePr/>
                <a:graphic xmlns:a="http://schemas.openxmlformats.org/drawingml/2006/main">
                  <a:graphicData uri="http://schemas.microsoft.com/office/word/2010/wordprocessingShape">
                    <wps:wsp>
                      <wps:cNvSpPr/>
                      <wps:spPr>
                        <a:xfrm>
                          <a:off x="0" y="0"/>
                          <a:ext cx="209550" cy="180975"/>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44E3C0F5" id="Oval 272" o:spid="_x0000_s1026" style="position:absolute;margin-left:307.1pt;margin-top:317.85pt;width:16.5pt;height:14.25pt;z-index:2517473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puXClAIAAIYFAAAOAAAAZHJzL2Uyb0RvYy54bWysVMFu2zAMvQ/YPwi6r3aCZl2NOkXQIsOA&#10;oi3WDj0rshQLkEVNUuJkXz9Kst1gLXYYloMiiuQjH03y6vrQabIXziswNZ2dlZQIw6FRZlvTH8/r&#10;T18o8YGZhmkwoqZH4en18uOHq95WYg4t6EY4giDGV72taRuCrYrC81Z0zJ+BFQaVElzHAopuWzSO&#10;9Yje6WJelp+LHlxjHXDhPb7eZiVdJnwpBQ8PUnoRiK4p5hbS6dK5iWexvGLV1jHbKj6kwf4hi44p&#10;g0EnqFsWGNk59QaqU9yBBxnOOHQFSKm4SByQzaz8g81Ty6xIXLA43k5l8v8Plt/vHx1RTU3nF3NK&#10;DOvwIz3smSZRxur01ldo9GQf3SB5vEaqB+m6+I8kyCFV9DhVVBwC4fg4Ly8XC6w7R9XsS3l5sYiY&#10;xauzdT58FdCReKmp0FpZHzmziu3vfMjWo1V8NrBWWuM7q7SJpwetmviWBLfd3GhHkEFN1+sSf0PE&#10;EzOMH12LyC2zSbdw1CLDfhcSaxLzT5mkbhQTLONcmDDLqpY1IkdbnAaL/Rs9ElltEDAiS8xywh4A&#10;RssMMmJn3oN9dBWpmSfn8m+JZefJI0UGEybnThlw7wFoZDVEzvZjkXJpYpU20ByxYxzkUfKWrxV+&#10;ujvmwyNzODv4tXEfhAc8pIa+pjDcKGnB/XrvPdpjS6OWkh5nsab+5445QYn+ZrDZL2fn53F4k3C+&#10;uJij4E41m1ON2XU3gF9/hpvH8nSN9kGPV+mge8G1sYpRUcUMx9g15cGNwk3IOwIXDxerVTLDgbUs&#10;3JknyyN4rGrsy+fDC3N26N+AjX8P49y+6eFsGz0NrHYBpEoN/lrXod447KlxhsUUt8mpnKxe1+fy&#10;NwAAAP//AwBQSwMEFAAGAAgAAAAhADYMq0bdAAAACwEAAA8AAABkcnMvZG93bnJldi54bWxMT8tO&#10;wzAQvCPxD9YicaNOTZJWaZyKVuIAnCiI8zbeJlFjO4rdNvD1LCd6m90ZzaNcT7YXZxpD552G+SwB&#10;Qa72pnONhs+P54cliBDRGey9Iw3fFGBd3d6UWBh/ce903sVGsIkLBWpoYxwKKUPdksUw8wM55g5+&#10;tBj5HBtpRrywue2lSpJcWuwcJ7Q40Lal+rg7Wc5926RKfalNdux/tq94yAbjX7S+v5ueViAiTfFf&#10;DH/1uTpU3GnvT84E0WvI56liKYPHbAGCFXm64M+eQc6UrEp5vaH6BQAA//8DAFBLAQItABQABgAI&#10;AAAAIQC2gziS/gAAAOEBAAATAAAAAAAAAAAAAAAAAAAAAABbQ29udGVudF9UeXBlc10ueG1sUEsB&#10;Ai0AFAAGAAgAAAAhADj9If/WAAAAlAEAAAsAAAAAAAAAAAAAAAAALwEAAF9yZWxzLy5yZWxzUEsB&#10;Ai0AFAAGAAgAAAAhANGm5cKUAgAAhgUAAA4AAAAAAAAAAAAAAAAALgIAAGRycy9lMm9Eb2MueG1s&#10;UEsBAi0AFAAGAAgAAAAhADYMq0bdAAAACwEAAA8AAAAAAAAAAAAAAAAA7gQAAGRycy9kb3ducmV2&#10;LnhtbFBLBQYAAAAABAAEAPMAAAD4BQAAAAA=&#10;" filled="f" strokecolor="red" strokeweight="2pt"/>
            </w:pict>
          </mc:Fallback>
        </mc:AlternateContent>
      </w:r>
      <w:r>
        <w:rPr>
          <w:noProof/>
          <w:lang w:eastAsia="en-US"/>
        </w:rPr>
        <mc:AlternateContent>
          <mc:Choice Requires="wps">
            <w:drawing>
              <wp:anchor distT="0" distB="0" distL="114300" distR="114300" simplePos="0" relativeHeight="251746304" behindDoc="0" locked="0" layoutInCell="1" allowOverlap="1" wp14:anchorId="58034604" wp14:editId="2F1732EA">
                <wp:simplePos x="0" y="0"/>
                <wp:positionH relativeFrom="column">
                  <wp:posOffset>566420</wp:posOffset>
                </wp:positionH>
                <wp:positionV relativeFrom="paragraph">
                  <wp:posOffset>2341245</wp:posOffset>
                </wp:positionV>
                <wp:extent cx="209550" cy="180975"/>
                <wp:effectExtent l="0" t="0" r="19050" b="28575"/>
                <wp:wrapNone/>
                <wp:docPr id="271" name="Oval 271"/>
                <wp:cNvGraphicFramePr/>
                <a:graphic xmlns:a="http://schemas.openxmlformats.org/drawingml/2006/main">
                  <a:graphicData uri="http://schemas.microsoft.com/office/word/2010/wordprocessingShape">
                    <wps:wsp>
                      <wps:cNvSpPr/>
                      <wps:spPr>
                        <a:xfrm>
                          <a:off x="0" y="0"/>
                          <a:ext cx="209550" cy="180975"/>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5AC50115" id="Oval 271" o:spid="_x0000_s1026" style="position:absolute;margin-left:44.6pt;margin-top:184.35pt;width:16.5pt;height:14.25pt;z-index:2517463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kj1LkwIAAIYFAAAOAAAAZHJzL2Uyb0RvYy54bWysVE1v2zAMvQ/YfxB0X+0EzboadYqgRYYB&#10;RVusHXpWZCkWIIuapMTJfv0oyXaDtdhhWA6KKJKPH37k1fWh02QvnFdgajo7KykRhkOjzLamP57X&#10;n75Q4gMzDdNgRE2PwtPr5ccPV72txBxa0I1wBEGMr3pb0zYEWxWF563omD8DKwwqJbiOBRTdtmgc&#10;6xG908W8LD8XPbjGOuDCe3y9zUq6TPhSCh4epPQiEF1TzC2k06VzE89iecWqrWO2VXxIg/1DFh1T&#10;BoNOULcsMLJz6g1Up7gDDzKccegKkFJxkWrAamblH9U8tcyKVAs2x9upTf7/wfL7/aMjqqnp/GJG&#10;iWEdfqSHPdMkytid3voKjZ7soxskj9dY6kG6Lv5jEeSQOnqcOioOgXB8nJeXiwX2naNq9qW8vFhE&#10;zOLV2TofvgroSLzUVGitrI81s4rt73zI1qNVfDawVlrjO6u0iacHrZr4lgS33dxoR7CCmq7XJf6G&#10;iCdmGD+6FrG2XE26haMWGfa7kNiTmH/KJLFRTLCMc2HCLKta1ogcbXEaLPI3eqRitUHAiCwxywl7&#10;ABgtM8iInese7KOrSGSenMu/JZadJ48UGUyYnDtlwL0HoLGqIXK2H5uUWxO7tIHmiIxxkEfJW75W&#10;+OnumA+PzOHs4NfGfRAe8JAa+prCcKOkBffrvfdoj5RGLSU9zmJN/c8dc4IS/c0g2S9n5+dxeJNw&#10;vriYo+BONZtTjdl1N4BfH+mM2aVrtA96vEoH3QuujVWMiipmOMauKQ9uFG5C3hG4eLhYrZIZDqxl&#10;4c48WR7BY1cjL58PL8zZgb8BiX8P49y+4XC2jZ4GVrsAUiWCv/Z16DcOeyLOsJjiNjmVk9Xr+lz+&#10;BgAA//8DAFBLAwQUAAYACAAAACEAg5P83t0AAAAKAQAADwAAAGRycy9kb3ducmV2LnhtbEyPTU/C&#10;QBCG7yb+h82YeJOtq0Cp3RIh8aCcRON56A5tw3403QWqv97hpMd558n7US5HZ8WJhtgFr+F+koEg&#10;XwfT+UbD58fLXQ4iJvQGbfCk4ZsiLKvrqxILE87+nU7b1Ag28bFADW1KfSFlrFtyGCehJ8+/fRgc&#10;Jj6HRpoBz2zurFRZNpMOO88JLfa0bqk+bI+OczerR6W+1Gp6sD/rN9xPexNetb69GZ+fQCQa0x8M&#10;l/pcHSrutAtHb6KwGvKFYlLDwyyfg7gASrGyY2UxVyCrUv6fUP0CAAD//wMAUEsBAi0AFAAGAAgA&#10;AAAhALaDOJL+AAAA4QEAABMAAAAAAAAAAAAAAAAAAAAAAFtDb250ZW50X1R5cGVzXS54bWxQSwEC&#10;LQAUAAYACAAAACEAOP0h/9YAAACUAQAACwAAAAAAAAAAAAAAAAAvAQAAX3JlbHMvLnJlbHNQSwEC&#10;LQAUAAYACAAAACEAlpI9S5MCAACGBQAADgAAAAAAAAAAAAAAAAAuAgAAZHJzL2Uyb0RvYy54bWxQ&#10;SwECLQAUAAYACAAAACEAg5P83t0AAAAKAQAADwAAAAAAAAAAAAAAAADtBAAAZHJzL2Rvd25yZXYu&#10;eG1sUEsFBgAAAAAEAAQA8wAAAPcFAAAAAA==&#10;" filled="f" strokecolor="red" strokeweight="2pt"/>
            </w:pict>
          </mc:Fallback>
        </mc:AlternateContent>
      </w:r>
      <w:r>
        <w:rPr>
          <w:noProof/>
          <w:lang w:eastAsia="en-US"/>
        </w:rPr>
        <w:drawing>
          <wp:anchor distT="0" distB="0" distL="114300" distR="114300" simplePos="0" relativeHeight="251743232" behindDoc="1" locked="0" layoutInCell="1" allowOverlap="1" wp14:anchorId="2F077801" wp14:editId="28090BB5">
            <wp:simplePos x="0" y="0"/>
            <wp:positionH relativeFrom="column">
              <wp:posOffset>733425</wp:posOffset>
            </wp:positionH>
            <wp:positionV relativeFrom="paragraph">
              <wp:posOffset>3558540</wp:posOffset>
            </wp:positionV>
            <wp:extent cx="1485900" cy="1076325"/>
            <wp:effectExtent l="133350" t="209550" r="133350" b="219075"/>
            <wp:wrapTight wrapText="bothSides">
              <wp:wrapPolygon edited="0">
                <wp:start x="20960" y="-480"/>
                <wp:lineTo x="7503" y="-6399"/>
                <wp:lineTo x="6158" y="-570"/>
                <wp:lineTo x="617" y="-3007"/>
                <wp:lineTo x="-728" y="2821"/>
                <wp:lineTo x="-1809" y="8765"/>
                <wp:lineTo x="-490" y="9345"/>
                <wp:lineTo x="-1835" y="15173"/>
                <wp:lineTo x="-515" y="15754"/>
                <wp:lineTo x="-637" y="21318"/>
                <wp:lineTo x="946" y="22014"/>
                <wp:lineTo x="13205" y="21788"/>
                <wp:lineTo x="21854" y="19574"/>
                <wp:lineTo x="22015" y="-16"/>
                <wp:lineTo x="20960" y="-480"/>
              </wp:wrapPolygon>
            </wp:wrapTight>
            <wp:docPr id="265" name="Picture 2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5">
                      <a:extLst>
                        <a:ext uri="{28A0092B-C50C-407E-A947-70E740481C1C}">
                          <a14:useLocalDpi xmlns:a14="http://schemas.microsoft.com/office/drawing/2010/main" val="0"/>
                        </a:ext>
                      </a:extLst>
                    </a:blip>
                    <a:stretch>
                      <a:fillRect/>
                    </a:stretch>
                  </pic:blipFill>
                  <pic:spPr>
                    <a:xfrm rot="20539714">
                      <a:off x="0" y="0"/>
                      <a:ext cx="1485900" cy="1076325"/>
                    </a:xfrm>
                    <a:prstGeom prst="rect">
                      <a:avLst/>
                    </a:prstGeom>
                  </pic:spPr>
                </pic:pic>
              </a:graphicData>
            </a:graphic>
            <wp14:sizeRelH relativeFrom="page">
              <wp14:pctWidth>0</wp14:pctWidth>
            </wp14:sizeRelH>
            <wp14:sizeRelV relativeFrom="page">
              <wp14:pctHeight>0</wp14:pctHeight>
            </wp14:sizeRelV>
          </wp:anchor>
        </w:drawing>
      </w:r>
      <w:r>
        <w:rPr>
          <w:noProof/>
          <w:lang w:eastAsia="en-US"/>
        </w:rPr>
        <mc:AlternateContent>
          <mc:Choice Requires="wps">
            <w:drawing>
              <wp:anchor distT="0" distB="0" distL="114300" distR="114300" simplePos="0" relativeHeight="251740160" behindDoc="0" locked="0" layoutInCell="1" allowOverlap="1" wp14:anchorId="5E2ADB07" wp14:editId="62272BE0">
                <wp:simplePos x="0" y="0"/>
                <wp:positionH relativeFrom="column">
                  <wp:posOffset>3395663</wp:posOffset>
                </wp:positionH>
                <wp:positionV relativeFrom="paragraph">
                  <wp:posOffset>3348990</wp:posOffset>
                </wp:positionV>
                <wp:extent cx="3733800" cy="1314450"/>
                <wp:effectExtent l="0" t="0" r="19050" b="19050"/>
                <wp:wrapNone/>
                <wp:docPr id="262" name="Text Box 262"/>
                <wp:cNvGraphicFramePr/>
                <a:graphic xmlns:a="http://schemas.openxmlformats.org/drawingml/2006/main">
                  <a:graphicData uri="http://schemas.microsoft.com/office/word/2010/wordprocessingShape">
                    <wps:wsp>
                      <wps:cNvSpPr txBox="1"/>
                      <wps:spPr>
                        <a:xfrm>
                          <a:off x="0" y="0"/>
                          <a:ext cx="3733800" cy="1314450"/>
                        </a:xfrm>
                        <a:prstGeom prst="rect">
                          <a:avLst/>
                        </a:prstGeom>
                        <a:ln/>
                      </wps:spPr>
                      <wps:style>
                        <a:lnRef idx="2">
                          <a:schemeClr val="accent1"/>
                        </a:lnRef>
                        <a:fillRef idx="1">
                          <a:schemeClr val="lt1"/>
                        </a:fillRef>
                        <a:effectRef idx="0">
                          <a:schemeClr val="accent1"/>
                        </a:effectRef>
                        <a:fontRef idx="minor">
                          <a:schemeClr val="dk1"/>
                        </a:fontRef>
                      </wps:style>
                      <wps:txbx>
                        <w:txbxContent>
                          <w:p w14:paraId="6AD2B641" w14:textId="77777777" w:rsidR="00575A5C" w:rsidRDefault="00575A5C" w:rsidP="004D2BB5">
                            <w:pPr>
                              <w:rPr>
                                <w:rFonts w:ascii="Verdana" w:hAnsi="Verdana"/>
                                <w:sz w:val="17"/>
                                <w:szCs w:val="17"/>
                              </w:rPr>
                            </w:pPr>
                            <w:r w:rsidRPr="005A706F">
                              <w:rPr>
                                <w:rFonts w:ascii="Verdana" w:hAnsi="Verdana"/>
                                <w:sz w:val="17"/>
                                <w:szCs w:val="17"/>
                              </w:rPr>
                              <w:t xml:space="preserve">4. “The FAO defines the four dimensions of food security, all of which must be </w:t>
                            </w:r>
                            <w:r w:rsidRPr="005A706F">
                              <w:rPr>
                                <w:rFonts w:ascii="Verdana" w:hAnsi="Verdana"/>
                                <w:sz w:val="17"/>
                                <w:szCs w:val="17"/>
                                <w:u w:val="single"/>
                              </w:rPr>
                              <w:t>fulfilled simultaneously</w:t>
                            </w:r>
                            <w:r w:rsidRPr="005A706F">
                              <w:rPr>
                                <w:rFonts w:ascii="Verdana" w:hAnsi="Verdana"/>
                                <w:sz w:val="17"/>
                                <w:szCs w:val="17"/>
                              </w:rPr>
                              <w:t>, for food security to exist.” What does the underlined portion mean in this sentence?</w:t>
                            </w:r>
                          </w:p>
                          <w:p w14:paraId="30A6CDBB" w14:textId="77777777" w:rsidR="00575A5C" w:rsidRDefault="00575A5C" w:rsidP="004D2BB5">
                            <w:pPr>
                              <w:ind w:left="720"/>
                              <w:rPr>
                                <w:rFonts w:ascii="Verdana" w:hAnsi="Verdana"/>
                                <w:sz w:val="17"/>
                                <w:szCs w:val="17"/>
                              </w:rPr>
                            </w:pPr>
                            <w:r>
                              <w:rPr>
                                <w:rFonts w:ascii="Verdana" w:hAnsi="Verdana"/>
                                <w:sz w:val="17"/>
                                <w:szCs w:val="17"/>
                              </w:rPr>
                              <w:t>a. The four dimensions must be listed together when reading.</w:t>
                            </w:r>
                          </w:p>
                          <w:p w14:paraId="0A2F4AFD" w14:textId="77777777" w:rsidR="00575A5C" w:rsidRDefault="00575A5C" w:rsidP="004D2BB5">
                            <w:pPr>
                              <w:ind w:left="720"/>
                              <w:rPr>
                                <w:rFonts w:ascii="Verdana" w:hAnsi="Verdana"/>
                                <w:sz w:val="17"/>
                                <w:szCs w:val="17"/>
                              </w:rPr>
                            </w:pPr>
                            <w:r>
                              <w:rPr>
                                <w:rFonts w:ascii="Verdana" w:hAnsi="Verdana"/>
                                <w:sz w:val="17"/>
                                <w:szCs w:val="17"/>
                              </w:rPr>
                              <w:t>b. The four dimensions must all be met for food security.</w:t>
                            </w:r>
                          </w:p>
                          <w:p w14:paraId="535C8D66" w14:textId="77777777" w:rsidR="00575A5C" w:rsidRPr="005A706F" w:rsidRDefault="00575A5C" w:rsidP="004D2BB5">
                            <w:pPr>
                              <w:ind w:left="720"/>
                              <w:rPr>
                                <w:rFonts w:ascii="Verdana" w:hAnsi="Verdana"/>
                                <w:sz w:val="17"/>
                                <w:szCs w:val="17"/>
                              </w:rPr>
                            </w:pPr>
                            <w:r>
                              <w:rPr>
                                <w:rFonts w:ascii="Verdana" w:hAnsi="Verdana"/>
                                <w:sz w:val="17"/>
                                <w:szCs w:val="17"/>
                              </w:rPr>
                              <w:t>c. Food security can exist with only one of the dimensions.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5E2ADB07" id="Text Box 262" o:spid="_x0000_s1078" type="#_x0000_t202" style="position:absolute;margin-left:267.4pt;margin-top:263.7pt;width:294pt;height:103.5pt;z-index:25174016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eHDZdgIAADgFAAAOAAAAZHJzL2Uyb0RvYy54bWysVMlu2zAQvRfoPxC8N/KSrUbkwE2QokCQ&#10;BE2KnGmKjIWSHJYcW3K/PkPKUtzUp6IXiZx5s7/hxWVrDduoEGtwJR8fjThTTkJVu5eS/3i6+XTO&#10;WUThKmHAqZJvVeSX848fLho/UxNYgalUYOTExVnjS75C9LOiiHKlrIhH4JUjpYZgBdI1vBRVEA15&#10;t6aYjEanRQOh8gGkipGk152Sz7N/rZXEe62jQmZKTrlh/ob8XaZvMb8Qs5cg/KqWuzTEP2RhRe0o&#10;6ODqWqBg61D/5crWMkAEjUcSbAFa11LlGqia8ehdNY8r4VWuhZoT/dCm+P/cyrvNQ2B1VfLJ6YQz&#10;JywN6Um1yL5Ay5KMOtT4OCPgoycotqSgSffySMJUeKuDTX8qiZGeer0d+pvcSRJOz6bT8xGpJOnG&#10;0/Hx8UmeQPFm7kPErwosS4eSBxpg7qvY3EakVAjaQ1I045Is5dflkU+4NapTfleaaqPIk+wks0pd&#10;mcA2gvggpFQOcyXk1jhCJzNdGzMYjg8ZmsFoh01mKrNtMBwdMvwz4mCRo4LDwdjWDsIhB9XPPl3d&#10;4fvqu5pT+dgu2zzQ6Vk/oyVUWxpdgI7+0cubmtp7KyI+iEB8p5HQDuM9fbSBpuSwO3G2gvD7kDzh&#10;iYak5ayh/Sl5/LUWQXFmvjki6Geablq4fDk+OZvQJexrlvsat7ZXQCMZ02vhZT4mPJr+qAPYZ1r1&#10;RYpKKuEkxS459scr7LaangqpFosMohXzAm/do5fJdWpzIs9T+yyC3zEMiZx30G+amL0jWodNlg4W&#10;awRdZxamRndd3Q2A1jOTc/eUpP3fv2fU24M3fwUAAP//AwBQSwMEFAAGAAgAAAAhAKg8RDjgAAAA&#10;DAEAAA8AAABkcnMvZG93bnJldi54bWxMj0FvgzAMhe+T9h8iV9ptDVDWVpRQTWhVb5PWTTsH4gEq&#10;cRBJKf33c0/bzX5+eu9zvp9tLyYcfedIQbyMQCDVznTUKPj6PDxvQfigyejeESq4oYd98fiQ68y4&#10;K33gdAqN4BDymVbQhjBkUvq6Rav90g1IfPtxo9WB17GRZtRXDre9TKJoLa3uiBtaPWDZYn0+XayC&#10;MioPfjrG1frmuvP39o3eh/qo1NNift2BCDiHPzPc8RkdCmaq3IWMF72Cl1XK6IGHZJOCuDviJGGp&#10;UrBZpSnIIpf/nyh+AQAA//8DAFBLAQItABQABgAIAAAAIQC2gziS/gAAAOEBAAATAAAAAAAAAAAA&#10;AAAAAAAAAABbQ29udGVudF9UeXBlc10ueG1sUEsBAi0AFAAGAAgAAAAhADj9If/WAAAAlAEAAAsA&#10;AAAAAAAAAAAAAAAALwEAAF9yZWxzLy5yZWxzUEsBAi0AFAAGAAgAAAAhAHV4cNl2AgAAOAUAAA4A&#10;AAAAAAAAAAAAAAAALgIAAGRycy9lMm9Eb2MueG1sUEsBAi0AFAAGAAgAAAAhAKg8RDjgAAAADAEA&#10;AA8AAAAAAAAAAAAAAAAA0AQAAGRycy9kb3ducmV2LnhtbFBLBQYAAAAABAAEAPMAAADdBQAAAAA=&#10;" fillcolor="white [3201]" strokecolor="#4f81bd [3204]" strokeweight="2pt">
                <v:textbox>
                  <w:txbxContent>
                    <w:p w14:paraId="6AD2B641" w14:textId="77777777" w:rsidR="00575A5C" w:rsidRDefault="00575A5C" w:rsidP="004D2BB5">
                      <w:pPr>
                        <w:rPr>
                          <w:rFonts w:ascii="Verdana" w:hAnsi="Verdana"/>
                          <w:sz w:val="17"/>
                          <w:szCs w:val="17"/>
                        </w:rPr>
                      </w:pPr>
                      <w:r w:rsidRPr="005A706F">
                        <w:rPr>
                          <w:rFonts w:ascii="Verdana" w:hAnsi="Verdana"/>
                          <w:sz w:val="17"/>
                          <w:szCs w:val="17"/>
                        </w:rPr>
                        <w:t xml:space="preserve">4. “The FAO defines the four dimensions of food security, all of which must be </w:t>
                      </w:r>
                      <w:r w:rsidRPr="005A706F">
                        <w:rPr>
                          <w:rFonts w:ascii="Verdana" w:hAnsi="Verdana"/>
                          <w:sz w:val="17"/>
                          <w:szCs w:val="17"/>
                          <w:u w:val="single"/>
                        </w:rPr>
                        <w:t>fulfilled simultaneously</w:t>
                      </w:r>
                      <w:r w:rsidRPr="005A706F">
                        <w:rPr>
                          <w:rFonts w:ascii="Verdana" w:hAnsi="Verdana"/>
                          <w:sz w:val="17"/>
                          <w:szCs w:val="17"/>
                        </w:rPr>
                        <w:t>, for food security to exist.” What does the underlined portion mean in this sentence?</w:t>
                      </w:r>
                    </w:p>
                    <w:p w14:paraId="30A6CDBB" w14:textId="77777777" w:rsidR="00575A5C" w:rsidRDefault="00575A5C" w:rsidP="004D2BB5">
                      <w:pPr>
                        <w:ind w:left="720"/>
                        <w:rPr>
                          <w:rFonts w:ascii="Verdana" w:hAnsi="Verdana"/>
                          <w:sz w:val="17"/>
                          <w:szCs w:val="17"/>
                        </w:rPr>
                      </w:pPr>
                      <w:r>
                        <w:rPr>
                          <w:rFonts w:ascii="Verdana" w:hAnsi="Verdana"/>
                          <w:sz w:val="17"/>
                          <w:szCs w:val="17"/>
                        </w:rPr>
                        <w:t>a. The four dimensions must be listed together when reading.</w:t>
                      </w:r>
                    </w:p>
                    <w:p w14:paraId="0A2F4AFD" w14:textId="77777777" w:rsidR="00575A5C" w:rsidRDefault="00575A5C" w:rsidP="004D2BB5">
                      <w:pPr>
                        <w:ind w:left="720"/>
                        <w:rPr>
                          <w:rFonts w:ascii="Verdana" w:hAnsi="Verdana"/>
                          <w:sz w:val="17"/>
                          <w:szCs w:val="17"/>
                        </w:rPr>
                      </w:pPr>
                      <w:r>
                        <w:rPr>
                          <w:rFonts w:ascii="Verdana" w:hAnsi="Verdana"/>
                          <w:sz w:val="17"/>
                          <w:szCs w:val="17"/>
                        </w:rPr>
                        <w:t>b. The four dimensions must all be met for food security.</w:t>
                      </w:r>
                    </w:p>
                    <w:p w14:paraId="535C8D66" w14:textId="77777777" w:rsidR="00575A5C" w:rsidRPr="005A706F" w:rsidRDefault="00575A5C" w:rsidP="004D2BB5">
                      <w:pPr>
                        <w:ind w:left="720"/>
                        <w:rPr>
                          <w:rFonts w:ascii="Verdana" w:hAnsi="Verdana"/>
                          <w:sz w:val="17"/>
                          <w:szCs w:val="17"/>
                        </w:rPr>
                      </w:pPr>
                      <w:r>
                        <w:rPr>
                          <w:rFonts w:ascii="Verdana" w:hAnsi="Verdana"/>
                          <w:sz w:val="17"/>
                          <w:szCs w:val="17"/>
                        </w:rPr>
                        <w:t>c. Food security can exist with only one of the dimensions.</w:t>
                      </w:r>
                    </w:p>
                  </w:txbxContent>
                </v:textbox>
              </v:shape>
            </w:pict>
          </mc:Fallback>
        </mc:AlternateContent>
      </w:r>
      <w:r>
        <w:rPr>
          <w:noProof/>
          <w:lang w:eastAsia="en-US"/>
        </w:rPr>
        <mc:AlternateContent>
          <mc:Choice Requires="wps">
            <w:drawing>
              <wp:anchor distT="0" distB="0" distL="114300" distR="114300" simplePos="0" relativeHeight="251739136" behindDoc="0" locked="0" layoutInCell="1" allowOverlap="1" wp14:anchorId="7BABD3B6" wp14:editId="7F20F32C">
                <wp:simplePos x="0" y="0"/>
                <wp:positionH relativeFrom="column">
                  <wp:posOffset>80645</wp:posOffset>
                </wp:positionH>
                <wp:positionV relativeFrom="paragraph">
                  <wp:posOffset>2033905</wp:posOffset>
                </wp:positionV>
                <wp:extent cx="3238500" cy="1209675"/>
                <wp:effectExtent l="0" t="0" r="19050" b="28575"/>
                <wp:wrapNone/>
                <wp:docPr id="263" name="Text Box 263"/>
                <wp:cNvGraphicFramePr/>
                <a:graphic xmlns:a="http://schemas.openxmlformats.org/drawingml/2006/main">
                  <a:graphicData uri="http://schemas.microsoft.com/office/word/2010/wordprocessingShape">
                    <wps:wsp>
                      <wps:cNvSpPr txBox="1"/>
                      <wps:spPr>
                        <a:xfrm>
                          <a:off x="0" y="0"/>
                          <a:ext cx="3238500" cy="1209675"/>
                        </a:xfrm>
                        <a:prstGeom prst="rect">
                          <a:avLst/>
                        </a:prstGeom>
                        <a:ln/>
                      </wps:spPr>
                      <wps:style>
                        <a:lnRef idx="2">
                          <a:schemeClr val="accent1"/>
                        </a:lnRef>
                        <a:fillRef idx="1">
                          <a:schemeClr val="lt1"/>
                        </a:fillRef>
                        <a:effectRef idx="0">
                          <a:schemeClr val="accent1"/>
                        </a:effectRef>
                        <a:fontRef idx="minor">
                          <a:schemeClr val="dk1"/>
                        </a:fontRef>
                      </wps:style>
                      <wps:txbx>
                        <w:txbxContent>
                          <w:p w14:paraId="1ACD0229" w14:textId="655B89D2" w:rsidR="00575A5C" w:rsidRPr="005A706F" w:rsidRDefault="00575A5C" w:rsidP="004D2BB5">
                            <w:pPr>
                              <w:pStyle w:val="FFABody"/>
                            </w:pPr>
                            <w:r>
                              <w:t>3. If a person has “sufficient income” what does that mean?</w:t>
                            </w:r>
                          </w:p>
                          <w:p w14:paraId="45D8A673" w14:textId="77777777" w:rsidR="00575A5C" w:rsidRDefault="00575A5C" w:rsidP="004D2BB5">
                            <w:pPr>
                              <w:pStyle w:val="FFABody"/>
                              <w:ind w:left="720"/>
                            </w:pPr>
                            <w:r w:rsidRPr="005A706F">
                              <w:t xml:space="preserve">a. </w:t>
                            </w:r>
                            <w:r>
                              <w:t>A person has enough money coming in to meet their needs.</w:t>
                            </w:r>
                          </w:p>
                          <w:p w14:paraId="23767587" w14:textId="77777777" w:rsidR="00575A5C" w:rsidRDefault="00575A5C" w:rsidP="004D2BB5">
                            <w:pPr>
                              <w:pStyle w:val="FFABody"/>
                              <w:ind w:left="720"/>
                            </w:pPr>
                            <w:r>
                              <w:t xml:space="preserve">b. A person does not have enough money coming in to meet their needs. </w:t>
                            </w:r>
                          </w:p>
                          <w:p w14:paraId="1287772A" w14:textId="77777777" w:rsidR="00575A5C" w:rsidRPr="005A706F" w:rsidRDefault="00575A5C" w:rsidP="004D2BB5">
                            <w:pPr>
                              <w:pStyle w:val="FFABody"/>
                              <w:ind w:left="720"/>
                            </w:pPr>
                            <w:r>
                              <w:t>c. A person does not spend their money thoughtfully.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BABD3B6" id="Text Box 263" o:spid="_x0000_s1079" type="#_x0000_t202" style="position:absolute;margin-left:6.35pt;margin-top:160.15pt;width:255pt;height:95.25pt;z-index:2517391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XhA1dwIAADgFAAAOAAAAZHJzL2Uyb0RvYy54bWysVEtPGzEQvlfqf7B8b3azgRAiNigFUVVC&#10;gAoVZ8drk1Vtj2s72U1/fcfeB5TmVPWya8988/7GF5etVmQvnK/BlHQ6ySkRhkNVm5eSfn+6+bSg&#10;xAdmKqbAiJIehKeXq48fLhq7FAVsQVXCEXRi/LKxJd2GYJdZ5vlWaOYnYIVBpQSnWcCre8kqxxr0&#10;rlVW5Pk8a8BV1gEX3qP0ulPSVfIvpeDhXkovAlElxdxC+rr03cRvtrpgyxfH7LbmfRrsH7LQrDYY&#10;dHR1zQIjO1f/5UrX3IEHGSYcdAZS1lykGrCaaf6umsctsyLVgs3xdmyT/39u+d3+wZG6Kmkxn1Fi&#10;mMYhPYk2kM/QkijDDjXWLxH4aBEaWlTgpAe5R2EsvJVOxz+WRFCPvT6M/Y3uOApnxWxxmqOKo25a&#10;5Ofzs9PoJ3s1t86HLwI0iYeSOhxg6ivb3/rQQQdIjKZMlMX8ujzSKRyU6JTfhMTaMHKRnCRWiSvl&#10;yJ4hHxjnwoRUCWagDKKjmayVGg2nxwzVaNRjo5lIbBsN82OGf0YcLVJUMGE01rUBd8xB9WNIV3b4&#10;ofqu5lh+aDdtGuhsMcxoA9UBR+ego7+3/KbG9t4yHx6YQ77jSHCHwz1+pIKmpNCfKNmC+3VMHvFI&#10;Q9RS0uD+lNT/3DEnKFFfDRL0fHpyEhcuXU5Ozwq8uLeazVuN2ekrwJFM8bWwPB0jPqjhKB3oZ1z1&#10;dYyKKmY4xi5pGI5XodtqfCq4WK8TCFfMsnBrHi2PrmObI3me2mfmbM+wgOS8g2HT2PId0TpstDSw&#10;3gWQdWJhbHTX1X4AuJ6Jx/1TEvf/7T2hXh+81W8AAAD//wMAUEsDBBQABgAIAAAAIQD8TTjE3QAA&#10;AAoBAAAPAAAAZHJzL2Rvd25yZXYueG1sTI9BT8MwDIXvSPyHyEjcWNJOjKo0nVDFtBsSG+KcNqat&#10;1jhVk3Xdv8c7wc3Pfnr+XrFd3CBmnELvSUOyUiCQGm97ajV8HXdPGYgQDVkzeEINVwywLe/vCpNb&#10;f6FPnA+xFRxCITcauhjHXMrQdOhMWPkRiW8/fnImspxaaSdz4XA3yFSpjXSmJ/7QmRGrDpvT4ew0&#10;VKrahXmf1Jur70/f2Tt9jM1e68eH5e0VRMQl/pnhhs/oUDJT7c9kgxhYpy/s1LBO1RoEG57T26bm&#10;IVEZyLKQ/yuUvwAAAP//AwBQSwECLQAUAAYACAAAACEAtoM4kv4AAADhAQAAEwAAAAAAAAAAAAAA&#10;AAAAAAAAW0NvbnRlbnRfVHlwZXNdLnhtbFBLAQItABQABgAIAAAAIQA4/SH/1gAAAJQBAAALAAAA&#10;AAAAAAAAAAAAAC8BAABfcmVscy8ucmVsc1BLAQItABQABgAIAAAAIQAwXhA1dwIAADgFAAAOAAAA&#10;AAAAAAAAAAAAAC4CAABkcnMvZTJvRG9jLnhtbFBLAQItABQABgAIAAAAIQD8TTjE3QAAAAoBAAAP&#10;AAAAAAAAAAAAAAAAANEEAABkcnMvZG93bnJldi54bWxQSwUGAAAAAAQABADzAAAA2wUAAAAA&#10;" fillcolor="white [3201]" strokecolor="#4f81bd [3204]" strokeweight="2pt">
                <v:textbox>
                  <w:txbxContent>
                    <w:p w14:paraId="1ACD0229" w14:textId="655B89D2" w:rsidR="00575A5C" w:rsidRPr="005A706F" w:rsidRDefault="00575A5C" w:rsidP="004D2BB5">
                      <w:pPr>
                        <w:pStyle w:val="FFABody"/>
                      </w:pPr>
                      <w:r>
                        <w:t>3. If a person has “sufficient income” what does that mean?</w:t>
                      </w:r>
                    </w:p>
                    <w:p w14:paraId="45D8A673" w14:textId="77777777" w:rsidR="00575A5C" w:rsidRDefault="00575A5C" w:rsidP="004D2BB5">
                      <w:pPr>
                        <w:pStyle w:val="FFABody"/>
                        <w:ind w:left="720"/>
                      </w:pPr>
                      <w:r w:rsidRPr="005A706F">
                        <w:t xml:space="preserve">a. </w:t>
                      </w:r>
                      <w:r>
                        <w:t>A person has enough money coming in to meet their needs.</w:t>
                      </w:r>
                    </w:p>
                    <w:p w14:paraId="23767587" w14:textId="77777777" w:rsidR="00575A5C" w:rsidRDefault="00575A5C" w:rsidP="004D2BB5">
                      <w:pPr>
                        <w:pStyle w:val="FFABody"/>
                        <w:ind w:left="720"/>
                      </w:pPr>
                      <w:r>
                        <w:t xml:space="preserve">b. A person does not have enough money coming in to meet their needs. </w:t>
                      </w:r>
                    </w:p>
                    <w:p w14:paraId="1287772A" w14:textId="77777777" w:rsidR="00575A5C" w:rsidRPr="005A706F" w:rsidRDefault="00575A5C" w:rsidP="004D2BB5">
                      <w:pPr>
                        <w:pStyle w:val="FFABody"/>
                        <w:ind w:left="720"/>
                      </w:pPr>
                      <w:r>
                        <w:t>c. A person does not spend their money thoughtfully.</w:t>
                      </w:r>
                    </w:p>
                  </w:txbxContent>
                </v:textbox>
              </v:shape>
            </w:pict>
          </mc:Fallback>
        </mc:AlternateContent>
      </w:r>
    </w:p>
    <w:p w14:paraId="447B3BBD" w14:textId="4606799A" w:rsidR="004D2BB5" w:rsidRPr="005A706F" w:rsidRDefault="00B55999" w:rsidP="004D2BB5">
      <w:r>
        <w:rPr>
          <w:noProof/>
          <w:lang w:eastAsia="en-US"/>
        </w:rPr>
        <mc:AlternateContent>
          <mc:Choice Requires="wps">
            <w:drawing>
              <wp:anchor distT="0" distB="0" distL="114300" distR="114300" simplePos="0" relativeHeight="251736064" behindDoc="0" locked="0" layoutInCell="1" allowOverlap="1" wp14:anchorId="5830CA5B" wp14:editId="2CD460F0">
                <wp:simplePos x="0" y="0"/>
                <wp:positionH relativeFrom="column">
                  <wp:posOffset>61595</wp:posOffset>
                </wp:positionH>
                <wp:positionV relativeFrom="paragraph">
                  <wp:posOffset>39818</wp:posOffset>
                </wp:positionV>
                <wp:extent cx="3238500" cy="1028700"/>
                <wp:effectExtent l="0" t="0" r="19050" b="19050"/>
                <wp:wrapNone/>
                <wp:docPr id="259" name="Text Box 259"/>
                <wp:cNvGraphicFramePr/>
                <a:graphic xmlns:a="http://schemas.openxmlformats.org/drawingml/2006/main">
                  <a:graphicData uri="http://schemas.microsoft.com/office/word/2010/wordprocessingShape">
                    <wps:wsp>
                      <wps:cNvSpPr txBox="1"/>
                      <wps:spPr>
                        <a:xfrm>
                          <a:off x="0" y="0"/>
                          <a:ext cx="3238500" cy="1028700"/>
                        </a:xfrm>
                        <a:prstGeom prst="rect">
                          <a:avLst/>
                        </a:prstGeom>
                        <a:ln/>
                      </wps:spPr>
                      <wps:style>
                        <a:lnRef idx="2">
                          <a:schemeClr val="accent1"/>
                        </a:lnRef>
                        <a:fillRef idx="1">
                          <a:schemeClr val="lt1"/>
                        </a:fillRef>
                        <a:effectRef idx="0">
                          <a:schemeClr val="accent1"/>
                        </a:effectRef>
                        <a:fontRef idx="minor">
                          <a:schemeClr val="dk1"/>
                        </a:fontRef>
                      </wps:style>
                      <wps:txbx>
                        <w:txbxContent>
                          <w:p w14:paraId="0F64981E" w14:textId="73B920D7" w:rsidR="00575A5C" w:rsidRPr="005A706F" w:rsidRDefault="00575A5C" w:rsidP="004D2BB5">
                            <w:pPr>
                              <w:pStyle w:val="FFABody"/>
                            </w:pPr>
                            <w:r>
                              <w:t xml:space="preserve">1. </w:t>
                            </w:r>
                            <w:r w:rsidRPr="005A706F">
                              <w:t xml:space="preserve">In the second sentence the word </w:t>
                            </w:r>
                            <w:r>
                              <w:t>“</w:t>
                            </w:r>
                            <w:r w:rsidRPr="005A706F">
                              <w:t>caloric</w:t>
                            </w:r>
                            <w:r>
                              <w:t>’</w:t>
                            </w:r>
                            <w:r w:rsidRPr="005A706F">
                              <w:t xml:space="preserve"> means what?</w:t>
                            </w:r>
                          </w:p>
                          <w:p w14:paraId="212C82CE" w14:textId="202DCA86" w:rsidR="00575A5C" w:rsidRPr="005A706F" w:rsidRDefault="00575A5C" w:rsidP="004D2BB5">
                            <w:pPr>
                              <w:pStyle w:val="FFABody"/>
                              <w:ind w:firstLine="720"/>
                            </w:pPr>
                            <w:r w:rsidRPr="005A706F">
                              <w:t>a. The number of calories of heat available</w:t>
                            </w:r>
                          </w:p>
                          <w:p w14:paraId="43A2CC63" w14:textId="17BF383F" w:rsidR="00575A5C" w:rsidRPr="005A706F" w:rsidRDefault="00575A5C" w:rsidP="004D2BB5">
                            <w:pPr>
                              <w:pStyle w:val="FFABody"/>
                              <w:ind w:left="720"/>
                            </w:pPr>
                            <w:r w:rsidRPr="005A706F">
                              <w:t>b. The number of calories available for consumption</w:t>
                            </w:r>
                          </w:p>
                          <w:p w14:paraId="5787CA9B" w14:textId="1DDD79E4" w:rsidR="00575A5C" w:rsidRPr="005A706F" w:rsidRDefault="00575A5C" w:rsidP="004D2BB5">
                            <w:pPr>
                              <w:ind w:firstLine="720"/>
                              <w:rPr>
                                <w:rFonts w:ascii="Verdana" w:hAnsi="Verdana"/>
                                <w:sz w:val="17"/>
                                <w:szCs w:val="17"/>
                              </w:rPr>
                            </w:pPr>
                            <w:r w:rsidRPr="005A706F">
                              <w:rPr>
                                <w:rFonts w:ascii="Verdana" w:hAnsi="Verdana"/>
                                <w:sz w:val="17"/>
                                <w:szCs w:val="17"/>
                              </w:rPr>
                              <w:t>c. The number of cows available to consume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830CA5B" id="Text Box 259" o:spid="_x0000_s1080" type="#_x0000_t202" style="position:absolute;margin-left:4.85pt;margin-top:3.15pt;width:255pt;height:81pt;z-index:2517360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DpRCdQIAADgFAAAOAAAAZHJzL2Uyb0RvYy54bWysVN9P2zAQfp+0/8Hy+5o00AFVU9QVMU2q&#10;AA0mnl3HbqPZPs92m3R/PWenCYz1adpLYt999/s7z65brcheOF+DKel4lFMiDIeqNpuS/ni6/XRJ&#10;iQ/MVEyBESU9CE+v5x8/zBo7FQVsQVXCEXRi/LSxJd2GYKdZ5vlWaOZHYIVBpQSnWcCr22SVYw16&#10;1yor8vxz1oCrrAMuvEfpTaek8+RfSsHDvZReBKJKirmF9HXpu47fbD5j041jdlvzYxrsH7LQrDYY&#10;dHB1wwIjO1f/5UrX3IEHGUYcdAZS1lykGrCacf6umsctsyLVgs3xdmiT/39u+d3+wZG6KmkxuaLE&#10;MI1DehJtIF+gJVGGHWqsnyLw0SI0tKjASfdyj8JYeCudjn8siaAee30Y+hvdcRSeFWeXkxxVHHXj&#10;vLi8wAv6z17NrfPhqwBN4qGkDgeY+sr2Kx86aA+J0ZSJsphfl0c6hYMSnfK7kFgbRi6Sk8QqsVSO&#10;7BnygXEuTEiVYAbKIDqayVqpwXB8ylANRkdsNBOJbYNhfsrwz4iDRYoKJgzGujbgTjmofvbpyg7f&#10;V9/VHMsP7bpNAz0bZreG6oCjc9DR31t+W2N7V8yHB+aQ7zgS3OFwjx+poCkpHE+UbMH9PiWPeKQh&#10;ailpcH9K6n/tmBOUqG8GCXo1Pj+PC5cu55OLAi/urWb9VmN2egk4kjG+FpanY8QH1R+lA/2Mq76I&#10;UVHFDMfYJQ39cRm6rcangovFIoFwxSwLK/NoeXQd2xzJ89Q+M2ePDAtIzjvoN41N3xGtw0ZLA4td&#10;AFknFsZGd109DgDXM/H4+JTE/X97T6jXB2/+AgAA//8DAFBLAwQUAAYACAAAACEA6S4TotoAAAAH&#10;AQAADwAAAGRycy9kb3ducmV2LnhtbEyOwW6DMBBE75XyD9ZG6q0xJCqlFBNFqFFulZpUPRu8BRS8&#10;Rtgh5O+7ObXH0TzNvHw7215MOPrOkYJ4FYFAqp3pqFHwddo/pSB80GR07wgV3NDDtlg85Doz7kqf&#10;OB1DI3iEfKYVtCEMmZS+btFqv3IDEnc/brQ6cBwbaUZ95XHby3UUJdLqjvih1QOWLdbn48UqKKNy&#10;76dDXCU3152/03f6GOqDUo/LefcGIuAc/mC467M6FOxUuQsZL3oFry8MKkg2ILh9ju+5YixJNyCL&#10;XP73L34BAAD//wMAUEsBAi0AFAAGAAgAAAAhALaDOJL+AAAA4QEAABMAAAAAAAAAAAAAAAAAAAAA&#10;AFtDb250ZW50X1R5cGVzXS54bWxQSwECLQAUAAYACAAAACEAOP0h/9YAAACUAQAACwAAAAAAAAAA&#10;AAAAAAAvAQAAX3JlbHMvLnJlbHNQSwECLQAUAAYACAAAACEAgw6UQnUCAAA4BQAADgAAAAAAAAAA&#10;AAAAAAAuAgAAZHJzL2Uyb0RvYy54bWxQSwECLQAUAAYACAAAACEA6S4TotoAAAAHAQAADwAAAAAA&#10;AAAAAAAAAADPBAAAZHJzL2Rvd25yZXYueG1sUEsFBgAAAAAEAAQA8wAAANYFAAAAAA==&#10;" fillcolor="white [3201]" strokecolor="#4f81bd [3204]" strokeweight="2pt">
                <v:textbox>
                  <w:txbxContent>
                    <w:p w14:paraId="0F64981E" w14:textId="73B920D7" w:rsidR="00575A5C" w:rsidRPr="005A706F" w:rsidRDefault="00575A5C" w:rsidP="004D2BB5">
                      <w:pPr>
                        <w:pStyle w:val="FFABody"/>
                      </w:pPr>
                      <w:r>
                        <w:t xml:space="preserve">1. </w:t>
                      </w:r>
                      <w:r w:rsidRPr="005A706F">
                        <w:t xml:space="preserve">In the second sentence the word </w:t>
                      </w:r>
                      <w:r>
                        <w:t>“</w:t>
                      </w:r>
                      <w:r w:rsidRPr="005A706F">
                        <w:t>caloric</w:t>
                      </w:r>
                      <w:r>
                        <w:t>’</w:t>
                      </w:r>
                      <w:r w:rsidRPr="005A706F">
                        <w:t xml:space="preserve"> means what?</w:t>
                      </w:r>
                    </w:p>
                    <w:p w14:paraId="212C82CE" w14:textId="202DCA86" w:rsidR="00575A5C" w:rsidRPr="005A706F" w:rsidRDefault="00575A5C" w:rsidP="004D2BB5">
                      <w:pPr>
                        <w:pStyle w:val="FFABody"/>
                        <w:ind w:firstLine="720"/>
                      </w:pPr>
                      <w:r w:rsidRPr="005A706F">
                        <w:t>a. The number of calories of heat available</w:t>
                      </w:r>
                    </w:p>
                    <w:p w14:paraId="43A2CC63" w14:textId="17BF383F" w:rsidR="00575A5C" w:rsidRPr="005A706F" w:rsidRDefault="00575A5C" w:rsidP="004D2BB5">
                      <w:pPr>
                        <w:pStyle w:val="FFABody"/>
                        <w:ind w:left="720"/>
                      </w:pPr>
                      <w:r w:rsidRPr="005A706F">
                        <w:t>b. The number of calories available for consumption</w:t>
                      </w:r>
                    </w:p>
                    <w:p w14:paraId="5787CA9B" w14:textId="1DDD79E4" w:rsidR="00575A5C" w:rsidRPr="005A706F" w:rsidRDefault="00575A5C" w:rsidP="004D2BB5">
                      <w:pPr>
                        <w:ind w:firstLine="720"/>
                        <w:rPr>
                          <w:rFonts w:ascii="Verdana" w:hAnsi="Verdana"/>
                          <w:sz w:val="17"/>
                          <w:szCs w:val="17"/>
                        </w:rPr>
                      </w:pPr>
                      <w:r w:rsidRPr="005A706F">
                        <w:rPr>
                          <w:rFonts w:ascii="Verdana" w:hAnsi="Verdana"/>
                          <w:sz w:val="17"/>
                          <w:szCs w:val="17"/>
                        </w:rPr>
                        <w:t>c. The number of cows available to consume</w:t>
                      </w:r>
                    </w:p>
                  </w:txbxContent>
                </v:textbox>
              </v:shape>
            </w:pict>
          </mc:Fallback>
        </mc:AlternateContent>
      </w:r>
    </w:p>
    <w:p w14:paraId="46AF8C24" w14:textId="76B47F68" w:rsidR="004D2BB5" w:rsidRPr="005A706F" w:rsidRDefault="004D2BB5" w:rsidP="004D2BB5"/>
    <w:p w14:paraId="57A009AF" w14:textId="0588C0DB" w:rsidR="004D2BB5" w:rsidRPr="005A706F" w:rsidRDefault="002D2784" w:rsidP="004D2BB5">
      <w:r>
        <w:rPr>
          <w:noProof/>
          <w:lang w:eastAsia="en-US"/>
        </w:rPr>
        <mc:AlternateContent>
          <mc:Choice Requires="wps">
            <w:drawing>
              <wp:anchor distT="0" distB="0" distL="114300" distR="114300" simplePos="0" relativeHeight="251744256" behindDoc="0" locked="0" layoutInCell="1" allowOverlap="1" wp14:anchorId="03C3B387" wp14:editId="6586F62C">
                <wp:simplePos x="0" y="0"/>
                <wp:positionH relativeFrom="column">
                  <wp:posOffset>558147</wp:posOffset>
                </wp:positionH>
                <wp:positionV relativeFrom="paragraph">
                  <wp:posOffset>114976</wp:posOffset>
                </wp:positionV>
                <wp:extent cx="209550" cy="180975"/>
                <wp:effectExtent l="0" t="0" r="19050" b="28575"/>
                <wp:wrapNone/>
                <wp:docPr id="267" name="Oval 267"/>
                <wp:cNvGraphicFramePr/>
                <a:graphic xmlns:a="http://schemas.openxmlformats.org/drawingml/2006/main">
                  <a:graphicData uri="http://schemas.microsoft.com/office/word/2010/wordprocessingShape">
                    <wps:wsp>
                      <wps:cNvSpPr/>
                      <wps:spPr>
                        <a:xfrm>
                          <a:off x="0" y="0"/>
                          <a:ext cx="209550" cy="180975"/>
                        </a:xfrm>
                        <a:prstGeom prst="ellipse">
                          <a:avLst/>
                        </a:prstGeom>
                        <a:noFill/>
                        <a:ln>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6A44223D" id="Oval 267" o:spid="_x0000_s1026" style="position:absolute;margin-left:43.95pt;margin-top:9.05pt;width:16.5pt;height:14.25pt;z-index:2517442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B+zblAIAAIYFAAAOAAAAZHJzL2Uyb0RvYy54bWysVMFu2zAMvQ/YPwi6r3aCpm2MOkXQIsOA&#10;oi3WDj0rspQIkEVNUuJkXz9Kst1gLXYYloMiiuQjH03y+ubQarIXziswNZ2clZQIw6FRZlPTHy+r&#10;L1eU+MBMwzQYUdOj8PRm8fnTdWcrMYUt6EY4giDGV52t6TYEWxWF51vRMn8GVhhUSnAtCyi6TdE4&#10;1iF6q4tpWV4UHbjGOuDCe3y9y0q6SPhSCh4epfQiEF1TzC2k06VzHc9icc2qjWN2q3ifBvuHLFqm&#10;DAYdoe5YYGTn1DuoVnEHHmQ449AWIKXiInFANpPyDzbPW2ZF4oLF8XYsk/9/sPxh/+SIamo6vbik&#10;xLAWP9LjnmkSZaxOZ32FRs/2yfWSx2ukepCujf9IghxSRY9jRcUhEI6P03I+m2HdOaomV+X8chYx&#10;izdn63z4KqAl8VJTobWyPnJmFdvf+5CtB6v4bGCltMZ3VmkTTw9aNfEtCW6zvtWOIIOarlYl/vqI&#10;J2YYP7oWkVtmk27hqEWG/S4k1iTmnzJJ3ShGWMa5MGGSVVvWiBxtdhos9m/0SGS1QcCILDHLEbsH&#10;GCwzyICdeff20VWkZh6dy78llp1HjxQZTBidW2XAfQSgkVUfOdsPRcqliVVaQ3PEjnGQR8lbvlL4&#10;6e6ZD0/M4ezg18Z9EB7xkBq6mkJ/o2QL7tdH79EeWxq1lHQ4izX1P3fMCUr0N4PNPp+cn8fhTcL5&#10;7HKKgjvVrE81ZtfeAn79CW4ey9M12gc9XKWD9hXXxjJGRRUzHGPXlAc3CLch7whcPFwsl8kMB9ay&#10;cG+eLY/gsaqxL18Or8zZvn8DNv4DDHP7roezbfQ0sNwFkCo1+Ftd+3rjsKfG6RdT3CancrJ6W5+L&#10;3wAAAP//AwBQSwMEFAAGAAgAAAAhACpCGfrcAAAACAEAAA8AAABkcnMvZG93bnJldi54bWxMj8FO&#10;wzAQRO9I/IO1SNyoU6sNIcSpaCUOwImCOG9jN4lqr6PYbQNfz/YEx50ZzbytVpN34mTH2AfSMJ9l&#10;ICw1wfTUavj8eL4rQMSEZNAFshq+bYRVfX1VYWnCmd7taZtawSUUS9TQpTSUUsamsx7jLAyW2NuH&#10;0WPic2ylGfHM5d5JlWW59NgTL3Q42E1nm8P26Hn3bb1Q6kutlwf3s3nF/XIw4UXr25vp6RFEslP6&#10;C8MFn9GhZqZdOJKJwmko7h84yXoxB3HxVcbCTsMiz0HWlfz/QP0LAAD//wMAUEsBAi0AFAAGAAgA&#10;AAAhALaDOJL+AAAA4QEAABMAAAAAAAAAAAAAAAAAAAAAAFtDb250ZW50X1R5cGVzXS54bWxQSwEC&#10;LQAUAAYACAAAACEAOP0h/9YAAACUAQAACwAAAAAAAAAAAAAAAAAvAQAAX3JlbHMvLnJlbHNQSwEC&#10;LQAUAAYACAAAACEApAfs25QCAACGBQAADgAAAAAAAAAAAAAAAAAuAgAAZHJzL2Uyb0RvYy54bWxQ&#10;SwECLQAUAAYACAAAACEAKkIZ+twAAAAIAQAADwAAAAAAAAAAAAAAAADuBAAAZHJzL2Rvd25yZXYu&#10;eG1sUEsFBgAAAAAEAAQA8wAAAPcFAAAAAA==&#10;" filled="f" strokecolor="red" strokeweight="2pt"/>
            </w:pict>
          </mc:Fallback>
        </mc:AlternateContent>
      </w:r>
    </w:p>
    <w:p w14:paraId="31A058CA" w14:textId="77777777" w:rsidR="004D2BB5" w:rsidRPr="005A706F" w:rsidRDefault="004D2BB5" w:rsidP="004D2BB5"/>
    <w:p w14:paraId="6F7B0B88" w14:textId="77777777" w:rsidR="004D2BB5" w:rsidRPr="005A706F" w:rsidRDefault="004D2BB5" w:rsidP="004D2BB5"/>
    <w:p w14:paraId="5E764B8D" w14:textId="77777777" w:rsidR="004D2BB5" w:rsidRPr="005A706F" w:rsidRDefault="004D2BB5" w:rsidP="004D2BB5"/>
    <w:p w14:paraId="7B3D56D5" w14:textId="77777777" w:rsidR="004D2BB5" w:rsidRPr="005A706F" w:rsidRDefault="004D2BB5" w:rsidP="004D2BB5"/>
    <w:p w14:paraId="7B3917D2" w14:textId="77777777" w:rsidR="004D2BB5" w:rsidRPr="005A706F" w:rsidRDefault="004D2BB5" w:rsidP="004D2BB5"/>
    <w:p w14:paraId="5853C99A" w14:textId="77777777" w:rsidR="004D2BB5" w:rsidRPr="005A706F" w:rsidRDefault="004D2BB5" w:rsidP="004D2BB5"/>
    <w:p w14:paraId="2169EB98" w14:textId="77777777" w:rsidR="004D2BB5" w:rsidRPr="005A706F" w:rsidRDefault="004D2BB5" w:rsidP="004D2BB5"/>
    <w:p w14:paraId="777FE71B" w14:textId="77777777" w:rsidR="004D2BB5" w:rsidRPr="005A706F" w:rsidRDefault="004D2BB5" w:rsidP="004D2BB5"/>
    <w:p w14:paraId="00D1DC31" w14:textId="77777777" w:rsidR="004D2BB5" w:rsidRPr="005A706F" w:rsidRDefault="004D2BB5" w:rsidP="004D2BB5"/>
    <w:p w14:paraId="0DF8EE23" w14:textId="77777777" w:rsidR="004D2BB5" w:rsidRPr="005A706F" w:rsidRDefault="004D2BB5" w:rsidP="004D2BB5"/>
    <w:p w14:paraId="21D4803F" w14:textId="77777777" w:rsidR="004D2BB5" w:rsidRPr="005A706F" w:rsidRDefault="004D2BB5" w:rsidP="004D2BB5"/>
    <w:p w14:paraId="7048B375" w14:textId="77777777" w:rsidR="004D2BB5" w:rsidRPr="005A706F" w:rsidRDefault="004D2BB5" w:rsidP="004D2BB5"/>
    <w:p w14:paraId="30198B66" w14:textId="77777777" w:rsidR="004D2BB5" w:rsidRPr="005A706F" w:rsidRDefault="004D2BB5" w:rsidP="004D2BB5"/>
    <w:p w14:paraId="5F059BE6" w14:textId="77777777" w:rsidR="004D2BB5" w:rsidRPr="005A706F" w:rsidRDefault="004D2BB5" w:rsidP="004D2BB5"/>
    <w:p w14:paraId="753AAA35" w14:textId="77777777" w:rsidR="004D2BB5" w:rsidRPr="005A706F" w:rsidRDefault="004D2BB5" w:rsidP="004D2BB5"/>
    <w:p w14:paraId="66A0A36B" w14:textId="77777777" w:rsidR="004D2BB5" w:rsidRPr="005A706F" w:rsidRDefault="004D2BB5" w:rsidP="004D2BB5"/>
    <w:p w14:paraId="3BAA3CED" w14:textId="77777777" w:rsidR="004D2BB5" w:rsidRPr="005A706F" w:rsidRDefault="004D2BB5" w:rsidP="004D2BB5"/>
    <w:p w14:paraId="0CF03002" w14:textId="77777777" w:rsidR="004D2BB5" w:rsidRPr="005A706F" w:rsidRDefault="004D2BB5" w:rsidP="004D2BB5"/>
    <w:p w14:paraId="756E8362" w14:textId="77777777" w:rsidR="004D2BB5" w:rsidRPr="005A706F" w:rsidRDefault="004D2BB5" w:rsidP="004D2BB5"/>
    <w:p w14:paraId="2BB32B75" w14:textId="77777777" w:rsidR="004D2BB5" w:rsidRPr="005A706F" w:rsidRDefault="004D2BB5" w:rsidP="004D2BB5"/>
    <w:p w14:paraId="1396EDDD" w14:textId="77777777" w:rsidR="004D2BB5" w:rsidRPr="005A706F" w:rsidRDefault="004D2BB5" w:rsidP="004D2BB5"/>
    <w:p w14:paraId="20300045" w14:textId="77777777" w:rsidR="004D2BB5" w:rsidRPr="005A706F" w:rsidRDefault="004D2BB5" w:rsidP="004D2BB5"/>
    <w:p w14:paraId="6C870765" w14:textId="35F6D966" w:rsidR="004D2BB5" w:rsidRPr="005A706F" w:rsidRDefault="00B55999" w:rsidP="004D2BB5">
      <w:r>
        <w:rPr>
          <w:noProof/>
          <w:lang w:eastAsia="en-US"/>
        </w:rPr>
        <mc:AlternateContent>
          <mc:Choice Requires="wps">
            <w:drawing>
              <wp:anchor distT="0" distB="0" distL="114300" distR="114300" simplePos="0" relativeHeight="251741184" behindDoc="0" locked="0" layoutInCell="1" allowOverlap="1" wp14:anchorId="5212794A" wp14:editId="4BE0AEF1">
                <wp:simplePos x="0" y="0"/>
                <wp:positionH relativeFrom="margin">
                  <wp:posOffset>52070</wp:posOffset>
                </wp:positionH>
                <wp:positionV relativeFrom="paragraph">
                  <wp:posOffset>56153</wp:posOffset>
                </wp:positionV>
                <wp:extent cx="7057707" cy="1524000"/>
                <wp:effectExtent l="0" t="0" r="10160" b="19050"/>
                <wp:wrapNone/>
                <wp:docPr id="261" name="Text Box 261"/>
                <wp:cNvGraphicFramePr/>
                <a:graphic xmlns:a="http://schemas.openxmlformats.org/drawingml/2006/main">
                  <a:graphicData uri="http://schemas.microsoft.com/office/word/2010/wordprocessingShape">
                    <wps:wsp>
                      <wps:cNvSpPr txBox="1"/>
                      <wps:spPr>
                        <a:xfrm>
                          <a:off x="0" y="0"/>
                          <a:ext cx="7057707" cy="1524000"/>
                        </a:xfrm>
                        <a:prstGeom prst="rect">
                          <a:avLst/>
                        </a:prstGeom>
                        <a:ln/>
                      </wps:spPr>
                      <wps:style>
                        <a:lnRef idx="2">
                          <a:schemeClr val="accent1"/>
                        </a:lnRef>
                        <a:fillRef idx="1">
                          <a:schemeClr val="lt1"/>
                        </a:fillRef>
                        <a:effectRef idx="0">
                          <a:schemeClr val="accent1"/>
                        </a:effectRef>
                        <a:fontRef idx="minor">
                          <a:schemeClr val="dk1"/>
                        </a:fontRef>
                      </wps:style>
                      <wps:txbx>
                        <w:txbxContent>
                          <w:p w14:paraId="433796C3" w14:textId="30DB3481" w:rsidR="00575A5C" w:rsidRDefault="00575A5C" w:rsidP="004D2BB5">
                            <w:pPr>
                              <w:spacing w:line="360" w:lineRule="auto"/>
                              <w:rPr>
                                <w:rFonts w:ascii="Verdana" w:hAnsi="Verdana"/>
                                <w:color w:val="FF0000"/>
                                <w:sz w:val="17"/>
                                <w:szCs w:val="17"/>
                              </w:rPr>
                            </w:pPr>
                            <w:r w:rsidRPr="005A706F">
                              <w:rPr>
                                <w:rFonts w:ascii="Verdana" w:hAnsi="Verdana"/>
                                <w:sz w:val="17"/>
                                <w:szCs w:val="17"/>
                              </w:rPr>
                              <w:t>In one to three sentences, write exactly how you would explain the above passage to your grandma</w:t>
                            </w:r>
                            <w:r>
                              <w:rPr>
                                <w:rFonts w:ascii="Verdana" w:hAnsi="Verdana"/>
                                <w:sz w:val="17"/>
                                <w:szCs w:val="17"/>
                              </w:rPr>
                              <w:t xml:space="preserve"> or </w:t>
                            </w:r>
                            <w:r w:rsidRPr="005A706F">
                              <w:rPr>
                                <w:rFonts w:ascii="Verdana" w:hAnsi="Verdana"/>
                                <w:sz w:val="17"/>
                                <w:szCs w:val="17"/>
                              </w:rPr>
                              <w:t>grandpa</w:t>
                            </w:r>
                            <w:r>
                              <w:rPr>
                                <w:rFonts w:ascii="Verdana" w:hAnsi="Verdana"/>
                                <w:sz w:val="17"/>
                                <w:szCs w:val="17"/>
                              </w:rPr>
                              <w:t>, or someone more than 60 years old,</w:t>
                            </w:r>
                            <w:r w:rsidRPr="005A706F">
                              <w:rPr>
                                <w:rFonts w:ascii="Verdana" w:hAnsi="Verdana"/>
                                <w:sz w:val="17"/>
                                <w:szCs w:val="17"/>
                              </w:rPr>
                              <w:t xml:space="preserve"> so </w:t>
                            </w:r>
                            <w:r>
                              <w:rPr>
                                <w:rFonts w:ascii="Verdana" w:hAnsi="Verdana"/>
                                <w:sz w:val="17"/>
                                <w:szCs w:val="17"/>
                              </w:rPr>
                              <w:t>he or she</w:t>
                            </w:r>
                            <w:r w:rsidRPr="005A706F">
                              <w:rPr>
                                <w:rFonts w:ascii="Verdana" w:hAnsi="Verdana"/>
                                <w:sz w:val="17"/>
                                <w:szCs w:val="17"/>
                              </w:rPr>
                              <w:t xml:space="preserve"> </w:t>
                            </w:r>
                            <w:r>
                              <w:rPr>
                                <w:rFonts w:ascii="Verdana" w:hAnsi="Verdana"/>
                                <w:sz w:val="17"/>
                                <w:szCs w:val="17"/>
                              </w:rPr>
                              <w:t>could</w:t>
                            </w:r>
                            <w:r w:rsidRPr="005A706F">
                              <w:rPr>
                                <w:rFonts w:ascii="Verdana" w:hAnsi="Verdana"/>
                                <w:sz w:val="17"/>
                                <w:szCs w:val="17"/>
                              </w:rPr>
                              <w:t xml:space="preserve"> understand.</w:t>
                            </w:r>
                            <w:r>
                              <w:rPr>
                                <w:rFonts w:ascii="Verdana" w:hAnsi="Verdana"/>
                                <w:sz w:val="17"/>
                                <w:szCs w:val="17"/>
                              </w:rPr>
                              <w:t xml:space="preserve"> </w:t>
                            </w:r>
                            <w:r>
                              <w:rPr>
                                <w:rFonts w:ascii="Verdana" w:hAnsi="Verdana"/>
                                <w:color w:val="FF0000"/>
                                <w:sz w:val="17"/>
                                <w:szCs w:val="17"/>
                              </w:rPr>
                              <w:t>Answers will vary.</w:t>
                            </w:r>
                          </w:p>
                          <w:p w14:paraId="469F9027" w14:textId="77777777" w:rsidR="00575A5C" w:rsidRPr="005A706F" w:rsidRDefault="00575A5C" w:rsidP="004D2BB5">
                            <w:pPr>
                              <w:spacing w:line="360" w:lineRule="auto"/>
                              <w:rPr>
                                <w:rFonts w:ascii="Verdana" w:hAnsi="Verdana"/>
                                <w:sz w:val="17"/>
                                <w:szCs w:val="17"/>
                              </w:rPr>
                            </w:pPr>
                            <w:r>
                              <w:rPr>
                                <w:rFonts w:ascii="Verdana" w:hAnsi="Verdana"/>
                                <w:sz w:val="17"/>
                                <w:szCs w:val="17"/>
                              </w:rPr>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5212794A" id="Text Box 261" o:spid="_x0000_s1081" type="#_x0000_t202" style="position:absolute;margin-left:4.1pt;margin-top:4.4pt;width:555.7pt;height:120pt;z-index:251741184;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avQ2dQIAADgFAAAOAAAAZHJzL2Uyb0RvYy54bWysVN9P2zAQfp+0/8Hy+0haFbpVpKgDMU1C&#10;gAYTz65j02i2z7OvTbq/fmenCYz1adqLY9999/u7nF901rCdCrEBV/HJScmZchLqxj1X/Pvj9YeP&#10;nEUUrhYGnKr4XkV+sXz/7rz1CzWFDZhaBUZOXFy0vuIbRL8oiig3yop4Al45UmoIViA9w3NRB9GS&#10;d2uKaVmeFS2E2geQKkaSXvVKvsz+tVYS77SOCpmpOOWG+Qz5XKezWJ6LxXMQftPIQxriH7KwonEU&#10;dHR1JVCwbWj+cmUbGSCCxhMJtgCtG6lyDVTNpHxTzcNGeJVroeZEP7Yp/j+38nZ3H1hTV3x6NuHM&#10;CUtDelQdss/QsSSjDrU+Lgj44AmKHSlo0oM8kjAV3ulg05dKYqSnXu/H/iZ3koTz8nQ+L+ecSdJN&#10;TqezsswTKF7MfYj4RYFl6VLxQAPMfRW7m4iUCkEHSIpmXJKl/Po88g33RvXKb0pTbRR5mp1kVqlL&#10;E9hOEB+ElMphroTcGkfoZKYbY0bDyTFDMxodsMlMZbaNhuUxwz8jjhY5KjgcjW3jIBxzUP8Y0tU9&#10;fqi+rzmVj926ywOd5d4m0RrqPY0uQE//6OV1Q+29ERHvRSC+07Roh/GODm2grTgcbpxtIPw6Jk94&#10;oiFpOWtpfyoef25FUJyZr44I+mkyowQY5sfsdD6lR3itWb/WuK29BBoJUZCyy9eERzNcdQD7RKu+&#10;SlFJJZyk2BXH4XqJ/VbTr0Kq1SqDaMW8wBv34GVyndqcyPPYPYngDwxDIuctDJsmFm+I1mOTpYPV&#10;FkE3mYUvXT0MgNYzk/PwK0n7//qdUS8/vOVvAAAA//8DAFBLAwQUAAYACAAAACEA1h8avNsAAAAI&#10;AQAADwAAAGRycy9kb3ducmV2LnhtbEyPQWuDQBCF74X+h2UKvTWrUsRY11CkIbdCk5Dz6k5V4s6K&#10;uzHm33dyak7DzHu8+V6xWewgZpx870hBvIpAIDXO9NQqOB62bxkIHzQZPThCBTf0sCmfnwqdG3el&#10;H5z3oRUcQj7XCroQxlxK33RotV+5EYm1XzdZHXidWmkmfeVwO8gkilJpdU/8odMjVh025/3FKqii&#10;auvnXVynN9efT9kXfY/NTqnXl+XzA0TAJfyb4Y7P6FAyU+0uZLwYFGQJG3kw/12N43UKolaQvPNJ&#10;loV8LFD+AQAA//8DAFBLAQItABQABgAIAAAAIQC2gziS/gAAAOEBAAATAAAAAAAAAAAAAAAAAAAA&#10;AABbQ29udGVudF9UeXBlc10ueG1sUEsBAi0AFAAGAAgAAAAhADj9If/WAAAAlAEAAAsAAAAAAAAA&#10;AAAAAAAALwEAAF9yZWxzLy5yZWxzUEsBAi0AFAAGAAgAAAAhAPhq9DZ1AgAAOAUAAA4AAAAAAAAA&#10;AAAAAAAALgIAAGRycy9lMm9Eb2MueG1sUEsBAi0AFAAGAAgAAAAhANYfGrzbAAAACAEAAA8AAAAA&#10;AAAAAAAAAAAAzwQAAGRycy9kb3ducmV2LnhtbFBLBQYAAAAABAAEAPMAAADXBQAAAAA=&#10;" fillcolor="white [3201]" strokecolor="#4f81bd [3204]" strokeweight="2pt">
                <v:textbox>
                  <w:txbxContent>
                    <w:p w14:paraId="433796C3" w14:textId="30DB3481" w:rsidR="00575A5C" w:rsidRDefault="00575A5C" w:rsidP="004D2BB5">
                      <w:pPr>
                        <w:spacing w:line="360" w:lineRule="auto"/>
                        <w:rPr>
                          <w:rFonts w:ascii="Verdana" w:hAnsi="Verdana"/>
                          <w:color w:val="FF0000"/>
                          <w:sz w:val="17"/>
                          <w:szCs w:val="17"/>
                        </w:rPr>
                      </w:pPr>
                      <w:r w:rsidRPr="005A706F">
                        <w:rPr>
                          <w:rFonts w:ascii="Verdana" w:hAnsi="Verdana"/>
                          <w:sz w:val="17"/>
                          <w:szCs w:val="17"/>
                        </w:rPr>
                        <w:t>In one to three sentences, write exactly how you would explain the above passage to your grandma</w:t>
                      </w:r>
                      <w:r>
                        <w:rPr>
                          <w:rFonts w:ascii="Verdana" w:hAnsi="Verdana"/>
                          <w:sz w:val="17"/>
                          <w:szCs w:val="17"/>
                        </w:rPr>
                        <w:t xml:space="preserve"> or </w:t>
                      </w:r>
                      <w:r w:rsidRPr="005A706F">
                        <w:rPr>
                          <w:rFonts w:ascii="Verdana" w:hAnsi="Verdana"/>
                          <w:sz w:val="17"/>
                          <w:szCs w:val="17"/>
                        </w:rPr>
                        <w:t>grandpa</w:t>
                      </w:r>
                      <w:r>
                        <w:rPr>
                          <w:rFonts w:ascii="Verdana" w:hAnsi="Verdana"/>
                          <w:sz w:val="17"/>
                          <w:szCs w:val="17"/>
                        </w:rPr>
                        <w:t>, or someone more than 60 years old,</w:t>
                      </w:r>
                      <w:r w:rsidRPr="005A706F">
                        <w:rPr>
                          <w:rFonts w:ascii="Verdana" w:hAnsi="Verdana"/>
                          <w:sz w:val="17"/>
                          <w:szCs w:val="17"/>
                        </w:rPr>
                        <w:t xml:space="preserve"> so </w:t>
                      </w:r>
                      <w:r>
                        <w:rPr>
                          <w:rFonts w:ascii="Verdana" w:hAnsi="Verdana"/>
                          <w:sz w:val="17"/>
                          <w:szCs w:val="17"/>
                        </w:rPr>
                        <w:t>he or she</w:t>
                      </w:r>
                      <w:r w:rsidRPr="005A706F">
                        <w:rPr>
                          <w:rFonts w:ascii="Verdana" w:hAnsi="Verdana"/>
                          <w:sz w:val="17"/>
                          <w:szCs w:val="17"/>
                        </w:rPr>
                        <w:t xml:space="preserve"> </w:t>
                      </w:r>
                      <w:r>
                        <w:rPr>
                          <w:rFonts w:ascii="Verdana" w:hAnsi="Verdana"/>
                          <w:sz w:val="17"/>
                          <w:szCs w:val="17"/>
                        </w:rPr>
                        <w:t>could</w:t>
                      </w:r>
                      <w:r w:rsidRPr="005A706F">
                        <w:rPr>
                          <w:rFonts w:ascii="Verdana" w:hAnsi="Verdana"/>
                          <w:sz w:val="17"/>
                          <w:szCs w:val="17"/>
                        </w:rPr>
                        <w:t xml:space="preserve"> understand.</w:t>
                      </w:r>
                      <w:r>
                        <w:rPr>
                          <w:rFonts w:ascii="Verdana" w:hAnsi="Verdana"/>
                          <w:sz w:val="17"/>
                          <w:szCs w:val="17"/>
                        </w:rPr>
                        <w:t xml:space="preserve"> </w:t>
                      </w:r>
                      <w:r>
                        <w:rPr>
                          <w:rFonts w:ascii="Verdana" w:hAnsi="Verdana"/>
                          <w:color w:val="FF0000"/>
                          <w:sz w:val="17"/>
                          <w:szCs w:val="17"/>
                        </w:rPr>
                        <w:t>Answers will vary.</w:t>
                      </w:r>
                    </w:p>
                    <w:p w14:paraId="469F9027" w14:textId="77777777" w:rsidR="00575A5C" w:rsidRPr="005A706F" w:rsidRDefault="00575A5C" w:rsidP="004D2BB5">
                      <w:pPr>
                        <w:spacing w:line="360" w:lineRule="auto"/>
                        <w:rPr>
                          <w:rFonts w:ascii="Verdana" w:hAnsi="Verdana"/>
                          <w:sz w:val="17"/>
                          <w:szCs w:val="17"/>
                        </w:rPr>
                      </w:pPr>
                      <w:r>
                        <w:rPr>
                          <w:rFonts w:ascii="Verdana" w:hAnsi="Verdana"/>
                          <w:sz w:val="17"/>
                          <w:szCs w:val="17"/>
                        </w:rPr>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txbxContent>
                </v:textbox>
                <w10:wrap anchorx="margin"/>
              </v:shape>
            </w:pict>
          </mc:Fallback>
        </mc:AlternateContent>
      </w:r>
    </w:p>
    <w:p w14:paraId="13338D9A" w14:textId="77777777" w:rsidR="004D2BB5" w:rsidRPr="005A706F" w:rsidRDefault="004D2BB5" w:rsidP="004D2BB5"/>
    <w:p w14:paraId="3BCC139A" w14:textId="77777777" w:rsidR="004D2BB5" w:rsidRPr="005A706F" w:rsidRDefault="004D2BB5" w:rsidP="004D2BB5"/>
    <w:p w14:paraId="1F18DFCD" w14:textId="77777777" w:rsidR="004D2BB5" w:rsidRPr="005A706F" w:rsidRDefault="004D2BB5" w:rsidP="004D2BB5"/>
    <w:p w14:paraId="184E81AF" w14:textId="77777777" w:rsidR="004D2BB5" w:rsidRDefault="004D2BB5" w:rsidP="004D2BB5"/>
    <w:p w14:paraId="16D1D19F" w14:textId="77777777" w:rsidR="004D2BB5" w:rsidRDefault="004D2BB5" w:rsidP="004D2BB5"/>
    <w:p w14:paraId="0A637956" w14:textId="77777777" w:rsidR="004D2BB5" w:rsidRDefault="004D2BB5" w:rsidP="004D2BB5">
      <w:pPr>
        <w:spacing w:line="276" w:lineRule="auto"/>
      </w:pPr>
      <w:r>
        <w:br w:type="page"/>
      </w:r>
    </w:p>
    <w:p w14:paraId="2532910A" w14:textId="03EC8D4D" w:rsidR="004D2BB5" w:rsidRDefault="00917B31" w:rsidP="00CB294A">
      <w:pPr>
        <w:pStyle w:val="FFASub2"/>
      </w:pPr>
      <w:r w:rsidRPr="00306873">
        <w:rPr>
          <w:noProof/>
          <w:sz w:val="28"/>
          <w:szCs w:val="28"/>
          <w:lang w:eastAsia="en-US"/>
        </w:rPr>
        <w:lastRenderedPageBreak/>
        <mc:AlternateContent>
          <mc:Choice Requires="wps">
            <w:drawing>
              <wp:anchor distT="0" distB="0" distL="114300" distR="114300" simplePos="0" relativeHeight="251827200" behindDoc="1" locked="0" layoutInCell="1" allowOverlap="1" wp14:anchorId="542B7E9F" wp14:editId="2E1DDFB6">
                <wp:simplePos x="0" y="0"/>
                <wp:positionH relativeFrom="margin">
                  <wp:posOffset>4269235</wp:posOffset>
                </wp:positionH>
                <wp:positionV relativeFrom="paragraph">
                  <wp:posOffset>-409720</wp:posOffset>
                </wp:positionV>
                <wp:extent cx="2732374" cy="678787"/>
                <wp:effectExtent l="0" t="0" r="11430" b="26670"/>
                <wp:wrapNone/>
                <wp:docPr id="32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32374" cy="678787"/>
                        </a:xfrm>
                        <a:prstGeom prst="rect">
                          <a:avLst/>
                        </a:prstGeom>
                        <a:solidFill>
                          <a:srgbClr val="FFFFFF"/>
                        </a:solidFill>
                        <a:ln w="9525">
                          <a:solidFill>
                            <a:srgbClr val="000000"/>
                          </a:solidFill>
                          <a:miter lim="800000"/>
                          <a:headEnd/>
                          <a:tailEnd/>
                        </a:ln>
                      </wps:spPr>
                      <wps:txbx>
                        <w:txbxContent>
                          <w:p w14:paraId="01598E90" w14:textId="77777777" w:rsidR="00575A5C" w:rsidRPr="00C73C1C" w:rsidRDefault="00575A5C" w:rsidP="00917B31">
                            <w:pPr>
                              <w:rPr>
                                <w:rFonts w:ascii="Verdana" w:hAnsi="Verdana"/>
                                <w:b/>
                                <w:sz w:val="14"/>
                                <w:szCs w:val="16"/>
                              </w:rPr>
                            </w:pPr>
                            <w:r w:rsidRPr="00C73C1C">
                              <w:rPr>
                                <w:rFonts w:ascii="Verdana" w:hAnsi="Verdana"/>
                                <w:sz w:val="14"/>
                                <w:szCs w:val="16"/>
                              </w:rPr>
                              <w:t>Aligned to the following standards:</w:t>
                            </w:r>
                          </w:p>
                          <w:p w14:paraId="63BEEA4D" w14:textId="79C3C330" w:rsidR="00575A5C" w:rsidRPr="00C73C1C" w:rsidRDefault="00575A5C" w:rsidP="00917B31">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42B7E9F" id="_x0000_s1082" type="#_x0000_t202" style="position:absolute;margin-left:336.15pt;margin-top:-32.25pt;width:215.15pt;height:53.45pt;z-index:-25148928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D+yeKAIAAE4EAAAOAAAAZHJzL2Uyb0RvYy54bWysVNuO2jAQfa/Uf7D8XgIBFogIqy1bqkrb&#10;i7TbD3Ach1i1Pa5tSLZfv2OHZentpWqQLI9nfHzmzAzr614rchTOSzAlnYzGlAjDoZZmX9KvD7s3&#10;S0p8YKZmCowo6aPw9Hrz+tW6s4XIoQVVC0cQxPiisyVtQ7BFlnneCs38CKww6GzAaRbQdPusdqxD&#10;dK2yfDy+yjpwtXXAhfd4ejs46SbhN43g4XPTeBGIKilyC2l1aa3imm3WrNg7ZlvJTzTYP7DQTBp8&#10;9Ax1ywIjByd/g9KSO/DQhBEHnUHTSC5SDpjNZPxLNvctsyLlguJ4e5bJ/z9Y/un4xRFZl3Sarygx&#10;TGORHkQfyFvoSR716awvMOzeYmDo8RjrnHL19g74N08MbFtm9uLGOehawWrkN4k3s4urA46PIFX3&#10;EWp8hh0CJKC+cTqKh3IQRMc6PZ5rE6lwPMwX03y6mFHC0Xe1WOIvPcGK59vW+fBegCZxU1KHtU/o&#10;7HjnQ2TDiueQ+JgHJeudVCoZbl9tlSNHhn2yS98J/acwZUhX0tU8nw8C/BVinL4/QWgZsOGV1CVd&#10;noNYEWV7Z+rUjoFJNeyRsjInHaN0g4ihr/pUsllSOYpcQf2IyjoYGhwHEjctuB+UdNjcJfXfD8wJ&#10;StQHg9VZTWazOA3JmM0XORru0lNdepjhCFXSQMmw3YY0QVE4AzdYxUYmgV+YnDhj0ybdTwMWp+LS&#10;TlEvfwObJwAAAP//AwBQSwMEFAAGAAgAAAAhAHmLqc/hAAAACwEAAA8AAABkcnMvZG93bnJldi54&#10;bWxMj8FOwzAQRO9I/IO1SFxQ6zQNbgnZVAgJBDcoCK5u7CYR9jrYbhr+HvcEx9U8zbytNpM1bNQ+&#10;9I4QFvMMmKbGqZ5ahPe3h9kaWIiSlDSONMKPDrCpz88qWSp3pFc9bmPLUgmFUiJ0MQ4l56HptJVh&#10;7gZNKds7b2VMp2+58vKYyq3heZYJbmVPaaGTg77vdPO1PViEdfE0fobn5ctHI/bmJl6txsdvj3h5&#10;Md3dAot6in8wnPSTOtTJaecOpAIzCGKVLxOKMBPFNbATschyAWyHUOQF8Lri/3+ofwEAAP//AwBQ&#10;SwECLQAUAAYACAAAACEAtoM4kv4AAADhAQAAEwAAAAAAAAAAAAAAAAAAAAAAW0NvbnRlbnRfVHlw&#10;ZXNdLnhtbFBLAQItABQABgAIAAAAIQA4/SH/1gAAAJQBAAALAAAAAAAAAAAAAAAAAC8BAABfcmVs&#10;cy8ucmVsc1BLAQItABQABgAIAAAAIQC4D+yeKAIAAE4EAAAOAAAAAAAAAAAAAAAAAC4CAABkcnMv&#10;ZTJvRG9jLnhtbFBLAQItABQABgAIAAAAIQB5i6nP4QAAAAsBAAAPAAAAAAAAAAAAAAAAAIIEAABk&#10;cnMvZG93bnJldi54bWxQSwUGAAAAAAQABADzAAAAkAUAAAAA&#10;">
                <v:textbox>
                  <w:txbxContent>
                    <w:p w14:paraId="01598E90" w14:textId="77777777" w:rsidR="00575A5C" w:rsidRPr="00C73C1C" w:rsidRDefault="00575A5C" w:rsidP="00917B31">
                      <w:pPr>
                        <w:rPr>
                          <w:rFonts w:ascii="Verdana" w:hAnsi="Verdana"/>
                          <w:b/>
                          <w:sz w:val="14"/>
                          <w:szCs w:val="16"/>
                        </w:rPr>
                      </w:pPr>
                      <w:r w:rsidRPr="00C73C1C">
                        <w:rPr>
                          <w:rFonts w:ascii="Verdana" w:hAnsi="Verdana"/>
                          <w:sz w:val="14"/>
                          <w:szCs w:val="16"/>
                        </w:rPr>
                        <w:t>Aligned to the following standards:</w:t>
                      </w:r>
                    </w:p>
                    <w:p w14:paraId="63BEEA4D" w14:textId="79C3C330" w:rsidR="00575A5C" w:rsidRPr="00C73C1C" w:rsidRDefault="00575A5C" w:rsidP="00917B31">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v:textbox>
                <w10:wrap anchorx="margin"/>
              </v:shape>
            </w:pict>
          </mc:Fallback>
        </mc:AlternateContent>
      </w:r>
      <w:r w:rsidR="00587982">
        <w:t>Part 2</w:t>
      </w:r>
    </w:p>
    <w:p w14:paraId="1FF2FA56" w14:textId="77777777" w:rsidR="004D2BB5" w:rsidRDefault="004D2BB5" w:rsidP="004D2BB5">
      <w:pPr>
        <w:pStyle w:val="FFASub1"/>
      </w:pPr>
      <w:r>
        <w:t>Directions:</w:t>
      </w:r>
    </w:p>
    <w:p w14:paraId="477A7694" w14:textId="2C20D9B1" w:rsidR="004D2BB5" w:rsidRDefault="004D2BB5" w:rsidP="004D2BB5">
      <w:pPr>
        <w:pStyle w:val="FFABody"/>
      </w:pPr>
      <w:r>
        <w:rPr>
          <w:noProof/>
          <w:lang w:eastAsia="en-US"/>
        </w:rPr>
        <mc:AlternateContent>
          <mc:Choice Requires="wps">
            <w:drawing>
              <wp:anchor distT="0" distB="0" distL="114300" distR="114300" simplePos="0" relativeHeight="251750400" behindDoc="0" locked="0" layoutInCell="1" allowOverlap="1" wp14:anchorId="203A18F1" wp14:editId="11D1DE8A">
                <wp:simplePos x="0" y="0"/>
                <wp:positionH relativeFrom="margin">
                  <wp:posOffset>-148793</wp:posOffset>
                </wp:positionH>
                <wp:positionV relativeFrom="paragraph">
                  <wp:posOffset>228619</wp:posOffset>
                </wp:positionV>
                <wp:extent cx="7085698" cy="1490663"/>
                <wp:effectExtent l="0" t="0" r="20320" b="14605"/>
                <wp:wrapNone/>
                <wp:docPr id="282" name="Rectangle 282"/>
                <wp:cNvGraphicFramePr/>
                <a:graphic xmlns:a="http://schemas.openxmlformats.org/drawingml/2006/main">
                  <a:graphicData uri="http://schemas.microsoft.com/office/word/2010/wordprocessingShape">
                    <wps:wsp>
                      <wps:cNvSpPr/>
                      <wps:spPr>
                        <a:xfrm>
                          <a:off x="0" y="0"/>
                          <a:ext cx="7085698" cy="1490663"/>
                        </a:xfrm>
                        <a:prstGeom prst="rect">
                          <a:avLst/>
                        </a:prstGeom>
                        <a:noFill/>
                        <a:ln>
                          <a:solidFill>
                            <a:schemeClr val="tx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CDFB8A0" id="Rectangle 282" o:spid="_x0000_s1026" style="position:absolute;margin-left:-11.7pt;margin-top:18pt;width:557.95pt;height:117.4pt;z-index:25175040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MSzPmAIAAIkFAAAOAAAAZHJzL2Uyb0RvYy54bWysVMFu2zAMvQ/YPwi6r3ayNGuNOkXQosOA&#10;oi3aDj2rshQLkERNUuJkXz9KdpysK3YYloMiiuQj+Uzy4nJrNNkIHxTYmk5OSkqE5dAou6rp9+eb&#10;T2eUhMhswzRYUdOdCPRy8fHDRecqMYUWdCM8QRAbqs7VtI3RVUUReCsMCyfghEWlBG9YRNGvisaz&#10;DtGNLqZlOS868I3zwEUI+HrdK+ki40speLyXMohIdE0xt5hPn8/XdBaLC1atPHOt4kMa7B+yMExZ&#10;DDpCXbPIyNqrP6CM4h4CyHjCwRQgpeIi14DVTMo31Ty1zIlcC5IT3EhT+H+w/G7z4Ilqajo9m1Ji&#10;mcGP9Ii0MbvSgqRHpKhzoULLJ/fgByngNdW7ld6kf6yEbDOtu5FWsY2E4+OX8ux0fo6NwFE3mZ2X&#10;8/nnhFoc3J0P8asAQ9Klph4TyHSyzW2IveneJEWzcKO0xndWaZvOAFo16S0LqXnElfZkw/Czx22u&#10;AaMdWaGUPItUWV9LvsWdFj3qo5BIC2Y/zYnkhjxgMs6FjZNe1bJG9KFOS/wNpY0euVBtETAhS0xy&#10;xB4Afs93j92XPdgnV5H7eXQu/5ZY7zx65Mhg4+hslAX/HoDGqobIvf2epJ6axNIrNDtsGg/9NAXH&#10;bxR+tlsW4gPzOD44aLgS4j0eUkNXUxhulLTgf773nuyxq1FLSYfjWNPwY828oER/s9jv55PZLM1v&#10;FmanX6Yo+GPN67HGrs0V4Kef4PJxPF+TfdT7q/RgXnBzLFNUVDHLMXZNefR74Sr2awJ3DxfLZTbD&#10;mXUs3tonxxN4YjW15fP2hXk39G7Etr+D/eiy6k0L97bJ08JyHUGq3N8HXge+cd5z4wy7KS2UYzlb&#10;HTbo4hcAAAD//wMAUEsDBBQABgAIAAAAIQAPEr1+4QAAAAsBAAAPAAAAZHJzL2Rvd25yZXYueG1s&#10;TI/BTsMwEETvSPyDtUhcUGs3hdKGbCpUqeLAqQFxduJtEjVeR7GbBr4e9wTH1T7NvMm2k+3ESINv&#10;HSMs5goEceVMyzXC58d+tgbhg2ajO8eE8E0etvntTaZT4y58oLEItYgh7FON0ITQp1L6qiGr/dz1&#10;xPF3dIPVIZ5DLc2gLzHcdjJRaiWtbjk2NLqnXUPVqThbhM3+51S6sfyq6L19OL4tql0xesT7u+n1&#10;BUSgKfzBcNWP6pBHp9Kd2XjRIcyS5WNEEZaruOkKqE3yBKJESJ7VGmSeyf8b8l8AAAD//wMAUEsB&#10;Ai0AFAAGAAgAAAAhALaDOJL+AAAA4QEAABMAAAAAAAAAAAAAAAAAAAAAAFtDb250ZW50X1R5cGVz&#10;XS54bWxQSwECLQAUAAYACAAAACEAOP0h/9YAAACUAQAACwAAAAAAAAAAAAAAAAAvAQAAX3JlbHMv&#10;LnJlbHNQSwECLQAUAAYACAAAACEAEDEsz5gCAACJBQAADgAAAAAAAAAAAAAAAAAuAgAAZHJzL2Uy&#10;b0RvYy54bWxQSwECLQAUAAYACAAAACEADxK9fuEAAAALAQAADwAAAAAAAAAAAAAAAADyBAAAZHJz&#10;L2Rvd25yZXYueG1sUEsFBgAAAAAEAAQA8wAAAAAGAAAAAA==&#10;" filled="f" strokecolor="#1f497d [3215]" strokeweight="2pt">
                <w10:wrap anchorx="margin"/>
              </v:rect>
            </w:pict>
          </mc:Fallback>
        </mc:AlternateContent>
      </w:r>
      <w:r>
        <w:rPr>
          <w:noProof/>
          <w:lang w:eastAsia="en-US"/>
        </w:rPr>
        <w:drawing>
          <wp:anchor distT="0" distB="0" distL="114300" distR="114300" simplePos="0" relativeHeight="251749376" behindDoc="1" locked="0" layoutInCell="1" allowOverlap="1" wp14:anchorId="58941021" wp14:editId="3B531CBD">
            <wp:simplePos x="0" y="0"/>
            <wp:positionH relativeFrom="margin">
              <wp:align>right</wp:align>
            </wp:positionH>
            <wp:positionV relativeFrom="paragraph">
              <wp:posOffset>227330</wp:posOffset>
            </wp:positionV>
            <wp:extent cx="6858000" cy="1095375"/>
            <wp:effectExtent l="0" t="0" r="0" b="9525"/>
            <wp:wrapTight wrapText="bothSides">
              <wp:wrapPolygon edited="0">
                <wp:start x="0" y="0"/>
                <wp:lineTo x="0" y="21412"/>
                <wp:lineTo x="21540" y="21412"/>
                <wp:lineTo x="21540" y="0"/>
                <wp:lineTo x="0" y="0"/>
              </wp:wrapPolygon>
            </wp:wrapTight>
            <wp:docPr id="286" name="Picture 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4">
                      <a:extLst>
                        <a:ext uri="{28A0092B-C50C-407E-A947-70E740481C1C}">
                          <a14:useLocalDpi xmlns:a14="http://schemas.microsoft.com/office/drawing/2010/main" val="0"/>
                        </a:ext>
                      </a:extLst>
                    </a:blip>
                    <a:stretch>
                      <a:fillRect/>
                    </a:stretch>
                  </pic:blipFill>
                  <pic:spPr>
                    <a:xfrm>
                      <a:off x="0" y="0"/>
                      <a:ext cx="6858000" cy="1095375"/>
                    </a:xfrm>
                    <a:prstGeom prst="rect">
                      <a:avLst/>
                    </a:prstGeom>
                  </pic:spPr>
                </pic:pic>
              </a:graphicData>
            </a:graphic>
            <wp14:sizeRelH relativeFrom="page">
              <wp14:pctWidth>0</wp14:pctWidth>
            </wp14:sizeRelH>
            <wp14:sizeRelV relativeFrom="page">
              <wp14:pctHeight>0</wp14:pctHeight>
            </wp14:sizeRelV>
          </wp:anchor>
        </w:drawing>
      </w:r>
      <w:r w:rsidR="002D2784" w:rsidRPr="002D2784">
        <w:t xml:space="preserve"> </w:t>
      </w:r>
      <w:r w:rsidR="002D2784">
        <w:t>Identify the four dimensions of food security below</w:t>
      </w:r>
      <w:r>
        <w:t>.</w:t>
      </w:r>
    </w:p>
    <w:p w14:paraId="4023F497" w14:textId="20261AEB" w:rsidR="004D2BB5" w:rsidRDefault="004D2BB5" w:rsidP="004D2BB5">
      <w:pPr>
        <w:pStyle w:val="FFABody"/>
      </w:pPr>
      <w:r>
        <w:t xml:space="preserve">   </w:t>
      </w:r>
    </w:p>
    <w:p w14:paraId="3E6B231E" w14:textId="36CB4F61" w:rsidR="004D2BB5" w:rsidRDefault="004D2BB5" w:rsidP="004D2BB5">
      <w:pPr>
        <w:pStyle w:val="FFABody"/>
      </w:pPr>
      <w:r>
        <w:rPr>
          <w:sz w:val="10"/>
        </w:rPr>
        <w:t xml:space="preserve">    </w:t>
      </w:r>
      <w:r w:rsidRPr="005A706F">
        <w:rPr>
          <w:sz w:val="10"/>
        </w:rPr>
        <w:t>**Passage from Hunger Notes: 2018 World Hunger and Poverty Facts and Statistics</w:t>
      </w:r>
    </w:p>
    <w:p w14:paraId="2F2EFCB5" w14:textId="49C22AEB" w:rsidR="004D2BB5" w:rsidRDefault="00561B0F" w:rsidP="004D2BB5">
      <w:pPr>
        <w:spacing w:line="276" w:lineRule="auto"/>
      </w:pPr>
      <w:r>
        <w:rPr>
          <w:noProof/>
          <w:lang w:eastAsia="en-US"/>
        </w:rPr>
        <w:drawing>
          <wp:anchor distT="0" distB="0" distL="114300" distR="114300" simplePos="0" relativeHeight="251810816" behindDoc="1" locked="0" layoutInCell="1" allowOverlap="1" wp14:anchorId="6ED4B22C" wp14:editId="7E8258DF">
            <wp:simplePos x="0" y="0"/>
            <wp:positionH relativeFrom="margin">
              <wp:posOffset>-158496</wp:posOffset>
            </wp:positionH>
            <wp:positionV relativeFrom="paragraph">
              <wp:posOffset>119507</wp:posOffset>
            </wp:positionV>
            <wp:extent cx="4119245" cy="1535430"/>
            <wp:effectExtent l="0" t="0" r="0" b="7620"/>
            <wp:wrapTight wrapText="bothSides">
              <wp:wrapPolygon edited="0">
                <wp:start x="0" y="0"/>
                <wp:lineTo x="0" y="21439"/>
                <wp:lineTo x="21477" y="21439"/>
                <wp:lineTo x="21477" y="0"/>
                <wp:lineTo x="0" y="0"/>
              </wp:wrapPolygon>
            </wp:wrapTight>
            <wp:docPr id="317" name="Picture 3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
                      <a:extLst>
                        <a:ext uri="{28A0092B-C50C-407E-A947-70E740481C1C}">
                          <a14:useLocalDpi xmlns:a14="http://schemas.microsoft.com/office/drawing/2010/main" val="0"/>
                        </a:ext>
                      </a:extLst>
                    </a:blip>
                    <a:stretch>
                      <a:fillRect/>
                    </a:stretch>
                  </pic:blipFill>
                  <pic:spPr>
                    <a:xfrm>
                      <a:off x="0" y="0"/>
                      <a:ext cx="4119245" cy="1535430"/>
                    </a:xfrm>
                    <a:prstGeom prst="rect">
                      <a:avLst/>
                    </a:prstGeom>
                  </pic:spPr>
                </pic:pic>
              </a:graphicData>
            </a:graphic>
            <wp14:sizeRelH relativeFrom="margin">
              <wp14:pctWidth>0</wp14:pctWidth>
            </wp14:sizeRelH>
            <wp14:sizeRelV relativeFrom="margin">
              <wp14:pctHeight>0</wp14:pctHeight>
            </wp14:sizeRelV>
          </wp:anchor>
        </w:drawing>
      </w:r>
    </w:p>
    <w:p w14:paraId="38A1782E" w14:textId="3443E6D4" w:rsidR="004D2BB5" w:rsidRDefault="004D2BB5" w:rsidP="004D2BB5">
      <w:pPr>
        <w:spacing w:line="276" w:lineRule="auto"/>
      </w:pPr>
      <w:r>
        <w:rPr>
          <w:noProof/>
          <w:lang w:eastAsia="en-US"/>
        </w:rPr>
        <mc:AlternateContent>
          <mc:Choice Requires="wps">
            <w:drawing>
              <wp:anchor distT="0" distB="0" distL="114300" distR="114300" simplePos="0" relativeHeight="251751424" behindDoc="0" locked="0" layoutInCell="1" allowOverlap="1" wp14:anchorId="640C00B3" wp14:editId="69985786">
                <wp:simplePos x="0" y="0"/>
                <wp:positionH relativeFrom="column">
                  <wp:posOffset>4011168</wp:posOffset>
                </wp:positionH>
                <wp:positionV relativeFrom="paragraph">
                  <wp:posOffset>76708</wp:posOffset>
                </wp:positionV>
                <wp:extent cx="2914904" cy="1341120"/>
                <wp:effectExtent l="0" t="0" r="19050" b="11430"/>
                <wp:wrapNone/>
                <wp:docPr id="283" name="Text Box 283"/>
                <wp:cNvGraphicFramePr/>
                <a:graphic xmlns:a="http://schemas.openxmlformats.org/drawingml/2006/main">
                  <a:graphicData uri="http://schemas.microsoft.com/office/word/2010/wordprocessingShape">
                    <wps:wsp>
                      <wps:cNvSpPr txBox="1"/>
                      <wps:spPr>
                        <a:xfrm>
                          <a:off x="0" y="0"/>
                          <a:ext cx="2914904" cy="1341120"/>
                        </a:xfrm>
                        <a:prstGeom prst="rect">
                          <a:avLst/>
                        </a:prstGeom>
                        <a:ln>
                          <a:solidFill>
                            <a:schemeClr val="tx2"/>
                          </a:solidFill>
                        </a:ln>
                      </wps:spPr>
                      <wps:style>
                        <a:lnRef idx="2">
                          <a:schemeClr val="accent1"/>
                        </a:lnRef>
                        <a:fillRef idx="1">
                          <a:schemeClr val="lt1"/>
                        </a:fillRef>
                        <a:effectRef idx="0">
                          <a:schemeClr val="accent1"/>
                        </a:effectRef>
                        <a:fontRef idx="minor">
                          <a:schemeClr val="dk1"/>
                        </a:fontRef>
                      </wps:style>
                      <wps:txbx>
                        <w:txbxContent>
                          <w:p w14:paraId="530EF1A1" w14:textId="77777777" w:rsidR="00575A5C" w:rsidRDefault="00575A5C" w:rsidP="004D2BB5">
                            <w:pPr>
                              <w:rPr>
                                <w:rFonts w:ascii="Verdana" w:hAnsi="Verdana"/>
                                <w:sz w:val="17"/>
                                <w:szCs w:val="17"/>
                              </w:rPr>
                            </w:pPr>
                            <w:r w:rsidRPr="005A706F">
                              <w:rPr>
                                <w:rFonts w:ascii="Verdana" w:hAnsi="Verdana"/>
                                <w:sz w:val="17"/>
                                <w:szCs w:val="17"/>
                              </w:rPr>
                              <w:t>What are the four dimensions needed for food security to exist?</w:t>
                            </w:r>
                          </w:p>
                          <w:p w14:paraId="7F589BEE" w14:textId="77777777" w:rsidR="00575A5C" w:rsidRDefault="00575A5C" w:rsidP="004D2BB5">
                            <w:pPr>
                              <w:rPr>
                                <w:rFonts w:ascii="Verdana" w:hAnsi="Verdana"/>
                                <w:sz w:val="17"/>
                                <w:szCs w:val="17"/>
                              </w:rPr>
                            </w:pPr>
                          </w:p>
                          <w:p w14:paraId="619628E1" w14:textId="77777777" w:rsidR="00575A5C" w:rsidRDefault="00575A5C" w:rsidP="00561B0F">
                            <w:pPr>
                              <w:pStyle w:val="ListParagraph"/>
                              <w:numPr>
                                <w:ilvl w:val="0"/>
                                <w:numId w:val="27"/>
                              </w:numPr>
                              <w:rPr>
                                <w:rFonts w:ascii="Verdana" w:hAnsi="Verdana"/>
                                <w:sz w:val="17"/>
                                <w:szCs w:val="17"/>
                              </w:rPr>
                            </w:pPr>
                            <w:r>
                              <w:rPr>
                                <w:rFonts w:ascii="Verdana" w:hAnsi="Verdana"/>
                                <w:color w:val="FF0000"/>
                                <w:sz w:val="17"/>
                                <w:szCs w:val="17"/>
                                <w:u w:val="single"/>
                              </w:rPr>
                              <w:t>Physical availability of food</w:t>
                            </w:r>
                            <w:r w:rsidRPr="005A706F">
                              <w:rPr>
                                <w:rFonts w:ascii="Verdana" w:hAnsi="Verdana"/>
                                <w:sz w:val="17"/>
                                <w:szCs w:val="17"/>
                              </w:rPr>
                              <w:t xml:space="preserve"> </w:t>
                            </w:r>
                          </w:p>
                          <w:p w14:paraId="0C23A989" w14:textId="0C16CBD4" w:rsidR="00575A5C" w:rsidRPr="00D13652" w:rsidRDefault="00575A5C" w:rsidP="00561B0F">
                            <w:pPr>
                              <w:pStyle w:val="ListParagraph"/>
                              <w:numPr>
                                <w:ilvl w:val="0"/>
                                <w:numId w:val="27"/>
                              </w:numPr>
                              <w:rPr>
                                <w:rFonts w:ascii="Verdana" w:hAnsi="Verdana"/>
                                <w:sz w:val="17"/>
                                <w:szCs w:val="17"/>
                              </w:rPr>
                            </w:pPr>
                            <w:r>
                              <w:rPr>
                                <w:rFonts w:ascii="Verdana" w:hAnsi="Verdana"/>
                                <w:color w:val="FF0000"/>
                                <w:sz w:val="17"/>
                                <w:szCs w:val="17"/>
                                <w:u w:val="single"/>
                              </w:rPr>
                              <w:t>Food utilization</w:t>
                            </w:r>
                          </w:p>
                          <w:p w14:paraId="2B5CAE52" w14:textId="56D031E4" w:rsidR="00575A5C" w:rsidRPr="00D13652" w:rsidRDefault="00575A5C" w:rsidP="00D13652">
                            <w:pPr>
                              <w:pStyle w:val="ListParagraph"/>
                              <w:numPr>
                                <w:ilvl w:val="0"/>
                                <w:numId w:val="27"/>
                              </w:numPr>
                              <w:rPr>
                                <w:rFonts w:ascii="Verdana" w:hAnsi="Verdana"/>
                                <w:sz w:val="17"/>
                                <w:szCs w:val="17"/>
                              </w:rPr>
                            </w:pPr>
                            <w:r>
                              <w:rPr>
                                <w:rFonts w:ascii="Verdana" w:hAnsi="Verdana"/>
                                <w:color w:val="FF0000"/>
                                <w:sz w:val="17"/>
                                <w:szCs w:val="17"/>
                                <w:u w:val="single"/>
                              </w:rPr>
                              <w:t>Economic and physical access to food</w:t>
                            </w:r>
                          </w:p>
                          <w:p w14:paraId="01DA87E0" w14:textId="0CF6C993" w:rsidR="00575A5C" w:rsidRPr="00D13652" w:rsidRDefault="00575A5C" w:rsidP="00D13652">
                            <w:pPr>
                              <w:pStyle w:val="ListParagraph"/>
                              <w:numPr>
                                <w:ilvl w:val="0"/>
                                <w:numId w:val="27"/>
                              </w:numPr>
                              <w:rPr>
                                <w:rFonts w:ascii="Verdana" w:hAnsi="Verdana"/>
                                <w:sz w:val="17"/>
                                <w:szCs w:val="17"/>
                              </w:rPr>
                            </w:pPr>
                            <w:r w:rsidRPr="00D13652">
                              <w:rPr>
                                <w:rFonts w:ascii="Verdana" w:hAnsi="Verdana"/>
                                <w:color w:val="FF0000"/>
                                <w:sz w:val="17"/>
                                <w:szCs w:val="17"/>
                                <w:u w:val="single"/>
                              </w:rPr>
                              <w:t xml:space="preserve">Stability of </w:t>
                            </w:r>
                            <w:r>
                              <w:rPr>
                                <w:rFonts w:ascii="Verdana" w:hAnsi="Verdana"/>
                                <w:color w:val="FF0000"/>
                                <w:sz w:val="17"/>
                                <w:szCs w:val="17"/>
                                <w:u w:val="single"/>
                              </w:rPr>
                              <w:t>the</w:t>
                            </w:r>
                            <w:r w:rsidRPr="00D13652">
                              <w:rPr>
                                <w:rFonts w:ascii="Verdana" w:hAnsi="Verdana"/>
                                <w:color w:val="FF0000"/>
                                <w:sz w:val="17"/>
                                <w:szCs w:val="17"/>
                                <w:u w:val="single"/>
                              </w:rPr>
                              <w:t xml:space="preserve"> other dimension</w:t>
                            </w:r>
                            <w:r>
                              <w:rPr>
                                <w:rFonts w:ascii="Verdana" w:hAnsi="Verdana"/>
                                <w:color w:val="FF0000"/>
                                <w:sz w:val="17"/>
                                <w:szCs w:val="17"/>
                                <w:u w:val="single"/>
                              </w:rPr>
                              <w:t>s</w:t>
                            </w:r>
                            <w:r w:rsidRPr="00D13652">
                              <w:rPr>
                                <w:rFonts w:ascii="Verdana" w:hAnsi="Verdana"/>
                                <w:color w:val="FF0000"/>
                                <w:sz w:val="17"/>
                                <w:szCs w:val="17"/>
                                <w:u w:val="single"/>
                              </w:rPr>
                              <w:t xml:space="preserve"> over time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40C00B3" id="Text Box 283" o:spid="_x0000_s1083" type="#_x0000_t202" style="position:absolute;margin-left:315.85pt;margin-top:6.05pt;width:229.5pt;height:105.6pt;z-index:2517514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tibiwIAAHEFAAAOAAAAZHJzL2Uyb0RvYy54bWysVEtvEzEQviPxHyzf6WbTAG3UTRVSBSFV&#10;bUWLena8dmNhe4ztZDf8+o692U0oOSEufsz78c1cXbdGk63wQYGtaHk2okRYDrWyLxX98bT8cEFJ&#10;iMzWTIMVFd2JQK9n799dNW4qxrAGXQtP0IgN08ZVdB2jmxZF4GthWDgDJywyJXjDIn79S1F71qB1&#10;o4vxaPSpaMDXzgMXISD1pmPSWbYvpeDxXsogItEVxdhiPn0+V+ksZlds+uKZWyu+D4P9QxSGKYtO&#10;B1M3LDKy8eovU0ZxDwFkPONgCpBScZFzwGzK0ZtsHtfMiZwLFie4oUzh/5nld9sHT1Rd0fHFOSWW&#10;GWzSk2gj+QItSTSsUOPCFAUfHYrGFhnY6Z4ekJgSb6U36caUCPKx1ruhvskcR+L4spxcjiaUcOSV&#10;55OyHOcOFAd150P8KsCQ9KioxwbmurLtbYgYCor2IsmbtukMoFW9VFrnT4KOWGhPtgybHttxChX1&#10;jqTwlzSLlFiXQH7FnRad1e9CYlFSyNl7huPBJuNc2JhLkC2hdFKTGMGgWJ5S1IPSXjapiQzTQXF0&#10;SvFPj4NG9go2DspGWfCnDNQ/+3BlJ99n3+Wc0o/tqs1ImOSKJdIK6h323EM3N8HxpcK+3LIQH5jH&#10;QcE24/DHezykhqaisH9Rsgb/+xQ9ySN+kUtJg4NX0fBrw7ygRH+ziGzEyCRNav5MPn5GiBB/zFkd&#10;c+zGLADbXOKacTw/k3zU/VN6MM+4I+bJK7KY5egbcdE/F7FbB7hjuJjPsxDOpmPx1j46nkynMifU&#10;PbXPzLs9NCOi+g76EWXTNwjtZJOmhfkmglQZvoeq7huAc53Rud9BaXEc/7PUYVPOXgEAAP//AwBQ&#10;SwMEFAAGAAgAAAAhAF94VCrfAAAACwEAAA8AAABkcnMvZG93bnJldi54bWxMj8FOwzAMhu9IvENk&#10;JG4saQsblKZThUDjsAMMuKeNl1ZrnKrJ1vL2y05wtP9Pvz8X69n27ISj7xxJSBYCGFLjdEdGwvfX&#10;290jMB8UadU7Qgm/6GFdXl8VKtduok887YJhsYR8riS0IQw5575p0Sq/cANSzPZutCrEcTRcj2qK&#10;5bbnqRBLblVH8UKrBnxpsTnsjlZC9fpef2y3P5uHw34Smb+vDK2MlLc3c/UMLOAc/mC46Ed1KKNT&#10;7Y6kPeslLLNkFdEYpAmwCyCeRNzUEtI0y4CXBf//Q3kGAAD//wMAUEsBAi0AFAAGAAgAAAAhALaD&#10;OJL+AAAA4QEAABMAAAAAAAAAAAAAAAAAAAAAAFtDb250ZW50X1R5cGVzXS54bWxQSwECLQAUAAYA&#10;CAAAACEAOP0h/9YAAACUAQAACwAAAAAAAAAAAAAAAAAvAQAAX3JlbHMvLnJlbHNQSwECLQAUAAYA&#10;CAAAACEAOfrYm4sCAABxBQAADgAAAAAAAAAAAAAAAAAuAgAAZHJzL2Uyb0RvYy54bWxQSwECLQAU&#10;AAYACAAAACEAX3hUKt8AAAALAQAADwAAAAAAAAAAAAAAAADlBAAAZHJzL2Rvd25yZXYueG1sUEsF&#10;BgAAAAAEAAQA8wAAAPEFAAAAAA==&#10;" fillcolor="white [3201]" strokecolor="#1f497d [3215]" strokeweight="2pt">
                <v:textbox>
                  <w:txbxContent>
                    <w:p w14:paraId="530EF1A1" w14:textId="77777777" w:rsidR="00575A5C" w:rsidRDefault="00575A5C" w:rsidP="004D2BB5">
                      <w:pPr>
                        <w:rPr>
                          <w:rFonts w:ascii="Verdana" w:hAnsi="Verdana"/>
                          <w:sz w:val="17"/>
                          <w:szCs w:val="17"/>
                        </w:rPr>
                      </w:pPr>
                      <w:r w:rsidRPr="005A706F">
                        <w:rPr>
                          <w:rFonts w:ascii="Verdana" w:hAnsi="Verdana"/>
                          <w:sz w:val="17"/>
                          <w:szCs w:val="17"/>
                        </w:rPr>
                        <w:t>What are the four dimensions needed for food security to exist?</w:t>
                      </w:r>
                    </w:p>
                    <w:p w14:paraId="7F589BEE" w14:textId="77777777" w:rsidR="00575A5C" w:rsidRDefault="00575A5C" w:rsidP="004D2BB5">
                      <w:pPr>
                        <w:rPr>
                          <w:rFonts w:ascii="Verdana" w:hAnsi="Verdana"/>
                          <w:sz w:val="17"/>
                          <w:szCs w:val="17"/>
                        </w:rPr>
                      </w:pPr>
                    </w:p>
                    <w:p w14:paraId="619628E1" w14:textId="77777777" w:rsidR="00575A5C" w:rsidRDefault="00575A5C" w:rsidP="00561B0F">
                      <w:pPr>
                        <w:pStyle w:val="ListParagraph"/>
                        <w:numPr>
                          <w:ilvl w:val="0"/>
                          <w:numId w:val="27"/>
                        </w:numPr>
                        <w:rPr>
                          <w:rFonts w:ascii="Verdana" w:hAnsi="Verdana"/>
                          <w:sz w:val="17"/>
                          <w:szCs w:val="17"/>
                        </w:rPr>
                      </w:pPr>
                      <w:r>
                        <w:rPr>
                          <w:rFonts w:ascii="Verdana" w:hAnsi="Verdana"/>
                          <w:color w:val="FF0000"/>
                          <w:sz w:val="17"/>
                          <w:szCs w:val="17"/>
                          <w:u w:val="single"/>
                        </w:rPr>
                        <w:t>Physical availability of food</w:t>
                      </w:r>
                      <w:r w:rsidRPr="005A706F">
                        <w:rPr>
                          <w:rFonts w:ascii="Verdana" w:hAnsi="Verdana"/>
                          <w:sz w:val="17"/>
                          <w:szCs w:val="17"/>
                        </w:rPr>
                        <w:t xml:space="preserve"> </w:t>
                      </w:r>
                    </w:p>
                    <w:p w14:paraId="0C23A989" w14:textId="0C16CBD4" w:rsidR="00575A5C" w:rsidRPr="00D13652" w:rsidRDefault="00575A5C" w:rsidP="00561B0F">
                      <w:pPr>
                        <w:pStyle w:val="ListParagraph"/>
                        <w:numPr>
                          <w:ilvl w:val="0"/>
                          <w:numId w:val="27"/>
                        </w:numPr>
                        <w:rPr>
                          <w:rFonts w:ascii="Verdana" w:hAnsi="Verdana"/>
                          <w:sz w:val="17"/>
                          <w:szCs w:val="17"/>
                        </w:rPr>
                      </w:pPr>
                      <w:r>
                        <w:rPr>
                          <w:rFonts w:ascii="Verdana" w:hAnsi="Verdana"/>
                          <w:color w:val="FF0000"/>
                          <w:sz w:val="17"/>
                          <w:szCs w:val="17"/>
                          <w:u w:val="single"/>
                        </w:rPr>
                        <w:t>Food utilization</w:t>
                      </w:r>
                    </w:p>
                    <w:p w14:paraId="2B5CAE52" w14:textId="56D031E4" w:rsidR="00575A5C" w:rsidRPr="00D13652" w:rsidRDefault="00575A5C" w:rsidP="00D13652">
                      <w:pPr>
                        <w:pStyle w:val="ListParagraph"/>
                        <w:numPr>
                          <w:ilvl w:val="0"/>
                          <w:numId w:val="27"/>
                        </w:numPr>
                        <w:rPr>
                          <w:rFonts w:ascii="Verdana" w:hAnsi="Verdana"/>
                          <w:sz w:val="17"/>
                          <w:szCs w:val="17"/>
                        </w:rPr>
                      </w:pPr>
                      <w:r>
                        <w:rPr>
                          <w:rFonts w:ascii="Verdana" w:hAnsi="Verdana"/>
                          <w:color w:val="FF0000"/>
                          <w:sz w:val="17"/>
                          <w:szCs w:val="17"/>
                          <w:u w:val="single"/>
                        </w:rPr>
                        <w:t>Economic and physical access to food</w:t>
                      </w:r>
                    </w:p>
                    <w:p w14:paraId="01DA87E0" w14:textId="0CF6C993" w:rsidR="00575A5C" w:rsidRPr="00D13652" w:rsidRDefault="00575A5C" w:rsidP="00D13652">
                      <w:pPr>
                        <w:pStyle w:val="ListParagraph"/>
                        <w:numPr>
                          <w:ilvl w:val="0"/>
                          <w:numId w:val="27"/>
                        </w:numPr>
                        <w:rPr>
                          <w:rFonts w:ascii="Verdana" w:hAnsi="Verdana"/>
                          <w:sz w:val="17"/>
                          <w:szCs w:val="17"/>
                        </w:rPr>
                      </w:pPr>
                      <w:r w:rsidRPr="00D13652">
                        <w:rPr>
                          <w:rFonts w:ascii="Verdana" w:hAnsi="Verdana"/>
                          <w:color w:val="FF0000"/>
                          <w:sz w:val="17"/>
                          <w:szCs w:val="17"/>
                          <w:u w:val="single"/>
                        </w:rPr>
                        <w:t xml:space="preserve">Stability of </w:t>
                      </w:r>
                      <w:r>
                        <w:rPr>
                          <w:rFonts w:ascii="Verdana" w:hAnsi="Verdana"/>
                          <w:color w:val="FF0000"/>
                          <w:sz w:val="17"/>
                          <w:szCs w:val="17"/>
                          <w:u w:val="single"/>
                        </w:rPr>
                        <w:t>the</w:t>
                      </w:r>
                      <w:r w:rsidRPr="00D13652">
                        <w:rPr>
                          <w:rFonts w:ascii="Verdana" w:hAnsi="Verdana"/>
                          <w:color w:val="FF0000"/>
                          <w:sz w:val="17"/>
                          <w:szCs w:val="17"/>
                          <w:u w:val="single"/>
                        </w:rPr>
                        <w:t xml:space="preserve"> other dimension</w:t>
                      </w:r>
                      <w:r>
                        <w:rPr>
                          <w:rFonts w:ascii="Verdana" w:hAnsi="Verdana"/>
                          <w:color w:val="FF0000"/>
                          <w:sz w:val="17"/>
                          <w:szCs w:val="17"/>
                          <w:u w:val="single"/>
                        </w:rPr>
                        <w:t>s</w:t>
                      </w:r>
                      <w:r w:rsidRPr="00D13652">
                        <w:rPr>
                          <w:rFonts w:ascii="Verdana" w:hAnsi="Verdana"/>
                          <w:color w:val="FF0000"/>
                          <w:sz w:val="17"/>
                          <w:szCs w:val="17"/>
                          <w:u w:val="single"/>
                        </w:rPr>
                        <w:t xml:space="preserve"> over time</w:t>
                      </w:r>
                    </w:p>
                  </w:txbxContent>
                </v:textbox>
              </v:shape>
            </w:pict>
          </mc:Fallback>
        </mc:AlternateContent>
      </w:r>
    </w:p>
    <w:p w14:paraId="552057EB" w14:textId="77777777" w:rsidR="009D7BB7" w:rsidRDefault="009D7BB7" w:rsidP="009D7BB7">
      <w:pPr>
        <w:pStyle w:val="FFASub1"/>
      </w:pPr>
    </w:p>
    <w:p w14:paraId="408A8471" w14:textId="5DF98DCF" w:rsidR="009D7BB7" w:rsidRDefault="009D7BB7" w:rsidP="009D7BB7">
      <w:pPr>
        <w:pStyle w:val="FFASub1"/>
      </w:pPr>
    </w:p>
    <w:p w14:paraId="4B315C28" w14:textId="77777777" w:rsidR="009D7BB7" w:rsidRDefault="009D7BB7" w:rsidP="009D7BB7">
      <w:pPr>
        <w:pStyle w:val="FFASub1"/>
      </w:pPr>
    </w:p>
    <w:p w14:paraId="5D826D3B" w14:textId="77777777" w:rsidR="009D7BB7" w:rsidRDefault="009D7BB7" w:rsidP="009D7BB7">
      <w:pPr>
        <w:pStyle w:val="FFASub1"/>
      </w:pPr>
    </w:p>
    <w:p w14:paraId="367D8A4E" w14:textId="77777777" w:rsidR="009D7BB7" w:rsidRDefault="009D7BB7" w:rsidP="009D7BB7">
      <w:pPr>
        <w:pStyle w:val="FFASub1"/>
      </w:pPr>
    </w:p>
    <w:p w14:paraId="03941B8B" w14:textId="03A6064C" w:rsidR="009D7BB7" w:rsidRDefault="009D7BB7" w:rsidP="009D7BB7">
      <w:pPr>
        <w:pStyle w:val="FFASub1"/>
      </w:pPr>
      <w:r>
        <w:rPr>
          <w:noProof/>
          <w:lang w:eastAsia="en-US"/>
        </w:rPr>
        <mc:AlternateContent>
          <mc:Choice Requires="wpg">
            <w:drawing>
              <wp:anchor distT="0" distB="0" distL="114300" distR="114300" simplePos="0" relativeHeight="251770880" behindDoc="0" locked="0" layoutInCell="1" allowOverlap="1" wp14:anchorId="11695B59" wp14:editId="14629AE8">
                <wp:simplePos x="0" y="0"/>
                <wp:positionH relativeFrom="column">
                  <wp:posOffset>-140730</wp:posOffset>
                </wp:positionH>
                <wp:positionV relativeFrom="paragraph">
                  <wp:posOffset>227511</wp:posOffset>
                </wp:positionV>
                <wp:extent cx="7055489" cy="4761373"/>
                <wp:effectExtent l="0" t="0" r="12065" b="20320"/>
                <wp:wrapNone/>
                <wp:docPr id="290" name="Group 290"/>
                <wp:cNvGraphicFramePr/>
                <a:graphic xmlns:a="http://schemas.openxmlformats.org/drawingml/2006/main">
                  <a:graphicData uri="http://schemas.microsoft.com/office/word/2010/wordprocessingGroup">
                    <wpg:wgp>
                      <wpg:cNvGrpSpPr/>
                      <wpg:grpSpPr>
                        <a:xfrm>
                          <a:off x="0" y="0"/>
                          <a:ext cx="7055489" cy="4761373"/>
                          <a:chOff x="0" y="0"/>
                          <a:chExt cx="7055489" cy="4761373"/>
                        </a:xfrm>
                      </wpg:grpSpPr>
                      <wps:wsp>
                        <wps:cNvPr id="291" name="Rectangle 291"/>
                        <wps:cNvSpPr/>
                        <wps:spPr>
                          <a:xfrm>
                            <a:off x="0" y="0"/>
                            <a:ext cx="7055489" cy="4761373"/>
                          </a:xfrm>
                          <a:prstGeom prst="rect">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92" name="Text Box 292"/>
                        <wps:cNvSpPr txBox="1"/>
                        <wps:spPr>
                          <a:xfrm>
                            <a:off x="2110154" y="508601"/>
                            <a:ext cx="2304938" cy="4133738"/>
                          </a:xfrm>
                          <a:prstGeom prst="rect">
                            <a:avLst/>
                          </a:prstGeom>
                          <a:solidFill>
                            <a:schemeClr val="lt1"/>
                          </a:solidFill>
                          <a:ln w="6350">
                            <a:noFill/>
                          </a:ln>
                        </wps:spPr>
                        <wps:txbx>
                          <w:txbxContent>
                            <w:p w14:paraId="7DC0CA60" w14:textId="77777777" w:rsidR="00575A5C" w:rsidRPr="00D119B5" w:rsidRDefault="00575A5C" w:rsidP="009D7BB7">
                              <w:pPr>
                                <w:jc w:val="center"/>
                                <w:rPr>
                                  <w:rFonts w:ascii="Verdana" w:hAnsi="Verdana"/>
                                  <w:sz w:val="17"/>
                                  <w:szCs w:val="17"/>
                                </w:rPr>
                              </w:pPr>
                              <w:r w:rsidRPr="00D119B5">
                                <w:rPr>
                                  <w:rFonts w:ascii="Verdana" w:hAnsi="Verdana"/>
                                  <w:sz w:val="17"/>
                                  <w:szCs w:val="17"/>
                                </w:rPr>
                                <w:t>Physical Availability of Food</w:t>
                              </w:r>
                            </w:p>
                            <w:p w14:paraId="6820BC62" w14:textId="77777777" w:rsidR="00575A5C" w:rsidRPr="00D119B5" w:rsidRDefault="00575A5C" w:rsidP="009D7BB7">
                              <w:pPr>
                                <w:jc w:val="center"/>
                                <w:rPr>
                                  <w:rFonts w:ascii="Verdana" w:hAnsi="Verdana"/>
                                  <w:sz w:val="17"/>
                                  <w:szCs w:val="17"/>
                                </w:rPr>
                              </w:pPr>
                            </w:p>
                            <w:p w14:paraId="4AE7F104" w14:textId="77777777" w:rsidR="00575A5C" w:rsidRPr="00D119B5" w:rsidRDefault="00575A5C" w:rsidP="009D7BB7">
                              <w:pPr>
                                <w:jc w:val="center"/>
                                <w:rPr>
                                  <w:rFonts w:ascii="Verdana" w:hAnsi="Verdana"/>
                                  <w:sz w:val="17"/>
                                  <w:szCs w:val="17"/>
                                </w:rPr>
                              </w:pPr>
                            </w:p>
                            <w:p w14:paraId="3F15F222" w14:textId="77777777" w:rsidR="00575A5C" w:rsidRDefault="00575A5C" w:rsidP="009D7BB7">
                              <w:pPr>
                                <w:jc w:val="center"/>
                                <w:rPr>
                                  <w:rFonts w:ascii="Verdana" w:hAnsi="Verdana"/>
                                  <w:sz w:val="17"/>
                                  <w:szCs w:val="17"/>
                                </w:rPr>
                              </w:pPr>
                            </w:p>
                            <w:p w14:paraId="47F6C75C" w14:textId="77777777" w:rsidR="00575A5C" w:rsidRDefault="00575A5C" w:rsidP="009D7BB7">
                              <w:pPr>
                                <w:jc w:val="center"/>
                                <w:rPr>
                                  <w:rFonts w:ascii="Verdana" w:hAnsi="Verdana"/>
                                  <w:sz w:val="17"/>
                                  <w:szCs w:val="17"/>
                                </w:rPr>
                              </w:pPr>
                            </w:p>
                            <w:p w14:paraId="614AF96C" w14:textId="77777777" w:rsidR="00575A5C" w:rsidRPr="00D119B5" w:rsidRDefault="00575A5C" w:rsidP="009D7BB7">
                              <w:pPr>
                                <w:jc w:val="center"/>
                                <w:rPr>
                                  <w:rFonts w:ascii="Verdana" w:hAnsi="Verdana"/>
                                  <w:sz w:val="17"/>
                                  <w:szCs w:val="17"/>
                                </w:rPr>
                              </w:pPr>
                            </w:p>
                            <w:p w14:paraId="144F9EBF" w14:textId="77777777" w:rsidR="00575A5C" w:rsidRPr="00D119B5" w:rsidRDefault="00575A5C" w:rsidP="009D7BB7">
                              <w:pPr>
                                <w:jc w:val="center"/>
                                <w:rPr>
                                  <w:rFonts w:ascii="Verdana" w:hAnsi="Verdana"/>
                                  <w:sz w:val="17"/>
                                  <w:szCs w:val="17"/>
                                </w:rPr>
                              </w:pPr>
                            </w:p>
                            <w:p w14:paraId="4D89B830" w14:textId="77777777" w:rsidR="00575A5C" w:rsidRPr="00D119B5" w:rsidRDefault="00575A5C" w:rsidP="009D7BB7">
                              <w:pPr>
                                <w:jc w:val="center"/>
                                <w:rPr>
                                  <w:rFonts w:ascii="Verdana" w:hAnsi="Verdana"/>
                                  <w:sz w:val="17"/>
                                  <w:szCs w:val="17"/>
                                </w:rPr>
                              </w:pPr>
                            </w:p>
                            <w:p w14:paraId="376BE91F" w14:textId="77777777" w:rsidR="00575A5C" w:rsidRPr="00D119B5" w:rsidRDefault="00575A5C" w:rsidP="009D7BB7">
                              <w:pPr>
                                <w:jc w:val="center"/>
                                <w:rPr>
                                  <w:rFonts w:ascii="Verdana" w:hAnsi="Verdana"/>
                                  <w:sz w:val="17"/>
                                  <w:szCs w:val="17"/>
                                </w:rPr>
                              </w:pPr>
                              <w:r w:rsidRPr="00D119B5">
                                <w:rPr>
                                  <w:rFonts w:ascii="Verdana" w:hAnsi="Verdana"/>
                                  <w:sz w:val="17"/>
                                  <w:szCs w:val="17"/>
                                </w:rPr>
                                <w:t>Economic and Physical Access to Food</w:t>
                              </w:r>
                            </w:p>
                            <w:p w14:paraId="41DB2261" w14:textId="77777777" w:rsidR="00575A5C" w:rsidRPr="00D119B5" w:rsidRDefault="00575A5C" w:rsidP="009D7BB7">
                              <w:pPr>
                                <w:jc w:val="center"/>
                                <w:rPr>
                                  <w:rFonts w:ascii="Verdana" w:hAnsi="Verdana"/>
                                  <w:sz w:val="17"/>
                                  <w:szCs w:val="17"/>
                                </w:rPr>
                              </w:pPr>
                            </w:p>
                            <w:p w14:paraId="0EC2AE18" w14:textId="77777777" w:rsidR="00575A5C" w:rsidRPr="00D119B5" w:rsidRDefault="00575A5C" w:rsidP="009D7BB7">
                              <w:pPr>
                                <w:jc w:val="center"/>
                                <w:rPr>
                                  <w:rFonts w:ascii="Verdana" w:hAnsi="Verdana"/>
                                  <w:sz w:val="17"/>
                                  <w:szCs w:val="17"/>
                                </w:rPr>
                              </w:pPr>
                            </w:p>
                            <w:p w14:paraId="5D9D93CD" w14:textId="77777777" w:rsidR="00575A5C" w:rsidRDefault="00575A5C" w:rsidP="009D7BB7">
                              <w:pPr>
                                <w:jc w:val="center"/>
                                <w:rPr>
                                  <w:rFonts w:ascii="Verdana" w:hAnsi="Verdana"/>
                                  <w:sz w:val="17"/>
                                  <w:szCs w:val="17"/>
                                </w:rPr>
                              </w:pPr>
                            </w:p>
                            <w:p w14:paraId="013C0B73" w14:textId="77777777" w:rsidR="00575A5C" w:rsidRDefault="00575A5C" w:rsidP="009D7BB7">
                              <w:pPr>
                                <w:jc w:val="center"/>
                                <w:rPr>
                                  <w:rFonts w:ascii="Verdana" w:hAnsi="Verdana"/>
                                  <w:sz w:val="17"/>
                                  <w:szCs w:val="17"/>
                                </w:rPr>
                              </w:pPr>
                            </w:p>
                            <w:p w14:paraId="778FE46F" w14:textId="77777777" w:rsidR="00575A5C" w:rsidRPr="00D119B5" w:rsidRDefault="00575A5C" w:rsidP="009D7BB7">
                              <w:pPr>
                                <w:jc w:val="center"/>
                                <w:rPr>
                                  <w:rFonts w:ascii="Verdana" w:hAnsi="Verdana"/>
                                  <w:sz w:val="17"/>
                                  <w:szCs w:val="17"/>
                                </w:rPr>
                              </w:pPr>
                            </w:p>
                            <w:p w14:paraId="663B763A" w14:textId="77777777" w:rsidR="00575A5C" w:rsidRPr="00D119B5" w:rsidRDefault="00575A5C" w:rsidP="009D7BB7">
                              <w:pPr>
                                <w:jc w:val="center"/>
                                <w:rPr>
                                  <w:rFonts w:ascii="Verdana" w:hAnsi="Verdana"/>
                                  <w:sz w:val="17"/>
                                  <w:szCs w:val="17"/>
                                </w:rPr>
                              </w:pPr>
                            </w:p>
                            <w:p w14:paraId="123376D9" w14:textId="77777777" w:rsidR="00575A5C" w:rsidRPr="00D119B5" w:rsidRDefault="00575A5C" w:rsidP="009D7BB7">
                              <w:pPr>
                                <w:jc w:val="center"/>
                                <w:rPr>
                                  <w:rFonts w:ascii="Verdana" w:hAnsi="Verdana"/>
                                  <w:sz w:val="17"/>
                                  <w:szCs w:val="17"/>
                                </w:rPr>
                              </w:pPr>
                            </w:p>
                            <w:p w14:paraId="5B632C43" w14:textId="77777777" w:rsidR="00575A5C" w:rsidRPr="00D119B5" w:rsidRDefault="00575A5C" w:rsidP="009D7BB7">
                              <w:pPr>
                                <w:jc w:val="center"/>
                                <w:rPr>
                                  <w:rFonts w:ascii="Verdana" w:hAnsi="Verdana"/>
                                  <w:sz w:val="17"/>
                                  <w:szCs w:val="17"/>
                                </w:rPr>
                              </w:pPr>
                              <w:r w:rsidRPr="00D119B5">
                                <w:rPr>
                                  <w:rFonts w:ascii="Verdana" w:hAnsi="Verdana"/>
                                  <w:sz w:val="17"/>
                                  <w:szCs w:val="17"/>
                                </w:rPr>
                                <w:t>Food Utilization</w:t>
                              </w:r>
                            </w:p>
                            <w:p w14:paraId="06A5E07B" w14:textId="77777777" w:rsidR="00575A5C" w:rsidRPr="00D119B5" w:rsidRDefault="00575A5C" w:rsidP="009D7BB7">
                              <w:pPr>
                                <w:jc w:val="center"/>
                                <w:rPr>
                                  <w:rFonts w:ascii="Verdana" w:hAnsi="Verdana"/>
                                  <w:sz w:val="17"/>
                                  <w:szCs w:val="17"/>
                                </w:rPr>
                              </w:pPr>
                            </w:p>
                            <w:p w14:paraId="24A195DE" w14:textId="77777777" w:rsidR="00575A5C" w:rsidRPr="00D119B5" w:rsidRDefault="00575A5C" w:rsidP="009D7BB7">
                              <w:pPr>
                                <w:jc w:val="center"/>
                                <w:rPr>
                                  <w:rFonts w:ascii="Verdana" w:hAnsi="Verdana"/>
                                  <w:sz w:val="17"/>
                                  <w:szCs w:val="17"/>
                                </w:rPr>
                              </w:pPr>
                            </w:p>
                            <w:p w14:paraId="65FF2E8D" w14:textId="77777777" w:rsidR="00575A5C" w:rsidRDefault="00575A5C" w:rsidP="009D7BB7">
                              <w:pPr>
                                <w:jc w:val="center"/>
                                <w:rPr>
                                  <w:rFonts w:ascii="Verdana" w:hAnsi="Verdana"/>
                                  <w:sz w:val="17"/>
                                  <w:szCs w:val="17"/>
                                </w:rPr>
                              </w:pPr>
                            </w:p>
                            <w:p w14:paraId="09A9CD50" w14:textId="77777777" w:rsidR="00575A5C" w:rsidRDefault="00575A5C" w:rsidP="009D7BB7">
                              <w:pPr>
                                <w:jc w:val="center"/>
                                <w:rPr>
                                  <w:rFonts w:ascii="Verdana" w:hAnsi="Verdana"/>
                                  <w:sz w:val="17"/>
                                  <w:szCs w:val="17"/>
                                </w:rPr>
                              </w:pPr>
                            </w:p>
                            <w:p w14:paraId="523633BA" w14:textId="77777777" w:rsidR="00575A5C" w:rsidRPr="00D119B5" w:rsidRDefault="00575A5C" w:rsidP="009D7BB7">
                              <w:pPr>
                                <w:jc w:val="center"/>
                                <w:rPr>
                                  <w:rFonts w:ascii="Verdana" w:hAnsi="Verdana"/>
                                  <w:sz w:val="17"/>
                                  <w:szCs w:val="17"/>
                                </w:rPr>
                              </w:pPr>
                            </w:p>
                            <w:p w14:paraId="046B5338" w14:textId="77777777" w:rsidR="00575A5C" w:rsidRPr="00D119B5" w:rsidRDefault="00575A5C" w:rsidP="009D7BB7">
                              <w:pPr>
                                <w:jc w:val="center"/>
                                <w:rPr>
                                  <w:rFonts w:ascii="Verdana" w:hAnsi="Verdana"/>
                                  <w:sz w:val="17"/>
                                  <w:szCs w:val="17"/>
                                </w:rPr>
                              </w:pPr>
                            </w:p>
                            <w:p w14:paraId="24644D5C" w14:textId="77777777" w:rsidR="00575A5C" w:rsidRPr="00D119B5" w:rsidRDefault="00575A5C" w:rsidP="009D7BB7">
                              <w:pPr>
                                <w:jc w:val="center"/>
                                <w:rPr>
                                  <w:rFonts w:ascii="Verdana" w:hAnsi="Verdana"/>
                                  <w:sz w:val="17"/>
                                  <w:szCs w:val="17"/>
                                </w:rPr>
                              </w:pPr>
                            </w:p>
                            <w:p w14:paraId="36F876DF" w14:textId="77777777" w:rsidR="00575A5C" w:rsidRPr="00D119B5" w:rsidRDefault="00575A5C" w:rsidP="009D7BB7">
                              <w:pPr>
                                <w:jc w:val="center"/>
                                <w:rPr>
                                  <w:rFonts w:ascii="Verdana" w:hAnsi="Verdana"/>
                                  <w:sz w:val="17"/>
                                  <w:szCs w:val="17"/>
                                </w:rPr>
                              </w:pPr>
                              <w:r w:rsidRPr="00D119B5">
                                <w:rPr>
                                  <w:rFonts w:ascii="Verdana" w:hAnsi="Verdana"/>
                                  <w:sz w:val="17"/>
                                  <w:szCs w:val="17"/>
                                </w:rPr>
                                <w:t>Stability Over Time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93" name="Text Box 293"/>
                        <wps:cNvSpPr txBox="1"/>
                        <wps:spPr>
                          <a:xfrm>
                            <a:off x="4577411" y="497780"/>
                            <a:ext cx="2326107" cy="4133215"/>
                          </a:xfrm>
                          <a:prstGeom prst="rect">
                            <a:avLst/>
                          </a:prstGeom>
                          <a:solidFill>
                            <a:schemeClr val="lt1"/>
                          </a:solidFill>
                          <a:ln w="6350">
                            <a:noFill/>
                          </a:ln>
                        </wps:spPr>
                        <wps:txbx>
                          <w:txbxContent>
                            <w:p w14:paraId="7C214D09" w14:textId="7884EA65" w:rsidR="00575A5C" w:rsidRPr="00D119B5" w:rsidRDefault="00575A5C" w:rsidP="009D7BB7">
                              <w:pPr>
                                <w:jc w:val="center"/>
                                <w:rPr>
                                  <w:rFonts w:ascii="Verdana" w:hAnsi="Verdana"/>
                                  <w:sz w:val="17"/>
                                  <w:szCs w:val="17"/>
                                </w:rPr>
                              </w:pPr>
                              <w:r>
                                <w:rPr>
                                  <w:rFonts w:ascii="Verdana" w:hAnsi="Verdana"/>
                                  <w:sz w:val="17"/>
                                  <w:szCs w:val="17"/>
                                </w:rPr>
                                <w:t>Having consistent access, funds and ability to purchase healthy and nutritious food</w:t>
                              </w:r>
                            </w:p>
                            <w:p w14:paraId="24954BE1" w14:textId="77777777" w:rsidR="00575A5C" w:rsidRPr="00D119B5" w:rsidRDefault="00575A5C" w:rsidP="009D7BB7">
                              <w:pPr>
                                <w:jc w:val="center"/>
                                <w:rPr>
                                  <w:rFonts w:ascii="Verdana" w:hAnsi="Verdana"/>
                                  <w:sz w:val="17"/>
                                  <w:szCs w:val="17"/>
                                </w:rPr>
                              </w:pPr>
                            </w:p>
                            <w:p w14:paraId="0E8CC916" w14:textId="77777777" w:rsidR="00575A5C" w:rsidRPr="00D119B5" w:rsidRDefault="00575A5C" w:rsidP="009D7BB7">
                              <w:pPr>
                                <w:jc w:val="center"/>
                                <w:rPr>
                                  <w:rFonts w:ascii="Verdana" w:hAnsi="Verdana"/>
                                  <w:sz w:val="17"/>
                                  <w:szCs w:val="17"/>
                                </w:rPr>
                              </w:pPr>
                            </w:p>
                            <w:p w14:paraId="4A0B1C5F" w14:textId="77777777" w:rsidR="00575A5C" w:rsidRPr="00D119B5" w:rsidRDefault="00575A5C" w:rsidP="009D7BB7">
                              <w:pPr>
                                <w:rPr>
                                  <w:rFonts w:ascii="Verdana" w:hAnsi="Verdana"/>
                                  <w:sz w:val="17"/>
                                  <w:szCs w:val="17"/>
                                </w:rPr>
                              </w:pPr>
                            </w:p>
                            <w:p w14:paraId="274C3803" w14:textId="77777777" w:rsidR="00575A5C" w:rsidRPr="00D119B5" w:rsidRDefault="00575A5C" w:rsidP="009D7BB7">
                              <w:pPr>
                                <w:jc w:val="center"/>
                                <w:rPr>
                                  <w:rFonts w:ascii="Verdana" w:hAnsi="Verdana"/>
                                  <w:sz w:val="17"/>
                                  <w:szCs w:val="17"/>
                                </w:rPr>
                              </w:pPr>
                            </w:p>
                            <w:p w14:paraId="320D9A37" w14:textId="77777777" w:rsidR="00575A5C" w:rsidRPr="00D119B5" w:rsidRDefault="00575A5C" w:rsidP="009D7BB7">
                              <w:pPr>
                                <w:jc w:val="center"/>
                                <w:rPr>
                                  <w:rFonts w:ascii="Verdana" w:hAnsi="Verdana"/>
                                  <w:sz w:val="17"/>
                                  <w:szCs w:val="17"/>
                                </w:rPr>
                              </w:pPr>
                            </w:p>
                            <w:p w14:paraId="4EE202A0" w14:textId="1E211ADB" w:rsidR="00575A5C" w:rsidRPr="00D119B5" w:rsidRDefault="00575A5C" w:rsidP="009D7BB7">
                              <w:pPr>
                                <w:jc w:val="center"/>
                                <w:rPr>
                                  <w:rFonts w:ascii="Verdana" w:hAnsi="Verdana"/>
                                  <w:sz w:val="17"/>
                                  <w:szCs w:val="17"/>
                                </w:rPr>
                              </w:pPr>
                              <w:r>
                                <w:rPr>
                                  <w:rFonts w:ascii="Verdana" w:hAnsi="Verdana"/>
                                  <w:sz w:val="17"/>
                                  <w:szCs w:val="17"/>
                                </w:rPr>
                                <w:t>Having the money and ability to purchase food</w:t>
                              </w:r>
                            </w:p>
                            <w:p w14:paraId="4F8B9B60" w14:textId="77777777" w:rsidR="00575A5C" w:rsidRPr="00D119B5" w:rsidRDefault="00575A5C" w:rsidP="009D7BB7">
                              <w:pPr>
                                <w:jc w:val="center"/>
                                <w:rPr>
                                  <w:rFonts w:ascii="Verdana" w:hAnsi="Verdana"/>
                                  <w:sz w:val="17"/>
                                  <w:szCs w:val="17"/>
                                </w:rPr>
                              </w:pPr>
                            </w:p>
                            <w:p w14:paraId="39D49741" w14:textId="77777777" w:rsidR="00575A5C" w:rsidRPr="00D119B5" w:rsidRDefault="00575A5C" w:rsidP="009D7BB7">
                              <w:pPr>
                                <w:jc w:val="center"/>
                                <w:rPr>
                                  <w:rFonts w:ascii="Verdana" w:hAnsi="Verdana"/>
                                  <w:sz w:val="17"/>
                                  <w:szCs w:val="17"/>
                                </w:rPr>
                              </w:pPr>
                            </w:p>
                            <w:p w14:paraId="2BBB693D" w14:textId="77777777" w:rsidR="00575A5C" w:rsidRDefault="00575A5C" w:rsidP="009D7BB7">
                              <w:pPr>
                                <w:rPr>
                                  <w:rFonts w:ascii="Verdana" w:hAnsi="Verdana"/>
                                  <w:sz w:val="17"/>
                                  <w:szCs w:val="17"/>
                                </w:rPr>
                              </w:pPr>
                            </w:p>
                            <w:p w14:paraId="4FC10DB8" w14:textId="77777777" w:rsidR="00575A5C" w:rsidRPr="00D119B5" w:rsidRDefault="00575A5C" w:rsidP="009D7BB7">
                              <w:pPr>
                                <w:jc w:val="center"/>
                                <w:rPr>
                                  <w:rFonts w:ascii="Verdana" w:hAnsi="Verdana"/>
                                  <w:sz w:val="17"/>
                                  <w:szCs w:val="17"/>
                                </w:rPr>
                              </w:pPr>
                            </w:p>
                            <w:p w14:paraId="3C382D67" w14:textId="77777777" w:rsidR="00575A5C" w:rsidRPr="00D119B5" w:rsidRDefault="00575A5C" w:rsidP="009D7BB7">
                              <w:pPr>
                                <w:jc w:val="center"/>
                                <w:rPr>
                                  <w:rFonts w:ascii="Verdana" w:hAnsi="Verdana"/>
                                  <w:sz w:val="17"/>
                                  <w:szCs w:val="17"/>
                                </w:rPr>
                              </w:pPr>
                            </w:p>
                            <w:p w14:paraId="52328EED" w14:textId="77777777" w:rsidR="00575A5C" w:rsidRPr="00D119B5" w:rsidRDefault="00575A5C" w:rsidP="009D7BB7">
                              <w:pPr>
                                <w:jc w:val="center"/>
                                <w:rPr>
                                  <w:rFonts w:ascii="Verdana" w:hAnsi="Verdana"/>
                                  <w:sz w:val="17"/>
                                  <w:szCs w:val="17"/>
                                </w:rPr>
                              </w:pPr>
                            </w:p>
                            <w:p w14:paraId="78A1F103" w14:textId="77100844" w:rsidR="00575A5C" w:rsidRPr="00D119B5" w:rsidRDefault="00575A5C" w:rsidP="009D7BB7">
                              <w:pPr>
                                <w:jc w:val="center"/>
                                <w:rPr>
                                  <w:rFonts w:ascii="Verdana" w:hAnsi="Verdana"/>
                                  <w:sz w:val="17"/>
                                  <w:szCs w:val="17"/>
                                </w:rPr>
                              </w:pPr>
                              <w:r>
                                <w:rPr>
                                  <w:rFonts w:ascii="Verdana" w:hAnsi="Verdana"/>
                                  <w:sz w:val="17"/>
                                  <w:szCs w:val="17"/>
                                </w:rPr>
                                <w:t>Sufficient production of food</w:t>
                              </w:r>
                            </w:p>
                            <w:p w14:paraId="77A7F4E6" w14:textId="77777777" w:rsidR="00575A5C" w:rsidRPr="00D119B5" w:rsidRDefault="00575A5C" w:rsidP="009D7BB7">
                              <w:pPr>
                                <w:jc w:val="center"/>
                                <w:rPr>
                                  <w:rFonts w:ascii="Verdana" w:hAnsi="Verdana"/>
                                  <w:sz w:val="17"/>
                                  <w:szCs w:val="17"/>
                                </w:rPr>
                              </w:pPr>
                            </w:p>
                            <w:p w14:paraId="016B22A8" w14:textId="77777777" w:rsidR="00575A5C" w:rsidRPr="00D119B5" w:rsidRDefault="00575A5C" w:rsidP="009D7BB7">
                              <w:pPr>
                                <w:jc w:val="center"/>
                                <w:rPr>
                                  <w:rFonts w:ascii="Verdana" w:hAnsi="Verdana"/>
                                  <w:sz w:val="17"/>
                                  <w:szCs w:val="17"/>
                                </w:rPr>
                              </w:pPr>
                            </w:p>
                            <w:p w14:paraId="061D2754" w14:textId="77777777" w:rsidR="00575A5C" w:rsidRDefault="00575A5C" w:rsidP="009D7BB7">
                              <w:pPr>
                                <w:jc w:val="center"/>
                                <w:rPr>
                                  <w:rFonts w:ascii="Verdana" w:hAnsi="Verdana"/>
                                  <w:sz w:val="17"/>
                                  <w:szCs w:val="17"/>
                                </w:rPr>
                              </w:pPr>
                            </w:p>
                            <w:p w14:paraId="277A8002" w14:textId="77777777" w:rsidR="00575A5C" w:rsidRDefault="00575A5C" w:rsidP="009D7BB7">
                              <w:pPr>
                                <w:jc w:val="center"/>
                                <w:rPr>
                                  <w:rFonts w:ascii="Verdana" w:hAnsi="Verdana"/>
                                  <w:sz w:val="17"/>
                                  <w:szCs w:val="17"/>
                                </w:rPr>
                              </w:pPr>
                            </w:p>
                            <w:p w14:paraId="218D9E6F" w14:textId="77777777" w:rsidR="00575A5C" w:rsidRDefault="00575A5C" w:rsidP="009D7BB7">
                              <w:pPr>
                                <w:jc w:val="center"/>
                                <w:rPr>
                                  <w:rFonts w:ascii="Verdana" w:hAnsi="Verdana"/>
                                  <w:sz w:val="17"/>
                                  <w:szCs w:val="17"/>
                                </w:rPr>
                              </w:pPr>
                            </w:p>
                            <w:p w14:paraId="5103CA5F" w14:textId="77777777" w:rsidR="00575A5C" w:rsidRPr="00D119B5" w:rsidRDefault="00575A5C" w:rsidP="009D7BB7">
                              <w:pPr>
                                <w:jc w:val="center"/>
                                <w:rPr>
                                  <w:rFonts w:ascii="Verdana" w:hAnsi="Verdana"/>
                                  <w:sz w:val="17"/>
                                  <w:szCs w:val="17"/>
                                </w:rPr>
                              </w:pPr>
                            </w:p>
                            <w:p w14:paraId="19778FFE" w14:textId="77777777" w:rsidR="00575A5C" w:rsidRPr="00D119B5" w:rsidRDefault="00575A5C" w:rsidP="009D7BB7">
                              <w:pPr>
                                <w:rPr>
                                  <w:rFonts w:ascii="Verdana" w:hAnsi="Verdana"/>
                                  <w:sz w:val="17"/>
                                  <w:szCs w:val="17"/>
                                </w:rPr>
                              </w:pPr>
                            </w:p>
                            <w:p w14:paraId="1ADBCD9B" w14:textId="2AB94ACB" w:rsidR="00575A5C" w:rsidRPr="00D119B5" w:rsidRDefault="00575A5C" w:rsidP="009D7BB7">
                              <w:pPr>
                                <w:jc w:val="center"/>
                                <w:rPr>
                                  <w:rFonts w:ascii="Verdana" w:hAnsi="Verdana"/>
                                  <w:sz w:val="17"/>
                                  <w:szCs w:val="17"/>
                                </w:rPr>
                              </w:pPr>
                              <w:r>
                                <w:rPr>
                                  <w:rFonts w:ascii="Verdana" w:hAnsi="Verdana"/>
                                  <w:sz w:val="17"/>
                                  <w:szCs w:val="17"/>
                                </w:rPr>
                                <w:t>How the body uses nutrition and having good diet diversity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294" name="Picture 294"/>
                          <pic:cNvPicPr>
                            <a:picLocks noChangeAspect="1"/>
                          </pic:cNvPicPr>
                        </pic:nvPicPr>
                        <pic:blipFill>
                          <a:blip r:embed="rId37">
                            <a:extLst>
                              <a:ext uri="{28A0092B-C50C-407E-A947-70E740481C1C}">
                                <a14:useLocalDpi xmlns:a14="http://schemas.microsoft.com/office/drawing/2010/main" val="0"/>
                              </a:ext>
                            </a:extLst>
                          </a:blip>
                          <a:stretch>
                            <a:fillRect/>
                          </a:stretch>
                        </pic:blipFill>
                        <pic:spPr>
                          <a:xfrm>
                            <a:off x="389567" y="2580880"/>
                            <a:ext cx="1179195" cy="908685"/>
                          </a:xfrm>
                          <a:prstGeom prst="rect">
                            <a:avLst/>
                          </a:prstGeom>
                        </pic:spPr>
                      </pic:pic>
                      <pic:pic xmlns:pic="http://schemas.openxmlformats.org/drawingml/2006/picture">
                        <pic:nvPicPr>
                          <pic:cNvPr id="295" name="Picture 295"/>
                          <pic:cNvPicPr>
                            <a:picLocks noChangeAspect="1"/>
                          </pic:cNvPicPr>
                        </pic:nvPicPr>
                        <pic:blipFill>
                          <a:blip r:embed="rId38">
                            <a:extLst>
                              <a:ext uri="{28A0092B-C50C-407E-A947-70E740481C1C}">
                                <a14:useLocalDpi xmlns:a14="http://schemas.microsoft.com/office/drawing/2010/main" val="0"/>
                              </a:ext>
                            </a:extLst>
                          </a:blip>
                          <a:stretch>
                            <a:fillRect/>
                          </a:stretch>
                        </pic:blipFill>
                        <pic:spPr>
                          <a:xfrm>
                            <a:off x="292176" y="1590731"/>
                            <a:ext cx="1375410" cy="842645"/>
                          </a:xfrm>
                          <a:prstGeom prst="rect">
                            <a:avLst/>
                          </a:prstGeom>
                        </pic:spPr>
                      </pic:pic>
                      <pic:pic xmlns:pic="http://schemas.openxmlformats.org/drawingml/2006/picture">
                        <pic:nvPicPr>
                          <pic:cNvPr id="296" name="Picture 296"/>
                          <pic:cNvPicPr>
                            <a:picLocks noChangeAspect="1"/>
                          </pic:cNvPicPr>
                        </pic:nvPicPr>
                        <pic:blipFill>
                          <a:blip r:embed="rId39">
                            <a:extLst>
                              <a:ext uri="{28A0092B-C50C-407E-A947-70E740481C1C}">
                                <a14:useLocalDpi xmlns:a14="http://schemas.microsoft.com/office/drawing/2010/main" val="0"/>
                              </a:ext>
                            </a:extLst>
                          </a:blip>
                          <a:stretch>
                            <a:fillRect/>
                          </a:stretch>
                        </pic:blipFill>
                        <pic:spPr>
                          <a:xfrm>
                            <a:off x="351693" y="3722528"/>
                            <a:ext cx="1216660" cy="795020"/>
                          </a:xfrm>
                          <a:prstGeom prst="rect">
                            <a:avLst/>
                          </a:prstGeom>
                        </pic:spPr>
                      </pic:pic>
                      <pic:pic xmlns:pic="http://schemas.openxmlformats.org/drawingml/2006/picture">
                        <pic:nvPicPr>
                          <pic:cNvPr id="297" name="Picture 297"/>
                          <pic:cNvPicPr>
                            <a:picLocks noChangeAspect="1"/>
                          </pic:cNvPicPr>
                        </pic:nvPicPr>
                        <pic:blipFill>
                          <a:blip r:embed="rId40">
                            <a:extLst>
                              <a:ext uri="{28A0092B-C50C-407E-A947-70E740481C1C}">
                                <a14:useLocalDpi xmlns:a14="http://schemas.microsoft.com/office/drawing/2010/main" val="0"/>
                              </a:ext>
                            </a:extLst>
                          </a:blip>
                          <a:stretch>
                            <a:fillRect/>
                          </a:stretch>
                        </pic:blipFill>
                        <pic:spPr>
                          <a:xfrm>
                            <a:off x="530244" y="432852"/>
                            <a:ext cx="919480" cy="1115695"/>
                          </a:xfrm>
                          <a:prstGeom prst="rect">
                            <a:avLst/>
                          </a:prstGeom>
                        </pic:spPr>
                      </pic:pic>
                    </wpg:wgp>
                  </a:graphicData>
                </a:graphic>
              </wp:anchor>
            </w:drawing>
          </mc:Choice>
          <mc:Fallback>
            <w:pict>
              <v:group w14:anchorId="11695B59" id="Group 290" o:spid="_x0000_s1084" style="position:absolute;margin-left:-11.1pt;margin-top:17.9pt;width:555.55pt;height:374.9pt;z-index:251770880" coordsize="70554,4761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gl7JN/AQAAOoVAAAOAAAAZHJzL2Uyb0RvYy54bWzsWF1P5DYUfa/U/xDl&#10;fZk4n5MRw4pCQSuhXbRQ7bPH40yiTeLU9jBDf32P7SQDA+0iQFWhRSJjx/a1fXzuudc5/Lhtau+G&#10;S1WJdu6Tg8D3eMvEsmpXc/+367MPU99TmrZLWouWz/1brvyPRz//dLjpZjwUpaiXXHow0qrZppv7&#10;pdbdbDJRrOQNVQei4y0aCyEbqlGVq8lS0g2sN/UkDIJ0shFy2UnBuFJ4e+oa/SNrvyg401+KQnHt&#10;1XMfa9P2Ke1zYZ6To0M6W0nalRXrl0GfsYqGVi0mHU2dUk29tawemGoqJoUShT5gopmIoqgYt3vA&#10;bkiwt5tzKdad3ctqtll1I0yAdg+nZ5tln28upVct536YA5+WNjgkO69nXgCeTbeaode57K66S9m/&#10;WLma2fG2kI35xV68rQX2dgSWb7XH8DILkiSe5r7H0BZnKYmyyEHPSpzPg3Gs/PUHIyfDxBOzvnE5&#10;mw40Ujuk1MuQuippx+0BKIPBiBQZkPoKgtF2VXOgRRxatucIlZopoPZSnMbd0lknlT7novFMYe5L&#10;LMASj95cKI3TQdehi5m1FWdVXZv3Bhq3FlvStzU3Her2Ky9AAJxSaA1Z1+MntfRuKJyGMsZbTVxT&#10;SZfcvU4C/JkNY75xhK1Zg8ZygYlH270B49YPbTszfX8zlFvPHQcHf7cwN3gcYWcWrR4HN1Ur5GMG&#10;auyqn9n1H0By0BiUFmJ5i0OXwumG6thZBdgvqNKXVEIo4DIQP/0Fj6IWm7kv+pLvlUL+8dh70x+s&#10;RKvvbSA8c1/9vqaS+179qQVfcxLHRqlsJU6yEBV5t2Vxt6VdNycCxwRGYnW2aPrreigWUjTfoJHH&#10;ZlY00ZZh7rnPtBwqJ9oJIlSW8eNj2w3q1FF90V51zBg3qBpaXW+/Udn13NNw789i8BE626Og62tG&#10;tuJ4rUVRWX7ucO3xhr8alflHHDccHPfaSNMvYgu/Dff81tNbNJhdgx3WVx734JCQgCSx70HTkmCa&#10;BnYAyNtLVxgFcR4h/lnRIxE0b9oTbtDMwVOf6MxK1NXS+LMBdfQ655A7Nt/rVbceWJlGifOhnRwY&#10;zx8Ib/dndqq3i60NBrGV591RvUsX0P9BB4gecYDxrBHiTOB6qgNAnLKYQHlMUM+zbNqnUzsHCFMS&#10;ZDsHCEnyZhwgHrz/HceAf5UDdBWb4b9PclF6kLr9+DKAUXptQqm7UDRPstFQ+X3dfXARr1pUdaVv&#10;7d0CUc8sqr25rJjJ4UzlbhYI6Xf5MtrNtIglljVDPzcKgbNiF4J9V14rTkpki/xYdUjb+ggzud/d&#10;Vu9NuairbhB9U+43h5i9dwl4BB93wTgVbN0gi3M3JslrqnFdU2XVKeQKM94s+BKp5KdlH8GUllyz&#10;0qZSNoljfWY5NthV7hZmtvAXeW40zZMUGgCNCJNpMN0XCUKynOSJE4kcYXT6Io2wC3NLsUWszB0c&#10;Cm+IWsBjn1oWlvtceUvUslkWspZXpBZSN5KlllokyYMs2kvAcMtMYoKc1yRg0zhM4/+pFeYAbJ9a&#10;qYl1b5da/aeE16RWlJA0R64E4kRZGCahzdx3uT0JSZqmPbWyPAlwS3N3yWel9u9EtSDz+9TK3ja1&#10;bDx/XdVKoiCM3a0xjsJp0gvjkDQjGMaIkVazCCFJitj42syy38zwQdF+r+k/fpovlnfr9m64+0R7&#10;9CcAAAD//wMAUEsDBAoAAAAAAAAAIQAkzVS9mj0BAJo9AQAUAAAAZHJzL21lZGlhL2ltYWdlMS5w&#10;bmeJUE5HDQoaCgAAAA1JSERSAAAA2gAAAKgIAgAAAAmVZ0YAAAABc1JHQgCuzhzpAAD/yklEQVR4&#10;Xkz9B7AkWZaeB3qEe4SH1jqe1u+lFpVVWZWlVevume7R4GAkB5jlglg1nCVhCxoNtmtrXIBryzWA&#10;wNJACGK44GAw08BMi5oWU90lskRq8bQIrbXwiPDwiP1uZIPc7NdZL58I4X7vuef85///Y3rpQiwS&#10;Czvdzk63Xam3jk4ana4+NcZW2SzLZr/XPTc3Z4zHisXaarer9YZssfLRbLXtVkU2SdPp1GziJ2XF&#10;ovCn3++7XK5wOKLIcqPVHA4GLqfbqlj1kd7tdHv93mikTyXJZDYZhjHhl6XpRJL4m8/4az4Y6tVr&#10;bsdkez2ykHAopm404vAHAtHEfLbU/+//x29nStP20DTQbePplOc0m02SJJllk91ud7vd04lRb9TH&#10;Y91qtfb7vcl0ovKZyWwzyarFOtJHHo+br/OLU2kye84pvzLh5yTxWqZjaWKYbTYLPyZb5MGgPx6P&#10;+YY+nqiqTbU5ZNnSbnXdLo807hpaxSwritU2HE3GE/PUZBno46lk5n3weIZk8BTi0afGaGpYFCtP&#10;o1ptisnMG/e6XE6Hza5axWPrw3ar6XLZJmPDIlt4NyZZHg5HZoWfleuVqsOmXj6/43M4pgNt0G43&#10;yqVUuWhbWBjKpqnMlZyaTBL/lUymqdX267/7N158612nxbv72W4v0/jgL99LFR/V2pVOb8BV1zTN&#10;bbPMhQPrC7FRryEZo3giEU0kxlNzr9OX25PxWGpM9J42sFntDm06Kra8VmcwElV8bpPTPlUto15/&#10;ohtmu0OyqhPVostyd2q0hsPeeOTz+xSzSe91eZ0uWc6fnvQ6ncDK8mEhny/XFpdWo8kFQzLrE6mv&#10;aQ67q691rbI8NfR6paJpXZPqlmRVVozB7kHx4DCbylRK5Y4kK1aL3WqxmkwmsySNx0az0SwUi+Vy&#10;pdFscWMkSZ7Mlg+Xjxs/HA0HQ67TQNMG/b7GGpv9W+Myc93552Ri9Lo9PvoDbaTr/JsLN/vgLxbT&#10;7GnEH/5lslvtskkJh4Nut3M8GplMislkabb1dm9y58HxR5/WDLM0NTsmZpvd7rBaFfaBWEXGeMrj&#10;8kyGMdKHPBbbg5Ukm8U+MfFqx4bZzDqz8ZMmPjObeF+8gJ89rfgKK4uHYi2Yg4GA3+/nl1qtFu+L&#10;vWKxWvWxoeu83XEkGmNn2mzyfDLIleJNiiXIIuOimExiDXJtWJE/W+z8x5AmOst8MtZtrF4za2Bg&#10;noxVRbLKksNilsYDVZlORhoLlBfu8/pZ+t1+jwtiUSzj0dBmkf1ejyJJTqslGgg4bWqhVFIcDi4b&#10;u0rmuVmSZv4rT/Xp3/qdvxmUVJ9JXY4kTOaJy2sfstDanWF/MB6MuHN6tzvstDJHh6VMzuu0rS4u&#10;OlRVYiPphjyxTU3WkWwejsa8ZbfJOu4NiCDhZLwnSy32lU0dyfLIYqnqw7oxaoz1pjHuc3W5yFbr&#10;gD99Tdc02Zh4Vfuop3FRlGCs2NEb7aHV4Zdtnt5I6o8kyeJweYMms2q1uxWL0zArqt1jVdmeqvzW&#10;qy8PR/2e1mdtmBVJ19lpFm4st8Fpd9ht7P6Rla0gLjch0Mp/B4PRYKRbLQo3lEs/C3bizoubb5YH&#10;o2GPhcmd5Od0nZvT7/YGgyExQ6w/NjG3iPAxW4+zNSEWDP8R/zf43NRpt9vd7mCoSyZ1pJs6fdPh&#10;SenDT49HU8kwq+OpdWJiX5mN8YjlpbPEjQnPrIpgM9FHI1Yb68swdAI2n5uMCQ/KH8Jnp9sljrJG&#10;eGZ+nt/62asWP2fixRPIrXzDauGRiaMsQDYUW46HtDscvPdEPOl0OjfWl/x+uyTz2BM2MBdGbFF2&#10;r1idrEUR72d/i7dlkSeyWDKSy2ZTFXkyGipTw85GM0Zeu9VplSMBr2k88Lo9E0k8FL/FxeP1cEYR&#10;YLhLC4nYeNA3+j2LSQr5vYGAr9ZqK1ydCXtZbFCiDqdUwO7eSazk7zyNOd2eeDSWDG7trAZV+9M7&#10;97r1htHrT0dDn90WDwZWFuYjoeD66qrX4xuNRuK1TsxmxddnCztdXAGVmDQ1jbt9rq8/Fn1wdnxU&#10;KfWtatuY1HW9JUk9szy0WEaKMjSZuS9cJvb/dDw262ObbPE7XHpvMNHH7shcozto1FqcDOIhOT+m&#10;JoPVP5k2641Os80bZMlz4NpHLcewIl/YPtdodjhIxT3iZhtmK2eKWeYeWxWFm2dXVdmszL4rK7KV&#10;V82GnK28Z3eZxci/Zme1xSJC3CzYjMZ6v9cnZnDznA6nRYRbcbdYiEQOsY5N3LbZEckiErFE/OF7&#10;NpuzQVZQazSb3Xq9Xyg1q81RKtvoDqe6ZBkYssliNys2cbISaEZslhFLyeP1xGJR4mO32+GF8CpY&#10;jhZeD2t9LNY4X+S74nAn3losvGLWnHils4X4LDizZiRDGg6HBuHWxOaRWKBsSItFIXjyk15f4PLl&#10;Ky6n02YzpzIHBH2nx00sYQl7vD7WOmcC208sRPFHvEkWlaqYeAirWXbZVS4Qy9HKI/Om9YHLpiSj&#10;QVaky0ZOIUsWu93psjkd5DxEYx6F449Nv5hMiIjRabGePHb73Fwync1ZONt4ZxMTRy0Lgih8ZW1n&#10;76efqdW2wyRFnVaT32qym8eFysG9h36HPUiGoChrC/Pb62tLC/N+f4DXPDbEMnTYnWaTanMlemPZ&#10;HQp6fF67RbHz/jWNE9AV9H/89HFXlufOX7RHYlOnWw2HFL+PhWuy2SaKhWyJ68fiM40NZSJ5VHvE&#10;6x8PBsbQ8EQSjU6/VW+77E67auNe8CEZYxYVa1dVFGKzy+GIBYPPr4VeXAvKmyvrJ6epfn9oUR2D&#10;ATkisYHzgasvWS0Wp8PhdLm4OpxWIy72WJy1ImER908sJE7JZxdefIHDht0vDmgRCMUyZYkqFuKK&#10;bDJz2JG9iQcQBzTnGouP1Er8/uykFZ8QVCUzZx8HoDwcGfpE7mmT3lBqa2OHO9gfS5puWDhczGat&#10;3zWJ355yIjtdjkg4HItFBlq/2WyyMXgprHveiVgXJL5m8jBzr68R7vk6u58XwNk7e9LZ9vhZ1iAe&#10;kuOerc474r2xVnlHbDbWJVdgZXllbW2tUW98dud2s1MmfyVn4GrYbHaXy83babc6IpGZhcafxXvT&#10;hEtJniA2KxmkMdH1Ea9QNpk4Xvwe98LC/EDrhULBAQe/oibn5n0+X7VSHQ4H/BZLfzTQzBOj32mz&#10;FmOhECm7y+1OFctkMhzSLCdjLLELJI6fzmDYaLk5oAbdp3sPMvnjz376o/yDJ37ZvJqIzkcCcxF/&#10;PEGyYdEls80dMDk8Jpvb4vZPrHZdtg8lT70/MjvtE1bWULPpxqBaJ+7Fk3MPj451ixpYWJqwKGzO&#10;QCTh8ZHSBH0ev4eyw2qzW6whr9/vdLtVR8DrDQeCWo8DUvOF/L1Wo1uv+F22sNflsSs+pxry2FaS&#10;kcVE+NzG0pVzG1fOb734/NXY3JwtvCBrLa3T00wk0eQfUzPLkfNuNBhyVQkKLDOihYhokonLRcol&#10;VpgIddypWZATd+1/iXD8MOezzlLkp7gffIe/NRKQXo94OQsXIi6yFsfc+dlqFstRpPziM9XGQSxy&#10;Qc5Mntbm9CiqayyxKMft/sDrDxrcXRaZmcBq8OKsHCpWnmiq9VmIdSIqO4av8CTkGxw5InfTdbtq&#10;58CdbRuiLyka69lEbOMNzXaTCGIEP2KgRWajky+QTY21ocYBxCoU24d4r4/bnfYntz/xeLxTk+5w&#10;20jem812MBhixZI2RaOxTCYtVqE4uMXRwb4SD24miNh5BB6GSo5tyYu2O2xejzsSDSeTiXa3EwgG&#10;9cm0b0xtDiebv1As8NZ4SbVKxeN0DPt9DuNhtxePhCXDsNmd+XpDJItiLYpaaTqcmIcT09BwUE12&#10;Wt1+I19I7e0+sE8Ntd1bDgaGzapqNtzk21wLj681mngSCyOLa2CyNkfTZl9XnP6+YeuMDElVur0W&#10;FYBHUrRSRWv3Nja3D3O5FvdPUYcjaW5+1e3xjobjRrVeyhWq+VKnXh9yvDaaPaoLTbNbVa4JP85l&#10;jcYi/W5b67UXkvFL57evX7106+Zzt27euHXz+sbqUjIR9ropVCSOYOf8gn0xYtpZ3KLI4LZw9dvt&#10;js3Bt8VhxlnKMcHtZlN3Oh0uJcuH/IoAOOCKUnqLk3mW880u/7ODm3jH/WUFiEJSVd1UjBx2soWF&#10;TFlHkcODiLOc+zdilYtMS/zW7PfF3+YJkcNqUSeGaTyakM1yaIiVyqNya00TkSOJgmFK6j4ZinXv&#10;4G5xbfRRNBrl7G63W9z+0XBIMuFwcgaRIkwIs6wr3km/141GIyQg/GKlWqEYInoHg8FGvU52GwoE&#10;PQ4Pb75UKo7GI2IiD+jxej0eX6lcYQ27vf5Bb9Du9Ljz+rTjcbt4ZEo9WTKrivrOO194/HSPqo/1&#10;y8eQw8huX15ZZp/0Ol2iOFdLVSzlYiERCU/HeiTk31pfjsdDkwn3bnh8djaaKqTbHKDkw+TfAhwY&#10;6aosx/1Bv8sRdDmToWCrVmv3tc+PjjrDsSjrZIcyscjkMZK5P+zH56KtXj3gc7isptVExDocxFRx&#10;NvX6HX5K9fp6quNHD/ZaFvfv/eHfNez+AdUGZ6gx6rZaBlGY04Y8qNecNEqOcr25d6To0/mVtT/7&#10;8KOsbiw994LJ6jKrLpOqNLttEh/zlNhvcqpqq1F12W0iRijmRCx64eL5fCZHabO+tup1uWuNms/n&#10;39jctLss2lBvdbregI/r43Rb2j3dSsFuTA9004OSJCcjcW4ZqZWN5UPpNCJL6RH2qGKoFbgkz747&#10;W28ie6SaEckZoVRiuczKyFkkePaHVctyZMFZrGTtlIMiIfP7/DwyPyxqcXI6EXKIlCLp5GNWUvPO&#10;xAkumcZmIh/nNVWLyClF+kZ4mX2Xn+djwjPzfdIFcczOimhR0+hjIisH3KxkcXEi8yI9bhK7Uafd&#10;IRXmiYiFs7xWPCOxh5jkdNhZc+FwmHtPYGTZcyjH4rFnxVY0Etna3orH4yBc1Ba89V6H/d8mjPNG&#10;qFR7nEf9Aa/EaXNMDYOSPJdOcwF9Pk8wFBTxz+eLx2PBUJidyIZixfPeyaVnSafHH/BH4rFAOOTy&#10;+oLhCNWxAMJm58tgyL5q8/McRB4XaXFsyqacpRUUyql8EYzDMAFCkJJSZsrWoTHtDyYc24qkKcR0&#10;VtbYLynzDq9l0FfGw7HW4whmt/cM00GhXJ9azYHk03y90Bmc5CttbTi3tNLpaHaXwx8OqcAv/b5V&#10;o4ocOmSrw+l5enzmj8Y3z1/0Or3xSCwSDLptajIQWJ2bSwT8UZ/v3PpaIhpZXVna2Nq4cPnS9qXt&#10;1e2t7csXIgtzU5tHstkVt5sPSkKNu2hXpzaz5JD3c9WDXG4/l79/cFiSQgVNkZeSSUJLiwO+15lM&#10;yR1Fgk+aT0HHulOtQAo2Ig0Zzywn5E6IcmRWbP5sBT5bkc8WpcAmDIPoR/nCEiNZ5AqSjXW7AnQc&#10;8iACL+RYFCfXbInxUyxKsU7EcpTGFCGzDICPWcnDB5CG+IR81KASMEsTmc+JlkRM/mM2A2qywnkE&#10;7pius+t0cCdek6idRb4hjmLxyse60+Xkx1gx1LhANzY2tCixbdVqhWMUvIA3Rghv1Gtk3sFgQDfG&#10;lQplVb1Wqz9Dq3gojlpyBVF5ADaaLS6bw223c7LOJxOtRp1q3u2l3gBUMjSWlw7i0XuGa3m9XpY7&#10;KzuRnIvF44m55MbO9o0Xbt689fLG1jYXDViHS0O6TvxmBbNJRO6qWMnSauVar9dvN3vE5uNUemJ1&#10;cCm10VgajKnwPRRBJlMyGZdsct804ofcVlvU5HATNcdjE4fVoCegpumkPZGOSo2+ze9b3Db74yNZ&#10;Hcsq+5u7SvUHekeRBTZEFU8uKfeHWkfb2NhOVypsDlYt5WkiGnM7beIWjIZUSAuR8GI8emF7a2d7&#10;Y31zZWE56Qt7R2ZpYJL6kqTbpJakDCxui9/ZM5vaU6nQ1Yq8EZOc7epdwoQ/oIYjJl/A6rYf7N2V&#10;AS1Hwz6FCmGLVUjAAaDhvvp9nrlkghtWq1X4SrffncUMslxijEmgNj9bj7PV+CxKgoSxHAXgJ3OG&#10;8g659HwdNIYVIICAWeB8hvKxemflzwzueRZYxbEtkGhRnPL/2bdmVaooOER5wJNSCVEnzWCVGVwj&#10;MjSiAuc+UY+4SBnPMuVluNxOv8+XTCQBUGbxnoLaSpDm0NSGHO4ikSVecljzOU9HlKX8YWUT1Wbh&#10;X6rVa9TpnP7GWFQ/AtwUL8osNqR4fg5fLqdIugV8bIwX5pPsXvaAaxZ03R5nf9CPxcKb68scZBZF&#10;YrXxA9evXf3t3/qN+YW5SCR07tz2xcsXXIGAzeMK+33DfoeUho3GC+VFdrp9nolM0eP2iRxgDBTa&#10;GQz0equnqE7yBBJwu8kSdnnjfl/Y541GQpFgwEtlB1BtmD1muzI2W0AnRS3LVQOCnnanlkyjr1l9&#10;0dXzusXJcUNiZpmMpGHP6HYalVKr0+g06gCzbsliGXOXzInl1afp1NRhW9zZ2j6/s7G1Hk4EY4kw&#10;T7UwH9/ZWo8lIjafuLAkVRaHeapIQ5NU7w7LzXauPf3g4V6+Xh2a5YY2KHWaEuUB3QC37cHxQWgx&#10;+SR1pinm5mhgSOPDw8dyGHTRqXICUk0Rt6iNur0uKy0WjYRDAULRDNoTSAK9CrNsJniwg58tx2cV&#10;9f+yFkUCbxIVK99iwfEJq1BEKWpIUSI8Sy7FSce3nq1EkS/+h0cQq5OLJpYWy0OUD3xHnFFi105I&#10;4cVaBEQE2BA5539Yx7NCdnbgm1iLZKsi8oL2KRYKCDJRljcQDC9etGS0vmgLTSechuLAHQyADtpg&#10;e7Nskt91O50CiVRINiytZmNW1picLjdow+xlsILFEaGI/oHdGI1JYZ2qVbxsYxyLhhxc6ymHAxF9&#10;CpbOtVpbXXzhuSvlYlYfUY4YpEA3nrsWigTazQatiGAoAGpDssxtH/baqaODSqXMYW2x2dkjzXa3&#10;r41CoYjHEyiXauzldqtHBOec1gYEkIlHdSb8wZDHzWtwqIqNLprDsegP09ICzh6RlsmsDgvLkf3N&#10;wgMv0My2EgtPcb/wxpcMi5MD0CpNvBYp6rE5TCbVYvYFfWxHFwWyzc3jx+Nzqzs79kjowks3zt+8&#10;trS2FIwFXX6nx+/2etnw1AbKdDwisvIcoNe9oVFp9YE/iKYt4pyiFrrdncvb9X7HFw2UWtWpaq72&#10;W1O7tdhpOMPBH33ycWRpzpuIcja0ann54sZyABgWxE3gxrLIwakDxOEypXlFNurzeQkCDoeDLIol&#10;0mg2uCVcMoEyikP0Z3Hx2X84x8XS4aUReZ7Fk1nKKM76WeL47G/RHREn9WwpP8N6ZvU5eC5IKb8n&#10;al8BCINkiUcTh7rIGCkmRd4oi0qGPP5ngRX8enb6k0eKNIPY9rOlbxhtykwaZENaWAHuuqgOODpF&#10;biBAb/7QggGzZ5tpfY1XSVXf63apYESxNRy63C5iqgjwxjSRSPCSet2+aB7I5CSm8VAHUiKRZy0q&#10;0jQRj/r9PtGhoCNpUzkEev2u1m+lT/YO95+w9omQHJh2m3X/6ZNWu8luo0wE1fW6nbJZ2n/6aPfx&#10;A04hmafkLNaNVpvkdEjqRnQsFEoUbMMhmL8E+qtrY8WQ4p5AMhym79Ttt0k4vTxWd+QfmdeiCxFP&#10;KFuudUeG2VANcRLQ41AowQeyrTqYjG3+b/36b+mSrLUb9GTmvLaE187J6/d45pfmQv4gycTm/PLK&#10;/HI4GjNHI66wN7CYsEV9dp+oncxOi2y3OD00ToFLJ6QstCmHgz6FZ7PXS5eKqstNz2U4mXijbn4y&#10;FLL98R//0fb2CsfGaNQuVdIgn26/bWLSy9VcOMozW2Vxq0ey36HSV2XBcVJ16Cv3abKRIgvgkeSO&#10;ZUSQoCDgX+FIlJAPmMKhRyv4P1Qws6zxP9QyFBWzfwqwhh35LB+clSyzZPFZJBRNYgHpic8FvCc+&#10;DCplwGrWnmiyEO1mB7pYBwDfrBZeDzdaHI6iKqFRKZaj+IvHAMUT0dc0FX9PaWyOHbxvWRbokkgS&#10;DKo5kkU+p1rjNGQ/CGDSGBOrAsEAD82DkCYOtaHoK4IJmk2sJ96CarfxICAC5y9c/uu/8dvsl/sP&#10;HvNSeXOqbCMy+FzA1oSHgd9r39hYCVAAO+08JneRbjcvlmySysBps4+HI0r4KHnSVHJTZLncs375&#10;GIiqWCrks5knTx+TKgyGY2JipdasNVhhU9YlYTIUiJSLVV6iG+jL4fDaXX6Hx2lW5gOhRDg0HdMG&#10;63IAuTnCJ4rUHFAQRkKJ/VyuQ1NXB+ycnSWkJTQJzbb6YCz7wr/2O79httovbq6tJcPzfvtyPLyx&#10;tuny+Nw+Pz2SkDfo93kl1SH5XRK1uzFNV4vlboPL0hv0ZavJqkiUkL1axTwayFa5lkt/77vfoc1l&#10;kKb2h4FQlONv7zTliwfNFtqivZ++/4Pnrp3ntrTbNTokoZhPnIPSuNGuRxNRcN1ev0VOJ89FlsCp&#10;CtUyQb2jDQBy3GC6TsK/ynlHY1Cn6SrJdoenWm9mcgXeG3ea8m8GdROWRLwn1gg0RgfqU+mrsenF&#10;V4wJ1ToHs9micjRyStLIYRUQAB02i2hUKDwOGx4oV+EENimqMRhYJMPj8RAhWSNimZAUijVLQskB&#10;Lj4mQOggK6LzNluTAmMUMOTP2nIsAvFFVjCVzXRIQUCrXLTt+RT8ThNtPVrbQ7pwEmEHTKfZaVEL&#10;s/H65GVTsz8c5M61+l1BfbDZQKevv/DSxvbF258/+u73f/p3/u7/3WoLpY7TKn1nSfc5LfGwi/Tp&#10;/LnFgN86NrrXb1z/pV/7a8+/+Mrc4qYCcpxcWV1YTMQW44klXyDm8pB1zXdpHytgPqLjygas1Wqn&#10;JyelWvu41MnVeg5PcGWd0uDS4dGp2cSFcnjsrmGjE1Qs60FfzGr2maeDTstttSxGIz6bzWMhRzTp&#10;Xd1h8/mi8dpgaPK4OAfrzQYxtadPSGKGpB+K3Wlxq3ZvfzgGa7hy64XoXGgubBGFiSr1xgNH1G92&#10;iMTKx82mp05gqWu5p8cOQ/n+X3yfdmbMFzcNTT7VbdN7aqd++4/+uPn4aQgELRYySpleubIWSvSP&#10;i/1MYym8NJFth8VydD7QaOc9bjV9evj89SutGptKz+cK22vn6IjYFE+hVqf3BxYK2qXrfdnoaYn5&#10;RHI+1mjWgQ0E8EcPA+SMqoU+CpWhDu7q4NpRn/U1aCtEDfEtMipgYxHAiLKz5ULAG3LwkVPOCg4S&#10;fJYAxRD4PW9SHMosTSrZWbOBhyJcgfgAfLCiSQ90+hBgF6KvY3C8kggKAgQwE01hdje92VmnhAyA&#10;81wW9TXLTmSgM6qEeUbvERSjZ1/hE3YCsIlY7uIHRX0uYuksKxAVtzShNU4jipOCggbCRLcrmBXA&#10;OtCCONp4RLIBSop6q/3Jp3eOjlOq3f2rv/brX/jSV57cv9csZhVxkTSrMg4FneEwd1rsMALj8tqW&#10;4vJH5tdtqjuXydXLZYtigycwJByYKRbNtDToN7TBMnqd/d39vb1dYJ1QjAV8+d0vf+1LX/7qq6++&#10;ce7c+SdP9hr1lsvhToRjsjF1kzJNgDub/WZtKHqkEx9MExsnLPmU3xcIuwBQNa3Q6wArUI2yuzgW&#10;IkvLdr9PFQWOSzFMYNOU6E3V9Mv/8W96grCzBA8DVJ+08clxsd7S64UayUUzVwbw6lWK9WrBYTNf&#10;eO3FhN/tmfdXTk5SJ/uQe5whf/OTu4tOV+lgV6/ng4sRjohoKPDtf/4/Wi3y4s5q022aLgfGVqk9&#10;HEQ88eXNtcPDI25rgPdutsDSor9rtzr29vbI6jltYXzREJN/4Su3VpaTT58+7rf7+nBKD0hU0CLD&#10;EyUMUXC2LnVqZG4tqaFYHxZ6qw4wXtbCrG0BIU0UtiwIfpX9xblH+LXbiCBDOufKVLdSLbJkROvD&#10;KsnWPluWiE9sNU0tAI2jrs00ovYROQT0DshUIuMUzysqbB52hvmwxGewuzjrSVd4CtH+EVycZx1z&#10;/j8jRdDUm33GzwkajqhARJ46awTOQCnR0RZvkAUcCtHT8rAuyRe5xZDLiOsUULRMCMnRSJSXz/4i&#10;YK+sLHrcjqtXL547t1Et5j776AMaVU6X3e2i8ShaOFxr1pzZ6nR6aZiF2ZK7+4elYkHSRyIDsFh4&#10;Y3TKS5UqWDf1E/uGnKdarXLgc83zpcrXv/Wr169dY+WQSvIK33//p8R6kgWfOC4M4pXFNBYli8tm&#10;CQDmWWwOWx8ClTHujEa1XiffrLUgNNltuklqwLdwOmg39ybSUDJ08IChNur1xoqppHUzY+1Xfv+3&#10;hxwyonzkHDerDlulUqvmshtLyc2lRDzoNk163Vqm1cwmL69IclcytyW9YZFaZBlkKs5A0NfumWEe&#10;DftH5VP/UiCyGpf81kEr3zS13RfCg0X7X2mPdzMNp2+tb5b7ukkbGZRTwVDk5OQ0mUhw8LEy9p88&#10;mo+GbCbdShoxsspXtgK3P/642+6ripNn4VaBKYt2rSRIU0QS7iz9jJ8VHRy0LD9yL24RZD0RGAW5&#10;C+RHxCQIeEQlEAidJGzicao+j4va3Oe0wWUiuPXYrYKhZjWmZLoqPxtwO+Sx5rdKSb9jPeGOJlfa&#10;gwnMQkIvz01bhR/nPBfhVpzShD3WH+cOwUsBIGXRiaa4+PjZn/91SYqe57MMQhRUAkGfxVKRh85o&#10;aTPShBmQjy91OpAgLTClrGYbYZM8NBIO9trteCwsUtypEY0GSTT7vfbGxur5c5uKefLp7Y/Zpw43&#10;HAD6cF1eoIvk3OU1JGup1oI5mi/V0tlspVKi3G73SBC53bVsvhCJJ9Y3NrbOnbtx40ZyLnl4dMjS&#10;ZOPli9XX3/7SfCI+y7Bpew6+9733RFJiMrudLmrKZq3crlPQQCYZ6g5ZMwZ0rTuQMqVJf2oUu001&#10;GNi5cX3p/M7i5npyZTm2OO+JRJa3t5Mri+6Ah2wJRl4gEW+MR2m9+yu/9xuNERkRSBA5u2iJ+e3h&#10;qC9h1qX8WcbHlnC5jE4rlz2bu3xOKmfht+nVAgQQb9g/Mg3sfnvq0d1o1O+KeE+Od1PHh61cIR5f&#10;mA/GHz3ZXbl8uWuX7+4fdmqUOPJ6IvD5vd255KLV4uCATOXKCyvbjQ6VvbfaBQTxnhXaTk/C7gzJ&#10;v/9b73CgyCabNFJhn0AgYZGxBGdtVnEvaBty4v1sOc6wQtHFs1oFw0HwxDijZxCceEfQEQ2naknE&#10;wuGAh9C9tDhnt8gmfQCHhRMVXFKSqacsI9GlFk3n+WjAa50uhd1LQefWfGhqDxwX2w6X2+FwNRpN&#10;nohw+wwH5aWIhUinS7A8LCrF1v/fn2dBkQX2MzaGaCsCieuziM5rEye5qKbhA8167uJYpdU04/Cy&#10;Pil4OOQlXbKbbXyDGmVlaaFUygOtEWGphZ0Otddp8fCxWCiTOd3ffZLN5ADVQ+EwH8DUwXDM7Q+x&#10;yyAZsOdS+dJpOk3oqpRLMEdS6UyhVB4Jrpr+W7/7uy+98urW9nYkEqE78Pnnn9cbDV45AMD1519a&#10;WVl+hlsR8v/yhz8G62FFgkNxR6QJtbnJ67Z5qXOXYzaPPRAJjgkBDvvIIhc77Y3rV377P/3fXn31&#10;1va1K9vXrm5cv7b9/PW1586vXbxALKuVihOwgqD/MJfdb9V+/rd+Y8LqULglJkN0B00uk5miedy1&#10;aK0BMLQr6CPjhsQaWl40qhWz2yV32i3owD6n2TVRnKyEnj3iNtq1brli74/dAyW4sC0p3nF75A4v&#10;qFZ/owimAYPGPR8P/uC9n9y8cbndoQ60mVX/Sa6RqQ4tfk9rHE7VxvWBwxUIjgkwvmBSG0q9ni6r&#10;dsWqOuApO20Ufl6/4CwLjgJEFKg9sEMhH8zwPqIMZzQ/SAFLojA7AVmXYi1yM2PUaBsrYPQb68vR&#10;kN/psAJCUiNQM7KkLKaJOh15lKlHNqIui89qXklEF6Jht8PGOz89SwHyLK+uLq+tcrTNCL8GJ9os&#10;/hEHgfvgdZution9IFh5s566ILvNQp9IM3hlVCWAVSQXgn1GW2hKp4lFN/sgBxZgeCRKkEr6A0G3&#10;x6eqnAkK6BKpg2Ie+T1qMhGYT4QnujYc9CiSOJ5XlgAp7LADy6Xyv/3jf3N0dDS/srC4tuINBjjn&#10;HN6w1RkYTawdbZrKVY7OcrVmkxgeCAXeevedN9/5ApiJYrM1mu2TdNbjD6oOor5owFMpQjt1Oj2w&#10;i4jVpNGz0DhDI0hewU3A4bV+rdsG2ZMdaiAeDsxFk6vJ9Z3l5fW5xGLMHXSrbrvZpQ7kaanTUnwe&#10;ePysToOzR5Uk8A/wCatkcljGMi2vCZePsEGiUq3UBHFKsM9hWSqkUhwKPLPLL/miloG5CXHFGrVa&#10;/ezlXnNQkUw9yT5p98p6s6wqdoKXuWhIqYGWHs7PXbzw2lfnr74qhTaaD8vjntc8CA2GgYHMNT43&#10;7pke3c/rbf3p50ftbLGXyVu5OKXCusPiro425fGtsOerG9ErPmmT/tKgVysWW3T1iIAOGEBuFciF&#10;ngrVBlkj3B7uNTUPS4/rBGWIY5p1wG6KxaM21QpKTrOBv4mOFtlM0IpFQgG/F3Yn5Womffbk0eNK&#10;rd3govbpG4mciJxXlcYhty0Z9KjSaGMxGfGRkkMnHt47LueaQyht2zvb165fA5du1GqC4EPCwGlK&#10;HCPCPePhE+EE/jfLH591vZ+hSDMk81nb8lnrWZBqZfad6EPKbC0Wt2rd3NwKRyKHR8f1WoP3Iphz&#10;hhQlovsdfr8jkQhff+5KOnMGKk4IfO311/luqVQNh2BpkBzbxEkvegGCP0590h/oAGTakOpBr1Oh&#10;DCBaDH/xV3751qsvb2xseN2+p3t76DrAz0Alfv2v/wYvQPBBZiSmR48elUsl3tjrb7799rtf5try&#10;onmpZL3f/+GPwMFJpoGEgRV7nRpoJiwlX9jtCtgHI4jYEi1MyGVjs1xqtjzR6Jtf/oqJtQjHXLCl&#10;Z8xLWjKUrFqncHIybDThUx5nswtXLrz51a/aKFBZruyMGSF/SryQzWPCo21iUQ2ojBKxfqrZffZW&#10;Ke+GpCCbjnafcm29cxuSOWDrknv6zK1xptmLXLmhBJLdTCOdbtT7MENju43241rD7fBTP1nG00sb&#10;WzG3+8p6fDnkWw76Ly4lFmnGG3rcZo5ZpcDUCJlNPs5Ad2DTH1kPx5dpTh+ljx89fijYMZFwPp9r&#10;NmqsQqLJhQvnoeWtra3GYzEqbXobrI9upwOOA4wsYB3a3BYyQgod0527Tz768CP4MqenZ0939zr9&#10;cX+iNIbT9mAs+LDGwCFpzmk77jbZp91xr352epSv1uqDad/kHAGEG0a9XucozGQyot9IQDPLhEEW&#10;Fo1g6A7EbD4h7FWrNR5QcN5kmV6qwNvHotFCc3nWzjbRFBHUHjIJzh592O+2gGptNmupXIIJv7C8&#10;xBlLlip4edqQ5e10qTDRjElLsYz8PttwAOXUFIvFCcr1Rpe0RbX6JJplatDrjXC/s8VCsVYr1epW&#10;p2v7wuXX3/7ClRs3ITO0elq+VI7GE35v0EaNgI7H4xMwJMeuwynIqrOOElkDt1agC+NxwA9BsA/V&#10;V+THM5kEjScyisFo3KJXPoAG2BuMqQUM3TTuD3rNRrlZL0nGQHAe4TfRdJ4YkLzIi5+FV+grLDJO&#10;eFYcWJHYitwjSMeyQib0zutv0YiDU9GqDyq52qA74GShqyNZKXpGDa0JoNrq96jr7d6wZHJ2B4rk&#10;SkqmIOSLsRGSpstnH5d153LfEbltKJ+3RvnW+MOHu5nJaPXrb9z4nW/Mv7l4/sbKr33xha9dif7q&#10;jfkvbc5/eSv05op3S5V2nNKSpMcH/QVDu+RVdtyWbZu0Kg2D2VL0tCr/P/9f/4PXFzo4OtVGmsNp&#10;hekUjgQJY5DKQOlq9TrvkzdZKhbhO0LEEqxHdhv3ny47WZXFQtwbQhvmD8R0gTMP253x/t5ZOpPu&#10;9Wn0S9Tr+lQN0FQN+1wWUmYl4FDiQa+oYEk9FWuh2rzzaP/+AW+K3WorI8wpl548fnRyfNys14iH&#10;ULlmfBYB4jxDtjl0uWelcpleHKeyz+/n63xC8COrIOfhu5TM/E1fxtBHbrcDSkRX61GNrm9ufP3n&#10;f44YnEql8vk8YTcUCNGV8ThMPvfE4VAvX7lIRvi9996jX8yJ8WTvKJctTxG3KI5aAxbv2OFyjcaD&#10;VrvDS+kPhv/Vf/X3vvqNry0sLZ+l0wdHhyTfg6H2pS9/ORQMsfAgZTx89Ihvcdqw0956600O/We8&#10;So7ip08ed9ttmG/7ewd0/i5evDTrc4lOxL/6n/642mjNxDBgVEQ5zeNiaU1BwDweVR9o9HdbTRQU&#10;UEuUbLHq8ge//nPfFNzAGWQ7a1XOTn5J6rda+f1Dut3APblS8X/4sz/duXotFI0TGgMkXS4LXCMy&#10;3U6vCxfdBfJih/Y7LuRKwKUU9Onjos3sqZf79cZ4Y+Pa04epg0xJ9vpNdAkX5hbPn4ssLyztrFE5&#10;KR7V7AAsReUidcpNe98wt7Rxsx6jHiBPhSkMO6rR7Daa1Vwxd5bNHKfOjlKnR6ncUbaULpv/8L/4&#10;v/7Zv/+hwLpNk3oLDEI7Oj6+e+9OuVJhS62urYaj4Vq1yj/pGQqkEKkHhY7DBi0CjRYdDG4/EVTU&#10;BIoVJq/D5fAKIBWszUYLbIiOw2rnc4AhWppgQDCEZjklGarTFwhNLfZqf1whf1WsgOGCJz3j4wJb&#10;Al3C3xa7fcaRJE5UoNgC1vWHzXaHk25paQn6t1ALmkwEoWfqLRYr+4QPUYfZVJ/PHo/4HHYFPBG+&#10;J2HD4bK99vorS6tL4ViEggii5PMvvPBz3/h55BxNMMdOgw7A0/3d/nByms5kcxyDNPvGlVrn+Cwf&#10;DCd+7T/6rd/9vf/N66+/RSsZEIC6OBgJgshbHVaX18F6IR2A79Fr9wU3FpRilkE8y2ybzUYulxNN&#10;KCFPMQRRnJ+m0h+PZ90vGGUK2NqMMy85XeBLXqKqSHBEJ19AHRA2gC88DnXGJFVI1kUCI8pEAGB+&#10;jyR+thaFqmuWvsxIKM9QBbGf+bqoPKfJeMyumto02ZodHR6PDMvb2exP6u0xlHZ0ELSyp7pXa1iN&#10;jmM+cWUy5lzafOOtX/fMrV9++9rrv/j28lbCapcUdTr1Ko/q6b1K/jh72kHrmWpactNIX0pCbrfZ&#10;m6n0R99/7+HHd7qlfq3Y3j/KffLo9IP7Zz9+kP3x49L7e80Pjvq3U/r3U/U/yxTMn33y8Z07t0/P&#10;joASAEa4OOwW3gU9Iq/XTWEgxDWDAVULsUc39FA4RNznIgIrsvkIldQYtLwoftxun2JxjKfyxKzK&#10;qntiso0ki+ryUnqrysRlt0DhIkGstrr5WitfbzeH05o23s8UjnKVLg1Uh8eKroquLv0gk+SGGGOz&#10;CxqaULeIAoRsiLXNdbNS7dsdLD4yrfn5Be4Z2wURLae2OHn5RPQkTTwXS4ATamIM9JFmt1u6vTZ1&#10;JJLS7//l9yu1MjGHrmulWv7yl7/0m7/5G4n4XKcL/wNBnfrTDz/lPvZHk332biZfabSqrXat3bJ7&#10;XK++/dLK+kIwFCM9Y4FQYTVbDfqtvDpgR/Al6gKel9OVqldoZidj1vdsMQi4qtftzDgeyM2oyWS0&#10;B+xq8o9YNLq5scEZIOpDvq5zBTzPUluxzQS8BkGMXr9A03gEUcLNciQhWxOnlIVYwY89W47POrB8&#10;wBUQ0jWa6+BwgopP69JMr29Gu5PcAb8Kf5mfkSUomSbLdDRmF2mAwR6fY2d70+51yG5LaD4SDPm8&#10;AY+smvrNQbfQ7OfTg0ZlorUVY2ih2dEd0quuHGc//+Cz+3ceFFP5+7fvffeP//y9H99579P9H905&#10;/t7tJ3/83sd/8sNP3r9/9CRTO6l2y32jK1nHVqfkcEOFU51Ot9dpdjq4dXTPaoCFA+jHomMM8cQO&#10;YeLSpUurq6tERN45R/OMyj+p1+oz+qBAltvNFqRfajSyG6il1M7dPpG4V2l0K81etdVv9caaIH2O&#10;gw4z9R8xlH5ItavtZ5uPz4r3j/K7mUqxDbdJggNCqASHA8hz29WBBh5F388YwV15BrVTe1JtWm2y&#10;+LAjzxD6ksEgEgnnclkiEJ8LWJ4XOVOq8FKpBoiziWQsEvZ7vfa33nrtm7/wDQ9IiUM9S5/cvfd5&#10;IORna8GT+KM/+lf/3X/3j3b3j3S4ECZnT5PYxJpOHuHR6NP0BkWC5nCgm4xcpWhW0aWQlqlut5+X&#10;5GbTTgC6iTw67DPBGRXoq4kfF7UX9xxJjY0Sl2VkIv3kTPkZt1P0P4U+mBfKJ6Ts4mgVzSdevCh4&#10;OURFJ4obIlgnY/4moIoWqHhIIUN7Jk5ieaEfArcCUeBSCUR1tiJn5QmUeWgENHbp6AuWKHgyr4Mv&#10;Nogy8GWAIm0Wsm9YFoY8Skb98RgqGM4JhGMDadIZF06leql9up85fVivHWdze3Q0u8e79bt3j+99&#10;+ujTD598/snBX32492c/PPzOTyv3jw52jzKVBiy9/tA0bE1quic7CZ2OvEeaPT/xDjxJS3zVkVh2&#10;xuZc0agXzlgsHE0io49tL8VvrCTN03FTNvVB/BvVskVgzOb1tbXNrU0IufV6jVvL0QyeAkcVxDgU&#10;CFy5cglCLscu5ycHCK0eihsh6qLCpJYDnFDtwBdCCS/TorBz/vqd1rmgczLsEgkGkKJNak9W6oYV&#10;AiYiXJ0GGnwqKjraX522uFtCF8GFApcU/ArCHkcKH0PalMhkIQL2hJRMSLYJYP1+o0H9XedzpKtE&#10;C1ItyGQUYdxA7lY0Grp6+eLF8+dv3rzxO7/1m2+9/UY8Ee33kVtIRCPBpJSmh4cHH330IRT1kWHL&#10;FVqf3Xna6QEbmzXAGyvZo5eIrAKo2pVquzzjx1Bn2InYnK1cIk1sqCF9gxn/XYQ9FhRI04wU+Uyy&#10;KMIhfGaCPW9F2AI8Y5nwRfi2nDMmOtfVe/fvzzYSGC2FDvxIIsRIuAjMshCxHGfLacZIESiDaNjT&#10;wRegIRIr+G7sWW7Dzzh7M9EHaj7BamEtTmHJ8Lp4IYQf2A9D2N4S/D+y7KlFQk8+GnEmWaSxOmia&#10;tPII3uwo3dr9bG9YbO/effqdP/2Lv/j2d3/0g7/60U8+fO/hyV+dNj85ae/mBie5QbqonaVrZ2fF&#10;UqbYpEteBetpmKQu9I+4o/3auv3XXt/42nPz1xdtWxHzZlxdn3Muxl3UwIqFbl9LSG7Kud30yedH&#10;+1RbvOGhoQOwTWiAUn3T7RIFijbI5bASOBHBieqBN9CDZdzNFwrgeUAV9LPZuCJrMSEUHwlO62Rq&#10;AzwQ2nbaJSrMVCIjYmlItXZlOuh3RUpkUSXVOba6hmb72OIamix9gArCELj6oE96+gw+5DazFLkf&#10;As8RgkBxuQV9ltNcsM4ENg43loOuVKwIBc+sROWFeb0+kGl+i4Lc5/WA0yD8yxby8Am+873v/dN/&#10;/i+i8WRybqHe4NSWK/W6OJH7PbR8xGONRrk7jGLu+LQC1UBW6bg4AsEw6BAtYR5z1uxmGQsxJ4GJ&#10;HcgJWquVIdfyRUEYEyen6AgS1HgxIp8TcjgEGwKXBYGnid6o1gh1YqcRHSVY+pAS1JjHHXa6LKKb&#10;IM50EQeBWcTFFE2TZ+tx1iOjOhGEJg4aM5CQ4NyBAQusFaBVxE+y0mfL8T+QUZEJ8WCiSwH6Q/Ch&#10;foTJjXqG5gJIpBmebL/WGzV7uAFM6w1p0KftZxl0ILvYymeVvXv7jdn51esMK1W69+3+UN9v9A81&#10;uQBe54xP1XB4fvP5V99550tff/fLX/nmN75+7cKO1cCtYDy/4A+aG1fi5q88v3xpCRzlOHv48cnT&#10;j57e/+nu40/OzvaLVYQR1VKzkqvks83aab1qHg/pwkmd/hQdVBP1ntnS6w1LlQayPSErMci9QLpl&#10;Dk0WKDegWmtRm3CwOM3W+WCQHT+WoXMaI+uU5hVNJIAfv2JGPMJdGMsYlEzGTs9ZbVjuTQdTdSKy&#10;HbsL8cR0IlB1YuFoaOcOTqYuq41oKtmRtynaxKSBGhE4ueo20kSBr7DD4+Eg6IZZ4nBE2kUeoWRy&#10;3eHwmY2BRbW5ZbN7ZXUjHKFZ19q5sDY/tzSSbIeF+pNUZT/TLrZBxM77ExcV58J46q/VR3bVTewa&#10;D7tjrYaTgOIC2Zivdqct2CVOsA8OSiAovVdoT6pTc8fdKxJfxpyG0A5F+iVPKENr9TxtNoWjweSQ&#10;JTuyNpPVkasVsVDQ5AHyPrPDSlmDwYjU0Zv5GuQ0ApyFiqLXdSIjrFQcD3e/trTw/FpUmdDLhucg&#10;2JxOuxtjCV5BV2sbvBKLudsbOk0+aWAbyI4m18fqYKugtEdyEXY5iGzdVl2AQYS6GSYqPEVgIdA4&#10;IIVQpPa4q9tNA5lwKTre9P2F84XDWSgPahWdFgFJCDWM7lAnHrtkhsHdS2d2ZZs0dtoSF3cuvvXy&#10;C+/evPXmxd/8xbf+4De/8XvfeO2Xv/7Kq197bvm5xeiVpH0zUHENM7b+2GdlaY+bHachff7J4//m&#10;H//R3/4H/83f+Vf/4gfV4sOhfqhNM11LqmaqjlyaGmrJtgGbmNdBMQVi6LA5RLvXBjxFIa5UG002&#10;Qa1aB9UVmvrhkP0aDgah+M8oCOJ4mHXeJMAdNGMer9NCQgQLGhwCGMVCh83KQTXRBzSyJaBau1Jo&#10;tLJVlEjj9hA+JFsafFZAzzB5VO6eRfbYuK5WFC6cZlaImBJQM1Kyn2HXUAiRUVNk0mc5AzwSukco&#10;C1jwAKFAGoLPRpVD1qaTxfLiz9K06LLaENVx9/zFyx3NOM4C0+nVjrFz5WW7N2FxRBRb0Bua8/ii&#10;hGsob8QtxOeqigFL6+D4FEzbDkYLXWfQ0YdQ8k71Xr5TORk1KyDQrbI4bafEfVnIpglaHCOUAXCV&#10;TFNUeTzgLHccIczgy0ZXXApU9IqlP4pCWesQf3RBtNP6d3/8Qz2T33B6NyyO6uf3TJWSqd9STTQU&#10;RP63trJGMQdiandBZR3SnXP6MBcYdtrDvYPTTLZIbuxQnagLvE6H1m2ZJpxgKMvIL01d/HzwkDCm&#10;HmhlYFQG/GsFSAHUe2oee5xW3FWmhKGu5HFLW8sebnCzCoN73B1IOhJ7l1WyjKyOyf/+D/9W+MLG&#10;G9/8ys//9V89/+KLS+e3Ystx2TrNpA8f3v/0Bz997zsf/+UPHnzwD//tP/+7/+S//i//+//H3/+f&#10;/vFJIzNVDHQubBBKiA/u7n16cJbXjPrUwhbXQc7tYbMaMhQHahykpdQEVmEnIQw1FKgrbcRm2IBg&#10;FEPYH+EKpBmUzZAgoDMJvxFzpVjkwrKGuMwc+JDMAAJlu3z70X1P0B8L+Ofou1ltdPpVk+Xzz+4O&#10;TBOry9keaOSbY+QAXfAd0R3hRMP0xiBoSJLHJQAiCJYiXUVcBol1qgRdQB6DmtSzyja2vUGGbVbw&#10;FtLGnOpW1QdwqI0sqJYMr2XqcqmQCjidySi7vRpSHJvVa7E4GnU6WvgDjPL5otW8VyjW7Y6Yy+9D&#10;RvV/+6//wetvv/0Lv/zL3oBbFoo0l2JzDDp2JMRDnKja3ancVe0+6lzJgMyFkqYvm+rxxPTq5YWV&#10;5bXR2Ld3VK2kGtFw1ObqKDZQVc5QO5WxZPKLK2SIdgvuGGbg6qGOIFzQALCLGJq9hgKcu+PxhKnu&#10;T48ll6W2+2Resb78C79y7wfvn5xVr1+4oR3nx+myshbk7O+iygLUaFVtbqAfbaqMipVq0D7nXki4&#10;7NblpGc41ODEg/Jzk0bcHuAOZDoApWZRNnkcTvJYY4ANlWgOqvwXgJ8eeaUYsJm350POaSto1f2o&#10;r0Vcn1KVjVweflZY0QCIIFoadTuTXshv+5//1T/LNqelrkaQgOXd7VcLVVw6bNFwaOK2uFai53fW&#10;H2XOKtJQ8VoMsD+/PFCHTVPTPOpi5aOGEq5x16bZo5OgODpI2mf9d2PUFqZfWt8K1IfW0KKIfkbM&#10;7+W2CNnbSBCZZAE2T4TWmuUoGsCIwkwb62uw31pN0Nqew+54JjbAZQgcY3Vl1WZRQ25vH7RKRwzQ&#10;LVXLXBg0iBQ4BEuAVho7wlaEZUeHHv7hzIZByLSA3MNBAevMjEn4AVAFm5kvawDXvKqZS4TAngTw&#10;zc9zcI7JCDQAaTsxaDiAJPJ7//Hv1eolb8AZCHlY5aSXfbipHfTEZr8/ls83RxRjdlez211cXbE6&#10;1d/4nb/u8jlypfTKygL0iLOzUw4BrosLFyPsQOBwQgWeDiwmt9PikMa9+bj1D/9P3/zt3/zq2pqL&#10;dGY86n3pnV9UbaZ2Z//k4KBd77Tro+tXXrl4fotsL1do3H9wByJvp9NcXV5++dYrQkohyZXjdOru&#10;g6Rqm7fZtFxm9/0fWhuVdqGA7QYbR5nIjSrycDzf6h5/yD+3QCPFbDU/uP/os9sf2hTJYtZtlomi&#10;DwNuO3JS9BOLIZpvNAencCyylbIrENo9OY0lF1559XW328vNgUlM4UdLot8d9GuNAW5y7VY8GKS1&#10;tnP+3MVrV8KJWKcPEUkzk2LpHa3TbPZHdAy0zhBsbzrsAPjWWxWXy/NP/uk/v3v3cafVZkn0uiWK&#10;H2VqUybmoNMRtMjLDvc6neVqfU5SLkeSK0T6cAyfEHwQKPaf7J4BbVpGpe2Y62LSr9A8A6pAW8ja&#10;IVrb7aANqgLf1DpVxqpDkemOsJkoj4G1OLBmjjYGqlZioeC6gG/J8sLi/Pnz58mo8c6ikhbwpGrp&#10;jfuLq0s3rl2HMs6Bdm5ji0jxZG+X44jDCiiBJgY1pxVJ9ISKREjseAqWuBCICNlKl9188dIFlj85&#10;AXGXegJmpEOlRDBwLeMsFgZlhBy64aoSjgRQhFDhsJxhL1thYIQ8V688T4GZmI9ST++c36AXF4nH&#10;Ad21UTeWSPT6Y1iFqJDZdgNdM1mp9aWv/NwXB0an1igFIz5WtGBYYmjGZ7oe8FkDrrE/ICcSAa8t&#10;aZPtLnX6wrXl3/3tL9rC0rhz1GwdDEet5fmLTgz3JvlBm2swreS0lcULl6+cJyzWGv0Hj+4Mhba7&#10;ubi48NprbwCu8AbqpyktW1h2OQPG6OJcbCngbeVz5Uy6xevIlQrFSrevQz/T2UfaAOw+kEyaHGo2&#10;lf6rH3zfYZ7g4mPhpU4nAbst5HCG0We5XJaJiZ7ZYSZTbLcVWp2Gsba2DXBCiwZSHQuxzgIbaAjD&#10;tU6H0g/aJWXRh598/N4Pf/jt737//NWrOxcvcscpPAkI4MpN+jKTkQuaj2wSBAy3Wq4WvP7AX37v&#10;h5OOHnDYV5MBGFo2peccSQt216bfszY1bTWHoWxltT3e0C2Jlj43tHh0hRsx0sYWdDn5fCe3/9y8&#10;9K1bq4uWhn0yRGug6ZYOxbDD5/AEIK3A/DWseM70qQ/lS5srVKniuLTbUHFCZUCvT1uYGOWANG6j&#10;VjSFgoHFhUXKSEjLwl/GbKYZHI6Hvvmtn0cBDhuZM4IusKDS6DpABiWKkK4Yk2hItJhxRxDKfdFX&#10;Fcgl5IxoDFfB+PLK0uLSIkUhSI2AiNkVJDZ2N51rVM1jTjo6ZaIhPvWCktpMvUYVgGAl7tqY8yeS&#10;0QtXb8SSi3YXXWAJRQFaOtDxaCLuDfr8VNfR5KMnR1MJ9z1BiqSNJBa3SX7x5VdQimYzhWgkQc4P&#10;9E2Th7YHDd+Ix+9X3HRuFpZ4GN/2lu/CedelC2gPHJLRaVeK1VIdHVIictEZ9NrMPVUzKN9QUdFX&#10;u/XKTYpgGkaPHt0hbe20G/PJ5BtvviEcI41RL5/tFrIJh/3C8lJiZVkeDdO5DDmPbLOXm43905Ou&#10;zrppYCKV7zTh74dXlnGMYFU//PADjvj1SPDifBKen6oNaaqr2mhQKJPr5EkcKtWJ01FqtSOJeSCc&#10;CzsX4qEYST49MC5CIBr0RoOBSACxaKNZQyP6/u1Pd08zDX36xpd/Lr60ilJ8MrGaDAGsmaA9g0RA&#10;+VRGcNYk0P3uSdBj/uC7f7Zos79xfuu17bX1iD2s6O5096Xw4k7Qa5wey+kzm95OzPtsZkwQKuYx&#10;QaDlmvdqvbps9C1GKeHrfOF6cDsxbefuOSlRZAuOmCANHhvmUqhDuwi4dDKObscBPPqVN1+maK5W&#10;KoRDAAuqFixGfW4XqYmbRh4ZKZ2YYDCZTLI8YPDTxQN5Xl1defHW85ub626nG0USkUCI0jttuiPl&#10;YtlhVV0qMkvz5StXXn3zdcgr1UYVgFAwHoSa23rp8sUXbj6/tLzEV+hGcCdgN4JtDuhsqc7hVKbX&#10;jfaHFYpbWDjs8ziUdjXrtkpv3Nx58crmxfXY6s4ld2QRhwQWGrkIa5EjTeFgwxNwMokm5lrtQTqD&#10;I6hTiPztMDCw40JPGLpx4yWfL5JNF33eEF4HdDRpFpNBgFyGHD7XWN3eXvjSl1567vnl+bnJ/Nwo&#10;4O1LRoVeSilTKWSbhOkLF29JRI9moZbKNqt1sCdgrptvvAG0glPQw4d3+71Wt9WcT8TEcsR3Te/1&#10;MqlWJqMMBgFYpH2NQHhwfFxqNlWvB+Tl9v3P4NK63Pag3d6ZGpXpqD4akNDf/+CDRz/9ybLTGVet&#10;y17fvNcbAOCBSVFtGlDOsLqLx44r5aHNhtHoFEikO3jp+Ze2di5Qd/KqcB2kKBEEO7OkT4dQUijO&#10;7u8doIDuTOQvf/NXw/HgzwiDNG3MctPU4wcbxVS/kfY4gYGKqq1hM3WTVvPVUDw0Gi7gZ1k+k6qF&#10;hbrZkq72C6neyYFSyZFhe1b9lkVvYD0U9pibg4JrGVJ9z20ZLcb1a1s2/+Rs0jpSjQZ9O6vd43X5&#10;CPdh28RvnyhTNON0HpBOTmJWp/yF126C1RcLeQ4V3HRQZ0KEFoAt6Nd4SFJPr4ZYg9cMrDPMUjfW&#10;ec4QHB9MMKhNAIdVlx18BBLDXGIOg8q5EPtn4nG533z7rcsv3rCH/NsXziUSScoaDkQgJJ/f+/ob&#10;bywsLQm1lsUSikT9oRAgDWhPMBpZWFxcXl5cWV3GNqlWb7vd9qWFJMl7vVZaXgjtrC/jRQqqoqsB&#10;wxGBzEkFZne5n1lZiOpnOiIQApNABsqki6RQGLk5qFQnU/KFydj8+qvvepzBgyfHEhg5iPDUVC4U&#10;SU4O9nedStOlpL/yjdcvXdoKJVAoA7A0UnT3T2pOa8Rpie7tFi9cvG6xaeZetVGsPtx7ki2nS410&#10;vnz88s2LVn6j3T68f3/SaBvVpt8kv3n1Snv/cfnhp+Ni0Uf8GU2KZ4WDg7Oj42xL0zHBAvyDS+By&#10;qyTVK4lYEO8Pr8fkctIxo6f8R//vfzSt1S/NzaHtm/S7yWgs6A88ffDUYpKpNAGtly6cL6BdEEIQ&#10;zIu1ZGzu3Pa5ZDwhFL5o7+FWUOhIpsFEA1YrZ3Oc12enZ5AWIDO/eOvF+Pwi2ASHYa9RKReOOWDN&#10;RrGdfhzzDcb9/fH02OaomHqlMC3/jl66u+vD5W5seKa2cdF4fHevO9Guv3ApvDVnj0vylktatkjL&#10;yqh8p2MrmWK9xLzJ5WrJasMRcyoLC4rJa1fmVPeK3RnTO7Ve4YlbO/XoRaOWbxcrpbPaIJOSuzX5&#10;C6/cwC+hUMjBimMpnjt/jjaa6BbbrSxIQWQdYYuxnphLUFLQT4NBAyAcwPLSDVkC2M7Jh+y0wS7x&#10;u9yjZifk9MyFo3AvLl6/El6ex2gtEMDqVN7aOb+5vYPG6MLlyxjT0aAS2iIsgQC0tQHGRXMLS3Tz&#10;wgH3/FycCA11jX/Ck53HBybgF2mkcOQbUGVht9CT/U0qJcxbYErDJHAAsoC0aU4XSXTf7/Gz8u58&#10;eg86rtOKLUsHAPirX/7C6fHRay+/vDQ3n0mdAB3gOqVapgd7D0xT7dKFjV/95ouL0d7OuXOBxJzk&#10;GFuM1nikEemyp/nFubWlravry1ej56+oXgMasCO6QLew1MztHt4zm/v37368kYj7LbbGadZrWEIm&#10;5cbKqlSr5O7fSd/9uHF8RiitZyvsgUZdeJmUKy2kKcjlxjqnkMXrsoacjqjDC5SD/nJldbWUzVUO&#10;js4lksjgJ9AJJvrC8sr2xYuZXJFT2O11OSNBDo4i3tIeD4kNIk/cZNdWN1aXV0VLEJEJbd+Jka+X&#10;6+UqBFUyBPCwH//4h/RxVIc1FPVcurwx6pd+9L0/3rv/k6BrlEyMTb0jqZ0x+ilZKjq9pHDtYbWq&#10;NAfH7z9W++Z+oU2xwbM4TW76Io6Yw6Rid5s9bu0NLCXfhqd/+MHTg492nluYunou90SmxdGvk5u3&#10;DwqqOicFz5vGzny2Us8chJSe12iOa6Vuufn00Vm1NDJ1S+q4Ib9585Lf7y3ksq1GbWNjjQMULgdt&#10;QNRp3GMEvJBiLl+5DJ9CNEggkHH/aaYiWYIgTiLMtURpjJALiMVivffRJ+bROBmLQQT0zyfMPsfj&#10;9PHe3lG50swVy+lcAX0TBlwnqRTw3tFp6jiVenpwuLt3QAofn0vOh+x4HJkNxEajeDQ0l0y63F7Q&#10;T+jT6+ubtERaIIJuv90TvLdfqHWMUNBrtYoibqoj3aQGBxvJY7lhUyxP7j6pF4shj9M0KrrUhj6o&#10;vvry+ZGWj0UsrcZxPvuAVNlu67rsvVjEfPP59W996/Url5ILAXPAt2D2JSRTazLAuKfOx8nJg3DE&#10;n9jcssw9B89FcnglnLO5vVbd4ja12kW7VQo7XBcWVuXqwN4Z+/umF1fWz0djtAPQacR7bbndb6bL&#10;dOK0Ngt8nDnNY75NxzWJ/1LQ51Yx7grEvH5zH1MvDzs+l8ogq0mysb1eZaJHktGJ0/rZ4e5PHt3/&#10;dHfPsFsfHe0OKRX9PkBsPE7qzS6tzI8+ug1uur6xzmIFgSLxFtu3M7z709s//LNvn1uYH2N3Ukpn&#10;03tra9FYzFav7g7ah83SvWFrN+gox2LlSflTs5Z32fR8PoV1h3kC8Xa6fyd/9rjZbY2xBp7Iw0r9&#10;FHxs7vd+Mbxkc644y5nPm3o2GFMOP/sR/MTVKxcoTawwC0t1xea2aqbCYelsv9FrqW45jlnO2fFZ&#10;JX2GrZVWH3TbSqtnP0rBRBtvLrpW56zyGzcvsK5ojkK2XV5edvu8VLIsRyQKpI7w8DAfvXjpIsU4&#10;2CTLEdAbgjRaFdHCp21Kb4EWLQU4gDJQsG48vPcgVyi4woEX3nqtZ5589vThv/v2957sHj094NjL&#10;94cjOk2FShUspjPTycIw7Q50+uJI5RdCdpcs6iEiHVg7liD9wejTz+6mM7m5+flLl69S+9BRh999&#10;99GpRXUH/Ta84IIeL9k4IFHQO4n4TfSzmsXioN51W1CRe567OP/OaxdssjaXdGEd89P3/+Tene/6&#10;vIP5OevOVnh5wXPtytr6StSPuGyYMel5iz+K3H3ahO8Du4jO3iyK6oaTZpIlQEdKIkPFpkruNXvl&#10;cinnp5WnTS8vnlvbfsGcahrF5jBfqxwcVA/3H//kx75eh35Rp0qXB0c/vP+QnTQpqi5cvAi3w+8X&#10;+mL8C2jRwL+Ec1nG98Qw0qkzn8sz7w2wo4DnLQHXxGs/rJR/8ujRYa5h8TinvNmFuUKr3ej3wQCB&#10;e07P0g63u1qvH5wcFcvFg6P9h4/uxSLR1HH2v/37/4D2DxW632k5O9nf3lm2OmHu1Iul/Ub14HDv&#10;g4mWvbwd9JvPRu2U88oVADnoKP0B1izJyPxzR4/LpyfNUDCujzXVOWq2z7KVlKVx0mkc2CyNwJVk&#10;8sVN15WVuNvimE9K+PiXURhau9leY7c8aqGlMeQpfYyNz+8dNBsNlP/oUwvFxsFpO1s3nVQmFm80&#10;trTksHT0flF+84Xz1PnoxFl56A2ETtOJegNVPsQGqFb0ZxUSR8EFmKlmhG7LxiiCmUqAqle08oVG&#10;lQYqqO98Ys7r8xtW8+WXbkTXFvvTcaleI3h5g7GLV69ev/HC3CImL3EXrqmBIJ4HTo9PfMLvkJBG&#10;Yj50XWOwaPn4NF2sYi94vH9EZ76M4THpw43r12ENoVaZecvZkvHFhaTfah5hKeJUJpuLaOtVZVyu&#10;Zc/APH/6vR8mfZ5f/Opbc2HsVs1Bn4wUaWnRcevW6i/90ovPPTfntHdUa29tGcdLL0QIHfpR63g4&#10;PBRULFjreMnYw4IobEO9ZXr49OmnDz5r0awzD30hr660NanUa9UgI2zG191D5+ff+ezalTfMqQY+&#10;EOgGzIPeFJbGSKvk80B0/Z6u2l0UlZ1er95qXL9xLRwJYQmBKx/9q8TKkjceiy4tPD7e0+0K/nzt&#10;VjuAlrKv+d0uyLUDu3kUcJZ0/azV7k+k8OKCdz5EsIJg0+5oZxDgimUEbaqD0sBURZD/6e3HTx7k&#10;MqknDx79/b//34Jjnew/Pd592G9X2Uguj2rzKp1BdW7Jv74a3lqPvP7yRWh6vcJDFYLc0JwrD+7u&#10;V09zWr4IOcC3f1Bzeeea3SbzFRJzaihAWlfXxxVF7SkBQ120SXaEugU5Eh50Bq1iV+raq09a1p7f&#10;NY1Nh+rBXlYfe6Gn5guVTOawVDrjXMs1jKOarW6K5TXrgDrKilydwrwmv3J9E1AGtxUqFxgxwnub&#10;9vBMsUXXBMU+3sBIxlmFP1uOFvVnOig7pEYqY4YdKOiH0X3RSAFEpmRgDMP5568h6YU50iCvl9Rw&#10;bBHBNoZ0EE5whcDbMAIVmXdPzEWyTfWBOMfljoS8HDGYt71/++7BWS4DTRwNu2CSEi0HawvxWu70&#10;k5/8wGU2Vld2bDZvo3xcL55hFuC2muYj3qBrmD39fNSsI9bXm4MvvvYy9m6VdOkhoqF6Z2Eu8fyN&#10;i4vzIRfwtt6zmA2LZI2FF6SJU9Jd4zb2e1K/VyqU8QobOP1xPETpHk4wxBtgCsdQAVNsKSw7QXpW&#10;pWlvMjjpFxsLzsQwrXeO+6UnlauxzcLuqRtgDEMFow93UPXYCtVaqYEujujntPu8+6kTyvfFtYVq&#10;q9KfDNt6v9Bt9q1KRR915GndhMOXrqsKfBRccjAHyhfyqsfRkSennfqDw2P0dXOJZXCSvkVHxw5z&#10;djTQcd4W7nuahp6NNAUjcq8XGaCPrtPCwkKh3nz3i++srS4AYFWqxdPsmc3v8mEksLwQTESclNBD&#10;DT/BVrWhtWVv+MInx53vf7bfMNv98TgyRZBmTJY9gQB322VVjFY1KewCxfEZX1mzThAJtcxdbYLZ&#10;W6ZazlQLucbxbjbhWjRZ3dlGP4UfsS24n9GP0n1CCmfhUIfLZRpYzZneyOz1Kw5r0DMNWHtQaYFx&#10;5S+9chUokYNXKFBojkGcE7QpZscI/pxb8NSFgAe5HLnj7MDmKoEnW6EF0ONGcmEzWZz4x4vVivGG&#10;HYeYs2oBq0mYylS7DcRFHZ1sj+OfqIv34cyylL3MdAwx7GPmiSNEzySpTsjULldbm6iuYDpfwc+E&#10;1jnIJ3p1rVG+sLbw2o2Lzfxxp3jmdIcaLe3k4E61eNaplACFN5fj01Hpsw//AqcVnA8nvdHXv/j2&#10;RKM0rlkk0FvHpQs7HjfNwHq1lqY/Hg3F/e6kMvWbppFhTVEdy4KmSFu6mTNMvWB8RZCxFKmPYMqu&#10;RBPB9e3l5FrQE/Y7lEVByWvtD/NtU91MJNDzJgR17XQtvX9MWw8L+QDuSkFnk9dtcK0Cqj/gwoA0&#10;5OOen+ZOkfa5Q16A6VK3VdC6FUMv6aOjZqHvGQ8hUwplt6mSKyHyoCkFJDlQLX2b5cH+0dAwI16n&#10;7u4wQkSWRhq1sKlenHHk+/3oQpJe+NQqxLsJSJ4+DzKb3//P/uBL3/jKrVv0Ky7tnNvYvLhz6+3X&#10;z914joEd9ONzxYKwDzFZ8vnGyuJr7vC1P/vo4H6umoXYo0ycHuvRyX6rU0fPgLUjyrSNaMJo9Jgi&#10;gA1zUDdlTs/wuApBmCk0xtVBNduw2gMj1GYT51mzkx8bdWOa70r5htvpXXE4Y+GIJxxWhtZBQSsT&#10;pUPz8Xz+LGDRfHolVWzVELu/+9ZVTNOnFtVkdZLCKC5BznIKJMGumO045Q4QMgHfuXzKRLHhoyNU&#10;RSOhwhjxa4DQpEbgXuCFii4zgGhIExyHl414yDfRPKOm3Cq2cZVXnN1hZWpqmad1n6mzaB8HJ7WQ&#10;VLqwIK36OqHh2VWXfgWU4Oyn8rja3a/kP3m8KA1eWA5thRVzD6aKGU7GG69dfvfdtahXi3uM+Nr8&#10;Yf6UhkYiGl1fDbz2yrn4eqBIepWWgad++MN7Gxciumlwks7HV+JXXt06d2slds4nWzPa5CzdfNrS&#10;5PUL37BI6ybLClY9hl2TbbV+/6jVPJtMsiM97Y/YZSvsmgZh2+GcV9S+bOvki6V4eF7S5dHnJ43v&#10;nw1Tk4gDNdsSs3fcyiQUBMfVSv2yF0HvcrRBb64KfKZ4vAtDsyXf6T7J5nJ97UmpdNpq6C57R5k2&#10;p4P2tDeUB4Gkp95G7d6FU0IHBdQWGVCuWjW53T3ZWuwPcnQ5wWwgN5G12/E/0iDyoLyFpVauVph6&#10;wpYGwdAHKGAlXaPPKrzYmUHx1tsv0aAI+uiOQeXr+iJ4ZDjDERfREzQ3kz4BFHIjMUNcJhv5ZnP3&#10;oHLt0qvmoSO1l+NUwIbo9KTC4zX69apejV+87F07Xzjem3Yq7qBtSItzonmdnl533OkpTw/KztCa&#10;KZQ8HA8zXrm76G30OqT/Hg9o29hpwUWylj87KGczymjkmBguSV+KoNy0V2otImLYb5dff17khcKr&#10;RFQjSKKhIBkY7DlklGUWmnca1E6okEAqsAlp3tA6kTCtgj3nhj5SLJQa3RZM6XQx/z//yb/5l//y&#10;Xz53+Uojl62dHu7f/knp4MGkWRoaTn1iMaS2JLUjIcWop1+7sOCf1nOP/sqnNH79a7fmneMl67j6&#10;8OMnhw/oj1wKn0/fvvf15y58/ZUrCz7TqCtXit2bty7/H/7g1+RQUeqntGbl4dlpvkm9Nv4//u3/&#10;Hc4L3U7m6NEH1fxgdf7G/sH+137u1UhSONJgDTe/EYmuqPaES1JHvea+YW5nGznVvhYLv2w2QMx8&#10;urU9VCpTOTccljvNerd92G6L4lG3GdlK0aEGbeakSS+Vi7vlTC3pTWqPTk6/8yCW9dsNV6+l5Y4O&#10;I35X1GUPXj2PVBcaXRh+aQBzCwOnRMg0jb6Sp4dt6E9ymTKVLjHY42zDirVKMC50GWt/jcOj16va&#10;ZAg4eOmSvThBJY/yxZ5sSdfblYHegSqOVy8sbZECjYTiUExeAi6Ta2h5WIW43yaSADyoJonrcI1w&#10;AmNsSyF7VCmk8G/B+BwpT7NT3d9/yAy0ybgf9Ls31paR4PAIYLadEWAoU5e8Hlt0KbYmT4Ag+pkU&#10;aSIoeq/cyWpq3/CFGhNFO927ujYfWE9K0jAQ9Gp9XVV9E1gilqA1tNBzex50G42gtRu0HD3YZeXj&#10;cMlckU4l32+VMV6K+r3z4WAIbxJV8dihcg/HJmcsggmcWf6VFxOM+EDWK3jDiCtrx3Ir62xm5FZu&#10;0sq1OpVWu26jp106az+5PUg/1nL7KBko4qZSKD6/FY7iDB0g7wt5Q6eHZ8Wz/Fu3Xo/58UcNhb2+&#10;i+fO91rtxXB8VCtDEgl6nJnUEYKhF64vlc+eRl3qfGSeBvi/+fZ3m5D5A6aBgwaYfLq7m/R7rggI&#10;benw4b2nuwehmPfNr11aveLsT+42R910dXr7/vHRcfnShWtf+OVfon/8V9//d48efVKvZZZX3Tvn&#10;vfEkEgYjGU+urF2sN47KtT23O2ia2PQGUjZvKHw+5L9kVxPUs5JRyvfvFxuP+l2mjpUKuVallEmd&#10;5Z8enJ4cFbS2dGnuomnoIqnztAdKfTo8aHQelNTSxEyHmWEiisQCgtwm0yzJFfrYNgLrWGRfMg4r&#10;p5cv1tu9vXIl06pOHOZ8qzK1yS6fhy5Dt9Ny2m3UjfgF4bUCqVEcs0xw0iEW+P3hOdnpvXdwmqo2&#10;EEfig6HQJ/XilUhxSWWCghjvUIxAmChjRtmNJgRGeDw5D75LKwv+C+Ilwl6n2Umf5A/30+nT4ngk&#10;BWCJ+Gjq+m9/9AGwPwIeZDGQm9NnR5nU8URn8k3U7UhUqg2Y/q1OGfNFmnQ2OEKOUSRuj83ZB8MO&#10;vnwRQDX8nMzGafoM8nI4lmhpo6ZuKg6NNJ7NFutRrXKWL6ZS2cDEFrH7jOEE/qIVD5GZhTVMI/Tr&#10;aJ46vVGrPWq39G5bf4x51Mmp/AffOAfd0KkC1cHlVFYSriWPvGzTY045yswRiKwg0YDS5nFoWE06&#10;pvR2kACG5letnkWLA7UKls8kH1Onxfr03oNyJnvruecjXs+Te3e6rRotssX5xHDYbTcLIb8je/Lk&#10;4MHHKyGHqrdv7GxuLizOJZY+u/fw9sOHoa3lScS9+yBfPGzM+b1vvnDr8pW3n35+9yh1IHtt289v&#10;nLu55kpI9eER7h0OdccJEBqwvvnGC+KEHNaZb7S5RvYvoJxgGJ28htROqNOndrqc3K5gZEX2hFV0&#10;EY2+3YtKY4WxQ5KC2Uul0H5UqO5NRi0kVm7P8os3nr/x6usri+sWIe8JLMS3pWJPShd3f/R5/6wd&#10;NXyBvstj8tusHlJu38aa7fnnlUIRQtRZKlWqVSsdygArJofMoUD4jRV7WusOrPh8GiBEkNcwfMIh&#10;LcBcpgjAapylCeWPOWYBX3g6gOXpx0m53B4c5kr5dscSDLgTccXtYh4gNEbhST5zqBjgY2K20uOF&#10;8givkTeIYBHPB6HYEKIwUn+BxNGccag+yG6lQuXJ493UaYqadUY1ugU9B3UeAuJWs1nM52DjIr5j&#10;IezvnbTYPNMuttoVKpNcHqO1RqvCUy0uxZZWVhBxldLFWr316b2nOCi3WoMqwwBcXjhU5ckUe4Of&#10;Pn6UbbYFVWCqvHrt+YDD8/jhLnjIEC0bektRlsggDAdHJ4dHmWYLnTluKzpJkT8Ylv+Tl8MQPfBg&#10;grxAm85j1R3DhqtbNA86MsbtqscQfk82ddi11U/sWBTovSF1iz/hTW6PTFaAC1wPJoO2lVdWzN24&#10;ePHGpQsOn7uRPfF7MUMb5ApnuV5x/fJS+vDzUfnk7/zuX7N126Xdo6DNjdocw6R6t2mLBDpWS01S&#10;u0eTxoP6hZV5dWpXhjHmrITXY1//vW+ee21HCTpcYc/E3D142FgIvuz2Dz2RumprQqIwKyOfUwEl&#10;hfdAgXSwtw/32WOfs5q9OLkPW5Z44gVzchVYSuqCFJ6lSrlYfE7Im0aV4bBY6h91+0WnYkrOXUjM&#10;37TbvPRQ9f6oWdVg7fm7pt693d5JfVwwNhfOKZJP2q30Cy0wU7QwEOEmOfwKC2epdBtCMh1qp601&#10;6lGSV5uNCrPDJuOmTWxWnXPbDpUMH2XMhenhEZlQbDFmZEzPPV8qwbfy2mKoYU8y5VyDg6mLtz1q&#10;QnpPkOzBKGYu/CMksDDZRnTNIR2bKTdnLLKOcG5nRBJkuWczP+HuI/eCEaEPJJfTCxuVYSKZbJYz&#10;ZXd3j4J0a3Mbb7sB5snjacgfhfDf66PolQRhzsARpePzu2jIKbITLAqzHKR8cBXW1ncWl9bPX7gR&#10;W1z/i++9T40LaG31B6Cw0xD76PDwIZNmgH0AkmV1c3nLBOY1RbJihyFTKOQRSJMblCqlw+NjhMIY&#10;WtO7ZcBpOEQf2CPz+d94a8swqbpk0ybWAY5ydhWeIzQPA+9r1dt1JPq2sMXOvrEhYbTaXIrTN/LO&#10;mQLzus05lIaYxDptKOka2Oz66Lc3CpXscdxrbTdzP/7xt4d646cfvecO2m+++WL54N76fGBxe+n4&#10;5LAvK3f294dmzGTvsS/X59aKRyW34V90hFbjkZ1zYXSij3fPBmojvCUHN5Vcf5/Nq9r9h0/vl88a&#10;y5G1YBRi8yibOTIRGyu5sd4JBNxYiXCMYEpYzFWNkQkwET+4w+NTMzShRJgrjZtRG6uZAE7AIV0a&#10;tFoHufK9dO0AZ6RpXwm6N0PeKxBvYfSNoXWUW2bNNq33e6mMY+KXNIfbbOuc5IeVAR2Psj48qZTy&#10;rVauXqcv0mMSqGnSnjKvT69hYDKd1LWB1evvYfOMTSx3W0jOSXpYJFLAHyLM4YDKIWtgrmKxUrV0&#10;BpNqfVBudVr4ClFJAre5HZSG9GmheeNtxOwLO3RzuOKESUi/9ODh7g37EECZbAUdFJ/62VxRPHPB&#10;hrFbcsFNZqIMoYZK1SLGxZpRhaMdT6VzxWLd74/OJdcI0+2G0ekwTUIMqQ0E/bCoQQKWl5lcuK5a&#10;g4sLO5cuPYcZPi/YZoX0ackW0KlYK436wuq6OxiuDscVfBb8gbNGI9/p1/vS/ErylVdeAwUs5jM0&#10;5TV9QDYLzdTpc0BrB+AFmYkvLNjdvt6A4UkQHoLN0bDFQMzfevvSWHaMZdcILRUQAYvUAsXWY/ZE&#10;p+5Yz5XsW0M6E4PcfrQoqids9cfG3gXDHdFgdusNm3XkcUycliEiD2nILUwp0/4H738nl9trd/PR&#10;uEu2jrY2l2PJiHNUC/qRjHSLYz07mQZWVz2xOL2XuNPfOyyN0sMLvp0r51dvvXF+adMD2gKTdu25&#10;sG2u0VNPM62HK6sXUMI9+fxJ7jCl6H2kfSNs+m3KyfETRcH9RyvnT/OZM4fV0apr1XLj0cPH40mz&#10;WN7NlwvJpRVfJEAZqroZYjDnjmxY3LaeUaLYPc1+WNVKfl9UHUV86rpXWRqdtYoP06dHe0Z/fHX7&#10;Ji13e7fl9W97bPOm5WWQUnWEL41+0m+clstIwjBJRxtb6lFwdEdOpT4e5Np1yeVq6kYPt6XptN1n&#10;mNWUi45IHMDX6w31u0OIJwgGqUG6Om3lerZWb9KCQkU9G8fFiBg43oLvDa/ePFFRa0zHODtQZTpl&#10;8k8RWWGC2aHsaT0UINiXMPwpEvTP/AUk4Dh6PEByXYb02qbk1oCgQJ9AeGC9IL1HJ5liqZnO1HCa&#10;cdqjyeQ2K28y1ZD/wrcRTuPjUTCQ4Ay99/nx9ub1C9vPpdOFp0/2SuUqS3n3sHZvNx2bW1Y9frRN&#10;ij/AMNfQyvKPP/u0g17Ca71y9draxjpMMbJPtr0n4LF77atbyztXdubXFoGoUGM66H+qdjwWYdrS&#10;hyuNBnW0VV99+81UbVgfmFvDSb2jwUtvDbHLsdemzophl4NLNHFOU3ltyNhiw7D73Ik12R3xh2Ll&#10;WiEYcPpd1Kv104PHpWyqVS1+8sFPwZCfPn2ED/LNF69fvX7R5bJeuLgp6f1GtX3nydG///B24vy2&#10;OxnYvf/A0h1fC59bcSwd3D11eQJrV7cXX1w1b3uH46wjYGbu3comqZZWr6Rq+cJS+Fy/Oi1mu8x2&#10;TCwHvFjEecP4f6INHwxbEqMouFuqq981CoUmpptLS8t+X3ComTyhpQvPv8IZavH5JR6XPx6bydxt&#10;jI7q1b1+t9buyQHH1sW5d4Kj+dIHqfzt/cKd/dLRbsTmiZM4eoOWTKpf1nvtMdOMsFCq16vZdvWk&#10;UUbtQMNUdboLlQpyTDBtYECwUxhGTMTq9KEtODGu53gm1qEQZkqYZLbT22TWIsJfSMVmm4OZ3zmw&#10;YlF9uAwBYmOawGLrWaSRzyrHPY61cGAx4FkKepM+V9zriPmdsYBrPuhK+m1Jr20+6F4I++bD3vmo&#10;X0EkKGbeImkbIvsUo3ZxHySHBKEUrqtknVj9C4UZNgDgofl8BdrA6WkaV6oYDVrfwvLCpf09WB+H&#10;+Pkn4zv6QE2nKi6nD65LNnPS6ZQhi7RapUqZi9wvVUj8xtiLUVeX2l1nILB/dETrBC4idt+w2aEu&#10;VWp5T8AdX4wFYv7182uesKfHLjdPmwwEQPpkGFBMm+1mV+vg1uKio/J//sP/y9zGJUcwtrKxzfwc&#10;tPogwKvXXpq/+IJvcWdhbWduflmwdK/diCytBeeWJRSfFgc+ivF4ACD84MmDUg4Pi71iJlXIpgcY&#10;bxpj2LuXr1269cW3MTN4vPvweP9RH/7f4s53378dXdu2Bz3p/MnZ/aemyiA49K1Gth7c22ub9dB2&#10;LHwxbvZIXSPbHRZb7Uwk4YMjrrVbp0+PI54V2fBGAhtbO5tj7N6EucMIjRkN0FolT/VNYzMeW89l&#10;24rZ9eab74ZCCFIhE/tdoQUViRadX7t92hu0+m2F2WMT7L0/Hveq0mgy1Pw3dr4etF8znxjuwkTb&#10;L0jlpjzs7CyuDvMd+SwtdZrZbLNYA6fNtbRapV45q+ab4yFUJb8/RHcONVkwGfNEfMkVbK2THC4N&#10;JOPoeClwrc6wikbNwQnc16WhgbULtCeNTTCWLThbIHDG8xTvMCi9Y3Wq6ZzzI5Cj1UR4ORKI2q1R&#10;myXqVCNkaFhp45Rjw7tbdssjlwlfQiME9c1jh4fBnBcKQziBuFwIG3VhyNGjUsGf99n8Z4ThZAy4&#10;DtN/l9kTXkpmF4nGKQrTg4MnTw9CvtXJ2L24uJ5MrJZKnaAfDuDO4vwqxdMdTChrxUaj7HLhOwIT&#10;IVwqDXKstZn/BqNv7AG/B7KWx7P/9OnVa5d7w97e6TENkedfuHbh0vnlzeUgBPuweyBc0sQMxTff&#10;fffilSuMe/rwww8J26FowMUmRqEP4g45h0vAFJxS+sQ0lryhiOTxkSlzmqgUc4Nhr9XEwABSI74i&#10;YH5Y32H6KWmdRq342Sc/gejZ71Xb9RoDKZbnqb1WMROipr77kx8USiAvc/cP7y+tLsf9c5FgjMbq&#10;7tPHWAok3JHKSen0cdrmCjTN08jFVXUldPniZjDmbNc/fvLwJ4xcHLfkheg5/AgoBmOrl1OPMv/6&#10;j/5ydWPuuZfWJFehZ6SMkafN/Lxad2OV42ZlPFKa1S4zNhMXt6RaoZ6vqNANwhtwofr29sDUMfcI&#10;W2Oz31pr7t+9+x3PwBS2xWrVwJd+8T+XDs2n/98fLNTGwp9m3GmZi6H1+RGdawmkr5ertZ4w/jI4&#10;6TOH4jQL4dAXmQu7YzI202YrHBZPMhil/R11MnIwdZp+spc5STckZ2geAy7JAOWrMy8RQbrFyqFM&#10;WGm1maxto/tagf0tg5kFG10cvzscB6hhFrEvJfsbA+RrCH8x4qE3gYmSaLqIenmqQIEQPa0pfQl8&#10;0bA51ZloOTHbPYHOaLJ7crZ7fAZVBdkmjZy5hWU6sd5gCB9U1iLjBKk/kChBDel3m51mDYSP4cWW&#10;cfCXvvWLq+uhq1cucuh/9ulnmP1dv36eUYDf+c5f0L120iCNyKsbyQ9/cvbRZ4dMNLf4vdV+l6w+&#10;GQvcvLS5Ph/Jne7nC9mReTK3vnbhuetu1QI3lTXUaJYRn5IJIxq8+9HD/+S3/1bhsFBJle5++Pn9&#10;Tz9nAorVFmS0rvyHf/BfUHXTMURNL1jggQgO++jKe6Jca+MHJBw6ERYqmNFgyVJxsEMno8HpMY24&#10;f/qP/z8eB3Xj+PDgKZNpYakAQ6oeH5MqqifH2XyOnmkimXzu9XcoIvd2d31O9yc/+dAGWmoL+lx+&#10;CECv/c6vbb24IwXMmW7JEfRuLs6ZutV79/5yNO5AzT3LNK5cfWd98xKJ8oNP7jAidGk++dZrt2DE&#10;Uai1eqnTYySOnq31W27nKt53rviaZ2XL7XHkdh+T5GO5Ty9OCgQZRM3IFbRCHuaiOD398QDgaTJo&#10;tE9bxd3mL/zW38v/5UF/t9l6dDY+LdonfavH4riyLWxMXF5qmvQxWdbZo9TnrnnL61+9dfW5c/Pr&#10;c66AiwqDtUDWAAKH/YIrQBgat2vlRqlIi3yoTejljjpDZBPcECZa4rjVGOmVXreh9TnT0bTQL4ZX&#10;yg3DII9ZU267xFxLhv36GZDYbxndljweWKY6e4K2lzAxI7sSFh0TZOoQpPmgNud0FgYyEwMARNhU&#10;m01wUZcXEhG/BzYynXlMHlInKZCh2TRo92yejzCcsQE9eDB6QP2IWqs9N7fy3fe+lysei8GJDu+N&#10;524uLy2/996fPXnyebWSrxQL4D2Yu5AP1EBtBl04Z4Lha7G38ZrucUZVu63uzs7O9edvzs0vzi+t&#10;Pn16+OTe43q5QumfzaUrsBv7ILMdvBlVxfHD779/5/YduwXsf0J1zSGDfb/8X/7n/xk+QYitEQ7D&#10;jahlSxxrDFwk/NmhGJBqANULSapm0msWvaFXU5997zu7d+/XihWIPYvzsbPU4YsvP/fCm6+a5PGd&#10;B/eFIEbr1epluAQb6yup0xO74Tl+dJqIBEF9792/mys23P7k8tVLIjPaCOgqHjBnLPG3X3iVvlzv&#10;+GGnffrCW2+EAyv+8FIgvljv1qG7Am3Su56MSwGvbGUyhJkJNwOnPf78c+8GkjekAV69y5LPjcJY&#10;mnZymf1CNcdRZ1YZKJ+1OPpMZGBwh9lYMJmTqjngZ2pztxbQ3aueFbVGvdwt3T80tzVkaE73SAlK&#10;UtApMZpvNDw5S99/sJftHvzS3/zC5V99TY2qFsZxRNxYtE3wOhAe1HqpVdpNPal18seph6N+EwVW&#10;r4PIGvap1G31YCkBUrfHenmogW0OyWAQnplRxk2plylEGAiSDPk3FxIbsZCPGzMYKCAsGEaIkU80&#10;aGECCf7Us7m4QnRkMmF+N5t3D4onbuXMRIDOIZO7hUKTAUwu1RwLehnR6zA7ELkyZmfICPB2hyXL&#10;PDXGGeHwyjgVwVxSoDt5F+ZgVzrJjvRJC2+WTLpAvkgn4ytffXFrK356/KRcwHOfATnKlUtbFy8u&#10;XbiwnExEC/nCqD/xe4JMHKiUa0LWmC9gx8l0kUK2+hRS6kmuU2uhFMS3JpvNQDhmWFMpWz94cna2&#10;l8adirYy876Q4roUh8/qNGmnj5igyXbRsTMg49AdXGH2sBgOO+XpY5CqKAN6jbTZKOi9UvZ477OP&#10;HiVCS17VQVBc3pyPLYdWLizrTDYZ9fyxRL1Y7uEA22i1anyC6Ll4betVNJAVvdHDlMFuvffJneXE&#10;wvxC3B1yumIOelPwyIat/tvvfKW1e/zD7/65PSgnl3daHSjVlstXt/VBEyuBVqVXyJ30BqdILePx&#10;NYYxNFs9d0CKLi9I5ohk8oDfSFJRwNpnuVyq6vfMrSzHe/0zHZtZhI/BBZu6YBkv6g3twfEdWUo7&#10;5aytaLLidW2/YDNFpeMMdkeyzRl2N2B4HeYKMJE0SSnnG53K4IWvR3e+Nmc4hkPh0eAbD2EIWzpn&#10;ndZxq5hvIdXRnSYHcwOGdYYBWgamXHZwf7ecbpucFt+c1TtSLaWxltW1Npp+hwpTBpMurDxcJqwp&#10;5OV4ZC4axgdSpSCbzVUVgw5ZjwbRR4xZtuPUpjBqDkNVDnbhKa2jQYfnggmGcDbDFYOgiIQYFS3u&#10;6wRSYcXOj2OVMZ64u0MpV6qmS7XkygaGqItrW9ifYWtDlt/rtrAVIJoyjNsTiadyKSgm7YbWqaFT&#10;15jsG4l2ImEM48effPBZ7qw+hB3eSCfng+iSzHLkND187wePVF9yiPLCPB4YfXzmHMxdPHce9mPA&#10;6b353GVt0FScRrmVeXR45zSdEorbjinmm5c600ur25uJ+e/96Z+MOk3gXsyT5VsxC8UaW6vawbkS&#10;5b+NbWExtSWjP9I6qj08GKsdUNZxt5q51y4e1QsnDAGTZXennA37qA/GWxeWGBlK5T0Gtxp1esPW&#10;w8d3l5fj9Tr0qBPcf/C5DQXiPYcrcuEioPlhen9x0R/xq6owKhJaalRfg1HNZeseH9Kay7eaU7dy&#10;vpNdefTxPkMVAlas+CS3dTE6t+pJKulW3RpNJvz0Y65MpyAPj9rdjDbM2lQ6ASej6RniGUSYC/Nf&#10;NNmX8CKwO8KYBgwn6kg3jcrd/acPP/j4vf2HH4O6+vuR2tN+Ya/fOcrbezX/YsK6uSK5m0pI72DB&#10;QkKRjLpDicWVc8s3PT3r0W51v8sYa48KFTw/qAnPqum0NegG5kJLV1Y8CVcg4YqGEVSFw8llbyQ5&#10;cXpxmkr4IsChtbHWwDbDKvVN494IkZThd5Emes4hEQu40dFh2+ru6+DCYlw8BQNDInFCsMoD5oug&#10;52V5ck7i2CC4bpYBU+iwppmYxRzdqQk5kMvlYsAnkUS4r9MpHGumsUbP3DzVfXheT4Z2Vfn5b3z9&#10;1TffotqioxsJxaNh9JgLDN2C6u50BiFqIutn9NNcAmXeuc31VZ9PSec+aHWeynJNkfvjEWN9T/VJ&#10;1Wrrlko54lHUG3dIPuiTgfA86j4ErUBUzL/KHhcGVW0lsBD1hbG92Fxf29pai8ejTruLQiboid+8&#10;+rKfZLEzZHrypDeAZinMMYAi0sf7A3xwvKF2H2WMVClVifn4i6K3xlU0l8l3G+VBozBqVxrZtKk/&#10;qaYqtEwgmdmDUnTJt7AQdi5GW5kDk3WietSj1FGhUrx35+6Vq9fdTBGNL8jeEKPl2t2KNil32id6&#10;/ySgDq9dWMXNBL9M7/ompnHpswOHBUEI7Mb6wOj6gDPC7l73MF++bVgrtrDHGonY1xaxMFCstGnl&#10;hD0uB1ySVB21TprNSqPRgqCCD3upWVeY4BdMYjCEQ4k0rksQkLSp2pj2HhRbt9ODu8X8Xh6CSmdi&#10;3S+1G2UkqD1LSNl6YcG1alFeXrKdc9vWJfk8BtbztsXQ/PW5+PlQ9ErYHJpk6xV8pWEWcqadnTXK&#10;5Ukh2yiUW0+Oj5e31wYG2Xqli5Etwy/K2WDcv3lleWmFXFxF57tbPi33G4YZ6fHUbgy8+uBcxHM+&#10;6t3i0J/ikdJWTIzZm2KGQowZYU/EF6d9eTJkqBqYEAReXJ7EHE7yIRayGDc2YqipoWv0+sAYaP1h&#10;hIJPrvAmnVn3Cd8q9HcWtTu1tkYSHipPDk4lxR4OJ/Dco8sys38Tpo9EW7qUPV3ryoOm1sFnhL60&#10;VrNUio/SZ3+pj+8EfF1INFmo/PlqR2vhqvrcS2/hr7W2PTdVum9/+bovtDKW4q4IwB3Git7UaQnL&#10;vlFfI0+rtR6ubzO6DoIHRnR1YDImrcH0i0Q8sTl60MO7+x9wbJ7WS4j7wr6gjHKK7GLzwlXgJfr/&#10;FIaIXNGSHx+nHj96eu+zT57c/XjcrTcLGfwoDx7uNfK4XI1funF17e2r2qDM+WPutXZ3H6GYeQzn&#10;+OCAJha+BqurO05X9MFx9vsf38mc7r3w/HYqdUcal/TuGX4ky+vLU31SKjVtY+nOp592mpVY1A2n&#10;tTOAm9+4srMd8ssuWymxYPNGbMsXLtmicWxmiAXHu/vH9w/ap8XM45/YTIKr53KFlneug9J3sLFC&#10;P+CPYrvQ7eEJ15S1rhnyYK7Xf1RWM8NI5LK/ZS0fFnJTpSZZaopz3NebrcLX/qO3fed9UmwiebtN&#10;S2HkaEwc2kdPdk/rWSU4qo4yaghCkmX/uLCykogEgnuPU59+clAsGLu7qdv3UqrH4g35Pv3sE/wH&#10;8aXe3d99/6NUpfEE4VI4TGPcap9fnjqVdDHNGAyXLMXsljevnltyKTGbYRu1LNwhsiSzoQEGC4cC&#10;wgRLE50gnQXmYE5sJuEIR90CRkMjGBYf/PDJCHt2MWWMXhxfJ15SYo8mwuqUkx4FIYA6p74myafV&#10;br7eZR31MJwT+hElmyviSAhHssVgDsaToOXotev9VqlfzRSzWncKW+bwQT6bfk/TPlpYaHvd2MFb&#10;Pr19v9Xt2T2Wl167dfXGWxA41rainUEmvkgOO/+jH6buH33S6KFstlZKDZcTVS36pcYLt2Jvvr29&#10;sLzabtZ8XoJ0bziszc/HU5nDdHlf9U9kH/M65YVzl8Y9o5qtmLbnAoyDQqqCNQ+8Z4Ei2VTs2dx2&#10;kpURiNk72P8vJGM+N1lSo5hnlftcrnfeecN2bbVLhYIyo1k9d/1iz2T86PaHNGV//Vt/rXZS/uM/&#10;+faLb3zhR48f/PnHP3ltI/61Vy56A9NS7cjpntICScTXYBY8fZylJfr46ecLy56FFadhqnQq8tlh&#10;8a1XXlhJJpolzIk5o3CVjGJARKMSminWHPGIf9Sv3X/6COuFWOj8uZ3XJFNA9rkkG7VsRlfK/W61&#10;V+269HDUe0myrkuZSv39j03lgf/lL0lV7eD2T34sVfeNcs8zcVULUjX9u3/jW8k5t4J7Ee5OY8CR&#10;NuVBKQ90bPKHUAvRvfW3KoN7dx9dvByD43n7gwdD3a9PI+lM5oOfps+ft1+7dhHEpFopAm/htYve&#10;mZHADKm+duWK6gzKjpjV5kMp9P3v/3BjZSMIvjYZe+AuYxo3HQuGMa1oYaXq6TaF2yhwELg11hhi&#10;0IaYxOygp0MWSNgT074hlmG5Jtt1WD2KiuENZUy93iJsi2kMon0o5u+hfBB/S2Z/dBHfKoRdDlgn&#10;Pkj4SfwfcALH5YMpfJjY1ITIvUHrSJtiBd+0GJYpVrbl2tUrrS+869vcQFrsqhfVf/Onf+b0Kuvn&#10;Ft54503VcY2MORb2pjKfNnr3g4Ff+Ef/GLfRj5zh6Fkm128MY+6EU8kvJnp/6/d/4cXnL1qcyV6t&#10;wagdm8sMc5c7ylSyzz+/vXv4pN6qmyUf85WzD+pGy2raiPvml5YQW+C2TQJC00a8G2FyZ0LeNh8J&#10;SQPt7ZdvduuVUbexgLja57186QJaWGkxtP/BD07SKdnjSGysHWbTl567kXQE7/7VJ599/yf3Hz5d&#10;OH/+TiGVG3d+72uvfuHFHbeP7Fs7OLqvWlHOxh7ezx7ul4jBm9uL8Tmm/XUb7dS0H5hoDjTcF7fX&#10;lYkKVkOfdmLGfLbYoLHm9q+eu6R4JroZb852Llf/7rfv/Z3/4h9K7lVhCmjn4uMgUxwwsvfhkanu&#10;iVu3O2lrM5V1gsh0kapatcbg02rmIGHpxJSWbWAunHoM3KyfrKyHL55f2VkMOsbwmWdDOiZh2Ays&#10;AaySaWD86Ie3j4+q4Zi0uhq7ce3Vh0+zjw6KqOvxgW406thfXb1yBfL8n/+7bwONoxMHn2fUICoi&#10;kK5YPIDfXyS+5HYHbt++A9Mn4HYz0Rz2LPMowkkc1Zzvvf9BqdS3meOkjeBzwMA0mWZGzlg0CK8u&#10;PIpwSxO5PRYykjnbHAUjiXg8kUpjuAkBt8a5yyzyZ2Mbhfc4Py5MJelgK4wSEEkuaYuY4i3MmOH2&#10;s86FJAgjpP8wZFy2YjmODYzaqxF06l/7quvnvrEYoQMUW9t/1Hz/gx84AsPV9aWNnQuh8Bv1GjNb&#10;pw5P5/NH/3pp5UvVxvzf/Xv/utgwSvXDUqYatC7bLHu//ZsXf/s3fpEg7g1t4qiRK57SqPcG7dVq&#10;P1+ohSL+937w3lnmLBbZaFTMDz/JdOtiWP0IKwxULK12q1bvML0Sn1l2YJJBQP4g5m3ChqLXwYFh&#10;c3N1a3N959y2+/wWLlcf/eBPdo8ehqLh5NLi1qULpSqpven2jz84vP8Y0PLF559j5Mqjo6P2cPqN&#10;dy6GvGpibTV1cHp6yjCr/uMHqZPDYqvZB5g8f3FLtmAf2apW25/f0VATRxaixWY9U8JEnFHu1kyO&#10;CQq73BR/MhzaWe4ozcfVJ/Vy2i9Pfu4rb0hMnkw/MNv7UjMlVXOTUqV32Bgc98Yng/bTSn+/2CtV&#10;h0wT6Qx7DeTtjaoxaHnVnmXSHPeWI2Gqg6EJpz9tcWXthUvnBHVThr3gxnLTaoHaY7334PBH738+&#10;NXlffPktC+Z0jlClIW1dOO8IThrd4qf37jU6JRQXXeH8ZTtLNx4+zuwf1h48xozDtLffr9Y7qbN0&#10;ljSzQ8k68gbitGOAzjS6iIQ/u7svu+qG5REqky6McXdBs+Q1U6Ynpbqms7Z81rHslY2TxvS0bhzX&#10;tZNa/6zaSdV79aHcHcuMMU8Vaj1DHoBLOnzV3qijm3qGuT+VNVJAk3XIZBiTw6yi/8KTScU+mlFN&#10;DEUHuoTvjxgKnwEL6mQcepy4svcwr7BKjkG7YVdGOzsWPLbm43FbMJ7aOy2WT+wuZr3HLHLQH37e&#10;bo0UCqfBSKTfJuA1N3diZydDWsVDrUne4VaH1696v/nzVxYWXbnC/njQK1czy2thxu70BrX5uXk8&#10;cA6P9wvFfKlYioWXfO4kzhQ7V9blrVUQEAfmO2TpwN3MkmB14h3rsloRWmPm4LXZFhLx7c01gube&#10;wV5f16joy9XiwIzZVQdTlO3Nczgb3L3zECt7Wge5VOrVmzeKZcL2waXnVt98+/zlnTjjpKq5yvFR&#10;6eSwufu4UMh2ZnQT55e+8sZ4ghV+u93qNJmRGwncfPWNhdVl3E6wtG3327jgZHjR9ebahXPL59Yl&#10;x7TYLdfA7/KQPxVb33v8092zuym1okulQelxvrJbOfzweJydhCdRIz9y9BnN7Pb6bCtbm+GXb7n7&#10;PaCBrs/WNmGgZA7avdVS1ex013ujvcMs8RkTtGJ1UICTM/UXGtPPHp391e3dVGmQLY+Pc61yi28h&#10;XFYPUnlIhYOR8vndXKEkIRIv10an6eb9p2mY0bIaNln8/shyf2zRxpiVakdpY++sVO3KnZH9IF1P&#10;5TsnuWaq3Ht4VHz/7sF7t58e5OA5T+t1psPSRO9U2n30a5XuqE6L1wC/NJH5IXnjeIXjQ2eFTJG+&#10;Tg7oolBm4oEYTiNKbLq5omnzv47+li0D5jLZHMKPmVgtEGWsKUkg6VzjZjUrfYDjafgYU4ganN9j&#10;eBy6pprHG+vq+Z2wz00B7SunqtV6kRG9fk/crqLH3TLZfc3aIQCR3bLdRpod0Pyu7Y/ff5xPp63m&#10;ViLe/xu/9+7FC8lyNV2u5veREPUaim3c0yqnqSfobpeWk2epXa9fXVube+6557e3mNC4c+vlHXln&#10;dRGtOLIEXGYDwdDc8kq+WCTR2FhaNqMynk6cdGVkKRmLhyJhp9eFMe/u8WGpXY+sx+dXF66/+Pqo&#10;0oaR4rC5ctni090noOujUbPbK8djzhvPbURDFod7WCifZs4an90+OdrTqkzpG1kiEV8oYgM1qFbT&#10;XGSkQlPduX35sh8o2B8XMyz8TKPpFWspb3ju+Vfeja8sf3D/4+awzGyY1Fk52b90QXnnL/7Zx8cf&#10;lStP+8e3844u1XU4Ks8ZRZO961r2bahtmTAIk6ahZe9/drvw8F42n2nB4gy528KqCHhauPO1iRUW&#10;H0YYh4do0tO5lnRa0k+Kk7v75c+eFnZT7WLTXGxOy+1JqTXaP6tmyv1cqft0t/jgYSFbYAFJxcpo&#10;iCWmO6E6o1ZXZGSyDybKiH5FAOWhfyR7MK9tjtwHaa3Wtxcb0llx0B6prSETTOSyZm2OnU3diWmb&#10;hPPOgDgrhrAiNWcsHXmCYDwIR28gG1oyOh5EdGWoiumU0Y8B3GbSGdU1nUMslhg5MZurIAjRgq0r&#10;LHCtVgZo4W+NKA/XHqByYVE+m/gt5MkA6TY+rBDgJgZaKKSB8F1GvdbigmV+nmkw8MqDlXSN9jfk&#10;TByTAp4Fp2vOrCqGUYDjoYxv4OYj29ML0euHT4v3P3nodY3efFf5wrtXSaAr9fxZ+qxabTaZqm60&#10;681svZVpd2p+hgtZMTip+8PWSjlPgj7U0mMtI7/+0o0HDx9Sx1Biw3JfXF2DaYF0yOtw9FoQSXto&#10;XIOBAO8hnIiubm3wvrXJBPbpSQoRnFQ/qh8/zekI67rGZ/ceHx4ewz6nvrp54wo2zaVqRkJ848aF&#10;AQ9Y+93PT6xy2GH34i+F8+/iYujg8EGnQ89sgFxsY/WC261iZLgYo3EyxbVYnmCWbF5cOR9c2qL3&#10;UMjkvIBthb6R0pLGath/vpkudGsN03A4Hw13gN3LOcySKMx8Afdw2Mav0Io6SBlWmpXDVPrpyZEn&#10;EGoqUhG/LCc5En5/5PtSEzNB2IB2b6c/KLd7qfLotDA4yDTPirSqB6X6qD/iLrI3J0zNIQjhSQ7D&#10;oFg2uj2wZ4+iMn8Ej6GAyeLtDKRGa4jPdm9kMD4Cpkqda9/u9ODyWN0K1VgVw+sxwlB8FpjrxuoR&#10;TSzGczPAAF9nhk8FIIbhVKqBa2Owio0WvuzwcsQUmjEwrU6JI6YIwtXG9wu8ZzAQY3241vpAjOSZ&#10;jeJjLfJd3Dn5lHkoYOiAOXQFWb5iko0YfkZLyMwkAT440PiAaGQeTdw2c7n8JE5i3RjNzw/Qc0cj&#10;EXdwrpHR9veOEefwQoIRpzuA2SzzlizjkY+pf4raRq7qdi1FPL6PP/zutWueb/7CpXjchykBjJbj&#10;g3o21WWGbxcRRrvBLGrh8ynkWfrJ6VM8PCil6hgulwrHuwfyL33jywym5O2R53a6o+TiQrfbo8GL&#10;jhUzeDHroNdjvgb7KZ3P758cW92u5c1Nsm84SJnjWmo3P+yacpl6qgBk2bh8+RJDM8BVbfK4Xs8F&#10;YvRGotCp0CI16pNsGiUhst3gizdf2Nyam1sIxONeJhsgC8OTOxLEkbHix1DVZBbamnEPr3o2cB9b&#10;a4uHQZbWiWUOE2WcVB9Vsw9ro+oYRMqlyJtLyXhYyKRIgAUEgulqq5wqnGHo2dFrbY0V20GANr+x&#10;ubq9c8y0c3xa/W4FdZvZwl3r0pGiB0UmZ1EHZlujby21aAqMGz3EsUxeYgIhY0OwCxzA4obMQYey&#10;j+OpfZ7ox1o0W9Dz27SRqYaGjUqQ9UozoI+7uQm4ENoigDYG/UJlxfRSh4NDko2Ao5NG6j7u6XqX&#10;obS4shr9JmT2l168Nr8YL9dgTQtHQUgS8NXEnHhIuKLRTAPGAPGGIEiVJ4aADjXYEIz0gZ5AFYQd&#10;IisS23oWphiDJGZ7Cy4vfAmQddY+lYsOVZtwi+EnhzaFDZ74ikIv36modLn/+m++8uLNtRdvzm+u&#10;h9FNRMIhD1L0jnrv7gN/0KNYB6pDC0a9ij0gKwlpBB0bM3g6Jz30zdGEzyG3Xnx58eLlEH6NBwdH&#10;D+8Xcmm9WYc07sdvsad1mHOHaz6vDXd31E7d7oR+Nza2DEfZXNmS/9ovffMsdYYYmtIMDSfe5jhX&#10;DHFlJRMBAuOCMhAK0hKE6fHoJAtmZ2HgXqPRUQbTgA3zMguk/0q/uZ85iC6Fb1zZSvjtCafcaebQ&#10;hi5fXp0iox2YDg/y+Wwtm8ljG/fii1dWV5MIL9i121tbtKuwhOQ06nSrA7rSNqae1CVz3x8JAQc/&#10;PsmeVSoEMwITa9tqTuinjdPbD/cf4Nc9QeF1cX25cHSk1RvTAT4DYkgpldXBYa5W71cwNBxMsTmv&#10;twyuYnh1vdBsPs6lxn6H2WkptypuRnF16z1MAiY983REW5t0Cl4J1uY0eDkzGUaCLyB0V2Xatsm9&#10;eMB5dWd5fQGNRGcoNzFVMkzl3jBjSOUpUq5JeWqqQzdTlK6uV7V+ibmodrWztWx77vKi16Ubg/yo&#10;m5KHhahb+8Kt9a++ef6Xv/bCr3zz5Z//ygtB52D/yT0a2KFY8MqNi1V4B40KI0CY2Mo8Haphh8uL&#10;/xvDKSyMVhYDGDFRQQLvwm0LXhADSEVTniGHzxYYkYcmB+aJYEOjjglJA/b5CnXJ/OXzF69funrz&#10;+o03X33ly198+yvvvvG1L7/5tS+99u5bz3/xC89/5avXVzdsqdN9Br9R+GtA48ow6nG4fYEnT+7S&#10;g+hrDYpvhoAFmABnnUeTgz4TRTbUdWNUNlubbkfbG2CZ60/3To5PC5l0PRicp7qHz8tsNJy+GZ/K&#10;eIKAbx6V3O6jejknDYHeBzEmXrxw66bpT/7ZP3zvBz/69p//BRbE4UiM/Y32AvUuMySoZvCRZ1cJ&#10;PbzgDavzi3PBcLDWrDuslsvzC+p4vLNzDglIul5igdRbpS+/dGMj6jewmauc7Dy/vtfLHLRzo+p0&#10;PrSCmWKl1MqlKm+/9UW76oRzj+2DwwFhoMm2SSbDsmycYkxkN4UcIxtnU2/a6Iwl1bd59UIwlqzl&#10;B0FzXHtSP/3oU+0UOYF9PHIFbU4Wb9IfJeA3mUSECep8YvPWrb967weAlKBoYHr6yFRlbEfQhZF1&#10;p9tyzgVK1pEj7mcLMdGHJKVjhVWHYBdyjDzC7UxD0KlV69l+ty8Tm9BA0ZQYlxaSzqAHgzXX6qoP&#10;FWHXKibkoQKh20DXGIMlOjLUELisidMSdoPVQmN+ORmxS8Ncofj5548++fQpBlv/6d/8m9srdM81&#10;n9s2Zp7neOj2BxgP9nAv88d/+sFZNvfK66+EY8nv/+D9jz595PIkhiMbY5dQGvPghEM8/rFcYER4&#10;Ihp+6+23fvrBT89Sp/gPptJppo2A7mDmEQwwFQQQih3tt0i9JcYGLqyE/DGXw0d6QaSFrub14kaG&#10;F3xnRheH48M16BZLe//+z/9J0JW4uP5aq356++O/mJuTFhfCS/M7f/pv/wTrZNrgNM+jc9HN7RuR&#10;xS9IFmq/npgeLZmqhQ9lkON21el25SvVB09Te0f5Yd/881//a1D23vv+d21OxLyNxeVgrztdnF9/&#10;+PBRId9ADG5XYNUtR+ZIb+visIZGyoRUsk1SOpwkcGzm1TGQtUMM5Tigi+qwH2XKxEi05CoD7h1e&#10;uF6lo6cORVdkY34lfu7KpoqIAk/1fuPp/U/NuuYNeQiw904Pc532refeGLZHGJEim2A+PAMZMcIV&#10;5IDxmDS23RKjAr3MJXJZNZc9cWnH7JCYbpcqVU9yxXgS8721QUcrn9SO7x7XmXcnZkfp0Nb9gXAJ&#10;rXVpYJn4vY5QtVxH0G73TcuVw6P0U/gcrU5fuIYY04XNjYLRG7vxtDY1Jt3lKxvtYUuMERgLl3KN&#10;w4NcZERERBVpoKq3wI+ZahP0mPAvEIRORh7PJB5jOAkn7jAQUmqtdLOLC9nINGkoUiscNM/HrHMJ&#10;ZW3ZvrXhWJyX4HWc22IWomYanpVO7qaP7uxsRn/x51791W++7UN0rhWng2K7cdpppOuNzO7e53t7&#10;99GYLcdxC552ygfzIfV3f/VrP/fOrds//E63WF2Keo1eC38WL9wXIgmUNoKNLEN9eOut15kxCSVn&#10;fQ3nPd/CPGBYkDvo83jZSLRd2Ez8b9Abd5rkXchnOe2ZrYQ/CJ44yDMY3FlUrTiTN1DB3/7sx/PJ&#10;RaeyeG79C0Fv5N//+++gu505eMsnp8dwCL/w9q/GQ5fKxXa5zErq2xxaz8jVaulWg3GoD8fj1Nxc&#10;uN3pP9nNNFry3QelXm+8s7345htv54vpk9Mn8D2ElT6z2SfWo8MzHOQTseTz19795V/4fbrZn9z5&#10;kfzVd96gpi6Wy0ykZ2wP/XoyJI55cB9SFYB/2sEAVBgd4evHUV6p1Bk6xoZYTmJx4Q75xYyPQi4P&#10;G57GQj6bOz46a9Q7iBxQxJ2V2sH4ssa66LSTiQT+Y0yzR3CHpaOYlocZ9agDEzkWxU532RkIw78q&#10;IRdgKm+pNugPAm5fwh8a14fZB2elJ/l+uhF3B8gnKGh3IZ/jv95v3H1yOxB1lDuA4mkUV0OLspsp&#10;DBV7f2qBMT/B5NxG023UcxhFxDpx75WXr04dJl6QmIrUBfMHqCMnsVnHsF2ZnEX1ytUnqxRC+smU&#10;g4nxlGPVZSysxDg3a616IIaB2xAPcloBOIYz6cHQGrpWH3ar437dIg0xCvMig2Im6ck+H716dXUp&#10;srG2qA97pyf7n374/rmtFVT3LBib0+omX1PVvbPjO/cea73eyspcsZSKhpiP5lmYn/vmN34eg1Ds&#10;6aw2D2pnhLfhxBzTcj0WyWmRLp3b+LVf+rmLO+u9VjVzeoCtOlRrzL5D6HF8bp/L4YfMCInDwUAJ&#10;p7AAx+GfUWiS1OlUB4Matk+SuapYG6q9I2NLOOotzm/S01hbvCk71zDzxPIdmXup0OYDsN2iypfO&#10;ve1euYUvPN7VQ+bUKLXuODUaNjWtGgppVksbtdSDBwe1uu2ze+nTDFPuJPbMjRfe5mLff/AJ+FIs&#10;4fJ6qGWbNrv05lsvfutbX7p+/YrH6+208osLc/IX33zF5/NTLDx5+pQijjaoCFwcQKhdEV+j1kIR&#10;4/Vlc3laTORinTZsFCWCbnlhjrU4xgat1ou5Q2jL3N4QrbxwcoWRYI3OtNZEGmeoltB4UDeMZiSa&#10;aDbaGLUyyDeOk8nGQiyBfwq5GtYs5qA/qkzVTLP6+cP7uw9PzbocxVopFHRBEzjqjE9G2knVXOvY&#10;AAOOz4qFlrIQ9JxPBJYs/qWpe24g+/sDpXdcbe7nBmeM0Bm66mOyuQETJSYWCmecK/IvfunW13/h&#10;K+GFcK3fQLHPYGEHY79wnjEUqKi2iTB7MmSCIpxjJOpjMYdNcrI9e9ik++SdK1tkorsnJ2vnFze3&#10;IjurrrmobyERnGP8LL6rsuyzu9aSS0x5nHSlRq5ZPK1q9TGqnKB3GomFwQQbrTbzildW1xjrKXjK&#10;oTD8hd4ElZLBzElDtjKbr95q3n2UAZBz+3wDHXu68NaFG8UG/hjGUGZamXdsZdyG2TGsx7zWP/jb&#10;v4+MwWuXQ15bt14iMcAd+LUXX3jl5nPLidhE6zZrNWgTVtrquHqZoZ/jUsqkVytzvGWlL5nqEwQi&#10;emo4zpksnXuf54LebX9ox6R7pYkHCHNj+0LCt0Yn1u9dZOJ2ADs3ZcGrLnnwjksgf5Eqvd1s7TOz&#10;jEsypMtqt5PNYK1UHWQzrod7sFSZteJ4542vryyeh8tDlTU14QkwmExouA9uvbodik5p7qeyj9qt&#10;TLfR3V66Kn/99VcRHcRiYaagYf+J6xOID6cSRvPCWg5NKFgDQYywi6k5g8ew7J5MS6USzZqFhUUG&#10;DSLrdM3NkTvPlEOy3xsdma09zYC/a1LdtT5+InjBgTujxsd1CpRLxo8Zwi85N0ZeEwY0B1yG1agP&#10;6uauvf1kMDjthw3/lnfF1lIH6YF7Epj2TK1qGzkjTjXlZisyN/fSrRc8FkuvUjP6Ov5AXY11ZD8t&#10;tQ8LNbTTVeZXSEJp2qEPPdB7I7gb+uWbLwUCkae7R5Df6VJUOr0LMceyYyD1m5itW4clZvVxrnGY&#10;GRIzqzUmCKALYm4FAP3yovfCdrKGP3iptr1l396MBTgMudOMR1KxoPGjVfW43V3CVKOaIUFuUtlA&#10;XTSJue4GaMwIe7tiqhhwuN995Us2xc18WlweCiTZxdzR/u7ZwTEsrOhK4ulpO1W0WVwed8CdP8nY&#10;xnrcabpxMRb2tUIey9Vzmxtz4Zev7lzfSe5sq3NLpUrh+On9R1rn4OqFxI3LF158/eYckrUAQFkP&#10;oeLSasTldMP5wrnCi82SC8tis8s+DXphFOLRF/LZ3UP8z7pprV9AxuAPLjgsS3BJmHcGEMDEjcjq&#10;zsK588tbjKJ3IXtstJipAx1RNgWCFodnNIb4MhcO4MkYyWIRgIatNk6lpAf3W4CaWDNurMz/0je/&#10;YXX5KKWX43N+d6Df6peypRmRXkLH3yjVuo0+NxeThVBwQf6lt98GKaRjRN738PF9xCS9PjMJQVsN&#10;3gNtUuprNgqDKSeMq8VRBa6yrHA0pzIZIjDTxmzBYFGCvEsqpbQqXcCENgaYLU1BHufw1cVYC1ql&#10;qtcb77SZUSxmU/s8aO2GJcYbg/qaRkvnl21BtW00658Ph/dop/jtwIMlk9ywOHWvTXIztCBfqiD5&#10;wWpjYIzji/N2Y1rZP8E5xmw4ul2l0QOp1ovdAW61E9w0fE4oMY3BsDmc9NHt2dyWQCiDN8ruMT45&#10;Q22aKtdLWv/VRfmF+DThtK1GnCY9gyRI64OEdNHLUJyiATRbmc2HWtVxYTu2uRxANVkrZb2eBgxC&#10;1ix6dEAbaDdU4YyFrlZxlj3LFtLoiDllgBoFi5NERQNYZGLdlJT83ZfftEXWJ7hTtbTT9OHU1PV7&#10;7GsLya351QsXzw+dk72MpaU9PzSP+sO6pd/TcsdBqeZXCxsr2vpi8rlzl954/tqVnbUL1xjvOciU&#10;/0WrhKNbNeCFcXVvKb7gDDq10pNy6fT4dL+vF688t726uOlUXYNuPxKIMFICRm0m9SjsV1idytj1&#10;9O6TH//FD1qNp6racoWYR3FONuPZhOEO5R2kNmybqJ4JQV2nh2Ea01rj1BeeqJE5bI1GY2ckdCPm&#10;e9lunTMMtVgtH6ey+/uDYkkCkMalEX3Et37+i4sby1wp0I3JwJxY3FgKLdRLRSi6jCxjMNp0qMxH&#10;F7fWNufmdjT4J19+6UXGWqVTqY8//TidyzW1MZZDEGhmXBJQA2i/ON7aUI/iVkZRhpkBTituZqUP&#10;GJVaG7S6vmhE9Xuhf0NH7g/6ZJm5ahnbbrfZQu4AiZephnD5wf1Tp9lapYG5ltlsoZH74PHu4vK6&#10;1x8BYkL0mS80Dn5SnNbs1N30wiYjYQzbqrVYi6j36rUO3jGpTAFeQyw2zwYqgKpOp7WhnqrW8vUW&#10;0kNQSojxzBBg6jWJx2xmqpj2hacpgcCkCgJ1sViEf2moMLWmN+L2hNUIRhZwO2WYcAi9lJjyO9K6&#10;XcRYPdrtsGfGGJkkvG6eFFdKIJ76SZqjotKtW5qcrM1qrZ4uFA8ZW18sFLptRtHBc40W8/2jQzoN&#10;YwBcSEmcCYvzc9evPxc5ty3BkO8U26M6XJ/ovDecwEzd4Q/4UPA4Qv5shvGxDAcZtisdUlOrxADG&#10;dntYd4d9h+naZw/2kRMGodvJxqBduH//UyTdsKIuX7k+N7dOZuWIzEt9ZybTOj0tGGPz3NyGwxXz&#10;+ZMuVxivpf6w0mgfZvL3E3MYCqTT+Q/2jr/fGjyCzluudNbXXgwGd5hWCDfNjCuYxHxFSJRdTKmM&#10;0REwp9+xMB21cHH0+te9nqQwIGdyMs1wadTG1tZmO9g7YFsyH4nFuLMd/cIX37l4Ed5+p17Kn50e&#10;gLD6EfG7JL/XdHzyiMydk+jSxStb2xec4YRqDpfzI/nNK5dpM+ShpR7s4ZjF9ASyJWIYHvXUQYwl&#10;gsjOaCkgBk5qAhszR1mOKDMisVAPDQJEoH7XF4/A4RxrYro0v6KD1hoTLoNqB0ZmcjcUCeGbLoYw&#10;S8gmuuVS4ySFP0R+eXWL2EUVTYvs5LiAWXVEnafL1WtrIzobg3EDo/VCpVFrW23OufkVq909GE+t&#10;Dq/Z70m1m6lao9zp4tjXoo9BHGdGLDxomrJC5ySG7tJ8hxpeadYZ9OOLBFkJNJmAYICEcCl5acEd&#10;MVO+uBjRQE61iuFz0L+0mAxhxeCdr1UJjaQfNuxhQBq0QS25mEwsRPBFymd1tNYtJrV0ah1MmYGL&#10;+swDnLTqeq2iVYqoiOmO4MnptztCkcQq7j0TQ37++ZvIAvcOnyRX45jKuMMuLBkAHB48eIB6ghrF&#10;YvPmCvLjR8AB48lwmjm4azV3FZmpy3q22rz/5GR+ef38+YvWgGdYPf708/eJgVBiN7Y3dq6/6Uqs&#10;Z06fQHGQPTRmF8KBpN8X83oidBjoJ6kWV7NTsjK/cloKx9ADEdzLtfajUv2BxdEG5w/6VrZXL5NI&#10;SfAupC4AAi1GMWvYWjX6e2YpV8+lbFMlMO+tZk+x9QrOoZXDSVLozijoZGNUyGfmk7Hnbixdujx3&#10;88WFmy8+t7S4CNady54BhVeqeYsM+5gmaNkfVO/e/SgWC0CDml9Yade7hbN8GwmAMywzv4lM0QMg&#10;psj4zfamzKxHSSMSRBIpBt2i73L7PDB9kIthRArbibG8bIVCpYyyci6e2Dh3jtkyGCKIBMXngTZZ&#10;azYoeYSlkoxZOD42Zg03hrEZ3MvlYhCsypRmxeru9IXhaa7YzOWbLk+s25WOPisOG+ZKpVHMlXD8&#10;p8ECMEHPhtoQcXcNekEXBoNR7fT2q5XH+CB1B6dlBMAdmiRdQC3afKMxcrloJBrw0b8SI7fZTpIK&#10;KXqkCBAV3IAsFqjbROi7GsYeuSSGPJHJd4CA2h6TQSTFhx8pSypdoXTDA5+s12TW6q08+3RpY3F1&#10;a8Fuk3XE1dqgXmOWjOR1QzwLXbyw/tqrz7/xxmtvvPnm5tqlRm1UyDHsMZqvTT///CibZhLM9N7D&#10;hwOGXfqdzoC7y8zQ/vQRrvN7J9euXydu6ENfu+V4/4PH6PpazYrWyS8t2MSg3Km7WJddodhrb74S&#10;CCq92pOT1E+x8VlcWMcjYOP8BlbXsL0a7TMKJgzQkA05vQt+zwJ6FclMpcgcPFMojMbTCMfMbvc4&#10;k9nD9oqW8enZPr07nNiuX35xIe4vpD5TTYeyURV+RoNjQ9+V9EN9kLK4psX0ByPjE2ySwnYh1UJG&#10;J+khyRSSeqZ+LeMI4Z/PRE7kuzWzMnS5TQzfYEVl0yfFbJZjWcFSB1XlsDGRenaboY+7t1666QuG&#10;7n92f+/JUblYVywYAvrli/H4sxny9DURs7ZNipdBIgDiiHmiUURAgWBgc2ebHhIGmGIgpDFmYIff&#10;+/+r7b2eJMuz+770eTPzpveubJdp3z1+Z3Z3dgezDlgDqyBIgiJEUiG+KBh8VYT0rNCfoJBe9SSQ&#10;BEgChF2DteOnfXf5ykrv3U2f+pzfzepxSwUVQdX27NR0V1dl3nvu+R3zNaF6txOJJ0roR1utrKTv&#10;f3wvHopg9ASNHNX7a7t73ENKzGgsAqE04E+gjoXyQJ8eZ2mnnEPTb7Z0Mmnp9qfo2LpcWLK5Hr97&#10;WqNeYMnW7UE/QwQwnUjHkik9FNYCwQnsJLcbqfGTShUzj/bSWqw1B8xqaIMR0zQYT4loODUGHGXe&#10;EZN2UEjd8ajHlg0wsQ1fTgjGHgbE2EwR6duuQWjaq1Z6uHJB7oxRUjgAzlDwGb9872m1ZSBNDbbE&#10;YvPGkqA9eqgssFzWw/6NXO729f03Xn/p7bdfffMrd25c24tz0DNUssyBsr777ru/+tWHzNJr1f7P&#10;f/Xslx8VGIJp7sjFRf3guJLIxn/4818+Oy2nsjff+6Dwb//dT/FCeOXVa4zUgpEtjxPZ31ajXkJA&#10;ZiM//sH3vv5v/uTeWanjT6x9/3d+d/3KlQ4C8LWPy9UHeEztXLnrQ9I+zA25bkEyRBuBeXO5EXcm&#10;qWMnTF1jm2CMzD4EqvOgzQBVh7Hn9bYb51c2tuioYNe1GsNMOvvWW69aRxS/wLKK4ME8mG+OirXa&#10;4/OTx1wqhoXWWak7uDeuD/3ZPXsAjspjmNuWYc3i6U8HT6g+Ixn/+fG90agWT3gt1h68sxqoxONS&#10;o9ym86lWipzOwSCVwIRTFpUAcgWKanDSOdQq5Woi6U+xzfvy7p5Q0sCGjA3AH/Xp0gOWhsRGJC4t&#10;rXZL3MEtyw50lwGMenElZXs2Hhng9XvGGPASOFLm55Bw69WKOIhPx1hUrIGTA0nP5txqDYdQe8yh&#10;14b4xnA0HULDo03CXxMMujdAy0TXjinfdGYDdN1o9PlxuHAChczlcjT1jU7ntHgBKbJuIIQ4J60z&#10;XAxkcxfNbqPZZybPKhhlFF4D6Ak6OOVwbsXDYmCA7pZdb22IThTaqzNE/L7zzW9e3d372XvvQgZ4&#10;Mea4kyVKoLHBERwytJsMxN9PC0X//r0DyiKLxzaj9XJ43vjqbRQMUfGogG6jQalVpiOpZ2vVZrnI&#10;5rxUOGcUVjg8fHJ8fMSsbDAYscdjXf3g2XCwxOIoPBlprdaoWBojXtjoArDAT9P+ox8et1rz4+PR&#10;3bu7ucyaD9QETrAGK4MTu72Xy7DqxZDPH0hkb7z0lTsvvowmFsyidus+FcrNGy/C0qYC0kNxzX0F&#10;LuXCNr7/5O+m1g+CDIhRbLBTh9CJ6EtjqXxzSfLgNACOGvGg3iwNnt3HqSiE1/KNWylMSEblQ8di&#10;2GuzHcX/Y2i1oDV6WD6rdRqsHsahgL1eOygXun6wRD5L6eKBbXqiBQoWz8Fs/IjHQ/kqsTipzJet&#10;pbVVr1+0W/V4YP3ssB7yB/gDoTgwE42FSNXgHY+PTkBOsH1uNdtQv6/fzBnjC/teJIJ/EM31AHTT&#10;YvnR0Qmre4bg0yEeNQa1OvfV7dUQIKQg4ruIm9AMC2lXh9ui9DDqjQaBy+aeqp73sZ6jAAuBrpHk&#10;BAipUKSr4RHW/Vxt0hCQT82LOzZjEt0Papm9DwA96LeYDOOtSg/DSh0dPGZ1yGOcly6qnWZ7YrQZ&#10;N/P/i0kX2q3LAZq+XmpBVxZ/M7xtp7i5I0zu5fVA2aTAIFEyDRhMR0PGA3SG8ggsfutb33r1pZcg&#10;A71370P0Qd/cDO1HfZUK7wvu8oIyvNnptMBba/rfvvMAMuWMNd5yxmvOrcOXW5ZL7eXMVS13zo4L&#10;lVIF3vDTZyfIxFHathoc3lYAIoFAFuf6wkXnN7/7G2BE7j876k3dlDzUs0gPNJrwgYg3Z9/wPTsY&#10;TCaxSCjHN0EC4trVtaA+cOk6sG484Fh1/PZ330B44lvf+h7DeH8KMOy+3eKzW+pPH97Lpm9Gsi9P&#10;ekDl55RSdgvq+Ql2lcXKRxbnI/bv1knXOina7XXLgpliZTk/crtKo+HD0ejjVvOX1cq7ldIz9oI3&#10;ru9x3zN5kD4167gHBKHTrRmcupiNO73wplAT5VejxpRN73RFE/+i8iwc5LmZNponzNKdkM3dwjVF&#10;fRA2OU4Ey4UNZQ23PRf07kEjfefn91lRbm9fKRSRiuzHsCYPhpGlrJS5bp3hcFQqddZy8c2t9Vq5&#10;ar+eTAigE5tMFDLHI/TPPPjGOIRGC5WS7CKYET9yWwuKQpIfHjaMfqDrQEbnFBhMQKPYQaNxVI0m&#10;Q0JqY31tLZ0hLsHY4aZOGuxjeIbWPHpcLgfEfZfXE2OImoiDZwNMD76fUxZknliCAKkK+OAEgjzh&#10;3g6nnD6d+qAzAIJnX3SW0xY2MpZZC8ptY+CeYQKOhTeu9RxOHAhshahWhR/J4w0xng4A7ACG7aRh&#10;hPWRzj87PNxa32Ro/cv332cPTTiu+2zFizaof7Qr2No6AuH6eNqz2X/0wRM8NSbuEVwqTkPiGXmP&#10;elnmBG57GKTVbIKb7ozyQ/TsoURN3bMJci7O48PawRP0ES2B8NTqauW38x89ArcyQP/E5wUwZkWX&#10;t1KbVuvYIycNI1StdtidVqu1O3dSsWhTddmb1erJ44fvf+/bXwF1FOZk2Ym4Yj2fO8cU2jqrFY7P&#10;b9/8gWUaR5+s1i24A6gz3LQu8zSeg+Hhs9M/QxQSq6vR6LTR+HAyezIcfDQe3TOGHw6GH1gs9+22&#10;Z5pWDYcc6XgqiPGOC7Q4BVJRs4LZ5CSkL7OH/fuYMLH17g0bXNIaRr0InaDF4uj2xnV/kPHspNev&#10;konYszInRNG00T6OpzxoVmuO5Hr6zfXMVxkDnTwuPnt8eOv2C7v7+zARmRzjbwycs9czdrb3jo+Y&#10;FlY0zXL7zlXEskC12fNIQaIFQ4M0nYLrwUZGnAbZU1PKCYKY7GXoAZ0a2cF9xUYT8xIKNKF0cBwJ&#10;J5INdMjjA3I3JHJBJLRat69eFxCBV2vVWwQIhgkgpg6ODjCyDEZCXcw8u600y9GNtVDIPx4NgAS4&#10;xbTW2uNdWy3cOW4dnRScQOBhA6jtuG64Hcw8xlZk8pdkFfvY6oWfSeMMupS0A34PkJ8YwvOLTacg&#10;saTlo+JgpAv0PugH9dymnDkvbKyt4y/dM/p36OR8uIQRzyK3QYeMcqDNH+jOrH/1s1Nfwjd3T8kb&#10;wVA0GsOhqA99r9fitaD068GboVodTiee6cjXblgL56ODJ1UiezAcxVMhVmGJTPyFl24ncxvRZObG&#10;tfzbb93B6Gpp6YciQWCWVntovvDMF87pDFwAR9AUB9/dXWY4ebuDHdr504c//9ILu5tXIJ3oNm08&#10;ddf9zn2HJW+dltvVenLv65aZl8LrpPzj5NpEd94EaqN5wszhPnrvV2i5YYItME481a0Hs2kFlQIQ&#10;9AvDsxz7U8mXvK79kyftDGJgcBwWBbdvPoIeYhj4RkLE6fW9s1mmbXSOzp/6Q2GnOzoZI4c5h5pM&#10;301xRIJq1CcYFOP3wyhQ9r1LoAHYggci+p2djW/79Ds2PTQbVJ48eMhw4+tvvYlWEj0tDDJ/KIbh&#10;PSO4WDSD2uXBs+N8Pra3fwX9gWZjYsfzmwEdvwRLRpYSpOac7CgcNXA800m328fym0UjOQjcCqIH&#10;HM2UaPgJkv+mcOcgkrg0SszBCFAtdYElG42/98H7oPAioTC6rSSqJuuqdsOPk5zPc2V/N53PHR4f&#10;BYIBnN509K7hAoy5ID3eH0hOqjUOIF8AHCGUTySrISFbsZcB4kepNASIv7RAHNRt4toO75GtF9Bn&#10;KXiQM6M+gGCNkD4zKeiiAnpmcuqBnN/udeOBQK1cOT44YpbOLOprm2GddfOMOa8dMhrIHEhNiMSd&#10;VttHpVpsbW2MD/hiEY0m0hkM3RadxqzdHDus8J7QugYS62s1+FGh0dBdq1D8sg227uGyuw+AOMao&#10;BuU5PJrcuGaF7HgN7u6lbt3effL04AAlIF9atMBtrsmUMMEqUzRLXnwhj409VLWw31o+f7gW8+MA&#10;Sct8Vn7ijPR91qt2y9q8f96sNRLxGxaH/sH7vypUf7R2xeK17s6HLKaDDDnBJXSabOvOuaIUQbVG&#10;uY+zYHHQKqPXYruyccuhpT/4yaMf/+QXN25tWB2d3uQMF5PxBMJrLZm5YnUwqouNxoF/9xd/ij76&#10;+uZt3bd16/bb+zeuNofl8/KFHkIrNXgCeabRC0d9yUzKBXAUdJvLZQzsV+58z2LFkifaOHv88NHP&#10;nj56/OrLLyevbjWKGMsY0Th70O1+f7axsf/Oux/u7V0tnB2uI8xkmdAZtJoj+7VUEqIEkwUUBokP&#10;upCQz5sIBCM+HzAbkJ4gtyizosk4ggewMDnsQRNzmaZD4KgyMEU2Kab50DQThOAI5QMX8Oifv/tB&#10;Y9RPRpO7G6hwW5CPevHlVyR9zonOCfeYMHn/vXdPjw6o7uyzqUYPOByMScpW9wj8IWMjePAC3eMC&#10;e9GNxWMGQAfhNhohT8yOQBenbfIqidMOEwo4xGCIlwCPEH+R2QZrMKudcASeA3yTsQ501X6zRSLl&#10;dASl4/S4vn4lmvdaHh9cMNQESwdklW40nd8E/PHwoDaYWT1h3YNoiieUyUb9fu3gabHfGwvQC76X&#10;G4p3BPDdfOoEykFPvbmdjsTs/sgylgJ4MYZRn8lsHR6e/+Kn73bbx9NxcTgsBQKOV7/0lX/3Zz+j&#10;h0OLi6NoZDTpLZDuGY8sAYTzUvFk2knrcP7kYVx3+LFombh+9v6PEts+v4NwTC2NWrfdjqY3SAnI&#10;6n9w708zWdt86Ihn85bJ0u73plmlu/W///G7F8XaRaGl2RP1kmvYSlCkvvjSrWLl0eNHP8R9M80i&#10;LONuDltAg5ttrdsLNtps5jYC+ls+/+af/fWfnJx1X33td9Zz37z68u/SYTn0aCp1k2nA8TFK7DbM&#10;ZsgzkXgolc27XOFed0ltlF/LevwQ3B/XKh9Va0fNVqNZv/jS63dYBT09euTyykg7Fss6XMFmc4hw&#10;FDiy/f1dKq1ytXByVkJvxZ5wOlixoOIvxfwc8MpY1C4xMRkM2KxwvSgoC9WOJ6Bx/FGhUWdK9gLu&#10;0e2LITqCWpYlKk7ERHvYJ1MZPcwAPYgdHVYqcBN3N7YxSoLB2QDBNjQ2r+xSD7eUlnUggPaO44d/&#10;9ZcMM3uNRpDKAgGJaNbr9jKl5tSTqQ1sBRduTUsKDrSQmLAjwoBJLOgUqnj0GOiXh0BlaAWlUEVH&#10;E0truwVQsKiIUAkJLEeo9F4XxetyjMNK8MrWllAsZujtLnJei+aNMX4Cs41WFt8XcPRf/90v+iNf&#10;MneFIG60mJALv3AxNw4PsJyha8NKY8wP5ZNYLIomfalyhAJhOqfn14PDST0UxZceCUXn8elZIpZ8&#10;7YWX9nczPi/AgmPA4KFIutbo1ptTnFKowQ2jDRqdKhuBCvhzTJSM6emsM/3gpx96FpNcMtnqDO8f&#10;/TK14w56Oawz2CTbp06N7YuV0tlXuHg4A04R10NuWlCvxTGy2FqMolwW57OT+3BVsRXY3b399Tff&#10;3ry6dXJ0v9I4Kleb/rA9Esu6vetuDTvoV5OZL6Wzr2VyL65tfc0T3D0tnLx7/0fXb775ve/99+mt&#10;N3hyOQ8W+HeMdGD5d154Y2f72ub6vsXib9Tnmju5tfVCeo2B4b5Hix49eWyMQIoccB7+8Ifv3rmz&#10;ns4GitXTVq8ejkfPzqux5HooskXxFAjEGBdmcmxLvA8ffnR8Uma/D6weOziEnJxAMekExr1OyKst&#10;2VBPUQ31gsntcYpMgGuJsAF0cTDJzHloYx00s/wOJplLa9jhZkTXBk9HnnO6k4FwgznubALDgToR&#10;8iQFKPUFxBEwj1EGUzAsPZ5HDx8eP3vqczp3NtZRVauXSl3DqgeSsWgCY1haKUTWwPRPqIFsAEQd&#10;o8HEOsWJW3dRwkCAthlT65ylJi+P1prBKXA4wpG2Glw0Ag1gVlkv0WiwZWKsQzd2GwdjSI1ojvDO&#10;Pa47cZu1cbG0+tjM4mLHmMI6EAHgd9496QxdwVhuJBUy30qDdnR+cUDvIggSME+MGJauGbwGe8/l&#10;7WIbsHFF37wSGU1aqKO6NNd4OowlcDjxvP/L97F6Cur2a9fSoZC9VC5QilE4PjvAHtDFjHNiYN+O&#10;oo4toAd8fi8QtkbrYVa/evZxa94HTAmyszewFux0OZ5t2yThhKBhiWGLYQHQ4opno6iNkkOPa9V3&#10;sCKa9J7Np+/NjHY6uzGcnU+spfS6yxM0FvZGv3sBrq9cKVP26/5cLPr65vY/16Pfty9ft9gBcLOt&#10;2rVaQjNL86zySAvYv/H2HwZCzI/AHg/ol1l1OlwxzOxtNmIzrOk31je+u7f2tWz6tt2XRbLeMklY&#10;lvlw+m6n1H327Mlf/MWDYMjy3d96pdO/6I9am1c2mKgUy61obI1zF2oRCAjcf+nC5iPEHBgSwu1i&#10;WwzSD3Fm9JQsVubYi14vAXscEDwNj9td5U20Wi4xpbdTtQ7ZhcmaBTldS8Dtdfs8yA96rbYND9Wj&#10;c4Bg+2jks9iSDi8h27FNPIh1MBGsldn5EBjIwiaiQXgbIKwLpdrHj54UTk4TQT3ldyFkCNQM+Y5q&#10;D/sxB8zlYEhHOGs+7jLnhMfOGGdEbJIT4GTOiPshZytgRDbbUMlAYM8xSBHfeyeZTzHvWBJOWU16&#10;LYOgfZiJ+DbiIDety0F32u/ABXYvxztR71aWQgf9uiGjFZ5J6ohya3DvWXNiB/QR4EBgJTSeLgGO&#10;APRkBC5rQ743D4hYUlBtjzAAZK6O1x4+s4M+A3yDcwaxuR/93Tsb68Gw3xf2eR1OgBTnbpKXi3H9&#10;4nvf/b2nzw4btTJKrmrCRUr2O93op1gSScvrr2X3N64iysjudOnCJdKiyQvp+ZZA31l+4KFJkdqa&#10;zS6Wy1PuVSQeq5TOGk0Daw67hzOq0OsuOh1KFYBXRdzgIoGI2x7kLp+eHTZbqE8C7Qcd/LrHHmHG&#10;vzQKxcI74+Gp29ayLspG5wzXkVv7W35clZY9gC4DHK7ndU2jGgfxBFNg2m89cdt6QNdsLv+y52hV&#10;zmcGi9GL0eDcuegH/PjCPq1Xyz/4zd/Dz4tdbzicSq7fxjS4W29F/F5ICvNh3e6iUbgw+pVOF1IH&#10;SDPs0AZYd/iA7LAP9BK9S1twMWfCRnS6AgE4DOV+n1Kfcsnm9pAY5DyEkEvuYQ0K4dXnHTiXrtF0&#10;28ayAynFJr13yqOnrOwwZhfzAQJbEZumc7TVa5tXrpKA01H/Et7kqP/otPzg6IJWaScbW9Ntk14H&#10;bgaDqRp0jOGQPbjbjSuYFvUgqon2wsTKntDjJ+IxQnbP24iuO+0aAxq4fby8maZNoWu4XDMXuA1s&#10;JuHKQn+Zep22jYh1P2mLOhfeyVCbjHRUFdlZjdkHTsjDkWQGnxIv5gbdBtnU5gueVeoPDgZO/1Ju&#10;FVWHMBbovlkiYN1KLHKtkMxhlAvOmqjnEAfhpM9mWr02HBsOWkeq8N3t9Wr5cDSo57OR/Z2Uj/nB&#10;pIJ2fSiMQZ4GGmdrI//k8T2I0sww2AFiwxpL5Z0ag4HzteQoFECmxvLjd4oja9gVcIMkslM+tYtO&#10;aI+LntWOcxdOWe/1Jj8BLWpd+BaL2HyWoHwMxfzT5QgTrccPSseHZ7qHn44ChK3XcIAxPSs8brRE&#10;887jDIOUOTr4MKqDnP7T93/+fy+Nk4D7WfXkZ82T0iZONsRi/8SyOK8VH9fLjy8KHwf9Y5enjSAV&#10;x3ar8cPZ9ClWjRZ70GpEJ0NSftXuPqh1fnnw9L1BD+g0UAvb3ubXA/G8Hk4nMnsWZgfd7nzQjmhz&#10;CeVJ0bZsdNpn9dYFwuCQLYtl+yMcNdjzc0XpLdlm8MvJ9sDFUbhkq9AZYSk6QSEX5AOZVdyqKeKI&#10;XR5/OLcI67KL07V5p+cz5s6At4UNADNzUr/bN1yiBjnU7e6w2xtkIzIaBzN51sfXru+HYtHzSuVv&#10;f/EBOiywopBfD7tmHN48AyeANeAdysaPPqyv2ebxAGBmBqF+O/Wi2wdlwgUKk8If+DJ9N8sjDmgX&#10;oA5eEkqv8E8nyPohnRh2OtKhwFpMkKYobVDi8od0srgD4VciOB8NgyRg4fihcE6GWAwjq8qQqDdd&#10;MgoU7xe03lw+hjJwSYhCwC3CgSMkZTVFGcBXiGwYgc+gmFUQqyzW87imAunJ5xM3rm/3+k0fQCYU&#10;/jxzl3tiRZTS5UjFc9FwKhpOh0Oxjz/6GLwF9BqEXRdzqK7dyaAe9zsTYf/mRrzZrRwclZ32Btqh&#10;um0BUpigHoynUP3//E//iruexNTdxbIgi3tzPBKm7kcC88GDXz38CCH9CQMELLPPyqexdLZYGaxv&#10;3Om2vYjyrK9t+PVQrXJBa6U5pw0I1LM20gGDIdKcFQhG61vxJdqokwY1zsGzIyy7oASi40K9Nh3C&#10;sqVzvzh89oQZpc9pWHwjzXPhcFddQXfEH/M4M0+fnR6dPIHM6QtaNveSbq9ozBw/fVivlMHOjiG0&#10;22xQD5nMcKScnVVoa9pNYwJraFCz42vLkehkZ8CgEMjBAB/PUWc0QhCsy1FEr4nrF+HIQhbSAuMR&#10;2WCo+8CUj6jUMZIceo2ZJ+zvTWGbDCBKRjWdgqg07tNvBxyUG7K00ZMZpn2l8oU/Esao+t2HhyAo&#10;gx53zOcMuxZB5tlO59Nyu4KzhcXO8UdORPw5iPqv1RYCiR7PUOGVShVW0aCv8e4ZISOLwS/tvbDY&#10;pcQjnTmmY9dkkvB5dzKptWjYgyLizBCePNAQEaKTcIR1gbUQU0vsjEu1xuHRKa6qaJ8RdqDkYWNY&#10;PZ4HR1UHdspOL5pgkBd4u5zRxCIRaZpfyTyJqERPbD4hHJmP+XGdp21vN1IpFBICIFY2NnNnh09Z&#10;NOLw6sESEiv50WhrYz9KG+EJpaJJnAPf+9XTbnsa0rUp2+VGBYJrmPlh0J5CZ8qPlnb74gyzqFHM&#10;68faBwdW3FxOzy+MjmVne9PtniYi65aZxx7QT7DZePSw360vFzyxfPPtb7z1Ns2WJx7YvXGboUw2&#10;c/PK1pfz2SutZhfGczSCBh+OE2OqKAxh7bgAT2E200D2nNq41TkZTfu1evUemnXt1nmhGomQuWz0&#10;bxNQL6dHjx58NLe0ULfUbJ3uALWEjy5Oz0+Pa7HIFtdwOKntXdvAw+XBkwdXr19jjVcpllgJwj/E&#10;gpdahzkCUCYiUqyPap3hYKa7wWF37HioU5rThWqMlO1CqSAzMWiZsPb0ea0+H5s77BnB0jHwpGok&#10;O3JuEWDosaLLxtQRseEQNy2g92EftXsum51CF9ufygQ3CjubQdgb/J3I2nbHGP7tj3769PDJRaXa&#10;BHJmsYd9WkJ3pXTmhGRh2zlOkL4wYceOCIvWiMcRdIEYYw0+4RqeFcrMqwk/OF99FmEujlFGOxSI&#10;iCBCKVhos1nE7dyKRzdi4Hlgko2YBYsAnQgZ4w3G5Ah9SKcxxzt3PrIwmUJyREgYz04v6n2cEKJ0&#10;byjeYrB6H3MkL3WbG9AavFJOZc5oGyWsRCTfTTScIPXhKcMEHqCG6DQtSNOEE3x7SJLsFgxOnlEP&#10;xm2PuGHEYyqQ7WxdBXsmFuKcFXu7SGXeQweasrPXASmPrpxzqqFAOl20Zva2po/puPsN+HosATif&#10;5jT74KU2c7cBVbHBcNuC4y5pBYpRF6RVp1Pd28uG/ZmX734N4A1eA0F2tpkU6uDcz1g84XEgn/3i&#10;ycl9q4U6DPpG14o5Nrg/XAPtnkYb2TAbl2c4qXQ6vVKxCf0U1T3QX8k4c+dlvzXrt0eF00etJjid&#10;DsB+ooRk0Ebcst58+OhhvVFlV84WJpfd2dl5+c//40+C/kxq827cn/G70W+NMPxBkYE25KwAmKg+&#10;Wwy7veYCxARyUEYPuKoLbCInoMdJy+rKRCKEAgoptNlglbjewBDmjNrwB4NmN2PfIWY97DrooPvG&#10;0FjO6f7jLp9D17BAwxIgxB6Iw3ox6yAdPOVPkeeTQaLVH6Lt6PRQ8aNWAIJLL78kUqNeWxb7XQaa&#10;fYAvnoUn0O4NxOBdkNbjODJBaIgRkFNLsVLHV5EkQyneHA8pNkWJYbHAI0wEPabTqOZai4RzYWAr&#10;oBiAH/c0xtUwYGTVDtaMJEdlSTjiXOUaWmysxjzByFi0u5n7WAsX56C0XaGoFsKiOQB1Ev4KYGSq&#10;E9EkUdmRw4H9viiUSE/DiFP8KMFsyCMjOHknmCYK13q9hLEIOmaI4XaqGE3qfqbUTvjFQCkzpQts&#10;MZq4HzNw2Nreev1LtxjBEtZdhtFoiwqOj7mrYfXy9E+jEVTEgLTq2D+yxqA4cboDPmeWaAwgqe8O&#10;9zqjs7PDo6NnrWbrG9948979X12cteyWYKvBInniTaYwtQFXdnZ6xJ4gGgNgG0pFvB9/9B4eD5S9&#10;dHEeF7CGwHmxpfm8yayOPDj7iuXcc3rSsjHxPhxwEKRS7n6nWzrvToaWYuHpZCxMQm6RlYPNF47H&#10;MojRMyQtlE4xfIeLnYjtO/zXdKfvyaOD63e/anEHPcE0yiswGvv9OsKFhdIxeRWnEzoKpRvk7IgN&#10;PStfSDBWm8/l1rEehAvWbFndGlsQlj4MEzA8gxUgEi60MoQjsnUUaox9iVKmPZySS0vUiyege2yd&#10;d3vddDLl5RwUaQX616kfIXJUx5eLSpd7Hzw4OgQxw+iFWy3WZJOBa9JbCzjS0TD5oWJATopxzSUb&#10;zadhzRbVGAVYdLe72RsgaIboMFUfIK4RkQ5eioKj39fmy6TPuxGP5SPBEA3GGJUZdK2XHg9PL1sa&#10;MCwEI+HI2YWQrB2IG+AcyhSwVj0AkkCryd64kiK/1axMAbE70dn1nKJ7AkLL6eRAEGNKeJWroKSQ&#10;JC1wDADy5GGdityNHBi8bPkMNCgIP64SaDwa4X6nzY6LfEp6wbdhMnVUKq1SqfHs8ODps6f37338&#10;k5/8+NbNm1dv3So14TXQ8Dh5qtEb58ABOwdzKQBO1OVl7trujlqDuccbddkFIry9nROhkDFtyfD2&#10;7eu3fuObo1bl/sNfvvsOmjp4Ubtwo7r37BE1sObFBvMcLnHEhz2hwxm+gszZ46cfnJ8jjwO9LMiD&#10;8OhJJb++tmTZLcLEFkxSTp52bfPIyRGmCrZUPI1ScKs2NzrLWvWU8RSQGLslOh8B3dC2Nq+ia//+&#10;xz/zE9hum2FMsNPz+V5IbmYXw3YymqIrJPvSBuqYk0NxahXwawThitAEWA0siE8Lg/ML9FZRCwIN&#10;jMCaw8niOQGjeLHQo4hk+uC60KvKYQ1mQo4ksI5yKnFXuMG0NWiFzBA2mk79vEXugQ3bvy5wOs50&#10;NsvI+ENOZUkj4hzMjAZIS2O1xEKM/Qqy4Mi4+af9Jn3T1Yxnf2udYhHZYHxpGVFyU2cjw2efZyM+&#10;4pITGs8g5rxnxTI1MCZ8c5QVpmNEfuM+HxkxGyKnkaKt9Px0DEQhLEwMXwhC8EoCDZbDlEOXPQ1i&#10;/TTqDPCtjP24GDxUwt+xo6035TQsNjoVduoDRHR4ZFGDR9xaLAsuI1KVkaIDyiMM/pNwZBcn/0Me&#10;HsWfQQ8MuTUej3Y6yBnwDYlOnXU5EH55lpw+0PTTuavRQGOuzm6NGN3b2/0f//W/5gQZWwNghZY8&#10;FkL2WmJPZXNHvN4IsCLev6b5GNZ0MFqOp5OJbZ78jx69hz9DqQy+Ws9t5FvFGrP//rhaLNfjMifX&#10;YsnE1m7s6eP30MdMhBOZRIyeHW09XKtj+bXZ0F2pDi12nbT0+NmprsOViY3n5QCQPadt0HXRTAJr&#10;qFWNa9fTkNO48IPu0kCuD2jNbJrNBiCZVErAl868Ptfa3ka/2/r43mm/P9Y0x4t3vmFfBEedR+Np&#10;odeqBmnD5xNLr4GPL0awFI44emD/oPsAwqaa9UW13M7nXPSXDEMQcrGwIyOPEVgUC1SbTkDDTgdr&#10;Yq4ov6gZuRbM8ghEPiPn8BTwKU+mlG7kM3SJ3C6uEaUpYt2kD7nlQ0aG5KQ5jmQjG4HHjG3CP0y4&#10;0fgS5ZvFKGCZf+OlKxuZOJgbVgqAvTGEY1FOrRbR8Gm1e3BWhQZhzLz+IKZloDrYTltn5E53PhzZ&#10;SiRyMHM1nMCWhB/PFlNwGhWW3SxsmEuxNAIOgjCTjMWBYM6XokxBdieRKV05iVNuEEMjcS2w2DQf&#10;B/cEFSU9ICx/nMsl1CQ7iuOfKHhKcBLbRDpVKatKJThLi0P1y6SLUkKAKNQblD1QPAAN8CdcJh4z&#10;ijmHCw/K+Esvv7GzvxeC9Gpd5PIZLIA/+PjZeB4Flo9tF6/l6LRVadnPi0YXzDKLZVx8W2wH+5FM&#10;5Nbdl3b372he7We/+sn1G7exUkOmOrOWBXRTqhYOzj5mFpBbu/LCS2/8xz//96++Gkd/JxN8zefS&#10;JuNiq3mxmNR7vRMfBtD578/mvvtPHj14dvzsdJFPB6lxnVoHeTEqkGZtiR/IRaHOJDebj4g4ms0Z&#10;DeEpFhpLczEIRTAVcw7Zzk674Zgf0xMgmD/+8Y+rFcsbb1zPpDcfPYC2+R+ePP1bUPNB3dUH64sz&#10;VpNj4bBah7jdS6d2A4HtseEHCfXyi+GvvB6RVgYgOnML0bZyMY4W7SuosEAaLW6Nc4gBOOMPIU4o&#10;aVXICfKL0gmGGcNgwVdxj4RWwRIdAgOAce4O7khE8JT5JbxzxNdYkjtUMyTiEwQ5zz0e2mw4Z/7l&#10;+Lde39Od1mG3CTGXZqULoxzQHwapUyMJi3gpEnK0t1hHHRwdAXqn3M1C/QV5FQ2FPG7mPjipuByC&#10;PxKqDK0OVBmgwjwHUvASa8zLZcXJaBiCHLXHCPo20B9KAnFsEZV4MhslIf8NvxrADTIzvAaUFAVr&#10;QeDKpEd9qNzI9yEXyulsShlJNSnSyTBQzFOdOjIYhOkaqAEeZvzFsrHduCg1Wp1+rzuHJ8U+gdIz&#10;noAQG6Yl+tlPf/af/vKnLmd+atTu3gqlsyx4BjZ3KJbcaNZbvWZr0Byen01u3Eh85wdv3Xrppjea&#10;L8n85dFbb72NGRFW5jySodz+ZNg5Lz7kuUP56PrVO6XShd2CEbQre/3rvlDaNbKenN2rt45KRRQP&#10;efamW7uZTr/9k59/TBGciqIP0UvmXIGgt9lGbMwyQGLiYpjI2CJxDOSWa+tbGC8XS7iloLrWT+W0&#10;QNgNmW+66MJGqDfKpBf0wGq1k9feuAY0+dHDDy4KD4DRDroddEDRfkKpt95owX+toGZp9aSzWzQs&#10;7OpQgIAiUEFRguzIro+Oj47VRQwNDSrzIY8nBCd/gHaXYQoJTfKAZAfJjnwm/wG+gc+pI8Gbk69m&#10;PFj41oJ/hQKuhH4ZGy0sYhyHaBukWqeHy8SaRHycuY1gEJdWv32a8U1/48UdF3tJkcaGwIGMCcAI&#10;TzKV69Qr+VhkbvRI9FimQJA4PS8AAspnExuJONYJyDMq3QUUulhns7WhLcGgF4AZf4E+lqQOIgjo&#10;kwyleLGE5QhRAyo7UpgkOTGsUrHIAcQbYmwkPAc5o2XlLcxeglTGSPI/+ZCqVj5V+omCOjbDUf6A&#10;/yAckeiQ3SZJlbksrACWSTOeTNypxIyVR4JjulLEYL3XoE6dD7n8iHDk8lk4X42KtVZ64HGfZrLh&#10;F166c/XWVwJ+/Ne9x6i8Ni23b3p+57e/YXFDUm2PWka5jEVp6MadFxzB0KiHbkfNz5bFNs3kfIi3&#10;8rG5vnf75u1+s0QmmJSnjMSdwdSg8/Tw5CPgYecXxbmt6fJar16/fufu7XL5ZDlqxKK2VM7Ds1Up&#10;D9tYzqKrO52mcq5oXOd8LVVaxXKFNwa4yumcxlK8UbDQBihwu6vPfbsoFLPpdaeL4ULz+OjxYFj3&#10;OB395pRhsl93opl0WrjoDwG0zFFP6vZnHj3YgZTZrs9oJmHFhNcAI8KDEINkmd1Qmxtjui202RwM&#10;JIMhgNpzjl2CV3wieJ65VyJiKdgXHuq5TP0oKfkRLE4ooCKRCLAglxu8GQ0o2xG8H5kRKQVMjlPW&#10;d5KVBIk1Ai/jdmdC7pd3MjfSumZlg4LCt8GPLbWGIL0mFL+zCW5n86GEI2GBFDa7HwYV+KZgPSdr&#10;bHxTJHECNmJqRBQyq6SkgLhPVUeGFIVOkqQqAYXwijYBdass30mQss9mLa5UEfn2HOBEkgegMfUe&#10;14A5pgo9ok7FopA1zFhUv/W5cFSXhH05oE0l9mm1Ss0znkSiCYdL7/ZaWL+JxM8MK0e0rYdIFuKr&#10;16HcqxZYRIAIeen2i4PmwOto5mKzyai1tpZ88dUv/c3f/VWzzrilcn3T8o23brscVJwXZyenxbMy&#10;hTzEH54tsM3dFlC2WuEEL4RGOsONr3JVdE8otnONDqiMzObFhcOBDAt/yfbw/gUa9+fn5MgTw2jk&#10;coH963e/8uLriMdAlkkko7QphbN+v2MpXExDUUso6qajOz1F05MZMlR/yuVuPOlNZxMYe84nntGk&#10;69VljAXnDpqAz+c6OnrCpWL/NOk7e41xKhEFz02tbIym/lC0P1wUy+21rZ3t/Z0f/uyvsbOcOZqZ&#10;jc23fvMPsJnC5JY7x62U/hq9VT44wvVoxImOIO7lSoRfjme5G1IxmeEInIKEInmO4R8oAHXPPD6+&#10;nwARSTssG/CgI9v5dMTcHEjBcUQj18rF5u+wjA8DvrWMXr2az/sW2nLSqpaHgzZJuTOxvfPxM6vL&#10;z6YhAOYHTir9IDIztGF2q+bgO7OgYNGCj5rytDC6w7GoIVHb8kSDAyL1yWlN2z9DsGAKPwGIBNtn&#10;ykFYYCE8FaLxcDKxjoX4lStbGxvZFJvdiMsbAFTGwSB9jY2xuVi08Jolh6oQNCtH6hZOamL809lR&#10;9qzgiOzCQwD5Dmye7wDcjocxEst4PUy1+ig6Am9z29xcUL/4B06DAWajnZOjx3ksgFyuzWyqcvbh&#10;rN9Ak7PRPN+/ef3a9b3/7X/9vzJRy7feXNvZDE8MgOXDi7Nyt90qFTmIbc0Kq+8GsV48L3fr8067&#10;Mp2VNLcNtMxiAid2HtjY+sv/+O8d2rjePuPOxCObtbJxfPRU97kvzjrddsVpm8JYjeXzWzevJ8Dn&#10;pFLWRWA81AqFJhi9VB7ZR9uzQ4DLQBiiPAiAqV9++QamJGC89195yznTG41Sp9+hv+Bx7DYnVMfL&#10;BU7ckFin/Tr6Mv4bN65ypo9nQ7T/GFa8+/7BtRsv/dN/9i/PSpiTP/RHF6k1AMa2ZGrdrnGPCTMu&#10;vUwfmWkyWZjoYdw2kkx1ySIU/rTTUhGp4lFKMTmv5SCjAUMXX5SlOC6p3RgHz2YoaiJWIbcMWkIf&#10;0s04iI4i4eiQcGR9zYaPSBqMZmFE3Syj2+uxrA/v8JlACtDpcjgqMIosnsNCPR6NRAM+qkf2mPyo&#10;LgYo1Pxdhmp0drC6YesMOAcdDHRQ8OS0BGoLe4L/sIHTYHLJ3ttN1bFkbqcHMZ0BwsDAHqlbXjri&#10;3mRDyYNwZnFuYOhNn9iWwYmZFHmceAwl0ZlntBmLEpRSSgpM41OHtUwicXWkGZfTmyOE2puQtCNp&#10;BK+cRwpAANYo2KNg+sMylrnBckG71gvoznDIiwElTpU+52BhNI4eoGQECnEWSgReevXG1968EtCq&#10;t/fCo8FZs1aYAw21+ujTjP4oEY1zOQsn0NpQIjaSkSsgla22Gixloq1F6PbHtAIPDj5w6t1Gp8o+&#10;BnhqJrP2wfsfjgZTodf6Eq3ioHj+aNQ8svfmzfrAgvb/yIOzWTq9BVq2P26Wa1DkLF978+u3bnwD&#10;E3jaqa++8SWf5qmU234HRlbX+73q0eEpFwVJgpkRWDLIxwy0DmZwNuxMfB4n7i2DcR2KHix4GKTf&#10;+/4fff+3/6me2HY53b96/5fozm3sZEFQ9xslO9EjOwupkdQp5XKNlotAKumLRcFg43xC9SBlkkp+&#10;Uj8puyY+IxWJyjSfME5hFIyAKzMPhj5+0D0c+6C6sBin7ZrgRwmikUk7q4o5V3FEwmWDPL99dfdG&#10;PryT8Lkn7GsEEW3VvD3wt8E4XUu5dIFaclSnpUJszCDtDUdjqpWRKL4iMMELIuHBT4xo/rDLF9QC&#10;oSBqu/hi6hEQiiLiFUmEw/EAVWaU/wyL/O8c4g5oyx4AdW4U4HaqLIwjCWxalk5/WGm2KPskHZJh&#10;Aa2JhovaD8qzqGyq5LSWOlH5VZoNnqqqiU+KkzHHCStGlxjYi8Amy1eedKZeC9BMPqxwKSAWIxB8&#10;Gv0SXw3xYoquLhMcnSPV75kTw9QR6LT1xyMfwtKOSb30JBWCl1vHygplZWMEepPhDocyQDUeecRg&#10;24CSabGBlwOppxElmD1AIcXmctro8TszdDpoDRGlqZSamsvD5WzWO9A6eFtODW/UxtHpgVfPAIrn&#10;8OehB6oXjCPenqBYb9T7//gf/LM3XvvO2pXbr96BlDO5e3MXw8eQ1//OO++1arVY3FepHaDRykgz&#10;FEjUavWzMzo4SxtQCiSEoAhCy7J2SpUOfOTOyy99yUkZPW2Nx7X93WQ64dtaT6YiscLJiZ0CTvpl&#10;anJhTVqY3rqZsOayPMvEJUmPa88RKXL8DAPVmEPyhSw4OJfEmIwvYFPCto6oFblLv5+7SzuNBEm9&#10;3UAqLO73wWtC+DrkplcediBXu/0u63Ijrrt6F+uI+dLKW6zeUHThj5b7E/6i+Ig7J1vpoNMKYxWp&#10;EXphNnE2IS8C8bHC4Q5qvmQ0kfWHk+BQp1ZEWN1okLQG0zoyewyW6LPRu9YwbUVxWboK2pkgamz+&#10;AFRDjbaCsT8zUoCV8MGNYb3VRKO/1aormo1MVs12RVkNSH2y6uGonjkf1HBIdUJm5SIRKZeEXEsR&#10;hSoDuwWEeSidUQyBcDEG9oObTEhMM/QR2iohfQGdrFW29gch9HOOiwgVT0P+GT5EN1554+5rXylW&#10;kSkCa94qHf0qgKz9oEOvwPoU5k+twQB5ur27zWiyN25ZPNON3Z1Gf3hwdsZ2rwlfwuonReGGXqtX&#10;ekMrLEdcL4N6GKRqh0m6McZ95eDgBAqQ3YPgeK3SM/I7gezaK//pb39x57U7P/z5Xz48fvf9j++h&#10;6vPb3/vvbu6/vZV7xR5MI/FkXwwjHg7BgZCAsbM9fFosH8CVYZkuSpAsLn3Ox09Q6kFrWkYPSd2S&#10;j5LOvc3KCIfL5cSzvblHc3F2+kGx8G639eT2rax92q2enyDPCZHDTucrfeHlHEMEH/gIhwhAzmiK&#10;KC66uB7S7chhzKciNiLFJJdfhedlgMqxxlHL8oqlOw5A/BFT8WFncGUtf31nC5HMRCyBTMRFtb10&#10;AOVZBNzWpM+aCLjrFydUmQjGzp0anrI2ESli68MYnnZFxCaJJCU4oH60/KI5cYQhVCWi9C3kGZg6&#10;IwAK+O46cG2G2K/7PJAXSOXUr71KtSQ70V4XuHwfjAiIXbAenPuMMxHsGZCJDHyoKHMN0pto16pj&#10;QAaI5qFhJkV1OKtfn75i8vnlb0oqNcNUnSHq+eUxFwyv6vrQ7UOKY+6yzRA+83tizQYPJ2sh27PT&#10;42TC63EYIdI5Ozz4DW7t2bP703E3EnLOYD3LD3XPZzqq048ftbc3k3SScDuZFWRyCPzd+uDDh60m&#10;W9sxFjGG0aO4hEbHFWH5JgPVKaqhqI1RqhJGQ6SgRrM28C20tBAV5wD6jbe+/8H7z9qtzre//c0i&#10;LnFdYCEjpJF4InOwDSMeC8yCaadTPP7ow/eePHtQrVdPTk7bFJ94yfXh0hEhrkgkBfzhwX2U9Syh&#10;gCXgR/PBHk34Kw2wCPb+aFHr9C5Qne23yvXSWfFkiL6Az/Pw4eNzdovnjYtKZxWOz8dqPjTFIxFM&#10;uBlW8zZIiVxe3oHcF/EXo8SUyy33hnsmN04BamRJRuiKyhSfA1blC2g+QLMy/47q+iu3bwJExUkC&#10;NZwCzHnG0xMj7HP/7re+ilbxZNjCVAjuLuCuMfDv6YxTRppdBJjEIFdiQjX08kTIKF79C1GpsTqb&#10;gFWADkQiitkOM06aHzIclMZBHxlMFNVmXFpBbLpdeHV22ZowSGevBthBHESwawEiIttnbi3yvkpK&#10;mUdNAkt+sJpNrgaO6oyWUlL9W45r80Md5erY4KSQvMmLVl07USiG1OIzCMlNxO7nfh+lLHA8dpJs&#10;29pocYFiDsaB0UHIZNzkDATi0bW1cND//ns/x7zeCRZzMtG9CNZ7223r6QmyGvNIxGMYg53dva3t&#10;/WQq7/FF/uZvfhKNppAsRv12aPTKxTqFE/Z1cDoYblAGs7FCuYq5L0hjTCC8OqbYbWDOHm/4a1/9&#10;3v7ey//H//5/Xr+xf/fui6jT4sAMSgCmVLXKHr/erB/P+mVEAZrNGlvNSq2INtgJez0Y7giKSO5n&#10;ZBzhlYMWKxTqeBJGIjndFw1GbH3wYQhsogo3WfTHk4s6zofniWwSvgElEx4GCJ5zMmAMXG8B0VfZ&#10;8fkHIQUxG2FKebA4i+ggLYLxkexkjnjE5ZOvooJR3bSZGyUapR3lTnBMk8CoomkrhIXv9Uw6na1s&#10;lo0aDUi92b6ow5yCGkCGXF5dTyxHnfl4kMpkKLvbbMfmNpZ4/OJHwZvksRYyoPS3kqJWU2ZypyRJ&#10;KmPwPKPesMNTKutH5k1MIukyyKR4AlHnY28h93PmcjvS2TSB1e2C7cPnjfjmHKYjEu8+NX9kOjkf&#10;I9eiNn7mA7Ya6qyG35/EouROtaZRA3BVOqoqkw/Vj0vhKeRcH+IW+KyTZJnAA8IcDQdUbNZUPHrn&#10;9q2AHj47K8jqyD574bVb9NeZaLhUroGC42/CkGRW1u+2xVfa4emietSxdTuWh4/6UY79wPJLX3rl&#10;tdfeyG9fi0UyjUbv73/2y994+y00snNradxgzgugrC1It1ltaCV5JtPBdN7xeNGVoeoZ4UnAnhSn&#10;J7RVX3rhq7de/cpivHh07/4//Ad/6PahBZRGUGcyHmUyqUqtQHmFhAUmKXR3TPCOj5/SLbAIICeO&#10;xkuXK8BEHSH5cCSJrmmnMyI90xzCsAMpysbyrDz0BJ02dD54gJFNYljFzsLnePPrX9vdv3r95p38&#10;+hY69Senw3ffO/98OHJ/sLojipgjClaCMKCgRMfRLOVX21sJSr5A4tXsby6PbKKE+TscBj7hbwFb&#10;BAWI0moQeVgYmh5vs9M7K9fBdGFKz3byS3d2G8WTQafh9Hh4dAx6UqRIpFKFn60mf7wIgWwIqsts&#10;H2QIz+9C9AcXhRaNGEFK4QarNQ6KIp+joZWtLyInEMbdgt9ut3tkOhxDWEFh8Otn8kTqRgbDo4mP&#10;D7w1jcEALlpz2GXyXiSwVHDJCzBHCpcP7CcntbmfMZsa8yvkiwlHhU62AHEIhUKoFIFIYHTmdEFe&#10;nlG9kIUpJUJ+ndx+fn7GVNQXdI+Xw6v7WwxIEonU8Rlm6DVewPVre5vra3UYBmcV21LrdBb37oFB&#10;tURjvm9/++W9vStYxXKC2wJx7GHo7m7cuvbs4PFo3Nvb32NrfHFRa7UHPkTayB1w1id9j29kd7DQ&#10;55pqve7s9ITF/HJ//y6r0uPDo3gkurm+0arXHBgyxqOTGahypBgrjWqTKGjI7rfm9SGUGYD81R1w&#10;YDoobYbDxfFxjREwFpxMOjSyLl61I+Pps0K1hkP6zO23hJP+7MYWXTNtRm4jV6qWfvbLbiJl2dnb&#10;Y1TZ7lCnab2e/eCQzvqz2ZEYWt/YQKJMfJqQVAHPxuxayKIKik+U0bRwXSVtsWxTizV1dpuNN9Ue&#10;X4KuuNi+Io/DeoWoghTRbHLkU+iDqCuhboe7Dh5vzc7VTTaqdlBYCBUzAl0wOEXokwES0xnSjZ2u&#10;hb2iFItSjsn/S1rkcyAdoqJCd4JifTLJ3Vb0a5mKMpji1cpBOefIHoJDoWfH+1l+0+VCPZCFLCFC&#10;scir9RChjOlE8nbW6WBU2uH7q2Lwk3N49Siqx+GTuJQTXPU4qy+WR1QKGhAbtH5WSyJBX4/VT4fF&#10;KXdIni7ZIiJ9T4kKJ4wDpINsDcgQJvS1TgUBqm69HE8mGGWU0f5pddnrbF/ZjfrDDz56Uin2kXdF&#10;yfPui6nrN69kslikBcGv41J78vT04OT47osvQEYeGC1j3Nnd3REXBUadjDHE2ZUZCAS4EYb2nHCy&#10;devyAgMff9hnxsTTTEnDi1nPrN//6GMmlyenTxj38ZQeH5/OJg5IF2hsoLSFrFq/34zE/cVyhwzT&#10;6YyxGQFRgaQEbM9YPMZU98MP32PblExHf+d3v721y4lciCVd2fw6VYHcJoft1ddexjjnK1/Zviic&#10;Hhwc4jX77Onxk0dH8WR4tuh/PhzpG/K5HI0IF85BPSdjDimSOLZU2SZlkQpGDkrpqVcJRGURPri7&#10;vb5AWhhYCMBiPCZVRGhmmWiC63E62xitM4qDrjefxkOeO/sbzHGQOybe4fhgeyZ2QKqJ5+iUAKBi&#10;p6YzGxj1jzRWfCwtowkbdXdubYOXUmQ4hm2vC10HK+U8srH0PSxFaFgQY2DFQsxw8rvdbupa3gzC&#10;M8Sym36bWBQfB773rNNDNQ9c9OrDdD+V51DFoDnn+mRD86kKx4xXM5Py0rjfXBYOBn4cVQQ/S8ZA&#10;4j1N5+00mMX2+vYl9R/rK6FL4Mr6m9/7zmKG1B6E19qLL7/sD0Ta7JKbvWqhkk3mEFf40d+e0dC/&#10;/FownUtkcqHtnVin1ytVmk8Ozt794B7yNyjTPz28r+kOVog8zgKlm2E1sltg+2dHm5OyZsQTRPFv&#10;t+rgaKqVDigyvpJHFK062le0D3/585/0B82Do0enp+iLup49O2/VJt02cBvM16CF4nCI6sK40Zow&#10;snnytNisMy5DrQ8UvN2nux8+/BCiHqYyAYY7IecbX7771ttffvW1V26/9ApCtWzsEJGKRoOvvvYa&#10;fih3bt187dXX2KA8vPekXpV6oN0uSDiq8md1GvEJJzXdDPNCmXSwngT/wv+EQShTMW4hpZUU+DJz&#10;liJSHaaXyUQWd4zGGZJLMCm84QLTJ2SAKJsisShFRwPlTvqhBXh0x3aGDdSUWp+d9NSK0J7Msok6&#10;Vj7SvjPgkfJVFFZUv6qgHNJEsVMm37iBS3DnWoAW59YeYx4n/DInZXujjnyRlYe52QRpLCMarhff&#10;LxqLq55XmjDyLuHC/4O6IZ3LSkkPog2KmCB7TuVsJQJFRKxMH804XJ3f5pu9LFLMwllVNbxcdXHk&#10;C3EdRUGdVMiPUoU4lQPcPIBbg7UsETZOpUL7e+toWSKnxbEV9GuF0/v0+5DQd3avcdJR+tbLLegp&#10;lE9nJ/dcmuXqtSTmUevb8Xa3zPr45KQElaVYrcOFq7fAZUCBahrjfqPWoKP727/9e8ro269s9o06&#10;Udhrj4Y9q+5JWRZ0C5x1i1a7R9KA8JxK5dQYqGOxGIWLYyFmIs1YaJ6ftccjQMQoqZKUBPrNbeHZ&#10;7g/mD+6XsZFEsZ68SHba3Mxv7+QKpaf/zT/4ViTm3LuaHY5g8SP4hd8g9txW6HG5dDodj1IQe7nl&#10;CJD1ug8/fpSMZzxu/9NHR91OeYwAxOcOay49jzWLNIiaioOgxt2crJzUsh5UBSS3l5mBII4YPEo7&#10;QAJTe0SkTURAgtPK3JIJGE2c8Xh3iOkIeoijotZGnFxwPWAormSgbFAZA3OGz8uNI5QFP6NSkVm7&#10;SdyYIz61qeQ3BClmhTYAs9qloYCT39hxan78ndc2d2PJdKPROT47B8EK8QN8F3tSFSu8COoeHAxA&#10;P6otk8zF+E0XmFlCn+Ycv+kI/mZBJKLQacLGbIqXsmglqWmXuSS9zIlmBfuZD3M6acbiZbI0E6a6&#10;VsKCpb7AAyd8ndrOiSaxe2MdxYF2o1lD3yCdSLTqJSZjaAuKd9jGzscf3KMwKp6dg1JkbIyASW4j&#10;nt+Mg6hHTanVHsKAwXEeSVTgIICGgE0waXSjkoBk+whlkSFzBKcXuj4ILYyCRvwRBQtzZBwQiwXI&#10;WfjJecnfoCMSSbSDmFQjREYbaTOGsCz8NmsA2lmhWOHCy8yKPsTlgcJDXmS8urmRTqUyHFZoJH7r&#10;229tbiUPju/91ne/Bq4CL6W7d29QADx+ePLxe0+w2kDquotd48goFs7ZrzepAIajo8OzB/cOPFq4&#10;XOmenVb9LO8/F45EFQeu7mdTLkrbMuYVaADwFuYg6rwUsJbaQgAVAELGTVNjQem4Md6J4LHj5Y4I&#10;PpPykrNV4WjQ/2QQyDwFK0oO6wZuIIyzLTN0RHzIYgkPjLiXNaPUhUrfToJYpsosNkie5mEtu0x+&#10;NhkTjAcaKdRkMAB3rt5iOGx3gehj9RAajCawmDmmEcxwutGUpwhWKgCQd70YkNsYP6EcTt1NpLLg&#10;ZjyHgBCpFAwzzjHClpSl6RyGPJAEfizBr2rk1dOoWhhzafi5D6Y8ar1oZk7zM1ks8tsUNmrxDdLZ&#10;IdA6Nu9u1xyiWAndG+Q62obfFxj02nQO7Lh6EHeCEUYXpbMC82Ye1/W1ZG49Fk/pvWH1+OwQa6++&#10;sQB31h6K5TdLDjWGtzcbfaxzmcOCsMIX+uy8qemi687PNUTJF5WROS+Afd6TR1UImLw+t2bPw6Ud&#10;txq1A1xScVkpXHTPT5nF0uelUb+mcjsplJEZ5HnWsJHCp2JQW19PhkNRLiRrra+8+dr3vv/NybyT&#10;yYR29/OUUYMhdhr9UDjSrk4GrUW73vNqvpPD48ODg4f3PyrxKLC6QSO5OTg+ZvUwPj+vd+pGJBj/&#10;NdmREKCVIfhk6ChAFklV0kTMpAqXTa4q9glcqjFekBBoeHRlzubEy4hBD1pY1MZCv+IrkV7jEgj5&#10;RTzHKIkbHcJxKHic5WwrGQYnjCSqoFcR0QE2KSSp54e/iWqT01acl2VVItmRJErhSJKD6cPJv3ft&#10;Jg88rZ0gx/gRmvuj+/ekfnNYaZyBF+GKwZXkNbp4+DxwezRIAnzC0It7xjQOibNoNIkIJd+fCTlj&#10;fBBgp6enQ2S5eWVch0sckxrvmKH2hXCU12kWkZcRKYmdRwcAngEcj+6KYhtgBydVPhHV3EinDRv1&#10;KicpnpseZ6iLoVOhyaaN5wSQ2M3re8+e3Av53X6ffWMtFY0HkXQ9OjlC/r5vMCKAqMwzNwNmA4wG&#10;MFijDjwFlZ4EVCA4xjBQixfYo429vhiTg3gcszkHaq69bv/lF19ANPoH3/+Dvb39eDL2wks3wSZ0&#10;mtV8bs3m0G02/dGTc0A3gvuEZMXsTNarpKd5JB7IrSWBZnSbVc3jrJRLwaDvB7/9HUiUtdpZOhXt&#10;90S79fio8PjhcbM6rFcWleLwV7+4QJUZXjLLh4tSlceD7NPuToqVznzpQ+2yUOpBnAZE/WvCkSvK&#10;TeOM5sTlcyGQqXNITl5SBy2aSpAoqvCsScCZwxiFguEeiageeQaHZ3OFA0tM5JJhRIvHN0Vci8Fo&#10;H1Yq+5YRyhAR1JoEIyvhiKwezBhuJ+lQ0isbA2pYumKQjAwjzc+ZjUvOFV4KYYVaejiRbHX78Ht4&#10;JoQFZLV+dO8jJHIYifNBeDPPYWHN2cTTRORRAOPSzC+kV+he6a5Ed0WcIsCQ2DD3K1LxGMNWp0Mg&#10;8gyYu5bV7NucaalSYpUEL1OkukaqMH1eV6qvY+QIEhIGjlyO+RIyMivOSMC7mLRHgtDpgabCtc+j&#10;xTr1ab0OKIT3AVPRiIa9CEr53ABUlr12vUut32lKUh9be32t1eNknfCIMSNj6D4cLJ4+qSWiub3t&#10;2wFvREBDHh9bJ7j0gUCIXm4y6TH9Dofc/+Jf/NGLL7y8duO2PxhOpuJruQyOENi+MoOQecPMfuv2&#10;q1/+ylsniEJ3BiDw8dNwao5YEmCA9atff/Ub3/7yi3f2RsP2z3967HRxKF/LZROPHn1crpzx2H74&#10;wQePHj7rNEeD7rzTmPa7jkZtUiwO0qkIN9Gn67t7O1TS3SEb+RhuysbEZUxdTKJjcYydfl04kggF&#10;VyEujzL5UzMX6Rb54IITDgLhMoG4Arg2bwyFHZE5w1/TQNwJr1o1tzObU4TtuCOsAzxuBFgW+EwD&#10;52FSPR8N16J6GKVSPHdojzl8wSvO0LWTmkBFslkyQtNiPSObLplZq5ZeRtkI2PAKBFeucxnZiIkY&#10;qNeNMDSilwOjKyBvfqwBmBx/cSseD8ViaQBSvtWpUv4bo3x+ExfjZDKdTmVYjHqppHw+tHGBVlB5&#10;dAd9HjHuD6eECjlZz5h7KJUdzd/81Id6Ylc5c5XfBS6v3FCYr4BkoiG1pJN5ED0+RDzsPLhVpTMD&#10;PcYV0vNiPI8fFBxfFJ8wGDMaYXjm0+GSLeEAIRv40RM3QWbYz4q0tzijWcCQ8Lg0GsNyuTMAfrLw&#10;5lJXdA1IHwe468MPHxarlna/w1lB97q5kf/j//afYGyPvsDSgLZSpkpiXv3+ew8PnxS/8vqbzFx+&#10;6/d+n/yJCeurb3z52eFpudKmWHx6gI4eRcZ851o8lrZtZpOba7k/+9NfrK2h1uvDFPH9D96BGkbN&#10;/c4vP2AROzGYHPhGQ2etwmy1SUJ74cVXeLAvShe1Zj2ZzTmQOBzMmr2p1RmuNkeFcg+BcxGLZcX8&#10;uatKxIi5MRMAJsXSlHCu0lbJF3O9zUpRhaCc44pUKBGjpj9qy/w8Qlf3TWaB4vjK0smHeAgYW/Qc&#10;+dcIP9lMGAkbD+wIYTlBJjagnSOJA46LnSHCtjrKNQ4uLqpIbg+VC76IACrdHi8dPvtlnBII42Qm&#10;m19bI3ThYcDiY3vGWo1zhFfEawt6wps57CNjqPWylSKb8AZ4tBhSE4Y8Wow8pf4w6TJTbLhbAoub&#10;z/mEfCnHgxwQZH7QlXRakBakhzMhZ5/+pZoWE54r10SyvLnOAXsmzAVGm5I7sXBkgYmHusfrbLZb&#10;Ndxepu75IgC9jxxJDuCQWGI8J0sUBmeuXm/29KkoAi7sen/srDSsJ+fG+fmg25M0yuQUQNLpGdQT&#10;1pKWfD5/7drVRrN6fHwACL/V79WJWhRth+MrW/o3334DAvHp4bPi+Vm9Vs6hUYFRT6n2+NHpwwdH&#10;X//qG9dee3nabcKkhe2AHCbH2V/+9btXdtYZ/g6MJkkW29JC4eDeB/dQh211T3lHeLTR+N6+c3tv&#10;bw+29fr6pqb5yUAsZam8js7rveFs7+pevVW9fmOvUil0u438ev5LX3qd5vb0rMQM/PSsCkYW0TUO&#10;eih+eECbS9fVSJfPGUlEwhGmSdKXmE88OWkiks1Il/AF3E7Vpqg1sji4SLnOl0mLrS66lFZqy83v&#10;M2KRNLu0o9PtsoM20xZUD70OcjURVEX92PnQZw/BbPKwWNgo+cIub9QbSnoC8YXNO7NqyAUzJHeA&#10;3oxEQOW4fNQS6JnAgwSxHqadZxrAClr3akDRqMYq8IJ6wMa4h1b0t/pVdJ978uLZZU9HdDXEKwVB&#10;KpmiSiYFgiFHk1emR3MLfI5SpUqGRz6aRpIOxE37wXBNGNvsBdxWVkrS3Ehl9ZyrQbTJmaxiUJb5&#10;Eo6I8XPh4C4ydWXTocjpVND2eSDs8QV9iHBU27NaczleBAZjNyK8zASRtURobzprOFwGE6dqvff4&#10;Sf+iioGXv9a3H5cnj44W9x+M2GsG9OhizlQfQNyCh/TmzfW3vvHGl998+b2Pfvrg6QdDjEbm82Ak&#10;6XB5z85au7uWa3sR67xRpU+pd4Yt49a126fHx48fPy1eVM7PqlTyW2tRo4kgw3mjWZpbJ08PngHX&#10;+vDjU80zSiajfp1Jep+jDtGBJgDu1hCpQSYbu9evcQt4u70+cvhzTptcNleqFJHV6w6bT0+7ue31&#10;Vq+GffmNW9vNZmljPVMpFaLh6Dd+4+03v/p1zqJ3fnV25272a1991ctk+nl2vJzlioIJaSwYQjoK&#10;/jkDZHVR1XyRTwXQoHAuahQtHad8Iv+YDac5mlMDjss/EkS8GqyofEqOkdEc+O5oUE8ik+H3IiwL&#10;a43tmT+W0vyYMrOtZuU8gxZegLZZbwAA4wiTCTj0GAxCu00SGW0yXZ/u9+M1C2H54PDw5Pj4+OSY&#10;cCLr0E4JlUcafhTT3Chcje3o6HFeylJRRomL5d72roC66TopZcDXgyicGIVysdFrkwr5MmG38DP5&#10;JaGGHpB96bKjxixPGCsRUeyTTkUoYZzGIiQpPf9qc6CKSP4mMWsOLeW/FESSn89Lp46EBsX2xVwr&#10;BMM+gRlMEeoCm1RFtSIZjzfrRqfBQNvB8ysGMCNRkovHnTx9Ht2Ixtyvvn7z937/N3//D777/d/5&#10;1p2712hpP/jwnU63BXQD8Eo4Gv7Jjx7fvRvKpX0BHyc221M2svUX7r4AYOfhw6NznPGaw07XQP8L&#10;CYajo4NTJEq7faTtGu1hpQrgBEw4WDyKNwYsJG6H7tNY+UjZNptiqI29JO0EKkrlSol3B2Tv2cGT&#10;sAxuvUdHp5QT6UykUizu7cRffekqYnbpZGBvZ+Phgw/KlSKI0mgM2fry22+/+eabd2IxETP+zGEt&#10;eB3VyqC0wjiCCymYAIUcY5Ro/qcUj+Iwo8B+6sOcg8g9/kIsyi1hWi0fauDHPWNjCs49HADjE9Q1&#10;P60tBngs8azLUDzt9mHtgTYS/Q8dkoQu08pgCIE93qGP+OAbseIDiEOXU282aOQFfMTVkRQtjocE&#10;Lj3P5SwUKqnb4vUiRTOkRoDn6nIhUE0AdRvtjew6Ok0TLDoaYk2HWP/SvSzWy13qTlzwKDkpdlkH&#10;oF/BW6fJciPbZ8Wui7woKrsSi2rgNGcHglw9/y9lMg2dilJCXQa3nB2SL9WSVeYTCmQej0bZXx4e&#10;PANSJIRHyzSVDrBTHhgN6h0drWmEdgKRxw/OJj2XrokcbCJhzaQXkbA9nXbcvqO//Or661+5dvPu&#10;ejgK6hacV6VSLfTFpLUG8SEUwuig+eZXv1QpPUYAKOgHlMEkY2QM2slUeHtr++y8cnGO3gd2Yuyr&#10;eIO2SrFSKJRp7NqMvEag1ywi0ucI0OEgSMT8lXpNLjXLVeuSsR1QtFQi/md/9qfobdy4du38/JSB&#10;IuVdq9nIZTN37t4hp67lEz6P7dnD8u/84IXdrdRGLur3WvlNgESPntx/8vQhtpvIYO/tb0ej9AbF&#10;L4SjbOJgAjhBmrHMleCj11LQMYXiYUkjHzIGvByLq8xoNpWy7JC8KPlS/U9NPaTWVINtlVyhLCK/&#10;p+mIkDKQsM2ZwEHPQv6VqV2PILS7qEWCqDsy7+JfaKMCtNdwioUeA1WfORngWaZhwXgyRfDBhFT4&#10;NqvIa9POS68jW2MANSFYo1FIMaJsjmkBG08mBYDSIXG58F2cW/c2d5KRBAUiUzHx41piuTEdsF7H&#10;eHiJgKYVHpd9aGjTOfoJKCwpRrXw/BkxUD+aSZFAJAr5xUErs0WTaKloDMJkkFyIkYj5oKq2DHl3&#10;HPKSSaifpydlHhZcTbw+Szyp90cNcEkkMTRJbl7fOTp4Cjcb2enRAIOCUSQ8i4SW2ZTvtVf2rl3L&#10;xqKI42DRXDsBeHh+hrDx0fEpAY9GHLR5PaBR14WCHiyFC+K/HnI7LM1GBSrKC3dvnJ2XTs/q7Q64&#10;YwfQb0YOeGeUSw12Wmhfo3cAt3hpZULO9XShF9VsU+pMuB0cUUxjCeu9K9lvfvPtX/z8p+VS4cUX&#10;7iaTmCGTLunV5vw+QExu4Y3Xv3RtZzefjEdD0621LL0sdBTKstJFGZguHNfz83Kz2WMbyWgb2v/R&#10;Qe3z4Wgex9xegGGiJ6EKRApmcw8rGFUWHbQIq/hTEIJVPEpMmoscc77zuWS5ikiJ2qUUAWwGOaAX&#10;E0RZxBpE6F+zNuWg28ssnXiC+Q/Zl80K+5U2/jadFuNATm0gWyLmY4NY5meixJFE75+hYMnnovE4&#10;u1dB5aqPSCRMT4YEGtK8PjaffuR/QxH08olU4tnlJSzAPXa6fTdiSwPDaNamteKo02HVGEA01aOn&#10;vciZ2cPQ3T2eIC4cLtFWkkTOooX+hmAlO0ogCoVbPYjqoJZAFH0nNRMXHUJF/jK1jai5oaST59LS&#10;xrQa0YiF4ItE4Sxr1VaFC06rhmhcMhbAH71Wqn/5tRfBLu9sh65s+jfyvrVMJJMMARhrtbBZapbL&#10;IH6ajUYX8jJoWZ7buy/coU/K5ZNQ5A+e3v/t736HARGWLc1abWJY7r5wRfdr771/r9mcdtuudm/e&#10;p3HHnpfWYMxB4ndqPiiX0J4XVne1zh0wgpHY9uYVBsZceQbP8PKTURwHrNQST58+eenFu1/72pso&#10;tZITXrhz+y/+05//1h/+YTIYqIgz8gEbm3KhxAvg4jdqtQqbzZK4QlEkQFR+/LhC09hGxBuFksYY&#10;i9HPhyORp8RD6Ps4rwOqYpC8SB7iSondFmBLBW6Q5KfqSlU/yv8ITcW7W4EczIZdFn/QtyXnWsRu&#10;Q75YnDJVNDIPgM9Kccc8BrE5nLy47WESHkDtBlWV6j8oFmF7yI5niTq8HolGSXvhcITTv0p/WKkC&#10;mUEjv9FqETBATDmp2XTxgBLDtVpt0Z84x4uecGI6fCvmBYgeUwbg3YRAtTPorxo9zF8L/Zat00p0&#10;h4GFNW53o+sYmVsjoLkW9g26Ks0bcbpJoRAdgJviXSPKzwSiikKaGOIPTgO0AEZcl3lRzR5EdE96&#10;PWnpZPoqk3DKnnw2PUcp1NINhdBFGMcS9GS6IcOGGcQeu3U07Ne//uZLy3nDsRyATuSXqPLRRy0s&#10;ZycX7caijvHXwMUMp9dlB+NGlQ/u6fr6Gg+kaFNFAyDPucRIduVTmZ/8+H3gj1evhrL59PFJoVZH&#10;19/Z6VmG6CpRZdhA/CHALqYnbq+PNpFNT79vlCu103N2rS0K4FAowPpeVWqzbErfyCcPDg+S8dg3&#10;f/8PeOhQko8hAeh07l7ZnfX6PpwmfF5EKN795YNmzTg6KGAZe3pcLpV7oMgePrwoV4yFNXh4VEM7&#10;cSpqXxqULsZ/nw9HAc8q5B6pkUOTB9qc3cjyWjSbRXPYXAmuikaFYTEPa0mH0u7I7yikwqqvIZ45&#10;34lcjnwVjdy4hUvuDA2GlXUs3pUgswGktTkn7Eg/UyYyo0XtKwofi8IxmU4Be9vc3Mzm85zftAX8&#10;KCZRKMRtbG1mslleLU8CRSHBy0KFFRTrZpprpnooTSGmC+rTG6JW9TOBYKBYVAMwYIVsTwuN6mml&#10;VOw2tHpzcwCnxxZCZ96YBpb2IG4ZMwuONNwHO2BgnMwwr+1054zTXajXi5AZ14rYRJ8I6zKIW3xC&#10;aKq0qPpkIXkLXojQdPAiqEkFWWJDuQBeE1rsGiAkXNlimj/gZ4NCD+dD6dKx2LuyxsrwX/2rf+m0&#10;4XBRwOs0GPAKukmixr1YRHCPGw7xz0O60w7EAfvlfH6NVfb9B/cb0PrHqNy6nj5+/PDDR+lkejJu&#10;oor/4ks3Gs3e/QenVmsQ3FWLnQgnk53SEwK6k2EQ98wPuZ6bZbXW6jVQRcWihb45m4vHE1E8NDAm&#10;g5gW9C5Hg2Yuk/vBP/rH83br5OAZiwPGB7jT1kuVj+/d72J7v4SDUy+ckRGM+w/OSWLMFap1fKZn&#10;xgxn9vRpoTmaOpsdBjZIZiD3uhBmCA/Tpwc9snmj9JASTQPFCSyZdCjnkhlerE8W2G8xvxVvNTPw&#10;1NBaVsqE2mr68yl8kApK1VVKMy55VDoDuQX9tWTMY5lno+G4X5tiNzgx4JVbvX7gehxD/hABGRbK&#10;jsqs4GuoHaVFoXiTwaFwEcnl0TgWsNL1c5RzNPMJCxX+J19LgE/GbjQrcbimMrRbG90GW/xmvd5p&#10;ttjAECQglgHHQkvk12sL13eWbNvmYjFMThtNCDhuF0EgE6LFtLOcdJeznnU2cGiGW+/OJga6aPDS&#10;GHbaREdAxC0mqJYBFXEwaUHH16lZx/Y+eRHkJyJCpFDYlPgmvvLidUzUWq2TWMKxth5Kpf12V+Df&#10;/IcPUFO5fnVrZyM96tYmg9rX37j7+qtXKf7Ojp8x/YdwIcTfar/eRu5aM8bzLv4loIXIu9jXwLbD&#10;C2vURFLHp6ObZOBzMm4a4Gh8fgqtEeO9w8Nap70EVT4YCreYv8hMl4oaDaRGq7R9ZZ0am20Yyefh&#10;owJ81vya5Wtfu1ur18vVGttUZua4JjOR+tobof/pf/mf6T7efeedZwfQCMcvv/wSlxvTy3q9wcFN&#10;XuPynh7DRqbcJrXLCJtzl72aWmQgOIM5C8ohlILMkfXRosPw7/ODHqWuQzJDe8IO04Ibo+660OPM&#10;bCf4Vk7OCWMOxfG83B+qc3s1v/zcXF1Akwo9oL5GNjX8B70FGlHUiwGPxvQRSjXdM42JHoqipcSA&#10;gaiDCkrw1njY69TdDFkpIjvs7tqdHpAHgJUszYlEcxt4wQCtWuEv8hZowswMzQw/t7au6TrcDkqX&#10;Tr3OEHzW6ixbvfDcFpxYwnNrdGmPWZ0Jm3Nt4Yiz11B7JkKfOtWcaVExI+rCZZGWB3tFHB/9IT8T&#10;KT/MUyJg3Ie/y+QX5D3XnDKAU01RbwA5MtOa4bfEQlMeCKlkeBq5nJlUtF47n8/6t25uv/H6C9tb&#10;eY+uHxxfsE7c3OBEzR8/Oe00+2fH59Qw6UyaSQKjPlBWVVR/BsNGb8z7byG0RsPrdFIPk9V4TDkR&#10;ADtxeuEH2aoDqRnj93l+dqYHMZOL4yHeblnbbRuGkcgdw8kgJ/GA9/qzar3DOJWpG7mGt4f2aatl&#10;bGxYfuM3Xvz+9791cPgIGyYuMjLErSZC/5bv/ebra7n1DzBE/vjh6dmFbI5nlqcHJ88OTjqAkgZj&#10;SFFg0cEQM9BHjX+IiDkF74TPLSCseZAgF7PCYLVBbSbwvzlbVPcXOmsg5yjoQaPgTaIbytmNFruQ&#10;fxWWQrWKnNdiEyAsGhWCl0NHc9bzuVhUUSyMQxObZnJBSZbhgBfhQ8QSKCIT4VA6nuCVGoslEqAc&#10;DCyreQ1kPRTS+GpBrMmSiLBD0EJE8iGnBsMsq5EcYXlfJxCPAIdUykiokRoRgKSyoffhO6TSWcoE&#10;fiKj+KDLFeGQbw+i4+VVPbLl1K84/Vsu/5bTx+cJ9AI4R90urNHhc/RwbBDZR4bwKAWIIJWIrKC6&#10;R+8+XbhmINoZnbDyZjbS4wmTVwuLQxpBmfXwBINlF5oYTHQ1GlcbGjIDynDLRDyI9AEPezJJaQK3&#10;WEwhzwBaYeCgORql/vu/eoIFotGfMZ/zYXHk9B4eXpygo98BECk932iBGuBcD0L91Ek9VFFYyDL8&#10;crt1eCXD/gxAhtOOTQra6NbBGIHXab0FWSBcrzG79QwnS1I+JRTbF3aMDNaAj+LlB+GLBSMHSG7N&#10;/0f/6Hd/7/d+K5OJYC0Ab0YOUswMaLUcHSY77FTu33tcq0Fb6DDKQ5Sk3uy0mwP2a0zy0fLodkdt&#10;WhXeOW/YhhwNMGIqGQfKJF0KKENWXwyY+KVYNLGAb+Pz4Ug2IPiINp5zwlawFAoWYDYu6syVAkbt&#10;31bZ0YxCMxDNM/2L2VGNhC8RWmq1hncGYMk7N66jYdppNlq1OkuCYwThqrVkKoG9K4JXHLr8KNK+&#10;CkUaFT6h60QTnofKw0FcQQoLrFKtrqB+VdGLd7rU6mjMYikD4Anykh4aoyRIzdLrcyW0wThpd10N&#10;x/cDsXW3nnN5yIuRhSU4w33QOoVXjo+nHT/mCdrSFn6aLMexCBDONYGmRuiC7Yb2K2LAXFOI+JMZ&#10;kyA36KXxTJTEBU2mtvkIrtLfCFrpOVuWIpJrO08nqcsJF4ztNeKcpE8FcXzWaDf7JNlasXt6NOAT&#10;CPNz9CgXUz0Yvf/w4v2PwLxbml2LC0cRpGekEdYB5rEvQMGzUqmzGhgCT7Fr0UBCc/oZvBiTIQZ+&#10;baroEcAL7M/6w5FjboG2R7soK7YuQOzJMkBY627CAgEP0JQ4rb14d/83v/N2QHednx9urOd2ruzG&#10;IklWBIgY0GeRFWASokjRUc69PBMcuzyMnJocxFC3qKcQT2UjhfAcL5UfNMA+l3XSFAIadhcIjepo&#10;AWMTGMXzkY0t0w6S5OfG4BJUClBD0cZgg06Wck+hwQXTYMKrzHJRBeDns+OvDUdhLqsxyGVESjhS&#10;0t+5fg06CbiMWqkIZJ+MgpIIyov8XL70onxBeQo7FVt3apdmiwEvvuNNTit+o1xDsqtC2005wcvj&#10;NRN/yUSC+QtMajoC6s6kZB50B5eoNiMnD5TZCcCx2UG9IeNkmjcNzpfhpTVks/vhEgCEs1oq02l/&#10;OulJUwV/TqTURGKPa2jCLc36WUA6IDrRfxI3w5Dbk/SHMgiLe/2cOvgXi4aVEHYsEwTMpYmRQYIa&#10;O3LBOCHhDM0zqTDlMyuWWAQNeke/3alUO0cnkKOnAE0YgApkNRJ34S3kmeCYi37m4TFshOGSHYLP&#10;ByOAuhQkJ3vQZqdfqjSQFuPEZvCKasFGbsu2dA3BmBEK2JbMZ6WKTPo7vUWlNm520IwU3WDOaFyi&#10;ebZp6oE3aeiotDrTyaJRG2guy+7OuhermVb5/r33G40qSJROZ1g8r9HLcRjxNPBSKSV7A8Q2vJAV&#10;2XdRt4qWsEOadB4AJFm4zIzC6AD7FF8zXrryGQwncun1rfVtePcuLPqYjGDo0Gwzwv8ChEKm1kp+&#10;ZimuTlABSYf0p3I68/uKXme2L2pJ+Dwz/r9mR4WIWbGcZDQnuhXIpuzubKOP72feQhp2uShIy602&#10;I2PmhcwRYdlByKdnEm6oAm2pmShAKaGNmRK85E5yJOFIM872mUoRpw9ORQ8ETLsNDAzbzlqrizYM&#10;mF6cNuCitdvYKFdpKNQuiPN40lkYaL5VJ50a1kzDOfSkHo8/80xhFEjvDFGW4AO2CT0bGzkygBiq&#10;4FxPkmZ6hhz/0uFluW51YP0E65fL22FfzkyVXhvKEbNl5TUhbEgh0RKOy0w6iqIvHTnvnHVQ8eKi&#10;UOiUqjY4hmDfeC6ZK9CtoV+ydPYiiRCE5iePOo2GmwLEMNyTqafZmhcv+qfn3XIZ1Q/Z+gQDEej6&#10;2XQePHu5WAVvi8iGL+KstZuPHg6IxbPzeb0JJISyFtF3ZK3FGyUciel+rEA73M5abVgtT9iMrmUz&#10;bHHaLWYPhcNnj548ecowjUnNRQE7tREjM1pGpPFY3miIPPmCJG0iUfm3spRnarNgQEyNRDc9GoH8&#10;5Zl0655YOJBmMeyy+bju8C6KJ6VasTbqI8+J2u0cjt+vCUeGMizniDYKR5IogcbYmfiT9a/AGplk&#10;SA+t1jCfCUdz3LNqei6rRQVuUZAWcw6ulriEJ77BTE4z8WivVQ/6AEg74P1iqVQQPI2xu79H10IH&#10;D6YMJJgqVmUfwhwHCAm/z7xMdscU4xw5/SG1Fb0inEo2/H3u6mAIjdQ5NF69etUu4nmLbqNWvDjr&#10;QVQxkH2goRvLdH2IDYBRHw3Lo15xPGhixGl11CeoX88HLLhRGWdrxJ6a1kNkSVEiwvwVKTRhXnDO&#10;KRk+0SXilZHaqZioYLrTcanXrY0GYwyXNBe9JL25nDhKPFwNGETJNZ9JTMY9fA4DOoKGyxL6iucM&#10;4Kc7+xsY6jJMweVtOu/NLKyPp9jD6b54qQgUDf2wEHoPMAiEKQDESQReHH6dsaU/k0lDXNzY2GB3&#10;wMFNPXhaKvTn7d/5/d+n2ao3mkRGNMoSyB7wgz72hIK4XsLZRj0MedFONhPlijabkyub4fVcFi8X&#10;QIAAo2TVNXdA/AJOO+zjdDDtsliESjuiTsbpNs7+lIsBNgeuktPhRe9RRCmEk0atjdM3wYT0pw7X&#10;GifHZq0NPZu7CMoQwR0U6YGpIgSFYhL0fxzShZr0vNqjo2TKQeQxvCFookz+gNwgqKGjY48yGEer&#10;lE/EJQB+gk9G4kpuE7gsW+TnqKpVnMpkh0AWOIswCUjk4okFN2iGtJxf15B73F5P22cDDbtRo3OB&#10;W5PF3uz23//onrRcPi/lmcApeIuc3ArQK0h0RjaLUdc+N5Bo7vWR+r8SjGQtToi+OavtiubdcXv2&#10;NO+tIASNQXrhjowd3GFKEF84WMcEzu30Av0HWOT0InTdmlsaCLSjhu921bBJ8Tou5qNDhBxss7Zm&#10;73vsnlzSkwyXOw14Ftx7dE2FO4fwhVjD2uYO2xQlbduyZZlV56PiaFCdYxI0GtpsBkespmFsI94e&#10;LOJlriTlNdcxHQsbA+xjEV8H8297clCq1C2vvB7L5vCIXbIwrDZxuxkBepWSaOHOpDYOwZkNmn7f&#10;AhV22guvd4kWxVo+mgWrGQLgbjkvHd964QY9/r3HT8gf6BAn8pmnx2Wah//hX/6LP/iD74uZS6WE&#10;fhckR5cDm7JJJMZkoD6dDvx+zCb6t65vbG5AAIeSMaQQ7wLgGxGTSBNHlxMdtj4+rS0AwjYNfSiP&#10;P+YPJOFIVKpszA23J8hzAny+2zPoqckS3HUHhxCdsNBPJEI43YQmzTdCGJEZ2bCHUw2Oiozipo7p&#10;xIFxigKYPf/gYikhFLlqzHcgI0pzLZWiIt9JTa6Q31RUJpiMDCHnsFLwEY1cab8vKV5m5y14P1mR&#10;CbtGUc6FxU9nsMhk0xr0rekQd5mFMQh7PX27uwWKVjxULJGwn3aK4BfvEsETMQ1VWqdmSuYeTWaB&#10;qSU0te4FIusu37YnuObWsy5v0qHF7S7GN34UTZlkDOck08FkUGpWBqRXrK/oiKCVTWceWYVb6kav&#10;BdLcbQMrgX46LoF8wh6TIx+xD1mn8IZ43gdGAMscajmBzPHTeQ7FUoRFI7OewQxjKKMzMVqYRDH6&#10;EYYOkyGsnkmwE96wUtQV0hl9pMdpW0vHrMtxv1MHLI/1E9/oj//5t/b28q12WQixmhXEIRx7cm8i&#10;mapVGxkM2/0+MAo+D4jgYcDviUZoURgFkJ+pu8qn563rN9fZpWEULhRPp5uqJhwLDYxqq9PAjbBe&#10;Y4dVwXqaLKt0HMbJdATgKJYO1F/kHaVfKkJrMHGB8wPeoxw0DG68B+Fk8GpoXUCTpxXy4E8LmlLp&#10;LjBmoFbm3OCoFrJYGxeaPqgpFMNgnfBLWQEAR5GCm9uJGAl5Ab1schIX1smiyeOEyM1TJOC6z4Wj&#10;dBlmDMnGD1PwEEQShYGQoeMqFkWKh24SlKAUkc8njoq4dInYN4PU7F/USU04yoEnAvEsze2ZXIZx&#10;SCjoG/W6ms3C4UH/AnBvCBR21Af2rVrSJbNw1MbMOS9THjEokOGJNerRQ3N7dGLJ2zwvxHPppTME&#10;mLI39gD+m1l8C5tOPTe343o8dTqGDusA073KOdeTsSm6zQAurLhnit3mvDuFejnDmymkeYNjK93J&#10;aoCgUJyQ9dkBACsILm0Jh5Z0ekI8sEzPwGxbEMeXwhB3I6ECuUH2sCRcQpRioMKYh9mYKEgKJldQ&#10;4ery8S9mrnbCsXh22Ov2uI+xePgf/pM/zKTjeFCyyN5Yzw8GHWjieCej+Le+kXv08IQAff1Lr/kD&#10;3o8+Pozg/YQi8gKOcx/LIDIDQrS3bm1ubW9++OFHhBp1nBB2yVTL6d71PNRpI94xqAAAPX5JREFU&#10;JiHMbfkjDkoIRVQLwZBvbS2HmrdkELs1Cud47oAlBi4PvNmIjtLmhnWOOii0ONhrA2A/dmcsk96/&#10;eSO3lqUfYVIcQrpTCGCyhRcoKG6uDldE97NvD3r8mK6rxKHij/mX/JINCFHMmcxuClOizmLcF79S&#10;adBYgXw+HBVXVVRfpdphlxTEXHw16/lUQMqFNZnXQtVUPY3ZrKgCUQ11nkfjalTODTFlRhAfxO3U&#10;ns6n3V4XGjRiGTscxgLA8K0UrUJVFklEmicJ9VAY+7Og0BGhsjGQkLTlAi2lI4Ngd2J4l/X6GWWH&#10;FlbgrGjm0W0SYtBI+SsMF6ivq4tR2TJszQaVZqXfn2eCpE/3msOzvnTHBtPUzLYbiDD3yTs8Gbs3&#10;5w8z8WCSNBgP6Q25fljVZIBkaL68HtrwBdd9IYLSh50uSoQEl6moxmCftyeDFx8zbglHmHxSlYiz&#10;EulQOiK5nNLTUZ8B9UpG9Va9yCp+YyOVX88BEBkYHc05T2fiqWSUrTsNFY4KDx8UXrh7jXsHOQFQ&#10;3cuvvFwuHZ6f92iTKKoh84dC3mQ6dv36HuoOF6Xi++8/hLaBbpPfrxdLaEXMb97Z37+6y3QMtKQo&#10;VKMS3TJSyRDwHEa53GbOY1MBvdumJxRuV70uUFp+m4EhnYrTzfgoEEEtLpFAjpDbCOnV6KI9WO8i&#10;mtZqj/GHob3jPSpCkzCUxSVAji+xRVOABmULJRdJTkg36ofLLohrh9XwuHpOS8MyK47HZYZDn8uO&#10;VAx0DTLOUHwlBvQUcKuEqdZ9JgTfHH0L9k3NQFTjK+nz02Xoau6tYlNtI9S/ORioUrBCsC1ZbyBp&#10;QJR5SLaLRdjnl/3vfKK41uxaPNSlDC5iiTTXIhgIMaYCMBYLo34j+uNUT0Ga2bl1Vm1gvI1NCINu&#10;pdmDvcgcB5sWYNT+4HTSPpu3h3NSxgg/o+vZ1IY3uGHzblg9TL/XbJ74wh6dW5NMH5HhcrjZl4Oq&#10;7E9H2F1Q8/ATc0g1a76I1ZGyupM2NxUCdGXwd6qAlmshDyDdMhtoy6JPTT5FPhWdDXFtFIq6kmox&#10;ZSC5gDxsHATrmVi/U8tlgyg8UZ74g35GxamEH1FoJgyUJ+xhwUOcnj7N5fj5KRZS/D5YxpdefvGD&#10;9x9GAvimw5BEY9UHQof+7MmzJ+c0590upy2LFl0PEhrUCojzb25s0IBdnLHgIUf2yOMQg9ivyupr&#10;OhcWNtC+nlFHgtGwlSsMJEX2jFEKxHN/ANWZGBRVcFzCRm014X5g/DhANLLdYtLIVJ+ei2GYKG6J&#10;TBu7Ao49DnJxFmd2wDhXVXdKikum3ihEcyJN2vNZczGtsG5ghRULIcUMzOnz4ciaiyQkZyvoxgUv&#10;CMwrQBZ15qoFjEx41I5aeOyCJQUsq6gz6pcJp5DlzafXMwogbf4JMYlBswAOlC4jB1O9XKG9wuMA&#10;dowolMgcxEHOhe8HIYsJAnkRLLSkSkCqIwNXsGq5hEBwoVEuFotgZkk/TNsGk2FjPKhP6STG5fm4&#10;NB9Xl9OaddnEDcIO6tbJTN8+m2ylcOdxBm3Q4kT+UYoTnEDctoEAiyW5MrimZ29NR9VBm0KcY4fd&#10;TwzYVXfgn1l4AKSNRAJW3BYQDXDBxXSgigXC12YvA56eTDoQbowxAkUUR9wU5cMjx43iJMoKXHMs&#10;kCZCg389l9Q82H+5QXrE2FD5cSFugDwA+yGmJ7LfcR6fnOr+kICWpGNleYs9G7lryiIAUBJUXTBX&#10;jW73EOwNnC7W5WDibBrUSFxFGUrwIxn6AIfowSeutTmbOFp1X5AoYq6qDB0XDNOgPNN81aqw1oas&#10;QvHohpGkY1KOFCCDXHyH2x2CD+QxWIFvf/nLLCoYR6NfCgVKnCqJRvXaPD7dww4JXV3wbXimIN/r&#10;dMKcAT6J9AjqhtAZW7N5odu5wE/Y441Brtm7tnvzdiKd8+mhz4ejbAipINRMh7gT9L8OHGuVFdUe&#10;WG4bAckChOxIfl91MAooIaH5PHYvQ9IkFAqrT0aayBGzxrUwrqKcBIbohSvdbPvcXmBh+CQEAZzZ&#10;nQy9GcmAxYc+4tK87N3Z+FVLxVq5zDR8wBk/NYq9LkxU4Ga4Ujd7uC1MRhxqmr3ltHSclpbT1nbS&#10;LzuwkB0DHWK6qQeBY6zF07oFbxKG0CKczMyJlIb8MgMdygBWpy3cDnHixffb6E9dLDhkIwQsvnVR&#10;dAwNqJBTyFRWi8HTCtYEQwuHjcaFpNHAigT9aX5hMsdeCCNswbNTvivfCalVlKg47TlLwgieAz1E&#10;vLnM7U4jkYrncxl6olKpel4os20rXFQwD2+2OKPnrIAxjSOAGDuLy7tTQ+UbiqdXD4AlKdVqF5Ua&#10;3Tvib9FkfjTlOjMkd7R7iC/aWEo1aq2AL1QsVNrNOWQOLhhuKgYGgFj4YKQxGFcr7VqV5LvotEcU&#10;J7FIhLYR2HPI52MkDD0FvaWgV1vPZK5tX7m+s0MT3CpXW3VeEs0e62S29B6ITIDT2J0AoUZ8mJWg&#10;xeUCTT7A3Wy2gHXBBhN0cW00LjBiw9I0Gk3k1xDSXlJbIYY2GBudvpXF9Kc7a8GuiTOLLGeUqkQ4&#10;k8lylqrUaM66zcaWdCwaYkA5OAQZwl1ieZ63vlIymJNyznMTc6a0VOw0XQgRU/ciw8Gecj0a754X&#10;0cqFoZn1LpO6o0casLpgrJyUsdYbAb0ChoeFJvtkcTEQVs184LNUjHaMdV8CtU29WyiGGVBhGQaX&#10;yeHsUIqTNwIRojkR9KciIc6ki4Mj6F4Rm2vdj4wMTMQpLmO8PHptNs0o6BPPdNDV5ewEak42/rjT&#10;etxoByMBfiy7xJzTnZksIsNJACAMolOiIcrhb2FyiSXT1Ok6a3dYTc58emtpeXRR7HI8e3y01G5a&#10;YVFjw6FZTAFCuiMX8+2tBQedQi7tH4065LubL90WMSMrdoW147MzKg1fMMihA5NFmIz0O2yFLXb6&#10;Xo4JcF5srKmjEFMwWLZiJA+hkMV2KAKcu9Fi/G+gdQBRuFlrYLaMDIgo+6KVRcPLCsWtARdFjB0Z&#10;CNYw5HqeNi8a2npCujJpSrDPA/4nzZjmgHJJhCxgw+XXsoD36vUqfYmIwYPyReMHZSVuMQMQRBjJ&#10;kRyeIrBpBS3GAJmOjKI4wrYMkQOrdefa1WAsdnRyelGkbp4n4ylO8EGvL84HRg/5y89nR+HIPR9l&#10;2yCLaLxMk7RljhKfh6NA+ZRAj6JFKxG6zyJ6np/XAudRA6BV131JmSdeCXcSbMgfFJ16csls6MEX&#10;wB9CA4oqmuMZoV9RvxBBixntmCoy5YMbMrLMiCfClDTu9qBvz3hxWR31KUq6rJe5XcmEJxx2oGp8&#10;cvLgwWOA3yinOKgSoNkhMzUwQAaxf+SqtRCz4ZSajauTXh1zT7TmQ8GqYbSn4wjiqxDZWJ5QBiHi&#10;xCIbCr3L1rLMAZsxbmSfN3LZGBlP+JJggOl3b7GEqk12BBwlvTnHupzTdJ/C3UApO+B1xsOedr3U&#10;aVe5g1d2tnikWZDQ+7LNa7aRihW/e0Z67PGAJXFc8YttMmhtOr3BYMbLR3poLI6QxDmRiOZ5jIvU&#10;RvOf1zizj4xZt8OZPgMAwn5v0BlibYN5G5NSiiJsFtCioMuA/5GBJ5FIB/1hIoP3yC8CUeB4MpTB&#10;Oc8C7g++n9BIkXEeMV/0wuq0A1kz1UvBhHBI6b4OxboxagwH9d6gAZaIKorZJ5J/C/y8HamNzfz+&#10;Lu3LEYEoe1fYKJQLc0yOmuflQbkxbNVpj77QWctsTzYrBBPhw0abtfVlj7Kabaupn5r8yaFtUmcU&#10;wGLVXsufXg4HpcNmXSFAK1Mp1KTJqu/EvAg9IJomZBIIWc5PNyvdsaDhTQ8lRAuU55yYVgPvFpFw&#10;Ckl6VUaw0YjohHKTZ4t4OIxI+kQcNg2Ys4zXMeiiWKk0WkdHZ4dnZ6eVMiC09fw64cglwANMEDf8&#10;VSk7RCJNCWrMsSetIJ7t01yJuDUcaownEJm4+qzFpWdZTFHW8Ud0iwdfNapI39RjHzuXdoTnfRqe&#10;0MSiOxZGrlQcAegS1KyRv4WogcChOJLkOi6wJA36XImwV7ZEHcvuftwf9DLipYEsVY2LEtkEvpCf&#10;IUGnN8XTESshwwCdzFJe92h+sCuEegnRMoxzqDrcQkVnz08jzF6ETleELK0uwA31SpOwI32hA850&#10;i/YCWTMvbbLbyw7d7wFQGhKlWv5ECRqAVeLYUZ7dpi0Pg1UQvgM502Ct+X1j5dRDYYNd1tDuoLxF&#10;2Ky/sDRGo1K3UwT/R7xiEkoUIibJ2gIGgcUVCCeg2A7JJuCLu91zQV312KAPmp1Zdwj1f9Hpu3iw&#10;YOzYoaZ8dgyuct4qmggb/pRwVApgqvy7pAyqtkRmwLIpUeInKu4uVc5W4boag6MiKGMOxYMVnUNl&#10;Vc4MjDqV+pyZL9kerRLwb07wi8SHyJMgy47oESUJv0enKAQdrguzBxYbaLvLo4BfHUmU2aQuTG1p&#10;6hxWRkgU/V0qIpTRJwtkYQXZHtA31tbQxuWat9gTIjcT9XXc85LN6IYc5/Zh02/tR7Um0JN4MLS+&#10;rsUTNXSkegNU7ZiG8ArpepiDRmLB9Z28TXdMXJb0dt4bD/CJFsOpLbpEe9+HbZ4+mNFWD4AYibgV&#10;ATMnHOVskRGHIjJoTitU3mhQayIuGrHcurUrcGe7hSFftQE3sg8Ey80AdGoV/tSSH++jdqB1RE4I&#10;CW5McDvIRtVph1Ff1zDMEXMroAyMn1vIUg/JYCJL3cNFee4B08tXYPoKcgFTW6a4AbaJOrMLhvSy&#10;R5cqymwBDOJRGXavTjHOXHqTOR2CR5v7vV3stp0Ow6u1HLaexzPQPOj4XvT7Z5z4YMs0b58w4GJ5&#10;cKXVFGWDqDHn31Zsu5HRQNWeRS29/azfW0KVgB7BChBjNdsypEEBgMzk+0JnzcGvBkWKrUox6qa3&#10;VpJ2Csh9uaQ2Bxyrc1oN3swC1KQXPt/KqM/B7sNtkjZHrNABeAgWUEk0iriDuAbRQTLot2B5Xq9H&#10;/X5UoATmHQ4gSEiVC9aB/CgzcVyFlzY285g7ooHiGM9wYqbv45BkNAOWZuGUKXSj06XkR8zBi34F&#10;m0CbNZZL5bEmAbyAkQLakUxb85GmZ3Fu7XUizjIAlHzQvZOxxYLeaAwSXnc6OynWGGSLLxBmneKQ&#10;RQkHCsDlpQXxoJFtQZdgrlmrWFdaJu4QN2PUxKnC7xtgdjCEEt+GL8iYUWGXxHJGwlHxLN3s6Lz2&#10;EEpBFmNnm5MyKsots/Fpodoa2NFsgMvH5Bk7GDagwBG4o9h4qc2Hi1zOIYvTAzBlCjzwGPR/vQ5e&#10;qMR2c9gdU/OJdofLjT7eWpLpeAJHnaAfXixEQvEj5yBg+yLSNvB5J8yhscqiH2PLoPQb1fpLFLi5&#10;ZcCNyBcuR3M5b9qsCFv1WZ7FI4Er26lbtyO7u550aqy5AeV6I1HOYittOAgSRIfl2zOhEJwqwY0p&#10;O6Uriq79ZmPBhHI0ZjThXS5CLmdEc0Z1dzzsT0ZDANfBvX0hHHkgVA6UfMcMhIpG13mNnw1ESXuq&#10;UzHbbOGxqsH5Cha5Oo0vZ+HCaWLgKOG4ZGtOG8OCCdqqst+1IQjpYh2Ge2soxKODKISI4KMcrrlQ&#10;aeevonPCNxTNWDR42AGxevMFmMIvjBG5lhY2GNa1ACsY2jegLcCMkR1jBykr8qA3EMC5fT1NPh0M&#10;u8AHI9EQvkB9/FDpwfst3LjhsdNAe8Dden2UfdiqtjpDsHpBX6hZRyle2WFb57E4kAOibdCf9u1e&#10;G340w+mwPWwbMwOuOD4AzU4Lyy+IY6zYGs0+exkoL6xi1I5HdGXUDsCCsiPZMYE7hccCaoG3herM&#10;WeG03kbYDXg2A2k7K3qkWoCOcFCgDEhlSwbjO4EMF6Q1sr+4iTFdESUE0brgknpdzlSMN5rJxONh&#10;3Y86m0hMzwBHVJHIZ4sDaRIcE6ILrC0Z7rK0ZkilsAkMUoDLMFYAYCnrA64xu1Vq9s58XhoMO3Zb&#10;eTYJ7m7vfPn1+I3r2lrO8Gh9m7XPowbbNBzWdNomsVQHh4iL1ZiHB3NupiKi+kF+WLBvY9uI5zzb&#10;9ajTmdK92VAgHWZySlvOuIzzED8tlLfF9/wzO2sy7EpTQmVIIK+8NRGLUqe12as838FcAs3U0W1S&#10;Fy5hPmpKuWrZKfdorUmNQgMV6T3F2+bBGhvAGNWhJuQZ4j6oaY1aleeZ3qVdKadiUXB/igoxQV5H&#10;hJF5MkST1J4K6NlIKJ8FqhtxexxV8fNhektVA38LvoOXsp39+NbaRmw9B5EFT2/g9QCR9JB4wTOk&#10;pJ7q48uymDFk7rL0heVG912vIXnl8fgISYZSnVYX6XBmB+SLG7dvXr2xDwobeAASdg7HHPVHGlsq&#10;CfHlZs3Q7QqzZ8aVHyOcQcfKLk6yhdxgwfvIWsa6oJUJ6u58WojJBAeRXixV0CLr9BfVDjN82BNW&#10;WHxYxwGl4Z22G20AnBz6hLNsx0e8G5vfC5FLj4PpjEX5lUAOMBZDAZ8p81jGYE3cpcgNSPxAqNQ1&#10;J7ghH+tzKRuk3Gfqbuq2IHVEIiAiGOyyPx6jbUIvPJmCtStNRiVgV5r7+3/8x/tvvJ6+dnXi8fBH&#10;WFTAims2u1X0QcrVRrlWQ0XmvAhda9hsT7o963jq4HbSnUEUmRoQ9IIedyoUiPl8AZczHQwhL+mx&#10;24HkkDwF6EDukfaArS3cbhErk+6CSo5UZ26lKen4QoKGZwwVInCEq8N71cXIv5CqN5vcVY5c5dRV&#10;G3TZhkv8iimNSqcKo2iGM4EpxqbkAv4CIgvQ82OJ2Pp25sHH74UX1t1YzN5qBV12vGewZh0tprQj&#10;zW43ncric4lyGS4XC0RDmeFSXM+A3g9kgciGmAUUi8FagyKfpXo2ld26evei2js/Pea4ura/BdGA&#10;S3VyetxuNxhloXoJGJlmrFyq8gWZhGtjcy+WyJfKnV/84iOmv0zjkASB7PjNb761s7PB0/zk8X2H&#10;tZeI23EQ4+HheoYCYeak5TJ0M1Y83otq98lxsdUTARTl4or2DPttKjmaponPYdleS21Bzhp04hE/&#10;W+QuWMRe9/7TxkhiA20WHAthAhq8UM3hgENESSz8bqH+2HGiwJuC01WwG+JTZ7ZjUvSJQc4lvZjH&#10;RZzEkUUQl3nGL9JQCgQOqhrDXIeToQw3G8dn/mH53R1NmowGGVd4tLWrezdeezG7t+sM6c9OT7tC&#10;1UMWQBT2+5BxWu15rctZA7wWORWc79EMYTroI9iJ6bFBSQCrkB0q8c9Sj3si+2Gxw1CzBaoeVgNY&#10;sMzEl4rDjWQvDi+tnhQnJm+V6yYiEwpSr9Blq2k2v8lgcpUdP2mszQXNJfxWzmozGFfgi08GmeZu&#10;RqVMtShUpaTYGMqtMoftgheziPwI93xqX8ayyVqxRHqP+fxI0FG1kT658hQ7ZIggGtMOK1gxr9MK&#10;RFLGL/iHK+cscqzqwtG6dVOyUH3yJl2aKxJOiZetzcqWmcaIOgmgHNeS3oh5O/sPuZlWRyye3t3O&#10;7qwnOC64kkzPqgyj+0yXRf8FNHw8kURb4FKcnOZcZlwg33iq6E9FxsGYBYJRXGF6g2mnx9KdU0FS&#10;kPLQUwoUjDbHY4/bkcFhy+tFb5f+l5l3qQQdDfeheSAQBYgKt4FmPhoIolsAvA/jOGhuoItj8hEF&#10;c8N3gmZEKPKOlVC1VILQ/zR2NCAR2OoyAuBuyg0fkRTJPeAm4KkgIAsqAHVvJuBzotBixzOg0upW&#10;ED1CRRci8ebWrddfu/PVN2KbG3Vj8ADny2IRa+JqoVg/LzZPLprH553jonF2MS3VJvXmot1FpcM1&#10;nXEQI3TkWs6BZTHlTUUj8TA9E/YE4kHF1EFR9QWCTAMwgAKE6uFgBMkIKJqI8ndEik75rX02HGU9&#10;qBS/1XBCoBJ01nyvT4Xi6tMV7V+VmWaxqYATlyf0CkYhQSg90Wc/+G9RR6H14jxTJnP8CFH3onvE&#10;ksqKD22LqQbduCiMw0+m0iaOYc3RaoLbctJPL8AE9JBTVVZnJCHmFoxyGeiQFHjlInalEMTwxSFQ&#10;0jkiTMVxhXI/yqeYpPFNWNVAUuQbsHy6cmUH9AQ/E40TdIGgHZ0VSpAB5ZB1oEbA/NULrYNkl8mm&#10;gPn2QGUwv2A1jcCk18ugFFAqFHoG8E3+rEs+oUBx8lgQHjIcGAI3po8BzIQPnCcU8BcKiNmh+kd4&#10;wOWn/uOgnQKgijJGhBbiciIJjpc8NSYvgfkFWzw4egofb7QHHXb1giEV6rb0IKooBCpMl8fABENm&#10;BgAIYHvHAJpg5VjsY05ki3WwWNCoEXw9lpmEBcsjMDiJRH5rK7GW8/h9xLDw4A4PTp4eVM/OmmfF&#10;7nmpe3bROy2i3zUsV2f1OsWEdTzCI0nNUF2IftEU56UrC/MJep28KEGUqS09aYLDh74JZU2ikJTK&#10;2cVQqMetA4dLraNIH6Zoh8Bvn2dHM9C4LM+zI3/Ew2nqmH3uwwxHiTa1cDGnQKsN4eqoXpWZZmUp&#10;xeUn9aSqJnloaK7VHlywBej3Bfy8yHQyhYAEswE4dgy5KLnEQ4LRP9CpIbAUKeAFggghjeqNt6Sm&#10;8CYhFdgnkwekoPm2HATUoCx8YQSBf7Fiwb6cJCJhlt4IdMjU0mKFJMsLAydBTQJwkahlagFqjF15&#10;pdoENajwdUBVjEwmGYn4K9WiaMXqrlK9wMtmNc0TDwQO9T2oJLSWNgda3DOIHyDZpZ2GMTPssaem&#10;NnEDa2F5Z5mHREbQy7aYx4zalIvM/+czuRSorZAfjmXILxaePKfsTtiDCLpa0FPCD6HlwDiKXl/8&#10;KOmXwe4KLIEnW5Y35sMjJAyyDAeL01Gdz8rDUanTrUCExdlktsAGjCG26ITyfsJRvhHgh0an/eTw&#10;kD0NEmccwa1yuXZy3jw5751fjMvVabW+aLTsnb57NAHtF3A5/C57wOtm5RNGmpFlM7qEC8AIiA5K&#10;LhRfBjnRaCtN3xIDchnmhfxi+SsSoWJFJvJuSg9TsIdqKsZGWDjBwmUx/5/IMnPh5ax6CcDsuaze&#10;82JRxdtqCKka69V/mjH3vI9R8fiZ3GgGpsSlmX1NTRW17JHvw6owEBQeo8sJSY2hrRjBosuOTbZs&#10;f1GJpefDy87odVAOhiHCMsvBk0fxRTHDocVyBSYhZxYWQxoAKkEnMd2EG0jhtTT6PeZH+Iy2m3UN&#10;y6Nul2snBjAuJ9A9riK3kjQNOKIlJiAwQmAXsMcAIOFKpeMEIndZNLHrJa6wKCBQZHMPnG7EDPkr&#10;7OoA5Q+QRGvDAIOEwPAD8+0JcF3yVjyMU25mf2fz2u4OtSBqYrKvi0TIYXyQmrEhg6HCHw0xNe62&#10;UL/jssjJy4HAyoBMD3KYMnQ+l7ZE+R+K75TUWGKqKPa6DEZQz5ovyHzMnC86neNBv4T/PGxcVCn8&#10;ITxatFCYfR34ReBOULaJGOG2tlsUm3wz2vh2pdq6uBiWa9Dc7J2hx5hAFQssLGGbI6ZpMa+XrZIu&#10;xtyazkviOGZGI/gx+C6yX6CkBWrJrBv0EEQl8SDH6YdqWBIhaUgWVEwPZMAHWW/lwixmABIYz5cu&#10;FJjmSFS8doWAu5KUiMfjELjMrvkzCVJ5SJp9jFK9Vnp2Jl1OjSUvl9urgFv93VUVKcsZMwwlKMWE&#10;Qb7MHfDv3biBmBtJv90sa3hhW5eYskaXywSi81aEnLsWzT4kQvHBowhkQgvnEHWicp1kRInPvSFX&#10;IZZCycsuHXzrwqo1unjEi3UIqO3f/v5vFs5Pmo06iZmOjXk7axmq6VCUS83ECbtCF4YrxyeivUhm&#10;BZmgxPkm167vXr959eLiNBwONFApEdY8U8AuYwpEfxpEaLEWDsUQSWDjUGvSG/CIwxFx7m+vUSEw&#10;iI6EA7I6mI4AyHGlHz96LGeR1S58SMYsUMlmYK9MlqbyHeGhBHyueQZkmIHBhBbymQCwxXRMiLbC&#10;cuRvwce140lt7eLJCBOSY4XvSGqiWWFkgaeXeCuIWQCPGstr0LlQ20TMQ6S/lHyLBDXoHAFEkpBo&#10;HZj28QgxZIFKIz4PHL8qd6gOCWM15fYjQw4G53JcSV8FbJohD/HdF8kkgA98lcjfmIQVgSwqj19G&#10;xVTinIeqaTYtrfg+guBg1m+G4/PO2gxHM8DMoAS2Dibc3BN+JiLN31BRazILldaUJL/n43IzNZp8&#10;LjN/SgJWn/MyBC7JGFZ28fIO2YcGwjFPMLh3ax86FtwSIHgxp+MKJrKzWQLQiDTj03AmbtNdc/AA&#10;zLaoyebC/Wv1uiPIq6xNW20GRgG/SL8pkxtKeMfxeckYToB+A83/J3/0D/GSoDwifXLAwUZAzkdd&#10;K7ZoDtbTVGfVWhOGNycvihMUAyJYv5isredv3b3+4cfv7+xsNpsYq4x4QLGx4Ln2e/RqqVq8GAT9&#10;2AryhrRwNJXNrGu+ALkiine3BeyCM51OcELSabKpRwTx3//Zn7XbYLnJAoL8gbjrYHAv3RYwYnFL&#10;lgMYAZ0hUj4i7M9Bz1ZKFdwOWhPxHwfJwWRxNGygHD8di48pDDiaZeybZMhEwmJ07pxK6czYC0ym&#10;aL3K2o2ttpxHqLMjz4HusAIlAl1kmoYxrN0Johv4KYGIrhlOMqLqsQRKNuYeq1NKaitVF0qDLFRO&#10;sTAQIwFhZVEQkgqlm7cwU7uUO5BYMUE4gr2QAafa812u+ngmZIHMj+KVEIKEGsecSbs2M5kZfPwn&#10;ISsWBOr3Oco5vjlcegPkR4SZsMqZnzqvzbT3vK1Z8WnUuWwGq/lnZkY0lVXMQ3yysCC3nN7K0lUa&#10;k77fbu2cn665tW2/nyovDQII4494gASJiSkixlL/ilnnFHN5+KpSxmliQCuezYzyqNMtWGcuKoih&#10;tdsMIpBeYUXBKJkVJch6HntsAQCziaLIYlGp4xnEYJ69TMDnDQj+nF4GqQmxzRpCjF/fzDvc7MO1&#10;wvmTsI5EMxvusUAeun32GKiD7lzZJ0Hi6EBbA8aBtpifF/A4kEpNYLwYDpId4OyhpP/jH/0YuXzk&#10;bIGQg9Gi2Oe5ghYIyJu72Ox0eWt6KIJQOnLo4irLqJg4lEk1OcvKLLJYrzHXseue4WLGgk8LhWL5&#10;rEVzI1RKIOKXysM5M8aOHoQDun7+4XyYEYsEIvhtGUOQo+QHM08XGGoqFmEAwdOAPw9TdLMwQPKP&#10;7IUpM/x9Jtq8PDKbBdLudAlmh8soeFduJTx3hHb8IPTdzM4uSiWJJXgEMxSQlN6dctxhbggoCcy4&#10;fBeVx5RTEAepjIBEHVmY1Jf1IunK1D/5XDiaLbaZIKUF1oTj9wlQwtwqmoL05qhcxZY6r9W/1URI&#10;gcFXiVOF4OXnki9XvQ5PHxZLeiIcF0vvYL9VdeK20x9kgEVNx1GvOxJiBybcenZa/EJTlLKJZpP+&#10;WgTogeyyXqCQlwkL8yNacieJhCUyhxTR4/f5eA8I0CiZCjcDtacHB8UyA0ik5XDyBJUmhxX4U/H4&#10;UB468sqgvcED1yhn2wRPLBllv+exGlGEygPAz0gXUD28SDZJi6V8Q2IxxtIJETNhEDORGR0iBcen&#10;CDeI0IRppSbUH2pCHPImHBHI7NKoulBXE2MOdGbJV26N5Md2qUET0AY0p3D+wqiESqqra6U7fZD6&#10;5k6fN5HL0uNwOBK6PI10rZybHJ/LaltOR+IakAWUZbWMADlLOJJgyNkAWlkc0OwDU+fo5fWaqr7m&#10;MUfHzmgTnC5pk0mbGgRSnIpY26W+sBRbPABEJ1meX2B+YZpT4QjRbzGGS67sdUTdjshBxlb4wFKS&#10;rMBgpmWb+rlLK7KcBLKcnpetzKdj0UxbYmugPj6dHdEmWSW2y0S6SqpmIK7iUb0rlaZXsfipUdDq&#10;TDe/Xp3yZAam2f5oMJ5NpdcybBQYZS1bLY7slK45JkYmGhIKOBLfaHCQm5WdphL+lFODSIYCoti3&#10;spXlGOWewxmQEgmkJbU+MczNkDGd2KvzvFLxyEnpYps/YRIGKRPcNd+YMOgzlxXgPmlgbIwN9Hop&#10;xDEBCEYDnL+aBeaqWTktyHDCZAozawtjGEzZxKSRu3JRuCiXLjqtCj9IcQ+lgGXmKkMEJyRGgBmy&#10;auj3hnCSHAu7Z+lCCMoGecjtaE2Ao/cr/W6fV0ipxxSIl4iqEkWgD60/D5Mk1geAIvC2oJxAva3N&#10;iov6h7OT9aKwnae4uk0bdXYkXBAZgTL/EoaxzKN5vnS2T6CfGQ+pZboijEguW602FOuCRRe8H7kq&#10;zNJpWagikatgoi9YF1kPS6ohMJDgAVWOADFVIzcSECTFKfw4yxhAk8ytOd3pxvCWAqUlmFqB3sga&#10;gxNeKkkoXQrthZANYxFiVZzSVOSp+PlM1yLBe5kd+UQOa+D4bJzMc/bymH5eHX4hHFfzSPNQXmXC&#10;T00pVxMiK4f1grUsSCR2XvFkHAUXENZO0FXddtTtCGuOnUyScSsTL9EsxajBvCDKxJBLrhw8OXCY&#10;ObCVhTYkJZHdQzPMCEwJLvKA0hyINR8C4+wRDeIYQySZjZEbVIM4GnAR5XnnIBI1osWCepRFezga&#10;ZWaoB3X+lsvGEmLJcY9EHV8sZRMQKREns7CeadabwCc5x2VdItWEeIEJoABsGWIb7G+JkgUsypha&#10;o3D4ckR6ysUKhka06kzEaVtY8NGsdQgChyOaTjk83jpKbtU6xUMgFPb4I0xb1VxBuE28WVoNBsqs&#10;5ggCsMY0e9xgB+M8ITWD/YH4AXOGs4PRp7DEuVbMqOVa0SRIdPAIyNBNOUrxblBGAAsBmxeFgblB&#10;0Ag9je8i+KaQK4CCliLuqV9StAGAgW6JRoPACrieIgvD6GPJTxcSBymVGTM1nsBnxc1XbKjNIlMc&#10;+fgG5HyqEGw0WbbyHczy0WxfLvPd6tQmQL8YjqZF3Odi8bJo/FR2XMEcJVzMDKkaepU1LyPyeTga&#10;KAuS3KdTtPxYQWTWshwtEMWbjbJl1A877ftphIBdYfG5JifJkcK1E0Fehl4iyiZvSTC6EnyidUE6&#10;HCMuZ5kqiV3R7uYZ4nMuKocsISiNopt+XJByNLlcc/px+QIH0CcuNS2Xo0dsIfyH+UQyzvEPNwSo&#10;0dQYkCd4Jola+qEO7sPcOVp1xT5eXUCBcsiAVxZRgiUE1wHDCxVS+4QtK0RHhUQHC0dA8NM8tE54&#10;mgLqYw+dTUPCODw/o5ullyCDNFEoa7aEAu7xIqGgiO0zCgFWHAiO4+Q1G/ShG9sIYJIoEugi92YL&#10;oN3ioMwl2xB9ApIQOp9YCfPwmFaPq7kxt5I0RTEoUB9+EZf010gOCfpF+ZOq557HSvRQhbCyygIc&#10;vgSNisvLXysPSWSMxiRdUzFUfPq8WEmhFeUlOsUJWGlwSh9EEzUcy4HGXUclVrS/XKL9ZZ6xn/sw&#10;a0czgFbZkU23ssg05+CrvGj2zma9+LyXMcPxsqJU2VEFq8lKXPU0q6MckTdqKjoDhm3UXpFkNJCM&#10;TDiHUQNFlWPYj1mt11IZH5NIViwuMUkQnqWZ10kk4g4rU2Hh7AA2hjlM1UKzi784xyMjYoA+Enoq&#10;pQoeT0KUoFSyPzO+QDTy5hbKbWhRopwH6J4x0HhCYoslk5z3xUqF7TCzEpGIlgNJwkhaAinoZcmk&#10;jLlM63VOfBHaImkLwQqTpekUMSqDrLAUnScqexIZA8ebN+70u4PjaunG198gEcqqCVaV1YI+Fh+8&#10;KqPN7KANcG3JNIuumyvOKSgHo8EpIdAM3tVkwhnAheARYaOjYzbE0lgwO6BgORYEBEMEK60Gwkru&#10;JqHIW6AdEfGZMVlbnlZRaSOfyy95bMihVBQ8UojhSdBxEpOzliPqFDWjlbQn0xWEnAwoMbJhUdw+&#10;OZ9ULy30M6lq1CwFgXGfrhKkUpFVSngSi3wOFIjn38oQh3Ck5WE0xSfPO+jLLbQEDIMYk29v1o5m&#10;KyOVw6dz42VS/SQY1WcSeKoyvOxdzBpSCplV6D8PUGoqGH3DPoxdpqVYdwST8WAmDvzDWEBvc67H&#10;Y+3DIx81E5g5Bhr4ZON8A0xKbUR54plsSyXEN+ZtQnqnM+NO2ZgI0c+wMxCDFHIn6YFA4SrR+nFq&#10;cGCozC1JgpimGmcxzmR7BJ7NgGUrAIZyo4H8G1NBYgUnG6Hnyu5LHPFk/AIgQHpfHgygXrJFlrzK&#10;+QVM0uHoy0MjORlLEo4rdGHBLoAYePjoGY37nVsvfOdbv3Xw7Pj++fEsGyafM4SiEeaikfZkfi7G&#10;74N5d2gZThxIXwh5FCSyGDwKrxhbDXSmqQSZHwWDpGViB7yGqS5Jr0qmlsmeksGWJ1Fm0axnlYI6&#10;7H6RXVcy+iIrImLachgRPaA7+SVkS6buZnhicCGYPR54lGhQ6Feaw0K8ED7AHPNTJL656gbLZ2JD&#10;0BGkagXeIosSm+Qf2XEpRw51epmqESaXQHn/gWWKJxPo+Un8rsxZV8eoeZSaH+KjofIeXyYbKJF3&#10;5WQXj3T1zK2ypJkqV3/vU/lRzubnBePzb2/+3qoLX/2b1RIXjHzDFXKxJ0MenUFJLGSB7WWZC42T&#10;HTYTWySxVsJAjAvg8i5ZHLHSYEkQBvCCHp9EFfs0B3eOFQGS7fIgcwIoAwjequjF0N6qqb2q8eWl&#10;DG2ToWPsQRVX8wFjYWnBGBxijX20KMMp5nIT7GDXe+jXKDUJNdQVApe6XyAaOIKpsAhQE6kkvxDP&#10;CIQ4bZnMb25vX9nZzWTREXL+5V/9zZ/8yb8tFSsbm9vxaJxxPVKWUJjIpqxC8Q4D68ngjV6EBRTr&#10;Qs5myPYcAeCYWPMAiWGGytnHyE3DHk8eQjVVVuoCsnQz3xMzfa+fXEW9QaDwdklGAoSTN75ahJjs&#10;bz4AFtGLcGJQ2EJyV4ACmcMTu3wxnE+aJGbpxJzACC6zySqq6C7HIwLUJDMpDXlJ42Q8CkqeVE4n&#10;YZVwTghPWkCMq/WdmauEiy42gdZEKlWv18wgMZPqp+Jx9SkpU9WOEuvKY1o5ocpx9AlA3Bwe/mfD&#10;8Xm1+Nnvftn0rGKYIoUaHGa1SKay1GJorPuM2TgQjW5c2SR31htVJv7MJehMqWmkTOM5A5sPcnEI&#10;L2QawDtec4lgxXDA8gpuNdRMUpaYUIii1RIRD1ZzMr4TQ21xueY7KIkxy5zKyzF2GfOYL1hkTt3r&#10;aYgu2zX/0nWEAyU9JmCiQMA1EX/ywXwM/IQSgFxCly7UEC4pDhxCSlHG2jDw4AJEY1duvZBMpBjO&#10;w9t78vjJ0yfPUD7vtsWvk9MMQVSu26Av2H7ugNjUIrxsQLPq8SBRe3k5cPEFFglnK37HutftkZWx&#10;BKAsrJXehkhP0n+7NTVOUxQDtRTj8K22GLJK7jZhWWYza56BZiCugtEqwqSy75NZhTMQjAx6ONw4&#10;z8/PKeEQUBPSGfCoSFgOSU4aqSNXx5viAvAUjRXYxbkKR2UIic5rf4TwGqkUfrcoY3JcK56wwi+o&#10;WDRbc8HUwE3HlIDLJLxJ2WUr8epf8wEyUEblSpxnxYiTQDA75f+S7PhfFo6ECOclzxNFtKjwokss&#10;XEaf3QMo3YPzMuLVEDsgJnPzuL68P85AZtaicevTeccGk5E2JGxuJ4u1gcirYH2maIxKHQgyNa2L&#10;PPLcSROiLVR8VUyFLHN0k9zj5UYqdwL5HlcCsZPx24x5udfFAGeoAZLxMWKmjapTdEEoU7IHYlWC&#10;iA65RHbPaGUkIrF4MIKeDOoY1vMi8qgQxMvImlO2q6RK7y+LXapEICNgdCi+qCGMHrR80bvhc1K+&#10;OnChllqRXdJZYMqyjmWilE1mlSxXQDHC1MxOqmjOYtHHoo4b8O2RqZu3+1xO+PXgdRH5QLQQWJ3A&#10;3S6T4ioa+W/cFlnEAJmjMGYLAPQG8QnMa3jlYvmIjBpDyiA4XoggGA5RNVAI07zRH4tHr0JuSMfE&#10;WxP2vUxjrCCGsJnlSolagSRs4N5UeoiWqXSm0K/m1lq19GNrKpMhe5M8zEn3r82OfGtiw5wwK6KC&#10;HNAcm+ZZ+18xHEUggPukEqQ8QIwJXQ4fuZAMYccOCINwwJeYrgwioJlSSdlSiKw8nS4Khn2zdyHa&#10;GEVJRTOZQIGgopS3J9bGolwqi1F+iPwpyVI9JcrRkp8Wmc8S0wkQl+u7V08Qg+h1RlZrLBi1Ty3l&#10;fm/sdrRRBwe9NpqyguiLABY3AHlF6iGdRTkwMxBuVDCMdTAiQD8StUUaVDZ70kOCx1EmeNL48MjJ&#10;XteQDoibxwCZXphjH8stWIAyrmISyjEvXXqQI0J+ExyZBKIqoazGRDQ51ARkJe9BjmzUJa1w7+mz&#10;iCoJElUw8A3JzeCAONvMcp+3fxmGz/+NarwczoAiQO4x4eRx5r8Yp9aqVV4MOZMswf0Ha6d7g1Rq&#10;oj8lZFcxs1A9jpgciIKI8EtBVwpTdDgdIyxA9eGiogANzESAJbyij6qVnGp2VHIVr3H2selcFvoF&#10;Y/Tno5wvJkf+hmxPRSPezI4Stf9/ZEe51ILmos+TykM9TlZgnCLOgXKlncOXyRcdHRh/DzAb9lLo&#10;24KxlZMIyJnanPJWmd4w5xZMrqLP8kvmHIIG5BjnNJT7JY5l5h51NWS1aEbf12utR1J7m1dO2/WD&#10;Sqk7n2Gd6LY4GtxbpHBcNg+6OEv4oUidcebIBz+a4kzGFYycWH4IUFhN1NTUkm03dHHab0mEfYaR&#10;IxIa8UEJKJ2KGhwSHLxGfL110TeFeU/+FmEHcg3PPFEo4zdRH2bnAhiTbsMF91XsCJSjijiP0ZHI&#10;umCgzs9P30A51shtavcrxpI8RLw0AWGYBePzypGU7HYi8bOW3+Ap4PLzkOBySA7ihfCWuO201MFQ&#10;gOtGLAicWwY0MmSUB1MGXjy8JlhWABXkboK7A0AO9ebRFCUhbpY6mfC7NWn7qpWRalmaENXkT6yZ&#10;XI4YBxx/Cfn+dUe1+jHSJCmcifq36I7+V68duZSUvVxa5c9q7kJhM4owCScEkou03NQI4tLl1ccO&#10;t+yaGNlQSEJX8cCnlItAluIhVEA6Nahg9K1evBiHAciWySsLNqn5xVqRB1mGDQJK8czH2mSwn11H&#10;D+6i33l0fmpQfdJSoULvcXlTcYNRCjK7oDFc3omI1az+thKpEVAMgS4VjABkeDBkwMvm0YasiQIs&#10;mmtWSQOQ+Dn7nBTGjJSw8xYELeB+5vzyVKkQudRGoJlZZTKZMso3nTJxr8OQErUnWRubBuMKhyEX&#10;bDXBkKQvEUcZg6YZTyRvUyaHpg+VOfF4Ho0qNGGu4ZyMqTLzch41UqOk905bIDwy6p6RGvEe5GJJ&#10;p8ywh7kDE19OGxWOgqA1tbrVKlodpxo04lqrRQ5lEwkVinBUp7Z0UWbUyp5BoIUsvMRFy5rN58i6&#10;/FQ5zlfjv89H5OUfKeosS1Y5tVHCFDTof93D2qwmJBLVsECuLgcrsHunDZpcJKgjUkdRCD6ig6Qr&#10;BFCFbyECOUMJRBpbwoXcKGK5TOC80Omd6JJQqkibyJPJbRH3PKosGg6b8LfFCkkCVPb1CzwQBtfW&#10;thivNGfjJxdnWMSJoSBCrjT18QgwWjkj+yMstygYzXBUoq6IDgm0CXYYpQYnJd+V/+TeoGaCDyWP&#10;kJLT48yVRSVHH4BFoJbcQgTG0WMjC7Jj9qhlnZmzzF9cEKWFDhaCOo3zXVk9sfvhp8gm0xwwmH9B&#10;xbD8LTWgVv9Jm5dF15T+XhFE+ev8CZqifCt15pu1ivkzofJJeReNxZgrgpowsW2k5fPCKc8yzxfT&#10;bg4k5lygBTgB5KQW2VJmf3ITOBzMV2JmOyKEMqY7MmqoUQ3EYcmn8zbBekv7bXbSMnFkAy8pVhSS&#10;SZDoXIX5FiaiTG0gf82HpBb1/swZr/qw8tCYkMZLdJmceeYD90kButrO/Lpvevl7z++AAJZkhidk&#10;JFG2AHGkLi1nFZpnoFPXsolcKoGBJAEKtgDdOgDuDALZ3ophiUhmMSMTDK2QmmXsTUvNO+f4kH2m&#10;TKcpQRX6guqMfQwtg+RPYkQ4EHa4mfp0en1ti7SJ618PPySQGX2jfV5ZEsRebQY1hzoMHAJfi1aD&#10;yoG0NDzWvCSJDo4bkdZUSAp1o6UjnkHSFcgg5wprOmgJTKwGrB7UXFAaF1WFy9xS9Ejk6gkFSk5g&#10;0T5qtZBGlt+RKyJavLLqWTowDBGgoanMobKdNFQUVMQZf5cv4/MgouFoRkveUvdMDU+4m4SjmnGp&#10;76WANhwvgDNJtKLK5mSRQ3Uk9KleH58eGA2C+ORVMEmSnZc5GJd7v6JHqVu3WgWrIlIGgvyP6qRc&#10;r/PMUjjKJMQO1ltUjCWdqomUNAtq5UspT0lNZSZYRhmsq6P81wbOCs+zCkcVlmKcITQXlXVX2FsZ&#10;+6gH7pPufLWcuXzmP/Xd1W7m8sG8LGP4Lbn0amDPN1V3FBDoXFkNW+KhwNXdzY1cnq5zPGrTM4ie&#10;yYLh1pSzC5gdQHDIvmRG/l/aFmWgiB0Rih5iS+MBCyR+OwylzTzPGlFMNiTk5Sex/os4nFfzW5rV&#10;XhHg7qRYr1sGE1tPHD1oZWnS+ase2MOWeV+owaq2MFXZGK5w9bidgtVQcU6vCl7BZkH1IYgbAosZ&#10;UBSCSxU0jWoDTQLgcwtDdNM11rcCkJWkrSbWCwtbaGGNcz4qn3cTqsXpzk2Ua6TwMHK5JLIVSU9s&#10;wkjiS4yW4ZXryFCqibJ5E81KwMwXshOW1SjuvHRhmLuLP4naX0vnKg0T+DShPCitK7ICoKDxkFdH&#10;r0/r/6m9m5T8lzdeYkDEoCUdOLCSMcORpo9YF+S4jSwmqUHiUWAPqobkhQjGYP7/LRwvgWby7ihU&#10;V121CS+7HPfwPr8QjjJi+kKgm4n4MxEpb0uFoyodTYFObgXhKCsIbu31vc07N24IUX/ScC+6imSo&#10;2lPZYAG+Fm1VboaosGJ1LGCRKdIO9QH1u7hd85WyoxDdLfY+soOVaYTgTUxfLCpjZ8ThBSPZAt/r&#10;cgJjYaxjaQ0FWElEcmOsNh3cn2VuIMRnSohKOMovhsVIWAEShBohnTb6i0KLQ7gW0oJYMKsrRGBL&#10;IpadinRVvCQxjCI5I8zTxS1rPJXmZKgA03KTZUiv3CYUTHslk8nha0L0VIYyP2FNCqhGkWlFchfV&#10;PRHPsIslhULwfXpmYu411L6YnkMg2LQaOGExGuIWM58SYdwVd08U1NRWjkstWkky4hYBQrmhlxFp&#10;El3kxahp4qfDcVxpIIVPKYlRC1FOOCKNZGZrSZG8LlU7Co5DruTnsuMnY6jPhI9ZWpvfRI49NYQR&#10;oILaQKvXsXrgzJd1+ZfN3/x1FYBZppqP6+of9RmRrWSYV4WD/DTBKstalpIiFQtd2dqIiwKhoduG&#10;6qGXF2FybBV1cvV6ngv7ISKHa6X0MUvwAaoIEyUuiU5pVqlYFCyFQIVxhwOlTlxYbCPI3dYlGriu&#10;mSWAhhjjJxYkjDPmC+8EyU4ed2GmMwgE6M9Zp+zpQKnyyEiMCnRPXQM5eSX/rfb7Zs3D7/PEyaRH&#10;XHNkJiIXkxtmpSKX3CYbdNW1EpK0LPwlE8QgSU9uoKwBeaOqPFyVf3xijrj5iazNGHVxdvNTGWxf&#10;6hVfxi/O8eBEBaUnH/xF/pOKUPP6S6UyFxQ+LftDulsKvlA4IIsnE37ColDt4LotRlQqHFe3+pK4&#10;/IVwZLlUrteYQvKgw5VRtaOwsaXLFOl+U/pTjlc5Mbho/2XhqNLYCh2gIkAV5p8JKJXqBER4+RrN&#10;u/GfDcdVzD6P/1UdLhOolQqVebDI95PhCD9PlEpRL/LGYqGoe+G34bLiYZxGh0ICoHQjNREQCkCj&#10;8pa6ZzaOozGnqGCfTcULDlHRllWqtMyIpfdQ/Mq61VrmpynVr6HTirUtO28ypQ3BSazbkBjBGsXp&#10;ClmdIacb+qnkU6W+LxNpxRknGz1PWmokqKoCOadkViD1F1tdzuv5wo+GoEyRJRzVV8n3Eiqs7DJl&#10;Nm8WLZSFA/yCTNVglRpV5cj6eKXtvApIFZb8mcn8ZxdPbua3RHaL50ZCSD2ll50nf67OdOnjuMo8&#10;T0AGBWTeanHZ/Dq7BtBhINWdaDGIe63winkLIqknhenMpRbjn2RH9an6MZ/NjtjcVmp1Uj0NNRUI&#10;YysWM7x9Gdkrkowc1qr7UMhfXCM/Wzty9b5YPqqC93l2lMJR9W3mLMX8j9U/vI0vhuNlpvjMN1bD&#10;T/Pjk4gUAofIQ0ktpNj48n25iHJPZRtIgpsxEAYqIWtUtaiiD8FEDfUPr9vBDk20akFXiGgtJTkV&#10;jN1jmWjAUUxLbkkwAj8RHWFUS5Rwuuyi5BC2z6xsZDTACi6rHVfSi26LmwkQivOaPhmtb/xjSIQR&#10;oBcy6Fql4VWVIoJWsiIyi2nzBFKfiqUg8zxmu1wvyaQMgYWBKra4ClloDu8UKgPstES3rGTNuoU/&#10;gsptDhwkjZh4e2VnJe/nshRcXUdqD6C/zL35AOXE4ztbYEp32Wh/crHJ5mriI1ATAZcQLPAqkSwU&#10;qoI5ShSNOF5eLBpmwE+fwDxxNMFuCxmKvt+XoHw0T2p18pn0p18TjjCaJBwFS+EAsCE7JLo7yQlS&#10;j0p2FDqkDFJ46b8mO/5nwnGlTiHfRfUx6kLIKzFHTSpvyu+qAf3nD+tfG44yVjSZh5+KSDn+ZegI&#10;+lAQnXLNld6knNUc1qAi8H1EapZ5BwcmdJkVDncOHYGsaIJZ4HXQfXvR6ZGwdcT0acwnJZFwkNXE&#10;h1AwkX7qDShVSvVQ2+FIDd1IzLAIGzit552GI6y7bPwYG+6tDHN7S2LS4kfAnhPH/NsKlaw8IeR1&#10;Sics3YUkQhHxl38jHIcoBaZyYxY4rN18gSBJwkRNC0xfal+pFUSvFI1oQQyqKyjpVopapnvmKu0y&#10;xFUnoPqfy3hYFW3q3sklXamQqfiwi9OIukeXHyodUlYCw8UVRjBecoWVypxi4cvV5mvUuyCrMe4H&#10;OcUJxKsV4jrZ0eMK25Yi7aRyrpkl1RB6lR2pXKWzppXhMa7U65wABKKQ4BQ8ygxGc9nMN5EugSqI&#10;NfVy8f8A48bWBahckxwAAAAASUVORK5CYIJQSwMECgAAAAAAAAAhAJasbCgqKQEAKikBABQAAABk&#10;cnMvbWVkaWEvaW1hZ2UyLnBuZ4lQTkcNChoKAAAADUlIRFIAAAEFAAAAoAgCAAAAilLuLwAAAAFz&#10;UkdCAK7OHOkAAP/KSURBVHherP13rGR5lt+JXRPXxA3vnjfpMyvLV1f19FR3tZke0zPDcRxLs0vu&#10;cndJiktBopYCxH/2n4VWgrDQCgIECIIEARIIabkLCSssiSFFLofTM+1d+aqstO+9fDZ8XBv3xtXn&#10;/G68V1lVWRQJbHT0q8hnIq75nd8553u+53v0V29dipM0SJI4msdpmupxnuu5li80nRdZzkNbaLmr&#10;mdrTHrpm8RsL9dB13VAP9Z+Fa5e8slmt2BXPKruGXdJNY9Gp1/ixaRr8Mu/H32bZYsGnpfJRi1zn&#10;fVK+yUeqh2UbGY95Np/PF/JN/k4eGW+i5aZplkpGqVSySrynWdL1fGFm6k95O96K91ZHps2ThL+V&#10;15n6vjoxOVN+ph5ynp988dTzjdJS8ZfLB8dUnMVi+efFeRVfediuLcef8uk5R1yyLNvieEtbK1XX&#10;sas1r+y5pmmlcy0OOcW8P/PjKJpOZ1NehAl/ahglruY8S596kBcf9KkXhmY89fi5Kk//vjrez14E&#10;lkLx+NT7l3SruISZrBXWyYLrJ1de0zhaq8TdMEscApe7uND88Gnvzw+e/n1teQE/dbSlpx++lhnn&#10;B/rJPzA+530uzvRT729Wy/YsDINonmQp57TISywznnpuck1NjUVmWrqpVguHKE9ei5Hw21yCBX+V&#10;8T1lBTov5Of5IouDLJ2naS6rW9acrF/NNCxdVrRpYB6lkm7o/G2W5uk8LznyaUtbYombJX65ZKZJ&#10;YR+8I58qH8+H8DT1lOMzWWGmwVMuPzYmxyCmxpXnEGXV81zwEVlucripGAIfJ7dHTJZbZvJW8nfy&#10;9ckXnDNGxmHw9hwvdpWmi/k8HYZ5NF/EKc+cr0mm8YyzPOQ7WR6li+IZzrPiOU/yZM41MjLZXPR5&#10;qsnuE82dSjnOtIg3mevpQlaSYcqFDv0p1y1L5mmSLLI515cLLRuSnur8R+NS8o+Mr8VzJehHeXJU&#10;WR9sXHevPFNpdJIoGYyn1bJvxGk8SbLcSiw3kXNc5FFo8Rm52IrcRbYfdSPVC42fc5OLZSXLVH3A&#10;Z5dZsb65YnKFL1aBMqViEzN5f10vyRf5FN5B9tcLw/rUepV99+OlhdnxXBh6mRskn8AfyptZOhuj&#10;6Wil2JgubCsx3Tk7opaVZFHpC+5UlrP0P/vkkJ5q/8tt9TP/MZv1SppmaXZuyE/96/NvFlb1Wdt6&#10;cvM43yAXYh8sJQxB1hZLnKUqXkK8hzpyzh37Y2OVe8F31M34+JaoD5V7xK+pj1TXjbdTlicP8TTK&#10;F5nyWt5B5/x5S/5KPIO8kNdyyNyZhVhqYczLP1c3TO6+3AW1DM5fcKjqFvLZeBWxJBwYTmAai88R&#10;88Cyzr/Kd+Rfy8eTrzkB5Y7EFJVrEm/IP0uWqfYf2VwxF/l5ms+VG8Rg+cpewn2RXUBtzZ+3nh7O&#10;3ebXf6/3i3+5fvNrr/7S7669+uXOzVfXr39xmKVno6BSMqt25ppJvoiDMFlduzSP/Iub9YlbzSos&#10;duQnvspm//TlxCI0it8v3GrxRe1XYgdyS4qbrH4utvM59sC3zz30x5+ONZ7oaSILplRioXDBtHhu&#10;xLE1L4Vz2Q91U2612vP4QDkYiS3EjD/9PHf7n1rXT78IGFej4sZzuVfcNll/n2MPT1rCk/Zw8bqw&#10;tIu/ZvOXiylbD4YrXobNlvOz2HVk81muflltxZlIPHZxK5aOSH1nuZcVrqlY91ztwjSK14UlFFse&#10;u7hacCxBeXFhRvJS+W35v/gDsSl5HxWBqXdbHn/xQqyscHYqlEuyxTzFRWR+vHz/4lMubO7842T1&#10;i388t0Wuq1gO900ZhDow+V1OGL+B9+CAZT+a4yhSXAc3W8LDVDyEnItsF8VG8PQbE66+Wv/Vvxjt&#10;vvTuB6PUbe27Vtpc7TQvla9dq7bX9j96L/f7jpkQSHZaa2cnA9bXcvkWG8C5Q+CUi9Dl39Ae5OLw&#10;J3KBl1/Vuz3FHoq3/NfYw/Jzi/MrbIyvbqk0z/VIfCjBosTvBq4kc3wicZYT7jSPxWfnxC+2ZqQE&#10;Gv9DPEyvjOvhlrE9fa4xiJ0sF1exDyy9xOcFYfwO+5/cTJUbsOQIaYg7ZMdQwYuyOjl18bC8kM1G&#10;nKrsJ+e3v1gEEvQvl3IRsqlVK89zGxA/v4zfOItETmZpDOfeQcUCxoXzkT+XmJwnpsQHcG+X76de&#10;XzzlDmgEOYUx8M4s04h4uIjGisNTL9Tl+MTduNgZOAa1ZRU/VoGc+ppmRirZAdEid1XHJ6iwkUiB&#10;F0RZfGJhRyqGlY36KW6Zdwzc9fjWlZFT8R+cRNPxY3M6N7JWqM3XV0u2d/OZZ8/Go0fHx8Ty4bB/&#10;qd0IFuQh4gYvnPHSJaooWC3pj7+yiI3l+V147uULbmWxdRZ5k7oFynaV33/SP5zbA+v102+izOTc&#10;Dj9pD61hYOHVdDuvNPRqW7fremotAs22qoSRZikzbD3AkWaaQ/Cx0DjrYvv69PNzjv/JK/DkgZmu&#10;a3Pl52rREayq1f70x8XPLkziX2OQ3AAuD7dU7FYWHIETC1fHoiU2UFGxsujlWlqQoixP5eK2yMkR&#10;L0hmXOTHymLkZhqE47KxS0CtcllsgM/imcgi459yLpKUy3tKBKvW00WkxA0j95C0vjiIz0aTuGDx&#10;DQT9CzIE3paUIE1Ih8isVEQgf/TEC4nPn/BX6rW4GTlKfLs4o+XP+af8aUZKhpdnwZMOSP5AwsxZ&#10;8I04yeJknoh7YPsr9qGlE/vsBbeuvTZYWYnLrcu19TCKoo5jOk49s/cGD1u99bhUXb/9xUWz82hv&#10;b90zy+HQN2w+vdhZnlyehaUubbZYwmqf/rx4SSLNp/uHz7OHp0cen2cP5dnc2d6pvfYl98tfNZ5/&#10;Vd+6YdUvOc3Lma5H8axkRKSOcUrqVXJIAhdJ+nT44Dye+9es1E/+yHSs0rwIfZexxNP/tDCR4mef&#10;cgtPhkkXrzlcFTcQfKswUtmjckPkoCxcWd8S7EnYKheWHfupIR1bJmtQVroKONQWpJLATFkU7yP7&#10;64IUVAJvntjbRaR0DgDIpoVB8Le43CIdV3k3TwL0J4xhiaIUK52DxhrZgWIy4ySLEnJoNqFSYbfn&#10;62m5nQI8LJNQlXIU1qIWlLgetQerdJ/rImaCTaiVJkarzkouiGwUJA4Yg5wKxiHOpdhzJbN96vWx&#10;v/RHj91msqi7lY3T04HmlePU8jNvpWMcnow0b2VklNvbl5559pnje/eOHj0sV+uFQ77YSIvXki3J&#10;PSru1PJr8f0iFv3Uk3v6Wf+g4qXPs4fCyD79VKn2E0vu3A6nGzf0l76of+WbwUtfGmzfmnYuW9s3&#10;6ze+MB73J0HfjIauQZZlZDqYC5tatJBEowgcPvFU3udpn3seX3zqp6ZlWSqiLXJW9rFPOv7zQ/08&#10;e7gIvp80IwlGwXPOgyG5RJL6qLBe5e4qhpLryT7NwuSYzJItC102rY9XG+c2J0xZpq3LdV4kBVnG&#10;zr30DCr3JJgRPAvzO4/sivdR0Y+swWWggjlzkiZgjoKO8vTCBj6ZPyirU/aQ4xYC2bN5fwldiqy5&#10;SJovUmdl/Uvc+ckXaolcfPRyF+YXOAROX7YHMXXBrhT0lcxJI+RMAJcLj6gwJWWcT92o7tZupEZZ&#10;02q5XQaQ0ixDi5KQzESbtzprgLYkIxo5g1FqdjfJMJzJwWf3L3n/i3X5RBYhYdrTl4O4/OInT+TT&#10;Yrti7E+Pl57+Rp9nD49e/l1/9Zlh7cpJ0hqMLT8yfcuLKtX5IhmdPLTGh1WJxs3MKJcswPSRDvj0&#10;1Mc5Dv5v6CFM4HB2a7UVicv519jDk87hSRdxYRLFRrv8NcmyuFpshxJgsFUqbE6wWeX+2aFzHJ3k&#10;2QrmtMQenvJI2JzPV96FTcqCE/9wvi4BdZUH4SEhikT1H4dAgmapm1SsS+58AQ1LPkNuBtj5NHxJ&#10;LFgTJHSucFWOIpnn2MP5h6qsWiVVxVPgK3UVi38WYY7aYgp4WuUA58mRbDwA2ktzUrmbKsEUaHDx&#10;p2qhYQnFflf4nKc8+s2NtUYHoHoyPjXNpDKnihFoVhYuytPJpKJn9mJq5LFhUwxa3X3uK8M//6+L&#10;d/mUt/m3tQf1+yoLUZlDkUkXV/1/EHsYff1/nNubedTKp2XDt8jb0jCYzYZ2szp7+J5zer8pV7uU&#10;W65uaUk8Mkrlp2Qnn2/PT3W2nAL1LDYqWSJA8TwLlOli6RdbnXxVUHXhXIpTLp7F3VfX5RMPFfqq&#10;ZSsVG4mLJawnZdS1qR8Q6OqGBWosBpNhg6BRguSI5cjezT9VsEH4LtgC0ZFkHQVoWbzmQDEI7koM&#10;RsOvZVq7sxIQWvp4FMlZVAqqyhISFum2YVPO8NNg5I9Np9RdWXVK3mwYhnNf8m9ckMQt/CGA/Tw3&#10;5rx1BJoULcJISyI9jvM4SkkguFwFfq9gL1nshUezsOwiKDxft8XlyKKQmIxfJhzEAFm4+EWdjyEQ&#10;5JoqnMswAetJn6gkSgVLwW/KhovIjj9lhydkOsfBitVcPHy7E6ZOZLcWlUZeyhItNnQbiDVzEgAD&#10;8DzbqthmJcvMWZ73F/P41347n9nde8e14f5gMZrV9bq73hm3hs4kWSQxd8rI5Q85hjQj25MSz1Mj&#10;jvPUWyAHBdoRFysXIJGd+HwV3xUbg8K8l+vkUzbNRbZqXhiPrfnYmcenkTHa+WL8c7/v2+u8MwHR&#10;wuY5N0qyNZi6VfdXm1k023vbTKaTod9tbCbj2NPteSktmRLpBODKSWISRpWkamSm3H55Tc2WVxyG&#10;IBcLCjjUVdXd++RTooZixReX+2Ljf9IDFBvKk5vKx+alsKKLf37qxZOuo/g1dhO2cu6z41C0luBP&#10;npyKJflDsZc/eSSs7uWeXOQ4aufkrainC4zEJZvPVUSUe5VqFEdxnKqynuDfqmZdVPgkdFf4Db+c&#10;u1SGLcrGaRIkbP0qISlMGtMt9vVFRLUMfGlRIpOeBFEYUm3LgYyfCsKpq6ewJtmjPn7IKeeLovIn&#10;B/LEFT6vEy2v6sVZFzCvWEQRxqsLr/778T715N6WJqbW7gadFSIibLmiOZrt8D0FBkiVgB2LI4+z&#10;NEjnYUr5Ibq8vZmayaP+gWMbFcMJJ7PUXjie+HHx5vxFmifJnLdwHLfwa095nJu+eDE5dQUPSu6k&#10;Kp3FrVRbmvIb6gdPe3BPDcsk2nUBrBZGWKrlG7ey3m7qrpKqGaat/LjsQXIR8nySjafTj+z+++2F&#10;72imXfVCJ4yrsZ3abEmW/M+BA8AOS4GZNaLwQ8nlCExjAVtySmHlspvNn348cpuW6+yJM3+aVSz3&#10;vU8v/c+xhwsjudjJij+UqI9qra65ruU6GMLSHmzbero9wGEQ30KIXezjyzgkCiIJ33lKjstNzyuV&#10;GvYQRXPZVz9pDypW0gl5IBbYjsVncdRJSP1WAvdiH6d0IU6ieGCzEFfmeRSnfjAPIxJcdUO4L58B&#10;FZa2pOKkpS+9CJYo1qqzUsXzpZ0Xmw7h3vmV+cQy4ffU4pEIRC05llThk5++79SDxK84QaOmlTxz&#10;7pYzJ7BMrWxq3O+i+pxrUbYIsmyWpTyd1EgaXn55w6jV4qOReTaCUBK4QYm6yjzlOlLAlho2Tsmk&#10;IsyFEp7I5zyKGOnCHopNU06rMH6BEgp7kP3i6euPT0wV0OFaVpKZkbdiXHrJb23PE1sVQYXfAAID&#10;2s0WtYgSrZrpwWFjfOj2zyxYRvNozt85SV2rpXFGbX6REHgKdcQ2rVq56kcB60F4CGr9ylZHnDKf&#10;C+r3tIf83mdcwfIXz3fNwsQ/9g9P7k8FTPev8Q8XO1/xQmKfc3tQ/sG0lH+wXasIPNVVLEAbWXpC&#10;W+KSKSxVhTTLogIIm/yObrBy+Xx+4pa9mT9j5bKGlvagSBxS9JCQi8w4gUXglh2+FYVRTCSUsWx4&#10;z7kgVVKAJleRz8DyNMMJ/Gg0CoIgkfJJyWYX5ABUHvLx9bm4dJISP2EGF9+nCCmrQx2QOq8iM1CJ&#10;1CcexWXk/5L/yG1TKceFf2DXLn79yUvN65axOIv8gDfzOhWn5UsUttA8R9aE1E8Apg0YaWFOws6p&#10;aZZePgjD0tra1vbVbDAbP3pk5369Cm6hfBDIL6EivqbkstEHybxkSL3iac8iivpceyj8Q+Et1WE/&#10;vf6AL4fOwiVybPb5PG1smVdfHXmrmgFjzpYniaUg1sVC07STU23Ur7DwJzMttQKfKjalLqJuHViO&#10;u1OreDiIUk5usXCounDjpYJXFA0Vjgd2NyfutZ5uD6yY4oiLWKX4pX8L//A59nAR+TzpH2SXU5QF&#10;1ka5bHtl4bbZKlhi2/48/1DAOOIf1KPYwAuehlxmljGJb5rajgsJjrSiSEAlEVHrUG3MksUQL5Uc&#10;+SDebDb1uaSApERQilKYLKhBZyQPggkr3pPl+8nMT8TusFmp+XDoqbKuT+wgxbWSwzh3HRenrAKl&#10;whbU0Z5fW/Elny5+npsZyZTK1JU54BMK4oMgw5/aWYp3I42MJrN8FpVL5UWlFoMvcUfgVJXcotoi&#10;cMEychG/SbzuuvU8JGVxWiu9MB6N9h/2cj0wSq5b5YJGsNnChCQO04fU5qh69tMeT7cHgQrO7/2T&#10;/uHzcJrSwhBYjG2xVAoTbdHYMC8/PzGbJpYrtAxLrUsqNQuTi09YlZmVZr15/XK2tl7avBxYdcPr&#10;pUZ14PdH4XyaJBH43BwUBkvOARFGMMbkEgqYI/dokQGoeuWy4EdPe0jiURhD8fhUPn1+C5fQzKe2&#10;KLH7f0t7YDmx3KwS9uBiDwTyFEDEHmCoKoi+AP7VliQRKQikWJAYAxgST1ks2LmgUhIWCruB285h&#10;4x+CkLhg+S5P5g/8IqEQu4zlSqoYxxH2wGEAbineFm8KbVCYGAoRZtnrATm0MBw5FqtA6CV04VoV&#10;jN8n0oTimsjee57mXlxMXhRF8ALQKvbZYvM/h4uezFWLN+CQhIkohFnB/zlFRQEzl/nDp/wDBL1y&#10;tqhGQRoFIfBxo5GzhqazUrmyvIJFoCI7nWTnmmuWNccIs2mYBFWzutK254uzD49O5hPTdhybSEui&#10;O7I70wLdT8n0iyjoM0918z/rHxTGdL4T8eNlGq386lOeJiVafgvQQxcCi9ZYyzduTA1Pwhr5U4ER&#10;BYeZx4t5tGC1n+5HZWO4tTbd2ijduFW5dnvzC6+vvfLGa1/7ytWf+/L2sy+3di+ZtSZuYRiEZ+DN&#10;OMOS6XlVkka5DySBhqw3yjtPtwdWZLHxqNhCltfFNnZhDOrFx/FScd+WtvE59iC4jnpcrJLin4Jc&#10;4MtMvQLT2SODsBy7xH0oAuwLr1IsOL4Kv005B7EGKbYtI3xZnmr/46fF/lut1ZOYfUHqfwKXyXeX&#10;8VLhH0wiSpfVlgYBVylmeUMyFFBJ7IHsXFW/CGa5EWkezg04RZKb6BbBHPYK4iQ1ASHYffohR6IA&#10;iQtLkNNX+6SgBE+c1zkmoGCp5UW9AIvU2xIYLenocmicQsHeLQmj5dMpnFyfrOKacNCnaTjW5ppV&#10;qhER8m/d8ARuUBR5Fezq8IdtqGSeQQIN+2dmaZO5X2o3u8212Sx37FDot/Gccm+1wvmamQ5/KD1n&#10;+T118TzFHljEhX+QL+f5tJzWx2HmJ97KhA4Li5kdSEWpeq2Xre5OKaOQE6u7yF+qSmdmLObUeA2q&#10;LM2K5lV5GcTmeK4NTPfQqfEncWerculm69LN5vaV2uqm2WgvKnUvi8BOCqhDcXQIrbNEHODTC9rs&#10;BAL8X9xL1tzFWlQvLo7+0zdjudY/3z88aQkXJsS9xfSxB3hTXpltSOwBey3Cmqfaw0W8JBn1eYy+&#10;ZMwIKEFpUjoEqrUGrlLyabZB1pDES2IP/K+wB4t0xTFhXfikGfFc6NXYg8AwhERkYSqIKZaQFGMq&#10;vBVoFUwsMnXHdTHIMAqkDv20eEnW3BP2wE60zCkFy/5EsKQiavko5QiVM1w+1D8Mq+DBFr8gVi08&#10;SEz36fm0vWilxjQzfHMxtyOYoJV5tT5fJSLinFMVMrHKDIJliw0hJyUYgw1naaQRADZq0zDSF6Xb&#10;L//cc+sWPvNobz+LYgfPwG48D1imEOqfagoXW+Sn8ullvFTczfN8+l9jD8aCc7MkaoWvwiZR62Td&#10;3ZnuSFonjC7uBwXReZ5EeRziH9z4hK6X3KiUtIqbkvhbsVWOnPJg4fql6jgrDSNQY9Nrttvrm92d&#10;SzulBFjp8PHRcNBnBy07rvQixDFx0VPPyyRuefKGKcS+yEOLx3KXV2C5unNCRDIWoHtA5sp0FUFI&#10;nvzo4rVB+VjBP4olrcrfMNWMvJSEdFy0G5ValX4hUiHwL8GFbTy1qs+RTZBgs5wKIjfMNiF9ZKDh&#10;RVItpQIBCeY4NAt34M8jq+p0t9cNTyfGCaaCqYKhO6bL7YjmJGlRZmVW2+5trXAw4+GEDV+cQ6n0&#10;7LO3E/oMomkSxS4XWAULEIsjiDGGczrwyUhvP3vrypWd/unZ0cFhmYMUB1c4voLOXAQBUolhDwft&#10;F/wKKy96J0gTgffURTxHrpbh1pLRqFJNeY/zTgQvL+MF5VoCE1EOUgQtxyn3S1FJr5ihnZAiWaZZ&#10;t4HQZ5Mwr7gL002BXTKj1nAG/f1FMHdmpaTeNB0OFtjGq5ZofJglqQ9XI0iuavOSZ2RuHltB4LB+&#10;baO/CPWbr2WNS4beyIaxMQkrVua4RIv+LOT9Hd2u6DZoIKA4xIPInAeJTeoFaCklE0FvTI2yOiC4&#10;XWpy/KTjABaW7flRwkXhhIASQir8WWrbDluUoIKa5rh2EM2CBWHaCra6CEYL20za20H3iu1U4OkJ&#10;NVoWHVYRa2kIJjgvNY1ys+pVLEsPhDNAOSFz6IVIp/mcol0CwkpaHeWmn9tRqVG/dKt5+wtrt18u&#10;d1dIGUfDMyNPmhV7bucT39f55Eo9CqgupVVuFpkt8dKThvK5WNP5NqaAdmFyScWZbjRFDhWkR+1F&#10;xeYnb1Jw01QQXADq/Jyzc0F/XQcjdFgpLEy2bBsjkLWj0oGPYTFVCQRCFtwG+vMyXjqH/3ClqidB&#10;HJ9dJhIqeEGGPwr5dO4Py1KgZBrp2BhLRqPVFqAtTWczfzIaW5axvrparVX29h5wrIZO6KoiJdk2&#10;bVDH0TTid25cv9FsNj/84O7ZWd/zKtiixGmfhNKXcaDUEeU8lnZQAI6SCqqqy8fXZRkHFvnD+Raz&#10;9BL80zWdGCfHHieX0wAHowhYtl1/Nvb49TRya3q95U2Gg2Tg39q4fHz0gaOFZjTwMPvpJAmmtANZ&#10;pUVUXc11DEHw0lDr5kZD0yvBoldyfrbQx3BgACnnmpeU7NBahM6CANGqep2r27XL6yNz/vDkcDwO&#10;yqXqaqsKH0Kf+3oSpCFxJgk5XX8e1xXmoAtAoZWEkZYsAGjLlgewoC/m3I08TWzKrWnCa8JQwBOW&#10;i9RGTZO7wBkqQjvmBGaHFwQRmutZmNnuvLGu11dgYUlGRrACcCxgeMGhlV2I7YHNAp8OrUU4m6rq&#10;WvgrdWuECcQODF+SS9gf9P04tcve1qWrt24/v7Kx46fao7NxKUjqXiWFlxaH7VadHXQcBna9uoyX&#10;ngYofcKfKO6dgm7koJbNWfyGzVZMKHeeKKqCtCz9onrCa2l+YKkUfW2aVvdst0wfKWEa22iJRYtJ&#10;SEig4JdibYmpnT+oqgjbWh6KuaqSLMU9LSWUD/KFBT5FPYHPY3t2bX9MACDOhfeWVjDezFzwo3Kl&#10;EQQR0Sho22g0aDRqm1vrSRwcHR/aBKuE55Kq877lONHHs4iCw+VLV7a3d/r90Ycf3uH+lctlzvsT&#10;9SmFYhWVemUJQgbjceFg5WQUjvFxCn7xuoiVljZRnLf8U0qAFlmNwtDYSBc6oEOr2mhwxUhlHHxX&#10;NJiNOrXK5VbTHg/+2jdXX7/aeP1K9a9+9cofvL72a6+trdvTrna0f+dDz62+VI02krP9ka6NT+vB&#10;IZtg3R46qWvEtpG6Za6KadV5WuU8XPjZIq45lctba9dudDtb5bSSj41h8Hgeh44haQr+XEIAq0o4&#10;Ai+g4BBIlgUxO+XaiWNn28YrUhvD57PVEtqIqzR1n+iT3E4Qctk5pMeXFVAuz7MgN6hyLECIiQlZ&#10;/HOr7tXaU70uZsDKYq1RJV9oTo7HNxOp1xObCErLniv2oBrEhOwsbVvLHhO5UxrxS4nVtrDcVLdT&#10;PsWumvVWpbfTvnJ7vn9IqbfqcEWz6XRgE723O8cTX+zh4m59fqS4DI65Z1j+eccmCz0nzJASksDD&#10;KqlUAQD/V909ghvT18FlIV/malmkDRXDBVMqW2DDYH6ycOW2i1Ut6d4Kb1TEP/kKVKz4fEVfg3RW&#10;KoKEomtgGMQUmJMt8TVWwSOaxvwZS1S6PdmgqNlLrzX4EfvFAkchJUAtbzVrtVrl5PSYgjYLmL2N&#10;xUaMHc+1yQzSR7q2vnHt2lXcwnvvvV8k54QOwBSYk7J24SguATGVuFPjkzZuFSdJJ+z5QwJGdUkK&#10;nGVZU1hilYWDWFpCsd1oi3mlWiUMYLVVK1XxcZTSJqPJdNBstQj+4oVdb69Mx4dte/jv/u5rv9oa&#10;XnbC3dJ4Jdhrjo529aOr1fCNq5UbVn+74/1Kbe83Nvzb16/88kb4RvaTYLB3x3k51ryUeosd2LXQ&#10;cKKJBsOpvJZw/Ry26yRKLd3d7O1evfzc5asvHaYTrVwvMD6p9Bp2qltBvHAcVmQONUK62iVRtcEx&#10;hLkMOiEJmfStyQvWqPqnLXefWy1IGyuowJvZgEAyZHsj5iFmLsHlJgAym5Vqv7YmVBXCcu6xAgVY&#10;ZvQYx9woiaMUWCeXlt8h9S4RI0vlTlEjhSokW0sp47amZBOsLgMGGslSnJvlVru9eWmz3Xzrww+n&#10;s+Hmxgo2PRqPZddkJXEjP5UgPtUqit0LJg2HhQeUFVgybDOXkpqwtTGSZTVUQXAUvhZYcdmRIkMZ&#10;qpBTci14Q2zhmm0T1cpuyjkprp/CHpTLKz5FYDYxCOG3kSIruBVjwMkXDetCZeGHkicTZVk68VK5&#10;UsEfSMcOFBwYnRJzi+NhY5E9HW5wmjdaNcjUGG29XoOJQLw7HIwUo0DouLyrH6WzIGQTbrbrN248&#10;i094990PBv0ZkRKHGcWJ67pg20s/tszXl+lWYQ9PBkvFZbzoKTm/yEuEovC2y1SkcLzqIVRUs8SN&#10;I0ayDD2cjUwtgrE2N/IwGMNoSDWX6/Tsrd43Xm9vrJ0Mf7g/HvrtWtUIowqrAKAxocQVfvlaXq96&#10;P189vLkePbfefbl057nZv/Sig4P8ZS7LhHTPNpIqGTgGCMLhlYzEKbsVADjiHS6zU553WuFGr715&#10;w2itTZP8dDj1fbUaJWyb654Q9bm2EgGxGgT/ghVEJQEWhcBbYiGyJm3ZnEAuYl+4xBI6qfYXiShI&#10;MUHHMRx2i0wQFcOMIAUsFjXqBt11yDF0TXObi1AIdDynbi7N/JLmya4sSKJCHHQYH8pXqBVSlFzA&#10;0DDv0vSY4+KqUphhxfITStqzMABo9nrtoT89OTkqu+WyU47HUQlbZNn8/w2WLiIZFejpKugvlS0B&#10;bMrEjwKVCimQ4KjAZjh8SxNzd90S2F3NLZVtHdSCYNN0WaklXIRESWpnLBgN0DbUvxQX9LwQoGoO&#10;ipIh9iDOkBNWe6vAetKpboAuuhRoKtUyfjVMQj2zCK/YUShtUI6R3lu2Jz3zGpV2ozEa0VecNWp1&#10;dm0qbSEFfxhM0o1oUm2YzQL+srfau3LjStXrvvnm28dHp7yJbIJZzm6tSnVpsXAl2RfsZ2kDeB75&#10;zjnK/EQepZhKynfKyQlbT4xeoRPLKOnCmaj4ihBB+oTA3/qnxCrpG1+68Ue/92vPPt/53d/+sj4/&#10;Onyw/4vfeO6Pfv/rq61xGn64vvb6zG4aje39M44+yWxOtZy4VS0KKFq3Nd+eT4ZnJ8H979v9A8/2&#10;v6VlG6V0PymfZW3N7mkE9mG2ptl+cx4mPmXqRoW9xR1r0f589Ggxa5ValdZKZ3XDqzVJ4vzRWAun&#10;VT0dh2NDS+WG0v4NhBPNIEuQOUiYwk0C5GDTT6iO4CASUlwnDYWMIDRg2I0wwaRGJhxPKVEo3lSJ&#10;1UjNB8Mn10+CWt2ifkqrj2mrnhcJOdhiQcOKgozoLwjvE4aCoM7ieJUmDAckjkWoe7LTbdA+xycJ&#10;VBWn81jPwNlZONlYz3s7l2qdlZPhbDCaADBXCVMjXzLa5U72BLb6VBdBpCSxSckg7q/YFlu+VMaV&#10;ZxDnoIA95QfFUZBKgR2VHdOThi3dgZlrZvLLHrbkQKgDrVD4smTSwpNbAtSSehb2sCxFF0Vp+YdY&#10;hroyAkRSPCLp5JfrrUan1y7ZdgwhieBHc6jb8xbKaG3UZ1Iysjzf3F4DdDw7OyaocWkVoLcqN8eT&#10;QGyYslNMi2bGkdSa1c5Ku1ovHx8G9+7dJ1qrwLmn3At4r1wKsZu4YvUojvw8W1gayYWLK6DhIn94&#10;8gov/30O3F3sNYVV4Migo2FoBBjj8aTb0v76X/ut3/mdb371td2bW9HNzdMvvZTfvlKtlZJaKV9r&#10;9dzWVmV1dffqda7QpH9s2Ro0yc7GejCdEnb7Ez/25wQAZYPaLEzbxKkeHtnGT33zKLDYMJ18Yi6G&#10;VnW+4rgNTWvouTePweD02aRpaJeqdX1ySljfbXe3NjdJ/ebjvukPG/bixuXNS2srl9dXLq2ubHXa&#10;663GRqtJENKrljc6lV7N2erVuhVrq1vv1az1dnW901rttmpVTxG0RNmBXSYMAuAvuq4INCkjQjYh&#10;1HFEB2RC1clJ547hEKER8UgyrXYgqZqy8CVvEwRFMB1pNk8V6ieJoxCJJSwTigdxU414WfEfCE0U&#10;C0gkhrAnt149ODzVnNqlZ57TLW//8cM0Hvd6lX/TeEmBNpI1kgyQEoDo4CJYc0JmVsYgFGypbIk9&#10;CLOSPYCwys5BVYnIKJ6bxPHkTBUCGUeCGYs7LqdYbLF4uyJWkv1iKWFRILYqfDpn2knBUj1ADKYg&#10;dVrOdt7pdeBwTQKfsMrSXHYrjkP5BxvPIK02Wrp1ZY1q3Xg0ZpvHySUhoKV9djIEysQ/UN/nk2ut&#10;Wm+tB2VmOB3ev3PGesYeOABMApNHkwc0VRCtos5Q0IjPsWnVy7R8FM6hQASKstvH+NK5Ly6aBz72&#10;EeexIq6BK0OqBwxddrIvvHTl6199eTEfPXjzn9Wtu+7ix1XL3+gtwlFyeHeEUaTx/cg/cxaxNx+W&#10;/IPdbikc+eHs7Hgv6wDNGzYhs5OgYRPB7K1Z+Z7rDPOV0cCrTbRXS9ltbdrWZt2q242sNcNetZyu&#10;bmw7zjXLWxtH1t2D+kq6d/fD/f39iuttdbu9srVWsa6stbPpsJRCsl642qJMZE/OF/jz6dg1I0ef&#10;G/NZFYwjmYLbGmng6vO1tU0yNvZB2cuMEjuiqhqRHFmsWhbSAnuAjqrnDhtUOFmEicNCdmqLUi3N&#10;bUgXbPwoVaW+WgCSwkp6IcobSUo4KcQOWaCSp0rfgpCQhAPWsjycB3UkYQlRd2fFKspvNJ40mr3+&#10;JArm+rVb14HaDx69O52e6eWKK7tYIeKVw4V2Bd+U2J0lwvGpEoOuV5VWETEPoY7rGGWbmIcNUpIb&#10;QOBZEM+CaBLGCu0ngtco8tUcrVNzq0CrtsiGlODR8R8SetyCtSjJNxVEL4ms+BhhmBQ8JQUnKTQJ&#10;rE2kuCjWS+ulQGkLsDpIHCVrJVgM7Fqp0umZThtCQzQ/Phvc21x9zp+lDx889iqlnUvdmT8M/fmt&#10;my+tr3Tv3P/g4eP7jmtVK61OdePhh8eJn3tWcxYFQ/+wt+V6TTzqvGavTvr5g/0B5sQ2BtVbEa64&#10;S5SDopLHN6XaomJksA6e0tQAJ0BFufy/sAGlzoYlVL3paJjMZoS+7AGCgyhCRBKVKjVrEp2A+JAi&#10;gQrubNwMZguHECceuHbHH+nDsw/+03/wC1955cV00C4nf5ws9uPswfO3bh/cmc37FWfudpvt/eN/&#10;Xm80HHuRJFPX1ChTJUNncChqUKRSrWa3ZJZhLVRaXr1ZPh4cZs4itDrD8pXv3PeNxu7RCUvWWm03&#10;hsEEz7mysvrg/qMIC+ufEM5GoV/P8wd7B9NE29q9xo1Y63a4ASkMwsQ/3B9Vy/V60w6S43qndTbU&#10;/sE/+N8Ng9N33v7p977734OITkcDzJuds1qujeLIK9mr7a6Z5cF0VmnW9g4fu9VqWWsN0/HP7n7k&#10;Vcyy2aTXYRQFWJinVytUTTUruHbLeub1ftLIutuTcGTrWBRewGa/Xe4y4v8XJW994ZrzqpFXKSES&#10;9s41zj9JtxxxCCXiBco2ixQD5jX3peJlo+mE0p7ulDPdpUQ19fOT06HiL6mgfRnmqsqRUhGTVFMa&#10;cyS2py1PNnLBNjk/tlYQf7WYMVT2cCnNsHOykFW5UvbvnA4HzVP0JBVUy/JRUaDsCoIsLbsTChhW&#10;hQpLNuTHmynvg5uT6FIlTVKwELcoB8Z1pnFNB4n2PKpOGCu85nkytUrUVSwYaaAPtqNPp2PO+Nq1&#10;W5QjHh8dDYd9qmUVt+qalf7JOPKTMArH00G5andWq2YJGASP5w7OSCzSiPQiilR5O8cI+Ux2NZV6&#10;wzWTJiOhSImPUzeoOChhUEpbkZyDoh5yZ1S3kJCD2BeVBgIBghEZQy6NPyX9L4O61aq1IBlBtKMH&#10;rJS67bL5O7+69e/83s5rz7WmZx+WjIeG3h5MgoNDfzp1Dh6N/dlkPH1wb+9+qaKtbVS9cnvQH/lT&#10;rdEoVasIUySnZ9rJAFPNVnqYhC7xfUZxfRFHvki1OM2+v5hFFNkq25tb3/nz75ye7LNvHh3uU+ig&#10;w+7k5IAXw8Hperc7iyJahLj37U677Fnj0YAtrj8cXL18reJV6a3Y2lmdzKbUMbe2r7304q1rV3dv&#10;3br++ODRbDKtN9rPP//Kr/76b9x9cH8yHvU6HUpprJOz/sCr17gmRqmyu1n71a8+e+eDO8OZnhj1&#10;VrftGskwDWzJGuNZjnJkrA/HDiXYaimcQVPm+wJbSfGC9IH0nWfZyxw9LxvgBNwOyTW47MCbeSJp&#10;hMRY4LPIwhVuO1s41Gqlcwb4ZIHWIHUYQ5+h3CElRxWSFdFVUQVTCnAi08diJvgiMa9w7ABE+HI8&#10;g7QQSETGklZAgRIRkq1dIjY+XmTzYMo4mpQZJN0WxEw9BTwp7AE4qHicq1QUYYVqI1CJZ4E/SoUC&#10;e+CzVHkUoKKoCbOk5noiVbdyhWRC3kYnuon4BKvkRqzkOHLLJlQlx6nevPY8SfX9Rw9H40nZq3hu&#10;LU/Ns+NR6EdhPIEstra56lagcoSeWwmn2uOHfT5IdGBABQqkuFRCWrJVhyIVcgjAoKxuLojwQTBU&#10;/D7JoDD5hbBf9PIVWU8chQIxgXUQfVFmlYSCWlKelfnsbGf9etXshtOkXq/mTnQ0PLFzp6rXr3Tn&#10;f+l3Kq8+PzHiozTYX90Y7vWrb9+5+/gY8Gj17CR9fHRqulq5qd16Rd/YulZtXbaMJgE58HHMCoAo&#10;7V4d0j8WZKS7aRzM4ykgkFe20jguOdbDw3FmNdpru/3hdDya3r9/9/Dg8eODg/2Hh7RCdTutdqsB&#10;sgy+SaR6/frNP/pLf/Rzr7/+0isv4i3fffctUIje2gY7C9bllI1f/7Vf/vXf+I1f+dZvvv32e9/5&#10;s3+OA7l/94Mf/PBHjus9Phl881d+9Vu//jvPPnNzf+/gX/yL74ThjNooObvlumwb7915oA8/+Nrt&#10;7t339w8o+nnrLGVrdjr18ppIFBGlhItx3+mf+QcPvdJiZrcVfsmaIFXiEniGI086oTSIFmVV4QXI&#10;MbAE3RV8QpRCVV6rVpZqF2ApRnaOhAnsKdd2xa5cN7BLAf/mj5UxKIQKJC1LCVywDWlSVIUVAUnN&#10;Ur2MLbDJkbiaBEt8UwQn+Q2FJynwp9jXVbJp6mWDZJrISph6iuUoOyXZEgg9P+cLdbSCd6SwqY/Z&#10;XkWALSCSeqiFrjoYeSNuqTAUBWYCWsDtlRwugI35ihoQZBeqFOQhRonSG131jSYAa1r2Ghvrl5Io&#10;fPjwEavF82olw41myXQoBLjcDkFX26vtWQiambgl7+xwRNzSqJerFbIkAwOABaA6l6ALRNDS4ch6&#10;VsmDeUWahkNR8SqptrroxfUWdmoBCXBUKrkCLS7uo6AdfBP+YKfW1pPF8PSo26o/PtmfRX5vratl&#10;HXMxXm0dvXgzyIIHi7jP7d47HNwdTKJsvnv91vWbX5j5xod3Hk/G2fGZ1t7SwtiIQ3vGfj+DwIDj&#10;3q7UrvXjBpAB3i8m3gOC1TTgp8fHtMxw7eb90Ohs3vJz590P79/56B4H3W2vjIfT9Y2VWGi9abXS&#10;3Nq88tqrrxN4tVe7r7/x5Uaj+tzzz169fmVjc+O5l1548+33u+3WN3/5az/3pZejJPrRj396+7nn&#10;n3/x+dng6J/+8T/+4hd/zvWqvbXNqzeeqbVX//E//Wdf+fkvTSazP/6n32t3KoBIQRgfHh1Xq/V4&#10;Hr/QCn/j+a7nGn92z/crG+ls3DOCo0VSSsg3iU0FbmrpOvlh69LGqHmZrFS3Pc31NHDwsgd5Va+U&#10;F+U59sAdKdsGAYMjziEnEM9z1T5Z0CcKc1Ct/NLlQU09M6q2J01zrpeSnFDF8hzZcFV+qPIBtTFz&#10;7ykyEJ1I2sumjOwhnlIqa4aQ4sQYpLAlJE4lgKSa4cXu5I6r/J5YFnugwYENlGOgiED5ht+jKC32&#10;QFlaSD7y03NARj63yKcVUCY2IXQHlpd0H9MZgl0KFKkqQ5ldpqPWIPiDDYbzBHITEHuu+dEAx4YX&#10;xDHW6h65db3W67Q3/PHw4GAPz0X6Q7weTiG/pPg9r21CBOQahaHvVRxEhQfHk0ub165f31ntdOoV&#10;Ij6qJaUKIICoNS0q5E4KXuM7wGtCi+a4LMiwc0XpLnRKMFnRLeNY2REkpVAdSuLgyIdSaHeRt6gG&#10;ozMylytX3ZPhAWLSayvr/lAbjOLXX2/+4jc3buyunx0fnQ2pV6dR0nz3/qx/Fu4dHB8eH6Hlt7Nz&#10;eX37mcnMzD126K1F6p2eToMAfOw5x31tNrtpdBrlapedhG4GCWVzw4fRrmuVujZMXa22OVw4/+9/&#10;8icsCU6fKm7NXeEXt7d3Zb8w3eFgduP6c+NReHf/Q2z7pZdenvk+5R3Kvc1Wry7kF/M3f/NXr9/Y&#10;GgyOqtVas9VlEx2PB1trq+1W++He3vHx4Fd/87dv3Hq+3en+93/yp7ub614VeLP2tW9+82w0PDg8&#10;5G093IQRfbGXXzJHdGv/q4+mWmcHjU0vmcTlanXhEfMnQnRnP3KCSqv3xden3prplDUoq5YDPqaR&#10;OdklsJGSx17GJmVUiO2prSq6XJFSqwWmgMmiy0q4nTpO1JhLtbbiVGBFO5WKEpcxzBokNqX7UpDp&#10;CEfYtVl4wj5gIxUbkFqBB1eF2pfSGCY8KAgWanuXTHwJ/6pAR/UrQ2XhUIWRIb/BBiXlNFE9w2VL&#10;mq/6cgjElqRgqWVLFUUx41Rlu+iEEPoPRWiJTnAOmL8gCuIfqL5jYATkHqEIWmHg1A79jbkzmp6w&#10;CCpeA0kmPgiq1koPGHB9yi04PsSk+QwsYZ6w0wORGXaN/KQURTHlr1azPh0MoPK9+OzLx4d7Z2cn&#10;0/EQ6JpnEuIl5gSKddfGEqoEYeWyB05W5FTkx2lGECWgekHkkhqCMmnia8oXODChbNP0OHL1uOvq&#10;1Yn/t//9b12/VfqN33/ttdev/dIvvz46HN398N4vffO1Z57Jwun7uKsrl5/jZt1/OBud5eMRF642&#10;j7HzdDA6GMyOJv5wHM7+7Pv+4dFZOOXO1Or1nXr9GaN0O9ev6U0CXKh12Hk0DKO9QTCAG7R65cHJ&#10;+M5peuc4/slHJx/tzyr1hh/F/X5f2Ea2REcuQUme/+yt95997sXvf/8n3/nJB1AK3njjDRBBcirK&#10;ZRaZb6l86+ZzlKrnc9pNzZ3dK/VaM4gC2qtQXbj34OHWzpWS5a2ub61vbPzwxz88Pjn6+utfsRzn&#10;5u1nm93um2+98/57H2ysb/hBsFXyr5Rm7XlEg9yDSLs3nEH3swhSHLgk9ZJT1crkzUCDi2ztavnl&#10;r0yMCg3XKfCGrD9RBYC4C4Wq4WpAPlW9VKX2JSKhCGGDx0NwUjYg7lp1lSklXQlmSCvgt8NUq1Wm&#10;cQRzhKUmktoND+SjUMkmpJd1roS1pbGLyF2atJXUdtnmdvMjyQ2wFlXxkBxY6pKSRUqbpbIKSTD5&#10;v6xeZUsYG9kFchKJ6JRm0s0HdQUiGECVsqqC/aCqisv69AVwqVB+kH/Q+JL4mjL+THkMosL5LOaU&#10;9LJkOVpEiaPq1p1SbZaw16auWwMeFWe3yLc2rnvlpj89ODo+5s+5tGwQuLiqBwF2kRi569VZ4fV6&#10;hQIT/MFes+e55fsffQgMQuQgLph178D1qjbrDVtPKURWXAeTIG6UMoGKl0AUVJOuZD2Kl6EEYlRv&#10;fiT2ID5Em4M8ps/ttr/62u2/+kblxg07zA9m+unD4zsvPnft8nqjnk/++h98ZXeD3SShdLO1tVvK&#10;nTQaPn979Ys//2I0DX/w3cdRlBmixWBNSZHNrNPb7LSub62+dHn7C636JcgWEFZiA918UndLpS6I&#10;oBrvHpz+5OH8oR/94N3kwxPto9Pk0SBe290ZTPxg5h8eTvbPTsN5fzA5HQVH9Tbst42/+T/6W9/8&#10;lV965YsvvPLyKyudXhAKXQUNTFryMr0EOdy2KdYP7929MxkHlI6rFets8DhMzFvPPI/6QqezzjWV&#10;XrUk+ta3fuHg4SFtLmyEJ/2z+48effjBHbBIlucz7vR6w92oGETSD2bBz+4Hszgse61c97MohzGQ&#10;WXMAXFxb59kvl29/6Qz9Dyp3JnU6QCbVKV6GvKmvl8wKDBfafEWYEXrhfIa0CfaAIanUlnKHiESL&#10;2pswCcFj6KCbUcxremfR1K1WiHAEs21VZMmKHJF0SxSgj/qngLnSJETUxHcIDQRaIRCRcEhpxCuG&#10;BnmzylIEX1KyIsozcStKwIuskMIeBBKAIQd0XKsI8FzYQ8HzUYIfRZX940cRRPFVRPExSNJyD3cj&#10;PCMVoC/G0zNaAnXRRSe1inA7Na9pl2rxAsHSCDv1/VDxZ93t7SuoFyTRCf4BnxgnMTEORBLsgW1/&#10;ms1XVjbanR5+bzw6qbj2+sr6/oODyWRcoY4PoCRNOXrVg3eCsGdSxmdSQ+JYMFFRwy9MQDT8hO+v&#10;cNZCB1BFTjp+lfIroAQIhKXPN+rWN19/6Y9+65d7yT+59+huP/VjJ71065o2D5358JXbq1fW8tHh&#10;KZtGpY5cbxgS/cXDVvM4s+5ubq67drdZv9EfEAYSmDq7l65vX7p97fIra43bmV+J/EzYEpV5Uhr2&#10;Vr7YarTQl6EYQfP0/tC/czbtz7XO+qq/yMudlcPBNIhS3w/+8l/6QwDb3/qL3zJKeF2kzJJv/dpX&#10;f/8P/mKj2WQRbGxfWV9bw5eyNlbX1pC+DpIFtepGrVatG2+//b3H+49efeXnJ5NgnsU7l9cq9XXu&#10;Vru9Vi5Xfvqzt3Z3tn1/iOztnffuX7pydexPVzc2vvGNX+g0Wz/78U/ZvL911duuedPjMarFWy++&#10;+Bf+yh9dffa1Zm/XKI1iPz7GQsOhCc3bn6/fen2x9Uxfys8ASuBIFGhgBNpelbzd6mUaCXSZWFlV&#10;q4IFWPo8oNSKX0e9QymnI/YmmnXyD6JQL7H1GJ5Hw5tFM5eqFGUOFv5za/U8mwvfXgIhk8yr0Iko&#10;1qYCUGSXppAicb9iJEhGIddHloIIegnfTioWfNpSlRq41wZblHQoTOYgKXQxCE2+VOp1PBZivQbj&#10;W7qAwJmkf88ozWC3P+2BVP7dk0O6xEFgVhv1aDqcxOPj8SndgEigdtrXcIKlckqssNYDv7cngw8/&#10;uv9ebhKgmZ69utLauHn1Cizog9OjH/34+6QDQN5sWevrm0BjH925d+Plr6502oRjoIFHjw8Ipkgc&#10;T/v9+elULBEPSXJGrsTrws499gcU5HFHFtIE5AUi4RRAiiV6HkO/KUGo1PTJDKob7dqg6Uc979Ii&#10;KS/Mw7IzX3c6f+M3v9bxHp3tvWWtbf3JR4/uzpJmZ+WbP/dquPeA9R7E7Y2tjQl1YH9vPNsfnj76&#10;8qtfbFQ67x38+dTfeLhfeXgwmmejzZXOtdXbK5Wru01nMJoxpcWurc71yiwkdauzHJ3t1XYYTd77&#10;3tHRdx8lP5uWJw8fn4yH+I7s0uW1jY1XeytX//Tbf/rMMze+/MWfRxUL9SLwp8l49oMf/Hm/v/f1&#10;b7yx3ttZW7kyZC3O56E/Wem1psM+L4hh251WalP3TKeTmQuKh2hNGLMoCMT3jn94+fL14XB2aefm&#10;++/dGY6GLzz/HIvmR289uH79OhnUP/y//98Gx4/f+ckPv/nGzx3uPfiWO15rkgHPrLJGz8aVX/z3&#10;462vP4rbVyo0qpAn5o/vvvvw0Ud/ejDxv/C7P8zW2ZlPRCYo0SyrXalvVMAF2YcjV3dnEOVTemD0&#10;IM6m/hSumpRQojOh/dEdKeJf9GtI96P0fJU77KTlRgMPJM3yQDVZVKV8vt4oF1UByR9oD1bl1CK1&#10;lY2v6PxdJgyS3wpEKoxdWR1K9kC6c4pWB6VNsfQQkhioAR5CxJN4TclUGabESxQlhP6meLpFEgM1&#10;8nN0TYCo+v5k7+wElLDX7sZxSIB0PDhlj9DAkA0Xe4ctS+DieS327nQ+DeIxjWwR/Au9TDtko1ZF&#10;I3gwAmudkNizq7OO8WIzP6rU6isblwm98aIxdLkRtSCf02MvoUFE4h0ltcm5ysURIiNnnpNFeC4w&#10;g5ICUfEeYehJf+jwvnQtC+fWdsoeRLTJxLfs6PrV57/85Tf+4A9/63d/55du3eh5Zf+jez/z2rVy&#10;bz3Q7b3HJy8+//zVzY1W2WpW3Wl0hDc9PvUf78+mg9LO+nN1Z3U8SB7cf+edH5/de++o7rVfe/H5&#10;V28/u9XcrBr1o/0Ho+GYnZ5k0qWM4tQ8p0KIO+zvvf+9H48OB5G2eOvgjtEpb9/a9RpONh2kc2Pq&#10;R+zlbpUC/ODk9DHe3am0oTxWyvXdS5eee+GWUvWxRpPQj6dsd9wtYg7QOa7bZOr3+0OT6+1VcZM4&#10;fVpKWCrVWo3fBJOAPmeZHnus41QGg9HW1mX8Y7lW4dFud6oV77/+r/7Rr/ziN//mf/QfQqybf/DT&#10;Up4I+uKhPmba7W2rtVtrrw2Do7IHkTVpN6pXnnu1b7SPFg2j3KXSntB6JKxWq0UQKzoZNNbBOjbh&#10;6AfcYGo7dDLSrQGIgHOPYTjK/CKiFFFhEV60YoWC1WIQ+HwJbVnVouMgifJ2ryo5tCo/KyzonEag&#10;AE8BnZRGhCojFMagVK4Kgojkz2oOkjyL5p8icBYOr+AqS3sAf1QNCqYpSSgIFdGGKmVJqU39T0mm&#10;FSWHTz5t+3g8/PDhyHa0lV7Pn83ohu+PByT5kDCVwS8ajaZAuCR65Vqe+5RDqBYBPoIMrVN2plKg&#10;Z8cnZyx5fCYfWq1WKbWhqnTl8nW6QfGhDEjCoCn8UJGVJABkIpJiiurrRMyEKgT7ESZJtLiosScR&#10;9amAEXtgfyEmjXVhFEMLQA8WupNXrX/5q1//a3/jb/xH/8Hf+cY3v7Z7aavbblcr0Sz6WZDukZcc&#10;RPExsyQw4DDd7q6WdfQjwsn0zHU8X7QBSmniwk68tLOzWASz4OTs4eNubeXFZ9545fkvbLS7yNBF&#10;/WA+ld1OVNYSmitFL4EIkZtO+dicHZcSIPbFJI372ajUWPjJYDA8LqcUxJrHp0fT6DjNzxb5JAon&#10;pEbrOzcwAHQagJnXNtYe7B9Ua90IQ9co4cy4Z5PxhDvvuIw7s2pVIY0dHZ4+PjgS0rHkjzS50aQf&#10;cjVGo1m10iYlBm2+f+9hFYZMrYbAHsfa7w+2dnaH/cEv/cI311dWIVCe/fjPu+2G5wEMUjwyelee&#10;q6zuhjAeSqmz8I3ZmeVUR/baT071B0NWkz4pmXMpcOo12+pYdp21KHTPuU/CIR+/iJFrouKCGWDf&#10;rEGyfPg6SEuRxBWy78WO7XhSKIPiLutXiEhS5MYMLq02hC4ojF1pM5LOvgLhUQwRCaFUHZooQSXK&#10;hTEoUqqi8YGtL+k5y9FJ59xNVUQQgXv8A6tWaJ0YAFIfbK1Q40S+QRQ1pPQsLeNFu/BnH6CYjweU&#10;kukamTeqdQkGCdY5LUoHC7pJhVGytr4lfSrUVqh2UKSztOOTY0pRZae2ub4t9QEjOzw+i7g01LbF&#10;ugmngOzKW7uXAd1lRWXiN6TXj0iPLR9/jLKV6jihIkTOQv4NkCKQbwkiQRkSlto+pN5MDWw0mc1N&#10;h6h0PJvZXu0v/NZv/U/+Z//J61/5yiyMZ6PUsBO7rFeBCOOH9x/9tz+789a94+HP9kdvvXeGbNjV&#10;9UvWfA5NmEQhSIK6CzNv0erY2zv0yjz2o3umc1xt+kf3okbzUq26zhaA1eKDyk6VOhBxJ1Rjdj12&#10;crka1PswztnM9MdUrdN8MojvRunD1SYl3/7eu/CyQrKihShRjpOsb0grP8lhpdEGm8LBlnGkZJ4U&#10;wLu9DQr/9Vo+nU5pEkRkFEtArZALI0rJ5NOWvbKysr5OW1VycnrYH5w+fPQQX00y2Ww0q7WqxAd6&#10;hqZZrQruN2nUmyJdnmSUwA4eHx4dnqysrL357T+nZjiKEkI5s7W6evMLTndrGMzr7VZp1q/b+lSv&#10;/vHd6Vu+lzV67DxTofxwwGbDspomojoC/kEkGS0Mn143gfXJ5QAxQryINJrCVKCVVvowpD5d4K4S&#10;2uDZODqK0yrf5dZKFYK1fmW9LaOhVJePmIIaDSYtGypvXurnKZq3BAsS8giDUNJIiYYEvVRhv5TR&#10;ColXpa7CuhJpCjXwAeNkb2CtScYOXUpyS4cMRFxNYQDstNLc87QHqO2Dx49jgxh94eEfvSrlIhCG&#10;YCS+m8yJN9vcuky1kqwAo4C9Tvg1GMLrNmrlLqA+vaCwxY6P+pPpBLyLT/OjeaVSb/XWXDpd/IjU&#10;WJqtmAzJ8eE0QXNZcUFUMC/gCgvuTM+G6B5oTEGUOqPwfEUziEtKCwvz4HKbcQU7v/N7v/v3/t7f&#10;/8av/wU4RYhcQkWnb9kqw7/P58Oz8eGfn519+3iSl+rdgOkeWWylJm3CrbLo6fUHJ2hI5JlnOWft&#10;9ZP2ytl49uGdj/rwShvtdrP56grF7MZKBtrIVRaAhTFYrBDOF69uiBAbxAOlPkDlE3D98OxuZu3l&#10;2vuH9z640kludq/GB8Gfvx31hzPbTbur1QVtxnm+2tl+4fYX337//c11CHsbYlpJVIMSD5KTG7PR&#10;Ywx+ZXWdK0Qmxf4wCxKSKbJS7IqU6ejoiNu3sblJyPln3/722+/+eDYb4zFOz45r9fLu5S36zY5O&#10;92GUkLvzDqRVV69e77VJ7KEVDt3a6hiKmldfufrMys2X0travNzWKy0NWi6Lxqp+MDW/0zf6za1F&#10;sxEZ1DEFBmU7rULMYhfMFtDLkGrsL3Thc5NxAC+x5uJI2YOQFnTpUZIpT2q5FuMOeBNH4hkRIBQ+&#10;hcE/lVQR9tBQ/Z88hKOxxFGVir8Klp6Il6TNSNpBFKYiyt1qAyhoHsokVAOrWtXY5Lk9oHonR6lI&#10;F7QDgeAA/Av5QrFyi7kGEno8/WGVy3tHR4T80xGSW+Zab1WGhcLFmcAzlQ5BysRra5dJ+HGSjDKk&#10;ws8mz45h0tTYWKlXa3CE8bHHJ/Q+jEldcGf8lNJpt7OBAiKdQWQzUPrAAoQKgm4pGyBrGcqkQti4&#10;9BX6gkE4RS2qRJMNPki1mMr+IPMgXK/R6vylv/5Xv/H1r+/u7I7IA0dj0Jdqi4aL6ubljZXuWrNa&#10;Mcb3Jw//JBw+enhCv7P1u7/2l75w+3l3YTx+8Oi1l1/GW44mk1a3O+w/cGvHhn1/npxOhovBkXZ5&#10;+8tauvlgDwAH3BkprQr7y3g8Y5OhqSMYRtI6ADtSKdbyf+nqD2ErZbPkKMofuuZeOQt3W9ZKa3el&#10;dytBssxNa00P8RlgAKiZmxuXrl165u03f7K6sikpmWb4/pT2xZkfUGgb94/hVtUbXSgwnGut0WIt&#10;seYmk9NWq0mqPRj0iU8aDfb2VVCKd977yTO3n7ty+doHH3wotMUkGozO/tW/+pdxAtJot1o9PBrL&#10;hWQXAJplsP3sq9W1ja2bIGu3KyvbMS2dlTbFB1KB1Km/O9T+xb3RsLY+daoH4zHBLr5BVBqI/Gl1&#10;l/lASA/mU90IuG/SQikbsjTnRdIXJl3FbB4S1LNZKM8gWaBIcrKbSfc2sYTQHNjqRM9XEoQr600l&#10;GqVGM8GtUX39ir28THVVfEGApUBYtXoLYygUp1Wnd9HHrb4uwyjcApeP7Y54CRPl3Qv/IPmDuAf8&#10;gzgcqQMWz8IuPvvAqIlwnWoNBhsiSW0qoe0WDLMkENtnkCcm3OluUy/mFObpWNTOFmhDgJQ2mvVV&#10;yW0tOrTis2MC4LGapKUT/q+v79iuF8RzwBEAaZYw0RscrTkDE3wfgxMmB7mFw7Bgt8aTqBv6P/ZA&#10;vUrsQQAIFaAY65s7L7z48vbO1mQ6xq+gUUAYenj4+PjxwXQ8mUeHx8fBfBKOH/zLs3f/Kb1FI19D&#10;VeX5jZu0V54cHAxOz+rNOog4Or21WiOnIMaoD8LBpK7H1+rOK557PYo84BocM/QhchTxgkBXFDSE&#10;7iutIyLJxh1TJNwISuAM6tJpnM+Ojj/S4/HlFXt9c9endLC+trBG3dVas12Zhn3q+lwc+EuP9/dX&#10;u3SRrB88PBUfKRUl2WiqlTpF+kajPZsGVL9Z967nsa7YPvone3CqT09PwPUxBiLO42Pq6QPqpl94&#10;+fXNzUsI4TUbXRJ0mN7dzuqXXvsFcG1yNm5+q9NmOU2n/Xav6UN4RsdgZTUFUxFSN0CzsGzMxvrP&#10;+umPp+67U9Nb3YR2Mp0lukOTkKS+pLKWcGDSMFtMdMAp1IvVMDnWGXssjj2Bl7KACivbv1IbEp4p&#10;C7tgE3D/xGEoe+BDQZccYQ8Kz+zyWl21pBX2kD2pa6k27uVDmBUqgVYx/3JMhFiA6AIpeevCP0ie&#10;IB6DU1L5A+lmES8p26SwyRLj0zFyocEVrdjLROSpeCvVU8yXcjpqqrPBDGsiLJlxb8BN0ISQuQBa&#10;u7XplmtgAXEywihwmBAIrFK95rUBjpTYQHx6DC4yo+eTELLbW+321phdKPnVDOgc2HBaa9ToqY4m&#10;kwRxOxl/C6kExNYBEKtWqEYLE4vLSDSD9ZIDcRnDKIFZefXarVe/+KU4A+gTqi9kTLJzkEeltQxa&#10;uT8blqFQJid/Nn3w/ZXKil7bWr1+c7PUHJ6d4Tdv3rx5dHpSqaJIx3CfWsv5kk2gZ7Tb3nOe/sJK&#10;58XhZIqE73wG0RmdHKYIEoAS2pVIy/zpwLRrjKkmumO3K6BxTALlF7sSPzx4eHJ0Cv9e+B7bG+Oq&#10;+6d77+198M54djqaDk6Hc68i1dXpJCbuu7p7dWN1d3+/v9pdX1tfY8XhFOIgRhgIlOze/YdFnC1N&#10;UfTDZXPsAbWeVhMXkUm50qpIr6Rlr63vbG5cGfaDZm0lCERCIIkXvd6GKCfmujD5PJgR8Jcm83lE&#10;61y53YmTgD5KRRDTh8OBdBHn2aFZ+a++9+6j0lreXGdLigRBqc5JPRQoCZlZibWTPecz6GpktyGg&#10;f9FRj/YMlyAhlCI4luWuClbKHiQBYDMTPV7JsdEpoC9B2YMNfZYdXDev767Se0dXD+xX0boscKJC&#10;EljJpStxYZmfrFKEJRlBjQOVEEjp/skLnmraGqNDpAAojU2ibqGMBG0YvRzmXpgCK9VhxOGtKfqz&#10;D0oqIr0RoM8F/6cQNeJTVd2aK1Mu37l7j84iepDGvj+aBej67W5sVRsyf3rYn5CNdDotFtZ4GHnO&#10;OiQCr9xNY4epINxOkgoCVttpHh5/JJNG0KapA/BfobERkyR4nJcCX8hdKL+X6wi6DkBTRrAROyW3&#10;RsbmOU0qfWW7wkFzEIbmozkk58m1IZNoHk1mr37zF8xuEwKTKumbRN2U46lFu/rCM/PZ/NqllbSZ&#10;/2i4/+fHg5PB3G20n+vaN6x80yutt7wd1+isNi7X7I1u7ZJnrjLbgADNMnpxVPFpYJoNcERMtRc2&#10;JuqyiBOnOYYtKQRFYj+zZjPVkkVbgYZc52yKAvMgS2YDffAv/tV3yb1DM42Bw1bWzkaTUhy99WA0&#10;tyoJs3ZQJgDeWuidkv789uZO+y+Y1obV2gIhzjxz4k+DYXh59drB/fdPTo7X11ebkL3LldkkGJ71&#10;W17j8uZ13BSb/Uq3CzEJ0mAQ5m657VRs26N9Z34ypCCt19vw5aTZC8ANZl4cDeOgnwRnTMZO2Xj4&#10;jHhcY1zFIspnExSJG/UVp7qi263/5welM7txqGczU+8HSAl6/YUx0qlrQU4kZ9DGGI9u0v/ODG8q&#10;X35ImZF1CpkD1BFINqXmGtMza8FeLeslhmPQlZaIUIf0K9SwxXJuL0j8GlXmC5WZAoJwteeaVzd7&#10;Ip8r7dhCR17qsi8zXZV+KCUYJW/0xOM8iS4AVuUZpFCtJp6LDIbUB0SECdCN5B6KkQXzBY08U3TH&#10;pE0J7QuF30tUptT05HQuMhC1GclzFIXHp/3eCgx70CFtMpr2VrpSvnCl8w0PTujsOGyu2K5NlkyB&#10;ntkftJQo4UpKNeKm3LJ9dnY4mZLPWdVqGyCFw6d+xAYeZ+zyQoGss+oATCcjqE3UHZE2EUEHqXBL&#10;irrsc4DiUvFk2jG7Cw0SSQJppLnSlU6a7srjE0rgp6wyquCya9plDju3IB5Ohocf7d15d3Q2sd2V&#10;emvXrfa4q6rtCc6CFDOLYSzsHgq4K0a+yOCspd4kmElI1k4BQAS42BnRnKMcxh/B7xN0Dt4eLToR&#10;qsScfRZk05897N9DROlUW1vvfPVr33rm+Vc3Nq/tXnru6y+/tFrr3Ni6hASyNp4lx9mVVmOt3LRE&#10;g9ApV1tUGbkaVaJJq5rMQvLMVSh6vS4I43Q64xYJWdO2o+iDg5N3B6P7s+hxHJ/V20a3x7CIEUFK&#10;v39ysL8f+FOZvkQsijLe2TH6PlK1MiWwQS1kOIIowrlrxOz8wqP7D/eOTmJ6R1d3T6zWO+Ps+ydp&#10;4DgxKLtkGWX2/VESURyEDyHj/GiMIDag8CxCUkqgju1caVpxi+U1E75BFcmqhZ0nKmqiq6/FMmhW&#10;KWHA4pZhvixdz5UlHitrorn58npPuJhKnkAacxTpoDADleWe866Lbp5lbUAhSop+p2p98lKpnqoO&#10;GPFO4l5ETYRgifwhs1FJmS/o4AFQgQAjctmKFlKIJJCe4ABFAVDZg2oyW5Yh8lNK/LCAa01sjECf&#10;AipxS6NekwQStIICGJESGo+CDYAeOTGnGS7o16PHFvap0sfPSm5pNhrSPlcmH+yuQkVmxeEzSThY&#10;VsBzsFcp/iwms2g6AtAmkmM8hwBIIrRc2INyvajjOILTcZLciUgpeaCHzda9sXmZt4X4idiryNER&#10;5GGy6D4I0z4GvPBKlV57t7dy3XQ7E/Y0ckEWC85LHsXMF7l6pFUyqIUGVoBV1YBNaM4cj5CciQ5x&#10;kQPjnAzQTz6Wyj4IJl0ucpWlDKZxmSPUOazAWs83L9ENPLx2q/uVN16otYwkHbI9D48H77z9Nh9Q&#10;oXMg11Ebo6ljOpk2mqIKYDkNwntWDJAoncqP9/dAkgBxD0+OaFfgKvS6eAn8Opjvw9OTwyAAYZ5A&#10;axVqi+ee9Y9XV7YphVSrDr9J0kreDKmi1ap7Tlf04BRhQgnTYbhClXQrHiKx9WZr/cr1oLr2p4/9&#10;/+7u6M/62V7uaM0m/nyRwIdwoU2ckhhxTCKtK3UG5GZlLIRcNZF+lvBGFYCJyQmWxB6oqyLrBvGP&#10;SFOmAbH6aY9hrWJTVgYrdjxjCWEPoK7ZOJBwAaxkc2VVdjShwCqZm8IA1EiRIqUuHsoalny7JZxU&#10;dA8pdEkcjAw6wV6l45k34u9kmAD6KFkpSs0ocyKMIS+FRg0dUWRIkAIRrplYoNR/KSGqHENlPcs5&#10;CfLe2AMkCIrNrU5nOKR1K0bUfmNtTVYrvVVVSkl1Vqkon+QmrOmAAIh+UngTllX2EOuUfVyizTg6&#10;PDoBOO/01glrWFU0CrCOUYbg/nCPIULFg8Gcxk5FaRT1TFESkf4SsQfxYGISsoBV3MJhy40t2fvA&#10;wUl8egqBzqg3WhSfKNzWqg2IDDJGNx0yaSuaRvMZV6WK9leGNhbfF10PyTCKmRYFEqhQPqW8JtV6&#10;6fdV+XHEXAt/Ip9KHzD5K2aGEXOORGjAOiKBnmUAXwsrfXD28IPDDx6NH1da/s52Y22ltNp1t9bI&#10;gBYxacPZw704eOf+Bz+7t2ei92XnL/78y6mtzfS4alDBnM9CuJMtBPFppzo7Pu4zc8QzYaE+Othb&#10;3VgrE8ij20B6NJvaOgTfXru5U61seu5avbpZrW5UkXHKWHOLZqtJGY47hQED3Xa6XQZCsRxYZ6B5&#10;ZcAJeqlRlwJdEbkVr95aycrdnx2F//i9458Ent+73icXqTZQoMxQLbZK4zQ+hp7nOXjFRMIQGcGm&#10;NDUUlCPaTzKtWoTfS2TG4h+wRm6vtNAhziVSYfw6SSelbXEXEMvyPpLm7gIBGFRthgE6E7y/2elu&#10;4oKVlItSWF1W2j5tD0qcVjo1ldEs+92UGLCw/FWZ9AkBPbVehMhAsJThi9i2nYQnEJlWyRmlLRI9&#10;km+o/BvngG1wCDIxSZXPC/EueXEyhNY840L2Vtb5TaTqx6OgXpQ8ZcmSXwmMyzkrbjMlLd5BppoT&#10;I3ke5QR6xnz2JPaHw5NBb3UDByH9z5woRXGOm250Wvlob8+zZDxCC19U5UQzgbxGRP5UW6xAY4Vg&#10;PdEVH1T4MeF4Q9g8OWUr2t87e/jg4enpGackMsni1GOC+rl/NIdaOAynY9QA2euFPSBnJvMiLliM&#10;SvNYsSeJ1hTwV4g066x+/noymdL16tEsIAQCwnbkoyjjiPPivlB/EzzIyE8mZ3eOHjwanI7oAgcx&#10;0d0r69d79ZU6qnRel+5aQMz2ZTZ4czYmyspbrQqNnVE0g7A+n/Yr9e1U66COiTnTPjUYnOFwp5EP&#10;dYy69Ob2Fk1WDJGh+E0oBzFkZWW7UV+v1Vdb7S2kBeiPqNXaqRbJbk0DJIOJc6gAjVqjSaQAYsFe&#10;TGslqxFzj9TMB7h4eQy/pDOaO2/tTd6mkF7ZiVuXRnptSgsn3FHosjKaxj5jLk0caGVifdH4K+IT&#10;VQCTdStRHCISSkuL0EPcNrgbHdwQTKSTEnYBFSDWKRNw8LpsMyUKSYv+2HCgiUOxQa0yIFBMSdfr&#10;jS2QFtVDh8+FXqcKCJ/xDwpaXR7Gsq1T6akUnZBqorsk+EoCVdaKBNky5pCY3IaEHOVlQiYqoQhC&#10;ikoe8DF/CPok+BS/SV4twvVKf0/1cLBWVF7fn4T0RtKzAmGFos90NE3nAYji+voW27yqzDMgizVr&#10;i+rSIvfDVMhF6D4bkIKla5atjqNiZZ8Nxmsb245bIZ9RezFWIbOB2LGkTMde4otKtoRyBF6iKyVl&#10;fDWYT9KHYvsmwi/sHy06PhoKBwkTHgEDwAf54wEtyIPjwyyYkWHTUJdNz4x5XmZBQQ+nNwhshSEG&#10;MYxs1W6t2mtVBiUpCv+jd1kZhtQ9cR4xbX7ESYJRgKaL1Joo+rNtqEZyWPSoq4LXAeu+/+jeW/c/&#10;OqIWJvlUuWrN/ckMnbJuoy5i8SaxoVB6yumiWaq0TW9ycLbidfzj0dneUTiYodR6/dk3qq1rKAZD&#10;GoXdw9WrNxvjWbi6sd3udFholM9EYIFGBx8mrQ/IwGZNCkCqcTY+OTzZoyGPsV3UeQnh0PWAqW/T&#10;Eq65MFDK9RqbMaEB0pFztEYXpTCloqwFZrM/tx4E5oN5eeD0puUWEvb90ZBwlgvtZhn9bggGngYh&#10;nCQWjyxBxRNSs4wATUEJOQSR2FDipOy0Mu9G4cUUDYmzSCDR4aKpAedEjRXCgVyPvFrORwynd/Wa&#10;B/saygOcszltZ1ZtR4BYFexja2XQySI8UlWyIl4qIqXiRdEVevEQzFvpCUhzg+q8LmBTpYxHRAF1&#10;3cQS4oUb5dTGYZiTqdKCwzgFBKLlY/H+TLORXYNDFcERYUuLSSiLiBfaaX+ARyOfpuCjSnjGydEZ&#10;XedskOKU4oRqA9+mz5EwEYG+VoP2NSRGxkzQE6OkbYgarmGOp7OVlU0yM66eGm2qEiLClzLiBwzm&#10;DKD+UOWRA8Ie2EOkAC1M3qIoecFiETMVOW+OeC5qTlIJYMhKUq9SZl4EkwFRzmavvdKs09ficWlR&#10;hKMvKYZ/ScN6yObBJSsGfotlKQZkcXXVNRcWDZsJkSGtbXg8LgJHgSoSrZX8hSRmAl+DroL5pUYI&#10;m2969/jgx/fufHAAIRFZsPlsBEOEMylhOrbrQnCIwLsYm1DWK+BJtNgY9dEZ5fMOCNUc9WGrtn7r&#10;jbWtVyqtHVnDdOLQ4VxDecOhyZpqIx4DZWU+FnBvDlUySawGwzRoTkTQwSH3LlGKr3nVVs0pr9eb&#10;PVpKEPhCsITGO+645ZLvNdPM8WMjTKwodfzEHozz/ijdL5Xe6s9+NkzvJeX91D6hvWORdOrmIF7Q&#10;EV2RhvT5KI2nsttZeoq6GJs3d03MAO9JmMRXKlwyT15txJQXBEShg1KKEpAYlvYgfQm4JTYpvC9E&#10;AJQ9fCEQGvVK5gcoXrLGICnrra2fBwYo61Elp1slaVcIT+V2q/xBdDKXCYQqt6lbqPLl8wc5LcbA&#10;BZKxJSoFKMyIA+eW07GNbvQkK8/SyiwHBWI3q3AFpTNNEoCMBveanVdsY8WFSLxgUwcVwNGVDLo1&#10;JOwJDfOd9z8aTRmIrtFdtbO1eXx48OaPf7pz6fLOpS1ph1gsWt0O62Qw9KFcRHGwutYh4zo7OeB4&#10;K+UqPYWYJ2Dy/Yf7u9duM3+U7MZ1vWK6bB7NnSoZzhCmT405rQxZBMhnVIsZSd+SRduc9PGp9F9V&#10;H2VqR6GfZUyDGRFb1amygdcsqNohzhh10MuXL2+ub5SRUYqTjl3zaeRBNkgHIEZuTLiX1NRw4srN&#10;irqZ1DeVsoIETXS3E+SmUJDgl/iUMnGDEGrpb574M9h+RN5qph7ah4ClujU66M/TQxpCLGbslokD&#10;5+MwpnZl2jeu7M4Gp42a9H4xOnhrdxVQcqvjotcDmYVQtuzV4ZMdD0847GbrFrNUypU2NKuSGVQ8&#10;C7rCsD+zSQkSiNh1GKNUXuoe9sAAR2eEJHIJTlY1jhYk90Rcjks1Oh75Av5ixmBmqG9wuabTgAt+&#10;8PhMJNkpfgtLPIaRS/GIoCR5ZdPX64ex/Wiq+5RKMV6cTDy6kzQ6sDUwhnB0Qk6CbIpWd+NSZPtK&#10;KQPfCwc5Zl4Or6XoC8YIzqYbTqVKvonYjOvZ0YT6bKibVQfHgvxLMoApqcFDWDiLjbZ2OuMOl7Z6&#10;0emZp9OL54D4MoDuDTOfu3bouNQO051FDMtWulKlEqiqnkrRLDVF+bSwh4uvvKDghL0BWBZd28Ba&#10;tK7iYyIGVSzsWVqepBU/Kyd5JVPrUqRaJBojliz6C5Q2rW5ut/vsrlU0RUtoT6P9EUokqs+bYf3Y&#10;P94fHfWDtNFef/H2SyiM3r/z5ulwRqJ27frNZrNN0R7wDrIkaUUF+alscXx8CpebYJJti32SOzpN&#10;z0jpoL2wlTCGtValGA1+P240OsBMweAwDyY15JEAMabQb7S11Rbhl0s9jo713ESpAJC3UWmMTBTv&#10;AiE6wmSMY8mEDDPwg0odGaucBrot1Fd6a8RG0h1YspCgk6tWTKWjWCPqpeoaUo2Si6nU/qTrUDXr&#10;IhBhAQSpqglrVmqCIt4mfeu5yCgqB/JxIZ/vWEAVAnZbjHsxy0i4NxVm6k7aV/GdRFsMNoEtRs8J&#10;4QI94rkOQ4W6gYjAAt8ShnEYBGvSYa0exXgLaVwXXUdtZNI/iiQ+6D5RBbgFmxUNmTltaKwdzoEU&#10;NUJ5TAF5nFdI4pRRA8xY7jRc81UmFSy06BQ1plOmREyT8GAWlneuVa7cPk3yQxoV2XXAr2mXAwq0&#10;y+xqozA5JdoVWI+wKCYFpAQJxxqji+OBVM9Bfqm8TQl4HDJAilMA+pSHeC/hn4WCC5fh8p3AjTnV&#10;aP7fvYWsUBmpDn8kxW/HNapr8XBgNTuQDnzsYW0ddUfFza58Gc/vlBLGFlPs2NLoomDhSOEDwUmB&#10;lUR8g7BCxCE/aQ8SF0n6RzwmDkVsQmQqxYQWQV5OKBal7jStwDRl1ICyByIaNTBCNkPqI6SDhGzS&#10;8tSujcp6Vi2lnhk6elAyArZuwphKXPEX0+PZycEgwPNev3zt8tYKzOK33v2QhXTp0pVWuycCbFHK&#10;uI0K7Htb5vAenpxWKw1MlA0VI5WhiKVIxGtKFepmbK/8psgfzSbEmihLk00m4zMkSMQFazrJes0U&#10;d0cwaldcqfCblteEc9kaBRNR8QA0VKwsnABOBha6mYYrne7u7uXV3gphBnAqZ8hSZmHLVSvEZ6RQ&#10;L12E/AlF43MXy7wvoRaLKi9pkOCt8pDSg7SdiCKi9OqoOT1LX33+H75jg4emxbJDlwvQC2oPI6/s&#10;2uZ11go3ntULFQIWIGIkWB4DqFWHvcQHIKRlpKgI/y3rbDIBEmFcMYiFGtla8GiM6dmIlBIkl9Af&#10;hJDdhMiN+LhU9aiLsSZoQ2OEITYsDZBqmiXOizIJdKtZTEU046ecy917j+7deZ+C5s3nn7387Ave&#10;zlXEIj88PMX/1/F0dEIDuFFmMUsMp2Dgd4D9q25idnpiX4Ic4VqQdkYjjlPIeUgqSkZFKgXPQebr&#10;yuStZgVVLjjeog0MDD4aaehLWLXaxjXM0SRenY6kkIlGEcRBULJ6Q+T02dJtl+AY8I5N84sMqyYU&#10;dyxKGNmmSemVXlbGMNIgLxGLzBKUkH6pJ/OEfxB/QUwrVD0OXHSf5YtSw9CGMbJTJZ8pRvMytpHl&#10;tE1Kq6moeUnHjEg0IzBG0UBp0zL6OxQpXiOtGlFZ90safQiIqyZNvTYvRafhycHpgIpcs9Z85uql&#10;Z27u3L3/iF6T1bX1dmcFi8d5ctWZwCX7ZQa7+6RWbbI8zu1hDt5NGRc6EgkxECyFCzp6SMxZzvNw&#10;Nj07TINRHWKL2hhZlw0iDy5/1aMPFRkSRpdRhYKLdvrwEGYr9x/0gIbSmiPlOVZPc5HsEMPtXgL/&#10;xWCwQKm1c47KnYrchip6Cs1RTcNi27vYXFidKl4S/8AeJKBzwTWWjaPwBizNpT2ofPJj7Ju1h+9h&#10;m5cgSso+0v0ubwV+hyKL25ybVYacp1Yto9VeRBVnHJuseGwQwTadxIdlkJgVGZtWmKhSSZRD5TA7&#10;KXVnY5Jbk4XNGkX8krZK8MD7GbpmJDFS15T7qRoBWCcrxK4QyxRuzk4AikT8ziXApcaEl2i6cadz&#10;/TjMTuLFjCUcR9gDAbMQivA2FJ7pNwwJsYQrJx00GTJ7EvTLdxD3no3hXLJH0AGC0kyGYmK5rMij&#10;1IVEsRB9OYqXgBfJaEp1vhQOF8wT6mxOsI3JmRYwLswtQR2vNIWtx4qnbdqrgOK5jWbExCDN+QKf&#10;ynhVylOwnHqESQL2Ac+TZ6XsVlgfPkLUtD/jHyQQoB9Jmk2FBlZ4cgV7Gf2gjtZ+kNoRxTixB6RU&#10;RY2A6FKJb4pbUNrlaKipAVyoS+kLWBtlPS7rgQtHS8ckkEYhxKLKfzoJYcMg+axvrHSeeeYKiCP6&#10;Vqgl1uotIBdAaZwyBFQuO/4aDp1w43QE92E1S9FAmswz4kD4eyBRFGtE/Ql5orqjTfsnsHG0yK+J&#10;fkyJpQXI3UNngVil6qE9RrsFXGJkNlivbkhPlXDLmXZPqs2bQvvrdjpfunUV0j8Rs5oTjRKIyPJi&#10;FwV2LECWMgfJWAQbwX+IPci4hKVkVTH78bwDUYn/FBrPhflwtAVQoX7/4wfBhFLaYtCb0iFRUZok&#10;KklEQRIK3GROrNsIcufgbPpw78SoiCCKwDDC0ZVwT3Xbp8dnB9IqrxQeZJyePCSaKpGf6PUToz00&#10;mgwmy93Gwqmjmebe2CZWI8GiFZ4WDLpa4DmqKk1xugQ4pMKCAEkUBAWwZDQ9D0X16WhCvZMVHVJF&#10;tcpmNHWgFKkxddgz4RuDvSTrhZIheKrAEeINJOuToToaiidCykB7co7ALYGo7komhriAsKE6jXA8&#10;wKV4nhOc9aVWPOub1bZd6YaziTY81kgtqk2vvYEHAQjAtXEpUICeT2ZOA74WQYTzCsCjpM4iIa61&#10;GCJBY7JBMs+oSdStcBqMk0rdC7nMoj1UJRKykxEqSS5ALCLVZvJEqN0Y3knQANYMM7IIYWoAmqtu&#10;IsRc1FxHmq+Z7icmoTqT8RsoZEAppcCqz10t9MzA0X1iaQP8kUHd2QCuP2xkNO1oT9vdWbt59drh&#10;4QnIBoZBTQD/gFHwWg3lWIh/wB6kaYZyBxoCtA7KqFLKbkTPvFBTDkt0p1jZeDYaTIfQA6bItSMb&#10;AMwvVloRAUJBRWFKolQHfVzNW2nbDbICxR1ji2c0I8LsNcZqPXN1V8pn4qlS8BqwFT4CuitSD7KC&#10;i8ulijzqX5yM1I/UHqziINElkYKDYIFKE1HKH4IgiTgKD9bexf795AuWnSAnsHZp7yJYVSpy2EZm&#10;MQqrHMXZZBobdGBo1gcf3qXB/9sPjhT7AHIyMaDtVimqN+nkpFVVtPwp+gpvXnScZfKftFv2x5Ur&#10;w+5LUedqqd7TyafdJqrUWhvovGil5bgBQphfKlqNUnMuylPF2CoFjQpEoJtNBl6SaU1ntDERhFCB&#10;J4RDzIaVzdaOuqGkU4LXi2nrw5maX8b31QCaDI4f5TEtR3ucAI6TLcMDEI8voKa0L0uyC9YH8w82&#10;Kfsak7UFzp6c6Y0ehQ9JwUd9DsRqrtqtVT/xQcSiAdrmDeGeEneRxcyJAxxmwYs/VnUx8mEqHtID&#10;qYoJ3Kxighcq5IpepNTHnvwqy0rZg+KJ0/ZJiMmUHWuc1ggyE5BmMQbulPL/BbmjSL4LirdcQ5l+&#10;JarA2BKcL5mxoXh92Jlp1ysQgKFTgLDR4Vxw2gR+6bU6/A7jIhXFRzwSwKuUlNU2MwVBYwaUkh3F&#10;S0h/CHFxSLAqo375c57cfMENjWQ06E8nQ7B+Uqtmr9NY6UFymixikT5Xgk0101rxKqterUt0RFZE&#10;ns1Hs53CjLKt7fWNK7s7GIwMgcLOhfur2talA9Zk4mkBySnVDTGG5TxnRXVUqLJUomVlKfKKGicv&#10;BUq2QxII0UunLKTEkaXwr56qA149JYrFpNSlVAG/bDRcQ2AcKeqV2Agif5LPw4qj1ex5s5wPEr1L&#10;7biKJwUrk0ncAgRHM49NjGZaQgPmy4hCqcwb41rRbhC0L097zyfd63q7pzWa83pDqzVlPxe8RcQG&#10;Re4IZSlU3lDCEvEIcgaYFcxkwtXIiBTm9OQjaZrC2G2DIozMxWMrXNtcJ3YV744NqrZP1agA1ZLg&#10;APEkQEGBj+RyEFeIoB3POcoaWIiFIjGkDNeRdEJG6xAHuZwQAZhU6KSDVhFC+H1as+mGR2APIR5Q&#10;sGqbwVkZHaZCC2foo5VNIW5AwxTYCprmpoIsODe44ER7xOHgV4WyH+UAhjUSnKUQPNXNKniz51/l&#10;8kntgMYxdiUyiSRFscSOEstflEUBLS/UlJX6QKFDXFRTxDgIyRULRHBd0e9S5XzR9icvlBquwMQ6&#10;yr4INpZsZvnB8o4IeFil8BfIPFy6TiGWIddIaJHrQRBiN8KORStgFojYPZccsExsDL4NZG9OOwdP&#10;hAwmNA1Fp3OsfDTuwwys1Onvpz6xjgIHxQImrLQR7XBge4Ha60wfom4CObHY3Il3aMCmIIDqR7vb&#10;knm4jFIQrpua4UswJPrHRE3IzdPPLTmY8ulqBy3CnqLGKt9nZ1c2IkpSBKXLARqKLCwJqmpoEXpA&#10;wU5QME6hlUwIyJrBz6gACBIi44RLLnkDzyo1Gaox8YLrA+GCfj9+x2MO1VSrYPfS+lpoBskEI4p8&#10;MjuDQyGKKtdKRH2Ot+CMBBdfzCo7o+qtRZneCShMMjxcaNLkqcCg4GPKIaiTETI0LkeugaQDap4V&#10;CxptHFiPvXWCk/kImjfwDqEa6QZcJi4hs1Po7YTlwTuQJQOhKi3tGfAofwgmTiO2vJXMSyO8obMW&#10;O7RRqCVvEXU5KSOpQjV19JhxLeitsGR9sNSSJOIEyG6F+0GoIIEPILXNTo1x+NlkCOKBwSzoeJHV&#10;BtcsoqqyIQwiQYYExJDrr7wd+xI7KVZJEE/FrIpHVBWp4iaqUpaCi1RbD5sNFxefwyjHOCnFaSnQ&#10;YTvSnCtgf/FnYnMckXgD9ZcSOKnXajqi9GEL8KL2S0UTFHfFv4ITQLxFzhL1ydnWVrZqdbTtxvSP&#10;1lEHsxx0sggF2T6DMAKoKJTNUHgnY+aNWKaKD0/iJwKvwOpsjao6zZwZAfT8aMQ202rVNtZX0BsD&#10;q0fljFzlizdud1BupMdiNGRWADcJby06UrIIgdRA+WIEK69cv7x9ZYe760AeVtGPNOmo/VJ4oC6x&#10;3ExlFEX5pmAoKcaisowlfVX5t2LXwBMok1BLf0nP4afiRxUupbZIZSdKn5cX5K5cWrYT6c6lvYMu&#10;QWrlXA5kCEiroNJTMB758SQiEmcmCG3NFKq4y2wo5QaYWRMaUmd/PML1Mh9pGqeTMJ1Q1IsXiDEd&#10;f/TucdaNy1e06hrZOGVKyk1cA1efqbbKoh1A5hlKdMG/1cRojl6aTYs5DQrFJYzkVss2R1MnSxC7&#10;4jAnfZoUNOyBvBBECHsIQ/oTpTkthAqKbQgzT8XlOqRuwZTq3GLmS5NDMxCyLJV+XLgAYnm12QzP&#10;zuSn/PpsSpUWiXazitSXpN2w2cQemHWNgxI3FWXwO1vNGGPgroqPNhhoYC6sdW4ipyWInw1FFuRB&#10;oC6uNcQYIMh6SaMUTNlc9U/K1B/aR9he1EQTvCrFTsT4nXThBJnrp84ss0Oo+THKBcoSBH1Quixw&#10;BiQKojFCyC2CL6lIVhSRBVtkfoKAFMt4At+yIBd3Ut3dvb5NxSnxT2EErXY2zVLl8LR/cnY2i8LN&#10;nUv1Rp3VL9RoFj3+HjBiTqYrgrbwygFdZgjQwa3R0ETRN7rrVKLR76k6NYg44/EwGB8zNxE6lGlX&#10;GBP44Z37lDKwunKrNugPz/Yfx6djKgIg3Bg9sgJhDiVnRRTWAmK2XqfZJeUR+F+NfpU8UprW2bmE&#10;B0Y+TY+r+D9FaREi63KwBeMaZIQ2W4bERRSSqDqrdnOQE0VwlPBKHLQaLEkOQclPJWyqNsDyK2ZO&#10;wkokbxPZWKUcKyaveoXVPKOS647D6ePR8YwLx57Afag4WRxQHqByz+/JDWcvEVzfWuu1CHFOh+MD&#10;f36Q6kdR6di3jwOPAWNzND0hvVVs9KSwKHFY8ArnFDRh7pZ4arBPYvJehEA5CtgxQleQdjWuRSE3&#10;pEaSKNiU3YYtF55GIJ3+cNqkbVKSOaK1XL4Z08YBiORqpwgTQhrQTiea5TE9iK5G3k54cXDpy2VS&#10;c6dWnU99RnPKBkDYQ11JdU5Tv+Q3kVOgHpd3utnwTKMexDGeDtJpIFO5k2B+/BA5xjQYGzRyieK2&#10;4pWxsWnupgrW1RRUQgvcX+GbUQjOuZ1Z1YYGy9Bo0TpWq1pSAcW4EVyIXVa2dJVGR5BS4HVlFEfQ&#10;jgftVruh+AFxH8o2+FqMxxNRDdmmFbAoG6h0KqnEUrFCLl4gOggzo15BbG2EbDufAqVVCFuima3E&#10;zKDEAJyHtKdxY/lQCScIW6WXSPopC7VCyjkIG1dbdYZfkeCmuIbRZDQYDfhwun5JWkRNDEoCcaZM&#10;D4r6d+7MTk8RyBMpEcdCgWxBl5tlzyjNODBNEsLrFWYrtDuEbYQfwoZc0lzOu5qKxSt0x49r+urM&#10;lk5C5WNygT72tlwskNJzBKkA9FQgIaahiB2SjMgEYiUzxxeufqGsrjaS4sKJKeIxiQnpGZ9M0S8T&#10;STogMXZZyIgyqIrtGi8jd1T8u9z3BMntRCo+NlVgVHEdzakbBJHVWl6ukvkqcAzuAmQisnbSxBPi&#10;bpvnwrc1SkahgyiYFtHbz9VB1o4gBzARQ+fJsDQAAXXTFSD/8QuToZ8KmiCRn2tBxFZdzjV46uHj&#10;Y6Rw4JnojHSxK6SXIAfkDNICB0jKJSyVBBcRfyPj0eDsQWGWdQs+FgVcBVhW8LjIuIXRR+EFATvE&#10;iliwqs5gRFA8QFKldkYAhH8SkJiqkeltKyKnwBLi0aQNoaANArYmzDsCkSw7RrUs8BChozRBSw6t&#10;qocy/ECyQPhyDKBCEmGa2vRshYJLA6Ryj5TqgJjE+UL/tD0oiPbCHoqA4jwyk4pGktDz3mrYcTDB&#10;OUKw7HSbkrQgw6Ye9LzzF/Q0olqIi5Q8RJr5MAuIhvKQCaWcrjEnMqDdFMRPMiMtOzk7PR2c+Enu&#10;VupUg+FPIoEbTGbD0/7x45O2CDHlaHzlDOJxSoxFidnvpSELSjklpgiFQQpwFIRLsrfL+RXqrcrc&#10;Vf+sag9UNONl7VZWrTIGhUrjD9TKkH+fB6DF1JgnSGKFMfBFgT3LzEGwUMyaNkTKY4pfrAYWSBCm&#10;EG/VgbsgKp72adxEW0AuAr0x/A3L0yagIomVpgHZAuVmYkpp4KOLj9ABciBz01vokJ3Q92najZ6k&#10;9f5EmwLeD8xobAQz5tIZ1ZoCCIjQcJ/gszhD3EZOAZjiKP5HdXPIhSbykHGi41AL5rCXNOQ5mFFF&#10;80Y416OkZlSQuuLqYwmsLlHUDafRuJ+fhVR8AAjbvTWiPxk0yn2EZQn7C8UOCgvVymI61RkKjhmQ&#10;slhMc4+U7LC2GI2AzvLxFKI5Gp6gWCT/GfaA/cj4x1QLpvQ9KH64pE+ihiSDTtktcrPeuYyOC15T&#10;ybYKdKR2IayRqCOt2lrdMZgRRZO7oKPiFwo+pgzfFgFLuSileFEK0tKEYGluz1BXIShUc1mXebOi&#10;B6oZFstcomgLPd9PlT1IvekcWVeLqchVSiYAAoqrRKXURZlRSbzCGDF8smg0cFs7nR5XfDLzAVhF&#10;EEYSV7yctFOompJg1yw/WlTRYGWThEChrCzCP1C40GzkOsnsQAydJEweP3rcPxmB0VxZbXDdgZwD&#10;+qQBXWWcMtV4ghF4CCHcjHVaWNpdj3EgKguSGdbFiL9iPZ6nCsvSg2oRkdOTdEnRIYp2wMI2lJ9c&#10;7u5qLqbKHQrtEvVCaLUq6RHmhwyfURNXBQJU8s7ioNUYjcIqFXqRpRP62dgRZUStdFzAdwSYJowW&#10;+XtoVKxVIYooGBfHESWw6gca1IDywvBSJi+hBWtZoVWFmaHFjBU91SbH+RhO9oBnGkbZkBeTXDZ1&#10;onyBVwkdNHOKX5CLhYJ2xhIM82SWxzMgD2gQ7OaEOwYwOlQAIQvBKvAzKmjhRItnoOmlyWB+eqwd&#10;H2m9DbvdK1UaqWFCyqNWIEGBP+OQJJ+GX+44WYRWiCvdcER8qtNQmI78k+NRiBNcxjhS0L7MzBT9&#10;FFEWQIqCtKREG7fyujKjo1j0coXNzc2r9Ad7yiKEgqSAQtX4JTFCw4HChfAE8ZJCgyj8K9nJYg61&#10;uCFYhgsjyJxZYuMcsApiWpITOSAJk4otUBmDmnu1XPMFgXb5tbAHUT5eBksXLkLQdAe3ACKHj0rn&#10;Mw8hO4Zkcp9oZURSveJ1u6ssfZrFPDjhaneW2FqIwGoKHiuGO2Hq9FiDNUVcUEohltAoUGOgYajW&#10;3JC6CXczTeljHJz1OfBLu5dyOwGnHEo7gvShU34hEYOpy6gIJ8pWyuXL0kbZRV4NSgcLDghQ9frJ&#10;Xq9kqMQzKIquGEJR1C+WfEET4ltsEULKVOak7oUKpZa4k0qll45CXRiaWJbBkiQORfGHhxrQJHuw&#10;uprnyljcp4Te6wmZK4w9VOjgUhBskqkC2wvYLJK+sh/JQA3Z/lgu+lE6fwwTTCdhreAaJTCDfQDw&#10;v6BCGnM9UhYuzkGZnfbwbe30odbfM4aPjP6BdbZv8fr0AWamz6Z64Bs0r8axjogq2oUyvHW2yGZ5&#10;xhQKBODktTzTmVYKNHAs6FfBND0+1A5Pa37cNuzpy88hHpDBqEMaV8ToVXo1myLaAZgoKTypoQSO&#10;IjcmwFQKdG5mFLZDoKQKRkKPwHQ8pYVYh2OHQwBspZ0uQdw5pa9Q9UpIJ7bYrUJ51Ph307x15Wan&#10;4oqSvEjeowUrO5BoDeRzz9YQd20gFSskewxawA8VDPAQ/BmrmCUYA2rEEikhFxCRXAp6SGasIqWl&#10;MZynELIECrRFeZkie1h2VmAPBbikvErxAkRFWmQJyJjdxpY/sumBC6atWoskuey6vW6vUqkJ8EnM&#10;WiL5ZvHLUmE7lDZuGWcHpIAqRKnT7ZHmReCw1NlKMsBTDQIjDBN1QKdkoUI3JPGi5gepo8bEEJvC&#10;GNunZ7lV2YX0nAlczExR7H5EYdc6HXEO0ieHM6QjScVL57GP4Kay7ao5AGIQAgYJ6rIk0ZNuKfqN&#10;sgAJUJc7Bbda5lcWnqMAWIt3UhrqqpKsxtSLOSlciQY+CWBlZJd8XYZjmjYV5ecxeD4DcygF0J8H&#10;9IRHYG8Q3S5BaeUSy4dIwEAvsv04TfeBcZD5Ml01XZ1uY4rfQipwkTeTZnUafm0o4PVeW7NaRqWF&#10;BgNMJgoGclXgc+FGQ5RkEmM2N2YR4J01C0vTgFmFAPn2bF6awU+NSz54fGxP5WtpEtqTQB9NUReA&#10;7JDVytFWb355LV/bzCHtqaYWt1aBU8MoGXoIkO9iGizcjJjJgGTtkC+5kiGWBg4MGkTKngErwywW&#10;jnp/0GrX/PFJ6g+yOZLZfERMcQOcfuGfLuZTLeEj4IaosqEwyHTz1WeebSKiIhPYZPGOA6oiuFOQ&#10;gpQh6k3PZEyoR4WhFCrYTz1B0oTZJGBQPyJbEHuYza2AVnZRZioyp4vgWHkG8VXqO8XG9nE+vbQH&#10;yQCL6OE8hSiybfG50hsNPoIBUJ1hCOIMPgqyefywybxKJseQCUo9CEI1I1Ek4ypalLh/UnBwAZ0h&#10;6lj0zoUzsgLyMLw9bVz6YDBJfLoRQMz0CbhqHHpMWzWJjubok7pA8fQ2cupSzgtYYZOULlsDMdcW&#10;okTSZyMoM+xTFhpqHcWGLSehIiMVeYpZFmlx4R9kF1cPqdYVy/48n1bZB/sNLvTCMyz/im9Ec9HZ&#10;LnIGWZfn70Y2XwCaUt4uZBPFQ+qnsyFdNQGdxuhQIBnCbGKsxULBUlFnhWMntRThpQkGlPYD43G+&#10;QIdMQ8kK5hw+iKQYyJr0Ve1dvA/7qmbL4E8oQ/6lX8hWri7Wruqr18zN6/rmVWPrhrl13am2S42O&#10;5tXRt5CwSbZWcEomuWvz2TylB0QAXfRZ4xRixizJR7N4CM0uJLhhMqR2+bK2s5Ou9IxTPyfip+BA&#10;UCfSMiyD0ERsberDw2O2L4V33A4FNSmISRlEyutyIRAEkvSMyrrYfL4YxKNTWfdMCgtn7PmkyvST&#10;ucMHhj9ZQGdiRwRuoTxNiEJC9ert2/B2uM1qwlN+xkAEufB8zLys/AP5gyM5o+rFVg9VWZJVzgvs&#10;Ic7odaKFwKLpSeahqEHAUmNe+vMiiyh8hYLcP8ce1PeX+fTSdchqoUjJ/S3F4dnqCtTsEe1xdbdB&#10;FIAoGf3KQJRiD+QWdFqg6yR5p7QZqc5k4d3SwUB+NJ0iHEBRTqYbUrmDoM89erS3t7myCUuA7Xbq&#10;j3G6tYbHhmvjLueMHNJdrnAMsjebhFOfxI0pyaLWX1nZ6LVaDZk2Rt+kW3XEPXycBRRhf/G4sIel&#10;qZwTtlWH9PnfFKUWZf8SZJ3n0+dXW/6L+pTcF2UMwsQ6T80R8JdErkhKiqsnuL/GsAdEnUNWYp4N&#10;pJOCLmTKByQPQkUVJ3M+h0bhttnRVDthcgoFHJtWAYhZVM10s2YJWEQOajC9km3OFlUhCgeoX22/&#10;ILN5iBIgT4gKNgkEQO883bictpqLdlNjlDxuZK1nrK8YW2v55pq2uaJt9DRe8HVjRf65ubq41NIu&#10;7ZiXL3tbV73WlmV3tbSyoBPn8cMa5Ev2V950PGBYMxVlwOLFaT/3Z4sZ5iUUTuldBBAEAIwSPhz6&#10;B/8LA+ZF2emgbzL/8vRDDU6rSC7h4Si/OiLRcHhU9Q+1CP8QgWtxzWHt0V5LPKD/nb/6+yxUoPfB&#10;dH42Ch/2rcGIAUshbTrNcta2wxUvZdC8sPEMSIbU3EljqZmUAngZNIKm9VE0PwlyVDgRTWYb5lcJ&#10;WkL61Z/6eGIf/cTPIU6fL5knX8A9V6PZaEqGTDXqNv2y2Z9N9rZ6G5wYmsTIu9HvOp2x30NwRkCj&#10;zWYGyEhsAw5djOESXX/VWRrBGZC4HcqFTism/+yu03YhcwcZjcWd9hBnFZZestlbgRHpBxORAyV2&#10;kMkPlRpeYTTYXFm5feXS1fVNJupBHVMDrT1hE0h/rNKOkVBNFhmfxW6szPw8yl9GVdSdAgUogM/J&#10;VBoZpakmTATxkgdeGFSRePBgTJt6H7EnFWMqd6IxxJXZLLQzIOhFay77rD+bTuniR68Wx3M6G0/j&#10;WaXVQgof3VWyrAgOVhY5eQwuBq4Y0vTjp+Mw+WFtTUpjsJAQtoBfI0m6FFNZb4o1UIxjU1VAPDPc&#10;jpWf18otrb6qNVakrVnEUhIIYBl+XgQlSznZp3D7hdwghu83aIikD6DebflUKsJ5G5X1s9NIGjJF&#10;XksSZeyO3RqZzoCV6iu+AnFAaiAz4w+00XE+68/L1zT64r0KvLol4Y+CDUTUbJsid3WlmkRC3SeP&#10;1wLfXVnR3/5uCByJgDg146jfGu/dzKdXXb1xKe/H+f7UeDwz+iEsHNnEJQF4/ZUXubDSUhOJLu9g&#10;SucrkDAMcANMSfClMgKmjDcRfEmQRe46ZKG5BfeRNv1RYFD4xO9JG4RgrCqvoIFGikoFhPLJp3z/&#10;aQ/VifdZkxC+uaQB3A+wxbDqEcWBCaDTSq2ded6oBlUISejHQoYDz0xlTWhwSnapUNWXcUTMOUYJ&#10;CmxIeNGiMsM6E5KFZczCoWq/keFavV5nZ3vLRpxGlpQ/naHDMiVMIR7t9tYphxMKVtPo2uVLO4xT&#10;ITWYRxWmyJWpPMI1k7RUyeMrnFEtY4EzyH7Upq0WsLB9VDYqKhpL/yATeBUtTAn1SDeNyjueNAZe&#10;03MqGZ6ihQs19/zBjgDozZ/QkIak5GyCBaC8Cn3TFgkamG0cn+cynLM/pukyJZuiJIN+Myzu8cI5&#10;Td3DuXOUejOjBZ9DPAABmCu9TXJMvEneWuieCD7IyDawSxr2yMrpUx2V8gnpLn0y8BuZvUpyjHoC&#10;RBBKDxL2kX4tYMNAbID615q30a4iq0T4iOoBOAnRT5DqE0tiMmlzF6IRye5slE+GmIRkycnMmB3r&#10;/YeLs0fIKGbM6Kx2iWvgLKG5RblV0b7IZGWaIdm5u90O+gfcFCnqTWY7rV78aD/UmIcSucloLZs+&#10;Y/vPVpNLDUwxXs2jhma1Laddctt0vIRTe3Bi9g/Nr33xFTYqtvxZmM3C9JRmVZl3RvspNQerXi41&#10;QJ9cBIWl+KC6pcUY4jnZs4OUaN+3/VQPyLowBliE9DMoHlQxLfQpj8+zBzYJFWCrxbOsVhQtqpId&#10;SwcBXNyo5uXVCuoDIspFf1yt3sSqgRGJnaQuDQyOYJCUgSm6SdOZWlUSXAAQSIu46MkWAcec7Zgx&#10;p+NJn8l4mDuSMzSadjttHMnZ2TEzMLkKqI+RosD+JFOiBRpk/MVLK5c2N7r1OgdAzateZyZvieCr&#10;0DVUakBFtaGQz5AXy5OSKEiRvYtzErVQeSHFEYJsmelEKCMjvEW5R5ieaoS1kqOVJ/RONX+A+EDa&#10;V9VXUeGVqQYAjxEqVdC6ZhBIRYs54chxa/R4NDpN2NE0SB2f0o4miLGP3HE8Hyfa2cI5WVTOtMbI&#10;qDE5VYyBA2ILKZepSxI1IS2c02OvGg/EdZQQukPWpK6X6qXTfaEVyY/ovCMugOTFHCU3bVVJ2SV2&#10;EoyaFU+bBHMWmXgxZGZZR8MyFmu2XS1XxhQsGEsoTDmgcXqgw1Lsm8FEn57lTJaPfX16WDq9vzi9&#10;p00Hsrqqq1p9m50Eui4nhq3SviCZjRJSrdeteErpI9YGQw6rU3GCwwfTg3ua8bjnZl9omK+Wg9vW&#10;cNedNJyp7QYVWj4AmkRzZ17GNoyoW4rWyqn5C6+/yv2jGDWZpUSZp2yXwlrDfVlV1BorDJyBQyc8&#10;QlEXB12FmxSXJHuWxvDSKK1A2mMvgPsFw5AWH5F0lTJhobPx2efn+Yfz758b0jI1JFuSlcPGS/E0&#10;qle1elWaZtIkQHea3i4onL6MlBWYCHMlKyDaEf8ucYUgXYVJhAxfktkPUj9kNYpaG3RBmvctvY1a&#10;UAuJDOTDwG1nA7Ls0ShgSbluu7feaTOEJTrc2wPV3uz2fvGLtwF0QPdgiDYIw+CXC3YpzlGVWc+5&#10;dmqP5/TlWqqLUHhJBb3KV9U0JgO5C2NQU/7Ev5GaFTDSp76iUVbk0OdB5XK7obmfljbh60FYortN&#10;fCnbluydmA8lynqjCqp1dHJ6NOhTFJhQtmUqBdUGUlzILWz84mqYz0jEhXGilguWyORQkUqq1lpJ&#10;/jPNoizBIptCJoMqq6QDMxc0SXdRn6fyJk9aSuglpT9sVIcpR4duVQ9XLH+rPNqt9HfKZ7/QfP9L&#10;jb1vrBy+5t19rTfdrNDTOxsFzHwjVaGeF5YiHzjcDEY6wtXRzB7eyxgAQLcDg5TLbbO5gQIIMSt5&#10;KURDNFEI+MVKVcGbre+qXj55dCgjp4Uf7kfRUXz/B5o13HEj5EGfa+ab1ri26FsyLgc5r8Q38hli&#10;mJKnx5CwaSuut6wWg1//s7/3N2FHnwyiR6fB0dnso32qjXLhSVhXW+5m216t5ihwVh162xeo0s5m&#10;CxSqCZP8pBRlej/0iJXIzxWBnxwA3hXrbU7L6ef4h/M84VM/Fq/ycf1hmRrKXkqWyxGB1PiaPt5e&#10;N7dWyV59Bqv1equNJmq4eDap2ePVRISCDIymfIjw5NaiyyTrhrU1GcAAl/GOQmtOAmpM7GK4hUaj&#10;BvpGysh3p8RHkyHBt5Rz2QLKIuxNV8zpwREg+mvP3/7ql37u9rY36Q+4391GC9Um8lU2ddaSdBcr&#10;pEH5B8klVImASp/6flE/Xk6OlFAKUrQYKicnEoYyUluCQtEakuuwTB2e0G3AWC6wqaJzqEgkiMPI&#10;rwAIAhGlkZZNOWUqXhnds8z6EQFD5sm+defue/cfUQhmotDSQylMXHcqEIMYQ6DVe4QxtFzReEnm&#10;jRQxjRvVchVwVtyroLPQraScK3eEzq3w+5S5RAnUa1SbrXqrA5GM/sRnd1fcEu24i4Y3r7MNOyGt&#10;yGTjRvQRXORmhSLIzPBufZi88X/84e6fnd1MmahL0QAz8PtWyNfBfCr5g3v6ZmSUNWdFq25q9ZVS&#10;pUXgwT40I2khJmfbJeEkYiG3EXRo7pyOJc07O7BWvXyyl37w7W7HWHEWX19pMeMAodMsHsJM9aBC&#10;wa8LGOwlMkXSvk/5XEotgGA0ys71/9Xf/1toaR6cBPcPZ4enKJdIyCECGY650nJ2e+WOR+MzA22l&#10;2g/XYexno9liHBnTVARjxnTYcYFwD6hjQbEWHSP2D5pD6Q95arykJHQ++5DEQz0+5R8UR0xKHaJw&#10;P9xcNbfXWObMMn+IzDr2wM2jN5PMh5SapaysWWdKgoi6qpAJVF7JTEt2JuQyZrFiDCXNpXcB5LTR&#10;JFNgcyXdRggPTii7tgzYrTKLDYbf/Gj/2Ej856/sfP21l56/touYHXwyLhDUZzA+3hmgAR4r9rBE&#10;lM4XvSJvL21DvVjqTKttHnq/IDznpRKZY1Aoa0lMXFAwzpPpovQmYtTLgsWT6bSGACd5E4RFnENU&#10;cP5Uvk0fKTq1dLQSE9Lsf+fx4dv37vWZ8iheVCn6SBJBiZGNS9o8pjSvUYPT6CchM4I6gcQJwHxk&#10;JM8gAOm4ietF5UpcLoe2w/DG7MWNIZWASkVDRb1Ww/AYMCBc93ntLswFNhh2I6AoSUzpYxXktaLZ&#10;yMuKY6Zq8VH62//X977+3917VtOPtEA61+zJkTU9Wcz6yXSQQZYZP9Qa21n3pta8otlNwg03p5F4&#10;7je2MEcaKrAH1TOIh42FGT6g983Xpod2Pllb9FeywZWy3rbyHqx/1wipMyH0hxxoXkaFz4QGmfnS&#10;uiONO4J9C9eBnY3S4f/m7/8t5M8fHc3u7k+xh/1TNgghl3MdV1vlbeyBaG1B1Yo9cTGbMaZgMQoX&#10;Y2iISmKAEJFjBeNX6oOQOmy2aujE/Nq/nT0oJd9PBQN8BxxVUH44vYJAD9a7i60VrntgLEbsF2TU&#10;SP2AM039ZDyG8c1MDAqXc5SoacIi5hAarkzCpE8dAQDh/WAVwlWVYT8SO3HzfQY3jMcU29j52DHA&#10;i0TQDGKMjmRTGEwmuyvNr7508/Z2twLqKFOP4fRCdmVjYknhty00mESqVvmBwkssQxtCx+XKXhqD&#10;auiRtT7DkSl7kJEARaOPRFTIiggeVRjDx+5BOYwiXjq3uuU/q40mgRYhUwg/SbWfSk0EnQ7HrIOv&#10;Mf2RUNsy7p6cvHWPWewT4kgp3IH1yExmmU3OL3EpAqD+mLOXXmTL9K9fs6gEZOns+jPUKnPsvVxJ&#10;a7UciXx49FzAcizIOiQ9Zb+icqRqoJrPPHQhcYliIpeZlkcqfNxBEKg5Kh1JH75RyVi/G73xjx6+&#10;8Q9/1NYWj00GAkxOqpMjLzi14nESiqT0CZJIXoucYe60F6bMPuSTIEQYyO0I2sBnw1KA24ssHPqk&#10;kZP00+nRjaZunN255OUv7K6HJ0fU1QazQZlekHqNbYsEkAf5nkdXni+iANKwK2IYy6Hrwrz45a+8&#10;4of0Xs/743A4ETFCOV3VucbmQnuaC6TPINMF01T1GbLkkfAOZ5SopOCqBA5sveKVmvVyq0HjleAt&#10;7BX94dPn56quo6c7DuUbPm0SUlQv7Ji4cBFRLkNYDWex2qux2wtnUwkBAi7BQeYdAJP4SrSEuwJU&#10;lXZiZOFw9gg+iOsXkJGuUS4lF5UlNB6OKNywvU7HdIqJqBvCvERWxOEMCoH/A2349vWdF65ur0OP&#10;Qjk7B6iNQODZC6k/SGOlbMmkFGqBFgr/SzaSkmFQjT+y+auEu0gr+B1kWWTRF8ajZH2KWj571DlC&#10;pVzEkgq4HK53bieFMoE8uDFkDQTEIgyl1HxFUrBkNZBuh5UEJK9Gno1nwTEFR2LK2BdCuewF4Dyi&#10;pU+7jOXUmsBEKXNv4eXMu7XgG6+3fv1Xul94Ib51Jby8kW13F2t1vYNuDZxxmtJocXHRY0U/Hlq+&#10;Sasb+02E3pTjrEDXEQhKhK2E2MeeTaCeT/sEIemUKhz0UA/uxEI7SbKfPHhzMZ474UktOOwlp6va&#10;qFcKelbUcdJDa1v6SPwzY3bE6Lucccwyuw4Bf3zImWTYCAXwnPUXo8fa6Gj70Ts/1yldM89e6C16&#10;HqjCid2q9LUIrhG3SA/nlblRYT1oMUPwTDgrJmp8sKCyBHEIFMEh7ENbRk7if/mf/O3+ZHZwPNpj&#10;It5k9t4BOTeWjpKJix+sSZ4pSCtkeq6578czbMYnTpduMGW1QbNVubTR2UTTtmyRFQJRkoCeJfWT&#10;Myqk8MkIPjyhAcpWSFixzJs/zg6LvVQRyz77MMwRrbnpWaBVVoUCaZy99CIDpO92m8REHBIlBTRC&#10;bOqVaNyXALjYDAVvlW5ch+lS6DExNWhK+ye6KRLR0SbLR/NN9lQ8SYm+F9obEc7NkRSx+H1EM9jw&#10;Hz+451rGarN+c2f92SvbW23iV5CnoKo4e4XpPhm4UA1SaJjYg2jvKO8oHySpdDFDXgndSulP5Q8Y&#10;llj/EgGTHLUwLSJj9RBbUWBAYV0TIEj5VOVFRd1HsfeIToW5SNwrcnD8U1JjfB/DMmqwR+c2iS8J&#10;q64dBNN3jvbvnx4DAT158GLI6n2C5KRqvmK6Q804yP3Wzk7wH/xdOmlO7eiW23qf5UtdtOY2EWQi&#10;WaR6hfIjwRIcEMJGJmlNAgTNwXyl2E4ICd4b+B7l/ixraVpV15k+/AJN+EE2jhb/4pe+sE/w84Pw&#10;1f/pf4P+G44Gd004Qu8Za5KOPIvwxdXrDE5Gho7gVLNwdXUAG65OFiEphB/LE7+fnT0qTY/aHK6t&#10;fblXQeENLf04GNAI1yaVyUrY5IiBEjKsVKKjvFQjpEBSAKwwYkCsPOQuUB+Qrai4rf+55A/hwcmQ&#10;53DqP+hjNcRj7LmgkBJhKwndRdlDFg7XhNCtwCBCa5GCKFFH3G3Vdjaamz3gFuZPptNpRH/i3sw7&#10;pbtkFAAgMAmXOyii2JTexXsu18py9RfUA6Wn8tlHPnlstFoiXm94iQxEnD1zg4z8YDY62tjYqMts&#10;JcmCYBeQJNG+z6qTZQ7JkazaIa6B3oxot7/SwJVKJCH1JPolsAcBY1JXh/iF5aOmAeuRZimG7ZBX&#10;IQeStuqVbSaSr69sdpBvtJHDEZlExkqc20Oxkopjlh1CHiqNlqbnIq4RqZJlXCTWsOz2FP8gkjJL&#10;FRk5JEVO40+FxHHeFyrGcx4ecbxLcodqugVmKf4pbGrFbJLYi3+r6gRZEwKDjNuAioSERpAlj8b9&#10;t472Hpwdc0ufag/zxUnZ+IJW6pvWiRY1uq3RX/kPnY3NEV1l00huHL3KZaflMxMMrUmzgSoMpfnR&#10;EOX9SjBD5Q2p2E1kjomkyOjA3ly34Tq0LlRBbaF+ljvjPHTgvJyM/5tnd/644/a/07/2n/7j9sAo&#10;Ue8SRRkBTqSpSoIXCv9uWeZ7ILQquKXoIYAaCrJi1WV/kMRrjptpm4t1t9R0rd5oQFpJ2xGdvMBc&#10;0sI1NyGWkMfo4cCMJ5CxUdyhpALFEOEABkmcb2dE6kXvitrj/tf/87+NZu3J2fQYmJHqVAhjjkkf&#10;Eg5SspLQBJaWYLDSdkOoKuin7Gs4YRGAaJS1Tquys9ZcR6HFddnk0EoE0Xv/xOj3x6MxrCc66xjS&#10;wo2VGl0OyP10eyj4HZ9+gK6Tz4H0smLQVtCscHvb6jTn/dMPMYYufD6vKhpoNNOF+ZROR5OhMCIw&#10;qrZKZkjKbEWOfKO3uww2ClKcgPsSmOD/PI8+Ewih/mzM6BqcO9VSa7PVWF1p726srTbqFdwjRFEd&#10;jRAR8b94XBgD3wHikjOUNxcIVT3UWqYL+dxOJFpSF4L/04pZEJlEuFisSOUSJHxqwPuy4iCUHLXW&#10;2ZwoZhW6FTgy6XOSPhV5e5l98YR/QAuN4VVEfaD0CGwA0ufaWTC5d3r4/une4WjgUo5/wrld+AfD&#10;pCX9RqaNSkhRQvPXT37j98wvfoUektk7b7LAXmCYDIhbHKIdz2Cx1mBaazZRSgfGa5p2g6/NljAG&#10;GKsg6BfRpIq6hU4tD3qoLDOsoffx8PT/0Sv/l7d2j35y2vo/f/f5f/4+HErZokS/ibIa6ZMJn6Ca&#10;ZyBw4vaUFDCAkkCXXDfsC2xdgXFCazcwkDSRwddVGY4FwIE6Vo2TTBhQXd1d233ho4+SwWPDH4oy&#10;hIngCG0xc7SmOBvFmVVTrC6+8mG//JUvCtwnmsaQJVnjiwoNDy6zdjxmZIriHfwfx5pOsAVE6YD2&#10;iRupTqBZRuEl69YIVe1Ow0GwxCUqFYRR0Mb9MUUiidhFJoOsVUi5inNT6M3I4wJNV/6hIHV+5lk2&#10;3SQYwq6Q6bIifpOVzLDecDd6tSn8zZjxAtJFLU3tQrRB20YQfwmQ0SAg/gQ4olwELIgyn0w6VctL&#10;5IeYn0uewziOGjklkjOTs8fxdMhq2eo2dzdWdjv1jW5rtVFDxBJhSkJhpDJEkRPNIsUVKghH5/RT&#10;9UIMTs3bVjdSCUdACpVAiP1EqoTytWBz5BTFVJFBhI1V9U3RimUKx9I21NsVHkB2MqSlJA+W8R5L&#10;z6CkOWQED4w5PBufyY/JfEjemNIAbU/AAsOYxOHxaLA/Ph2EQ8Qn2MWetIcLX0cFv6S7XCGyZ7IK&#10;uoiq9fn1ZzrMSzq6//P18n9cKn+91XvDrfyiZX3NMF+qVb+8yC/3R+5oBuMjmKXTcl1zGih8XkXi&#10;e5ETqQm2pEJAgbxwullMcNgcIrY4+f9urU+hFATzm9/99slKpdcwWwYDR1MTXccFMsO0sqY2yqsy&#10;TCKmUL3UmsAtZuNjGbGOs5DWO6m4SjOT1NUc8WIIFcYaBFN/Oh/680A3nuWjZ5NFOBW9cATBGCC4&#10;EFl7st+lFkEBUsjtlOttfusrr0m+rujX7Kj0ALmOVXMxBg/aD6grJBSeLAlVQAZLXrgADkKQIhVI&#10;G8hROUat4jBKgof0ryZELItHfdJOTIhdTIjcgrQLpVaCtqf6gaeYgjKOdHRK80GzA2JEZZBDQiJM&#10;86ql3bUaH8BOhGOlMoSQhATcyE/RdUXdUkdLHFITzXAx4BSnIuMmVLlXjZSGoiozJlk90tY1D400&#10;9Kx8vVVlOu6VjbWdle5OR0rP0uyjFNVFO0QF8tiDun4fPwoYSJgDqt+fGEdUjFTfA4ufu842QrbL&#10;V2lNEjapGqMk3ZpcczVYQmrziiGugfKorhZBqqRphNRXbFeEDGUZF2GS9MEKDVb2EDhJfLwMwgD0&#10;BWVWcyF44yCcwqAANTsaDx4Njk8mRyEFHBObEbzhU8mP2BtEDrZzCZP5aYZQv2nMr9+qdTdGZydb&#10;x6e7b989vHuyN4YKArybjH725j95fPzebHZSb7rNetPRK/XqSr28IsIxopmR8l64VeFGlrxyqcr8&#10;QIR32X/CRTyZ/NlW95DzjJPtRunrf/BLv/eV597YaV26tfn88zsv3Ny89dLVl5raxk79ynb9Uq+8&#10;2TR65bTmRC7zs8og/wkajqVski2G/gI+dsAboWyDnBbVCOAumoOYtkOgRfV88axuh/4QuhjbGF0O&#10;XF5+icF25F1iEcWeo3Znuar8/3/7v/iPhf8smjk8Ud4ck44jk57nLiZOoY85sDTkT30dkHvmT6n+&#10;klQIY0S8StqouvW6t9qut5sNhM9Jl334I2H2vQez0Ceb4CLL0oTdgFGwBp/4/CeOREKBp+Oznn56&#10;+cZlUKKj00EwDhle3OvktVrcshlPJg/JjNFyozE9t4n0YilCS9JJKWLE/Ksoog+92WhQowD6Bl8T&#10;nTcEQXiKrKNpRUTDdJ7krWpppVnuIZpVEbrWar0qPUM0W8uYSpkeLyogPFR/cxF6LVPjIh4SPXP6&#10;TWC7MPNUlJ2g3PKYgkcvL/h5b6Dq4FEJpHpI4UV8gkoBmOE0PaeESxqgGhsk5eOey4eqjyqYHmIY&#10;6EDOZkLnA1uQma2SnYuQakYr5YB2AeYuDqbT08kAGZGFHjBlIM+rT42X8O2YfragADw3yTgCJome&#10;/e5fqbz4yuTRnWfe//CNo8mKr3ExZQ4aBkFOheVy5VvN9arXduzq1Su31la3tMq7S501qb2rk5LJ&#10;L3l5ddVKTgxj7WSaP/roP3th9x/ygQ/6L73/4b/7ja//Egygn731gUQoNi34IRFsp73LfoKICaMC&#10;mHJDZCLxr2UeI1FMq1seIhgyDsZT9KPo7Fgs7o8e84GcHoTVSTLRAL1qJa1m/eGstjg7cCf9qvQ+&#10;OT67GwQN3GdmF/FSod9coMYSO/2X/+DvKuVptjSiPYbI0EDEbkhbD2WsjFLVYIRc12QM1Qp+G7Nf&#10;0VsQ9F4qr9x02nCoyPTaVQpb0InFHgLdjxZvPpqhqieaPCb4KO2BKKjqDE0WxZalPX7SHoAtnva4&#10;tDne2t49PJ4eHQb+mPby2TO3m+sb+vTg/W63y14IVCqlWw15ORroqJnKCGLyaTYyEVEVDQn6S83h&#10;WN4dR4clOJaOriMuju/3GHlRNhtVQZZrjon4HyMMWFs1V6p41JKkk1VxiiX6F2q4HGdhDJLIfsxT&#10;ktmqIuVLUYean1T+RGxuCilCPVSMVcTu8hUYVIWtEr2wFaieHDEgRA2K9SqM16IlW2FKC4if4hlo&#10;1OE/0rCt/ikQeqH9KliJ4GZLTji9N7QdYw8TNL5juOJjIw/IJWUq69PyB/hAmg0DoAlzRC+Nysa6&#10;P3n89d8If+dXtcHoyp98+5Ll/UXdoasq76B5r3dPxn0Ijnwuu4fIloEioe1JRFJnVp5yggyGkklV&#10;FDcQGzSHIS0sPzGtZmg+s3f3/7RZ/c/XerP9/sp3f/a3vvLlbzLF5c237nnlJhsP4xgJ0SfDmdRP&#10;5ZJQ/iu1Wq211R6zBI77RD60j+plUHGH1iw2PqCRZMuzmQfA5534Z//qzX/54/2fRmVmsxlfmrn2&#10;rF/3h3R1gLBIt0QO2YxecfRclJNlJ1Ojn4rIxfzWV19TQnly3YUM6sogQEJQmvPZM8TtLBBxyCjh&#10;zum7i2EpC9WPGqQSUUEmJxGihhqyJoB0Qo1iwWyYxxiQCOcUNGaFP5JlwVOX+bxPeajuyiIm/8TT&#10;tTGs2YM7j9KFZ0C0nI3aa+7qemV0skfkIzQFkATJm6U5hNLBPDsRPGnW92dDoD8XUpJOx8QQep5E&#10;2AtBQGh+oj8WIh7I3Q6T/1q1zR6UA8otZEZIVVFeLcnWJ4fKwhQWpQgQqFUrnf2Fd1DGcG4XVEIk&#10;W5DPKL6qTFhmQILUFZipaktYdjkjOS5WI9Mg4Fuxw6EaRjGRSUB0Fiv2IrAFRiV2RR5Cc9sc+VpJ&#10;ReRT1OQ5IfxhSAgBEYwxjao/HNHwMEJYAR4Tg08X9SA1ZuiFIk3PMsH2wUFgCzL89mnxkgyiMIm3&#10;K0Iv0Keeuz4eTVorySvPM/JQPxu6r7z8l69cemV9zQU36VU2yqvl3avb9Sb+RKJQoRqaBmPt379/&#10;fPD4eG//mI18PJnQoyDRBDtSsmZmoL0l07vsT47y6J+1msHI9/dGr25ubwLaAQ1cu3ZjdXUNJ9Dp&#10;ttqNcq/LzMBqA/Or4ONRxmIfZhAww4lmSKOEExqv6TEygqE2PU0ZKDGLtZXty7WttY+GR28e3Qm1&#10;Mb05myFkrMSRGoOgeaAsrBQurUh7qs715dwnsQbZoM1f/dpLOuEY86t0gMqpZsXkVabRMPQ6AQ6B&#10;DhFr2bRH6YSomOAZflitglgjPWVarVpueEanUkaqFkFbNmmmjaCcEGfG2Rh+iFykQryM2yHN11KJ&#10;VfQovtLmJ7wneKfqSd0NDVxlN6rZiDCdSBc7awZ+LUnr0okuhXBpgs0ZduHB2TyZRWN8DqIwzGoT&#10;DrBojoiEjKLwoAcAJZxZQezFZNxZu2x0KyUoW6uOvlE1d5rOpXZ5d61SpwUICBx+JoLXuA3lCpgf&#10;xy1iixedSyl8s1YpU3Co0izFJip5uYjFQjUHT0MKHqhDqCAC9qi5kvhc0SKGISOzw4mjKHiI1Qjc&#10;QoqAwGi6mIXReOaPpv6EBJYuX+4AGV+IlLD0lBX/gUogUyTJwIC3aFwF4WbCAS0oCJXr1njygIHy&#10;w0l4FoRnWXpWap06t0+t1+6a20fG+sho+3qZmiUEX0rS0Ck0PZI7QSqnzEMxpwi/5cpDyeODMHid&#10;YU7xlItycuhdv51Vm8xx6Fbcl2ZW8Ob9/TRf+/DhD09P/Dsf3j85HiDi89FHD8AS337ngw8+vAda&#10;74+GD+5+QBax/+jBq6++ApY9Ho/mHnE4ktpzSlGLtPGo/+b6pYO2wdBn53Rv9eGj/Ojk3t5HD08e&#10;P5zQuzGcN2UCC/NORZsRKky7wxyB9Zkf173OxuomRILd3SssMOqojougTcSUWWSV2/D/DWs6G3/n&#10;R3/KnTabLkoSzzNaZzIelVKbuZ4TOt2oZ5WEjHU+sEzk/8BySZvYrn7nl2/XqoBUsrXDgTWdGpbK&#10;PojoGLx2IlvaA9hvpK1eplOb+A1B9KgD25gsZQ+nVqEojfwvvF8ToBaqLGtnzPwG5fYlmT6vdaht&#10;UuRfl95epfbLcEI8q1STMSJBJKTFm1iM7HxAzwJ9TGrwUbKYz2CNgPhc3qnL3BZXJCRHo5gJ5RAg&#10;AG1EXZOCOT2/apycylUlkoCpXC9D1y23q+V2DbUxr11n1l+lUZYmCcIn0YkX7FN5J85UmsVlGBkP&#10;Wq6LwoUQXUTHSIXognwKI2r5TxmAJxmVYEqqdZtwlm+Qz6hOvaI7U/kHEeqUkXdqViKVVFwcWjaG&#10;UOPKnsiWiHCyXAr5ym4pXwkMxN0QTcM5AImS1IVjSROGiYXcIQAPxkXba4GxPdZWJsjDSa5QUOjJ&#10;NiLmh5U0LIGjEFnKQsBarn4hxy6R3FPIMvzC6sps94ox84033zbffh8e/ARm7P277+7t4wIOMfp2&#10;B7lO/ngxHPbHkxGMeZqrmCtx/eYNJdwuEAJz6NBXVNAYPYyo+6SD8Z/UaneAiuP82Xbzq1s7L+xc&#10;Wt9Y227WK8zeQZVmpdNm32QLOTg4oI1ROlSi+OHDhzIH8Oz4/v27wJaKEc+SlXKnNIvmbNZNRAQP&#10;R4ffeefPUyZ4GnE9dy8xESQcQ+8u07dBhseGh3dVIhZFJHvhMMU//Du/fVV1jzEZh0GlFcAY4hCT&#10;IT1QuFAzYmIOjADJi6W8S4WLfjyegBkeHPYa/5Dv0BZDozkRGvAiYyg4zCGTaGSxF2GZoCIqgC7q&#10;rsWhqAXyMeoqdRh+R0JzYSxK9UVaj3CKsoAk8pLYX0YIg4CVVpsL/AGWCFWHbAxeAvyAiS9lSAHf&#10;IeXji6jHM1cK3UjDXK15BL6rrRoZc69Z7aG7CsEEUJlklOWGMZI0KzCYY5W2HSWQV/AviHhkOV48&#10;JUoS8rhcHRVH8c9i1Ino9gneqlqSlQBRxA0QxEihzct8QKJTuHfiLlQ4JUIhHqw4NpaajAIQIohc&#10;Ctk5xKhUAwTvQzEelTsBHkRCJEqwpQlqErFOozENwtXx4spUvxGUurhPaL5A+qKWSy2TiFfcK4V8&#10;3pFkS6Y1KL+tkvLCnX7SHi5gQNeKnv9CqdayH9xrBNH26vou0WYSQM6ga0hAecxW6lIQ4KuV3Z0d&#10;yhBUD9Y31rc2UBatdTp0j1AgMmStoHmOoplWpiPr+Ow7Rv5eHSlN44bnftGrXxJBIEYwtKrdtfrq&#10;BvrQUkghbej2eowTWN/Y4DVbMFkKSw4Uottt40yHowGjiHkC+dLsxZWkgnc4Ovreu99fMBmKFZLb&#10;u0xQ8kfMnXUzDhVOm0w+lRmxy8BcmUSxK7DU/sbvb8FrZx5LFMLlIgvnBJHP98tejItAvx5pZK4s&#10;S4r4rYIdYBMge0xJ5UHnnoWWpoxvhibAhWb/EQb+Qj8Z0Xwi27M4B9XeU+yPyjk8zR5yR+abEkwp&#10;CasLoRoUdrkyObVHeEhM8yihBMV877a1OGQsDiZm2zXbaYO7ClJo4khi6QeTCaM0xaKSUWp7Lk5g&#10;q1vvNiqrrXq3XkE/oe5YVWIjkglUNRXLQvRGRXJUnkotTPXZkIzKg0hJIemygSzVogT8JmSkWCir&#10;kz5PIceRfquSQi60QeWPYZSK8rvChdSVEP/ANSG25kzp4GP1YAnsMbgConypBKnshJxB8gpF1OOr&#10;9CcLRQ5vRTxO7p7CTuO2OXp9QaNZiX63Tri4FWmXUJihRkVEwdkUNTvgEdE74q6InoPM/VSBs9io&#10;bOxqfyz0fwozuDAGXgTT+cblhB6Q6YTK5FdvPPNitcpmtHblxs7NmzeuX78mLVQtpnBU19ZWN7c3&#10;Wu1up9dmHqlopLFXoa2t64wkns4CNDKG/T6N7CTAg+GHeXbv8o4ZRAQn8ETWaPgxYNgI6IIkinf/&#10;zv279+49fvyYXHAwHJ6cnKA9p8QLIUmxX2itdp0X3W5ne3tja2tDWsOwpgazwqxBMPzhBz+YM4kP&#10;aZjcvgQiPRtR1HAzoaXN0WOSW1bkdReP5Wvz3/sNDykO1DoYNxXEzILMK1W/1SCjAjYUXWQ0Rkg8&#10;XR1SO+G4RA/YAAKaWAb+QvwD/6PtWPhzbIfw6qSz5WiCRxKbEy+hIJFzGZmi5PZZ/yDTy8WfcxXJ&#10;u+0yXbHS1KlumngMbqrQJhccRafeqpZPmf5GPyfbKzMiVY+z0mgKgkbFwwCqJbPplLo1b7VZ69Qq&#10;G+16izCJ8huNDSIglWEtYAMo/qnwQ1R4C5m74nhFV1q0blSTWiEqVsCdkI2LKoYyAyk1SIxPpC/K&#10;AZgEy19JDstxi+68sIz5R1GFLExPIi2g3KKRVXpZgV4w7iAAz5Z0WZyMNAmpD1K7lyr48pvMHWFz&#10;56citoE9UZdIbABtkXR3djPzWpJ3UopYyUAEJwVfFzeH5ogIPMgBWMYCgTXhkvEkxFPxgjyEwFlE&#10;D0+ws8T889ra1uzKTey8bhovb20/U686a91t3A+QMZeOzIo/4TVBJK1U4rPI6X3/FLoOeqDQJZGe&#10;RT88SF0IJGQs8INRt/T70fTO5uZMo4iVPxumLVhvsTCM8RigdDKvlINiYdGyrjgmbHwMFPfYH+iK&#10;ffz4AMiT2JQW30aTDdHqMAEeF1StQRaZpNMfvP+j0AyRySwZziWSrZl0R7hQFqk2UadeMurVtVVP&#10;hc7JP80/+masLyLDqqAf7NPl3cya9VGjPqFSRfN5FLPv0i1q10pxpYoVUMjijihnBv5Epb4pjD/M&#10;hOWO94f/w04QRsHpWEm0F5dYxUtLG1Ax01PsQVa8KGgqAEeyUeJl1ihSByxOdKxwYuT9+iJkHjHq&#10;utXKOAhA2GBrclDVmJSWyReZ3/acXs3rEgt5dq/qrrWqKy1EMxwShioJj1TgpO9GxAkVosXCKnoU&#10;Ct7p+Vem95CuqPyBOgUi5qJeLpCOjAsh68QIWHdCCqRRU+UAJBYyclBqzCTZ8psKfsLc1OZbZDHF&#10;m/BkWrioHBJKETaRRcCwosjDG8G0V3GWSPxSL1RaAVxpGEHsDyW8vB/FI1wDH0bWQzONVk1KXqg3&#10;J+lqkLbp9aJELmMLhESlrrP4TVEdZ2uSWWvziXgD5ougQCZUZ3UzxAie4h/4ybAf12vxrWcpE4cP&#10;71tJ2pEhomcz9D6oS02QK4jpo5qpOaKz4XBUrTNplZ4DpOMTlglbNlIGgqQli17X67bWvErDrYoQ&#10;//HBz5rtD8sWW8mNYVijyE27KBcxiEZDmrcY1VKtEilJyES8tLbW63b5zvb2Zq+3Qqtwu91mLyY8&#10;U6gN2a/oEkmHpINiavTdt78/XUy4FLDnLiOaMB2xmLyM4SSUCxQ0Wgw6PjeG4gXfMf/wF0j5iNRd&#10;hKgYkbbaCKuVvmsNQaXSqJ7Omxla2Vberc5rIJJAktIrzg4OJ4DcHwuRUpX0mMClYoqeeHGAgfRo&#10;ItGRqDErpXcVOKmP/xx70Mszr2F6TWQjyRJFrIeUmCitXg28ygKdFLeKYjMiMD48mEqZU58SnnBe&#10;7DYUDyR5zALPnl9aba22PBTWWhWrUysz+wNaFV4Yvp70RSrFvGL3FuYbOxwbvYLcVA+YxOoyrQlI&#10;83y7VOBqIaatCmyYrGgkA5WK94AijiKGPJB+E91gYQpiKyI1LPCopBrL/VdRWYscQ/rYCKUT4RTK&#10;n5JFKPRB0mcQNHWHMQwp1qn/SyEb8to8mYbRyI+EXsysGRm8VAqc3njROou6Z2ErmoOBAJPJQPaM&#10;dS/+4fyii2QMJmG66VBmA+mwOUgnCv/AHQIWX+5YTwZLykwkrXrhpXK95x88Bnx4ptVeo3oN0UUa&#10;CbO8213BlDnl8RhMXiA48Dhso0AL+OaD+w/3Hj0aD3yvktW9FkgNvsXIy9hDZ+1dKKCa/pxZuVFp&#10;9CrOBmjvg4cfvf32Rxz6cDgEtD08PBwCmFAYVWY7HoItA7Zpon8F1ZSZEBFTQRjIiHmTfMqtZBjC&#10;d978sz4zlOnQcdwrdPfPEBPKylJSAyQVe3ha/VfhrX/1F6XswbB4g1bbbrflsuD6+mJED1madLNF&#10;J9FtRleuNpA9oyBhcSuVXjIuQUIawDrFt5SFBIkmFFARBr++P1AqI8oFKZmtpW18nj2s7uRrG43V&#10;dbYTBOR8+tnKdafTa/YaYbNp1xp6s0nzvuGYsVOKyaIR0mXBSP2YkRclr+F5vZa7s97seCViqTpK&#10;CK7VqCCVRGOMpANKdv5jogUrDByWGiyaEUqbXrHlVPu/ilNgEMqAUZHCLqSaVLuCrGzx3UU5TEJu&#10;aahRWJKsBGmyWoraq7BH3kmaKuXUhaTNmpccA88HjyOYFjO7uUBYAdMqyMb4H3R0jIHPEe16RT3E&#10;DGAU06hMk/SY4gIYGzgJAtJz5s0mZ0Z7nLRm2ZpmtGVwjox/sYQ+l/aFfS6hkexFhcmLetr8lOka&#10;8DxgTIvImDgRATwuaDSfSiG4SKd7g83tqL6a7x1krvPFa5efc51Kvdl99933v/+9H5ycnL355lun&#10;J/3Dw+PhcLx39Oj+wwesgq3tHXzje+9/wC9sbG0jYbDSszutDTrEkTU2Ft7J4x+3V3+60eaqvpJa&#10;1012MGcd1D6BgR8J94WEoQjG2C/IHw4fPz47O8NZ7u3tk1dwbWZTvz/o7+8f4KrSeUi/Ck8fxD0Y&#10;/fnb36UsnFWIjcwr4cKcjIgcYYCLvDkCsNKZ8nEdbOkZ1Q6o/7f/hy9QJW24BHUMwPBN79LY/0mU&#10;Htcqz40GL54OWrVtw10543jH6eDBWXow2NbMLZpAgDc8s5NSv8sG9kwEC2b9nyy0h46zcefd0v/+&#10;Jw9c99lZErnlR8ygTfz1e0dIjI+8bD0A5G7SRpWZ8+nCP9nY8Chhf+E5wZemfjiZEjUkQHdsZqur&#10;G4h6ot1PCgluhZAwCXtdoIoqKCZhAFRBAjgYxjT4iCaOru902hINS4ZAzM0WKz5UvpNJ/7H6kVqe&#10;5w+1IlVYcY50FX50Eor+F8UylTKI4FZR+i2Wi1QeqILQUC7t/GIGMGjEos77PIsXrEiFIgtrS3H7&#10;5N1wrSQCps/GK/0YLDjJH6A1KAOCDz8YnXLG1CKoYw37Q3iJDHm8G9fQGI71aqw10qyaIgs/Z2Qj&#10;2rTcXpsBh7rtEUEtZwxI1qDE39UUGMG4C5g7X6zle7S82tmpszg16aeX8A3zxiILnahPo66IOk7G&#10;3V/6i+Pf/Cuzkw9W+vt/cP3VP8yabTfJWZTf/va3pePMthlBD7zC8gVh4J8E/U02MDT345jTR/mB&#10;qlhG22KZpoxjr9RDT/WtD/9RZP2T33r5zccTV7f+7tHRG+UqPYlkWu1y1RqOTvjb1dVV9oKzfp/r&#10;SRmOjQrxBz6R/ISvwupXwhc8bl7dqjQrwt3IjEEQ/Of/l//iYXkvr03g1t2Kre3Did3vUz2Dokxm&#10;5qL5IQVI9Vie8TJ0Mf+9365RgQblNhbleVqmDYi7Q1VoMXEXIxQizTrBqKhBjW1kdszyIsFPuJtr&#10;dqsKVhGWqAwM97OjB+nRQTp5UAM+tlv37s4flZ4/PYhBPn/7L7zwra9es+ZDWzt68UWm55nj7LhU&#10;S5odfXOtzHiqS9cAfVjYZ/gEOqBgMFRUSy6BPkys6WyEuGQ6k3nrwNHQCzu1OmqRFL2BtFAmr7tl&#10;GEetmoy3olSIYKWyAcWVEzV32frlqdChIvgppFyW61sUdFT+oP6jYiL5HYoeigsrfyUl6iUcQ7gt&#10;lDfBchkrIh2oar5yik71UjmvEFctWt/UClOyeTKoXhjduJ3i/pW5NErNis2PiIuCn5Tf0vkJSeh0&#10;wHQeP0LYcd4nq8jMKZO882cSrZtqzXleTXMoYTQMypZPvxpSywzIWlAkEduQabBKDZb1Le3/yiqW&#10;xsCve6RhsN4WvilTTBRbWd4FbvBT4iWJH+SAa1b5dOeyQIenh7VK86XcblIQYbjrSm/1xRdeeubW&#10;7atXr3fbXUiXO7u7FW6ex7h7F8dKqINL5J/VBlVR4FWZXVr1ep7XngX7h6dvb7U+DNBq154fnq1D&#10;n4MgR4fFaHKMaWEJJNCytZmmgNGVCmYG57rTbq+trZFR8CCLwMhgeq2tdgmaVCuli0187+3vD/Xh&#10;ogqwZncWRn0WQ9mVQRdcNlAaMjfZID5tDHK+f/P3qWcEFloGpXbC3iMylfXoVOvfHc4e9/PZ0Iyn&#10;4XF/Ho0ANpgSU7YpZDFhNqu6eKzYGvRHd34U33/fHJzEo36mB6cz/SfvzB7EZa/pfunntn716+vP&#10;7RprTnhru/n6y1cOzu4OJnc0d+yUA6c0NrQzw53M5kd+NJwgkUptdh7SnkqgP49mpyc0BC5Q/ueq&#10;UPCrWy59Ty1ABFr9aQGzLEBKaXZ0wFxlsBzfkWnIqlai2HrCDi18RSFCWsRF53wLVUVQtB9lDMtH&#10;kScwv+A8XxABToUXL2sRSpmR1JnkgX1DejWJp7j3RYAk9vRxUUXsQQAeNYJWPq6g8EGo9kPsTTHI&#10;yN7QDSI3QAGNBnUwW5HDkTnVtjtdeKG9EVhbQfZinHfmeW2e0/4qmLBiM+EfGzJoHfzPovlHzaop&#10;djrpOy9GBimTkNuPTBh9TiJTxqwchqvpoGhEcEKWleleS4P4pJeIwIUqpTCcXLta3tycHx5RA7kd&#10;LVoMVyLeI8SH0nZ6ekYKofSatQ/v3t07OBiOxmwPqH7wY3wiSDkZPOUrlS7xhQEd1kL3H588uLL+&#10;TrmBIMPN2fhKktGRB4CBmlMMF67wV/gBror4avYeBAiZl5okQFhgWVzwdqtFaQI3IiqKzO11LeaO&#10;s+v88J0f7QePYXgyRKK7MBtT9CRF+Z7z5C4QRQE3KW+oBnqp/bN4mn/wTZ95KqyIue75qSQmneom&#10;ymuDgwHjojJt0kTMutFJ8kG4gC9ld3o7SGeEyTG3I4ur+tGjg3d+YI59ZEbYz44j7TDO9ifV+uro&#10;jdc3vvHltbVa35w9XvXKuxuXG9W1s8l7Z5M9puBKSSoYAEmn2XCKOipTuKEBMokQZYDTKUAVQAnk&#10;1XXYMrXaWr21Umv08AxeVYY82y6VebYgyBgegsaodQozjidCVZLfS6VZmUFxoqp/6SI1VfmqDHSR&#10;um9RHVF7pAovVJTDV8kYFEFIdUuIi1ElORSKFJ0bcCmeM6ExEIVUIVSALBVwhYrVij4fGTgq3BMw&#10;c0XXK95B1Lck+xxTXhb4XwhLTCmLGcwJiUmHiVKupQtGklUXbntqrkXuzcS64Wd12p1lVo2QwRV5&#10;Xn2Y5rZEiUjEV2R3lNORH3FvmFd7YQ9S1lGTWWRMtbCic/IHavmq6ImXonS81M3/dLwUM+fGnYP8&#10;rK6Ubzwb+VHy+HCr5Fw+PXrMOYeBTPsWgXSn3Gy0wBxX19fBlChAgAJRjJOSABBktcYJUhngMlgl&#10;dE8o3UoQSrpcr3zXqSRoiz6607r/OBqGKKr548Fho9mWsqMoXyiyvJgDwG1UZzEKpalMHwLDkytV&#10;YFmNUKpRrwU4WgXzoU/40w/fOk6OSisuxPNOZtZnKcPGWQ0y4ln6d+ScpTyq7EHRWwurMM2vviDD&#10;HRkPQB2fyj9s34rZXPj6oH/2eHAWOunqMzsrt28h6KExychBH3Vzrsf98aGeV7KoN3r/R/3DRw27&#10;1Gy0A/jFbc3Z3Ghuv/ibX1u9vmP06mGjlNiQLAAJ4c1T5QhRFj0B58PudaZ+qcHLwjhKyjmjepAC&#10;NaW5qay5q/Xudnfj6mp3hSvqeXUK/XRhVSo9RIzrTP6EcYjuERfZdPHECGKATsqYI7JRMQGB3hSG&#10;WNCspcig6gfL7EJZhPyuyiWLR+E6im2SKIjFK/iQLC8VIMk0RWnYwhHgGTAG4jgpmQlhg+tcmIA8&#10;hBYpXAt50AWgxMZFe6+IwEg2cClkCKr3kNFVMfGSDGQQ+Ie3SD2vO5y6waIz0brjtBNqO/Fik05O&#10;UZ/PfQ2tE4r3Ut3D2GzdpsVfzaFSrAlVzlTcMGTc1bRWAVUlVlRjDpV0D9+kbsmTsTA4J04Of0Pr&#10;0Kf8Q3FBiEnn+TRPPOgRV2+GlYa5t9dodV57/rlnNzY2W1TimMKKOJ46X2YGnPWPz85OT46PBsif&#10;pQz8Fm4PsABMCknBkgQxaNetLhCVjqb7D/uN2nv11ggc6r13vO/+9Pidjz587523f/K97z3cf3z3&#10;7t17d+8dHR2NRqM+j8GAfJplI/plCh6m8MVH87lcXiSCEAgRdJx8K1m89/CDdw7fn5dCGv+bi1Id&#10;bX38gxpbwp4n9lDkkssN8+MX5qvPitIrTCHVD4EkbY2bP49x3v29s0HsaO3rm3oHMcO4vd41XdRR&#10;nXh+lmVnnl0PJ+797/xTfxbS4Q3IO0cW85ny1rOXt69ef6HXzTOGn8Yt0hwr60/fHaQHhJ1mXDvq&#10;owOoYWtUD2sg6FLL1Su5x8CResldqbbXGp31enut2V5pdComIIFddZwGJw92DTWE0gdkTRoLZaiz&#10;dInB+cEpUN5VTQoKPl2ujGJclWyTLLmCcVH0EBQdPaJwsEwhlbEoWkXxOxQjVT1O6gnS5wXXX5Ua&#10;RVxqviDZpWYtxiC1MwA3BvYRqikbk2BNmaUaaIv9YAXC/S4UBlQiQbhFiV/Np0XrVHxOgd7yS53G&#10;uN7aPehXB9n6WGsFWXWh1bVFVSsdagskfqcaShPSDchJUsiDpl3MJVN8CzlTGnqpJUJXi6XAosbb&#10;4E8QweWrDHsQd0h7U4KCmimjepZrq8ivPptP43fjZMa9ZjFfvuxu7VqPDtmtbz4+PD042Lt396NH&#10;ew8nNBojqqfRdDFmBoQYngynzSnSgnUDO0JHHQ+i48N7B/t7h3uD+3fv3rn7o8P9A39szGY/W1s7&#10;rbqJZ33FrN3auHb15rVbN3evQq3kEo2YeAk1eTh6zOednkGaPdg7ePRo/6MPP3rv3fc/untvT7Dc&#10;vYcPHpFhPz4+hO9Me3cUpXv9g49O7+Q1HILdUPZAvMRuI70vYg8lNYljGSZdvJBg4u/8oXllzWpS&#10;S1A2k1duuHTZ07s6Dh4+OrG67auvPecbDBpFmn8zoukKZ6IdZdl+xb5y8mjtw//P/2swCIUsa5qd&#10;q/rlL1lup2O7zwSnNjOD9FKlbW8a85OHx3/sm/H29Tfy/u3vf/jRnZPRD376QcOutrzaJJqAbbkx&#10;rbfSadCQwc8NMgHuL5UweAmCyXN12GggKkgkLA+Z4qgewrAQpTnpURAtT9VdIA/hKixfyL/UTPPi&#10;JxcvVL6ogntVXrhIAATNEGAUYUNBR6UFR9Wh+d9CF4ECOK0k0IIsqYZPHEjDE/5wUSsoHEXhcxgr&#10;XgxtUE2s/7/O3itI1vw87+uc48z05JkzJ4c9mwEswoICiEACIEiVxBLFskXJsm4kWVW+8J3LN7LL&#10;rnL5QuULWWVV+cIXKkmmKFoyaUKEkOMmLPbsnhwnp+7pnIN/z/v/umfOObMU4Q+N2T49PR2+7//+&#10;3/S8z0NkB75D+DPJVdlH4QdrVt1HY7C8fmEjNvXFb7+d32ifoaGl9Y1ysg97qAy7TVRAIIyRkwtE&#10;YYug6j1ENoHNjKF7lxGb0Bk/rffsQj/MACuwljoPkUgNO6lhNTmsJHwVCJ3hGwDpCojumZMzdpgk&#10;Sz16rtSHfvM3U5/6jerPbnYf3v/9M8tvcl34XlRFyWjZtmkakk5UDnf5FrRfhAu20J/IUPRW3cwQ&#10;6jEog6rQYcHGsZtOZJYKb3zpK40v/safTiV85cO/87N7Lxz5o/FhJlwZkHJzGvf2dtlWgDDRqAYD&#10;whttPFnng3GueF9enJ84JUIsxg2OaiW2SorJbJtbnb2fbn4/dDHWT6RWO5G1rUryoIQkKA4V6iE0&#10;Pmj0Pr8edMH+6pd8V5YzUzF6OVSFfTu+OKHMbNA3xfBEM7l04driC8u3tj8c+tPXrqwBLBZdTXi9&#10;3b2dCq8e7aw23398//Gm5Cwy6bOvReYvlZv9QSw2ezRY9JHo97NZ35Vwu3LnwR+To1y6/qave/1B&#10;8fBRqfmDH72VDqaYyux0m9lCBtL+bJqNUFDpbIZB1RibKushBaWuJaksbkmIc9h1y0CJqO1eY8nq&#10;9wmGI3NG7kRBkcPiuRTPoiC4G21/9lJnrRRr306SaWsjHBMBsJnQVaTkR3jDUiLLFeyACiuUvVST&#10;yH0ExlZioJg+4M/FJ7wVljGPD7hYZA8kBKAzYDqygQyMDwJxQjiT7WKOTVQmbIcEHWfn34tNf+YP&#10;fzi30bhg34lRL4CZVJVnwfZCujjoVQS0BdAVSflDiYE4pE0gXYPRZCcyBt1M1JtnAjBVyiIBZ+Mh&#10;gA9g1E0O6phEwlcLIyMdbJMcBfr0rb3DLRT3EyyYcFDdKt3ez71R+NLvFzcbrR9+5+s//9kRX5MV&#10;Twyj08gYEx9g0IehjO9CEEWUz+okcATnR1Tjg0A1fpDLZQed6WwmlMwgRRZYmf21x5t/+MWv/rNs&#10;1Fcp/bUf3Lp+OEymfdOJRiS/IuAeBsbPadBQTGzCJD4cHiFoJrI8jcdyx11B7QOAjto1DKZZJRAY&#10;3Tm8/y9+/i9a0/AuZVY6kTPbldR+CVZRJkFgLeKUkViftP9j2/idz/rWgr7zU0l06bux0Qdbg3q5&#10;MT8bm5sOZrK96encubUXb324kU7511Zf9UeStfaD9ujDcvmQYt3K3HJ3t3vzBs0SH6OC56764mlH&#10;p5lrzwz7jYJvMJeG5bC/d/fejdpBaL5wvRhcKx2VaK/UqzUCHGECaXGHw3OZvINYWsWF9S2Xw6ek&#10;Duy2ebffKrE1+DgB0uT6TYJ+zgzb36mHelOuHXfclNO/iBNd2xmPSIqhUUuruFLFMEVGms1QexL3&#10;anCH31SloqkiCfcdoZOb0GfSFrB+LApANcRUKkEL8oFU7nY6+aPaPgVj4rn81HKr2qWdgmdpBlp8&#10;64P9g+XlZb4OYnS8Kq+Tjf1o6nLoW9/65pPSJ5upuwxf+aAoQeG7ZzwUkrNQi41Curh7EVuA9Vp1&#10;JDYFfnaEzDXoHp5EtI4CE8gzSX2YQXalOTIP/wAUTyPmP0r4y8ngUcSP6IRznuZF9S6eO5Vc7ig/&#10;CB7E4jyh+ff+4XI0dvDL72f/4/uvxkJz6VSbGZjivm+qEIAfNBVheqhCtWdpaUk2YG6Zr0njU513&#10;wPxieXRNA21bbCnf/vGfX7/wT9+4+ri8/+rNx3/r9k6B09M6eNSLztB60wpJpWZnCgTJziRIJygu&#10;AV7iz0HOsn6wCn6VT8z2UCXxdUQnl0jAdPbPv/W/+zg3sE0MBi/0knM3tqYRZohDlOKj7itucNdS&#10;dRB8t4VRvv5H/+UXEdZMEFBFfOVaFco5imNkP8yJEYeCDCA2J0mqx9ux/LJwiH7odGAj3++Ss0Oz&#10;He6yNMKZYH4+GsmLJAhheWjDuv5ko5FoN2G1CMISfFCklgjIJFXvIHmh0TPwHrQLcrDgJpDciQO3&#10;HhuDy4DH83tOxNrxTDiMjW1dk/qgM4ZjqKKXHViN8cRNX/Y5Y9AfWuNMubbG/3XTqAJym2zpNvpr&#10;w4+WWMtqRszAusjKLqoOV07KhhIEFcDtGLsR80Io1hnG650Ycz7iJ0PNheCKggz4rkqZmjKObGlx&#10;8aWXXrx46eLq6iqV9d2dnQRXd/QwOe17+OhKuTHbixSZfZf+udq1Y30mOwEmTqnBQ9pwrtxEUOQa&#10;DhZI0nZvO0Ct4bqVYZikJZddOZJht1gY3bC/IykkF1zpcD0T3fG8hJRdAQwy3SVt8vMXAtMzgfL+&#10;YPXKf37x3OvThfzC0vzszNmV1cXZxalUYhlUp3pxWaD0MC/B4QAktAs97lG5Wa+1SsXK3u7B7u7B&#10;3h595d319S3mxYO+H63Ooes9H01+1h+F4mfp7OpSYfHM4tISi0S0cYCT2qCajvBFpWIRN+3mCNjB&#10;5LONVw4YO/olzT7cWWp6VlqVj7Zuj6CRAHU9HBaQrt6rxvkasJDjwRRR2LiiV3E5jqSD//APfv1o&#10;e4N5Q/ShOOtIGc3OLBWWrmaWLg2jyWKdsmADoa/gciE7cymeusSofTgCPY50SkDN1cKr0fSF6cVX&#10;ZpYvh9LTXV8qEFlNZ19tdAOlEs0J/95BY3u3BCv4yJfvDzKsJC5GPMS8clIdNMuP2exVBDflWtwB&#10;S18AOqtzmrqa1dutLqp60DFe3wqLnsdUduziIZdXPHNYH8BLOSa/4m8ddlWQJM15KvF1A5kkyliC&#10;mLe9eQYzDLY0tfOMUUdTslJgENpPcHNTX2G0jr0X7GEPFSPfQdlXLd1jPoZaHgToGBiYYC7i+XNn&#10;Z+bmVIUKhdnr2EoBzD969EiRgG89ORt4sn6pWM0OIiXGFhQ1SS6EmpK+u21qjF5gDFGpjorvwyDn&#10;BM6mq+21ovvk0wIQuh1ENiG9PyXT2hZwEdReYfGBTRX8BPZg2YVbF84evG0IRAD8vaLuh9G6MzXd&#10;OXchhRDGg62VZHwNzrpsPpVIFhDuAwlxVOS0gefFhfYODoobG1ubm9ul0hFx/sE+G2Ib7kZTmOFq&#10;4vdJEemexYftdwv5A9C95frMg8ej/YM2te6DoyMrEMhN0YCDe45WA3i+qakcrbjFxQXGIggtuD6M&#10;9TN/V6s267Rs2+T2NHKalXbt5sZHTMT403TxsYdI/KAWheLE7EEji1pP7v9PYd2D/+jvfhUAaeXo&#10;sNECueRLhX3UN2ZWP3vm2hciU8tllLcDtOdTheVX87nzkUhBFsfzaK4k53LTF3uplUTuXHr6XCQx&#10;2+jFq83YYLjgD60clKoHB6AjfZAkVevMWCPkM9PtACuKJNCbj0E4DK8NlS1RUbNSvFSUpe/GgnSH&#10;WozXXHKuzUtR3fypDe14odEYqch6Z0m7UtEzN8f/97yd2BgPs/9KRKyNgEkoS4ZtRK0GDbsp0SVP&#10;MF5V6kXO4rBe4S00u2NDdSDUGDg0OZg4zGg0pOrNCrj7XFqD1dSKk+YLF5YLGaiL3vz82fMXwOvj&#10;8NnziB45gMexsfq6D9IL/s2t8/ulTD9S9rFi1XNA51MxjLVKOBO0TYBmUDYkk3aVBSXNqtOp6Sbg&#10;KmSDyhnkCwzjZqGB4SptXpfnqBfBrSsknObjhNcYuwVtHc4/8OX41kPQ8cOIAM/h1vWXZ/2hg3vr&#10;s6nopSa9q0Gtw1y6D3WlqUyaoTb/6srahfMX52bnuZKSShY2kogfxlMjomBgBgm+DFMfjM/EWL2D&#10;1v2VxUo4WolEF6uVpaMyNFDU3EhTWbyca6QXFFFT6ybdgoTOVe88VhF7Uau4qPgIdTGRq+ivk+H1&#10;ymbNx7Ss4GvTI9mD0UuJChnOCecf3OFq7rYR+IN/8Hufw+XxerXSUa/Za7aHubmXckufyS+/5ovB&#10;dwmhOTR485nwCyDlOMU9f6MXhEYj6o8sBJNn/SnwBMyI1g/Le1u7W9vbu3sHRfaG8kEfuZbACFL5&#10;VCScTCVy8AjTcJpJU4VTaVLhkdpdBATGnkmyrO1fxiBWM++n0kA3vKRFZ/A0m3A0R2ECzxYRHN9R&#10;w+C0g2szsQclCHbwiAxA6562gMGQKIzIJICpCm8uLCp0WKq3isZMlmMsJMZTpK6eIJY2NdpJI56A&#10;0gYxSLSNOlVlOxYqLRS6EUBkYTLClWx+Lp1L5mfSpVIZYRqh9Pq9fC535swZDAMXsbS8xGlplG9m&#10;l3y7O2e39hmVrvnIdYkY0Wm2tW3dQ7YC+IW4YRKeQB6LG/9AFgExl9VUaXyJSsKmfZTwu+EvO4WK&#10;Da0yq1SbuTmamLb1iL/jFP8gMlz2ALU6mY9iAPbK1Xx6ClRJPji4BAai2QdoA44qPJVNUvemV0Al&#10;kFVPhEMLmYS43RbzWr0J9KR8cLjzZP3Bo0f3Hj68e+fuRx/d/OXeQanb3M+m99PZOsCDXvuF4lGu&#10;1q1SPaLnTYwEmo2anRN1IkHXTLsEIbXrYQiYx2xhZnlpEUhvvoACQlr4hGEglk1uHW0WO0VGgvim&#10;06DG9qvYA/6BNRQR4aeLvcf+YVw/CL54dSqUTuZn5yBhYdo6sXj23PUvp2fpSqSJdZNxGuAp/Hxm&#10;uKDyLQPpjLNz1tktBvFWN4jKcXm/vbNZ3N8sl/ZbjRKjqsP6UTdEDoEusUZ7SA6iMI+HaafDaaKQ&#10;SAITZpciucc6CDUEPjBIhTMGlVC1EgQ20C7lzWJrb3R27LKKcfIwdhRyGV7jfdKBn9w5NY5qWfWW&#10;EAjCbfFZCKqtk9+GqVVDGHIRNvhmrWXbgd0cuj6EKAcUPrG460FkYOEEagK68iG94atQWUM29vIr&#10;q9C7tdvxzZ1iuV5MpUmnE4N+hLfa29u7e/fu/gHx9C4fmrCb1yzvfTi9OtzZP7u+FRyEEQUU1ZWv&#10;V4YZ0sJd27GdMeAiFHIA27b1bSx1NqekRALKHTf16iURnFDJI6q1aCUFtat5iMwB1WZ8UNhnQuue&#10;W7AxLjugMGD6mGldnfUAxOaDldX03Gql1hjtPp4qV3y7pdsbWzsPbm/88v13fvjd73x468O33/n5&#10;D37wve//4LvvvffOw0f3d3a3mbRuiserQpsCMJ7kVBKxlIYCYzPz82cWVlLxvdn5TebeQqM3K43F&#10;drCOyAqkUkK2KKoMUVfFNiitwgSGRxcZJrMrVs+ltoGJkLITZjBM2a2jTN0AknF3697uwWN/jgrr&#10;COhv9KAm+BT2gGKkeB6O/cPJhqz/f/7Hf60TGlw+t4Ya0d4Hd+IvXltevD4YZimW75eehCNAifoE&#10;aIV4BkVCMQ2QTAMiZ84BBEuzSWWpywhQjVJgnwsovXulpW0UNKz5y9gzfQUNcFNaYEYWKAp9ZA2F&#10;uZIneE9xtKvF6DloL1vQFAt/jkLThLnX6zfbUpyMgz9jEnAtnOof3GDa8wcoHNXLgeVpioveEf5B&#10;kVGLzIvFZbNCBnFnx5UnAnJkxJKKtl3t1+ECoQEMI28XbOeQ4cjF4+nUIID+6rBw7nB3KzscXevT&#10;VovCDEdYFtrZrC8sphbZ1YTV8W9tbTIqsLOzTZEy2Pr5hc913vnFF7/3s+wg1RgdJejDd9tbQ1/e&#10;LAFEWsxuaU/+cFRRUqHBKc9FeLAlSIKtUqdCtRr2njhukDVtSCr+JDJqx4It1EIonaR9m3beHH7R&#10;S8wUR/kzvdEOU0dk7qj++lrhT/9a4su/u7W+7Xv3P35pauaroyxo3Jl84nwGygYulgAU7HHoZ8TF&#10;jGt05TbnpyoQC5pGM70zPWisbb7kYCk5V9z9J5/49A9Axvcb//3NzVe2h+ujKkFFSjwgwWA+g9RA&#10;GCZ3y+ba1B6A8bGKqICrXc3Er/QbEq1+PRKPVqEi3Dr0p8N/duNb7z15K7QWJ+O7MErmPtoqMBwQ&#10;UeeKr9Q1/ivnHxw1tzuC/+i//v17m5u84Pn5c3jo5vxStdU7qpRQzWw0tnpt8mnOX3wQPYQPswHp&#10;YcWH6mnjsFg7eFw7vFMGfNTY7bb2B51yEB4HUJOD8kjg+yBS8gz+C1URDcMUTw0bzYA+NABwEWje&#10;GuPxEHKap3TRqqu0Ki4yrllOkMvzPJ/gfJznH5wlTLyEu89I2/irPfVf122YPH8SL7G3SLRKxBnq&#10;IhkbjEoUfVAOZrCiyFEdXymnQcAMDzuOyjTIZ7pvkU60kBktFXpnVodXXpg/d+VaMLKyX0mtrO0/&#10;eEBlBNqjOAUQZNwAaEYiuf39x5JpI0jrdkA8TE9N375zp1AoDJqb02d6uwdnHq6HRhHYSkTkh+o2&#10;UbQX70g0zZyDgiUalMhM8rUdw6XrwVmhyUANlki7vNFOre5ab9tKb6Ru+IcQbKkq35bt1E7qS965&#10;CvhgWCqLDkTEmcDLqHD2rr7aTKV9zeLLn//87117fQXql+W5S9PZ1BQw4zwN1QQRPpEmY39IzQBZ&#10;5Q6MM6S8bPGHh+U6NPZo+qAz0O41envJ0Nz2xg+uXNsiC+nU39jYy2w3n4T6IgAjMGX7ZwyNKTni&#10;FEwsk02ymXL+hQscYyi5CnwhZDzoS1ASZWAKgq0npfXt2o4/LTWkvD8S35d/ILAj/KRehg09FS9N&#10;7OF3f/uvTyVnSsXSTm2vkUVbiLnbdigEcpPeOxt9HxGpVq2697h8tFsvbh3sb23uba/vbu/s7cOB&#10;5Q+h29qDfBlFFGTdbfFHk0BbFRdZ1dRhIyAgiYN9CTKMLmJexjVZg3xSEVtYGG4FbxfNWSPdMKlS&#10;dic2dZxRtmd5fBNqzx0fTzkEAwvYtuhCAo8iwAUSqp0aMkIAMeGRREuoCqvIhk3uR3u9gB34CCeP&#10;aFNuoilBnq5LgjDcBusj9qQBLCztTr0ZHXUz4dFrV0qLs63FpamlMy+n5l/fa83++Fbpe+/dWzt/&#10;frv6JBZ7fdifDYoucbC9++Da9U9eXF2kmIQ1kG9VKtVSucx3jCWSpSAUYFQGIz/+SR492ECohJJz&#10;DwYCKaYRfqLgmIBhkNkiJHN9XZoM1GRBNEliz1reVpxVmkAXwqXR3vbncHvBUJzmrOxH02T02oBR&#10;AefoY3SWlAlPIq4dbU4qSoagb6Jkj+pTB/6nQr1T2q9XltfOX5jv7O7tt9sv/+KD8O3N9x5t37z5&#10;IeAi38Mnjyikookr7H4bNV7Qe2zxwAt8cGdMTaVnZ/MXLpy5dPlcfgpmo96gCb/DDF43mv/hDKNQ&#10;/UGpcrUTyfFJWTmcf0CyB1Zy2N3dg3iGK7Gzsy/q+WCEuIhXzmWnySZQWRQvrr/PKP8CwT9EfeUd&#10;Ru36uTydg1q3uQo/12EpFmAuZAgXkpoWokbRKrJ7jH8BcmN++m98IZ4cZaHQjwSKh4dotEppB9tr&#10;tOrlKoQIh1wxgtydPaAk9UoV82AEhl1ROBD1eGRnqji6Orwtae000od96nAPTyapn4lqtAOPc3yX&#10;I+j/ahpYxdBzDOYBnCd55u+f/ufxS40fV53CYTjkVqhp2eZJIUYLX1PsNgVKgdXJ9xAgiRTDGF+M&#10;XdjjE6CyA2jZDyybTYhGL+TK+aw/nYGFpDu/vHrphU/H82duP65872f3P3p41BmmZ3NH3dFhpzrb&#10;61DuKyHzRoIahFolgkIfE4nZ2QI0jDPMDEBFzmbQGdUunS/Vq1M/fjcnKWjow0ZJVF19SPMQsQRj&#10;IDWUxGurcSxV1IVs3asaq2qD3cgmNLpkWbTbZsw6lJgROBmLiX6n6lEo0FEo62vY3sFsAIGrVbHt&#10;Boq0168yYQG5YcCfYieBFHh5NXXpfOv+o/Zh8Ux/NFtpbmkCcUgd9ijKSGkkcu7cufkFTSgQ2DAY&#10;xO5OQYk7mlWgxCrm5Ti7jliVus1YPA86KJn41nwarYX4QeXabt1CQwtHbbcS8ox9El8JFa9CWIWp&#10;akqosmKTjOASGFVgq+KsmGOFWH/91uNbo1x4GOxCC7nY8UVKNVCxZEuESnGBHRxftObGjChXP4Of&#10;fXO2eLRBJMYp6kARd9RsVepVlH0OS6WD4tH+YfnwCMMYAsbugJoEGQbJhdQEiXiQF1CEp+hN+E73&#10;6pYHu9qeWYj3083FfPw6tmvw9DqWbzGv5hz904my1rdXMzl5x9WVJ/Gvu+PKh54xaG5TNmHpAPTe&#10;IkcSgshIAHTmregN3FRRiOUPCsyNfNI61+l2Ey0iTdJkUsHp6ejUVDCZCbz65tcWz728W/V/58d3&#10;3r1VbPkWmsPC493eWmEvCjP/4dRwEENTitA6Eg1Uq/29nY3D4hGa0Ix5MTtBH75crnY6UEt2L6zt&#10;dxvTP34vQ5HQBp2TzDn6QgWATACWcKjWw+fbMHnMl8AsHYDRKqpeZ832urENfKw9iCF+bA9+BNUE&#10;hlUvQoVdjx2FpdPtNRX/qBCFTiJ7YI2v8OKLYFai7c65qy98jeYfJdFzKxenpxMzhTlWOZedTJc8&#10;gQYEmyy7++bmOvWDTTug3qCttru3x4Rdn45/NylBh8GPL6yKb6vne/mwNqMN1WJRXooXxxKMZbhX&#10;r1YN+S0eIMdexdIT1QtdIOmg8D86z1COhXcqux8+uOlL09IckL8udtENrrGIyKRN2MrgbUbEZjO1&#10;jgBmFLx62X+wt146OGijKe2LVfeRRamUD0u1Q8ZQq/C18wexYDjJ8CIqxTaFw4WNQv6gUEc1DBu7&#10;0WoVntMBycXWZQt5fEy2eNUpPvZmucFka7JIy02XeUHweLN3fuN4rU8W/diiXFJhrnDcnnNC1KwX&#10;C/71x8alQSat6MjKeAJ1i7FYh+RgVEqyLBUKSiNUxb+ifoSVazRVNa8+nbS1C2vXrr+w15x679bG&#10;L29uVbm68eWjRmpjb9BtRq+dKcezjW6jEA7lo/ERis6Evs3maGd7Y3Z2fnFpeWZ2FtVGckWMIZJI&#10;E9+fP7vFoMuP3s0i8Kyamz8Nj5YvgD0w/uZw3ZxfUA9UVAXytXzAmYQ15N1uYPJZXsrxcf7haXuw&#10;ChRfWv5hsqGIsbRP+whBGGhriM8ZzUPet3PlSi+eju3sRa9c/iZ2VDw4FEkCnNf1FmQw9MiOjmjC&#10;6icaIhCT0UGbystXcEBEPTs3B2vG9MxMubY1HKG+lKxX3ju7fNTsHNXay/fXp3CefGquCVstz0yn&#10;oVuXzhOwKLKsLHh/O9xVxh6I0YNEkUR60gSQjOZho3Tj3gf+eKcnrmb/DLQZh3VOCWE6Kab2N1Os&#10;MSknLRcbfhkEP/liiuWLUGALYcFyh2K7hElhDOwxNeLnTaQbGonjkxQUWSuIaFZIaSvIQ4LiYHZG&#10;XGzOwTZ196j5BxtR8+YmrW532s2pi2qLsw+nn4bGE/Gr45Gzn+6mF5DPPO2V4DE0Iv/JzfGCGarU&#10;cd0RtGqiX48DcKffZhAm0UvyKz2mgKNr/Eq8l/oQch3yHiQeiFEwJ1WtNWbnpz79qU9fvf4SonYf&#10;3d145/ZhMJpZXruWzi9uH7Ru3t1ulru+SPLi/EEsc5QInw+Hs9TvgbrV6qVEInv9+guI8zFxH09n&#10;llbPXbp8NZXNi7O41z175nHAP/XDd5PdYRSugYAvC08KCFrrPLDh8MnAICFDzDgEP1X7lTFYlCSe&#10;Jes/cGl+JXuI+hBGIlhSLf3YP2jj1LmikcxXZ+uD6YjzAcL/+tVgfi56505pburzs/NnAWPTbQDs&#10;Q32FRcx4JwfXiS2cRc/KxyokTDHpoWrtqHQx9LUj4blsNtWurJ9d3YzE6wzQHOyfYxyH7qRWvKhu&#10;pZLBFyTKmp8tEH3xUrgF2tUSBPTDagt0lW+usSo6jdDjM6Ny2Dp6/84HvnirBw+wPzDVDvX3K+we&#10;XG4SKAsZtHu7sUlv8yaW+cyV2X6d0f6wTm9zSNsY/jLm9tDewhI0wCexW51vFRgUY/GTq2QDZtCT&#10;81nlGMiJNZZiSHx5Hj6wUwz3dMO1eLXij2W7JmnBcXYg3zDZ2r0SkPTRzIxt+U7uU5R/9gXs31xS&#10;t7dZg9pyA/MRBEIsd4EvVC61lrPVkYzsQlx6hlSVjJHrPsseNEypaQijoBTDBi+0eVQuLOZfevn6&#10;2pnzzPvef7Jzf/1w/6iTn1+9/sJLEAfevH37o4/u8FdQNDJ4uJAq5uYa2cT5oC9D4NDvhRvN8kxh&#10;/qB06MbloOuHeQh8YDKVYZ4BeNPa6t1geOp7b6XaPcJS5A/TQ0hZhtzhE6kqIEpnaDzJp8FOGsWm&#10;nTZr6bhvT8xjfH6/gn9Q/mDDQ2P/YCETlx13oaiKM6NiL4L2aFx0umtL2bUrsVqTTfP6ufOfgGOG&#10;+sT8wizDfRrtGCFNjaiceh3cGGDY2dmCOYZOC7ET8dLBoX5Qe6XMjpwujOKlje1o9OfxBBUL/+7B&#10;BYDUWBGIMNWyGWtoqtAG9pFeNNeHf3MxaHFT0jVdiDAqEUJaolrWByMjfuijduXG/Y9GiVaPubxA&#10;KNX2d3bKxgQ0AMJOiKMSsDJawwaJ816j98HPXlhpV1ATiUX9sDjSPBaZhebOkMUzdA7lINFYUDoa&#10;HzTdNQLmhl5sEs0bRnNIChc7RTx0xWTVurVuA5qnbOwuu7A6khWkzDkYPZj91+zAFTrdHWtnn5Y/&#10;aH3o8ZNWpG3eZtMMp+TyZiddpb3PjcwobyPq1n6ryEo9ByMhtmkeU4WzclNmYTGdzhOM7OwePnj8&#10;aGvvoC71xRhzYo8e3b9z85cVNNoY1MHnDuEcH0xHa2cuEnNMI7sGNGM4iEdioJiS+8xDibGLcxld&#10;Wj5LvR6xinffex9uhJWVjyLR6e/8PNFsxwJhyE+ToxitcodNAjsBlgmCtjayRiJIB+mtLcSab9p+&#10;ZTP6r/E+/eXtISpVXM8/nMinuRxd+qUUbzknKLNq2FuFXRQBIyuXO8lM8smDRGHmKg4TrUCiJYjT&#10;OJOVctnhW0mpiY6o0RZmmF+Ynp2dXSDRVqo9x6+AwSYToGFnk+kuw2OR0I+XlqDmhEfnhcOjNEuC&#10;iqr8QDKl5hBoUDkEW4XEbaaENKl9UwJU3Q/sYShWLZECNzvB7oPtJ71ItZcQEDjWDDQ3S9IlBmHK&#10;kKOUOuguijaCWRT1W0ldyNrjoenZzPJMaiEdpm5sojm2MWqrRHQaFWp8fIqir3Ai4hgV07UWhxvx&#10;dlh/NZ1da8PViFzLbJI0/IW1oI/75SQBcN95criZ/b/4JbXFj1MIz5CcNKFh9QygKr9AEueqSW44&#10;x6syHich2nEdENqLnoY+KguPN49u3n6yvrFN7yKYjPpgXxy2bn7w/v7Ok3azQh/GP6jmkoPZ6cBM&#10;fhgJMdOYpavKi7BxwjiZy0FxBw4nB9kn8r6pdPbM6tqZs+cvX76M8ovDlZC1UkOyTMpUVJTykTej&#10;ENAdDZEswjxMkFMiMqecCoM2/v8/3NlzB/cFMrS0Tj1uUP7+ASthd5MUqAxfVL1+wA567vy55aUV&#10;+OjBa7D6XYyk0rWBtLlP51Fsg0JAsh+zPWm2hB5Cq6b8pNUvoU16uM8sKPCQcizSpeeAH3n85Akf&#10;YGVlZaYwA3vh+vr6jQ8+ICPnCrId8+ciYOjT6lWxjoOAind3YHJGJMg6DPIl+GN3FEBTudXjRkIw&#10;IGcrV6HWbJVrTd1QEtXPRvCr11ao/fEhCcLwBwxZcGPmVaMcOABj2LNgpQNxKSmVbvC5Ud/iFuJf&#10;Dlbp0Gai7lWcj+cR5YklAHZVvb6QlTjdszWi4t0RdyBzMdigInsX66u5asQWWrGWIrq43iICfuIB&#10;2TEJCoztQrunu1k3TaGRYEhAj1g5A2jy4bTCA6jBLjZ/i4Y1yQkKz0AOBE7AMsUSICATGLVBrU1Q&#10;wv4xahPh9uEtJ6NA1yLYbdWZJGYXpPsKLZzJ6CHLRo3bq81qFlk4RPr69Vi4Tq9ggHr40UG3Pt9p&#10;RYLxB9RbKzuFRC6QSGauXbuOyN3NO3e3trfoWpmpBv2x7y5e9H/7O19FjAM5v0GTjkEwMtwLjBqB&#10;YQ1jYzrDzyA1yUNgEAnNi9VWobDKAzqj7rQCbpZFWZzMioBKkVsw0mdFCBLO9kVC0AgyDwRyadBL&#10;MfdooCZV0VR40ynWZRhG2Db1Cpx4gQa5IpwATmx0ZXFl8ez9cgl60s9u17ZJvVLJUD6TY9FTWuJP&#10;QLQSFkHmCV9YsXgEngW8NvAtiCOqVcd12Qv2ot/50X/Y3q8Xpufo1S2evQMLT6T16jCZiwcuQWE5&#10;COxsbVS6dWBuTaba6AKJgUNK0E4QwAbmRQQQYgiqA8kbVzE4OOqUWdOH20frnY8iuTSd8BiLtdpI&#10;gbtGzYJqbSgE0AWm4+ZgVO8hy9Qvt/tHyNN+6YW1k1Ugl9dqZ59U6Wz7Z+G5DcN+7/10+8epG5Hz&#10;Gyf/xP2VItLxX0z+1ksVxhvSyZd10DN3VSd3DMTn5QmWfnv1EMVSJmFucZXGMvljSbOqiqAOlCsk&#10;WCCkK69Sq0RaXSyEjKWVXC0ekzQJG5eUQrETsQGA5uBJZElcAqkhjb+gV8LS8I19PUtguGMtd6RJ&#10;WRalWn24uvQSshgLS/nNTeBri4H46MyZNVzE5SsvzM7Nf/ITn2KJuJGZaOg7qdzgu9+9UG1WQj4o&#10;2MKDcCUI/kIFDLyCht6EWgZzBMZOnOp6iEDKmHbEWaxxcp1Ew7xanKVJQvXgaQqZspYuhupnQKPQ&#10;U+N5TEUa8o9vod6GRWBW/vcKrwacPHFrt7pLS/61S9XSESrU56vtNpJqHUjcOj1Rh/R6QlvQ1+ix&#10;fMM04Fe1xxeoKAFhxHsQOFEmojvB84/qJV45n8i3a7dmFm7CntNtrN7bDLcb00KQ0ewB1sg69rcB&#10;sdYaNfAaZA48CuHA9tYWcT+vAw+NTMECO7BE0KezU+3u72127jNSxKYZ74f8xWqw2ubcsUi01Z5Y&#10;xpM1HPzK9bOTQtCkCnTSHlw4NLGHZ0ziL7CHk+83sY2Tjnjikc0AZIaTOtIkNzguKI1/635lUb5X&#10;bjp5R4UVBXoKgQQ9UpdZT8NpOGPQyIw9SWx5LtW24pKjWyVRdZK4yMEavE+UrCbRIxIAngwToPgk&#10;rVgwztr1uOFNjNMHg2CL87Ih1M38R5X20JTR90q75y9dprPx2qc+CbAB9MvW1h6l9KmpWZoPt2/f&#10;4UyfW0X85s+nC6MPPrhS7lWTwVZwiDDRNrJLtMhFoSDvqAkjSF40Nm0xnUGY7Aublat6IJZ7R2Yv&#10;NytFM4xNySjERwaVVxEO/wjsD3vox9ENNI9gF9oS6fH8+an7HUaYSg4uXKEEkX68keyNklSimw2G&#10;ewIEQixZ3ovpNUyCVJgDlLQQ9Z0OToOYitYEgx/k1qRyFcKWWi0RzHWbG/Hse/mCz9/LHHWudmoz&#10;AFlmF1PzhbMM0OfzkUJhjhgJNht7faD1yBBHeWVsDwfJNyTG4R1pJjNSDSIcKoJHjTvgxVktoKsC&#10;h01/lbKBmKoneO9n9vfgV188Z800HfY7K/mf8A/OHlSnOmFPz6/vZ86aay4+/yfmCjwXMb7vdnTn&#10;JNxe73UPuK/+2LhedHyHX2iT8ypIro5kdSEzAPuHUQ6ruGzwbKuzWhjg/IbEGkwdmc6DFZ0ULDH2&#10;oOyKn/AJ8G+j2LCsy/yJNssAcBS1NV0/x5yXS9zNPO1wrR37zByA/ysVYAuZMjOCR8gg9GHjhEJn&#10;emrhzJmzL1x7EUzOnbv3/uRP/t933nkX1Mja6kKj9Oez8+2Dg1eoSSzlkbeLhRK1Yb0ZCSHLbIxJ&#10;vi4JP6P5TEszm2UkhKxD1TU0EeEkiMx4nOidlcy0/EUWG4AqxThI7GyJdWbI+MIgFgDvrXPjzpAN&#10;X9u3OK5yP7X/tHsgeRpXL6cLS9lGfXpl9XOiAUplkJYhageGfe/e3VqtSlDDsNzc3Kwlm5xIhHWU&#10;DUEXR+mWnzMzWTJj2E8Skdxo2B6E3pqbo9YPtenntp7wVDprPRhJGSqEiWhlca3WqIv3X9pUcRHd&#10;ZDKsXr00oAoG7qU3C5FXA6IBCkPAB+8cfeRD14em+CgUqrYGxQrFMpoGTlfYu2Sew1RIFPzaSxdc&#10;VdQrRhjc+i/wD89HQafuH8+Y3eSvDFz51M25BbeLu9joqTtmU85vnLwj0ZWx5ojaC67JYN0V48t3&#10;FQFJIrqaqSP1dtwW1oo2JBNmQNpgcpjIILnhOLkI6g8KMJyStPXmeHdbcNSZ7Y30CmZ3XuSmKoM2&#10;bkBCCpNkrhZyEllRnaQ+SKWSz7OxvrclZqF7D+4/4SsBa+WFv/eD77OV8tGWVxYT8Uiv9vbSSqdS&#10;vcZHmo6FsimGqOsrs/nCbDI3HU1nQvF0EHEyCoZIh3SaUO+oa8KruwFB95PJUzMN7fkOSW+VWXIN&#10;SXG7xE3VVeaBIRka9bEHMwMP0m7mPMEQn3KFIV+EW/T8Wm56oX7vAfJsy5vbuzvbO+ScjryVbjRL&#10;0yXTwDdIczXsnErxWw5WMwd3cA6cuFJpD74yNplm752lhUoq0Lm9XijvY0hnaVGS0hPr5dgaphdo&#10;a/BXE0gf7sLVV1AmxxjIwhl4l4ANEmTBAJHb7eItYC9IykJgGIWGfL/IFLmI+szan1/Mwa+9fNHz&#10;DBbuy0k8nT887x/+k87BXud0/2Db/fH2P3EI2oFPeIbJc5yZPO8iDNGnq+b5Bc/DaPUrTFJK7dTR&#10;zcOQSStRV19X0YRB9XAAPFnrXqvf5kURDRN0T37D5rpUkgPQIYuiDcLXhpxGnkb9C0cPMzmnltBa&#10;DUCWM57XoE4dGy2upHb3n3SaqnlcvLy2tna2cjQsFvfeevutn/z0Rw8e3me+PJ1JMj0PsYjEDAeP&#10;Vtaqe8WVrb1GQDVZMM3VKXTvEKJP0oSKZNPhXD4Oc2lhOglKIZNC8XxEnTMUJOFlTJQmHVWAhvqH&#10;FGe5nnSMgBZEofZM9P0xq1apIkstlVYGCFlaPOFgwyBkFi/xPXQxXJqhEcbnb7VeddAMn1vMn3uh&#10;XGmEBp1PJqXQM81ShKWPDZaKKCx9vApNZaCouzt7DAXQfmA7ODwsbm/twIO/t7uP4Bdcn6VD9E3Y&#10;MjKNzo3lxd1CDI3AFyK+S3OzF0l3yQtyOXgDRo0qkCfGb3UQZ/LpMAzpVCWT7ESkelAQqKkkGjWE&#10;l5I88t76e6NokE6eEEZAY+iow3rFhjBm3vI2bi+59Qe//tLFMbLIGYSrWR/n0yft4fjyj3PlU52D&#10;e9rzxscj6gZbdmydBVtDnk94avufOAQrHHp9hpNewqaAzZHYHTejw00VVVmWGJOUfFJSxY3oN4r3&#10;JGrINij+L+smqHZEymYhE/AyjETdBv2KIV9MQtysDEXY5LS2fOGd1NAxWLim5PQ9BdHS6JIXJnmn&#10;z0tLo+Em5FrEXxsPW/5h9MLFmU+/8Zlc4upn3ryO0BT0JTTpUpnknTsfPn7ycP9gB/7alP/w7KX6&#10;QXlpb4+5IWJixrECZZCUEh4Vd5nYNYJIaPvjEQr86Zkp1MtRaIYPBXAh23Mgl6WUUjZMh9tMaKiq&#10;h2TUkklzDpx5RVwByob8HA2isDB5807GSDDOp12l9fljEG4HmpmpZOTMtX0mX/a3XsLqUFTNGc0M&#10;IogEMPwVa9eGeJDIrbKvc9bIJWgwk0/TTOAOE4N5XF5Q8qqJDAqitwuZR4X44Mbm4Ma77YcPig+f&#10;3N3e3UUdC9BUPFZgcNp1HtzBJaTkWi4f8XaUrtitwDZR78AZkXMTAvzwzg85WT6KgfTTQIRv7UaV&#10;TxmR3XPFIR4Jfv3liyfX7l/SHk76ml89XvLCtkkuPs4abNsaewn3sro41mx2LsJzIhoxeepFJi9F&#10;yZWnuqwDF6EMxF5d+DD7C5mh67VZZEVN2jobFJesW6dfiaEbolLSazYhhaXCdtgEAUVKTQvZU2wa&#10;AkNw2ZeBWGwOd7wRGKSIJK4aSewuLk7vPA4jAnL3/u0cOqe+C+evTl27dgljIHYCc3Px0nmkY/mw&#10;KF+sFUYvvtqsNs/t7gveCjMiQ1GxaBYCJ7qjpmGsAUW7wfEJN1wV3rNwGP3LUToZzOaCuWw4V1jC&#10;3sDPgokCdwaeegitBFWpIP7BnINomqihQ7qlfDpi9qDikqt16ywqrLZMYoyJPHFnEOoNqrBvdy++&#10;2oSNvXz4uWgyTeFmc3ODfJdAhXPuFCOdI8US8IwO5wchDfwADuVKAyxO/uOrHhzVkqmlWu3DmfS9&#10;xUw/uvBiZX8lFluByf/Rk80HD+/98Effu/3Rxk9/+oMPPvjg0cOHcL9iabwLLwLd09zCPOEsKnJy&#10;Z5YJc/329/Z+/vCtIbzfqTigu3i711zfRoJX9BXH8g+2405qof/bH3zzeE6fR9HYPe1w02rPr9dT&#10;/YDsjJaSrZCTKbI2DGhix5nnyTviKHjOGGQPPoYVrYZqldRxGYrARD0X16RzEaSVf9j09LjMwCNW&#10;UsKihSpee9dsJkYC36LcgD9C3ReqeTw6DoHYgl4CL2bshGpkKk8D4STMIktRXXlF6lZBUu/RiFOt&#10;CWk8UUaG4MgCHV5ZTrYXfuWTD1eXu9/7Ny+9e//m/OqVw/3mb/7GufnZT6TT0T/91r/dP9jE4paW&#10;zn76U1/4v//4zz7z2a836v/ib/xne/3q57/9Z7Ot+GPqu4E+o12iLTrlsH1ucuomd9i/Tc6U8Vs2&#10;RHDjwOOADwUe7fng+6HI05SEDwxRynBA3UTqd0EfgXsIhmGO4kziUPmyAcRPdWptU9Fwr2OoDQZb&#10;vd1WPTqdnf+v/puZfOHmL35ycXbpvy1HWjPpHHsFFFtkDmwwsLS6RjWnVX8FCxvsj6ho21UTnV4n&#10;EIkPm43Z0vAmWgaBZnVl/h9/6upeLVB4ePvvb5SuJ2ei+0/QPDjKTA2uXf5ivb57ALPw9jaX496D&#10;B4A+3HXPpXK8I4VXx4lP9xsoB37pf/nD/7W4OAxDfyKegVjn7bsLe+VABn5eL55/ZjUGf+vly5Yy&#10;GFZC4aKHd5hEKV4iaxmIcfd4P101eoyY8Ro/FnEa7F70Km5r99B1XoVPO63nxU/e0V89Zye2nRvL&#10;os3/uCKOe5rq5G4w3k11OhegDcxVzT1P4oxPv3QKDCTT1n1zBqRAy9TcsBDNBEiQU3TFbC0UWNXA&#10;dhT2siczfO9MWYDpynFqGurXqtOLfv64cOEGEdjL48m9woxvIff1SCpz68PbiVRm/cmNL3zht0j8&#10;vvu9P8frMAY/Mz2H9GYqkf69v/l3mo33F1e2asXc/XvIW1gjhaV5etjC53oKF2OnX4edG1dWDHvb&#10;vZ27LDqrheTifBYebhOw5StWO63SDKr00qHnq5vAi8pr0n2M4JMYfA9SzRSkTnJYwHObdb5rKJCo&#10;VasXLndzufLGk2As+dlEfvrGL29wntn6UffmZBIv0eM1UdQAPoED+Ab+AbAGeTbLt8C/5lnK000k&#10;qYRo9w+6356dbqBocVS6PgiewQq3nuxFQoOpqeRwSG4Cws+P2uLa2rlMLr+0uHz+4uWza+fgvCf8&#10;5IujUf3ue+/duHHjww8//MV7v+jEevVkHx0r8YTyDXeOUvUWw4UTQbRnthjZwyRhMHs4/cTbDv10&#10;i8BF/17x1LvvSkC2Yt12/mzqrMr40+vebeds+F4GYGUi9yLa8y328SCrVl73Hre3dnXQ46qU8+/2&#10;mKzCXsXdVxClxQ9s1yiKTSydZ4rFxCg2CCjhaZHOZ4chFT3ojIFn6vOqXKTIwYhBvJzBRlY8+SH6&#10;Ye78yHTcKIIZSrNa//yvLU5NFx/dmk3kZnYOy4zKHh3uvvb6pzfWnzx4cJdvp8lH5TH+69dfunDp&#10;hSePvn/+YnHUR5AqgLA6U22JKPiepx38+DICqXQG4AFnxr1VM2Kcg0N58UNQd2Bc5LdUcSLoi0d6&#10;idgwkyTZCE9PQ9MyUD1KfE0WL8nMwLgh2NzhpMsB6t/qRRKIQxTkD3Vz+XlmQS9cGr7wUqjRAHD9&#10;6YvXPsM5QjtrAzYEEHORGGKCEIngLhu1CpZA3Ykiq8NWOEo8ROhBeTF+v1vcara7EFFVj360ulph&#10;vdaqZ0KxSwwYl4vVVQZSL0P3lKCWS1ebK5JKZYqlI5jOuMBMWQElh2EfVBQkBSgYX7x46fXXP/Hi&#10;Sy/dWr9ZwlUysqMtLTLaqyRFrspKOH2iLPiNly65vU+FQ33v0/2DGxlwFR1zAt4dW6vu/vEdswLt&#10;5dYgOgalukXpmYmzFK9M72zAw+2dvGNbuddcs46T2QMIRdN39m6e+Tjr05yhsyjvpy0Hi47EhUGx&#10;1fF1K4dWfcmNg0LbxDnyEzVxVZpskQb7cMagda6zogqq2CkNs2tzHhp2skESjBnnIBdhTkOFbOes&#10;SGNz2friUr1RvDS/fC2SiN25e2N2Jv94fev9D34BfpJ1Q6SGCuIXvvjVF154EXXW9Sc/ufpCNRZZ&#10;vHWTaUXMG/xYGis9LVrS5/FSlvF/xi6CHVmgTUtuzFOo+jUAADLS9GOt06oOe0jmoGtDSTe2vHhm&#10;do69etry2wyNc1FLCbysLYdNA5OVEDY9BCtbDUcJoM+4iky6de1FX7M9ePSEYfE3q1AXd3ow0dOD&#10;ZumTSBMYsfo3njxiy6EHRx2WxBdoI3f4WSyibLLBXHW9DvxklM9l9jffPrN2BB1ub7TU7i+WjiL0&#10;I9EWZSwblB5ZT/GwRJ06GovD2AFj6MwMAiHZ7c11AiRptos0NqS5vGyWU3J36+7u4GiETDFbBtjH&#10;g2q8jIyJkD5enDk+rS4fDX7j5UvuN1689DEEqFr3T3cAnFlY4nrsJSbuwvXXXHx/8g5YQpcfu1DH&#10;be7qGTv2YQ+n7dDaWtCiBaMEqBIQTwCApD6CPd+9g6XaExvV5zE7NIcw/oQqZDEaLVC3VVdFMSZj&#10;UI4Bib3Xh4ZDyWjIGrryxlbpXsFNIMsk1JBGWEz9SXXkbDzWwDP6lRG7uJzBIBEuqfMj7VUpP3jt&#10;E6Ha4YVwbLmwMFep7VTgImrDJBM8d+78q6++/uorb5xdu/CZT78pZH80Xtq7NTP7kDr+gwfMIWeQ&#10;UAWqRG/x1ENdhtMOQHiuxaqZFfHqG/BC3QjXizLCN+Xlps/SB99W51TwAPynSHkUZueWlpdXVtaS&#10;aWnaJpJpGpF8TeVgRuA58mf6o1oEmFug89ono1OF2KMnsZde+b297V0IF7EHEOD1WjWOYu3s9OLC&#10;3PLSEjESmQOH6z9wh++by9OE9kNetrB4eXoxx+naenhnqnB/OjUchbMHpULpIKOJ0xyYYRRyRnMz&#10;C245EThhV5A0cbXAR0GjC24SvL31OVL4Cu5j0rcefrTe2veByePPRb3aiB2BC9NiO/28efXWY/9w&#10;Oo7a6psKiJ0jmNyZxDbPWMUJAXO3ZJ1fMOKW8WFhjHeMgabPuggbSzg2D4dI4BHhU93m7fmmcQ3E&#10;8svj97D35RHXbTDIoA41GSyJAOLL2oetFbOg+UBFk1ubsQIvO1KCIK5YJ7tl4g7yDOYTJDrkzXfI&#10;ORj+kGlFNzhrVkG8EwjPTocuXK5++J5veu61Fgyund1bv3wElStAA4qD59YuMUpBGfrh/UewfGVy&#10;mdrR43D8PSbxHz2MD+BjGYZbnUM646dePxtGfOpwT5OdeE18ZUljVwpnEQ7ReUPBl4zvShRwIavy&#10;0JDEBSBkKlZUelrdLsXNKNZAoWpKsCMQ21MzBX4yutz3l6LhzKDZvnS1myl07j0YLSx8JZ+d2d+n&#10;5wgU9eH6k4e0WZCSu3b1Sj437biHyXrZ6qUJHI1ScsXiAwFoAciRpmFo4OIVt48S2bdnM81BmIHn&#10;laPiErN0sPLRko6lY/vbB/gclK9pUre4UMw38k0w42icwAzysvIR4ikl68hppnSnuH6vsgVpPeVg&#10;hhAipWb4sILQkkPHjz3B8R0vXpr4B/qvp553t449FzO+wz+N6sMF6Me/NQse79tPX63x2NlTVVSe&#10;C9uG12B2bebxTd7avZIFSy5xtlqSq6M+9dasScXxE3N1nQ2zYcJYUauaPWjYjc6EtSb4e0IjXLxr&#10;OAjiihMxX2i7vyk5mJSQoiMWjsUn1uRyXkCGMjYGDfPJakxfRjpF3PpoBLdnF8vd+pl48ur3f/zd&#10;2/d+FgsUzp5fVpGnTnvVl88VULBFxoD1wUNhYKeRd4E8PH6UbLTBZaa6vcNAUHpqpxzjDG3ih8fn&#10;m51EI30uC9LUh5UG+AIGbnQPqHZswQ+dCSv5uJjYdIoEbg4FCG7YLNitmNRDkimeSCO1yyjf3PzS&#10;3BLalmez0ZnLV5uJqdbG9qheE4MlylL0CqhKwMN3684NyHaopD24v0GwBHKJTb1a0Z3D4iHsfU+2&#10;dg+Lj8ol1FUgIUYgYjSsR5q+f3+u0B1Ehu3+9YOd1QH5/RCm7Vi9eQRPGQwa2C0s2MRA3OFrQgIM&#10;IRigWrJBtwpxPoRMwAcfrt/5qPjQlxCHJdox4WIjcnhkwezpebLs4WQ+DfDrmcqS+2eXJWRbpisx&#10;HaNNvfzB8gBX4bH6kgk2uBDoeHrT4c6eMR53jblSzxibSy2EzrNy+ThBt0LTCNZ2Rpq9T+IBURwK&#10;RfHSJIceZ9VMDzgZB22Ujsdb7kVkGiB4AHizl0jsxAj5LEc3phDhLzxLMGMwKhwjN1D+YBYitJy5&#10;Bg0p2NQ4CYXmBR3Piy8TzfgGlWsv17Yep//w37x3UNkLRRqLM1f+4L/4m7/85Q2QqJsb29NTs1RI&#10;CE9EzJKITKWBkH+PLXlzI9uBMzqW7fY/1j9YLeH4OHa58ApbQ0W4FN3sO8PK74P3m5kEFN9Y30wj&#10;afhdhSP4kpU88j+RyvEnrQ7JajszNcOuSiLELqHxM6s0sKc0q7UQCszNZDpcOHP+MJyplirR/b0z&#10;/a7yDpwK1JTNNlTNKVgn79y5efHCi0y3LUliK09laXpmmihI/MTTc2fPTq+dWUnHL2fngrnMVKCb&#10;3j365+cKw26oE4y8Wdy/DH1yMh2gJI2+MTQwnGf6Nnh0svmjoyKVY6Z2YhFICaA10vwDW4ATJODO&#10;TnHjxv59XwrGYbaoWKTYCu8XYR5w6Kznj+A3X7vqZjyVcFkg4KIY229cmVjNK8DEbvUJ9mgh/6S7&#10;fNxmdvg2q9O5codbmlIcMBlkkgdmu43dh4DbhT1jyJnEAlVbdVMQ3s1kCzWeZotYHsFSW+F1eQv7&#10;3NqObYrVDbIyFcW31TQ3AFCtV2NiEXoBPILrWVvBSdsqKza4X4XnZVCXHhxxAiAOg6riBdAeQG2R&#10;rggGoK1e+EkFSFIe4UEnXOpNiPM5kEJXNcc/4m1BwMaD0DbHSDkTgX6jts3Ez35579468/9TnMjX&#10;X3ltaeHLt++/1RncG3bL5QNfOnmx3u6Vm9tvvPzNbvtusfjzhZXQ+q3P7NZuhRKHseGnAv4j5INZ&#10;vUpaVE3mFHFmunQHnD6Vm06wm4in4Mj2CmPGiQsRSpjph1gwFU/CrqrpB5a1hN6FhKPIGqe1oK1L&#10;3MUS9ubrioMYhlFtppg2FRqjaLHaPG8fTPQH1Q4KXj5Ga2pXXw5kM9Xtn7wYLyyAvXv04B5Yw92t&#10;9asXLpFvtaqtD2/8AiWfbDrNwgUJi9zfwQHfKMrsxVEtuH0wrA/KvHyju/+49M76/uK1pRuAb9vt&#10;aZ9vJQBjajhUREdjbwPFFXr0R5U6SCg4Lw8Pj2KwkIyC6dxUqy1NSnmyiGY6o2wk+anNra0Ptu4H&#10;EkFoDuHXTaCVt1WEnNlVHZ/fmv3/9G9/86SVOGbMSRwyiUmI0Y6Dk3Ggou14PKr2TOiiMTszBg7M&#10;wAv2yUdV/zF7U07s4iDnB7x+3Em/z+Ncqkn9xCutu2qYFQHd4WzPHS0APJN5YnUQRCSGSZe6VXkV&#10;8U6QQ4uu2ACsg71mCz1EyeZa6YSgWoQuMGhYXKRAiEN9N+voCRB3nCy7SRT37jgYfHSKiTcEvHkR&#10;VwizAYNAv/PSqxQ2Dr/7/fD03Iulo7fPLCbmp1/9K29+8bvf/uH+zm6pcgQDxN/7B/9gpjCbSVzY&#10;W/+zD27+j1/6Ruqn3/n6vb07PnQ4mquUhnTWjE1A18s+F//UoPdpB4t6crhL4y4rNvX84zwiJXfX&#10;hhof7v4z13eyNgZi21/v16cQ8J0qbH7j92gVH/7wX/3O/XoWdrWdrXWAq3zYWqVkILIRKUij3iXm&#10;mp9faXdpdA7p2ZFUUDHptCG5UTohMr5uMZEazsym//Y3vjt/BZ7sz6zf/73DylQym0FbpFk7XF49&#10;RzoOXQ2uAJTk/fv3BXeNRkl1GKBjT6Q4xnVBQYuPSuV1r7j9f7z7b4MFfzgXQ0Ejt9+J/ORmRMNd&#10;3ml4dt1+45WrJwMkd1LkBMb1GVelsfrUcSNtksi6+H5SGnLxpwX1osviad4ogoX6whGZW1DC4NmJ&#10;UEC4IhtkExDV3bxKqiq2Xn7iLs+J63psA+4Kul+x+O2/ThXOo1QiUmAS0Unl8OKwVJMt0JNW3VFD&#10;P6og2mwyLiYStKFGp+ogp8OejN/hn9aXdWVWGYdzEeaZWEsUNKDnpDwZE9lYMBOFAB3iH8hO4GrI&#10;I9AxNee/d7eSCOcTsc3PfmawstD743/9b/c3HkB/OzuTYfzwxgfvfu7NT/eZJI36DvZ+eOZCYOPR&#10;YqUO/W3KRPQ0SyDjcwAKuWw5bxMVPeUQJ4UB9V3h2TutKiEb1FGs72LgIkngmXqyGcIzTQweIeQ4&#10;GY+53crWEO9cDw5zYl4ftdbO91O52tbd6Ld/uvnoAXwI4A6jaLtt7Ty5cvns1tZjdnOYbxmNanUh&#10;tSu2IYAOimEy0Ko3EIiBpVg5XBXwyEwuS6/u6sV7kanhUb0aHLw56s3DYHXzg49KB0fxFMDdAJg+&#10;ZZCW70xNT1FpZZlAAcmM0fLScoHqLF2IZJKKBfp17+7cGcUG9E2Ag8dbw+DmIZxrLlx6xhh4BPzS&#10;5ZOn02WftsRtfxvXhYT+t2Vvj3h3+OfJ8zU5WdpUrENsaFMbWR6vcLpOjszCFquDXpsiiXjB7HDP&#10;HfciVFw9xldOLFfAgYkZnLQTJckOnUl/zfBImkQFgiFb01djLrTZIzrCJ0AF3W2KYckCQOXGxAia&#10;m5FIgdHZYwcwh2iAWCK6LgKzJOLEYaYBBF+9DaokQXAOLNNBLxIYAqys+Vvh/lLAV51f9D26XwNJ&#10;s3bm6BtfSy3k22++GfrGby1MTw0f3dsrH9Lpym9tbmXS58KjXmn3g9XzgVblxcePOEGUmMq27Kx4&#10;rfDPEFSC5MKiLmLo52/j0p27jJ5/kEsxDtrJMXGtuh7P1UtsT7H87em6hdaNnHAzGMgToPU77aW1&#10;/twcujqtL37tf3jxxVe/+MVfv3jpKr0zbPf8xYuY7tlzF6am8pwk3poQ/8WXXvnt3/mrn/vs5z/3&#10;qTc+//kvvPnmr7304quvvPz6r/3aF15//Y35ueVK8Xtz50j6ktWD6+++/eidd35486P3YLtaPX+F&#10;uSbJXOqK+am6Urol7jNKlxBF4XhCFID8Civnt7TS39n6aBDu+mHkDAWTbV9g88DkxbyTcvJby8q/&#10;8dJT/sG4e6yT5RmGu++wcd7si5V6bMlZrO9qQY7mSP0Bz11o3VvO6gYSBBHVExg0cwpUVtqw1MQK&#10;HARVrnM37mbYmLTth+PDbZCusC+t0RNuYXLNeAUbFBJrxhiwrZqcmwKlmgOApmHGANcRhNHA2WxE&#10;UpIdxq0uLI9jlDW9XKvhg1hwrsAqrVr+TlvXbs5F8H7gZmZpA6XBYONPGbVhpD3ciozykTPhcKXv&#10;QyXKn04sFmaLmWwrEezEor1KrfLiqySWsUePD7LZQq3W/+WH7z6+/+3t7fsLa9WFuc8/eFRCcj6R&#10;KbfqAZWKKIKhukVYh6dDhR7Gi4+hVqCw5Jr51jDXxx9LALuv4dElugzRbUPPVaj0S7dXngyl3CPQ&#10;to8CraAYLKnODWemOytni9XDTrH+6+FIsnhQ67Z9CwtrMBY/fLh57eqL+8XK7i7T0+VYAvHkFJPr&#10;kWiuUukC20WUMJ7K9/0RyELyhcXp2eVAJHXvo+/l5sO3b7a//53y22/9stkpttuNTDa4eu4VPr4q&#10;5ibbygfj68DxmhKOA4LkFsVYpjH4QQuRVcW3/umTD7qBFondKBJOd/z+zQNKAwbjfqoo6r4X/bgr&#10;J/2DEBLjzWDsGS0JmMi3mn1MgiTbd92/7GboKm58UBdKuYEEXRz7FQQRAkfYPI0Vc5y0grGljven&#10;kxsYS9GtSgcjHY+2Gt/0Ccz55KOaC1Vj2PEmkRuwyRhA1U+u3Or1yZuhIQathzEAAZf+juJ9XIEE&#10;sEiGHY8Re1w8AAApDklEQVSUm44Sb4xswFoJNtll698+iTvsvzxjeWGBmUbl04EAOk4gLpPJNDMA&#10;yamZ0CjqD+622gd7O4lqjV29EoUav8kQWCSfXdg72EpONRbO+O7dPwwH8vmFzmc+13/h+lEm75ua&#10;euGgjIYsDa7DWGw1EoZYS5PQnD7e0QQKUXcWk/HzN31jnU93Ls2qnXF7HHFyoc4Ju0ObyHNOgEdc&#10;jjQJpSZ3wqOELwiKKUjzhkpQKtU+d7EEtuOg8kV6efzd7MzyVLYwNT3/8P5Dhnb4rNBMcS3JetXA&#10;TuYvX3xlYeFMOJnp+6hFAAAJo7gKkIx691Gt8fD2O483yt/5D8X7d5vRBCO108FQemomsbT0Epce&#10;PgcWE90GLhPgEb7cVDbnyIq42HxVun1ZSZxmWVw/efR+A0l50Iy0PvDf63sQwzk4steC8Fgv9BDz&#10;D0/7B53bYwSexU72yBh3NIkmbdkZn9c4ppzccUvbO+OmtaxTb6efKQ7nTJQ/mCU4N2Kxrnezbpat&#10;QmlSHRvDsVXoKjkLP44CnbmPrdXoNjTtaYV2uSlyKLAYlCA6DTpu0kwU8LcrLk86DKxrCiHGEiAu&#10;I4pScsfWdLaNZJytCN3m4nhjrJVnsH+G+4OydFP3oI2gBc6rIVDZpYQVS/Tb5Wj0gDhlYzNZgQi5&#10;21xZzLQAkvdTm08axXIPCWnQmr1u9GC/tX2w/eonakvzvurRqNe5WKqA+kvGKG3WdLb4JLyzfKOU&#10;55XsGk/CKYfoEsflIK9DKWdNf9oRthlZyeRmuCzPbpxLHOcSjjnBHZMH9e37cV+4wQBV3w8tWgod&#10;6wuXEXge/vTGcho+ix7jbFOwaSwtLlCD3tnevnXvw929zUw2Lq60YAC6HeiXVCMKJ0rFA9KXhfnC&#10;bCGH/k633djb3frpW9/e2QpXS4uUZxO5BsRlidilz3zuU5cuv86IHL0FwiQuAEkCCTT5A8x5KodF&#10;GBeJMrBK43sqn0ulk3Bv//DeO/V+BYUjeu9puP03YIVrUTc7uXgme7Gzh+NDJfmn60veP0/sH7bc&#10;bRuGJ4bO6nOLksfdMnJdPC8JMecLL7hLrL2eqWdeFDZNX/Tpk664yMIib2dzc95OvMIBTByO9cTG&#10;ZnMeRk0J9ltzPx4JH2udeIO+q+AYQHj4O94xFAT7r9c3dIMsUJuG/bAFY5OfBuiynzyCfXrLwoI5&#10;t05UjB0OIBhKROMYn6QETTeshDpaq5OK9fIzoCGih4eFmYX54XAzE1ucnu+gFxQIKf+/ecO3s4EF&#10;5vlD/2hp+Uw5lwhmEmfjga/cvL37sx/stmqRm/ferZQrfAXHxoUdqqkGRP1jDooC7mTKpYwP1c+s&#10;Tvi8K/bY5cZfaeID3Ys8f4T6SX+o2jM6Hv8gG/RVL18rJqMjMfyfW1t/sgHNL58QhThU8s5fXEvn&#10;I7DPo9sKHwi63ju7e5UKJSn/y5euMeo9nYvPz2S77er6wzs//sF3/t0f/V+RLIH1mdDwnD9SD8R2&#10;2s387NSnrrxwCXwHZSWujDTj4nFSZ9rm4imTLF0CRbqkfiSwCs2JsAw6ve/efavar1DBc/YwerI7&#10;GNvD5DxMziJ8AlcdYY+72RLTzm8lIFX9Kb84pIPuG5MZnR7KNaAbuAPwgflC1TFFYIKIANsro5Xw&#10;5ChppnUAVhT/CD0JfMyU0+DFZgno5Q0VLuY0Njy1P8QPyqJjvSlyscicWwyqRAcZVQ9MsCEifQHT&#10;unDnmMc3MS3gkCC2oUuSSro4icVDKzKl7qAJMTp6lXUBzZC0QK1JvHlipoDZDiAzBWZ1GdR8URXA&#10;+/odvivrX8V7cVM4vh9WPIR6ZNYiSecTaghDs4e0/6lliMWTpxEsgUqbyieyGQLjew/3bz58XKxF&#10;uz0IyGheDFH6OCzW98pkFMH2KNhmtjeVrrYiT7ao/CamZ9/Y2E5Uuiud0YXdqu/BeuMX93/5+OhR&#10;JgGhkvFqGsMcIR27oUAK4qH3luxkI9cjdIxs+9c3sCISFsLN0tATFYoT993G5XlZF/zaaImbjzWY&#10;y/GdUajNCB4gi9BgJhg4xDQR/Uwt7zy5WyzkfzuW/2Qw448l0dutH1Xof52LJcKZ7Fy7GSBHGnSk&#10;HztEWqf4pJeYAkDrj8Y/vHnnxz/5ybf+w/+zv/8kmRrmknP9drXTPMhFZ4+2ohfOX/r6b/96YWaV&#10;/GD9yZObH320gVjv5iaxF9MOSGnt7x9ube8SJ0tFBWUAJmOtjAM71JMHdzZLm4FCmuXM/jOqFgMH&#10;Je0MAnNrlJablhadMXjFfvNp/+AFOa4lNy4uef+wzdibJ3M1GRefjI/jYpTSA9fG89qjLqjip4IT&#10;M0bbfr0IiX9K1tzKfyrr2O6km2xAQ472Bw54q3sWKqhSwYU3bKkiB8cHZlGzSAOIlxxpktTFBnTc&#10;mM4Xe4Blz14SzKZIVGW+xvEtHN9B0078tOaR3ObhFoQ6VC7T197rsTBw34Xibr/hN0q5jVd0tjCX&#10;jJOoD0By7u0eDRhyplyeSsYCl32D5XIxubcd2t+Ob6/HDnbSjcrM+s7dg+LDgxJVy3vrjw/gquFV&#10;1s4uL83OuoYuyjK8OO/l6FscPt/5AffTHVRazGzddJvNcphMnvN+zx+Tr3nydTw3PH72yd1U5U48&#10;wwgKfjp1rQElppVAYXmvcbgQC3yi2coOe+3ydjlm0xeF3Np+aX119cy1qy+A6mO/U/+71SlXasF4&#10;eGmxsLOz8a1v/btqZU/Aml6Fdo6qwGFc9067+9En3rj0xS9+Y3n5EmqU4lJFPdRmTS38ZkMeggH5&#10;xfvvP370yAUOdDbe/8X7dOKkRJVI3tm4vVHbGmVhJvfHEBQo1UOVqqS+pTxKQQgvy7rQ5qGqylev&#10;w6FzXLHTGrbCnmXA1kdzEFSGGl2s79Ffuc1Z1VKvV+CqSTaXLCi1TVk6zMyk2joJPJwxCDZqq4qD&#10;mVircHqLcNJzFqWWZwUuYtH1EhrL9FM0FuzKVmq0yeisiiVSDBq0ZGYwPav7CiU1G6mEQFj+VnBR&#10;h0E6pxo7ONnR83Aa0vGbxGlurbjVJgz1OA+zAr9ejBuU7hPjcYtVUkNdsblAdwIlKF6wB4NYOFFr&#10;d0sAMmu4L3gaib/Rbqc7TAM5Fk8npwuZs+dnVlaZ/Wd+IJtJFwgUlpZmgNoZD5qmBrxCl91xldTn&#10;7QH3NQkjT8aTJ23mpFVMHn/mjs05jZnI7I7XaFQsgaRvjPMYRMak0YJbbPV8sVXu1yurhcKV1TML&#10;yUh8aTbPxAXObGYOPU4N6C0tLDJB/vJLr+CuiA9v3Hx3d3cDTc5G9XAwaMTjfsDmRLW4t0p5e3Wt&#10;dPXVwW8y07z2JchGwknEovgtWIwBRQvemeoqM0ZMFlFuOrO29tqrr3JVoSqDzIqZVSwnl8ljD/cO&#10;H4CcGcGxHk7MDH3ZIZUVSLE0OKxqv9DfWpH8DH75+qWT1Ws3OGYMFF6p1FWNhIWxMNSazbILQnN+&#10;ZT+NC9W2H7sjKxAthQFnzDO4nVObpwGAFHAL4MMmqiK/XEEiHvUKmLYrGwuhHpcSlFmN23ktFRwT&#10;9bnRH6PM0OCODNDITU8YA6gkMJASyCKKC8B3CEujfIE6u/aisHB4jseN8bgmFm9rjs/FzW6zN6FL&#10;pmktQRmbgfBKfBnzSA7ayOEMSYUn/EKnHo7RKFVuDTP+0B9rMaTK7h1rJjK+WGoQz4ziOaJGGDFr&#10;vkiz0wxkptAa9aGrHIswexlGqBztsm5TTAYT9KT3+sEgUbZXJZmYqd2RTKptTULq2BiEqw4bHuyU&#10;gpSrGlgxRXdO/NOR2HodjMkdbZvIycFFT6ISpJPWicc75670UrnO3fuRQOIMMp9H4Ew7DCtsF+vl&#10;RKwgFeZSiWvENgGzN2BeDLzWKJX3gaxWuYTNOuSZo3iU5hr4l3y7UXr9Dd9v/PYAsLe//1ogcL7D&#10;pLgvCnkZjlGukk0UXwG5hjQpt0kbIEjmEzrigtXV1RevXwcCu17cvL1zd5hBITqS9odnfaFkh+iO&#10;1INJ7ylwkzTy2FlsBXWDX752cRLwmPswJ+CaBmYVrh4qGkc1m+2+QSJdb8Gx2Y1dAfOEDjnpeYaJ&#10;57EtTGvNqhXS19L6Er218YSDXYwJT+k1GFx13IW2WvDayCaNQmcP4yKt41mS+ZmUOgrJoopxnkHG&#10;IACkWtN+RMH4zlK/YZZICB+5FeI3g+RMXMRx+ui4/cd1Xi9xNiJ52aWDgJrgkpdRu6DuuSOkeKwf&#10;isEqGegPoyDJ2TNS2fTCzKVYnF0tUK31wRZUKoN6nRoxVxh1YoLcik0RFBBC54MCzTTEuc6Jq2l7&#10;UT3xj73v8/5B19R+Mbm5f35cPerj/IalZ95x7HAUPZJCsQNJlB7Gu04TirH2mUu9WGq0sXnu0gt/&#10;FUKDhfkLQMXzC9Px9FKarCqfXVlZnl+Yg8D+1q2bb7310/fff7/XajLnyQJg7I7UmLZGrdpG8+Qz&#10;b3z98rmVqemNcxcrh4eQYryRiL7cAgUd8ENzBqEGwCvtFM2GY9rmSjJd5D4hRSc4j/HQhdlZ6L6L&#10;jYMPN25RAxOortXNsUSLpWabiIFLo3yDChVQ2Ln5OYjHg1+5evHkfkEaamyfrknjRU22+Xm9MyVV&#10;the6RAJGR/kTa7F5GGIFZBKx9DoKdklcLsBB2q99yiIjA0aoAWaldJc0u61XWa0HljUfbVuUu9ly&#10;MGlE7k2MQTrqCox6TXotlNMoJYkaQ4NvGpTkBWNJjIGPJd07O21GqDe07oF76+NkgH/Gk+kJVy7v&#10;7lJLfWmVAcx+zDM4UB8HBQ1XsrRPaJPXOjiXfdxSLIlaAIORyU6bpV9hWWYSM1gvNZZqBfAUz1f7&#10;DgDUdHZ2FGRYaF+DM5GpVl2hFykSijfOVj3LHN+RNzotPeaMKuG3lMjiWC8btlnqUzyEKyRMygky&#10;efe0cfp0Mugyy+KCkZJhpoxdgzaOB0bNhZVmOhnZfHTe77/2ZAN5rMrG402uUbeT2dm63ek1t7ce&#10;//mf/+kf/dG/fP8Xb/OlllZmYX/AASXjkXQyDksARZdPvP7G7//+H7z26q8vzWY21/98YQ6Bd9q4&#10;y082g91+vtkuW5VMHQa3EbDHwwm7vb1rahKKSFhOyissLgn5QnvV/Z/dfbufhIstFOiOFpDUKFcK&#10;M9PUZnkBOt02r0vVB4DjIPilKxdO+geQ5q7x7FoEXqBDhOX6x9aXc57B/qmB48laEQ7Vzjs/LSzy&#10;ukEWWLuoF7JeeQhnDDrMGKzZ/Gwd3a1/papeUdVD4lhLBEdEA9Zj85ZSqOIiaV0wUMj3EjhPWRK2&#10;rZEwvJFqShRnFAla28Xaz6AyXGI8cQuTO4jjEWW4r+C2R29BmD14zRG+iLUgeIku+brFMzxTXsWS&#10;aTYuViW0k3zSKtohcPIOEWLrJjTSCNEIfHHVwbABfxdBBzMDSYSYotOhEI0pgP7U1QvQAdsMEvzk&#10;rhagte9Opsv2NZpwmn8QdZoFqC7Hdx1UfZ3Jbv+0K3NO0j120lewYbiE4STUn/vYZ9/PLKii2lG/&#10;Gw2gA9bIz5Zn4sV2dW0wYEatPZMOTKcH2cyIVAitMDQ5P7jxzq07HzQaZZQi8eWHhztT6UireXRm&#10;tXDx0trm5iNOI5NydBiG/cTtj35c3Hnn6qX4dCEMvuaj2/AYLASCnVw+i3zEypkVDIEdlZ222Wow&#10;PcI65A/58MRjfGCIbXZ3dyL+6H5t7+cf/dyXiTAVEemP1pKpYK3BNbdIXo1+iTQz/IoIWjjq/5/+&#10;2tdOnpm6EM8ugR47B69v4OFY5Bwm/TX4i6QB49qcZgl28AjtEpWEjqE+Flb4/SnreXElVUBwYbnh&#10;IlgcTy27ccDKk03eU/u8DSuqRsXHa9g8sTJpY9rDHsSoB1cEECI9Il04EmjyLxVFA/46HPeCrYjs&#10;WHTAEMgZGklb+NOLwIs9QolJEOLWirkuX3vQdkg4ALDkrPxUniAMh8Xd446vthg7b9S/k+lgOD4E&#10;3RkLT/v8yb39HWGm6Mj6oa6WfAGj8QTNCWTWIPMKzYTDu5XKh1PpZDa2Wi67yViBcCex+8Q4dUf1&#10;3lPiJXYm9/jkcP+kBfO0IXj/4jyfPA8Tk0BnYfL8k1lENJhsDXf6XRZkAhXiXPBMt/Pw6ifufPmT&#10;lbffmv6T7zWb/RbROGhfKte94fxBPcOfY/axOGVNdO8bLAcme0aNw1wuw07Fsq7UmvFYrsv0fzQZ&#10;C5/fevSDNz/V/92/nkjObgaSazdvf27nyZde+9QlOgxgNYS5DFIOMfaaweDGjbt7u7vI0jFlwZKA&#10;+KOIfhdYgUBqvfHkn/7pP/OtZX3ZdKjW+VR6qn/nvje2otxPAlSKeixD9v933/zyyYUIcblzF25Z&#10;u592aAqMN4D/A5MQI4ulDmgM6zmWSrIstD5soUPHL7uzMV6XNzsEXhI2IJdMuMDb1UxdQ9jyYyMU&#10;czolqiOB0OFQVuMoJR2qcehDlt6ePBIJMcRhCElrf6aUTRNCU6Bsv1SZBGExZvdoIjXx+O77uG+t&#10;kqu17XiED2M5sPZ0XvbUdQOxlXZoZ+qWRSga1CyQ18ecvLj3dsMOIzMMWTVYIE0Y6qN9H/65Mgyn&#10;hWhUCMtoTiSVgEqLqeIYJJT9wd5R+c7cTHLUD+Mf6g3WcDtJ/vNcUssjfP5Tvxdf6tTPzzl5Zn27&#10;P58Y/zPXxbGEPP/WQV9jOICgiR6OGl/haD8S7Yci/b/zzZ8DRfH1kSBvkQoNgrFGJ/J//pPcT9cX&#10;s1kcFE2Lg0A3mE1OsR+0W5V8cuN3vrn00mvF6FSDnebtn4Xf+pN8Z/daf/lRyJ+/fD75ydcfnD+/&#10;i1U+fvg7H3zwFf8sCD6qqDECDLUPuMGLFQrs3twkZECi8tyF8yzxh48fU+Bmyz97bfXx9sN/8q/+&#10;Wb0QZPqByabPJed9H27XYIM+7Qi+eWnNnKmDrIL91ELwwHku53RwPcNrKHBn9Yj318RQpVZuYsbW&#10;ShMoVO0NRUb0E1zN1GULOixZxvW7cFethfFPV0WVGejamDCuE0y0YU4rWgn/KokTRxfJOhIQ3Kai&#10;DfQiNSWVsxj7bMmDaX4eziDxvBvkyLrKdmHdzd0nELN2iNzFJDa36pEqLKcekFLLei3KclQzXvTu&#10;Xs5W1rgAYHk3Gg0knIopTH4FujRDq/gg22OzECQTKyAYTkgakDwE6qwRUPRiKkHvjq0riAPmZGNS&#10;z8czk93k+Ss7WcHP/EoNqNPykIknd3e8rEgEAs9Wljz7wcUBmoTkQTuUxrfoKBCiXjrjo3gQiAx7&#10;EHmwJ4a6h8Xuv/+XtWEg3m0cwfo/k8j72+2jg7vp9N5Lr1Z/63djly41pvNAZSFd9c1PJ7LxARN1&#10;vUqg32Jw3F+swCrTSmbPZme+EElcgNcjn8pBgTaVnkrgw/vBfmPQrfWQABVSFBzlaFChdls5pP1L&#10;3WZ+Zh5ekLc+eLfqa/jC8pmLMKIf1Se4imfOT/DT5854BSIro1KddKHPiZ9WgbUhNStriq4L8CA+&#10;i38YlYVWENu/lxnrKsNmrlAId2FlSot17TAvoXPuyk2ulM8dV5N1/Nu8pMSerZMgHnPCIdJlNZtV&#10;cpQNGDuGgiJgeYSckACIRonvOECQQ8ht3o/QHYAdu4hCTIGlXcTjSqVecdJGh5QCKOLX/7S4TXba&#10;6YY8f2DnLnbSirFCgfecp8Nut9/aD1gdZCPEoSTNOFFFeerjg9nBncJlRNfbJi5UXB4xPoY9dLrI&#10;1AJZYzkGqU1wHuRixvHPyTuTOOeZ6/oX2MMzzvmkeUzSJ/eleE0WwsnwYeIr4jQeaOvSUtB1dKm3&#10;drP5pRG9FE0RhurgD8kbQNzd+2WKVQDpUb/SbZXb6fDwlVdjX/+t1Fe+llu92gwHWknO6nBUa/oS&#10;kuMFRNMsPczCpdDuJ3cPfYcH9BlejObOl+C3qaslD61Tq1rv1NuhQSQXh6JjZvrcdK4wlcrm8B62&#10;MeGyIuwz3QqhdO/9Wzcqw6YvHY2EAtP+6KBU0U5/qn/45NrSpGnASiMfsNY8ZY1JFVUROWZn4wTq&#10;M6nTNB5QF8UPwEGr0HNdQVXxntgD5XMvPSDOdi0FA0YbusI2UUvyrIxhabqH7ZOfV3TkuoHkJwwW&#10;GCU9lsDjpPuu5w1yW0ZidBhwBWimVzVhtJJGQQYiqVvGoqAsJMfG9VJHYeDksT2RbAf80GzPKCzM&#10;hrkxYwYwbBU412d5jdwScfYgU7a1M1lA7kudaAW4+/p6JJzKxwaM2DMTiz0Yf6jNV1lEahfG/UBS&#10;Nko1Hes+wj8glkBhQjN79pbP9Bnc2bMOtHcane9zT5vcea478RRP4yS6G7tPL5K0D+ZSQffBnvUS&#10;1tx119JOq8fzD04nvLPt313PVYvh3SeZO7eaCEduPSiU6/U4qFRoxkf+2fn85ctzyWxvb//xk03f&#10;vRvD3fXMzuHizZ3kvUpiu5889A/uPsr36U+mp2JIeZUT/mFhv91/+/GHtx5ubR9tHzWL9U6jBT6T&#10;SWk4/zv1YEIlV32kPnF7OBXL5NK5bCobCacyqeSjrUdHw9ooEyF1SSGeVqpS4jjZdpvc9//9v/Lp&#10;SR7MN8fnuXOkM3ICg2CblP4tb38i/ja0LTES7VS3y5knYPdLRL0mtFs6Bl7l9R3/5MlT7O4rNVAQ&#10;rpRfeFibA+LxTqdlv3UkYoraZK3ktQqQlEBTXVV+r6tj75SST4KbBM/Ae0oYTqm1qmJenD3Gl7j3&#10;FSJKiUAIohj2bWUjAw3ZAao4df+gbajFOc4fju1h8vrjk+OtIRZ1UAVTlAK7kCf2aL4QQQHbQEnW&#10;Qk6VLGm/JECnib09NhUKlhvNh7PTyV6baiCzL4yKmpj0+JgkDM5R/Er5w4Sn8Zklrot22rp3+o7P&#10;u4gBAgvGnjD+YAZh03x9stPaC/QCc1MNlkS9vpGfbz34xQvxhTiRJiUc1OHq5cZRabPa3MP1JFG3&#10;aEoa0peL9JbzzUK6E7eS4GGCBOtqNLVciw/2+ogRFWdDtzobRbZHZn2ROm4zGxiD6mNhZiGfmbq0&#10;8AIi7VN5JuMSgMzoRkFQCwogNz8Hyda//rN/9c7uB77lOJzO1zOzyYNmb7d46vX1/93PfsLVSF3q&#10;DGJvbA1P5dNGW+HVTBQFu8o77QxsnlyZrozwthab2ronLuancVEYMsgAGjzSHaouNDG5ybVkcduD&#10;lF1V6tUdy1AVIXHfYjmta8Or8lGxWxO4Mu4YInaFaMpX0vmEPoNt9uo8APk2xiUTiRrXTN2StT1P&#10;+ChJRiKHiB2GTPxBPTuSjv+kPahgMI6X3ADHya/m/lxAeR+pG8lOlIGHdk/DRUjdJBMZPB+Md/QL&#10;OTMxlEbhZEd8CA8RrrXaj7EHeL273VB/IBfnsZOftmR/JXtw+fQzxsAjE3uYXBr3tLANXZw8de6f&#10;dD2t+uDhuyZ/lc2DRX806O6hLk8jjs8dTvTf/faZ+zsYfi0aG6biqWEvSs7N98xmk7DPZOO0nIt7&#10;o7rv4mJraQZhHymYdFqJ2tG5bu9CPRA9HDX6kZ1kZC822Izv+tDahUOA8dMODIMdlhSVx2xnwdhc&#10;gIeGsuncXGF+dmYGIa2p5SU0X3701vc/LN3rzcXoS51LTMf369Fi/XR7+FtvvOJFSM5DjvF5z9SX&#10;IE50DTZMFwMQ3FO5QJBvpdqRk3o0jTrX72JMwy0oh7Kc2EazDw+StxxPFK+QeaQOaEPPam5YicnG&#10;PrWDyh7EBONpSBsqgraa4LeMF1E94o1jENvBmxvM5QSHtTTAiGcE9dOrNYz7/pn1quut0hhgWAj8&#10;IL+AcAAGU1Jeo+087YCixbNwy6edT9LLalz8aXuzf/LdGciTUlsg3ulG6cfBc0HFCWyPGbSBfVXm&#10;0kC9wrZQKhZhjnW9MJVw9gA/H59GYqmnrUvvZJ7YYrz1+nFzc2NeiGesgrd2j5y87mYnHv/A5Oy5&#10;16eu7/jMORuWajLxq31nYameSO/2O7skDkg18LKDQOPbfxxsHK35AuCMJbUYCSZQCQPr3uvX4ui6&#10;RPCE7YNuq5iLlnPxHhLGWl7IGHfglpxvDmf74WFHpFSDdPbmUs17RwTBTBIFEVaqJsOSms2sAiIU&#10;IBXtGjL3LdgofOGpeCjQalV8aX/wwjx76eXMQmS/Ft453T8Ery/NeYg7AyixO07mP12Vyd0YmBXm&#10;x9pXLH1ic9rkMUGgBYszrXZhzQzsptRAKay7a6dZ9+10UwtyibJDv05uZABeE9CdXDNNPj1YcXUY&#10;DGnM+ZO+mwMJKipXAkfEKMwAw/yIO4NxiAHLIBdWnI5L4DORUVOR64CuNoc2AYW4O45+TcATIXtE&#10;OGD5taL8U+2BF5zk0y6rdnmFE+Uc50XjPzXfiIvipKIkALjVRoWowYepiLmSnQWSQme5L0jEFEZa&#10;YVAhf6ChKGQ3zlh1nmdHN0+31/GjEw/wzNNEyXpafUk9v9MPj1flGfsR16UCWiuxwAkuclfw/L2N&#10;ezuN0uhoK98uJUbN1+vlPID/9Tt5prH6gP7biMLAYRzK5YcL872lVZg2/O1SieZkOg7rQqDRrnWb&#10;R756ESqBfmvUrvtrgzAwR8ST6IfnY5n7/ppJQ9lYM2eNT0EKCCZ/jnH1Xj/Y6ITbEDcNY51gPhxf&#10;QFwvSQAD+2BwilZnmuQ6F4wPq22QYqeeQP9vXbugRNnl2wF/r6V9yEQlRLRkxRRtcomI4hAVi+Bt&#10;tuarm2Cmo2fL4NnWJhMr2uMtV9auYyGSo5Zxw83CwGqywul/8riiZC19zbkI8aHQCKVlr05s4Zo1&#10;JZSIsou3EQ6wUefIEBBINBGGaTRq8zjmWxQAqhHh0h78APwoSvomUDUVllTI0qicH20A+K356lBH&#10;07/AJdHMd2XhZw78g9m2vq8Ix9yvBbDVaM4zm6jOeL9r1kLjD+ka8SxgvKLwiEgDQabv+uUOx6Vy&#10;ui8R68WjPbCgg3YIgWauDuR5GhI59TC/8fz79j/Gv32cFbkS9POHIvvTjhaRtdhvxB6tTrg3F9Ov&#10;VJ/QJkY0C8sv76wHouF0NJNAcTfPycYQIyzkTrvkC9YWFhMrq4XZ3Ec886joe7zj2674asFULzHd&#10;CccD5Wp4gHpK198Ycm0TmRz1kFqnW0x1tQrjVPSh4fcPQR3QpKVEkRB8wwEqLdL24mEAGT6mGgK8&#10;GEMu1HsS85HMdDAxeP/Oqd8reC6f0dIze+CHzQtrYNPAdlwmTScKcyAxEKHxsAOVVsczCm681r30&#10;yTtcDse453kIe4LeQofVUgUJsTdVuxmMqi0P++lmT9yUqYNsWJHfZtbsvv4I96BQv0efN5kKp1OC&#10;y0sASuKCpm7lMXDrg/IV5Efc6vV2dFWdtDerzmB8v8rjVfbRUJBBLp63B76C8w+q4ri8yH13m8c4&#10;ZTEZeZvNbygFkuUrEpP/YUtxoc5kI3cnRyiSEN0G0ecjfo4f1ONGQH/6wjxRN5ycf545pjv8uPX/&#10;7ONWMzvlsBrWKTebsDWGNOvPG/JRxGdz8+z9ULwurJxZTk/F5xemYlEBnJjkgE6yzTjYCAv3AzaD&#10;0vmIqlMr12nPBQJLmfRcYWZ+ZmoqCmy2c9RuhdkEIkSXIYQpwoTFlWazhCAQMAuVPukqK25nyCOG&#10;MF4w0qAj6wD9SkCdrhT1a9JD1PQs+5L1ciIDSXBiPFIsP1d5s33u19cWvRlROyHRAPui4kKqkDYs&#10;7yCcdDaE9cHXC6cw1oXnEadL/bxJUMl3oiTP+AeFQSf8gymJ6xGH+xAphsVDxiEma+cU24tY63p8&#10;R24nysujPwsULJBKQ73IhdNgnIb3razKhIOhaYHSKnQidAWq6dauWaYrdgVopmhyaIhn8DNxB/N8&#10;V0Q13hOfWSA8eqp/0EuJnMBsfpyleHsElWqzB1WTKFaM/UMkGnf+wZUy3DnkiCObGEOZoY9/QE23&#10;2wupfABK/WP8g8RPT7zv5AOwHn6l4+PszfEzPH8EEKFSMcKmLJSi9fiKrJxLlwN37xc3N+rx5FQq&#10;E5un09bolHbL1WZwwKiHLVOQqb1uxR9sk2NUmhSw+uFBG6WgTDaWnspS/4btoRSYaVNWKNe5NoSa&#10;lKhRjCT2bZHiWZtKJq/N20gaodiIud3J4fhN8tiQv8NYl3IEqwFbYLkkQvG5cHomlOzde3Dq9wou&#10;J2OuyOySUNDGYlwxLhPiorglCWoYaUsLujzBoEeusMoK03yZikoOajbZSiy00fLwZhbsvpBIT/kH&#10;Q6mqutpGo0erQ1Bxtb0Nr8SZZgNwNSrzJHoJC68o1PspUaayUOyy6AlEWphHmE2DgSyhaZ1OiSgk&#10;7YyhvOlaaOYfzAPaHRINk0WQlBY35Q8asaT2Kv6/Z+MlzpJRYJox2c8Tq+7ETj+u1us5RnikOpOL&#10;DMf+gbdwDsHbL8azhDrXIYiCAMoJfWv+wWkemRU/d5v4YM/Mzd652bTo+CP+Je6MSQ2fXSQf7x9s&#10;sNfmsdiQhWkHqx0JNBpbCBom0wsxWEPqeIByu4PSSrRUb1liF6Zwz/VFfjRPcXRu6cyFDHOm0/lw&#10;DC+C/kZttL/X3d5o+pMZiqr0rOGnCTMrS/rAGozH+hHBtoG5G1pfFOUiysXnwDOi4qDQ/EKoCWWv&#10;n5w/Db70jTARhzMKJYahZD84bFROPT/BlUzCsmQH1CTzZx6P0iWRFiZByCRTEKBHLERj/IWj6jI9&#10;ED7UiSmayTiN7cGnxUuG0xa1mavveiERwkp0CcxYXAioD29BiXgjnRnYMLf0c+1pXZY+tKRunIL1&#10;rTUsMj0J0WupgeoRc4Z7Lf0B62sMr7CYS9uIgirD6hotGn1AV7ITPA/T/JXsQW9z2j79sfbganFj&#10;1zqJnU7YA7up8BoWvk1s8Pn16lmAy+a9hN4l97/K8Yzu1sQxepDa50Imiz8UbSoNVM2wRwBIpSed&#10;jTdqfFwY6pcKc8vJVJ7+dLM+qHer1ONhgSXEJaYIReliW5g1ejyVGi3ORRcXUjML2anFufTcfGZ+&#10;fr8MHNAC6iB7GdPgQ6ImUY+lIvTqyQiILLXX8a64DupLHaD1gg8LwsnFloOQ8vqQOfvOsM8QFhUV&#10;elVooXYHIW790/Pp4Nl8Wr1ZAV51LUAcR0TdK5pGdZ3xNHJHvKkRrTiWFRuldwE0593BLlzTdnLT&#10;ruFifnXPvc2KBW5R0HH+4Mq72C7f3WqWLk1w69VNJUgwCzMgMybVBvRMp5x5Ab4j1Qz4MqiTQmAb&#10;YpTQzxwNxhMbgJsRIsLE5pztsYGBe3O7uZfteFGT6OVE0zTqdIUBkZyKCHzdfPYp/sGb5Xbr2HvF&#10;yeZ9Sl77sfagb2eCW5bPCKzhTqLY9Qdsgkpfhrgpo2bXvN7HrG7znBb5esO0nlV4Jb2/hGuwc275&#10;0inH03R+x0/QJIjtK1b5a0PUCPqIoS58RacbS8ZX/MEM2UKt0YbNf27xTCITSaSSFMlpsFI6oeZD&#10;Z7bVajLESd8aaW1/uDkgUAIOG+uPEv2jQ82pa6BF2Aw6dsNkPJqJx0tK3BVnug3TdUG5wFoo6gO7&#10;xq8OmwO0c8LOiA+xHJs78OQwnhum1HJaXhQ8P42klzMGhUUJNdW06E3Ww7kUvbFpL2nl64cNoZgP&#10;t+EY7+bhglz6ay01z8c7T+9+Gr/lxB7cjJpSQiFMba0ZjsFOtfGCqeaEJYCoFRk942+YBJVntYNY&#10;wfhimIk7cAB1VYqoSSgs0huQsVmQYR/NAFN8GNN3tOjeJbHeTzoPIAVpeUpn2hIVO6EyoY+xB2cJ&#10;bg2eWKTP7sgukdAWelq85FawbTCWkBrYkdOOSXKtuFG8E55P15JnTrLu56zCnasTrsazzhMx21/G&#10;T7jhoeePj/MPXDTVKVQIxiLa7MwAuemwxxKjUpHTmQyE0mgqAg5o068+PMwmsqM+fYAOGiV4ZAXd&#10;RDGDIWJuxCEx8W/7wzGYU6L1BlTHTagz2IFFxUamFYtkYS1hesHn260c0VUgwFUnFLBmWNV0lrdJ&#10;vZriK7gwcw8uuPRR2wZIFOSEEnFxtiOZMO3QWLDfOtUe/j+nf4cLxiqDbgAAAABJRU5ErkJgglBL&#10;AwQKAAAAAAAAACEAE1h/KYsLAQCLCwEAFAAAAGRycy9tZWRpYS9pbWFnZTMucG5niVBORw0KGgoA&#10;AAANSUhEUgAAAOQAAACVCAIAAADHS8G+AAAAAXNSR0IArs4c6QAA/8pJREFUeF6U/Ves7XmW34f9&#10;c9w5nHxurKpbqauq03Sa5syQMx6JFkwJNExbNmxJEGxAMgkTtGzRgGDDDwJoP/rFL34Q5BdZEGRS&#10;0tAkJMMccmY05MxwuqurutJNJ5+dwz9Hf9Z/n1vViYB9etftfc89Ye//f/1W+K7v+i71m//9/0FH&#10;r/087ailpRm1oimqWiqKoulVray229vpRC3tjeVHo1GhKwda/msno33fS7NcsVW1qHXFKAztOlg/&#10;f3E+e3lVrmPLqtIsy4qyrmtNN1XdqKqqLMs8L21bPzgYv/3mG71uV6lVy3S0SrV13Xadjz/75KPP&#10;ftof9QfDoaqrdm0WUexZ1ahrxpOL9YszOymdUlW02mzZxsDTe7aq6/zdVkxLNdVsXa6W7x7u1+t5&#10;x3ONlrfI0kAtnOOOaXvLdbje5Emq6KZrWn6aJ4pW8CblwTtQdKWW54Zu6JpSlHml1qqmVYqWZkqS&#10;lvOwyGu9qOtNFMd5bjiu6XtcIq/Tj/OyVNR+v//gYH/oWtVyvp1dB9tlS3OTxSLYvBzdN0+/fpz6&#10;5nQzb6upq7Wur9dPLyfLKNDr8uFo3HU7z1/O4nXWc629rj7qqD3HGLaGSlbdLhZb03RPTtrDcRUm&#10;ymzjpHmQRbeb+STelq7VORj29gaGbZRFNlbt8DYyN1o6TVeLbVhnpac6o3Y8tLahUuZutq2cNBtV&#10;SafYhkm2HjyuDM/oOe1x0e5FtlHUiRIE1mzr5cVANcbbJF6sJ6vV5PryZjzc2xsMe55taOpkvblJ&#10;qsDqRJpt12qSR2m2+dZbr33j/gO/wnRUxTKCeKXXqqlopmLousYNVXStVjCMhC9Q5T/+uPuzrpWi&#10;ULAW7KT5KKuKv9Sqqqm1VlYl36hwnx7ee62jq3We1FqtqWqNgakKZsrX8V9eFGEU1ZWem07heXxv&#10;z1BOur5r6GKJOpbD5/RKU7dpslyt023ELTVNlX8s+SnyYzCF5q+8gKrUdaXT9Uajrm3pfM4wDF0t&#10;TTXHMG4mV7PZ1PY9p9XBjvgFllp0Wvqwa1hqbtRFy/VafidzdKVtmV3b8S3H1T1L9QzFNRRzrdbL&#10;5F73wKlMW3cs28a2kiyz217LbeuqWSu8TkOznNowMDDTMFQuIW9T7FXlxXLJ5HqVVcH/6rL5S10W&#10;FYcs5wUpGlcwy3he8qYNDMS0NdMumjPpuI7vuY5happmWI5+MDAMdzudr27PDD1qD53KqrbbtTmf&#10;H7X6B+3B4WA0and6lvHk8ODR0UOlbKmaabbc/kFnNOzwm+JFFNdqZJuBqnB7szwLV5hhtt/rJz1D&#10;7ftOt6N5VqHrUVmv0nKVV9uw9fLzq2SyHCjKo8MhF+cmXOptX3f7umn0Bn63q+3v2Z5TGXgPTfHa&#10;XdMoNHXj2kHbjc1qo6YrXc3VSikSjMBJkyzNwrIIZ7Ornm0f9LuDfsdvt5Na3ZZlqKpRXcbriCtU&#10;4c8M/cHhYct0uM1pkWdViqHhTHQdh8XFqysMTtc81zNNUzewea4811hsk382DZvPqBg6jxqDkduh&#10;KgbOTuNH1ErJd9/bP+k4pq4VqiF+RpHvVMTK5A5yjfIwjspSKyy38luchoGpH3c8S1NLfiBmX6u6&#10;ppWquklijLUIE4PPfGWsYq78tOa48P9YcNrre3t7Xa5XliYYq62rVRFxIy8vLjbbwO90TL+VyUHJ&#10;xVjbatfnUARqmTom1unaPDzbtHl/OQ/DLrg+ulsV82w5n7ddPwyjII0LDnWLa6NXhVLkZRTnqmHp&#10;jqtaNv6cH6/Xd5Yqb0NemhinXCmulcIb4sLiW3n1nGquqJxdef3Eh4JzV2uGadp2Vtb8TdUVrj4H&#10;OwjCKC05ErjeolBXvJIqcIfW6KCv60a9zruL2p1X1nVoryLPKNvdWvX4jqAq6sou3YE9POp1+61k&#10;k69u4ula2xRuWBnrJN3mScbdUNJcz3HInEDHt/H8eZKvF8F8tkm2RWUcroMYl9c/6XROu4tqmxnV&#10;wcmx2+q0Wlp/ZBwc2d0+LzzTzNppe522226rjlO6Zm3VdbqK4kWI62x3XK12bLtjmpbnab2ek+eb&#10;cbu91+k5nlca1iLNZvjSMt9miVGopmMrBjexuLd30LLssuBFJbbdwv5MLoUm15kQW1Z6VfKXaucV&#10;uMJcYIyniWZ8mmvN/+FOdGzZMi3btDBTLrPr4Bdwz6r+xuM3Rh3PsQy5XQQ0sWdCoLhEbl1KJA2D&#10;otQq1689n9s1so2jjmeodSFuvMK3GpqB31nH0XqzKeJUPD8vnfvbmAA/Tjx6kwbgs1StOD4ZnJ6O&#10;TVMJw5B/tyyTczifLW5uJngtv9XlTudYTYmNFr5bdFt52+WCkp2UaZr5pu0aEn4cv/I6itNVrC52&#10;WXRW5tXzCwfPVhAn4u12aZjVcNhNcnW53K42AT/WsLySS4TdYHniLDFFTnMTuZojrTVXD8PEUuX8&#10;c7WamKVgrHyfJhabEXGxRE0zSXdwBqrGdeX/V6v12eXN7Xy9SQolzjdJtSGj6DruQdfxOmWgJZOi&#10;uCrspdHe6MVym1WhcWht/OBifpHEodHSra6lOdyEMlhxx9uWe8/tHDmdnt1yu6NWd+RZHb3yyHhM&#10;pai2q2Uahb7p+JrtZuZY7z5qPeoQf6u1PrZyr8qScGT7PrHdSDUtVrUtJyiIlsv1YhOFOtediNRS&#10;Pc9wTF8tvCQw8lg37Nr28FpOXvJOo1ZbH439YLM4GAwP9g7MVjdSzZttNMGHVWWhVLhm7neh1kmc&#10;7PcG407Htgwbv8KbwZ9zO8T5cQ0xMFPDU6q5BG6JWo11NDbCNeTKi1trAhtvvuAa53mWxVWZ4Rjr&#10;KiPj1N/5+vsDjin3gXCGq+Wu4b6bbIKfmaTJJgglg/M6tePxr2PX3G87BImqSUG4sY2x1hjrar2t&#10;0txROQTySgighNHGMckNkI+isB0VYx2NWmQpwXabZ6XFpww73MarxZrg4bi+bjs17xHPV5MMBz0/&#10;Pd5zDodtxzDKLMcjamZlOKXfqXt9FVfh+aXt5oNocPH0sm219/oHvt1ezOfcy5bvr/J6E4Z5Wbc6&#10;fTxzKqmzXIq6aGJHY6fyweWSPw15//xujWQBYxXzxC1wRbjMpoUL0LKKI5mS1humbjot3q5t8czc&#10;hNH59eRmvl5FWbjeXiw21yRuZb5OsukqmUzK+UKbrzgmXau1F9reyrfLw1HoOquIiOk47S4hiVuG&#10;W65V3+8dd0Z7ul1rVtbpkAtZbZNQYXQt11GdMAivJ5dZkeyPhkPD9YP6oHZbk9Ctcq9nuj032q7c&#10;vHq9PbDD+LaYuzY2wxuvp5PNdBqtNqVqeuRBcRFFSRxEVRwZ5DLECtXKdZcjbG+ibZAsHLdq+ebs&#10;etJpd1v9YWa4y1w5X4WLKK1we5aFnfL+VZtYq3Ztd+C3qjwuywzrypOAC5GGqzyOiiwnw8QSM4JE&#10;lvNXbLEg5GETJFIl/8afJG64EHws5QDBSnUsxXc1U8f+Mofa5/Vvfs1WyUlzI8PAJJXhtjVumr/U&#10;vJPtdlsouup3a9fjno1da7/lKHWBsSpVaeCmdPGsyyjcbDZ1UjjiyEn1JNmTPLVJXne2ylMsk8Na&#10;EpZjstyUl2e7Hb8zJr0JV7jahCBguS6ximsgRp7PDGXe96uBb9tYCs7edguLMBxqeuCaScvOWmbW&#10;1oswO/ri4ipT3FJrG25vEUazMMh1NdG4DDUm4Ppt0snG33PfcAvNmeRUi6FioXhR3rgkpvw716Cp&#10;Cjiy8sG5IVyYTVhLigzPlFeFYRnYBZcZC3N9j+i/DpNVmEWlsi3T6SYJgqKIqvU6vJgEt6G2Ulsr&#10;S3+Z1Z/l1ee6cWZ4t7m5nJGQ9Ef7jyxjmCVyy3Dg27QIa72y1klxVhUTVw2M7bq8mSvXgXoT40mD&#10;MptFi9KqW55bLDb11fpY9atwtVzfHN4/7I4Hi9nMVpRx2ze0apFtjw6OO+29aKOHobXZ6nnlY1ft&#10;QXeNoyXqbOM003RH17m0rarVa+eKFmVRbcSampItrmcbTvcyK67X8eUmvQ1S3iO+mbNchmlWVTlV&#10;D/a3DX2ql9U8injzy+36Zru85M84WpIaVBhiTX4lVxt/ZlmUFaR18kG63/LdVsvrdNv9fnc47O+N&#10;h+Px8N7J3snRoEXWp1ftlqW/+cHXjDzT89LApHC4ZAYESpyNIf4yStIgwBVrSqtdOJ6al4e+N2qT&#10;MMo9xw8QSMk4ODHzAOOI1aJs12pMdkWSjgkXNTcfV1/UfCsuCo9hdTqWzu+jpMtL13A77aHnDwzN&#10;TONUzF3TnLZf48d0W8WookkZTfScs5+l5Pq5muN3zapIQ06tUqY6Bk0akaZnm+7zyXoaVpMoX1f5&#10;hoRKK0zX9ttuC29EVoVZ4TIt03YcQTx4TeJTJXVtktMmHxD75WSLpXInmjxV8n3JELgyhDVDpeog&#10;Nc2ljiR/blGbcfA5XY7d4gCsg1QxrNyWBMPWbZvjUalhqcS4Q51sL5iV9U2t3qg6BfX1NNnM1e1G&#10;v57lN9NqNkvDqE5LK8qspLYVJ1PMWBJlDsAkKGaFsdWrpVIPhoXnUnVxpDhT5SaxS+10b98ct55N&#10;LkpLcXG+RBLLzdNyulxHVd4a7ul+L8FbWZ1aczTdtTynM7SyimKpkOxHjiLHLTZdXr4Vpjlle5YE&#10;vKA0qolSuL80z9dZdbWJVynH1+SSKVVBoMNsqia71/L8G+++/fj0+MHR8aPHRw+oJf3wdKy/djK+&#10;d3Ly+I03H73+xv3jB/dO758cHZ0eH907PTzeHxzv9w72gIB6w1G/P+xhr62Wg4G2HKul5lU43c5f&#10;JNuzKp/rv/b1bzpVQSpbVEpCZa4qRB7cGvV0rKjbMI82GXZXdv3Edow4f8QP61gaqFEO1GUnamYY&#10;tZ6r1+vkMs9wuaMkn3JDa6ModSOvHfG+QCI4bsOtzKOj8ZM3792/t09GX0VZ1/D6rSEnmsyaMwLS&#10;Uxma2+1QvYEHSJ0Wb80stUo1XKVJSEbBb6gcEuVMfmnL7WhWa5UV86i4fBZsVlWQqIWhp/lCKVdE&#10;gJPheO9geOr3+iRXQYQ71HwbAA40hJiAGZIKEOs5dRwkogWfIThKwt8kr42FGoR4XDNxhxfE8Szy&#10;NIypd7k9dtejBjELXQ2CtGW1DcWezOa1JS+cHKI2qlwrS36WaUlGURaUouTDlMUUzGVaUjStkvp6&#10;U51PistFcbNWb9b65Uy9nStTzHeZLmJ7HbYXK2cbtWt9r9CHQe0GrX6itbaJEVB2Vo7pdexhTx22&#10;X67nQRXXRWRnmRcXbqDoGyVbVTd5uqrzuZaYfbs3BlMxMbCsDlbrC2zM4SRbHOHC0QtcmGNw+lNe&#10;MDagBLFX84+96boe+c7xwdjs9C/JD8DquCZZCqhQGzam2+AmWRpt/tIPvv/NJ28ekWd3DK04X5//&#10;45E5b+ukGUVncNTujuwKy+LKU1EGSrGItmfB4os8mjV5WEWVDxSTpbi7RM9TZb3Ynn2SLT72tBtL&#10;W+rf/ObX8VN4lQZYEhcipTI+zdDjogxiEr+US1+2W7nj2Xl12mu3/AayyisyTnITkAit0idBPIsD&#10;J0n6cUKJSA0urouTp2UgmplWKkbV9ZWjk87p/XGvYxUxwQF/WVm67/l9kvS0riabVaEq7VabBN00&#10;LNtQrTrsWuWoBU5lejgyx9OJ5apKqXk6Gr1272TUbXOJh53eZl4UwKilQzkDMNbWyQactuX3W35L&#10;4ccUmyBKeGOuk1dkToVhWFzhBlwTt9rAKHhDsc8mLZAMdvfBKRL4eVe7agSPKkzLOK3Ig3mZAs9Y&#10;Fl9AXQE6tiSdzFNx0L/00UBh+O4GYODPV0+oasnEyUqIuFGRb9N0HSXLMJ5uosvJ9uo2mm/rdarP&#10;ovo2rjkKM6UmAEW6qbR6/vjQGYz11kBrj+JqC/jV7nbUIg8ns3od+KXiV2pqdF2/q2k2cSkJinCT&#10;JkWVpurkLCwTUy8NW9EdTXX1yuY2pRHJZsu1hh1nr+8N2q2isGaLzG11/d7+JKzPF3FSUzvZ3GBN&#10;wWwNge4EbarqND0ZD+4NB2USGUb40Y9+//rmI79trrckk9mg2zeUfB1elfUa97Jcn02nn08nX9xc&#10;f7qYX+O30ywWSFUyUGKaQda6mW8X81mSb5M0XIKKfvfb37SI//grgjZQK2VEE/sAGbYZSFSeRBmG&#10;XLT8wnGcqr7X6wBnYIZ8BdAJFbttW0qp36y282DdzqL9JI3LsKCAKeu8SPJ8W6qp6Wv9oQfI57a4&#10;h3EabslQ822Oy7VBqjoD4KRUU6bbFSl3p0V+4pDW4JvsOuk69bjjeqQ4wBmWa6i2WSmuoo7aPg88&#10;VxYlFi8cXMps9bzh4WA8Agkm24wLcn1CPucg2UarbVi4ttPrUhnhCwjcjUk1R1ryGXHmUtzvICv5&#10;pHxezFMMl0pSwAAJvNIpKMOE40aJqpPMmp6v6XaDX5lRmS0D3rL8tF94SIbRwGOCRdz9a4M0EHos&#10;yZF5E3heskEaENKDUN0oM7axFldOUFmXQXYeZLe5yqWeBuk611LdK6x2qvlh5awrO+2P7b3H3t6j&#10;yhxGuZdX7azyg8JWO4fu8KB2OuQY61W83aSa4XS6hx37nmP29MqkPYLrKaIkXG5AynmXZEp+2+53&#10;SUGtq2n6/DpRzZ7Z3b9YJjdBXui2XLGSEEWSZ0hZzwUiQNV13zHffXxfxxusZ8+e//h2/mKTAhNl&#10;w/be2OtcPf34+cWfbFdnm9XL26tPltOnakUaH+XhYnl7vVzdBvGGG0EqSzQCEpCKTMOcVlG+AYTR&#10;f/idbxsCIVSUtyVXjN/aXMpc19dpRs2XJASvqvC93LG9Wrk/6JAA4iG4rmDglUlwtIq0vlmsgyQ4&#10;UqvHqhJlS34RRh5mSZptdasY7XfvPdy//wAon4i5nd7MVlOgA80xWq7boRCm55FrymKzSfOsDb5u&#10;4qUEXrLqrG0pPU465Q91IdBx1YSKmAZNopRZHISCV2COWG3KezBcMWucIZlsKT4upy5VwigBa1A4&#10;aCMQchOjEQDrzrFKzBfYmk8Kpn9np42tNsbKZyVF2z2Vk1yUSkTfJkokIQeNbPmEAQWomuCoKvPt&#10;mrv/yx/NeZBWSwMOfvVEMAl8uphwU3uo5AwUk1g/uRKniBahXWhGVCuxpiW6iRMOonKyDC+uly8u&#10;Zi8vFxe3m/Ob4MNJfrbSz1faxdpY1/3IP1jao4nRSdp+5HdXqhURLhXPwv36vVZnz28dOE4L78R1&#10;CzZ5tOVSkQO2VLeXWq2M26Y6s1D55Cx5NlOD3ChN72abUW6T20rkL3KDCMwlb/pLcm3KjPv1wesP&#10;1TzSoyItI4Kyarf67ZPTvYdVkD7/6EdKdU1SUKfbYHGdbueAzS5Jf4K3X+fEWSwQTILuCpghbYkW&#10;d3uzTi4KdWs6qv5b3/81E0vlV+PTqZZ47U07J1W1RZzGOSZBS6DMPQe31NbUBwOANHI+EF4DH5zy&#10;tZrK10zoCJTpG579nuuU1Rake56UETfTrNpda/9odHKyd3Tc9X1AKwOsvCwsz+23O0PbaxngDAbN&#10;OXUbADNnLgcLjF0MoeT9053ifHAjSZRUnYBrAHkE4SoIlkkeb2JglLgpzulX1UWBuwcVpcIrUhpO&#10;YN1xkGT5hv8jT+q5es8j1oORaPyoXcOvMUqsUPp22O1dbfWld5V/b5CrHcwq3hE8GvCKmEOvlZhg&#10;eEAVLr+YFIUIuYoDkK2fMfm7p/ygu6xjl2O8SjYEgOEqVnhpfhPPycnkPRBYJe/lP1XQx12vjcKV&#10;Bk6R82KxY+ysikOaEelktjk/m85uVs9f3Dx9cXO52F5swqfr9fMwfBkGn2/Dp/PtfAN0qSeJsgrS&#10;RRgDmWU1VYoZl0ac2aU+sNunhTteq/6iat2E2u1GeTktPrkprkJnHROl6i25n4A/lKc5RgDuAyIl&#10;LRKNBoDlaMrAM7/3wZsuKZ/Z6Y6G3eHeaO/h8cGbdHWXN5Pl7KrjpLZOXkysS4qE1o3JKwDGkkpc&#10;x6YcjSKAFqD0NrW02NzMns1W57WeUfbpv/2D7+JZQXJyoQQQErjepO01xjqnf1xoaVpp4JKuVdCJ&#10;1vUHfRob5OCVUfFryBJJsclJ69mKDlzyuqW/ZQIVhvNtehOVCS1E1/Q8u9vxKPHodAAhZJmZpqbr&#10;Dkfj41Z/pAFUOWATBuVMHkvmYgLH0IGVU4BvzbgEvuOIT5OS1aGez4DysrDSstrWlnkyBQaT4KGX&#10;EAoMl+SxMimgQJO1zNBisoQyDwEofF0btLSOw/VpnCU5a9OcbmxJcGWMgV/SGG4T/eV37kxK3qQ0&#10;Y7AfAQVpLwLl0MrahCktAVoUrucJjoKrto2kzDYxWPkvfoixCq4nv0MSjFdPaPw2Obr0FTkRu+4v&#10;CAPIndR9VL20fzHWJnkGFMS5FxxjTgZ3tyJ9kD4gjXRfy33OvOCVgDHVMlzNN8t1Gl3ON/Moo8m1&#10;WMJWiC5u5s9ni5dzIvHiarG9XcezoFhlyrrUl6UxievbSJlE1uWiuprll7OU+m9dO6VSxnSmdJ2O&#10;ueSV/F7BOImv8uK4mBSOapHuddz3Xj/Vyghw0G3bhu2WuV0XDgj6cjUNolVVJEmugchvYgIk2VxL&#10;UWlR8qBQ80qdVsjI94cUHThwkkkgCI6C3xo4zr4YK5kHyESOS68ri9SMwyvGqs5DHIeWZaCwO2O1&#10;O7pGGkD5T5GBDzHwj1xh1wZnm3AlotVRmdyjiNO31+v0OtUiwwG4xbsZ0rugj0WTQZ3Ok5tJCLrv&#10;dwYA9QaANW+KNIrDlQBC5ZpnZwBNlIYYS5HTM/ZduC5SmBsOuJWZlhl53WC/3z8aJaYWcOfp4bZI&#10;U3q21wWuMluG02+1RsP2eOySQviO2XbdvZ570Le6rumYQgwo5U5Ly79xgk279cuc9Ssz3RkrFiI2&#10;0eBkfGBKtKABjufrkP4tBuqCyRmWtF5tiys5J9P8FcYqbfIm95UbffdE/kagl14H9584WIFS0wwn&#10;FRTyB5lw8wLpO0rPEYs2oBkUdPCbViYVCd9uOhbWWShAJLg6IDbP9jopYTUr+C6nID3x6edS7ua5&#10;Cr9nDrRXgrlq8yC/XUe32+0kDG6j7U24nhHdEoK+G0RmEJR0b8lAasoVz4zzEJxSUHteGr9U5f4L&#10;4QJrIU0CSymT8LDvv3ZCgbWhQxyngcSMXKe+Jo2qrbQ2MhfsontodQ47+w/3Tp90xqde/3gwOh0O&#10;73eGj3rj14bjh+TTntUFWnHtoe/t9fuHw+HDTvux+n/46/82xwQ0j0oswzb5/VlMQjAvtc+2cVyZ&#10;xSyykm3W8+K2f9Rtff/BYVvjKwEjXSEuGeD8Dhn0n37+PI62J6v5YwK5l5xty/PY2PDqykSpEsK4&#10;79vdrtvtjuYc+WVkWe6D+w8f3H9A85Q7BcZn1/p8tXk+mye+GzkW8cUip95uO4bS9W16gxSBZFvE&#10;d7oghpb1e5bfssIk2YYx9Chs1TJdEpIkibl05K1EE1N3FXrAWyrshCMBXQuYikOjwJzJad9L86Rp&#10;1+06bQKvEn2+JATdPZHWr4DP0pUjESYmQzVK6yjOzlcZAB1YVaffM00HohkFI73ii+kc88L94I+5&#10;ojRr+Pkw0aKUf2xqgt2Pbj74zQA/Td+R09MABpI+k8WKY32F/pJT7766FpIAyJngFpwiUE5poDek&#10;hYyCF5oBmb1t2VAv8jwBGgYTqARFlN/Ee8vqDLQa707BIY3wugAH562J5+bt0y1XHZ0GLElSkalK&#10;LlAbp8RQ4iymZa3A6pA6XIAmDJQKIhGOCb0srV4vvv/k9H/6O7+ubOZl/pyY5rV7XuekqntZZZI6&#10;KXXo10AoPi1qutUcPipV+vSg5tw2mgt+rzccHpq6X2YYhaOZLmZA9QfyQW9X/dv/9v+Ioq62udAq&#10;DpIOXpFuiKa3ifJxTkZvmtcbE5yu44eOfXww+tbp/lAaS3Wq2zngXA2wr98E2R99cS7clvMzf7uK&#10;XTl8XM+swKy5UzlQCdeFVkWn04ZoAgTlut7BwcFrr73m+Q4OBUYB+ObtavsUmKTTM/f2YgoeOIXr&#10;gGSGqMfPTpMEVICrSU5nWrUpWS6ZnWAmCUiS0ia6FiXcRKoqoAqps7k9LdsRd4hRyhc3QZaLX1tu&#10;3SoqafkJaUiuiNQIQrgQKs/OnL60KyG6SQAG4JBOrFRdTfM4L/UuxistroZJhC/cQQqxkoMMFAKQ&#10;2ZSueQY7ykiCcDG7lR/aVGm7LgTVVkOdEKbCL340ENcvf4AxNqDCjnkjAeGumZFwEn4FaMZ1uvvS&#10;L7+nsfodYtF8+1f/f1cZNp/Ztfh24EVFmxN2CY15G7PDdDAXkn9yJy1XeSiCnm5mv/v+k//5X/5L&#10;y2eflemfBsm6ssAOH1ntN0p9XzF9+tXtmisDtZQSjYsJoDKbL8/mi/NwC9Ra9nu9fg/78tSqNegc&#10;e+0DeDI0Q3dJvv7r33gHU8CTS30szUaecmrVTaFMKu65YQQpDSSFs2tb3W7rqO070glSOJtcZ+pV&#10;mHa0B8+XG959GWzMIstUDECgKwwBY8h5ZxX1EuUjpcA2jGKQVM/zMNnhcOB64BTEOjGiII7XcWK0&#10;AI9HltvTzW6imJtKpaO+VYxlVm44nqWVVJTGpjwUN6rcuPJTrbsprUVYJaqb6d4yVja5HhTmNCij&#10;3NhkxiY3VjE9YSXIaX63c721rvRVra0rjde9qYHPTX7FqlQXEF9KbVWRwGlfPan0ea7OiKG5tqwM&#10;crtZpswyNaVLXRtk9SGAM6dBt9ISKkKSuC26sUlFhgc3TAdqxp9k5Lrg+A0a0MCDOE+MYHckhJPx&#10;i4+7f9l9/c897oqzXRH4CmuT48Z5/YUH/rc5ebsU/MsnkkDLz9zx8gRFbj6zy9TvkAp5lc3L3eF6&#10;0li3LEFRxPh3LBLcPWibEIJJs40ienLafvuBv5h8qOTXNbUcGEMEVYACvy3E0TImJ8C7iF+saSYE&#10;YXg7nT5fzJ+W9bXtxEU1m8+fLubPsnymaRv4V/LDQXoKgSH1H3z9HekZ0LyRlhuRi2Mj8OkirW95&#10;SnYXpXqCYeiK40Bn3G+RouKHgIPIZUif6JsrAAEYK/ZfRYFJOCKySGwj75ReURM3eeyotRhx0W63&#10;R80HnGXbsfBKwuAgMlNvErABoQo4Q5As0k24DsJtwQsIgmq7MXirMCyTbRqtQK/w2wlhhHJGiCVU&#10;l4FWU30lUbCgVahUxJC0UDMK9xSCMI4Oi2oCH8k2JSUxnXYUv2t3oJrKidfJFzSPHRt4RxCC7kAy&#10;IMwcOeHi0huGJW0w7nPjW4Ugy9UintP71RyPFFZ6XDAS4QuJ+wZmi7QkEeOQEkrCLDiXNM2EK0OW&#10;03DAf/YhX9kA5D//+NIcdzhGA2U0gIZUjRRwv/CQTo+Ax/JlUsDJk7tHE/ibTzY5hQAeTRW4OzY7&#10;A2++piFISkEHZ4UA0tgu70G+Gt4fARp0jdCYrffa2f0DeAJnahECNhFfg5jskrzE41BRGFOWSMJS&#10;xGVBy3obBtPp9GIT3MD0EESxpLcfc82oVzHl7QYgp4ZdQz7Ed6n/m3/rr2K3aUUXBhaeI65QIflR&#10;n66zTyDpOZ47WZrLm9J16tHgwf3jJ/BqyoyEJ6gEBCYN4J2exekfvrgkMVImN61wUxSkMfhRjdRW&#10;LEJStoy7Jdwl3QBJPdjbe/Lkzfv373e61Gx0/CAwiQMIk/T57eyGJFR8vDTpwWmULLbDsJ7Osbre&#10;qOsdgW6o8J4kvyiU2QJnTdrebvVUionm3gkZSIKt3DsjTbdN16jpQfFjm9jPxTWcHglfLow0CfxN&#10;OifMxuZvX6WUd2mrZso74rYIYiB3WCI3xarh4z0gUuJ1HN+nBJIgUuJMwaBN3jsvhZ/JFeCVkJ9w&#10;XrjNgskRSeVPKfHITQ2ZU/gVeYB87S99iCttfNurHOBVGsDp+ZU/A+r4q2j/1RP5AbyEu2/4uX/f&#10;JQDiO1813CSLLnXOn+dqkgYIUQlXKkatM8+Bc4WAYWnJzTdes/7KbzxoGcvl8yuioAAIhe/4D/uD&#10;x4btc9FMOI6SYOHvpB0fp6vJ9GI2Py/rsNUm1aaVqbkOFkHBUoURPIHTo+N7vtsGT1D/1//Gv5aK&#10;HZGQgI41r0OndKg/XcSf1opNr3KyNKYXzKNoB/uPHp8+pIOZp+DuawC6mg6TZIdnUfJHLy4V01Zn&#10;t51oKzREahhKVmBabEr4yjRT6Tk0eExZHh4evPnmW6f3Tum0ckrhfkOw5S1QOFzNFvMwVTiIwB9l&#10;WHLOVovRamNMb1Ul9Q86va/1vL6HpyI5DeL85dn1apOORweH9wtS9piqJ8+7nZ7n+rusc73kxeDh&#10;xVil6hb8B0wVPKWDmfLKSFck+xIcl5SX/+3Sxy8roMa56NgcFAn+SXplWCs2zduaVf4Egug2NMjB&#10;O1343VB38DgdTNo0I/oRpkl6gBuhAgEBWTf5VtNKF6waO274bXKsfoWdfVmC/fy/Nc2Jxsx+xsQa&#10;y/0XGDy0j59JS7/KUgXRv/uur36SOAlJ85rCrqFE7L5Z3kJjrFZjJJgMQZUbalAaAasBEdVutf3e&#10;O3u/9c17dr0yYyPKF5TXptl3vWPDGgj9khaKgrHy3inNMpwbJhtF2yWNtTgWFqxwiAX/aM6jkuQQ&#10;nCBkdbiaBcb6t/6NfxU2LOMZNNY0Gg74akvfhNVH0/BzBRZruz1bGNdnBcn1ydGj1x+cupqX83O9&#10;NXkAwzYC+9XnUfLfvrgCQTHmkw49pTTgkAOG4cOFQwt7sdxlKlgwFFXt9N69J08Y6Dhst1tCAadX&#10;YZvEYvzcghZ+XvvtHvAi2H+6nVTPPr+33e6VsTHUsn1ehun1ocDCLoXV5Fxcz5bLYO/g2LbhhtAC&#10;TefTOVb44MGjw8PjLImWN08j+POQD0sN0odvE6Dpazt56hP1STywwKZU4AE0JYj/z9npznIZIwNi&#10;pdgnTsuFFMxIjLVwbmbz28WGDqTTG5p+r4IhoGp7NPZsJ+RIWTYU/jnsNea3oLA1JX/D8G0yI7GM&#10;xqdziH7po+ly/UqP+6vc4a4q/KUPPgkWeWdwXxVkjc9sjPVnirTG/psXtrNUCTdNDcbfCPaQzhpj&#10;NYABGs8qVw1qG6M+HF8mfpwy/ebje197cFjHQcdqJfmyUCJYdFUJwYAck0NZ078BFhbaC6WNBDg8&#10;nqAl5GFSa1LrCFMFiExSD9Iv8tOG7drchO9/8ITfCW0OgJcJNUBreia0gm7CbK6oFs30ONE31CGq&#10;0e2Ox6CsoFUS3eAnNnCOUDJWeMRVIDMIcQwKHIJESJTENImzAlLLCF7j3nhlEF96vd7+wX63Jw0t&#10;fL4M6YGdJQkvCnwHEIN8KIRH0+RH0dmFuVj0fGPw7oH13hEUX5AUBkFAX7tH+wCJqyypoOJ12lDg&#10;WqMDeMEffnam++3xyX1p0iTzGKwYzLzbPzg46vZHdEVpOUOGl0wUl9YQnqEKAAZyHbkjvEJJPznn&#10;Xz6RI8/X8FW7T/NXUj0yd7icnIgkpfDHB3SGptshPGpFkNXVOk22YLFZMcsKqCdbTjBFhriMhjDM&#10;ayoBH5pPiI9pkpWfe3D7mkmFn3/savg7N/qzuID0v+Tn/+yD75XBkiYTfZWANpVWU2w1NdJdetqk&#10;qk2p15R7TahpeDxyYCTtEKgZMhbVi0zpSfuPf4UFAsGXwsODvcEJVXy96lZZN0ycxTabr9LlutqE&#10;+jaCwZdCz1gFCbAnBrYO8tUWJpwaxWaUSrWlGvAZzDABHmZIAVRLh4dT8Kht/knRXfWv/0/+Somv&#10;JQegMQpngKNlteaZ8ck6nFLsc4zmc3s5BZPpjEdvv/WEjivEJ24iHBchljADq1ef3M4+vFjQPTCi&#10;qKdVabRtyilxH/TGZKSFv9Gj5PeTo9tQWmnFDVoM+9DVMnSrqWOhEUDHzlMoP47vujFThBbUr3Tx&#10;4UfO7PqN+51v/MtvV0f6tlrH8ZQpOozac4ZQ3D9/dkk37PR+r9XqwvF9/vTij//4z06PT5+8+aZg&#10;suGVUiZtV/FstW37o95BnqoLGjVxh8kNyVUY0mpOkZQMTcXxyj195ap2lYbAZE2BtrMQuVVBMpmu&#10;rhbh7Sa1hwdmd2h1eklR2pxcnSQmnFXlRDM2lkX3RCnSbpbzfumgSVHNhAUwIzOrlk7XWnxZ8wvv&#10;rFBIGtISaBz7KxTtzkP+rP/8KvY3ycwuEOz+uPs/4Ub9CrcNaRwXecepaQbqdodI6mDxquL3d9NJ&#10;8imamML0JXILwIoLlK/lckX4oSKDOs0xrML42++89/rRPaGi0aQopVSWLyMOio+WsCVHorl00Jcb&#10;po8UrDm0M5JhsOEk5dukZdOkxTCGqY4EDWzAN/Xf+R//lVLKEhlooBYDxlKt/iQ3vtgEa5k+1bLV&#10;Ut8ujLIcDvrvvPUWLS4fE4VBHjPWg7XWQMsfX00+ud2mkjGXPcHdMWF5s2KnzUPKaIyVHO4Ox9sR&#10;85qCk8RXLITQIPW2Z+one4OOZ2+ZSANPLdTNy4v0+sVoUH3nX3rHOTWTLEzT+aBvgAPMb7PVQluu&#10;kqOTe09e77ZandU8nN0s/+yf/4iabTDoc8aYOvRshe5Vy8IqNAqxJKlWy9yzjwHU84IHabQcJl7v&#10;riP6q8IpWZQ00bhk0sASxrsUx+DN0/nmYsYjhLCntXtOtwtLrVX362QZRPMls3ZOq4Ye4Vt0H+93&#10;96BYDoXWKHybm8niD//on023m4qKcGepDdV7Z53SwJQhzl/MSppS/Fd9vHrld0XhXdtBhjR/xVeL&#10;uTXBVUpPsdRmonRnP5KbNAiHoCON7dbBeokzab58V68KF6c5sgbpG5VtjTWn+b/8W7/xtcevYyQK&#10;c26vkmox9+ajce0q6emunhW2itx1RbCYHSMNY4AZatDakGSMr25mTV59+7/zr/8VDr3GhDLEJ1Pq&#10;06J2r7fFTQ4mJml/cDvFQQAdHOzvv/nkDV4HWBNXMYURKchWCaD/0+vJ59MwZcS3KHsWHAO7KSMk&#10;i5aquXm73AVXWq8/NxvOv8jJalg8vHXX1Adt+/4+swg0BmPJESGP3lwtXnxs6IsPfuv1/XcGQ70P&#10;7bMzEE/84Y/Pzl4EBQRkw37/nT49K3JTPMb5yzOSIr8NUK33bbi//GrTwnuT8ACwkGtU2NUJFUJZ&#10;UL/L1IBcFJD5ph36/7uxkgpso/z51fzl7Xpb6u5oTDYCmEcq2lLTFvxB1zc7Bx1aw4DHPqDFPtyw&#10;bsfnV8BWe35+9Z/8Z3/32dWV6nqNpYo33DWteELBLFfnlVf90mb/BaYqNJo7H3xnpjszF5ztl7+F&#10;JET49mKpO+u7m93bHZCfuU07yJHLmeDrGhvdueO7fEVS4goI3oQjQOfkL//mb75x7z4tnlgHJdzZ&#10;65fNi90IkRoxZ5HnuE8pr6RCkNcJhsjBYNLFtIFD5QXzhBxT6t9XH/q33n1Dvlw0LSh5gVBUvMV6&#10;s4U+iPVYHC4YKlnMKx70e+PBQFK1JibyEpGo4GyQfE22wSygimLMJOX+h7kOpAk8DhmFWlhIOg0D&#10;TmhlgpcIO4N7JWkitGWIKSrQuiJZrYwhQluhIuSHEy3p/mZGmdpZOPbrh8e9va7tBXpH5oU4Vgqc&#10;9TI1Om63COntLZnCiIMYW2O6ttM2T49Gh/s9H/EGWBTTcDYJFksYm+ttsqEotXxR2RBkQEQumvi+&#10;G8j6F9Q0O3ILF3EXJOXrCIgiIaBHSUEfdRPG1B9AmBKO1ODh8fDd1+89BvI4PH1wePIQwKLVBgtP&#10;NmsYzbSP+fZ1sP3si88p//K7e79zWo1/bah33KjGszRup/nzKz/z5T189YRbdvdxN4Yn3WT+g2BM&#10;NfMLH0DMdU4RTHyXNjs9RikweA5brRRy5W6It/lTQGm8YJOpy2hkw1DgYclf+c826ew4NKtc943H&#10;jwhwgq7fJdu7VKo5cA2EQZ4v1VjzNqSYkgE56FP0U0kDCNRm0/IsuIjC5gLrJCXY0dNATDDWZqha&#10;BqSaKUMmq6ztNmROMNwyAJhZgLglTYhibyRDMk0pLAeGnyRltcze5ZPtdiFTSRp8bzx4mAudvmGJ&#10;CBAnaGeDgPIaG3j57g00iGMz5LyrY/jRSknrvsfUlI8WALwM0um6pVT9LHlkW/e5XreL5GxGHzMJ&#10;ZhWzgxYcmhLdgxHEg37r5PiIF8n3MifH4+Cgw3hFZcRgZsxgovpioXgwsKyRYcqALjNeEq4kL9xh&#10;amIqd67sl13RrzRWLg3XmXfO4VxtAwGvtQqQ8MHJybuPHt7bP2CAIGfmyenC0Q7SdHK7WAWrdq/L&#10;u4OYdLmY/+izz6Dep6pMMlEG0yaQP+WJ+EOx0B0C/zNs7sYV/opHo2Pyyph36Wfz51ctrld3Xc4Z&#10;GD4WQsCVB7RRJgY0EkKmRZirAo9kVofnDW2v+VcZvq9J44B1GI4W0oA8l7l7fkheFzGDKKYO28Nn&#10;IJX55juo4auURdKApmrDp0qk1bSW7+FKJb3izhIXmpY1b4G/MkXYeGFMQ+J+06ZT9W++g2eVi4Fn&#10;lWlZSROU1XyOB4roG5HWNc0XDtjRwQFVPPeWnyIAoeDEECmQCUrxrCsa8iSrFbwt2gEyRr1rolI7&#10;WiZ/auSL+GFslnkvOY8Ny5mhpka3Q2FQEtJmmcZamSNj4DkC5tHWwS+6eWZO5/cqbT+t9cma5jTX&#10;ahnemm2jOx5GNLzSqNsy0H04ONzr91owGG2ZuQjEkqvocn0BNC2KHx3PH7e6cGr326Q8aQSDl+yd&#10;FwhTX+OUAp1Lpvgqhv6Cvf5KY22GtciEGH4oGBJFAIYRh2G/98FbHxwN+ozfbOMiMXyzN6oYp1GI&#10;9i2LUc6OD/JKwTILww8/+3yOuA9ZmMQ24a5QVgmvVXIw4UtIu6nhDr5qpIqYQYP1/uKD094cevkQ&#10;ipZQQuXRJIg/Y6fNc85p05Vg5JSGJE5WbJEHZifeVjqZ8q88ZKp+l8g2g4FykF79KZ/hRAgjApRJ&#10;6fW6b7/5pNtuQ9ISwqtYyl3OfcfgRXVEQFK4f4LbMaa0gZW8XgURVC/RnWDcGcChSVt3bwFLvRMb&#10;Ec/6zXdfx1jl+PHrmveZBtFkAocv4UJJHkfroJlcxm91aTjJvLLkowJ/kPMRQ+p8umWsUIyVv5Fo&#10;UM7D7CdhRPwB0r4QXLn4vPEUaZqm8yHEeIm+VH2WTqqqyGEGyasqiOyjfhdMS2bPoaQSUTbb9Op6&#10;pOhjEkAVpY9eUCZrLdQZCDwcm4y1u7rlQfEkzefaQZFLmftJ8zXzWviOq9sbEht52cQOU/N7bdV1&#10;mNnMoxzHQtEFDMIJJX+THnFDEvzV1cuvSgNwBRJAK4X5LubVaBUfHu2/8eT1w/1DXTCtgI5VxcCo&#10;zlCmsCV0A/EDiaQSbWx3tY0+/fTpfL7mhzT43s89hNP0qge86wTvJtqlX0mk+6WHtFsaMZHdDPzu&#10;ieR/v8oPN2AN2TrZlBTpAnCKdBS0uwoWINURgD+AKueGRJjssLllO4ThK2yM51UUi9SCwn3U9zrd&#10;Nx89crhQpXDG7w5L4zib8pR3brh0jsQlUNfmUZJ8+JMPb25uluHmdrOcLBdBHAHot2i2SvNfmpFN&#10;ENjRilX9G++IsUrOSvaGEpRpIuGwXC4jEl4RtJIEGQwYez05QZWmTQWyM1Y+axseBlsqxSyM1mAO&#10;tZZFkZIjysLXM1BHd5FhA/j0QUJbK4wks4NnA3Af8YhSYJuAP9fJZrFdLiTrKHLfsfcGKDnZ6G6I&#10;gfHzw3B7fWWTy8TJerstDQ9ZJvXAL0buBv22waDd79F84HvDZLtYTuEM0r6cza8B8tGBA//3LA/B&#10;K34e58lx2xnk3+UW0i6Yod0Yq/B8SZr///esfEeAMlFeoxRE/xfLfPLWk/c/+Br2X6Rrhm9EHgnw&#10;sdLhcfQ9H3RP2s8Jh1CQhOvL2+fPXjIwzR2Clsehg2qLbgy9WpdU0EKxS0ADmbAHyeTP5jmgOH//&#10;5Q/hN/7CR+Nnd3H2Fz6wrZY0hZHs4gAxS4IKAs91nwhEY9R02mi9WA7DcMhX8SdfBsXSkdfGi4TX&#10;yawzD0t0ZKDCkT1W9chrv3HvXlu3PQoSfrQwX+5+7e45sRTAhyetdpvjuVgt/+zP/zlRm5swj5lC&#10;oC9UkACMh8MWc/+7pEx6Rk2hyNN3v/ZEdJzITsg9GERmGk4tpyFJgIABjLhAAsYhESwOT487vc6u&#10;msfgwUDxkfgIGNpns4AeDt45C+Z6tiFLrJmYoGsehNlmW4SBKhOvqUO0gVMSbvNUtGeE8C2ZI1lS&#10;KVMKJL9JwhTrqNPquPSBqM8a3kiNMt9kBTkYMbx2sjgIjYeO2rfA9XG+3OANU7IV8/kpelsmzeT9&#10;sdVF50wBYu3RKaggtWK2ChO2CDLA+768oh7MzLD2dVjZnoypUI1SBFLp4gcbP/ELjwZFuYMhOaXi&#10;feXM1mUeEDRAA+sK3mf9Jk3kJ28SsrN4S+Gi6i3U5egEuO2e1WqnNURR0ijp9opbVKptHH382adh&#10;EpIpCcHQILMFYQGyoLBgXoYeONdZRbmv+ZPPMJ+l4ppsRik1/vy5B8cbs3PNxvh+5gkwtg02yWAX&#10;56b5Gh78cF0g38bR8xSQRyB9Kl6+QuoXXo/nIgWEp+KucZChxpaETiYi2nBNGZFXcmbjPLOyyHW1&#10;suWaWbJiDmNy8yladMtFEiBdtlkFm1u6THFGAQ5yUkGDw0Ynt7dXF5eff/bZfDEXYUjhBMhgHLEE&#10;P8fJ5PrSiVyu8LXbOKGJDqllpf6b//q/JhoOTUZmMC+tarer5dPzi+VmC7UFCj8xnOF3qrZf+7Vv&#10;He7voz8k4UOoZBBoQbvUeRT/2fPLSQbX3Ygn524RvrH3aE0iInQ4wAgLv83cNTQOHzaMokG7ERM0&#10;TNADzg3ZqtgpUiuUgWk27PhvvvbweH9EwUW1CpMq3y6Tiy9e75vvPdnvDoxpco3MQH/U48F4wmdP&#10;ny3XwdHJ/Z6lnE9udXR3hv3x3nA7vVjfXvR9GOIic0TcpCVGJ24bwCFjgNoZt/xBZ+BbPiwemamC&#10;CUvuWXH7zV+RBkhzqDHWHWa/Q2X4/yIWXrVuUs/D3T+8/9rByT2axkECe4Y0yqsY+jNs+mpmq0Os&#10;ZyhHuMBkCDK3qT27uP5P/95/cX07vese7RDWprfUKHDwSpo20u4FfflEaDD/Iqz1V3150yW++4eG&#10;8CevvMlBd91/6aU1jV/KTCGqAQmUgsbQsuGTcselKiLrBpUhEiYky4It0ZlXSPMkxKM7hAOED/hb&#10;v/6dYH69nN3mdZ9RZBB5GCo6ZoyEXd2tSkeoT8i/cB2LcrlazbewMlV/0OsM++QiJP3g2EyOtx2v&#10;BGTJSS4p/ISMSnTXv/3eO4ImNFkFF4abMEUTNAh3g57SbRGlMzSq7IcPH/meJ2w6ElbeIOiE/BQ8&#10;a36zCkIB1I0y3FhV3hFtEukxS5XH2W0SFgEDoB42k0bM7FsWuQ1IG06KtAjUDCe+E5gre13IWC1R&#10;mALzkmuZe67y7vuP3/rWY+/Q5YbHZCpMBCmkouIW/RYhoz6/uEyRFd0bCQm6Kq7OX9CGGHQRJSQb&#10;zhEhJER4OoMvvb7TI8qAksCohfEmEJG4VKkVhEv8K6GrJg79gqXK/RIGPsCu4bW6/TE6lmNiNKnr&#10;jiQpY+34W94cSQgc8IKekSA2AoGJFIy2WG8//PinVGaS0DaAdJOmCvm3IdlUAhs1/EUh3Lx6AtD0&#10;88ntXa4r8wPCrtxRHpsnDfyEku6Xn/nyCxhkkk82klN4CZFGFJK8HANGzRrmKt4W+rzkNtjl4d54&#10;r9tD3iNcrUlJ6a1yaQGssjBEgAxr2K7WAJe/8YPvjHu9xe3E742RfsNs+gO/07W5ER5pA0mE31BC&#10;RU01j3Bh5EBCxyNhk+RGGpqAVjI7SL+8NQaAGg5RQuh0e2i26N/62ju7MdpXWJYOMUSmM5g4Jb2W&#10;UyeVB6qc9+/ds6jyqJBEk0yKkoZ2V+NbIAbEIKRCF9taxOaYCQWp5nGVER3JiDANICOUfox1p3ol&#10;jbsGxhJLYZwHWUApLVF2S3q9Tr/fk5E8vpAmBC1nsxjsu0ZPvU0nNEfx7UyvTJfzMArB+g4PDwE/&#10;GQtEd228v4dU6mDQicMIDL7VQj3IAEdEnCpNKG6ZYaDWgYhL6CEuEOQEfG+KAblHDdr6Sqp1h2fv&#10;CB1iqztf+lVTnr/oFsAqHsTv9Iet7oDOA74hihNwZKnVhERJ3t0Yq2XLhFaDcAsfuunjozj4449+&#10;iqIbdC1pRgi1tHk0Txo4cdfya+iNr56IKIHM6v3iA1xQGqHN5++eND+Bz+76+69qc4EChCm/g/d3&#10;DAGJlEIhQMqOct7nyiGHSV4n2Yzor9Qx0/1hHqLUaYITS3YgOEw8RPKn2/ccVy64bf/6d75ztDfu&#10;dxGFGu/EbDpdl2yy43vYhYBDLTJhh1u7XK/JBziD+C0uLf3Iho8hA5WQSLlOwAJMKvGaJOSKYoqm&#10;f+O9t+/aHs0sD9drMpkB/OFpOJGg+vLONbXVamEHpPA7IK/xqY1CpqpAOMGzRgxuwMYOA6cuePVw&#10;wFKqK7Q/OMFUxQFKfqGDPCrii4DUSFDLpZOCT3oipBqimQoOS38n7Xfbo0Gf9A4rQbqogscbzrHG&#10;isFjnaCULZYrfhwXgmQ8jGO+Owjj2RJVWxobKFAw4AWj8JZKRsoeBYmeklnKMFHjnDFiV7fbBtLY&#10;yF/JTLBUiwzmkZeIJKcA0bsg+3OPhk7/Kg2468uI6aYIWgEKd/sONDbTZhoYdoO4VI5541nvjNXf&#10;Gatw6vgpAtfxazHW1frHH/8ULj3fK9bZYFL8ubPXVzZ050ZkzFAGasSmd522X3g0CBUuQKQGvnwi&#10;mKSkFpKk7f7krMij+XwDe4tQksikCvJKGKQFKng8x4n7t4miHeUXkUdmRxlkBI8j7RbtE8C/LEWt&#10;cVf+xFFIPNwfDqEOHYzHsyCcLVYwB6IyvZ5dgzBCOwYkmMloGNzOeLndbKEpU5kxoiSDSXHzQqQt&#10;xX0keiBv2nhbGzwL0Vvuo/6tb7wvVwcf08RsLHqxQM6PKQKZOIKS7bXaVKVec9YaGFLhtHEndkNu&#10;GB9jabeNZ6UYqKINcwR938emcGW8CRJ2IVU1XZZdNwLHA0lJrgt3qOkHyjwIlSLIH660zAad1ng4&#10;gMkMzpAQElVU7G6D+ZRLx4W4uoRbziVaim61wQQmHdb86np6Ow0aPEN6eCBim9UG++CWvJzOQoo9&#10;hjnpHjGkajmd0aDTb5Nx89HoLnIz4LKo/BzRcN6153/h0Yz8y+Nn3CzvPshUdLRa3R7+n6tBICaZ&#10;Q1BEru3OWAUCuvOsol4iZZo05YWMoNSL1fajTz5lDAZucCMV8SqB/PL5q0MjSUjT1pKmW9PJv3s9&#10;P/Pky0DQNOR2zD75sqbltuun7j7ffBIdE4G1mp9zNxcgtDxSd1ghQEh8leQPtCQbXjz6woejITPx&#10;UYBUwxp0ut0CZgSBKrtdRIYdRuvwOAgTXF9cgltcLxd//tFn18s1QivXSNejI7FiQr0KobvAVmpy&#10;Jx54TNHzl+E26lHQeIHgQUhphvGMIY5lsJ6t1pP18na51r/zvW8DJZMy8pvu8D9dR1aZ5k+XaNob&#10;oD7I8AmDKExN8f24ZtHyazgJNFH5kzRgihqL0GEMiIwW4QF9LBHpbCZkBEgWuV18PG8e5RKBDquK&#10;9AROjVxGrh68bOnCUVPLfDRUD1pl4K85QymaAHhMvKfrZcZZXKyubxej4YHt+gR3gsAcp55U0+WG&#10;RIPfRfkJioDTYbqQgRX+jb4flwJfjspmkoSISaICWGqpB3qC0gFzE5goWZOqQ2rntXDHfrnA2vHo&#10;vsoBdpbA20MOdu/Q82FTkSbKvccECX5gr18aK/A1NFpODkYjWxskNklKj0+Htv3RZ59veZEiLdJ0&#10;pJu4LM93CcAd2+cr3k9TJ93Nu/zCk2bORCD0hjt290QgZDl6Qj1vfqxwBUVJo3mpu9Df6Hc0T6TH&#10;Qf5FBsYwibsbmkFrnG+INguhQgFhxjEEMsbdSS/WNC5ZutCE+yhN9w8O3v/g/cevP3706MEyCD95&#10;cZFq7haVXyh1tTFdF1OEC0Iq/BBjxceLPAXKFGR5omnCWAlJYEaPoFFPq6m2BYNQKhoowlsnhH7v&#10;17/XdHuR2hKBC3Li0WCEjMb+weH44MDvdVoycNjFUkH5gP7IacjE5S033VuuLXX0dMWvlwhShVsg&#10;JMwVMfo0ifGvOyBbgjevq0R7323yJPBOwDgR5BeDFk1NqbtE5ENVui1v1OvBOCGzIeHglVVhiI0D&#10;muB77VZ7//AojhKSFg8B8k4vK5WbyXzUH4LGHx2MyPtXi9nl5Q0vsdNDjLktk4poZ7AQoe12WmT3&#10;6DzCOmkTaIhmNdOZJGWcHCmPmyT9lz5kSukrI76zVN4Gylr7R8ckYUFExJNII+Oy0oO9y1mFn4M3&#10;lzQAoTCBGqSIkglK+eLldvvTzz/fkuIzsLWbo/py+q8ZygHQkZgjdMJG+0ue8Pp3GPsvfjTw+d0/&#10;fPWEfpjkC3z3XQts96TpDO8+LQWvQFjyG4RAL6MCFarODHJKUUyJLfcxR9VO5PTBzoG0ZO69ofgy&#10;+L1LM6aLJSb0+NED/N75xflss/ns2aXeGTB0xndSDhdAARr9kYI3Zfk+PB40IoBgGOvwfW+1XYjw&#10;AKqamzXwI/qxUokjIM+pQAOG2XeC3t/4m/+r3c3ZIYfNoMWOVHNHw+F5iZfbzUg2X3rH0wGQQm9B&#10;NUD0O4PR61//4NnTp3/4//pvlmdX8AZ52wyDkfTsRpFwKvCsu15fEJNmUK6pEuQ56RJqQTToiCkh&#10;qW2wPjzYOzk+JhaQb1PcAfZsJ+ctfdNzwq5bztjYkIamqzFjo+nMTWokFfjgy2ef3H9wv5Ep4Tvg&#10;RJrr9Zqba3fZVFLRsJaUDSAJKQIayRwctXb1lpk7VWynAYmKz0C6zGsUiCg04M6OXtpcCccG/zUz&#10;gKqa4gneGtbtHx7cGxzuc6JQwMRzIyohPAfJ/GhY0Rvi+xA7soxWr7t/rDo+742raGsuFTRaXoWR&#10;/fnTp/+P/+K/ma0ybOSOSCntmUa8gCAGkg2I3nw0yIPI7/OvpekCLJA1Fig8IFyBniYTIWi1R01b&#10;445j1bjOpliMeQ3N9DBlgSiB2EjBV8SXlfBTpbQk9YrXW3ggnaYlnyPCLKNBXYyhGaAjGchaSoYo&#10;FW1zRKOprQAD2e0gjsYaAAcBiZBcghQz2wFuB8vozKgh2NujkegRF+gT0mwXVQw+bKdj62arjDTo&#10;T0vmhekzWxDYUe0pmP7cbu02i0CGXq+Dpg7QCacNcwHx1L/xra+L2kzD5iSrhW7TkCGa5FuOsFw1&#10;CvCdjUrfVfg08hx3KSyDSoEpSqL93e9/94c/+P7k/Pzzjz7qD3q7zi3K8jyAWgn6uFJI1fzAht8s&#10;05I7aXnSWJkWJKjwE1lcUeYUmBT4HF3pS0sTAq+8gpjr+YVmpSGztGpIN565biReYIAQPdI0PDqE&#10;Z0sOynhk3XZao+5+zxvYGp1VLFGEZ/ldPk0A5meq0mv7p/cejYBXNK+Ahx3KbDrIt3SCFRJNCiNL&#10;Yc5cZCB4Ygr2w3sXcFDIEJTH7S4bkPYI+TgdBgGpV4VX0UDWElV14ryos3FqwfFJ+YXtQfdYCCEy&#10;pcAXEWoni+DZi1mJGCU9OWKKUBilYganIKDQiKG2AJWlZS9NfHr30sQnw5D4T4lNyKY9Kp+hkGiE&#10;sGTwAGDpZx5CccPXNWq0+EnR76aSl1gDv0r0C6mnSL3oF3Q9UbGh9cD5oIDg1km914R+khHqELpc&#10;suQjCptukmxQYeGHSVeFxm0zVXaX0DeZRooCWLtj+B5XQXS5xJowIhEeBhWT6xWHZpmAGMHOA+ME&#10;SJHjCjAvLTIKHcESGnFtyhDQXApQU//O97+HNREA5Bjy0mieiA6IiL1y/ckheEBQ4b1hMhIxeB0i&#10;9YHLxFUZOan4YkmE/c3f/Av3jo8uz57/0T/6R/xWBsKxIGZU4ggsTci1UG7jkC0JSNqA1AotUV5M&#10;c+XIK4TywnNx42yF8YCumr/w9kk1MtRI/V7dGzPdkPYO3cHYZ3EITb69/SG5NBxIWjtBNGXli3TY&#10;I4pW9A05yi5SSWFEr8UgX12jAyMzhglzfN1uf394iG5Rss3nN6sFKkxbNCjiLUNfW8S+gS/QueMz&#10;8pxPIjbDf8R3WsWMZ9DiHowOCBWUytiuuB+ZOpSZpKY/iGuk1HrFjsUhImQiUF0FmhwFiSwPwRpd&#10;Z7EMfvLxM2Z62fm1GyJsVCMktxT4QXTods1NTjt5irREuYscYRmMt4A0wENseImOR3PDt9UM0i7Z&#10;nPTA+JPlYNIYg2gqeTvtvrpIhfimCKKI5BQ9QDA8mKSAgXTFWCsi2iuowUnTSkiCYJ7C/DMxORdY&#10;ihREcGVMAfV55N2ko2P7spVFchXeOu0vpyVMHeaVkbxx2h1Bl5sKb4emiFyJAv3Pkjtepm22ibU9&#10;w/dRuUe0mIEZgasgljAmh3WLMpKkZw1zp/nfu9/+NUBRoAF+jFC/aAEIVkW/j9aehZATqmkNnwE3&#10;iwqq0F1kNQHdTUWfbbY9XHcQvPXaa7/5Wz/k0Exvr/7B7/2eSHvHtMXlF/PRA4obDj0Ro5Jkhysu&#10;mKtQ7skkU14VM64IXlCDCdSAzrVpAPVJEJT6l9PGVqDUa1XdEU3DrMtGJpYhKEKbsk0v3NAahkcT&#10;XUO7nwa0+0G8HK53HtQ5Lbqr/QMUMyBcSbUexdUVOvernJVTjE9lSBOsKW2xHhp+oNUeV6sZtPpZ&#10;3maT0jdrFkTnU6pyqz/YG+8fcaugNjR4e0On3yGZTdSgpgEyIeYzxgYnExgZxyCCtQjHFNTKPkeG&#10;ZvRiM7+dkDUhHmpQvfqmAWeshSYltQEFAoWpqnqaBrTJK2MRDXGXfiBZP+R2tOfgDLFUigKI+IXn&#10;8JUcBXFput49YP0apFgtGJFoqQCzazqKXJ50emQ6o+eB1GPtYg70SFycZZahbsWf3BuuPoLpCDAl&#10;0rXasiVDGCNxhOF0ez26mxwjELcGKhOpNun/Uai32yjt5UKBUtllImL/AlzLQhM8j0y5gEbqluQW&#10;Mcvn1ptGGyCoatZ9cQ+kkYnMA4EMN7dl7JS2GS9NxtnxBPrrv/4X+ByagaQS1CwBki5kxGhZQvam&#10;NQp+Vmu0+hV8g+Vt8wJ5fN31K8tFhSW3nH6np2Xp3qD78OEJYrR/8s/+9O//l78HJoUPFhsdUant&#10;32s+mGh95513Hj56SHPh5PT0iHHsg/3DvT0GEOhTQLQh+mGcoLNYLe0S/D03v+Fr47fASxeGZOQi&#10;AkCEKTJ9crNRCiTIOsMuGuLtKJQRMnxQu+WOhngEAiO9oeu8WkMTkCk/NPYLe3KLi0WQisFHkUqq&#10;GDJESshqo+dJOgebnFU9vBbctuejf4gap/wpd5WsGs/B3O1gfHTvXnc4xhmCmzVbsSTBJym8a5Si&#10;N1IZhDfJBygoZAmJHH/w5pvrDXZCu4ux0KLe3kxf/OQnf7KZzmyYoVHMQ6WhkKRgxcQvNGCBOsFv&#10;kFpgxE6LUoYqQf5aeAuGK9crRuYJ+yKkJ/L/EaKbjXTm7oFEwt0Dtinq1GAr9MQwIl4nKAt+gvl7&#10;YV40lG5pSGImW054QibA6waOx3k33SwV5BtgCH3+/T0Iw2PS09kChHON6i2gqAQcIefIhN1OFDos&#10;YbRx8BHZJSY3yJmMqsoolyBPXGfqODIAAljMCJpndkea3yZcIv+AL20kv4SRLbqfqg7WKpQKfMD/&#10;8P/8fxH6XDPOj2IcffIGS9oJhDV/Kqycoe1EHBFVcr6F9hp3h9PMOXXDsLWcW+m23XHiMv/jP/4T&#10;xEnHe8e4I9Au3iAwwk7tkkzFZ2/Vrje96083/Sv2bEFYkJMUh8F2fX15xpt6/Nojvo2DBQaao6LA&#10;/sfV54cHiMJEtlWOR/tFoj395CXR8s03Xr9/75Bc7noxhe3AK4UZ1oKDUG0Fs68yAgtd+lrzgkRb&#10;rOrnL1eLZTkcsnCPGUrVVREC7mKNXEZ0LUH9MKMda7xhZN/BWCgP4hcB0ky32xvtMeZLYUj2tuWI&#10;SGBtoEvZqSUze3w75T2uk5qRfJ3hTygjfr+DquNixSXkmnTX2+lk8fzTzz9iXGwzi41CFvM1y+Ek&#10;6ZWCHelT4fk1nQGBq3Y1X8O4baSmeHVsYyRqOIMRKn+oOTEm3bxcOTVNadj8ydfRDsXTiyhHJiGb&#10;pC7P2M+C+DH3RWb1Rc8N8R/RmGQHVgcZPNgwqORSqvKL6pp7COs3Jk0Kg8vrq+l8dn19g20TVQ5G&#10;e/gBoRWQC6AE1fGgwFB/OSlzKR6ZeIzLpeyUDXMklgkK/H5nDwKpyrqexQ1UO/YcGP09xtZJAz0o&#10;NkUa3N4U66UvmlgS5joDqg/o6qr6W3/n/8ol5QVJTipjWrveqzSXBP5oLlXbc0lzsGZ2GZJA0KuA&#10;VeD5rcOHBzc//tHqT/4ZEhwnRyPS///P7/8B22Da3SEosSijEPibJZpcY2ABaTeLhTb8xOZPPogI&#10;pLEYK7ceKODF86dxHDx88ID0nMxEEJ4a2tbN1fmfnxwYo4HuDRKAAtYvLm4CgujB3uD4BLBaZ7Ne&#10;Q+BOgZMZ5ciziHva67BasoEdKo0hYLAm0+oh90lJefb0czbmMPS61zvq+2PGy0UenzK7wiXveCLN&#10;SpoGWgcQlPoJuKt3MDw4QZOj6UWIFA6vsZng4NfIA7dFEk71h4aR8IAcPcoCcoE2bQjbvZopL16s&#10;zl6uzs5vbm4v+I7D/Qf7o33mie5GVgSe3eGb3AIEiKhjmomWXY4hmCiZoaAC/CaIHuskWTBRkyN8&#10;B1Fqh+vsjHU3Py1G3kh5N2MgaBwJvclkFwRSdnyB0AIFc1HAOWmvD5wWzZi2Q2zxjo6PyB4p9Ldb&#10;pMXRt62jKDq/vPzzH/+YhLUF58K0Lq8vh3sHzW1Eu8c3Wx4JQMzsIBVIJMuKOAVEL+694bIwq0Lz&#10;grSk2z8kn6vDdbmGfR6Wtu9SP7R7FNiy/lEtk8WkXK/5Zh/fz51z0T1rQSpQD//d/31D1Wsqe3Jx&#10;aTY23ZIGqGo6xzLRz+nhPScMhsKcQf5XVUllIj19xH6P8+fffwC86cZF9id/8qPjo/tHhyfYKJcc&#10;XBalkqbwlyleoSw0HW7+lEJz178iw6MoArNYLxeL2fNnX3Aw3njtNafdYjMXr4RqMI/nF8//+cFQ&#10;e3DS1fsLnIEPi5I9UpeXDGKQDw9GrTC9wRECIJF+cHfhJy4Wmw5rldi2IXtii+vLSw7GoMdQi0vm&#10;VqX29OK2iCvP6RlaKwpkFkiQaRFfaLo+uyS00XkoaxbrUej0+3sn/b1jZueWwZIoi/MTyEIatvgW&#10;Lh0NhpTyhF41u9DAM6DrMG7NFC2sRzDqm43293/vn/+T33+JpGK7TZF39PrDd6EVsHlWCIdSVsN4&#10;lqUwvARpc+8wz2aArhFGEmyVCQ7xfK5LGLxeLC6F5FuzRDDc8QfkjN2JaTU7PXcTXYLJiSAXpFQ0&#10;joSiyPojESemMY9jJKHu6OZ+B6lokoQ1TnOPVGxvvy9TdyQdMXxN4E/6VX/4R3/0ow9/0igjSTLg&#10;dBC2YUKLJZo9slW2uUayPYVpHlwhoLLolzF9D8ER5AytEVCtwfieKZ51Q3kua9xofNpd1WtT0pOs&#10;aPR0sliNkBVYDi2babUMcgMrUDu+3vn2XwI2kMFIgHIuNFrWYNoNRQVcjN8n/8S5oG9KFmC5rHzL&#10;8APSGLOR0/QVrZeEY051lVBOff784sm7Xz8+PpYlqzB0Yeo3uRxAQ8NswTg58SKS21ArGsF8CW60&#10;QanlzMVycTO9xbfDuBHuJ9Rpgchgq1Bxbzeb2Wh/1DkYt3tDFuKs5pP1akLhYHWcRQgPW5nNIQx0&#10;+mPUtPVcQ7h5G1b22kZFkJw9305nxXLtEhNXa4RfWqmyhyo3Ivg0yPAakh9Jh5cOIHFRFv8wkILO&#10;KzdTwwmRx9HXGzjtIQGXPQbsLlUrvoCXvzOnZoZKQ01mkRSTk32106MOCjQ37gyIMBTd5JfAI4QN&#10;S2YEY9wu51Hpt7NeZzscB4f9rI3cb+mk5RAJE4AYarRdnBMN4V3RJ018WetMFs+GHHZXhOuMzVuo&#10;g+DAeGEyidlspABXYKqLdZ2sVWUvnpB1sR7enai7NwLv0kUlDUNJoqRD1XGArgD5ZfKKao+W+Gy2&#10;oPxZLjc3N1MerP7CNKdzyEMMktwC7dCnJKPt8z4UxEw93oxoX2I2BmxUE3qPHAnAHJbAtGwE9amu&#10;id7YrO1zLthMFOQhK48i8YKOWTGu1MyjC0Le8jm186vbMglQXwEXAk0UcWXjOz+AdwyFTpYh831c&#10;V+pW0EtRChZIlm5VCIUBn4ExC5wgQZJvRtMageBWkbaCTZ/yzNBAaK9v5k+evC08SPHMO7yicdK7&#10;lKs5+DvXKl6rCVoNP0uWfnFAZ/Mp3nXHJGcfkMesGmkn96EskBNkHGzv9Gj8mIMTLzfTxWoGYtkZ&#10;9XgAIJtxenu5UnKmtrqk3gFE36Luer391riHyvhsG18v27l53D48aLH0fDDW+k6K7CHRibq7ZeWO&#10;Aw5RCwYC6kOyJW0onYUWKNtDgwCq5I70OeDcbnrm5PVkdgRTRg5t2OmCnFITyLyd7IA3l9TeALVb&#10;ROLphBOUwIoDOsCDNBkmUXs+kxM46iiPT9jCnh7vr147aUEQY13KKhCGEcL0jVd8xUlohvvF3+PF&#10;IZIWLCEDuvLDNHlxdrbYrmj6kN41C6KEgiiRUETcIQqmVBuMYUI4lUl71GtSdmWl2DthCCAKGImO&#10;PsTVjmUOKU4xWGI/XVCRSSKWog9BfkvrE5319XzBZgD2wG3wMoKuUAsaGmQlWQ3qyo5F2SQMfgZI&#10;aptUXTQsRO22WYst3L+iBHs34KpK4UzvgMYYwUnuAIIWIoMh1arsVEAiMpzP8yiAdyVdT2nMZnr3&#10;174vsLDstwEZBpsDpZFvaialmB4QLUb0q5l8lA1Ewm+TPAhAGpQuZOwp3Prh9hCCA/FY0W5uF++9&#10;+0Gz/KRxomKkzeD2LqK++v+d8TY9soaUJ/QMUY9acDGWS74dkhdoFuAXYXW31WIVL1kAyaD3yZh1&#10;ucnN2XQ7CxwNdXQHV+Po7GrafPoZolL9NO+sw2q6IlMkQWdX23IxuZxenMF/74JM6qCGYJIOSl/k&#10;ljDYUdAkmlB9CH8T5LHpakqVIwx6mj7IkXLy/XYH+gu5eAuuKsQuXABvmYqVSpWjTwJFE1up6FOE&#10;oMyVM0duWWRI+XtMbilU0RACUnZ4fPj+0cFbeHqtmp8e1O+90XnzfrHnvXSUFT84KawgYaBYB3sA&#10;U5IRQIn9UnA1TXypv/BAApfWigxWwiBhodgCic+kBQPhjqiyo7vQUGuINAq1eclsDRKUzCFxiNgY&#10;1AK6QsfJMgc2D6tvMX8JEU2JggCaELPNDQMZ5UOKaSkzaKDJMTFMaG6ksDTspEPH62HNDgiD6AfR&#10;s6HTIckjlSFyQg2bDOl6mfaWDXhSv4kUIbwe6nZqfl6SiOEwAeqwHKbht++QFYwVN4CeerhtpK8a&#10;fRHy4q995zcHmtZXeeg9FqZVZRv91LLo1kVPrQe6wmNkqCP24xJT5Cc1pMmm3sz0EgzJi6N37p8y&#10;Vgu/+/OnZ48fvUFi1HjPphp9Zak7Y33VYP9Sq6aZW5F0TU4gufxsNuN4dTodIMfMKAD9SOH8FjBW&#10;lscrgilFy2KeXDLKsKFRxzJBjvcC4QEGsJ6/mK1W9c0smC6ncbEaHbBNAayxDVVhNV85MtdO0UYG&#10;4xNVkEyHm8wMT+5YNTKegmCSswqPQQY5aFs0mZ6UTZxWcC9UlFseZzfOmdAI6FEJoYw0R6jPCYhf&#10;XqzSdIoWKOw0ww5WqyVZIm4EigSjGbhe1jva3qPB4L6uwl1mz/fi0b3q4T3ldJyMnZWSkLeDhXWD&#10;vJ8V9H5lncaOXbtTi20GBhv2HnsLZV+K8LGZVeNYiw+s63CzhTsh48dSUEo4kOSKgMwdQ0yFAYki&#10;p9hnKMXXMVa1Q7MC+Q9VoVbqu04bYABVn4zNtML5IY7wwZkFsGt6Ac2iC01fIyoRQIUQbUaR/mQR&#10;Gykv2IGP/QtHmbPFi7HcFqUOB0yI5DmZlQzmSQFPt4IZLZniKenzEu512+cGM5UmLTnxWtL4Z6c3&#10;q5tE0hY+NDpR3Ll2W/+rv/tXjx2fBzXRoWUdWPqxbZ549n3fvd/27ne8ey2Xem+vVLvgcgD01Fui&#10;JMzQlBYWYc8wTjz3v/c7v/Puu+8+fP3Jx598drh/QkfsDm350kKb8N+E/R3LrslUG26skCWA3ETI&#10;nL5zdHN7i+IVRZLXYcUoBNDahv6Cvulqpa9XyFNFWcGS9JgVSwCk6MmqCxb8tlqRHfbC2yqYqIsr&#10;FMCCjmM/ZtbFBqLaU9N6c7vMWZWJkrdESPjXZBegiuiEbaCHkfwQiixivah/S27SvECOvXxIOeiD&#10;57bZeArcFaQB9HLpnFD20mpFXksIhky30ge7cdrlwXGXKoEWnkhDKCxQZdEJsQEnifs5YVAviDJT&#10;p4y78Z354X7d80paILSQ1oF9PUe2e5jX7VyaqjId94ok2GjINmifrGUCQ2wSJzwO8BNc5/3RINmE&#10;+Fypn3fbXWQXX7NQAwnHLGUMTs9Sm70MEKIdtIyYV6fpIKO9gA7i70CRaQbKmlsRyMFYfRRnZRha&#10;azZY7zZ/oPKckKMdMeG0Nx7vjRjqwKYHDOmj+EmqnDDGgVriBviScMDZF8YMnWuybpGKkrIdnJXf&#10;xi2H3yDoqEEOYIFZiGSOdKqbVUq0T2hk0zpojBXeTJu48Ts/+G3oRnD1eBtMpMCv8IgRhsbCcIKK&#10;S7CrS68qXek5M51TAsqz05U8mnQKKjTHlNf45N4pb4BY8OMPP6KEFC0VMc27wr/xrk3y2hBhGlLg&#10;zlIb4rM4BZE+JachvtzcXJOGD/oD5riBNsnO2dcOU4f5sL7XfnB4Smklm5qZOGT5VZz5qnJv3Hnt&#10;8AjgzaJfo7m9nt8f2AcnveOjfWkTos65mhdpJOxWxFnACWo2ELCGJOIcMCRTt8DBOOGIMsJO93Pd&#10;g7EH85U/EV+PSOdVi6UireG+5noAePRsm5km0H468jTXpbPJpWWveZAtDZ96gpkjimD2brJGHUVo&#10;HxyBvBtatmGP0REVYyNAWKg4TxluF+iwhHakTDfmNOwFxaBivF6uIRinsNJ22zMFxBVihawnEgyC&#10;KhUDIEEW/W6GJ/Lj8T5ZDk1uvBHrT2UJESUaVs+lQUMVkjKUxPkiWC1ICCHFSUoBhtSIIjbU76YB&#10;IMuUkVSiXkT/TPrwYk8NIQRMlqljBulODg+gAd47OX790cPHDx/cOzl6fP/+vaNDRHFZqwk5Du2I&#10;rj/stFrz5ULkK4TQTJItVTyj3rRChepesCRaMJHCdMicZCEfGUGTOpJoMcZOOst7a1iJMqEu0uA/&#10;+I3fasBvaXpIf5ur0Qy2C7eInUDs+8i4cXxfjoLIGmCP1S54WAiBMIm50CJSujj/9LOPfvrxRx9/&#10;/Mmnnz0AIqVAbPDUnY3uPhoorElV5U43PZ/GXu9gd5IrA2nN9e3traQB3W7V7sUOq7g7qekFhrky&#10;9Y1rhB2/9MeburOqemt1uK56lXNodx+n+tFVvU3cUWj12g8fqXvDvNuLnN5GHSyz8SVQQedQ6Rwl&#10;znBjdG4y46Z0lmav6B3l3aOoc7DSB8u8vcnaQe6xFOp2k8zCfBaWs6Bcp/Tw6MUypNFmKnBN61HU&#10;qzElZqrMiGyfvee1LovhqgJuFrUn0iyrOMlUh83WpdnuYEO9Dv0+bNPWj6hkEIMGiIS+AGELD83a&#10;J8sb54rDbw/Kfmnt0VVn0T1ABGWdDC6xw5qmKglq8/A7SHowSuO1u20R4CW3xcJY2N7tgcHAFyLh&#10;Z45tgFQjy3E63QHwHauPiL4UiYJ2IzMikwGwi2RErpkMpAcAwES6I+u9ESGVAW6wKRmjkq03jttt&#10;uUMaWWR7hAfX7pOnIZYD8N7IQIsRAxeJIH7MnzQ16eAyuP/87DlxHwNL4nBXIYK30I0QzEBHFKNz&#10;dP+e5rWXSLVBH2vohpgJRSHkTVlkLLCCgX+Fmshf1b/1v/sP76ofUQIS1dZGpVRmB0nfMHBqA0Z0&#10;ccxxnLN1/Fw1F5ZXqLKTdukr3SLqzmbR+Us0HEGYs/Xir/2Vf2W/225c584Od0xhIXjSG2/Kf4n+&#10;r/5rMANZMJkjSHB9dfHjn/yUNZx79+8lgwFAFIxOgHHZ5c4O3pLGNFAkHCjuNRca/WvycjbWyewq&#10;CpOO1afA7XeGLIeluwxzgD3luBUocC2PzQtURch06uJ46lxWFwt0g1qo7GRTkcgozOT8i/XZJ4Ju&#10;5ugbu5LBlrXb8gag1tyXUbeC7iksU5mgp90QsZWB75MoGSlqYtsskWTB+5yuG31fjYGjFhGyD1Fz&#10;s5kgOaVrB657VBYtGKJJdFUXV10vP0KIDvKoUd8uopspJfyo53c9WKB4Dp18sdmU1QiMNc0B5iup&#10;HeRsi0p/I85MnccPFOAGL0OHXUdcRyYQm7QLuMKgiYUaHUJ/jba6jBrILSCtbUS7dlRWib/SG0Mf&#10;iAY3IwIkKk1fqPk/yROkoSUDILwGkgSAgkbYy5Bf3XRug+12RQ8W7g8zKu5+a9j/8Ref6C3wJU2E&#10;rTkJwq4AK+QMC9jR7vj9/QOGjs4vzvR0S+SjWuUUsUGRtg7tafgPKFGEyxVlcBxu1P/tv/93duiS&#10;GJMMRe7WuOycX5MSNyxNajdK1bMk/0Kzpl5H5lZpgvgH7WLRWbM89CVdMRyBHc7+6m9/l3bkrhpo&#10;+k+7RIRDQhu56WTe5ay73ymKRcKhyQO2067myx999Nl5nFv3H5jjA27LbiGF3DbxBdLY4aLLayMd&#10;EyUmmR4lzxcwd51RbQjrQQSRhT0kc+K6HjPXKhrigk0KEQ0mqfANqEtZPCiUiYYUySWQKuXFn/7B&#10;/Kd/dtgfQpI9HI1AV2FcggXcsJNZUR988wPjaD8zXchWMGkhduE2eIFRmLE1iZ/PaEen3eLHYfsw&#10;Apj7JwfkFzA7wctyEPDCdKQtJ9dVqH8C7gqCKMHPk70LLOmhsfjAtU6ZIWd8V/TPm2HGJrPfIbp0&#10;J8Q4Gnhgx7e+mycQjf87hmJj4k3nSpIJGRblubDghXqKPk1D/RTubEMDFLJr00KT9oMsM28+1wx8&#10;3f0cUdwXSiHLAgVylyPE1zGsASzQ4Dk7gPJVPS1r1ZoD8fMfopWCFKvjQSyZszd5wsJDegJex6pP&#10;XNhYpH7EDJFn44n4XpKuppJD7+P3/9Hvq//+3/4/3SWSjRS3THjcTXBwSUU1iF9ALIKtg396ESU/&#10;yZRLlgESOigbnAMvuh1EN5uzZ57dDldxz1D+1d/54Z50NUR3qBlLFLmwXZcVus3Oi+9OQwPEiB2K&#10;GkoZsV0Tmb8///CT6ySvx6N0eJiwBg2IhGUfuk77BDpw2/crNsnJiALw7E7+vtkDo5RDa8TPRLeB&#10;VAl9Sapg+kvwNTQHqXTZ4oyBQ6yFxcMr4ceC0XA2AQp4mcwsN+dKOf/iR5//+I+cSmHajd3vONOb&#10;xaQ2teU2be3tvfW97+adFlPqzL/IbGheQ97CAtCXYUMDCSDGihnxxvuy+Zy7KY1+mvIce8DCDqpG&#10;hc16YoptuoZy5JreHt8oNE82E5KMxrmXFI9888mYrrG8sF3XCrsRK28CEgnEDsZ6Zax3qFaj1NsI&#10;OjRYz+67GlYAWqQNvAbXgqq+GXRu0DZOb9Pa3am+NbZK7s7vaYx8dw7u+uLiMZjjUDBWfLe0FKht&#10;WfJDkdf47180VorWncPbfdxlfpxMJpnBWXVzug7/8M9+9MXLy72jk/feePzWYY8XJWDhTnlj55ka&#10;kQC+GU/1H//H/3f9Bz/873zl7ETutQFE5VMyKiTcN4plop70GWSF0E1RrxvUjSpSZQN1tmnly74S&#10;7blqvppxZ2A2sE6Fih5hCz5CuGXRNoCKl8RE22ZE/cstPrsxSmG0ozTEsaeFO7uZCFESZW1alpgQ&#10;DV7ZqyWzWbJ4Mc/D7QL18zwLEZJGggfqP4C2K1wscI+mm4FILAveUINJ1vBR6ehQxVKhsn8LXIaL&#10;SyIeZPE8Y9tjElXIeSLrlaesNNZBgtRxx4ewC/lVjhNpNNqAmj44fm388E17MAKwBwEn92uE59ip&#10;mQoXEDaTlA4K25pkWThjSw0vmMAHC5TEQ5I+aJBgpzLkQksVThDT7gi1wf+j9ejCQUddQmT0RNYm&#10;69llGyFQ0YiRkfc7gZim/yfTb3ex764YaPKoHW59h2PLP+ya2c2tbBh6DcbRfGA6O7hQDPeu1BUh&#10;lJ14Fv+0o9E0nrkZ5Nq5Zzn5YMm0PCQacL0bFpcM5zSKra+gildPmt7kzox/9oPwjQY/nHWhYs+R&#10;VNtuDsfDx8g/Mn7YiPZRMwrtUMxCHBHGgS1xdX/0ow/Vf+9v/53ddDV/yHrbOy3bXcy52wlA6k2Z&#10;TR7wIso+qfQbx0OvyMajo4lTzHrbZ7+2b/SU4uXz67Ob5OTRe6PWoYBrDS2R5CODkUb6rJltb685&#10;sE0qtDv3uzshMoJcy2xxefnys6dsXjl4/Ghl2ND3dp2Dhv+1U3tngixu1Cl5J9K5kHnwppOLfiAw&#10;AhGXV97EELmHcv3BayggRLpWZq9xS3yS5mriCn2n2ZmygzGl2mN7p1tpLz9/+tmHPxkwhmM7qIbI&#10;7oN7j1iIyOaCDYQeudLkLMzQGqUei0qGUJNkkAt1AuIQVQ11N3KgBivvIdWAkQtJVuKnC/IoW2NF&#10;mktyacYDKHAgl6IaXcVcBhhidhy8uWcftlkqTt+y9+WtbsxP8oXGLTZ/efXxZbD68pNfpgE7G/3l&#10;NIDPY6y7G7Gz3d0tlzkHuqg/Y2Q77yXXHhBX0oDGs5JZ4k1kAFrUbb+0yy+fgKb+8icF3ADabjY4&#10;IIp3PZmhp4J6xbg/aIn5iq+UOqwBOKV9J/pYJt0z1DL+s7/7/1T/1r/3H+7ulsw6ysRFcyDl1e7g&#10;OsGhRZpCNA2ii7R4anrzVpeAo2YR13rPDHubj/7NHz48qNfX16t//JNZ4twzlNNmLl4GqzmxzH1g&#10;rPgUR5UQ/CrC3AUvvkjWrEjHu4QxgSb0195+597rj6gghJ8oMV4ESZh1lJQA24ciAXYhPxhxrGYo&#10;UgR5qgcdG0AOd84ZaYKhAC4Y73ozlRJWQBXxN0KJon9YpUa7UfyS69Io5zfT0dvYS/L25Pr2pz/+&#10;ydH+wdHB8bNnz1fLRW/fv/faCUU9uCUuUOKUCMjUSbild0dm2ui4GOcvp0+fXupstUXOlq7uccvt&#10;APOxmyxbrxkLhWzZEb9hAYjDRBSAjKVyaYrWM6ME4t2YovTr7NtPRg8Olc3aQ07pq9t/l4TKe/uV&#10;xrqrlnax+84zNhebi/azaQBGeZfLCky7M1YhNu6sQFKqJmo3XcY7K+RvoihAAt3krKSVfBesE+4r&#10;9ekO0fmZRED+2nR5fsGtypcIrOuwexUVPxnl3c0+As2h1yKNzKYR0vwpLkr+GbOWoRfz7/1X/5X6&#10;N//m/1How43BcifF79+l5rscSQpGMjSSFQqqiyT/3HBmPv0BohW9SvO4VfQ3P/qbv/vwoT6dzoL/&#10;+pPwRTyq9TdEs1OIQ5IwCbaL/4OwSJt6F52+xLOkzq9l1KROaSWcdjpfO7335v17LjlyQ1MU1yhV&#10;nyRHwovgPciudLI7UWVoUhx5IlaYbsQ1yAWXr8ZMmcbGecCsbwosmeQShAKSCmArvZ/G20jyJXod&#10;TaVXkS0oLy9mP/n44/OzC+Czw8Ojs5cXvPr33j1888kJVAxcJJ002ciGNj6NnHC5U9NrUnDri8+u&#10;/vgPPsQBofj95K3jN792ONqzmXy5uV09e4oY2RK4CqdM6k5/QbboVhZk61XsB+U+fdsGV9Z8o3z3&#10;tc7je+Y26ARhV+7M3WyXOBqRF5GJpi+P/J13FaNshoUaQ5WCbBfI5fOAlE3OSnotmfTOWJtVXq9w&#10;hq+M9Y5W2ByRr3JNDqKoQP0KY0Vm5Uv4sXHBdx/STPl5999cIhA7kDiHGMh9lWBkiR4bIZj5vFc2&#10;ulvL0YR7iSSiEwDl7e//w3+o/vW/AUWwEW9reG68IHG9TXp7hwkoClUrgnUYwIs4/ShXr+FeyeRy&#10;sQ16x52qv/pn/4vvea8bVzeT5R/dtn6y7mfOk2aQS7wlS314XTKFDVuCGL17L7uz2zwhrHHx6F5z&#10;MaGafuv+g3cf3t8bIc7Fq5eaQDCJZkOFoMAyDCNETBElpj0o84hSLPNqyX4CcmNIaHQR4QDQIxKh&#10;N5lm4PcAkqMcwPFhoBxbl05kzfTHbrqeUylST3J9s+SLjz760x/9aLXdCic1y1nT/Pbb75w+gGYC&#10;UpZ3Oj7ynYDVmCeSnZUR0K7gPFI1+U4XucTL883++N5yc3t44kP11K0IgDUO68U0D1aJTbXPzKAI&#10;tZD6waBzmXmOCm+dCnBRa3QTyBES116N+mGeDaKw1QwiSLnNLWneKamRMMF+Lg3YGSU3audZdzX+&#10;XaIFDPdzxvqlwwMl+LLq3+WBXOTmAIuM0peWunvS5Gz1r/CsCO/+fBqwM9ldZvxlorI7NoK1g+XK&#10;HkYalpJckIBgbrJmXDrXdxz2nZoHDxltg68CBuw4v/cP/4H6v/zr/0GjGd9MAstQqxy7u1KysVex&#10;GF3zmXJQKtCAH8XFOYUevXIZpmCCNB5v//lfbM1O1dn5evP50p0E7dh/CBbI/lIUs5g2ZEo/ESnl&#10;0gKQ00TAURTnKIHQuaZ+t21eMtxEOlmeUh9SVyvF0aDL+AhwNJQ2EHEIx8BeSh5Y8pPctAxR6wGj&#10;0FRWFN1DcpU7CFnv9uZqNrsmNzg9PYGNyZhKnOb0ImVmg+qb/3IadyZT6jKkK+6WVEzWk/M2Sa/B&#10;C4VJuFwzDkyffktTv67Hg3HPp0PpcdV4E1CM8di0rAFHyK6MYgVhhSEpfjoD2BDdslXecXupHlHZ&#10;y+4gFnciTEA2zII+6Sr6IWlICS+eIIP8iZqBXDFiRq8Ms7WaHc41ROqtZYOstYMluxJuUO5IUVn2&#10;xoy8Qi4tYIcxC9lwlDiZu6Qer08EkCWwpMENc75hYYt9mExvgfOR4UsNRRLFFJRs5STUSY++gQQx&#10;L1kDJeM3IhK+oyXczR83nUZxKbIRCYBd/LuADLulABirqGk15tW0gXb6HDQGCO4096hI+G6IBrxa&#10;aTeIhcH+LplgrXOmuEECfRnAafRPd+V9k6+JK4PPhctDRY8c9z/9vf9SjFV2E8r5bVSSGx5f8zub&#10;UNF8J7pyjOhyos+S9EdJdQHNG0sRCfcDXV/0Zz9+dP3JqA4mSjULNStrZc6QUrh2vNpharGFHDd9&#10;RlrpgND8ZFn2AiMzCoDFmQ0UMaNGF0UajHm8vjrbXr58+8HpG0/e8t0WM6VMv9WAZVAxVmd9ZWt4&#10;HWicpodCcT69MYKozWw+LQL4s1keCUNPrehZM/GBEePQmWqhYGB+irwVi6ckb1HvQzYQkRiIHNwp&#10;ZydBJ70d1+HsU+WA0bJpUXI6+GU0e2v0OTE68OqG2ASLWcUzCykqTGMGweJcpJEd08npxrJ0zCks&#10;CEYsd2J6jgHxLGTMhdJNt/pBiXZeiFKFjz1yeuiV0xGQXQIQScnouKypKOWCdET65OzTIvxks5rM&#10;glZh3afjaZhb0Goay81Wvoq2By8HDQ+mBinIeKGMMImelUBdJFFisignIpSsUFLLoAx3jekwdkti&#10;a4SlRo1HMiEsT5QLm12LQm6W3cekcZJA7owVRyOKMuh00OYim2qGIvgWS8hSXBVh7IvhSDwVXLwp&#10;djihHPFKYcAJwI5RXAcao9Viqs/FbHMEClhi3hV57RzKyVeF2i6FkCYvr5/KNc3+o7/3d8VYmxxA&#10;jPWrlKPBJnZxWpJlNqigMavUFFikAVfcf9AAqevGmhZ4Fx/tf/HxqIpD3wyY7IdOaNhocMHEyHlX&#10;6E77jOciju7nHmpZXArh5kCRxGJk1gXS5CbgDjOX7ir57IuP45vz73/trfe/8S275bGFg0VysL8t&#10;lK4++bNhNj8+dvtjdoXNo7K6uan/9J9fsrwT5RW0BGgJMHPGvssQnlPEEAsUVKfDzvWaRVQdhI9k&#10;jBUp6R6DrBaz3Gz7IdHcrpJrCPezNR0vRJPI9Nt2i55mYhgbqaOdUWdom5GsnKP/0hxgoBEYlZze&#10;yOlTcA1hryDlnaR2t0s/DfVR1u31qENiDontD/oieC7D6+am5ZOgAaz1IMY6LZQIsH5wcIHiyQ7w&#10;AGJNDIQQlIsySM5++k/K+CfQDF/c6rfhuDK7XDkaSWSuFJwkRy1acxTmnD0EVFM2T8hSxmYuWnAu&#10;4XgyytP2ZEvAblNtc5uFOyh7FHAQgqxJx6bx0/LRDCXsxFuk8BJDbapPBp+ZoibZpnOIgxTFCCZa&#10;+YF2IxHV+CGh38ppxlh7lYtwo+qYsBZA+WGiIFwO/iiyFZ1xkMsiBxsIBElIEcqGd70jD/0MKCuG&#10;J4EGkssmTv8j0IB/92/8B00RKDIFTWNPOiV3rZJXfVHOBtAVmd5VVv20BrpCsoFZbJj0zAzX3uXL&#10;4cefj+gsdY1NkWlENGLNTqFeeB6CTHFHVML73j0SEJO5cgs+vAJ/SnISfl0CyJqi62NX8frFp9X8&#10;GmN99OYbLGDGvePPkOPV8vin/+Tvt5Ppt7/Xg1Kyjua8wyiyP/rJVRDqnfaovRABI7bDMl+wXM4J&#10;C8gyj4d9H9LwZsWwYqSUt2gAIOh8NDw+3mupBZwYBFrW8+j6bH57sWTWhQnIDtbV3a+tzrSop8QC&#10;fjeteneFC2PmUYTjMhFfElVDlNjRXS+1+8MjEqMNsQICA+QRS+1ZvWFplzcb2ke9wz3cCBeFebop&#10;1BDmVNNUevAmYugYnwt/AxfEsKntddFqx8xkeMvS20WyePkHnvWMM/5ybr2c7+XKiIgHxVTKChka&#10;wL4xAJGskN4eKSC7G0QsSDLWBlESWB2Qt0EhuchEGu4/zpgBJ145nAvRL5RbK91XyRHqEsoc/lsG&#10;7xvZHk4ELROwZLosshuR8Q/RCOZsNO0GOBAYa6OvI8bKT+KI8LCM0TJaWx1qowp9gDoIUauDlY3h&#10;m4N7q5K0NfcAxXlVuC/mnxps8VUhc+cp5eIS12uG/sP/23/+n+u/9t3fbIat5BQ1jT1B3ZrGUsOL&#10;brgmQmTkb2VJU2CuGbFsdOAiUfUWZFlGsLWmS7o+lY+ISAkSE7HgSySCuQr8CNrMIkHLZoCId52x&#10;j0UWXdAOpfpVZQQBvgICRaJBThZjM6tR0cq3sDUR7+THilGTBKRPbz8tusXeG2Zip4pvVraKKB1p&#10;HMszYVO6NZIt3CWIYMpQq9/b23tv1HuHcXCr1dPdodeRcTrq2bbdHvcP79FlE+oPAADZXNtzRr32&#10;g5Ojo5E/6oIHO8wqz+N4DZ+gLBhh7bjbUU8ddHWPSeNqbhvLlkdnNR44ECwudWvtjgt/VBoO+e6n&#10;6eyTwfmiN7sxL56aiws7WwTzs+XV5+n8orz9wlm8tIKL5fTTZ1cfbtLJcnb27Kcfvvj8BRjZfL1d&#10;BvHNbDaZTjer9fXnn94+/1PXnFs2JBhGFNvAL1S22BPvQ2RWCNfCTc8ERRdhjLS5b42Dk+7Zq86A&#10;7OmTdVeS6ck/y1gRG0f0kplKyfxkO71A/DAm4PfGyNupCq2QsMbzUR43yyGVwtWRCJK+BQinZP8i&#10;NSF6ugI8vlqb3JTCUv8Ua0gSdcKEhBLNjPVtcfnMW83M9RygksEW/iNOyWaUOzIpXl42fDSoOi8b&#10;t9nQFUQ/hmcW+vp/9tOP9e9+9zcaXFXwT+EySNHXcE5fZQGYLn5d8mJgyLJe6lZsMwOIoD/ZDwEL&#10;6tHaXy/bVAs2TPhIZV8lSbBo9Ap1WNRzm+Ifhw7AWSBtsF4Uy5m2WVrhytzO7WzrM7oD8JQEjDoI&#10;2QFaOyyeAVxZQZZpLOATMGFu7fi087hHeK33/D2bcxcng1bHyM1okZFCtgYdEnk2ZoMJDUqFvTXq&#10;gr1/+8Pegam5t7Mlm3/Rz/D3hu3xwO74hBKuNVeWTjSCA3jidsdmSJNUFOR6C1OHLFhWACnjDvrx&#10;ZJn0X5ZVMvWdeDxSxmOdFnCG9Me4pwxbkU6+GhTxmlW79y51GMDjWjtk+WWnTcfKL7U9RW9PXx5U&#10;cc9ONZi53Xqw1yaXjW5mTg2z3j9+9NrJa2/09/aQbRwNe+GccvEp0l6QibJqkCn7cYYDoBbg2q7z&#10;cpqXN2V1a9vbVjt3nQixggYYbJhD4mF3DADhMe2a0g3HjbUfGHvqaIGprxotVEkQaJLoytbS2DJ7&#10;ZtnPNHOqqJuGG4jebk8pxwqbr7FvkSREGnqdV6uiZGXFFmkpfsDuZzfVYTORDDWPVEcvW8HUvvyi&#10;Nz0fr273w5W2uEyg3JBRaRJaxWFLQ1+UvJu57qah2Uzk7lCvBocVXiES4X/853+uf+e7v9GgIALq&#10;7mD6xrrubHUHP0ue2dhsUCkrw2H0SwAwBAmpQ+AvpsE4j3o2U4lo0uQMjVNEN3CQjFeRy8gOSvJy&#10;jdZRYlBRBCtjO+ukm1G26UVzP1yMjfrRsPvk3tHDw4NovYK6g2D1oDcgnecywAJCsxrCTzW92ouT&#10;8cupiZTivEpmqyIJqPuCqJzMQrvVh41qmD5imzmV/HSZLTbsX7hK4Ma15uvV2c3LRb7RWI953PNH&#10;faezx/1Db3C7mtPMIbqx2BBJC9zCesWwu2l3xq0BkAK9U3UPw+oCBIODbwwtJkPu9kBE0kBtTVbh&#10;NshZrURS13darqgr1v6G2FO22k5n3GHSIdmGUOEPFacV5G3NCCmhDnqth6dtf+gsKm1Cq0r3qEEO&#10;jq3ugN4/vURRoQjS6fXVan2LUqhm3zO8B/TE4FcV1TbNyYLW7W7Cgo/hsGKe17JoLxMsmmFMQSB3&#10;S7AElqUz2vCshO/DFhlbC11j5VvTVmsKINGMdZFFwFmb+u5tx7/2valhwOiT3eSiCKOyqa8HkQvR&#10;27Kaq/rMdjcselQNkJAZJL2djBaLpUQUSQjUzZRjEXfL0Lz+fBhcHxSLYzdrOyxSX5GdI5eruAMm&#10;QMjyyTxk9WEjbd0MQUiGvOtXSh0lk7o6vptM7pMvPsOz/uau5G/+/LJzdmesjX038paN5jWBYaXb&#10;seVKTp2nHlRiQmswb28WbpXIGsJUbdU+/BCR0OaSCf2OuhGqLKRbyYHgdPf1+sgxXu+6b3Td+7Yy&#10;rIoOxXWewl0/2j+8vLhczOYItQ/cDq80ULKIKV7L6tfK6Gr6aLI52eQP/SMTDT468W66rMPIcov2&#10;4KTzADiYgi4lcqfwFBYcVmLVbQkCEl3PLgor8/YdY8/QmW+UTQcDVMa3jKhH67alD3wXv0kaCByU&#10;0o0t3VYXNcsHx3uHQ7+FJiI7l6Rhqlf9rrm3B28UiTJkshL0+ECqzJutMw8PkWAjJ4QZ3q61fjV8&#10;0Bk86OVom04uze2mVxkt64HX6r8MN/OWE/ntxXmovkg9dojTaSeZqLRLpklF2Hs5ZfpxEZ49fxmF&#10;q97g0HTvhUWHtZZxOkOdkUlfNimRoaTJkkHRPisoPWe1aTf0M8olblfT7pBYCWECeBuczsIjWWrm&#10;6GtXn/nutN2fyUocWXtKg3rDZzrtG59hIgp82RcuYnPShIcKqeO5cWBsH70xzHl/nPcl52FiAnPv&#10;SEEie0zoEUpQatbxqU5PSReXm5cfHnlJ20/qVrx2g8CKzE2+Qv+nf1JYbQKmtBoEZxIwYkd3afo6&#10;UujhaLcIZjMuWlTsdvvos5/q3/q1H+6oNY1Zyl4ZWbjdPBrIXLIHUSmQF6GHirHUbPQmpaMB5a+d&#10;kCZZq7SvJW2LXVRCYk90riDAGODvtttmpGDDnDDQlMEMUoVMk9737Xc69rt2/dBVj5ich2cMpSRe&#10;b8IF46DsjFxt045oSXRRMGKRpazek1WetY0I6ypsf/cgPnIutSBuF0pbJjZoICGpMbKOogQ33oUp&#10;wVrOpN5oe1Z12FJb+XWyWKtR79S/93p7cFh7PcLO2mTl/fk8vl4N7Wq/n3cc5mIdeG0p4xCZA9NL&#10;8wd+/xF6hDXxsbjs2HRNZ5pTOR108n1Rg0JKO8g63Ba87UV1Px6OEx/GDnJMB9/7tnfvJGgZecfY&#10;1mGvD4KMQCJDdn451LLTvHUsPeMoNenwKhBuPFXvulu1vo1lGTicm5K9tABJkKsHh2XraF57V3F6&#10;HQUXUfpZXF1k2mVufZG0Ptz4l9S5rnLcTldz5pyYO/ah3cdFFCZLCGW4CQg8aP0gukFtoJYgX2eG&#10;ceF6kC9YkwuInZnlum3DVkfjrUVdMV0t2clIOuQj/1Os1Hxm1sCSt3l1EaTPVSsAyCAzjdh9Fi8z&#10;F3gDWMTT8i67MpJkbqhbrViaNYLjz1Pz0t03EHVaFOo0U27IkqawhDWGjpxsa5H7bddIpVNPpuw+&#10;sjTWMqOgJZ02xPgUujaYL1Pn2s1i/uOf/ER/771fawop+QIRA2CuuGk2fPUheU2zi5eBvqqeK3qg&#10;M6lMMYT4SWhiKtt0oG3cOipRKVZRQ2ezIfB3cnxsv/XW+PAIirqGlB83AHEaRt18oz5W8vtKeez5&#10;+/tHTDcrm+U2CafhVml1tFZ7Be3XIarTwSJmSQYGSi7YyHbdrtLJcEbPvG5pLVZdUEwbKVOmgimn&#10;QP1UpqTshWtEB0fO4eujgyf7p6emO9T9fev4Yas3qFsDw+uxrqwZ4pcxgHTcr1ECZcydJgKMqjDW&#10;ktDcMopvd632CWJ/yGeU4SW4R5RsHVeEcBjyqWaRGdRW6gz0bvhiXU6T+6Nj8P9ZFZ987Unn4UOn&#10;20byCb57gsKSQ1VExc5tbOcDkh7LPXBUpz8rfQAoX5YQykAiuhGrQo8Vk2YkUIOEbtuuLD+oJOKS&#10;QC+Z5suVeeXwNYwhrOveomwDI3SVqFcurfqRrvjCw5Q7KBg+tAVAOoB55l8Y6ERQjNw0TebcRjIs&#10;mQJivJ21FsGaxJC/1rm1XMUrFO6Rg/Acil049xRJtRog/IyKBUIr6DIy5r6csdcEYSS0f5Ui8rdT&#10;J0lNaG7z1SfjYd4yN3qx7o9tf2wDCLBsEmLIfJF+/vkk27ZJfLtOaBSXWjpLNxtsHrWl3CFUgjvL&#10;ngJBNQXYlNHgKGYN4/bZy+cIFOsffPDdpqZqRFOapQs72LVhXu9oDbLgpnHToAEFkYMFfsJ6gVOs&#10;Z17lu1HSrRdauixi8ilkYwBa4/2x+cEHp++/f//BowOwS7SVWK6yLbAG0PJ0UOb7ugHyCT64XDCo&#10;M12kNQvX/MP7heNPtpvKqEDaeU2M5IPWQ/sDua7TLS3e0Lvu7HmjvX67S7ZE6xUwAZ4C+hVoP7WA&#10;aDAqu5zfP/aOTjr7Ryh63GpObLWSMR0MO2JzWYhB0F6h+CXVLxPPYdFCxj11Qaf1dhQ70VZj56ri&#10;0oo6hnEWJ5M8WoI1brZLtrSxTcsIc2er9uruvnc6ZF0ZO0eT7UoPpq2k2HOskWjdkAjS/iYjo37h&#10;hTKdAgXwxTJSR75+4gFvxUX74wsU9OoTiLNwCm2bRsUqVwNctozOC5GfLA/lt01WrnLKGaRdoJzR&#10;waboodCio+ZypBB53NPzQ9s47L0njB0Xd6y3XTbG92WJqq0MRm0kCfxWC0ot/GaoEWsEoDeAbGW4&#10;DhaTm+V0QmBL10k4C85f3t7eLJklRHXQQDfDKFVPYds0s6fdLgM08CnzzTJnwwP6ovSb7fyk33pD&#10;00Zg1J6Xbuc/Ou3HRn7Vqsp7R6e97thgmXBHpnimt8nFi02r1eu31eO+su+VPo0Qxj+XBBdazOZ6&#10;MWcTBLAA932xmHz6yY/+6X/7//7TP/nDz59+8uzZF2xWQ0z4BzvWooD/dNxkI6GwkUWF88vF3shq&#10;SDVfbIpyRlBs9qhQGMdq3lLafrwdaDMNWRPGQjKLMlAtV4cHnffef7h/0Gt3mX0zojC8vJxGVQfT&#10;xwY70Mx0NcyLy218y/pK04jbo96j97yDR9dr8ssJg7u0W9Es4TaLAocwuPLp/OzF1Wfdgwxdb+6m&#10;rNZMNqjnxatsfrmuGNzyR1WQaeuVtr5yZPSAMT782g09AtqTnSG0F2H7rMIaqRY4fsgIU/qgZYfb&#10;I/9hIY1uj5PUT2ODaMiaV6t7QAxZb88VZixjFsJcRcTWPHINDHk8Gty37LFVqG1TTc3o0t0YT8bj&#10;N05RtIUViaqFjBaj1OT5Ug9YGgrn7Ono7fecESC1/JjPL8I6yI8HfgS1w0SA11wXWiDEPRsKHSBn&#10;xIA1y2ux1wIxAiVWOJ3MKUmni+oTnxpnaF8WJy39g/sHNj1OY25ac8epuiyFcAfAPty1Tk9mJhok&#10;i+4htMWawnM+u0zXF5ZWtD2166nMYcsmHXiKqBea2qjl95FU5HfQcWLps8imwpirVotVGgCjDspi&#10;pOp7hnuw1743GjzwOvtsGxzrYXXx4354U129MOczA3kpRBNNJbHjebSNIkoDZl0UuMADxTux90gZ&#10;WS68DGekht17b/RZbO50hKSkEFk12jiPHpx88P57aEk9fPiwSgv9vQ++syPJCft2N3ossFlDbcG5&#10;NlwkgA1avBQdG8YxKaiEH0eFBfm5bqueGy+P2yurXEANQbYR6UOm+7vd9uPXH432hmgHokN/c7U+&#10;ezmBysK0EKkhDKNNFZMHxRTVp/e0Bw+d+2+OnrzPQf3ixfmGvRzSm0GjypGlFo0kmvQHuFlGMuqk&#10;Hjuk2TGJ/CRjcAzlRWY4K1v2sVu1kptAnSyHZE/TRYYwxvU6LB3gSbc7IA/HjDbMdVYWMSsl1mVW&#10;EZeotFY5DSmWu3bXoXZzE2+XgFC52e61hidwhLJsXm+XcbCIy8DtO+2DQffwQGv3cte7Rc+UPcvh&#10;zWU1rR60rftDPDHb8YJgwXG3nDYARbvTh+aypqiKF50Df3Q80hHZRVDAPVjUYMlZt2+hecnAUWaI&#10;1w9RG6WihKGNAChICMInihphplBmUHiT7V3IkXApReSAIUS1jg+s+GsPhln8T5PsaVqeg5JSfIDt&#10;qzW1vJ1TFUulReImYCzQFUpllrIZOKujg/YI5Vwammbl2vRW7PFR/+jBeLxT1pM1yirsc3reNFvS&#10;bby+XRm5dzB4ezx6t7v3pDV6COOIMRf2kaibhXnxvHXxoh+ER8wYp4G15b7kKKHc5IsvZitVOz46&#10;/MDruuvbTXoTu4U7nwWXizU6j/7xfaN3QgfTs8mGaMrAGqJkov+mt0SK1B70ey+ePdW/8Y0fNG0A&#10;mQxoeAHiZEl3GkZSsyhBth4y2SGcLHLWhapG8DE4/HhhJHArw01unhxSYJH32JtNxtYLSDJUVKjc&#10;mm5rE1TPn06ffTGf3YbUWYyCCK3A0pdKOichsr2t1coZG3v9zdZ4/OLi5fnL58w2ssT1s08QfP/J&#10;s5fPnp29vHx5HkxvzDIYtNRHY4vpqEEP4dd9WRdmtlrGwFE7dd5GE2zx7NZchW8N9ly635m2mCST&#10;yJivoQ/0UMSBCA2ZapvgKPU6ZGjMKxN1ixFNM5T9vnjKYsptsK7ijQiYssDS7x3RbqirjZqx2GjJ&#10;mNneo+Px/WN30N3W+TzZJp6JdMR1ubwsVrGnMwZOUymWXQoryImOzbgp2x1g+m1Z8LDJ1tYQkMpc&#10;i9ZyNt9qXwT5PFqSA8iqm0bBBqyUaS+Za8JU8Q8YCS10+JiizCObdGXwIef1bWTMC+IR0tha1lFW&#10;bxx7e3ufKqBLZWTgf5llRCBI69rWflasmkxPxHRQD3NMWsJB1w0fDgs2qMErWKwXsxXzvAHZsklt&#10;LOJ/OcABE7SUGOmqZlXe5mxeLUJ7W3UKf9y61+vcczr74jFgdrAmgAHA2+nqT//EnU/pzBycPnSd&#10;om0N1oxAbtdnAIkRre9H+8O3HOvezdnt5Pol9d/lZnmbmfb+u62jJ6xGtwQ2RAH1JgpvNSXt9jyI&#10;HpvFBpkzpqqfP/9I/+Y3f3DH3mqgg4Yi3jyacQYBzBo1RwHQVGVbVQvEx8hc5Jyi9GUh0O+mV19/&#10;vR5Qy5bmdBFSSIKlzjfzi5ubi9vpTz95/ulPLy/Olmgb5nWMNCOK4XTlkD1BwB1p0tubjel4jx6e&#10;0iC7uf40TReAmTS+WdQnzAjfJCSyN4BprENHeTBw74+qPdAjRGszltqtmP216R/m2mTD7Kh1+ezM&#10;CZMHTAqzIE6xV5R70GvgS7A7QEFAmdpFny+z2TSLF1ChLR/VG6c3HpwO+ofd3qDdHiKVZestOZqo&#10;GZvQSZUknpTqZVDOrZ7XP9izXE8GcFa38WbCPi0StKxnVp4L/jbq7jEqdrtZOzoVMrPUfcvo0G5G&#10;zTOvQnC1od42AovekLaqp+fZ81uWdNZ7pApR1cpKmrloUm1TZYv+Q0OpA64WuTEw22YaRgScZLSE&#10;iZfUo+Epm7ZcAkRb3Xzw2vhgdIvwg6EiN8H2RDTpIUWgqnyfVnbT1qK4RSw7VYt5Eb6sw5dmPEGT&#10;OEaomKUJaAWYdWrIPqY8A+tiyEd1GOP2+k5kGPPUuI32AJLT0gatW0Hbgd2jszE7jRHCFyKXHUaX&#10;f/IHWXKbjLTVofcinUOou76dnC03kTd2+m8M2w98rbuNLfSHkmKTaEXE6tD2oTF+PdKNTfhytX4W&#10;xs/K+lrT1gwt6yrtTPaV0gcN0uw6zyf6W29/QwK/ZKlEFQG7dlNp0nZ69Sd+lIIbBE88K5h241lJ&#10;x9DTgk/hpdffflPvuaABaF3huVD/lBXkbDy6uLk+Z9IlpkaTbaAlGJ5icVz4ZTT4zFx1Y4N5vvsn&#10;h/cP2pvZ0zS5BkBBKg2weNjq4zsHJ+Px0cFel3lTbd+s9x1l0F53O6hBZbPVZBtMOUVIBMWb+Plq&#10;zX7Pq+dn6Lq06aC60FYUjqTWIy0sWehGdnp9g6hYdDMHI4Kegl43kkBsomGWss1bxDRoAbhml1oL&#10;yIdQbHpj14WzkCySn94Gl2w16rQG0Otydj5PL5VgRs85VrI54q5Oe9/fX13NPz8/K1vmwzEYTMsy&#10;EABxGEPbbOboC7GD8OBWiz/ZVJeheZWtn6YvXgZeWo02aTusURMQJXnDW1f6GpKJZ4v4OTUEHWTC&#10;sbSG4fzzmQoRFLbB92hbsQmEMYwk6KjB9959sJr82XIK6Yotf8iBzjbJoiz3bfM1JAG5UbJZskqT&#10;zXQzfxqun6rJrZXG83kyWaZbhtnQpCEPgtRJ4FUHoLiXFPxRZII9zoL05e040R+SAenakE5+Xq/X&#10;21zN/DbpxT6iU8ifHNjW7MWP9W5mfDCe3rM3LW+I4hzKnzQAHnzz8N7XRx51YBGo4cHhaLx/2hqc&#10;9u8/6dx/pA3by3SSxbCkrtPiPIierzYXiHCLZoGseMEUl6UyHe7p5Kw/oGqVnWOyaA/KtqyVayY+&#10;SVvB/qUBm8JdoAIJVRp8t7KqDczVTQ0PFK+2Nt34ahTHN2hTXyTlTF2XHsOBAAk4PKd2TcWDxYq+&#10;O8KM6MrJqgSwFBTHoJMyTo58p5s5faLxMjW2vcOu7RFJVvEGjhLaNRa3gtXizOqTuMa0/Ppt2+ck&#10;x+t0i64gc7os2EGHlUWgq9C/nMwiJSn7RTbMb3mHbOxebxBaORTJ2NMxKy9g7vcG9zpHp+0jtuKx&#10;hJwFJKgjKyR5Bl6HFgYIohaVUnY53gA3yfIQNnOv55MyzPDMlrqssheaNoVJhmaWbj26vtouwfFn&#10;k4AGBQsElLJjO6+NPjCMQaoHm/x8gQIKwvBl5iXr8g+S/rZzWPv3ayu6Wl0mxbIq9zXtgH5O2TFo&#10;1rFR2+yuDMBdj3yWSpZ9AkXtbNnawXN4gHphh8B/UK2JjmQIferaKLz54Bv365efRRvKI3TkvOlK&#10;n9zSktsbw/lqJGfhUSbLi/WLP3bKl24nKqwQiimUK6xfZkINi1XR8Es0u4ca6vk8uZrU66lZLu3o&#10;mtASaktqPYKrrfeGz9P1xMZzrrtDWtZtUfkur00/sPoFlz07dm+d9J3hIzYZBH5sHow7vfdN9aHm&#10;5bV/2ylOXIo2U8/1jor5+kZcnqnq+aivt32MnqiaM7aJ4AbRf371osqWro+wW1LxHW+++3Um+3ZF&#10;FbQ+AJdGK6CZvmqYjCRGmySsAhjD6aRCA43PQ/DR6RC7gm8U5uy2vp1eCWcZxRp3Tikr/ARZdCPq&#10;ATLSJ0iYjM0h7YKKv7TXZMq0kS1WQZj3T/rdUas9YPNmO0mL28tFuE4pXWWdMQcLnp5IKkKKidNi&#10;C0wldAtALYWlm2zhqmBHpDTmkYvQlRbV6dvH/WO/Zl8IasuQvbptpNVZa8KSJtYjyPIEEi1ZTi5i&#10;AdAPRP2TTrroPrEDkV2EAFrs2zbgQNGoJd+giNquJjRmGWKp6FtFi/V6iTQgKOhkOXl5/UWcrBjP&#10;BsDcrqA3KEfDo7Or2YvryfOLp5PFDVFFid0cufDt0r3idGAg0CxYyqg8y+t5UTyg+wTHGhqJMGGr&#10;SWU+X+XIo6bLxYYl55tggwvhmtMlByWnWIjmSrHMiiV5LrCvEa3dzYuvHdDou1yF0WQRLbcQlPGT&#10;TIzeb7v7CoJJsrgkSVfPw8mngGb0BxnWZ/sqfTPGyuEpsQl0MkdkUrbs0qXOisNu+7t2/cb2tp6c&#10;v6AXgVZSUJQLVki2FPvhwLuPmkq/0hEMQzqHOH2VJGcnR85obCPIEAXLsXGaVbeL9a1tPvadt+lI&#10;J9WG/vPAQZWI5g2jzhAkcXeLMHle1GeWO6PtuNpeRRTeakTp2GhrFcwA59zyCiix1L/zg19HjYt9&#10;bmjUUIyBy9EMb7Zp85yBexFCotsPGwD6NYTJQr6GLpeGcLenILSZ28uttoCioiabzFLoGeaMHQkV&#10;RgQMwT1hUhbcHrAYNnwJ0A0FBhyC3hOn3bb7487pa+P7j07uP7rnt/zFdHt1NglXGCvpJNwSEdvH&#10;kkT1AIm7dF2s0MKI54tovoxub7a3t1EO89jdX/oBq9n794bjB4PMWOeg5qzAFi186URQmaC+aNjk&#10;ruh0yu4o6uVmBAuc3GGiTg4vu5lIYjBWwHEImA65gezNQt9lcntJjUQSy0JyMAiACM/r+14/0Uln&#10;Q7/rdME0DRvB+SrJQTwuA5rgOJw4XM6Teba8CFc3N9l61QqNUffQ89zZ5Xmpty9172a7OWb/BoR4&#10;hI1hdJvabaH99GL+6U8+np2fTW5uz69A8yC6edweIY0imFglVpvEAFEMjKUCjutWMUSzsNz4nQeu&#10;fw+n7sr0BBPsKERwjikUEk0NDWhI9Yah9HVAEpVcsP8cEgUwMAJsCE9rqKJ3TXNfVdma9Npg+HoH&#10;6dg+i24HLKLy9lr2vVbYUzLEJdvKejtLNvPp+TNazR0Xhc617Ufdbo0M8HpyvXh5YRv7af48WC97&#10;zteO9r8l44A6wlV1sPiDMHmZULJVzMyt8uo6K69sN+iPxNLILtkVNRgM2VhDnogAG4EZmS68pwws&#10;/9bv/jbXwfNhGwGlIaUELAiWIVLGDrxFRpawV1fve+w589QObFTXN1jBXa1qbi6E5GiYlfuVNuLz&#10;6+BEBotoFUYiwEJlIEmX7LAg4aKBSxcaFqvXrvb27aNT9g2xrMAc7ft7R13Hw6ulz5+9/PjHn83o&#10;s5ttMC+4f51ui++RpX0Ig5nklPWDfcCAYXcIEkg+6fCKfSTQPf9s+2J8uDc82uPOT9cXuiXz/Kz0&#10;YLchd5rFIzXny0hIy1iTBVjFegeRPue85Qg9K4isIFfHmg9qGpJShgDZWsropoHnijZIvOPZx3us&#10;vmKygenODkt+kLRRnNSHSzvePzm+J7M0w3aZLyc3Z4ld77X3hvQv0xAquL6tW4raY9NUoo5Hp1Cq&#10;YlZClw6N06vN9sC1R9yi7pBAggwBhcnltlyym3zD1h0olMzkoaPd77Q7zX52aD12afis8ssNiDEG&#10;7WFKUMSvDvuHb7/2w4P+a+gHV/WsqJ+n1aeVdjaH/6DQ57N6vS59waRKVskGJeKHj99GDcvp0mfq&#10;tPbG3ujQ6e71B/cPRm8cn74+Gh3Cg2EjRb/fJX3XD0P7vgb5EmPYXFyXL2fG5fowsSgSb15+Ntzz&#10;H7zz4HY7mS3nAY59Qd8rQmlJaIksoqG4cduamS+XH5van1MwIVkNd8ywkU1bafpGhBDbb3Q82pqt&#10;lMorU9NY3a6Vm+XLCUBLHLoUkmQg3/sLvy6QSUNkaahZXz0aMksz92oo3Do4B0xoiAp3peGAbjPW&#10;HrK7qBzmcW81HarRozz5nm8d0g9vD5ABgITAvmHmKYS6Ltz0MtUTqALHp+57H5x8/YNHhwdtBgph&#10;k2U5FQ9VL+Mf7DTjHTKKL4oHsouNhItSHsdIEmyWrMc6HYOvApZsSh1B+5zdaT3qCadCjpkFYp12&#10;j/hQZCGvNATbXCLwKYu94TeH6ZLCaXgw2Ds4AmrZzGe4fSj/cABl9XpeRSypkhkknDE+1wZFWm8T&#10;hjiw3sVsBntnMFIhnIl6vIZGEMqjRW80st0B+pD4Hhkt1gMWssKcoenr04sLy3GdnrrekTfY67SG&#10;PSTlW7IAAOqjYZ/N4t+/uAW/O0S/peWztDJGJqvKF7qbOD22Yjx6ePzW22+89uYbR4cHlIK0FhGA&#10;xPkftvs0N6PFDOoNSYpZb7pafNAxPzjoPNw7ZA90urlo2UvHWxTKhEQjrVctFwL0UDU7XNp1vVCc&#10;eLjf3h8ct7tuXDHotYbXZnIQW922B/FzmnKSWIdhdhkIC7Kz6/Wfp86FMawGw566SNTPFm8X4wdp&#10;/6F9WC+C6cUkpiBtdX/0/OLZ5ayO69Ph8cF4PnIe9/1RUWLOl452YHv5zfIfWsaNMD8Z6nAYO8CW&#10;2YFFhUPr7Y1O63i7zc7Pny+WV5Ktgfv24Cew+FVZXyzWF3P9e7/xwy8Z2juxB5HY2CkI7eS7Giqk&#10;9Kw4IUDMGoPtFm3AKcRphMdYhrm51S4/deLrr7vaXxj2jnzj4eljhpovEV1HDxY43/JwaySwql0c&#10;Hrjf+taDN98c9zp6Fq2SLa1lcr3Fkm01V7crZPtkU1IbdZJmzUHBMksRoqdJKgOhCXuFEEfTrW2q&#10;zumNd0b66aO9w+O93qiVb+yryxXFjEA0MLLW8eomKEPgyJaJ2SCCaGUHbK8YjcgIkjXSL+dwjTkW&#10;NF5lHWBFQwi1XTmf5IF02JEXnq+A6UCLzRfPWQNwZTgbi5CH1lVcMn0Am9OyYYN57NlkniDOkun8&#10;UjGjzoDFyEZ2o9jrck+p+swm4KGYVHRhDbZup9HFbL4N489u1z+K8o2lscqHVSFz9LHhhnrGRHVx&#10;ru1uDxt99PjB+++8/fbrr71x7+Tthw++9fZbP/j6+9866Lw7ssf1Wl994aRP3x9n77jRa2rYjj6y&#10;45vs9nm6eK6VSw49Ob1StywvcEqn2GqI2kYKLZoZsKWs/WSNiGUGm83iiq5HPlD9A9YzZOxinOTh&#10;rC4Ya1jDbGH70/kNFJYJCzEfH76++PBa+WR5Qnsf4AJSPFW5Yj67CSJrhMAjNKDwenq/DQB+lS8O&#10;DbhZzgWbtC3tpKhuLif/taxFMYghI1wgqTizl6Rewbbahgixp4vVDadrfGDef9Dr7yG57LnGYOju&#10;uQybYQO//hf/UsNmFUSV+9TIYOw2JYtI3U49BTkz5hgErWIiSbYOmEBCl+hhFmw+0Trx/LGbD7zw&#10;kVPL2IpntENluVperrYzFFRZi6chuCcSa/C07p+O33v3ftfX6Elfn11T9XehcJgamQj5GqsPPH8M&#10;RTYMRWMI0IEEt9ElYycF889bmqyO7JMraIXun/bHx0MOaRTnq/W2yEYf/fTl9W3EjoZgkyxvsNbK&#10;Lvt74C22u0yD2qs6fXc7X159cpHMAih/gEMwwWDJkVgnGckALBaYUexmhe/E6NIYpSmasLB4kmgx&#10;3tOP7tt0mxjrQtE/Rr9IDybTBRR0g+3bwyPH75EKM/nL8PX5RTb5PHdCB8UqmLjAxTakupY9T5Ew&#10;Mp5d3dyyTSLVr9v9uV5xdeigRsznMqHrWiu3My1tuJ6C2sjK9Igdp8hJOszhEH+ScH9gvXa6dzz0&#10;8u1LK3z+wdh4XIRvqdrXxp19lgmS6xWom2+QsxztvXZ0+CS8Pbc2irImR5wZrRidWj1Si1CHnRqz&#10;DfT5cv3Tmf48NJ8uTXTGJit/2HrtPpn5bbj9eL2mtGKH7Xg7i9WEXu3g4s/OkrMFqXx04jzbS5/e&#10;nMNnmMTO+9//777x7q+heqfevDyUknSRztpI1rIpQtbIp0aUnmflTaf/aNh/0vIespmMMhA3EQTK&#10;7SR4eXZ+O5mu1uuWZ7PPz3P7Ve4kORGMYWd0xNk3uNG/88PfaAStdtP5NEVkIlYasFIiNUP71Ea8&#10;NNERFJk75iSBEW6j8Gm8LtOjvEr21fi33z892kcTdq2vI1CH5Y8+mwbBTFHnmrmpdXadNauwZXjf&#10;c9V9lqTAwaaJs0LW0Doaje7tDxhMWawDZDJChvrgU8K/lLVbFBWyy7OhaSIZEDJxzpUTbVtHpXvN&#10;UBR5ZkKJr7ZYHHR2sahVnxWVGDopSE27XQgjlHJQljaMR9PdWV7dmoFyNNi3W4I4u8y9VSIIvg1Q&#10;X0Mfhfk/OKOEtfrg6D6zg4ye8leWyfX6td9j9euCBBd9YBGA9+rj46NWuzedbi+ul5ttKtLWbZp2&#10;6To0p89g2/qHXXYrw4doKZ3Bti4W22WRO7fzFdKFud07Z41bxS5qaOn0K1iAGKNbWfb3c3+AsYar&#10;xeXLF1cvn9ZpOPCccY/FeFhs/iwIlugUt1nJRz86c6KNcjb7+uiBsTKqJfUWKkfMOAOTzqfQVcL0&#10;Ue/02O70wa/NeWlsGF9ykmG00T68eTG7XMdnYWdhvFGPHsbO8YarNVm5E8QRuWVVAYCPCjthhoLa&#10;UdLW8iZans+AF7wTP37Lu31i9NqDbc5tt9//7m8zH7K+/OKeEb3bRUi59ej0a6z7YxcfWTdz4KMD&#10;b/+498nzta4e1NUgTmkTwm1DjVOPojqmsyDN4TbgtFJ6wdqs0nGYGTG/nWlqqh96I7/+wx82Eh8U&#10;Mex3w4OiyY29Q9RifQs9aGIvIx5yBNg5lqETDe+nSCGgzERTFrpQFcyf/rW/+I23T/xoqN102sev&#10;f3P26Y+/CLcXtXYL4AKcaWvRdoKu9etvesND0eSvWEQwNbWgemPffTiCDbM2WJwOM2WDDBtJo8fq&#10;3QbnpTqjWGCqVLRX2DmI0K3GQEy1jbrutCwn02h6RVvNnK/WTy8/Pz7qfvO9R4NxqzX0MQbfVA5H&#10;nnsc+MfK+A3WTsFiSOql0iGEoc9s+R12C1ZetobYUc1DRmrIjCkQGWTvm163d3jYGgxavSHnZ7L4&#10;PGVhajnsquVoj8EUc517PfWoXT2wrhXjp9PO1VJZTmHCwkIAdCpnRblS0imwYdb2OUvJ6ipZPKs2&#10;N8H6BrzEVNzhlhZXpeC3IXJyLOHwA6CklY1gPc0Z0l5apd94Y+SaNzeXf3L24s+izYp7DtPAI/uB&#10;IY6woc0KreNiympQBmFvirkxv7osg7W+qIxlJ1l5FwDWWs54p2rlrbFt9PrTCEXzQ3vYLQYOpNjk&#10;eTW88f2L6Aii2FG93gtiWmm3vZJ53eMedHG49F01RyDSNxKZVOuf1N3h9kjXP3CMe1RRt+DDrf37&#10;t2v0PRM7+3E5+8eHCH9nbnXUoW3e0RhnwzXRKi7eePf94fHr5qB6eTW/XYbMzwXRmZJe7nv56+P2&#10;/WF3fDTsjPbQ7wO4DILt9erlzeRqejn74rMXnz97sUXd9i/8RdqtUmRKs18U9mDu4kmx0maYd6dz&#10;IaQCmt6mKOPD5s3qeVJOSBVMG1TbqRa/8eZB19rCvGMycPriZnuWf7EpXybWvHYYcQNsGfa1b33z&#10;td/9yz989Aas4+z5sxc35ze9NtMlLNetMULyUKSz1tgqnEB2T4rEggxISHNWmuY7/jkvogDm2H84&#10;Gt/HDLV8O2djEkgU65QOu10qgo5tvPHkAeMt+H/U8b/3vfcev3PQPxq0xqxa6bEcHnuXRbBRKjkQ&#10;MoWkcSy9RkOQaXN3RCLCXhqm8fA+BwcP9vZAsNuTm0kYTVmqBftxMEYvONe6B0/uf5Ccz27/wR/o&#10;17NhzdQBcWQbT5bxkhmX/PYm0CP283lKHC8X15dXy/PrcDJL4OalaCg1kqwyYCaplwjLySBGCTrD&#10;FbUL3QSfj0C80xnd3Dfe6t1/7A5HbOhjfmeeKbQnZkAabbwq3Fpmhf0u1dF8FbT126MH3eny8smT&#10;N3k7Aeoz+6eYsdHL2YQVs6eRJasUj7y7ImuZ9pF1cMSRQ4g+mbT2s86blvEYfrK62sRXAZkIQj9+&#10;TncmKTwFmjaHCjSau5KwDHB8IAAmrxc5dd7JYNCDchAsL+GN26Wj5E7GIjb/sCjc88ntkj0mUI7I&#10;eVZ0cebL23S7gmG4SuKl5xsj5i44CsUSbp+lsY1rhIjTPEsnBPICWGyv4w3RYabBrf/67/4Wr3/3&#10;YBcO6jUoPTBuL+pHgEYixgXA32wKYylUs5uAr1tmyi3cXs+Ls7VTbZ50IT+waxpEv3j59OWnnyfP&#10;Y/UG1oDTZdKkLFfDnvLWW4fQS4QqYRPqCqp0MMxul9hGf965XSWXk/UUNBrum+XiToVAQEtAdPVF&#10;kVh060QaBvHL5fjeCPmIZLNkhOphr7fv2gdd79uPX+uzFnk+pYB1UKeFNptt+sO209dSBoKEs0fH&#10;vYanFGxCCL9miCyMjMvRtExKkx3F0BxkwwmdNcs17dbB/vGg39Gr5Ob88+fPPyQdZhyD5RYKZCa9&#10;e+Qcrf/000Ms1bX2Rv0WojHrPLzaPD27nZFqeaN9lkR0DzoC/4kiqeXtWx5gm8ksICO3aG10mJbh&#10;eqImyN5YFtyxbIBhGZAOObfMlWptRsXtargvK+uP7/NyxoTR/j7r0Sfz8y9mN3P8stEaKS7MJH94&#10;ejh/8U8TstG27DVkuVLpdcxxPyFSHLP+tCPpWZjfLilSW8xBp9dz5UXgbzMvi/xu2nlN895ygr1c&#10;pOFgYQHo7D2EXZ+s0zqNhx2rg7I8urTox5Zr08sdVm0jfdA6wbmdX75gdanGtrrllLirp0bHB0Yo&#10;DcudRutpvXTYr7LnMYayns3z8wkSJS1FOi5dqL+0jrs91gBtzGAWcMMPjkZvd5wD6CIA+4fD0Snj&#10;k7R1RBK71F//7d8Oofc3DwTw6ejRYRUOENkq0ahxuY3IESoxMKJlIy0dzWVeY6xAykAWffqZsM7S&#10;5YvJ2YuL6xdPr57NomldTqB7NzquQClsnTo66h+edlgYw4Qr6YkwixkdyIzVJn1xPocYldZsN4Vi&#10;19ctBiRkcqvBJXbqOKIZycw01UpYLL0ua9mKzdWsk9QHmuMmpZtDsSTpU3xU5Jcrncm35RIL3ztg&#10;gTu4cIt5dzirzIEH63w6WUOiZKIWtvE0XFJHrGhccAtbPcaJZNOyNJlr9niaOgnWjVpfEnQN2gey&#10;igwJMeRk6tXHF/nHX7yF3HDPs4Y92Hd2gkZxfY2bvH86ANCCjQwQ7OldUgmWfLcHHEIR3paN67B5&#10;MU7G2OIsZhG5irwGY878MG5ShYSyIP8s25Q+JmuaO/0+oJyioxQj44A6Z3Q+e/rs9s9+/PTDz59e&#10;Tc/Orz58fvbn73/9sXdv1H/t8HwJoSn4Yjqpx62Xm2vnBMimC9x+dhV9+vmMoQEg5enzM2QX6GS4&#10;Xg2kkflxYFd0MhI4di3zepWdX7NDrxIxOZBABkRoujsw69NZMGNLD4QuzRq22w/yxDg/+4LB9Lab&#10;sAADCRpW7lzdnLNp/Wxx8fHk83KYDh7jpNjKeJPeTjsv62Ozv89ypW26PbuBe0Z3keL+bBVMNm6m&#10;HFv2iUWZyVoydGu0iWlPa2UBMR2FJ/31v/ZvZV5/99BbfXw6lCcIz5AfofeIb2sUjBBxkNESIB18&#10;UZxvCvVaUUIWw3qy6rB4eb44f/rR00+Y8DreOzn92gNn6G7piNdpr0UezFK7iBdrONCFNZomuDjb&#10;cZeL+CkO4gaZg+7e8dsPX/tmjyw/s2jNLZcC53NkmK8SOSdyE1H6YGWVsqWM0xwuanyxHsRmcbba&#10;vpgEV6vN9SaZpxD5pa+v2VezYL2hy9wH/8dG80hLt1q0LOe364tzNC2nvLwVyaoRB8xBqRCc60VE&#10;U8DUKpthcsNkgU7se8uuv9ofZI9GI610tutwO7tUwaxzM3w+PUzLPZR8PLa6j8gxszlLo7PIdffe&#10;fM2oUxcARYfMJOtSGTWFRwfw3NC+RBKcTrL0m5EyIdFC8oMIyKZXtjQyRKSjgW2GKEqK4LMKIPrw&#10;zQd7R8cQY0O4/MvbrQgWjd5+8/uPXn+XGuX8/Efc1N/5zbf6r5sHHxzcVqvUcTalexUo97/2nadw&#10;zIwADuL52ebFebIOnCpnQWPAWPm913qD/b7bF6YknGr2x2v1GGb1Kl+qzmmhH0+W+KWi1dNOH/fY&#10;s46IU1xpa4hZVN7QNupWkhjXz6bZdjlAwKTvwJXePzzErH7yxWWlDadReZsnneNhq+ei3BxdB1ag&#10;v6mcemBdm2iseX1m8qBLXs3C86UeMLF5vzV+gpwQNW6Zr/KEpWJrGEwtSMtMsOVb/eiv/s8S3d49&#10;aDTAEKOzSymBRBiDTTJEiAOWYXOhktCGkpZ/lDGNf0V17nTR0lc3QfnieTI7pzZ4+503/5Xf/pde&#10;e5/gzHbj9cHQfOfN4/snewjIUFPLKrk20DSrjwmMsuxuf/zOm2/94PThO8f36aaclJo7m1HBYtnc&#10;3NIyVDpYdNFgG4mSUpX5ngFlRLRF1kn0YtaBoTTZthKtZ7Vp8Y474wii92LzYrKOS/vyehOtQJOS&#10;eFOEi3R6hp7E+fR6Qu01GHcef+3eyTsn9967f/TmSWuvh9eEFgMXFEp5pW5HY/X0xD5iKAOoEIhn&#10;tvj8s6vpNNzcLia3q01Ysu0QyuwB2aAJpcUrNjCx0OROixbOCukrUHZwFdJTmBaUjiwdF+lKGg00&#10;INjcgvPGDug/MofPgOOGpqdWJUhnUx2jWqAYEc6edkm9jKnwrZK51jWLtmYTqKBPX6x8+/Tx6Xtt&#10;f/zgwck3vvH6uA+dnZ2v09hhqHBeW22E44/uf93oHMS1dnHxhx1g4EAf7r395O3v0mOfXV0Ohs7h&#10;2wOjSzNO4yFNk22xmdCTBzVEy6BX6aeD/del+iOFzmeEdc1EXI0KXPbGoCdML43GSnJzo5OSxow6&#10;a11pj9VztgRr7tOX/VgfJlrb9TrJOinnpblx3Ww46B0w5sf4ezDfLK43zFwdHuyzraa+jbqtAfgs&#10;+kLc8Bo1imJBx3jg9ciTF/PbosRJ/eAvrpj2bR7McrALlAVfA1NvEf8BFWDw0LRBPleMtbFZQZCy&#10;bW1c0XzAcBlNVsoj9sgr63tvDL/+9be+9vprskkThlF8ezRUXnvQf/BoD8lI3vTTFzdownVHY6/D&#10;4FY8n6Vtl01EXxvuS47CYWAUhIEsujNooII3o/4xHPfI5FlZw61DaqbVgp4Ys/MrB2eabfqp8tDr&#10;H7MTfDhMHMLvg067iy3dbkPImHSRkGt5efbjzXQdzNfhYpVF2/7Q/+Drb377u+89fPN4736PqUOq&#10;MWl3UFYx8pJ5IHWWEw9G9Whgdr12uTbWV8DZ12GBD73vM0+ENIE9hkEEkVElIqYV+ODNevuCAST0&#10;Dg97QYkkPCAKw4L4ICNPrSRCBJ5pVoX9xGg5wB8JUxihRFPmq/It0zf8ZkiTAHQwhNEyocaGw4q8&#10;GT0NINOovDjfvvhisVoWWUwm5KqRqwYWgRF3uwy2f/6jHwdhcXRyGolqoRqizx0Xh/vjuJq1hvmT&#10;e+bhcEzzwvb2ve5BjySxo/VHlsLuI1qEFrygVaUjqr8ldPQA/1Kj5b0+2H/Pau1RJwTT50owMQ0A&#10;aApwrUMLnGpDiXsWjJHte49Hr5+eOCpGIkI/m7y+CVrHj377wbu//eDNdwd742HHCW8vlGVgo5rH&#10;mtBRa14uv7j8YgPIovmK47NieKOu0s62sjItW9vB0kUOosgRvy3SGJGqZr+4OkAPp/2XfvdL4Wco&#10;t0wadariyDH/v3296Y8jaX7nxyMYQTKCN5nJzKyzD3X3jGY0Esaw14YXWFuaQ6PZ1Rr2wm9s+G/w&#10;P2HAkgXpxa7lhSX4eO/XCxvYNbQ2VqPVNdJoZnq6uq6srDx4kxHBiGBE0J/vE8yqrmOdonKyszKZ&#10;ZMTz/J7f8T089jyDSCQOHZUdzAPELsGLjh6mHwdlS5EVACADonTb82fp5vzoQef+w5NevRnC9g+W&#10;u+20VkUDMEbggqLCchoXLwiZvOXSyl9NqI03lZ73Uad1TP5mN+CPMPkMrl4+n06vJtNrhghAFOBV&#10;MZ0TeVwUm6jbsu/0raOuhyMq5LyzUu2jXrfbAhRKr32/mC9o4CP7Q8SmC4oI4bDXfvhhf4wQeLuL&#10;KRRX7vTO0f0Pz0bjvkA1AK2k3wfcNq9yEsfMGDtowWCnVrOwwQWxaW/nleV1/vzqeWahQ9OleeR2&#10;u7UOED7pKwdxsMnSG9DtSfgsD+ZAQY472Jh36+BvZbTScDAP9KjW5axeLrNiZW4t920OfzS/pI8j&#10;oCqgNI4yNEMIDeTeXBHSYwt+b8OP9n5I8tXfw1zad0lcsDK30sZmlVzdoKe9m2zCJy8mKcVWOogS&#10;7+oax7YSCCBEh+5/5PVG+bhV77bgYRw7Lkab1UG/g3btdPp8G21oQcDxnc2fwz4g4zo6OnrQRV7G&#10;yysYx3nckloptJN5cxeUc/whAvZnrwm9AN5x0ELzoQuCMul6XUb5T56/vFmuk0p3uUGr6RvtUZPg&#10;U83XnWbslObHXef+nfHw3pl/Nqx09rPgZs3pAyWp2Ygau2AUWp/Bayu7OT6RK2e1RBirXrbX/vXN&#10;9Bn226OjHqCmau83fiCJVy4lYwZgd4n/IMuRi8ALHnQmvVYFUwn96uJL4YrxNL2eqn0JJQpeC2Re&#10;f5q/fIJaJUTXOn7lpcb8ako5NDo9ZQyPLhg6p6ylNEp/8reT8y/ni0m6uonmLzflpPXh2a+OuqdI&#10;/lO87eLF5NkvLh99DoCDsrPVA3HqbIMNeS4FMtTbNNn0nXK7jECDtZ761sT/1GoymL/3zV/6Yhfa&#10;yxmUfWt8dEN9D24FPMN+129wwRLEL0Ery4ORoAkQ1etVaFPUh5QS6Q7wHnRkYElAxjJo4640x0AM&#10;yJw1CrazxcX17EuHtKvJODvCVanVSEfW9m4rx/IYCrXVbtRB5Ax7QyRhe0fCL1EqWzBm4XywBUFv&#10;gYYBMRqlpRhRTYmFkLriScKBSlIOSxULnR16aAwJuUeoksM0BySXSqAc9P6e8A0Hq7JreqtanUns&#10;ulKflu2rMk3O/TmSWMsNG4nAf75cPod0GreS/Di1hmmJlc1pCg8fbDAUjclqMakmWCm0OfpIRcTh&#10;Ay432ew3oGPoMYtah7Gf00KNkVx6ztmc3HzeTNZH8OEsd7Nma/hMKD04q/ZoHhDP6leTdBGRbQXU&#10;ZFeTbpZ8enr0TTZKdf3j+m7ZqyVuLeyNcVitb/rldTM7cbzRHad95qFAdLnZho102rjIeoEGNAgV&#10;1cKGPatatHTWqGpgibxaNdK0bdXRhZtVu7/xWwcuC/1MWFS75HRfPiZNgBpKRc4EGf9rWYAa2WJ4&#10;daicIOlUtS7UnHARkOOWdnxQjpjjVBje3Dy9IT3t9VmoQyZfoD3AyWKlzITxyyfX8OL2KCD5jOWx&#10;rOg/fHAX9zt4LLCpo2j94uljBAagkW+5aXR25PfJ+MQ29COSwKDThCZSQWdns9wGLxd3vD6KbBu7&#10;fJ1HF9sX61p6iZiaXUaCCsZHp9dDkBfpOmhoHFxyYyRVlCoraus0qsHNM5rWIwt3+4gMk54wntE1&#10;dPMA0DAiAIyNHgFmCh4TBWYIRiGSJ4Atqq/ARTvIclLy43JKJHcJOsRzinpqUm0M0m2D0ZI0ihER&#10;EfDCoCSNZ468rHiDgvwqWMhWHLIIKSzAPpQKUXzm5SLAjY4x8AY6amDCqIAFu5TgOmWIPkvKUkp/&#10;aOLVo8z2Y2sR7CeL+MX15unL1ZMLBsyNi1X2Yp5ezh0/7qOOQhJKtrjyoQCWkwz4U4c+SsgbZ5bs&#10;cs73qp1OCQ0WVP8oy/NVvZEBUqYRwQ019k3YLp2kOwcbq7iyJirEBF5sLd2747Ovt7onxJdd/PNW&#10;d9/uxhU7QmbU8jyUXja7pR+gS+Yv0SOBHXvSu/vJ2B17GIjusbKUnwZ+zDU8ebeZHUTV6uAj+/gb&#10;O6cHDfny+qLa+w6L1Yi4inGVu2lyVkJYEeCJNDE4njiQ+A90jwVQrQE7CSlrESe/gKZTlnK5HeI3&#10;ugXNAeThmlr70VW9Xe8MBvRcgJpyWbmNsj4C2hzubyY4XxOliSNcjdLJmPOKmnzCpAHRvvk18G6K&#10;CTTYdsDdERqWOh4OwDQ/aUmkUQcSdFImiiFEfPPsGd3g1No/I/uthvsPajmUJ/0ErFhG/kgvswn2&#10;ODiCf8ThE7pNEARrJBoCPGJxPYpm1zc3Ly9nF5PVhD4KNxzJaMxtJNzO6u50vT7iBJ0W9luQtYxI&#10;TqHrbpRLJauEixCKwWqqmW8bwpoxpTaICjXApDhldKJlMyU9xoN5l9Sh9ByGG6Uxt/4JDNK+hqUQ&#10;HUWyE0YTDVAFCD/Qw6VBx46lpcWSNVbZNAvFySbT5nMKVrRS86OKzxg9dTZIDuYNHpussUybL2bu&#10;82X2dJo+nVSeT8pPr/1HV9cCy+/seVCPS6NS427qDHAerbYHzd6J1RyXvaMcL1KQdg3LhwfcLA/G&#10;PdvjQFJzld1zNZ2/uLygEdk4yr1h0wbHWmk1vbujo09qTgvwZL55kuWTKIagEpWtQdUeAY2H7pVW&#10;kvPr9cU1HfWg3c3cQTmVqSsITgg8NUAWjaNh2XU38R65jah+Vu59XG52M7TBYWz3v/PDg8YVVwdK&#10;xj47IzVTkUrlqotCx4JtDxhQMnH8hBhi0aZsvcjzuAwcGDTo2kPDI0IdMgfSE9I/Qs4fuyw/oOXJ&#10;7J6BIo331Wr74skVPtR47oG0ZbwDmaRcCmhJoOsRJqvNGjYQfUfqjxJdcTSjCUyyNoDzwwyNhUQZ&#10;55Q90ON7kHQT1AkwNoisaOOE3Y869W8c1Qfe/Y8eEMUoY9CGWYcxaEKxGqh1ZY1F/4SNTeKO/8Bm&#10;Npmtp7NwySveYWTMANSuevJDgwohj3vpnRvnvcJSAxtHKqSCmW68YqTtiIuwhifFyS5yBeN0+VBK&#10;I99Ii0nDsXBGkPUEojjIj/HPRgy6sK6SpYz+idxFVofELhIQQgsSrImQ9PpxXXm0GuBpMn4DSqQ9&#10;I2uesuyLNGzjQaabozZuN3d2Y1drxrV6XHV4bCuovFjLbL/OcJr1/NxdwTJKK2GOPrKziBqruDWL&#10;6i83GTABxrPXy+pk7b1cVa/XpWlQXoWly6m/2dl2qwswFe9NBIgXQfj85uX16mLf3DKE5vCl6Tdf&#10;wONz3cYReQ+ZcDp7lKVQ/xD1cp3ayS5D5TCIkiVajp//Yjqf0NrLMPJWTxmMBggZzouaW273aACh&#10;ebGkQ7mCvjMoMb7Kopq9Oepn5Q9/9w91LYwtTW0fneW7z8Bw7PCKiNMaI4uyk9Fpos5D45NZJ1U+&#10;HLPNZbX5I+5g835eCuvT58PHj+3VPLCQQKMNs8taK3Qo+jAju40eMjTQmKJgMZmhEjG+j4CUxPnB&#10;VZFgg3NGsQgUKpkZ3VAndTeYqUVVhg5sL8+FRQTlBKVPzl6r7E9P3P2d/bJZnY+HwEA9MF3LTTTZ&#10;TuqjmvXND7oAofGLW8aXTyfBihhGotpBFlo0FrqY+FKz05DC4uRF0wpCFXGR8o3sUU0O7Cj4zEKl&#10;pbcDfUveC8lOZhlSumPvQntiBCa9GnNyS+25TZEkzUip9fM9EDtaapJo4nJJzYqzvpDJBVwhszgU&#10;d6iq+dtMBBWBzSqmzVJ2wP4idJY4rk8EtRthpbpEcZ81TUZLslVrVFpDeoWhDNYZF0kpR+qg8ti5&#10;NaBAwanEeYJxK0K5knQxWqOEaRk68B4hQqLtII0nriq+iJsJ6tOgPsHX2bWdY9NdDkgFnLyFAFye&#10;hk0nbyKDW0mYinehGZcC5uv0i9lbXJdkhxTAhslbywNpVEuCRsv58HT0GYIYy9UkfPwvOv3laLQb&#10;9U9s52OW+/P5k4v506vr2vPncbfV++yh9cFdv1LZoklKj2iznoZZHatM6EX4LJbDCINnu35mtz7Z&#10;wPlozBuVl9XBd3+oHMBArbBwH5X3x5Vyg7Y6nCmUtGla621q9ClDBCJ5xA7ZmsiaVerItGesjsZi&#10;Wt5uEg0MUAqEHuivkaaGRznZ3OCV+fT6i8/PV/PNr33zw48/PWasTPODwxkwWK2GUj0Ao7VkEwGN&#10;1dDBc6B7rSAjAbdkoiO5e+jKqHABoYoQCh45wdko+4i3+gFlaOvsg4eonO7oyXmd8XA0m88A+S+X&#10;wK4jt9ancuI9cDbfeuBBG6F1CDrKAe4LnBMSGWRfEz/F+FGENIR9xS4gErbYPYDwWYgmRKrba1wW&#10;FBRZksbhXKw00EPGItMYW3LvpfOr2ZtJBg6qt8RNmlby2xKJ2KQN+iHp+9KLpdceJDseIZKWGCnS&#10;siVmyc7UOFVxXtjy52VeAKqosMU1FhTMo6VYo060/KbZUTAyFO2N67uRRUcEQIID1B60dFjCcOL5&#10;DeKyjdIQNIMdUQmsDfouDDtiex1Za0zkSvVdyZsFUJbql2vrYuKeT+uXK/ti7kz8dpCPlrvWKnH9&#10;rTdd2VdzxpnNJO9BNsS9cR0vGTK6PQiVBCZ5YNIGuZpOzi9Xpewz+AaD3hHadi5eU2SVbC0VdoQS&#10;e8lAAlThPiVz7o26mewIpU4dx9dJcFHtf/cf3nIDSnaWjBhiMPRPItAAwCsoG7n8Gpcz3UDhG0II&#10;Q1IkF8vVFzlptZftw9p23qE3BsnO4aoB/N8x1WVdM2xlWhiHjK/22E7SSP72t8ae1HppozzseKd0&#10;N9PsuoqU2y5BxhfazT6u4hQ+02GEAiha+OSawoQBcRDERIt1P6huzka5Z8857UGGtTpjKCE1msNw&#10;TCzbp1nB2TPz822ttmvYmG80TfSkwjH22gBiDAnBGG5rjCyvLiEieYdyG5UidyFPW0jWGgi6+nXG&#10;396o2RtRRh3k4hlKUV9avARJZmwST+RiSWKx+DEzuhUWyJz4ImSamKhqq3D905KSTqPU71hnMqCg&#10;V8jhXkOyRdwiDhdw23SpyYVE/KMxYpTIikJNS5JiWJailHS8R/4y/UQpCBNP9Wb06pHQ8So5ZQXJ&#10;NDMHmYZKkIlhB7w8Ml78ITAIYPQEG7nOluBABYEuC48t97HW2pYRrUSZs7rJSCEQ6Wgsw/pkvV9G&#10;CLWNZn5z5jcAgW3i5oJAg5E14P8MhEx3sXZvphR28Twoh2nfsj8ejf5eZ3DqdZvJdrrP0CJOkPML&#10;BPJDFN1aTZJgHVLaet16pVHZ0GFOGKXb89UVmjHV9nd/wE1QzYAWV74bl3MEUy261GRsNAq17dmQ&#10;utHsU8Cf/jacUu0jX8gGLTPMjCzUgHdRq8wABr4QOKadlgPhRAYMBz8kLhL82qNTXDDgavWB1hpD&#10;3g3KPORsnESd7hFNoDDg5B5MQG0vl81OGz4Yl98IhLJwmOPsoAC29rNGDQRxTLFMUl+xPKpICjkM&#10;MoCaR0CIxICm4mhQ4APBJ68zkdA4fUrwqXAkNY5mBx6P+ROSu5fGtxJzY0hqnKfNG4HCa1yyjFCd&#10;WXRas3prIseyPugw0TPhC/PDwNZp/JvFzKKUcqjRq5AhBR+ypcaGFlQ5bhxkV+bFCDxqBPHgRaMN&#10;AVYAb2cGJbJkZ5c6sNdxLyrjD5pU0Us5xHejr18Ik6imM+KmRcNBb8x4C/GXRdakQy5AKPmKgIhk&#10;yELwyE+dNFusI7ksSZiPrgvNSabpwkpaaheSMdAJJpMAz0z+Aa6HIAWXl4FwhiBDabV1/J0dV7xd&#10;hUBbQa7pfL54vtg8e75/dl16Oa2qpLva8UWYjEq1u0iKyQamHPtbBgi0nKxNUloyJPdRumxZtcEW&#10;8B7Q56q1jLMZcgv7odM6XsJERxu3+b3vc+HArhA2u+V8nMftJJKNFt0Sxtryn0HLRlZe+Ly04so0&#10;Tr6kDeCjdgGdHZf1tBasTlDzTneLEIx8qYKYGG9TCD9ZIOtGyF8V5G/J8WzaK3SKLpkIXT7dwAxh&#10;bW3rpTLAmnuVUhtlWiAdiAAs5lOYIIKTup2GB/kXIwL0mmF8le3khlZYo9dC/YFQ5Hkeq5C2B0UF&#10;7OZnzxahX7eyLtL4RGV0XRoQXOV2+PqmktjJSp3donYjonwUT/TI1JGXHQ+3UlmB1rYqdpl3UKoT&#10;egz9Rwa4ZtkXWQA6ezw1+h38LUM9F33MCP3L04UhqORB6AjIrJSUAeVFYy7rEEexP5cAA7WRljmb&#10;EfWGLcUW+gA5A4iaS/qL3U2K4xhoILP0iIoBMA05/apsk4etPpsjvzgG5OpjUlhDL5a/FE0DYSuh&#10;CKekc7ofSHHL0Ertc/V2afFwGIkgoqEr8Ro6SBX5S/UZDPPbxG6Q9wrnPC9nHe12uX/CD6K2s3NV&#10;wDUg6ZgDRQTjSjMoATGyF3l1llbnKRVeaxo6Lxfxk6sps6tnVy+v5stlApurfhM4001jsfLmCzcp&#10;nXjHX9tARtjU5gm/0pz4o1V2Okub577zxapJ6+qH6vkp5y7hC3C037XzRLbZYAJA5BEJ6P3x9swu&#10;dLIShInlfo/D1RXYo5LLlMKJVyNoUvF2lWzJL+keMEBGYbE/PB6P74xP7sH9HA1P+oNxu33cdk+d&#10;+rBMa7/UgTFsWcOajevap7Zzt1TuO6J5jmglTKdTipDeYHQ8HJHeMuAHsgpROcc1WJ4UVJGSY8YD&#10;kHoo3s0hbcBYEzvifAaxyrGYsoCcw00Qyk/RVVIa+tr21PAji4LdGC8eJL8PIp+HVqjJOMWs1ZFp&#10;zvSDJ5RMZc3apcwwwuhSpafOIvlEGUxhSIrOxjdNq4i1wDflNBFLdpR9gggu2uAcXk3QRTQHqkxb&#10;FawBE/CMoNvobrMUyChY8bKsYe2xhyKgBaokTK9RJ3/hj1rYZss40azSogIxlcgb//OKa/f6izeE&#10;eA+sUTMjOuztYoebh97zK22pr9JK9aff+Xl0xhCS0QMbBHSdYmRQreq2ilODu6JlFjHSKd/4lesN&#10;X9irrYef2c3GmfvNyaoWJG6ce8uNdRN3LxPv+ap0HdrTpFn+4H/4n4S/49TI9meV5NMsGMeIGyGg&#10;bTuggbMddmOowRIpmG10Y+uqkj9Ktq1t/V+vL0P7ZLffeIuLbyWx7S+eLm/sRmdU6zbPTmiOtzE/&#10;pW1Wl9CnoR3KKUFNT6hPdGkyWYtIBM7yKrUe4ZcGDq+DrvPz51/86z/5l7h7n5wh8NmjicPYjnSu&#10;QQ00nZ9uUR24HAyjwTBvN6pdSCGWrsliUtnEGXRUJuD1eoflgU0AYWSHTLnRoS8saQszOnN5jc+r&#10;kbA3DXv9k9KFjAxVznkSPKfvCnhKXRH1l4wTtwqxonPFr9tSmZRIOWWETKYkcSC7H8Q6ibKCy2qJ&#10;M2JVr4mXgV+b71fY2uYvIFCAFAKDB8ZKAI0pvyrrJJ/t9iGtK4j8Lo10IQa1aWiaZ/k8qy3yZl6W&#10;URupMntDX5hXaoDy7JZXwk+F3Y72l3Foec+HeW3vfOhMee9PSzb1fT8vryytbwPlVNJoPri75n9N&#10;Mn/4PuEYUb6e3rraKeTIqg94byhvWkwVMFGrYTQtfCbHHqRPtim8EV5nYSJQHXzvt2XapWQn61fz&#10;cUkK/ywaYx4kNwwiaw0xZdNHdLIKdQsdi47d+YW/KNkYGSZ2HJyQaIFPrZYGR+O747snH34yGI6Y&#10;YbWh93uSHEBzQZ9dOaUx+8P6S7/B6APNiWoDKisHjJIRMr9cWqggNCmV+Abcg3UYUGCChaNZiqKL&#10;lzFESSHy0nnYBpSKtc2GsQI2bXjLNbqdI+C8uEwx2KE0Y+YpVozp4RunnaIVXxjSHJzrlby9Chqm&#10;338YMimVN717cm8lq2aGV9Q0pupig4u1zRyBk4dcj8Uj5wl63HIHE5qnKMrMwIp3Jxw7GjrMP9io&#10;Nb/mBbYrq0RMyjk5zK5BRlhaG0h9yceK4GpGrsqwTYHGv4KHx93NcOeLdcDHIbLSwDGx79W6Kb42&#10;ge+dR2GQ9u7iK8Lrex7G1eLdx+2PGuE+/Rpf6EARf185sx7GxdckJGrs0DMxSRZnjUQ8UeuomU6h&#10;5A/wW9wCPcMLFzoTvyr3Kvor3HBEINJq/3u/jaQUmZqFFlqtdMRcQOoXPB2LVfzKhNGyWNFq6UC5&#10;kKRcnnedzk/QieSyAY/b7QZRhih+YzA4uXOv5/a6x3fQLYEyxaxRgye6dmJUx2pkKCU03ksa53DH&#10;wXQzu6GtSyKkhcIuQgP/8nICeRpohZkX4WeD1P+WcE8H+qyb9Xrp8Vmj1bVpESFJSXJKN77T7Ery&#10;B60w7q5J2fhgBkYhr+t/a3l7EKEvzi3T4DFCnwfFRNmJG1s9RQRdc2XeZjSgNWGe1rSbFMyKVhZJ&#10;Br+jE1h3gEgh0xKJz5n6ylTqVC+CkutGYlRAhMYHvO4Fw9N0cLLvH5cbXgWQlBoOO4oMi7oYhDC8&#10;KaUBZIQ8oY4+rfpCuAk1SvPHjeG5yV41NytaAEW6ah7F10og3nOoFzoRZs2//VEsv3e+W+QU76YH&#10;Rdek+P5hveqdsiT1DwWr35yg7GftHSjh5R2ZEsW7rJVVPmDwjB8lxTxaDSxoynhKVUmJ0eUH7EKd&#10;zCiYKUa195v/mfrtu4Ram8U6KucsVnJVoYLpe0hQI5O9km4QwtEVqAcM+HvNwY9vXtLhYLCJT8U9&#10;yz3p9rt3zobjUxczv/5IE3TTT4+C1Xo1WUyvtlvsmtxCNYh/1Nxd9ahaSMyBUDCilVS4G6Fmen7x&#10;HCxJlzOesb4kZhHfRd2mbMe7k87WcdbdQXV43Boc9wbAvLogMvNGWXgAuqJ6saZ7KXvAGhkhi/VW&#10;vdN8oWFoca9uMzyzlI29opmZap55aA0UwbXIC4v1LV0Bs15N01XdK9YVUZTSVnW+cUQjUJDL7qgH&#10;q42UU6SMPiCIP02t+SpBor/FUONefXDsICpJah0hcQwIAHXmHNwGCgaURpRZCNJxSzF851pqPaof&#10;JdI2daqJrGpxHCKr2Y6viqsiYt6+xfcuSZN/v7v6btfbexbr+9awnDX1JIdfO2wTLV+TXBWVoAmw&#10;xYVkGcbmFxT+dTxp7sxlw7KEulStNnIo7jNSKgD+9ASyKeYQ5RIb3JreppRm5XJBYDGWncXO02Yx&#10;p56OwAJ4QV5GjaCMiQkQdpI4H9uAUj/+2mffOj253+kdIVEJwkPujBLTZriww0Zt2HeGA8SFLTM0&#10;otku83UVpOpyghtuASQto1iGOi1WkNwdeMPcF7N0SP2M+IPdqsGOyStJA5UtTExOxx/ce/jx6M7J&#10;8Gxw9ktnbgdABnkx4OaQo4ayhAwOxPPtGzmcbIfbcxtqTeB+/XE46A4XmXt5q/ypC2Ii61eCjolo&#10;aMxIQKBcZRhD93lTriBSvc0A59uh5W7tdmx3EruNHgh94JAzBBUdmizMkjl5bFt8GySQQJdyLVn3&#10;ZMhMgBCoVGvbJMhs+OLGK0lCrU7WOreFUxHszIt6daAXAfNVjH33oH/9k+9fxO9WS8U1O5zp7/nC&#10;HBrmGCrWpPoSNLnE0hXJQ6vHdA3ZxZbbQMcKhqP0xZCFI4jCUAMaRFpXB/hokwtQ0OO7C4QZ1TEg&#10;wwwWiZdwHcrV3vd/WBhw2/vtnVI8hA1gLDC17WiNKJllZTJ+5o5Se5TOMV+qOEOr+9PltaRW6N/m&#10;6X9w9/6dYT9rMOuqycnFbHKzaaooeEOC82Ceuj3MOxlX8IzyZhR8w5jGS4hdEyJEANgrHLsbVMyu&#10;Lxlx0sAn+QE/z1yWCgUNaRpdnocZKaTi1mB8ggQoMBl877S/I4AyaeqzsukbOnIpzXhFpLaKpjI6&#10;NemnXtWrkFMsvttszOR7gqIQ8LVcb5sHfF8QVLpIkobkQCDeEUzlOF2LXo7s/bheapS21Ltuq9Ru&#10;lIElLmroe904vWXzOLPb1f6w16jmqDgiUCCtD2CU7czDFwtBwQyYYhmsXrjCO6EOPBkIlYESo6Ev&#10;UXUxNQxnU4uMOwCiG1QCih8a+NJQEDhAzQh+6XAcv0pUi3T19fb6/1m4h8z2kB0cjpGin1s8zEGi&#10;0GYM2s3jNqM3x5H5M+a7xc8bfr/+wVjJ6uUL5SE+LnZc+vnCy1gf6qZpDqhIKWCc+timJVcUv1oT&#10;3BEzXTEADA6amr1ngoTjNgGJKlWoDRrIVcMSLho4IgvjLpVX6i7rm+ObjF9lqqzR1Jdn5E5aRXKp&#10;xFNvVK5zewb+yJftG/GejIQ7LYc8jAjREzbe8LyVLK1ElE6Gn1zA31i6LHckpZFHgPED2SNn7A1H&#10;mWmHJi41WCLxWkZMCMxhnWJNJiGAMl8sZ0ZWPVnVwK9rMuUg3T0MSQ8xSHdMVVLRtD8UAerXc5HU&#10;GCfvVBClFgJnip8YZQEpkQz7OIrNFRMp3TQly/tutQTb9F4L3fLWqNPoedbIq93rNsetPiO9WtW3&#10;7LiKE6aXOt3EaePGQHdPYnrADaDYRpHPjmUFqvYiIRKogDWXsm05kVBbZKupE2/MAApYHNLVTDsQ&#10;aFGao1zE3BqdqlQBJk0uJq3FCvvqUXC7aN9dsl+NsLfzBbM+inP1zUeRiMo3UouzgJqZMFDYcCo3&#10;VXoqk53i8RVfNTn/MdjkHZEKau0aRVPJrWolSZAe93CFL3rAuguCrKlAI3ngqZQ4KiUlW/QYHRrY&#10;pbbG4eOQPBdnjLQqhTwyFbG5DMZv3OA9ATJhEhZLU1MFsPKRd6+JidUm+daghxdCVsAo1HzBZ3N8&#10;6fum5DScKzIVZTfFOSKCB5bf7EBU1KBTX19cPXn0+Ob8Ipwtd6gGL2cQMwC/YjAUQMe267tGa21a&#10;32qPC1VS1L+3Fe2ri/uVL17neUVadagqzClr3nORER0as7g6Nl3eLvX7voqLFp6RDPIcK6+fXu2H&#10;E6e36Lobz46q19NnN/mLpQNXU/4AXKUQdadZBihoA6FrjWGNle2YwCC2pcmCpJZNDDfzUuXIBeqQ&#10;K1WDzmY8142XsFmf5qoWAa9IB8xBbi5nEe+Kj1f/WyRGr9OjIuEr/u/2cYjHJgYefvIQOQ8h1PxK&#10;Ecr/HR+vn+zVs/IqNWC73UjFgih2VxGuD095+6dMSnO4B/xPtfPd72smmefDUnxWzhqFZXzx9Idj&#10;RfkKZTg7Pd5bF7t9DICl3Ph8fQkvhFhY8f1PO31G+zDtVDopTEMZOVygV9fPtDCLJrZptuuGaJnq&#10;EGDzCZunk5pv+pvVi4tzqf6o1CaqMGHhNERGrAoN/U7TFishj9bB5mY2lzfQbBKhRDLf9Gj20Pwg&#10;ctGwc9COBfZXp593e46ZO6R7btLyogB488N0uAgqhzK7KOh5yUAVWQ/C/pleotarIIJ7N1nAxWGy&#10;TWfN2IhZ6Tz0n09O1vsQAu1kzUjHIYcNl0hUbKDkzd0oADIBNpngSu80j4Ld9Nq/eu4jZgUaN4pL&#10;TLGoD2hEc9zTQNTgi2G5GQaaCMbgDe1FNTIlTE7vjHxHRGTlUMVNKy6yucnm/5X3mLdh9tztcj58&#10;59XKLValCRTmB18t/sOKf3X8F0lSARwvHq8/bm978ReLXXC7aoutY/5+cRlNHClKrUPL4vYJX2+E&#10;V7tPhyAYHJJHLl5dAlwmfTM5hYlvBWjI9CX1B8CeMWkRslNXQLLRSgX1T2Zibg5JSbq9u9WKht5X&#10;sp1iknmobgRaNX/DvHTB6tSvNnpzCsAIuxvPXP41RkwVTDII4FavhfUPVQrnPYTzaXBvU/okb7Wv&#10;VuXn194m7DEnDjaNHGCnJoLVGmmtaUfpRQjF9N6uoam5D0P1onNlpJX0f/x1ARUMXKqIrLxUYD1k&#10;JGj9o4ROtN9Nprvzl9GXz7cXPx3sS+O80585pb9alP9yHv/5KntSYd6C9qLMluely6fxF387/fGf&#10;ffnFT87XUwxByPfBgmrbcsBBZgCzqEUNoDBGFwr9EI0dyLQosxyGpObsMa7sqiIPyo/FZTZr7TaL&#10;PARMs2YOCeerI+6wNG+XXrG0ipV4SERvv/hqi1Vbvgi3xed3c4X39RkOP6j0ulimpp1hPh86B195&#10;ykNkL1oNt0G/6n73e4xToJaelpIxwgDqDBTJhyLgoakLoofyjMRxX30BT6XijCuNL9aIPDXIfZHe&#10;+sbgqO82RSMCOMrJzXffjKxFkD5MVA576bAxTbPBNM6LKMagPwpwlEuQ54JsRdxgC1i6h41aZTO7&#10;GgNNxbSqA/8CHFkLXYrGbImI8YO8CxW9FqIbmUzXN6Bm8QJGtRt+nRwRDdHBXGSZ8PKcJrK+r9Fd&#10;FBPmlRShif+mr6akh9VJjaXOlGpS1YWrGaRggflVyeUxdkFQw8MM+ijOWxU4wus8u5xXYTnPSJD6&#10;sT3E2wf5NsiMIsGgUUj52eigjOw1PfYlsUNrQJr0Bhalrg4gTdDhNCBNfaOOjRodQAwkLSDwLF4u&#10;qA3Qz729pK8P/9tle7tND7H2deA1N1q/d/vFbZvvEDqLRKCI2WY1FD//6gvlhe+PrLcr/1UANmG1&#10;iOfFSr2NrAfgZbH4bwO6WTGHBqFZraJcKsMFX62clUPdtMCLslmv8vZm6vfUuZQbuJmTmL9oMEj6&#10;C8Ucs3gx7x/imV8p3rdegtpaxmge5TUTlqUfT3VG9GB2DtgHxyoOX+CkCC7J+sXmYZvpt76BhZ4B&#10;kiL1hGZGdjEfhqVwighg7qLSW0fOdlLtbQcfVYcfIbOCjk7m1GE4C8FiLrjcpMyFec9HMWcv4qt5&#10;seazWSV69SYIFBNa/m22a34xz/7mYvX5TXCxSJcr1KSquC4CDN1m9XaPnMVr4ycFVXbpOKVxw4a9&#10;5LTa+3aHBV0ddr3jQf/0aHh2NGyTSDlpE2PkDplpiS0Jy5ZGFXHUTIFffTCHANhj6mY9CsghHdfb&#10;TvCryPr6hH51qhav+hATTTA6rNRXX5jeiFmO5lPx+bCGDqvpdkHd3s33R9aiX/XWwxSyt72mVxDH&#10;4iIX59jtZ3Ou3x4KJpsxlZYKYxaEyyXSma53UwTf14+iYWGgE1IPMK0uXmrhSFjES7NSFWxYZ++m&#10;AeZvGdRaUTAZqojWarFYGRRT2gqDrOXLczHo4q1Qfak7TFyV2jRVhfo3jIIIbkXSQ4W4QxHj+eV+&#10;ugbhXj0a+OV0Xto07rr2vdrCnSXDsO5mNtZyyHWDIjLvz1B5bxOpN78o3nIRfoolW/xncS6YYGsC&#10;SZHWoEljHyXu3cAen2/Kv7jcvJzHWyr1zN1G7XWAnNUJXWjq2FWETd++1htBLq/jyOdsqjU8mpaQ&#10;zBsNmIlcMdxpsPfJvTZ6PqQowCTK0Hq4L7Z4sAcMThHaTBKjF2TOqsPVP+yew+t69foPJ/Xh3Ryi&#10;zCEUmnd1eMevvzgs7Nv1fbsyi7BlLk0RVg9fvP9eH/7euxdZ/1DUWLc56+3lvE1bzF4rnv7VWi1W&#10;T6na//4/AaI3sEsPnaoLwoDoSX9B+7Wo+5VXoIkqEHxgXe1rP89jelEQoC+2swTldBZU5PfCbR/Q&#10;rqa01RKKmihwmzKNYGk8NoG0a3XhuyvpHIC24E+BvgoSYlxihGvhK+GPaWLQ0Pnpz/4W3eDRoEMG&#10;AJFZ2nW8FkxpZ+v7o4dwattOjrcr3vWC2vzi2TiSgJtdza5hAdY27teOux8OoV0Fq3meL5i/Qn6K&#10;wNuSztAhY7eB0pTkvDkSaIxgMEp/OSNmqQo390PRSo0kXRAWE6y9DPVqLqAsEjiXGYyRT1R3JM79&#10;rue1NFvmOmEMhnxVC6gwkuM3VzuMBSP/JcqTPbd/p+U3FzWUpbC7b1ykNUQ7mQCeUamVvZUzrJcH&#10;5TIauk7kxz7XhuYd94CzHr9AWrsQJ6lcKQqwXFa6qhycZU4hYcTrQHQAAqTWOjzUBzRYSHR2WBhM&#10;FjiyBM2hq8QkjQ3LG6W8NWWG/kc4Rdk9qU9UDMwKIVTzY8V3DvvEDOn0r6YpjRIKDSUSSEI+tqk8&#10;rfwoOeE0ABL2VA91nAzRUsXI7UyLVSIIsHmoP2oeCikaueqzYZtpp6oqZosefee/AHNxVM0eMB1h&#10;0ShnUui4zUQUQ4COgBOoJvaLvPQEq660MqzULrZ4mUqBCrUo2NtnvR61NyNdFEUQ1jBIYs50lmbE&#10;6mQpSh+JN2e4c4ZCItctlq+WBWZyMu6OeP9yj06jv/rrv6BVdTQa0hXXjNH8P4xjDK8QVwTdyqLD&#10;aRImp9s8jm/WVdR2yt7MD6+TsHTUGn79jtWlRYQQLLo8aKRWAkJu4tTKHeRJK9LqIFAU79Rk0q/q&#10;UrPh1aNTJWOgUXqIH8INrRP6zLsiyrPDNOvfT22cFiiJGAdTxKFM5MfhBp1ZdiQuRNJGuUmSTd1u&#10;3T1tjbtrNMbQ3xrgI4rrA3MZKwkjlBXr/VrrCI3usdPDKxyZQi4qEsZyMQc1EAFJE+6QprUQqbiv&#10;cXNZqQJO04sU96Fc17ijmBMdksvDmoD3wQrlmwZDr1YhN1+JuJGK0LqhTWv2p2mQmmWvKPPWgxYL&#10;VGEsYt56MCjloGVA8uohBr9cPGlxk8wx8SCj1xcohDHSUJdU7l6sytcP9g8BRQ+GHOazwamZB7RI&#10;vslsk77I8a//tpvvTio5VhyIWrCmTAhXnD/kNrwvkndRXWtPkvgKv+q0itzPY2isWQ0MMYPtz9qo&#10;0nRi0WnV2q+RaZpOARdFLCFem5lyiGdnEhYTsqW0raSBd4HvGDg8oejRvSY0hU8fPyKOdAcD00Yr&#10;UCPG6Xi1QJWr5zlYcFWq3Y2PsF4Tu0/sR/Ksc7EKZjjH3h31Pz4te4yAYM+mcVBf4v+4ZkN0qnkL&#10;dUBg6DAhdIYI5mcg8sQ2sCfqc5COCMp462OvFEXMMq4ec2LSXoK/cECaY3FhMJ9Qb01lEPpD1V1m&#10;JQHqiOXLNF2UykT1m12yIiaeHdsnoxTDlCbiWCuIogTwDo5EjTyMqFPRMh07rXG9cwKgnXsrRYqr&#10;Kf0uQj7Qd/mdCMOvxaodZrD+EgoQi4hGLFs3w2sckX/ypbceDbnjQWNBFAB8DcwdnoUtkuGTCruL&#10;QE3AA11LEswwHgdRjLChcCIN8NaDGypItrjZbzzA4/EMnFJvPZiMMzLWo2o+64tSw9p7ZezT3n7U&#10;y7z+HeSaOsN38wAKpM/IqWXFI+Nz+ZP//o+HefzLdv71Wm7ntPmKdKyohg8YMpGxsY+I6//3avW5&#10;a50ElU9t7/+8+WmUdnb7YLBd/ecPPvh40F8yDi7V+pTANAkEJEBEm9CqI76YyHHgF2N4LTwzudAQ&#10;gU2oso6uuGjHgPoAz/zoR/8vWoD98almYIYeI/BIkpw/fdxz99+4dzSo5G3XXWwx1Ctl/nV49WT3&#10;M1QKGJPlw6+dPvyPPxp85GWlxXYzv3pKcxaLVCLymVPuOOUm4URAadAgBhx9+xCKgG1kwooCa5FM&#10;m5GfsFVgaXAHY/KGZ6zZd3pfLjw0khoF2wqyyajo7CZxhqMgopiM6GAM4IHarAwfjK2e66drr7ca&#10;3Fu5HXSBHnDX1sHzzeYlaW7v9Ne83od258463OJmuDh/+fjvvkiXyBL0UKdZl/Y4Mqd1L7NdAHVK&#10;e8sVozMgqQGhK4vTIcds6qul+eHgMD0vretDx45TjUYY5xQ/rjOfuCvoPdWrpGEIGbeY1K/mo5Ko&#10;eR/SFfGtApb+xocQYwWm/avrSLedNtzbP2wqb7n83X4oYy3asQUUtijTKCPv/d4/P81237b3H+Np&#10;liIFXfzYq/VqfpSjOq+t49q/Wi5fdJqny9JHVuNfzH+e74dJ5h+l/n/z9W/cbdSXlBYV66jWoZ/P&#10;YuU3OcaIk8TPolfAoS+GUgGip/ZXniqasXBOOn4BKgq/Ytt4wF6cT66ZBYCo13TYTHHoSbFYx7b7&#10;0RiG+dOzMdoChmhcqeD2Yt3UsC2D2BOQko285riZZ5twDa8QbkG5552N2nesPVatEpHiFqvvYw4Q&#10;dVwNCFPVLb0j4qvpGh94gaaAZAzcQMMe32a4/9CBRPkDYLnDU6OMIWcMs3eb1MkQodBbwDBQ4KXz&#10;RMNLBwX2FW104eHZrXaN69NPfDoE88m9xby+WD5p99QJGR4/GJ5+02ndBbsxu3xx+YtH8/Ob3Hd3&#10;OwcyHQdEXG+mzXbqINorwIsYLUK5aB2Sbxi2KwRZXti7K8EEAjFhhXugh4LeHl46mr93HJWcRW+k&#10;+B/zvkz59PYHFGmOl3e/b0q993y8WsCHfuVt3CMfeN9Pm/H3q2V3+4zg06BOmJXKX8nLp7//hw+y&#10;9O+h1lnDLYthn+hyJm+7Xa/afXuUNF4G+/8nDGa9zp1pdpJW/mX81LHOsDceRMv/+rOvuXG4sIBj&#10;VQdVTx57JnyyWGEYawma90+pr0WrzmoBttcHubdY/QjTYB+KUMoWT1FYCtWr2TzQzysF5+UyeS1l&#10;CfpCHzjD+2P8vb/46IPE9ZBZh/eErQ943WrwknEQEPM6Y6MKMj7YoKCwtd9WSvV2EwuJtowfAaWT&#10;qVAUlGHeFbNs1pSiC3eJElFAdN6+yQM0+jSdiz0keqQY1Kdn8iTlANIcHRo82Q5fbA7sFW69KFDY&#10;+5aTNaIU3UAARGSyDLsTFMPhIodptK4trM41egqPn9jrTQ8nJLe9R8mOYrE//oxjCQaWj5HLs2u0&#10;4aJVbblCRy+JgR25rX17mDUH2AEi7moqCR1MnFxRjJ6T2LeuxiZvfygZBSdJ/k3aTf+EtGGL9RUj&#10;wBSKMMNf6YgZ2pLJJKVsLtzsOx/rFEH293xfN/r9q1Vc4WIpvVpQREjISe9Z8Qrvh7aAopb5Eb6I&#10;KxUQpQZnYh53f++ffpzlf98un9ihzIWpi1/9gdv1ytB6jVndYvuX5f2q171zuRuEyZ9UbzybSLBq&#10;bSb/5OHD3c3Llc3SKLVzJ5aHtpqD5lIyetFmUrlpQqj8XA1RtJi2y3ITN8+IV6XeJ6kuRxymfqBF&#10;aJmLrUeCzR5ic2Xxi2eP71ql+/dLDz+LP/qw7CIfN5VyGwyJXdOZ/PSmOql3amdZCbJjFU10YKaw&#10;tEB0FVxqiH2In6J6JliE4/J9pLqU74Hq5gyF+WbGmkVnzWSuAMMMf5ATnGlvRRxRcifeEFAA+FTr&#10;ypNWNemVI9RiKKq2MUqIQFi663hFVUCZT/mC+AzZDwKreM6SIMSlpXvscD23SX+14gqE7QH8x53V&#10;GPpxab0M95vUCb1e6RiPsMVmg+s9logZvoyt4a7ZT2utjfhcFPRKWndYeCZ4iuxhPlI/vy/GkdsQ&#10;WVU6sA85GiyMmteoAuZW10vABln2TrATTQgVd5UbvWfRk2WDbnv3+Y1Gx3s+xCo2K+71/5n1J6Ox&#10;d3eULque5sCAKdamaVOaUF+gv/Lq6D/9/km+/6RawpXTYPhNqC8iofmK/2cMGyTZ+TpApTNynDbq&#10;M374wgG710wBzUb+Z532brWAdM5aa6CJopNZG850/s2M0CjsRFEYJYRaedqrX0OegkgOEh94DMo0&#10;kx/QmYbCz80U1WPU1cFbF/M+ZZY8x2aFNc+Tsrtu32l2j0a91p26pWgUgKWppcvLZWVTcummg4/k&#10;dQDmitZgeIH6rFazbbxqdPbN7r7qhlUM/Ry/bG3hNhuZCHXoJIyitE3D3ltetAw9lcXtfawBDh1A&#10;g8+qWZhW70P3L1ud1VEvcQGWkaUiNxY3arvmNtu2Oz0KEjAu2MHh/1auYs3qVagIkeu5gaC7WC+W&#10;+O7+6jc//fCXBqj84XxDcMO6nK7NsXtSz5DXrAnfpeMZ2DamyQ505AhgAAwCg7hTrkX5ZNFWkHzQ&#10;xiJM4DjyxmMHSbneidAUAkuJniaChqUa1BrM9HK3t7W90G6FjpfU3Bg+bc0NHIfeRWDX33qUKh7+&#10;ZKUy6fIbD1Qt4CZB43/rIURHkVRR3fEQG0fboYKxOKPiNx8Wujx8XwShNx61Mg0cxy7REwSIVqsO&#10;f/03H1ZKH8LTo8UgCLYgHuZxoPaoot/TGap86efXDvI8dY67lb9BP5/Bl5UlwWq5jHfn+DFv4kmQ&#10;XEbJ87T6IkieBfF5mFzu8knZmldsmuCLSpXP+qJqzau1RYUHAm+lx0h41ey57aid026VPG/D5Wwh&#10;hNrzEOKHooCyqaCvbAHeVciZ9eGDb3S8B1Z1gITr1dWjPL7eXuEsvcXboFnL0FRvhWElgJLDziSK&#10;wLuHWnneujPJ3Utqsg4apS6A0a7VPq4AlvIIzyiVw6rX0ID2lk0iYW3L9k3ZvbTaE6v/uNbz962w&#10;Ptri+rRZEZDb4WI6PlrfGd5xraN+Z4QE6C6Zhdu106r77T720picoB1mR2uPV4W6VLqIy2vmwLgH&#10;es4RphV2rx52EZkZw11e09ehZkZcbGf3qu026BUIZvGSfANlFsCPRBpuWr28rVhtYgotDARt2AQ7&#10;LJlQ+bUrNIm4cUpCuWK8D7WmRIThidT+FK1E6A3y9n3bS3rtlVsHPJOxPHgyerQYAaNogSgmYp8C&#10;4klMS8agpEbsXwY1Fe7K2w93n4MVckDrVvBuNrU/nHsaELudidO8HrOcTF9W4hO0JNRwe+MBEhW9&#10;sUxiJqRSIJFpMkuy1syg1EM0NpfoDH3nN++Vy5ytaHWQkhTA2Lc+YAiHSeUJSuQNpIrx4QK04atA&#10;cZFCKadR3PKa6rCzBxCeQIybeRHSA5InwTnERo/YSN/UfCi5lMyIKKOVp7G9FZE/wv1Dz5ETmqul&#10;aahawbxGDCE8KnCNwyHn72O9aHpbu936hobU+PR4fHyEBNA2mF5e/AxFTaB3dWTuGkSizK3YqCk1&#10;2z0oWk0EbHa270dhwpYJ0PAy9PjmdtfzvM/c1j1ATJynFhc8aVW4wqB1dIX5H8yd0ELlgKZxB3/h&#10;qFZrQ/Hin+hPAXmOwxu0p1pe36l1pE2ZbbGvDriwtXqr2rKCwFltcB06AmIbou63a2wl3gMkp9Fu&#10;AaIIdvH54mqRB3abrQEvd46uL0ZHmNx1qy5XhDMpJOM3+CEkppShKEmh89YSwlaqI+q2qY3F2qDT&#10;Kf63lAjUR1LHUihZ7qftw1HM0TXgsx48XSpphzovLKvg1drMsAeBFY4oZAm9AID2UuxnbIKkntTe&#10;OJtKdfDBkoDj8xsPQKiIlNBEioQ5TlEwC2g9gtahqwMonhfI3ZRwgfQyNH4jnkhq480HOPJX0wzi&#10;orQ/lRhIiY4FRNOODI4tc/c7379fqZxpJ2riaTAF73xUMP7On6yTTavN0NpCjApLJqpenoQWSIhR&#10;RB06IbAhRCN3HFiK/FQwqJSpma7qlddqOpEA3ormrxiPtLWNPpRIjyS0mrSACqAMy8h04fx7dVt+&#10;mABEMAYQJk89l2Q9Ry8a56RuG+m56Pry0XrzAg3+Sn3fkN4lIkPbLQLbRBfG8NAIa5REtenc3yKV&#10;H2O4CoiQVqoVlwZlq8fKiukg4D4PlnuJWimC9w1edY6CbwWVhg2NR+zdnOZDp36fS5rmWBfP4vUO&#10;Vn+e+o1WuVYnsfAul8EsiufkpexYz1lPF3sE3sLwtDMYNTtWSNcAbrXtbHFo3dmddu4iBpFhfF3v&#10;NY/OMHKJN/4Ew/eUJb5DbcQl6U5kBFGIqKCSRzBlpSqMxDQEtCbZUUbsCslL2bnn0GuMeqHIEUYJ&#10;i2xdNTYaBBKkePMhLS+oTmaOa3Q8JPVJjGX8Dd+CqhWpLf461TETHThhRjRRG+OtB2p8ieToIBJp&#10;eKXePaRcMUOp6ZShSkxBkBJNm3gIy68m2RsPI1ZrNMGMqKiBikobhAa3kQUXzpxYVf3gu997YFVQ&#10;DcLlWeRXwVnfwAXoXCyXFkFKZN12uzmtcT9Esxu9NkRPuFxQV5l400fA82G7L4Ua4zJcEZWMwkIC&#10;D5Scio+wj1ikUsEQsZE3J1C8cEO08LhiSjP5+WJ+gikUi1W9H94tTm508UVFYhSLGS3mnP5mGgaL&#10;xezy4vwX9eau062e3fuVRucIqjeHwxb3XIDYrZp71IpRrs2rU/wSbGserZISJoCkQAzj0WX0CQcI&#10;aO62qG36jCfZAvUKqs/cdPgxKzyd4O9Wa+3B0Wde5w4CFFij79X3bzilfrXssGv3VrPS6k2ocVot&#10;ZI7b4+HgbFR/cFQeNJd4b+BLNJ+v4l1nNGZfOpfXBM+dV886Dc5awIUQ1J0mgX+2WiwISk5a61nd&#10;YX3YLLm0yKjvjAky4wYuJ3tbHJ0YJh0ZdE06eAJoS4SICUgcGNggzLqC92qweLAQ9r5V2lb3bz3C&#10;Sh7wT5Udo71Nmc8Y40JYgqtfijljbAtGXMIrtCuJUyHHQEXV6F2+86C3rfmUwO0akgnVL9AdmbfG&#10;tspJCuiQvmZlAOlJ6I28+dBUTHcZ/oN0iYsv+CwGIeLTSNERGVg0n33v+/erlRHbhqRBec570gD2&#10;zcxPnwdp2OtTllcDfHpijdealDIo6Oz6HYhvrHO2uOjhMA4MM0T7Q0WAQR1yGYU8INwaeDSfeQb6&#10;1Fqo6hGwRiUkxxmLrFsd62HYXUalQrBR+pWGaw4d0L+8RogtWN+E6wk9f9+fnJx2u0O31/6Pop2z&#10;QuWfeVawiQgQTho5O46kHRYaTr3c8pAW8nc6oSzEAZs1qYnTKPB3y2vM5yy3NsY13ACDGbXJwU7S&#10;O3jq1Dh2a8w3omCWRldoQcVLLHTd9SpbbmYwhOuj/obMwoUWaIWMl+H2NGv4kueAAdtdEoP20fH4&#10;/oPZZBr9/MspTKxWPW066NHhXDe5vkE0yCk1tOwT22PJlxA3x0RY/seEGep95ooUpJqYMRwhXYP/&#10;Sb2hwEMs1XyfpjBuTfy0TU4IkWiPxlCRpIpsxyIhd3nrIbk4IrXRjzEO0sXnEoJHjHRU5sBeJC0+&#10;lDwkAzjqoiFPt+iNx8ixO6RHVpUV4OZ5A94bKvm7tFPGPV21GNYC1GX6jIppBSc6pwX3882Hh9JJ&#10;2QIiCfTP5evbL1pW3q5lbjX3qpkHaOAf//4ffLtm3aOLhkMTC0zSEG9/hPv8yST800m8uHsnoTqZ&#10;raz1erGLAsSpwbku5mdD8Bfqe3GHuDYNAz0zhDt1QSRUYvJO7Do03GRdmoZDgdTGzYh5A0NBelh0&#10;1NApJOlMt5uOUx132qIilHLcKqmqkU/PV5vlzz//5AOkuW88N2GPoGDytV85Ojpjwfxgja3D/PN4&#10;86yDjwCmoWQvu7TnjGp2D3stPyg9+uLJ+fljhk1dZDfqum7Qb5OA6SvuG72G7Tm1rCH1ZNquMvwR&#10;Q5UcvdGWhMq+lvp0G58z9Nytz7ZL+I+cFi/cca3/teOlRBRbVBdYthx33W6zTb+lrnZGY/bsprbJ&#10;kpvNz/7Vn96fbuctO747ykfdkL5xKb1aTqer5c18DSMRWOtRb3TcOu7WukiLaWZS2s838XyT+JAK&#10;c2Z9TPSsTbMfua0UvBb6XFKP2COm6jOitdGh4SRm8eomUvGbcJeh9vCelhPv0HS8i/kQ+1NfmN6S&#10;sDMmThrEhBhQbAr6hoTpd58npo8stooakWqdGfgTv2ZcPw+tKAO1Mw/+HN3Ndz8MCO91q+u250Vw&#10;QgbuNd7tv/yDP/j3bOskiXHlSEjL37dYV1n6dJr8+Ww3ORvjfzbahPVge71ZrIyQ1H7t3zse0Wgn&#10;3vM2+YyGtFIQw6ZS9WLa/6w2skaWNFkpfx62NpoAKAGOXe+uiyhvExdOrXC60hj/Xb5YTq7roIyE&#10;N8npt5PIomaWLjfrz3/+y7807rXjoyEOOJWbyePBqXV83yvX7uNHvgyf1tLFuO12vdYyQZMxuTe6&#10;b/BvmEdbuNl/8ZPHwXIFJogYSwuIq+c1cQIZea22bOGYazIbz1qcAtlutePQR26MPAsND9wyAlbX&#10;tOV6tfIHGAhThmThKu/6jY8qgRRYev3mfdKHX/7g/uLFNTkVJxraKoxEa0kezZaTnz6Of/Rl3G42&#10;795hEEKYBFOODTbN9h0EjOI00klURelY6itSxXFYrBPs5PZopiK/Kuai3+rjC5s0KCOxM0PxkXY9&#10;vdj88ulLji3VMurlGGFCKDD8GUQB3/lQ71hsZf2gQWsYpB0JrgRhEV4sVF/5BheFZI+4rOTz3ecJ&#10;bDIASU5K8E29fX1BJGI8dFistx1+Uw2RHrxn55iU5bCYX0/5TYIrVNxhQLUv/1d/8PvfduwRFoD2&#10;7t+1WBdp+nQW/+UqnxwfhRAKcOgKkPSeBnIioTUUfHx65khriRULNgb3BMeQbClIiYuGN6PKdrs9&#10;v4KtREHPlWJ06XlMmVx54EiX35xJOZpuwFq2L188Y4wI1INUAq1QIitNfYdUYLm5+vFffvKgf4ap&#10;2indgtIvnv2d7canD7uNEeKgU+5pr1ntM47NYenbNCYdNU0Tt9Gysl6rfHr++XQDmN/18EwrlQPy&#10;QAd3G14TSWydwS8ww3457uRhJfLpQyGbPyNyAaVC5BC3p0Yd4GLPtu9tEEu0w2FzvPPmlfu+30hX&#10;AY29e9uXWEN91B0c7+vWTbi48enU7RG4ilcrZ5lc/B9/5gyGDz75lEWXYmLDeYO2tODuGpmohik2&#10;NlMHVQNci/pyk1xO6GzXF2iha2Ba3XaGa1TYSXW5Ptjq4NiYxchaTh4/l5MGA2ijiY0LnGkAqTJT&#10;368Al5qgxQd/sy42ZcFGLEKZFrbElWXlQMIhYKcGCghzgA+jPDao5tdDKfNkEW0AaVRouckhyTAz&#10;hUmqgTG6/WtFZDWwxhgLrTcRDHpCg559a9ylYYB0B7S4i8lC+b/9nd/5pXGntFkyloHsVAjUvTV4&#10;2Ibx/3U9uXBGpeYosnJ7Pu9ukxfxetmEyB/gEvnN8QAQHs6+YE/h7LfIjpMdEE9KTjYtIwAUgXhB&#10;+AZG/rqLMhtaZNx+aHG8FqrScqlp1/uotTddzCnmi8UmDHDA6mGm3bSTKkey3jjDkjjY/uLf/um3&#10;7vZ+7V6jA3bIKm+r1SXw6/NnW+eajtl/+Pe/hd2GbTU/+fBXcrRtp6vr2b8hxbCqdXh3WA5n/g5v&#10;lpqsWrt0NqXFUMMYBY01GgNczcRf+5vrtBZ3+/YRUTZDPD3xRVCHHsl7q9cbsgyvMJyjMzEcP7ha&#10;vFjFN7Scse3qnY68I6quVb/+67Q2g/WMmmQbL1fra4y4F9ez/Bc79I6YfonKXd7x9IBSsOZz8k5e&#10;RpZ9aYp+j2oa3QBy5MRPw9V+OYVC2GKqMd9JMTlsniW1ZlSv8xBIm3YfbUrCJHhfIImYJeV15F1A&#10;c1fktLb5Zu14FXzRH26RGkGPgDeMr9hqgbVQJwrWHbfmyTHQZjSzpsKzqVb3dx4etVp5sLm2Gp2n&#10;K+fHF2izNyG9Nbw685ulDwfeyCeqOVY3VZ0MUqirhJEXNbd68T40jJal8mkRTVmDRFPa57wivqSU&#10;ovuGSQZLFv0gMNM8tH8pVxhPwtvh1P1PfvCbXcBbYEnZbYJLviejQK33yyDc2PRpwLJyMIZOvNto&#10;FGmPnGZ5tWzuEpcKjW5HlHYbLs8nmC1qf9GWZcJLx3crDrfg4UBzosJlYSLAnB3bsk7fclv98fjo&#10;5GRwfEwDksZHuY54u9GRwaoVzTYSCUOYMsxvtFmDB8edkVftd+TrgwmR0VDadYana3iC3Xa718KA&#10;crWaX8AZjRacX1SrYt3h1oMmOObH0v2H+e+ANObFcJ/BrtWwsWzSSRRJARwOEl5eveWiW4Q6CrbA&#10;JEh8iNEnORmRIg1In7k7jLFt4mP+9+LiJtjGLQQ92qiG7n1/OllcBvi6AZCgJvPzdJV0S3gQedhn&#10;IbouIKlpG9EOCcs3wf6y4kVWu9Q4anRPGhij0o5XZw39xojOFL3eug+Si+ktcx1utpaFwX+S4qBT&#10;va8GFUACyIzvtlVZ1abNckqTuVb9wKLrvP1gXPn4tPlw2O03m8nGn15Pw7iECV4NHHniAx5COgT8&#10;A61B+letljMaNrttytD2AnnKiK65W4PDAKiRZFcOQPx5DQ0SCwUV5hEKvIrp8N2o/KwKbdd3ukoF&#10;T8QAZQy5WM1NztHiezQxzXC1IHEYhSwRVultgH4C1EaCU/2tH/7QJS2MI6p8Mx9+dVC8RvDAiHuE&#10;qJ/TQfGPu1sNt5CLQYZxktsA2M6fjx37TrsTLZbX5/jwpteXL5fT2c3V5dWLC0rgycurYLM57vY/&#10;GJ9Rwz1bzZ/jxUYXvWQhnewzBvU3j5+ff/7oy8+//PLxxTN+5+dPviRP6Pf7vCQSb0P1opBATC7b&#10;Tq+OWk6jGrXb8EY4zXeQ7lrMMstdrEDozLYd6KObxeJ6PrtkGgyWgSo2jcvpluqBYpnUBdCA5NVp&#10;CpJWRvSCvXq93622PIoSZBB2Ic09upoQB2gPsvml8cLDWGDJAYtEqiDniIMDepKhXlrebOgXcAJW&#10;AK7cXD7xo1lEo6EkSGHkb/fysGGECpBMDU81nyXQqpYJPfddI662Sp3TfnPQa/a77fGg2ig1kVOA&#10;/ujHGV3jsIThdOLHDkmq1CLJ2RC1lwwq2QztTKqFavUhsD/VEVKmY0Cryj5jJpXuvc7+uJsNG/Tm&#10;7Ciq4OyDwy2BrFkHBZvh3ccJwFYm0kMi63Tdu/eOvGY5of28L89jex7Xg7yOTyjZGt07lH3EtTDq&#10;8rFMJFipsi5QQ0FtSUl0UWMUgOivPlhdrM6CcMW6pB2kRNhUeZr90x0yaghFADZoAI0SQNvw0GL9&#10;7X/0W3ZO3YDgq6Z0hfdH8cvFZx6YPX+BpXOji3UXmRArtbwOKHrEFMjSk27rh//gH3z6wYPry8vH&#10;Xz4CONXCpAtIL8UC3QAysCS+e3b273/rVxGzdwb96vj4hqKw0cAfCbwPsu2EfZqNx0fj/mhUd120&#10;ydfRtt3yul38f2V7InUYMcAEglm9eHbUZiy2JRKg2hZR6Ti4q2d3vF4tClyK1s2q5Id48CDJXE2t&#10;y6twPtms5z76LbuQcSyGJhRxIpKzZuI829JDwxux2ynXwdNs/dUmDoDG0ElHkkUMN3Xe6FFLbUDz&#10;tULJp4BlseYg99l6q1gH1tkSeHHPryZZMsfeOIiWxNfN8iL2r0rRTS2DGs4hkRjEt1Fw0yRTTaZK&#10;s9kdDVu9Y6s+KFc7e/QauY01Rtr+dDkPcY5k+FJGlj9O6O0BLKuV4Cds6zVMdxTbDP2VVlspmbed&#10;xXFzMa7Pz+rrk5rfylfnu9ER0dpLl9cvfvaTRz/98trPGs0OVtAhC5nJcq+DHD6NMpBMPhMAsBnT&#10;6Yvl/By8utsezCL7yTRdolxFYgFth9GupCAFp6ChplGFiJwHsatDuAcVoDfw7mI1IheG469IbMYE&#10;tyrFahC/iqwmsBr7Dt4ayCb9U6X6j//RD6oZwUXSFNoZ70NELjfxF+hLuwO62mg5VsMwXyyZKe88&#10;yFeUDkusWv/mr//s889/hiDK0fgIt0CCAgJs3ENQoHyNwerp8TEvjcszyUsvCV9V2wBnJHxVSVJK&#10;7DHaVU1vy/CKd0AjvtPCf0D9BLNajdicUJnh5OUZ+thNwfnoY6ovG4V24LfX02a4GpbyQcmCzYpr&#10;bHAdrfDXg860pWvNQVmrc9ZVCL6Mvg1PoqJLDywLvIiFljYkATTk6a1EJgDTamTvagYkrQBVioX4&#10;kqlXVQlJ7krzT4Y1lPPos6OnwdiCNuBidpXFUa/h3Bk0PzxtPzypD7o5Goq6q8ayQFGVbonqZ9rb&#10;THRr7W5L2wJ+ZKUREB62/raESdfqarIAp8qw1afTi70SvWP9sgzV+WFJqjO3YBRLTpM/a1gv73Rn&#10;nxwvPx0uvna0+aS/GjfWP1vdaVuLob05aZboiRL4Ma8jO+p2XUIJRwV7UkbXdW5UqY49Iqdzuhl2&#10;7ft3x7gqP7qJb6Im4uvwatheummMH43UA3dEwzHFWMOgMvNJI83FKWKQqG8/NIjSQjR9d9PpKsga&#10;mvLfUlPMbxXCLWJnUSkW5Phy9Ye/9R2L/p0wMsIHFOSrAoB9+FwqTdfxl1ScQNQwi6KVFyKCMs0x&#10;UIX5w0v3V/twvbx6KUWRTke5SLARVUmwPGy8mvVGfUv7OwjLTuMqCB/dzAAQyYVXAzaU1xma5Ott&#10;uPCDKZXIas0hjMkKyR02fzr9RdLmWaWvxGJFNmjQtrFlQpW1g9EVsPDlalTOhsm2VyrdabY+HJ2e&#10;tI4ooVgDdavVHZ2O2oNRZ9BrEUHa+GJSiQvByM0lygm/LAQYwPkoiPzpOpisMj9F6q9OtVBQ5cQE&#10;McjGwhPI8DyL20ATgQVjeG5IwcrzrY6KaLc5Gg0/PD77xtnd+63OALsVJnV5RAC2cFWUD21DGCVU&#10;oDk3SNpgcXVKdsei/CvTuqZyioMk3WSbZXrt765Td+e5ZBA+U/s6nKwy9XdGU4ohEfBUEltlCzbE&#10;BSaEpRzTzpYcFkkz0C2pMcCZRr2j5vZeHxl8zRhc2/ng7tGds9E6Ka9oP6KiU0UgzOMNet32cDS4&#10;e+fkgwfHd8Ztr2Evw/TJNJ+l7chqUGCautCIPhvFJ66GWTQ6hoU5NpIoxoQGo6JCCOeNhxq3mukb&#10;tWFjf6B+g4qzw3zroMJxyyVT8+PAsDIw+d/8wa9zlkscX8XcoTXxVpF1s9o+jnZ5+3axbrVYK00n&#10;qni9RjNdzu3tpm1VekBYiLTrNUIlJAOxaKx4O3IyWPDngGb+/PxiApgSq2hFUCIQVnJ4OnDvwOpl&#10;aJThXpc3BGZbM+1wSmSfvESNpRVZtR1pXm2nFzh9dj2CUaXveQ5A0YsXZ7YFZ9QBOc55Ge22Ut7C&#10;3qyEpLHnHUHZciBainFg+AnYH/J81AGcrYgZUlKp8sY7NgynqwgXHFzCKtSJzAgg21FQNTJOPGMA&#10;KMSt3pBB7JZBqe5tZOIl90t10oJ4isK916F9jDV5tRNVds+nm/NZsMKSnklXe4dxMOzVBBvRVl5u&#10;oZBFyGSJMYrIG63I8kIcfKLaOkxx41st/NkUumXLsk5K1UGYNUDx+Xk1qFbQWd66buh6cbOJjBsz&#10;cCrGzMb0uklivNkOXm76z8KjJ9vxo3BQdY5QCLPcZrnBRepbrSFtt8v5Yjpn2heTMmPdzURn7fsc&#10;IFwJEuoWeMAs2GdbMr0Lv/ZsCfYCKplQ8HQi+UzwVHNUhiea0IsLrXnkgRFLjxWY63s0RBTJDH2o&#10;0HWjP1bgVwodtkIvpgCvmm6WyIVmLRLD9TO/9YPfkCi7wFgmZBzWaYGMNhxQxuGr+JwOMg7U4uqS&#10;Bvi7yYzyObLcARDJ2cTerBi14Rq4nk3Z7DY+YGKwCJOgRLkKGKpB54M5JKcDMTOG68UXWMqSUtOf&#10;UHuiEhDbQGAYrR9GkR0rZ4jFi1Bg1UvhkIGwiq/jtIkbVscFue+CzlwF6xcXXeJlxQNTkmicb2FN&#10;PqPIquRryJXu6Q5BQrGWKQXoSSsdYImB6id9Lb6PUCjAiBT/Uxur10GjOcD/qOrwgm3wLEFaCkAL&#10;laFSOHEFnEkjqSJbUec/VzhSVOwVyixMmMqYppY2aFRh85DDMUH/z95GziZ1p7vGk2X5YmttHExI&#10;3HnUWmedoNwKynXC5XRvv8ybi0p7lrefr2tPptnL1f7KLz9J8i+y6qx5vPDGsAsuGq0rt3XluWm3&#10;kwz6eCrE/W7S6SRtN/UaqVf3ev19w80b3bg+3NRHm/bpunO2do/t1tiv1f2ae5M1L+LGJLafT9eP&#10;n14km3UDgoYhO4eQc/KUPX5zcw2sbIhZI1oiFWe5qTydgejpkhPLMAyuL5dUctMaRUJa4uCRx4Kg&#10;H4RHMVENO5YwUDBDzZDMzK8M3l/6pgqS4rjJJ1FCEEYBiRmZYVTdwq8L4Y5EHXYGT4pYBL7/5X/+&#10;ff46fURlz/h5kWmIVavetLEGra396KfPVj8r20sOKq+zrcfW9DL+yS+6J8ePW+5xqdK5vGlMrz0S&#10;z2hJ95t8UK6MQgergSZQFcR/Bw0Ny0o3nA1Vt/PkZlkZHHmn93O3Az4b4y50VTCgR22l3XKbdnW7&#10;Xo4r8elxJ+Ocp7wlbUnodNUxdo2/+IuWXXpw77TDIDSO7GgLqoWzr3vcR5Ln/ObKpp+1T1fboD0c&#10;rNkWjVExPTQ1QQG3KGQwCyaF+f/bLzD8lQOlOdYOqZCpTjcA4d7HTIqAW0sTwRCXjTJKQd4j/yFp&#10;RzAZ3CQ3ieKFxnOSZwESCEZL0rB8i0QLoTvLJx08DDol9ykzOZVeBsFsVMVMlJErAXmcETg9/EXS&#10;C0PRVWZdRRvcsPn1F8yrEEGlDNCiHsYbWOJAF1EH8/y59eILa/LIC57hZEzbCwVnUD4sNDrlgBK7&#10;w+6941ZtFzUq3pVf/4tp5Wm1S2oGMJz3C4XNcXGFYHIl2Cl4wnUAYpJWQOYiE1ytrV5elcIoPxmb&#10;QYCxNzKa1WZyy//F+NlnG6zdAttrWN0WdEgo8+RIAuXwEBGXFEcYnXC+Is3o9vpgpxew6f/4n/9e&#10;brDx6tBTnrPOjL6DRFLJ2iu1VRD9xeeXT5rdCJyy424qGxZr9rNHraPhF63GmJX06HEvDtt25q8m&#10;4KY4OkrhtklD1eHv0nhlB9GkbzFNJYvFWK3W6cWOV+mPwJ/uGx6NoZB8lctAAMTdAOkADRzTYyu/&#10;f2/snp2BumQtY3va7rTBNU/muGcljJKYEKRbqv6sGsV0sV5yBNvWkrcE+0DwSrIJV3TFQFNvIwCm&#10;CF0cGURTgHZFe68YnxQnCsh27VbzMPO/gmEPLABqyXtII1tkt4rhuvFcMDNDfe1IMti0E01HsSCf&#10;y6+iromlnvHAclPIccjQMWs6gOk0tpaeFesVQAJHwuE/zasyoSpDa1spn4iOBYvY8DLkx1DYyt3W&#10;10ZGGTRBLHcSDcKxAa3a7chvLS+t5Yts+hKPM9LnBuObBuTBUrQGorZgaNBw0vo+GbRHy9T7aWBf&#10;gBKvNK7Pn+Nx2rl3dnbvHt1M5Btdr8OhiI8f8xbuNRsOEsL8GTE77H/768VuLy5swaWX2EGC2WEl&#10;ns8281mj5baPj/zSfhPjq2IYtjTNRS43Qr77fR0EJG7pxG86k4ze/+h//F2Y39rMKK9poUpsmv/S&#10;BL9KsLXwJ/6LJ9OrwWnoDRkDr7JFY3ljPXrmtFtPOs0hjaDPHx1XsqadrxY3yJLEII53Ea1I8fwo&#10;IHT4YqkJN012XjoiWRC4Yh6N86aH0/N256c73wQ/CnTb+PZivbK+22mOT46TdmtHYC4IneU9RXK5&#10;3afPx3snu+LOQGYHRceoCWdacWVF0DP2LKSkhrlaQ434oKlAUmEAAAtvSURBVKpkABfGO8qE/CKg&#10;msB6+4UDAk4gzFeLVbWAVpYKgPcwkOgZSIKpCKsmmhVrrcVlN85FZuEULS+zoARZN8P42yVuOt+i&#10;QhvAp1a+WfAaglLhUWsfbvYtO1S/rvCq9M5IQ4nHrte/L22balCQgJGG8x1kh2q0+ErVAMsJVF1E&#10;bBZKtJ0lvd0qvXz85K/+1C1ZiN83SVGbGDvQucU9NtxG61IpbDcqx4PjyGp9mdjndPUaR8DXGQ0x&#10;xKJj6NPKZMSLBFktY+JhTqoKxWuzXEuWPuzeDSI/uo6vjnWz1ZTbe0TWKthJANpkvrQLCbZ0hMw2&#10;F9/6AFRQBBhQtNDs9dG/B/3mlv/on/4OpD1jvQziVr3kQtNZSmnYvuwri7X/588XV0envt0Bq5ZY&#10;CAWs7S+egaLajPqVxaZ6edXKY2bqtDFJQpH976WBSVh17cVtB6ZE3Wq75cH9aqd3Fe3iBhMaD9A8&#10;bycImfRu6XKhP06hQsVMcj65uT7rdc8+fFgaHaEJLF8EUVFJhGLKIbYab1qtUiZKTn0DvhaFvpIb&#10;RRE+W0RT3jdK/VsSxrqNDfZhUxddPKA1h5rTrNDXC9XccRGuinVhwthtqxn/GnZxsW6++qHm0+0S&#10;e7VeeRpEag8x1gwPiucT5wQ8tFms6toUP8Lxb/reB1iSmXQXW+igef2q/2MKEH1Umqa1aTBRZs5Z&#10;jH1IHBi+QQTLQISCckDaxYEaZV1sGd/RQMVlUrIywCbame9NX3qf/wI3UaYIpJvMPMkgYRBRa6zg&#10;au+3yOtguLOvt6a15mWFENMh3SekYHwk7rewACK7wHEgjVX0IGskcnMgRITDNHCFQOE51dqXxq6e&#10;n5xmg7IGLQxmGuSghiDK9IvfBrF02OzayYWUGeKWmW32PHddddkfs1jhaqEGRSEtpzLmM0o3hfgr&#10;0YYsoSn9b19uJid3V1XeJoDHbXtxE//5315ObiLO4tnik05/hCEw3p6VbDWZs1O9UmjkmStMGgPK&#10;WZ4PKmmjnbZP6sfHU1RHG83QqGYrHWckizwDWRhTNCEXdPVDP0DDonfvnnXvfup10Z0BRqnOFdK9&#10;24xS34ikgt8kGwaXhGt8iqdLHDHWatOo5c5xo3wfbbS6aTaZ1p6wumpI8590KZupGoqHc+q2rmRd&#10;o4hVrK5D9DMZZp1NelBPfGOxyiLALMbblXr4miUjJTNzDMsW3nB6Wa51AKu3z31YzuY/zYLXzTV/&#10;V/+pG2bEaMzzSGOyeDZuGbAEbmCRA+oIkAKIeZZ6l44viCGAO/yOXWs6BIiKPaER5s9hQ1DMVmwq&#10;AixFfXcx6T2fcy4QMISFlWNF5qmMr7LYRX9hWiJ2SjNtd1bYu+87CV3k3ZalpSVi2na8eTO81qmI&#10;XA3pG8rKBKc4QtqDJFvb3aRBGk4ZNdl9wKABtBtG174Cfp3TFahfSgpRZGiHZWrE0cgZckeFW3nL&#10;WBH99v/1n/2uko0qkx1UlSQURIOC8ExNIDZFtr+Zr3507U/vPNhUmioQa9vai8erP/nR0/Nn/bv3&#10;yqv1tz/4cNR2Q5DEaTR9edOG2JMsJQ1Al0h6+YB461W8KVvdzt0PrP7RRZRMGWHHsUeWyTAyYILA&#10;3FYaVOQouyCQ5HNWarY9+2Rcuf8wcruJmO3chwBLs+2+g0csbTZaTpqPN+pBtJXLFAZ9O/LUZob6&#10;gXAOWMNjUQeqV+1rI0ZiHNkKISNdv4N0pxZssWwPQzvT+DcxtWg683XdpFBvhVX+c8VIoWhsm2Bp&#10;kEv6MbW+D7WbWXZF41sZAZhd87zFUivqZd1IDULEr9Zf1FxZCmOgBg6xVK/YLGqz78jOCqWYwiPR&#10;ZKlCDFe6OhcIOxhQcnDS3APKXHGCbVSOVvsEVztEfAA7AjULkwlD7esGZ7f4sQbfjzc5DC0KNgYM&#10;Bmu080MuIP3EkPFIypSQOC7kifSxNP1GtUQqGdwFUIoySyPp36XAKaQAc7haZoZyCAlGSIriCYar&#10;UfGUvqmCs9TmOPCKXWrAtQaySGQlWIOBJzmh28i2/d//8PcIZ6BYMVwnmEItggxJ05xQTx4Ak/h6&#10;tvw3k3B+98Gq1MAQlZG+ff5l9pd/N11MH3z967yub9y5M+p3XkyuHr94vp6vkEyIwmXhNKmzAem9&#10;Vq/R7nr9wdHdM+QALuMUulKyDRBJq24oJeM97sIOE5JdnWES+5fJPIknlfTxqPbRJ1Ebp2SmSYhM&#10;bQDs38QOuBDgbYAQiCgM67ckskR2TgHlf+LUG1E1iWbx5hnmStHQaH6ZqZFAkvIlKPmv0v9XixXu&#10;sJLjVyu1mJCoci92/NsftCP4Z3Pm6ycE1C2WKQBECXlBXiIDpniVgYYMyrCnMyBlyl75r6lO5vfZ&#10;eHybTEcSx1rcovukSHgI9apoqXYQZ20hx7iB221eYyF0qBdXnAxb2OI4bZMLahujeFSFJw3lPK14&#10;pYjBBP1BBofynbdyetE3F4su+arbgOqzTYJkuawFiL9X0OSS0hA+CVHKJHzLSuB4Z/gsNA/vkKCr&#10;NIP3xPUmINHmAaUkchVACiBNLUBNkA9bZpurQjXdANPE1ECfH8wFXINpA9CJfECYC8KU+fFDznpI&#10;XgFGQyiB48tFFeL0f/vD3yXF4ooi2sRZZSt5KMSohEQIdvtnN/M/X+9Xd+74MB7ZlfbOvnjmffEM&#10;DmOlA02z8mDQO+p6s8X8yYsX6xUrJwVszzVlWuozmK1W26OjStMFdMLvr/xwJ3EBmNIxCiLlYAXr&#10;Yw00EzhIsKljbi0skQ1WCUhG+XhQGZ9FAPXh9DCp4WCiYMULMUnxPrB3eMvs2KNZIqNQFgejJk4h&#10;2k8gp0kGuF3NZnVQn5MRGWiWXLzwryZW5EGCW6oENXLsh+SeCpAV9B1lPwhyE2pNZns7A8QXj9Uj&#10;kSGTyPJvhQ08QqzEGNo9lDKEEx36hte4X++DLSIJACMlPksDh7SEzjATP1VbovhwxVPI22UkY8gR&#10;dxHtOQBebLZQ+DRa2LXhw3Fz0NKSJxWlCQ19dktzKX30EhS2Df1ax3q9Dlqa2yIktdvdSv06G5ZK&#10;HWPbgHJemlmoaLijLlFMouSsV5jppPL73XXit+suHZg4Q59jvXryKD2/oJHOtRCjZgdqEi9DuIop&#10;ph50apgouh4AO+iYGzIuURJYpkw7iM0pREnabYxy0y7wo0rl6Fd/TXAzJoREDnFC1TJXwmI1TRZB&#10;5pHoNau4kTYqv2l2nOno3SbucnDZS8HXnHuV8h/9s/8OH3dIwgkCtiKA17EkJC7CCeWirvPq355P&#10;fhxYwdkJbR32WckFq3jRe/qinIWwqy1Kq12IhA4Kh7TW49xGm63tws8G0VMHFgxqg2XKsZTKsqmc&#10;r5ZWlNpOh24Ho8l9tkIWa+O2IaQ3/dAFhlkth+zQZdTqON2Tkd3u00YAYaH+kepexo3UD0ElXDV3&#10;fqe861VL5GVseEaTEOtmG7HEmSMwUh72Ww/vjh52V3GODAQOaXY4X6RYMS8q0Q0sqVodClk5H7iN&#10;6exlwvjzpJtB9mHmWRDCC29iLVgU1mDXsd6VOYtvKs4+OAhuUow4z3S1wqKW7QGvc080Bd3gVzZI&#10;9MD0bzaMukfAxqCDjC8XZZAMS+M8WUUJwIVFQCaIMJYwWfDGrerEXy73sXc6HH18t95l1sWb1y1H&#10;FIHkfBPEX14Ge8udb+OAjkGny2iKKwkEp3x8dgn3Ki1/GpUe6hamSxgKoC0/+qD6y994Ogk6PqOW&#10;8rq0pYnBmblMUZhjtKuErZFtNz/76+inf4P1Twgqh8UlgVhlU+xxcmTWz2AwODu7gzPPipE4XVJ6&#10;k4S7GqXCFoguwV/mHPtK9+iYrkD60ccbiOkM4kwPlBb+wRcZ9tg7H5yaQCSUD5kW+KERrnaHpg3F&#10;CiYw/38fDjert5rEoAAAAABJRU5ErkJgglBLAwQKAAAAAAAAACEATC5K79bIAADWyAAAFAAAAGRy&#10;cy9tZWRpYS9pbWFnZTQucG5niVBORw0KGgoAAAANSUhEUgAAAIgAAAClCAIAAAAI6iLtAAAAAXNS&#10;R0IArs4c6QAAyJBJREFUeF5s/QeYZed53wnenHPOlXN1bjQamQgkQJBiUrIky7KSZY8lecdez2Ov&#10;dtbPBNszuzu7q9mdXTnIyhRJWRIjCJIAScQGGt3oUDnXrZtzPjffu7/v3G6Q9DPVjUZ1ddW955zv&#10;+97wf//v/1V+/5UvKRUKtVKpViqU8sdIOR4p5N/KkUKlVGpUfINiPOYP8edYMRqN+IpKqVJN/lMq&#10;tSpjpz006PUut7s/6Dqc9n5/wMuNFKPT0xOz2dRoNnu9tlGtUPLz/AAvqRS/xcuJv6mUavm1+P9Y&#10;qR0ptAa9WqPj3Ub8u0I5HI6NeqNapen3+vzVajIPtHqFzsArj7nS0VBqNswmY7vV6nY73bZkM5sH&#10;g8F4PFRrlE2pyVvodLr+YMBNdXpdrU5XbzR6/Z5aqx2ORoNBX9yuShqN2u1mW6eydVpckHY4bGl0&#10;fZ1WpxjrFSPruNc061WD0WDMhap1vUHPbLGORuN+v2d32FqtpsloGI80ev3icKwYqmoDRWmkkvL5&#10;XKs5mI4sep0hjVKhGvfGI6k/7I/VJrVazZPc2to0mkwOh308GiaSibfeevPFl17U63TKH3z7z8d8&#10;DEfD4UA8Y5WSax2OeccRXxurxipWTKyIvDDy4qh4VvIHz4iv8mhGPYVKodZoNFq1hl9Go7E/6PNX&#10;nnS70zYYDFwB39jrSPJbqNRq/kXNe/Ehv9CDD/GKCtZIxWvxTWL15WVTKFUalVasnkql1WhNRuNY&#10;o1dpDbwX1z0cDNqSeGU+4+X4Am/MO47Gw0GvwzWKz9kBCgVXNej3WY9etzsYDkfizvnycDBsj8bd&#10;fr/LOw36vKOOL/F4B8OO1JLGY5XL4ec+VfI9s1f4ocFoaDSYeGE9e0ilaraaVotFpdKYLIEBP6vs&#10;qrUDnUGjFnep60h9i9nWbDYsJkO/19brtL1On1vjK1yB2KbjcafT5UN+0mNxI2999894IdaAXxot&#10;p0PFP4ibEmszZolVGnFEWK3JH3yNpeZfxW3JPyUuTqPXstcnPyPfLZ/ya7KCPNvJwzcYdA9WdPIV&#10;hZLF49V43Hwy+Vw8fC1LMvkJ8W18woqz8Gqx9JNv4wusip4f49vFlQ2H/V6v2WxNfkz+T3wM++3J&#10;lXCsJlfGt/G8+cKDax+OBqNuu10Xh1V+Xfn1xfuyn3hY9Ua9XqsZTUa1xtjpDTrt9s727vTMtNvj&#10;NpvM/b7Yf7ysP+CXWi2tVsuCGYzGQb/Ho+C+bDYbxoPL40y0O52J4WnVa06zhSvUGwyFYoE3ZEkG&#10;fflRjobcQavVUn/6E0+wi4TdUirYTYMBr8j24kWxYVi4MaZp8rwfWDzZsHHjHCT5Tth/GjaauHn5&#10;2A3ZleIFx1qdVmz3yXnj8I1HfEX+i3gqfJ/8MHtdNk+/2+O32DE8Cu5dEheK5RkOZOPJy/LaPE6u&#10;D2PGD3WaXHurJbWa7Xar05F6HUxUh7eW34gDPxiNB/wpNqywkfKZ5ACqOOIcBXGzwo4qxnzC0hr0&#10;Rq1Wr9UYTEazxWa3W528jM3mVKrU3U6/2WqHg1G1Wos1qFVrf/pnfzIdi83NzvKqXNk3vvG11773&#10;vZXlZVbFaDQ0mq0f/OAHDqfL4/HybHgCxWLB7w+02x3WSa8zTGyAcjzuDfqYBr7IUWFDcDy0ej03&#10;zT/yuJW/8+uflPesbFzk/7NpJx/C5vMXvfg3sQKTvSTfEy8tVoXthTXB9otNLrsI8Yf4EC6EV5eX&#10;5aMdPDFYD7ez+JxXFo/txz/4OfHIJk/ywZ/iAcoP9qHJ43q04uKEXZz8J78a1u+jtxQnUsGzfLAV&#10;5HMjHJIwv+LoiNUWR41dyK5S9dj8bH+1xmDU6/UGfBI2E//ELza10+nsDbpsO6nd+v73v3/l8tVI&#10;JMLbsYG++c1vpDLp3/6vfttmt/J8TxLJf/tv/u3v/u7vPv74E+yzYqn05S/95U/91GcWFxf5/mQy&#10;8a1vvfLCc8+F/F4eW6VSqdVqFovZ4XS2mg3hP3ALvZ7BYFT+j//il+UTJA4FdyJO2kNrJEzBaICX&#10;mzzeB1ZiYise2poHn47FORIP+eHKcBGcU3mxJ2sslhnfMLEY4ivywnP/E1ckvkP+NuFQeODykkwe&#10;Pf/n8eE4H0YbfJG1fGCihLnl77LxwWLI2+BHVyi7QHkZHhpZNpNs/cRX+H7ZPHD4hRfk27geAzEM&#10;Nlen4yscXr4oSW3WTKke9fodroYlm5h+u83O8W3URRwRjUSEaVaqag3pvffff/7552KxqXqNIKN+&#10;9979CxfOx6JRbjOZTv3Fn/3FC88/PzczzQ3fvXf33/+7f/e7v/O7sakY78UPYjIuX7lit9uVv/+v&#10;//HEFfPI+KqIph5+cE1ENTq9ZmL7Jr/YdyazWWy/B1+Q/+2hc/loWTFEmNTJRhYnSX5Wwsjixx/G&#10;cnxJWEj5/E0O5OTDYrMQROg49gajTkd4prFZbJxP+bdwA1wtfl0YLvnHRdCh1XEOWs3mj28aLga7&#10;zZ+ye5nsvUmcQRz30GuKo6Podx+EpB+ZCo6CxWzhPfAcJrMJE4fzxTxieXkdnhiOhM2F52eDE31g&#10;vk0mE2dtOMKvOLkk3pd/YhWxzrxlIBjg8aZSqVwu5/f7OIJSWyIk+4M/+Hf//J//N6FQkNf4y7/8&#10;UqPR+Lmf/TmzxaT86z/+1xOnPYm8xD584PcfnPjBsPvwDD1YMR66WAB5ESZfGhIfiJ/+0ZqKBZhY&#10;8YfBAJ9Odu3Dr4lPuXSW9aGTly9AduR8QojMek+iB2F/xgoNy6fV8ghZGJvVbNBrRbDNsdNo2OCT&#10;hXxg62Tjxk/qjUY5yJjYRPFLLI+42Yd3Kq5ImLKPVnQSJDRqDYvVLKLKdodX7ra7HDWtjiBHx8+z&#10;k/pDwvGx2WjitYhCxXvp9bKB1/PyfK+RpTNiFnXcDwEx0Z1wE2pVp93l0RBT8I4sJxbMaDaJ8zAa&#10;7ezucm0YSQ6y8tW//v0ft/C86IMDTlgsu24RH8ruWlhpOeqVn9RkHSZ/sDDCVP/IZHy0zj/+0j8R&#10;cz/4B/baZNfLZlMcQ95DhIYqlUg7RqOJkRO7kqBRreWFxR2KwETe9hNPIVukyaF+6HQe+DkRioqQ&#10;T5w0OQSfmFt8m/iML4nTPDmzYrlVk69M/JZsuuVnIC8qL/PgL7IvfXjNw0lKJ39hkgsYhGGVnfXE&#10;T0++9yMz/yBJmARFk8fwcEvLobCIcoTp/s7X/n8fPT05hBKvIlZCfs7cvRxkf3SWJvv/wceDT0Uk&#10;LtZKWIqPjsjE2P/kB2/6X35pcn0PfNzkhfETrIe4NS6c08njx1Jg9/HSmAW+l4NDxIU1e2ChJkaK&#10;fyZMEkmA/CEfTx6OHNXLQSCvJH883FsPzhJB2nAorM1HdpdPOp0OP0twg5HkF49YpzVq1XrWWJxO&#10;nU5EQ+LhT7zjgzBIXLMSIzaJRR/s68m1iLV5GKjwaEQyNInjH0Ql4hnINy1emD+Ur3z1Dz56WA+2&#10;jvyqkw3IM1OpPlrXH/vk4fJMVkklHspPfIgVlgPrH/8QIdBPfnBz4irlXcDdsK15sN1uixyC50EQ&#10;zY+YCCJkB0Oa0u32TEaTfJ56HxnJB5/IzkwYQjnlFNE2EU5/8m3Co8j/FwnNg0/lO5SfC4uP8/uJ&#10;D3n9fuKjUZOwQuJ5yyZ6ckBI0XmQOlaPKEaLZ9Q4nW6xivgWTJsI7TTYMe5F3urs3YllEUeW/8kb&#10;SHZ3XCFp6eQ8iO8aK1/52h/+6MTI53qyDeX0lr3F2ghw5aO4V6yZCDrlf3x4RDB/7IEHZ16+ZPmf&#10;/4tb+9/568NdKvbTJBsdDLrlUq5cqWbSmePj416vHwlHlpZXp6amHHb7cMBxEUaJMIkj8DBWfPDK&#10;D07zjw41d977MW8oLpdXkMMx+YHIdlBOayaL+2D7To7UJAeVT6wwliJelG/5wYHky3IUL16ObxJZ&#10;ung5/vejy3hoP/g2shwRhuv1rB/nkP+JcyZOo1hRzt1Db/rQJ37tb//DRw+MH+SdyfR4C5aIfYAp&#10;68sxorxk4g9+Tr6ZHy2MuI3BAMBA/o4HH7L3/lGAN3kLXOJ/uTFFYissNDuFqL8tkWzhRGoSSV27&#10;fXaWKBSLZqO5NxhcPH/x3PnzTodTRAEaDY+XR/DQ/oj/8zg4JT/+FdkTknJOjoYcUopzKYLxiduc&#10;BGoCupHX+Edx9sSaP/Ca4hPxC9xJpOXyCk6WiFcnDvqxKIivkDb++I4UPyfHMyKkEfkxP4ERljNg&#10;8aIP3obXY9k+ClPEXfzpn/zfP3pYNpudz5tNCWfLuSRIZB07kvTggYv8QQS+crrw0PHLl0UkyXaS&#10;TeSDX1wOGfrDV35wdnQmvfyD4kVEQCUyDwA6UAYF2GO1Ui6VStVavVyu8E0+n7clNQ8PDmulst3u&#10;sFqsa+vr5y9etFjt4ubltGaCoU7+4P658x+dY9m6amWAaXIcJh/yJU2CF/mhiG8T0d7kGE3MIEvF&#10;Y5p8xwPDx25Qc2gmwfckrhM/LqCEj8yG2KEiq5ospGwyHn4yWZ9J9iSHOIOe2DGTkyubWYFqTLJe&#10;roBNpPzmN/6gWMo5nQ6wBzACs9leKddF5q4adXutYCDYrEtava5YrjrcLqnTEZ5QpapWqsQotVLJ&#10;43LrNOrOmAhXhG02i5WQvy21gS763Y7FbCKoFdtD4KGj8qAVCEbGfVW3OVINlRajwaAdV0tpi0Wz&#10;v3M/k0n0Ol292bd33GhKNcAgu1XfqVWcFmOrXPH5/C6vzxEKPfPSS8VWSw8018PGKoRz1upZZW4Y&#10;TyTDeeLpTu5WOezjosQ2HQ50JBk4k17XZDITRLCchNf1ep0EBUwJcJqdxI/WK1XCXPFwBiNSGTLO&#10;crnKJ3KMIs6oHGeJ1RXnij06SX0fGHtFn5BFfC47e2H9lFhjgD6TASAcq9BnybBbvZ5AsCfrOhji&#10;Soc8VTKbfrc7iR7Vf/eXPo0Dw0nxjt12X60E+dJaecAiih+TMmmUKpMBKEnNjZEhAiHIdlFjB0kw&#10;mhw2q1gbo16j44rAjwXuzkYhgGdVrCyTQavRAUZpjSa9Sq+UOH8jtWqsBp416HWjQdugV2ZSx4f7&#10;W5VS0ev1gkrH45V6rVotFUf9dsDldJuMT127NhUK83bvvP8+hszksGOVsQ08XwGsiaMp9mKpXOp2&#10;20AVQPECVOv3yG1Ys7a4KBFI9Pog/0oetNFkMZksjUaTI9BsSOVy7d79zYODY5/Xzw5gGY1GE5Ez&#10;r8K74K8tVotSo+0rlFh5geLxOAmc1JoxIBBunLUl7mAvsxwCOJQTL7FXhM0kLMcr8lc56RJhu/BM&#10;bCM+BSGeALVih+mFxcH9yH5I/Xd+/mUZpMAa8Zp80UwpQiAmYsXHRhYBlJRNoBrzbXpcmFplNZOZ&#10;g46pHVYrnotHohoPdSoFS6AlhweXJcvSaQw6jZGviP01Ahw2aNVmvVaq1K06oxnoHlOpU1mMql63&#10;vnH/w2a9iQkxmxy9rjKfrBQy6V6rYdFrl6anr547Px0Kux1On8eLD8rmCxcuXeQu2Vc6gEeBj7El&#10;OK9s5zH3xAkCGxCmBtQTUFZsR54YgShnW4ulEEWfEcazl8vmt7a2j49Ob928f/PmvYODE4vZ7nZ7&#10;+ZFSpQI625ZanX5XlFe0SgpKjW6vzZYe9qkukEYMVYqBStHHDY9H3fGQSgt/goUKfycS4kkgPMTN&#10;s0adHvWegUbsf3FIVKwnKZOMsU4WZgI6EBmIZ8YB/MWfe4rcHoAIOMZocKiVBr5HwDDjHhiVBzBE&#10;pxORrEZD4Mxa4bQmq8qCC6c9GAoInmNF/CaQFV5UeHiuSY5DBELN63OtbBueWq3SMJls5PBGg56H&#10;0+s2EsnD3d1N0hL2EHBwpzW+fWOnUq04nMbPfealqaDPa7MM2x1RO9JqGsPhf/zLL/2L/+G/Byli&#10;k/Ka3LtApbsivyHmmdzeQ/h6VJfaAsPhaWnFVbGcACfxeBw8uFqttltStVbz+yOFfJMf7w97o2Fv&#10;ZjZ2+dKFtbVFs8XQ67e58lw+I4JhPSm9uAuRrMjpxIPg9qG7nXgvo8Es4xSy7yVSVVDiM/DdnFoB&#10;Y+t0PEtiCINaBP3CGBL1iohuwOmSX+GB61H+zOevN+pV3o9nv711mEq0bHb92uoKN9LpNdWjvlQp&#10;gxmwlJlCPpPr8dNkI2zTwZBYTKGnwkKFRnyVdxcrT+Sl5tQoCTPUFptJb9CMQNrZzgqFx+zB2sqW&#10;d0xygmuYmvK4XBbleFgqVgcdXs1eL7Vu39iYnp36whd+aioWHGOaWg31YOCwO3CCA53uf/x//S+f&#10;+rmfswdCA5WWogFbDJM4eQosjEiG2Hdi5+nYk03292gkglKNRmAHKtXZ2dmXvvjFTCYdi8QatTq4&#10;j83q0mgdlSphR5XDwaZMZ1KPPnblN37jV11ue7NZ4zcGzaDRsDn0OmFwJkggYQLmXfYxMhIvByPt&#10;HgZvEsMKVyQvA9/el/2TKDEIpACXo7YKWEC2aXISLaJtlptP2a0sjvL/+T//01qt3Gw1HHbP++/d&#10;+f7rN50O22c/9+lQyN9olVXjAXghYXRDam1sbW5s7ZitwHk8a1WnNyyX67FojPWvlwpmMkKtXmp3&#10;q426yOp4VCqFw2O1OSxjJSEHp3xcTtRxtBh/+UgpomHFC89fnY75+u1Ws9pKxwux0Hy5UFcOtY89&#10;+ZjVbikVsw6ryYSFVWI5te1+z+hy/dFXvhzP5zbi2Xqf21Z4fW6f18MOpdbIFuHOiDN4hkY9Xt/g&#10;9HqocxHmYh9YG/DgerWSiMcF8KPWYJb8Xu/07EJD6t+6dZtouk1RqN9jtShn/tZv/brTZaeohDPm&#10;evUDjVmhZSUIBziEsoOXXbzwGhxIUWEDKar26gqKhtiESQGHckunxXPn8QgTNhCRKi+pV4CBii0q&#10;kFERqhDoCzCsQ8ogwmCFxuVy9fttTgzB8fLK0nvv3eaEymi8ihLW0sJCvVonbPBa7cFq7SSR4Lo5&#10;4x2coAywpLN5St/uQGDY63HatSpqeNiknthHWs1Yo+vIRV0K5Waz1WA3gVYLjFLR7nYqNq87PDUF&#10;EsZxMxu1ykHHqBoa1OPIVKxSKeSLqUTyLOjzzMdiOrPlzuYmuGF0cd4X8FX6HU2matDqe522UqWj&#10;ZOSwWXL9YbVcJtavlgGGBbDpdjq5zGa9KkmtcpEfUkxF3Q6bPeByByhd+X1+r89utQAex9OJRjV1&#10;Ek+QZ4zUHH3hvm9+cEeE1RAKpEY+mwWnNIrIXG13OiwWKxZSzj3HUrvD5/JBFUe1qxoRWLCQZrNZ&#10;hKNYFTajWmk2Gj/5yZdisShLbzGauvW2IE9M0lz5uExSMV6KuEOcrZ/+3PPkdKw3/9BotNLJDNW3&#10;qano7OyMxWogOJN6fYvNptap3W6nzWYpFHMup9PlduUL+XptZDRrw+HwwsKc02lnCQ6PjwAofH5f&#10;kZhKMaQwiLfw+Fz+gI+b8XlnC6XqwtJybDoqdesLC7H5+RiBmXLQhZfQrtbsRgs+mfrHezffzWTT&#10;In5XKubn52qV2ttvv9VotTBGfeVYZzEexfPDMRZMSUwYDgUoQBGgicBUScQ8cLjca2vnMU79nlTM&#10;57nj0aBv0CpmorGw3/fMk0986hMvzGEo3a6pUMjjtLo9hmjEX69XqIOZrRaRmRuMdruTymaz0eKs&#10;txrSoI+N6BZrXYNZrQJkNumJhT7cup9Ml1K5YqleOk1lT5PZVDpXLBQp0mze397biXfaTSKnWrW+&#10;v3ewtrrusDnBdYjhiLPlnEbOCOVS1iQfl725vMaf+sR1OeQTVQ2H3ZXN5LgOv98TDHqB2LGpOoOR&#10;A0jeq1aN+l3sbcls0g+6LZNe67Tr6tWGQTd2WTVOm85m0SlG3UG3ub46+/j1S5nEER6KCu+lc1PX&#10;Lq2Efe6luYVuu0Ha2mwUjQblY49dNpvYbAPFoKcW5qNHQE9ofunC5ctXL7NXeIwXL17gK4Rkp/FT&#10;InWj1UwUhLU8i+cxwHhSj9P28ovPD7pth908HHSJs7GSbpf7ky+9hFVYnJsOB33J01Outt8euh2m&#10;61cuXlpbdRH+UgCkokNhu9PAPHucDofNxlvgbNiOS8tLS/NzbanJTWdSSULK85fXF84t5yvZnnKs&#10;1GsrrUamUsKHReenInPTQ7VyZnl+6dyyRjFs1mqgF+x6q8Xw2c985hMvfHx2eiaTzj75xJMAfZwR&#10;QhW5fCy8/QTHEn7rJ4ES5Zvf+08Go6AT6HUmu9W7t39CRkmV1Gozdjp1jJMkdUTxHppOt6XTEAcO&#10;Dw8PgOjabNEusaARi6Yc1Dx2A2mB3x/GQVJcYjNAHCFubUkNPeGzCsPY97pn1RpzH5/UolJPAUpT&#10;LidZ116r1m9IUrVVLdQj7sgTl58yOmxKnbbebHAIrCQdBlM2m+HEeCOh/bOTzaN9szlYyLew9nqj&#10;6mPPP53OJk7PTuutVrFYYWPrtJaLl65w4yazTmrU33/vBoQmPiEo+eTzz4d8Pm6YFEsY9X6fixzC&#10;USHD0Rpub+2+/vb7+WpNpdGvrq9pdephr4Orq5RKSo3ObHNkszn8zNz8glqrpz65ubP98sufOX/h&#10;wvd/+Ea93iwWc9V8GsyS5w1pBlTpsevXr1y6nEqm/viP/+j3fu/3fF4vWx3sSVRcRTA9QSVEwvMA&#10;T5mcIE7ZH/z+f22xkIVRVTUW8jWbxUNeCHbrcJrJilhYr8c57GJmKyaDkt29u3Hn8ccegwhxcHDE&#10;jxjNtq3tvSm/btApVEsVsNVOu0eNiJWwWsxzszMQJ9weO3yJVCptMjq0Otv+SdriDDR7o2QuW6mX&#10;9RYdJKN6qTLuKXLJ3IJ/5rlzT4xJV7WafK3SpkKlVLsstkq54vF6NBZToVHZPNy7fuUpxUCtM2LW&#10;x/1hh/BAa9CZbBa11lCptsZKXblKXG51+zyUNTlGhGjFbGbr3p1La+tep1NNWk8MQjYrl7eJF7DY&#10;0Eeqvf4P33v/6995FQTmuRc+9vd/9ZfGQ4mNj0k83I1LrREpLeipg6djc/gCwYOjY73BxGNIZ3LA&#10;G7gQSmgkOW6nC2tGuMXm5ZRsbWz9p//0R//m3/4bh9XB4cDDEykJQFlEZHL5ZUR2QRT+I9xX/bOf&#10;f8Zo1JEkE9SrcaQKFXVqfgQTg31MJo7rhbRW1ffYjZqhpFd0XVad10mGOI4f7Vj0qvMrC+16yamp&#10;atopw7jVq2ZHzXzYofvgjTfq2d2wQ+PUdqvJ/V45YR43m9kDm7Z3vH2n06wadOp8Pk8yLu8XRalS&#10;I1potDp2vdUxUBHIptOp0+N48uQ0fnicPDo52NkbdMU3k3IdHhxUM7li4jSbOMwlT+7ffvd4fwN0&#10;J+x3D3tt5XhgNRmGnbbI+UR4OGJpsMLFXKYvNednpgbtVrtRx0aREQNCDNq9oQSWTJ3YQuH4+PRk&#10;Z3e/VB0+8eTy449dUCgaBkPXZcfXHxmGmwbliUF1atImjdpEyIstPbEbs0FPczY2cJsLU6FRnaPf&#10;hjlGMDCWaULs+WGCU75x95MvvWjQc1aHGBAROMiFvgnsNgFwJmD55EP9j37z8w4iWpAx3K4ALFg3&#10;jcViwfuBY5QzBUWLA1O1m3VWo95q0KmGnUruVNnvrC4uhaNzrbo0Vg5zic27N+63m2W/Wzvu1c0G&#10;FrWG+Stmz1YX5/qVfCt/1sicdioFwiG9xdnXmFOlxmEyIyNvY2ruzWqNy+v2R1a9SS1i7trJSdzj&#10;8U9HZ0FzvB6BleRLeanX6g6kkbIHP2VYqwHYAJt4rM5GuTaBoVo4G7er1Za4R4/fB/oDFbTdaiTP&#10;zsq5nFGja9carHEuncEVAXqClVHlkToDs83Mtmy269l8NpM9U6uHL738iFJTz+S2C+XjaiPXzBf0&#10;fc38zLyAnzS9RqXSqrdHXT31OotFq9FLgGGJVDyVKTZJDEuZ6Uiw02yCb5kt9mSqsHcYf/rZ5/Eq&#10;lIh4/ANgJLlkR8QskDGNYMeJBE8ubWHg1H/v5z/GhsEa8PdGq6szWuGE6PRWspxkKturjkciqGld&#10;vrRiNlsI78fdjkHT0KnGekdQoQmBoFQ6ja7UUCnqQb9NMcIh9Uv1Mk7CHY2RH8xGpwgWbJ2mW6vw&#10;uUMqoyff0e9Vx+/uJtsqg8thU3dbg0pBNx416w2j1Q7xgTOtM5lArmCKaaE28tylzub+7lg3NrsM&#10;qcKJ02uEnNEt1WKeaD3bzB2X6xVCR689EIC8NTLoQOsABXVmc02qA3EAsqlHykq+5DQ5Pnz/dr2C&#10;SSARhtDrbUrdjZ291mCQryXrnZzFLgCRVCrZ67dm5i0aU8nuVRjt473TXU17KWT/lFY9I2FZ1Abl&#10;KOCwPqIeXovNXMtVpOPccU9lrrVVOih/3UrYb2e34bt0apvJFrp1/yRX6Vx65MkR9WliZ8VIxwUS&#10;E4syFIC0wAr6wB5aYDeRjZOLqf/hLz1fY0c3a+VykeX1ON0He/v3bt+KHx3Uy8VBByddURlac8tB&#10;jb47Vlatjr5G14CHBRoyGJOtd5Pkjc3DSuPY7FQGo9y7vkMw0Gtlq2W31wmYaByPeShdqS9BsjA6&#10;083h/ZNssdnxh8Jhn7OYSZj0AsuTugONwYw7t2o1DocbC+71BmCcYMQVArIdhmJBtU65uXN/ai4q&#10;lSrVbB6QmypXpVyzOK2tYTsyFw1Oh30hXy6fM+gMJI9gmkG/j/zVoNWVc4WZyFQ+k6kUS8AfEIig&#10;FNXF0eRQnWVyCY4QOYrH5SMZOj09e/HFR5eWgmplb356qpDO9SV3ZOoRb3im2GrmanVSp7nVCwep&#10;oisaU1mdOqcDGyoNWlGv020x2eDQjOFdABAMPYHIe7futto9u9MOVFEoZnAbbMBJ6QEbNfH+AEyE&#10;UQCTmC04Qurf/rvP2e1gLjoOYIs9C1Nbb+zi3BsVj9Nut+hiU97QlMNoHUq9zFhdGozz9UaqO2Rv&#10;jBV6VV872js70lnKS+tOd8CqtYBWKguNUn2gaA4UFy4uhEMhk9bUbwOmmjVma7mr2E/VjvM1VzDq&#10;DfhJJ7utmt1kBIIjWlORsGt0SkCJ/oBVMRqt1N6z+RxbKTId1hhU97bvjJR9LlHZ6TqMxq7Uproz&#10;Ozu/dbAz1ip3TvZml2ZcHhcAL+W1QCiciB877FajTj8gtlSqp6LRhZm5mVgszJ4IhQiQsOwWk6Va&#10;qTldltW1RYAMq9W5u71fLiUuX1m6/tg5t81AqD1odDNpfLQrFIqWq6Wj0yOLw9TsSIC1Z5lCu6+c&#10;mZ/fP96GuxmwGqb9nko+R9qjVRuAgaZnl19/491yjWgAum21Wi7CYYgGfHJMJqwWK8EJxow3GpKG&#10;7ASqFDjyr3z2qsdjI/oSJbpOnz3otNg8LrJb8/LCHDmHP2RrtEt1KTdQ57r9s2JlL5E4LBPYtqt9&#10;bb/Zb53lCiNt3DelaA9bXeJORa+t6HpijpVL0zjZO7c/HHeVnGiABoc3ICkMGyfpcnes0pvC4Wgx&#10;l7IYdQ6buV5rcGUWu7sjdUg2geeBT+0OPrA3boPJAIK9e7j92g9uL69PeQO+iMeuGnQoNns8Psio&#10;cGRNdktgKujyuvAAWPARPONGY3FptlIu8PiL2Vwf9l53QGrIFrUYzeQtMklZ6XF7L56/RLbrD3hJ&#10;+qjtb23uXr92pZyPOywKh0k/bkukjrnTrrpnVPQrmlEzlzjsNkqE+dnkoctiBT7LnMX7UsZjH/o4&#10;Kt0WzvjsOA5uTXfC9NzKd77/Vq5U5X7cbo/gNyqGsZBfFHkFO0/UdPjNMb2/uXsaT52epT68fV/9&#10;yz91DdgRKj00O4BhQYYeKjk3sPrABKVWLeBzUGMUePk4P+jnTfq+XqGH3ctLwv+RuuNKZezwtE32&#10;Tr3RIvYkAVQZMPAKo1Xl97ikhlTNNf2eGas1UGn3kpXmQapwnCnGZuextvVywW429sG5Wm3yS5PZ&#10;StrssJiKhVI8kRQsHSXnB1BMsXew861Xvw+GunIuhqFemA7qlH3oGQF/aGfngBgIGx2cCg1VI1BI&#10;zLLf7bWaKSmB05Sw4Z2WdLC71221q+XKWfysVCwK0EmhhFmQODuzW+wGk4YqGrfQaHYrpQYFpI5U&#10;UQyqjVLWqtWOmn2TygmzNJd+y26p6tV18XWTctjNmnTtduOsU09r6Lvo5ErpuKLbrRYKpVzJYnGq&#10;tdaZhfWvvvK9kVJnpQ5rtXXbLR6Lz+XAgmG7BAeIguZQcRpPvn/zFn69UmkAH6g/++w6mTe2vd4i&#10;P6rhaYEX6jWI63q9Vk+R0WU2tTkXjYrNNtAo6pmzZLMAXA6uoDZbbcdH2UpBodEVx6pqpzOqwfXt&#10;dh0eS7VR9votoCt2o0PZN2pVToXK1uwrTvPlvbPsWbYZm4mVKyV47x6X/fjwkJSIPAAIrlQo+L0e&#10;ApWzeKLRAtrGI5QA3rf3t08TLY1RsbIWa/faUyHn4lyY3T3qq3Z2DnvDkcGCydQDPHRA0FpNj8PV&#10;oFhdyZMudFuSxWg5OjgqFUqEXCII6/UTZ8m93b1auUIxjHXCwtdbtZaIyElsLNNT4cO9+x671qpX&#10;z8wtGDrjXKLgceqWVwY2W91q6V9cX/e5TVL71Gppe1yKeiW5suDvS4VeSyrnC7y7y+Gbn11WaExG&#10;m//Lf/NNs917eBLfPziMn55ce+Syyw6bVS4iyQsDiSKeSB0ex3kOBqO52xuo/9t/9qtKrdLqdlbh&#10;qXeH5Wrr5s27oei0xxso1eqc/dxh0m7xf3DjPcWgrui1rp07//a3zxbB0sKLZr2rVVP1GlajVooE&#10;ne3W2O+LcLiAEhSKLujh1p0GcaVFH2w14LQbtuPpanfc6I61Bq3Zai0XC+AohJvkFSAFFIl5qEQp&#10;pOgAQYCsfAXoFmL/2+/e4k94BQvLLsB3zLBW2YmGvflcZXvryGiwX3/iqQ83NmrthtPlYL19Lg9O&#10;vt/ukgfZ7bajw+OO1AUTperRaorF9vkCAGI2qxUk026zlaEZNIowwqQelS6L2eomDXz/3Tf63arN&#10;oLOrdKVM5TR5up+8d/XpsMGrS6YIBKsq4zAyb+6O6xu7d6B8chotNkPQGzHpLGenycO9eCZb8QZm&#10;Rxrrv/vDL15/6jmd3giJ/LHHrj9y+fKw28AY9Kn/QHZhHcbj+/c3fX4/RaYy31Rvqv+X//6f6kxa&#10;m9NKwQS/l8mVXE6/1O4tLCxls/lXv/otKVujxGU1G9vNksds6dd6Hr2zTfm+1Mskqke7uW5dW0wf&#10;ka9p1VYqQzano1KH2mKQgHYM2sWZK7Wy5vi0UayN05V2slDFHEViMaCww8N9v88DeEcEBdeCTgqA&#10;elBYAEeeGvkwSDpAEpCXSj0qVbpuryoYCdKuVm8019dm6vXyh7e3ykXJYfOrdaY+xlqpODg5pATH&#10;i8AQgKbtDwddbt/62nmzicMdJ+axO1y0b6jGVLQw1TrOSvzspNGs6czaertptDtbPeV3vvfW177x&#10;zamp4OxMsJzLVPOlRrl9dHJ49dHlei3XqDSjkVk2dq/f0Or7FqPDqHV67TNWo9WoMQx6unSyFAnP&#10;1qrd7e1TizMyvXDhr77+nbXzj0zNLExNTU/FpsgGteo+fWUy/ZCoZ9iUWpeuXHr2uWdn5+cCoeCL&#10;n/yE+l/8zi+bfTbo1+lsOlcoQTTc3Ni7e+c+m4tCbLvaemTlEnHd3t52V2p6LK56ppE+LJTOqp3q&#10;QNE3DtpAXXoKv0GXp1xqsCr1bq0/6AD0eZw4Qn8uNdzaLlvsc9LQkqlKRodLrdfPzE5nM2mjXut1&#10;uwGU2KKkBgQtbre702qKzAvsDu6V6CJTEfJC/1NpulYIyxasRxvnZLJonB6HQedoN8cUgAYjtcPt&#10;SeZyhFDi24z6Uq4Y8AVgB4Ch0IZYLFS+9cqrJrONiMNEaVyjtZipdIv6hsfjDIYCCh2gtUlpMG8f&#10;pr7/5k21llIDJR3lhbUVl9XZaw2uXl2LBjzN8sCg9qpHZvt0SNkqt5sth2GqVTCoO/aALWjiumyh&#10;Xk8d8EW1WptSbZ1dutBTmr/4V9+6ev2ZxaU1r9cPhiY1qyaDYBFRyKDgRtYCBoYZaJCywh0bD11u&#10;h/qXP3WNckOrWYZmJ5igSnUxVySmhIYBvDrudA92dvYO7128srq/u+NxeEftcb1YodK9OLtiMXtz&#10;uTLBRS4ev3PzxBMwq8yKYjOztd8El7AYffWK+Y03T4aKaK1tz1QhA7AuFA0cet5pPPS4HLgkth7R&#10;FxhUuVSOhUI4iF67TZ5B2ZHSpKg+KUkIJJPZyEEhN47FYoRwWB6qlMqR8Wg/3aj2Q+GZH771jsVu&#10;JeOBqHOwv2+zWIjZXH42jN9isScS2Y3NHSyBx+ujpiIzNanYdeBkePxeYcT6UqMntceq/VOshiR1&#10;+wr10Ok0geMtz68c7SeWZqbHlJ47NoD8aqVJtqQjDWgCVFlN6sCorU8cFjKJZltpxH8XCvVypaPR&#10;O/Qmb19h/ttvvf7cxz89t7AMQceKzyY1VLapcuEOs/kM0TL+PF/MJVKJdC5FmIO3Uz+x5MxkjyWp&#10;ojcooV5YjWbiaoNGtzQ3Tw9EJBCgoGmwjsJRd75QKqRLJ7vHZq0i7OeMV7/2tdvw67WGUatcn474&#10;ZldjxXamNqovrfsvXHxEp/YfH/aOj4c7h+2bG5njTL1YLXW6ks/jGpIVy2QZonMa5nq9AdUh3tdp&#10;swLTsTCsCo+Nfho4AxBtzhJJudtWEY1GE4kzrLPZYaIPVau2BdyxbLJarjZ7/REmzGIzF4r555/7&#10;2MriIvClPzJdb3UIeNKZPFSYw6Njnkw4EmHbAvRSYaI8SC7RHwF0dMutZrpSe+Pde7W2gp620aC7&#10;tBhzO+xSvZXPlEFCSRLzJbBOfXPQuvn+W2yzXG5gtgZIEYZjdTbdGQzc1X6/0qAhVO/zRu3OoNke&#10;6I70X3vl9WuPPxOOxOQjqk4lTtRKiVMCAH9ycgz1djDq4xq3d7fqTcLGYqNZVf+9l87TakpRlaYG&#10;ik5sVT1tnZ0+yWYhk3S77PlKrjsu3Nu46fWEYIXolTq3Db6LLugN6QA/Bt3IrHM2NBPw+tvqhs6j&#10;9C049TZLKlPf2SnduV08OR0exgdjg19r9XU7tdmZMA7v7Ghfpx5vbdwHrSNMJs/y+/2FfL7XlQjk&#10;TCS5JhMuGlyWxIL+RyA/jrzFQvdzY2u7oNb0TA6T1OtWi9Kwq3nx+Z/6hV/8e0QTNH1Bpbhy+WIh&#10;lyG1Bv1odkcWmzs2PQv6u7u/f+fuqdQuQ5IyiBIxXcRQCjoV3FS7ma8VW4P+27funaQk7pJMHDIC&#10;Zbluq1HKF65dvj5/fs0UCozNFmPQMnUhprRbv/vuh4epzlE2eefgrtFtafbsharlIHlSLJVxZvlC&#10;rdUZOjzhqjR89bW3nnjmhUAwRBEZuDQRP1SpMcktiGQnpyeVWjmRTlEv5nNqY/RWUmBU/9San3K9&#10;xWCAUAXLhrZoOFQkdfjjaHSRuqjRZvQHQx43fnd2JjqDtYHdx0YeDjqzs/5Y1G7S92qlRiKbMjpG&#10;9X7JHw4MRvazuOrGjcbRkfr0jNRI0+7Vao24clxbX1+9dWsjEF5M5Fun6arOYi9Uir6gG/pZo1qS&#10;mk0OBl8MRGZbnREVItq9iChdDgeQqM3mgEe0Hy8VJVruKO9bPP7Q7vF2PL/31POXdnZvFtPxSjoz&#10;aPRPtk9tes/xUUpnNVPpttrtp4n47tFBoUwFtcPpp6TWAjKrlKEbNFrNEu3DfcX+WeHebqYNugi9&#10;REMxDLfX7PQpXAdDS5erw95Ap/TNheYuTpu9hsj8TCQ2s75+tVKWzo7yPvdUX/g+TTAa9fiD0emZ&#10;qbn5Lg00Tlel2X73/dtPPf1skIURJH1VNpvCa7abhWphf2XOqOieDZqnTpPy4vrSwtTM2f7+bCio&#10;/nuPL0HkEY3MShJvs8NjhyUExazdgXlg53CqDaq5meVza1ejwajL7vzed769cX+TOqvNhrUpnz83&#10;A5xssNg/uLfnDtFopfAEAlb74te/uX3nXq9StdidMyPloF6PazTdT7/8TCFfHinMiUzr1t2jSnPY&#10;VwwJMcejtkmnDvl93HuuUM6UW0OlTuqOZmeXKRX7idy9IngDT3MEo9unR2elcSbdaVQ6NrdDGjU2&#10;Dg+CYU0kaG8WUmGHZyE0e+MH79UKkslgb3SbVOAJ7UgPdvZ3jFZ9s1ULBly0dVMBG/c7MJ2wJPSc&#10;ay3uSmt8lqkJHofRZDZosTNUdJp99cZxpjLSxbOZkWq0cGHlJHX6x1/80w8++OC9D25+4xvffvVb&#10;B9MRx7XLj2JyhuN6cCqyfG650iw5fI5qq64zG3P58tHx6TPPPguxstGowMyuVPIDCHLx+9ph9mOP&#10;BKXyvlUjWfTqiA+ob4YGPq/Zov7YorfRkeqdZrFeanSwomD/SnyNRmXC9BFi08DZxh8324VcsY/1&#10;KJfPr69s72xASTw4zlbrmcuPXNo9On38Y49Jw1ZbMbQHo8Wa6vUfbtUbtMGJnj1InVeunv+lX/w8&#10;me5bb76XyVQHfXqR4KGN8vmy30t0pqCeSJkSAmg8nmq2e7du7ULTcdH6C7vA5qDuS75LtN9XapvQ&#10;JQxal8eBUITRRtQwjp8W68XM3/+Fn5mPOlqlpM+hD7jdF1bOwbyJTkWTicTB9n7IH7zx7g3opEeH&#10;pZkpKAg+0cwuM+zw6KB2mB18Q7kukYZBkYG/AZN0enqaYG9p7ZzLG6gUGtlUQ63yVCuwJrku6DWh&#10;TGHvZ39h5dmPr5ymbhks7WCUyLnSHh4Tx5ntFGrLgLB4OMKvi5fWpXax3kz0hxmzvncEyfGdbz95&#10;dWnKZ87GTyhJOiz++GHSZnZGfD4DMdgvPP9IbHHeEfAY7aapuRkRSuoNQ/qwVQT6ZF51KNcGvSmX&#10;LcL9yaazBEWXLl249MjF2Eyk3i7EZmPNXntxfa1QK2qtpqVLj0gDwzdfvX3nfq7TN/cH9EtQ1wt5&#10;vM693d233nirBj7QVdqdvmKxjM/we83QGeEEwusjmaRBiVgMY5bKlOgt8bh9U9GYzWoDTmIXm2x2&#10;jcl2ks6milWDhfKJvt3TZHNNvcaUT+UvrU2pR7mpoMWgGfzw9R8oh4ZRX7+1u6vXGXOZPGUXkMpH&#10;H70OrcUfCJAwiR4hQfxFXsPscbvjqWy2VE1kiw2pS3mEMhZEPSCTTn906eqjvlDMYXPdvbMZiS0G&#10;oPZML1x99Gog7H708bXoVMhkIUa37+8fO1xBqWMoV0aZVO3me5t37hysLl85Pky3pcHszDySHeDK&#10;lVJh486HH777bizkePLRi8nTQ5mrMtXt6rze2XBoniQhFPCrr8z40uXS6oV1X4h3jDo9boPRmi9U&#10;qGIoRurd3ePBWEt2BvwJ1ZoEI5PLWhyWYCQwUA0tDuv82rLBYTXajQsX13zBSEVS3d5If/Wbt3Sm&#10;QK0BaETxR0UPbq1Wff+9m9VynSzdYnHTEV+BqS1qzzGqD9SVAOdBTmvVipZCmc68f5hYXVs9OIrz&#10;bYsLi7STAY9brA6bN/Denftvvbef4x9a+C0V5Aur0d9uFWbCtsVZg8elOTncSsbzUovqpFOtNwHB&#10;sQKtdieXL2Tz+cuXrxAxE01ABiNZMZgtxAKdRj2ezKAjcm/70OpwWm1OqD/8I1C8xeb0BMJ6E3u0&#10;CqEOz4GphyWbK+awgZAE06ni0WG6XhkeH5c27qdf/Wb8aK+XSw/CoVWbJTDsa20W9/zcEjWmcr5U&#10;yBBH1xvVejDgXl9dKOfzhUxuOrpYb0DhNxnM/rNkKZ3O0karDjv0R4lEbGHOJdf7aPeInyVTybxe&#10;b201+jqDDXpOqVLnNgrFMnBWoVxy+lxghaGFueClc2a7TU8hzAx8bBkpLdnK+LUfbpbqKqmjLVXb&#10;oPcU7HLZbDqVJgbod9EWARlST1FR4b+5uRprVauAZvndJDh2qMiZbJENYnPY3d7Q97731uH+8eOP&#10;PQ7ZXklxX61VGSxv3fyQXnpUMQgT+gMON4eSFu+B3aF55plL+WJhc/dodul6tqo4K3boGoauYvV6&#10;7+1s37q/f/HqhSefeVq0igjmKX1fBkhVsLyySXjs7VS+kiyUA5Ep6g8ETIQAVqvdGwhHpmYbnb7f&#10;HwoGw2aHsTMAu6oA88bjxf/85bfe+v7p3qb03jvxg71aKiE9/cTn4U8sLs1ff+yKL2CvVrNOl9Hp&#10;MPzt33zxe69/FWLbpYtLXq8DtgOkic2NncP9bK0+GKucm3vZN29sKHX26NTcyVlC/S//2W8vrK1q&#10;wEIcNoAC6oXYLr3eVshV793bmZlb9finNrd2U5ncWTJJK+7c0iLkKSBkKFBAnEOlqtHtFioFMJ98&#10;eZjI9t6/E0+kpWKlO1JpRdux3P3O/6FA0aGhF1u4f3RyCjS5tb2Vz2UxU+VSc5GVihE8KN96+12C&#10;MRgrtz/ciCdpoVcQHUWjUwBNfSidGsNrb767f5IRTbwDquAAZ2bRiqTp5ovJyFRo7yg51Dg2jyuJ&#10;yrBncA5NxvOPXU9Xy1/77veMNu2v/oPfgM1KBZoGDIBDCMlc0qDbLeUyeovjxu17bYjiUKz1xvVz&#10;5wOBIIadhTHbXQaLDQ6l0Whrthuwy4ScjlIf8C+kEu3DXVJD6F2Qv4fXrl1bWor1ByU4F/HEDoIn&#10;e/vb3BTAz1e+8jfTU96nnrw8UrQokjZbMA6055bXPvHsJ/AazRa5lCFfaq6s8r5+yv/qF557xh+O&#10;5mhgQG2o2z45A2yn5u/CGTRqvVKtPVToWa1CqZTMZqhgwexKZDK1VtPp8xlt9jK4k97ckBomi4OD&#10;cncz/fZ7+7XmuA0FRbSECs67QFCFVhB8FkHZocbNB70T8PlAzCgnIDnCwVuYnx6Oem+/u038urR6&#10;YXvviHNTqTQ3N0/On1tzuDzEJD2F9m9f+S6MXg0UU4UBKAaK8kAhjdUDeMHb+/HjVPODrexOqpXv&#10;65yz8wvXrvb1mh/cfPf+Xvzv/fovnLt4TujngPeIvnTRGw4ztFmr05FU7wwPztKNntIbii6vnQ/4&#10;AxD+wpEoYSVkDbY0vOrhgLqxUMihwV+jtowHeqc98P6ND6gyzE6HHr1+fmk1dJx4NTanuHg5Vq6l&#10;U8kzi8lJyfjo8OyD908ef2xRqe4UCkdnZ0e5dLFTa1j1RpvBEg1Nk7zyiD7zmc/arJZmpVQt5tXQ&#10;0ViMXKlEPAa/ddIi0e2BUZn1BofUI7TowsT0+P0uj9vqsPM9RDOdPgXNQaZQPjpJZvLVvYOjdK62&#10;sZ3aOcwdnuTrZLViVWSKsiy4AXQmqCCitVFWCFGKxiABeg9oimDN+i6nLRYNkHsmkscAzZh1pytA&#10;lSmby/MTR8fHTz/zLNajM1S+/ta7qVxJqzSqFNopApBWoTWoknbUGu1mU93qGOqSrq+xPvHxT156&#10;6gnY/q1+990bN7Anv/UPfoMGMw4vITJdAeCYcI3pg6C6DEKlMliPUoWh2hCemltaOSfHazRsUfbU&#10;UFOQ+xgoC8GXgy+JSYWYACNq5HHrsvndw8N7n//8U489dhFSO/X2o/1UtdKvlGApqVaWruDP33zj&#10;/cRZxuv1YJiyuXK5UA457VM+T5DUDPfZ7dpMxuuPXul36rVS+nRv43R7Q/kLP/tz1VoFmrg3aF9c&#10;mpK596NmRaLpq1RsxRMZQSyCY0GHUBtydB80DaCam5Fr1ZCgu/RamI0qSMClMt1QdqkNcUUlmrgE&#10;/1NWPoP/IRNCRFMJRStyU1giggMvtx4Mh36neXHW8/j1laBPf3JyQtBt90SKZanRGh3tHeXTOSiT&#10;/7f/+X+CbmxyuD/24ssKkAGlxev0/vs/+99ao6rarGzVO1JjkE/W/tN//AuqTC9+9qXnP/3sYXyP&#10;EBOM48t/9if/4Jf/zsXl+aDVPKQ40e3QxwO2y3XQBn18etzo1McGxw8/uH9vP/nJz35BZ7TZqILB&#10;4dZqYF0TvpMH6Q1thRJiqVmtgBkt+EIE8HbroJDZ3du+/ekXPw5TZ2dr78b338UjXr9+eXomJljt&#10;Dl+j0T07y/Todxp2o1N+anK9ZrGaOdaNVGcHp+VsiVqyHV5y2E/tFbjIbjKnT8/Uly5fC8emCpXq&#10;rQ/v3Lrz4RtvvfODH7z15psf3Lq1tb1zkkxnaxSzoANQ0JArBzSt4odpAoLKLdqPdCaVGrK1eayy&#10;YvQoagrVKXoyBBmXjmfBYZObQOTu+kknvqAb9KnaYeVh8RMdQoeEVL4IezwWOD45cbj9HPHvvPaG&#10;xxc9Pj4TZb7ByOcPQnoeq7QLq+dW1i/Uqs31c+uPPvVIeyA5PfZIOFrON2bCi04bVEcj3QrJ1Am0&#10;rrHUbxZKwAE/+/LLM1Q7Wk34zlDtJtoo2FQeV7ZYzOTy2wfxRK5y7alnrU4fELFosQN1EJ3AY2yu&#10;0BRSQ7CqyfwvLYRiTpwI9MfdUMA1HQ2WcjnSy73NfZ3C/ckXPwuMr1QNTs/2Dk82W+2KQtP3BByX&#10;rp7LFLIbW/epMdttDvhP+wdE6SWD1bF/drYTP949Odk9OSQzq1Y76scfh740LlWrWPYJgV+0Ghgo&#10;p1qUShN1mwGidKI/Skinie65/qDV6uAoJv1uirG22yGKNtZJ4ynGgWBDHaDzoC1hDAQ1V6yNOBfw&#10;cmQNOmxpn1BAdGWKFwVxNlNf7ffg347m5iN37t6pNtoeb+jNdz5weoK0U0F156ChovPY9ce0BrPb&#10;H/SFIp/5qc9euHi+O+pYnOZKrQrLmss0qAyz4eiT169B/tOoBqVs0tBXS/mS12j8xJNP6OCVQ3gU&#10;Mh6oLBGYkdWpkNXKFYsk1Y3eKBibs7h8ZptLUFYo2EHUl1U3YBXzTABdR31oW0bAGqGqJvf3afmc&#10;Sq7e8LW/+UribK/ZzLSlcjq7f3R8j4Jk/CxeqbWqNfp+u3v7iY3NvVMaCkYjSOgbB8lSY1huQT81&#10;uCLTqA5WB8PGWNEYqtsD3Umypk6nCxubWzRWwc8XDdpoG/SGrSYN3IgZqFEPGwrpO84KwZSQeKFP&#10;AFo9O4izKRMEFC2Q2J6q0eohvkJjORgcHTvscdFgKFyLfGJ4HILvIRZGocJmy626vJva0BcFCB5B&#10;F3eyujz73ge3T+IFvdl6bzNhslpo54O0/2u/+qtPPfW0DWGcXr8quqoFZk/EYXPZhBbiaJw+S4l+&#10;KTpjRsNyMXt8tK0cdednppvZin40Wp2ZwaD3amWrDjcv2irZ8eLbFcqaxMJVjTa30xfWmG00lMB3&#10;faCXBWAkes0Fq5iFUYiM1QRsLGTDZNYk7RXUBtvNjlln8Hqo7nR8PvXMLIx+xcy0NxSiHhSkMrK0&#10;9Gi3L8DI4ViL6JDepMmyVlqnzuJvjwztoRZebn3QP8qmC03wFymeKMbTRSXu50HT/iSCEmVAylSy&#10;r6azQ7QLCDmIH/+g8/Qh9Xnyf1y76Gok4MUR4fJo0BTKhWAmcsMb7Ds4OsKfjAV7XfSF0DAj+hRZ&#10;vyGFE8H70mmeeuo6GhKv/eA1qlsco0Qy7XR619bWf/M3fxOhJfmFFJAOYZoUiqWe1DUT85rIAUdY&#10;Q5ZW0GuEkdXdu7tRKlciU1M0vszPRu9/cGMB/qdJY6UE1GtSNzQ7rAONtlhvqXWkR/pEsXFSkqpY&#10;a1BKAnoDWm9o+9B30afGCYpIw0mE/qwRdIChekyLPY2NKgXLqiZ/MpAT2HQql0Eqpe8o+ikzlA1h&#10;A0XLa63eUWrts4sfs9hWpa4FDqnVMWy0t4xWjdoQBGJslAeQLU1G2vdTp/HbNAoMkXfCW7Tqsogi&#10;dATxWxbdE2pT4k/5P/HZRC/iJ35/RH2esG0fCAGNUBekXkprAyZY0AtEv5XcIioziOW2XSFLNSGz&#10;T9wP3HOsI9YCFKRWbyVS+ZYkuMSwQVjdZqNJAfzpp55aWFw4Ojry+rxujwtgnOuGzMIDMkFrEsTt&#10;DtR1FP5qjWq+WFxZW+sQz4EkQToettxOq3rYtWiV7VrZZNDwNEk6WsDvehNk3XZ3lC23sqCmKDjR&#10;lqgVAqIsidCS4Q202pYkcQ3ANnQs0xpOj7DYr7ToqQkosTBig+GsjFBcuxUtpAGaFirlZqmqFM38&#10;bABTbOq81uSnhMSp02oqiGGp1aVaI0MJ06hRB702tQJTXOo2zizaPu3YdqPaYaYx/ic/JnIRP/Yh&#10;HupDVdkHn/wXB+ijv1rtQv8RWwYMJXsrWeBAPP8HKhDyOk14h5PFEsskuqegvkM75rhRuyRzk9uL&#10;sXzkGWtLyy++8DyRKWRajL4GJtVo0GrAVCY5ErIfk/5g0TNWLqNVS4hLL5kBBr5OR3pxdLhzekgz&#10;go87hWmu5pBqtGStLIze7BgqtNixXJm4aYRqIh2/XDZOdKJUIvMORggnlotFvDX3JJ9+ogdZNRA3&#10;SeWBZRlCZlEaVFCImnqVZBy0/BarUaEz6ujtNo+UepsjTAcVq23S0QcSH3fuWQwFpb5k1Y/u3X4z&#10;m9gqZrekRrxRTsBKGbYHfWnQa9GB9b/38eOPXm6N/onfwlX85O+J4ISsR/ZRw8dEdkIYLvl+5AMi&#10;AmjQe/4Ulo4b43qBnmjdx32RISEqySmieZgiLuX0mejUP/z133BZrf22hIGoF7O9Zi0bPxpBlZY1&#10;mMAR2NYA4gBihHj0X9LNI2togf20Crkc9UFa+rB56GnQrz9S0XpIr76iO1bX2oN4thjPFDFhAKZs&#10;JraoEAKQ2zO5Fh4MYmIk7YRYE6shRBkm0hkPlGiwi7g7oSsA+qTRGWES9IaO7tipsUSIvzsEfja9&#10;wqaojwsdbW1kopjZVxnBgsY2Zc+saFfO9jrlzLhNUTJn1ugtGotV57Ib3C6z9ycW5iMlGLnTedLr&#10;9NBa/dgnssrKT/x+uJByF44szsHvB6orD75TpumKoyOLiQpLJ9YGdpIsUdomDkJdsNmS+IRG9X63&#10;77Q7IbtEw2GgC8jNHakZCdBGW5fq5YAH6hzOFqsyIW7IMfgQIr3w0oA9hMLUjNkKV69cRu4El0Dc&#10;pdWbu0OlBGSn0HRG6lylzqpUmx2lsHkGrpgAR4joTERQZHFaqozIE8unWjQ5yX2n8m9ZSFVoA8op&#10;NO9LszLGcKw2Wh1rh4fjbE6fz46z6Qaxu8Nh1RMvGgi4wYBo9Zk1qIPmkVvdMjh0PpfRZ9W63Naw&#10;om9Wjqwapd2op1zkmgjpPvTlkwf7Y+IoQgVZbo7+8d/CBP3k70m2YoUHJzRsRBopNKCEN5m82kQi&#10;TI7NHvqayRkTf/Jo6T+HrCpKYSTackArNDu7tMjQkHb+wprdZi7m09SXUfqgaSSdjGPVkJHmxeGa&#10;4BY5JdCts7kc9GBq0kLaUpYchSRJJB7xBeBZyKqb7FhNa6iotfvFGkjQSGuwGMxWQl/RFovEkqyt&#10;iTmmBYWFEaq27S5fhC4CuVo8hZFoIRJ9rCrBD1VxtYK7wA13bKSkg8HRpv7m27lGYVzK1iywMYyG&#10;oDuqHZotmrCyZ1OPXFqVW9lxePXT7ar7zvvZTsuqVdOfjAS4S6dBs9FBjog7/tHCTLpm/wv/IW8W&#10;WTjloaqOUPqUFRE/+i2a1kQQTMhkIgPltAjNSvFSkx+VrZnQ63joXR40TsnfIMuC0bsg+uIhxCDG&#10;IctWitjJClWs7/Y4acVzu+20E+qFKgpPB5G/OhIULocHwWkUfgX8haBntwOtFw4qRA5YHGyQs7M4&#10;fpriGwfK4/QIo4esCRXEdq9ITZBKnRrBTVQsFWQFcnuKvCqQr6A8dRHEEJsG4WSkhwjwFELhFFRd&#10;1uUWjwPbKTSUxrw5LDUNkCjdX/X4ZtyuUvqMY0M7u+jWdTO7iY37ezdvJbZPT3f20ULvtar1klQr&#10;Qsng4LmakjoQmqbr5yxVunlr8+S0cJo4M9sMP7EwsoLNT4jtPmxyEvtd9hnCcFCVFAdI1jCaPGTZ&#10;j9NxIjqsBfZFljDxL+JDUNon3yLraYn8/8Gp5DNiLGH6BGwmInM5LAaOh9oDHYwY7OmnH3c6rZ12&#10;A+yZBAVyCHvaYUfZwe5z+pqNGj7b6/OcJc5IxSKRqIipCEGJ7QZ9+BZw42BFQRRxO92CxTVWATEl&#10;i+V8vcVxgdFAdCYSNOTJhaaJMF+yzK/IB8TTkKW/M9kcoYGIKtg6OP9JZgZ+IYAmCgg8RML0oVbd&#10;06p6sI86hdRyyHsh6p6y6ixAW/V2wALtS4MMG8I3NGicxbOncXyo3mINV1t9F0yUaDSezN3fOswV&#10;GqlscmV97sHCPNAOehgIfORsOB+iHU6OcSfPV45/5R61h4+bf4JBz76D+iU0A3HuwoPKB+KB3vpk&#10;lQRJV8QRsvaLHAvIGqRy4w77kHUjIcEEkQrhNREW7nVaWxv3PvzgfSHyMezRo49iTa8tGTUal8kp&#10;RMQrZdjfhXwW4vW5c+fpVi0WizRCToTLeKx1uu6QWKrUId7Tt39va6dLLyO7FvsnYnWduGC054Xs&#10;oXgGsnSTiEnx/lwhnZLpTIazyLchBCJaijhaLCbBDxIugndoNRqsmLRxv8t2MuoU1XKTrnSdyl5O&#10;g/oDXwcbLddAEStJrnrfStnMPz3jjYSDMZ/V7dg+3Ln8+KWusn2WjxN5O1y+YGi622+sThbmo1WZ&#10;+IQft2Zia8itgnLOKYe2QlDmoYGbmLiHPoR7lIMCuQIjS99N4rGHbl905cithJNXmgDNCpB3IY4P&#10;fQSSnxAu64sKAd84HJlpaOqJbGFv8yR9ursQm5oOBIWIYadXy+aKyWSjVoFxgjzM7Nw81UkyRHZ7&#10;Kp3Z3d2lvTiVyYCB2Owu6uJ/+sd/dvODDz3+ALSVLlCd2DJcITf3YK4BVzmR8puINAqBJNnMQqHm&#10;i3gyDe2TInMkgAPIxQt20Z4RFkAIoaiNepVRDIlof/f179GtNj274vJH8q1ujiDR5skOVFWteTOd&#10;yrZru8md09Th4fFGqVo5ih8ptAjUSWPN0OvzTU3NUMA+OdlGEuph8CWvxiQYexgBiBUi8IcANonB&#10;5PhH/BbmR14+WfVHyAZZnHaUtYhKC4Uq+SJgjBDn5T+xLDKrfaJkqhR8LXnp2B9DIfg06OM4hA+S&#10;j6TFoq41RV4g+t1GCqtBSQsif3v00uLnPv3y3FSEUCybTkKxFOFwozVQokShbZLbGCxqtIPM1t39&#10;o29885ugfZFQmOeq83ih2pqUqre++1o+nf71X/81QDQkHEi1RJGIRwhYIKRGJsrbYovKh1k2DLLo&#10;IhVY6AkMtbC5LILmqXECwKAAotT2xVYS8tAuNJtcZgpD1XYzvrV9/8lrz3kM4Wq2ube9d+f+B/Xu&#10;UG1yNrv6eDJF7Wl6yuZzai4tzWi1Vq3B9toPv18oZYxW+i0c2rHBqrF3WmfPfmz5R07loz0y2S8P&#10;r5PHJ5R8MAhIrfFB9kA5Fj4hbE/KsvAoBbEBngt+WOq89ea7QsJhrIK3D+twclxk/QdRX9LobLId&#10;g7aPfQbeQEmzL/4cj2anw2xLYGaRxY9UmDHuHdyF5ZkPOf/V7/2fgOn1SqXdYgK0INBCtgnhgaNE&#10;6jhXGugtofnlyMLy1uHpX/7VX2/vHTz66KNw+Inh3NNznAk1/Jo2lj/z6GPXCBlBJpR4atmXaIST&#10;EEKOsrV+IND7kfYOa8c3oV+wt7dnc0OxNmsHhL0ai1FvtlMg1HuDMZsdbQ2fnxZHS1c5KJClKIe6&#10;RrlfqdfpfzsuHJhcTpPdWy0qaL8bS90ra8iBhKtFWsy6VPdu3LzxjW//bUOq2E30jbQ8Js/yvO3T&#10;L59X2iyISAu9IPYJTVZCHJxyrV4vyPDilw4ui6wALy5a1ngX5k1IoAlNIz5Ep0R/2KWzot6UvvXt&#10;104TGdCQTheonN4tocUi+j9FIEfCYJEdigDRhO1i4zKFRa9amY399m/9Os0czVoFja1uXwl5lZhf&#10;dMm32qIuPezXS2XYquSBQkHp9LTdqRVK+cD0XFdrzDa7kYX1odb4vTfegcFMFXx2bs7hdNBdZnZ7&#10;4TvqFKpKvhCDGUt9ECgPTJ8eVuDPHh0KQDFanMakgEdUw51hiTnjJJvsUAT/AOIO9vf6o65oejE5&#10;o6Hw0gL0ipgXjo/daTQ60fwa9yWdRtKMW6SvBi1K+cYufLtuTW0b5+GNNLs6pb1wVtT0lN1amaxa&#10;pXNRbaK3kefY7ks013/lL/8MDYVuvRAN9F98YUn593/x8/KYBSH1hJ+f+IRJhkgQJfc2COUUoYg+&#10;JIZXCsE+GV0V/010VUFEmnmilGZ3vHl0dv8g0WItaDFCbo376w8hbpOVQLRoExaJOoC8E8TaDHSK&#10;Ponl//R/+d0ryzO6YUs1INNUdzGfQhOMTB5KN6pCfUTywbeFhKxa4wv4YTzzFGEwxUu1ykDpnl40&#10;OgMnicJX/uqryWQamHxldWUsozdeF8R+IAU9+RXFbIo6eEw6eOQsi7OCagNzaDRIreoF2CUhvIa9&#10;YFfRVtnuELUxDUVh0qrCPlcwFEJDh7ZCSM9WK/MVhMsRUehEfn8SIBEUiEDuQbIgK/aJBEAOYBk+&#10;IgFGoCKfKfXSDZPMJDEqFVDsDcT9g07mZP8H25tfDblLL7+4oPxvfvvvi0dMN1ezxWtDr2fsDGsA&#10;gAiZiHDeDNLADsLWStTvBqIxQgQE8pAR2gfE2JOhftSlT7faG2YbnaNCNd8Zq622qgQsLbRoyT+o&#10;f9IxI6qaD/If4WpApLWj7nTQ/a//5T/zGJXGMe2bLSLPntLADWNDeE85wOOJkenBCsVTKx0uBxzy&#10;Uq3aBsjq9JzRGe/s0kmycPvDzVymyH46ONiHVO1EckCvQSzFLGsWkGMJwTs0iSAO8LpCExMNQr0I&#10;buCf8fj7bR3IpAgs+o12v9zqu31hq92Ni0V4BuMzBfnP4QLNBFMgSJPrSehvkSEIcQtRPhPqfIB+&#10;PxKYm0RBEyEzsVYTEXvGwSiG9V6901XXGspqVVmvDdvSGLx21K3WSqfqYSHs1yt/5eWnbBCldXqs&#10;O0vBn0TyaFxh5Um1UJ9XoxIu5DTEQCPMCAAJOZ3YGiRsmBsUFEQ7wkBPoGC2dfTm93YPNiplrdHe&#10;UmtaOAOyBTFli9BTQ8+rrO0q9pY4MYqhetD9+c++/He/8LJSqql7DZ1SQMutIS8pzCQ+QK4j0Kon&#10;5soIbz1CntECtbxSb7lDkb5O54xO3z84/ZO/+HLAH54KT1HMv3fvTqVWCk9H6Kd0O3w0dxKezM7O&#10;QiMjHmHjg2Ww3uiC8ZsQRaOEAjAADx/2pFw6hXWKzCxOr1xMZGmjbFDAAZMWHB+CRp0eoV3kbRHV&#10;go1Gr5rX6xNCaIRpchQnYxBtYUpkNXqhX8cSyhZILJcs1C0rAjcpjNE3r9E7R0prp6vtUi/TKmjw&#10;aFUVtSIU2pzyeZ/NyBkBO+12TYyeoArZ6fEmmCxkj4SS+BgTR2REDYx7QHoH1USDXBwQqCCQN8dV&#10;P8RRU0E09YyWRKt9L548k+oDjZEjg14k6pWIBQFECg8lG3M5HxUnRjPu/ct/+ruzQbcepKpWtBl1&#10;PEcVOQrcd46IYEHI2pwKCiTwdcYQ7AT0ks3R9Lx2+ZrZ53n71off+O5rnVb32qOPBeiKGo9qpfzm&#10;1j2DRef2+roEfWpy+9Hy4iJ0y4zQs+HOhPKUPFRICJTrAVWbBR7+ytICzHqbJ1hqdbPEFhpTT6Gh&#10;vlCtFIkh0TXCOE6yHGGjZK13YB/afeCbBYMBj8dNQGQSYohiCAS2jacEECjjbz8uM6/UgRGiLCvK&#10;uiI2HYKkq/FNAnogQUCAnBVS/spUgNMgEkn5tyzSwJMUgqXinKoUbVGJEqaX5cbws0jkyegsYmHh&#10;/xihZ5uMYOmAw0SrCrPN6PEf54qvfP/N/bMEmT0xG/c2OWEPgP5JqC3Umsc2k+4f/fqv0P1rUg/7&#10;zYpRR82UtzHLkt+4ZxmsVioz+QLSS3yxjHvhuJfLY5Vx/eLV1nDw4RaYeQN64OVz51B342WiQU/8&#10;9ODo9JDKqsM3B9UIrTjEFjpAks0Grh7pP4ILcUJoQkfGyWmbJl+1WREDazabY51pO579s799deHi&#10;o/ZAdAJr8vSoVAKn/ZjiC9clAHGR5rHJmAhEpISUVxRlNqPL6YJ0jSvi9uXpKg9meslZyVjTU+ub&#10;Whq7VZhSHcyBfl/Vw64IjgTPSbhHjfL3zi1jvzlrBqNQFIT4IGBBNByF11f29NDQ+Rchh8PiEQUQ&#10;qQmlE26POUFety/od3s8Q6uxzUoajFQ4YGBB0N7c3v+TP/7i4fYuShfkyMBPXBCdrz8+d4SFQZbn&#10;2Scfd6EWNOgR2YyQ6FHppIG6WqfUjTp2pUkT2GBAORnRYFEtECCIwDyFiiDFbyH7QaChivj98+GQ&#10;FZDKZnZbuTQNenS7R4e3t+LQB9x2BzVMOmbWV5aCAT9+FGVi0W1PeATbTqWwkE+BcKOEVqsOtObX&#10;3/vwW29/+OIXfrGjMty+e5c0weO2G8C4dZR1RMwmQxoTdIMlkaVgHkj0MNpQVDdkUWcDQSBrw6gY&#10;2vvhLvEJh4xWU2VH4eDYMLeGOremr9QP+FtPVrsX7kqhNeotyn+yPkeFqjvsaenrpyJoNVmddkjJ&#10;TqrgwYDB6R4YTVgAOPMk4yyMiJdkwBEultVlX1pZYdPV9INErQTKQYtcjUadvgJ9mffeuXn7rfcN&#10;WCzknIFUsJGEaROVYTmd4RTORHEMQb/HSesYEnXZVDKXL2UropgtigQ/+Vvwn+TKp/CgQopFxFsE&#10;vcS3Aac96nYuwgg24qc6QZ/L4jDCMD7LN7/+jW8/9cTjn/7kJ+nsYX/wdBl2hYvm6LTaTVDPTCJh&#10;RtOHgIDhexCpe4q/euX1H3y4+/f/8T+LF2o/eOMNyLsmuus05BX8EExu2EakSXaOC2A2QQrVaBFH&#10;yEJ9SkUPnJ+cTxRp2h0OPFVqTpXgXplMTCiYgdcUDii7EoaL1cUbCQ1itEB6XboghVgnMCQcnS/+&#10;3u90hn21QQd0Y/O5+ZOOvzbzuCj2gcyBjyiMyKhlUoLLih1jbbgOsk0kAZm0xoY9ODw8a6TrA0mc&#10;dEFvNFqMdvVIk0/m/+aLXyml8kYl8c6Qo9ug/iXbM/nZCqAM9yaGJ6EVNpG6kcHOj4oEk+V58BV5&#10;VR4i1pwdgFLSdqBE8MeR12oK2SwsTMhhhfDpcdkMZl0gGq60B3A3yDwiwSBC/FRCAUCJ2IkniW3I&#10;NKmr4MSykPwrZbxzrVkfaozv3dt9887ulWc+fpIpb+/uUhYS1oTpZTguoQZOhZRWVjG4ZyK6z3VD&#10;DSRg4+vMtRPzdIQcuXBDPPfJeB9BPqVtHDtNoGjWzECmgtpsoRzvNukJyIUzR72l3azSizlg2f7N&#10;//kfdMkBTTqzy+YOBxQGyhWIFKLaNET8WVHtmeuiTmy3Ohbn5gkHOHwiQ1aroV2TpFM/IfjJl1MG&#10;K3fNNdMHaQUcpN1l8+72//r/+P30WZoma6yUEEimDi6Yw/J0OPncCANACCCnrkLKeAISTJbuIXYt&#10;h5mIgE+iuYf/G8LBkaldI1Smhig5+8zG5VCQu7RoUZeJ0exk89AbLqYAYG0JNQnYbEYzYW65Wia5&#10;hX6NEgzquCqtsVSjKa7A0iO1QVGA7upEpZ2uSrWOCHxopBYgjiiTiLGb7EtiZjFChv5QIb7B7DXR&#10;yyFCJNQyxYfQeBayZXC4xLgsAxE2a0ZRR/wVzFs5qjQKPKIXPvaJxZkFksxGuQqtjPIsEg7KcV2v&#10;6yu//Ff/GyaBigimrFSvbMM+L+YM6MdrNZxr81hv64mYzW6xRoIhpsrC/4Bbix+G1CTSFJWKsVoq&#10;/WhxZd7udIn0SqFq0Lur0PzlF7/05S/9FeUKLA7xDHEiFyRWZXJiJidH1oWUFYpF1ilnZoK6Ka/K&#10;w28UkdyDmbMPvy6CU34GSEcEMWBiYwWchpBVH3DY1hZxNwFfyC80xIdjNHzQXQTz8rm8iZNT6HPE&#10;TLH52XKzhhNC+7NN+KpDt4u2gyJShnWpmy3X7YGpjb0TDdtNp+GfEDgkXES8mEINqgS0hbKHYHJz&#10;aQAlGDb0mEVMJXATshwRN3HRJHtE/PK4L/qS9ZwOVpE2YNRnLHbV0sJyyB+CEQctppjNIrtpNWnz&#10;ubMP3nvj8uV15Wtvfk2ovhMyKRXFcung6KBBP7/HY7RayPcR/LGiz4A9w2S0e3vbOzSbU5ogYBJF&#10;Cyp3YiUUA81wenHa6XKiyiZqZcMx4g5//Z+/ur97xK2gHUB6InBlAYs9TGQmh0b+Q6b+YZ/F6Zcn&#10;b07G7PyoGEQyOCm6yWG2vKyilEzFU0ZVsRsjhdukwJSBNq8vLUYQiw0H6LGolCpet5deNRT5t+5v&#10;UK28fO2Rs3QaCAHV6WQhi7LEn3/lqzqbT0Fk22ogfTo7t5jKlZ3B6PFZJhCaopcObTD8lqALKWHp&#10;t2jiJc6k4khoTOGZg4KNQsyeGjYXRknUaGRCA6I9Df4EKABQBEWEaUXCLLdUKpcWZq9fXYdKUi6W&#10;SIjoGDLqNCvLi1/58l9Uq0VcbiqTUP7Jf/x9FCT4ESGAqzcQtKDnKFf8Rb1CUvWragJmjjLsyTGK&#10;QtAO2KY2BGtsDryNSO0pRGDHECutN299eKtULHk9/sRp8s//6E8V8oQi2TnI5D+Zaf/geT84MZNa&#10;G29HIjZZDKDmB6K3MuQsvl2MGnjw/RNejaLPeaa4O6k68NFXhF26n3/5U0fbO+lk8tLVi6FYlJkP&#10;jBaBKUlrJ0Awx4duy/duflBttWILC3tnp6Vmwx8N7xyd+qdXeq36oN2AVpBOZ9DTfOHFz9z44M7y&#10;6jqYRy5xGvV7Mfg0bZBXEkCfnp7u7+1VSuX5pcXnnnvu1gcffHjnjlBWaHeN6BfKG40zhKGjjse9&#10;0WQ7Pz8vqA3iwaqevPb4fIgGWK8QHlWDXicNRtUr3/rbL335rwUDR6Vweyzq1aUZoBcgE0wNQSq5&#10;pdFlb3A1nUaiUTpqFA9axUSlFM9nC7Uqqs1Oj2f13LrD5eRIoT0MrKGzGqiQMzdEkMV7fbfFEvL4&#10;Nz/cOto7VYwIohlIzNWoWRUxsUEM5hDAv5gSoQJuYq+L9GviXGQlDHmGlvA9D8IEObMW06fFAuCJ&#10;ZI76g3KqqLrjwNRhfygaCJ1bm0aNzB+NKQzursakMMHTVFeb7Xy59tpb77x983ZPpf5gc4tJA3Mr&#10;K3WpE5uZzWYLdRi5vjC+3Gp1zM0vWWwu/iRFIdQlTELGDaG5IEUErbbakvLZHDrbj165+sgjVxAG&#10;xnN+8uVPLq+tvvPu2xBU5bMvonpqGVAQq6UCuqIUYzl2iHX2uu1hXwr6vefWGVZKQZUJ1eOjk/1s&#10;Pv7t7/w1vRnQodw291AalNKS+ud//tOBQCBC+SIWnl9Ztvk9wDK3T/aOKtmTeumkXiwNuxUwEI4V&#10;qbggLjfpHWEfw06m2a7crJ4kzgpnqUamkDg8aFcrsChjgejO3e3tuwcAMUJnQQj0cWrYvWIYHH5E&#10;cNLhkouE6kGRWmhUiaI6upaC4ozZwKxZbTaR5A4HKJXIs8UFtkpcyPLQcHT18tVHr1996rHnP/Hs&#10;z1y//ITFCPmnn8ykdGbH17/7wc3Ng55KFz+JFyu1QrWxe3JaltreaDRXhRBrs3t9xUp1YQE4wPPk&#10;k0+HItOELWCapLe5XAmThVxWsZCX+Yh9slrKLmqjCVC4VCjCl8kmEoDuSL/YXc5SvRaOxvjZnc0t&#10;4hHynE6rIcinw57NgghGHUGJbqfFQwfPBJQ9t7Zy9eq6yaaAYoy8FO6j3asPR62Pf/y52an5tYVL&#10;c+G5kMupvPXuK5PZEfhz9N5GOg3d9jfu3S5JDVADMH0Xg1/UWpijiGZYKAfQFzJW7O7t1usN7CzU&#10;EipNiN6PyGCaZUwtnmZmZunVV9/8wz/8klpjEjwSgAfsyKhDdC44QGx9HrtGRP9gCsT7gG88Fhgc&#10;cFIIeNqIcgI1wowm6xbj9AiHFFQiQqEw3YFLS0so5VjN1qPjo/dvvT0eGc9OSod721MB06c/tU5b&#10;4uzchX//x68MdbpnX3z+w7fftCFXbLEi20z56OKF87jGpaVFHDJFaI7quzfeo4HO4QslyGYsFiCZ&#10;UqnMjGtETzifHBqE8GQxUc3s0qLZbkmfHLuQctVpK/Xq8tq6wWYTqAeAl9H0//39/zc0TvrNjGZC&#10;AwHdiLqn0MIQGB3BGBgkUfXnv/D55557dmPzbqPRRrMnHI4AcGN9VhajNuSsbGYMuQpW9Tvf/ypm&#10;haMg4ONBryY1mDVOV7jaYoJ14SKJHohJLXLPwmRmjdDYunvnbqVcxkKBpdNLYoN1CH1Z2dcbdcBF&#10;ZrPr1e+88b/+/n9kijqZj0iFueARs7kFMVrQc/DdAM3UlSEH0wgqQCcahQVXlvtwQ7lHgUdQVpGF&#10;8M/MzkBVaTVbNLYHgsFXv/1KMplis29ubiBSt7Z2uVocFFJn167M2SxlQlO/f/a7P9x2R6LRuel6&#10;PocAIPMLZBRR1PDv3r0bCoXeeOMNtgVlG/h8YLG+cJToljedjOEmggLflB+p5ubND1CaRUBr9dJ5&#10;u8teL+bL2cxsNIojQcKEkBO5U5SqLp8/f/vGOyB1B0d7hOPMJZoE94hgMX+DC5aFy62EcLTd4qG3&#10;NmkEbALbBENRusMX55egpZvN/XAYyS9V/CiufuraxRxKSOIjRSWDyjldfQKOnZvFm2nHSjsDtVWi&#10;baJDq0SXNplOkSVRqZhBMY02RDgW84f8SFTgy3xuG4Crj3KFPZctv/nmDSIDQfETD4UQToSMMosF&#10;qpxwLB+5/1A4MDMzff78uUceeQQB/EevXQfJYEg4SXK+ULh//x459ne+8503f/gGwMY7774LjokO&#10;5lkiMRj2gDzAZNwOx9IiEIKe2w6FYgYTDXsxHBkGmFwQmsvx8Um+UKw1mulsNhKJ5QpFzgdxK5Ev&#10;bcqUxdnUaD8lk0m2Nr8RsBQDkeT57MSy6DeEomFRINAo4L+XinmWE12CvcOzJgonSp3P7X3k6lVM&#10;w1nilKwFTQtsIC8UF8r3dZkqiCEUtZnJ/BinLQBbf3V9EVL/e+9tthqa2NTCxcvnghEbkzK8AY/6&#10;qUfP45wET0JNbRhBN8EwZDMzrwUXW5Eae0VksNI7mfhe+uwokzzJpXK0qheKyEoyCMlpZPUA73Si&#10;dQ+Oo1BppFKkrNXaP/zh2wCmAG+TUe44OpHKyHr2xPurqyvPv/DCJz7x8c997rNIeNGzxEq89957&#10;u7v74MroTuzu7LK/Nu5vcG8zs7PIBICkLy4tHxwccLrJ5amGPfXM45cuXr165fH5mZjZOB50s1wF&#10;Ba67946KlTLS1MfHp0aDiToO6TA7Rp6L10fBhETSFwixUfgnIGH8JW4UX1so5PFqmDuiW86LrIU/&#10;zGUyVDwDoQAJHRQqzj3HiokadWl4fJrrdsZmK9xJ82wssjg/6wt42ENEK5w3Ekyx/0i55PkyIiBT&#10;KrmMgC/stNOIo6/WC8k0KFSVdvKD/czxSU6ptiwsrlI+Un/8mev8jEjZ9bpYNBIMhyhdYMoJit67&#10;ceP+3na+38zXEUlsMCEOSQr8ihgEzWSbRtOgUPnszlEboAWaO6T7FsBzJpM5QS03k//wwy1Z6xls&#10;EwODgAITCD73/PPPf+azn3vxxRd5l3QqtbO7QzTxH/7Df9je2WLBbt+6jQHAXuF7wRNnZ2YZO8bl&#10;LSwsEKECAl69evXSpUtMYV9dXcfJZfKps7P0N772yls/fD0attN9LyhJOguilwDbiPBxV1hgUdFp&#10;txYWlzkQ3DO2luIBtWfGE9TqdSBGDDlni5VAdFKUn+GrVavU1Ulf2f6k0jxlMgrqUm5EDQxMWmHg&#10;hr/aQEY7LHVG0dgsVr6Uz9y/d/OFjz/P+I7NzU15ppWgok2KwSJ9FhzPgXA23QEzclKZE7fPlsom&#10;gqEYQ93USk+nbbx3N8nwvtX1FfV/93v/fHp6hj6HaCRK6RSfgm8TQLJOS8W9PehprUZBZlQQCIlP&#10;KHa5rPZIIBSBRWdzVEvlEwTuE2f5UgndT55yuVIG5cPDwww8d+7i9cfo03/syiOXkbajXMBW/fKX&#10;vvzNb36TMsbf/O1f12u1hcVFhnSTD8/MzCKBTHDMFGi8CxnDyvJKMBhkMThPTGGnzxpn861vfeu7&#10;3/1utVp//fs/SKXP0P1MJTLDQevRy8vKMTQzJF11R8fC1PBASYAtVpsYMt4WghgIGLBUPPHJCDy2&#10;DRi21+MpFAqsB0wljggWjCPL9+OZEIekcxoQMxKNsJwcfTWkkH4XXWe9yanS2OotEnNGA7ayqThy&#10;gIcHmzduvMsR5ptvf3ib1xOUFRgrRhOLzTphG7HSYPdSk7ETtXI1hxrqlatXkYjqSHadasqoWYIi&#10;ML8YUf9Xv/UrXApJCEaAlHKCsgl3TStnu+2y2mbc/ojNtRyKLYZis77QUnQ67PZOgTx7fAzJYSc0&#10;2i1QBiyUETVrsUeYUEUsz6emg8PT/f0D/EQiEf/ea989Oz3jEvcP9tk9y8tLu7vbpC/RGI2Wx0sM&#10;h0ULY2WVTqVINCyme4u5eup4/GxnZ5uk+i/+4s83N7fQRX7n7bd5tjgSNDqA0CgmMvOGx7W2EjPr&#10;2/wTuymTbQHOYc2IWsiEaYwiEASvYgFQKePpo9TBweFPTgZoYqFYoEIjdEyBzCmKVyusGWAwQ3hY&#10;FSwbVgj0VmpK3CKmgeIkdfORypIvDxrQk8ASbYRVEZdD//rrr+NSrz5ylemqlUqZhynmkmBkKLzJ&#10;NU3+SvGfDUoWZ7LqS9W6GdFGq6tWgWFmNxuiGl1vdT1I/C1qn/wYuAKAK0Z20tXHA+bQrVBRt9tp&#10;awDwgmEKDk02otQK+8AvQeUeD6q0WrVa7EkNSa7ooNP4vCGA42SySgxKayoRgQ0OO9geFC8AaVEW&#10;x+uMPve5z6CiMxXD7Z9nDg19LX/1lb/GdCArwSQU+l2we4Re7LsLFy7IlEn8BwrYIvXkWvl+KoqC&#10;YcTsDjMwu2QzQd9hfGId4hd0AYAvjNjCwjyKVnbE/ygV0jOp0xDB+Big5XOzg4G3idG5Tu6XcyBP&#10;oAbrE4m60NKZinF2OUCypB0IlcrG1AhSxV4jW84HwkHyATJivkLBm5IIsnZ0+DEADdjm2Wef3d3d&#10;kWdkCXlqMOZJizqiTpAaGa/IjMBivf/Exy6h/E9STkikGjWZ70SfJBpEmjv3Nya0dpRR2PVcBGdN&#10;p2FEj2C8sbmUDPVgHFJTjDGgKoH3JjBDI6pQq+BX7F6XIxrQNHpBq8vhtkAuYqcEg7FOR6nXHxB9&#10;EiPSm8lxxijZzI71tXNLiwser4stHD87RjqNDtKvffUbbrdveWlN5nppuBjCGNAEghEhMFco4F3k&#10;YbaihE4853Yz7k2MkBdIjUxFdLuY08hPCYUKmIDIHkDgZAHRbKRsGY+fXL5yRcx3UPCVVjEvuMgK&#10;v6A+Yx7RVbl46cLMzAwZmOheMhipY2IzGdbh9rjhdiKKILDaSpN4B9VAMaMMP2bVMd+wXpfAquxO&#10;d3fQyhUydIRfvnTpu997nVj8l3/5l9l2p6dxISIooxiCASkT1dha6AIRMyk0g+mZ+VS6CqbH6Veo&#10;kmONYnae2FOpQk8RZUbwEYoMfKsYpa1jrqBoAWnUa/F85lAqp6j6qgbFXjtRzB0nzxKZNHwBivl4&#10;IAQN906OyrW6wO/IBOUeBvYdqRlTZyHevfjSi88888z1Rx+9cP4CpO9cNvfaa6//1Ve+wjEnlaMc&#10;S07HYZJrG1Y63mU2IR1lqHPAaNHgDEDPWRWeMl/n9TGW7CQ2ECdbjNiU5x9DkCAmFKQqiOHI0hJt&#10;GI1ikpwgQLcxWfy5v7dLJkuDxVn8BCZNOpXY2tqgQpU4iwtZ7ESCWQs0crDf+Qoryv7gEkljSc5h&#10;7Ij6i94qBIiFpAsFY221TulFoEqx2HRsKgrQ2u1L+G0uj+ic/IMTTyzG9XMdMstHIM2Ir/t8QpcT&#10;WgNNJt/4+itEVsysVavbper9fOW12CyVt4ZAp4lhBedXzFkVDDJB4VPpAvA/KLrolbuNHNmN4LZ3&#10;BtgOspUS4imFPEAxY/Zcfg+kDWwxaZDVzlQ/iaFehLZGowtLyPZEMggbaHeYeQpMpr127VHmiWGs&#10;eO6YF8JHYiHwcJ4vzklUEACZ+UynQwaaMwEQJA+bFyGNPGhYjIzC4ot2FtGIo5MXZuR02pQK2mIw&#10;l+jFi1IvJHB2KMsjRheKipzh7vEJArMQl7AEpCeEvK1Gg2EMpycngXBUaOc7OJkOPAoJHAgQmj5s&#10;F9Ag3h1XRBEWXQm8eruPvAgpASG0iWujus98NqeFodQFSdNrG7srK6ubG0T5cSywGAItQEIdNWOW&#10;k7sjHIVkePfeBvw8CuShQIwZE1ZLwOWwfOxjy073eGXNnExuoGej8fnsKLWxHAJ+FtQ+uWoiQ7st&#10;UvSmIl0+INAaa0z9obI9NBwd5UnokENHzNE+slop2bTLidQJMiZUJhhl4nVaq5UKwUOpwLDe01Bk&#10;SjG2iYml6PUIhTBtJOJHUorOVjGTUA2qTZmA/VeD6oiNgtOKShgiLgj4iG76MYNMRe2H38Q2IrjX&#10;6pDmgIsqeA0kYaq+yazu1Lo9yVyjOX1MZzma6XXAtaA/wipQRXRYPN1m34feRRdCipq6H0VaxuQy&#10;9o2eS5fNHgkFWUJKv2wO3MDx8SHABua00awvrywf7e+67e6xo2Z3ow+tKtf1Xv+Fza2kKLfrqpnM&#10;jY6N9xzNRs6XS4XFxWUGBJ8l0teuXV9cWsFH4l2Oj48IEfH5d+5uAPlcvnpp/fwqB31xeYW7gLZL&#10;hL6/jeafyqIVsLPmmWefnpC7KSUJ+QeZzyoKWPIADbz8tNffml3cOjymauT3hbvSABk41ESSh9sQ&#10;WKdmYvNz8/6ZqeTJAVuskEc2q0SXC1T4sUKL9BfhAILtov/XaALnEIicUiEPeCQBFuGbDCLh2EDj&#10;9CQ9YvwsScNgIMvst3i4BAyAPKLoIis6EC6ynJRCwarxTKQlEBRpGbDQR2MRB4LyD3xdngUv4gn4&#10;kQ8ACAS0Z6UR8QIgd3jcaxfPGa2mxfPr4Qjaf0EYI6RfG/fvH0eQ3tsgPOR843KouBBhM7Dt9PhY&#10;P69IxvevPnbNZvXaJUuPFkFBThnZ6a8aFCuFlmZklJpUdQYE6HBksGZUAcD3AKdhwX/ixU/CqwUZ&#10;41QCcPJYmA0Gt+k7r74GO/7k6GRnewuFycevX/v4M5+g5V9DyziGT6CJHDehsSC6s8RmFHOAYVwq&#10;GWtrM1lCvoDKIKqnp/m0cF8I5VEj0gvWbzAasmoUjMJDEAXgsWiptntMvxQ/bnM5YIDXu1JIr4Yt&#10;KDeWUqNVo7OKJ5eV00eEac1WmxmtYmqyzD7hejj1gnzMUA47RXUxtFfMVxEOX5CvWF1WCPYCNhi3&#10;wT6ASeG0kvojgyI6XPsUstRCTMMX8mqsRoffpbRoLz79CMaqTTJvVfvmo+/eeNfmsH77h682i7W5&#10;6AJenVfltgFpcHmsLrMWMWtijLYg2QuckAjpcH9vccXmd/tOTsq9VpnWLxgkuMKpsNuidzZKuaVz&#10;Cxzyz3zmMzgVTOMXvvAFwkvZU0rcHUgdO0b0DtjMd+7dg9qJ4SZHS2czgi8AH6hWAxU7OtgT9SvY&#10;MVREsblysUSEzozz4eGKbhNCAJLm/ojxqpBNT46TuXTWpjdhyeo12rEHFU4gsbJmxJcY1mDzulzN&#10;+sEhI9XYykY00GAcq/tdVlrqcFwAZYB99YjYiUkDIkgR1RVgEtFtDPpKCVZkgHyAZ6DRQajFtGNB&#10;Yma3cKRwMJP1m2gHgRwTsYuha0yFpwAz7KA3azTalUZXc6jzV5rcW/z0zGK3JZKJo8NDelAwTfnT&#10;OLz9493d9QsXOg2mOMOe1ZXKtUuXLgI4ykNrelohWEpglqUcwr7hGNNeSzU2lcr7QxBDs2qVGUk4&#10;3s3nX/Z51Uwo0iqYQqmC8Y86AjAHUMXXv/a11dXVH3z/+ygXcavXH3tsa2sLv0XG6SUChFgjGFBw&#10;ndRsC9zzyupSvlRkUmCtUkLiQ1GtNfKdIhEDOSepEE9HDAPgKMGPohLH2AOQllYbTQrQMw4C8SJ7&#10;iCbrZrtpcVp6PGEdk7jcDLVwBgP2gF+fzfmDYVhYiIDToSozRCkXdXk1rAqpEyA8TSei5Cx6+1Qc&#10;Nl5LrAubU3RTTho5xccENhfMB1rq9AYWVtDeYFbo8eoDWNeLc7NXzy0/fW190CybVX30Wk/iaWnM&#10;XKXu5kH8+Rc+vnHrLoL5qCehHT47My3ze4V8CkVPzRAxhxERISaC1sJgMHLr1l3SW5qi2hJBh6JR&#10;b7s9qlQ6y8hyl9e/tr6+vHpuduE8ZJtBn3jCSNqRSt2Ln97PnR1kE3kGY/qnogsrKwxx2NjcAAdZ&#10;X1+XBX/oJECy2YyPJFtaX10lmizSgDA9w7sTWVDrAsAGxNvfTe0eHjCXQbOztcvIdtFZwcXJFG4x&#10;W1jwXYyAhjTYqXoS2HL8+KQzBI6mKKnguPC6xCsjjQIBkVK1prV6stXCbi5VRkhmMCLrpGSrUxtm&#10;KnVyJZQRlL2BGc8BsC/68WFED5G7QRCz2WhQBSDcZHwHB0JG+ZSi4ZG0l9oGjGF5yjmpODOSXG43&#10;Ufizzz0HZgMflRoiVnt7404ifrLNMkkVk3bEM8W9YQetCgPgsbqvMgw1NpUhk8w79NYx49BSRYfV&#10;O6h2LRqrQ2MzDQ1hV5goIBAC+e+wAKFghNByjirm0tInPv7S0tICR5lchEtDhQpO1w/f/qBS7pZK&#10;9fPn1/f37xXzhyqFdPk8C9DGkrKniW9FeKvXMZDc4XaAWpKunTt3joCFzISYGQSccgOT00gTH7l2&#10;jbbD3/zN33DDg/a6P/XySyQ8ktRUf+rTH5flSiiPkDbjM6lrCX6FPNeEHaWgj4HNo0H+SodZSAjj&#10;y4lh/miDWVeQ7ZDfKCer+f30KdVpkjqujBgX7WL4EEz2pia5c2/T63AjMwJNkHRTzNJDPcRoAoxC&#10;b8vhdMfPEvD80BM/ODjkX1l48ihSy0g4Eg4FAdNATcDxgoEAKDXbkGAJkaa333obG3bjnXcYXbe8&#10;MA2xEp+Ik4fjPNCbabNr9sdhb/To4CQSnc4VCgSsLif05VwsOl0qVPVa81R0zuUOLq6uhWIR0O7L&#10;gFZXrzJt9NJl+LbnMLNQavAN29s7VGW+/frrDO0tlDtvvv1BuSYFIe2ph6VKxuW2URwCDz06ilPo&#10;ZJQgdlLmDymBqwEeeZjkNACG2PBAMMCLP/H440G/n8zhwsWLTEfOUDRlSrTUBDP8xje/kctl4RGq&#10;P/fTn5LjHKji9GqIkFQ0MclkDP40ojDMgHDeyuHMkVVW6tQPkEjhsbL3S9Uy3ZJiCLfLRL8XC4ui&#10;i+i1GI+rpSrDbTRK7bVLj+xubFNEq1drRMdONwPERDGGPIbM64NbzNxWFlFeUWlX187PLyw+/vjj&#10;oLOcD8HzGw3ppiRDwl9RH+PJoiizv7uHZQMUgEILcII3npudjobQp28BsSMDX2Mqjs3dUKgNDm85&#10;X0Nhm2AMPRjSoyuXr4LGferlTy8tr7/0qc9cuvpYbHbRGwwgIkOSzwKQfKDUmclk792//9prr5VK&#10;Bbitb779Nr4tlSssn798eJymrwqi8sUr54rlVG/QgAQzMzufydAiVuPmYVyChsFvAhpfXFzklF+8&#10;cPHKlSvErhx9oFKwCIo9X//qV7n3927e5FB8+9XvIGFIPVCM5CWrczqA+bHcWqZtYMKh5fEggI+Y&#10;34GxI2IhCxf9o3S86wzZWiN1d1Mo7WORBYWRaqgFxgytg5RzxPRhXBmGkDyUwuhwANHk5Czus/vp&#10;Bbn2xPUPbt6mbg14B+TFEydXAHFdWVqJhKfOnT/PsUf8iPj4zr2Nu/fuYI8JThq12tNPP5lKp+FS&#10;CYRG5v+Xma0t90WyMGIMgd5I9MhEJBoP5CHyY6Ztpet1vanZY4i1L7r4aOzKM0+sLy/53A5Cf3Kv&#10;46Nj4o6dk6PdRELqDu9sbIW8rkrm5JGrj1DW5NkB0pDNHB0fIHxI6c9KWbRcBADtSc1A0P/h7X27&#10;xQ0302rW3Mkcq1TtsZ1ZFXqKKCtr6xAumeALL0B2hUJLfH93P2fP//mf/xnYx7deeYXXv3z5MvY6&#10;kU4SAz762OMt8tw65U7V8srKzvbm4sI8CSl7V0NBfGl1GQEERh0Q5GDLZAbkA6hQlDfMZgS2c/k8&#10;tstsdcAAYoY4IRs+SZwznV40jtDQOlR1W52+xBA3p8Pv6ZjaVD5QwLt/uGPwOvjt16rDKgPk7pDv&#10;ymj0DE9xABwSP7t58zY1U6YMBSNR8A+gl/XVJUBleROYcInUdykIikoGiY5gMuqxD4jZYXKJpmJT&#10;MxDwYFY6/QzuMHmXVtYIiSKzZayA2TVKF/QDy/bevVd2d8BcjSr11uZ2NDZ9b+9wfu0884wqTSr8&#10;QXILebw0ZCJiT4FLojIgN71wmovkc4SAswuzzFGchoXrjzHfZXk2oBxe8PiRYbR7PdFsBliqglbb&#10;q6++SmEKe0DhkkslK+K4fPYzn6WLU8DMQyZsLL39zlvwGcDAHrl+7d//xz9UmoQkOkHB8vIyoCrC&#10;7eLZ5sqFqxfOQz4icwPnIiKjmCoKbkKuTMT1BEu4NUAklguEAjaoEB6DJoGesckCMZNQyq01Q+rR&#10;eGgIGlCg5VEyPA2R9WyhRF+iymXxLM+MMoXqGQyIQjadZjgrLR/szVQ6hfMgvOFATjMDQlC2gUBo&#10;XxZoDcC7UNsh74V/PRgQlU1NxYCBiUFXVylaqxCIu3zlksth7rRKsLe7/SZjW/O1BnnUUblFd0tv&#10;d2fR7T7b2Utsb11aXFqcXQSCto4HQQOC06ZkrRz02Rm/BhJLbkERliY0fhPZU7Q4f+nC+voapwe/&#10;GAqHLEy4Mlp8LyG/o4OPdLxzK59FDZO4mTw0QBiPeoA/6NEpdXAEuEh+iggAP0oSNj0z89ZbbxHU&#10;yAGmjo1Idy7JLwwbWGCI3Z6/eDGbyYheY73O73UPOm0NjTNt+FFKFfJpoOKM1ZQp+STI4tjIcMgA&#10;OJmCORuWLcqDU9LeTsDUabuo0aLgNBiImo0fVfhSAoveQj1Nk8hm909ONg4O7P4AU71zg9ZW+iR9&#10;9yDq8kE8BICkX56UCll3i8UGb1BuIRaCVJPuemwXTF/4GBcvXIhQxw+HnnjiCQAMtjWhNt+ay5aY&#10;2LO7t4dVo4sPXAfaXHfUqsPz8Pj0VjcBb6ncNCXj0WhIT/OC1xMej2LkqiplK58LjsYB+rp6HV/Q&#10;V2t3oDniFV4IPE+UQX8TGM5zz31MIBSDHnQZYvW33nrDYVAhvaVRoLlpDoZ8idytsareqmaXl6Yo&#10;yYAWdqW6Re8nkCQq429YYBwbPSpkl6R0nHJKTZz7fC4Her124RwxBrwmwg0XU8JttkI222t3SLxg&#10;rrB+6sc+ft1psTPMUdYVEB8yu17WUGIy7FDV7CqSmdzO3gFdwPJsKhgHQ/wQKR6pZyqZBMaBysBo&#10;DKNa67DZKEuTxIw5NI3GXjKRqlaTPP5+F5Fm2qpJIFDpk2p10BXyOgZTz89N02RIs+XU3CxVXoIW&#10;VEife+55iBkrS0vRaEy4+lYb7i4K6jduvv+lv/6r/ZOjt95+Q2CgajGWntCAVaSEUCgiQNcz2bgh&#10;B4O9qsn042jx+/zlTHox4I8BI6g1eClRXbbYrl66cmEVaGb16SefXFxejsSiVI14BiDwJ4fH6LX+&#10;zVf/9vD06PXvfidxeHj04Z2laEiJGIM0oLA85bZW0weqgYRlDsZWd07SyHwaDcrZqQBTLNm3dHdQ&#10;C6b+RsMG4l0AGVCugKe5O3Yg9fvQ1NTC4hLsGcgvUB6wC8VCDp4FpQ6SakT3NRyNZrmudQQAssFX&#10;mkwiY+QgNTui61anAe9fbyuWGRnlQp9OjbiUaNWh27qP3g34KgPm1AX1+bD/4888QUKTLJXIe0E1&#10;KCTkm22NxXn53PrWabwu0aQx1IY8Do8P1S4mG56PxVbnYp99/vHFc4tnxXwLdqXWnMhWqLgignf7&#10;e99l8ewmGxMymUZPqvvOjbeffvHj0qhXlSiWxDqattuvLRehzBEo2tgYXu/ScFCqpk7sYYMxVVBv&#10;bF5x+81teHquucuXB8kE9db56JTzwprS5tDS1dAe1bOFbCZ5VqnWFdq9TDIBE0OlW51ZSOwfJwtp&#10;O9NMkIM2G23dXkhvmtda00MmbHu0w0FABFbdPuV3ZbDZt7TMfmZoanQ0D9fbQ7pslA6hjqChTa3Z&#10;Q8pElysVRW5AJbXN5MS+2x8o1uro9LtcPuqgKN+gP7m4sFApFalkA3dkUfZyw4XX6RPxOMX8OgUC&#10;smrsF3IplAjB1bVWtcMAxYRFl9uVQAoE34WtSmAnikpGExamIbVr1Eo5gJw6fE67o+31EeinsBOg&#10;ZhmJ4rvo7QEcNgwVZroeH1lzma30WDFaNlUtc5i+87VXe+3xBzc3GD83szJLORns4eLaORF8q0So&#10;zTFG+gD1O94EwjYDr83GQLJzgFR3n6sIBYkg58POlavTHpvJ57RcYC4GTIyhFSpevdwzxGZpegfj&#10;AMVbjM5/7RuvOE1mxr2WqgXoR87w6qDRZCJnrlmzBOy1jQYb1tHTzGvcLQXzg1WRGbeVCWjNvpsc&#10;RWIwGfqblIb0AElCFk2w4AdkJA2J6VaSwx3AReUYhi7KQuIX46spja6trTHTF5aBh7b2QIggM5VM&#10;UPTDzMAfY+YEVlQo91AmtVrU/92/+j96LLbTw2PirloLkVs6LYReDPoPdJOYbY56Z8BgOdhZcrFZ&#10;L3eHCtI3WSSANvESe6HdbcwvLyCAj34zIT/OX6rX6d5zm03jZnNYK9tGo/rpSSdz2synlLTlSE1A&#10;t+nlBbXJkK/WGHRKO6BUqqX2DgnQZ5YX6WGjcEB6TwBC6A7W227W5mamaPtemZm+xpihc09YTT6r&#10;0zo1P+cLRS1OV2yOOcjmkN/JcNh2vjqolxK7W4e7R3UEGTa3cifHZ8fHpHjJ43g5lWtUq5cfORee&#10;9e9u3HRZHV7vzOHZscFuyKN/EAkxYx6wYCk49fzFR8fVRjWbYcJxMDyzf3Cq6nXsyMZoCPcynBim&#10;QOldLp6b1KwFuFrGtLa6LAcIBYgLOSaAt5xQ14gzod6RipE+IxyEPYJ3SP5PBYgJt9TCxbQUj4dl&#10;wdjyW/3Pf+fX0bZGFUDq97QmM6EoVW7CNaIAHaIuaj2NIfQecD5wP5hCucRLz47oqKFGNDs9PTcP&#10;7B+rjwb7ycTh2en9nS3wqlIhVynkBlyuzTxu1trFXNBqGrU6ER/NXbFHHn0Mt9DuD2CgQJsuF7IG&#10;zdisH+5u3YAGF5lahIJI9WFuAQfBwCXPM08/8cKzz1w9t7YYCa7GovP4aNeMism1ZgEs1/MsQvbo&#10;/p2j+2+ebeyZ+4bMbil9cOqyGIgVPZQGT856zJJ1uhho0UgXz3YPrj1+1eo3L5ybWpsLniXiaruv&#10;WspSczb0+yGP54QRajrNc888eXF5+fLKUhihXY52V1GoS26OT7/eb1fTtXK+3Y6dP1eslw0mLUIq&#10;NquziV6vwUg1m6ePUhePiA4+NBvI+VBxJMgkB8AdMh8aB8MjZc/h9tnggH4UWAE1qG2T1c7Ozqj/&#10;2T/8FRL+KjaTaZHEIYJcLPJHg2Ct6ihD1zuoLAt+B69LBRCLCa5A5QprxmGsVGuCSFbKx9EOHwwr&#10;4CXYe4ZQ2W0Eh8wfgSFnMTNpzsmfKkOPOEFrVlELQUbMbiHQddWLLZsRDEa0jdNY/egTT89PL4OI&#10;gGGsnz9PKyhqW912k3YIbFHmcF/f65xu3o+f7dVax5n4a+m995tnhwsOS/XwdsRc0baaYYevXaU7&#10;vTJQ1Mj9MKqtdJYQC34WqaVmpISeMb0yrbYpTwv7A6mAwERFQnKhrG/1og4vjfIHZweugPnjH39c&#10;p2gzWBbunNnkuLcfT+bzdnU37LWWS6lCpyMYVrNT6VwiEvTRpaA3uvKVDqV5qgPEygAWZA7Cf1it&#10;VKlh8/Bk2UqAF6Qs6KXd+uBWhanOtRorhE3CQjDnPp1OiuTfblP/k1/7JbjJ+CjIFcCXQGZCVhmk&#10;cUitlPmkUqtPCZCkHYhUyDvApeFzREBF9bfRyGQzhO3E7QikmR0O1Igoc1HyhZITpKdLMFXqC4uz&#10;8JIHyk6ufZooHaULSQaOm2mSHDNixKrqARnom+2BkaFXIR9tZ0hjVKoVjt3+8dHe3u7h0f67b79x&#10;+523DaNhcncrd3hwbWVp+TyzOLJX15VT5sGUTj3NfIF2yqvJEKhNhWYGQ6veoWJ8hQmxkmazXiiQ&#10;CRFA4XwJWOZWFsdmBXPuMuWTnf1bqCIyWd5CxTnXDFgCdA9vJ5L/6L/+eRrwhu18mM5/i7vRUd3Y&#10;2K42G8pmbirshEGZlTpNmg7cLp16OD8TpaAOWFrv0bKPAIMAXimjsJWBMmHhECJzFGg3hy6F78Ha&#10;Y+wgf3OgCaMFE0CeEE3an8ukwVCAwMWSwHLwhAI0SdCQiInv0Ove75lNhgUYn3NzIHH4EvgDLPiE&#10;5EnFhBIQppNEhDPLJ06TtV2oj5o91kSn1DhMNoYxksOGQ8xDC4N+aozGSh2d9Cl/6JHVSy/0VXbu&#10;g4IagyQS9N/Ft5q95NiQt0Sk+4dv/PD733v/xttTsShgOW904cLF3/3t3/knv/s7n/nUp+ZgOwUD&#10;TrPZobKtetcC2pBXFzYNXMaxuycGtUWWVp8ca3zZqrKrctf6xqFKv5dOng2k8qBD1YnAJDA/bZ4O&#10;Hpdoh2WEeF5hN9h9xmmD9MjKVBS6j83eUyunZ60vPL3WzN8NOBqNQUo/64pDANOMXEG7CZlkcFiN&#10;BvAKlXMYIEZE5PttojdqQrhhMnwILQQEk2Te43ZBp8ItQyqmq4Q0g8/pLhfaD8gWEAi4nJS0QNlx&#10;qEBZpDgk/qyQ+h/9k99ojvpFusE6ba/LPRWOLE7PMJ0U+VbOXb6E1IGOMg4QGQvAKRGcaEQ3xGwc&#10;A3+y2BSMOVIUp2NuL9UfZugBSDPTXNHr4peQlqaiA6mTYE3q9qiqnSTjB2cn0GtYs0goQsMtnMi+&#10;ohGcdgw1zU5TMrQtn3jpRSq+Fy9dgqN8HmUFgyHgcjGUUtnrpI6O6L0r5RuI7eXSJ6qxtd7UVSny&#10;2a1njUwSZpbZV+7qGopme9yIBaPzq6vPfPrFn/7cF6g5QMKau3rhfhqR+hSmodutB5cg7iSiJv3R&#10;Qe6lT/18ttw7zp997JPXe/24YlxqtXKICBnDi19/f+/4ZLeWP7Wa1aCIzG9CZ2JhbY05A9l0HPJi&#10;rdk7y1aypfriXMxkEoVqusIhXpEaQ2mH3kqyTMEfbIcjQuVla3ubggjxNvQR1uPk8PDCuXWIoIsL&#10;c1APlxYX1Y++9PghtJ0ygbZzZXaeTBNJNJ4yRRkqx0encWbbYsEou4txPLgBIYUi8k/oNOA2fJ1d&#10;QI/9lMsWsBhR/Fd0mlSJ8XfoVrdrdeJHu9ncA0brtI+P7qYLR7tnG5VesTlq0jkXYMqpihE9LCwi&#10;ZoNsNmHXO1yGQJARYYgqW6xCPaYvNPSkWpX5KIuzUygxzs/PmvQu+rZMDmtbZe6YnNpYzHlu3v/I&#10;HAOvE836xSceW78yff3pCyqVeXZ13T4VClB3qNW3NrYOyrmKshedn8bGUqrdSh5HpsPaMXUSUyR2&#10;HkWkci0fjtpb/TNSu+qoXhwZPzwpFzpGqw65sZrTbV8+fyE4NbN47vzUzFSBISU7W2vnzjUIug1W&#10;qgIIWEHIAigDZhVt6EYTPAg2n0y4BQqo4JgoA8ZP4wAwuH5G2wNzUZadn6O9LcNSAbrPTE+pZ5++&#10;1Oj3mu0OogE+ux0etYlchEY8WFKj3r2N7Vy+Rlsl5GtMGW+E/8d00uc56TDmi0AOkpS2Whi6AH8c&#10;OGFIE6/baUaUWszyGI+QoZCRLiP0ePhThXqlR+APiApS1OldW5qzKGlNjzc6h5na/VwubVGFQ9Go&#10;TPbUZdK5BqJ/3T68HGJcAgqU38GQVHrnWGtvq/Wlnl7liuk8MYUV28WwuIhG6/F5p+wWO2SJEgV+&#10;j5cdRQs3Sdrp2dkbH7x3mkpNTc+4vB6ayhDH1Nucb+/uhReu6K3+05Mzp93AiAatVQWPjqj2rTvx&#10;m3dPr5x/aj6GLAUlbi0VSqcvRnYCt+Vob2tje+exZ55DYZtiOnQtnj3OjMdCagII0qwLQhamJRQI&#10;UqfAwWDieJjkZ4LFH4lwSnjaXo+r0agRm0GFQkVMDFC7/HMvMeRAiISDn3sDdninqIR020wW0Fn0&#10;hTLCLW2WQFR5aZEGa+ow1YdMrYZlA+tlC8ATm5qzXHp02kNKZ6KFVuI1jCZNB7mAEbQIQFZ4MEIe&#10;WWV2oYFwnDw4PspaddKCx1U/OAkZ9Jp+rSHFGQIsabN0RFpVszDDmMP3/nu3EmfJSCgKYgYSjouE&#10;W9NoNzLFrCMQihfyVfo6TA6t3WtyedsDtU7vKhU7TMkyaQxcBzIFaakXmZpmPqfDYmZvVhrVzZ0d&#10;Bno+cu36f/ijP2ay39L8crUz2iy37h8lJaERieZfN+BimLYSa1sYam9unJ279KRBY9WMCzS7Mfnz&#10;7s6JQm3xO+3FdALBrs5QsXj+ErErZaxCLml3+UhjCZQ45TPT03v7+6SZWBgW8vTklPVYWVmBgEhw&#10;S5ehYOFayb/DC/PzUEe8HrfcPSNqoOrZlx+HfgNRcNzq+s02NxCvaEqH/jJq9qVStVlEY73D2lD8&#10;0MtqXWahdSWLpbEXBKEd0ZTo0Daj7qr5vma9X9eaNcxC7lBDGXSL1TLWkcom6qqSSblwaXrtYmxt&#10;3rYWdMGVDw41jcN4IX461neULkV6lC1V+so66vi2+blF+AdORiw9/azL4SSwabXqwBSpQtobCjS1&#10;ZVNYOdD0pufpwYIy07HBqEb0ut2v5/MGxRCkmviOUBQAapSvUvRodZHw799884a6O/IEgvd39w7T&#10;aafesrx2deia0vl8W6kT17R7JhYc1OpGMSfGXqooctX++tXHGDPgtnSclpGkst3ZOF1ZvUJm1qkV&#10;XVaDMxTV292lBvNvxpnEiT88c3R6huslWxSUlWqNbA/HzlGnroBXB16j+IZaE9VZoX1mpLW4Q9mf&#10;CQLkoQAvFy9e8Hl96if+zqctVItx8UOlx+LA/wOfsAIT7UEafdJ5OPMqFhxpAaqNcKXQv4fXAjIq&#10;CyT1I5QPoy7q+Vg8h80zglE31MNd6LTrFNCYGGSg2I5N0zBWzBlxTE+7F6Ku+ahnXgc07nHovAbr&#10;jLOhH1N57g6t1RLysdoXPv7SzOxKIDrHzyHRQ6y3fXQmjfTMwiLhcMCWUfQgS/t806jkoDtLhyjt&#10;EpTP6Bg0ojzZrkESLlaKKjARtdoF5bzbQeSMmec3b2wztdkftYxU7bW1pSeuPu33RcGAmZoUCXvi&#10;yZ2D5LbOZ0QMsWOw3N09ox4yP+Wx66r42HQKsSzMssrrAjOuMD5PMLXQ1zDbJWThVCqQ+GB0lvZ5&#10;WutiVDXsDp/NOhcJRvw08xtnZiMK9SCRPSPuaNCtks9WS3klvQO9rsdiOrcwZ9NDQtCuLM7cufu+&#10;+umf+aR+qDCMVKjxUAx2uj00MPDI0SNBYr3eaucQ+BDqVIKJB+mOdmKUfKADyLKy/K8XijBcS7u1&#10;vS/Vaka1bTa80q4OZqKxQa8Oh59JE1azd6TsW8wGk2S3Dj2z3vNWXVRn8NVwPFGHddGl8CM3GgtF&#10;LoWc14LexaGxe+nCE4qxuc6ZLVcFR0Sv76iMI41DmSkbGhWnkbiik2WoeJcQH0KhjuMA3YiOBGaJ&#10;s/+sTLpHVEavrlWqyCrc/OCdO3fuVKuF929+12icWly+unzZdvnqzNryjNPB8wsrpebZ/i5zmlwh&#10;y052T3Ioe07XD25tJdONhVhoNWwLWWpqpatUNmmVBkgU2FWmvbYVaoZKAtYxDx5DItB7hxtlE7Yw&#10;/bvKTmc64OvhF7UqxsN6WBqbIZk/84bdp2dHMF2sRn3I7bi4vGhTq0NO29J0tJCK261Idlk/vP2e&#10;+qWf/xTlWRVd5yCVajXeg6d5CGklfkacRy827WKCZScGExMrCwlyLCA1PvjBQKpwQhYWZsJTAXpf&#10;V1dnlIwPVxogEl6+eIHJIZlMqSOhkOegIGi1mVDlrPdqSIwztlCpU9SkCkpEDqtHNbKOWk6/5YK6&#10;A/9lzqJRWGxRWqbCOpe6WHWAnDo4ErBbO539rW751BRi+GjZ7CAbxdvbwY1gfEGapl4E7wTuIuAb&#10;RKs8Iv9WndGiKVWyh8f7m9sfunz6x5/82Pxy1OxLBedGBmel2jnSGhRO68zBaRxZqg/vb+RLjXSm&#10;YdREDjZKj57/5PNPfKLX6KG+a6IaNtZBGQSln56aBkwRXGe7AytEnxPc9YO9PSG11R867Xb6NEm9&#10;3T7PwemxEIkbD+fXV0rNemc0oGmVMoiTKbiA5FNT4Wi4VCnNzM0iv3P73p25pXlQHFic6s/+3Kfc&#10;JstsMLw8P281mA72DiQAUvoY0UHBXWtoGBfNnLK0JwsjmMTE3YS38uT5NtIJy8sLnV4jmTyqV3PR&#10;YJjaSqVYo7m9jSwLJQTmmY3xfgNGQOVrhc64pzGj7tTsjhrFSpJWNaRImdfTrnW89pDb4iujlsDw&#10;XINr3FdFlKZBpVjKJRR+UnhVKRkvHWyEI6a+lcII0bwjm6+abGjDwzigEsigK6Hbh3+iL4IdUoW2&#10;2GeGJJ0hB26v1RcwP/HMeRR6+uOOlTeUaECutDuw7qz18iCTz2uNZtB4mupjseWl2cf8jqW50CWL&#10;zuw025jn1GjR8F8jHIWBhignPU/4B5BKKo/kjQGfV1ZX7wMkz05NF/KZcCxablTccDNIr1GRMemP&#10;EwlM0eHxCdsII4/LiEzFmM8OBmpzu86yaerNU7PTiGVToVD/q//2n0bdPkB4ylwYm9RZEthMb6Du&#10;TQc+YYtB6B7IC8MIJCFlKSqM8I8F7Ws4pKRjikaDOzt3U6kjjaqLWi4VWCaiIZkjtSpatRHecrcN&#10;xwv2fZdRacwp1Bq1fToHlLVC5ahUOSxXjztSXmoS7I8Nmj7qDv2BE560VWvyjjXtUjqRP66oJHrr&#10;C6eHWmXL7tc1tTBhUI6XDo6SwcisUgPxjqqplj6tWqUGvsc0Bak/bvWwv0aKiQcnm3a3ttpMAEMT&#10;bgNwUOts0HqnmtUpz6lGnlYrQwOK0+s3WqhRMR0JSX5j5qRxfvHxcrZIHJHPUp7mQKiEfkxTYidh&#10;V27dvAUOJljSyjFTakAqoWHceOstr9tJl5U75L2zvWH2OlOVYrrCpFdRkhKjYxRUKem4VIqYqt/L&#10;lAqUbfQ2y53N+8vra7zFyfHJpXMX1L/zD36JxE3Mc0NISK2FGgaLECE/qA5iyo2QpBLDXWXKkZDB&#10;lxUhhfJqp9PguPgDbioeDIiU2gWUgWgrQkLi+OAYXwudhiQVJJzOEJOV8JevxLhghzXIgkGOyuUz&#10;MAYI3kHGqjWJufe1RssXnc02FPpOb55doxqdHN/NSDkzpkSjYjz0QD8A+YFFXir1CsXO7iHCFy20&#10;XmkjhblCsk3uQ10EcYeG1G9Jfb8n2qw2gqAImHZ7xOucV489iqGZ4AcoqlHvNKqIPahuvv96Ok+z&#10;efuNd977/g/fMlnsZ6eZ/Z3jpx972qCl0KJ5/+ar3CzlyGw6A3sLMvvdDz/87quvUvY+t7b67jvv&#10;XL18iUoKBFaaJR04CrPxFPG9Qo7aCZMWlCZ9vdNh7DtikiQjhGdALwi+wB+us201zLMZZguF9XPn&#10;MuksuunzM3P4/BEqhDKNntmdTUSF0T2Q6ZKIByIDI2tWibGiE/kwMVxMzpiQfaB8PmaENElPuZA2&#10;GxRet8VhY2iYxDGy2ahy66ELMI9BDJES0h+SSaXtM9cVrpNoG1Eg2ouendRlWpifzoDmQBuaW5HE&#10;jL8OOp3vfPkvXv3//F/vffgOudMSlPZyXdfrZHIZInhVT7RVnL9w6dd+7TdfeullNIVQusmmMmAQ&#10;xPRiSIoCsouVgbywmf0eG9A2x1s9Nt25Gb976+C7r/7grR/eKuYawN1AVdFImKp5tSoxn3d/Oy6V&#10;2k6zc2djc35uymhGmF5rd5sRr4xORxDdoU+TpgY6wGBCk6snErB5xuT3tAQhSvHNr3+dwsyw3wGZ&#10;h3EXnZ2qEXRZGG06yteqXSHWoqFYg0YVzd81hJxqcO0Y8lc5SiaAHZv9PqPrg5Ep2Pbq/8Ov/+JE&#10;wJkjxpLCkNjZ3ee8i/kPcrejEFzlSIkGHHoYQSPhK1F94Fy2cf7r51bpDUtlIOGRtdTogtCqDXab&#10;k5xDqxPa+LQO1+qISNFJUN299wGLRSA66HPoT6ROjQGHqDl1B4ZSRdMfoMU102kMleWicnfn7I3v&#10;Z3bvdfutu3fv7d28P6hINgwcjGyV0afz1Nsjpcmq1ptp2RFZplBUMSIshgklhqfXBpJ4Np863n37&#10;j/7oX+sNZUnKVsvZ5YV1hbIj5BiOdi5dPO9iQZw+JvpWa3DVvTu7sHp6l689Don54oWroUAYSS3u&#10;gnFMkWkn7uRo7zgajQAEk1YDgMI2gh2H/XjppU/8xRf/DJPA6T+/siIkWhjLSMGT6ScmPRgJ5UfR&#10;h0+ppiUJNSGzGbo6YTZf0xjZvgNiYFx66izFfLaVhSWz3qz+x7/2dwTjXPgNijGMiFCiBkDFRqg8&#10;C9UXsWRCu3Qy2kJmR05UhtEwo3QbjYah5A4GNZcH69Sj29TA4PMw/flFtWjQFSNiRBlBPI6TYaPk&#10;BwgeN0aKRiJ9lKOHcDCwOl3ZLFLkgzSjtdtCdaavqEvpo55U8i4HwxdW3fPzKq+3bzO2dBxQa40k&#10;BShBo6viK9o9Vl1A7sgg9DtSvQJdlho2IBWxDcy1VvMkkbhrsvaZ3ewP0CHmG47bJ/G9jXsHly8+&#10;rdf6lUNPOtUu14Ye72ooeO75Fz47P7eWzuWffuY5s8kuhoHSKAJ8qNdUyxXgImLiWh3HX0dlCFCL&#10;9I4VIpOHbUaqeO7c+vrqMk/q8PSECTZ6i1mYqV4f6Ix6DNJiNLPZsMsIP0Cq6/XFzHo9YqmCz9qu&#10;t3QqrR2yJcoMOoP6d37rl2gBoq2fcTooedMZQW8jkA4gjTBhsqY/dR5qMFg7CtcTnhd/gl9AK6X+&#10;SKpVqWa0emrhDSLjgG9WMdYnEkmr3YisB1uhwWRqs4aOhTl/FHWMeqNsshiuPXat0+9i1pmEfhbP&#10;2+2BcHiWfhG6G1vdol8xMKn7I5ehjLwz0yq9vo5Re5RP7t/4AFy9ZkNqSM9ED7vLgzsESMHfJo4P&#10;3nvrh/12c39vG2PLtcEq/c9f+UOFStIZFRB3DHoftZjuoGegjmebAkElfBgPLXqj1xdaQPi3VB4w&#10;HPTDu3eoHi2tLNNijX0ziLYpC/lCrVKQGiWaJRpNiYgcsiq4Ebk9RXuqW2iKy30nBsjAtErVmk2a&#10;UijFU52i/YoHDWsG+EYw8ZTKQj6Higx2CMYE05qketNutC6jxdUbPXL5is1ipxVC/dv/8JfpWMcL&#10;QQmHQ8TyspJUmiFkcvaYeQTrkPyBfSFaFyFCotbNmD3mvQ77eDkiC7vVxp2UK2LwrFZtn506Vy33&#10;mUfJLhuONNAfgJOQMLTbXPO+Z7stt9e/arVFGy0yfCg+AQbfGbR2J1ijw4UCr02hyN3fVt/YkO7t&#10;OgJo8wdnPIuDxtAO+YxwY/MwAg5GCmcwT80vg6cRoFDM8DpsN976PiCxUafa29ng8tg/cPduvL+d&#10;Lww+9rGf8Xgf3d7SpuMzperY4WXe6Pntg91mNyMNsnaPtdFUQ5HXGSxiTgNCq2opFEGbz8dQXLpO&#10;aP9qdpmVkA54LMencUiLyJeBfYjmEK3osYaQTS2ATq9SCX53jbgJiWa2Dt/GF3ig4UBgIMZr9Sgk&#10;85jTmTTQv9B04tXJwhSaxy5defzqo4fbe8889QxYzv2tbYSY6TuTRcWQYSCVE5P2VOfOrT391BPX&#10;rl5aXpyfmYnSEi94waLXiwKmECfiMBNAI7tsMlgWFpYX5s8pxhAPnbi6fIGaN4LmToibDLDV6qwe&#10;XwQesVZnS2R6Sn2oIekHCguNhageo41jNxmjPnfAobMb+gEH1rJJP5lxoIpY3OB87Px8f2jSUzqw&#10;ahyYSSxDtVZMxE+P0PtCfgZ0lhgEsD1xeiQ1ygh7jbqtZiXfa9cwEx979gvR6Uf90YuHp1Kj4zjL&#10;qLsK70m6tRev9pQ2sytymMxTVAhNOXcPb+8e3nrth187Prtfa5zVpVStleoOGyfJY7q0ccZ07iDN&#10;C8GB2Xyo2gEwAsf4/D4VM00VIzEwFydLNcRoAhdxuryYFfppISE59CYD6fiIQTiUsoiYRgEQASiC&#10;7Q7lOoNSuxCdOb+4ery9L9JYPXPeBps7e+pf+JWfLjUa9AFkiwXEIplSJMQifL5wEA180eHDxod0&#10;A3+M5EaeXmLEu2Jb4dggm8qQiTp9N1zTaEyWZ9A7kD+vEwPSQw0S3euXKnWsvcNjp8tiZf5JqjuN&#10;bk2h60/NBdVa+k4g+gyrKOcMwBjzdtPoIHmSGiosm8eW4XDTMZJcvkIfTW99Tz/IqcukSPlq2jkf&#10;1tm9yWxFTKICWjUa3DY0rSUz3Hgw9NGA9ga314NvO830tWbH6sXzsbnlqdlLb7xxaPUpAlMOug1S&#10;KexJoFLtOVyeuQX/N1/5ejaPnP+xy6sC8Fs+N0sDN4boNA6Bb2ix2UbdMhzsYDBEQ0O92WCYDM2+&#10;UFOhJGA5KSHL4xbGhLKYMiweIh6tpkSgiNEhOsfq4JmFdtlogCwWaYnb4SzlCvV8ifrv2sLyK1/7&#10;5qULl7weL0O5f/D2W+ro0+fTUvu4UsuRwYxGtRHjbsnyfEzE0KG6LDBkURehew86BvwxOk8JPxBn&#10;UYxaC7OBQvrA69Dq7DTMRpWSAUEKbb+o7uNZqh1lpa0tDE08Gh/daHPzq8zjIFMuVEqQAoAMi+Ui&#10;IZzfHdrfOALTb1ZSneax0Vzvq1KF1K291L5mVLcOVSGrz2r1K0aIObvrjPEZtvVayROI6bGpeo3d&#10;ZBji8DUKcm/2UyQ6Nbe0EgxF2EDIg+uNVuyGx8HQAL1qCGx2Gg0aIh5H2OcJI/V/knzze293K/Vx&#10;q4pUWyhme/L5R6Pz1vYg77H7w15/v1U3q+zpk6LNYLdoVF67o9+FwKQ43IN7AqxuIVaGFYFVx+/S&#10;rwhiZbW4tzb23n33BskTKkaAEQtzcx6H83D/0GVzGrX6Tr3ts7n7ldZcKNZvSrgswgr6F+gAuXT1&#10;EhOE4dQlTk/V53/qmaEOy8EYJhPlYpIUckqbQe/mTMii9KisE6whqMQ0XCFlAvNPiChSDTPMxPw0&#10;8jlgzthtCHCoqFspOr1mSvQe65X1YXNsHDj8fp0uCGoQ9AeqhTxtc4VCHW0uGg3waS6rV9HXlnNS&#10;rVTtSY3VpdhMzGceU5M0GIJGJKNQve6jJ1kfOwBpmuNk5qzcLI40XZd/OhKZ46wwb5zOXlh9dpuV&#10;qJJw34I+Co0GTFRBky4AwO7pd5vJxEkZbc/KMXunVmb67I5GMdi6d+f08MBpM81Hg35I5g49vB1Q&#10;Z+R3jCo3uS/rHfbNlfLQDcHHOyG/D10GDgoc4p3dPcLlQjEvKl1KpcfrZgfAIwLp2N875KDARkcj&#10;CO33hdk5/J1Rb0J+jW1pMjDKSAuQj4NC3hZBMAI2jhT1LiwzNek7H96GtqF+4nOfEFrsKM6MEMAj&#10;LwKcF8PFIy63BVNF0V5EyIpMFo0ZwHY8EdaS8gpN8oTDZCQE9eXWsD5WtaWa1OsUO92yGDWvUCFJ&#10;aXX6w+FVzRD6esNuYlivspSvz06fi4WX0PLTqExMCLGZvIuzl3Si/cG9uHDOr/W6i8quxZIzqEaz&#10;fipgd9++pcpK7UyFtuvp88uGkKeH/TJ5gr4IOQFmFr4CXDigeziIbD0hXANwgi806FvdssOlo4vk&#10;1odvxs92V9cZvkAtxgYpenbWt7o6tbPzAaweFG3qHWjPvWS2zl3mc8WIf1U9Js1AVdwlUcxpFxgM&#10;RwsQXfcQiCKxUJXBSYohI1HAPKamZhPxDKr0ndaAc4s3Jt2h45oL4BMYVOVKlWwf8ATtEZT+6V0C&#10;9iaNgWxEJAWTGhHaZ555+vz5C4S7Ozu70OvVj3/+RThd7AJ67oW6mFJhxrgORmHqawzvEirWQo6B&#10;yB0pZeIIfKBoreepKhXZXAYmJrWycuNUBVJFGifVgAjRFm6PNAYbuNeSwxwdNEix8mpF3mQUzWZ6&#10;rc1kcKoVBq6PwENHE6FC3++NfQTTCmaUD3r0d6KplCtgB7qNzub9bfpdK93O2sVHQguzZpC94DTS&#10;aNThqOCC1BIxosUNw4H2BnrmiOXhK1KqEo0QJpWc9giJIOZSPE0T07nluemokJnqSoyF2d25d3Cw&#10;d/na9dVL6+GZWXSleIV8rmBQctj8aL2DcAHepnJHgYCH+pNcWCLh65DGBYMid7l48VIkEPW4UIeN&#10;YCDJIuQWUo08eL7ndpGlZXl7iCXM8cDr0pIHRiCUyw2oQRXDEVo+aRTs0s4A6nXv7l1B5CAvuf65&#10;T+BGQGTFNCMxwBeFZEZajJ2QLPRi0LwsFKJhL6azOZIGMStVbmsCbUqcnbEUuMjOIFmpntLrI1Sy&#10;EBx1ezRmgEi/17moGVg61ZpOmTboM91hTkR3kM51DpQby0VIbiV/wMfr07KN+jxavb7I3FGZJNGk&#10;6StONnea9RZ57P3j1Iuf++np5XVaXqr1LmvOUC6qTJTmhLqMTh8JI1I5IHmCGSxGnJAS9wfINqCU&#10;CiBPzybuR8bH4EvaqPkJ0TFJoiGkBqEyXzh/5RrqOoxUqTeHmVyKbtvl2QsxxmuY1XBPqMAaKJOx&#10;8/UmEY+JOfWtUgkjJjo0oSTks6U7H9xLnKZZi+PT3ZOTI/JHtizMMY/bCYaPqiReALUagrf9vX16&#10;Ky9fvCzECxRKWgORRWJJiHXZtSfHx9D0xNyTR3/6k5A2aBugfZLeWI4M09YohyE9xmoL6TSBX2qo&#10;zZ2eJendon4JAxgEjUMHMgEXB8Zsq3Var6QR6Kwz93yoiszN6U3ubhf0xqsdGjq1lEF/Go22FIZc&#10;hqbrTLXfVXs9QSiS3X5Fqx9lxRzlgZhDo1bSVptQjsN294zNO85VkZhxhKPe1bVHXnw516Ib2DLo&#10;Krr1rp0I2mIQs8t6glNO1MTcGbr0QYC4SeBX8gyh9iwGPcH4UhuNDiBLKrF2s0tUgMZaRugxfpbh&#10;EJHYrA61C0aDVUqAUqGA7cqlZZfZVUifNes5EMGNzX2TUJfRxM9y1OYgK7Ew2WyaOQD3PvyQ+KjB&#10;ZNR6i9oMskkCzqdpW4xE10Mqw9xA7cRSgSij4c6lgqgwjomnx9GE288ewuFDJ8cvgrwdn5xQbQEt&#10;VV//Oy/LM7TE9FSqLXh7Oh/obeOghAMhgk+0qpHiJWTcPzxFTYQmNJAF1hyDjioXJCZa4hv1M+qd&#10;9apW6umis6uRmWkotNTMrRofLZyDzonTWQhEpEYvz5gGqak/v/64zeJqtuqQcBnCxkFG04AaEAmn&#10;EKCqNRD01RoN/ti0wxu1OkLLK49IkqIlBh8Y2E0Cpxx1fA4L8I0MSXCmac7rIbkr5lSYaL8Tdy4g&#10;CgVyH8TPxCti9hZPh455uq6bVd6cBwuf2AzksXt63OyWj0638/lkJr1Vyu2EnN5KLqEcSdOxlVy2&#10;NrewjGYGHCwQFFrF87msYNhBYTPpnQ7bB++/x5CNUJBBJEjlCE1vTAGVIWbYkn5ilvbpLuJhOxzI&#10;mqH0hLcn14NgDJUJ3QysDsUGVoFDxlfJW8WWuvozLwp8ipZ0eZIYv7GMrAewPsvOUCA1XkaD8I4q&#10;lSWi5nvRNOsJoUkmHlarNBmAGsUPNpj8YTRH7K7p81eeZkCk3Y4rQNl5kbl9anVSZ0wMFYnmkKFl&#10;Rqd9MehbYj4g8QzEAmEyCcSbHWZh29xO+D/ddE5jNw+s5iLbb2wIOqebOean0YLBHFITDYlaDdoJ&#10;HXiV8lQKRGrQgtGhE0lXo9AFhkkii0lhcQAoMIYw7bDimKxkOoUGQ5ChGU5nuZAPUZVHcbHXfu/e&#10;HSc0FBMepKUa5+enzMwUWZ6LtuvFrY24HcXXIcoYCmYMwS2iPMV8BpNOS7EcCgXetpjPIs1AaaFY&#10;zEIG4vWFHl+7TY8yHAzRU6FU0dxLXABIQWLudnnQquMZ4orqDUE2ZzGwtHwOwZzP6XVWP/MLn6ZE&#10;zBrB8UU5FWEZqHVMUkOfg6lb2rG6VWqcJTOniRTz2gBAgEDIT2kWBGwu5otAPehQ+dHD0VtrLYUD&#10;yd/pNZvLDJdz0OgEXX4XZDNzoT1MjrXEM96D/a7Tsu5xLNktAYZm4E1dDlyol/RLzEGyWBtQDNpV&#10;RkD1lRqFzgT9mj3TRpyb3IeQCGLeGICmrWXQSiIO05cFoBufXglkTVFNYjXkJRGOVzSKMsocYoai&#10;ZzJrM/mzdre2fm4RwBjEvN7I22xCmy1XzDEQm3GU2cy+UTt0WNpwCpTowfda0aBzgJtXaY9PD6iE&#10;AqqQEjEhBv1xRmchVUVwZQK5MugYsExnMY1F6WwpFIqk4VCmM2QbSA7DIsKdCGKkCWWMJu5TkLNo&#10;oCAmAbuUECAWbTRExTD0aOHnizTrqh/95NOqduf/X9OZ/Tpy5fedrGJxLe47L3n37tvdUqs1skYa&#10;xZ4xbCPwTJDADwkcKPDED2MNbAQOkJe85D3/QF4DP+QlQBBMxgEcY0YjWbKmW72pu3W7707ee7ld&#10;7juLxWIVWfkcKgHuCFq6p8k6dc75/b6/78IuIPhnRdrzykJalud0ZJxiS+dvTtHj4ts4EnRs73Tt&#10;+CIk4csVbjkQBAADYKAHPb7zk4toOnf73vtuf3x/d4PsXShl2KSPx42+dqIthpbkuWk4tTGmFXfM&#10;ubfXGddvqswBseEl1hGIFuNZfY5zzag/6vT7w26j36738DYplSsgyByeVFLsagBrirkEyZAzjdKQ&#10;kRRzNu4UgA98C0QmHfDSSszfOEOYMhG1i2ePZQOCIFuzkukIFVy3eyPoTUKDbp6XLjpIc+qcZ282&#10;UhGPPVKW/ZDksbSBw4Q4CTV+lkh759bMr6KidnOYYFEHJYPEc4REOHUjvG+3Gihd6D+QcHOyYkvH&#10;LUfPC5OPa4bThZqeW4fCif0hkndMYX3GOomIV2piL+cH1nUGZZWgb+JY/9EffhhCo+RybaYY8sVv&#10;w1HMZg82t4mbxjHm/LioeELkEc8R6nmZuNGMshY48IlgbwoEfOUYS8WD0VAomsil4uktvz8R8Dpb&#10;taths44wYIoSfXQ+0s3hxD0ehfVxUFphT9HHALfZqLBtfV5iBZH2Yozj29xJK2H3yGnmw+ntYDq4&#10;AgbyNSa9lVcilY4ZEVAwt4VmIA8Y5hnCeD2DYY9l46PAsBMeM2LGIWp5gadw5EnIE3RQEyTFwzFO&#10;zMhYAShTuD5ubeNUQlcnvJ/6A61yffyD9+9beL1ag7ACAISXtyY7QbfhBPXc6hSEiYabCQDjBTKM&#10;kLt63f4RY/3egGME9j03gXCvcmDJSKoPwlv97t078AKYwXCwUsFimQNxmfsRxiR/MF0OBRhVPruE&#10;vcV2WQ/GbP6NmKj9+//wV2RI7GSym8kkmp0MpxsgMbAw0yeJWXdfo1dURPtCKUF5yKMWT5OoX6K+&#10;XDKZOUsqtvkCi4Kz8knlhnuB18oV8srzSS9L6m0yNF322sMFdL/ry+Evf/FpwBfe29siB5iBlWFg&#10;80lJGCMzBoPAwk6Y3sKeOBLxdCieNJ2rVvtm0L7JIt/zKdjUMMtTgzFJd2VcNp56R6fH15XrKBh0&#10;WIXnxoiAXcJ6MHAVUQ/CQItGBAgACzxHq9O7uiwzV9rZ3p9pc0xSWUTSMDBaunv3/kzrBDzyuN13&#10;WVrQZYVdqkcGyiPLbxiKO4fzS90kKAv5KCiuThEhQvlWDGlYGB4oTRJ21BC/UK+4uNJ4P9gx+7u7&#10;7HBofOwKIqhp7PlhFbnwKPMoz5hyUaysPyfWsjgaAqnIQkTPcfaf/uNfM5QXjHFBrxCyWBBmBinC&#10;FVYYjmvdKSUozBBCrdn88AMsRIFUCbwRjfJVq3p5efYGpt3J68OHD78YTwkkTvzwwwc7W4nj8xf5&#10;XCKTi2nWuNM1Ar6Nv/mb/9ludLKx8OvDzyJJx/advOE0Zyag3ga+QsZ85HTqNG/mAIRIkf0ekojr&#10;9TKeKTEM6VzOIe/ebMHc1+hOQ65Fo3b+9NULglDimRTN03paStclqO/ArGufWseC76KGhFPiCn+l&#10;1enRGQHLmVQc47l4VDjbXpxfMEKAKon/12Tcb9WaJCBiyEAo52o+9rslDPQnetcdWA01s0v2R3+o&#10;SPBBU4aOLx8SfKlWr7AL2QzY1XDUc8GcHJ/ATQKViWCPhuWqho4phHu9MK33B5iqMB8JhsXYn1kP&#10;ZxdFgEjJFW4asOPQPgjZn/zXP/2XHsFKgmy/jhDnHRMGcjSRGG/RC8hl0kCF+h9XBmFFKEh2Cqmc&#10;UWsx8zp1lzHgM9/b2VEs26Mzv/TGsqHy6ydjvVF33qjKfIHni66Xj68f/frh10/P7u5sfm+XM/l0&#10;Jl0+q17IuaAiMljf1fpavXjWrLeT4eR40M1lkeMY6Cbagy4MEu6NyYSQIXszlWnA1LJmZIpe3Fwt&#10;3K7U9pYEZBYMUBzQaYo62eUhSjIYCPOdl25Kg7FHUWHoWJpVK111bi4//J0Dj6TlsmGy40gB8vtV&#10;zTCevvgKiKzd7sUCGd8SQWwthw5rgmYFihb8UxKawGhcT7/Gh+/eRvqBNnYyzSQTYIw5Rf86koh0&#10;+kMX5GBJhqzDXYII5uWrbwFSOfzRj12Wy5hgIWHAE5KzhltqnZ4kPOJ52Dh8rhOMONME+EIqGmFK&#10;wt4ckd//T6kScUfibRO9jGCdUI+ukw3FcomZJpCMX+UqpoOhqh70OwSM+ELQXSU1Ri1rtLs3pDO+&#10;Pjq+qt4Ur2v+cGolh/vT1TeHr7/3Yf7dD+LJ7LywPy/sMQWPHL6pPnzy8n//6r9dVl/GEyFdHwK/&#10;v35zdnJS9LpDgy6lrGSJxjeoTRhQY0FeoarVl8az16/G81kG+m9YFQQRp5MaNAKfLJYIqSH2jXAB&#10;dGKr7Bct12zKg+BbcFG3W/2T4yIao9Pj0lf/+LjZ7r14+U2rXVUDsZOTGgGfOENgx9IZmjdda24G&#10;oBQORNZeQHJGcMyDDQFeyf5gtAdTmKkzCD+ACHZ18N+FTnLtYctpz+TqydOnoGRcJ/g/C3tcrFLX&#10;THxuGuEtLxzYEFBS3LE2K54a75QwUBALspI/+fnHIlwSWwV+RFKZ+BHUMS4gEUvo6A81Zpew2VgV&#10;mhjIZsJaBzE/J7k+HbTqQOqBWHi+YjDXJBEwGI+16cCXi+lq0bioff7pw0bPaDZgERrf/xEtF01f&#10;N3sLLor+7JUnFLkVCqUOn//amPaYymztJWBCQ63uDUa+QLDR6NAeKrJH0MZ4Q9wKDo3UGb/5h09H&#10;gxsRaCo+OHhSgL/hfeNQ4rIVmTSMF4XvgZcXkmKHSk5kIM9nJ8eYTC/RuSG7xZ62dFWBqcQ8J56I&#10;eDyxzz57iLFPNEKTS3UE6BFwSFElas6ErdCGI5Co9SaH31a+/8EP9/bv8jho/zY2c9gBY6FcKdem&#10;kxk6LBoXHi6W8/AO9nbR46UZzEC63N7aAl1lzaCTgwwJbR/oJDQwawkEwMhYeBxDohBZcWiPZPln&#10;P/+Y9RDGpOtUQ7AWdpYgK6+/KqjicCrkgdyo65KBwBjuLNSzDjpc19Kw5zgAi6En07fDx+AT0u3t&#10;/dNHL9D88ff5QO7r3zx79PDQ5wzbhh1KOpHExUJg9rFf/t03G4V/Vdh+8Mv/9bcbaemD9/ZrlUPd&#10;LBWvDvNbt7Z2smDEpYtTolH2tjdh+020thqW/THHf//Ff7X9s0m3iasckIaIixCBo+Ico54R+BgD&#10;uIXFocp/QT80HRFkjY4Lno7+7atv6BNuH9zP5HbYCjPDRLyfSqURaJBM9v4HH/3d33++d2sL9jEa&#10;I08gaUuRuURIDFjZW0NDqnRGZDUdHLxNueL2KVjOiMPeITPDvX3r7j/56HfB8Lnh2BDCyd5AV+6h&#10;mWeXIIjl2qO7ZFtBzGACLaCaJc8NDgVkImGvTBIhciJhRiqCQQ35Z598LM629c86o42jTaSAsyb0&#10;q2AgIw2zjAnuJuAw/Ep0LvRErBMnGKtiY+XiITtYJv7r6yfPyRZPpXMvXx5BJpfd/nx2u9bqt0Yz&#10;b0BQzV6+eDzsjGORfH9o1pry/u0/rtd7s/HkT37yR8SSxyMYb3T46KUryCB1PhybGuNdlYIMiMZl&#10;FctHf/ur/zE2uwhfF8Ox4DGl02JVeIlEtBmmQIw9qZvAaURYK441uKmLiQBqCbcT1Bj0Gaj09p0H&#10;bm+EI5GaGiNcUBAP3lP4GLjlfGEXD2boxdu3tnJb+/TLkM4VX8rl3kCFoyYzaMZ5wWs3VRB7YhWe&#10;PH5GYfbyxeHJ8TFYy4vnz1gDoNVSqUjyBloyHqFoXGaz7/J8uQK58IUIHA8OAXoLRICbm7FmhHmS&#10;oVPq42ZTYJE++dnHYpuII0y4L/I3Ntg8i8mjEOilZzgz4OuA8wPG8eWFb5hhcMmSpQqPcT4epmMh&#10;JZEc2c6bbt+WFeHuiXXxYtEejAq7+188foqwLJCMU2WV35RGHSw84i4Fv/b7jTZFTv/B/Xey0Y2F&#10;NjLnXXMxPD451+ZyBc5Du1MpXRNeeefWLUD7WrP8zdGTzqThjkiaPVZtT9gVhGsirGW5YOJJphps&#10;GkGPE37YzFG4hxky0daIpGqyf2XF3tnevXPwTjyeb3dGoDdQ3WcLKAPcSL6xVodjVdh88M2ro2Kl&#10;LAeXnfFYN72G7bu8Hra7muQPV1t9vBO+efmM9CvMh7/4hy+qlQbKk8tSGcBQxAToIkyDHp8KV+RO&#10;CbOLpCgX16g2dgnCAp/sUm3K7cLJzCEFsrmOPEL36N3ezO9ubybhqsK2+Xd/8WcilX19sRCKITB+&#10;9oq4bYT3MksBgwuPE3BnijTePpojFoaDQpDLRHbkGLvjSrHlNb3z1mjRGWfcasofiXtpN7CbTMCU&#10;WWdT+25tpAmMXLEPSBeGDQQPsdUAJHr//jtwMpnyyqZ71gOOcW9k3gp5U6oS38nfDQeIf9zgw9NU&#10;RpLp/Xtv7929n9/av7ux/97BPcE1YWVEJpQLfyjU4vB7ORZev35dLCFYKGP1AbzIwEjTBo8fffX1&#10;o0dc/kAMn3/++f137lgrnbEtR0fIE1S8Bu1EKr73xZefnRVfbe6lEd1Am2m0+0Ssk7pGFhux4ECW&#10;lBL5DdC22FdfPsG37c7tA1yTebJ4j8x0DbQYvgOnGVcIviT4QlEFkGsAdEaZwFiM9oXSC2AVG1cQ&#10;TJFUuCa7Prh/L0xIGacWVRd4+M9/+q+5UrAdYzGREFDD8I+ijhO+yzJ0/znfuYUTFcIcccpB0UMM&#10;wJaihAj63QtdwwRDGxokkBEtlYvFUzyJcBA5aEINp/M5qGvxiD+biSDWuJfdwQ3q/nvvpAvYpATe&#10;Jm12Y5NcbtnRKJDA607ko/lbWyS/3tve2N3e2HHZbNNVrV5vsIY98h57x6Wz09LF0flZ/c3pmJyS&#10;NtJATTgFY+041shLBM4QZN6llWdEky8grEXAhVwSc5Wj198KHCWeaNTrV+VifjOd34SivySC2xAi&#10;bhMgw2F6oYh2hsXJfJrZ2HT5/G6/mzIVP37mhLSKjLIhSecIaYkmST9DNQg0eXpyjEqvsJkDS8bW&#10;nA/Ar+UWYdbSbLYgCAo5WTgE5subxCEPm5VhGvT8QqEgVHmE2Sry7s4mdS+rglO4cC7/yz//mJ2x&#10;DjoTd8r6B43FeguxJdi0SABqaNf07xKFkym8vzuQd/gdmDZDEUokotncFl4nG/uF3GYmEgsGCklP&#10;iPgLBHnLYBZ/cJc3wkTEFZgo8/GsOW5ry1rx4tvzF1eLvuaXJ5rxa9sYVU7bX/2fX529foOos9Oo&#10;lc6PG80Kcycl4JxBEnEbtsfqDlvT+RiFCGByNhLmUgEARLjDoJUsQKxA+NqdVovClJOayor3j+pp&#10;iHtKq1a+uuQfwKOfP3+JVX0iQeFLB8TrhuDdwi+SybfHds8XZbd/cNOa5rd3+7OOYQ9Qr2H7xulP&#10;lRriivDC7gvTXmxk8zy3Yb/DtGwdeKbyiBnN8PoyhaQSy21sCO9rhsdBVUSFugWgzsGaBIn0e8jf&#10;wP4SwgabDIdBJqD8AWJJEBkR3vdXn/wZUdKIGPjhe9D2UGfwQ9nPQAfKTX8qcmVxuQWSS2G4FlCr&#10;Nw1uVyo6VEyjYe/r3/7j4Ve/bZ2fkCFdP3/dq133Jv0vP/1N/XWxeHW1mGmnjx63r688pnX06bPL&#10;YqncvZG8qzeHRxfflFMEIXv0u+9g/1PWulY+qjJowShmcyMy09qdwfXGLgrhwMzRX8rTpYSJJWV3&#10;32EvtGYriXSE0QvTY5k+QNirh4IRRkRkzDCvpJhBlFFj9FQ8x6ON/d0WJvGVRMLJA8kXiHnAwze3&#10;jhEFpC5XSqfl8zO3mIY9TWRsjy8KSVFWzTme36T6WnLEr0y6bTYKPACdDHPJA8ACEnp8cqi4mYvH&#10;KIKpH3g5aO+Zx7A5OL647bEw5CCq1mq8qUAXeOECbeL0BKOQAgH6IDsc1UA0TJI3twnkd37g5nJX&#10;EGQCswI3MrhryA48rrFtVfvdV5dn9HEvXx/i1x8IqdRh6CoYewxGGP8wHFmho2KdIDcQ1R6VddU5&#10;bpffDBvnbmluagiDej5b9i1dq54mDfSomCA0PUstrnoTasZleJD55fBcOTm9fnPSr1UAqXazsYNC&#10;6sFePiAvCH3c3FJNR7s3LTm95LSwV5o+Lx/QgU0m4136ep4+o0/KKqoNzm4Kk/WEzA24+/ybZxfF&#10;C9Oa8a/xpyMzHZZXLiu99+7tt+5lDb2KQ4m0GsVUJRryFc+P6+XjxtXZqF6WZ6NsyH1nO3569LDZ&#10;PlZgEEH7VgZqeDUZkChWSQQTAfGbEn5PkFzXQiG1sMbJVLjba3JqsVnbrTZFPMgyPA28lKnAqMrw&#10;WgKboavsdLukUIk2aGldFM8ZhgInxyJ4I4ien2gFen3o4vJf/OVPOZUm2PVMJ/rK6kPDvqlRlqDt&#10;GOsEPdLQYN3AzDwOS0iUpAEsayz+SAgfzG/i4RCWIJLW2i+EE9s4o7gieDhs55KZ/K38gYI9060D&#10;wtuiMdhFytsZd24zKCfJ/8m9eHqSCsrZYNieL64um2/tfz8W2J02pgGBdPtbrTbQpG4byXxmIS0Z&#10;oAmfWEZV09UEEo4hTzu9bTzKRJMP005MWYnjoioD+eZNo/Him3NRB3z4xNDypoiQPTl684MP7r//&#10;/kGzdQ6ku7+bx5FqM78p8guMVTIKDxSEaNfjXiQzHn/Mb8jaZDn0qQls2+D8pAKq3hsfHxYP9t5N&#10;xbaIPWVmBC10okE9ZcSudrtDc+HYv3WAefzW9jYvCC8NtSXFGOcYxw0MtDXnT7gALS0kKEsObe4R&#10;iJnpVBKnEk4gYUTBB2LT/OTf/ml9NGlOxjf9wVm5Vml2cPLHq4c2Gs9yhiAC4LdtlJ3YSpH/CsgP&#10;iXw6GvL/YsGxt1fUaYsJIQrYtyjNHqDncrrycq6MJhaEETfOXXgeB/3U806PpCteXfJDoT18c7yd&#10;8eBEzfY3h4tkaBflQjQEjwAPARlDt5P6Vd+ARZ+wFoy6BVmHcpCaDmJ3Ppjz23I6koT75nL7+LyI&#10;5BCq+UTyL5Artm6Cm7vO9IBFTNLx/LpYbt20gAMogNIpfHo33ER9GLxRk2Gjx7VBOgqYggeDPfeM&#10;cSV37Qffey8XSXlMLxCNz6kkfdghSmdnVb+arDUG1Hw3neZgNmygDQqFFoRgqBEcvE2j22tXCvkU&#10;eFUqkYb6DXNcpFmBg7k8uKhjgkthReU2GE5o+3Fo4tcwUcUmlcmeyCwQthYEy/zwoxsEhexGBowe&#10;rxO4RWR/gSwDwjDUEIR1BHzss0wiTY4I8DJzgYvTI44P4DJIpKDP2mTISepid0fzub0HkA4UXwxX&#10;6BCWyfChsFjL54kNkKIpwxWyncGlb3l4dAZy4vRamdzufvB+tzWVgBCcncF4qhvJp6WTutY3FSuX&#10;joc9LopswBVMNuGGgofGnMG4L4ymkGufsQYuOIjZ/SEflg801TRsIr2C+kVk+hhkPI3Qu1ZbJkoN&#10;NIaGo1pp1Sttjuzro6vq0VXI7ceb8gbGocfbc45tP5NSxwij6erYPXRhGbXiZNec9avaV1897Pa0&#10;TH6vh28AGYwUEkH/AF2yTx32p3ATt/K523tqPheKQGmIxPEPxxcQShX1Iw+KRFMStnEfQMfFdqHd&#10;orhn2sZyIrrkY1N9CXU47AJYOR/9yU8oJ3jEtDwgOeJFE/8N7SvEfrAJ9LcIMugOPXjGosxALIOw&#10;iiuLwpTCnCgRdoxzchN2MTJAK+FC1NRu1lWvgjWbwjLOhqY20CfdKFzWESbR2ryHPn1eP69EiRFE&#10;7uiJ/N67v+sJBiYrvdVvTiz3jeGfOG0O7FxhT/UlSxc4trltLAA6lncVyoby1FMcC8SrAo2Aq7Mv&#10;FBAZzIiGxBAgYvJ997HZN83BTW80CIZh2aVj7D6iYsDnIT7hAeb2nZYqAw0Sws5lZVVuLvyR3S8f&#10;nxdLE59n+/xo1G4po5H65dfXf/95sT2Uhm34/qNUtPDg3g/wzYmovBm8MhZtEbTKSWcoLeR4MBZL&#10;e5PZBKLVgBoeTSfgryLhzmGl0lHhmyIvgUl5iMSO0baDYPLIeQgQNjnKgOdo5LlyROzUD/7Fj0Xy&#10;oz4X4sr1wJlyi+VZT7K5VtbZWGQho9EW4yE3oDNAQpq0nxnhQd/i9QZaM6qVEENwQnLWd7qDZqsH&#10;kFat1PHGZQoEEHBVKhGplE7kmDPJ0iKaDG6kA+/ubQei6Xp3iHNhz5pW56PzavWk0VcymwRxAzow&#10;iYJxynaeTVduZ7B6Vu9WOulwilLpvHS6JOSTEaxTDvuDPtgYonFd8RAMXQPzhl6ExVtzWKURYU4x&#10;YuDFqBKLl36nVK0atiOzubty02pt+aKF02JvsHAGU4XzcmexDCTTtxrNuUtJrqTY3Faj2e3c7ttZ&#10;quPtQn7nrVB8AzYjAWAS70KAbeClAAgJbQds5O3FasJEEXc27NsoF5HM4TGF3TnSGYIfWSfWAIUt&#10;nSltDRAnvBFKOIZvVGpU8wxjqPLFbfTJf/nPrBoFM0x94H4h5mPmKQIV14l5cKQwJRfpUnaSvKhk&#10;ArMr+HQsHmlPn372+e/96Ec9RNnlC5mcAKR4kYRBysLFFeErZObWauXJeIhZEnddBDs/uBb9G49z&#10;qoRxrPdEFr46aXhgoZMZwUUDxcYrAq+J5M6uOZhYo2nYL+LC8cCLBAKZUKhXqaEiyBWyMyJixy1F&#10;VTLRpBemHMecAJN4sYAqTG0xW9gGtpFYSVvIHxmx2QFtzNAf+pLKVUwlAi7LYCqTyfNzeXbtxG/L&#10;afsiQexbucZRUCwmOm8h0M7ctqCMwI827bHkQllHz+SCNEONCpnTWIAiisEKUzjZoZhzQ1XGC52o&#10;AvIXcEAW7SAHEKAqrAQxaVx7WaOAVd0qhy2uJQxvwCy57TPJ+O5WgRsHVECwxr734z8A+OS9BvVj&#10;uRBHC0BTqPn/H6GRtRWx7wBl9gpqyHpaIKiYtEXgA+u4eaAeX3JjM5DMOgO4uOe8UeyPdpVwJJHP&#10;R3O5UCpB2oAXllmQM3SUSsi+EINZeAxs+AAzaiZwStjnCPj58JyNHnUVAb2ytLCCNgqiJbqvAXW2&#10;2WvRmlMbtsfdUqVCbpm9sF88ejrrDoMu17ePHzbLF5Y5dDpHDCt0s4ndipPSZIhlXF+fTi/PL0xd&#10;b9ar9BGkicx06oWwZjhrrTpdpAYF3g3wgwO0weRHm081ZM8r3VRg9yO94nrD0xjvS6epLxDLOJcm&#10;XlqkjwreAIO8lQs/UdnGUz/kQC3rxUyShQhAMVxZfPukGkgws3I6PLQoZRj6S4u+kzwpwRolBxE2&#10;HRb9SNyB2hCwsTDv/eQPhXG7gPywYguhMEGlCU7J4rNgAmNGhEElR7fjcm2k0vxV0JYFmcN/6+A2&#10;kiqkbESTbN85gExW6XSvW+1XpyedySicTuZ2Cnt3946LJwfv3FGj/lanqE+qKlq+Sf/i1ZvK84uz&#10;UhFuztXJy0q9zEn8m198dnN93e4Uzx59WTk803unkeiqdP3cYfWl+ejo0W8rlyVahNPrq4eP38CC&#10;8Drcxy++NfqjmM97/PKJbDO+tdy+ma30TallS/1Jp062JSnITx89JTWLayeouG9v7eCzRaw59KlW&#10;f5LIJhQfnACoc8JDX7hbCTIV07+AKSHbGftCCFx1HxYFTtUJ+INuFB6GSwowv0PhzRDM48OfQYjZ&#10;YeHNJb83BPj+nWUVYyRIVPhAMSdhv851xmg+thjjjN2dHUQzQGhgPKwNVwZ4GPQMXnTBK3vwx79P&#10;QYmmmNMJW2aWB3ty6DPIULmFxCrA2qU+I40A2WNQFWMENhf/W64YzHElYe+U2eA1l+bLmTfoJY2w&#10;PWj+mz//0yhKDowvVuNULugLcHrOgVSCy2HB7xhcl81KD10lT2LW68i9Dq4TVnf8troZcbr0WTfI&#10;8Nzn+P47McUzjKVsRZr6GSxPZ07bPZs7LqtdjhIu/Em7DwgJTIhphg8e+Vzb2fdlCi5/bCYHGB32&#10;g7hj8k5Zi7DXUy0OJJ1BuKNzVR40WPxLZLjUc9flMuRYdJlLg1iWkL1gG3AToGIUtvbCFXZMKiOc&#10;iYAtfL7mIQLMsPicjVZzag1TMKqE2Q0lFQfdwosSkXxdm1xyxJNjloBfIKbdiITnJjcFGWqkPdFi&#10;Ca7+Wi8O6soBBxRGWjhrQ5kHGi2/98/+iAWkIF5f8lQZ0KbBG6hD8QYTgfZiYSDb4hPvUiJMrARt&#10;SzQIYooKKiQEtJhgQxkUYx46hslwas6XD+7d5w0KASnil2gu+gxYrs6cy2ou7DRbncr59f3CXR+x&#10;kRwa+mQ5MWV8AzXdMzLxGKArzKvygzsEl2qSd+b2Q8GRw97gUoclkljMuQs2mdPEAaFgenPhkXBk&#10;cxosCDDdOyCelsHxwOEaU5dFOJZNi8ar3eCFcUS9y7jXP2l1Ru1+uVyFwRiOEtKKPHUEqgrCzNwN&#10;zpw1m/DsGXSAT3mcVsin4EIHZ4hGVF7NFHsuLaZu26KWJdYOlSFybfQNc7NPqo6lDV0OzFsHktSl&#10;lXDYYz4V6nvC1sjwBMLhV45HIveEzcL7zbyV61zMmQVXRiSBMYjkEJJ/55//U25+4YFH1tJ61Mlz&#10;Xy+SWCfxG+hVWBvsa9GzcJkw36GZFBpzAUYzbKDupkhVcO90eKYUxujInO797X2gaeYY5fNSq1KH&#10;nDrs1kErVCeHWcdlecNy1DlZ9RbTvjZcagwaHOhuQgsb4qsxn/gkHScIh3uiJlxelZud5I1oozLo&#10;NtlhDofm6XbqMO4lan8IvUTIWhDGHfGEI7sV1Fc9h3tKLDeiwwjcn4U5JaB55Qh6HcQ4ZILheW8k&#10;WbzmskcN7dy7x5umD7ucPtmQKs81r8Mg83hpjlYWqonetFf3cbcsZjgZQhhYTrr40noWGi6xLlq6&#10;heUGBNV6fj85bViWTR2zvuyAuFyxljX6TpdM6SAOLAAYzAH4ai4FR9JBPrclkPz1hb3OZBXsHpF2&#10;TY8JcsFGZMeIkTIVNn9ZDy5Rd1AuszBiwiRS29gwVDYODjR+VB92Gd+RDkTWm8gNZZy2oqLzMAog&#10;dKjRHIA4UFQfH5+Vr6qUwoBUoHOBgIRVilMb9UvjoDc/HxOyFZDSUXUjzZCSk4n5Uphdak9dPqNw&#10;O+xO2J6s7IuxyvwJ8AKjuD/Wir1mawyomYi4OFaRyK8gLpkGBb0CcZSsCkJkEkFRaYNqINI3HTPL&#10;0Zk4/CEnJq4hX5DrHDlPUI0yFxqaq9yt2wzYhtWz0+cPQ7IxbV1og6vJEOnEk+L549LFy7MXp9Pm&#10;66jLmp9fG2+K1nURMnxC06VG17xqSPjVEn5TPMkFVttR2epfi9fFMcL3IpkkC0F3Kathf7QwnKov&#10;xtCSh17IZ8lL4XDDJRM6JI0K/SIjLppCcdNjlExQElvl3R//gajBxHBGoMwMyhlaMD9gQdY7Bvay&#10;ANd4wdhJbDPIhIKeI+bPYiQtLhygNMsCpUHyNVsa1Vad2YlFVASF62pG6C6mezKGJgklYJ06WwNH&#10;wxVwpMJywm1KFLEwbt0W5sUur6z4ebXmUznsuP1hTEo5XGnJdpNeQ4dE4Fag25uSc3UAiiAF/Ygz&#10;Xfq6KMIShEbND9EPjulQG6VwrA6r6CKoWJCHIULpaQ7qfS+GNrabId1sxO2+GpurvrWKb+8KWYa8&#10;Gt9UtXbda01zST95cOSTwVeJR90hpMeaLc96OItENCvmtPyEEPT77pmZ8qhZLBHtxbhXc7smOJMU&#10;z19gyioiKmc3ho6fL6GRWEI49JnLZOorB8nRA8SMhOPMkBjeiEwrgMo1UVaMwDjshGpP0Gj/L7wh&#10;hD8wpONvAAAAAElFTkSuQmCCUEsDBBQABgAIAAAAIQBay59A4QAAAAsBAAAPAAAAZHJzL2Rvd25y&#10;ZXYueG1sTI9Ba4NAEIXvhf6HZQq9JasGU2MdQwhtT6HQpFBy2+hEJe6suBs1/76bU3sc5uO972Xr&#10;SbdioN42hhHCeQCCuDBlwxXC9+F9loCwTnGpWsOEcCML6/zxIVNpaUb+omHvKuFD2KYKoXauS6W0&#10;RU1a2bnpiP3vbHqtnD/7Spa9Gn24bmUUBEupVcO+oVYdbWsqLvurRvgY1bhZhG/D7nLe3o6H+PNn&#10;FxLi89O0eQXhaHJ/MNz1vTrk3ulkrlxa0SLMoijyKMIi9hPuQJAkKxAnhJckXoLMM/l/Q/4LAAD/&#10;/wMAUEsDBBQABgAIAAAAIQBXffHq1AAAAK0CAAAZAAAAZHJzL19yZWxzL2Uyb0RvYy54bWwucmVs&#10;c7ySwWrDMAyG74O+g9F9cZKWMUadXkah19E9gLAVxzSWje2V9e1nKIMVSnfLURL/938HbXfffhZn&#10;StkFVtA1LQhiHYxjq+DzuH9+BZELssE5MCm4UIbdsHraftCMpYby5GIWlcJZwVRKfJMy64k85iZE&#10;4noZQ/JY6pisjKhPaEn2bfsi018GDDdMcTAK0sGsQRwvsTb/zw7j6DS9B/3licudCul87a5ATJaK&#10;Ak/G4XW5biJbkPcd+mUc+kcO3TIO3SOHzTIOm18HefNkww8AAAD//wMAUEsBAi0AFAAGAAgAAAAh&#10;ALGCZ7YKAQAAEwIAABMAAAAAAAAAAAAAAAAAAAAAAFtDb250ZW50X1R5cGVzXS54bWxQSwECLQAU&#10;AAYACAAAACEAOP0h/9YAAACUAQAACwAAAAAAAAAAAAAAAAA7AQAAX3JlbHMvLnJlbHNQSwECLQAU&#10;AAYACAAAACEA4JeyTfwEAADqFQAADgAAAAAAAAAAAAAAAAA6AgAAZHJzL2Uyb0RvYy54bWxQSwEC&#10;LQAKAAAAAAAAACEAJM1UvZo9AQCaPQEAFAAAAAAAAAAAAAAAAABiBwAAZHJzL21lZGlhL2ltYWdl&#10;MS5wbmdQSwECLQAKAAAAAAAAACEAlqxsKCopAQAqKQEAFAAAAAAAAAAAAAAAAAAuRQEAZHJzL21l&#10;ZGlhL2ltYWdlMi5wbmdQSwECLQAKAAAAAAAAACEAE1h/KYsLAQCLCwEAFAAAAAAAAAAAAAAAAACK&#10;bgIAZHJzL21lZGlhL2ltYWdlMy5wbmdQSwECLQAKAAAAAAAAACEATC5K79bIAADWyAAAFAAAAAAA&#10;AAAAAAAAAABHegMAZHJzL21lZGlhL2ltYWdlNC5wbmdQSwECLQAUAAYACAAAACEAWsufQOEAAAAL&#10;AQAADwAAAAAAAAAAAAAAAABPQwQAZHJzL2Rvd25yZXYueG1sUEsBAi0AFAAGAAgAAAAhAFd98erU&#10;AAAArQIAABkAAAAAAAAAAAAAAAAAXUQEAGRycy9fcmVscy9lMm9Eb2MueG1sLnJlbHNQSwUGAAAA&#10;AAkACQBCAgAAaEUEAAAA&#10;">
                <v:rect id="Rectangle 291" o:spid="_x0000_s1085" style="position:absolute;width:70554;height:4761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iEljxgAAANwAAAAPAAAAZHJzL2Rvd25yZXYueG1sRI9Ba8JA&#10;FITvBf/D8gRvdaMHaVNXUUEQbIUYLfT22H1Notm3IbvV6K/vCoUeh5n5hpnOO1uLC7W+cqxgNExA&#10;EGtnKi4UHPL18wsIH5AN1o5JwY08zGe9pymmxl05o8s+FCJC2KeooAyhSaX0uiSLfuga4uh9u9Zi&#10;iLItpGnxGuG2luMkmUiLFceFEhtalaTP+x+rgI6fp+z+tdW7d71wGa9Cvsw/lBr0u8UbiEBd+A//&#10;tTdGwfh1BI8z8QjI2S8AAAD//wMAUEsBAi0AFAAGAAgAAAAhANvh9svuAAAAhQEAABMAAAAAAAAA&#10;AAAAAAAAAAAAAFtDb250ZW50X1R5cGVzXS54bWxQSwECLQAUAAYACAAAACEAWvQsW78AAAAVAQAA&#10;CwAAAAAAAAAAAAAAAAAfAQAAX3JlbHMvLnJlbHNQSwECLQAUAAYACAAAACEA94hJY8YAAADcAAAA&#10;DwAAAAAAAAAAAAAAAAAHAgAAZHJzL2Rvd25yZXYueG1sUEsFBgAAAAADAAMAtwAAAPoCAAAAAA==&#10;" filled="f" strokecolor="#243f60 [1604]" strokeweight="2pt"/>
                <v:shape id="Text Box 292" o:spid="_x0000_s1086" type="#_x0000_t202" style="position:absolute;left:21101;top:5086;width:23049;height:413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gfDpxwAAANwAAAAPAAAAZHJzL2Rvd25yZXYueG1sRI9BS8NA&#10;FITvgv9heYIXsRtT2mrstpSibemtiVp6e2SfSTD7NmTXJP333YLgcZiZb5j5cjC16Kh1lWUFT6MI&#10;BHFudcWFgo/s/fEZhPPIGmvLpOBMDpaL25s5Jtr2fKAu9YUIEHYJKii9bxIpXV6SQTeyDXHwvm1r&#10;0AfZFlK32Ae4qWUcRVNpsOKwUGJD65Lyn/TXKDg9FMe9Gzaf/Xgybt62XTb70plS93fD6hWEp8H/&#10;h//aO60gfonheiYcAbm4AAAA//8DAFBLAQItABQABgAIAAAAIQDb4fbL7gAAAIUBAAATAAAAAAAA&#10;AAAAAAAAAAAAAABbQ29udGVudF9UeXBlc10ueG1sUEsBAi0AFAAGAAgAAAAhAFr0LFu/AAAAFQEA&#10;AAsAAAAAAAAAAAAAAAAAHwEAAF9yZWxzLy5yZWxzUEsBAi0AFAAGAAgAAAAhAEuB8OnHAAAA3AAA&#10;AA8AAAAAAAAAAAAAAAAABwIAAGRycy9kb3ducmV2LnhtbFBLBQYAAAAAAwADALcAAAD7AgAAAAA=&#10;" fillcolor="white [3201]" stroked="f" strokeweight=".5pt">
                  <v:textbox>
                    <w:txbxContent>
                      <w:p w14:paraId="7DC0CA60" w14:textId="77777777" w:rsidR="00575A5C" w:rsidRPr="00D119B5" w:rsidRDefault="00575A5C" w:rsidP="009D7BB7">
                        <w:pPr>
                          <w:jc w:val="center"/>
                          <w:rPr>
                            <w:rFonts w:ascii="Verdana" w:hAnsi="Verdana"/>
                            <w:sz w:val="17"/>
                            <w:szCs w:val="17"/>
                          </w:rPr>
                        </w:pPr>
                        <w:r w:rsidRPr="00D119B5">
                          <w:rPr>
                            <w:rFonts w:ascii="Verdana" w:hAnsi="Verdana"/>
                            <w:sz w:val="17"/>
                            <w:szCs w:val="17"/>
                          </w:rPr>
                          <w:t>Physical Availability of Food</w:t>
                        </w:r>
                      </w:p>
                      <w:p w14:paraId="6820BC62" w14:textId="77777777" w:rsidR="00575A5C" w:rsidRPr="00D119B5" w:rsidRDefault="00575A5C" w:rsidP="009D7BB7">
                        <w:pPr>
                          <w:jc w:val="center"/>
                          <w:rPr>
                            <w:rFonts w:ascii="Verdana" w:hAnsi="Verdana"/>
                            <w:sz w:val="17"/>
                            <w:szCs w:val="17"/>
                          </w:rPr>
                        </w:pPr>
                      </w:p>
                      <w:p w14:paraId="4AE7F104" w14:textId="77777777" w:rsidR="00575A5C" w:rsidRPr="00D119B5" w:rsidRDefault="00575A5C" w:rsidP="009D7BB7">
                        <w:pPr>
                          <w:jc w:val="center"/>
                          <w:rPr>
                            <w:rFonts w:ascii="Verdana" w:hAnsi="Verdana"/>
                            <w:sz w:val="17"/>
                            <w:szCs w:val="17"/>
                          </w:rPr>
                        </w:pPr>
                      </w:p>
                      <w:p w14:paraId="3F15F222" w14:textId="77777777" w:rsidR="00575A5C" w:rsidRDefault="00575A5C" w:rsidP="009D7BB7">
                        <w:pPr>
                          <w:jc w:val="center"/>
                          <w:rPr>
                            <w:rFonts w:ascii="Verdana" w:hAnsi="Verdana"/>
                            <w:sz w:val="17"/>
                            <w:szCs w:val="17"/>
                          </w:rPr>
                        </w:pPr>
                      </w:p>
                      <w:p w14:paraId="47F6C75C" w14:textId="77777777" w:rsidR="00575A5C" w:rsidRDefault="00575A5C" w:rsidP="009D7BB7">
                        <w:pPr>
                          <w:jc w:val="center"/>
                          <w:rPr>
                            <w:rFonts w:ascii="Verdana" w:hAnsi="Verdana"/>
                            <w:sz w:val="17"/>
                            <w:szCs w:val="17"/>
                          </w:rPr>
                        </w:pPr>
                      </w:p>
                      <w:p w14:paraId="614AF96C" w14:textId="77777777" w:rsidR="00575A5C" w:rsidRPr="00D119B5" w:rsidRDefault="00575A5C" w:rsidP="009D7BB7">
                        <w:pPr>
                          <w:jc w:val="center"/>
                          <w:rPr>
                            <w:rFonts w:ascii="Verdana" w:hAnsi="Verdana"/>
                            <w:sz w:val="17"/>
                            <w:szCs w:val="17"/>
                          </w:rPr>
                        </w:pPr>
                      </w:p>
                      <w:p w14:paraId="144F9EBF" w14:textId="77777777" w:rsidR="00575A5C" w:rsidRPr="00D119B5" w:rsidRDefault="00575A5C" w:rsidP="009D7BB7">
                        <w:pPr>
                          <w:jc w:val="center"/>
                          <w:rPr>
                            <w:rFonts w:ascii="Verdana" w:hAnsi="Verdana"/>
                            <w:sz w:val="17"/>
                            <w:szCs w:val="17"/>
                          </w:rPr>
                        </w:pPr>
                      </w:p>
                      <w:p w14:paraId="4D89B830" w14:textId="77777777" w:rsidR="00575A5C" w:rsidRPr="00D119B5" w:rsidRDefault="00575A5C" w:rsidP="009D7BB7">
                        <w:pPr>
                          <w:jc w:val="center"/>
                          <w:rPr>
                            <w:rFonts w:ascii="Verdana" w:hAnsi="Verdana"/>
                            <w:sz w:val="17"/>
                            <w:szCs w:val="17"/>
                          </w:rPr>
                        </w:pPr>
                      </w:p>
                      <w:p w14:paraId="376BE91F" w14:textId="77777777" w:rsidR="00575A5C" w:rsidRPr="00D119B5" w:rsidRDefault="00575A5C" w:rsidP="009D7BB7">
                        <w:pPr>
                          <w:jc w:val="center"/>
                          <w:rPr>
                            <w:rFonts w:ascii="Verdana" w:hAnsi="Verdana"/>
                            <w:sz w:val="17"/>
                            <w:szCs w:val="17"/>
                          </w:rPr>
                        </w:pPr>
                        <w:r w:rsidRPr="00D119B5">
                          <w:rPr>
                            <w:rFonts w:ascii="Verdana" w:hAnsi="Verdana"/>
                            <w:sz w:val="17"/>
                            <w:szCs w:val="17"/>
                          </w:rPr>
                          <w:t>Economic and Physical Access to Food</w:t>
                        </w:r>
                      </w:p>
                      <w:p w14:paraId="41DB2261" w14:textId="77777777" w:rsidR="00575A5C" w:rsidRPr="00D119B5" w:rsidRDefault="00575A5C" w:rsidP="009D7BB7">
                        <w:pPr>
                          <w:jc w:val="center"/>
                          <w:rPr>
                            <w:rFonts w:ascii="Verdana" w:hAnsi="Verdana"/>
                            <w:sz w:val="17"/>
                            <w:szCs w:val="17"/>
                          </w:rPr>
                        </w:pPr>
                      </w:p>
                      <w:p w14:paraId="0EC2AE18" w14:textId="77777777" w:rsidR="00575A5C" w:rsidRPr="00D119B5" w:rsidRDefault="00575A5C" w:rsidP="009D7BB7">
                        <w:pPr>
                          <w:jc w:val="center"/>
                          <w:rPr>
                            <w:rFonts w:ascii="Verdana" w:hAnsi="Verdana"/>
                            <w:sz w:val="17"/>
                            <w:szCs w:val="17"/>
                          </w:rPr>
                        </w:pPr>
                      </w:p>
                      <w:p w14:paraId="5D9D93CD" w14:textId="77777777" w:rsidR="00575A5C" w:rsidRDefault="00575A5C" w:rsidP="009D7BB7">
                        <w:pPr>
                          <w:jc w:val="center"/>
                          <w:rPr>
                            <w:rFonts w:ascii="Verdana" w:hAnsi="Verdana"/>
                            <w:sz w:val="17"/>
                            <w:szCs w:val="17"/>
                          </w:rPr>
                        </w:pPr>
                      </w:p>
                      <w:p w14:paraId="013C0B73" w14:textId="77777777" w:rsidR="00575A5C" w:rsidRDefault="00575A5C" w:rsidP="009D7BB7">
                        <w:pPr>
                          <w:jc w:val="center"/>
                          <w:rPr>
                            <w:rFonts w:ascii="Verdana" w:hAnsi="Verdana"/>
                            <w:sz w:val="17"/>
                            <w:szCs w:val="17"/>
                          </w:rPr>
                        </w:pPr>
                      </w:p>
                      <w:p w14:paraId="778FE46F" w14:textId="77777777" w:rsidR="00575A5C" w:rsidRPr="00D119B5" w:rsidRDefault="00575A5C" w:rsidP="009D7BB7">
                        <w:pPr>
                          <w:jc w:val="center"/>
                          <w:rPr>
                            <w:rFonts w:ascii="Verdana" w:hAnsi="Verdana"/>
                            <w:sz w:val="17"/>
                            <w:szCs w:val="17"/>
                          </w:rPr>
                        </w:pPr>
                      </w:p>
                      <w:p w14:paraId="663B763A" w14:textId="77777777" w:rsidR="00575A5C" w:rsidRPr="00D119B5" w:rsidRDefault="00575A5C" w:rsidP="009D7BB7">
                        <w:pPr>
                          <w:jc w:val="center"/>
                          <w:rPr>
                            <w:rFonts w:ascii="Verdana" w:hAnsi="Verdana"/>
                            <w:sz w:val="17"/>
                            <w:szCs w:val="17"/>
                          </w:rPr>
                        </w:pPr>
                      </w:p>
                      <w:p w14:paraId="123376D9" w14:textId="77777777" w:rsidR="00575A5C" w:rsidRPr="00D119B5" w:rsidRDefault="00575A5C" w:rsidP="009D7BB7">
                        <w:pPr>
                          <w:jc w:val="center"/>
                          <w:rPr>
                            <w:rFonts w:ascii="Verdana" w:hAnsi="Verdana"/>
                            <w:sz w:val="17"/>
                            <w:szCs w:val="17"/>
                          </w:rPr>
                        </w:pPr>
                      </w:p>
                      <w:p w14:paraId="5B632C43" w14:textId="77777777" w:rsidR="00575A5C" w:rsidRPr="00D119B5" w:rsidRDefault="00575A5C" w:rsidP="009D7BB7">
                        <w:pPr>
                          <w:jc w:val="center"/>
                          <w:rPr>
                            <w:rFonts w:ascii="Verdana" w:hAnsi="Verdana"/>
                            <w:sz w:val="17"/>
                            <w:szCs w:val="17"/>
                          </w:rPr>
                        </w:pPr>
                        <w:r w:rsidRPr="00D119B5">
                          <w:rPr>
                            <w:rFonts w:ascii="Verdana" w:hAnsi="Verdana"/>
                            <w:sz w:val="17"/>
                            <w:szCs w:val="17"/>
                          </w:rPr>
                          <w:t>Food Utilization</w:t>
                        </w:r>
                      </w:p>
                      <w:p w14:paraId="06A5E07B" w14:textId="77777777" w:rsidR="00575A5C" w:rsidRPr="00D119B5" w:rsidRDefault="00575A5C" w:rsidP="009D7BB7">
                        <w:pPr>
                          <w:jc w:val="center"/>
                          <w:rPr>
                            <w:rFonts w:ascii="Verdana" w:hAnsi="Verdana"/>
                            <w:sz w:val="17"/>
                            <w:szCs w:val="17"/>
                          </w:rPr>
                        </w:pPr>
                      </w:p>
                      <w:p w14:paraId="24A195DE" w14:textId="77777777" w:rsidR="00575A5C" w:rsidRPr="00D119B5" w:rsidRDefault="00575A5C" w:rsidP="009D7BB7">
                        <w:pPr>
                          <w:jc w:val="center"/>
                          <w:rPr>
                            <w:rFonts w:ascii="Verdana" w:hAnsi="Verdana"/>
                            <w:sz w:val="17"/>
                            <w:szCs w:val="17"/>
                          </w:rPr>
                        </w:pPr>
                      </w:p>
                      <w:p w14:paraId="65FF2E8D" w14:textId="77777777" w:rsidR="00575A5C" w:rsidRDefault="00575A5C" w:rsidP="009D7BB7">
                        <w:pPr>
                          <w:jc w:val="center"/>
                          <w:rPr>
                            <w:rFonts w:ascii="Verdana" w:hAnsi="Verdana"/>
                            <w:sz w:val="17"/>
                            <w:szCs w:val="17"/>
                          </w:rPr>
                        </w:pPr>
                      </w:p>
                      <w:p w14:paraId="09A9CD50" w14:textId="77777777" w:rsidR="00575A5C" w:rsidRDefault="00575A5C" w:rsidP="009D7BB7">
                        <w:pPr>
                          <w:jc w:val="center"/>
                          <w:rPr>
                            <w:rFonts w:ascii="Verdana" w:hAnsi="Verdana"/>
                            <w:sz w:val="17"/>
                            <w:szCs w:val="17"/>
                          </w:rPr>
                        </w:pPr>
                      </w:p>
                      <w:p w14:paraId="523633BA" w14:textId="77777777" w:rsidR="00575A5C" w:rsidRPr="00D119B5" w:rsidRDefault="00575A5C" w:rsidP="009D7BB7">
                        <w:pPr>
                          <w:jc w:val="center"/>
                          <w:rPr>
                            <w:rFonts w:ascii="Verdana" w:hAnsi="Verdana"/>
                            <w:sz w:val="17"/>
                            <w:szCs w:val="17"/>
                          </w:rPr>
                        </w:pPr>
                      </w:p>
                      <w:p w14:paraId="046B5338" w14:textId="77777777" w:rsidR="00575A5C" w:rsidRPr="00D119B5" w:rsidRDefault="00575A5C" w:rsidP="009D7BB7">
                        <w:pPr>
                          <w:jc w:val="center"/>
                          <w:rPr>
                            <w:rFonts w:ascii="Verdana" w:hAnsi="Verdana"/>
                            <w:sz w:val="17"/>
                            <w:szCs w:val="17"/>
                          </w:rPr>
                        </w:pPr>
                      </w:p>
                      <w:p w14:paraId="24644D5C" w14:textId="77777777" w:rsidR="00575A5C" w:rsidRPr="00D119B5" w:rsidRDefault="00575A5C" w:rsidP="009D7BB7">
                        <w:pPr>
                          <w:jc w:val="center"/>
                          <w:rPr>
                            <w:rFonts w:ascii="Verdana" w:hAnsi="Verdana"/>
                            <w:sz w:val="17"/>
                            <w:szCs w:val="17"/>
                          </w:rPr>
                        </w:pPr>
                      </w:p>
                      <w:p w14:paraId="36F876DF" w14:textId="77777777" w:rsidR="00575A5C" w:rsidRPr="00D119B5" w:rsidRDefault="00575A5C" w:rsidP="009D7BB7">
                        <w:pPr>
                          <w:jc w:val="center"/>
                          <w:rPr>
                            <w:rFonts w:ascii="Verdana" w:hAnsi="Verdana"/>
                            <w:sz w:val="17"/>
                            <w:szCs w:val="17"/>
                          </w:rPr>
                        </w:pPr>
                        <w:r w:rsidRPr="00D119B5">
                          <w:rPr>
                            <w:rFonts w:ascii="Verdana" w:hAnsi="Verdana"/>
                            <w:sz w:val="17"/>
                            <w:szCs w:val="17"/>
                          </w:rPr>
                          <w:t>Stability Over Time</w:t>
                        </w:r>
                      </w:p>
                    </w:txbxContent>
                  </v:textbox>
                </v:shape>
                <v:shape id="Text Box 293" o:spid="_x0000_s1087" type="#_x0000_t202" style="position:absolute;left:45774;top:4977;width:23261;height:4133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zVVyxwAAANwAAAAPAAAAZHJzL2Rvd25yZXYueG1sRI9BS8NA&#10;FITvgv9heUIvYjc2tNXYbRGpbemtiVp6e2SfSTD7NmTXJP333YLgcZiZb5jFajC16Kh1lWUFj+MI&#10;BHFudcWFgo/s/eEJhPPIGmvLpOBMDlbL25sFJtr2fKAu9YUIEHYJKii9bxIpXV6SQTe2DXHwvm1r&#10;0AfZFlK32Ae4qeUkimbSYMVhocSG3krKf9Jfo+B0Xxz3bth89vE0btbbLpt/6Uyp0d3w+gLC0+D/&#10;w3/tnVYweY7heiYcAbm8AAAA//8DAFBLAQItABQABgAIAAAAIQDb4fbL7gAAAIUBAAATAAAAAAAA&#10;AAAAAAAAAAAAAABbQ29udGVudF9UeXBlc10ueG1sUEsBAi0AFAAGAAgAAAAhAFr0LFu/AAAAFQEA&#10;AAsAAAAAAAAAAAAAAAAAHwEAAF9yZWxzLy5yZWxzUEsBAi0AFAAGAAgAAAAhACTNVXLHAAAA3AAA&#10;AA8AAAAAAAAAAAAAAAAABwIAAGRycy9kb3ducmV2LnhtbFBLBQYAAAAAAwADALcAAAD7AgAAAAA=&#10;" fillcolor="white [3201]" stroked="f" strokeweight=".5pt">
                  <v:textbox>
                    <w:txbxContent>
                      <w:p w14:paraId="7C214D09" w14:textId="7884EA65" w:rsidR="00575A5C" w:rsidRPr="00D119B5" w:rsidRDefault="00575A5C" w:rsidP="009D7BB7">
                        <w:pPr>
                          <w:jc w:val="center"/>
                          <w:rPr>
                            <w:rFonts w:ascii="Verdana" w:hAnsi="Verdana"/>
                            <w:sz w:val="17"/>
                            <w:szCs w:val="17"/>
                          </w:rPr>
                        </w:pPr>
                        <w:r>
                          <w:rPr>
                            <w:rFonts w:ascii="Verdana" w:hAnsi="Verdana"/>
                            <w:sz w:val="17"/>
                            <w:szCs w:val="17"/>
                          </w:rPr>
                          <w:t>Having consistent access, funds and ability to purchase healthy and nutritious food</w:t>
                        </w:r>
                      </w:p>
                      <w:p w14:paraId="24954BE1" w14:textId="77777777" w:rsidR="00575A5C" w:rsidRPr="00D119B5" w:rsidRDefault="00575A5C" w:rsidP="009D7BB7">
                        <w:pPr>
                          <w:jc w:val="center"/>
                          <w:rPr>
                            <w:rFonts w:ascii="Verdana" w:hAnsi="Verdana"/>
                            <w:sz w:val="17"/>
                            <w:szCs w:val="17"/>
                          </w:rPr>
                        </w:pPr>
                      </w:p>
                      <w:p w14:paraId="0E8CC916" w14:textId="77777777" w:rsidR="00575A5C" w:rsidRPr="00D119B5" w:rsidRDefault="00575A5C" w:rsidP="009D7BB7">
                        <w:pPr>
                          <w:jc w:val="center"/>
                          <w:rPr>
                            <w:rFonts w:ascii="Verdana" w:hAnsi="Verdana"/>
                            <w:sz w:val="17"/>
                            <w:szCs w:val="17"/>
                          </w:rPr>
                        </w:pPr>
                      </w:p>
                      <w:p w14:paraId="4A0B1C5F" w14:textId="77777777" w:rsidR="00575A5C" w:rsidRPr="00D119B5" w:rsidRDefault="00575A5C" w:rsidP="009D7BB7">
                        <w:pPr>
                          <w:rPr>
                            <w:rFonts w:ascii="Verdana" w:hAnsi="Verdana"/>
                            <w:sz w:val="17"/>
                            <w:szCs w:val="17"/>
                          </w:rPr>
                        </w:pPr>
                      </w:p>
                      <w:p w14:paraId="274C3803" w14:textId="77777777" w:rsidR="00575A5C" w:rsidRPr="00D119B5" w:rsidRDefault="00575A5C" w:rsidP="009D7BB7">
                        <w:pPr>
                          <w:jc w:val="center"/>
                          <w:rPr>
                            <w:rFonts w:ascii="Verdana" w:hAnsi="Verdana"/>
                            <w:sz w:val="17"/>
                            <w:szCs w:val="17"/>
                          </w:rPr>
                        </w:pPr>
                      </w:p>
                      <w:p w14:paraId="320D9A37" w14:textId="77777777" w:rsidR="00575A5C" w:rsidRPr="00D119B5" w:rsidRDefault="00575A5C" w:rsidP="009D7BB7">
                        <w:pPr>
                          <w:jc w:val="center"/>
                          <w:rPr>
                            <w:rFonts w:ascii="Verdana" w:hAnsi="Verdana"/>
                            <w:sz w:val="17"/>
                            <w:szCs w:val="17"/>
                          </w:rPr>
                        </w:pPr>
                      </w:p>
                      <w:p w14:paraId="4EE202A0" w14:textId="1E211ADB" w:rsidR="00575A5C" w:rsidRPr="00D119B5" w:rsidRDefault="00575A5C" w:rsidP="009D7BB7">
                        <w:pPr>
                          <w:jc w:val="center"/>
                          <w:rPr>
                            <w:rFonts w:ascii="Verdana" w:hAnsi="Verdana"/>
                            <w:sz w:val="17"/>
                            <w:szCs w:val="17"/>
                          </w:rPr>
                        </w:pPr>
                        <w:r>
                          <w:rPr>
                            <w:rFonts w:ascii="Verdana" w:hAnsi="Verdana"/>
                            <w:sz w:val="17"/>
                            <w:szCs w:val="17"/>
                          </w:rPr>
                          <w:t>Having the money and ability to purchase food</w:t>
                        </w:r>
                      </w:p>
                      <w:p w14:paraId="4F8B9B60" w14:textId="77777777" w:rsidR="00575A5C" w:rsidRPr="00D119B5" w:rsidRDefault="00575A5C" w:rsidP="009D7BB7">
                        <w:pPr>
                          <w:jc w:val="center"/>
                          <w:rPr>
                            <w:rFonts w:ascii="Verdana" w:hAnsi="Verdana"/>
                            <w:sz w:val="17"/>
                            <w:szCs w:val="17"/>
                          </w:rPr>
                        </w:pPr>
                      </w:p>
                      <w:p w14:paraId="39D49741" w14:textId="77777777" w:rsidR="00575A5C" w:rsidRPr="00D119B5" w:rsidRDefault="00575A5C" w:rsidP="009D7BB7">
                        <w:pPr>
                          <w:jc w:val="center"/>
                          <w:rPr>
                            <w:rFonts w:ascii="Verdana" w:hAnsi="Verdana"/>
                            <w:sz w:val="17"/>
                            <w:szCs w:val="17"/>
                          </w:rPr>
                        </w:pPr>
                      </w:p>
                      <w:p w14:paraId="2BBB693D" w14:textId="77777777" w:rsidR="00575A5C" w:rsidRDefault="00575A5C" w:rsidP="009D7BB7">
                        <w:pPr>
                          <w:rPr>
                            <w:rFonts w:ascii="Verdana" w:hAnsi="Verdana"/>
                            <w:sz w:val="17"/>
                            <w:szCs w:val="17"/>
                          </w:rPr>
                        </w:pPr>
                      </w:p>
                      <w:p w14:paraId="4FC10DB8" w14:textId="77777777" w:rsidR="00575A5C" w:rsidRPr="00D119B5" w:rsidRDefault="00575A5C" w:rsidP="009D7BB7">
                        <w:pPr>
                          <w:jc w:val="center"/>
                          <w:rPr>
                            <w:rFonts w:ascii="Verdana" w:hAnsi="Verdana"/>
                            <w:sz w:val="17"/>
                            <w:szCs w:val="17"/>
                          </w:rPr>
                        </w:pPr>
                      </w:p>
                      <w:p w14:paraId="3C382D67" w14:textId="77777777" w:rsidR="00575A5C" w:rsidRPr="00D119B5" w:rsidRDefault="00575A5C" w:rsidP="009D7BB7">
                        <w:pPr>
                          <w:jc w:val="center"/>
                          <w:rPr>
                            <w:rFonts w:ascii="Verdana" w:hAnsi="Verdana"/>
                            <w:sz w:val="17"/>
                            <w:szCs w:val="17"/>
                          </w:rPr>
                        </w:pPr>
                      </w:p>
                      <w:p w14:paraId="52328EED" w14:textId="77777777" w:rsidR="00575A5C" w:rsidRPr="00D119B5" w:rsidRDefault="00575A5C" w:rsidP="009D7BB7">
                        <w:pPr>
                          <w:jc w:val="center"/>
                          <w:rPr>
                            <w:rFonts w:ascii="Verdana" w:hAnsi="Verdana"/>
                            <w:sz w:val="17"/>
                            <w:szCs w:val="17"/>
                          </w:rPr>
                        </w:pPr>
                      </w:p>
                      <w:p w14:paraId="78A1F103" w14:textId="77100844" w:rsidR="00575A5C" w:rsidRPr="00D119B5" w:rsidRDefault="00575A5C" w:rsidP="009D7BB7">
                        <w:pPr>
                          <w:jc w:val="center"/>
                          <w:rPr>
                            <w:rFonts w:ascii="Verdana" w:hAnsi="Verdana"/>
                            <w:sz w:val="17"/>
                            <w:szCs w:val="17"/>
                          </w:rPr>
                        </w:pPr>
                        <w:r>
                          <w:rPr>
                            <w:rFonts w:ascii="Verdana" w:hAnsi="Verdana"/>
                            <w:sz w:val="17"/>
                            <w:szCs w:val="17"/>
                          </w:rPr>
                          <w:t>Sufficient production of food</w:t>
                        </w:r>
                      </w:p>
                      <w:p w14:paraId="77A7F4E6" w14:textId="77777777" w:rsidR="00575A5C" w:rsidRPr="00D119B5" w:rsidRDefault="00575A5C" w:rsidP="009D7BB7">
                        <w:pPr>
                          <w:jc w:val="center"/>
                          <w:rPr>
                            <w:rFonts w:ascii="Verdana" w:hAnsi="Verdana"/>
                            <w:sz w:val="17"/>
                            <w:szCs w:val="17"/>
                          </w:rPr>
                        </w:pPr>
                      </w:p>
                      <w:p w14:paraId="016B22A8" w14:textId="77777777" w:rsidR="00575A5C" w:rsidRPr="00D119B5" w:rsidRDefault="00575A5C" w:rsidP="009D7BB7">
                        <w:pPr>
                          <w:jc w:val="center"/>
                          <w:rPr>
                            <w:rFonts w:ascii="Verdana" w:hAnsi="Verdana"/>
                            <w:sz w:val="17"/>
                            <w:szCs w:val="17"/>
                          </w:rPr>
                        </w:pPr>
                      </w:p>
                      <w:p w14:paraId="061D2754" w14:textId="77777777" w:rsidR="00575A5C" w:rsidRDefault="00575A5C" w:rsidP="009D7BB7">
                        <w:pPr>
                          <w:jc w:val="center"/>
                          <w:rPr>
                            <w:rFonts w:ascii="Verdana" w:hAnsi="Verdana"/>
                            <w:sz w:val="17"/>
                            <w:szCs w:val="17"/>
                          </w:rPr>
                        </w:pPr>
                      </w:p>
                      <w:p w14:paraId="277A8002" w14:textId="77777777" w:rsidR="00575A5C" w:rsidRDefault="00575A5C" w:rsidP="009D7BB7">
                        <w:pPr>
                          <w:jc w:val="center"/>
                          <w:rPr>
                            <w:rFonts w:ascii="Verdana" w:hAnsi="Verdana"/>
                            <w:sz w:val="17"/>
                            <w:szCs w:val="17"/>
                          </w:rPr>
                        </w:pPr>
                      </w:p>
                      <w:p w14:paraId="218D9E6F" w14:textId="77777777" w:rsidR="00575A5C" w:rsidRDefault="00575A5C" w:rsidP="009D7BB7">
                        <w:pPr>
                          <w:jc w:val="center"/>
                          <w:rPr>
                            <w:rFonts w:ascii="Verdana" w:hAnsi="Verdana"/>
                            <w:sz w:val="17"/>
                            <w:szCs w:val="17"/>
                          </w:rPr>
                        </w:pPr>
                      </w:p>
                      <w:p w14:paraId="5103CA5F" w14:textId="77777777" w:rsidR="00575A5C" w:rsidRPr="00D119B5" w:rsidRDefault="00575A5C" w:rsidP="009D7BB7">
                        <w:pPr>
                          <w:jc w:val="center"/>
                          <w:rPr>
                            <w:rFonts w:ascii="Verdana" w:hAnsi="Verdana"/>
                            <w:sz w:val="17"/>
                            <w:szCs w:val="17"/>
                          </w:rPr>
                        </w:pPr>
                      </w:p>
                      <w:p w14:paraId="19778FFE" w14:textId="77777777" w:rsidR="00575A5C" w:rsidRPr="00D119B5" w:rsidRDefault="00575A5C" w:rsidP="009D7BB7">
                        <w:pPr>
                          <w:rPr>
                            <w:rFonts w:ascii="Verdana" w:hAnsi="Verdana"/>
                            <w:sz w:val="17"/>
                            <w:szCs w:val="17"/>
                          </w:rPr>
                        </w:pPr>
                      </w:p>
                      <w:p w14:paraId="1ADBCD9B" w14:textId="2AB94ACB" w:rsidR="00575A5C" w:rsidRPr="00D119B5" w:rsidRDefault="00575A5C" w:rsidP="009D7BB7">
                        <w:pPr>
                          <w:jc w:val="center"/>
                          <w:rPr>
                            <w:rFonts w:ascii="Verdana" w:hAnsi="Verdana"/>
                            <w:sz w:val="17"/>
                            <w:szCs w:val="17"/>
                          </w:rPr>
                        </w:pPr>
                        <w:r>
                          <w:rPr>
                            <w:rFonts w:ascii="Verdana" w:hAnsi="Verdana"/>
                            <w:sz w:val="17"/>
                            <w:szCs w:val="17"/>
                          </w:rPr>
                          <w:t>How the body uses nutrition and having good diet diversity</w:t>
                        </w:r>
                      </w:p>
                    </w:txbxContent>
                  </v:textbox>
                </v:shape>
                <v:shape id="Picture 294" o:spid="_x0000_s1088" type="#_x0000_t75" style="position:absolute;left:3895;top:25808;width:11792;height:908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2FugxQAAANwAAAAPAAAAZHJzL2Rvd25yZXYueG1sRI9BawIx&#10;FITvhf6H8Aq91azSVl2NIqWlHnpp1IO3x+a5Wdy8LEnU7b83gtDjMDPfMPNl71pxphAbzwqGgwIE&#10;ceVNw7WC7ebrZQIiJmSDrWdS8EcRlovHhzmWxl/4l8461SJDOJaowKbUlVLGypLDOPAdcfYOPjhM&#10;WYZamoCXDHetHBXFu3TYcF6w2NGHpeqoT07BaW/DdvO5SsO3g5a78UTX3z9aqeenfjUDkahP/+F7&#10;e20UjKavcDuTj4BcXAEAAP//AwBQSwECLQAUAAYACAAAACEA2+H2y+4AAACFAQAAEwAAAAAAAAAA&#10;AAAAAAAAAAAAW0NvbnRlbnRfVHlwZXNdLnhtbFBLAQItABQABgAIAAAAIQBa9CxbvwAAABUBAAAL&#10;AAAAAAAAAAAAAAAAAB8BAABfcmVscy8ucmVsc1BLAQItABQABgAIAAAAIQCT2FugxQAAANwAAAAP&#10;AAAAAAAAAAAAAAAAAAcCAABkcnMvZG93bnJldi54bWxQSwUGAAAAAAMAAwC3AAAA+QIAAAAA&#10;">
                  <v:imagedata r:id="rId45" o:title=""/>
                </v:shape>
                <v:shape id="Picture 295" o:spid="_x0000_s1089" type="#_x0000_t75" style="position:absolute;left:2921;top:15907;width:13754;height:842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X0RexQAAANwAAAAPAAAAZHJzL2Rvd25yZXYueG1sRI9ba8JA&#10;FITfC/6H5Qi+6UZBrdFVrOAFpdB6aV8P2WMSmj0bsqvGf+8KQh+HmfmGmcxqU4grVS63rKDbiUAQ&#10;J1bnnCo4HpbtdxDOI2ssLJOCOzmYTRtvE4y1vfE3Xfc+FQHCLkYFmfdlLKVLMjLoOrYkDt7ZVgZ9&#10;kFUqdYW3ADeF7EXRQBrMOSxkWNIio+RvfzEK+Gu7HsqED/PPj9PvabU70k8eKdVq1vMxCE+1/w+/&#10;2hutoDfqw/NMOAJy+gAAAP//AwBQSwECLQAUAAYACAAAACEA2+H2y+4AAACFAQAAEwAAAAAAAAAA&#10;AAAAAAAAAAAAW0NvbnRlbnRfVHlwZXNdLnhtbFBLAQItABQABgAIAAAAIQBa9CxbvwAAABUBAAAL&#10;AAAAAAAAAAAAAAAAAB8BAABfcmVscy8ucmVsc1BLAQItABQABgAIAAAAIQAIX0RexQAAANwAAAAP&#10;AAAAAAAAAAAAAAAAAAcCAABkcnMvZG93bnJldi54bWxQSwUGAAAAAAMAAwC3AAAA+QIAAAAA&#10;">
                  <v:imagedata r:id="rId46" o:title=""/>
                </v:shape>
                <v:shape id="Picture 296" o:spid="_x0000_s1090" type="#_x0000_t75" style="position:absolute;left:3516;top:37225;width:12167;height:795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K2CxQAAANwAAAAPAAAAZHJzL2Rvd25yZXYueG1sRI/dasJA&#10;FITvC77DcoTe1Y2BBk1dRSwtueiFP32AQ/aYRLNnQ3bzU5/eLQheDjPzDbPajKYWPbWusqxgPotA&#10;EOdWV1wo+D19vS1AOI+ssbZMCv7IwWY9eVlhqu3AB+qPvhABwi5FBaX3TSqly0sy6Ga2IQ7e2bYG&#10;fZBtIXWLQ4CbWsZRlEiDFYeFEhvalZRfj51R8HMZvjFDkp+46Pbv8ekyzpubUq/TcfsBwtPon+FH&#10;O9MK4mUC/2fCEZDrOwAAAP//AwBQSwECLQAUAAYACAAAACEA2+H2y+4AAACFAQAAEwAAAAAAAAAA&#10;AAAAAAAAAAAAW0NvbnRlbnRfVHlwZXNdLnhtbFBLAQItABQABgAIAAAAIQBa9CxbvwAAABUBAAAL&#10;AAAAAAAAAAAAAAAAAB8BAABfcmVscy8ucmVsc1BLAQItABQABgAIAAAAIQBq/K2CxQAAANwAAAAP&#10;AAAAAAAAAAAAAAAAAAcCAABkcnMvZG93bnJldi54bWxQSwUGAAAAAAMAAwC3AAAA+QIAAAAA&#10;">
                  <v:imagedata r:id="rId47" o:title=""/>
                </v:shape>
                <v:shape id="Picture 297" o:spid="_x0000_s1091" type="#_x0000_t75" style="position:absolute;left:5302;top:4328;width:9195;height:1115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myuaxwAAANwAAAAPAAAAZHJzL2Rvd25yZXYueG1sRI9Pa8JA&#10;FMTvhX6H5RV6a3brQdvoKvUfeBGpVYu3R/Y1CWbfhuzWRD+9KxR6HGbmN8xo0tlKnKnxpWMNr4kC&#10;QZw5U3KuYfe1fHkD4QOywcoxabiQh8n48WGEqXEtf9J5G3IRIexT1FCEUKdS+qwgiz5xNXH0flxj&#10;MUTZ5NI02Ea4rWRPqb60WHJcKLCmWUHZaftrNRzV8TqfZvvN9TD7XrSLqTqptdL6+an7GIII1IX/&#10;8F97ZTT03gdwPxOPgBzfAAAA//8DAFBLAQItABQABgAIAAAAIQDb4fbL7gAAAIUBAAATAAAAAAAA&#10;AAAAAAAAAAAAAABbQ29udGVudF9UeXBlc10ueG1sUEsBAi0AFAAGAAgAAAAhAFr0LFu/AAAAFQEA&#10;AAsAAAAAAAAAAAAAAAAAHwEAAF9yZWxzLy5yZWxzUEsBAi0AFAAGAAgAAAAhAPObK5rHAAAA3AAA&#10;AA8AAAAAAAAAAAAAAAAABwIAAGRycy9kb3ducmV2LnhtbFBLBQYAAAAAAwADALcAAAD7AgAAAAA=&#10;">
                  <v:imagedata r:id="rId48" o:title=""/>
                </v:shape>
              </v:group>
            </w:pict>
          </mc:Fallback>
        </mc:AlternateContent>
      </w:r>
    </w:p>
    <w:p w14:paraId="758F1AAA" w14:textId="02142983" w:rsidR="009D7BB7" w:rsidRDefault="009D7BB7" w:rsidP="009D7BB7">
      <w:pPr>
        <w:pStyle w:val="FFASub1"/>
      </w:pPr>
      <w:r>
        <w:t>Directions:</w:t>
      </w:r>
    </w:p>
    <w:p w14:paraId="258C610B" w14:textId="2315989C" w:rsidR="004D2BB5" w:rsidRPr="009D7BB7" w:rsidRDefault="00A34470" w:rsidP="009D7BB7">
      <w:pPr>
        <w:spacing w:line="276" w:lineRule="auto"/>
        <w:rPr>
          <w:rFonts w:ascii="Verdana" w:hAnsi="Verdana"/>
          <w:sz w:val="17"/>
          <w:szCs w:val="17"/>
        </w:rPr>
      </w:pPr>
      <w:r>
        <w:rPr>
          <w:noProof/>
          <w:lang w:eastAsia="en-US"/>
        </w:rPr>
        <w:drawing>
          <wp:anchor distT="0" distB="0" distL="114300" distR="114300" simplePos="0" relativeHeight="251794432" behindDoc="1" locked="0" layoutInCell="1" allowOverlap="1" wp14:anchorId="597164DB" wp14:editId="25DD66FD">
            <wp:simplePos x="0" y="0"/>
            <wp:positionH relativeFrom="margin">
              <wp:posOffset>76200</wp:posOffset>
            </wp:positionH>
            <wp:positionV relativeFrom="paragraph">
              <wp:posOffset>3803650</wp:posOffset>
            </wp:positionV>
            <wp:extent cx="472322" cy="494154"/>
            <wp:effectExtent l="57150" t="57150" r="61595" b="58420"/>
            <wp:wrapTight wrapText="bothSides">
              <wp:wrapPolygon edited="0">
                <wp:start x="15712" y="-1833"/>
                <wp:lineTo x="138" y="-3893"/>
                <wp:lineTo x="-3190" y="16702"/>
                <wp:lineTo x="-2315" y="21109"/>
                <wp:lineTo x="5388" y="22548"/>
                <wp:lineTo x="9835" y="22530"/>
                <wp:lineTo x="22468" y="17251"/>
                <wp:lineTo x="23415" y="-395"/>
                <wp:lineTo x="15712" y="-1833"/>
              </wp:wrapPolygon>
            </wp:wrapTight>
            <wp:docPr id="60" name="Picture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2">
                      <a:extLst>
                        <a:ext uri="{28A0092B-C50C-407E-A947-70E740481C1C}">
                          <a14:useLocalDpi xmlns:a14="http://schemas.microsoft.com/office/drawing/2010/main" val="0"/>
                        </a:ext>
                      </a:extLst>
                    </a:blip>
                    <a:stretch>
                      <a:fillRect/>
                    </a:stretch>
                  </pic:blipFill>
                  <pic:spPr>
                    <a:xfrm rot="20936134">
                      <a:off x="0" y="0"/>
                      <a:ext cx="472322" cy="494154"/>
                    </a:xfrm>
                    <a:prstGeom prst="rect">
                      <a:avLst/>
                    </a:prstGeom>
                  </pic:spPr>
                </pic:pic>
              </a:graphicData>
            </a:graphic>
            <wp14:sizeRelH relativeFrom="page">
              <wp14:pctWidth>0</wp14:pctWidth>
            </wp14:sizeRelH>
            <wp14:sizeRelV relativeFrom="page">
              <wp14:pctHeight>0</wp14:pctHeight>
            </wp14:sizeRelV>
          </wp:anchor>
        </w:drawing>
      </w:r>
      <w:r w:rsidRPr="009D7BB7">
        <w:rPr>
          <w:rFonts w:ascii="Verdana" w:hAnsi="Verdana"/>
          <w:noProof/>
          <w:sz w:val="17"/>
          <w:szCs w:val="17"/>
          <w:lang w:eastAsia="en-US"/>
        </w:rPr>
        <w:drawing>
          <wp:anchor distT="0" distB="0" distL="114300" distR="114300" simplePos="0" relativeHeight="251772928" behindDoc="1" locked="0" layoutInCell="1" allowOverlap="1" wp14:anchorId="041177C3" wp14:editId="39C4ADEF">
            <wp:simplePos x="0" y="0"/>
            <wp:positionH relativeFrom="column">
              <wp:posOffset>118018</wp:posOffset>
            </wp:positionH>
            <wp:positionV relativeFrom="paragraph">
              <wp:posOffset>2770610</wp:posOffset>
            </wp:positionV>
            <wp:extent cx="490220" cy="474345"/>
            <wp:effectExtent l="76200" t="76200" r="62230" b="78105"/>
            <wp:wrapTight wrapText="bothSides">
              <wp:wrapPolygon edited="0">
                <wp:start x="18371" y="-1439"/>
                <wp:lineTo x="2785" y="-7884"/>
                <wp:lineTo x="-2204" y="5003"/>
                <wp:lineTo x="-3607" y="10963"/>
                <wp:lineTo x="-1738" y="20145"/>
                <wp:lineTo x="2159" y="21756"/>
                <wp:lineTo x="3717" y="22400"/>
                <wp:lineTo x="22110" y="16925"/>
                <wp:lineTo x="22734" y="15314"/>
                <wp:lineTo x="23047" y="494"/>
                <wp:lineTo x="18371" y="-1439"/>
              </wp:wrapPolygon>
            </wp:wrapTight>
            <wp:docPr id="298" name="Picture 2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1">
                      <a:extLst>
                        <a:ext uri="{28A0092B-C50C-407E-A947-70E740481C1C}">
                          <a14:useLocalDpi xmlns:a14="http://schemas.microsoft.com/office/drawing/2010/main" val="0"/>
                        </a:ext>
                      </a:extLst>
                    </a:blip>
                    <a:stretch>
                      <a:fillRect/>
                    </a:stretch>
                  </pic:blipFill>
                  <pic:spPr>
                    <a:xfrm rot="20291635">
                      <a:off x="0" y="0"/>
                      <a:ext cx="490220" cy="474345"/>
                    </a:xfrm>
                    <a:prstGeom prst="rect">
                      <a:avLst/>
                    </a:prstGeom>
                  </pic:spPr>
                </pic:pic>
              </a:graphicData>
            </a:graphic>
            <wp14:sizeRelH relativeFrom="page">
              <wp14:pctWidth>0</wp14:pctWidth>
            </wp14:sizeRelH>
            <wp14:sizeRelV relativeFrom="page">
              <wp14:pctHeight>0</wp14:pctHeight>
            </wp14:sizeRelV>
          </wp:anchor>
        </w:drawing>
      </w:r>
      <w:r>
        <w:rPr>
          <w:noProof/>
          <w:lang w:eastAsia="en-US"/>
        </w:rPr>
        <w:drawing>
          <wp:anchor distT="0" distB="0" distL="114300" distR="114300" simplePos="0" relativeHeight="251803648" behindDoc="1" locked="0" layoutInCell="1" allowOverlap="1" wp14:anchorId="13D2E4B4" wp14:editId="4951823D">
            <wp:simplePos x="0" y="0"/>
            <wp:positionH relativeFrom="margin">
              <wp:align>left</wp:align>
            </wp:positionH>
            <wp:positionV relativeFrom="paragraph">
              <wp:posOffset>1858247</wp:posOffset>
            </wp:positionV>
            <wp:extent cx="508000" cy="473710"/>
            <wp:effectExtent l="38100" t="57150" r="44450" b="59690"/>
            <wp:wrapTight wrapText="bothSides">
              <wp:wrapPolygon edited="0">
                <wp:start x="15945" y="-1826"/>
                <wp:lineTo x="656" y="-3905"/>
                <wp:lineTo x="-2224" y="13191"/>
                <wp:lineTo x="-1925" y="21193"/>
                <wp:lineTo x="5249" y="22583"/>
                <wp:lineTo x="11770" y="22963"/>
                <wp:lineTo x="21545" y="18678"/>
                <wp:lineTo x="22265" y="14404"/>
                <wp:lineTo x="23119" y="-437"/>
                <wp:lineTo x="15945" y="-1826"/>
              </wp:wrapPolygon>
            </wp:wrapTight>
            <wp:docPr id="314" name="Picture 3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4">
                      <a:extLst>
                        <a:ext uri="{28A0092B-C50C-407E-A947-70E740481C1C}">
                          <a14:useLocalDpi xmlns:a14="http://schemas.microsoft.com/office/drawing/2010/main" val="0"/>
                        </a:ext>
                      </a:extLst>
                    </a:blip>
                    <a:stretch>
                      <a:fillRect/>
                    </a:stretch>
                  </pic:blipFill>
                  <pic:spPr>
                    <a:xfrm rot="20985713">
                      <a:off x="0" y="0"/>
                      <a:ext cx="508000" cy="473710"/>
                    </a:xfrm>
                    <a:prstGeom prst="rect">
                      <a:avLst/>
                    </a:prstGeom>
                  </pic:spPr>
                </pic:pic>
              </a:graphicData>
            </a:graphic>
            <wp14:sizeRelH relativeFrom="page">
              <wp14:pctWidth>0</wp14:pctWidth>
            </wp14:sizeRelH>
            <wp14:sizeRelV relativeFrom="page">
              <wp14:pctHeight>0</wp14:pctHeight>
            </wp14:sizeRelV>
          </wp:anchor>
        </w:drawing>
      </w:r>
      <w:r>
        <w:rPr>
          <w:noProof/>
          <w:lang w:eastAsia="en-US"/>
        </w:rPr>
        <w:drawing>
          <wp:anchor distT="0" distB="0" distL="114300" distR="114300" simplePos="0" relativeHeight="251801600" behindDoc="1" locked="0" layoutInCell="1" allowOverlap="1" wp14:anchorId="022A9C8E" wp14:editId="56FE44E3">
            <wp:simplePos x="0" y="0"/>
            <wp:positionH relativeFrom="margin">
              <wp:posOffset>86777</wp:posOffset>
            </wp:positionH>
            <wp:positionV relativeFrom="paragraph">
              <wp:posOffset>874121</wp:posOffset>
            </wp:positionV>
            <wp:extent cx="554990" cy="454025"/>
            <wp:effectExtent l="38100" t="57150" r="54610" b="60325"/>
            <wp:wrapTight wrapText="bothSides">
              <wp:wrapPolygon edited="0">
                <wp:start x="19040" y="-1020"/>
                <wp:lineTo x="842" y="-5326"/>
                <wp:lineTo x="-1975" y="12470"/>
                <wp:lineTo x="-1787" y="20823"/>
                <wp:lineTo x="1852" y="21684"/>
                <wp:lineTo x="7676" y="23061"/>
                <wp:lineTo x="22046" y="18153"/>
                <wp:lineTo x="22680" y="-159"/>
                <wp:lineTo x="19040" y="-1020"/>
              </wp:wrapPolygon>
            </wp:wrapTight>
            <wp:docPr id="313" name="Picture 3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3">
                      <a:extLst>
                        <a:ext uri="{28A0092B-C50C-407E-A947-70E740481C1C}">
                          <a14:useLocalDpi xmlns:a14="http://schemas.microsoft.com/office/drawing/2010/main" val="0"/>
                        </a:ext>
                      </a:extLst>
                    </a:blip>
                    <a:stretch>
                      <a:fillRect/>
                    </a:stretch>
                  </pic:blipFill>
                  <pic:spPr>
                    <a:xfrm rot="20942780">
                      <a:off x="0" y="0"/>
                      <a:ext cx="554990" cy="454025"/>
                    </a:xfrm>
                    <a:prstGeom prst="rect">
                      <a:avLst/>
                    </a:prstGeom>
                  </pic:spPr>
                </pic:pic>
              </a:graphicData>
            </a:graphic>
            <wp14:sizeRelH relativeFrom="page">
              <wp14:pctWidth>0</wp14:pctWidth>
            </wp14:sizeRelH>
            <wp14:sizeRelV relativeFrom="page">
              <wp14:pctHeight>0</wp14:pctHeight>
            </wp14:sizeRelV>
          </wp:anchor>
        </w:drawing>
      </w:r>
      <w:r w:rsidR="009D7BB7">
        <w:rPr>
          <w:rFonts w:ascii="Verdana" w:hAnsi="Verdana"/>
          <w:noProof/>
          <w:sz w:val="17"/>
          <w:szCs w:val="17"/>
          <w:lang w:eastAsia="en-US"/>
        </w:rPr>
        <mc:AlternateContent>
          <mc:Choice Requires="wps">
            <w:drawing>
              <wp:anchor distT="0" distB="0" distL="114300" distR="114300" simplePos="0" relativeHeight="251784192" behindDoc="0" locked="0" layoutInCell="1" allowOverlap="1" wp14:anchorId="11AAF37C" wp14:editId="73A5936D">
                <wp:simplePos x="0" y="0"/>
                <wp:positionH relativeFrom="column">
                  <wp:posOffset>1496045</wp:posOffset>
                </wp:positionH>
                <wp:positionV relativeFrom="paragraph">
                  <wp:posOffset>402977</wp:posOffset>
                </wp:positionV>
                <wp:extent cx="779134" cy="3364944"/>
                <wp:effectExtent l="0" t="0" r="21590" b="26035"/>
                <wp:wrapNone/>
                <wp:docPr id="308" name="Straight Connector 308"/>
                <wp:cNvGraphicFramePr/>
                <a:graphic xmlns:a="http://schemas.openxmlformats.org/drawingml/2006/main">
                  <a:graphicData uri="http://schemas.microsoft.com/office/word/2010/wordprocessingShape">
                    <wps:wsp>
                      <wps:cNvCnPr/>
                      <wps:spPr>
                        <a:xfrm flipV="1">
                          <a:off x="0" y="0"/>
                          <a:ext cx="779134" cy="3364944"/>
                        </a:xfrm>
                        <a:prstGeom prst="line">
                          <a:avLst/>
                        </a:prstGeom>
                        <a:ln>
                          <a:solidFill>
                            <a:srgbClr val="FF0000"/>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6351E821" id="Straight Connector 308" o:spid="_x0000_s1026" style="position:absolute;flip:y;z-index:251784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17.8pt,31.75pt" to="179.15pt,296.7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s8Rh5AEAABcEAAAOAAAAZHJzL2Uyb0RvYy54bWysU02P2yAQvVfqf0DcGzubaLdrxdlDVuml&#10;aqNu2zvBECMBgwaaj3/fATvuqq0q7ao+IAPz3sx7M6wezs6yo8JowLd8Pqs5U15CZ/yh5d++bt+9&#10;5ywm4TthwauWX1TkD+u3b1an0Kgb6MF2ChmR+NicQsv7lEJTVVH2yok4g6A8XWpAJxJt8VB1KE7E&#10;7mx1U9e31QmwCwhSxUinj8MlXxd+rZVMn7WOKjHbcqotlRXLus9rtV6J5oAi9EaOZYhXVOGE8ZR0&#10;onoUSbAfaP6gckYiRNBpJsFVoLWRqmggNfP6NzVPvQiqaCFzYphsiv+PVn467pCZruWLmlrlhaMm&#10;PSUU5tAntgHvyUJAlm/Jq1OIDUE2fofjLoYdZuFnjY5pa8J3GoNiBYlj5+L0ZXJanROTdHh3dz9f&#10;LDmTdLVY3C7vl8tMXw08mS9gTB8UOJZ/Wm6Nz06IRhw/xjSEXkPysfV5jWBNtzXWlg0e9huL7Cio&#10;99ttTd+Y41kYZczQKgsbpJS/dLFqoP2iNNlDJQ+iymCqiVZIqXyaj7zWU3SGaSphAtal7n8Cx/gM&#10;VWVoXwKeECUz+DSBnfGAf8uezteS9RB/dWDQnS3YQ3cpTS7W0PSV7owvJY/3832B/3rP658AAAD/&#10;/wMAUEsDBBQABgAIAAAAIQDEsGKB4QAAAAoBAAAPAAAAZHJzL2Rvd25yZXYueG1sTI9BS8NAEIXv&#10;gv9hGcFLsZt2TagxkyKCF8GDaQsep9k1Cc3Ohuy2Tf6960mPw/t475tiO9leXMzoO8cIq2UCwnDt&#10;dMcNwn739rAB4QOxpt6xQZiNh215e1NQrt2VP82lCo2IJexzQmhDGHIpfd0aS37pBsMx+3ajpRDP&#10;sZF6pGsst71cJ0kmLXUcF1oazGtr6lN1tghVQvP7an+Yp0VYnHZf1Ud1yALi/d308gwimCn8wfCr&#10;H9WhjE5Hd2btRY+wVmkWUYRMpSAioNKNAnFESJ/UI8iykP9fKH8AAAD//wMAUEsBAi0AFAAGAAgA&#10;AAAhALaDOJL+AAAA4QEAABMAAAAAAAAAAAAAAAAAAAAAAFtDb250ZW50X1R5cGVzXS54bWxQSwEC&#10;LQAUAAYACAAAACEAOP0h/9YAAACUAQAACwAAAAAAAAAAAAAAAAAvAQAAX3JlbHMvLnJlbHNQSwEC&#10;LQAUAAYACAAAACEAzLPEYeQBAAAXBAAADgAAAAAAAAAAAAAAAAAuAgAAZHJzL2Uyb0RvYy54bWxQ&#10;SwECLQAUAAYACAAAACEAxLBigeEAAAAKAQAADwAAAAAAAAAAAAAAAAA+BAAAZHJzL2Rvd25yZXYu&#10;eG1sUEsFBgAAAAAEAAQA8wAAAEwFAAAAAA==&#10;" strokecolor="red"/>
            </w:pict>
          </mc:Fallback>
        </mc:AlternateContent>
      </w:r>
      <w:r w:rsidR="009D7BB7">
        <w:rPr>
          <w:rFonts w:ascii="Verdana" w:hAnsi="Verdana"/>
          <w:noProof/>
          <w:sz w:val="17"/>
          <w:szCs w:val="17"/>
          <w:lang w:eastAsia="en-US"/>
        </w:rPr>
        <mc:AlternateContent>
          <mc:Choice Requires="wps">
            <w:drawing>
              <wp:anchor distT="0" distB="0" distL="114300" distR="114300" simplePos="0" relativeHeight="251776000" behindDoc="0" locked="0" layoutInCell="1" allowOverlap="1" wp14:anchorId="7E8DC192" wp14:editId="3215AA12">
                <wp:simplePos x="0" y="0"/>
                <wp:positionH relativeFrom="column">
                  <wp:posOffset>4190550</wp:posOffset>
                </wp:positionH>
                <wp:positionV relativeFrom="paragraph">
                  <wp:posOffset>1452642</wp:posOffset>
                </wp:positionV>
                <wp:extent cx="454288" cy="21643"/>
                <wp:effectExtent l="0" t="0" r="22225" b="35560"/>
                <wp:wrapNone/>
                <wp:docPr id="300" name="Straight Connector 300"/>
                <wp:cNvGraphicFramePr/>
                <a:graphic xmlns:a="http://schemas.openxmlformats.org/drawingml/2006/main">
                  <a:graphicData uri="http://schemas.microsoft.com/office/word/2010/wordprocessingShape">
                    <wps:wsp>
                      <wps:cNvCnPr/>
                      <wps:spPr>
                        <a:xfrm flipV="1">
                          <a:off x="0" y="0"/>
                          <a:ext cx="454288" cy="21643"/>
                        </a:xfrm>
                        <a:prstGeom prst="line">
                          <a:avLst/>
                        </a:prstGeom>
                        <a:ln>
                          <a:solidFill>
                            <a:srgbClr val="FF0000"/>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510766DF" id="Straight Connector 300" o:spid="_x0000_s1026" style="position:absolute;flip:y;z-index:2517760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329.95pt,114.4pt" to="365.7pt,116.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kC5w4QEAABUEAAAOAAAAZHJzL2Uyb0RvYy54bWysU02P0zAQvSPxHyzfadJuWa2ipnvoqlwQ&#10;VCxwdx07sWR7rLHpx79n7KRhBQgJRA5Wxp73Zt7zePN4cZadFEYDvuXLRc2Z8hI64/uWf/m8f/PA&#10;WUzCd8KCVy2/qsgft69fbc6hUSsYwHYKGZH42JxDy4eUQlNVUQ7KibiAoDwdakAnEoXYVx2KM7E7&#10;W63q+r46A3YBQaoYafdpPOTbwq+1kumj1lElZltOvaWyYlmPea22G9H0KMJg5NSG+IcunDCeis5U&#10;TyIJ9g3NL1TOSIQIOi0kuAq0NlIVDaRmWf+k5nkQQRUtZE4Ms03x/9HKD6cDMtO1/K4mf7xwdEnP&#10;CYXph8R24D1ZCMjyKXl1DrEhyM4fcIpiOGAWftHomLYmfKUxKFaQOHYpTl9np9UlMUmb67fr1QON&#10;hqSj1fJ+fZfJq5ElswWM6Z0Cx/JPy63x2QfRiNP7mMbUW0retj6vEazp9sbaEmB/3FlkJ0E3v9/X&#10;9E01XqRRxQytsqxRSPlLV6tG2k9KkznU8CipjKWaaYWUyqflxGs9ZWeYphZmYF36/iNwys9QVUb2&#10;b8AzolQGn2awMx7wd9XT5dayHvNvDoy6swVH6K7lios1NHvldqZ3kof7ZVzgP17z9jsAAAD//wMA&#10;UEsDBBQABgAIAAAAIQA/7TnT4gAAAAsBAAAPAAAAZHJzL2Rvd25yZXYueG1sTI/BTsMwDIbvSLxD&#10;ZCQuE0ubQdm6phNC4oLEYdkmccyarK3WOFWTbe3bY05wtP3p9/cXm9F17GqH0HqUkM4TYBYrb1qs&#10;Jex3H09LYCFqNLrzaCVMNsCmvL8rdG78Dbf2qmLNKARDriU0MfY556FqrNNh7nuLdDv5welI41Bz&#10;M+gbhbuOiyTJuNMt0odG9/a9sdVZXZwElejpM90fpnEWZ+fdt/pShyxK+fgwvq2BRTvGPxh+9Ukd&#10;SnI6+guawDoJ2ctqRagEIZbUgYjXRfoM7EibhRDAy4L/71D+AAAA//8DAFBLAQItABQABgAIAAAA&#10;IQC2gziS/gAAAOEBAAATAAAAAAAAAAAAAAAAAAAAAABbQ29udGVudF9UeXBlc10ueG1sUEsBAi0A&#10;FAAGAAgAAAAhADj9If/WAAAAlAEAAAsAAAAAAAAAAAAAAAAALwEAAF9yZWxzLy5yZWxzUEsBAi0A&#10;FAAGAAgAAAAhAF2QLnDhAQAAFQQAAA4AAAAAAAAAAAAAAAAALgIAAGRycy9lMm9Eb2MueG1sUEsB&#10;Ai0AFAAGAAgAAAAhAD/tOdPiAAAACwEAAA8AAAAAAAAAAAAAAAAAOwQAAGRycy9kb3ducmV2Lnht&#10;bFBLBQYAAAAABAAEAPMAAABKBQAAAAA=&#10;" strokecolor="red"/>
            </w:pict>
          </mc:Fallback>
        </mc:AlternateContent>
      </w:r>
      <w:r w:rsidR="009D7BB7">
        <w:rPr>
          <w:rFonts w:ascii="Verdana" w:hAnsi="Verdana"/>
          <w:noProof/>
          <w:sz w:val="17"/>
          <w:szCs w:val="17"/>
          <w:lang w:eastAsia="en-US"/>
        </w:rPr>
        <mc:AlternateContent>
          <mc:Choice Requires="wps">
            <w:drawing>
              <wp:anchor distT="0" distB="0" distL="114300" distR="114300" simplePos="0" relativeHeight="251788288" behindDoc="0" locked="0" layoutInCell="1" allowOverlap="1" wp14:anchorId="1BCE79A2" wp14:editId="042A368E">
                <wp:simplePos x="0" y="0"/>
                <wp:positionH relativeFrom="column">
                  <wp:posOffset>3822626</wp:posOffset>
                </wp:positionH>
                <wp:positionV relativeFrom="paragraph">
                  <wp:posOffset>559885</wp:posOffset>
                </wp:positionV>
                <wp:extent cx="952274" cy="1823389"/>
                <wp:effectExtent l="0" t="0" r="19685" b="24765"/>
                <wp:wrapNone/>
                <wp:docPr id="311" name="Straight Connector 311"/>
                <wp:cNvGraphicFramePr/>
                <a:graphic xmlns:a="http://schemas.openxmlformats.org/drawingml/2006/main">
                  <a:graphicData uri="http://schemas.microsoft.com/office/word/2010/wordprocessingShape">
                    <wps:wsp>
                      <wps:cNvCnPr/>
                      <wps:spPr>
                        <a:xfrm>
                          <a:off x="0" y="0"/>
                          <a:ext cx="952274" cy="1823389"/>
                        </a:xfrm>
                        <a:prstGeom prst="line">
                          <a:avLst/>
                        </a:prstGeom>
                        <a:ln>
                          <a:solidFill>
                            <a:srgbClr val="FF0000"/>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12019710" id="Straight Connector 311" o:spid="_x0000_s1026" style="position:absolute;z-index:251788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301pt,44.1pt" to="376pt,187.6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c2u2QEAAA0EAAAOAAAAZHJzL2Uyb0RvYy54bWysU9uO0zAQfUfiHyy/01zKpRs13YeuyguC&#10;ioUPcB07seSbxqZJ/56x02ZXCxICkYeJL3POzDm2t/eT0eQsIChnW1qtSkqE5a5Ttm/p92+HNxtK&#10;QmS2Y9pZ0dKLCPR+9/rVdvSNqN3gdCeAIIkNzehbOsTom6IIfBCGhZXzwuKmdGBYxCn0RQdsRHaj&#10;i7os3xejg86D4yIEXH2YN+ku80spePwiZRCR6JZibzFHyPGUYrHbsqYH5gfFr22wf+jCMGWx6EL1&#10;wCIjP0D9QmUUBxecjCvuTOGkVFxkDaimKl+oeRyYF1kLmhP8YlP4f7T88/kIRHUtXVcVJZYZPKTH&#10;CEz1QyR7Zy1a6ICkXfRq9KFByN4e4ToL/ghJ+CTBpD9KIlP297L4K6ZIOC7evavrD28p4bhVber1&#10;enOXSIsntIcQPwpnSBq0VCub9LOGnT+FOKfeUtKytikGp1V3UFrnCfSnvQZyZnjih0OJ37XGszSs&#10;mKBFkjMLyKN40WKm/SokmoItV7l8vo5ioWWcCxuzIZkJsxNMYgsLsPwz8JqfoCJf1b8BL4hc2dm4&#10;gI2yDn5XPU63luWcf3Ng1p0sOLnuko82W4N3Lp/O9X2kS/18nuFPr3j3EwAA//8DAFBLAwQUAAYA&#10;CAAAACEAwDgZMOAAAAAKAQAADwAAAGRycy9kb3ducmV2LnhtbEyPwU7DMBBE70j8g7VI3KjdVk2j&#10;EKeqEFzgRKkqcXPjJQmJ1yHepuHvcU/0ODuj2Tf5ZnKdGHEIjScN85kCgVR621ClYf/x8pCCCGzI&#10;ms4TavjFAJvi9iY3mfVnesdxx5WIJRQyo6Fm7jMpQ1mjM2Hme6ToffnBGY5yqKQdzDmWu04ulEqk&#10;Mw3FD7Xp8anGst2dnAZOvvlgk5/Xdr5vD5/qTY1q+6z1/d20fQTBOPF/GC74ER2KyHT0J7JBdBoS&#10;tYhbWEOaLkDEwHp1ORw1LNerJcgil9cTij8AAAD//wMAUEsBAi0AFAAGAAgAAAAhALaDOJL+AAAA&#10;4QEAABMAAAAAAAAAAAAAAAAAAAAAAFtDb250ZW50X1R5cGVzXS54bWxQSwECLQAUAAYACAAAACEA&#10;OP0h/9YAAACUAQAACwAAAAAAAAAAAAAAAAAvAQAAX3JlbHMvLnJlbHNQSwECLQAUAAYACAAAACEA&#10;jNnNrtkBAAANBAAADgAAAAAAAAAAAAAAAAAuAgAAZHJzL2Uyb0RvYy54bWxQSwECLQAUAAYACAAA&#10;ACEAwDgZMOAAAAAKAQAADwAAAAAAAAAAAAAAAAAzBAAAZHJzL2Rvd25yZXYueG1sUEsFBgAAAAAE&#10;AAQA8wAAAEAFAAAAAA==&#10;" strokecolor="red"/>
            </w:pict>
          </mc:Fallback>
        </mc:AlternateContent>
      </w:r>
      <w:r w:rsidR="009D7BB7">
        <w:rPr>
          <w:rFonts w:ascii="Verdana" w:hAnsi="Verdana"/>
          <w:noProof/>
          <w:sz w:val="17"/>
          <w:szCs w:val="17"/>
          <w:lang w:eastAsia="en-US"/>
        </w:rPr>
        <mc:AlternateContent>
          <mc:Choice Requires="wps">
            <w:drawing>
              <wp:anchor distT="0" distB="0" distL="114300" distR="114300" simplePos="0" relativeHeight="251786240" behindDoc="0" locked="0" layoutInCell="1" allowOverlap="1" wp14:anchorId="420361CB" wp14:editId="627B9A09">
                <wp:simplePos x="0" y="0"/>
                <wp:positionH relativeFrom="column">
                  <wp:posOffset>3757698</wp:posOffset>
                </wp:positionH>
                <wp:positionV relativeFrom="paragraph">
                  <wp:posOffset>673510</wp:posOffset>
                </wp:positionV>
                <wp:extent cx="898168" cy="2878466"/>
                <wp:effectExtent l="0" t="0" r="35560" b="17145"/>
                <wp:wrapNone/>
                <wp:docPr id="310" name="Straight Connector 310"/>
                <wp:cNvGraphicFramePr/>
                <a:graphic xmlns:a="http://schemas.openxmlformats.org/drawingml/2006/main">
                  <a:graphicData uri="http://schemas.microsoft.com/office/word/2010/wordprocessingShape">
                    <wps:wsp>
                      <wps:cNvCnPr/>
                      <wps:spPr>
                        <a:xfrm flipV="1">
                          <a:off x="0" y="0"/>
                          <a:ext cx="898168" cy="2878466"/>
                        </a:xfrm>
                        <a:prstGeom prst="line">
                          <a:avLst/>
                        </a:prstGeom>
                        <a:ln>
                          <a:solidFill>
                            <a:srgbClr val="FF0000"/>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62E99174" id="Straight Connector 310" o:spid="_x0000_s1026" style="position:absolute;flip:y;z-index:251786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95.9pt,53.05pt" to="366.6pt,279.7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Glju4gEAABcEAAAOAAAAZHJzL2Uyb0RvYy54bWysU02P0zAQvSPxHyzfaZKCSoma7qGrckFQ&#10;sQt317ETS/7S2DTpv2fspGEFCGlX5GBl7Hlv5j2Pd3ej0eQiIChnG1qtSkqE5a5Vtmvot8fjmy0l&#10;ITLbMu2saOhVBHq3f/1qN/harF3vdCuAIIkN9eAb2sfo66IIvBeGhZXzwuKhdGBYxBC6ogU2ILvR&#10;xbosN8XgoPXguAgBd++nQ7rP/FIKHr9IGUQkuqHYW8wr5PWc1mK/Y3UHzPeKz22wF3RhmLJYdKG6&#10;Z5GRH6D+oDKKgwtOxhV3pnBSKi6yBlRTlb+peeiZF1kLmhP8YlP4f7T88+UERLUNfVuhP5YZvKSH&#10;CEx1fSQHZy1a6ICkU/Rq8KFGyMGeYI6CP0ESPkowRGrlv+MYZCtQHBmz09fFaTFGwnFz+2FbbXA0&#10;OB6tt++37zabRF9MPInPQ4gfhTMk/TRUK5ucYDW7fApxSr2lpG1t0xqcVu1RaZ0D6M4HDeTC8O6P&#10;xxK/ucaTNKyYoEUSNknJf/GqxUT7VUi0B1ueROXBFAst41zYWM282mJ2gklsYQGWue9/Auf8BBV5&#10;aJ8DXhC5srNxARtlHfytehxvLcsp/+bApDtZcHbtNV9ytganL9/O/FLSeD+NM/zXe97/BAAA//8D&#10;AFBLAwQUAAYACAAAACEAq3XK4+EAAAALAQAADwAAAGRycy9kb3ducmV2LnhtbEyPQUvDQBCF74L/&#10;YRnBS7GbtDbamE0RwYvgwW0LHqfZNQnN7obstE3+vePJHofv8d43xWZ0nTjbIbbBK0jnCQjrq2Ba&#10;XyvYbd8fnkFEQm+wC94qmGyETXl7U2BuwsV/2bOmWnCJjzkqaIj6XMpYNdZhnIfeemY/YXBIfA61&#10;NANeuNx1cpEkmXTYel5osLdvja2O+uQU6ASnj3S3n8YZzY7bb/2p9xkpdX83vr6AIDvSfxj+9Fkd&#10;SnY6hJM3UXQKVuuU1YlBkqUgOPG0XC5AHBit1o8gy0Je/1D+AgAA//8DAFBLAQItABQABgAIAAAA&#10;IQC2gziS/gAAAOEBAAATAAAAAAAAAAAAAAAAAAAAAABbQ29udGVudF9UeXBlc10ueG1sUEsBAi0A&#10;FAAGAAgAAAAhADj9If/WAAAAlAEAAAsAAAAAAAAAAAAAAAAALwEAAF9yZWxzLy5yZWxzUEsBAi0A&#10;FAAGAAgAAAAhAJEaWO7iAQAAFwQAAA4AAAAAAAAAAAAAAAAALgIAAGRycy9lMm9Eb2MueG1sUEsB&#10;Ai0AFAAGAAgAAAAhAKt1yuPhAAAACwEAAA8AAAAAAAAAAAAAAAAAPAQAAGRycy9kb3ducmV2Lnht&#10;bFBLBQYAAAAABAAEAPMAAABKBQAAAAA=&#10;" strokecolor="red"/>
            </w:pict>
          </mc:Fallback>
        </mc:AlternateContent>
      </w:r>
      <w:r w:rsidR="009D7BB7">
        <w:rPr>
          <w:rFonts w:ascii="Verdana" w:hAnsi="Verdana"/>
          <w:noProof/>
          <w:sz w:val="17"/>
          <w:szCs w:val="17"/>
          <w:lang w:eastAsia="en-US"/>
        </w:rPr>
        <mc:AlternateContent>
          <mc:Choice Requires="wps">
            <w:drawing>
              <wp:anchor distT="0" distB="0" distL="114300" distR="114300" simplePos="0" relativeHeight="251782144" behindDoc="0" locked="0" layoutInCell="1" allowOverlap="1" wp14:anchorId="56F03489" wp14:editId="3AD12ACE">
                <wp:simplePos x="0" y="0"/>
                <wp:positionH relativeFrom="column">
                  <wp:posOffset>1496436</wp:posOffset>
                </wp:positionH>
                <wp:positionV relativeFrom="paragraph">
                  <wp:posOffset>2741190</wp:posOffset>
                </wp:positionV>
                <wp:extent cx="1049666" cy="811598"/>
                <wp:effectExtent l="0" t="0" r="36195" b="26670"/>
                <wp:wrapNone/>
                <wp:docPr id="306" name="Straight Connector 306"/>
                <wp:cNvGraphicFramePr/>
                <a:graphic xmlns:a="http://schemas.openxmlformats.org/drawingml/2006/main">
                  <a:graphicData uri="http://schemas.microsoft.com/office/word/2010/wordprocessingShape">
                    <wps:wsp>
                      <wps:cNvCnPr/>
                      <wps:spPr>
                        <a:xfrm>
                          <a:off x="0" y="0"/>
                          <a:ext cx="1049666" cy="811598"/>
                        </a:xfrm>
                        <a:prstGeom prst="line">
                          <a:avLst/>
                        </a:prstGeom>
                        <a:ln>
                          <a:solidFill>
                            <a:srgbClr val="FF0000"/>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0D2A9112" id="Straight Connector 306" o:spid="_x0000_s1026" style="position:absolute;z-index:2517821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17.85pt,215.85pt" to="200.5pt,279.7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uDZG2AEAAA0EAAAOAAAAZHJzL2Uyb0RvYy54bWysU9uO0zAQfUfiHyy/0yQLVN2o6T50VV4Q&#10;VCx8gOvYjSXbY41NL3/P2EmzK0BCIPIw8WXOmTnH9vrh4iw7KYwGfMebRc2Z8hJ6448d//Z192bF&#10;WUzC98KCVx2/qsgfNq9frc+hVXcwgO0VMiLxsT2Hjg8phbaqohyUE3EBQXna1IBOJJrisepRnInd&#10;2equrpfVGbAPCFLFSKuP4ybfFH6tlUyftY4qMdtx6i2ViCUecqw2a9EeUYTByKkN8Q9dOGE8FZ2p&#10;HkUS7DuaX6ickQgRdFpIcBVobaQqGkhNU/+k5mkQQRUtZE4Ms03x/9HKT6c9MtN3/G295MwLR4f0&#10;lFCY45DYFrwnCwFZ3iWvziG2BNn6PU6zGPaYhV80uvwnSexS/L3O/qpLYpIWm/rd/XJJZSTtrZrm&#10;/f0qk1bP6IAxfVDgWB503Bqf9YtWnD7GNKbeUvKy9TlGsKbfGWvLBI+HrUV2EnTiu11N31TjRRpV&#10;zNAqyxkFlFG6WjXSflGaTMktl/LlOqqZVkipfGomXuspO8M0tTAD6z8Dp/wMVeWq/g14RpTK4NMM&#10;dsYD/q56utxa1mP+zYFRd7bgAP21HG2xhu5cOZ3pfeRL/XJe4M+vePMDAAD//wMAUEsDBBQABgAI&#10;AAAAIQCQr8E04QAAAAsBAAAPAAAAZHJzL2Rvd25yZXYueG1sTI/BTsMwDIbvSLxDZCRuLOm2Dih1&#10;pwnBBU4b0yRuWRPa0sYpTdaVt8ec4GbLn35/f76eXCdGO4TGE0IyUyAsld40VCHs355v7kCEqMno&#10;zpNF+LYB1sXlRa4z48+0teMuVoJDKGQaoY6xz6QMZW2dDjPfW+Lbhx+cjrwOlTSDPnO46+RcqZV0&#10;uiH+UOvePta2bHcnhxBXn/FgVl8vbbJvD+/qVY1q84R4fTVtHkBEO8U/GH71WR0Kdjr6E5kgOoT5&#10;Ir1lFGG5SHhgYqkSbndESNP7FGSRy/8dih8AAAD//wMAUEsBAi0AFAAGAAgAAAAhALaDOJL+AAAA&#10;4QEAABMAAAAAAAAAAAAAAAAAAAAAAFtDb250ZW50X1R5cGVzXS54bWxQSwECLQAUAAYACAAAACEA&#10;OP0h/9YAAACUAQAACwAAAAAAAAAAAAAAAAAvAQAAX3JlbHMvLnJlbHNQSwECLQAUAAYACAAAACEA&#10;e7g2RtgBAAANBAAADgAAAAAAAAAAAAAAAAAuAgAAZHJzL2Uyb0RvYy54bWxQSwECLQAUAAYACAAA&#10;ACEAkK/BNOEAAAALAQAADwAAAAAAAAAAAAAAAAAyBAAAZHJzL2Rvd25yZXYueG1sUEsFBgAAAAAE&#10;AAQA8wAAAEAFAAAAAA==&#10;" strokecolor="red"/>
            </w:pict>
          </mc:Fallback>
        </mc:AlternateContent>
      </w:r>
      <w:r w:rsidR="009D7BB7">
        <w:rPr>
          <w:rFonts w:ascii="Verdana" w:hAnsi="Verdana"/>
          <w:noProof/>
          <w:sz w:val="17"/>
          <w:szCs w:val="17"/>
          <w:lang w:eastAsia="en-US"/>
        </w:rPr>
        <mc:AlternateContent>
          <mc:Choice Requires="wps">
            <w:drawing>
              <wp:anchor distT="0" distB="0" distL="114300" distR="114300" simplePos="0" relativeHeight="251780096" behindDoc="0" locked="0" layoutInCell="1" allowOverlap="1" wp14:anchorId="522C7891" wp14:editId="0563EB05">
                <wp:simplePos x="0" y="0"/>
                <wp:positionH relativeFrom="column">
                  <wp:posOffset>3541226</wp:posOffset>
                </wp:positionH>
                <wp:positionV relativeFrom="paragraph">
                  <wp:posOffset>2632725</wp:posOffset>
                </wp:positionV>
                <wp:extent cx="1049666" cy="811598"/>
                <wp:effectExtent l="0" t="0" r="36195" b="26670"/>
                <wp:wrapNone/>
                <wp:docPr id="305" name="Straight Connector 305"/>
                <wp:cNvGraphicFramePr/>
                <a:graphic xmlns:a="http://schemas.openxmlformats.org/drawingml/2006/main">
                  <a:graphicData uri="http://schemas.microsoft.com/office/word/2010/wordprocessingShape">
                    <wps:wsp>
                      <wps:cNvCnPr/>
                      <wps:spPr>
                        <a:xfrm>
                          <a:off x="0" y="0"/>
                          <a:ext cx="1049666" cy="811598"/>
                        </a:xfrm>
                        <a:prstGeom prst="line">
                          <a:avLst/>
                        </a:prstGeom>
                        <a:ln>
                          <a:solidFill>
                            <a:srgbClr val="FF0000"/>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0977F1C3" id="Straight Connector 305" o:spid="_x0000_s1026" style="position:absolute;z-index:2517800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78.85pt,207.3pt" to="361.5pt,271.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4ajf2QEAAA0EAAAOAAAAZHJzL2Uyb0RvYy54bWysU8tu2zAQvBfoPxC815LSxnAEyzk4cC9F&#10;azTpB9AUKRHgC0vWkv++S0pWgrZAkKI6rPjYmd0Zktv70WhyFhCUsw2tViUlwnLXKts19MfT4cOG&#10;khCZbZl2VjT0IgK9371/tx18LW5c73QrgCCJDfXgG9rH6OuiCLwXhoWV88LipnRgWMQpdEULbEB2&#10;o4ubslwXg4PWg+MiBFx9mDbpLvNLKXj8JmUQkeiGYm8xR8jxlGKx27K6A+Z7xec22D90YZiyWHSh&#10;emCRkZ+g/qAyioMLTsYVd6ZwUiousgZUU5W/qXnsmRdZC5oT/GJT+H+0/Ov5CES1Df1Y3lJimcFD&#10;eozAVNdHsnfWooUOSNpFrwYfaoTs7RHmWfBHSMJHCSb9URIZs7+XxV8xRsJxsSo/3a3Xa0o47m2q&#10;6vZuk0iLZ7SHED8LZ0gaNFQrm/Szmp2/hDilXlPSsrYpBqdVe1Ba5wl0p70GcmZ44odDid9c40Ua&#10;VkzQIsmZBORRvGgx0X4XEk1JLefy+TqKhZZxLmysZl5tMTvBJLawAMvXgXN+gop8Vd8CXhC5srNx&#10;ARtlHfytehyvLcsp/+rApDtZcHLtJR9ttgbvXD6d+X2kS/1ynuHPr3j3CwAA//8DAFBLAwQUAAYA&#10;CAAAACEAGMeLbeEAAAALAQAADwAAAGRycy9kb3ducmV2LnhtbEyPwU7DMBBE70j9B2srcaN2Qpqg&#10;EKeqKrjAiVJV4ubGJgmJ12nspuHvWU5wXM3T7JtiM9ueTWb0rUMJ0UoAM1g53WIt4fD+fPcAzAeF&#10;WvUOjYRv42FTLm4KlWt3xTcz7UPNqAR9riQ0IQw5575qjFV+5QaDlH260apA51hzPaorlduex0Kk&#10;3KoW6UOjBrNrTNXtL1ZCSL/CUafnly46dMcP8SomsX2S8nY5bx+BBTOHPxh+9UkdSnI6uQtqz3oJ&#10;63WWESohiZIUGBFZfE/rThQlcQK8LPj/DeUPAAAA//8DAFBLAQItABQABgAIAAAAIQC2gziS/gAA&#10;AOEBAAATAAAAAAAAAAAAAAAAAAAAAABbQ29udGVudF9UeXBlc10ueG1sUEsBAi0AFAAGAAgAAAAh&#10;ADj9If/WAAAAlAEAAAsAAAAAAAAAAAAAAAAALwEAAF9yZWxzLy5yZWxzUEsBAi0AFAAGAAgAAAAh&#10;APPhqN/ZAQAADQQAAA4AAAAAAAAAAAAAAAAALgIAAGRycy9lMm9Eb2MueG1sUEsBAi0AFAAGAAgA&#10;AAAhABjHi23hAAAACwEAAA8AAAAAAAAAAAAAAAAAMwQAAGRycy9kb3ducmV2LnhtbFBLBQYAAAAA&#10;BAAEAPMAAABBBQAAAAA=&#10;" strokecolor="red"/>
            </w:pict>
          </mc:Fallback>
        </mc:AlternateContent>
      </w:r>
      <w:r w:rsidR="009D7BB7">
        <w:rPr>
          <w:rFonts w:ascii="Verdana" w:hAnsi="Verdana"/>
          <w:noProof/>
          <w:sz w:val="17"/>
          <w:szCs w:val="17"/>
          <w:lang w:eastAsia="en-US"/>
        </w:rPr>
        <mc:AlternateContent>
          <mc:Choice Requires="wps">
            <w:drawing>
              <wp:anchor distT="0" distB="0" distL="114300" distR="114300" simplePos="0" relativeHeight="251778048" behindDoc="0" locked="0" layoutInCell="1" allowOverlap="1" wp14:anchorId="3FD189D0" wp14:editId="653BCB8C">
                <wp:simplePos x="0" y="0"/>
                <wp:positionH relativeFrom="column">
                  <wp:posOffset>1604258</wp:posOffset>
                </wp:positionH>
                <wp:positionV relativeFrom="paragraph">
                  <wp:posOffset>1690712</wp:posOffset>
                </wp:positionV>
                <wp:extent cx="1049666" cy="811598"/>
                <wp:effectExtent l="0" t="0" r="36195" b="26670"/>
                <wp:wrapNone/>
                <wp:docPr id="301" name="Straight Connector 301"/>
                <wp:cNvGraphicFramePr/>
                <a:graphic xmlns:a="http://schemas.openxmlformats.org/drawingml/2006/main">
                  <a:graphicData uri="http://schemas.microsoft.com/office/word/2010/wordprocessingShape">
                    <wps:wsp>
                      <wps:cNvCnPr/>
                      <wps:spPr>
                        <a:xfrm>
                          <a:off x="0" y="0"/>
                          <a:ext cx="1049666" cy="811598"/>
                        </a:xfrm>
                        <a:prstGeom prst="line">
                          <a:avLst/>
                        </a:prstGeom>
                        <a:ln>
                          <a:solidFill>
                            <a:srgbClr val="FF0000"/>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63F9D75C" id="Straight Connector 301" o:spid="_x0000_s1026" style="position:absolute;z-index:2517780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26.3pt,133.15pt" to="208.95pt,197.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ON5v2QEAAA0EAAAOAAAAZHJzL2Uyb0RvYy54bWysU9uO0zAQfUfiHyy/0yQLVN2o6T50VV4Q&#10;VCx8gOvYiSXbY41NL3/P2GmzK0BCIPIw8WXOmTnH9vrh7Cw7KowGfMebRc2Z8hJ644eOf/u6e7Pi&#10;LCbhe2HBq45fVOQPm9ev1qfQqjsYwfYKGZH42J5Cx8eUQltVUY7KibiAoDxtakAnEk1xqHoUJ2J3&#10;trqr62V1AuwDglQx0urjtMk3hV9rJdNnraNKzHacekslYomHHKvNWrQDijAaeW1D/EMXThhPRWeq&#10;R5EE+47mFypnJEIEnRYSXAVaG6mKBlLT1D+peRpFUEULmRPDbFP8f7Ty03GPzPQdf1s3nHnh6JCe&#10;EgozjIltwXuyEJDlXfLqFGJLkK3f43UWwx6z8LNGl/8kiZ2Lv5fZX3VOTNJiU7+7Xy6XnEnaWzXN&#10;+/tVJq2e0QFj+qDAsTzouDU+6xetOH6MaUq9peRl63OMYE2/M9aWCQ6HrUV2FHTiu11N37XGizSq&#10;mKFVljMJKKN0sWqi/aI0mZJbLuXLdVQzrZBS+VQMKUyUnWGaWpiB9Z+B1/wMVeWq/g14RpTK4NMM&#10;dsYD/q56Ot9a1lP+zYFJd7bgAP2lHG2xhu5cOZ3r+8iX+uW8wJ9f8eYHAAAA//8DAFBLAwQUAAYA&#10;CAAAACEAGPvEOuEAAAALAQAADwAAAGRycy9kb3ducmV2LnhtbEyPwU7DMAyG70i8Q2QkbixpN8JW&#10;mk4TggucNqZJu2WNaUsbpzRZV96ecIKbLX/6/f35erIdG3HwjSMFyUwAQyqdaahSsH9/uVsC80GT&#10;0Z0jVPCNHtbF9VWuM+MutMVxFyoWQ8hnWkEdQp9x7ssarfYz1yPF24cbrA5xHSpuBn2J4bbjqRCS&#10;W91Q/FDrHp9qLNvd2SoI8jMcjPx6bZN9eziKNzGKzbNStzfT5hFYwCn8wfCrH9WhiE4ndybjWacg&#10;vU9lROMg5RxYJBbJwwrYScF8tUiAFzn/36H4AQAA//8DAFBLAQItABQABgAIAAAAIQC2gziS/gAA&#10;AOEBAAATAAAAAAAAAAAAAAAAAAAAAABbQ29udGVudF9UeXBlc10ueG1sUEsBAi0AFAAGAAgAAAAh&#10;ADj9If/WAAAAlAEAAAsAAAAAAAAAAAAAAAAALwEAAF9yZWxzLy5yZWxzUEsBAi0AFAAGAAgAAAAh&#10;AG043m/ZAQAADQQAAA4AAAAAAAAAAAAAAAAALgIAAGRycy9lMm9Eb2MueG1sUEsBAi0AFAAGAAgA&#10;AAAhABj7xDrhAAAACwEAAA8AAAAAAAAAAAAAAAAAMwQAAGRycy9kb3ducmV2LnhtbFBLBQYAAAAA&#10;BAAEAPMAAABBBQAAAAA=&#10;" strokecolor="red"/>
            </w:pict>
          </mc:Fallback>
        </mc:AlternateContent>
      </w:r>
      <w:r w:rsidR="009D7BB7">
        <w:rPr>
          <w:rFonts w:ascii="Verdana" w:hAnsi="Verdana"/>
          <w:noProof/>
          <w:sz w:val="17"/>
          <w:szCs w:val="17"/>
          <w:lang w:eastAsia="en-US"/>
        </w:rPr>
        <mc:AlternateContent>
          <mc:Choice Requires="wps">
            <w:drawing>
              <wp:anchor distT="0" distB="0" distL="114300" distR="114300" simplePos="0" relativeHeight="251773952" behindDoc="0" locked="0" layoutInCell="1" allowOverlap="1" wp14:anchorId="236AD4C4" wp14:editId="41FCA48F">
                <wp:simplePos x="0" y="0"/>
                <wp:positionH relativeFrom="column">
                  <wp:posOffset>1474402</wp:posOffset>
                </wp:positionH>
                <wp:positionV relativeFrom="paragraph">
                  <wp:posOffset>662688</wp:posOffset>
                </wp:positionV>
                <wp:extent cx="649278" cy="708747"/>
                <wp:effectExtent l="0" t="0" r="36830" b="34290"/>
                <wp:wrapNone/>
                <wp:docPr id="299" name="Straight Connector 299"/>
                <wp:cNvGraphicFramePr/>
                <a:graphic xmlns:a="http://schemas.openxmlformats.org/drawingml/2006/main">
                  <a:graphicData uri="http://schemas.microsoft.com/office/word/2010/wordprocessingShape">
                    <wps:wsp>
                      <wps:cNvCnPr/>
                      <wps:spPr>
                        <a:xfrm>
                          <a:off x="0" y="0"/>
                          <a:ext cx="649278" cy="708747"/>
                        </a:xfrm>
                        <a:prstGeom prst="line">
                          <a:avLst/>
                        </a:prstGeom>
                        <a:ln>
                          <a:solidFill>
                            <a:srgbClr val="FF0000"/>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34637CFD" id="Straight Connector 299" o:spid="_x0000_s1026" style="position:absolute;z-index:251773952;visibility:visible;mso-wrap-style:square;mso-wrap-distance-left:9pt;mso-wrap-distance-top:0;mso-wrap-distance-right:9pt;mso-wrap-distance-bottom:0;mso-position-horizontal:absolute;mso-position-horizontal-relative:text;mso-position-vertical:absolute;mso-position-vertical-relative:text" from="116.1pt,52.2pt" to="167.2pt,10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I7nq2gEAAAwEAAAOAAAAZHJzL2Uyb0RvYy54bWysU9uO2yAQfa/Uf0C8N3ai1WZjxdmHrNKX&#10;qo263Q8gGGIkYNBAc/n7DtjxrtpKVav6AXOZc2bOYVg/XpxlJ4XRgG/5fFZzpryEzvhjy1++7T48&#10;cBaT8J2w4FXLryryx837d+tzaNQCerCdQkYkPjbn0PI+pdBUVZS9ciLOIChPhxrQiURLPFYdijOx&#10;O1st6vq+OgN2AUGqGGn3aTjkm8KvtZLpi9ZRJWZbTrWlMmIZD3msNmvRHFGE3sixDPEPVThhPCWd&#10;qJ5EEuw7ml+onJEIEXSaSXAVaG2kKhpIzbz+Sc1zL4IqWsicGCab4v+jlZ9Pe2Sma/liteLMC0eX&#10;9JxQmGOf2Ba8JwsBWT4lr84hNgTZ+j2Oqxj2mIVfNLr8J0nsUvy9Tv6qS2KSNu/vVoslNYSko2X9&#10;sLxbZs7qFRwwpo8KHMuTllvjs3zRiNOnmIbQW0jetj6PEazpdsbassDjYWuRnQRd+G5X0zfmeBNG&#10;GTO0ymqG+sssXa0aaL8qTZ5QxfOSvnSjmmiFlMqn+chrPUVnmKYSJmD9Z+AYn6GqdOrfgCdEyQw+&#10;TWBnPODvsqfLrWQ9xN8cGHRnCw7QXcvNFmuo5crtjM8j9/TbdYG/PuLNDwAAAP//AwBQSwMEFAAG&#10;AAgAAAAhABCv2+HeAAAACwEAAA8AAABkcnMvZG93bnJldi54bWxMj8FOwzAMhu9IvENkJG4saTtV&#10;qDSdJgQXODGmSdyyxrSljVOarCtvj3eCm63v1+/P5WZxg5hxCp0nDclKgUCqve2o0bB/f767BxGi&#10;IWsGT6jhBwNsquur0hTWn+kN511sBJdQKIyGNsaxkDLULToTVn5EYvbpJ2cir1Mj7WTOXO4GmSqV&#10;S2c64gutGfGxxbrfnZyGmH/Fg82/X/pk3x8+1Kua1fZJ69ubZfsAIuIS/8Jw0Wd1qNjp6E9kgxg0&#10;pFmacpSBWq9BcCLLLsORUZIrkFUp//9Q/QIAAP//AwBQSwECLQAUAAYACAAAACEAtoM4kv4AAADh&#10;AQAAEwAAAAAAAAAAAAAAAAAAAAAAW0NvbnRlbnRfVHlwZXNdLnhtbFBLAQItABQABgAIAAAAIQA4&#10;/SH/1gAAAJQBAAALAAAAAAAAAAAAAAAAAC8BAABfcmVscy8ucmVsc1BLAQItABQABgAIAAAAIQAy&#10;I7nq2gEAAAwEAAAOAAAAAAAAAAAAAAAAAC4CAABkcnMvZTJvRG9jLnhtbFBLAQItABQABgAIAAAA&#10;IQAQr9vh3gAAAAsBAAAPAAAAAAAAAAAAAAAAADQEAABkcnMvZG93bnJldi54bWxQSwUGAAAAAAQA&#10;BADzAAAAPwUAAAAA&#10;" strokecolor="red"/>
            </w:pict>
          </mc:Fallback>
        </mc:AlternateContent>
      </w:r>
      <w:r w:rsidR="009D7BB7" w:rsidRPr="009D7BB7">
        <w:rPr>
          <w:rFonts w:ascii="Verdana" w:hAnsi="Verdana"/>
          <w:sz w:val="17"/>
          <w:szCs w:val="17"/>
        </w:rPr>
        <w:t>By drawing a line,</w:t>
      </w:r>
      <w:r w:rsidR="009D7BB7" w:rsidRPr="009D7BB7">
        <w:rPr>
          <w:rFonts w:ascii="Verdana" w:hAnsi="Verdana"/>
          <w:noProof/>
          <w:sz w:val="17"/>
          <w:szCs w:val="17"/>
          <w:lang w:eastAsia="en-US"/>
        </w:rPr>
        <w:t xml:space="preserve"> </w:t>
      </w:r>
      <w:r w:rsidR="009D7BB7" w:rsidRPr="009D7BB7">
        <w:rPr>
          <w:rFonts w:ascii="Verdana" w:hAnsi="Verdana"/>
          <w:sz w:val="17"/>
          <w:szCs w:val="17"/>
        </w:rPr>
        <w:t>match the term with the appropriate picture and common phrasing.</w:t>
      </w:r>
      <w:r w:rsidR="009D7BB7" w:rsidRPr="009D7BB7">
        <w:rPr>
          <w:rFonts w:ascii="Verdana" w:hAnsi="Verdana"/>
          <w:noProof/>
          <w:sz w:val="17"/>
          <w:szCs w:val="17"/>
          <w:lang w:eastAsia="en-US"/>
        </w:rPr>
        <w:t xml:space="preserve">  </w:t>
      </w:r>
      <w:r w:rsidR="004D2BB5" w:rsidRPr="009D7BB7">
        <w:rPr>
          <w:rFonts w:ascii="Verdana" w:hAnsi="Verdana"/>
          <w:sz w:val="17"/>
          <w:szCs w:val="17"/>
        </w:rPr>
        <w:br w:type="page"/>
      </w:r>
    </w:p>
    <w:p w14:paraId="30919FEA" w14:textId="79661915" w:rsidR="009D7BB7" w:rsidRDefault="00917B31" w:rsidP="004D2BB5">
      <w:pPr>
        <w:spacing w:line="276" w:lineRule="auto"/>
        <w:rPr>
          <w:rFonts w:ascii="Verdana" w:hAnsi="Verdana" w:cs="Lasiver-Regular"/>
          <w:color w:val="070909"/>
          <w:sz w:val="17"/>
          <w:szCs w:val="17"/>
        </w:rPr>
      </w:pPr>
      <w:r w:rsidRPr="00306873">
        <w:rPr>
          <w:noProof/>
          <w:sz w:val="28"/>
          <w:szCs w:val="28"/>
          <w:lang w:eastAsia="en-US"/>
        </w:rPr>
        <w:lastRenderedPageBreak/>
        <mc:AlternateContent>
          <mc:Choice Requires="wps">
            <w:drawing>
              <wp:anchor distT="0" distB="0" distL="114300" distR="114300" simplePos="0" relativeHeight="251829248" behindDoc="1" locked="0" layoutInCell="1" allowOverlap="1" wp14:anchorId="6E7D4745" wp14:editId="1441CE9B">
                <wp:simplePos x="0" y="0"/>
                <wp:positionH relativeFrom="margin">
                  <wp:posOffset>4179313</wp:posOffset>
                </wp:positionH>
                <wp:positionV relativeFrom="paragraph">
                  <wp:posOffset>-499909</wp:posOffset>
                </wp:positionV>
                <wp:extent cx="2732374" cy="678787"/>
                <wp:effectExtent l="0" t="0" r="11430" b="26670"/>
                <wp:wrapNone/>
                <wp:docPr id="33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32374" cy="678787"/>
                        </a:xfrm>
                        <a:prstGeom prst="rect">
                          <a:avLst/>
                        </a:prstGeom>
                        <a:solidFill>
                          <a:srgbClr val="FFFFFF"/>
                        </a:solidFill>
                        <a:ln w="9525">
                          <a:solidFill>
                            <a:srgbClr val="000000"/>
                          </a:solidFill>
                          <a:miter lim="800000"/>
                          <a:headEnd/>
                          <a:tailEnd/>
                        </a:ln>
                      </wps:spPr>
                      <wps:txbx>
                        <w:txbxContent>
                          <w:p w14:paraId="35302389" w14:textId="77777777" w:rsidR="00575A5C" w:rsidRPr="00C73C1C" w:rsidRDefault="00575A5C" w:rsidP="00917B31">
                            <w:pPr>
                              <w:rPr>
                                <w:rFonts w:ascii="Verdana" w:hAnsi="Verdana"/>
                                <w:b/>
                                <w:sz w:val="14"/>
                                <w:szCs w:val="16"/>
                              </w:rPr>
                            </w:pPr>
                            <w:r w:rsidRPr="00C73C1C">
                              <w:rPr>
                                <w:rFonts w:ascii="Verdana" w:hAnsi="Verdana"/>
                                <w:sz w:val="14"/>
                                <w:szCs w:val="16"/>
                              </w:rPr>
                              <w:t>Aligned to the following standards:</w:t>
                            </w:r>
                          </w:p>
                          <w:p w14:paraId="12D01EC1" w14:textId="0D8C60D2" w:rsidR="00575A5C" w:rsidRPr="00C73C1C" w:rsidRDefault="00575A5C" w:rsidP="00917B31">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E7D4745" id="_x0000_s1092" type="#_x0000_t202" style="position:absolute;margin-left:329.1pt;margin-top:-39.35pt;width:215.15pt;height:53.45pt;z-index:-25148723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O4z4KAIAAE4EAAAOAAAAZHJzL2Uyb0RvYy54bWysVNuO2jAQfa/Uf7D8XgIBFjYirLZsqSpt&#10;L9JuP8BxHGLV9ri2IaFfv2OHZentpWqQLI89PnPmzAyrm14rchDOSzAlnYzGlAjDoZZmV9Kvj9s3&#10;S0p8YKZmCowo6VF4erN+/WrV2ULk0IKqhSMIYnzR2ZK2IdgiyzxvhWZ+BFYYvGzAaRbQdLusdqxD&#10;dK2yfDy+yjpwtXXAhfd4ejdc0nXCbxrBw+em8SIQVVLkFtLq0lrFNVuvWLFzzLaSn2iwf2ChmTQY&#10;9Ax1xwIjeyd/g9KSO/DQhBEHnUHTSC5SDpjNZPxLNg8tsyLlguJ4e5bJ/z9Y/unwxRFZl3Q6RX0M&#10;01ikR9EH8hZ6kkd9OusLdHuw6Bh6PMY6p1y9vQf+zRMDm5aZnbh1DrpWsBr5TeLL7OLpgOMjSNV9&#10;hBrDsH2ABNQ3TkfxUA6C6MjjeK5NpMLxMF9M8+liRgnHu6vFEn8pBCueX1vnw3sBmsRNSR3WPqGz&#10;w70PkQ0rnl1iMA9K1lupVDLcrtooRw4M+2SbvhP6T27KkK6k1/N8PgjwV4hx+v4EoWXAhldSl3R5&#10;dmJFlO2dqVM7BibVsEfKypx0jNINIoa+6lPJZvMYIYpcQX1EZR0MDY4DiZsW3A9KOmzukvrve+YE&#10;JeqDwepcT2azOA3JmM0XORru8qa6vGGGI1RJAyXDdhPSBEXhDNxiFRuZBH5hcuKMTZt0Pw1YnIpL&#10;O3m9/A2snwAAAP//AwBQSwMEFAAGAAgAAAAhAGkbCo/gAAAACwEAAA8AAABkcnMvZG93bnJldi54&#10;bWxMj8tOwzAQRfdI/IM1SGxQ6xBoYkImFUICwQ4Kgq0bT5MIP4LtpuHvcVewHN2je8/U69loNpEP&#10;g7MIl8sMGNnWqcF2CO9vDwsBLERpldTOEsIPBVg3pye1rJQ72FeaNrFjqcSGSiL0MY4V56Htyciw&#10;dCPZlO2cNzKm03dceXlI5UbzPMsKbuRg00IvR7rvqf3a7A2CuH6aPsPz1ctHW+z0Tbwop8dvj3h+&#10;Nt/dAos0xz8YjvpJHZrktHV7qwLTCMVK5AlFWJSiBHYkMiFWwLYIeYp4U/P/PzS/AAAA//8DAFBL&#10;AQItABQABgAIAAAAIQC2gziS/gAAAOEBAAATAAAAAAAAAAAAAAAAAAAAAABbQ29udGVudF9UeXBl&#10;c10ueG1sUEsBAi0AFAAGAAgAAAAhADj9If/WAAAAlAEAAAsAAAAAAAAAAAAAAAAALwEAAF9yZWxz&#10;Ly5yZWxzUEsBAi0AFAAGAAgAAAAhAII7jPgoAgAATgQAAA4AAAAAAAAAAAAAAAAALgIAAGRycy9l&#10;Mm9Eb2MueG1sUEsBAi0AFAAGAAgAAAAhAGkbCo/gAAAACwEAAA8AAAAAAAAAAAAAAAAAggQAAGRy&#10;cy9kb3ducmV2LnhtbFBLBQYAAAAABAAEAPMAAACPBQAAAAA=&#10;">
                <v:textbox>
                  <w:txbxContent>
                    <w:p w14:paraId="35302389" w14:textId="77777777" w:rsidR="00575A5C" w:rsidRPr="00C73C1C" w:rsidRDefault="00575A5C" w:rsidP="00917B31">
                      <w:pPr>
                        <w:rPr>
                          <w:rFonts w:ascii="Verdana" w:hAnsi="Verdana"/>
                          <w:b/>
                          <w:sz w:val="14"/>
                          <w:szCs w:val="16"/>
                        </w:rPr>
                      </w:pPr>
                      <w:r w:rsidRPr="00C73C1C">
                        <w:rPr>
                          <w:rFonts w:ascii="Verdana" w:hAnsi="Verdana"/>
                          <w:sz w:val="14"/>
                          <w:szCs w:val="16"/>
                        </w:rPr>
                        <w:t>Aligned to the following standards:</w:t>
                      </w:r>
                    </w:p>
                    <w:p w14:paraId="12D01EC1" w14:textId="0D8C60D2" w:rsidR="00575A5C" w:rsidRPr="00C73C1C" w:rsidRDefault="00575A5C" w:rsidP="00917B31">
                      <w:pPr>
                        <w:rPr>
                          <w:rFonts w:ascii="Verdana" w:hAnsi="Verdana"/>
                          <w:b/>
                          <w:sz w:val="12"/>
                          <w:szCs w:val="16"/>
                        </w:rPr>
                      </w:pPr>
                      <w:r>
                        <w:rPr>
                          <w:rFonts w:ascii="Verdana" w:hAnsi="Verdana"/>
                          <w:sz w:val="12"/>
                          <w:szCs w:val="16"/>
                        </w:rPr>
                        <w:t xml:space="preserve">FFA.PL-A; FFA.PG-G; FFA.PG-I; FFA.PG-J; FFA.CS-M; FFA.CS-N; CCSS.ELA.RI.9-10.4; CCSS.ELA.RI.9-10.8; CCSS.ELA.SL.9-10.1; CCSS.ELA.SL.9-10.2; CCSS.ELA.SL.9-10.4; CCSSS.ELA.RST.9-10.7; CCSS.ELA.WHST.9.10.4; MP1; MP3; MP5; MP6: CRP.02; CRP.04; CRP.07; CRP.11 </w:t>
                      </w:r>
                    </w:p>
                  </w:txbxContent>
                </v:textbox>
                <w10:wrap anchorx="margin"/>
              </v:shape>
            </w:pict>
          </mc:Fallback>
        </mc:AlternateContent>
      </w:r>
    </w:p>
    <w:p w14:paraId="0D289B89" w14:textId="566DABCC" w:rsidR="009D7BB7" w:rsidRDefault="009D7BB7" w:rsidP="004D2BB5">
      <w:pPr>
        <w:pStyle w:val="DocumentTitle"/>
        <w:rPr>
          <w:color w:val="FF0000"/>
        </w:rPr>
      </w:pPr>
      <w:r>
        <w:rPr>
          <w:noProof/>
          <w:lang w:eastAsia="en-US"/>
        </w:rPr>
        <mc:AlternateContent>
          <mc:Choice Requires="wps">
            <w:drawing>
              <wp:anchor distT="0" distB="0" distL="114300" distR="114300" simplePos="0" relativeHeight="251753472" behindDoc="0" locked="0" layoutInCell="1" allowOverlap="1" wp14:anchorId="471280BB" wp14:editId="7A1B73B7">
                <wp:simplePos x="0" y="0"/>
                <wp:positionH relativeFrom="margin">
                  <wp:posOffset>-40580</wp:posOffset>
                </wp:positionH>
                <wp:positionV relativeFrom="paragraph">
                  <wp:posOffset>82140</wp:posOffset>
                </wp:positionV>
                <wp:extent cx="6915150" cy="4128327"/>
                <wp:effectExtent l="0" t="0" r="19050" b="24765"/>
                <wp:wrapNone/>
                <wp:docPr id="284" name="Text Box 284"/>
                <wp:cNvGraphicFramePr/>
                <a:graphic xmlns:a="http://schemas.openxmlformats.org/drawingml/2006/main">
                  <a:graphicData uri="http://schemas.microsoft.com/office/word/2010/wordprocessingShape">
                    <wps:wsp>
                      <wps:cNvSpPr txBox="1"/>
                      <wps:spPr>
                        <a:xfrm>
                          <a:off x="0" y="0"/>
                          <a:ext cx="6915150" cy="4128327"/>
                        </a:xfrm>
                        <a:prstGeom prst="rect">
                          <a:avLst/>
                        </a:prstGeom>
                        <a:ln/>
                      </wps:spPr>
                      <wps:style>
                        <a:lnRef idx="2">
                          <a:schemeClr val="accent1"/>
                        </a:lnRef>
                        <a:fillRef idx="1">
                          <a:schemeClr val="lt1"/>
                        </a:fillRef>
                        <a:effectRef idx="0">
                          <a:schemeClr val="accent1"/>
                        </a:effectRef>
                        <a:fontRef idx="minor">
                          <a:schemeClr val="dk1"/>
                        </a:fontRef>
                      </wps:style>
                      <wps:txbx>
                        <w:txbxContent>
                          <w:p w14:paraId="6C39E23E" w14:textId="2E29FFD0" w:rsidR="00575A5C" w:rsidRDefault="00575A5C" w:rsidP="004D2BB5">
                            <w:pPr>
                              <w:rPr>
                                <w:rFonts w:ascii="Verdana" w:hAnsi="Verdana"/>
                                <w:sz w:val="17"/>
                                <w:szCs w:val="17"/>
                              </w:rPr>
                            </w:pPr>
                            <w:r w:rsidRPr="005A706F">
                              <w:rPr>
                                <w:rFonts w:ascii="Verdana" w:hAnsi="Verdana"/>
                                <w:sz w:val="17"/>
                                <w:szCs w:val="17"/>
                              </w:rPr>
                              <w:t>Select one of the four dimensions of food security and create a one</w:t>
                            </w:r>
                            <w:r>
                              <w:rPr>
                                <w:rFonts w:ascii="Verdana" w:hAnsi="Verdana"/>
                                <w:sz w:val="17"/>
                                <w:szCs w:val="17"/>
                              </w:rPr>
                              <w:t>-</w:t>
                            </w:r>
                            <w:r w:rsidRPr="005A706F">
                              <w:rPr>
                                <w:rFonts w:ascii="Verdana" w:hAnsi="Verdana"/>
                                <w:sz w:val="17"/>
                                <w:szCs w:val="17"/>
                              </w:rPr>
                              <w:t xml:space="preserve">minute speech to describe that dimension to the class. </w:t>
                            </w:r>
                            <w:r>
                              <w:rPr>
                                <w:rFonts w:ascii="Verdana" w:hAnsi="Verdana"/>
                                <w:sz w:val="17"/>
                                <w:szCs w:val="17"/>
                              </w:rPr>
                              <w:t xml:space="preserve">Write what you are going to say in this box so you are prepared. Be sure to answer the following questions in your speech: (1) What is the area you are covering? (2) why does this dimension need to be fulfilled to ensure food security? and (3) what does this look like in the U.S.? </w:t>
                            </w:r>
                          </w:p>
                          <w:p w14:paraId="121D2141" w14:textId="77777777" w:rsidR="00575A5C" w:rsidRDefault="00575A5C" w:rsidP="004D2BB5">
                            <w:pPr>
                              <w:rPr>
                                <w:rFonts w:ascii="Verdana" w:hAnsi="Verdana"/>
                                <w:color w:val="FF0000"/>
                                <w:sz w:val="17"/>
                                <w:szCs w:val="17"/>
                              </w:rPr>
                            </w:pPr>
                          </w:p>
                          <w:p w14:paraId="5DF11D3F" w14:textId="01F5AB8E" w:rsidR="00575A5C" w:rsidRPr="005A706F" w:rsidRDefault="00575A5C" w:rsidP="004D2BB5">
                            <w:pPr>
                              <w:rPr>
                                <w:rFonts w:ascii="Verdana" w:hAnsi="Verdana"/>
                                <w:color w:val="FF0000"/>
                                <w:sz w:val="17"/>
                                <w:szCs w:val="17"/>
                              </w:rPr>
                            </w:pPr>
                            <w:r>
                              <w:rPr>
                                <w:rFonts w:ascii="Verdana" w:hAnsi="Verdana"/>
                                <w:color w:val="FF0000"/>
                                <w:sz w:val="17"/>
                                <w:szCs w:val="17"/>
                              </w:rPr>
                              <w:t>For full credit, students must select one of the four dimensions and then answer all three questions in their speeches.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71280BB" id="Text Box 284" o:spid="_x0000_s1093" type="#_x0000_t202" style="position:absolute;margin-left:-3.2pt;margin-top:6.45pt;width:544.5pt;height:325.05pt;z-index:25175347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wrd+dwIAADgFAAAOAAAAZHJzL2Uyb0RvYy54bWysVN9P2zAQfp+0/8Hy+0iTlVIqUtSBmCZV&#10;gFYmnl3HptFsn2e7Tbq/nrPThI71adpLYt999/s7X123WpGdcL4GU9L8bESJMByq2ryU9MfT3acp&#10;JT4wUzEFRpR0Lzy9nn/8cNXYmShgA6oSjqAT42eNLekmBDvLMs83QjN/BlYYVEpwmgW8upescqxB&#10;71plxWg0yRpwlXXAhfcove2UdJ78Syl4eJDSi0BUSTG3kL4ufdfxm82v2OzFMbup+SEN9g9ZaFYb&#10;DDq4umWBka2r/3Kla+7AgwxnHHQGUtZcpBqwmnz0rprVhlmRasHmeDu0yf8/t/x+9+hIXZW0mI4p&#10;MUzjkJ5EG8gXaEmUYYca62cIXFmEhhYVOOle7lEYC2+l0/GPJRHUY6/3Q3+jO47CyWV+np+jiqNu&#10;nBfTz8VF9JO9mVvnw1cBmsRDSR0OMPWV7ZY+dNAeEqMpE2Uxvy6PdAp7JTrldyGxNoxcJCeJVeJG&#10;ObJjyAfGuTAhVYIZKIPoaCZrpQbD/JShGowO2GgmEtsGw9Epwz8jDhYpKpgwGOvagDvloPrZpys7&#10;fF99V3MsP7TrNg10POlntIZqj6Nz0NHfW35XY3uXzIdH5pDvOBLc4fCAH6mgKSkcTpRswP0+JY94&#10;pCFqKWlwf0rqf22ZE5SobwYJepmPx3Hh0mV8flHgxR1r1scas9U3gCPJ8bWwPB0jPqj+KB3oZ1z1&#10;RYyKKmY4xi5p6I83odtqfCq4WCwSCFfMsrA0K8uj69jmSJ6n9pk5e2BYQHLeQ79pbPaOaB02WhpY&#10;bAPIOrEwNrrr6mEAuJ6Jx4enJO7/8T2h3h68+SsAAAD//wMAUEsDBBQABgAIAAAAIQBfPjwh3QAA&#10;AAoBAAAPAAAAZHJzL2Rvd25yZXYueG1sTI/BasMwEETvhfyD2EJuiRS3CNe1HIJpyK3QpPQsW1vb&#10;xFoZS3Gcv49yao+zM8y8zbez7dmEo+8cKdisBTCk2pmOGgXfp/0qBeaDJqN7R6jghh62xeIp15lx&#10;V/rC6RgaFkvIZ1pBG8KQce7rFq32azcgRe/XjVaHKMeGm1FfY7nteSKE5FZ3FBdaPWDZYn0+XqyC&#10;UpR7Px02lby57vyTftDnUB+UWj7Pu3dgAefwF4YHfkSHIjJV7kLGs17BSr7GZLwnb8AevkgTCaxS&#10;IOWLAF7k/P8LxR0AAP//AwBQSwECLQAUAAYACAAAACEAtoM4kv4AAADhAQAAEwAAAAAAAAAAAAAA&#10;AAAAAAAAW0NvbnRlbnRfVHlwZXNdLnhtbFBLAQItABQABgAIAAAAIQA4/SH/1gAAAJQBAAALAAAA&#10;AAAAAAAAAAAAAC8BAABfcmVscy8ucmVsc1BLAQItABQABgAIAAAAIQA4wrd+dwIAADgFAAAOAAAA&#10;AAAAAAAAAAAAAC4CAABkcnMvZTJvRG9jLnhtbFBLAQItABQABgAIAAAAIQBfPjwh3QAAAAoBAAAP&#10;AAAAAAAAAAAAAAAAANEEAABkcnMvZG93bnJldi54bWxQSwUGAAAAAAQABADzAAAA2wUAAAAA&#10;" fillcolor="white [3201]" strokecolor="#4f81bd [3204]" strokeweight="2pt">
                <v:textbox>
                  <w:txbxContent>
                    <w:p w14:paraId="6C39E23E" w14:textId="2E29FFD0" w:rsidR="00575A5C" w:rsidRDefault="00575A5C" w:rsidP="004D2BB5">
                      <w:pPr>
                        <w:rPr>
                          <w:rFonts w:ascii="Verdana" w:hAnsi="Verdana"/>
                          <w:sz w:val="17"/>
                          <w:szCs w:val="17"/>
                        </w:rPr>
                      </w:pPr>
                      <w:r w:rsidRPr="005A706F">
                        <w:rPr>
                          <w:rFonts w:ascii="Verdana" w:hAnsi="Verdana"/>
                          <w:sz w:val="17"/>
                          <w:szCs w:val="17"/>
                        </w:rPr>
                        <w:t>Select one of the four dimensions of food security and create a one</w:t>
                      </w:r>
                      <w:r>
                        <w:rPr>
                          <w:rFonts w:ascii="Verdana" w:hAnsi="Verdana"/>
                          <w:sz w:val="17"/>
                          <w:szCs w:val="17"/>
                        </w:rPr>
                        <w:t>-</w:t>
                      </w:r>
                      <w:r w:rsidRPr="005A706F">
                        <w:rPr>
                          <w:rFonts w:ascii="Verdana" w:hAnsi="Verdana"/>
                          <w:sz w:val="17"/>
                          <w:szCs w:val="17"/>
                        </w:rPr>
                        <w:t xml:space="preserve">minute speech to describe that dimension to the class. </w:t>
                      </w:r>
                      <w:r>
                        <w:rPr>
                          <w:rFonts w:ascii="Verdana" w:hAnsi="Verdana"/>
                          <w:sz w:val="17"/>
                          <w:szCs w:val="17"/>
                        </w:rPr>
                        <w:t xml:space="preserve">Write what you are going to say in this box so you are prepared. Be sure to answer the following questions in your speech: (1) What is the area you are covering? (2) why does this dimension need to be fulfilled to ensure food security? and (3) what does this look like in the U.S.? </w:t>
                      </w:r>
                    </w:p>
                    <w:p w14:paraId="121D2141" w14:textId="77777777" w:rsidR="00575A5C" w:rsidRDefault="00575A5C" w:rsidP="004D2BB5">
                      <w:pPr>
                        <w:rPr>
                          <w:rFonts w:ascii="Verdana" w:hAnsi="Verdana"/>
                          <w:color w:val="FF0000"/>
                          <w:sz w:val="17"/>
                          <w:szCs w:val="17"/>
                        </w:rPr>
                      </w:pPr>
                    </w:p>
                    <w:p w14:paraId="5DF11D3F" w14:textId="01F5AB8E" w:rsidR="00575A5C" w:rsidRPr="005A706F" w:rsidRDefault="00575A5C" w:rsidP="004D2BB5">
                      <w:pPr>
                        <w:rPr>
                          <w:rFonts w:ascii="Verdana" w:hAnsi="Verdana"/>
                          <w:color w:val="FF0000"/>
                          <w:sz w:val="17"/>
                          <w:szCs w:val="17"/>
                        </w:rPr>
                      </w:pPr>
                      <w:r>
                        <w:rPr>
                          <w:rFonts w:ascii="Verdana" w:hAnsi="Verdana"/>
                          <w:color w:val="FF0000"/>
                          <w:sz w:val="17"/>
                          <w:szCs w:val="17"/>
                        </w:rPr>
                        <w:t>For full credit, students must select one of the four dimensions and then answer all three questions in their speeches.</w:t>
                      </w:r>
                    </w:p>
                  </w:txbxContent>
                </v:textbox>
                <w10:wrap anchorx="margin"/>
              </v:shape>
            </w:pict>
          </mc:Fallback>
        </mc:AlternateContent>
      </w:r>
    </w:p>
    <w:p w14:paraId="5C380228" w14:textId="0247EFCE" w:rsidR="009D7BB7" w:rsidRDefault="009D7BB7" w:rsidP="004D2BB5">
      <w:pPr>
        <w:pStyle w:val="DocumentTitle"/>
        <w:rPr>
          <w:color w:val="FF0000"/>
        </w:rPr>
      </w:pPr>
    </w:p>
    <w:p w14:paraId="214EEBE7" w14:textId="3733B9DA" w:rsidR="009D7BB7" w:rsidRDefault="009D7BB7" w:rsidP="004D2BB5">
      <w:pPr>
        <w:pStyle w:val="DocumentTitle"/>
        <w:rPr>
          <w:color w:val="FF0000"/>
        </w:rPr>
      </w:pPr>
    </w:p>
    <w:p w14:paraId="441ABE15" w14:textId="3EA660DB" w:rsidR="009D7BB7" w:rsidRDefault="009D7BB7" w:rsidP="004D2BB5">
      <w:pPr>
        <w:pStyle w:val="DocumentTitle"/>
        <w:rPr>
          <w:color w:val="FF0000"/>
        </w:rPr>
      </w:pPr>
    </w:p>
    <w:p w14:paraId="4A2D1155" w14:textId="38DBAE6B" w:rsidR="009D7BB7" w:rsidRDefault="009D7BB7" w:rsidP="004D2BB5">
      <w:pPr>
        <w:pStyle w:val="DocumentTitle"/>
        <w:rPr>
          <w:color w:val="FF0000"/>
        </w:rPr>
      </w:pPr>
    </w:p>
    <w:p w14:paraId="73116B38" w14:textId="681BF906" w:rsidR="009D7BB7" w:rsidRDefault="009D7BB7" w:rsidP="004D2BB5">
      <w:pPr>
        <w:pStyle w:val="DocumentTitle"/>
        <w:rPr>
          <w:color w:val="FF0000"/>
        </w:rPr>
      </w:pPr>
    </w:p>
    <w:p w14:paraId="254647D2" w14:textId="0022207D" w:rsidR="009D7BB7" w:rsidRDefault="009D7BB7" w:rsidP="004D2BB5">
      <w:pPr>
        <w:pStyle w:val="DocumentTitle"/>
        <w:rPr>
          <w:color w:val="FF0000"/>
        </w:rPr>
      </w:pPr>
    </w:p>
    <w:p w14:paraId="29A07E53" w14:textId="6313676F" w:rsidR="009D7BB7" w:rsidRDefault="009D7BB7" w:rsidP="004D2BB5">
      <w:pPr>
        <w:pStyle w:val="DocumentTitle"/>
        <w:rPr>
          <w:color w:val="FF0000"/>
        </w:rPr>
      </w:pPr>
    </w:p>
    <w:p w14:paraId="7A73E968" w14:textId="2998F581" w:rsidR="009D7BB7" w:rsidRDefault="009D7BB7" w:rsidP="004D2BB5">
      <w:pPr>
        <w:pStyle w:val="DocumentTitle"/>
        <w:rPr>
          <w:color w:val="FF0000"/>
        </w:rPr>
      </w:pPr>
    </w:p>
    <w:p w14:paraId="6C0F2B0E" w14:textId="1CF3A615" w:rsidR="009D7BB7" w:rsidRDefault="009D7BB7" w:rsidP="004D2BB5">
      <w:pPr>
        <w:pStyle w:val="DocumentTitle"/>
        <w:rPr>
          <w:color w:val="FF0000"/>
        </w:rPr>
      </w:pPr>
    </w:p>
    <w:p w14:paraId="4A373FFB" w14:textId="449E5D8B" w:rsidR="009D7BB7" w:rsidRDefault="009D7BB7" w:rsidP="004D2BB5">
      <w:pPr>
        <w:pStyle w:val="DocumentTitle"/>
        <w:rPr>
          <w:color w:val="FF0000"/>
        </w:rPr>
      </w:pPr>
    </w:p>
    <w:p w14:paraId="0A7783C7" w14:textId="26071A73" w:rsidR="009D7BB7" w:rsidRDefault="009D7BB7" w:rsidP="004D2BB5">
      <w:pPr>
        <w:pStyle w:val="DocumentTitle"/>
        <w:rPr>
          <w:color w:val="FF0000"/>
        </w:rPr>
      </w:pPr>
    </w:p>
    <w:p w14:paraId="798E673F" w14:textId="77777777" w:rsidR="009D7BB7" w:rsidRDefault="009D7BB7" w:rsidP="004D2BB5">
      <w:pPr>
        <w:pStyle w:val="DocumentTitle"/>
        <w:rPr>
          <w:color w:val="FF0000"/>
        </w:rPr>
      </w:pPr>
    </w:p>
    <w:p w14:paraId="15739ECB" w14:textId="0C7C9DDB" w:rsidR="004D2BB5" w:rsidRDefault="00A469B7" w:rsidP="004D2BB5">
      <w:pPr>
        <w:pStyle w:val="DocumentTitle"/>
      </w:pPr>
      <w:r>
        <w:rPr>
          <w:color w:val="DA291C"/>
        </w:rPr>
        <w:t>Rubric</w:t>
      </w:r>
      <w:r w:rsidRPr="00CB294A">
        <w:rPr>
          <w:color w:val="DA291C"/>
        </w:rPr>
        <w:t xml:space="preserve"> —</w:t>
      </w:r>
      <w:r w:rsidR="004D2BB5">
        <w:rPr>
          <w:color w:val="FF0000"/>
        </w:rPr>
        <w:t xml:space="preserve"> </w:t>
      </w:r>
      <w:r w:rsidR="004D2BB5">
        <w:t xml:space="preserve">Why </w:t>
      </w:r>
      <w:r>
        <w:t>Are People Hungry</w:t>
      </w:r>
      <w:r w:rsidR="004D2BB5">
        <w:t xml:space="preserv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67"/>
        <w:gridCol w:w="1987"/>
        <w:gridCol w:w="1994"/>
        <w:gridCol w:w="1988"/>
        <w:gridCol w:w="1954"/>
      </w:tblGrid>
      <w:tr w:rsidR="004D2BB5" w14:paraId="355D8582" w14:textId="77777777" w:rsidTr="00DA51BF">
        <w:tc>
          <w:tcPr>
            <w:tcW w:w="2867" w:type="dxa"/>
            <w:shd w:val="clear" w:color="auto" w:fill="auto"/>
          </w:tcPr>
          <w:p w14:paraId="0F9F8347" w14:textId="77777777" w:rsidR="004D2BB5" w:rsidRPr="00090CF2" w:rsidRDefault="004D2BB5" w:rsidP="00DA51BF">
            <w:pPr>
              <w:pStyle w:val="FFABody"/>
              <w:jc w:val="center"/>
              <w:rPr>
                <w:b/>
              </w:rPr>
            </w:pPr>
            <w:r w:rsidRPr="00090CF2">
              <w:rPr>
                <w:b/>
              </w:rPr>
              <w:t>Qualification</w:t>
            </w:r>
          </w:p>
        </w:tc>
        <w:tc>
          <w:tcPr>
            <w:tcW w:w="1987" w:type="dxa"/>
            <w:shd w:val="clear" w:color="auto" w:fill="auto"/>
          </w:tcPr>
          <w:p w14:paraId="757BF0BD" w14:textId="7582EF6F" w:rsidR="004D2BB5" w:rsidRDefault="004D2BB5" w:rsidP="00DA51BF">
            <w:pPr>
              <w:pStyle w:val="FFABody"/>
              <w:jc w:val="center"/>
            </w:pPr>
            <w:r>
              <w:t>Very strong evidence of skill is present</w:t>
            </w:r>
          </w:p>
          <w:p w14:paraId="2ECF7A79" w14:textId="23C09814" w:rsidR="004D2BB5" w:rsidRDefault="004D2BB5" w:rsidP="00DA51BF">
            <w:pPr>
              <w:pStyle w:val="FFABody"/>
              <w:jc w:val="center"/>
            </w:pPr>
            <w:r>
              <w:t>(5</w:t>
            </w:r>
            <w:r w:rsidR="00A469B7">
              <w:t>–</w:t>
            </w:r>
            <w:r>
              <w:t>4 pts)</w:t>
            </w:r>
          </w:p>
        </w:tc>
        <w:tc>
          <w:tcPr>
            <w:tcW w:w="1994" w:type="dxa"/>
            <w:shd w:val="clear" w:color="auto" w:fill="auto"/>
          </w:tcPr>
          <w:p w14:paraId="689A3884" w14:textId="77777777" w:rsidR="004D2BB5" w:rsidRDefault="004D2BB5" w:rsidP="00DA51BF">
            <w:pPr>
              <w:pStyle w:val="FFABody"/>
              <w:jc w:val="center"/>
            </w:pPr>
            <w:r>
              <w:t>Moderate evidence of skill is present</w:t>
            </w:r>
          </w:p>
          <w:p w14:paraId="7F770182" w14:textId="2E96EF9D" w:rsidR="004D2BB5" w:rsidRDefault="004D2BB5" w:rsidP="00DA51BF">
            <w:pPr>
              <w:pStyle w:val="FFABody"/>
              <w:jc w:val="center"/>
            </w:pPr>
            <w:r>
              <w:t>(3</w:t>
            </w:r>
            <w:r w:rsidR="00A469B7">
              <w:t>–</w:t>
            </w:r>
            <w:r>
              <w:t>2 pts)</w:t>
            </w:r>
          </w:p>
        </w:tc>
        <w:tc>
          <w:tcPr>
            <w:tcW w:w="1988" w:type="dxa"/>
            <w:shd w:val="clear" w:color="auto" w:fill="auto"/>
          </w:tcPr>
          <w:p w14:paraId="1381C51A" w14:textId="77777777" w:rsidR="004D2BB5" w:rsidRDefault="004D2BB5" w:rsidP="00DA51BF">
            <w:pPr>
              <w:pStyle w:val="FFABody"/>
              <w:jc w:val="center"/>
            </w:pPr>
            <w:r>
              <w:t>Weak evidence of skill is present</w:t>
            </w:r>
          </w:p>
          <w:p w14:paraId="74732712" w14:textId="6F732449" w:rsidR="004D2BB5" w:rsidRDefault="004D2BB5" w:rsidP="00DA51BF">
            <w:pPr>
              <w:pStyle w:val="FFABody"/>
              <w:jc w:val="center"/>
            </w:pPr>
            <w:r>
              <w:t>(1</w:t>
            </w:r>
            <w:r w:rsidR="00A469B7">
              <w:t>–</w:t>
            </w:r>
            <w:r>
              <w:t>0 pts)</w:t>
            </w:r>
          </w:p>
        </w:tc>
        <w:tc>
          <w:tcPr>
            <w:tcW w:w="1954" w:type="dxa"/>
            <w:shd w:val="clear" w:color="auto" w:fill="auto"/>
          </w:tcPr>
          <w:p w14:paraId="00AED953" w14:textId="77777777" w:rsidR="004D2BB5" w:rsidRDefault="004D2BB5" w:rsidP="00DA51BF">
            <w:pPr>
              <w:pStyle w:val="FFABody"/>
              <w:jc w:val="center"/>
            </w:pPr>
            <w:r>
              <w:t>Total Points</w:t>
            </w:r>
          </w:p>
          <w:p w14:paraId="4ED3FB53" w14:textId="77777777" w:rsidR="004D2BB5" w:rsidRDefault="004D2BB5" w:rsidP="00DA51BF">
            <w:pPr>
              <w:pStyle w:val="FFABody"/>
              <w:jc w:val="center"/>
            </w:pPr>
            <w:r>
              <w:t>(20 possible)</w:t>
            </w:r>
          </w:p>
        </w:tc>
      </w:tr>
      <w:tr w:rsidR="004D2BB5" w14:paraId="27DF8F88" w14:textId="77777777" w:rsidTr="00DA51BF">
        <w:tc>
          <w:tcPr>
            <w:tcW w:w="2867" w:type="dxa"/>
            <w:shd w:val="clear" w:color="auto" w:fill="auto"/>
          </w:tcPr>
          <w:p w14:paraId="5FD78FCF" w14:textId="77777777" w:rsidR="004D2BB5" w:rsidRDefault="004D2BB5" w:rsidP="00DA51BF">
            <w:pPr>
              <w:pStyle w:val="FFABody"/>
            </w:pPr>
            <w:r>
              <w:t>Presentation Skills</w:t>
            </w:r>
          </w:p>
        </w:tc>
        <w:tc>
          <w:tcPr>
            <w:tcW w:w="1987" w:type="dxa"/>
            <w:shd w:val="clear" w:color="auto" w:fill="auto"/>
          </w:tcPr>
          <w:p w14:paraId="6BB4F241" w14:textId="1798D48B" w:rsidR="004D2BB5" w:rsidRDefault="00A469B7" w:rsidP="00DA51BF">
            <w:pPr>
              <w:pStyle w:val="FFABody"/>
            </w:pPr>
            <w:r>
              <w:t>T</w:t>
            </w:r>
            <w:r w:rsidR="004D2BB5">
              <w:t>horough and maintains eye contact</w:t>
            </w:r>
          </w:p>
        </w:tc>
        <w:tc>
          <w:tcPr>
            <w:tcW w:w="1994" w:type="dxa"/>
            <w:shd w:val="clear" w:color="auto" w:fill="auto"/>
          </w:tcPr>
          <w:p w14:paraId="17BEA3B3" w14:textId="37D65172" w:rsidR="004D2BB5" w:rsidRDefault="004D2BB5" w:rsidP="00CB294A">
            <w:pPr>
              <w:pStyle w:val="FFABody"/>
            </w:pPr>
            <w:r>
              <w:t xml:space="preserve">Somewhat professional and </w:t>
            </w:r>
            <w:r w:rsidR="00CB294A">
              <w:t>some preparation shown.</w:t>
            </w:r>
          </w:p>
        </w:tc>
        <w:tc>
          <w:tcPr>
            <w:tcW w:w="1988" w:type="dxa"/>
            <w:shd w:val="clear" w:color="auto" w:fill="auto"/>
          </w:tcPr>
          <w:p w14:paraId="079AB5B7" w14:textId="034C3645" w:rsidR="004D2BB5" w:rsidRDefault="004D2BB5" w:rsidP="00DA51BF">
            <w:pPr>
              <w:pStyle w:val="FFABody"/>
            </w:pPr>
            <w:r>
              <w:t>No evidence of preparation</w:t>
            </w:r>
          </w:p>
        </w:tc>
        <w:tc>
          <w:tcPr>
            <w:tcW w:w="1954" w:type="dxa"/>
            <w:shd w:val="clear" w:color="auto" w:fill="auto"/>
          </w:tcPr>
          <w:p w14:paraId="5539DCFC" w14:textId="1F20ED41" w:rsidR="004D2BB5" w:rsidRDefault="004D2BB5" w:rsidP="00DA51BF">
            <w:pPr>
              <w:pStyle w:val="FFABody"/>
            </w:pPr>
          </w:p>
        </w:tc>
      </w:tr>
      <w:tr w:rsidR="004D2BB5" w14:paraId="3DE9435C" w14:textId="77777777" w:rsidTr="00DA51BF">
        <w:tc>
          <w:tcPr>
            <w:tcW w:w="2867" w:type="dxa"/>
            <w:shd w:val="clear" w:color="auto" w:fill="auto"/>
          </w:tcPr>
          <w:p w14:paraId="46922208" w14:textId="33FF51C4" w:rsidR="004D2BB5" w:rsidRDefault="00A469B7" w:rsidP="00DA51BF">
            <w:pPr>
              <w:pStyle w:val="FFABody"/>
            </w:pPr>
            <w:r>
              <w:t>Three Questions Covered</w:t>
            </w:r>
          </w:p>
        </w:tc>
        <w:tc>
          <w:tcPr>
            <w:tcW w:w="1987" w:type="dxa"/>
            <w:shd w:val="clear" w:color="auto" w:fill="auto"/>
          </w:tcPr>
          <w:p w14:paraId="6F306DA3" w14:textId="64F08D64" w:rsidR="004D2BB5" w:rsidRDefault="004D2BB5" w:rsidP="00DA51BF">
            <w:pPr>
              <w:pStyle w:val="FFABody"/>
            </w:pPr>
            <w:r>
              <w:t xml:space="preserve">All </w:t>
            </w:r>
            <w:r w:rsidR="00A469B7">
              <w:t xml:space="preserve">three </w:t>
            </w:r>
            <w:r>
              <w:t>questions were covered thoroughly.</w:t>
            </w:r>
          </w:p>
        </w:tc>
        <w:tc>
          <w:tcPr>
            <w:tcW w:w="1994" w:type="dxa"/>
            <w:shd w:val="clear" w:color="auto" w:fill="auto"/>
          </w:tcPr>
          <w:p w14:paraId="2FEAF329" w14:textId="2213F47C" w:rsidR="004D2BB5" w:rsidRDefault="00A469B7" w:rsidP="00DA51BF">
            <w:pPr>
              <w:pStyle w:val="FFABody"/>
            </w:pPr>
            <w:r>
              <w:t>At least t</w:t>
            </w:r>
            <w:r w:rsidR="004D2BB5">
              <w:t>wo questions were covered.</w:t>
            </w:r>
          </w:p>
        </w:tc>
        <w:tc>
          <w:tcPr>
            <w:tcW w:w="1988" w:type="dxa"/>
            <w:shd w:val="clear" w:color="auto" w:fill="auto"/>
          </w:tcPr>
          <w:p w14:paraId="637F49ED" w14:textId="5D95A695" w:rsidR="004D2BB5" w:rsidRDefault="004D2BB5" w:rsidP="00DA51BF">
            <w:pPr>
              <w:pStyle w:val="FFABody"/>
            </w:pPr>
            <w:r>
              <w:t xml:space="preserve">One question </w:t>
            </w:r>
            <w:r w:rsidR="00A469B7">
              <w:t xml:space="preserve">was </w:t>
            </w:r>
            <w:r>
              <w:t>covered.</w:t>
            </w:r>
          </w:p>
        </w:tc>
        <w:tc>
          <w:tcPr>
            <w:tcW w:w="1954" w:type="dxa"/>
            <w:shd w:val="clear" w:color="auto" w:fill="auto"/>
          </w:tcPr>
          <w:p w14:paraId="254407BA" w14:textId="77777777" w:rsidR="004D2BB5" w:rsidRDefault="004D2BB5" w:rsidP="00DA51BF">
            <w:pPr>
              <w:pStyle w:val="FFABody"/>
            </w:pPr>
          </w:p>
        </w:tc>
      </w:tr>
      <w:tr w:rsidR="004D2BB5" w14:paraId="3A9A8456" w14:textId="77777777" w:rsidTr="00DA51BF">
        <w:tc>
          <w:tcPr>
            <w:tcW w:w="2867" w:type="dxa"/>
            <w:shd w:val="clear" w:color="auto" w:fill="auto"/>
          </w:tcPr>
          <w:p w14:paraId="38CA03A1" w14:textId="77777777" w:rsidR="004D2BB5" w:rsidRDefault="004D2BB5" w:rsidP="00DA51BF">
            <w:pPr>
              <w:pStyle w:val="FFABody"/>
            </w:pPr>
            <w:r>
              <w:t>Time</w:t>
            </w:r>
          </w:p>
        </w:tc>
        <w:tc>
          <w:tcPr>
            <w:tcW w:w="1987" w:type="dxa"/>
            <w:shd w:val="clear" w:color="auto" w:fill="auto"/>
          </w:tcPr>
          <w:p w14:paraId="38F9FDD9" w14:textId="7296FF1A" w:rsidR="004D2BB5" w:rsidRDefault="004D2BB5" w:rsidP="00DA51BF">
            <w:pPr>
              <w:pStyle w:val="FFABody"/>
            </w:pPr>
            <w:r>
              <w:t>One minute or more</w:t>
            </w:r>
          </w:p>
        </w:tc>
        <w:tc>
          <w:tcPr>
            <w:tcW w:w="1994" w:type="dxa"/>
            <w:shd w:val="clear" w:color="auto" w:fill="auto"/>
          </w:tcPr>
          <w:p w14:paraId="698C36CF" w14:textId="25C58248" w:rsidR="004D2BB5" w:rsidRDefault="004D2BB5" w:rsidP="00DA51BF">
            <w:pPr>
              <w:pStyle w:val="FFABody"/>
            </w:pPr>
            <w:r>
              <w:t>Between 30 seconds and one minute</w:t>
            </w:r>
          </w:p>
        </w:tc>
        <w:tc>
          <w:tcPr>
            <w:tcW w:w="1988" w:type="dxa"/>
            <w:shd w:val="clear" w:color="auto" w:fill="auto"/>
          </w:tcPr>
          <w:p w14:paraId="431FA041" w14:textId="2523C51F" w:rsidR="004D2BB5" w:rsidRDefault="004D2BB5" w:rsidP="00DA51BF">
            <w:pPr>
              <w:pStyle w:val="FFABody"/>
            </w:pPr>
            <w:r>
              <w:t>Under 30 seconds</w:t>
            </w:r>
          </w:p>
        </w:tc>
        <w:tc>
          <w:tcPr>
            <w:tcW w:w="1954" w:type="dxa"/>
            <w:shd w:val="clear" w:color="auto" w:fill="auto"/>
          </w:tcPr>
          <w:p w14:paraId="2F53BD86" w14:textId="2BD1B64E" w:rsidR="004D2BB5" w:rsidRDefault="004D2BB5" w:rsidP="00DA51BF">
            <w:pPr>
              <w:pStyle w:val="FFABody"/>
            </w:pPr>
          </w:p>
        </w:tc>
      </w:tr>
      <w:tr w:rsidR="004D2BB5" w14:paraId="1F60BCB2" w14:textId="77777777" w:rsidTr="00DA51BF">
        <w:tc>
          <w:tcPr>
            <w:tcW w:w="2867" w:type="dxa"/>
            <w:shd w:val="clear" w:color="auto" w:fill="auto"/>
          </w:tcPr>
          <w:p w14:paraId="54D3BC18" w14:textId="77777777" w:rsidR="004D2BB5" w:rsidRDefault="004D2BB5" w:rsidP="00DA51BF">
            <w:pPr>
              <w:pStyle w:val="FFABody"/>
            </w:pPr>
            <w:r>
              <w:t>Overall Impression</w:t>
            </w:r>
          </w:p>
        </w:tc>
        <w:tc>
          <w:tcPr>
            <w:tcW w:w="1987" w:type="dxa"/>
            <w:shd w:val="clear" w:color="auto" w:fill="auto"/>
          </w:tcPr>
          <w:p w14:paraId="59E3D14A" w14:textId="684DFC3E" w:rsidR="004D2BB5" w:rsidRDefault="004D2BB5" w:rsidP="00DA51BF">
            <w:pPr>
              <w:pStyle w:val="FFABody"/>
            </w:pPr>
            <w:r>
              <w:t>Presentation was complete and well thought out.</w:t>
            </w:r>
          </w:p>
        </w:tc>
        <w:tc>
          <w:tcPr>
            <w:tcW w:w="1994" w:type="dxa"/>
            <w:shd w:val="clear" w:color="auto" w:fill="auto"/>
          </w:tcPr>
          <w:p w14:paraId="13E0E54B" w14:textId="12D2C964" w:rsidR="004D2BB5" w:rsidRDefault="004D2BB5" w:rsidP="00DA51BF">
            <w:pPr>
              <w:pStyle w:val="FFABody"/>
            </w:pPr>
            <w:r>
              <w:t>Presentation was organized</w:t>
            </w:r>
            <w:r w:rsidR="00A469B7">
              <w:t xml:space="preserve"> but</w:t>
            </w:r>
            <w:r>
              <w:t xml:space="preserve"> lacked polish.</w:t>
            </w:r>
          </w:p>
        </w:tc>
        <w:tc>
          <w:tcPr>
            <w:tcW w:w="1988" w:type="dxa"/>
            <w:shd w:val="clear" w:color="auto" w:fill="auto"/>
          </w:tcPr>
          <w:p w14:paraId="35C926D1" w14:textId="3B84C643" w:rsidR="004D2BB5" w:rsidRDefault="004D2BB5" w:rsidP="00DA51BF">
            <w:pPr>
              <w:pStyle w:val="FFABody"/>
            </w:pPr>
            <w:r>
              <w:t>The presentation was not well</w:t>
            </w:r>
            <w:r w:rsidR="00A469B7">
              <w:t>-</w:t>
            </w:r>
            <w:r>
              <w:t>developed.</w:t>
            </w:r>
          </w:p>
        </w:tc>
        <w:tc>
          <w:tcPr>
            <w:tcW w:w="1954" w:type="dxa"/>
            <w:shd w:val="clear" w:color="auto" w:fill="auto"/>
          </w:tcPr>
          <w:p w14:paraId="00E2FF17" w14:textId="4547F681" w:rsidR="004D2BB5" w:rsidRDefault="004D2BB5" w:rsidP="00DA51BF">
            <w:pPr>
              <w:pStyle w:val="FFABody"/>
            </w:pPr>
          </w:p>
        </w:tc>
      </w:tr>
      <w:tr w:rsidR="004D2BB5" w14:paraId="2D56E80D" w14:textId="77777777" w:rsidTr="00CB294A">
        <w:tc>
          <w:tcPr>
            <w:tcW w:w="2867" w:type="dxa"/>
            <w:shd w:val="clear" w:color="auto" w:fill="auto"/>
          </w:tcPr>
          <w:p w14:paraId="5D33BA00" w14:textId="77777777" w:rsidR="004D2BB5" w:rsidRDefault="004D2BB5" w:rsidP="00DA51BF">
            <w:pPr>
              <w:pStyle w:val="FFABody"/>
            </w:pPr>
          </w:p>
        </w:tc>
        <w:tc>
          <w:tcPr>
            <w:tcW w:w="1987" w:type="dxa"/>
            <w:shd w:val="clear" w:color="auto" w:fill="auto"/>
          </w:tcPr>
          <w:p w14:paraId="24738654" w14:textId="77777777" w:rsidR="004D2BB5" w:rsidRDefault="004D2BB5" w:rsidP="00DA51BF">
            <w:pPr>
              <w:pStyle w:val="FFABody"/>
            </w:pPr>
          </w:p>
        </w:tc>
        <w:tc>
          <w:tcPr>
            <w:tcW w:w="1994" w:type="dxa"/>
            <w:shd w:val="clear" w:color="auto" w:fill="auto"/>
          </w:tcPr>
          <w:p w14:paraId="7EF50B18" w14:textId="77777777" w:rsidR="004D2BB5" w:rsidRDefault="004D2BB5" w:rsidP="00DA51BF">
            <w:pPr>
              <w:pStyle w:val="FFABody"/>
            </w:pPr>
          </w:p>
        </w:tc>
        <w:tc>
          <w:tcPr>
            <w:tcW w:w="1988" w:type="dxa"/>
            <w:shd w:val="clear" w:color="auto" w:fill="auto"/>
            <w:vAlign w:val="center"/>
          </w:tcPr>
          <w:p w14:paraId="19B79BF8" w14:textId="77777777" w:rsidR="004D2BB5" w:rsidRDefault="004D2BB5" w:rsidP="00CB294A">
            <w:pPr>
              <w:pStyle w:val="FFABody"/>
              <w:jc w:val="right"/>
              <w:rPr>
                <w:b/>
                <w:sz w:val="18"/>
                <w:szCs w:val="18"/>
              </w:rPr>
            </w:pPr>
            <w:r w:rsidRPr="00090CF2">
              <w:rPr>
                <w:b/>
                <w:sz w:val="18"/>
                <w:szCs w:val="18"/>
              </w:rPr>
              <w:t>Total</w:t>
            </w:r>
          </w:p>
          <w:p w14:paraId="33E74380" w14:textId="77777777" w:rsidR="004D2BB5" w:rsidRDefault="004D2BB5" w:rsidP="00CB294A">
            <w:pPr>
              <w:pStyle w:val="FFABody"/>
              <w:jc w:val="right"/>
            </w:pPr>
          </w:p>
        </w:tc>
        <w:tc>
          <w:tcPr>
            <w:tcW w:w="1954" w:type="dxa"/>
            <w:shd w:val="clear" w:color="auto" w:fill="auto"/>
          </w:tcPr>
          <w:p w14:paraId="4A154723" w14:textId="68A6D697" w:rsidR="004D2BB5" w:rsidRDefault="004D2BB5" w:rsidP="00DA51BF">
            <w:pPr>
              <w:pStyle w:val="FFABody"/>
            </w:pPr>
          </w:p>
        </w:tc>
      </w:tr>
    </w:tbl>
    <w:p w14:paraId="7A11087F" w14:textId="13F0219B" w:rsidR="004D2BB5" w:rsidRPr="005A706F" w:rsidRDefault="004D2BB5" w:rsidP="004D2BB5">
      <w:pPr>
        <w:pStyle w:val="DocumentTitle"/>
      </w:pPr>
    </w:p>
    <w:p w14:paraId="20AEDCFB" w14:textId="77777777" w:rsidR="004D2BB5" w:rsidRDefault="004D2BB5">
      <w:pPr>
        <w:spacing w:line="276" w:lineRule="auto"/>
        <w:rPr>
          <w:rFonts w:ascii="Georgia" w:hAnsi="Georgia" w:cs="MinionPro-Regular"/>
          <w:b/>
          <w:color w:val="004C97"/>
          <w:sz w:val="38"/>
          <w:szCs w:val="38"/>
        </w:rPr>
      </w:pPr>
      <w:r>
        <w:br w:type="page"/>
      </w:r>
    </w:p>
    <w:p w14:paraId="677A0D13" w14:textId="3FA5DB8F" w:rsidR="00741A44" w:rsidRDefault="00741A44" w:rsidP="00741A44">
      <w:pPr>
        <w:pStyle w:val="DocumentTitle"/>
      </w:pPr>
      <w:bookmarkStart w:id="5" w:name="Appendix2"/>
      <w:r>
        <w:lastRenderedPageBreak/>
        <w:t xml:space="preserve">Appendix </w:t>
      </w:r>
      <w:r w:rsidR="007D624A">
        <w:t>1</w:t>
      </w:r>
      <w:r w:rsidR="009471F4">
        <w:t>:</w:t>
      </w:r>
      <w:r>
        <w:t xml:space="preserve"> Bell Ringers &amp; Exit Tickets Worksheet</w:t>
      </w:r>
    </w:p>
    <w:bookmarkEnd w:id="5"/>
    <w:p w14:paraId="368B5BF2" w14:textId="7D3EA62D" w:rsidR="00B7173E" w:rsidRPr="003047D9" w:rsidRDefault="00B7173E" w:rsidP="00B7173E">
      <w:pPr>
        <w:rPr>
          <w:rFonts w:ascii="Verdana" w:hAnsi="Verdana"/>
          <w:sz w:val="17"/>
          <w:szCs w:val="17"/>
        </w:rPr>
      </w:pPr>
      <w:r w:rsidRPr="003047D9">
        <w:rPr>
          <w:rFonts w:ascii="Verdana" w:hAnsi="Verdana"/>
          <w:sz w:val="17"/>
          <w:szCs w:val="17"/>
        </w:rPr>
        <w:t>Name: _________________________________________                 Period: ____________</w:t>
      </w:r>
    </w:p>
    <w:p w14:paraId="1B531EBE" w14:textId="77777777" w:rsidR="00B7173E" w:rsidRPr="003047D9" w:rsidRDefault="00B7173E" w:rsidP="00B7173E">
      <w:pPr>
        <w:rPr>
          <w:rFonts w:ascii="Verdana" w:hAnsi="Verdana"/>
          <w:sz w:val="17"/>
          <w:szCs w:val="17"/>
        </w:rPr>
      </w:pPr>
      <w:r w:rsidRPr="003047D9">
        <w:rPr>
          <w:rFonts w:ascii="Verdana" w:hAnsi="Verdana"/>
          <w:sz w:val="17"/>
          <w:szCs w:val="17"/>
        </w:rPr>
        <w:t>Week of: _________________________________________              Class: _________________</w:t>
      </w:r>
    </w:p>
    <w:p w14:paraId="5ECF31F8" w14:textId="77777777" w:rsidR="00B7173E" w:rsidRPr="003047D9" w:rsidRDefault="00B7173E" w:rsidP="00B7173E">
      <w:pPr>
        <w:rPr>
          <w:rFonts w:ascii="Verdana" w:hAnsi="Verdana"/>
          <w:sz w:val="17"/>
          <w:szCs w:val="17"/>
        </w:rPr>
      </w:pPr>
    </w:p>
    <w:p w14:paraId="4DBCD3DB" w14:textId="77777777" w:rsidR="00B7173E" w:rsidRPr="007C6CB6" w:rsidRDefault="00B7173E" w:rsidP="00B7173E">
      <w:pPr>
        <w:pStyle w:val="FFASub1"/>
        <w:jc w:val="center"/>
      </w:pPr>
      <w:r w:rsidRPr="007C6CB6">
        <w:t>Bell Ringer</w:t>
      </w:r>
      <w:r>
        <w:t xml:space="preserve"> Activity</w:t>
      </w:r>
    </w:p>
    <w:tbl>
      <w:tblPr>
        <w:tblW w:w="1116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670"/>
        <w:gridCol w:w="5490"/>
      </w:tblGrid>
      <w:tr w:rsidR="00B7173E" w:rsidRPr="003047D9" w14:paraId="1C6BB85E" w14:textId="77777777" w:rsidTr="00DA51BF">
        <w:tc>
          <w:tcPr>
            <w:tcW w:w="5670" w:type="dxa"/>
            <w:shd w:val="clear" w:color="auto" w:fill="auto"/>
          </w:tcPr>
          <w:p w14:paraId="60184D73" w14:textId="77777777" w:rsidR="00B7173E" w:rsidRPr="001F663E" w:rsidRDefault="00B7173E" w:rsidP="00DA51BF">
            <w:pPr>
              <w:rPr>
                <w:rFonts w:ascii="Verdana" w:hAnsi="Verdana"/>
                <w:sz w:val="17"/>
                <w:szCs w:val="17"/>
              </w:rPr>
            </w:pPr>
            <w:r w:rsidRPr="001F663E">
              <w:rPr>
                <w:rFonts w:ascii="Verdana" w:hAnsi="Verdana"/>
                <w:sz w:val="17"/>
                <w:szCs w:val="17"/>
              </w:rPr>
              <w:t>Monday</w:t>
            </w:r>
            <w:r>
              <w:rPr>
                <w:rFonts w:ascii="Verdana" w:hAnsi="Verdana"/>
                <w:sz w:val="17"/>
                <w:szCs w:val="17"/>
              </w:rPr>
              <w:t>,</w:t>
            </w:r>
            <w:r w:rsidRPr="001F663E">
              <w:rPr>
                <w:rFonts w:ascii="Verdana" w:hAnsi="Verdana"/>
                <w:sz w:val="17"/>
                <w:szCs w:val="17"/>
              </w:rPr>
              <w:t xml:space="preserve"> ___________</w:t>
            </w:r>
          </w:p>
          <w:p w14:paraId="1F602D44" w14:textId="77777777" w:rsidR="00B7173E" w:rsidRDefault="00B7173E" w:rsidP="00DA51BF">
            <w:pPr>
              <w:rPr>
                <w:rFonts w:ascii="Verdana" w:hAnsi="Verdana"/>
                <w:sz w:val="17"/>
                <w:szCs w:val="17"/>
              </w:rPr>
            </w:pPr>
          </w:p>
          <w:p w14:paraId="47B5402D" w14:textId="77777777" w:rsidR="00B7173E" w:rsidRPr="001F663E" w:rsidRDefault="00B7173E" w:rsidP="00DA51BF">
            <w:pPr>
              <w:rPr>
                <w:rFonts w:ascii="Verdana" w:hAnsi="Verdana"/>
                <w:sz w:val="17"/>
                <w:szCs w:val="17"/>
              </w:rPr>
            </w:pPr>
            <w:r w:rsidRPr="001F663E">
              <w:rPr>
                <w:rFonts w:ascii="Verdana" w:hAnsi="Verdana"/>
                <w:sz w:val="17"/>
                <w:szCs w:val="17"/>
              </w:rPr>
              <w:t xml:space="preserve">Question: </w:t>
            </w:r>
          </w:p>
          <w:p w14:paraId="0F6BDA37" w14:textId="77777777" w:rsidR="00B7173E" w:rsidRPr="001F663E" w:rsidRDefault="00B7173E" w:rsidP="00DA51BF">
            <w:pPr>
              <w:rPr>
                <w:rFonts w:ascii="Verdana" w:hAnsi="Verdana"/>
                <w:sz w:val="17"/>
                <w:szCs w:val="17"/>
              </w:rPr>
            </w:pPr>
          </w:p>
          <w:p w14:paraId="379F179E" w14:textId="77777777" w:rsidR="00B7173E" w:rsidRPr="001F663E" w:rsidRDefault="00B7173E" w:rsidP="00DA51BF">
            <w:pPr>
              <w:rPr>
                <w:rFonts w:ascii="Verdana" w:hAnsi="Verdana"/>
                <w:sz w:val="17"/>
                <w:szCs w:val="17"/>
              </w:rPr>
            </w:pPr>
          </w:p>
          <w:p w14:paraId="6D59E59B" w14:textId="77777777" w:rsidR="00B7173E" w:rsidRPr="001F663E" w:rsidRDefault="00B7173E" w:rsidP="00DA51BF">
            <w:pPr>
              <w:rPr>
                <w:rFonts w:ascii="Verdana" w:hAnsi="Verdana"/>
                <w:sz w:val="17"/>
                <w:szCs w:val="17"/>
              </w:rPr>
            </w:pPr>
          </w:p>
          <w:p w14:paraId="2CCA6A04" w14:textId="77777777" w:rsidR="00B7173E" w:rsidRPr="003047D9" w:rsidRDefault="00B7173E" w:rsidP="00DA51BF">
            <w:pPr>
              <w:rPr>
                <w:rFonts w:ascii="Verdana" w:hAnsi="Verdana"/>
                <w:sz w:val="17"/>
                <w:szCs w:val="17"/>
              </w:rPr>
            </w:pPr>
          </w:p>
          <w:p w14:paraId="6C51D4EC" w14:textId="77777777" w:rsidR="00B7173E" w:rsidRPr="003047D9" w:rsidRDefault="00B7173E" w:rsidP="00DA51BF">
            <w:pPr>
              <w:rPr>
                <w:rFonts w:ascii="Verdana" w:hAnsi="Verdana"/>
                <w:sz w:val="17"/>
                <w:szCs w:val="17"/>
              </w:rPr>
            </w:pPr>
          </w:p>
          <w:p w14:paraId="1A6247CA" w14:textId="77777777" w:rsidR="00B7173E" w:rsidRPr="003047D9" w:rsidRDefault="00B7173E" w:rsidP="00DA51BF">
            <w:pPr>
              <w:rPr>
                <w:rFonts w:ascii="Verdana" w:hAnsi="Verdana"/>
                <w:sz w:val="17"/>
                <w:szCs w:val="17"/>
              </w:rPr>
            </w:pPr>
          </w:p>
          <w:p w14:paraId="4768D325" w14:textId="77777777" w:rsidR="00B7173E" w:rsidRPr="003047D9" w:rsidRDefault="00B7173E" w:rsidP="00DA51BF">
            <w:pPr>
              <w:rPr>
                <w:rFonts w:ascii="Verdana" w:hAnsi="Verdana"/>
                <w:sz w:val="17"/>
                <w:szCs w:val="17"/>
              </w:rPr>
            </w:pPr>
            <w:r w:rsidRPr="003047D9">
              <w:rPr>
                <w:rFonts w:ascii="Verdana" w:hAnsi="Verdana"/>
                <w:sz w:val="17"/>
                <w:szCs w:val="17"/>
              </w:rPr>
              <w:t>Answer:</w:t>
            </w:r>
          </w:p>
          <w:p w14:paraId="1B790637" w14:textId="77777777" w:rsidR="00B7173E" w:rsidRPr="003047D9" w:rsidRDefault="00B7173E" w:rsidP="00DA51BF">
            <w:pPr>
              <w:rPr>
                <w:rFonts w:ascii="Verdana" w:hAnsi="Verdana"/>
                <w:sz w:val="17"/>
                <w:szCs w:val="17"/>
              </w:rPr>
            </w:pPr>
          </w:p>
          <w:p w14:paraId="0CF0224F" w14:textId="77777777" w:rsidR="00B7173E" w:rsidRPr="003047D9" w:rsidRDefault="00B7173E" w:rsidP="00DA51BF">
            <w:pPr>
              <w:rPr>
                <w:rFonts w:ascii="Verdana" w:hAnsi="Verdana"/>
                <w:sz w:val="17"/>
                <w:szCs w:val="17"/>
              </w:rPr>
            </w:pPr>
          </w:p>
          <w:p w14:paraId="7360D842" w14:textId="77777777" w:rsidR="00B7173E" w:rsidRPr="003047D9" w:rsidRDefault="00B7173E" w:rsidP="00DA51BF">
            <w:pPr>
              <w:rPr>
                <w:rFonts w:ascii="Verdana" w:hAnsi="Verdana"/>
                <w:sz w:val="17"/>
                <w:szCs w:val="17"/>
              </w:rPr>
            </w:pPr>
          </w:p>
          <w:p w14:paraId="65555895" w14:textId="77777777" w:rsidR="00B7173E" w:rsidRPr="003047D9" w:rsidRDefault="00B7173E" w:rsidP="00DA51BF">
            <w:pPr>
              <w:rPr>
                <w:rFonts w:ascii="Verdana" w:hAnsi="Verdana"/>
                <w:sz w:val="17"/>
                <w:szCs w:val="17"/>
              </w:rPr>
            </w:pPr>
          </w:p>
          <w:p w14:paraId="163428AB" w14:textId="77777777" w:rsidR="00B7173E" w:rsidRPr="003047D9" w:rsidRDefault="00B7173E" w:rsidP="00DA51BF">
            <w:pPr>
              <w:rPr>
                <w:rFonts w:ascii="Verdana" w:hAnsi="Verdana"/>
                <w:sz w:val="17"/>
                <w:szCs w:val="17"/>
              </w:rPr>
            </w:pPr>
          </w:p>
          <w:p w14:paraId="6A08E81C" w14:textId="77777777" w:rsidR="00B7173E" w:rsidRPr="003047D9" w:rsidRDefault="00B7173E" w:rsidP="00DA51BF">
            <w:pPr>
              <w:rPr>
                <w:rFonts w:ascii="Verdana" w:hAnsi="Verdana"/>
                <w:sz w:val="17"/>
                <w:szCs w:val="17"/>
              </w:rPr>
            </w:pPr>
          </w:p>
          <w:p w14:paraId="72BD58A7" w14:textId="77777777" w:rsidR="00B7173E" w:rsidRPr="003047D9" w:rsidRDefault="00B7173E" w:rsidP="00DA51BF">
            <w:pPr>
              <w:rPr>
                <w:rFonts w:ascii="Verdana" w:hAnsi="Verdana"/>
                <w:sz w:val="17"/>
                <w:szCs w:val="17"/>
              </w:rPr>
            </w:pPr>
          </w:p>
          <w:p w14:paraId="64FF00BE" w14:textId="77777777" w:rsidR="00B7173E" w:rsidRPr="003047D9" w:rsidRDefault="00B7173E" w:rsidP="00DA51BF">
            <w:pPr>
              <w:rPr>
                <w:rFonts w:ascii="Verdana" w:hAnsi="Verdana"/>
                <w:sz w:val="17"/>
                <w:szCs w:val="17"/>
              </w:rPr>
            </w:pPr>
          </w:p>
          <w:p w14:paraId="25CC5F74" w14:textId="77777777" w:rsidR="00B7173E" w:rsidRPr="003047D9" w:rsidRDefault="00B7173E" w:rsidP="00DA51BF">
            <w:pPr>
              <w:rPr>
                <w:rFonts w:ascii="Verdana" w:hAnsi="Verdana"/>
                <w:sz w:val="17"/>
                <w:szCs w:val="17"/>
              </w:rPr>
            </w:pPr>
          </w:p>
        </w:tc>
        <w:tc>
          <w:tcPr>
            <w:tcW w:w="5490" w:type="dxa"/>
            <w:shd w:val="clear" w:color="auto" w:fill="auto"/>
          </w:tcPr>
          <w:p w14:paraId="2C76A43B" w14:textId="77777777" w:rsidR="00B7173E" w:rsidRPr="001F663E" w:rsidRDefault="00B7173E" w:rsidP="00DA51BF">
            <w:pPr>
              <w:rPr>
                <w:rFonts w:ascii="Verdana" w:hAnsi="Verdana"/>
                <w:sz w:val="17"/>
                <w:szCs w:val="17"/>
              </w:rPr>
            </w:pPr>
            <w:r w:rsidRPr="003047D9">
              <w:rPr>
                <w:rFonts w:ascii="Verdana" w:hAnsi="Verdana"/>
                <w:sz w:val="17"/>
                <w:szCs w:val="17"/>
              </w:rPr>
              <w:t>Tuesday</w:t>
            </w:r>
            <w:r>
              <w:rPr>
                <w:rFonts w:ascii="Verdana" w:hAnsi="Verdana"/>
                <w:sz w:val="17"/>
                <w:szCs w:val="17"/>
              </w:rPr>
              <w:t>,</w:t>
            </w:r>
            <w:r w:rsidRPr="001F663E">
              <w:rPr>
                <w:rFonts w:ascii="Verdana" w:hAnsi="Verdana"/>
                <w:sz w:val="17"/>
                <w:szCs w:val="17"/>
              </w:rPr>
              <w:t xml:space="preserve"> ____________</w:t>
            </w:r>
          </w:p>
          <w:p w14:paraId="5E874306" w14:textId="77777777" w:rsidR="00B7173E" w:rsidRDefault="00B7173E" w:rsidP="00DA51BF">
            <w:pPr>
              <w:rPr>
                <w:rFonts w:ascii="Verdana" w:hAnsi="Verdana"/>
                <w:sz w:val="17"/>
                <w:szCs w:val="17"/>
              </w:rPr>
            </w:pPr>
          </w:p>
          <w:p w14:paraId="062323FC" w14:textId="77777777" w:rsidR="00B7173E" w:rsidRPr="001F663E" w:rsidRDefault="00B7173E" w:rsidP="00DA51BF">
            <w:pPr>
              <w:rPr>
                <w:rFonts w:ascii="Verdana" w:hAnsi="Verdana"/>
                <w:sz w:val="17"/>
                <w:szCs w:val="17"/>
              </w:rPr>
            </w:pPr>
            <w:r w:rsidRPr="001F663E">
              <w:rPr>
                <w:rFonts w:ascii="Verdana" w:hAnsi="Verdana"/>
                <w:sz w:val="17"/>
                <w:szCs w:val="17"/>
              </w:rPr>
              <w:t xml:space="preserve">Question: </w:t>
            </w:r>
          </w:p>
          <w:p w14:paraId="0D28361E" w14:textId="77777777" w:rsidR="00B7173E" w:rsidRPr="001F663E" w:rsidRDefault="00B7173E" w:rsidP="00DA51BF">
            <w:pPr>
              <w:rPr>
                <w:rFonts w:ascii="Verdana" w:hAnsi="Verdana"/>
                <w:sz w:val="17"/>
                <w:szCs w:val="17"/>
              </w:rPr>
            </w:pPr>
          </w:p>
          <w:p w14:paraId="5AB0DFE2" w14:textId="77777777" w:rsidR="00B7173E" w:rsidRPr="001F663E" w:rsidRDefault="00B7173E" w:rsidP="00DA51BF">
            <w:pPr>
              <w:rPr>
                <w:rFonts w:ascii="Verdana" w:hAnsi="Verdana"/>
                <w:sz w:val="17"/>
                <w:szCs w:val="17"/>
              </w:rPr>
            </w:pPr>
          </w:p>
          <w:p w14:paraId="4E89C9C7" w14:textId="77777777" w:rsidR="00B7173E" w:rsidRPr="003047D9" w:rsidRDefault="00B7173E" w:rsidP="00DA51BF">
            <w:pPr>
              <w:rPr>
                <w:rFonts w:ascii="Verdana" w:hAnsi="Verdana"/>
                <w:sz w:val="17"/>
                <w:szCs w:val="17"/>
              </w:rPr>
            </w:pPr>
          </w:p>
          <w:p w14:paraId="170EA79E" w14:textId="77777777" w:rsidR="00B7173E" w:rsidRPr="003047D9" w:rsidRDefault="00B7173E" w:rsidP="00DA51BF">
            <w:pPr>
              <w:rPr>
                <w:rFonts w:ascii="Verdana" w:hAnsi="Verdana"/>
                <w:sz w:val="17"/>
                <w:szCs w:val="17"/>
              </w:rPr>
            </w:pPr>
          </w:p>
          <w:p w14:paraId="28412773" w14:textId="77777777" w:rsidR="00B7173E" w:rsidRPr="003047D9" w:rsidRDefault="00B7173E" w:rsidP="00DA51BF">
            <w:pPr>
              <w:rPr>
                <w:rFonts w:ascii="Verdana" w:hAnsi="Verdana"/>
                <w:sz w:val="17"/>
                <w:szCs w:val="17"/>
              </w:rPr>
            </w:pPr>
          </w:p>
          <w:p w14:paraId="66933274" w14:textId="77777777" w:rsidR="00B7173E" w:rsidRPr="003047D9" w:rsidRDefault="00B7173E" w:rsidP="00DA51BF">
            <w:pPr>
              <w:rPr>
                <w:rFonts w:ascii="Verdana" w:hAnsi="Verdana"/>
                <w:sz w:val="17"/>
                <w:szCs w:val="17"/>
              </w:rPr>
            </w:pPr>
          </w:p>
          <w:p w14:paraId="38037784" w14:textId="77777777" w:rsidR="00B7173E" w:rsidRPr="003047D9" w:rsidRDefault="00B7173E" w:rsidP="00DA51BF">
            <w:pPr>
              <w:rPr>
                <w:rFonts w:ascii="Verdana" w:hAnsi="Verdana"/>
                <w:sz w:val="17"/>
                <w:szCs w:val="17"/>
              </w:rPr>
            </w:pPr>
            <w:r w:rsidRPr="003047D9">
              <w:rPr>
                <w:rFonts w:ascii="Verdana" w:hAnsi="Verdana"/>
                <w:sz w:val="17"/>
                <w:szCs w:val="17"/>
              </w:rPr>
              <w:t>Answer:</w:t>
            </w:r>
          </w:p>
          <w:p w14:paraId="780CC197" w14:textId="77777777" w:rsidR="00B7173E" w:rsidRPr="003047D9" w:rsidRDefault="00B7173E" w:rsidP="00DA51BF">
            <w:pPr>
              <w:rPr>
                <w:rFonts w:ascii="Verdana" w:hAnsi="Verdana"/>
                <w:sz w:val="17"/>
                <w:szCs w:val="17"/>
              </w:rPr>
            </w:pPr>
          </w:p>
        </w:tc>
      </w:tr>
      <w:tr w:rsidR="00B7173E" w:rsidRPr="003047D9" w14:paraId="105FA5C7" w14:textId="77777777" w:rsidTr="00DA51BF">
        <w:tc>
          <w:tcPr>
            <w:tcW w:w="5670" w:type="dxa"/>
            <w:shd w:val="clear" w:color="auto" w:fill="auto"/>
          </w:tcPr>
          <w:p w14:paraId="6B8CA106" w14:textId="77777777" w:rsidR="00B7173E" w:rsidRPr="001F663E" w:rsidRDefault="00B7173E" w:rsidP="00DA51BF">
            <w:pPr>
              <w:rPr>
                <w:rFonts w:ascii="Verdana" w:hAnsi="Verdana"/>
                <w:sz w:val="17"/>
                <w:szCs w:val="17"/>
              </w:rPr>
            </w:pPr>
            <w:r w:rsidRPr="003047D9">
              <w:rPr>
                <w:rFonts w:ascii="Verdana" w:hAnsi="Verdana"/>
                <w:sz w:val="17"/>
                <w:szCs w:val="17"/>
              </w:rPr>
              <w:t>Wednesday</w:t>
            </w:r>
            <w:r>
              <w:rPr>
                <w:rFonts w:ascii="Verdana" w:hAnsi="Verdana"/>
                <w:sz w:val="17"/>
                <w:szCs w:val="17"/>
              </w:rPr>
              <w:t>,</w:t>
            </w:r>
            <w:r w:rsidRPr="001F663E">
              <w:rPr>
                <w:rFonts w:ascii="Verdana" w:hAnsi="Verdana"/>
                <w:sz w:val="17"/>
                <w:szCs w:val="17"/>
              </w:rPr>
              <w:t xml:space="preserve"> ____________</w:t>
            </w:r>
          </w:p>
          <w:p w14:paraId="0D0A49D6" w14:textId="77777777" w:rsidR="00B7173E" w:rsidRDefault="00B7173E" w:rsidP="00DA51BF">
            <w:pPr>
              <w:rPr>
                <w:rFonts w:ascii="Verdana" w:hAnsi="Verdana"/>
                <w:sz w:val="17"/>
                <w:szCs w:val="17"/>
              </w:rPr>
            </w:pPr>
          </w:p>
          <w:p w14:paraId="5EBF4486" w14:textId="77777777" w:rsidR="00B7173E" w:rsidRPr="001F663E" w:rsidRDefault="00B7173E" w:rsidP="00DA51BF">
            <w:pPr>
              <w:rPr>
                <w:rFonts w:ascii="Verdana" w:hAnsi="Verdana"/>
                <w:sz w:val="17"/>
                <w:szCs w:val="17"/>
              </w:rPr>
            </w:pPr>
            <w:r w:rsidRPr="001F663E">
              <w:rPr>
                <w:rFonts w:ascii="Verdana" w:hAnsi="Verdana"/>
                <w:sz w:val="17"/>
                <w:szCs w:val="17"/>
              </w:rPr>
              <w:t xml:space="preserve">Question: </w:t>
            </w:r>
          </w:p>
          <w:p w14:paraId="6AB4A1D8" w14:textId="77777777" w:rsidR="00B7173E" w:rsidRPr="001F663E" w:rsidRDefault="00B7173E" w:rsidP="00DA51BF">
            <w:pPr>
              <w:rPr>
                <w:rFonts w:ascii="Verdana" w:hAnsi="Verdana"/>
                <w:sz w:val="17"/>
                <w:szCs w:val="17"/>
              </w:rPr>
            </w:pPr>
          </w:p>
          <w:p w14:paraId="2EB1BB27" w14:textId="77777777" w:rsidR="00B7173E" w:rsidRPr="001F663E" w:rsidRDefault="00B7173E" w:rsidP="00DA51BF">
            <w:pPr>
              <w:rPr>
                <w:rFonts w:ascii="Verdana" w:hAnsi="Verdana"/>
                <w:sz w:val="17"/>
                <w:szCs w:val="17"/>
              </w:rPr>
            </w:pPr>
          </w:p>
          <w:p w14:paraId="73659F48" w14:textId="77777777" w:rsidR="00B7173E" w:rsidRPr="001F663E" w:rsidRDefault="00B7173E" w:rsidP="00DA51BF">
            <w:pPr>
              <w:rPr>
                <w:rFonts w:ascii="Verdana" w:hAnsi="Verdana"/>
                <w:sz w:val="17"/>
                <w:szCs w:val="17"/>
              </w:rPr>
            </w:pPr>
          </w:p>
          <w:p w14:paraId="1C9C7E60" w14:textId="77777777" w:rsidR="00B7173E" w:rsidRPr="003047D9" w:rsidRDefault="00B7173E" w:rsidP="00DA51BF">
            <w:pPr>
              <w:rPr>
                <w:rFonts w:ascii="Verdana" w:hAnsi="Verdana"/>
                <w:sz w:val="17"/>
                <w:szCs w:val="17"/>
              </w:rPr>
            </w:pPr>
          </w:p>
          <w:p w14:paraId="3AA8EE09" w14:textId="77777777" w:rsidR="00B7173E" w:rsidRPr="003047D9" w:rsidRDefault="00B7173E" w:rsidP="00DA51BF">
            <w:pPr>
              <w:rPr>
                <w:rFonts w:ascii="Verdana" w:hAnsi="Verdana"/>
                <w:sz w:val="17"/>
                <w:szCs w:val="17"/>
              </w:rPr>
            </w:pPr>
          </w:p>
          <w:p w14:paraId="7DC09BD8" w14:textId="77777777" w:rsidR="00B7173E" w:rsidRPr="003047D9" w:rsidRDefault="00B7173E" w:rsidP="00DA51BF">
            <w:pPr>
              <w:rPr>
                <w:rFonts w:ascii="Verdana" w:hAnsi="Verdana"/>
                <w:sz w:val="17"/>
                <w:szCs w:val="17"/>
              </w:rPr>
            </w:pPr>
          </w:p>
          <w:p w14:paraId="61279FBC" w14:textId="77777777" w:rsidR="00B7173E" w:rsidRPr="003047D9" w:rsidRDefault="00B7173E" w:rsidP="00DA51BF">
            <w:pPr>
              <w:rPr>
                <w:rFonts w:ascii="Verdana" w:hAnsi="Verdana"/>
                <w:sz w:val="17"/>
                <w:szCs w:val="17"/>
              </w:rPr>
            </w:pPr>
            <w:r w:rsidRPr="003047D9">
              <w:rPr>
                <w:rFonts w:ascii="Verdana" w:hAnsi="Verdana"/>
                <w:sz w:val="17"/>
                <w:szCs w:val="17"/>
              </w:rPr>
              <w:t>Answer:</w:t>
            </w:r>
          </w:p>
          <w:p w14:paraId="4827C949" w14:textId="77777777" w:rsidR="00B7173E" w:rsidRPr="003047D9" w:rsidRDefault="00B7173E" w:rsidP="00DA51BF">
            <w:pPr>
              <w:rPr>
                <w:rFonts w:ascii="Verdana" w:hAnsi="Verdana"/>
                <w:sz w:val="17"/>
                <w:szCs w:val="17"/>
              </w:rPr>
            </w:pPr>
          </w:p>
          <w:p w14:paraId="3961D521" w14:textId="77777777" w:rsidR="00B7173E" w:rsidRPr="003047D9" w:rsidRDefault="00B7173E" w:rsidP="00DA51BF">
            <w:pPr>
              <w:rPr>
                <w:rFonts w:ascii="Verdana" w:hAnsi="Verdana"/>
                <w:sz w:val="17"/>
                <w:szCs w:val="17"/>
              </w:rPr>
            </w:pPr>
          </w:p>
          <w:p w14:paraId="793A2422" w14:textId="77777777" w:rsidR="00B7173E" w:rsidRPr="003047D9" w:rsidRDefault="00B7173E" w:rsidP="00DA51BF">
            <w:pPr>
              <w:rPr>
                <w:rFonts w:ascii="Verdana" w:hAnsi="Verdana"/>
                <w:sz w:val="17"/>
                <w:szCs w:val="17"/>
              </w:rPr>
            </w:pPr>
          </w:p>
          <w:p w14:paraId="468921B0" w14:textId="77777777" w:rsidR="00B7173E" w:rsidRPr="003047D9" w:rsidRDefault="00B7173E" w:rsidP="00DA51BF">
            <w:pPr>
              <w:rPr>
                <w:rFonts w:ascii="Verdana" w:hAnsi="Verdana"/>
                <w:sz w:val="17"/>
                <w:szCs w:val="17"/>
              </w:rPr>
            </w:pPr>
          </w:p>
          <w:p w14:paraId="15DE482A" w14:textId="77777777" w:rsidR="00B7173E" w:rsidRPr="003047D9" w:rsidRDefault="00B7173E" w:rsidP="00DA51BF">
            <w:pPr>
              <w:rPr>
                <w:rFonts w:ascii="Verdana" w:hAnsi="Verdana"/>
                <w:sz w:val="17"/>
                <w:szCs w:val="17"/>
              </w:rPr>
            </w:pPr>
          </w:p>
          <w:p w14:paraId="0B8323F7" w14:textId="77777777" w:rsidR="00B7173E" w:rsidRPr="003047D9" w:rsidRDefault="00B7173E" w:rsidP="00DA51BF">
            <w:pPr>
              <w:rPr>
                <w:rFonts w:ascii="Verdana" w:hAnsi="Verdana"/>
                <w:sz w:val="17"/>
                <w:szCs w:val="17"/>
              </w:rPr>
            </w:pPr>
          </w:p>
          <w:p w14:paraId="410770C1" w14:textId="77777777" w:rsidR="00B7173E" w:rsidRPr="003047D9" w:rsidRDefault="00B7173E" w:rsidP="00DA51BF">
            <w:pPr>
              <w:rPr>
                <w:rFonts w:ascii="Verdana" w:hAnsi="Verdana"/>
                <w:sz w:val="17"/>
                <w:szCs w:val="17"/>
              </w:rPr>
            </w:pPr>
          </w:p>
          <w:p w14:paraId="557D7487" w14:textId="77777777" w:rsidR="00B7173E" w:rsidRPr="003047D9" w:rsidRDefault="00B7173E" w:rsidP="00DA51BF">
            <w:pPr>
              <w:rPr>
                <w:rFonts w:ascii="Verdana" w:hAnsi="Verdana"/>
                <w:sz w:val="17"/>
                <w:szCs w:val="17"/>
              </w:rPr>
            </w:pPr>
          </w:p>
          <w:p w14:paraId="48EC45C5" w14:textId="77777777" w:rsidR="00B7173E" w:rsidRPr="003047D9" w:rsidRDefault="00B7173E" w:rsidP="00DA51BF">
            <w:pPr>
              <w:rPr>
                <w:rFonts w:ascii="Verdana" w:hAnsi="Verdana"/>
                <w:sz w:val="17"/>
                <w:szCs w:val="17"/>
              </w:rPr>
            </w:pPr>
          </w:p>
          <w:p w14:paraId="2B3D7188" w14:textId="77777777" w:rsidR="00B7173E" w:rsidRPr="003047D9" w:rsidRDefault="00B7173E" w:rsidP="00DA51BF">
            <w:pPr>
              <w:rPr>
                <w:rFonts w:ascii="Verdana" w:hAnsi="Verdana"/>
                <w:sz w:val="17"/>
                <w:szCs w:val="17"/>
              </w:rPr>
            </w:pPr>
          </w:p>
        </w:tc>
        <w:tc>
          <w:tcPr>
            <w:tcW w:w="5490" w:type="dxa"/>
            <w:shd w:val="clear" w:color="auto" w:fill="auto"/>
          </w:tcPr>
          <w:p w14:paraId="6F393583" w14:textId="77777777" w:rsidR="00B7173E" w:rsidRPr="001F663E" w:rsidRDefault="00B7173E" w:rsidP="00DA51BF">
            <w:pPr>
              <w:rPr>
                <w:rFonts w:ascii="Verdana" w:hAnsi="Verdana"/>
                <w:sz w:val="17"/>
                <w:szCs w:val="17"/>
              </w:rPr>
            </w:pPr>
            <w:r w:rsidRPr="003047D9">
              <w:rPr>
                <w:rFonts w:ascii="Verdana" w:hAnsi="Verdana"/>
                <w:sz w:val="17"/>
                <w:szCs w:val="17"/>
              </w:rPr>
              <w:t>Thursday</w:t>
            </w:r>
            <w:r>
              <w:rPr>
                <w:rFonts w:ascii="Verdana" w:hAnsi="Verdana"/>
                <w:sz w:val="17"/>
                <w:szCs w:val="17"/>
              </w:rPr>
              <w:t>,</w:t>
            </w:r>
            <w:r w:rsidRPr="001F663E">
              <w:rPr>
                <w:rFonts w:ascii="Verdana" w:hAnsi="Verdana"/>
                <w:sz w:val="17"/>
                <w:szCs w:val="17"/>
              </w:rPr>
              <w:t xml:space="preserve"> _____________</w:t>
            </w:r>
          </w:p>
          <w:p w14:paraId="00C6CAE5" w14:textId="77777777" w:rsidR="00B7173E" w:rsidRDefault="00B7173E" w:rsidP="00DA51BF">
            <w:pPr>
              <w:rPr>
                <w:rFonts w:ascii="Verdana" w:hAnsi="Verdana"/>
                <w:sz w:val="17"/>
                <w:szCs w:val="17"/>
              </w:rPr>
            </w:pPr>
          </w:p>
          <w:p w14:paraId="656260AC" w14:textId="77777777" w:rsidR="00B7173E" w:rsidRPr="001F663E" w:rsidRDefault="00B7173E" w:rsidP="00DA51BF">
            <w:pPr>
              <w:rPr>
                <w:rFonts w:ascii="Verdana" w:hAnsi="Verdana"/>
                <w:sz w:val="17"/>
                <w:szCs w:val="17"/>
              </w:rPr>
            </w:pPr>
            <w:r w:rsidRPr="001F663E">
              <w:rPr>
                <w:rFonts w:ascii="Verdana" w:hAnsi="Verdana"/>
                <w:sz w:val="17"/>
                <w:szCs w:val="17"/>
              </w:rPr>
              <w:t xml:space="preserve">Question: </w:t>
            </w:r>
          </w:p>
          <w:p w14:paraId="0A238A25" w14:textId="77777777" w:rsidR="00B7173E" w:rsidRPr="001F663E" w:rsidRDefault="00B7173E" w:rsidP="00DA51BF">
            <w:pPr>
              <w:rPr>
                <w:rFonts w:ascii="Verdana" w:hAnsi="Verdana"/>
                <w:sz w:val="17"/>
                <w:szCs w:val="17"/>
              </w:rPr>
            </w:pPr>
          </w:p>
          <w:p w14:paraId="10775C5A" w14:textId="77777777" w:rsidR="00B7173E" w:rsidRPr="001F663E" w:rsidRDefault="00B7173E" w:rsidP="00DA51BF">
            <w:pPr>
              <w:rPr>
                <w:rFonts w:ascii="Verdana" w:hAnsi="Verdana"/>
                <w:sz w:val="17"/>
                <w:szCs w:val="17"/>
              </w:rPr>
            </w:pPr>
          </w:p>
          <w:p w14:paraId="4E1E90EE" w14:textId="77777777" w:rsidR="00B7173E" w:rsidRPr="001F663E" w:rsidRDefault="00B7173E" w:rsidP="00DA51BF">
            <w:pPr>
              <w:rPr>
                <w:rFonts w:ascii="Verdana" w:hAnsi="Verdana"/>
                <w:sz w:val="17"/>
                <w:szCs w:val="17"/>
              </w:rPr>
            </w:pPr>
          </w:p>
          <w:p w14:paraId="05AAE90F" w14:textId="77777777" w:rsidR="00B7173E" w:rsidRPr="003047D9" w:rsidRDefault="00B7173E" w:rsidP="00DA51BF">
            <w:pPr>
              <w:rPr>
                <w:rFonts w:ascii="Verdana" w:hAnsi="Verdana"/>
                <w:sz w:val="17"/>
                <w:szCs w:val="17"/>
              </w:rPr>
            </w:pPr>
          </w:p>
          <w:p w14:paraId="08BB9BD3" w14:textId="77777777" w:rsidR="00B7173E" w:rsidRPr="003047D9" w:rsidRDefault="00B7173E" w:rsidP="00DA51BF">
            <w:pPr>
              <w:rPr>
                <w:rFonts w:ascii="Verdana" w:hAnsi="Verdana"/>
                <w:sz w:val="17"/>
                <w:szCs w:val="17"/>
              </w:rPr>
            </w:pPr>
          </w:p>
          <w:p w14:paraId="2055AA0C" w14:textId="77777777" w:rsidR="00B7173E" w:rsidRPr="003047D9" w:rsidRDefault="00B7173E" w:rsidP="00DA51BF">
            <w:pPr>
              <w:rPr>
                <w:rFonts w:ascii="Verdana" w:hAnsi="Verdana"/>
                <w:sz w:val="17"/>
                <w:szCs w:val="17"/>
              </w:rPr>
            </w:pPr>
          </w:p>
          <w:p w14:paraId="11695146" w14:textId="77777777" w:rsidR="00B7173E" w:rsidRPr="003047D9" w:rsidRDefault="00B7173E" w:rsidP="00DA51BF">
            <w:pPr>
              <w:rPr>
                <w:rFonts w:ascii="Verdana" w:hAnsi="Verdana"/>
                <w:sz w:val="17"/>
                <w:szCs w:val="17"/>
              </w:rPr>
            </w:pPr>
            <w:r w:rsidRPr="003047D9">
              <w:rPr>
                <w:rFonts w:ascii="Verdana" w:hAnsi="Verdana"/>
                <w:sz w:val="17"/>
                <w:szCs w:val="17"/>
              </w:rPr>
              <w:t>Answer:</w:t>
            </w:r>
          </w:p>
        </w:tc>
      </w:tr>
      <w:tr w:rsidR="00B7173E" w:rsidRPr="003047D9" w14:paraId="44EEF3C9" w14:textId="77777777" w:rsidTr="00DA51BF">
        <w:tc>
          <w:tcPr>
            <w:tcW w:w="5670" w:type="dxa"/>
            <w:shd w:val="clear" w:color="auto" w:fill="auto"/>
          </w:tcPr>
          <w:p w14:paraId="40677160" w14:textId="77777777" w:rsidR="00B7173E" w:rsidRPr="001F663E" w:rsidRDefault="00B7173E" w:rsidP="00DA51BF">
            <w:pPr>
              <w:rPr>
                <w:rFonts w:ascii="Verdana" w:hAnsi="Verdana"/>
                <w:sz w:val="17"/>
                <w:szCs w:val="17"/>
              </w:rPr>
            </w:pPr>
            <w:r w:rsidRPr="003047D9">
              <w:rPr>
                <w:rFonts w:ascii="Verdana" w:hAnsi="Verdana"/>
                <w:sz w:val="17"/>
                <w:szCs w:val="17"/>
              </w:rPr>
              <w:t>Friday</w:t>
            </w:r>
            <w:r>
              <w:rPr>
                <w:rFonts w:ascii="Verdana" w:hAnsi="Verdana"/>
                <w:sz w:val="17"/>
                <w:szCs w:val="17"/>
              </w:rPr>
              <w:t>,</w:t>
            </w:r>
            <w:r w:rsidRPr="001F663E">
              <w:rPr>
                <w:rFonts w:ascii="Verdana" w:hAnsi="Verdana"/>
                <w:sz w:val="17"/>
                <w:szCs w:val="17"/>
              </w:rPr>
              <w:t xml:space="preserve"> _____________</w:t>
            </w:r>
          </w:p>
          <w:p w14:paraId="5B753E8C" w14:textId="77777777" w:rsidR="00B7173E" w:rsidRDefault="00B7173E" w:rsidP="00DA51BF">
            <w:pPr>
              <w:rPr>
                <w:rFonts w:ascii="Verdana" w:hAnsi="Verdana"/>
                <w:sz w:val="17"/>
                <w:szCs w:val="17"/>
              </w:rPr>
            </w:pPr>
          </w:p>
          <w:p w14:paraId="3BED766C" w14:textId="77777777" w:rsidR="00B7173E" w:rsidRPr="001F663E" w:rsidRDefault="00B7173E" w:rsidP="00DA51BF">
            <w:pPr>
              <w:rPr>
                <w:rFonts w:ascii="Verdana" w:hAnsi="Verdana"/>
                <w:sz w:val="17"/>
                <w:szCs w:val="17"/>
              </w:rPr>
            </w:pPr>
            <w:r w:rsidRPr="001F663E">
              <w:rPr>
                <w:rFonts w:ascii="Verdana" w:hAnsi="Verdana"/>
                <w:sz w:val="17"/>
                <w:szCs w:val="17"/>
              </w:rPr>
              <w:t xml:space="preserve">Question: </w:t>
            </w:r>
          </w:p>
          <w:p w14:paraId="1FE4E6DA" w14:textId="77777777" w:rsidR="00B7173E" w:rsidRPr="001F663E" w:rsidRDefault="00B7173E" w:rsidP="00DA51BF">
            <w:pPr>
              <w:rPr>
                <w:rFonts w:ascii="Verdana" w:hAnsi="Verdana"/>
                <w:sz w:val="17"/>
                <w:szCs w:val="17"/>
              </w:rPr>
            </w:pPr>
          </w:p>
          <w:p w14:paraId="2B78F5F7" w14:textId="77777777" w:rsidR="00B7173E" w:rsidRPr="001F663E" w:rsidRDefault="00B7173E" w:rsidP="00DA51BF">
            <w:pPr>
              <w:rPr>
                <w:rFonts w:ascii="Verdana" w:hAnsi="Verdana"/>
                <w:sz w:val="17"/>
                <w:szCs w:val="17"/>
              </w:rPr>
            </w:pPr>
          </w:p>
          <w:p w14:paraId="5A80C41E" w14:textId="77777777" w:rsidR="00B7173E" w:rsidRPr="001F663E" w:rsidRDefault="00B7173E" w:rsidP="00DA51BF">
            <w:pPr>
              <w:rPr>
                <w:rFonts w:ascii="Verdana" w:hAnsi="Verdana"/>
                <w:sz w:val="17"/>
                <w:szCs w:val="17"/>
              </w:rPr>
            </w:pPr>
          </w:p>
          <w:p w14:paraId="18F0A65E" w14:textId="77777777" w:rsidR="00B7173E" w:rsidRPr="003047D9" w:rsidRDefault="00B7173E" w:rsidP="00DA51BF">
            <w:pPr>
              <w:rPr>
                <w:rFonts w:ascii="Verdana" w:hAnsi="Verdana"/>
                <w:sz w:val="17"/>
                <w:szCs w:val="17"/>
              </w:rPr>
            </w:pPr>
          </w:p>
          <w:p w14:paraId="632B141A" w14:textId="77777777" w:rsidR="00B7173E" w:rsidRPr="003047D9" w:rsidRDefault="00B7173E" w:rsidP="00DA51BF">
            <w:pPr>
              <w:rPr>
                <w:rFonts w:ascii="Verdana" w:hAnsi="Verdana"/>
                <w:sz w:val="17"/>
                <w:szCs w:val="17"/>
              </w:rPr>
            </w:pPr>
          </w:p>
          <w:p w14:paraId="06AF0CE1" w14:textId="77777777" w:rsidR="00B7173E" w:rsidRPr="003047D9" w:rsidRDefault="00B7173E" w:rsidP="00DA51BF">
            <w:pPr>
              <w:rPr>
                <w:rFonts w:ascii="Verdana" w:hAnsi="Verdana"/>
                <w:sz w:val="17"/>
                <w:szCs w:val="17"/>
              </w:rPr>
            </w:pPr>
          </w:p>
          <w:p w14:paraId="048DC8A4" w14:textId="77777777" w:rsidR="00B7173E" w:rsidRPr="003047D9" w:rsidRDefault="00B7173E" w:rsidP="00DA51BF">
            <w:pPr>
              <w:rPr>
                <w:rFonts w:ascii="Verdana" w:hAnsi="Verdana"/>
                <w:sz w:val="17"/>
                <w:szCs w:val="17"/>
              </w:rPr>
            </w:pPr>
            <w:r w:rsidRPr="003047D9">
              <w:rPr>
                <w:rFonts w:ascii="Verdana" w:hAnsi="Verdana"/>
                <w:sz w:val="17"/>
                <w:szCs w:val="17"/>
              </w:rPr>
              <w:t>Answer:</w:t>
            </w:r>
          </w:p>
          <w:p w14:paraId="4E56F832" w14:textId="77777777" w:rsidR="00B7173E" w:rsidRPr="003047D9" w:rsidRDefault="00B7173E" w:rsidP="00DA51BF">
            <w:pPr>
              <w:rPr>
                <w:rFonts w:ascii="Verdana" w:hAnsi="Verdana"/>
                <w:sz w:val="17"/>
                <w:szCs w:val="17"/>
              </w:rPr>
            </w:pPr>
          </w:p>
          <w:p w14:paraId="797C6DFA" w14:textId="77777777" w:rsidR="00B7173E" w:rsidRPr="003047D9" w:rsidRDefault="00B7173E" w:rsidP="00DA51BF">
            <w:pPr>
              <w:rPr>
                <w:rFonts w:ascii="Verdana" w:hAnsi="Verdana"/>
                <w:sz w:val="17"/>
                <w:szCs w:val="17"/>
              </w:rPr>
            </w:pPr>
          </w:p>
          <w:p w14:paraId="35940B87" w14:textId="77777777" w:rsidR="00B7173E" w:rsidRPr="003047D9" w:rsidRDefault="00B7173E" w:rsidP="00DA51BF">
            <w:pPr>
              <w:rPr>
                <w:rFonts w:ascii="Verdana" w:hAnsi="Verdana"/>
                <w:sz w:val="17"/>
                <w:szCs w:val="17"/>
              </w:rPr>
            </w:pPr>
          </w:p>
          <w:p w14:paraId="0B8B0FB1" w14:textId="77777777" w:rsidR="00B7173E" w:rsidRPr="003047D9" w:rsidRDefault="00B7173E" w:rsidP="00DA51BF">
            <w:pPr>
              <w:rPr>
                <w:rFonts w:ascii="Verdana" w:hAnsi="Verdana"/>
                <w:sz w:val="17"/>
                <w:szCs w:val="17"/>
              </w:rPr>
            </w:pPr>
          </w:p>
          <w:p w14:paraId="70E59E03" w14:textId="77777777" w:rsidR="00B7173E" w:rsidRPr="003047D9" w:rsidRDefault="00B7173E" w:rsidP="00DA51BF">
            <w:pPr>
              <w:rPr>
                <w:rFonts w:ascii="Verdana" w:hAnsi="Verdana"/>
                <w:sz w:val="17"/>
                <w:szCs w:val="17"/>
              </w:rPr>
            </w:pPr>
          </w:p>
          <w:p w14:paraId="33EBD971" w14:textId="77777777" w:rsidR="00B7173E" w:rsidRPr="003047D9" w:rsidRDefault="00B7173E" w:rsidP="00DA51BF">
            <w:pPr>
              <w:rPr>
                <w:rFonts w:ascii="Verdana" w:hAnsi="Verdana"/>
                <w:sz w:val="17"/>
                <w:szCs w:val="17"/>
              </w:rPr>
            </w:pPr>
          </w:p>
          <w:p w14:paraId="7A01A3BB" w14:textId="77777777" w:rsidR="00B7173E" w:rsidRPr="003047D9" w:rsidRDefault="00B7173E" w:rsidP="00DA51BF">
            <w:pPr>
              <w:rPr>
                <w:rFonts w:ascii="Verdana" w:hAnsi="Verdana"/>
                <w:sz w:val="17"/>
                <w:szCs w:val="17"/>
              </w:rPr>
            </w:pPr>
          </w:p>
          <w:p w14:paraId="4FBBE0DE" w14:textId="0400CBBE" w:rsidR="00B7173E" w:rsidRPr="003047D9" w:rsidRDefault="00B7173E" w:rsidP="00DA51BF">
            <w:pPr>
              <w:rPr>
                <w:rFonts w:ascii="Verdana" w:hAnsi="Verdana"/>
                <w:sz w:val="17"/>
                <w:szCs w:val="17"/>
              </w:rPr>
            </w:pPr>
          </w:p>
        </w:tc>
        <w:tc>
          <w:tcPr>
            <w:tcW w:w="5490" w:type="dxa"/>
            <w:shd w:val="clear" w:color="auto" w:fill="auto"/>
          </w:tcPr>
          <w:p w14:paraId="75AE909E" w14:textId="4E91C376" w:rsidR="00B7173E" w:rsidRPr="000022B7" w:rsidRDefault="00B7173E" w:rsidP="00DA51BF">
            <w:pPr>
              <w:jc w:val="center"/>
              <w:rPr>
                <w:rFonts w:ascii="Verdana" w:hAnsi="Verdana"/>
                <w:sz w:val="17"/>
                <w:szCs w:val="17"/>
              </w:rPr>
            </w:pPr>
            <w:r w:rsidRPr="007C6CB6">
              <w:rPr>
                <w:noProof/>
                <w:lang w:eastAsia="en-US"/>
              </w:rPr>
              <w:drawing>
                <wp:anchor distT="0" distB="0" distL="114300" distR="114300" simplePos="0" relativeHeight="251702272" behindDoc="1" locked="0" layoutInCell="1" allowOverlap="1" wp14:anchorId="6A576A06" wp14:editId="00AC84C0">
                  <wp:simplePos x="0" y="0"/>
                  <wp:positionH relativeFrom="column">
                    <wp:posOffset>880745</wp:posOffset>
                  </wp:positionH>
                  <wp:positionV relativeFrom="paragraph">
                    <wp:posOffset>286385</wp:posOffset>
                  </wp:positionV>
                  <wp:extent cx="1566545" cy="1654175"/>
                  <wp:effectExtent l="0" t="0" r="0" b="3175"/>
                  <wp:wrapTight wrapText="bothSides">
                    <wp:wrapPolygon edited="0">
                      <wp:start x="0" y="0"/>
                      <wp:lineTo x="0" y="21393"/>
                      <wp:lineTo x="21276" y="21393"/>
                      <wp:lineTo x="21276" y="0"/>
                      <wp:lineTo x="0" y="0"/>
                    </wp:wrapPolygon>
                  </wp:wrapTight>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1566545" cy="1654175"/>
                          </a:xfrm>
                          <a:prstGeom prst="rect">
                            <a:avLst/>
                          </a:prstGeom>
                          <a:noFill/>
                          <a:ln>
                            <a:noFill/>
                          </a:ln>
                        </pic:spPr>
                      </pic:pic>
                    </a:graphicData>
                  </a:graphic>
                  <wp14:sizeRelH relativeFrom="page">
                    <wp14:pctWidth>0</wp14:pctWidth>
                  </wp14:sizeRelH>
                  <wp14:sizeRelV relativeFrom="page">
                    <wp14:pctHeight>0</wp14:pctHeight>
                  </wp14:sizeRelV>
                </wp:anchor>
              </w:drawing>
            </w:r>
          </w:p>
        </w:tc>
      </w:tr>
    </w:tbl>
    <w:p w14:paraId="30922D1D" w14:textId="2D94EFD9" w:rsidR="00B7173E" w:rsidRPr="007C6CB6" w:rsidRDefault="00B7173E" w:rsidP="00741A44">
      <w:pPr>
        <w:pStyle w:val="FFASub1"/>
        <w:jc w:val="center"/>
      </w:pPr>
      <w:r>
        <w:br w:type="page"/>
      </w:r>
      <w:r w:rsidRPr="007C6CB6">
        <w:lastRenderedPageBreak/>
        <w:t>EXIT TICKETS</w:t>
      </w:r>
    </w:p>
    <w:p w14:paraId="72D9750B" w14:textId="77777777" w:rsidR="00B7173E" w:rsidRDefault="00B7173E" w:rsidP="00B7173E">
      <w:pPr>
        <w:jc w:val="center"/>
        <w:rPr>
          <w:rFonts w:ascii="Verdana" w:hAnsi="Verdana"/>
          <w:sz w:val="17"/>
          <w:szCs w:val="17"/>
        </w:rPr>
      </w:pPr>
      <w:r w:rsidRPr="001F663E">
        <w:rPr>
          <w:rFonts w:ascii="Verdana" w:hAnsi="Verdana"/>
          <w:sz w:val="17"/>
          <w:szCs w:val="17"/>
        </w:rPr>
        <w:t>Week of _____________________</w:t>
      </w:r>
    </w:p>
    <w:p w14:paraId="1B6C1A17" w14:textId="77777777" w:rsidR="00B7173E" w:rsidRPr="001F663E" w:rsidRDefault="00B7173E" w:rsidP="00B7173E">
      <w:pPr>
        <w:jc w:val="center"/>
        <w:rPr>
          <w:rFonts w:ascii="Verdana" w:hAnsi="Verdana"/>
          <w:sz w:val="17"/>
          <w:szCs w:val="17"/>
        </w:rPr>
      </w:pPr>
    </w:p>
    <w:tbl>
      <w:tblPr>
        <w:tblW w:w="11160" w:type="dxa"/>
        <w:tblInd w:w="-17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670"/>
        <w:gridCol w:w="5490"/>
      </w:tblGrid>
      <w:tr w:rsidR="00B7173E" w:rsidRPr="003047D9" w14:paraId="07902A19" w14:textId="77777777" w:rsidTr="00DA51BF">
        <w:tc>
          <w:tcPr>
            <w:tcW w:w="5670" w:type="dxa"/>
            <w:shd w:val="clear" w:color="auto" w:fill="auto"/>
          </w:tcPr>
          <w:p w14:paraId="1D3197D5" w14:textId="77777777" w:rsidR="00B7173E" w:rsidRPr="001F663E" w:rsidRDefault="00B7173E" w:rsidP="00DA51BF">
            <w:pPr>
              <w:rPr>
                <w:rFonts w:ascii="Verdana" w:hAnsi="Verdana"/>
                <w:sz w:val="17"/>
                <w:szCs w:val="17"/>
              </w:rPr>
            </w:pPr>
            <w:r w:rsidRPr="001F663E">
              <w:rPr>
                <w:rFonts w:ascii="Verdana" w:hAnsi="Verdana"/>
                <w:sz w:val="17"/>
                <w:szCs w:val="17"/>
              </w:rPr>
              <w:t>Monday</w:t>
            </w:r>
            <w:r>
              <w:rPr>
                <w:rFonts w:ascii="Verdana" w:hAnsi="Verdana"/>
                <w:sz w:val="17"/>
                <w:szCs w:val="17"/>
              </w:rPr>
              <w:t>,</w:t>
            </w:r>
            <w:r w:rsidRPr="001F663E">
              <w:rPr>
                <w:rFonts w:ascii="Verdana" w:hAnsi="Verdana"/>
                <w:sz w:val="17"/>
                <w:szCs w:val="17"/>
              </w:rPr>
              <w:t xml:space="preserve"> ___________</w:t>
            </w:r>
          </w:p>
          <w:p w14:paraId="129A980E" w14:textId="77777777" w:rsidR="00B7173E" w:rsidRDefault="00B7173E" w:rsidP="00DA51BF">
            <w:pPr>
              <w:rPr>
                <w:rFonts w:ascii="Verdana" w:hAnsi="Verdana"/>
                <w:sz w:val="17"/>
                <w:szCs w:val="17"/>
              </w:rPr>
            </w:pPr>
          </w:p>
          <w:p w14:paraId="4FC8041D" w14:textId="77777777" w:rsidR="00B7173E" w:rsidRPr="001F663E" w:rsidRDefault="00B7173E" w:rsidP="00DA51BF">
            <w:pPr>
              <w:rPr>
                <w:rFonts w:ascii="Verdana" w:hAnsi="Verdana"/>
                <w:sz w:val="17"/>
                <w:szCs w:val="17"/>
              </w:rPr>
            </w:pPr>
            <w:r w:rsidRPr="001F663E">
              <w:rPr>
                <w:rFonts w:ascii="Verdana" w:hAnsi="Verdana"/>
                <w:sz w:val="17"/>
                <w:szCs w:val="17"/>
              </w:rPr>
              <w:t xml:space="preserve">Question: </w:t>
            </w:r>
          </w:p>
          <w:p w14:paraId="47529AC3" w14:textId="77777777" w:rsidR="00B7173E" w:rsidRPr="001F663E" w:rsidRDefault="00B7173E" w:rsidP="00DA51BF">
            <w:pPr>
              <w:rPr>
                <w:rFonts w:ascii="Verdana" w:hAnsi="Verdana"/>
                <w:sz w:val="17"/>
                <w:szCs w:val="17"/>
              </w:rPr>
            </w:pPr>
          </w:p>
          <w:p w14:paraId="4707F698" w14:textId="77777777" w:rsidR="00B7173E" w:rsidRPr="001F663E" w:rsidRDefault="00B7173E" w:rsidP="00DA51BF">
            <w:pPr>
              <w:rPr>
                <w:rFonts w:ascii="Verdana" w:hAnsi="Verdana"/>
                <w:sz w:val="17"/>
                <w:szCs w:val="17"/>
              </w:rPr>
            </w:pPr>
          </w:p>
          <w:p w14:paraId="178BF133" w14:textId="77777777" w:rsidR="00B7173E" w:rsidRPr="001F663E" w:rsidRDefault="00B7173E" w:rsidP="00DA51BF">
            <w:pPr>
              <w:rPr>
                <w:rFonts w:ascii="Verdana" w:hAnsi="Verdana"/>
                <w:sz w:val="17"/>
                <w:szCs w:val="17"/>
              </w:rPr>
            </w:pPr>
          </w:p>
          <w:p w14:paraId="6EB0EC0B" w14:textId="77777777" w:rsidR="00B7173E" w:rsidRPr="003047D9" w:rsidRDefault="00B7173E" w:rsidP="00DA51BF">
            <w:pPr>
              <w:rPr>
                <w:rFonts w:ascii="Verdana" w:hAnsi="Verdana"/>
                <w:sz w:val="17"/>
                <w:szCs w:val="17"/>
              </w:rPr>
            </w:pPr>
          </w:p>
          <w:p w14:paraId="145C5CE2" w14:textId="77777777" w:rsidR="00B7173E" w:rsidRPr="003047D9" w:rsidRDefault="00B7173E" w:rsidP="00DA51BF">
            <w:pPr>
              <w:rPr>
                <w:rFonts w:ascii="Verdana" w:hAnsi="Verdana"/>
                <w:sz w:val="17"/>
                <w:szCs w:val="17"/>
              </w:rPr>
            </w:pPr>
          </w:p>
          <w:p w14:paraId="3663F962" w14:textId="77777777" w:rsidR="00B7173E" w:rsidRPr="003047D9" w:rsidRDefault="00B7173E" w:rsidP="00DA51BF">
            <w:pPr>
              <w:rPr>
                <w:rFonts w:ascii="Verdana" w:hAnsi="Verdana"/>
                <w:sz w:val="17"/>
                <w:szCs w:val="17"/>
              </w:rPr>
            </w:pPr>
          </w:p>
          <w:p w14:paraId="3462EFAE" w14:textId="77777777" w:rsidR="00B7173E" w:rsidRPr="003047D9" w:rsidRDefault="00B7173E" w:rsidP="00DA51BF">
            <w:pPr>
              <w:rPr>
                <w:rFonts w:ascii="Verdana" w:hAnsi="Verdana"/>
                <w:sz w:val="17"/>
                <w:szCs w:val="17"/>
              </w:rPr>
            </w:pPr>
            <w:r w:rsidRPr="003047D9">
              <w:rPr>
                <w:rFonts w:ascii="Verdana" w:hAnsi="Verdana"/>
                <w:sz w:val="17"/>
                <w:szCs w:val="17"/>
              </w:rPr>
              <w:t>Answer:</w:t>
            </w:r>
          </w:p>
          <w:p w14:paraId="5291C033" w14:textId="77777777" w:rsidR="00B7173E" w:rsidRPr="003047D9" w:rsidRDefault="00B7173E" w:rsidP="00DA51BF">
            <w:pPr>
              <w:rPr>
                <w:rFonts w:ascii="Verdana" w:hAnsi="Verdana"/>
                <w:sz w:val="17"/>
                <w:szCs w:val="17"/>
              </w:rPr>
            </w:pPr>
          </w:p>
          <w:p w14:paraId="3C874423" w14:textId="77777777" w:rsidR="00B7173E" w:rsidRPr="003047D9" w:rsidRDefault="00B7173E" w:rsidP="00DA51BF">
            <w:pPr>
              <w:rPr>
                <w:rFonts w:ascii="Verdana" w:hAnsi="Verdana"/>
                <w:sz w:val="17"/>
                <w:szCs w:val="17"/>
              </w:rPr>
            </w:pPr>
          </w:p>
          <w:p w14:paraId="2C4DC3DD" w14:textId="77777777" w:rsidR="00B7173E" w:rsidRPr="003047D9" w:rsidRDefault="00B7173E" w:rsidP="00DA51BF">
            <w:pPr>
              <w:rPr>
                <w:rFonts w:ascii="Verdana" w:hAnsi="Verdana"/>
                <w:sz w:val="17"/>
                <w:szCs w:val="17"/>
              </w:rPr>
            </w:pPr>
          </w:p>
          <w:p w14:paraId="3E5FC443" w14:textId="77777777" w:rsidR="00B7173E" w:rsidRPr="003047D9" w:rsidRDefault="00B7173E" w:rsidP="00DA51BF">
            <w:pPr>
              <w:rPr>
                <w:rFonts w:ascii="Verdana" w:hAnsi="Verdana"/>
                <w:sz w:val="17"/>
                <w:szCs w:val="17"/>
              </w:rPr>
            </w:pPr>
          </w:p>
          <w:p w14:paraId="7AF9030C" w14:textId="77777777" w:rsidR="00B7173E" w:rsidRPr="003047D9" w:rsidRDefault="00B7173E" w:rsidP="00DA51BF">
            <w:pPr>
              <w:rPr>
                <w:rFonts w:ascii="Verdana" w:hAnsi="Verdana"/>
                <w:sz w:val="17"/>
                <w:szCs w:val="17"/>
              </w:rPr>
            </w:pPr>
          </w:p>
          <w:p w14:paraId="3DF6D2DA" w14:textId="77777777" w:rsidR="00B7173E" w:rsidRPr="003047D9" w:rsidRDefault="00B7173E" w:rsidP="00DA51BF">
            <w:pPr>
              <w:rPr>
                <w:rFonts w:ascii="Verdana" w:hAnsi="Verdana"/>
                <w:sz w:val="17"/>
                <w:szCs w:val="17"/>
              </w:rPr>
            </w:pPr>
          </w:p>
          <w:p w14:paraId="4103D9D3" w14:textId="77777777" w:rsidR="00B7173E" w:rsidRPr="003047D9" w:rsidRDefault="00B7173E" w:rsidP="00DA51BF">
            <w:pPr>
              <w:rPr>
                <w:rFonts w:ascii="Verdana" w:hAnsi="Verdana"/>
                <w:sz w:val="17"/>
                <w:szCs w:val="17"/>
              </w:rPr>
            </w:pPr>
          </w:p>
          <w:p w14:paraId="4BC84B51" w14:textId="77777777" w:rsidR="00B7173E" w:rsidRPr="003047D9" w:rsidRDefault="00B7173E" w:rsidP="00DA51BF">
            <w:pPr>
              <w:rPr>
                <w:rFonts w:ascii="Verdana" w:hAnsi="Verdana"/>
                <w:sz w:val="17"/>
                <w:szCs w:val="17"/>
              </w:rPr>
            </w:pPr>
          </w:p>
          <w:p w14:paraId="5DFE5032" w14:textId="77777777" w:rsidR="00B7173E" w:rsidRPr="003047D9" w:rsidRDefault="00B7173E" w:rsidP="00DA51BF">
            <w:pPr>
              <w:rPr>
                <w:rFonts w:ascii="Verdana" w:hAnsi="Verdana"/>
                <w:sz w:val="17"/>
                <w:szCs w:val="17"/>
              </w:rPr>
            </w:pPr>
          </w:p>
          <w:p w14:paraId="00576BFA" w14:textId="77777777" w:rsidR="00B7173E" w:rsidRPr="003047D9" w:rsidRDefault="00B7173E" w:rsidP="00DA51BF">
            <w:pPr>
              <w:rPr>
                <w:rFonts w:ascii="Verdana" w:hAnsi="Verdana"/>
                <w:sz w:val="17"/>
                <w:szCs w:val="17"/>
              </w:rPr>
            </w:pPr>
          </w:p>
          <w:p w14:paraId="34D6192F" w14:textId="77777777" w:rsidR="00B7173E" w:rsidRPr="003047D9" w:rsidRDefault="00B7173E" w:rsidP="00DA51BF">
            <w:pPr>
              <w:rPr>
                <w:rFonts w:ascii="Verdana" w:hAnsi="Verdana"/>
                <w:sz w:val="17"/>
                <w:szCs w:val="17"/>
              </w:rPr>
            </w:pPr>
          </w:p>
        </w:tc>
        <w:tc>
          <w:tcPr>
            <w:tcW w:w="5490" w:type="dxa"/>
            <w:shd w:val="clear" w:color="auto" w:fill="auto"/>
          </w:tcPr>
          <w:p w14:paraId="1490DEDE" w14:textId="77777777" w:rsidR="00B7173E" w:rsidRPr="001F663E" w:rsidRDefault="00B7173E" w:rsidP="00DA51BF">
            <w:pPr>
              <w:rPr>
                <w:rFonts w:ascii="Verdana" w:hAnsi="Verdana"/>
                <w:sz w:val="17"/>
                <w:szCs w:val="17"/>
              </w:rPr>
            </w:pPr>
            <w:r w:rsidRPr="003047D9">
              <w:rPr>
                <w:rFonts w:ascii="Verdana" w:hAnsi="Verdana"/>
                <w:sz w:val="17"/>
                <w:szCs w:val="17"/>
              </w:rPr>
              <w:t>Tuesday</w:t>
            </w:r>
            <w:r>
              <w:rPr>
                <w:rFonts w:ascii="Verdana" w:hAnsi="Verdana"/>
                <w:sz w:val="17"/>
                <w:szCs w:val="17"/>
              </w:rPr>
              <w:t>,</w:t>
            </w:r>
            <w:r w:rsidRPr="001F663E">
              <w:rPr>
                <w:rFonts w:ascii="Verdana" w:hAnsi="Verdana"/>
                <w:sz w:val="17"/>
                <w:szCs w:val="17"/>
              </w:rPr>
              <w:t xml:space="preserve"> ____________</w:t>
            </w:r>
          </w:p>
          <w:p w14:paraId="14C2B4C1" w14:textId="77777777" w:rsidR="00B7173E" w:rsidRDefault="00B7173E" w:rsidP="00DA51BF">
            <w:pPr>
              <w:rPr>
                <w:rFonts w:ascii="Verdana" w:hAnsi="Verdana"/>
                <w:sz w:val="17"/>
                <w:szCs w:val="17"/>
              </w:rPr>
            </w:pPr>
          </w:p>
          <w:p w14:paraId="0C9D1C3E" w14:textId="77777777" w:rsidR="00B7173E" w:rsidRPr="001F663E" w:rsidRDefault="00B7173E" w:rsidP="00DA51BF">
            <w:pPr>
              <w:rPr>
                <w:rFonts w:ascii="Verdana" w:hAnsi="Verdana"/>
                <w:sz w:val="17"/>
                <w:szCs w:val="17"/>
              </w:rPr>
            </w:pPr>
            <w:r w:rsidRPr="001F663E">
              <w:rPr>
                <w:rFonts w:ascii="Verdana" w:hAnsi="Verdana"/>
                <w:sz w:val="17"/>
                <w:szCs w:val="17"/>
              </w:rPr>
              <w:t xml:space="preserve">Question: </w:t>
            </w:r>
          </w:p>
          <w:p w14:paraId="02513EFC" w14:textId="77777777" w:rsidR="00B7173E" w:rsidRPr="001F663E" w:rsidRDefault="00B7173E" w:rsidP="00DA51BF">
            <w:pPr>
              <w:rPr>
                <w:rFonts w:ascii="Verdana" w:hAnsi="Verdana"/>
                <w:sz w:val="17"/>
                <w:szCs w:val="17"/>
              </w:rPr>
            </w:pPr>
          </w:p>
          <w:p w14:paraId="01E9EF77" w14:textId="77777777" w:rsidR="00B7173E" w:rsidRPr="001F663E" w:rsidRDefault="00B7173E" w:rsidP="00DA51BF">
            <w:pPr>
              <w:rPr>
                <w:rFonts w:ascii="Verdana" w:hAnsi="Verdana"/>
                <w:sz w:val="17"/>
                <w:szCs w:val="17"/>
              </w:rPr>
            </w:pPr>
          </w:p>
          <w:p w14:paraId="06945844" w14:textId="77777777" w:rsidR="00B7173E" w:rsidRPr="001F663E" w:rsidRDefault="00B7173E" w:rsidP="00DA51BF">
            <w:pPr>
              <w:rPr>
                <w:rFonts w:ascii="Verdana" w:hAnsi="Verdana"/>
                <w:sz w:val="17"/>
                <w:szCs w:val="17"/>
              </w:rPr>
            </w:pPr>
          </w:p>
          <w:p w14:paraId="040ADD61" w14:textId="77777777" w:rsidR="00B7173E" w:rsidRPr="003047D9" w:rsidRDefault="00B7173E" w:rsidP="00DA51BF">
            <w:pPr>
              <w:rPr>
                <w:rFonts w:ascii="Verdana" w:hAnsi="Verdana"/>
                <w:sz w:val="17"/>
                <w:szCs w:val="17"/>
              </w:rPr>
            </w:pPr>
          </w:p>
          <w:p w14:paraId="2FDB7253" w14:textId="77777777" w:rsidR="00B7173E" w:rsidRPr="003047D9" w:rsidRDefault="00B7173E" w:rsidP="00DA51BF">
            <w:pPr>
              <w:rPr>
                <w:rFonts w:ascii="Verdana" w:hAnsi="Verdana"/>
                <w:sz w:val="17"/>
                <w:szCs w:val="17"/>
              </w:rPr>
            </w:pPr>
          </w:p>
          <w:p w14:paraId="10BD9AA0" w14:textId="77777777" w:rsidR="00B7173E" w:rsidRPr="003047D9" w:rsidRDefault="00B7173E" w:rsidP="00DA51BF">
            <w:pPr>
              <w:rPr>
                <w:rFonts w:ascii="Verdana" w:hAnsi="Verdana"/>
                <w:sz w:val="17"/>
                <w:szCs w:val="17"/>
              </w:rPr>
            </w:pPr>
          </w:p>
          <w:p w14:paraId="54E1B6B7" w14:textId="77777777" w:rsidR="00B7173E" w:rsidRPr="003047D9" w:rsidRDefault="00B7173E" w:rsidP="00DA51BF">
            <w:pPr>
              <w:rPr>
                <w:rFonts w:ascii="Verdana" w:hAnsi="Verdana"/>
                <w:sz w:val="17"/>
                <w:szCs w:val="17"/>
              </w:rPr>
            </w:pPr>
            <w:r w:rsidRPr="003047D9">
              <w:rPr>
                <w:rFonts w:ascii="Verdana" w:hAnsi="Verdana"/>
                <w:sz w:val="17"/>
                <w:szCs w:val="17"/>
              </w:rPr>
              <w:t>Answer:</w:t>
            </w:r>
          </w:p>
          <w:p w14:paraId="722B70B8" w14:textId="77777777" w:rsidR="00B7173E" w:rsidRPr="003047D9" w:rsidRDefault="00B7173E" w:rsidP="00DA51BF">
            <w:pPr>
              <w:rPr>
                <w:rFonts w:ascii="Verdana" w:hAnsi="Verdana"/>
                <w:sz w:val="17"/>
                <w:szCs w:val="17"/>
              </w:rPr>
            </w:pPr>
          </w:p>
        </w:tc>
      </w:tr>
      <w:tr w:rsidR="00B7173E" w:rsidRPr="003047D9" w14:paraId="63D83387" w14:textId="77777777" w:rsidTr="00DA51BF">
        <w:tc>
          <w:tcPr>
            <w:tcW w:w="5670" w:type="dxa"/>
            <w:shd w:val="clear" w:color="auto" w:fill="auto"/>
          </w:tcPr>
          <w:p w14:paraId="40ABC03F" w14:textId="77777777" w:rsidR="00B7173E" w:rsidRPr="001F663E" w:rsidRDefault="00B7173E" w:rsidP="00DA51BF">
            <w:pPr>
              <w:rPr>
                <w:rFonts w:ascii="Verdana" w:hAnsi="Verdana"/>
                <w:sz w:val="17"/>
                <w:szCs w:val="17"/>
              </w:rPr>
            </w:pPr>
            <w:r w:rsidRPr="003047D9">
              <w:rPr>
                <w:rFonts w:ascii="Verdana" w:hAnsi="Verdana"/>
                <w:sz w:val="17"/>
                <w:szCs w:val="17"/>
              </w:rPr>
              <w:t>Wednesday</w:t>
            </w:r>
            <w:r>
              <w:rPr>
                <w:rFonts w:ascii="Verdana" w:hAnsi="Verdana"/>
                <w:sz w:val="17"/>
                <w:szCs w:val="17"/>
              </w:rPr>
              <w:t>,</w:t>
            </w:r>
            <w:r w:rsidRPr="001F663E">
              <w:rPr>
                <w:rFonts w:ascii="Verdana" w:hAnsi="Verdana"/>
                <w:sz w:val="17"/>
                <w:szCs w:val="17"/>
              </w:rPr>
              <w:t xml:space="preserve"> ____________</w:t>
            </w:r>
          </w:p>
          <w:p w14:paraId="17FB0F73" w14:textId="77777777" w:rsidR="00B7173E" w:rsidRDefault="00B7173E" w:rsidP="00DA51BF">
            <w:pPr>
              <w:rPr>
                <w:rFonts w:ascii="Verdana" w:hAnsi="Verdana"/>
                <w:sz w:val="17"/>
                <w:szCs w:val="17"/>
              </w:rPr>
            </w:pPr>
          </w:p>
          <w:p w14:paraId="158C6B19" w14:textId="77777777" w:rsidR="00B7173E" w:rsidRPr="001F663E" w:rsidRDefault="00B7173E" w:rsidP="00DA51BF">
            <w:pPr>
              <w:rPr>
                <w:rFonts w:ascii="Verdana" w:hAnsi="Verdana"/>
                <w:sz w:val="17"/>
                <w:szCs w:val="17"/>
              </w:rPr>
            </w:pPr>
            <w:r w:rsidRPr="001F663E">
              <w:rPr>
                <w:rFonts w:ascii="Verdana" w:hAnsi="Verdana"/>
                <w:sz w:val="17"/>
                <w:szCs w:val="17"/>
              </w:rPr>
              <w:t xml:space="preserve">Question: </w:t>
            </w:r>
          </w:p>
          <w:p w14:paraId="46F55A06" w14:textId="77777777" w:rsidR="00B7173E" w:rsidRPr="001F663E" w:rsidRDefault="00B7173E" w:rsidP="00DA51BF">
            <w:pPr>
              <w:rPr>
                <w:rFonts w:ascii="Verdana" w:hAnsi="Verdana"/>
                <w:sz w:val="17"/>
                <w:szCs w:val="17"/>
              </w:rPr>
            </w:pPr>
          </w:p>
          <w:p w14:paraId="4D8B7E02" w14:textId="77777777" w:rsidR="00B7173E" w:rsidRPr="001F663E" w:rsidRDefault="00B7173E" w:rsidP="00DA51BF">
            <w:pPr>
              <w:rPr>
                <w:rFonts w:ascii="Verdana" w:hAnsi="Verdana"/>
                <w:sz w:val="17"/>
                <w:szCs w:val="17"/>
              </w:rPr>
            </w:pPr>
          </w:p>
          <w:p w14:paraId="7B6DE6CB" w14:textId="77777777" w:rsidR="00B7173E" w:rsidRPr="001F663E" w:rsidRDefault="00B7173E" w:rsidP="00DA51BF">
            <w:pPr>
              <w:rPr>
                <w:rFonts w:ascii="Verdana" w:hAnsi="Verdana"/>
                <w:sz w:val="17"/>
                <w:szCs w:val="17"/>
              </w:rPr>
            </w:pPr>
          </w:p>
          <w:p w14:paraId="423BF24E" w14:textId="77777777" w:rsidR="00B7173E" w:rsidRPr="003047D9" w:rsidRDefault="00B7173E" w:rsidP="00DA51BF">
            <w:pPr>
              <w:rPr>
                <w:rFonts w:ascii="Verdana" w:hAnsi="Verdana"/>
                <w:sz w:val="17"/>
                <w:szCs w:val="17"/>
              </w:rPr>
            </w:pPr>
          </w:p>
          <w:p w14:paraId="10CB7E38" w14:textId="77777777" w:rsidR="00B7173E" w:rsidRPr="003047D9" w:rsidRDefault="00B7173E" w:rsidP="00DA51BF">
            <w:pPr>
              <w:rPr>
                <w:rFonts w:ascii="Verdana" w:hAnsi="Verdana"/>
                <w:sz w:val="17"/>
                <w:szCs w:val="17"/>
              </w:rPr>
            </w:pPr>
          </w:p>
          <w:p w14:paraId="69B5E2B0" w14:textId="77777777" w:rsidR="00B7173E" w:rsidRPr="003047D9" w:rsidRDefault="00B7173E" w:rsidP="00DA51BF">
            <w:pPr>
              <w:rPr>
                <w:rFonts w:ascii="Verdana" w:hAnsi="Verdana"/>
                <w:sz w:val="17"/>
                <w:szCs w:val="17"/>
              </w:rPr>
            </w:pPr>
          </w:p>
          <w:p w14:paraId="01C66A8F" w14:textId="77777777" w:rsidR="00B7173E" w:rsidRPr="003047D9" w:rsidRDefault="00B7173E" w:rsidP="00DA51BF">
            <w:pPr>
              <w:rPr>
                <w:rFonts w:ascii="Verdana" w:hAnsi="Verdana"/>
                <w:sz w:val="17"/>
                <w:szCs w:val="17"/>
              </w:rPr>
            </w:pPr>
            <w:r w:rsidRPr="003047D9">
              <w:rPr>
                <w:rFonts w:ascii="Verdana" w:hAnsi="Verdana"/>
                <w:sz w:val="17"/>
                <w:szCs w:val="17"/>
              </w:rPr>
              <w:t>Answer:</w:t>
            </w:r>
          </w:p>
          <w:p w14:paraId="33F2A3A7" w14:textId="77777777" w:rsidR="00B7173E" w:rsidRPr="003047D9" w:rsidRDefault="00B7173E" w:rsidP="00DA51BF">
            <w:pPr>
              <w:rPr>
                <w:rFonts w:ascii="Verdana" w:hAnsi="Verdana"/>
                <w:sz w:val="17"/>
                <w:szCs w:val="17"/>
              </w:rPr>
            </w:pPr>
          </w:p>
          <w:p w14:paraId="7E7CFDE1" w14:textId="77777777" w:rsidR="00B7173E" w:rsidRPr="003047D9" w:rsidRDefault="00B7173E" w:rsidP="00DA51BF">
            <w:pPr>
              <w:rPr>
                <w:rFonts w:ascii="Verdana" w:hAnsi="Verdana"/>
                <w:sz w:val="17"/>
                <w:szCs w:val="17"/>
              </w:rPr>
            </w:pPr>
          </w:p>
          <w:p w14:paraId="1C24AB22" w14:textId="77777777" w:rsidR="00B7173E" w:rsidRPr="003047D9" w:rsidRDefault="00B7173E" w:rsidP="00DA51BF">
            <w:pPr>
              <w:rPr>
                <w:rFonts w:ascii="Verdana" w:hAnsi="Verdana"/>
                <w:sz w:val="17"/>
                <w:szCs w:val="17"/>
              </w:rPr>
            </w:pPr>
          </w:p>
          <w:p w14:paraId="45C5FDB6" w14:textId="77777777" w:rsidR="00B7173E" w:rsidRPr="003047D9" w:rsidRDefault="00B7173E" w:rsidP="00DA51BF">
            <w:pPr>
              <w:rPr>
                <w:rFonts w:ascii="Verdana" w:hAnsi="Verdana"/>
                <w:sz w:val="17"/>
                <w:szCs w:val="17"/>
              </w:rPr>
            </w:pPr>
          </w:p>
          <w:p w14:paraId="57A2F819" w14:textId="77777777" w:rsidR="00B7173E" w:rsidRPr="003047D9" w:rsidRDefault="00B7173E" w:rsidP="00DA51BF">
            <w:pPr>
              <w:rPr>
                <w:rFonts w:ascii="Verdana" w:hAnsi="Verdana"/>
                <w:sz w:val="17"/>
                <w:szCs w:val="17"/>
              </w:rPr>
            </w:pPr>
          </w:p>
          <w:p w14:paraId="2214ADC7" w14:textId="77777777" w:rsidR="00B7173E" w:rsidRPr="003047D9" w:rsidRDefault="00B7173E" w:rsidP="00DA51BF">
            <w:pPr>
              <w:rPr>
                <w:rFonts w:ascii="Verdana" w:hAnsi="Verdana"/>
                <w:sz w:val="17"/>
                <w:szCs w:val="17"/>
              </w:rPr>
            </w:pPr>
          </w:p>
          <w:p w14:paraId="0E5B64D7" w14:textId="77777777" w:rsidR="00B7173E" w:rsidRPr="003047D9" w:rsidRDefault="00B7173E" w:rsidP="00DA51BF">
            <w:pPr>
              <w:rPr>
                <w:rFonts w:ascii="Verdana" w:hAnsi="Verdana"/>
                <w:sz w:val="17"/>
                <w:szCs w:val="17"/>
              </w:rPr>
            </w:pPr>
          </w:p>
          <w:p w14:paraId="633852C3" w14:textId="77777777" w:rsidR="00B7173E" w:rsidRPr="003047D9" w:rsidRDefault="00B7173E" w:rsidP="00DA51BF">
            <w:pPr>
              <w:rPr>
                <w:rFonts w:ascii="Verdana" w:hAnsi="Verdana"/>
                <w:sz w:val="17"/>
                <w:szCs w:val="17"/>
              </w:rPr>
            </w:pPr>
          </w:p>
          <w:p w14:paraId="02CBE7B3" w14:textId="77777777" w:rsidR="00B7173E" w:rsidRPr="003047D9" w:rsidRDefault="00B7173E" w:rsidP="00DA51BF">
            <w:pPr>
              <w:rPr>
                <w:rFonts w:ascii="Verdana" w:hAnsi="Verdana"/>
                <w:sz w:val="17"/>
                <w:szCs w:val="17"/>
              </w:rPr>
            </w:pPr>
          </w:p>
          <w:p w14:paraId="63845DDF" w14:textId="77777777" w:rsidR="00B7173E" w:rsidRPr="003047D9" w:rsidRDefault="00B7173E" w:rsidP="00DA51BF">
            <w:pPr>
              <w:rPr>
                <w:rFonts w:ascii="Verdana" w:hAnsi="Verdana"/>
                <w:sz w:val="17"/>
                <w:szCs w:val="17"/>
              </w:rPr>
            </w:pPr>
          </w:p>
        </w:tc>
        <w:tc>
          <w:tcPr>
            <w:tcW w:w="5490" w:type="dxa"/>
            <w:shd w:val="clear" w:color="auto" w:fill="auto"/>
          </w:tcPr>
          <w:p w14:paraId="6812156B" w14:textId="77777777" w:rsidR="00B7173E" w:rsidRPr="001F663E" w:rsidRDefault="00B7173E" w:rsidP="00DA51BF">
            <w:pPr>
              <w:rPr>
                <w:rFonts w:ascii="Verdana" w:hAnsi="Verdana"/>
                <w:sz w:val="17"/>
                <w:szCs w:val="17"/>
              </w:rPr>
            </w:pPr>
            <w:r w:rsidRPr="003047D9">
              <w:rPr>
                <w:rFonts w:ascii="Verdana" w:hAnsi="Verdana"/>
                <w:sz w:val="17"/>
                <w:szCs w:val="17"/>
              </w:rPr>
              <w:t>Thursday</w:t>
            </w:r>
            <w:r>
              <w:rPr>
                <w:rFonts w:ascii="Verdana" w:hAnsi="Verdana"/>
                <w:sz w:val="17"/>
                <w:szCs w:val="17"/>
              </w:rPr>
              <w:t>,</w:t>
            </w:r>
            <w:r w:rsidRPr="001F663E">
              <w:rPr>
                <w:rFonts w:ascii="Verdana" w:hAnsi="Verdana"/>
                <w:sz w:val="17"/>
                <w:szCs w:val="17"/>
              </w:rPr>
              <w:t xml:space="preserve"> _____________</w:t>
            </w:r>
          </w:p>
          <w:p w14:paraId="18CC9FD0" w14:textId="77777777" w:rsidR="00B7173E" w:rsidRDefault="00B7173E" w:rsidP="00DA51BF">
            <w:pPr>
              <w:rPr>
                <w:rFonts w:ascii="Verdana" w:hAnsi="Verdana"/>
                <w:sz w:val="17"/>
                <w:szCs w:val="17"/>
              </w:rPr>
            </w:pPr>
          </w:p>
          <w:p w14:paraId="7D1B9E4A" w14:textId="77777777" w:rsidR="00B7173E" w:rsidRPr="001F663E" w:rsidRDefault="00B7173E" w:rsidP="00DA51BF">
            <w:pPr>
              <w:rPr>
                <w:rFonts w:ascii="Verdana" w:hAnsi="Verdana"/>
                <w:sz w:val="17"/>
                <w:szCs w:val="17"/>
              </w:rPr>
            </w:pPr>
            <w:r w:rsidRPr="001F663E">
              <w:rPr>
                <w:rFonts w:ascii="Verdana" w:hAnsi="Verdana"/>
                <w:sz w:val="17"/>
                <w:szCs w:val="17"/>
              </w:rPr>
              <w:t xml:space="preserve">Question: </w:t>
            </w:r>
          </w:p>
          <w:p w14:paraId="279471C6" w14:textId="77777777" w:rsidR="00B7173E" w:rsidRPr="001F663E" w:rsidRDefault="00B7173E" w:rsidP="00DA51BF">
            <w:pPr>
              <w:rPr>
                <w:rFonts w:ascii="Verdana" w:hAnsi="Verdana"/>
                <w:sz w:val="17"/>
                <w:szCs w:val="17"/>
              </w:rPr>
            </w:pPr>
          </w:p>
          <w:p w14:paraId="04DD7A32" w14:textId="77777777" w:rsidR="00B7173E" w:rsidRPr="001F663E" w:rsidRDefault="00B7173E" w:rsidP="00DA51BF">
            <w:pPr>
              <w:rPr>
                <w:rFonts w:ascii="Verdana" w:hAnsi="Verdana"/>
                <w:sz w:val="17"/>
                <w:szCs w:val="17"/>
              </w:rPr>
            </w:pPr>
          </w:p>
          <w:p w14:paraId="3FA58BA8" w14:textId="77777777" w:rsidR="00B7173E" w:rsidRPr="001F663E" w:rsidRDefault="00B7173E" w:rsidP="00DA51BF">
            <w:pPr>
              <w:rPr>
                <w:rFonts w:ascii="Verdana" w:hAnsi="Verdana"/>
                <w:sz w:val="17"/>
                <w:szCs w:val="17"/>
              </w:rPr>
            </w:pPr>
          </w:p>
          <w:p w14:paraId="4CEB8E69" w14:textId="77777777" w:rsidR="00B7173E" w:rsidRPr="003047D9" w:rsidRDefault="00B7173E" w:rsidP="00DA51BF">
            <w:pPr>
              <w:rPr>
                <w:rFonts w:ascii="Verdana" w:hAnsi="Verdana"/>
                <w:sz w:val="17"/>
                <w:szCs w:val="17"/>
              </w:rPr>
            </w:pPr>
          </w:p>
          <w:p w14:paraId="03C33EF2" w14:textId="77777777" w:rsidR="00B7173E" w:rsidRPr="003047D9" w:rsidRDefault="00B7173E" w:rsidP="00DA51BF">
            <w:pPr>
              <w:rPr>
                <w:rFonts w:ascii="Verdana" w:hAnsi="Verdana"/>
                <w:sz w:val="17"/>
                <w:szCs w:val="17"/>
              </w:rPr>
            </w:pPr>
          </w:p>
          <w:p w14:paraId="7452737F" w14:textId="77777777" w:rsidR="00B7173E" w:rsidRPr="003047D9" w:rsidRDefault="00B7173E" w:rsidP="00DA51BF">
            <w:pPr>
              <w:rPr>
                <w:rFonts w:ascii="Verdana" w:hAnsi="Verdana"/>
                <w:sz w:val="17"/>
                <w:szCs w:val="17"/>
              </w:rPr>
            </w:pPr>
          </w:p>
          <w:p w14:paraId="1A25C813" w14:textId="77777777" w:rsidR="00B7173E" w:rsidRPr="003047D9" w:rsidRDefault="00B7173E" w:rsidP="00DA51BF">
            <w:pPr>
              <w:rPr>
                <w:rFonts w:ascii="Verdana" w:hAnsi="Verdana"/>
                <w:sz w:val="17"/>
                <w:szCs w:val="17"/>
              </w:rPr>
            </w:pPr>
            <w:r w:rsidRPr="003047D9">
              <w:rPr>
                <w:rFonts w:ascii="Verdana" w:hAnsi="Verdana"/>
                <w:sz w:val="17"/>
                <w:szCs w:val="17"/>
              </w:rPr>
              <w:t>Answer:</w:t>
            </w:r>
          </w:p>
          <w:p w14:paraId="36793AF9" w14:textId="77777777" w:rsidR="00B7173E" w:rsidRPr="003047D9" w:rsidRDefault="00B7173E" w:rsidP="00DA51BF">
            <w:pPr>
              <w:rPr>
                <w:rFonts w:ascii="Verdana" w:hAnsi="Verdana"/>
                <w:sz w:val="17"/>
                <w:szCs w:val="17"/>
              </w:rPr>
            </w:pPr>
          </w:p>
        </w:tc>
      </w:tr>
      <w:tr w:rsidR="00B7173E" w:rsidRPr="003047D9" w14:paraId="0928EA8E" w14:textId="77777777" w:rsidTr="00DA51BF">
        <w:tc>
          <w:tcPr>
            <w:tcW w:w="5670" w:type="dxa"/>
            <w:shd w:val="clear" w:color="auto" w:fill="auto"/>
          </w:tcPr>
          <w:p w14:paraId="783DB069" w14:textId="77777777" w:rsidR="00B7173E" w:rsidRPr="001F663E" w:rsidRDefault="00B7173E" w:rsidP="00DA51BF">
            <w:pPr>
              <w:rPr>
                <w:rFonts w:ascii="Verdana" w:hAnsi="Verdana"/>
                <w:sz w:val="17"/>
                <w:szCs w:val="17"/>
              </w:rPr>
            </w:pPr>
            <w:r w:rsidRPr="003047D9">
              <w:rPr>
                <w:rFonts w:ascii="Verdana" w:hAnsi="Verdana"/>
                <w:sz w:val="17"/>
                <w:szCs w:val="17"/>
              </w:rPr>
              <w:t>Friday</w:t>
            </w:r>
            <w:r>
              <w:rPr>
                <w:rFonts w:ascii="Verdana" w:hAnsi="Verdana"/>
                <w:sz w:val="17"/>
                <w:szCs w:val="17"/>
              </w:rPr>
              <w:t>,</w:t>
            </w:r>
            <w:r w:rsidRPr="001F663E">
              <w:rPr>
                <w:rFonts w:ascii="Verdana" w:hAnsi="Verdana"/>
                <w:sz w:val="17"/>
                <w:szCs w:val="17"/>
              </w:rPr>
              <w:t xml:space="preserve"> _____________</w:t>
            </w:r>
          </w:p>
          <w:p w14:paraId="71A59B56" w14:textId="77777777" w:rsidR="00B7173E" w:rsidRDefault="00B7173E" w:rsidP="00DA51BF">
            <w:pPr>
              <w:rPr>
                <w:rFonts w:ascii="Verdana" w:hAnsi="Verdana"/>
                <w:sz w:val="17"/>
                <w:szCs w:val="17"/>
              </w:rPr>
            </w:pPr>
          </w:p>
          <w:p w14:paraId="7945215C" w14:textId="77777777" w:rsidR="00B7173E" w:rsidRPr="001F663E" w:rsidRDefault="00B7173E" w:rsidP="00DA51BF">
            <w:pPr>
              <w:rPr>
                <w:rFonts w:ascii="Verdana" w:hAnsi="Verdana"/>
                <w:sz w:val="17"/>
                <w:szCs w:val="17"/>
              </w:rPr>
            </w:pPr>
            <w:r w:rsidRPr="001F663E">
              <w:rPr>
                <w:rFonts w:ascii="Verdana" w:hAnsi="Verdana"/>
                <w:sz w:val="17"/>
                <w:szCs w:val="17"/>
              </w:rPr>
              <w:t xml:space="preserve">Question: </w:t>
            </w:r>
          </w:p>
          <w:p w14:paraId="6C1DAEA5" w14:textId="77777777" w:rsidR="00B7173E" w:rsidRPr="001F663E" w:rsidRDefault="00B7173E" w:rsidP="00DA51BF">
            <w:pPr>
              <w:rPr>
                <w:rFonts w:ascii="Verdana" w:hAnsi="Verdana"/>
                <w:sz w:val="17"/>
                <w:szCs w:val="17"/>
              </w:rPr>
            </w:pPr>
          </w:p>
          <w:p w14:paraId="49C1E341" w14:textId="77777777" w:rsidR="00B7173E" w:rsidRPr="001F663E" w:rsidRDefault="00B7173E" w:rsidP="00DA51BF">
            <w:pPr>
              <w:rPr>
                <w:rFonts w:ascii="Verdana" w:hAnsi="Verdana"/>
                <w:sz w:val="17"/>
                <w:szCs w:val="17"/>
              </w:rPr>
            </w:pPr>
          </w:p>
          <w:p w14:paraId="2E38236F" w14:textId="77777777" w:rsidR="00B7173E" w:rsidRPr="001F663E" w:rsidRDefault="00B7173E" w:rsidP="00DA51BF">
            <w:pPr>
              <w:rPr>
                <w:rFonts w:ascii="Verdana" w:hAnsi="Verdana"/>
                <w:sz w:val="17"/>
                <w:szCs w:val="17"/>
              </w:rPr>
            </w:pPr>
          </w:p>
          <w:p w14:paraId="3AB4259A" w14:textId="77777777" w:rsidR="00B7173E" w:rsidRPr="003047D9" w:rsidRDefault="00B7173E" w:rsidP="00DA51BF">
            <w:pPr>
              <w:rPr>
                <w:rFonts w:ascii="Verdana" w:hAnsi="Verdana"/>
                <w:sz w:val="17"/>
                <w:szCs w:val="17"/>
              </w:rPr>
            </w:pPr>
          </w:p>
          <w:p w14:paraId="2C135B57" w14:textId="77777777" w:rsidR="00B7173E" w:rsidRPr="003047D9" w:rsidRDefault="00B7173E" w:rsidP="00DA51BF">
            <w:pPr>
              <w:rPr>
                <w:rFonts w:ascii="Verdana" w:hAnsi="Verdana"/>
                <w:sz w:val="17"/>
                <w:szCs w:val="17"/>
              </w:rPr>
            </w:pPr>
          </w:p>
          <w:p w14:paraId="7DA3DCA3" w14:textId="77777777" w:rsidR="00B7173E" w:rsidRPr="003047D9" w:rsidRDefault="00B7173E" w:rsidP="00DA51BF">
            <w:pPr>
              <w:rPr>
                <w:rFonts w:ascii="Verdana" w:hAnsi="Verdana"/>
                <w:sz w:val="17"/>
                <w:szCs w:val="17"/>
              </w:rPr>
            </w:pPr>
          </w:p>
          <w:p w14:paraId="125456B9" w14:textId="77777777" w:rsidR="00B7173E" w:rsidRPr="003047D9" w:rsidRDefault="00B7173E" w:rsidP="00DA51BF">
            <w:pPr>
              <w:rPr>
                <w:rFonts w:ascii="Verdana" w:hAnsi="Verdana"/>
                <w:sz w:val="17"/>
                <w:szCs w:val="17"/>
              </w:rPr>
            </w:pPr>
            <w:r w:rsidRPr="003047D9">
              <w:rPr>
                <w:rFonts w:ascii="Verdana" w:hAnsi="Verdana"/>
                <w:sz w:val="17"/>
                <w:szCs w:val="17"/>
              </w:rPr>
              <w:t>Answer:</w:t>
            </w:r>
          </w:p>
          <w:p w14:paraId="488FB446" w14:textId="77777777" w:rsidR="00B7173E" w:rsidRPr="003047D9" w:rsidRDefault="00B7173E" w:rsidP="00DA51BF">
            <w:pPr>
              <w:rPr>
                <w:rFonts w:ascii="Verdana" w:hAnsi="Verdana"/>
                <w:sz w:val="17"/>
                <w:szCs w:val="17"/>
              </w:rPr>
            </w:pPr>
          </w:p>
          <w:p w14:paraId="4C03BCB1" w14:textId="77777777" w:rsidR="00B7173E" w:rsidRPr="003047D9" w:rsidRDefault="00B7173E" w:rsidP="00DA51BF">
            <w:pPr>
              <w:rPr>
                <w:rFonts w:ascii="Verdana" w:hAnsi="Verdana"/>
                <w:sz w:val="17"/>
                <w:szCs w:val="17"/>
              </w:rPr>
            </w:pPr>
          </w:p>
          <w:p w14:paraId="466AB548" w14:textId="77777777" w:rsidR="00B7173E" w:rsidRPr="003047D9" w:rsidRDefault="00B7173E" w:rsidP="00DA51BF">
            <w:pPr>
              <w:rPr>
                <w:rFonts w:ascii="Verdana" w:hAnsi="Verdana"/>
                <w:sz w:val="17"/>
                <w:szCs w:val="17"/>
              </w:rPr>
            </w:pPr>
          </w:p>
          <w:p w14:paraId="06B962FA" w14:textId="77777777" w:rsidR="00B7173E" w:rsidRPr="003047D9" w:rsidRDefault="00B7173E" w:rsidP="00DA51BF">
            <w:pPr>
              <w:rPr>
                <w:rFonts w:ascii="Verdana" w:hAnsi="Verdana"/>
                <w:sz w:val="17"/>
                <w:szCs w:val="17"/>
              </w:rPr>
            </w:pPr>
          </w:p>
          <w:p w14:paraId="1116BFCE" w14:textId="77777777" w:rsidR="00B7173E" w:rsidRPr="003047D9" w:rsidRDefault="00B7173E" w:rsidP="00DA51BF">
            <w:pPr>
              <w:rPr>
                <w:rFonts w:ascii="Verdana" w:hAnsi="Verdana"/>
                <w:sz w:val="17"/>
                <w:szCs w:val="17"/>
              </w:rPr>
            </w:pPr>
          </w:p>
          <w:p w14:paraId="30C8F10B" w14:textId="77777777" w:rsidR="00B7173E" w:rsidRPr="003047D9" w:rsidRDefault="00B7173E" w:rsidP="00DA51BF">
            <w:pPr>
              <w:rPr>
                <w:rFonts w:ascii="Verdana" w:hAnsi="Verdana"/>
                <w:sz w:val="17"/>
                <w:szCs w:val="17"/>
              </w:rPr>
            </w:pPr>
          </w:p>
          <w:p w14:paraId="27D3F71C" w14:textId="77777777" w:rsidR="00B7173E" w:rsidRPr="003047D9" w:rsidRDefault="00B7173E" w:rsidP="00DA51BF">
            <w:pPr>
              <w:rPr>
                <w:rFonts w:ascii="Verdana" w:hAnsi="Verdana"/>
                <w:sz w:val="17"/>
                <w:szCs w:val="17"/>
              </w:rPr>
            </w:pPr>
          </w:p>
          <w:p w14:paraId="09BBA4EC" w14:textId="77777777" w:rsidR="00B7173E" w:rsidRPr="003047D9" w:rsidRDefault="00B7173E" w:rsidP="00DA51BF">
            <w:pPr>
              <w:rPr>
                <w:rFonts w:ascii="Verdana" w:hAnsi="Verdana"/>
                <w:sz w:val="17"/>
                <w:szCs w:val="17"/>
              </w:rPr>
            </w:pPr>
          </w:p>
          <w:p w14:paraId="7EB2AA9A" w14:textId="77777777" w:rsidR="00B7173E" w:rsidRPr="003047D9" w:rsidRDefault="00B7173E" w:rsidP="00DA51BF">
            <w:pPr>
              <w:rPr>
                <w:rFonts w:ascii="Verdana" w:hAnsi="Verdana"/>
                <w:sz w:val="17"/>
                <w:szCs w:val="17"/>
              </w:rPr>
            </w:pPr>
          </w:p>
        </w:tc>
        <w:tc>
          <w:tcPr>
            <w:tcW w:w="5490" w:type="dxa"/>
            <w:shd w:val="clear" w:color="auto" w:fill="auto"/>
          </w:tcPr>
          <w:p w14:paraId="2747D0FB" w14:textId="77777777" w:rsidR="00B7173E" w:rsidRPr="003047D9" w:rsidRDefault="00B7173E" w:rsidP="00DA51BF">
            <w:pPr>
              <w:rPr>
                <w:rFonts w:ascii="Verdana" w:hAnsi="Verdana"/>
                <w:sz w:val="17"/>
                <w:szCs w:val="17"/>
              </w:rPr>
            </w:pPr>
            <w:r w:rsidRPr="003047D9">
              <w:rPr>
                <w:rFonts w:ascii="Verdana" w:hAnsi="Verdana"/>
                <w:sz w:val="17"/>
                <w:szCs w:val="17"/>
              </w:rPr>
              <w:t>Summarize the learning objectives for the week.</w:t>
            </w:r>
          </w:p>
        </w:tc>
      </w:tr>
    </w:tbl>
    <w:p w14:paraId="36AEC8BA" w14:textId="10792531" w:rsidR="00B7173E" w:rsidRPr="00B62B2A" w:rsidRDefault="005421B0" w:rsidP="00CB294A">
      <w:pPr>
        <w:pStyle w:val="FFASub2"/>
      </w:pPr>
      <w:r w:rsidRPr="007C6CB6">
        <w:t>*Worksheet modified from</w:t>
      </w:r>
      <w:r>
        <w:t xml:space="preserve"> a resource created by</w:t>
      </w:r>
      <w:r w:rsidRPr="007C6CB6">
        <w:t xml:space="preserve"> Chasten Bear</w:t>
      </w:r>
      <w:r>
        <w:t>,</w:t>
      </w:r>
      <w:r w:rsidRPr="007C6CB6">
        <w:t xml:space="preserve"> </w:t>
      </w:r>
      <w:r>
        <w:t>Indianapolis Classical School</w:t>
      </w:r>
      <w:r w:rsidRPr="007C6CB6">
        <w:t>, Indianapolis, I</w:t>
      </w:r>
      <w:r>
        <w:t>nd.</w:t>
      </w:r>
    </w:p>
    <w:sectPr w:rsidR="00B7173E" w:rsidRPr="00B62B2A" w:rsidSect="00E37A94">
      <w:headerReference w:type="first" r:id="rId55"/>
      <w:pgSz w:w="12240" w:h="15840" w:code="1"/>
      <w:pgMar w:top="990" w:right="720" w:bottom="1170" w:left="72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6E6C72A6" w14:textId="77777777" w:rsidR="00EA55DC" w:rsidRDefault="00EA55DC" w:rsidP="008D333D">
      <w:r>
        <w:separator/>
      </w:r>
    </w:p>
  </w:endnote>
  <w:endnote w:type="continuationSeparator" w:id="0">
    <w:p w14:paraId="6763FB21" w14:textId="77777777" w:rsidR="00EA55DC" w:rsidRDefault="00EA55DC" w:rsidP="008D333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Georgia">
    <w:panose1 w:val="02040502050405020303"/>
    <w:charset w:val="00"/>
    <w:family w:val="roman"/>
    <w:pitch w:val="variable"/>
    <w:sig w:usb0="00000287" w:usb1="00000000" w:usb2="00000000" w:usb3="00000000" w:csb0="0000009F" w:csb1="00000000"/>
  </w:font>
  <w:font w:name="KlinicSlab-Medium">
    <w:altName w:val="Klinic Slab Medium"/>
    <w:panose1 w:val="00000000000000000000"/>
    <w:charset w:val="4D"/>
    <w:family w:val="auto"/>
    <w:notTrueType/>
    <w:pitch w:val="default"/>
    <w:sig w:usb0="00000003" w:usb1="00000000" w:usb2="00000000" w:usb3="00000000" w:csb0="00000001" w:csb1="00000000"/>
  </w:font>
  <w:font w:name="Lasiver">
    <w:panose1 w:val="00000500000000000000"/>
    <w:charset w:val="00"/>
    <w:family w:val="modern"/>
    <w:notTrueType/>
    <w:pitch w:val="variable"/>
    <w:sig w:usb0="00000007" w:usb1="00000000" w:usb2="00000000" w:usb3="00000000" w:csb0="00000093" w:csb1="00000000"/>
  </w:font>
  <w:font w:name="Tahoma">
    <w:panose1 w:val="020B0604030504040204"/>
    <w:charset w:val="00"/>
    <w:family w:val="swiss"/>
    <w:pitch w:val="variable"/>
    <w:sig w:usb0="E1002EFF" w:usb1="C000605B" w:usb2="00000029" w:usb3="00000000" w:csb0="000101FF" w:csb1="00000000"/>
  </w:font>
  <w:font w:name="MinionPro-Regular">
    <w:altName w:val="Calibri"/>
    <w:panose1 w:val="00000000000000000000"/>
    <w:charset w:val="4D"/>
    <w:family w:val="auto"/>
    <w:notTrueType/>
    <w:pitch w:val="default"/>
    <w:sig w:usb0="00000003" w:usb1="00000000" w:usb2="00000000" w:usb3="00000000" w:csb0="00000001" w:csb1="00000000"/>
  </w:font>
  <w:font w:name="Lasiver-Regular">
    <w:altName w:val="Lasiver"/>
    <w:panose1 w:val="00000500000000000000"/>
    <w:charset w:val="4D"/>
    <w:family w:val="auto"/>
    <w:notTrueType/>
    <w:pitch w:val="default"/>
    <w:sig w:usb0="00000003" w:usb1="00000000" w:usb2="00000000" w:usb3="00000000" w:csb0="00000001" w:csb1="00000000"/>
  </w:font>
  <w:font w:name="KlinicSlab-MediumItalic">
    <w:altName w:val="Calibri"/>
    <w:panose1 w:val="00000000000000000000"/>
    <w:charset w:val="4D"/>
    <w:family w:val="auto"/>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12E0FB" w14:textId="77777777" w:rsidR="00575A5C" w:rsidRDefault="00575A5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4D100F" w14:textId="77777777" w:rsidR="00575A5C" w:rsidRDefault="00575A5C" w:rsidP="00D77246"/>
  <w:p w14:paraId="176DE997" w14:textId="77777777" w:rsidR="00575A5C" w:rsidRDefault="00575A5C" w:rsidP="008D333D">
    <w:pPr>
      <w:tabs>
        <w:tab w:val="left" w:pos="4770"/>
      </w:tabs>
    </w:pPr>
    <w:r>
      <w:rPr>
        <w:noProof/>
        <w:lang w:eastAsia="en-US"/>
      </w:rPr>
      <w:drawing>
        <wp:anchor distT="0" distB="0" distL="114300" distR="114300" simplePos="0" relativeHeight="251653632" behindDoc="0" locked="0" layoutInCell="1" allowOverlap="1" wp14:anchorId="62D1B189" wp14:editId="2194C610">
          <wp:simplePos x="0" y="0"/>
          <wp:positionH relativeFrom="page">
            <wp:posOffset>0</wp:posOffset>
          </wp:positionH>
          <wp:positionV relativeFrom="paragraph">
            <wp:posOffset>-4445</wp:posOffset>
          </wp:positionV>
          <wp:extent cx="7794607" cy="713232"/>
          <wp:effectExtent l="0" t="0" r="0" b="0"/>
          <wp:wrapNone/>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FA Letterhead.pdf"/>
                  <pic:cNvPicPr/>
                </pic:nvPicPr>
                <pic:blipFill rotWithShape="1">
                  <a:blip r:embed="rId1">
                    <a:extLst>
                      <a:ext uri="{28A0092B-C50C-407E-A947-70E740481C1C}">
                        <a14:useLocalDpi xmlns:a14="http://schemas.microsoft.com/office/drawing/2010/main" val="0"/>
                      </a:ext>
                    </a:extLst>
                  </a:blip>
                  <a:srcRect t="92986" b="-56"/>
                  <a:stretch/>
                </pic:blipFill>
                <pic:spPr bwMode="auto">
                  <a:xfrm>
                    <a:off x="0" y="0"/>
                    <a:ext cx="7794607" cy="713232"/>
                  </a:xfrm>
                  <a:prstGeom prst="rect">
                    <a:avLst/>
                  </a:prstGeom>
                  <a:ln>
                    <a:noFill/>
                  </a:ln>
                  <a:extLst>
                    <a:ext uri="{53640926-AAD7-44D8-BBD7-CCE9431645EC}">
                      <a14:shadowObscured xmlns:a14="http://schemas.microsoft.com/office/drawing/2010/main"/>
                    </a:ext>
                    <a:ext uri="{FAA26D3D-D897-4be2-8F04-BA451C77F1D7}">
                      <ma14:placeholder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pic:spPr>
              </pic:pic>
            </a:graphicData>
          </a:graphic>
          <wp14:sizeRelH relativeFrom="page">
            <wp14:pctWidth>0</wp14:pctWidth>
          </wp14:sizeRelH>
          <wp14:sizeRelV relativeFrom="page">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B2C775" w14:textId="77777777" w:rsidR="00575A5C" w:rsidRDefault="00575A5C">
    <w:r>
      <w:rPr>
        <w:noProof/>
        <w:lang w:eastAsia="en-US"/>
      </w:rPr>
      <w:drawing>
        <wp:anchor distT="0" distB="0" distL="114300" distR="114300" simplePos="0" relativeHeight="251646464" behindDoc="0" locked="0" layoutInCell="1" allowOverlap="1" wp14:anchorId="6960941C" wp14:editId="391EF28E">
          <wp:simplePos x="0" y="0"/>
          <wp:positionH relativeFrom="page">
            <wp:posOffset>-19050</wp:posOffset>
          </wp:positionH>
          <wp:positionV relativeFrom="paragraph">
            <wp:posOffset>-13970</wp:posOffset>
          </wp:positionV>
          <wp:extent cx="7794607" cy="713232"/>
          <wp:effectExtent l="0" t="0" r="0" b="0"/>
          <wp:wrapNone/>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FA Letterhead.pdf"/>
                  <pic:cNvPicPr/>
                </pic:nvPicPr>
                <pic:blipFill rotWithShape="1">
                  <a:blip r:embed="rId1">
                    <a:extLst>
                      <a:ext uri="{28A0092B-C50C-407E-A947-70E740481C1C}">
                        <a14:useLocalDpi xmlns:a14="http://schemas.microsoft.com/office/drawing/2010/main" val="0"/>
                      </a:ext>
                    </a:extLst>
                  </a:blip>
                  <a:srcRect t="92986" b="-56"/>
                  <a:stretch/>
                </pic:blipFill>
                <pic:spPr bwMode="auto">
                  <a:xfrm>
                    <a:off x="0" y="0"/>
                    <a:ext cx="7794607" cy="713232"/>
                  </a:xfrm>
                  <a:prstGeom prst="rect">
                    <a:avLst/>
                  </a:prstGeom>
                  <a:ln>
                    <a:noFill/>
                  </a:ln>
                  <a:extLst>
                    <a:ext uri="{53640926-AAD7-44D8-BBD7-CCE9431645EC}">
                      <a14:shadowObscured xmlns:a14="http://schemas.microsoft.com/office/drawing/2010/main"/>
                    </a:ext>
                    <a:ext uri="{FAA26D3D-D897-4be2-8F04-BA451C77F1D7}">
                      <ma14:placeholder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1B08AAFA" w14:textId="77777777" w:rsidR="00EA55DC" w:rsidRDefault="00EA55DC" w:rsidP="008D333D">
      <w:r>
        <w:separator/>
      </w:r>
    </w:p>
  </w:footnote>
  <w:footnote w:type="continuationSeparator" w:id="0">
    <w:p w14:paraId="662A36C4" w14:textId="77777777" w:rsidR="00EA55DC" w:rsidRDefault="00EA55DC" w:rsidP="008D333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C4925F4" w14:textId="77777777" w:rsidR="00575A5C" w:rsidRDefault="00575A5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3AF5A3" w14:textId="77777777" w:rsidR="00575A5C" w:rsidRDefault="00575A5C">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9AC018A" w14:textId="51EEBA8D" w:rsidR="00575A5C" w:rsidRDefault="00575A5C">
    <w:r>
      <w:rPr>
        <w:noProof/>
        <w:lang w:eastAsia="en-US"/>
      </w:rPr>
      <w:drawing>
        <wp:anchor distT="0" distB="0" distL="114300" distR="114300" simplePos="0" relativeHeight="251677184" behindDoc="1" locked="0" layoutInCell="1" allowOverlap="1" wp14:anchorId="146FC38B" wp14:editId="3B6808FD">
          <wp:simplePos x="0" y="0"/>
          <wp:positionH relativeFrom="margin">
            <wp:posOffset>4692015</wp:posOffset>
          </wp:positionH>
          <wp:positionV relativeFrom="paragraph">
            <wp:posOffset>-626763</wp:posOffset>
          </wp:positionV>
          <wp:extent cx="1963420" cy="806450"/>
          <wp:effectExtent l="0" t="0" r="0" b="0"/>
          <wp:wrapTight wrapText="bothSides">
            <wp:wrapPolygon edited="0">
              <wp:start x="0" y="0"/>
              <wp:lineTo x="0" y="20920"/>
              <wp:lineTo x="21376" y="20920"/>
              <wp:lineTo x="21376" y="0"/>
              <wp:lineTo x="0" y="0"/>
            </wp:wrapPolygon>
          </wp:wrapTight>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63420" cy="806450"/>
                  </a:xfrm>
                  <a:prstGeom prst="rect">
                    <a:avLst/>
                  </a:prstGeom>
                </pic:spPr>
              </pic:pic>
            </a:graphicData>
          </a:graphic>
          <wp14:sizeRelH relativeFrom="page">
            <wp14:pctWidth>0</wp14:pctWidth>
          </wp14:sizeRelH>
          <wp14:sizeRelV relativeFrom="page">
            <wp14:pctHeight>0</wp14:pctHeight>
          </wp14:sizeRelV>
        </wp:anchor>
      </w:drawing>
    </w:r>
    <w:r>
      <w:rPr>
        <w:noProof/>
        <w:lang w:eastAsia="en-US"/>
      </w:rPr>
      <mc:AlternateContent>
        <mc:Choice Requires="wps">
          <w:drawing>
            <wp:anchor distT="0" distB="0" distL="114300" distR="114300" simplePos="0" relativeHeight="251675136" behindDoc="0" locked="0" layoutInCell="1" allowOverlap="1" wp14:anchorId="4A71240E" wp14:editId="21F29FEC">
              <wp:simplePos x="0" y="0"/>
              <wp:positionH relativeFrom="margin">
                <wp:align>right</wp:align>
              </wp:positionH>
              <wp:positionV relativeFrom="paragraph">
                <wp:posOffset>49058</wp:posOffset>
              </wp:positionV>
              <wp:extent cx="2152650" cy="552734"/>
              <wp:effectExtent l="0" t="0" r="0" b="0"/>
              <wp:wrapNone/>
              <wp:docPr id="3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52650" cy="552734"/>
                      </a:xfrm>
                      <a:prstGeom prst="rect">
                        <a:avLst/>
                      </a:prstGeom>
                      <a:solidFill>
                        <a:srgbClr val="FFFFFF"/>
                      </a:solidFill>
                      <a:ln w="9525">
                        <a:noFill/>
                        <a:miter lim="800000"/>
                        <a:headEnd/>
                        <a:tailEnd/>
                      </a:ln>
                    </wps:spPr>
                    <wps:txbx>
                      <w:txbxContent>
                        <w:p w14:paraId="535B7FE6" w14:textId="4AA7DC46" w:rsidR="00575A5C" w:rsidRDefault="00575A5C" w:rsidP="009D2E50">
                          <w:pPr>
                            <w:pStyle w:val="DocumentTitle"/>
                          </w:pPr>
                          <w:r>
                            <w:t>Lesson 1 of 6</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4A71240E" id="_x0000_t202" coordsize="21600,21600" o:spt="202" path="m,l,21600r21600,l21600,xe">
              <v:stroke joinstyle="miter"/>
              <v:path gradientshapeok="t" o:connecttype="rect"/>
            </v:shapetype>
            <v:shape id="_x0000_s1094" type="#_x0000_t202" style="position:absolute;margin-left:118.3pt;margin-top:3.85pt;width:169.5pt;height:43.5pt;z-index:251675136;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nRIOIQIAAB0EAAAOAAAAZHJzL2Uyb0RvYy54bWysU9uO2yAQfa/Uf0C8N3a88V6sOKtttqkq&#10;bS/Sbj8AYxyjAkOBxE6/fgeczabtW1UeEMPMHM6cGZa3o1ZkL5yXYGo6n+WUCMOhlWZb0+9Pm3fX&#10;lPjATMsUGFHTg/D0dvX2zXKwlSigB9UKRxDE+GqwNe1DsFWWed4LzfwMrDDo7MBpFtB026x1bEB0&#10;rbIizy+zAVxrHXDhPd7eT066SvhdJ3j42nVeBKJqitxC2l3am7hnqyWrto7ZXvIjDfYPLDSTBh89&#10;Qd2zwMjOyb+gtOQOPHRhxkFn0HWSi1QDVjPP/6jmsWdWpFpQHG9PMvn/B8u/7L85ItuaXuRXlBim&#10;sUlPYgzkPYykiPoM1lcY9mgxMIx4jX1OtXr7APyHJwbWPTNbceccDL1gLfKbx8zsLHXC8RGkGT5D&#10;i8+wXYAENHZOR/FQDoLo2KfDqTeRCsfLYl4WlyW6OPrKsri6WKQnWPWSbZ0PHwVoEg81ddj7hM72&#10;Dz5ENqx6CYmPeVCy3UilkuG2zVo5smc4J5u0jui/hSlDhprelEWZkA3E/DRCWgacYyV1Ta/zuGI6&#10;q6IaH0ybzoFJNZ2RiTJHeaIikzZhbEYMjJo10B5QKAfTvOL/wkMP7hclA85qTf3PHXOCEvXJoNg3&#10;88UiDncyFuVVgYY79zTnHmY4QtU0UDId1yF9iMjXwB02pZNJr1cmR644g0nG43+JQ35up6jXX716&#10;BgAA//8DAFBLAwQUAAYACAAAACEA7gKB7NoAAAAFAQAADwAAAGRycy9kb3ducmV2LnhtbEyPwU7D&#10;MBBE70j8g7VIXBB1oKUmIZsKkEC9tvQDNsk2iYjtKHab9O9ZTnAczWjmTb6Zba/OPIbOO4SHRQKK&#10;XeXrzjUIh6+P+2dQIZKrqfeOES4cYFNcX+WU1X5yOz7vY6OkxIWMENoYh0zrULVsKSz8wE68ox8t&#10;RZFjo+uRJim3vX5MkrW21DlZaGng95ar7/3JIhy3091TOpWf8WB2q/Ubdab0F8Tbm/n1BVTkOf6F&#10;4Rdf0KEQptKfXB1UjyBHIoIxoMRcLlPRJUK6MqCLXP+nL34AAAD//wMAUEsBAi0AFAAGAAgAAAAh&#10;ALaDOJL+AAAA4QEAABMAAAAAAAAAAAAAAAAAAAAAAFtDb250ZW50X1R5cGVzXS54bWxQSwECLQAU&#10;AAYACAAAACEAOP0h/9YAAACUAQAACwAAAAAAAAAAAAAAAAAvAQAAX3JlbHMvLnJlbHNQSwECLQAU&#10;AAYACAAAACEAyp0SDiECAAAdBAAADgAAAAAAAAAAAAAAAAAuAgAAZHJzL2Uyb0RvYy54bWxQSwEC&#10;LQAUAAYACAAAACEA7gKB7NoAAAAFAQAADwAAAAAAAAAAAAAAAAB7BAAAZHJzL2Rvd25yZXYueG1s&#10;UEsFBgAAAAAEAAQA8wAAAIIFAAAAAA==&#10;" stroked="f">
              <v:textbox>
                <w:txbxContent>
                  <w:p w14:paraId="535B7FE6" w14:textId="4AA7DC46" w:rsidR="00575A5C" w:rsidRDefault="00575A5C" w:rsidP="009D2E50">
                    <w:pPr>
                      <w:pStyle w:val="DocumentTitle"/>
                    </w:pPr>
                    <w:r>
                      <w:t>Lesson 1 of 6</w:t>
                    </w:r>
                  </w:p>
                </w:txbxContent>
              </v:textbox>
              <w10:wrap anchorx="margin"/>
            </v:shape>
          </w:pict>
        </mc:Fallback>
      </mc:AlternateContent>
    </w:r>
    <w:r>
      <w:rPr>
        <w:noProof/>
        <w:lang w:eastAsia="en-US"/>
      </w:rPr>
      <w:drawing>
        <wp:anchor distT="0" distB="0" distL="114300" distR="114300" simplePos="0" relativeHeight="251667968" behindDoc="1" locked="0" layoutInCell="1" allowOverlap="1" wp14:anchorId="707C161E" wp14:editId="78341424">
          <wp:simplePos x="0" y="0"/>
          <wp:positionH relativeFrom="column">
            <wp:posOffset>0</wp:posOffset>
          </wp:positionH>
          <wp:positionV relativeFrom="paragraph">
            <wp:posOffset>-641349</wp:posOffset>
          </wp:positionV>
          <wp:extent cx="901700" cy="1149668"/>
          <wp:effectExtent l="0" t="0" r="0" b="0"/>
          <wp:wrapNone/>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ationalFFA_Emblem_R_3C_CMYK.jpg"/>
                  <pic:cNvPicPr/>
                </pic:nvPicPr>
                <pic:blipFill>
                  <a:blip r:embed="rId2">
                    <a:extLst>
                      <a:ext uri="{28A0092B-C50C-407E-A947-70E740481C1C}">
                        <a14:useLocalDpi xmlns:a14="http://schemas.microsoft.com/office/drawing/2010/main" val="0"/>
                      </a:ext>
                    </a:extLst>
                  </a:blip>
                  <a:stretch>
                    <a:fillRect/>
                  </a:stretch>
                </pic:blipFill>
                <pic:spPr>
                  <a:xfrm>
                    <a:off x="0" y="0"/>
                    <a:ext cx="901700" cy="1149668"/>
                  </a:xfrm>
                  <a:prstGeom prst="rect">
                    <a:avLst/>
                  </a:prstGeom>
                </pic:spPr>
              </pic:pic>
            </a:graphicData>
          </a:graphic>
          <wp14:sizeRelH relativeFrom="page">
            <wp14:pctWidth>0</wp14:pctWidth>
          </wp14:sizeRelH>
          <wp14:sizeRelV relativeFrom="page">
            <wp14:pctHeight>0</wp14:pctHeight>
          </wp14:sizeRelV>
        </wp:anchor>
      </w:drawing>
    </w:r>
    <w:r w:rsidRPr="00817638">
      <w:rPr>
        <w:noProof/>
        <w:lang w:eastAsia="en-US"/>
      </w:rPr>
      <mc:AlternateContent>
        <mc:Choice Requires="wps">
          <w:drawing>
            <wp:anchor distT="0" distB="0" distL="114300" distR="114300" simplePos="0" relativeHeight="251660800" behindDoc="0" locked="0" layoutInCell="1" allowOverlap="1" wp14:anchorId="292319F7" wp14:editId="63D88FA6">
              <wp:simplePos x="0" y="0"/>
              <wp:positionH relativeFrom="column">
                <wp:posOffset>4572000</wp:posOffset>
              </wp:positionH>
              <wp:positionV relativeFrom="paragraph">
                <wp:posOffset>-566420</wp:posOffset>
              </wp:positionV>
              <wp:extent cx="0" cy="1005840"/>
              <wp:effectExtent l="0" t="0" r="19050" b="22860"/>
              <wp:wrapNone/>
              <wp:docPr id="2" name="Line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1005840"/>
                      </a:xfrm>
                      <a:prstGeom prst="line">
                        <a:avLst/>
                      </a:prstGeom>
                      <a:noFill/>
                      <a:ln w="12700">
                        <a:solidFill>
                          <a:srgbClr val="DA291C"/>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38100" dist="25400" dir="5400000" algn="ctr" rotWithShape="0">
                                <a:srgbClr val="000000">
                                  <a:alpha val="35001"/>
                                </a:srgbClr>
                              </a:outerShdw>
                            </a:effectLst>
                          </a14:hiddenEffects>
                        </a:ext>
                      </a:extLst>
                    </wps:spPr>
                    <wps:bodyPr/>
                  </wps:wsp>
                </a:graphicData>
              </a:graphic>
              <wp14:sizeRelH relativeFrom="page">
                <wp14:pctWidth>0</wp14:pctWidth>
              </wp14:sizeRelH>
              <wp14:sizeRelV relativeFrom="page">
                <wp14:pctHeight>0</wp14:pctHeight>
              </wp14:sizeRelV>
            </wp:anchor>
          </w:drawing>
        </mc:Choice>
        <mc:Fallback>
          <w:pict>
            <v:line w14:anchorId="38722136" id="Line 2" o:spid="_x0000_s1026" style="position:absolute;z-index:251660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5in,-44.6pt" to="5in,34.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Xm5owIAAJMFAAAOAAAAZHJzL2Uyb0RvYy54bWysVE1v2zAMvQ/YfxB0d/0R56NGkyG1nV26&#10;rVg77KxYcixMlgxJiRMM+++j5MRrussw1AeDlMSnR/JRdx+OrUAHpg1XconjmwgjJitFudwt8bfn&#10;TbDAyFgiKRFKsiU+MYM/rN6/u+u7jCWqUYIyjQBEmqzvlrixtsvC0FQNa4m5UR2TsFkr3RILrt6F&#10;VJMe0FsRJlE0C3ulaadVxYyB1WLYxCuPX9essl/q2jCLxBIDN+v/2v+37h+u7ki206RreHWmQf6D&#10;RUu4hEtHqIJYgvaa/wXV8koro2p7U6k2VHXNK+ZzgGzi6FU2Tw3pmM8FimO6sUzm7WCrz4dHjThd&#10;4gQjSVpo0QOXDCWuMn1nMjiQy0ftcquO8ql7UNUPg6TKGyJ3zDN8PnUQFruI8CrEOaYD/G3/SVE4&#10;Q/ZW+TIda906SCgAOvpunMZusKNF1bBYwWocRdNF6jsVkuwS2GljPzLVImcssQDOHpgcHox1REh2&#10;OeLukWrDhfDNFhL1gJrMo8hHGCU4dbvunNG7bS40OhDQS7FObuPcpwU7L49ptZfUozWM0PJsW8LF&#10;YMPtQjo85iU4UALvaMH065Cjl8fP2+i2XJSLNEiTWRmkUVEE602eBrNNPJ8WkyLPi/iXIxqnWcMp&#10;ZdJxvUg1Tv9NCuehGUQ2inWsSniN7ssHZK+ZrjfTaJ5OFsF8Pp0E6aSMgvvFJg/WeTybzcv7/L58&#10;xbT02Zu3ITuW0rFSe8v0U0N7tBV7/ZWAficLUApGlDs9JNN0cGDUnQkfRkTs4I2qrMZIK/ud28bL&#10;1wnPYV713ocM60R0DRkUMZlG0aDz8biv1UhnqNyl6c4b23Yuxp/agkgugvBj4yZlmLmtoqdHfRkn&#10;mHwfdH6l3NPy0gf75Vu6+g0AAP//AwBQSwMEFAAGAAgAAAAhACaHPp7dAAAACgEAAA8AAABkcnMv&#10;ZG93bnJldi54bWxMj8FOwzAMhu9IvEPkSVzQljKkMbq6E5rECQSs8ABpk7XRGqdKsrXw9BhxgKN/&#10;//r8udhOrhdnE6L1hHCzyEAYary21CJ8vD/O1yBiUqRV78kgfJoI2/LyolC59iPtzblKrWAIxVwh&#10;dCkNuZSx6YxTceEHQ7w7+OBU4jG0Ugc1Mtz1cpllK+mUJb7QqcHsOtMcq5NDePt6uqXDS/1aHUNG&#10;z/uxsrtri3g1mx42IJKZ0l8ZfvRZHUp2qv2JdBQ9wh3juYowX98vQXDjN6kRVhzIspD/Xyi/AQAA&#10;//8DAFBLAQItABQABgAIAAAAIQC2gziS/gAAAOEBAAATAAAAAAAAAAAAAAAAAAAAAABbQ29udGVu&#10;dF9UeXBlc10ueG1sUEsBAi0AFAAGAAgAAAAhADj9If/WAAAAlAEAAAsAAAAAAAAAAAAAAAAALwEA&#10;AF9yZWxzLy5yZWxzUEsBAi0AFAAGAAgAAAAhAOD5ebmjAgAAkwUAAA4AAAAAAAAAAAAAAAAALgIA&#10;AGRycy9lMm9Eb2MueG1sUEsBAi0AFAAGAAgAAAAhACaHPp7dAAAACgEAAA8AAAAAAAAAAAAAAAAA&#10;/QQAAGRycy9kb3ducmV2LnhtbFBLBQYAAAAABAAEAPMAAAAHBgAAAAA=&#10;" strokecolor="#da291c" strokeweight="1pt">
              <v:shadow color="black" opacity="22938f" offset="0"/>
            </v:lin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5FD2A93" w14:textId="1265570A" w:rsidR="00575A5C" w:rsidRDefault="00575A5C" w:rsidP="00E37A94">
    <w:pPr>
      <w:pStyle w:val="FFABody"/>
    </w:pPr>
    <w:r>
      <w:rPr>
        <w:noProof/>
        <w:lang w:eastAsia="en-US"/>
      </w:rPr>
      <mc:AlternateContent>
        <mc:Choice Requires="wps">
          <w:drawing>
            <wp:anchor distT="0" distB="0" distL="114300" distR="114300" simplePos="0" relativeHeight="251665920" behindDoc="0" locked="0" layoutInCell="1" allowOverlap="1" wp14:anchorId="2A20AB9A" wp14:editId="426406CA">
              <wp:simplePos x="0" y="0"/>
              <wp:positionH relativeFrom="column">
                <wp:posOffset>381000</wp:posOffset>
              </wp:positionH>
              <wp:positionV relativeFrom="paragraph">
                <wp:posOffset>114300</wp:posOffset>
              </wp:positionV>
              <wp:extent cx="2127250" cy="0"/>
              <wp:effectExtent l="0" t="0" r="25400" b="19050"/>
              <wp:wrapNone/>
              <wp:docPr id="309" name="Straight Connector 309"/>
              <wp:cNvGraphicFramePr/>
              <a:graphic xmlns:a="http://schemas.openxmlformats.org/drawingml/2006/main">
                <a:graphicData uri="http://schemas.microsoft.com/office/word/2010/wordprocessingShape">
                  <wps:wsp>
                    <wps:cNvCnPr/>
                    <wps:spPr>
                      <a:xfrm>
                        <a:off x="0" y="0"/>
                        <a:ext cx="2127250" cy="0"/>
                      </a:xfrm>
                      <a:prstGeom prst="line">
                        <a:avLst/>
                      </a:prstGeom>
                    </wps:spPr>
                    <wps:style>
                      <a:lnRef idx="1">
                        <a:schemeClr val="dk1"/>
                      </a:lnRef>
                      <a:fillRef idx="0">
                        <a:schemeClr val="dk1"/>
                      </a:fillRef>
                      <a:effectRef idx="0">
                        <a:schemeClr val="dk1"/>
                      </a:effectRef>
                      <a:fontRef idx="minor">
                        <a:schemeClr val="tx1"/>
                      </a:fontRef>
                    </wps:style>
                    <wps:bodyPr/>
                  </wps:wsp>
                </a:graphicData>
              </a:graphic>
            </wp:anchor>
          </w:drawing>
        </mc:Choice>
        <mc:Fallback>
          <w:pict>
            <v:line w14:anchorId="0696B24C" id="Straight Connector 309" o:spid="_x0000_s1026" style="position:absolute;z-index:251665920;visibility:visible;mso-wrap-style:square;mso-wrap-distance-left:9pt;mso-wrap-distance-top:0;mso-wrap-distance-right:9pt;mso-wrap-distance-bottom:0;mso-position-horizontal:absolute;mso-position-horizontal-relative:text;mso-position-vertical:absolute;mso-position-vertical-relative:text" from="30pt,9pt" to="197.5pt,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xnjnuAEAALsDAAAOAAAAZHJzL2Uyb0RvYy54bWysU9tuEzEQfUfqP1h+b/aCKLDKpg+p4AWV&#10;iMIHuN5x1sI3jU128/eMnWSLACFU9WXW45lzZs54dn07W8MOgFF71/NmVXMGTvpBu33Pv339cP2O&#10;s5iEG4TxDnp+hMhvN1ev1lPooPWjNwMgIxIXuyn0fEwpdFUV5QhWxJUP4CioPFqRyMV9NaCYiN2a&#10;qq3rm2ryOAT0EmKk27tTkG8Kv1Ig02elIiRmek69pWKx2Mdsq81adHsUYdTy3IZ4RhdWaEdFF6o7&#10;kQT7gfoPKqsl+uhVWklvK6+UllA0kJqm/k3NwygCFC00nBiWMcWXo5X3hx0yPfT8df2eMycsPdJD&#10;QqH3Y2Jb7xyN0CPLUZrVFGJHkK3b4dmLYYdZ+KzQ5i9JYnOZ73GZL8yJSbpsm/Zt+4aeQV5i1RMw&#10;YEwfwVuWDz032mXpohOHTzFRMUq9pJCTGzmVLqd0NJCTjfsCiuRQsaagyyLB1iA7CFqB4XuTZRBX&#10;ycwQpY1ZQPW/QefcDIOyXP8LXLJLRe/SArTaefxb1TRfWlWn/Ivqk9Ys+9EPx/IQZRy0IUXZeZvz&#10;Cv7qF/jTP7f5CQAA//8DAFBLAwQUAAYACAAAACEAu4pLGdoAAAAIAQAADwAAAGRycy9kb3ducmV2&#10;LnhtbExPTU+EQAy9m/gfJjXx5g5q3EVk2Bg/TnpA9OCxy1Qgy3QIMwvor7fGg57avte8j3y7uF5N&#10;NIbOs4HzVQKKuPa248bA2+vjWQoqRGSLvWcy8EkBtsXxUY6Z9TO/0FTFRokIhwwNtDEOmdahbslh&#10;WPmBWLgPPzqMco6NtiPOIu56fZEka+2wY3FocaC7lup9dXAGNg9PVTnM989fpd7ospx8TPfvxpye&#10;LLc3oCIt8e8ZfuJLdCgk084f2AbVG1gnUiUKnsoU/vL6SpbdL6CLXP8vUHwDAAD//wMAUEsBAi0A&#10;FAAGAAgAAAAhALaDOJL+AAAA4QEAABMAAAAAAAAAAAAAAAAAAAAAAFtDb250ZW50X1R5cGVzXS54&#10;bWxQSwECLQAUAAYACAAAACEAOP0h/9YAAACUAQAACwAAAAAAAAAAAAAAAAAvAQAAX3JlbHMvLnJl&#10;bHNQSwECLQAUAAYACAAAACEAqcZ457gBAAC7AwAADgAAAAAAAAAAAAAAAAAuAgAAZHJzL2Uyb0Rv&#10;Yy54bWxQSwECLQAUAAYACAAAACEAu4pLGdoAAAAIAQAADwAAAAAAAAAAAAAAAAASBAAAZHJzL2Rv&#10;d25yZXYueG1sUEsFBgAAAAAEAAQA8wAAABkFAAAAAA==&#10;" strokecolor="black [3040]"/>
          </w:pict>
        </mc:Fallback>
      </mc:AlternateContent>
    </w:r>
    <w:r>
      <w:t>NAME:</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27B4FEE"/>
    <w:multiLevelType w:val="hybridMultilevel"/>
    <w:tmpl w:val="CFA0C54E"/>
    <w:lvl w:ilvl="0" w:tplc="C5C222E6">
      <w:start w:val="1"/>
      <w:numFmt w:val="decimal"/>
      <w:lvlText w:val="%1."/>
      <w:lvlJc w:val="left"/>
      <w:pPr>
        <w:ind w:left="720" w:hanging="360"/>
      </w:pPr>
      <w:rPr>
        <w:rFonts w:hint="default"/>
        <w:b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6B44A3A"/>
    <w:multiLevelType w:val="hybridMultilevel"/>
    <w:tmpl w:val="61EC26C2"/>
    <w:lvl w:ilvl="0" w:tplc="A904A0B2">
      <w:start w:val="4"/>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 w15:restartNumberingAfterBreak="0">
    <w:nsid w:val="17DC11D5"/>
    <w:multiLevelType w:val="hybridMultilevel"/>
    <w:tmpl w:val="3A7AE49A"/>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19435470"/>
    <w:multiLevelType w:val="hybridMultilevel"/>
    <w:tmpl w:val="08FCE48C"/>
    <w:lvl w:ilvl="0" w:tplc="8A1E4BD8">
      <w:start w:val="1"/>
      <w:numFmt w:val="bullet"/>
      <w:pStyle w:val="BulletPoints"/>
      <w:lvlText w:val=""/>
      <w:lvlJc w:val="left"/>
      <w:pPr>
        <w:ind w:left="2160" w:hanging="360"/>
      </w:pPr>
      <w:rPr>
        <w:rFonts w:ascii="Symbol" w:hAnsi="Symbol" w:hint="default"/>
      </w:rPr>
    </w:lvl>
    <w:lvl w:ilvl="1" w:tplc="04090003" w:tentative="1">
      <w:start w:val="1"/>
      <w:numFmt w:val="bullet"/>
      <w:lvlText w:val="o"/>
      <w:lvlJc w:val="left"/>
      <w:pPr>
        <w:ind w:left="2880" w:hanging="360"/>
      </w:pPr>
      <w:rPr>
        <w:rFonts w:ascii="Courier New" w:hAnsi="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4" w15:restartNumberingAfterBreak="0">
    <w:nsid w:val="1DAA38F7"/>
    <w:multiLevelType w:val="hybridMultilevel"/>
    <w:tmpl w:val="C59EC384"/>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5" w15:restartNumberingAfterBreak="0">
    <w:nsid w:val="22460101"/>
    <w:multiLevelType w:val="hybridMultilevel"/>
    <w:tmpl w:val="8342FFE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32547353"/>
    <w:multiLevelType w:val="hybridMultilevel"/>
    <w:tmpl w:val="C24C82D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3780767D"/>
    <w:multiLevelType w:val="hybridMultilevel"/>
    <w:tmpl w:val="55B47296"/>
    <w:lvl w:ilvl="0" w:tplc="6420AAFE">
      <w:start w:val="1"/>
      <w:numFmt w:val="decimal"/>
      <w:lvlText w:val="%1."/>
      <w:lvlJc w:val="left"/>
      <w:pPr>
        <w:ind w:left="1800" w:hanging="360"/>
      </w:pPr>
      <w:rPr>
        <w:rFonts w:ascii="Verdana" w:eastAsiaTheme="minorHAnsi" w:hAnsi="Verdana" w:cstheme="minorBidi" w:hint="default"/>
        <w:color w:val="auto"/>
        <w:sz w:val="17"/>
        <w:szCs w:val="17"/>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8" w15:restartNumberingAfterBreak="0">
    <w:nsid w:val="3BFA1B76"/>
    <w:multiLevelType w:val="hybridMultilevel"/>
    <w:tmpl w:val="F29CD9B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3F85127F"/>
    <w:multiLevelType w:val="hybridMultilevel"/>
    <w:tmpl w:val="5A76BB50"/>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45E64788"/>
    <w:multiLevelType w:val="hybridMultilevel"/>
    <w:tmpl w:val="6932FC3C"/>
    <w:lvl w:ilvl="0" w:tplc="04090001">
      <w:start w:val="1"/>
      <w:numFmt w:val="bullet"/>
      <w:lvlText w:val=""/>
      <w:lvlJc w:val="left"/>
      <w:pPr>
        <w:ind w:left="720" w:hanging="360"/>
      </w:pPr>
      <w:rPr>
        <w:rFonts w:ascii="Symbol" w:hAnsi="Symbol" w:hint="default"/>
      </w:rPr>
    </w:lvl>
    <w:lvl w:ilvl="1" w:tplc="04090005">
      <w:start w:val="1"/>
      <w:numFmt w:val="bullet"/>
      <w:lvlText w:val=""/>
      <w:lvlJc w:val="left"/>
      <w:pPr>
        <w:ind w:left="1440" w:hanging="360"/>
      </w:pPr>
      <w:rPr>
        <w:rFonts w:ascii="Wingdings" w:hAnsi="Wingding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485F2D87"/>
    <w:multiLevelType w:val="hybridMultilevel"/>
    <w:tmpl w:val="1CA08740"/>
    <w:lvl w:ilvl="0" w:tplc="0409000F">
      <w:start w:val="3"/>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4D62763F"/>
    <w:multiLevelType w:val="hybridMultilevel"/>
    <w:tmpl w:val="CDB2E49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4D97623D"/>
    <w:multiLevelType w:val="hybridMultilevel"/>
    <w:tmpl w:val="B55E782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5D3D2C73"/>
    <w:multiLevelType w:val="hybridMultilevel"/>
    <w:tmpl w:val="BC300FB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60364C65"/>
    <w:multiLevelType w:val="hybridMultilevel"/>
    <w:tmpl w:val="18606AA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62855A4A"/>
    <w:multiLevelType w:val="hybridMultilevel"/>
    <w:tmpl w:val="BB88DBB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62D6752D"/>
    <w:multiLevelType w:val="hybridMultilevel"/>
    <w:tmpl w:val="D20A8AA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65542091"/>
    <w:multiLevelType w:val="hybridMultilevel"/>
    <w:tmpl w:val="62FE3DC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67AA2387"/>
    <w:multiLevelType w:val="hybridMultilevel"/>
    <w:tmpl w:val="6958CAD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6936135A"/>
    <w:multiLevelType w:val="hybridMultilevel"/>
    <w:tmpl w:val="2B74771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6A3078B2"/>
    <w:multiLevelType w:val="hybridMultilevel"/>
    <w:tmpl w:val="42C031A2"/>
    <w:lvl w:ilvl="0" w:tplc="04090001">
      <w:start w:val="1"/>
      <w:numFmt w:val="bullet"/>
      <w:lvlText w:val=""/>
      <w:lvlJc w:val="left"/>
      <w:pPr>
        <w:ind w:left="2160" w:hanging="360"/>
      </w:pPr>
      <w:rPr>
        <w:rFonts w:ascii="Symbol" w:hAnsi="Symbol" w:hint="default"/>
      </w:rPr>
    </w:lvl>
    <w:lvl w:ilvl="1" w:tplc="04090003" w:tentative="1">
      <w:start w:val="1"/>
      <w:numFmt w:val="bullet"/>
      <w:lvlText w:val="o"/>
      <w:lvlJc w:val="left"/>
      <w:pPr>
        <w:ind w:left="2880" w:hanging="360"/>
      </w:pPr>
      <w:rPr>
        <w:rFonts w:ascii="Courier New" w:hAnsi="Courier New" w:cs="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cs="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cs="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22" w15:restartNumberingAfterBreak="0">
    <w:nsid w:val="6BBF52E7"/>
    <w:multiLevelType w:val="hybridMultilevel"/>
    <w:tmpl w:val="55FE498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6FB0036E"/>
    <w:multiLevelType w:val="hybridMultilevel"/>
    <w:tmpl w:val="C526E04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4" w15:restartNumberingAfterBreak="0">
    <w:nsid w:val="75B16AED"/>
    <w:multiLevelType w:val="hybridMultilevel"/>
    <w:tmpl w:val="AD9CA41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79382906"/>
    <w:multiLevelType w:val="hybridMultilevel"/>
    <w:tmpl w:val="8BA84620"/>
    <w:lvl w:ilvl="0" w:tplc="122C748A">
      <w:start w:val="1"/>
      <w:numFmt w:val="bullet"/>
      <w:lvlText w:val=""/>
      <w:lvlJc w:val="left"/>
      <w:pPr>
        <w:ind w:left="720" w:hanging="360"/>
      </w:pPr>
      <w:rPr>
        <w:rFonts w:ascii="Symbol" w:hAnsi="Symbol" w:hint="default"/>
        <w:color w:val="auto"/>
        <w:sz w:val="17"/>
        <w:szCs w:val="17"/>
      </w:rPr>
    </w:lvl>
    <w:lvl w:ilvl="1" w:tplc="04090003" w:tentative="1">
      <w:start w:val="1"/>
      <w:numFmt w:val="bullet"/>
      <w:lvlText w:val="o"/>
      <w:lvlJc w:val="left"/>
      <w:pPr>
        <w:ind w:left="1490" w:hanging="360"/>
      </w:pPr>
      <w:rPr>
        <w:rFonts w:ascii="Courier New" w:hAnsi="Courier New" w:cs="Courier New" w:hint="default"/>
      </w:rPr>
    </w:lvl>
    <w:lvl w:ilvl="2" w:tplc="04090005" w:tentative="1">
      <w:start w:val="1"/>
      <w:numFmt w:val="bullet"/>
      <w:lvlText w:val=""/>
      <w:lvlJc w:val="left"/>
      <w:pPr>
        <w:ind w:left="2210" w:hanging="360"/>
      </w:pPr>
      <w:rPr>
        <w:rFonts w:ascii="Wingdings" w:hAnsi="Wingdings" w:hint="default"/>
      </w:rPr>
    </w:lvl>
    <w:lvl w:ilvl="3" w:tplc="04090001" w:tentative="1">
      <w:start w:val="1"/>
      <w:numFmt w:val="bullet"/>
      <w:lvlText w:val=""/>
      <w:lvlJc w:val="left"/>
      <w:pPr>
        <w:ind w:left="2930" w:hanging="360"/>
      </w:pPr>
      <w:rPr>
        <w:rFonts w:ascii="Symbol" w:hAnsi="Symbol" w:hint="default"/>
      </w:rPr>
    </w:lvl>
    <w:lvl w:ilvl="4" w:tplc="04090003" w:tentative="1">
      <w:start w:val="1"/>
      <w:numFmt w:val="bullet"/>
      <w:lvlText w:val="o"/>
      <w:lvlJc w:val="left"/>
      <w:pPr>
        <w:ind w:left="3650" w:hanging="360"/>
      </w:pPr>
      <w:rPr>
        <w:rFonts w:ascii="Courier New" w:hAnsi="Courier New" w:cs="Courier New" w:hint="default"/>
      </w:rPr>
    </w:lvl>
    <w:lvl w:ilvl="5" w:tplc="04090005" w:tentative="1">
      <w:start w:val="1"/>
      <w:numFmt w:val="bullet"/>
      <w:lvlText w:val=""/>
      <w:lvlJc w:val="left"/>
      <w:pPr>
        <w:ind w:left="4370" w:hanging="360"/>
      </w:pPr>
      <w:rPr>
        <w:rFonts w:ascii="Wingdings" w:hAnsi="Wingdings" w:hint="default"/>
      </w:rPr>
    </w:lvl>
    <w:lvl w:ilvl="6" w:tplc="04090001" w:tentative="1">
      <w:start w:val="1"/>
      <w:numFmt w:val="bullet"/>
      <w:lvlText w:val=""/>
      <w:lvlJc w:val="left"/>
      <w:pPr>
        <w:ind w:left="5090" w:hanging="360"/>
      </w:pPr>
      <w:rPr>
        <w:rFonts w:ascii="Symbol" w:hAnsi="Symbol" w:hint="default"/>
      </w:rPr>
    </w:lvl>
    <w:lvl w:ilvl="7" w:tplc="04090003" w:tentative="1">
      <w:start w:val="1"/>
      <w:numFmt w:val="bullet"/>
      <w:lvlText w:val="o"/>
      <w:lvlJc w:val="left"/>
      <w:pPr>
        <w:ind w:left="5810" w:hanging="360"/>
      </w:pPr>
      <w:rPr>
        <w:rFonts w:ascii="Courier New" w:hAnsi="Courier New" w:cs="Courier New" w:hint="default"/>
      </w:rPr>
    </w:lvl>
    <w:lvl w:ilvl="8" w:tplc="04090005" w:tentative="1">
      <w:start w:val="1"/>
      <w:numFmt w:val="bullet"/>
      <w:lvlText w:val=""/>
      <w:lvlJc w:val="left"/>
      <w:pPr>
        <w:ind w:left="6530" w:hanging="360"/>
      </w:pPr>
      <w:rPr>
        <w:rFonts w:ascii="Wingdings" w:hAnsi="Wingdings" w:hint="default"/>
      </w:rPr>
    </w:lvl>
  </w:abstractNum>
  <w:abstractNum w:abstractNumId="26" w15:restartNumberingAfterBreak="0">
    <w:nsid w:val="7C9D77DB"/>
    <w:multiLevelType w:val="hybridMultilevel"/>
    <w:tmpl w:val="B55E782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3"/>
  </w:num>
  <w:num w:numId="2">
    <w:abstractNumId w:val="15"/>
  </w:num>
  <w:num w:numId="3">
    <w:abstractNumId w:val="5"/>
  </w:num>
  <w:num w:numId="4">
    <w:abstractNumId w:val="26"/>
  </w:num>
  <w:num w:numId="5">
    <w:abstractNumId w:val="10"/>
  </w:num>
  <w:num w:numId="6">
    <w:abstractNumId w:val="23"/>
  </w:num>
  <w:num w:numId="7">
    <w:abstractNumId w:val="4"/>
  </w:num>
  <w:num w:numId="8">
    <w:abstractNumId w:val="18"/>
  </w:num>
  <w:num w:numId="9">
    <w:abstractNumId w:val="17"/>
  </w:num>
  <w:num w:numId="10">
    <w:abstractNumId w:val="24"/>
  </w:num>
  <w:num w:numId="11">
    <w:abstractNumId w:val="19"/>
  </w:num>
  <w:num w:numId="12">
    <w:abstractNumId w:val="13"/>
  </w:num>
  <w:num w:numId="13">
    <w:abstractNumId w:val="2"/>
  </w:num>
  <w:num w:numId="14">
    <w:abstractNumId w:val="0"/>
  </w:num>
  <w:num w:numId="15">
    <w:abstractNumId w:val="25"/>
  </w:num>
  <w:num w:numId="16">
    <w:abstractNumId w:val="22"/>
  </w:num>
  <w:num w:numId="17">
    <w:abstractNumId w:val="9"/>
  </w:num>
  <w:num w:numId="18">
    <w:abstractNumId w:val="16"/>
  </w:num>
  <w:num w:numId="19">
    <w:abstractNumId w:val="12"/>
  </w:num>
  <w:num w:numId="20">
    <w:abstractNumId w:val="14"/>
  </w:num>
  <w:num w:numId="21">
    <w:abstractNumId w:val="20"/>
  </w:num>
  <w:num w:numId="22">
    <w:abstractNumId w:val="7"/>
  </w:num>
  <w:num w:numId="23">
    <w:abstractNumId w:val="1"/>
  </w:num>
  <w:num w:numId="24">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abstractNumId w:val="6"/>
  </w:num>
  <w:num w:numId="26">
    <w:abstractNumId w:val="11"/>
  </w:num>
  <w:num w:numId="27">
    <w:abstractNumId w:val="8"/>
  </w:num>
  <w:num w:numId="28">
    <w:abstractNumId w:val="2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defaultTabStop w:val="720"/>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D333D"/>
    <w:rsid w:val="000132E8"/>
    <w:rsid w:val="00013420"/>
    <w:rsid w:val="000207B2"/>
    <w:rsid w:val="00023EE4"/>
    <w:rsid w:val="000313F8"/>
    <w:rsid w:val="00031E68"/>
    <w:rsid w:val="0005378A"/>
    <w:rsid w:val="000547FA"/>
    <w:rsid w:val="00055EE0"/>
    <w:rsid w:val="00063317"/>
    <w:rsid w:val="00064CB9"/>
    <w:rsid w:val="00076B0F"/>
    <w:rsid w:val="00081DA1"/>
    <w:rsid w:val="000A4977"/>
    <w:rsid w:val="000B3F14"/>
    <w:rsid w:val="000B47F9"/>
    <w:rsid w:val="00103317"/>
    <w:rsid w:val="00125E81"/>
    <w:rsid w:val="00140572"/>
    <w:rsid w:val="00156898"/>
    <w:rsid w:val="0016192A"/>
    <w:rsid w:val="0016307F"/>
    <w:rsid w:val="00177D82"/>
    <w:rsid w:val="00180244"/>
    <w:rsid w:val="001A3DB4"/>
    <w:rsid w:val="001A5996"/>
    <w:rsid w:val="001D519F"/>
    <w:rsid w:val="002051FE"/>
    <w:rsid w:val="00240A9C"/>
    <w:rsid w:val="00247C4D"/>
    <w:rsid w:val="002628FF"/>
    <w:rsid w:val="00263C1D"/>
    <w:rsid w:val="00293641"/>
    <w:rsid w:val="002955A4"/>
    <w:rsid w:val="002A136D"/>
    <w:rsid w:val="002D2784"/>
    <w:rsid w:val="002D5D4D"/>
    <w:rsid w:val="00344A7C"/>
    <w:rsid w:val="003774DB"/>
    <w:rsid w:val="003A59D6"/>
    <w:rsid w:val="003C48D4"/>
    <w:rsid w:val="003E5FE0"/>
    <w:rsid w:val="003F1A66"/>
    <w:rsid w:val="003F2014"/>
    <w:rsid w:val="003F7696"/>
    <w:rsid w:val="00416DAA"/>
    <w:rsid w:val="00437A34"/>
    <w:rsid w:val="004430F9"/>
    <w:rsid w:val="00483583"/>
    <w:rsid w:val="00484212"/>
    <w:rsid w:val="004904DB"/>
    <w:rsid w:val="00497FEE"/>
    <w:rsid w:val="004B7173"/>
    <w:rsid w:val="004C5E66"/>
    <w:rsid w:val="004D2BB5"/>
    <w:rsid w:val="004E1546"/>
    <w:rsid w:val="004F3B40"/>
    <w:rsid w:val="00512784"/>
    <w:rsid w:val="005246E3"/>
    <w:rsid w:val="00532211"/>
    <w:rsid w:val="005421B0"/>
    <w:rsid w:val="00561B0F"/>
    <w:rsid w:val="00575A5C"/>
    <w:rsid w:val="0058441B"/>
    <w:rsid w:val="00587982"/>
    <w:rsid w:val="005D77F6"/>
    <w:rsid w:val="00610E06"/>
    <w:rsid w:val="00612C87"/>
    <w:rsid w:val="00636748"/>
    <w:rsid w:val="00637800"/>
    <w:rsid w:val="00675146"/>
    <w:rsid w:val="00680613"/>
    <w:rsid w:val="00680C67"/>
    <w:rsid w:val="006811AA"/>
    <w:rsid w:val="0068602F"/>
    <w:rsid w:val="00697AAD"/>
    <w:rsid w:val="006A0756"/>
    <w:rsid w:val="006A5E06"/>
    <w:rsid w:val="006B6FEA"/>
    <w:rsid w:val="006C2FAC"/>
    <w:rsid w:val="006E3D2D"/>
    <w:rsid w:val="006E63C3"/>
    <w:rsid w:val="0071184D"/>
    <w:rsid w:val="0071408D"/>
    <w:rsid w:val="00717538"/>
    <w:rsid w:val="00741A44"/>
    <w:rsid w:val="00755B02"/>
    <w:rsid w:val="00760089"/>
    <w:rsid w:val="00760FEF"/>
    <w:rsid w:val="00781DBE"/>
    <w:rsid w:val="007926CE"/>
    <w:rsid w:val="00796A0C"/>
    <w:rsid w:val="007B511F"/>
    <w:rsid w:val="007D3400"/>
    <w:rsid w:val="007D624A"/>
    <w:rsid w:val="0080678B"/>
    <w:rsid w:val="0081151C"/>
    <w:rsid w:val="008151C2"/>
    <w:rsid w:val="008414AA"/>
    <w:rsid w:val="008746D0"/>
    <w:rsid w:val="00875737"/>
    <w:rsid w:val="008A0C12"/>
    <w:rsid w:val="008B15DB"/>
    <w:rsid w:val="008B7061"/>
    <w:rsid w:val="008C1F98"/>
    <w:rsid w:val="008C7862"/>
    <w:rsid w:val="008D0255"/>
    <w:rsid w:val="008D333D"/>
    <w:rsid w:val="008E0AD6"/>
    <w:rsid w:val="008F3B70"/>
    <w:rsid w:val="00901374"/>
    <w:rsid w:val="00906AC5"/>
    <w:rsid w:val="00912DC2"/>
    <w:rsid w:val="00917B31"/>
    <w:rsid w:val="009267CB"/>
    <w:rsid w:val="00943B60"/>
    <w:rsid w:val="009471F4"/>
    <w:rsid w:val="00955276"/>
    <w:rsid w:val="0096693E"/>
    <w:rsid w:val="00980093"/>
    <w:rsid w:val="00980CF1"/>
    <w:rsid w:val="00993BA0"/>
    <w:rsid w:val="009960AE"/>
    <w:rsid w:val="009A0CA2"/>
    <w:rsid w:val="009A2FC3"/>
    <w:rsid w:val="009A40D7"/>
    <w:rsid w:val="009B4FC1"/>
    <w:rsid w:val="009B7174"/>
    <w:rsid w:val="009C462E"/>
    <w:rsid w:val="009C64EA"/>
    <w:rsid w:val="009D2E50"/>
    <w:rsid w:val="009D6508"/>
    <w:rsid w:val="009D7BB7"/>
    <w:rsid w:val="009F5FD6"/>
    <w:rsid w:val="00A00F71"/>
    <w:rsid w:val="00A2777D"/>
    <w:rsid w:val="00A34470"/>
    <w:rsid w:val="00A469B7"/>
    <w:rsid w:val="00A63C68"/>
    <w:rsid w:val="00A84BF6"/>
    <w:rsid w:val="00A9352A"/>
    <w:rsid w:val="00AA147E"/>
    <w:rsid w:val="00AA2241"/>
    <w:rsid w:val="00AA3E23"/>
    <w:rsid w:val="00AB5F47"/>
    <w:rsid w:val="00AD7849"/>
    <w:rsid w:val="00AE5DA7"/>
    <w:rsid w:val="00AF18C6"/>
    <w:rsid w:val="00AF2EB6"/>
    <w:rsid w:val="00B27762"/>
    <w:rsid w:val="00B41024"/>
    <w:rsid w:val="00B419D7"/>
    <w:rsid w:val="00B55999"/>
    <w:rsid w:val="00B60CA4"/>
    <w:rsid w:val="00B62B2A"/>
    <w:rsid w:val="00B714E3"/>
    <w:rsid w:val="00B7173E"/>
    <w:rsid w:val="00BD2318"/>
    <w:rsid w:val="00BD3AEB"/>
    <w:rsid w:val="00C209E2"/>
    <w:rsid w:val="00C21E55"/>
    <w:rsid w:val="00C43B5A"/>
    <w:rsid w:val="00C64EF2"/>
    <w:rsid w:val="00CA1183"/>
    <w:rsid w:val="00CA283B"/>
    <w:rsid w:val="00CA7D48"/>
    <w:rsid w:val="00CB294A"/>
    <w:rsid w:val="00CB51A2"/>
    <w:rsid w:val="00D103B4"/>
    <w:rsid w:val="00D119B5"/>
    <w:rsid w:val="00D129A2"/>
    <w:rsid w:val="00D13652"/>
    <w:rsid w:val="00D1667C"/>
    <w:rsid w:val="00D32447"/>
    <w:rsid w:val="00D409AA"/>
    <w:rsid w:val="00D5655A"/>
    <w:rsid w:val="00D60B8B"/>
    <w:rsid w:val="00D64134"/>
    <w:rsid w:val="00D65023"/>
    <w:rsid w:val="00D77246"/>
    <w:rsid w:val="00D81722"/>
    <w:rsid w:val="00D86F8E"/>
    <w:rsid w:val="00D94781"/>
    <w:rsid w:val="00D959D9"/>
    <w:rsid w:val="00DA51BF"/>
    <w:rsid w:val="00DD4F7E"/>
    <w:rsid w:val="00DF7A0E"/>
    <w:rsid w:val="00E234EA"/>
    <w:rsid w:val="00E277D7"/>
    <w:rsid w:val="00E3273E"/>
    <w:rsid w:val="00E37A94"/>
    <w:rsid w:val="00E44FFE"/>
    <w:rsid w:val="00E521A6"/>
    <w:rsid w:val="00E618C6"/>
    <w:rsid w:val="00E7069C"/>
    <w:rsid w:val="00EA55DC"/>
    <w:rsid w:val="00EB24E0"/>
    <w:rsid w:val="00ED2077"/>
    <w:rsid w:val="00F12F60"/>
    <w:rsid w:val="00F45850"/>
    <w:rsid w:val="00F63CCA"/>
    <w:rsid w:val="00F91B11"/>
    <w:rsid w:val="00F96822"/>
    <w:rsid w:val="00FA4E61"/>
    <w:rsid w:val="00FA51F9"/>
    <w:rsid w:val="00FC2A1E"/>
    <w:rsid w:val="00FD5FDE"/>
    <w:rsid w:val="00FD77F5"/>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49"/>
    <o:shapelayout v:ext="edit">
      <o:idmap v:ext="edit" data="1"/>
    </o:shapelayout>
  </w:shapeDefaults>
  <w:decimalSymbol w:val="."/>
  <w:listSeparator w:val=","/>
  <w14:docId w14:val="44A1C5D3"/>
  <w15:docId w15:val="{71D99EFF-3E51-45A7-AB33-B0575C38ECA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pPr>
        <w:spacing w:line="276" w:lineRule="auto"/>
      </w:pPr>
    </w:pPrDefault>
  </w:docDefaults>
  <w:latentStyles w:defLockedState="0" w:defUIPriority="99" w:defSemiHidden="0" w:defUnhideWhenUsed="0" w:defQFormat="0" w:count="376">
    <w:lsdException w:name="Normal" w:uiPriority="0"/>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8D333D"/>
    <w:pPr>
      <w:spacing w:line="240" w:lineRule="auto"/>
    </w:pPr>
    <w:rPr>
      <w:rFonts w:eastAsiaTheme="minorEastAsia"/>
      <w:sz w:val="24"/>
      <w:szCs w:val="24"/>
      <w:lang w:eastAsia="ja-JP"/>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IntenseReference">
    <w:name w:val="Intense Reference"/>
    <w:basedOn w:val="DefaultParagraphFont"/>
    <w:uiPriority w:val="32"/>
    <w:qFormat/>
    <w:rsid w:val="00512784"/>
    <w:rPr>
      <w:b/>
      <w:bCs/>
      <w:smallCaps/>
      <w:color w:val="C0504D" w:themeColor="accent2"/>
      <w:spacing w:val="5"/>
      <w:u w:val="single"/>
    </w:rPr>
  </w:style>
  <w:style w:type="character" w:styleId="Strong">
    <w:name w:val="Strong"/>
    <w:aliases w:val="FFA Sub3"/>
    <w:basedOn w:val="DefaultParagraphFont"/>
    <w:uiPriority w:val="22"/>
    <w:qFormat/>
    <w:rsid w:val="00A9352A"/>
    <w:rPr>
      <w:rFonts w:ascii="Verdana" w:hAnsi="Verdana"/>
      <w:b/>
      <w:bCs/>
      <w:color w:val="595959" w:themeColor="text1" w:themeTint="A6"/>
      <w:sz w:val="17"/>
    </w:rPr>
  </w:style>
  <w:style w:type="paragraph" w:customStyle="1" w:styleId="DocumentSubhead">
    <w:name w:val="Document Subhead"/>
    <w:basedOn w:val="Normal"/>
    <w:rsid w:val="00512784"/>
    <w:pPr>
      <w:widowControl w:val="0"/>
      <w:suppressAutoHyphens/>
      <w:autoSpaceDE w:val="0"/>
      <w:autoSpaceDN w:val="0"/>
      <w:adjustRightInd w:val="0"/>
      <w:spacing w:after="90" w:line="260" w:lineRule="exact"/>
      <w:textAlignment w:val="center"/>
    </w:pPr>
    <w:rPr>
      <w:rFonts w:ascii="Georgia" w:hAnsi="Georgia" w:cs="KlinicSlab-Medium"/>
      <w:caps/>
      <w:color w:val="DA291C"/>
      <w:sz w:val="20"/>
    </w:rPr>
  </w:style>
  <w:style w:type="character" w:customStyle="1" w:styleId="DocumentLink">
    <w:name w:val="Document Link"/>
    <w:basedOn w:val="DefaultParagraphFont"/>
    <w:rsid w:val="00512784"/>
    <w:rPr>
      <w:rFonts w:ascii="Lasiver" w:hAnsi="Lasiver"/>
      <w:color w:val="004C97"/>
      <w:sz w:val="17"/>
      <w:u w:val="single"/>
    </w:rPr>
  </w:style>
  <w:style w:type="paragraph" w:styleId="BalloonText">
    <w:name w:val="Balloon Text"/>
    <w:basedOn w:val="Normal"/>
    <w:link w:val="BalloonTextChar"/>
    <w:uiPriority w:val="99"/>
    <w:semiHidden/>
    <w:unhideWhenUsed/>
    <w:rsid w:val="008D333D"/>
    <w:rPr>
      <w:rFonts w:ascii="Tahoma" w:hAnsi="Tahoma" w:cs="Tahoma"/>
      <w:sz w:val="16"/>
      <w:szCs w:val="16"/>
    </w:rPr>
  </w:style>
  <w:style w:type="character" w:customStyle="1" w:styleId="BalloonTextChar">
    <w:name w:val="Balloon Text Char"/>
    <w:basedOn w:val="DefaultParagraphFont"/>
    <w:link w:val="BalloonText"/>
    <w:uiPriority w:val="99"/>
    <w:semiHidden/>
    <w:rsid w:val="008D333D"/>
    <w:rPr>
      <w:rFonts w:ascii="Tahoma" w:hAnsi="Tahoma" w:cs="Tahoma"/>
      <w:sz w:val="16"/>
      <w:szCs w:val="16"/>
    </w:rPr>
  </w:style>
  <w:style w:type="paragraph" w:customStyle="1" w:styleId="DocumentTitle">
    <w:name w:val="Document Title"/>
    <w:basedOn w:val="Normal"/>
    <w:autoRedefine/>
    <w:qFormat/>
    <w:rsid w:val="009D2E50"/>
    <w:pPr>
      <w:widowControl w:val="0"/>
      <w:suppressAutoHyphens/>
      <w:autoSpaceDE w:val="0"/>
      <w:autoSpaceDN w:val="0"/>
      <w:adjustRightInd w:val="0"/>
      <w:spacing w:before="120" w:after="120"/>
      <w:textAlignment w:val="center"/>
    </w:pPr>
    <w:rPr>
      <w:rFonts w:ascii="Georgia" w:hAnsi="Georgia" w:cs="MinionPro-Regular"/>
      <w:b/>
      <w:color w:val="004C97"/>
      <w:sz w:val="38"/>
      <w:szCs w:val="38"/>
    </w:rPr>
  </w:style>
  <w:style w:type="paragraph" w:customStyle="1" w:styleId="DocumentSub1">
    <w:name w:val="Document Sub1"/>
    <w:basedOn w:val="Normal"/>
    <w:qFormat/>
    <w:rsid w:val="008D333D"/>
    <w:pPr>
      <w:widowControl w:val="0"/>
      <w:suppressAutoHyphens/>
      <w:autoSpaceDE w:val="0"/>
      <w:autoSpaceDN w:val="0"/>
      <w:adjustRightInd w:val="0"/>
      <w:spacing w:after="90"/>
      <w:textAlignment w:val="center"/>
    </w:pPr>
    <w:rPr>
      <w:rFonts w:ascii="Georgia" w:hAnsi="Georgia" w:cs="KlinicSlab-Medium"/>
      <w:caps/>
      <w:color w:val="DA291C"/>
      <w:sz w:val="20"/>
    </w:rPr>
  </w:style>
  <w:style w:type="paragraph" w:customStyle="1" w:styleId="DocumentBodyText">
    <w:name w:val="Document Body Text"/>
    <w:basedOn w:val="Normal"/>
    <w:rsid w:val="008D333D"/>
    <w:pPr>
      <w:widowControl w:val="0"/>
      <w:suppressAutoHyphens/>
      <w:autoSpaceDE w:val="0"/>
      <w:autoSpaceDN w:val="0"/>
      <w:adjustRightInd w:val="0"/>
      <w:spacing w:after="4" w:line="240" w:lineRule="exact"/>
      <w:textAlignment w:val="center"/>
    </w:pPr>
    <w:rPr>
      <w:rFonts w:ascii="Verdana" w:hAnsi="Verdana" w:cs="Lasiver-Regular"/>
      <w:color w:val="505150"/>
      <w:sz w:val="17"/>
      <w:szCs w:val="17"/>
    </w:rPr>
  </w:style>
  <w:style w:type="paragraph" w:customStyle="1" w:styleId="FFABody">
    <w:name w:val="FFA Body"/>
    <w:basedOn w:val="Normal"/>
    <w:link w:val="FFABodyChar"/>
    <w:qFormat/>
    <w:rsid w:val="008D333D"/>
    <w:pPr>
      <w:widowControl w:val="0"/>
      <w:suppressAutoHyphens/>
      <w:autoSpaceDE w:val="0"/>
      <w:autoSpaceDN w:val="0"/>
      <w:adjustRightInd w:val="0"/>
      <w:textAlignment w:val="center"/>
    </w:pPr>
    <w:rPr>
      <w:rFonts w:ascii="Verdana" w:hAnsi="Verdana" w:cs="Lasiver-Regular"/>
      <w:color w:val="070909"/>
      <w:sz w:val="17"/>
      <w:szCs w:val="17"/>
    </w:rPr>
  </w:style>
  <w:style w:type="character" w:customStyle="1" w:styleId="FFABodyChar">
    <w:name w:val="FFA Body Char"/>
    <w:basedOn w:val="DefaultParagraphFont"/>
    <w:link w:val="FFABody"/>
    <w:rsid w:val="008D333D"/>
    <w:rPr>
      <w:rFonts w:ascii="Verdana" w:eastAsiaTheme="minorEastAsia" w:hAnsi="Verdana" w:cs="Lasiver-Regular"/>
      <w:color w:val="070909"/>
      <w:sz w:val="17"/>
      <w:szCs w:val="17"/>
      <w:lang w:eastAsia="ja-JP"/>
    </w:rPr>
  </w:style>
  <w:style w:type="paragraph" w:customStyle="1" w:styleId="FFASub2">
    <w:name w:val="FFA Sub2"/>
    <w:basedOn w:val="Normal"/>
    <w:link w:val="FFASub2Char"/>
    <w:qFormat/>
    <w:rsid w:val="008D333D"/>
    <w:pPr>
      <w:suppressAutoHyphens/>
    </w:pPr>
    <w:rPr>
      <w:rFonts w:ascii="Georgia" w:hAnsi="Georgia" w:cs="KlinicSlab-MediumItalic"/>
      <w:i/>
      <w:iCs/>
      <w:color w:val="004C97"/>
      <w:position w:val="4"/>
      <w:sz w:val="20"/>
      <w:szCs w:val="17"/>
    </w:rPr>
  </w:style>
  <w:style w:type="character" w:customStyle="1" w:styleId="FFASub2Char">
    <w:name w:val="FFA Sub2 Char"/>
    <w:basedOn w:val="DefaultParagraphFont"/>
    <w:link w:val="FFASub2"/>
    <w:rsid w:val="008D333D"/>
    <w:rPr>
      <w:rFonts w:ascii="Georgia" w:eastAsiaTheme="minorEastAsia" w:hAnsi="Georgia" w:cs="KlinicSlab-MediumItalic"/>
      <w:i/>
      <w:iCs/>
      <w:color w:val="004C97"/>
      <w:position w:val="4"/>
      <w:sz w:val="20"/>
      <w:szCs w:val="17"/>
      <w:lang w:eastAsia="ja-JP"/>
    </w:rPr>
  </w:style>
  <w:style w:type="paragraph" w:customStyle="1" w:styleId="BulletPoints">
    <w:name w:val="Bullet Points"/>
    <w:basedOn w:val="FFABody"/>
    <w:qFormat/>
    <w:rsid w:val="008D333D"/>
    <w:pPr>
      <w:numPr>
        <w:numId w:val="1"/>
      </w:numPr>
      <w:tabs>
        <w:tab w:val="num" w:pos="360"/>
      </w:tabs>
      <w:ind w:left="0" w:firstLine="0"/>
    </w:pPr>
  </w:style>
  <w:style w:type="paragraph" w:customStyle="1" w:styleId="DocumentSummary">
    <w:name w:val="Document Summary"/>
    <w:basedOn w:val="Normal"/>
    <w:qFormat/>
    <w:rsid w:val="00D77246"/>
    <w:pPr>
      <w:widowControl w:val="0"/>
      <w:suppressAutoHyphens/>
      <w:autoSpaceDE w:val="0"/>
      <w:autoSpaceDN w:val="0"/>
      <w:adjustRightInd w:val="0"/>
      <w:spacing w:after="360"/>
      <w:textAlignment w:val="center"/>
    </w:pPr>
    <w:rPr>
      <w:rFonts w:ascii="Georgia" w:hAnsi="Georgia" w:cs="KlinicSlab-MediumItalic"/>
      <w:i/>
      <w:iCs/>
      <w:color w:val="505150"/>
      <w:sz w:val="30"/>
      <w:szCs w:val="30"/>
    </w:rPr>
  </w:style>
  <w:style w:type="character" w:customStyle="1" w:styleId="DocumentThirdSubhead">
    <w:name w:val="Document Third Subhead"/>
    <w:basedOn w:val="DefaultParagraphFont"/>
    <w:rsid w:val="00512784"/>
    <w:rPr>
      <w:rFonts w:ascii="Lasiver" w:hAnsi="Lasiver"/>
      <w:b/>
      <w:color w:val="505150"/>
      <w:sz w:val="17"/>
    </w:rPr>
  </w:style>
  <w:style w:type="character" w:styleId="Emphasis">
    <w:name w:val="Emphasis"/>
    <w:basedOn w:val="DefaultParagraphFont"/>
    <w:uiPriority w:val="20"/>
    <w:rsid w:val="00512784"/>
    <w:rPr>
      <w:i/>
      <w:iCs/>
    </w:rPr>
  </w:style>
  <w:style w:type="character" w:styleId="IntenseEmphasis">
    <w:name w:val="Intense Emphasis"/>
    <w:basedOn w:val="DefaultParagraphFont"/>
    <w:uiPriority w:val="21"/>
    <w:qFormat/>
    <w:rsid w:val="00512784"/>
    <w:rPr>
      <w:b/>
      <w:bCs/>
      <w:i/>
      <w:iCs/>
      <w:color w:val="4F81BD" w:themeColor="accent1"/>
    </w:rPr>
  </w:style>
  <w:style w:type="paragraph" w:customStyle="1" w:styleId="FFATitle">
    <w:name w:val="FFA Title"/>
    <w:basedOn w:val="Normal"/>
    <w:qFormat/>
    <w:rsid w:val="00A9352A"/>
    <w:pPr>
      <w:widowControl w:val="0"/>
      <w:suppressAutoHyphens/>
      <w:autoSpaceDE w:val="0"/>
      <w:autoSpaceDN w:val="0"/>
      <w:adjustRightInd w:val="0"/>
      <w:spacing w:after="240"/>
      <w:textAlignment w:val="center"/>
    </w:pPr>
    <w:rPr>
      <w:rFonts w:ascii="Georgia" w:hAnsi="Georgia" w:cs="MinionPro-Regular"/>
      <w:b/>
      <w:color w:val="004C97"/>
      <w:sz w:val="38"/>
      <w:szCs w:val="38"/>
    </w:rPr>
  </w:style>
  <w:style w:type="paragraph" w:customStyle="1" w:styleId="FFASub1">
    <w:name w:val="FFA Sub1"/>
    <w:basedOn w:val="Normal"/>
    <w:qFormat/>
    <w:rsid w:val="00A9352A"/>
    <w:pPr>
      <w:widowControl w:val="0"/>
      <w:suppressAutoHyphens/>
      <w:autoSpaceDE w:val="0"/>
      <w:autoSpaceDN w:val="0"/>
      <w:adjustRightInd w:val="0"/>
      <w:spacing w:after="90" w:line="260" w:lineRule="exact"/>
      <w:textAlignment w:val="center"/>
    </w:pPr>
    <w:rPr>
      <w:rFonts w:ascii="Georgia" w:hAnsi="Georgia" w:cs="KlinicSlab-Medium"/>
      <w:b/>
      <w:caps/>
      <w:color w:val="DA291C"/>
      <w:sz w:val="18"/>
    </w:rPr>
  </w:style>
  <w:style w:type="paragraph" w:customStyle="1" w:styleId="FFASummary">
    <w:name w:val="FFA Summary"/>
    <w:basedOn w:val="Normal"/>
    <w:qFormat/>
    <w:rsid w:val="00A9352A"/>
    <w:pPr>
      <w:widowControl w:val="0"/>
      <w:suppressAutoHyphens/>
      <w:autoSpaceDE w:val="0"/>
      <w:autoSpaceDN w:val="0"/>
      <w:adjustRightInd w:val="0"/>
      <w:textAlignment w:val="center"/>
    </w:pPr>
    <w:rPr>
      <w:rFonts w:ascii="Georgia" w:hAnsi="Georgia" w:cs="KlinicSlab-MediumItalic"/>
      <w:i/>
      <w:iCs/>
      <w:color w:val="505150"/>
      <w:sz w:val="30"/>
      <w:szCs w:val="30"/>
    </w:rPr>
  </w:style>
  <w:style w:type="table" w:styleId="TableGrid">
    <w:name w:val="Table Grid"/>
    <w:basedOn w:val="TableNormal"/>
    <w:rsid w:val="00A9352A"/>
    <w:pPr>
      <w:spacing w:line="240" w:lineRule="auto"/>
    </w:pPr>
    <w:rPr>
      <w:rFonts w:eastAsiaTheme="minorEastAsia"/>
      <w:sz w:val="24"/>
      <w:szCs w:val="24"/>
      <w:lang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rsid w:val="00A9352A"/>
    <w:pPr>
      <w:tabs>
        <w:tab w:val="center" w:pos="4320"/>
        <w:tab w:val="right" w:pos="8640"/>
      </w:tabs>
    </w:pPr>
  </w:style>
  <w:style w:type="character" w:customStyle="1" w:styleId="HeaderChar">
    <w:name w:val="Header Char"/>
    <w:basedOn w:val="DefaultParagraphFont"/>
    <w:link w:val="Header"/>
    <w:uiPriority w:val="99"/>
    <w:rsid w:val="00A9352A"/>
    <w:rPr>
      <w:rFonts w:eastAsiaTheme="minorEastAsia"/>
      <w:sz w:val="24"/>
      <w:szCs w:val="24"/>
      <w:lang w:eastAsia="ja-JP"/>
    </w:rPr>
  </w:style>
  <w:style w:type="paragraph" w:styleId="Footer">
    <w:name w:val="footer"/>
    <w:basedOn w:val="Normal"/>
    <w:link w:val="FooterChar"/>
    <w:uiPriority w:val="99"/>
    <w:unhideWhenUsed/>
    <w:rsid w:val="00A9352A"/>
    <w:pPr>
      <w:tabs>
        <w:tab w:val="center" w:pos="4320"/>
        <w:tab w:val="right" w:pos="8640"/>
      </w:tabs>
    </w:pPr>
  </w:style>
  <w:style w:type="character" w:customStyle="1" w:styleId="FooterChar">
    <w:name w:val="Footer Char"/>
    <w:basedOn w:val="DefaultParagraphFont"/>
    <w:link w:val="Footer"/>
    <w:uiPriority w:val="99"/>
    <w:rsid w:val="00A9352A"/>
    <w:rPr>
      <w:rFonts w:eastAsiaTheme="minorEastAsia"/>
      <w:sz w:val="24"/>
      <w:szCs w:val="24"/>
      <w:lang w:eastAsia="ja-JP"/>
    </w:rPr>
  </w:style>
  <w:style w:type="paragraph" w:styleId="ListParagraph">
    <w:name w:val="List Paragraph"/>
    <w:basedOn w:val="Normal"/>
    <w:uiPriority w:val="34"/>
    <w:qFormat/>
    <w:rsid w:val="009D2E50"/>
    <w:pPr>
      <w:spacing w:after="200" w:line="276" w:lineRule="auto"/>
      <w:ind w:left="720"/>
      <w:contextualSpacing/>
    </w:pPr>
    <w:rPr>
      <w:rFonts w:ascii="Times New Roman" w:eastAsiaTheme="minorHAnsi" w:hAnsi="Times New Roman"/>
      <w:sz w:val="22"/>
      <w:szCs w:val="22"/>
      <w:lang w:eastAsia="en-US"/>
    </w:rPr>
  </w:style>
  <w:style w:type="character" w:styleId="Hyperlink">
    <w:name w:val="Hyperlink"/>
    <w:basedOn w:val="DefaultParagraphFont"/>
    <w:uiPriority w:val="99"/>
    <w:unhideWhenUsed/>
    <w:rsid w:val="001A3DB4"/>
    <w:rPr>
      <w:color w:val="0000FF" w:themeColor="hyperlink"/>
      <w:u w:val="single"/>
    </w:rPr>
  </w:style>
  <w:style w:type="character" w:styleId="FollowedHyperlink">
    <w:name w:val="FollowedHyperlink"/>
    <w:basedOn w:val="DefaultParagraphFont"/>
    <w:uiPriority w:val="99"/>
    <w:semiHidden/>
    <w:unhideWhenUsed/>
    <w:rsid w:val="00697AAD"/>
    <w:rPr>
      <w:color w:val="800080" w:themeColor="followedHyperlink"/>
      <w:u w:val="single"/>
    </w:rPr>
  </w:style>
  <w:style w:type="character" w:styleId="CommentReference">
    <w:name w:val="annotation reference"/>
    <w:basedOn w:val="DefaultParagraphFont"/>
    <w:uiPriority w:val="99"/>
    <w:semiHidden/>
    <w:unhideWhenUsed/>
    <w:rsid w:val="009C64EA"/>
    <w:rPr>
      <w:sz w:val="16"/>
      <w:szCs w:val="16"/>
    </w:rPr>
  </w:style>
  <w:style w:type="paragraph" w:styleId="CommentText">
    <w:name w:val="annotation text"/>
    <w:basedOn w:val="Normal"/>
    <w:link w:val="CommentTextChar"/>
    <w:uiPriority w:val="99"/>
    <w:semiHidden/>
    <w:unhideWhenUsed/>
    <w:rsid w:val="009C64EA"/>
    <w:rPr>
      <w:sz w:val="20"/>
      <w:szCs w:val="20"/>
    </w:rPr>
  </w:style>
  <w:style w:type="character" w:customStyle="1" w:styleId="CommentTextChar">
    <w:name w:val="Comment Text Char"/>
    <w:basedOn w:val="DefaultParagraphFont"/>
    <w:link w:val="CommentText"/>
    <w:uiPriority w:val="99"/>
    <w:semiHidden/>
    <w:rsid w:val="009C64EA"/>
    <w:rPr>
      <w:rFonts w:eastAsiaTheme="minorEastAsia"/>
      <w:sz w:val="20"/>
      <w:szCs w:val="20"/>
      <w:lang w:eastAsia="ja-JP"/>
    </w:rPr>
  </w:style>
  <w:style w:type="paragraph" w:styleId="CommentSubject">
    <w:name w:val="annotation subject"/>
    <w:basedOn w:val="CommentText"/>
    <w:next w:val="CommentText"/>
    <w:link w:val="CommentSubjectChar"/>
    <w:uiPriority w:val="99"/>
    <w:semiHidden/>
    <w:unhideWhenUsed/>
    <w:rsid w:val="009C64EA"/>
    <w:rPr>
      <w:b/>
      <w:bCs/>
    </w:rPr>
  </w:style>
  <w:style w:type="character" w:customStyle="1" w:styleId="CommentSubjectChar">
    <w:name w:val="Comment Subject Char"/>
    <w:basedOn w:val="CommentTextChar"/>
    <w:link w:val="CommentSubject"/>
    <w:uiPriority w:val="99"/>
    <w:semiHidden/>
    <w:rsid w:val="009C64EA"/>
    <w:rPr>
      <w:rFonts w:eastAsiaTheme="minorEastAsia"/>
      <w:b/>
      <w:bCs/>
      <w:sz w:val="20"/>
      <w:szCs w:val="20"/>
      <w:lang w:eastAsia="ja-JP"/>
    </w:rPr>
  </w:style>
  <w:style w:type="character" w:styleId="UnresolvedMention">
    <w:name w:val="Unresolved Mention"/>
    <w:basedOn w:val="DefaultParagraphFont"/>
    <w:uiPriority w:val="99"/>
    <w:semiHidden/>
    <w:unhideWhenUsed/>
    <w:rsid w:val="007D624A"/>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390224946">
      <w:bodyDiv w:val="1"/>
      <w:marLeft w:val="0"/>
      <w:marRight w:val="0"/>
      <w:marTop w:val="0"/>
      <w:marBottom w:val="0"/>
      <w:divBdr>
        <w:top w:val="none" w:sz="0" w:space="0" w:color="auto"/>
        <w:left w:val="none" w:sz="0" w:space="0" w:color="auto"/>
        <w:bottom w:val="none" w:sz="0" w:space="0" w:color="auto"/>
        <w:right w:val="none" w:sz="0" w:space="0" w:color="auto"/>
      </w:divBdr>
    </w:div>
    <w:div w:id="180534746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www.worldometers.info/" TargetMode="External"/><Relationship Id="rId18" Type="http://schemas.openxmlformats.org/officeDocument/2006/relationships/hyperlink" Target="http://www.worldometers.info/" TargetMode="External"/><Relationship Id="rId26" Type="http://schemas.openxmlformats.org/officeDocument/2006/relationships/footer" Target="footer1.xml"/><Relationship Id="rId39" Type="http://schemas.openxmlformats.org/officeDocument/2006/relationships/image" Target="media/image14.png"/><Relationship Id="rId21" Type="http://schemas.openxmlformats.org/officeDocument/2006/relationships/image" Target="media/image1.png"/><Relationship Id="rId34" Type="http://schemas.openxmlformats.org/officeDocument/2006/relationships/image" Target="media/image9.png"/><Relationship Id="rId42" Type="http://schemas.openxmlformats.org/officeDocument/2006/relationships/image" Target="media/image17.png"/><Relationship Id="rId47" Type="http://schemas.openxmlformats.org/officeDocument/2006/relationships/image" Target="media/image22.png"/><Relationship Id="rId50" Type="http://schemas.openxmlformats.org/officeDocument/2006/relationships/image" Target="media/image25.png"/><Relationship Id="rId55" Type="http://schemas.openxmlformats.org/officeDocument/2006/relationships/header" Target="header4.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ffa.box.com/s/4lsoy5fm2y9khehxcd99fp1ffhqoku1i" TargetMode="External"/><Relationship Id="rId29" Type="http://schemas.openxmlformats.org/officeDocument/2006/relationships/footer" Target="footer3.xml"/><Relationship Id="rId11" Type="http://schemas.openxmlformats.org/officeDocument/2006/relationships/endnotes" Target="endnotes.xml"/><Relationship Id="rId24" Type="http://schemas.openxmlformats.org/officeDocument/2006/relationships/header" Target="header1.xml"/><Relationship Id="rId32" Type="http://schemas.openxmlformats.org/officeDocument/2006/relationships/image" Target="media/image7.emf"/><Relationship Id="rId37" Type="http://schemas.openxmlformats.org/officeDocument/2006/relationships/image" Target="media/image12.png"/><Relationship Id="rId40" Type="http://schemas.openxmlformats.org/officeDocument/2006/relationships/image" Target="media/image15.png"/><Relationship Id="rId45" Type="http://schemas.openxmlformats.org/officeDocument/2006/relationships/image" Target="media/image20.png"/><Relationship Id="rId53" Type="http://schemas.openxmlformats.org/officeDocument/2006/relationships/hyperlink" Target="https://docs.wfp.org/api/documents/WFP-0000071530/download/?_ga=2.90932957.634527746.1537992219-54342706.1534776277" TargetMode="External"/><Relationship Id="rId5" Type="http://schemas.openxmlformats.org/officeDocument/2006/relationships/customXml" Target="../customXml/item5.xml"/><Relationship Id="rId19" Type="http://schemas.openxmlformats.org/officeDocument/2006/relationships/hyperlink" Target="https://youtu.be/sc4HxPxNrZ0"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differencedifferently.edu.au/reference/hunger_banquet_script.pdf" TargetMode="External"/><Relationship Id="rId22" Type="http://schemas.openxmlformats.org/officeDocument/2006/relationships/image" Target="media/image2.png"/><Relationship Id="rId27" Type="http://schemas.openxmlformats.org/officeDocument/2006/relationships/footer" Target="footer2.xml"/><Relationship Id="rId30" Type="http://schemas.openxmlformats.org/officeDocument/2006/relationships/image" Target="media/image6.png"/><Relationship Id="rId35" Type="http://schemas.openxmlformats.org/officeDocument/2006/relationships/image" Target="media/image10.png"/><Relationship Id="rId43" Type="http://schemas.openxmlformats.org/officeDocument/2006/relationships/image" Target="media/image18.png"/><Relationship Id="rId48" Type="http://schemas.openxmlformats.org/officeDocument/2006/relationships/image" Target="media/image23.png"/><Relationship Id="rId56" Type="http://schemas.openxmlformats.org/officeDocument/2006/relationships/fontTable" Target="fontTable.xml"/><Relationship Id="rId8" Type="http://schemas.openxmlformats.org/officeDocument/2006/relationships/settings" Target="settings.xml"/><Relationship Id="rId51" Type="http://schemas.openxmlformats.org/officeDocument/2006/relationships/image" Target="media/image26.png"/><Relationship Id="rId3" Type="http://schemas.openxmlformats.org/officeDocument/2006/relationships/customXml" Target="../customXml/item3.xml"/><Relationship Id="rId12" Type="http://schemas.openxmlformats.org/officeDocument/2006/relationships/hyperlink" Target="https://youtu.be/sc4HxPxNrZ0" TargetMode="External"/><Relationship Id="rId17" Type="http://schemas.openxmlformats.org/officeDocument/2006/relationships/hyperlink" Target="https://ffa.box.com/s/whys24jqsqocwk7yfd377dll3kbcx6xe" TargetMode="External"/><Relationship Id="rId25" Type="http://schemas.openxmlformats.org/officeDocument/2006/relationships/header" Target="header2.xml"/><Relationship Id="rId33" Type="http://schemas.openxmlformats.org/officeDocument/2006/relationships/image" Target="media/image8.png"/><Relationship Id="rId38" Type="http://schemas.openxmlformats.org/officeDocument/2006/relationships/image" Target="media/image13.png"/><Relationship Id="rId46" Type="http://schemas.openxmlformats.org/officeDocument/2006/relationships/image" Target="media/image21.png"/><Relationship Id="rId20" Type="http://schemas.openxmlformats.org/officeDocument/2006/relationships/hyperlink" Target="https://docs.wfp.org/api/documents/WFP-0000071530/download/?_ga=2.90932957.634527746.1537992219-54342706.1534776277" TargetMode="External"/><Relationship Id="rId41" Type="http://schemas.openxmlformats.org/officeDocument/2006/relationships/image" Target="media/image16.png"/><Relationship Id="rId54" Type="http://schemas.openxmlformats.org/officeDocument/2006/relationships/image" Target="media/image28.png"/><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www.scribd.com/document/390538867/World-Hunger-Simulation-FAF331EDF3DD9" TargetMode="External"/><Relationship Id="rId23" Type="http://schemas.openxmlformats.org/officeDocument/2006/relationships/hyperlink" Target="https://www.scribd.com/document/390538867/World-Hunger-Simulation-FAF331EDF3DD9" TargetMode="External"/><Relationship Id="rId28" Type="http://schemas.openxmlformats.org/officeDocument/2006/relationships/header" Target="header3.xml"/><Relationship Id="rId36" Type="http://schemas.openxmlformats.org/officeDocument/2006/relationships/image" Target="media/image11.png"/><Relationship Id="rId49" Type="http://schemas.openxmlformats.org/officeDocument/2006/relationships/image" Target="media/image24.png"/><Relationship Id="rId57" Type="http://schemas.openxmlformats.org/officeDocument/2006/relationships/theme" Target="theme/theme1.xml"/><Relationship Id="rId10" Type="http://schemas.openxmlformats.org/officeDocument/2006/relationships/footnotes" Target="footnotes.xml"/><Relationship Id="rId31" Type="http://schemas.openxmlformats.org/officeDocument/2006/relationships/hyperlink" Target="https://docs.wfp.org/api/documents/WFP-0000071530/download/?_ga=2.90932957.634527746.1537992219-54342706.1534776277" TargetMode="External"/><Relationship Id="rId44" Type="http://schemas.openxmlformats.org/officeDocument/2006/relationships/image" Target="media/image19.png"/><Relationship Id="rId52" Type="http://schemas.openxmlformats.org/officeDocument/2006/relationships/image" Target="media/image27.png"/></Relationships>
</file>

<file path=word/_rels/footer2.xml.rels><?xml version="1.0" encoding="UTF-8" standalone="yes"?>
<Relationships xmlns="http://schemas.openxmlformats.org/package/2006/relationships"><Relationship Id="rId1" Type="http://schemas.openxmlformats.org/officeDocument/2006/relationships/image" Target="media/image3.emf"/></Relationships>
</file>

<file path=word/_rels/footer3.xml.rels><?xml version="1.0" encoding="UTF-8" standalone="yes"?>
<Relationships xmlns="http://schemas.openxmlformats.org/package/2006/relationships"><Relationship Id="rId1" Type="http://schemas.openxmlformats.org/officeDocument/2006/relationships/image" Target="media/image3.emf"/></Relationships>
</file>

<file path=word/_rels/header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image" Target="media/image4.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 ma:contentTypeID="0x010100565AB0E35B9AF249B7BACDE6FA97BE8C" ma:contentTypeVersion="0" ma:contentTypeDescription="Create a new document." ma:contentTypeScope="" ma:versionID="f090edc8bd7cd59575dc63d757fda8fb">
  <xsd:schema xmlns:xsd="http://www.w3.org/2001/XMLSchema" xmlns:xs="http://www.w3.org/2001/XMLSchema" xmlns:p="http://schemas.microsoft.com/office/2006/metadata/properties" xmlns:ns2="3872032e-a1bf-409a-91d8-79e2561f9457" targetNamespace="http://schemas.microsoft.com/office/2006/metadata/properties" ma:root="true" ma:fieldsID="8188cbde95f99d6b8c1623997bcb7823" ns2:_="">
    <xsd:import namespace="3872032e-a1bf-409a-91d8-79e2561f9457"/>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72032e-a1bf-409a-91d8-79e2561f945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dlc_DocId xmlns="3872032e-a1bf-409a-91d8-79e2561f9457">6HAXTY5FZTHJ-365-3030</_dlc_DocId>
    <_dlc_DocIdUrl xmlns="3872032e-a1bf-409a-91d8-79e2561f9457">
      <Url>https://ffanet.ffa.org/sites/collaboration/edresources/_layouts/15/DocIdRedir.aspx?ID=6HAXTY5FZTHJ-365-3030</Url>
      <Description>6HAXTY5FZTHJ-365-3030</Description>
    </_dlc_DocIdUrl>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EB3E73-32F3-4581-A549-3EFDFB360281}">
  <ds:schemaRefs>
    <ds:schemaRef ds:uri="http://schemas.openxmlformats.org/officeDocument/2006/bibliography"/>
  </ds:schemaRefs>
</ds:datastoreItem>
</file>

<file path=customXml/itemProps2.xml><?xml version="1.0" encoding="utf-8"?>
<ds:datastoreItem xmlns:ds="http://schemas.openxmlformats.org/officeDocument/2006/customXml" ds:itemID="{CA6053EC-C7CA-46E0-A382-8E16C58773E6}">
  <ds:schemaRefs>
    <ds:schemaRef ds:uri="http://schemas.microsoft.com/sharepoint/events"/>
  </ds:schemaRefs>
</ds:datastoreItem>
</file>

<file path=customXml/itemProps3.xml><?xml version="1.0" encoding="utf-8"?>
<ds:datastoreItem xmlns:ds="http://schemas.openxmlformats.org/officeDocument/2006/customXml" ds:itemID="{61F4BDCC-8F34-4F5C-AA7B-36C9068FA4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72032e-a1bf-409a-91d8-79e2561f94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66A78A9-0471-47AA-8C96-0EC53234F7A7}">
  <ds:schemaRefs>
    <ds:schemaRef ds:uri="http://schemas.microsoft.com/office/2006/metadata/properties"/>
    <ds:schemaRef ds:uri="http://schemas.microsoft.com/office/infopath/2007/PartnerControls"/>
    <ds:schemaRef ds:uri="3872032e-a1bf-409a-91d8-79e2561f9457"/>
  </ds:schemaRefs>
</ds:datastoreItem>
</file>

<file path=customXml/itemProps5.xml><?xml version="1.0" encoding="utf-8"?>
<ds:datastoreItem xmlns:ds="http://schemas.openxmlformats.org/officeDocument/2006/customXml" ds:itemID="{E6960E86-5228-4D2F-B32F-A3E1277DB17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16</TotalTime>
  <Pages>17</Pages>
  <Words>2582</Words>
  <Characters>14722</Characters>
  <Application>Microsoft Office Word</Application>
  <DocSecurity>0</DocSecurity>
  <Lines>122</Lines>
  <Paragraphs>34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17270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Haley Hampton</dc:creator>
  <cp:lastModifiedBy>McGrady, Megan</cp:lastModifiedBy>
  <cp:revision>7</cp:revision>
  <dcterms:created xsi:type="dcterms:W3CDTF">2019-07-11T15:04:00Z</dcterms:created>
  <dcterms:modified xsi:type="dcterms:W3CDTF">2021-03-09T19:42:00Z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0x010100565AB0E35B9AF249B7BACDE6FA97BE8C</vt:lpwstr>
  </property>
  <property fmtid="{D5CDD505-2E9C-101B-9397-08002B2CF9AE}" pid="3" name="_dlc_DocIdItemGuid">
    <vt:lpwstr>2c3ce942-eeee-4124-9e49-4e4a739e2c88</vt:lpwstr>
  </property>
  <property fmtid="{D5CDD505-2E9C-101B-9397-08002B2CF9AE}" pid="4" name="_dlc_DocId">
    <vt:lpwstr>6HAXTY5FZTHJ-43-319</vt:lpwstr>
  </property>
  <property fmtid="{D5CDD505-2E9C-101B-9397-08002B2CF9AE}" pid="5" name="_dlc_DocIdUrl">
    <vt:lpwstr>https://ffanet.ffa.org/sites/collaboration/edresources/_layouts/15/DocIdRedir.aspx?ID=6HAXTY5FZTHJ-43-319, 6HAXTY5FZTHJ-43-319</vt:lpwstr>
  </property>
</Properties>
</file>