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72" r:id="rId8"/>
    <p:sldId id="26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7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0AF584-8253-4498-ADCC-D9627A98D12B}" v="184" dt="2023-05-17T14:56:21.2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7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image" Target="../media/image15.svg"/><Relationship Id="rId16" Type="http://schemas.openxmlformats.org/officeDocument/2006/relationships/image" Target="../media/image29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Relationship Id="rId14" Type="http://schemas.openxmlformats.org/officeDocument/2006/relationships/image" Target="../media/image2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image" Target="../media/image15.svg"/><Relationship Id="rId16" Type="http://schemas.openxmlformats.org/officeDocument/2006/relationships/image" Target="../media/image29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Relationship Id="rId14" Type="http://schemas.openxmlformats.org/officeDocument/2006/relationships/image" Target="../media/image2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C011A3-7C5B-4695-B667-A17612F7E423}" type="doc">
      <dgm:prSet loTypeId="urn:microsoft.com/office/officeart/2005/8/layout/chevron1" loCatId="process" qsTypeId="urn:microsoft.com/office/officeart/2005/8/quickstyle/simple1" qsCatId="simple" csTypeId="urn:microsoft.com/office/officeart/2005/8/colors/accent4_2" csCatId="accent4" phldr="1"/>
      <dgm:spPr/>
    </dgm:pt>
    <dgm:pt modelId="{F51361A5-7798-454D-98FD-93A111F9D9BA}">
      <dgm:prSet phldrT="[Text]"/>
      <dgm:spPr/>
      <dgm:t>
        <a:bodyPr/>
        <a:lstStyle/>
        <a:p>
          <a:r>
            <a:rPr lang="en-US" dirty="0"/>
            <a:t>Introduction</a:t>
          </a:r>
        </a:p>
      </dgm:t>
    </dgm:pt>
    <dgm:pt modelId="{4F6A4A5D-8AC0-48E8-A7ED-C78BD1FE76C9}" type="parTrans" cxnId="{A0F5760B-32A0-4752-AC84-74A79D1C9848}">
      <dgm:prSet/>
      <dgm:spPr/>
      <dgm:t>
        <a:bodyPr/>
        <a:lstStyle/>
        <a:p>
          <a:endParaRPr lang="en-US"/>
        </a:p>
      </dgm:t>
    </dgm:pt>
    <dgm:pt modelId="{E279F4D1-5614-42F0-82C1-789A340854B2}" type="sibTrans" cxnId="{A0F5760B-32A0-4752-AC84-74A79D1C9848}">
      <dgm:prSet/>
      <dgm:spPr/>
      <dgm:t>
        <a:bodyPr/>
        <a:lstStyle/>
        <a:p>
          <a:endParaRPr lang="en-US"/>
        </a:p>
      </dgm:t>
    </dgm:pt>
    <dgm:pt modelId="{2B596379-E67F-45A2-A1A3-B6CD337BD67F}">
      <dgm:prSet phldrT="[Text]"/>
      <dgm:spPr/>
      <dgm:t>
        <a:bodyPr/>
        <a:lstStyle/>
        <a:p>
          <a:r>
            <a:rPr lang="en-US" dirty="0"/>
            <a:t>Body</a:t>
          </a:r>
        </a:p>
      </dgm:t>
    </dgm:pt>
    <dgm:pt modelId="{80879964-736E-4AF0-BE05-108780C6B09D}" type="parTrans" cxnId="{1BA698B5-2638-4A22-83BC-342C5D031FE3}">
      <dgm:prSet/>
      <dgm:spPr/>
      <dgm:t>
        <a:bodyPr/>
        <a:lstStyle/>
        <a:p>
          <a:endParaRPr lang="en-US"/>
        </a:p>
      </dgm:t>
    </dgm:pt>
    <dgm:pt modelId="{2B145122-6680-43B8-B6EA-904232A2AB72}" type="sibTrans" cxnId="{1BA698B5-2638-4A22-83BC-342C5D031FE3}">
      <dgm:prSet/>
      <dgm:spPr/>
      <dgm:t>
        <a:bodyPr/>
        <a:lstStyle/>
        <a:p>
          <a:endParaRPr lang="en-US"/>
        </a:p>
      </dgm:t>
    </dgm:pt>
    <dgm:pt modelId="{B5E6995A-70D7-46AD-9FF1-E33D596E8A5C}">
      <dgm:prSet phldrT="[Text]"/>
      <dgm:spPr/>
      <dgm:t>
        <a:bodyPr/>
        <a:lstStyle/>
        <a:p>
          <a:r>
            <a:rPr lang="en-US" dirty="0"/>
            <a:t>Conclusion</a:t>
          </a:r>
        </a:p>
      </dgm:t>
    </dgm:pt>
    <dgm:pt modelId="{A88C674F-84FB-4C9A-BB96-22CFA44FDEEF}" type="parTrans" cxnId="{2270ADF0-EAD6-42BC-A2C4-38DFEDD02E7E}">
      <dgm:prSet/>
      <dgm:spPr/>
      <dgm:t>
        <a:bodyPr/>
        <a:lstStyle/>
        <a:p>
          <a:endParaRPr lang="en-US"/>
        </a:p>
      </dgm:t>
    </dgm:pt>
    <dgm:pt modelId="{518389DC-4796-40E9-BEAE-C373BE74CD27}" type="sibTrans" cxnId="{2270ADF0-EAD6-42BC-A2C4-38DFEDD02E7E}">
      <dgm:prSet/>
      <dgm:spPr/>
      <dgm:t>
        <a:bodyPr/>
        <a:lstStyle/>
        <a:p>
          <a:endParaRPr lang="en-US"/>
        </a:p>
      </dgm:t>
    </dgm:pt>
    <dgm:pt modelId="{EED4AC4D-7ABC-47A6-AA8F-A0C043B2F8B1}" type="pres">
      <dgm:prSet presAssocID="{8FC011A3-7C5B-4695-B667-A17612F7E423}" presName="Name0" presStyleCnt="0">
        <dgm:presLayoutVars>
          <dgm:dir/>
          <dgm:animLvl val="lvl"/>
          <dgm:resizeHandles val="exact"/>
        </dgm:presLayoutVars>
      </dgm:prSet>
      <dgm:spPr/>
    </dgm:pt>
    <dgm:pt modelId="{76D347EB-1928-4A9B-9600-82FCAFD2012B}" type="pres">
      <dgm:prSet presAssocID="{F51361A5-7798-454D-98FD-93A111F9D9B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3B05CE6E-729A-4FBC-A287-0B989CE31196}" type="pres">
      <dgm:prSet presAssocID="{E279F4D1-5614-42F0-82C1-789A340854B2}" presName="parTxOnlySpace" presStyleCnt="0"/>
      <dgm:spPr/>
    </dgm:pt>
    <dgm:pt modelId="{3B6866DA-FA46-4250-A1D7-F67A38ABA456}" type="pres">
      <dgm:prSet presAssocID="{2B596379-E67F-45A2-A1A3-B6CD337BD67F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A51D16C-2CBB-44E5-A831-06521F8EC6C3}" type="pres">
      <dgm:prSet presAssocID="{2B145122-6680-43B8-B6EA-904232A2AB72}" presName="parTxOnlySpace" presStyleCnt="0"/>
      <dgm:spPr/>
    </dgm:pt>
    <dgm:pt modelId="{5186F36B-691B-4B9E-8CF3-75EC0124DC5D}" type="pres">
      <dgm:prSet presAssocID="{B5E6995A-70D7-46AD-9FF1-E33D596E8A5C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A0F5760B-32A0-4752-AC84-74A79D1C9848}" srcId="{8FC011A3-7C5B-4695-B667-A17612F7E423}" destId="{F51361A5-7798-454D-98FD-93A111F9D9BA}" srcOrd="0" destOrd="0" parTransId="{4F6A4A5D-8AC0-48E8-A7ED-C78BD1FE76C9}" sibTransId="{E279F4D1-5614-42F0-82C1-789A340854B2}"/>
    <dgm:cxn modelId="{15AE9922-AABB-423B-8124-A985C92BD4B0}" type="presOf" srcId="{B5E6995A-70D7-46AD-9FF1-E33D596E8A5C}" destId="{5186F36B-691B-4B9E-8CF3-75EC0124DC5D}" srcOrd="0" destOrd="0" presId="urn:microsoft.com/office/officeart/2005/8/layout/chevron1"/>
    <dgm:cxn modelId="{ED713B69-3FFF-4AF5-8A5E-7767049A3F9B}" type="presOf" srcId="{2B596379-E67F-45A2-A1A3-B6CD337BD67F}" destId="{3B6866DA-FA46-4250-A1D7-F67A38ABA456}" srcOrd="0" destOrd="0" presId="urn:microsoft.com/office/officeart/2005/8/layout/chevron1"/>
    <dgm:cxn modelId="{B514B150-4A66-42AE-8D33-AFD79EEE9BC4}" type="presOf" srcId="{8FC011A3-7C5B-4695-B667-A17612F7E423}" destId="{EED4AC4D-7ABC-47A6-AA8F-A0C043B2F8B1}" srcOrd="0" destOrd="0" presId="urn:microsoft.com/office/officeart/2005/8/layout/chevron1"/>
    <dgm:cxn modelId="{A034A251-A9BB-466D-88D0-32F80C4D3244}" type="presOf" srcId="{F51361A5-7798-454D-98FD-93A111F9D9BA}" destId="{76D347EB-1928-4A9B-9600-82FCAFD2012B}" srcOrd="0" destOrd="0" presId="urn:microsoft.com/office/officeart/2005/8/layout/chevron1"/>
    <dgm:cxn modelId="{1BA698B5-2638-4A22-83BC-342C5D031FE3}" srcId="{8FC011A3-7C5B-4695-B667-A17612F7E423}" destId="{2B596379-E67F-45A2-A1A3-B6CD337BD67F}" srcOrd="1" destOrd="0" parTransId="{80879964-736E-4AF0-BE05-108780C6B09D}" sibTransId="{2B145122-6680-43B8-B6EA-904232A2AB72}"/>
    <dgm:cxn modelId="{2270ADF0-EAD6-42BC-A2C4-38DFEDD02E7E}" srcId="{8FC011A3-7C5B-4695-B667-A17612F7E423}" destId="{B5E6995A-70D7-46AD-9FF1-E33D596E8A5C}" srcOrd="2" destOrd="0" parTransId="{A88C674F-84FB-4C9A-BB96-22CFA44FDEEF}" sibTransId="{518389DC-4796-40E9-BEAE-C373BE74CD27}"/>
    <dgm:cxn modelId="{1EA78CE3-B0A1-4CB3-9837-0682B8A8DF68}" type="presParOf" srcId="{EED4AC4D-7ABC-47A6-AA8F-A0C043B2F8B1}" destId="{76D347EB-1928-4A9B-9600-82FCAFD2012B}" srcOrd="0" destOrd="0" presId="urn:microsoft.com/office/officeart/2005/8/layout/chevron1"/>
    <dgm:cxn modelId="{EC07C376-EDCD-42E0-AB25-1DAF5F81CFD4}" type="presParOf" srcId="{EED4AC4D-7ABC-47A6-AA8F-A0C043B2F8B1}" destId="{3B05CE6E-729A-4FBC-A287-0B989CE31196}" srcOrd="1" destOrd="0" presId="urn:microsoft.com/office/officeart/2005/8/layout/chevron1"/>
    <dgm:cxn modelId="{1C71C669-B6CD-43E6-B2FB-BC1DB3E929D4}" type="presParOf" srcId="{EED4AC4D-7ABC-47A6-AA8F-A0C043B2F8B1}" destId="{3B6866DA-FA46-4250-A1D7-F67A38ABA456}" srcOrd="2" destOrd="0" presId="urn:microsoft.com/office/officeart/2005/8/layout/chevron1"/>
    <dgm:cxn modelId="{D0E97DF3-A9B7-40CE-A7CD-7147074FF5CB}" type="presParOf" srcId="{EED4AC4D-7ABC-47A6-AA8F-A0C043B2F8B1}" destId="{BA51D16C-2CBB-44E5-A831-06521F8EC6C3}" srcOrd="3" destOrd="0" presId="urn:microsoft.com/office/officeart/2005/8/layout/chevron1"/>
    <dgm:cxn modelId="{F63791AC-3D45-4812-9752-9C522CD60983}" type="presParOf" srcId="{EED4AC4D-7ABC-47A6-AA8F-A0C043B2F8B1}" destId="{5186F36B-691B-4B9E-8CF3-75EC0124DC5D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10E44D-E194-4A37-B438-DDB087D50B7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D79CE56-A604-4677-A363-E7DD69123591}">
      <dgm:prSet/>
      <dgm:spPr/>
      <dgm:t>
        <a:bodyPr/>
        <a:lstStyle/>
        <a:p>
          <a:r>
            <a:rPr lang="en-US" dirty="0"/>
            <a:t>Start with an outline.</a:t>
          </a:r>
        </a:p>
      </dgm:t>
    </dgm:pt>
    <dgm:pt modelId="{5EE20C3C-0CFA-4A41-9BC4-654582818F7F}" type="parTrans" cxnId="{6A72E0FC-00E2-4F55-B2D2-4007D6159128}">
      <dgm:prSet/>
      <dgm:spPr/>
      <dgm:t>
        <a:bodyPr/>
        <a:lstStyle/>
        <a:p>
          <a:endParaRPr lang="en-US"/>
        </a:p>
      </dgm:t>
    </dgm:pt>
    <dgm:pt modelId="{F3CA319F-3605-4DF3-851A-5FC65170F5AF}" type="sibTrans" cxnId="{6A72E0FC-00E2-4F55-B2D2-4007D6159128}">
      <dgm:prSet/>
      <dgm:spPr/>
      <dgm:t>
        <a:bodyPr/>
        <a:lstStyle/>
        <a:p>
          <a:endParaRPr lang="en-US"/>
        </a:p>
      </dgm:t>
    </dgm:pt>
    <dgm:pt modelId="{361AB3C4-1B78-4CC4-A6E1-F1EC20B3AE55}">
      <dgm:prSet/>
      <dgm:spPr/>
      <dgm:t>
        <a:bodyPr/>
        <a:lstStyle/>
        <a:p>
          <a:r>
            <a:rPr lang="en-US" dirty="0"/>
            <a:t>Vary your vocabulary when writing.</a:t>
          </a:r>
        </a:p>
      </dgm:t>
    </dgm:pt>
    <dgm:pt modelId="{A489AE57-4FC9-4865-8C8A-6FFA2354402C}" type="parTrans" cxnId="{3F4EB248-A12C-4FC2-8D4D-16E77647F860}">
      <dgm:prSet/>
      <dgm:spPr/>
      <dgm:t>
        <a:bodyPr/>
        <a:lstStyle/>
        <a:p>
          <a:endParaRPr lang="en-US"/>
        </a:p>
      </dgm:t>
    </dgm:pt>
    <dgm:pt modelId="{76AC43A1-C371-45AB-B6E5-166BDBC6B17F}" type="sibTrans" cxnId="{3F4EB248-A12C-4FC2-8D4D-16E77647F860}">
      <dgm:prSet/>
      <dgm:spPr/>
      <dgm:t>
        <a:bodyPr/>
        <a:lstStyle/>
        <a:p>
          <a:endParaRPr lang="en-US"/>
        </a:p>
      </dgm:t>
    </dgm:pt>
    <dgm:pt modelId="{C097934D-D7A8-4192-9E07-B7023E432928}">
      <dgm:prSet/>
      <dgm:spPr/>
      <dgm:t>
        <a:bodyPr/>
        <a:lstStyle/>
        <a:p>
          <a:r>
            <a:rPr lang="en-US" dirty="0"/>
            <a:t>Use interesting phrases and words.</a:t>
          </a:r>
        </a:p>
      </dgm:t>
    </dgm:pt>
    <dgm:pt modelId="{5D45E088-6B35-4B31-BA73-F2D3065E7D62}" type="parTrans" cxnId="{C63C3C33-6B86-4CAD-B00F-A727E4B9B0EB}">
      <dgm:prSet/>
      <dgm:spPr/>
      <dgm:t>
        <a:bodyPr/>
        <a:lstStyle/>
        <a:p>
          <a:endParaRPr lang="en-US"/>
        </a:p>
      </dgm:t>
    </dgm:pt>
    <dgm:pt modelId="{ECD9AC00-1B01-47A0-BDAD-96DE54253C9B}" type="sibTrans" cxnId="{C63C3C33-6B86-4CAD-B00F-A727E4B9B0EB}">
      <dgm:prSet/>
      <dgm:spPr/>
      <dgm:t>
        <a:bodyPr/>
        <a:lstStyle/>
        <a:p>
          <a:endParaRPr lang="en-US"/>
        </a:p>
      </dgm:t>
    </dgm:pt>
    <dgm:pt modelId="{E74E3BDD-6020-455B-9230-6E5916C733D4}">
      <dgm:prSet/>
      <dgm:spPr/>
      <dgm:t>
        <a:bodyPr/>
        <a:lstStyle/>
        <a:p>
          <a:r>
            <a:rPr lang="en-US" dirty="0"/>
            <a:t>Use a thesaurus to expand your vocabulary.</a:t>
          </a:r>
        </a:p>
      </dgm:t>
    </dgm:pt>
    <dgm:pt modelId="{4273F563-60DC-414D-859B-A3F104F1BF0F}" type="parTrans" cxnId="{2670F1CC-66F2-42B3-AAF3-00B945D9E38B}">
      <dgm:prSet/>
      <dgm:spPr/>
      <dgm:t>
        <a:bodyPr/>
        <a:lstStyle/>
        <a:p>
          <a:endParaRPr lang="en-US"/>
        </a:p>
      </dgm:t>
    </dgm:pt>
    <dgm:pt modelId="{DFB3BC7C-C728-4629-9F9E-EC619F4A8FEB}" type="sibTrans" cxnId="{2670F1CC-66F2-42B3-AAF3-00B945D9E38B}">
      <dgm:prSet/>
      <dgm:spPr/>
      <dgm:t>
        <a:bodyPr/>
        <a:lstStyle/>
        <a:p>
          <a:endParaRPr lang="en-US"/>
        </a:p>
      </dgm:t>
    </dgm:pt>
    <dgm:pt modelId="{F625A5D1-F792-475F-A668-C89A0F6B2E81}">
      <dgm:prSet/>
      <dgm:spPr/>
      <dgm:t>
        <a:bodyPr/>
        <a:lstStyle/>
        <a:p>
          <a:r>
            <a:rPr lang="en-US" dirty="0"/>
            <a:t>Keep a conversational yet professional tone.</a:t>
          </a:r>
        </a:p>
      </dgm:t>
    </dgm:pt>
    <dgm:pt modelId="{EF59D835-7F30-4F77-97C2-DF7AF47350E0}" type="parTrans" cxnId="{BC545FCB-D7E9-4E7B-8B71-3C59B7E2E65A}">
      <dgm:prSet/>
      <dgm:spPr/>
      <dgm:t>
        <a:bodyPr/>
        <a:lstStyle/>
        <a:p>
          <a:endParaRPr lang="en-US"/>
        </a:p>
      </dgm:t>
    </dgm:pt>
    <dgm:pt modelId="{F7DDE073-527B-4DC4-A7E8-3FF35E275E7E}" type="sibTrans" cxnId="{BC545FCB-D7E9-4E7B-8B71-3C59B7E2E65A}">
      <dgm:prSet/>
      <dgm:spPr/>
      <dgm:t>
        <a:bodyPr/>
        <a:lstStyle/>
        <a:p>
          <a:endParaRPr lang="en-US"/>
        </a:p>
      </dgm:t>
    </dgm:pt>
    <dgm:pt modelId="{3BE886A5-ED15-468C-996F-2E14A32A8DF3}">
      <dgm:prSet/>
      <dgm:spPr/>
      <dgm:t>
        <a:bodyPr/>
        <a:lstStyle/>
        <a:p>
          <a:r>
            <a:rPr lang="en-US" dirty="0"/>
            <a:t>Use details to paint the image you want to get across.</a:t>
          </a:r>
        </a:p>
      </dgm:t>
    </dgm:pt>
    <dgm:pt modelId="{087F1136-AF07-47D9-8E7F-C45C3FE7EFAF}" type="parTrans" cxnId="{BAE90516-609D-410F-9777-6AB6112246FA}">
      <dgm:prSet/>
      <dgm:spPr/>
      <dgm:t>
        <a:bodyPr/>
        <a:lstStyle/>
        <a:p>
          <a:endParaRPr lang="en-US"/>
        </a:p>
      </dgm:t>
    </dgm:pt>
    <dgm:pt modelId="{911F68F4-689D-488E-8B30-26C4CD28AAC5}" type="sibTrans" cxnId="{BAE90516-609D-410F-9777-6AB6112246FA}">
      <dgm:prSet/>
      <dgm:spPr/>
      <dgm:t>
        <a:bodyPr/>
        <a:lstStyle/>
        <a:p>
          <a:endParaRPr lang="en-US"/>
        </a:p>
      </dgm:t>
    </dgm:pt>
    <dgm:pt modelId="{D21F5054-FD36-4302-9DD1-6F59C1F0B074}">
      <dgm:prSet/>
      <dgm:spPr/>
      <dgm:t>
        <a:bodyPr/>
        <a:lstStyle/>
        <a:p>
          <a:r>
            <a:rPr lang="en-US" dirty="0"/>
            <a:t>Add in humor or interesting facts.</a:t>
          </a:r>
        </a:p>
      </dgm:t>
    </dgm:pt>
    <dgm:pt modelId="{B390757F-DC08-48E4-8593-C874F2EDAE0E}" type="parTrans" cxnId="{EC780ACB-59AD-4E7D-9EE6-3E283956B8E2}">
      <dgm:prSet/>
      <dgm:spPr/>
      <dgm:t>
        <a:bodyPr/>
        <a:lstStyle/>
        <a:p>
          <a:endParaRPr lang="en-US"/>
        </a:p>
      </dgm:t>
    </dgm:pt>
    <dgm:pt modelId="{A10D8723-4EA1-43DF-AC7C-87C8623B5197}" type="sibTrans" cxnId="{EC780ACB-59AD-4E7D-9EE6-3E283956B8E2}">
      <dgm:prSet/>
      <dgm:spPr/>
      <dgm:t>
        <a:bodyPr/>
        <a:lstStyle/>
        <a:p>
          <a:endParaRPr lang="en-US"/>
        </a:p>
      </dgm:t>
    </dgm:pt>
    <dgm:pt modelId="{5F1C5C64-2753-4E89-8B3D-009E2612AC0B}">
      <dgm:prSet/>
      <dgm:spPr/>
      <dgm:t>
        <a:bodyPr/>
        <a:lstStyle/>
        <a:p>
          <a:r>
            <a:rPr lang="en-US" dirty="0"/>
            <a:t>Rewrite parts of your speech if needed. </a:t>
          </a:r>
        </a:p>
      </dgm:t>
    </dgm:pt>
    <dgm:pt modelId="{F4473563-39C2-4162-90ED-DDA7B33B6F66}" type="parTrans" cxnId="{580F566E-52DA-45A8-8E33-23DA06C1094A}">
      <dgm:prSet/>
      <dgm:spPr/>
      <dgm:t>
        <a:bodyPr/>
        <a:lstStyle/>
        <a:p>
          <a:endParaRPr lang="en-US"/>
        </a:p>
      </dgm:t>
    </dgm:pt>
    <dgm:pt modelId="{7F0452E6-5379-4E79-AECD-2724D980E41C}" type="sibTrans" cxnId="{580F566E-52DA-45A8-8E33-23DA06C1094A}">
      <dgm:prSet/>
      <dgm:spPr/>
      <dgm:t>
        <a:bodyPr/>
        <a:lstStyle/>
        <a:p>
          <a:endParaRPr lang="en-US"/>
        </a:p>
      </dgm:t>
    </dgm:pt>
    <dgm:pt modelId="{D82A2B7C-793C-4D7B-94CE-768D522CC741}" type="pres">
      <dgm:prSet presAssocID="{D410E44D-E194-4A37-B438-DDB087D50B7B}" presName="root" presStyleCnt="0">
        <dgm:presLayoutVars>
          <dgm:dir/>
          <dgm:resizeHandles val="exact"/>
        </dgm:presLayoutVars>
      </dgm:prSet>
      <dgm:spPr/>
    </dgm:pt>
    <dgm:pt modelId="{6398C030-6118-4E3C-AFC0-6304F6F15E86}" type="pres">
      <dgm:prSet presAssocID="{FD79CE56-A604-4677-A363-E7DD69123591}" presName="compNode" presStyleCnt="0"/>
      <dgm:spPr/>
    </dgm:pt>
    <dgm:pt modelId="{18301E49-9E48-445F-AC5E-9BF4505D2779}" type="pres">
      <dgm:prSet presAssocID="{FD79CE56-A604-4677-A363-E7DD69123591}" presName="bgRect" presStyleLbl="bgShp" presStyleIdx="0" presStyleCnt="8"/>
      <dgm:spPr/>
    </dgm:pt>
    <dgm:pt modelId="{9D7281BD-3A31-4D91-BF84-6A0304F8B0D9}" type="pres">
      <dgm:prSet presAssocID="{FD79CE56-A604-4677-A363-E7DD69123591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676B3F26-B274-435F-BC5B-4973B0DC13B7}" type="pres">
      <dgm:prSet presAssocID="{FD79CE56-A604-4677-A363-E7DD69123591}" presName="spaceRect" presStyleCnt="0"/>
      <dgm:spPr/>
    </dgm:pt>
    <dgm:pt modelId="{25693297-D7D2-4B5E-8A75-ECFF927CC50F}" type="pres">
      <dgm:prSet presAssocID="{FD79CE56-A604-4677-A363-E7DD69123591}" presName="parTx" presStyleLbl="revTx" presStyleIdx="0" presStyleCnt="8">
        <dgm:presLayoutVars>
          <dgm:chMax val="0"/>
          <dgm:chPref val="0"/>
        </dgm:presLayoutVars>
      </dgm:prSet>
      <dgm:spPr/>
    </dgm:pt>
    <dgm:pt modelId="{8F5E1F0E-0B87-4D33-A106-6C05E31CFEBB}" type="pres">
      <dgm:prSet presAssocID="{F3CA319F-3605-4DF3-851A-5FC65170F5AF}" presName="sibTrans" presStyleCnt="0"/>
      <dgm:spPr/>
    </dgm:pt>
    <dgm:pt modelId="{BEF7CF1A-DE45-41FE-B86F-14C95409F420}" type="pres">
      <dgm:prSet presAssocID="{361AB3C4-1B78-4CC4-A6E1-F1EC20B3AE55}" presName="compNode" presStyleCnt="0"/>
      <dgm:spPr/>
    </dgm:pt>
    <dgm:pt modelId="{B738C593-19A7-4AD1-AE46-F4DF18159113}" type="pres">
      <dgm:prSet presAssocID="{361AB3C4-1B78-4CC4-A6E1-F1EC20B3AE55}" presName="bgRect" presStyleLbl="bgShp" presStyleIdx="1" presStyleCnt="8"/>
      <dgm:spPr/>
    </dgm:pt>
    <dgm:pt modelId="{0CFFBFBD-284A-47ED-B06D-C059BA6AE967}" type="pres">
      <dgm:prSet presAssocID="{361AB3C4-1B78-4CC4-A6E1-F1EC20B3AE55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58C8CA64-41EF-4915-B75B-BF10181EFFF1}" type="pres">
      <dgm:prSet presAssocID="{361AB3C4-1B78-4CC4-A6E1-F1EC20B3AE55}" presName="spaceRect" presStyleCnt="0"/>
      <dgm:spPr/>
    </dgm:pt>
    <dgm:pt modelId="{AB6DC180-D749-49B0-A343-5CA59DDA7DAA}" type="pres">
      <dgm:prSet presAssocID="{361AB3C4-1B78-4CC4-A6E1-F1EC20B3AE55}" presName="parTx" presStyleLbl="revTx" presStyleIdx="1" presStyleCnt="8">
        <dgm:presLayoutVars>
          <dgm:chMax val="0"/>
          <dgm:chPref val="0"/>
        </dgm:presLayoutVars>
      </dgm:prSet>
      <dgm:spPr/>
    </dgm:pt>
    <dgm:pt modelId="{9A290D39-0E31-451F-A7E7-5CC1021BF160}" type="pres">
      <dgm:prSet presAssocID="{76AC43A1-C371-45AB-B6E5-166BDBC6B17F}" presName="sibTrans" presStyleCnt="0"/>
      <dgm:spPr/>
    </dgm:pt>
    <dgm:pt modelId="{34918FE7-AD56-4F32-AE15-2D5D491B4D8B}" type="pres">
      <dgm:prSet presAssocID="{C097934D-D7A8-4192-9E07-B7023E432928}" presName="compNode" presStyleCnt="0"/>
      <dgm:spPr/>
    </dgm:pt>
    <dgm:pt modelId="{87461D65-D542-4955-B155-483B56DC159B}" type="pres">
      <dgm:prSet presAssocID="{C097934D-D7A8-4192-9E07-B7023E432928}" presName="bgRect" presStyleLbl="bgShp" presStyleIdx="2" presStyleCnt="8"/>
      <dgm:spPr/>
    </dgm:pt>
    <dgm:pt modelId="{EFA9BB29-FF8B-4557-AB2C-8BE01E5F7E9D}" type="pres">
      <dgm:prSet presAssocID="{C097934D-D7A8-4192-9E07-B7023E432928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56993629-802C-4E7B-B58F-63052263CBDC}" type="pres">
      <dgm:prSet presAssocID="{C097934D-D7A8-4192-9E07-B7023E432928}" presName="spaceRect" presStyleCnt="0"/>
      <dgm:spPr/>
    </dgm:pt>
    <dgm:pt modelId="{B9D2FC27-579B-414B-8CA0-61D8DF2CF4B1}" type="pres">
      <dgm:prSet presAssocID="{C097934D-D7A8-4192-9E07-B7023E432928}" presName="parTx" presStyleLbl="revTx" presStyleIdx="2" presStyleCnt="8">
        <dgm:presLayoutVars>
          <dgm:chMax val="0"/>
          <dgm:chPref val="0"/>
        </dgm:presLayoutVars>
      </dgm:prSet>
      <dgm:spPr/>
    </dgm:pt>
    <dgm:pt modelId="{19A2C7F5-51C9-4988-B6A6-E4EFC9383E19}" type="pres">
      <dgm:prSet presAssocID="{ECD9AC00-1B01-47A0-BDAD-96DE54253C9B}" presName="sibTrans" presStyleCnt="0"/>
      <dgm:spPr/>
    </dgm:pt>
    <dgm:pt modelId="{9B8363C0-47CD-44F8-8CC0-2D0477D1E5DA}" type="pres">
      <dgm:prSet presAssocID="{E74E3BDD-6020-455B-9230-6E5916C733D4}" presName="compNode" presStyleCnt="0"/>
      <dgm:spPr/>
    </dgm:pt>
    <dgm:pt modelId="{FD444DFB-5C63-4F10-9A59-9BF92E1D5CEF}" type="pres">
      <dgm:prSet presAssocID="{E74E3BDD-6020-455B-9230-6E5916C733D4}" presName="bgRect" presStyleLbl="bgShp" presStyleIdx="3" presStyleCnt="8" custLinFactNeighborX="99"/>
      <dgm:spPr/>
    </dgm:pt>
    <dgm:pt modelId="{27576DC7-CBAE-49CC-835D-6708FC602BC2}" type="pres">
      <dgm:prSet presAssocID="{E74E3BDD-6020-455B-9230-6E5916C733D4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F11DB30C-39E2-4D65-9D5E-EBB28B72E1AA}" type="pres">
      <dgm:prSet presAssocID="{E74E3BDD-6020-455B-9230-6E5916C733D4}" presName="spaceRect" presStyleCnt="0"/>
      <dgm:spPr/>
    </dgm:pt>
    <dgm:pt modelId="{6EC6A3EB-77DF-4EA2-B039-3BCB8BDF9E57}" type="pres">
      <dgm:prSet presAssocID="{E74E3BDD-6020-455B-9230-6E5916C733D4}" presName="parTx" presStyleLbl="revTx" presStyleIdx="3" presStyleCnt="8">
        <dgm:presLayoutVars>
          <dgm:chMax val="0"/>
          <dgm:chPref val="0"/>
        </dgm:presLayoutVars>
      </dgm:prSet>
      <dgm:spPr/>
    </dgm:pt>
    <dgm:pt modelId="{B1AA025F-56FE-4EB1-A147-30E594F7A0AC}" type="pres">
      <dgm:prSet presAssocID="{DFB3BC7C-C728-4629-9F9E-EC619F4A8FEB}" presName="sibTrans" presStyleCnt="0"/>
      <dgm:spPr/>
    </dgm:pt>
    <dgm:pt modelId="{95C2A3E7-C18B-483A-9FEF-93C49BD5A108}" type="pres">
      <dgm:prSet presAssocID="{F625A5D1-F792-475F-A668-C89A0F6B2E81}" presName="compNode" presStyleCnt="0"/>
      <dgm:spPr/>
    </dgm:pt>
    <dgm:pt modelId="{CAEE5015-5B04-4C75-A08E-1840A4298499}" type="pres">
      <dgm:prSet presAssocID="{F625A5D1-F792-475F-A668-C89A0F6B2E81}" presName="bgRect" presStyleLbl="bgShp" presStyleIdx="4" presStyleCnt="8"/>
      <dgm:spPr/>
    </dgm:pt>
    <dgm:pt modelId="{7B7B3AEC-1270-4DD7-9CD3-6C3ABA6079B8}" type="pres">
      <dgm:prSet presAssocID="{F625A5D1-F792-475F-A668-C89A0F6B2E81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5960992C-02C5-4372-A401-E6B739802768}" type="pres">
      <dgm:prSet presAssocID="{F625A5D1-F792-475F-A668-C89A0F6B2E81}" presName="spaceRect" presStyleCnt="0"/>
      <dgm:spPr/>
    </dgm:pt>
    <dgm:pt modelId="{EF17C566-2ABD-4476-9D82-5493293E9108}" type="pres">
      <dgm:prSet presAssocID="{F625A5D1-F792-475F-A668-C89A0F6B2E81}" presName="parTx" presStyleLbl="revTx" presStyleIdx="4" presStyleCnt="8">
        <dgm:presLayoutVars>
          <dgm:chMax val="0"/>
          <dgm:chPref val="0"/>
        </dgm:presLayoutVars>
      </dgm:prSet>
      <dgm:spPr/>
    </dgm:pt>
    <dgm:pt modelId="{BDEE646B-7EB3-4EA2-8B0A-C6E78A0F592E}" type="pres">
      <dgm:prSet presAssocID="{F7DDE073-527B-4DC4-A7E8-3FF35E275E7E}" presName="sibTrans" presStyleCnt="0"/>
      <dgm:spPr/>
    </dgm:pt>
    <dgm:pt modelId="{A78BAA02-01F8-474B-99F2-456DD527E34F}" type="pres">
      <dgm:prSet presAssocID="{3BE886A5-ED15-468C-996F-2E14A32A8DF3}" presName="compNode" presStyleCnt="0"/>
      <dgm:spPr/>
    </dgm:pt>
    <dgm:pt modelId="{8A2C0497-61E5-448A-BAC4-3386D8D83CAC}" type="pres">
      <dgm:prSet presAssocID="{3BE886A5-ED15-468C-996F-2E14A32A8DF3}" presName="bgRect" presStyleLbl="bgShp" presStyleIdx="5" presStyleCnt="8"/>
      <dgm:spPr/>
    </dgm:pt>
    <dgm:pt modelId="{B8261ECD-FF3A-49AC-84A0-9FD7BDC0E5AD}" type="pres">
      <dgm:prSet presAssocID="{3BE886A5-ED15-468C-996F-2E14A32A8DF3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ll paint brush"/>
        </a:ext>
      </dgm:extLst>
    </dgm:pt>
    <dgm:pt modelId="{46224BC0-8AC2-4E0A-AD5E-90EE3A992C5D}" type="pres">
      <dgm:prSet presAssocID="{3BE886A5-ED15-468C-996F-2E14A32A8DF3}" presName="spaceRect" presStyleCnt="0"/>
      <dgm:spPr/>
    </dgm:pt>
    <dgm:pt modelId="{7FD0D2B8-763E-4C0A-949A-C3E14AC3BC7B}" type="pres">
      <dgm:prSet presAssocID="{3BE886A5-ED15-468C-996F-2E14A32A8DF3}" presName="parTx" presStyleLbl="revTx" presStyleIdx="5" presStyleCnt="8">
        <dgm:presLayoutVars>
          <dgm:chMax val="0"/>
          <dgm:chPref val="0"/>
        </dgm:presLayoutVars>
      </dgm:prSet>
      <dgm:spPr/>
    </dgm:pt>
    <dgm:pt modelId="{95D90096-BE3E-4AF5-B8C0-7360464C8A59}" type="pres">
      <dgm:prSet presAssocID="{911F68F4-689D-488E-8B30-26C4CD28AAC5}" presName="sibTrans" presStyleCnt="0"/>
      <dgm:spPr/>
    </dgm:pt>
    <dgm:pt modelId="{AD67A83D-304E-414F-9FE9-7D58E6114BED}" type="pres">
      <dgm:prSet presAssocID="{D21F5054-FD36-4302-9DD1-6F59C1F0B074}" presName="compNode" presStyleCnt="0"/>
      <dgm:spPr/>
    </dgm:pt>
    <dgm:pt modelId="{58BAE33C-8B46-4E89-B9CB-AED9606F8BAC}" type="pres">
      <dgm:prSet presAssocID="{D21F5054-FD36-4302-9DD1-6F59C1F0B074}" presName="bgRect" presStyleLbl="bgShp" presStyleIdx="6" presStyleCnt="8"/>
      <dgm:spPr/>
    </dgm:pt>
    <dgm:pt modelId="{4C195871-9EB6-4811-A17F-4D87C12DED61}" type="pres">
      <dgm:prSet presAssocID="{D21F5054-FD36-4302-9DD1-6F59C1F0B074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iling Face with No Fill"/>
        </a:ext>
      </dgm:extLst>
    </dgm:pt>
    <dgm:pt modelId="{AA6880AE-4AE9-4008-9685-2B844AAAA23E}" type="pres">
      <dgm:prSet presAssocID="{D21F5054-FD36-4302-9DD1-6F59C1F0B074}" presName="spaceRect" presStyleCnt="0"/>
      <dgm:spPr/>
    </dgm:pt>
    <dgm:pt modelId="{1F557715-56FF-4EC2-B30A-DB399DDE956C}" type="pres">
      <dgm:prSet presAssocID="{D21F5054-FD36-4302-9DD1-6F59C1F0B074}" presName="parTx" presStyleLbl="revTx" presStyleIdx="6" presStyleCnt="8">
        <dgm:presLayoutVars>
          <dgm:chMax val="0"/>
          <dgm:chPref val="0"/>
        </dgm:presLayoutVars>
      </dgm:prSet>
      <dgm:spPr/>
    </dgm:pt>
    <dgm:pt modelId="{F3F08568-9A8C-4A8F-9520-959F95928C2B}" type="pres">
      <dgm:prSet presAssocID="{A10D8723-4EA1-43DF-AC7C-87C8623B5197}" presName="sibTrans" presStyleCnt="0"/>
      <dgm:spPr/>
    </dgm:pt>
    <dgm:pt modelId="{AE359147-165B-4F60-BF5D-D63ED3E194CD}" type="pres">
      <dgm:prSet presAssocID="{5F1C5C64-2753-4E89-8B3D-009E2612AC0B}" presName="compNode" presStyleCnt="0"/>
      <dgm:spPr/>
    </dgm:pt>
    <dgm:pt modelId="{BB203F62-EEDE-4E50-8865-203BF54092AF}" type="pres">
      <dgm:prSet presAssocID="{5F1C5C64-2753-4E89-8B3D-009E2612AC0B}" presName="bgRect" presStyleLbl="bgShp" presStyleIdx="7" presStyleCnt="8"/>
      <dgm:spPr/>
    </dgm:pt>
    <dgm:pt modelId="{D08DE247-73B6-42FC-B6F4-99C033857297}" type="pres">
      <dgm:prSet presAssocID="{5F1C5C64-2753-4E89-8B3D-009E2612AC0B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04682829-D24E-43E1-84D0-402409383BBE}" type="pres">
      <dgm:prSet presAssocID="{5F1C5C64-2753-4E89-8B3D-009E2612AC0B}" presName="spaceRect" presStyleCnt="0"/>
      <dgm:spPr/>
    </dgm:pt>
    <dgm:pt modelId="{4762873C-CA1A-476E-9893-CA7EFD136F3C}" type="pres">
      <dgm:prSet presAssocID="{5F1C5C64-2753-4E89-8B3D-009E2612AC0B}" presName="parTx" presStyleLbl="revTx" presStyleIdx="7" presStyleCnt="8">
        <dgm:presLayoutVars>
          <dgm:chMax val="0"/>
          <dgm:chPref val="0"/>
        </dgm:presLayoutVars>
      </dgm:prSet>
      <dgm:spPr/>
    </dgm:pt>
  </dgm:ptLst>
  <dgm:cxnLst>
    <dgm:cxn modelId="{A140060B-B679-4044-83D2-4AA330ABA4DC}" type="presOf" srcId="{C097934D-D7A8-4192-9E07-B7023E432928}" destId="{B9D2FC27-579B-414B-8CA0-61D8DF2CF4B1}" srcOrd="0" destOrd="0" presId="urn:microsoft.com/office/officeart/2018/2/layout/IconVerticalSolidList"/>
    <dgm:cxn modelId="{BAE90516-609D-410F-9777-6AB6112246FA}" srcId="{D410E44D-E194-4A37-B438-DDB087D50B7B}" destId="{3BE886A5-ED15-468C-996F-2E14A32A8DF3}" srcOrd="5" destOrd="0" parTransId="{087F1136-AF07-47D9-8E7F-C45C3FE7EFAF}" sibTransId="{911F68F4-689D-488E-8B30-26C4CD28AAC5}"/>
    <dgm:cxn modelId="{4B1AA22C-4096-4199-9026-316017BD77C7}" type="presOf" srcId="{E74E3BDD-6020-455B-9230-6E5916C733D4}" destId="{6EC6A3EB-77DF-4EA2-B039-3BCB8BDF9E57}" srcOrd="0" destOrd="0" presId="urn:microsoft.com/office/officeart/2018/2/layout/IconVerticalSolidList"/>
    <dgm:cxn modelId="{C63C3C33-6B86-4CAD-B00F-A727E4B9B0EB}" srcId="{D410E44D-E194-4A37-B438-DDB087D50B7B}" destId="{C097934D-D7A8-4192-9E07-B7023E432928}" srcOrd="2" destOrd="0" parTransId="{5D45E088-6B35-4B31-BA73-F2D3065E7D62}" sibTransId="{ECD9AC00-1B01-47A0-BDAD-96DE54253C9B}"/>
    <dgm:cxn modelId="{EB677E60-633D-4C76-B084-E84CB49D5EBA}" type="presOf" srcId="{F625A5D1-F792-475F-A668-C89A0F6B2E81}" destId="{EF17C566-2ABD-4476-9D82-5493293E9108}" srcOrd="0" destOrd="0" presId="urn:microsoft.com/office/officeart/2018/2/layout/IconVerticalSolidList"/>
    <dgm:cxn modelId="{3F4EB248-A12C-4FC2-8D4D-16E77647F860}" srcId="{D410E44D-E194-4A37-B438-DDB087D50B7B}" destId="{361AB3C4-1B78-4CC4-A6E1-F1EC20B3AE55}" srcOrd="1" destOrd="0" parTransId="{A489AE57-4FC9-4865-8C8A-6FFA2354402C}" sibTransId="{76AC43A1-C371-45AB-B6E5-166BDBC6B17F}"/>
    <dgm:cxn modelId="{50A2316E-472D-43FA-81AA-E647DA83C03B}" type="presOf" srcId="{FD79CE56-A604-4677-A363-E7DD69123591}" destId="{25693297-D7D2-4B5E-8A75-ECFF927CC50F}" srcOrd="0" destOrd="0" presId="urn:microsoft.com/office/officeart/2018/2/layout/IconVerticalSolidList"/>
    <dgm:cxn modelId="{580F566E-52DA-45A8-8E33-23DA06C1094A}" srcId="{D410E44D-E194-4A37-B438-DDB087D50B7B}" destId="{5F1C5C64-2753-4E89-8B3D-009E2612AC0B}" srcOrd="7" destOrd="0" parTransId="{F4473563-39C2-4162-90ED-DDA7B33B6F66}" sibTransId="{7F0452E6-5379-4E79-AECD-2724D980E41C}"/>
    <dgm:cxn modelId="{84C563A3-651A-4C07-9135-28FD578A03F5}" type="presOf" srcId="{D410E44D-E194-4A37-B438-DDB087D50B7B}" destId="{D82A2B7C-793C-4D7B-94CE-768D522CC741}" srcOrd="0" destOrd="0" presId="urn:microsoft.com/office/officeart/2018/2/layout/IconVerticalSolidList"/>
    <dgm:cxn modelId="{EC780ACB-59AD-4E7D-9EE6-3E283956B8E2}" srcId="{D410E44D-E194-4A37-B438-DDB087D50B7B}" destId="{D21F5054-FD36-4302-9DD1-6F59C1F0B074}" srcOrd="6" destOrd="0" parTransId="{B390757F-DC08-48E4-8593-C874F2EDAE0E}" sibTransId="{A10D8723-4EA1-43DF-AC7C-87C8623B5197}"/>
    <dgm:cxn modelId="{BC545FCB-D7E9-4E7B-8B71-3C59B7E2E65A}" srcId="{D410E44D-E194-4A37-B438-DDB087D50B7B}" destId="{F625A5D1-F792-475F-A668-C89A0F6B2E81}" srcOrd="4" destOrd="0" parTransId="{EF59D835-7F30-4F77-97C2-DF7AF47350E0}" sibTransId="{F7DDE073-527B-4DC4-A7E8-3FF35E275E7E}"/>
    <dgm:cxn modelId="{2670F1CC-66F2-42B3-AAF3-00B945D9E38B}" srcId="{D410E44D-E194-4A37-B438-DDB087D50B7B}" destId="{E74E3BDD-6020-455B-9230-6E5916C733D4}" srcOrd="3" destOrd="0" parTransId="{4273F563-60DC-414D-859B-A3F104F1BF0F}" sibTransId="{DFB3BC7C-C728-4629-9F9E-EC619F4A8FEB}"/>
    <dgm:cxn modelId="{FD80D8D9-C0D8-4EF0-B5A3-DBC5A12E8B0C}" type="presOf" srcId="{361AB3C4-1B78-4CC4-A6E1-F1EC20B3AE55}" destId="{AB6DC180-D749-49B0-A343-5CA59DDA7DAA}" srcOrd="0" destOrd="0" presId="urn:microsoft.com/office/officeart/2018/2/layout/IconVerticalSolidList"/>
    <dgm:cxn modelId="{A8E0CADC-9990-4507-BC92-38DD71ED3A37}" type="presOf" srcId="{3BE886A5-ED15-468C-996F-2E14A32A8DF3}" destId="{7FD0D2B8-763E-4C0A-949A-C3E14AC3BC7B}" srcOrd="0" destOrd="0" presId="urn:microsoft.com/office/officeart/2018/2/layout/IconVerticalSolidList"/>
    <dgm:cxn modelId="{B3D9ABDF-31AF-41E4-BC4E-E6BB60D91A25}" type="presOf" srcId="{D21F5054-FD36-4302-9DD1-6F59C1F0B074}" destId="{1F557715-56FF-4EC2-B30A-DB399DDE956C}" srcOrd="0" destOrd="0" presId="urn:microsoft.com/office/officeart/2018/2/layout/IconVerticalSolidList"/>
    <dgm:cxn modelId="{FB825AE1-34C0-4B00-AEB1-893A1AEE58AA}" type="presOf" srcId="{5F1C5C64-2753-4E89-8B3D-009E2612AC0B}" destId="{4762873C-CA1A-476E-9893-CA7EFD136F3C}" srcOrd="0" destOrd="0" presId="urn:microsoft.com/office/officeart/2018/2/layout/IconVerticalSolidList"/>
    <dgm:cxn modelId="{6A72E0FC-00E2-4F55-B2D2-4007D6159128}" srcId="{D410E44D-E194-4A37-B438-DDB087D50B7B}" destId="{FD79CE56-A604-4677-A363-E7DD69123591}" srcOrd="0" destOrd="0" parTransId="{5EE20C3C-0CFA-4A41-9BC4-654582818F7F}" sibTransId="{F3CA319F-3605-4DF3-851A-5FC65170F5AF}"/>
    <dgm:cxn modelId="{9E70E5C7-E71D-4999-990A-BD4EC94F77D1}" type="presParOf" srcId="{D82A2B7C-793C-4D7B-94CE-768D522CC741}" destId="{6398C030-6118-4E3C-AFC0-6304F6F15E86}" srcOrd="0" destOrd="0" presId="urn:microsoft.com/office/officeart/2018/2/layout/IconVerticalSolidList"/>
    <dgm:cxn modelId="{BB3D8BF2-D6FD-44DF-8855-E07C82B44100}" type="presParOf" srcId="{6398C030-6118-4E3C-AFC0-6304F6F15E86}" destId="{18301E49-9E48-445F-AC5E-9BF4505D2779}" srcOrd="0" destOrd="0" presId="urn:microsoft.com/office/officeart/2018/2/layout/IconVerticalSolidList"/>
    <dgm:cxn modelId="{2AF5D854-75F5-40CB-A865-7DF0D1684FFB}" type="presParOf" srcId="{6398C030-6118-4E3C-AFC0-6304F6F15E86}" destId="{9D7281BD-3A31-4D91-BF84-6A0304F8B0D9}" srcOrd="1" destOrd="0" presId="urn:microsoft.com/office/officeart/2018/2/layout/IconVerticalSolidList"/>
    <dgm:cxn modelId="{6B438ADF-DBAE-48E7-99E2-4627D295CCD6}" type="presParOf" srcId="{6398C030-6118-4E3C-AFC0-6304F6F15E86}" destId="{676B3F26-B274-435F-BC5B-4973B0DC13B7}" srcOrd="2" destOrd="0" presId="urn:microsoft.com/office/officeart/2018/2/layout/IconVerticalSolidList"/>
    <dgm:cxn modelId="{09920B42-F4E0-4F37-86D7-038B3536620D}" type="presParOf" srcId="{6398C030-6118-4E3C-AFC0-6304F6F15E86}" destId="{25693297-D7D2-4B5E-8A75-ECFF927CC50F}" srcOrd="3" destOrd="0" presId="urn:microsoft.com/office/officeart/2018/2/layout/IconVerticalSolidList"/>
    <dgm:cxn modelId="{1645130A-879B-4B18-A458-C2724701A5FA}" type="presParOf" srcId="{D82A2B7C-793C-4D7B-94CE-768D522CC741}" destId="{8F5E1F0E-0B87-4D33-A106-6C05E31CFEBB}" srcOrd="1" destOrd="0" presId="urn:microsoft.com/office/officeart/2018/2/layout/IconVerticalSolidList"/>
    <dgm:cxn modelId="{411BB54E-3C6F-4569-B9CE-B8E5E2525DEA}" type="presParOf" srcId="{D82A2B7C-793C-4D7B-94CE-768D522CC741}" destId="{BEF7CF1A-DE45-41FE-B86F-14C95409F420}" srcOrd="2" destOrd="0" presId="urn:microsoft.com/office/officeart/2018/2/layout/IconVerticalSolidList"/>
    <dgm:cxn modelId="{5793EEAB-E35A-4460-B482-DCAF9CF31DB0}" type="presParOf" srcId="{BEF7CF1A-DE45-41FE-B86F-14C95409F420}" destId="{B738C593-19A7-4AD1-AE46-F4DF18159113}" srcOrd="0" destOrd="0" presId="urn:microsoft.com/office/officeart/2018/2/layout/IconVerticalSolidList"/>
    <dgm:cxn modelId="{72886AF3-C903-4B47-BDA5-21A18F18EA48}" type="presParOf" srcId="{BEF7CF1A-DE45-41FE-B86F-14C95409F420}" destId="{0CFFBFBD-284A-47ED-B06D-C059BA6AE967}" srcOrd="1" destOrd="0" presId="urn:microsoft.com/office/officeart/2018/2/layout/IconVerticalSolidList"/>
    <dgm:cxn modelId="{C23204F6-F48E-4C0C-8F6D-0140874A41CE}" type="presParOf" srcId="{BEF7CF1A-DE45-41FE-B86F-14C95409F420}" destId="{58C8CA64-41EF-4915-B75B-BF10181EFFF1}" srcOrd="2" destOrd="0" presId="urn:microsoft.com/office/officeart/2018/2/layout/IconVerticalSolidList"/>
    <dgm:cxn modelId="{D12F7E9D-6E33-464A-8B6A-D1358E76E4A2}" type="presParOf" srcId="{BEF7CF1A-DE45-41FE-B86F-14C95409F420}" destId="{AB6DC180-D749-49B0-A343-5CA59DDA7DAA}" srcOrd="3" destOrd="0" presId="urn:microsoft.com/office/officeart/2018/2/layout/IconVerticalSolidList"/>
    <dgm:cxn modelId="{1241D257-9CE9-49EC-A02D-76D51453F3B8}" type="presParOf" srcId="{D82A2B7C-793C-4D7B-94CE-768D522CC741}" destId="{9A290D39-0E31-451F-A7E7-5CC1021BF160}" srcOrd="3" destOrd="0" presId="urn:microsoft.com/office/officeart/2018/2/layout/IconVerticalSolidList"/>
    <dgm:cxn modelId="{59AE6A3B-477C-4AD1-85B6-5C07CDA23D31}" type="presParOf" srcId="{D82A2B7C-793C-4D7B-94CE-768D522CC741}" destId="{34918FE7-AD56-4F32-AE15-2D5D491B4D8B}" srcOrd="4" destOrd="0" presId="urn:microsoft.com/office/officeart/2018/2/layout/IconVerticalSolidList"/>
    <dgm:cxn modelId="{76108920-F68A-452F-8704-FAE8D0EC1589}" type="presParOf" srcId="{34918FE7-AD56-4F32-AE15-2D5D491B4D8B}" destId="{87461D65-D542-4955-B155-483B56DC159B}" srcOrd="0" destOrd="0" presId="urn:microsoft.com/office/officeart/2018/2/layout/IconVerticalSolidList"/>
    <dgm:cxn modelId="{BEE32AFA-94A2-48A6-B0AA-01167C2FBC0E}" type="presParOf" srcId="{34918FE7-AD56-4F32-AE15-2D5D491B4D8B}" destId="{EFA9BB29-FF8B-4557-AB2C-8BE01E5F7E9D}" srcOrd="1" destOrd="0" presId="urn:microsoft.com/office/officeart/2018/2/layout/IconVerticalSolidList"/>
    <dgm:cxn modelId="{958B495F-1976-47B7-86D6-9B2997AF2464}" type="presParOf" srcId="{34918FE7-AD56-4F32-AE15-2D5D491B4D8B}" destId="{56993629-802C-4E7B-B58F-63052263CBDC}" srcOrd="2" destOrd="0" presId="urn:microsoft.com/office/officeart/2018/2/layout/IconVerticalSolidList"/>
    <dgm:cxn modelId="{5EC7B311-0196-4300-8108-A466521B6817}" type="presParOf" srcId="{34918FE7-AD56-4F32-AE15-2D5D491B4D8B}" destId="{B9D2FC27-579B-414B-8CA0-61D8DF2CF4B1}" srcOrd="3" destOrd="0" presId="urn:microsoft.com/office/officeart/2018/2/layout/IconVerticalSolidList"/>
    <dgm:cxn modelId="{AE84FBD3-EEE2-48DC-8EF5-0DC7C4789F44}" type="presParOf" srcId="{D82A2B7C-793C-4D7B-94CE-768D522CC741}" destId="{19A2C7F5-51C9-4988-B6A6-E4EFC9383E19}" srcOrd="5" destOrd="0" presId="urn:microsoft.com/office/officeart/2018/2/layout/IconVerticalSolidList"/>
    <dgm:cxn modelId="{67514B9D-4FFE-458D-A002-82192E83F6A4}" type="presParOf" srcId="{D82A2B7C-793C-4D7B-94CE-768D522CC741}" destId="{9B8363C0-47CD-44F8-8CC0-2D0477D1E5DA}" srcOrd="6" destOrd="0" presId="urn:microsoft.com/office/officeart/2018/2/layout/IconVerticalSolidList"/>
    <dgm:cxn modelId="{7A82959F-DE3C-4E51-B182-19DF6D052617}" type="presParOf" srcId="{9B8363C0-47CD-44F8-8CC0-2D0477D1E5DA}" destId="{FD444DFB-5C63-4F10-9A59-9BF92E1D5CEF}" srcOrd="0" destOrd="0" presId="urn:microsoft.com/office/officeart/2018/2/layout/IconVerticalSolidList"/>
    <dgm:cxn modelId="{DD834E75-4565-4587-BE31-75BE39F37B69}" type="presParOf" srcId="{9B8363C0-47CD-44F8-8CC0-2D0477D1E5DA}" destId="{27576DC7-CBAE-49CC-835D-6708FC602BC2}" srcOrd="1" destOrd="0" presId="urn:microsoft.com/office/officeart/2018/2/layout/IconVerticalSolidList"/>
    <dgm:cxn modelId="{02A2B2F4-825C-43C9-B17F-FD972A26A3C7}" type="presParOf" srcId="{9B8363C0-47CD-44F8-8CC0-2D0477D1E5DA}" destId="{F11DB30C-39E2-4D65-9D5E-EBB28B72E1AA}" srcOrd="2" destOrd="0" presId="urn:microsoft.com/office/officeart/2018/2/layout/IconVerticalSolidList"/>
    <dgm:cxn modelId="{52B30270-32C7-40BD-A49A-18364D8FA06F}" type="presParOf" srcId="{9B8363C0-47CD-44F8-8CC0-2D0477D1E5DA}" destId="{6EC6A3EB-77DF-4EA2-B039-3BCB8BDF9E57}" srcOrd="3" destOrd="0" presId="urn:microsoft.com/office/officeart/2018/2/layout/IconVerticalSolidList"/>
    <dgm:cxn modelId="{20C45866-5C60-4EE8-B0F6-73994A253601}" type="presParOf" srcId="{D82A2B7C-793C-4D7B-94CE-768D522CC741}" destId="{B1AA025F-56FE-4EB1-A147-30E594F7A0AC}" srcOrd="7" destOrd="0" presId="urn:microsoft.com/office/officeart/2018/2/layout/IconVerticalSolidList"/>
    <dgm:cxn modelId="{FEEAA3E5-EAD4-416B-9EC7-BC2053EF4B70}" type="presParOf" srcId="{D82A2B7C-793C-4D7B-94CE-768D522CC741}" destId="{95C2A3E7-C18B-483A-9FEF-93C49BD5A108}" srcOrd="8" destOrd="0" presId="urn:microsoft.com/office/officeart/2018/2/layout/IconVerticalSolidList"/>
    <dgm:cxn modelId="{E0A6BD24-74D6-4B51-BB65-322B902C89CE}" type="presParOf" srcId="{95C2A3E7-C18B-483A-9FEF-93C49BD5A108}" destId="{CAEE5015-5B04-4C75-A08E-1840A4298499}" srcOrd="0" destOrd="0" presId="urn:microsoft.com/office/officeart/2018/2/layout/IconVerticalSolidList"/>
    <dgm:cxn modelId="{B1457585-C790-4518-BFA2-CA7D042A7A10}" type="presParOf" srcId="{95C2A3E7-C18B-483A-9FEF-93C49BD5A108}" destId="{7B7B3AEC-1270-4DD7-9CD3-6C3ABA6079B8}" srcOrd="1" destOrd="0" presId="urn:microsoft.com/office/officeart/2018/2/layout/IconVerticalSolidList"/>
    <dgm:cxn modelId="{80968A69-85D7-4BDB-9E84-54595199EE8D}" type="presParOf" srcId="{95C2A3E7-C18B-483A-9FEF-93C49BD5A108}" destId="{5960992C-02C5-4372-A401-E6B739802768}" srcOrd="2" destOrd="0" presId="urn:microsoft.com/office/officeart/2018/2/layout/IconVerticalSolidList"/>
    <dgm:cxn modelId="{FBC4EFCA-E15B-4EC4-A651-D4D2143E15C1}" type="presParOf" srcId="{95C2A3E7-C18B-483A-9FEF-93C49BD5A108}" destId="{EF17C566-2ABD-4476-9D82-5493293E9108}" srcOrd="3" destOrd="0" presId="urn:microsoft.com/office/officeart/2018/2/layout/IconVerticalSolidList"/>
    <dgm:cxn modelId="{D78F0E1E-9C86-4EC0-B703-98B58DC13F1E}" type="presParOf" srcId="{D82A2B7C-793C-4D7B-94CE-768D522CC741}" destId="{BDEE646B-7EB3-4EA2-8B0A-C6E78A0F592E}" srcOrd="9" destOrd="0" presId="urn:microsoft.com/office/officeart/2018/2/layout/IconVerticalSolidList"/>
    <dgm:cxn modelId="{55B666BC-56CA-4D48-A7BE-8F316E2615C3}" type="presParOf" srcId="{D82A2B7C-793C-4D7B-94CE-768D522CC741}" destId="{A78BAA02-01F8-474B-99F2-456DD527E34F}" srcOrd="10" destOrd="0" presId="urn:microsoft.com/office/officeart/2018/2/layout/IconVerticalSolidList"/>
    <dgm:cxn modelId="{5FFBC347-3E0D-4F7E-9E81-B3F4C2719507}" type="presParOf" srcId="{A78BAA02-01F8-474B-99F2-456DD527E34F}" destId="{8A2C0497-61E5-448A-BAC4-3386D8D83CAC}" srcOrd="0" destOrd="0" presId="urn:microsoft.com/office/officeart/2018/2/layout/IconVerticalSolidList"/>
    <dgm:cxn modelId="{46862C13-165A-4AE4-8192-D726751847A9}" type="presParOf" srcId="{A78BAA02-01F8-474B-99F2-456DD527E34F}" destId="{B8261ECD-FF3A-49AC-84A0-9FD7BDC0E5AD}" srcOrd="1" destOrd="0" presId="urn:microsoft.com/office/officeart/2018/2/layout/IconVerticalSolidList"/>
    <dgm:cxn modelId="{84F5E3E3-E927-4BAA-B42B-0119B21A26C8}" type="presParOf" srcId="{A78BAA02-01F8-474B-99F2-456DD527E34F}" destId="{46224BC0-8AC2-4E0A-AD5E-90EE3A992C5D}" srcOrd="2" destOrd="0" presId="urn:microsoft.com/office/officeart/2018/2/layout/IconVerticalSolidList"/>
    <dgm:cxn modelId="{10EBAFE6-1718-4676-AD8E-D779E50FFE9B}" type="presParOf" srcId="{A78BAA02-01F8-474B-99F2-456DD527E34F}" destId="{7FD0D2B8-763E-4C0A-949A-C3E14AC3BC7B}" srcOrd="3" destOrd="0" presId="urn:microsoft.com/office/officeart/2018/2/layout/IconVerticalSolidList"/>
    <dgm:cxn modelId="{8C384535-0B5F-4550-A0A9-D94D65981517}" type="presParOf" srcId="{D82A2B7C-793C-4D7B-94CE-768D522CC741}" destId="{95D90096-BE3E-4AF5-B8C0-7360464C8A59}" srcOrd="11" destOrd="0" presId="urn:microsoft.com/office/officeart/2018/2/layout/IconVerticalSolidList"/>
    <dgm:cxn modelId="{9A89FEFC-5128-46A6-AA21-5D25D50E5953}" type="presParOf" srcId="{D82A2B7C-793C-4D7B-94CE-768D522CC741}" destId="{AD67A83D-304E-414F-9FE9-7D58E6114BED}" srcOrd="12" destOrd="0" presId="urn:microsoft.com/office/officeart/2018/2/layout/IconVerticalSolidList"/>
    <dgm:cxn modelId="{091D34F1-FFAF-48C4-97A0-9E9CD1018A76}" type="presParOf" srcId="{AD67A83D-304E-414F-9FE9-7D58E6114BED}" destId="{58BAE33C-8B46-4E89-B9CB-AED9606F8BAC}" srcOrd="0" destOrd="0" presId="urn:microsoft.com/office/officeart/2018/2/layout/IconVerticalSolidList"/>
    <dgm:cxn modelId="{DE363BE1-3663-4D4B-B97A-64D07DFD3444}" type="presParOf" srcId="{AD67A83D-304E-414F-9FE9-7D58E6114BED}" destId="{4C195871-9EB6-4811-A17F-4D87C12DED61}" srcOrd="1" destOrd="0" presId="urn:microsoft.com/office/officeart/2018/2/layout/IconVerticalSolidList"/>
    <dgm:cxn modelId="{26DF646F-6A8C-481B-96E3-DAEA5820BE94}" type="presParOf" srcId="{AD67A83D-304E-414F-9FE9-7D58E6114BED}" destId="{AA6880AE-4AE9-4008-9685-2B844AAAA23E}" srcOrd="2" destOrd="0" presId="urn:microsoft.com/office/officeart/2018/2/layout/IconVerticalSolidList"/>
    <dgm:cxn modelId="{C2EFC405-2F58-47AB-AF75-261D6349896D}" type="presParOf" srcId="{AD67A83D-304E-414F-9FE9-7D58E6114BED}" destId="{1F557715-56FF-4EC2-B30A-DB399DDE956C}" srcOrd="3" destOrd="0" presId="urn:microsoft.com/office/officeart/2018/2/layout/IconVerticalSolidList"/>
    <dgm:cxn modelId="{7A1B0C72-7779-4EC4-90AD-1725838AD7F7}" type="presParOf" srcId="{D82A2B7C-793C-4D7B-94CE-768D522CC741}" destId="{F3F08568-9A8C-4A8F-9520-959F95928C2B}" srcOrd="13" destOrd="0" presId="urn:microsoft.com/office/officeart/2018/2/layout/IconVerticalSolidList"/>
    <dgm:cxn modelId="{1A04CBAF-046F-4826-B362-CAF4317F7D73}" type="presParOf" srcId="{D82A2B7C-793C-4D7B-94CE-768D522CC741}" destId="{AE359147-165B-4F60-BF5D-D63ED3E194CD}" srcOrd="14" destOrd="0" presId="urn:microsoft.com/office/officeart/2018/2/layout/IconVerticalSolidList"/>
    <dgm:cxn modelId="{A4E22FCA-3828-4A8E-88F2-06AD2FF3CED1}" type="presParOf" srcId="{AE359147-165B-4F60-BF5D-D63ED3E194CD}" destId="{BB203F62-EEDE-4E50-8865-203BF54092AF}" srcOrd="0" destOrd="0" presId="urn:microsoft.com/office/officeart/2018/2/layout/IconVerticalSolidList"/>
    <dgm:cxn modelId="{627F0E33-CF7C-4B89-9941-DC7AAF572381}" type="presParOf" srcId="{AE359147-165B-4F60-BF5D-D63ED3E194CD}" destId="{D08DE247-73B6-42FC-B6F4-99C033857297}" srcOrd="1" destOrd="0" presId="urn:microsoft.com/office/officeart/2018/2/layout/IconVerticalSolidList"/>
    <dgm:cxn modelId="{1F306535-8CF7-4D56-AAAC-120D1BC2E9A4}" type="presParOf" srcId="{AE359147-165B-4F60-BF5D-D63ED3E194CD}" destId="{04682829-D24E-43E1-84D0-402409383BBE}" srcOrd="2" destOrd="0" presId="urn:microsoft.com/office/officeart/2018/2/layout/IconVerticalSolidList"/>
    <dgm:cxn modelId="{7D2A2F72-786E-43EF-A344-994FECDA17C1}" type="presParOf" srcId="{AE359147-165B-4F60-BF5D-D63ED3E194CD}" destId="{4762873C-CA1A-476E-9893-CA7EFD136F3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D347EB-1928-4A9B-9600-82FCAFD2012B}">
      <dsp:nvSpPr>
        <dsp:cNvPr id="0" name=""/>
        <dsp:cNvSpPr/>
      </dsp:nvSpPr>
      <dsp:spPr>
        <a:xfrm>
          <a:off x="3355" y="491718"/>
          <a:ext cx="4088524" cy="1635409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Introduction</a:t>
          </a:r>
        </a:p>
      </dsp:txBody>
      <dsp:txXfrm>
        <a:off x="821060" y="491718"/>
        <a:ext cx="2453115" cy="1635409"/>
      </dsp:txXfrm>
    </dsp:sp>
    <dsp:sp modelId="{3B6866DA-FA46-4250-A1D7-F67A38ABA456}">
      <dsp:nvSpPr>
        <dsp:cNvPr id="0" name=""/>
        <dsp:cNvSpPr/>
      </dsp:nvSpPr>
      <dsp:spPr>
        <a:xfrm>
          <a:off x="3683027" y="491718"/>
          <a:ext cx="4088524" cy="1635409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Body</a:t>
          </a:r>
        </a:p>
      </dsp:txBody>
      <dsp:txXfrm>
        <a:off x="4500732" y="491718"/>
        <a:ext cx="2453115" cy="1635409"/>
      </dsp:txXfrm>
    </dsp:sp>
    <dsp:sp modelId="{5186F36B-691B-4B9E-8CF3-75EC0124DC5D}">
      <dsp:nvSpPr>
        <dsp:cNvPr id="0" name=""/>
        <dsp:cNvSpPr/>
      </dsp:nvSpPr>
      <dsp:spPr>
        <a:xfrm>
          <a:off x="7362699" y="491718"/>
          <a:ext cx="4088524" cy="1635409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Conclusion</a:t>
          </a:r>
        </a:p>
      </dsp:txBody>
      <dsp:txXfrm>
        <a:off x="8180404" y="491718"/>
        <a:ext cx="2453115" cy="16354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301E49-9E48-445F-AC5E-9BF4505D2779}">
      <dsp:nvSpPr>
        <dsp:cNvPr id="0" name=""/>
        <dsp:cNvSpPr/>
      </dsp:nvSpPr>
      <dsp:spPr>
        <a:xfrm>
          <a:off x="0" y="524"/>
          <a:ext cx="9906001" cy="44057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7281BD-3A31-4D91-BF84-6A0304F8B0D9}">
      <dsp:nvSpPr>
        <dsp:cNvPr id="0" name=""/>
        <dsp:cNvSpPr/>
      </dsp:nvSpPr>
      <dsp:spPr>
        <a:xfrm>
          <a:off x="133275" y="99654"/>
          <a:ext cx="242318" cy="24231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693297-D7D2-4B5E-8A75-ECFF927CC50F}">
      <dsp:nvSpPr>
        <dsp:cNvPr id="0" name=""/>
        <dsp:cNvSpPr/>
      </dsp:nvSpPr>
      <dsp:spPr>
        <a:xfrm>
          <a:off x="508868" y="524"/>
          <a:ext cx="9397132" cy="440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628" tIns="46628" rIns="46628" bIns="4662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Start with an outline.</a:t>
          </a:r>
        </a:p>
      </dsp:txBody>
      <dsp:txXfrm>
        <a:off x="508868" y="524"/>
        <a:ext cx="9397132" cy="440579"/>
      </dsp:txXfrm>
    </dsp:sp>
    <dsp:sp modelId="{B738C593-19A7-4AD1-AE46-F4DF18159113}">
      <dsp:nvSpPr>
        <dsp:cNvPr id="0" name=""/>
        <dsp:cNvSpPr/>
      </dsp:nvSpPr>
      <dsp:spPr>
        <a:xfrm>
          <a:off x="0" y="551248"/>
          <a:ext cx="9906001" cy="44057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FFBFBD-284A-47ED-B06D-C059BA6AE967}">
      <dsp:nvSpPr>
        <dsp:cNvPr id="0" name=""/>
        <dsp:cNvSpPr/>
      </dsp:nvSpPr>
      <dsp:spPr>
        <a:xfrm>
          <a:off x="133275" y="650378"/>
          <a:ext cx="242318" cy="24231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6DC180-D749-49B0-A343-5CA59DDA7DAA}">
      <dsp:nvSpPr>
        <dsp:cNvPr id="0" name=""/>
        <dsp:cNvSpPr/>
      </dsp:nvSpPr>
      <dsp:spPr>
        <a:xfrm>
          <a:off x="508868" y="551248"/>
          <a:ext cx="9397132" cy="440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628" tIns="46628" rIns="46628" bIns="4662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Vary your vocabulary when writing.</a:t>
          </a:r>
        </a:p>
      </dsp:txBody>
      <dsp:txXfrm>
        <a:off x="508868" y="551248"/>
        <a:ext cx="9397132" cy="440579"/>
      </dsp:txXfrm>
    </dsp:sp>
    <dsp:sp modelId="{87461D65-D542-4955-B155-483B56DC159B}">
      <dsp:nvSpPr>
        <dsp:cNvPr id="0" name=""/>
        <dsp:cNvSpPr/>
      </dsp:nvSpPr>
      <dsp:spPr>
        <a:xfrm>
          <a:off x="0" y="1101972"/>
          <a:ext cx="9906001" cy="44057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A9BB29-FF8B-4557-AB2C-8BE01E5F7E9D}">
      <dsp:nvSpPr>
        <dsp:cNvPr id="0" name=""/>
        <dsp:cNvSpPr/>
      </dsp:nvSpPr>
      <dsp:spPr>
        <a:xfrm>
          <a:off x="133275" y="1201102"/>
          <a:ext cx="242318" cy="24231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D2FC27-579B-414B-8CA0-61D8DF2CF4B1}">
      <dsp:nvSpPr>
        <dsp:cNvPr id="0" name=""/>
        <dsp:cNvSpPr/>
      </dsp:nvSpPr>
      <dsp:spPr>
        <a:xfrm>
          <a:off x="508868" y="1101972"/>
          <a:ext cx="9397132" cy="440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628" tIns="46628" rIns="46628" bIns="4662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Use interesting phrases and words.</a:t>
          </a:r>
        </a:p>
      </dsp:txBody>
      <dsp:txXfrm>
        <a:off x="508868" y="1101972"/>
        <a:ext cx="9397132" cy="440579"/>
      </dsp:txXfrm>
    </dsp:sp>
    <dsp:sp modelId="{FD444DFB-5C63-4F10-9A59-9BF92E1D5CEF}">
      <dsp:nvSpPr>
        <dsp:cNvPr id="0" name=""/>
        <dsp:cNvSpPr/>
      </dsp:nvSpPr>
      <dsp:spPr>
        <a:xfrm>
          <a:off x="0" y="1652696"/>
          <a:ext cx="9906001" cy="44057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576DC7-CBAE-49CC-835D-6708FC602BC2}">
      <dsp:nvSpPr>
        <dsp:cNvPr id="0" name=""/>
        <dsp:cNvSpPr/>
      </dsp:nvSpPr>
      <dsp:spPr>
        <a:xfrm>
          <a:off x="133275" y="1751826"/>
          <a:ext cx="242318" cy="24231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C6A3EB-77DF-4EA2-B039-3BCB8BDF9E57}">
      <dsp:nvSpPr>
        <dsp:cNvPr id="0" name=""/>
        <dsp:cNvSpPr/>
      </dsp:nvSpPr>
      <dsp:spPr>
        <a:xfrm>
          <a:off x="508868" y="1652696"/>
          <a:ext cx="9397132" cy="440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628" tIns="46628" rIns="46628" bIns="4662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Use a thesaurus to expand your vocabulary.</a:t>
          </a:r>
        </a:p>
      </dsp:txBody>
      <dsp:txXfrm>
        <a:off x="508868" y="1652696"/>
        <a:ext cx="9397132" cy="440579"/>
      </dsp:txXfrm>
    </dsp:sp>
    <dsp:sp modelId="{CAEE5015-5B04-4C75-A08E-1840A4298499}">
      <dsp:nvSpPr>
        <dsp:cNvPr id="0" name=""/>
        <dsp:cNvSpPr/>
      </dsp:nvSpPr>
      <dsp:spPr>
        <a:xfrm>
          <a:off x="0" y="2203420"/>
          <a:ext cx="9906001" cy="44057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7B3AEC-1270-4DD7-9CD3-6C3ABA6079B8}">
      <dsp:nvSpPr>
        <dsp:cNvPr id="0" name=""/>
        <dsp:cNvSpPr/>
      </dsp:nvSpPr>
      <dsp:spPr>
        <a:xfrm>
          <a:off x="133275" y="2302550"/>
          <a:ext cx="242318" cy="24231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7C566-2ABD-4476-9D82-5493293E9108}">
      <dsp:nvSpPr>
        <dsp:cNvPr id="0" name=""/>
        <dsp:cNvSpPr/>
      </dsp:nvSpPr>
      <dsp:spPr>
        <a:xfrm>
          <a:off x="508868" y="2203420"/>
          <a:ext cx="9397132" cy="440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628" tIns="46628" rIns="46628" bIns="4662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Keep a conversational yet professional tone.</a:t>
          </a:r>
        </a:p>
      </dsp:txBody>
      <dsp:txXfrm>
        <a:off x="508868" y="2203420"/>
        <a:ext cx="9397132" cy="440579"/>
      </dsp:txXfrm>
    </dsp:sp>
    <dsp:sp modelId="{8A2C0497-61E5-448A-BAC4-3386D8D83CAC}">
      <dsp:nvSpPr>
        <dsp:cNvPr id="0" name=""/>
        <dsp:cNvSpPr/>
      </dsp:nvSpPr>
      <dsp:spPr>
        <a:xfrm>
          <a:off x="0" y="2754144"/>
          <a:ext cx="9906001" cy="44057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261ECD-FF3A-49AC-84A0-9FD7BDC0E5AD}">
      <dsp:nvSpPr>
        <dsp:cNvPr id="0" name=""/>
        <dsp:cNvSpPr/>
      </dsp:nvSpPr>
      <dsp:spPr>
        <a:xfrm>
          <a:off x="133275" y="2853274"/>
          <a:ext cx="242318" cy="242318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D0D2B8-763E-4C0A-949A-C3E14AC3BC7B}">
      <dsp:nvSpPr>
        <dsp:cNvPr id="0" name=""/>
        <dsp:cNvSpPr/>
      </dsp:nvSpPr>
      <dsp:spPr>
        <a:xfrm>
          <a:off x="508868" y="2754144"/>
          <a:ext cx="9397132" cy="440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628" tIns="46628" rIns="46628" bIns="4662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Use details to paint the image you want to get across.</a:t>
          </a:r>
        </a:p>
      </dsp:txBody>
      <dsp:txXfrm>
        <a:off x="508868" y="2754144"/>
        <a:ext cx="9397132" cy="440579"/>
      </dsp:txXfrm>
    </dsp:sp>
    <dsp:sp modelId="{58BAE33C-8B46-4E89-B9CB-AED9606F8BAC}">
      <dsp:nvSpPr>
        <dsp:cNvPr id="0" name=""/>
        <dsp:cNvSpPr/>
      </dsp:nvSpPr>
      <dsp:spPr>
        <a:xfrm>
          <a:off x="0" y="3304868"/>
          <a:ext cx="9906001" cy="44057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195871-9EB6-4811-A17F-4D87C12DED61}">
      <dsp:nvSpPr>
        <dsp:cNvPr id="0" name=""/>
        <dsp:cNvSpPr/>
      </dsp:nvSpPr>
      <dsp:spPr>
        <a:xfrm>
          <a:off x="133275" y="3403998"/>
          <a:ext cx="242318" cy="242318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557715-56FF-4EC2-B30A-DB399DDE956C}">
      <dsp:nvSpPr>
        <dsp:cNvPr id="0" name=""/>
        <dsp:cNvSpPr/>
      </dsp:nvSpPr>
      <dsp:spPr>
        <a:xfrm>
          <a:off x="508868" y="3304868"/>
          <a:ext cx="9397132" cy="440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628" tIns="46628" rIns="46628" bIns="4662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Add in humor or interesting facts.</a:t>
          </a:r>
        </a:p>
      </dsp:txBody>
      <dsp:txXfrm>
        <a:off x="508868" y="3304868"/>
        <a:ext cx="9397132" cy="440579"/>
      </dsp:txXfrm>
    </dsp:sp>
    <dsp:sp modelId="{BB203F62-EEDE-4E50-8865-203BF54092AF}">
      <dsp:nvSpPr>
        <dsp:cNvPr id="0" name=""/>
        <dsp:cNvSpPr/>
      </dsp:nvSpPr>
      <dsp:spPr>
        <a:xfrm>
          <a:off x="0" y="3855592"/>
          <a:ext cx="9906001" cy="44057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8DE247-73B6-42FC-B6F4-99C033857297}">
      <dsp:nvSpPr>
        <dsp:cNvPr id="0" name=""/>
        <dsp:cNvSpPr/>
      </dsp:nvSpPr>
      <dsp:spPr>
        <a:xfrm>
          <a:off x="133275" y="3954722"/>
          <a:ext cx="242318" cy="242318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62873C-CA1A-476E-9893-CA7EFD136F3C}">
      <dsp:nvSpPr>
        <dsp:cNvPr id="0" name=""/>
        <dsp:cNvSpPr/>
      </dsp:nvSpPr>
      <dsp:spPr>
        <a:xfrm>
          <a:off x="508868" y="3855592"/>
          <a:ext cx="9397132" cy="440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628" tIns="46628" rIns="46628" bIns="4662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Rewrite parts of your speech if needed. </a:t>
          </a:r>
        </a:p>
      </dsp:txBody>
      <dsp:txXfrm>
        <a:off x="508868" y="3855592"/>
        <a:ext cx="9397132" cy="4405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7FAA00-4058-DCA2-4058-A83A7BBF4A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7EEE0A-7566-39B0-8F39-FD20942CA68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7F2FE7-81F4-48FE-82B2-3E4E00DB7BC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245C1F-1A10-224C-A711-282808F8B5B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47B79A-6288-F4A9-E11E-F636075938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FA340-5D46-4480-AA5A-AA8FD3F0E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7847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38F82-C760-483B-9898-88BFE1AE79C0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9CB1B-0B1B-4117-B42A-2D7222585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60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electric blue, blue&#10;&#10;Description automatically generated">
            <a:extLst>
              <a:ext uri="{FF2B5EF4-FFF2-40B4-BE49-F238E27FC236}">
                <a16:creationId xmlns:a16="http://schemas.microsoft.com/office/drawing/2014/main" id="{AC3E6979-094A-D515-3693-A8B76D91D8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087" cy="2486025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940733B-D62C-ECD8-160E-F61A0811F1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543" y="4705349"/>
            <a:ext cx="9144000" cy="119062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6" name="Picture 15" descr="A picture containing emblem, text, symbol, crest&#10;&#10;Description automatically generated">
            <a:extLst>
              <a:ext uri="{FF2B5EF4-FFF2-40B4-BE49-F238E27FC236}">
                <a16:creationId xmlns:a16="http://schemas.microsoft.com/office/drawing/2014/main" id="{15A2373C-790C-B4C6-84D5-BD80733549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574" y="166776"/>
            <a:ext cx="2074852" cy="2647950"/>
          </a:xfrm>
          <a:prstGeom prst="rect">
            <a:avLst/>
          </a:prstGeom>
        </p:spPr>
      </p:pic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49FEFB99-932D-71E8-F6DB-5CF9A0E68E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CA6428E1-5C36-8C87-5D61-74A4EF46D1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3543" y="2486025"/>
            <a:ext cx="9144000" cy="2219324"/>
          </a:xfrm>
        </p:spPr>
        <p:txBody>
          <a:bodyPr/>
          <a:lstStyle>
            <a:lvl1pPr algn="ctr"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3698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7E45A-645F-43FD-226D-E5AF8B12A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2142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F66DB2-8307-5DA9-E113-F2F96A232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876550"/>
            <a:ext cx="10515600" cy="34623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9294A89-BBE2-2F9A-CDD9-A9FFF2C458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91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C41E92-E49D-2021-39B7-DA50CD319650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8724900" y="1438274"/>
            <a:ext cx="2628900" cy="4933950"/>
          </a:xfrm>
        </p:spPr>
        <p:txBody>
          <a:bodyPr vert="eaVer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983995-8D69-8F55-7542-0DECE02C1D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438275"/>
            <a:ext cx="7734300" cy="49339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E628C7-E2ED-5E9F-9D79-628F899F02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148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73E69-F02C-92E1-24B3-85ED116624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13047"/>
            <a:ext cx="10515600" cy="10296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41082-A4C6-7603-F3C5-BB4A3BBA5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10515600" cy="38819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3A9B5EA-8A2E-2CA0-E74A-FAD21523F5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693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F83E4-4992-B9DB-88F2-F3778161BE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8E39E4-FCFA-4512-F3B3-E19CF4CC8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174E69E-9D15-359D-28F0-23DD09DC7B6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594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F185C-8E78-8B29-E8ED-858B9731FA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32609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FB7F0-D0F4-6333-3DDF-24AD2E7DBC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76550"/>
            <a:ext cx="5181600" cy="34718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F9748D-9ECE-3ECF-B3AB-853C486AC6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876549"/>
            <a:ext cx="5181600" cy="34718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2230BB-C4ED-7CA9-E9DE-FCA6DE9160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739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1B082-043A-88D2-CC90-4CCD986E2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31064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CC32DA-3AAB-AC6D-7982-C813E1F1B88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2813777"/>
            <a:ext cx="5157787" cy="579438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AF32AB-DB82-4261-5358-AA84F2A39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513954"/>
            <a:ext cx="5157787" cy="28296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2273E9-AADF-0A2E-5F07-3469976EA33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2813775"/>
            <a:ext cx="5183188" cy="579439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A20C3D-D7C9-421B-A6C7-4F20020CF4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513953"/>
            <a:ext cx="5183188" cy="28296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B1D838A-E34F-1773-8BDC-A86E8489CA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856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8D671-DEC6-83AF-3640-6754A0B41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089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9911BA-EB78-33F2-3705-A2E43C5164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744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3FA3D78-0CD2-673F-556B-B57A2B1935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483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CD398-CFC5-310F-1553-A3E07483D4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424912"/>
            <a:ext cx="3932237" cy="1454727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75E0-F3EC-25F0-2E31-2F164030F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424912"/>
            <a:ext cx="6172200" cy="48901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26A0D-5F88-8E89-A34C-AC7C0B1983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79638"/>
            <a:ext cx="3932237" cy="34354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923E8-272D-952F-38C8-158D25878F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C8FF0-8C20-AAFB-7860-6816E196BD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387474"/>
            <a:ext cx="3932237" cy="154622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3930E7-2996-28B3-3A51-BAA21A567B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8747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218328-290E-5753-7989-E95961245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28950"/>
            <a:ext cx="3932237" cy="3240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C312E8-BC58-E654-5CA2-BC6D5522A8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279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B1AAFBC2-6CDD-7740-B862-65046EC41B5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17260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87A525-8F11-6F71-29B9-794BA2EA7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0643"/>
            <a:ext cx="10515600" cy="10215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4DD01-5BCB-85BC-E782-0EBDB4C685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495370"/>
            <a:ext cx="10515600" cy="3781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5" name="Picture 14" descr="A picture containing emblem, text, symbol, crest&#10;&#10;Description automatically generated">
            <a:extLst>
              <a:ext uri="{FF2B5EF4-FFF2-40B4-BE49-F238E27FC236}">
                <a16:creationId xmlns:a16="http://schemas.microsoft.com/office/drawing/2014/main" id="{B6C35330-9DA8-C2DE-6AA8-7420C812D8F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23858"/>
            <a:ext cx="781050" cy="996785"/>
          </a:xfrm>
          <a:prstGeom prst="rect">
            <a:avLst/>
          </a:prstGeom>
        </p:spPr>
      </p:pic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11A249A2-86BC-9FAF-35DD-25A6C5FE3A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199" y="6356350"/>
            <a:ext cx="10515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627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spc="50" baseline="0">
          <a:solidFill>
            <a:schemeClr val="tx1"/>
          </a:solidFill>
          <a:latin typeface="Montserrat SemiBold" panose="000007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C3B2092F-8B1A-52CE-4A33-080A33D5B9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543" y="5276849"/>
            <a:ext cx="9144000" cy="1190626"/>
          </a:xfrm>
        </p:spPr>
        <p:txBody>
          <a:bodyPr/>
          <a:lstStyle/>
          <a:p>
            <a:r>
              <a:rPr lang="en-US" dirty="0"/>
              <a:t>National FFA Organization Educator Resource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D58C58-624D-705B-F073-A338A763E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543" y="2971800"/>
            <a:ext cx="9144000" cy="2219324"/>
          </a:xfrm>
        </p:spPr>
        <p:txBody>
          <a:bodyPr>
            <a:normAutofit/>
          </a:bodyPr>
          <a:lstStyle/>
          <a:p>
            <a:r>
              <a:rPr lang="en-US" sz="6000" dirty="0"/>
              <a:t>Prepared Public Speaking</a:t>
            </a:r>
          </a:p>
        </p:txBody>
      </p:sp>
    </p:spTree>
    <p:extLst>
      <p:ext uri="{BB962C8B-B14F-4D97-AF65-F5344CB8AC3E}">
        <p14:creationId xmlns:p14="http://schemas.microsoft.com/office/powerpoint/2010/main" val="416304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8E0E1-4A8A-BAA0-797E-25302AE7A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your speech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419D3-E7B0-2C69-FCFB-3B8D2A54F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Pick the types of speech:</a:t>
            </a:r>
          </a:p>
          <a:p>
            <a:r>
              <a:rPr lang="en-US" dirty="0"/>
              <a:t>Informative</a:t>
            </a:r>
          </a:p>
          <a:p>
            <a:r>
              <a:rPr lang="en-US" dirty="0"/>
              <a:t>Persuasive</a:t>
            </a:r>
          </a:p>
          <a:p>
            <a:r>
              <a:rPr lang="en-US" dirty="0"/>
              <a:t>Entertaining</a:t>
            </a:r>
          </a:p>
          <a:p>
            <a:r>
              <a:rPr lang="en-US" dirty="0"/>
              <a:t>Demonstrative</a:t>
            </a:r>
          </a:p>
          <a:p>
            <a:r>
              <a:rPr lang="en-US" dirty="0"/>
              <a:t>Impromptu</a:t>
            </a:r>
          </a:p>
          <a:p>
            <a:r>
              <a:rPr lang="en-US" dirty="0"/>
              <a:t>Motivational</a:t>
            </a:r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1F4662A2-18F9-1EEE-7AA9-671A1247B0D6}"/>
              </a:ext>
            </a:extLst>
          </p:cNvPr>
          <p:cNvSpPr/>
          <p:nvPr/>
        </p:nvSpPr>
        <p:spPr>
          <a:xfrm>
            <a:off x="5533103" y="2485999"/>
            <a:ext cx="5820697" cy="379525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>
                <a:solidFill>
                  <a:schemeClr val="accent1"/>
                </a:solidFill>
              </a:rPr>
              <a:t>When competing in the Prepared Public Speaking LDE, you will focus more on writing an informative speech.</a:t>
            </a:r>
          </a:p>
        </p:txBody>
      </p:sp>
    </p:spTree>
    <p:extLst>
      <p:ext uri="{BB962C8B-B14F-4D97-AF65-F5344CB8AC3E}">
        <p14:creationId xmlns:p14="http://schemas.microsoft.com/office/powerpoint/2010/main" val="3894687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8E0E1-4A8A-BAA0-797E-25302AE7A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your speech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419D3-E7B0-2C69-FCFB-3B8D2A54F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Three main parts of a speech: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B5CB807-BD64-1492-CB39-D4B943489B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111737"/>
              </p:ext>
            </p:extLst>
          </p:nvPr>
        </p:nvGraphicFramePr>
        <p:xfrm>
          <a:off x="368710" y="3105929"/>
          <a:ext cx="11454580" cy="2618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3613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8E0E1-4A8A-BAA0-797E-25302AE7A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B2C5CA-F350-4338-A730-7DD70BEC6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6811297" cy="388195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Have a hook to grab attention.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Tell a joke.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Tell a story.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Pose a question.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Share a fact.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Introduce what the topic is and give a brief overview of the content.</a:t>
            </a:r>
          </a:p>
          <a:p>
            <a:endParaRPr lang="en-US" dirty="0"/>
          </a:p>
        </p:txBody>
      </p:sp>
      <p:pic>
        <p:nvPicPr>
          <p:cNvPr id="8" name="Graphic 7" descr="Badge 1 with solid fill">
            <a:extLst>
              <a:ext uri="{FF2B5EF4-FFF2-40B4-BE49-F238E27FC236}">
                <a16:creationId xmlns:a16="http://schemas.microsoft.com/office/drawing/2014/main" id="{8417C1EF-0B65-FF7B-CA32-B7D0BBF491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78662" y="1236407"/>
            <a:ext cx="4124632" cy="412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124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8E0E1-4A8A-BAA0-797E-25302AE7A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Body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B2C5CA-F350-4338-A730-7DD70BEC6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6811297" cy="388195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content of the speech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Everything you want to inform an audience about goes here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Organize content into 2 or 3 main points.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Have supportive details to each main point.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Make sure it all flows together.</a:t>
            </a:r>
          </a:p>
          <a:p>
            <a:endParaRPr lang="en-US" dirty="0"/>
          </a:p>
        </p:txBody>
      </p:sp>
      <p:pic>
        <p:nvPicPr>
          <p:cNvPr id="3" name="Graphic 2" descr="Badge with solid fill">
            <a:extLst>
              <a:ext uri="{FF2B5EF4-FFF2-40B4-BE49-F238E27FC236}">
                <a16:creationId xmlns:a16="http://schemas.microsoft.com/office/drawing/2014/main" id="{C585DE51-F6A4-7931-5848-9AEA8356D5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478662" y="1236407"/>
            <a:ext cx="4124632" cy="412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682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8E0E1-4A8A-BAA0-797E-25302AE7A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B2C5CA-F350-4338-A730-7DD70BEC6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6811297" cy="388195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closing statement of the speech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Tie everything together and sum up your speech in a few sentences.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Drive home your purpose for the topic and show passion.</a:t>
            </a:r>
          </a:p>
          <a:p>
            <a:endParaRPr lang="en-US" dirty="0"/>
          </a:p>
        </p:txBody>
      </p:sp>
      <p:pic>
        <p:nvPicPr>
          <p:cNvPr id="3" name="Graphic 2" descr="Badge 3 with solid fill">
            <a:extLst>
              <a:ext uri="{FF2B5EF4-FFF2-40B4-BE49-F238E27FC236}">
                <a16:creationId xmlns:a16="http://schemas.microsoft.com/office/drawing/2014/main" id="{C585DE51-F6A4-7931-5848-9AEA8356D5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478662" y="1236407"/>
            <a:ext cx="4124632" cy="412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520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8E0E1-4A8A-BAA0-797E-25302AE7A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3047"/>
            <a:ext cx="10515600" cy="1029601"/>
          </a:xfrm>
        </p:spPr>
        <p:txBody>
          <a:bodyPr anchor="ctr">
            <a:normAutofit/>
          </a:bodyPr>
          <a:lstStyle/>
          <a:p>
            <a:r>
              <a:rPr lang="en-US" dirty="0"/>
              <a:t>Writing your speech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766AD1B-D5AD-E29A-FD19-49FFC6C774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2227990"/>
              </p:ext>
            </p:extLst>
          </p:nvPr>
        </p:nvGraphicFramePr>
        <p:xfrm>
          <a:off x="838200" y="2306335"/>
          <a:ext cx="9906001" cy="4296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1998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8E0E1-4A8A-BAA0-797E-25302AE7A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Researching your speech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419D3-E7B0-2C69-FCFB-3B8D2A54F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7194755" cy="3881952"/>
          </a:xfrm>
        </p:spPr>
        <p:txBody>
          <a:bodyPr>
            <a:normAutofit fontScale="92500"/>
          </a:bodyPr>
          <a:lstStyle/>
          <a:p>
            <a:r>
              <a:rPr lang="en-US" dirty="0"/>
              <a:t>Use credible sources (not Wikipedia, sources that are professional or notable within the industry of your topic).</a:t>
            </a:r>
          </a:p>
          <a:p>
            <a:r>
              <a:rPr lang="en-US" dirty="0"/>
              <a:t>Check author qualifications if needed.</a:t>
            </a:r>
          </a:p>
          <a:p>
            <a:r>
              <a:rPr lang="en-US" dirty="0"/>
              <a:t>Find sources that are recent, not composed more than a decade prior. </a:t>
            </a:r>
          </a:p>
          <a:p>
            <a:r>
              <a:rPr lang="en-US" dirty="0"/>
              <a:t>Use sources that are specific to your speech topic.</a:t>
            </a:r>
          </a:p>
          <a:p>
            <a:r>
              <a:rPr lang="en-US" dirty="0"/>
              <a:t>Do not plagiarize or fabricate.</a:t>
            </a:r>
          </a:p>
        </p:txBody>
      </p:sp>
      <p:pic>
        <p:nvPicPr>
          <p:cNvPr id="5122" name="Picture 2" descr="Book Stack Images | Free Photos, PNG Stickers, Wallpapers &amp; Backgrounds -  rawpixel">
            <a:extLst>
              <a:ext uri="{FF2B5EF4-FFF2-40B4-BE49-F238E27FC236}">
                <a16:creationId xmlns:a16="http://schemas.microsoft.com/office/drawing/2014/main" id="{BCDB21AF-E21C-D951-E200-01E3BACB8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750" b="91750" l="5250" r="94125">
                        <a14:foregroundMark x1="10000" y1="27625" x2="10000" y2="27625"/>
                        <a14:foregroundMark x1="9250" y1="17875" x2="9250" y2="17875"/>
                        <a14:foregroundMark x1="7250" y1="33125" x2="7250" y2="33125"/>
                        <a14:foregroundMark x1="6250" y1="59500" x2="6250" y2="59500"/>
                        <a14:foregroundMark x1="44250" y1="91750" x2="44250" y2="91750"/>
                        <a14:foregroundMark x1="92375" y1="44000" x2="92375" y2="44000"/>
                        <a14:foregroundMark x1="93000" y1="26500" x2="93000" y2="26500"/>
                        <a14:foregroundMark x1="94125" y1="37000" x2="94125" y2="37000"/>
                        <a14:foregroundMark x1="52375" y1="8750" x2="52375" y2="8750"/>
                        <a14:foregroundMark x1="5250" y1="37875" x2="5250" y2="37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612" y="2750574"/>
            <a:ext cx="3871452" cy="387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4120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8E0E1-4A8A-BAA0-797E-25302AE7A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Great sources to start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419D3-E7B0-2C69-FCFB-3B8D2A54F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7194755" cy="3881952"/>
          </a:xfrm>
        </p:spPr>
        <p:txBody>
          <a:bodyPr>
            <a:normAutofit/>
          </a:bodyPr>
          <a:lstStyle/>
          <a:p>
            <a:r>
              <a:rPr lang="en-US" dirty="0"/>
              <a:t>Scholarly Journals</a:t>
            </a:r>
          </a:p>
          <a:p>
            <a:r>
              <a:rPr lang="en-US" dirty="0"/>
              <a:t>Research Publications</a:t>
            </a:r>
          </a:p>
          <a:p>
            <a:r>
              <a:rPr lang="en-US" dirty="0"/>
              <a:t>Newspapers/News Outlets</a:t>
            </a:r>
          </a:p>
          <a:p>
            <a:r>
              <a:rPr lang="en-US" dirty="0"/>
              <a:t>Magazine Articles</a:t>
            </a:r>
          </a:p>
          <a:p>
            <a:r>
              <a:rPr lang="en-US" dirty="0"/>
              <a:t>Textbooks</a:t>
            </a:r>
          </a:p>
          <a:p>
            <a:r>
              <a:rPr lang="en-US" dirty="0"/>
              <a:t>Educational Websites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194" name="Picture 2" descr="Reading Book Cartoon Images | Free Photos, PNG Stickers, Wallpapers &amp;  Backgrounds - rawpixel">
            <a:extLst>
              <a:ext uri="{FF2B5EF4-FFF2-40B4-BE49-F238E27FC236}">
                <a16:creationId xmlns:a16="http://schemas.microsoft.com/office/drawing/2014/main" id="{300DD7F7-DD8F-4A65-8F7A-14D8BE2FF8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6853" y="999762"/>
            <a:ext cx="3881953" cy="388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Successful Farming covers: Mid-century harvest">
            <a:extLst>
              <a:ext uri="{FF2B5EF4-FFF2-40B4-BE49-F238E27FC236}">
                <a16:creationId xmlns:a16="http://schemas.microsoft.com/office/drawing/2014/main" id="{BEBB8FF0-0DCB-21D8-172B-00AD0A9B1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528" y="2374760"/>
            <a:ext cx="2788854" cy="2108479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81DDF759-9540-9B5A-36F0-515E467A4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317" y="4742811"/>
            <a:ext cx="5447071" cy="141070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582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8E0E1-4A8A-BAA0-797E-25302AE7A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Presenting your speech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419D3-E7B0-2C69-FCFB-3B8D2A54F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Practice makes perfect.</a:t>
            </a:r>
          </a:p>
          <a:p>
            <a:pPr lvl="1"/>
            <a:r>
              <a:rPr lang="en-US" dirty="0"/>
              <a:t>Practice in the mirror or with a small audience of friends/family.</a:t>
            </a:r>
          </a:p>
          <a:p>
            <a:pPr lvl="1"/>
            <a:r>
              <a:rPr lang="en-US" dirty="0"/>
              <a:t>Video record yourself and watch it.</a:t>
            </a:r>
          </a:p>
          <a:p>
            <a:r>
              <a:rPr lang="en-US" dirty="0"/>
              <a:t>Posture</a:t>
            </a:r>
          </a:p>
          <a:p>
            <a:pPr lvl="1"/>
            <a:r>
              <a:rPr lang="en-US" dirty="0"/>
              <a:t>Needs to be natural but alert and not slumping</a:t>
            </a:r>
          </a:p>
          <a:p>
            <a:r>
              <a:rPr lang="en-US" dirty="0"/>
              <a:t>Gestures</a:t>
            </a:r>
          </a:p>
          <a:p>
            <a:pPr lvl="1"/>
            <a:r>
              <a:rPr lang="en-US" dirty="0"/>
              <a:t>Use a few gestures, but nothing large or distracting.</a:t>
            </a:r>
          </a:p>
        </p:txBody>
      </p:sp>
    </p:spTree>
    <p:extLst>
      <p:ext uri="{BB962C8B-B14F-4D97-AF65-F5344CB8AC3E}">
        <p14:creationId xmlns:p14="http://schemas.microsoft.com/office/powerpoint/2010/main" val="20145504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8E0E1-4A8A-BAA0-797E-25302AE7A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Presenting your speech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419D3-E7B0-2C69-FCFB-3B8D2A54F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Eye Contact</a:t>
            </a:r>
          </a:p>
          <a:p>
            <a:pPr lvl="1"/>
            <a:r>
              <a:rPr lang="en-US" dirty="0"/>
              <a:t>Don’t read your speech.</a:t>
            </a:r>
          </a:p>
          <a:p>
            <a:pPr lvl="1"/>
            <a:r>
              <a:rPr lang="en-US" dirty="0"/>
              <a:t>Try to make eye contact with people all over the audience.</a:t>
            </a:r>
          </a:p>
          <a:p>
            <a:r>
              <a:rPr lang="en-US" dirty="0"/>
              <a:t>Voice</a:t>
            </a:r>
          </a:p>
          <a:p>
            <a:pPr lvl="1"/>
            <a:r>
              <a:rPr lang="en-US" dirty="0"/>
              <a:t>Project your voice, but don’t shout.</a:t>
            </a:r>
          </a:p>
          <a:p>
            <a:pPr lvl="1"/>
            <a:r>
              <a:rPr lang="en-US" dirty="0"/>
              <a:t>Change your pitch based on the emotions of the speech.</a:t>
            </a:r>
          </a:p>
          <a:p>
            <a:r>
              <a:rPr lang="en-US" dirty="0"/>
              <a:t>Personality</a:t>
            </a:r>
          </a:p>
          <a:p>
            <a:pPr lvl="1"/>
            <a:r>
              <a:rPr lang="en-US" dirty="0"/>
              <a:t>Allow your personality to show and smile.</a:t>
            </a:r>
          </a:p>
          <a:p>
            <a:pPr lvl="1"/>
            <a:r>
              <a:rPr lang="en-US" dirty="0"/>
              <a:t>Be enthusiastic and passionate. </a:t>
            </a:r>
          </a:p>
        </p:txBody>
      </p:sp>
    </p:spTree>
    <p:extLst>
      <p:ext uri="{BB962C8B-B14F-4D97-AF65-F5344CB8AC3E}">
        <p14:creationId xmlns:p14="http://schemas.microsoft.com/office/powerpoint/2010/main" val="1288077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048E7-A006-038B-4357-69919880A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Bell ringer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2784E-EB2B-FAFC-B78D-A2ADFA7B8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356" y="2442648"/>
            <a:ext cx="5233554" cy="40412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/>
              <a:t>Based on what you learned in Lessons 2 and 3, what are TWO differences between giving a demonstration and giving a speech?</a:t>
            </a:r>
          </a:p>
        </p:txBody>
      </p:sp>
      <p:pic>
        <p:nvPicPr>
          <p:cNvPr id="4" name="Picture 2" descr="Man speaking at an event - Public Speaking Illustration | Flickr">
            <a:extLst>
              <a:ext uri="{FF2B5EF4-FFF2-40B4-BE49-F238E27FC236}">
                <a16:creationId xmlns:a16="http://schemas.microsoft.com/office/drawing/2014/main" id="{27B34094-6551-DFD4-9463-484ECC97C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444" y="2442648"/>
            <a:ext cx="5029201" cy="377190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763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886EE-D4D7-2954-22DD-02E66B850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Exit Ticket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F5FA3-AA18-6FE0-95FE-5A590D64D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6353175" cy="38819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What was the most challenging part of participating in prepared public speaking? Why was this the most challenging part?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Stick the note on the classroom door as you exit the class today. </a:t>
            </a:r>
          </a:p>
        </p:txBody>
      </p:sp>
      <p:pic>
        <p:nvPicPr>
          <p:cNvPr id="10242" name="Picture 2" descr="Question mark on sticky note | 🇩🇪Professional Photographer… | Flickr">
            <a:extLst>
              <a:ext uri="{FF2B5EF4-FFF2-40B4-BE49-F238E27FC236}">
                <a16:creationId xmlns:a16="http://schemas.microsoft.com/office/drawing/2014/main" id="{50B3B796-2102-77FD-3054-A77B327DF9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4" t="17789" r="24609" b="9737"/>
          <a:stretch/>
        </p:blipFill>
        <p:spPr bwMode="auto">
          <a:xfrm>
            <a:off x="7753350" y="3013428"/>
            <a:ext cx="3919893" cy="3311173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597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BC3C-4638-7452-44B7-2D13399D6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31257"/>
            <a:ext cx="10515600" cy="102960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FFA</a:t>
            </a:r>
            <a:r>
              <a:rPr lang="en-US" dirty="0"/>
              <a:t> Prepared Public Speaking Leadership development event (LDE)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E850C-8324-ABB8-A475-0DDA78BC4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26327"/>
            <a:ext cx="5895975" cy="349827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Students research a topic of interest and then put together a creative, informative speech. The speech is then presented to a panel of judges, who score the students based on the speech’s content, composition and delivery.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group of people standing on a stage&#10;&#10;Description automatically generated">
            <a:extLst>
              <a:ext uri="{FF2B5EF4-FFF2-40B4-BE49-F238E27FC236}">
                <a16:creationId xmlns:a16="http://schemas.microsoft.com/office/drawing/2014/main" id="{E3E10D43-9557-4EF0-9F1C-BFF1F77193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728" y="3164350"/>
            <a:ext cx="4592894" cy="306192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76170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8E0E1-4A8A-BAA0-797E-25302AE7A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details of the LDE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419D3-E7B0-2C69-FCFB-3B8D2A54F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5257800" cy="3881952"/>
          </a:xfrm>
        </p:spPr>
        <p:txBody>
          <a:bodyPr/>
          <a:lstStyle/>
          <a:p>
            <a:r>
              <a:rPr lang="en-US" dirty="0"/>
              <a:t>The topic of the speech is focused on the agriculture industry.</a:t>
            </a:r>
          </a:p>
          <a:p>
            <a:r>
              <a:rPr lang="en-US" dirty="0"/>
              <a:t>6- to 8-minute speech</a:t>
            </a:r>
          </a:p>
          <a:p>
            <a:r>
              <a:rPr lang="en-US" dirty="0"/>
              <a:t>Presented to a panel of judges, who will also ask you questions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A95114E-03DF-BE81-97E6-FB960D2357FC}"/>
              </a:ext>
            </a:extLst>
          </p:cNvPr>
          <p:cNvSpPr txBox="1">
            <a:spLocks/>
          </p:cNvSpPr>
          <p:nvPr/>
        </p:nvSpPr>
        <p:spPr>
          <a:xfrm>
            <a:off x="6096000" y="2442648"/>
            <a:ext cx="5257800" cy="3881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 Judged on your research and the organization of your speech</a:t>
            </a:r>
          </a:p>
          <a:p>
            <a:r>
              <a:rPr lang="en-US" dirty="0"/>
              <a:t>Judged on how you deliver your speech with both verbal and nonverbal skills</a:t>
            </a:r>
          </a:p>
          <a:p>
            <a:r>
              <a:rPr lang="en-US" dirty="0"/>
              <a:t>Judged on how well you answer questions about your topic </a:t>
            </a:r>
          </a:p>
        </p:txBody>
      </p:sp>
    </p:spTree>
    <p:extLst>
      <p:ext uri="{BB962C8B-B14F-4D97-AF65-F5344CB8AC3E}">
        <p14:creationId xmlns:p14="http://schemas.microsoft.com/office/powerpoint/2010/main" val="1186183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8E0E1-4A8A-BAA0-797E-25302AE7A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started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419D3-E7B0-2C69-FCFB-3B8D2A54F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It is important to think of the following things when you decide you want to participate in a prepared public speech (competition or not):</a:t>
            </a:r>
          </a:p>
          <a:p>
            <a:r>
              <a:rPr lang="en-US" dirty="0"/>
              <a:t>What is your purpose? Who is your audience? </a:t>
            </a:r>
          </a:p>
          <a:p>
            <a:r>
              <a:rPr lang="en-US" dirty="0"/>
              <a:t>How do you organize your speech?</a:t>
            </a:r>
          </a:p>
          <a:p>
            <a:r>
              <a:rPr lang="en-US" dirty="0"/>
              <a:t>How can you research your speech content?</a:t>
            </a:r>
          </a:p>
          <a:p>
            <a:r>
              <a:rPr lang="en-US" dirty="0"/>
              <a:t>What can you practice to be ready to present?</a:t>
            </a:r>
          </a:p>
        </p:txBody>
      </p:sp>
    </p:spTree>
    <p:extLst>
      <p:ext uri="{BB962C8B-B14F-4D97-AF65-F5344CB8AC3E}">
        <p14:creationId xmlns:p14="http://schemas.microsoft.com/office/powerpoint/2010/main" val="4130119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408E7-207D-2F4F-9321-3BC0C38A0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Determine 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93ED5-DCBD-A824-BECF-1B944D4D0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8"/>
            <a:ext cx="10439400" cy="38819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What is the reason for this speech?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For the LDE, there is a competitive reason.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/>
              <a:t>What is the goal of this speech?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For the </a:t>
            </a:r>
            <a:r>
              <a:rPr lang="en-US" dirty="0" err="1">
                <a:solidFill>
                  <a:srgbClr val="FF0000"/>
                </a:solidFill>
              </a:rPr>
              <a:t>LDE</a:t>
            </a:r>
            <a:r>
              <a:rPr lang="en-US" dirty="0">
                <a:solidFill>
                  <a:srgbClr val="FF0000"/>
                </a:solidFill>
              </a:rPr>
              <a:t>, the goal is to teach FFA members how to research and present factual information on an agricultural topic.</a:t>
            </a:r>
          </a:p>
        </p:txBody>
      </p:sp>
    </p:spTree>
    <p:extLst>
      <p:ext uri="{BB962C8B-B14F-4D97-AF65-F5344CB8AC3E}">
        <p14:creationId xmlns:p14="http://schemas.microsoft.com/office/powerpoint/2010/main" val="240249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408E7-207D-2F4F-9321-3BC0C38A0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Determine Audience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93ED5-DCBD-A824-BECF-1B944D4D0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7064"/>
            <a:ext cx="11009669" cy="423345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Who is listening to this presentation?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For the LDE, judges are listening to this presentation.</a:t>
            </a:r>
          </a:p>
          <a:p>
            <a:pPr marL="0" indent="0">
              <a:buNone/>
            </a:pPr>
            <a:r>
              <a:rPr lang="en-US" dirty="0"/>
              <a:t>What are their interests?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For the LDE, the judges have varied backgrounds, but all are interested in agriculture.</a:t>
            </a:r>
          </a:p>
          <a:p>
            <a:pPr marL="0" indent="0">
              <a:buNone/>
            </a:pPr>
            <a:r>
              <a:rPr lang="en-US" dirty="0"/>
              <a:t>What is their age group?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For the LDE, adult ages (not kids, so you can make the content more mature)</a:t>
            </a:r>
          </a:p>
          <a:p>
            <a:pPr marL="0" indent="0">
              <a:buNone/>
            </a:pPr>
            <a:r>
              <a:rPr lang="en-US" dirty="0"/>
              <a:t>Is my topic relatable to them?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For the LDE, yes, because they are interested in agriculture.</a:t>
            </a:r>
          </a:p>
        </p:txBody>
      </p:sp>
    </p:spTree>
    <p:extLst>
      <p:ext uri="{BB962C8B-B14F-4D97-AF65-F5344CB8AC3E}">
        <p14:creationId xmlns:p14="http://schemas.microsoft.com/office/powerpoint/2010/main" val="2581812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0ED70-0229-6138-B5CF-096C968D2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1938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cap="all" spc="50" baseline="0" dirty="0">
                <a:latin typeface="Montserrat SemiBold" panose="00000700000000000000" pitchFamily="2" charset="0"/>
                <a:ea typeface="+mj-ea"/>
                <a:cs typeface="+mj-cs"/>
              </a:rPr>
              <a:t>Turn to your neighbor and Discuss: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C8922-C174-51C3-C90B-F0DC62CAC550}"/>
              </a:ext>
            </a:extLst>
          </p:cNvPr>
          <p:cNvSpPr txBox="1">
            <a:spLocks/>
          </p:cNvSpPr>
          <p:nvPr/>
        </p:nvSpPr>
        <p:spPr>
          <a:xfrm>
            <a:off x="838201" y="2797501"/>
            <a:ext cx="5181600" cy="34718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tx1"/>
                </a:solidFill>
              </a:rPr>
              <a:t>Why is determining your purpose and your audience important for success when giving a speech of any kind?</a:t>
            </a:r>
          </a:p>
        </p:txBody>
      </p:sp>
      <p:pic>
        <p:nvPicPr>
          <p:cNvPr id="2052" name="Picture 4" descr="Free Stock Photo of A question mark drawn with chalk on small board |  Download Free Images and Free Illustrations">
            <a:extLst>
              <a:ext uri="{FF2B5EF4-FFF2-40B4-BE49-F238E27FC236}">
                <a16:creationId xmlns:a16="http://schemas.microsoft.com/office/drawing/2014/main" id="{06D9E3AF-A6D7-C209-27B0-5AB3E36CD7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1" b="-1"/>
          <a:stretch/>
        </p:blipFill>
        <p:spPr bwMode="auto">
          <a:xfrm>
            <a:off x="6172201" y="2797500"/>
            <a:ext cx="5181600" cy="3471863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192722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8E0E1-4A8A-BAA0-797E-25302AE7A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to reach your audience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419D3-E7B0-2C69-FCFB-3B8D2A54F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442649"/>
            <a:ext cx="6624484" cy="388195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Find out what they need to hear.</a:t>
            </a:r>
          </a:p>
          <a:p>
            <a:r>
              <a:rPr lang="en-US" dirty="0"/>
              <a:t>Use appropriate body language when presenting.</a:t>
            </a:r>
          </a:p>
          <a:p>
            <a:r>
              <a:rPr lang="en-US" dirty="0"/>
              <a:t>Use appropriate vocabulary when writing your speech.</a:t>
            </a:r>
          </a:p>
          <a:p>
            <a:r>
              <a:rPr lang="en-US" dirty="0"/>
              <a:t>Think about the image you want to convey.</a:t>
            </a:r>
          </a:p>
          <a:p>
            <a:r>
              <a:rPr lang="en-US" dirty="0"/>
              <a:t>Make eye contact with the whole audience.</a:t>
            </a:r>
          </a:p>
        </p:txBody>
      </p:sp>
      <p:pic>
        <p:nvPicPr>
          <p:cNvPr id="3074" name="Picture 2" descr="Audience | DrupalCon Los Angeles 2015 | pdjohnson | Flickr">
            <a:extLst>
              <a:ext uri="{FF2B5EF4-FFF2-40B4-BE49-F238E27FC236}">
                <a16:creationId xmlns:a16="http://schemas.microsoft.com/office/drawing/2014/main" id="{C18CAD2C-6D8D-D642-2335-5491BA818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685" y="3313471"/>
            <a:ext cx="4312123" cy="287194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213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FA Presentations">
      <a:majorFont>
        <a:latin typeface="Montserrat Semi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ducting Effective Performance Evaluations  A guide for supervisors 052023.pptx" id="{2B6930B1-4A63-4E0C-B39D-0CDC7BF44105}" vid="{EA93C7C5-9B96-4F62-91F4-B0D4BC9403F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FFA Presentation-Emblem-BlueGold-Wave</Template>
  <TotalTime>723</TotalTime>
  <Words>862</Words>
  <Application>Microsoft Office PowerPoint</Application>
  <PresentationFormat>Widescreen</PresentationFormat>
  <Paragraphs>118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Montserrat</vt:lpstr>
      <vt:lpstr>Montserrat SemiBold</vt:lpstr>
      <vt:lpstr>Times New Roman</vt:lpstr>
      <vt:lpstr>Office Theme</vt:lpstr>
      <vt:lpstr>Prepared Public Speaking</vt:lpstr>
      <vt:lpstr>Bell ringer</vt:lpstr>
      <vt:lpstr>FFA Prepared Public Speaking Leadership development event (LDE)</vt:lpstr>
      <vt:lpstr>The details of the LDE</vt:lpstr>
      <vt:lpstr>Getting started </vt:lpstr>
      <vt:lpstr>Determine Purpose</vt:lpstr>
      <vt:lpstr>Determine Audience</vt:lpstr>
      <vt:lpstr>Turn to your neighbor and Discuss:</vt:lpstr>
      <vt:lpstr>Tips to reach your audience</vt:lpstr>
      <vt:lpstr>Writing your speech</vt:lpstr>
      <vt:lpstr>Writing your speech</vt:lpstr>
      <vt:lpstr>Introduction</vt:lpstr>
      <vt:lpstr>Body</vt:lpstr>
      <vt:lpstr>Conclusion</vt:lpstr>
      <vt:lpstr>Writing your speech</vt:lpstr>
      <vt:lpstr>Researching your speech</vt:lpstr>
      <vt:lpstr>Great sources to start</vt:lpstr>
      <vt:lpstr>Presenting your speech</vt:lpstr>
      <vt:lpstr>Presenting your speech</vt:lpstr>
      <vt:lpstr>Exit Ticket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Speaking Basics</dc:title>
  <dc:creator>Davis, Amber</dc:creator>
  <cp:lastModifiedBy>Davis, Amber</cp:lastModifiedBy>
  <cp:revision>3</cp:revision>
  <dcterms:created xsi:type="dcterms:W3CDTF">2023-11-20T18:41:31Z</dcterms:created>
  <dcterms:modified xsi:type="dcterms:W3CDTF">2024-02-20T17:52:03Z</dcterms:modified>
</cp:coreProperties>
</file>