
<file path=[Content_Types].xml><?xml version="1.0" encoding="utf-8"?>
<Types xmlns="http://schemas.openxmlformats.org/package/2006/content-types">
  <Default Extension="emf" ContentType="image/x-emf"/>
  <Default Extension="jpg" ContentType="image/jpeg"/>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footer1.xml" ContentType="application/vnd.openxmlformats-officedocument.wordprocessingml.footer+xml"/>
  <Override PartName="/word/header1.xml" ContentType="application/vnd.openxmlformats-officedocument.wordprocessingml.header+xml"/>
  <Override PartName="/word/footer2.xml" ContentType="application/vnd.openxmlformats-officedocument.wordprocessingml.footer+xml"/>
  <Override PartName="/word/header2.xml" ContentType="application/vnd.openxmlformats-officedocument.wordprocessingml.head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body>
    <w:p w14:paraId="6F2A0F92" w14:textId="77777777" w:rsidR="009D2E50" w:rsidRDefault="009D2E50" w:rsidP="009D2E50">
      <w:pPr>
        <w:pStyle w:val="DocumentTitle"/>
      </w:pPr>
    </w:p>
    <w:p w14:paraId="7FA64CDF" w14:textId="11B9D27F" w:rsidR="00A9352A" w:rsidRPr="00B45452" w:rsidRDefault="00CC7176" w:rsidP="009D2E50">
      <w:pPr>
        <w:pStyle w:val="DocumentTitle"/>
      </w:pPr>
      <w:r>
        <w:t>The Challenge</w:t>
      </w:r>
    </w:p>
    <w:p w14:paraId="29DFFE73" w14:textId="0AED7B3D" w:rsidR="00A9352A" w:rsidRDefault="00A9352A" w:rsidP="00A9352A">
      <w:pPr>
        <w:pStyle w:val="FFABody"/>
        <w:rPr>
          <w:i/>
          <w:sz w:val="14"/>
        </w:rPr>
      </w:pPr>
      <w:r w:rsidRPr="00374A0F">
        <w:rPr>
          <w:i/>
          <w:sz w:val="14"/>
        </w:rPr>
        <w:t xml:space="preserve">Created: </w:t>
      </w:r>
      <w:r w:rsidR="00D81F80">
        <w:rPr>
          <w:i/>
          <w:sz w:val="14"/>
        </w:rPr>
        <w:t>0</w:t>
      </w:r>
      <w:r w:rsidR="002B0980">
        <w:rPr>
          <w:i/>
          <w:sz w:val="14"/>
        </w:rPr>
        <w:t>7</w:t>
      </w:r>
      <w:r w:rsidRPr="00374A0F">
        <w:rPr>
          <w:i/>
          <w:sz w:val="14"/>
        </w:rPr>
        <w:t>/</w:t>
      </w:r>
      <w:r w:rsidR="006C2FAC">
        <w:rPr>
          <w:i/>
          <w:sz w:val="14"/>
        </w:rPr>
        <w:t>201</w:t>
      </w:r>
      <w:r w:rsidR="00D81F80">
        <w:rPr>
          <w:i/>
          <w:sz w:val="14"/>
        </w:rPr>
        <w:t>9</w:t>
      </w:r>
      <w:r w:rsidR="009D2E50">
        <w:rPr>
          <w:i/>
          <w:sz w:val="14"/>
        </w:rPr>
        <w:t xml:space="preserve"> by the National FFA Organization</w:t>
      </w:r>
    </w:p>
    <w:p w14:paraId="040475EC" w14:textId="77777777" w:rsidR="009D2E50" w:rsidRPr="00374A0F" w:rsidRDefault="009D2E50" w:rsidP="00A9352A">
      <w:pPr>
        <w:pStyle w:val="FFABody"/>
        <w:rPr>
          <w:bCs/>
          <w:i/>
          <w:color w:val="272929"/>
          <w:sz w:val="14"/>
        </w:rPr>
      </w:pPr>
    </w:p>
    <w:p w14:paraId="4DDA32FF" w14:textId="3F77CFEA" w:rsidR="004B7173" w:rsidRDefault="009D2E50" w:rsidP="00B62B2A">
      <w:pPr>
        <w:pStyle w:val="FFASub1"/>
      </w:pPr>
      <w:r>
        <w:t>Student Learning Objectives</w:t>
      </w:r>
      <w:r w:rsidR="007173AF">
        <w:t>:</w:t>
      </w:r>
    </w:p>
    <w:p w14:paraId="1738A122" w14:textId="4EDD460B" w:rsidR="004B7173" w:rsidRPr="004B7173" w:rsidRDefault="004B7173" w:rsidP="004B7173">
      <w:pPr>
        <w:rPr>
          <w:rFonts w:ascii="Verdana" w:hAnsi="Verdana"/>
          <w:sz w:val="17"/>
          <w:szCs w:val="17"/>
        </w:rPr>
      </w:pPr>
      <w:r w:rsidRPr="004B7173">
        <w:rPr>
          <w:rFonts w:ascii="Verdana" w:hAnsi="Verdana"/>
          <w:sz w:val="17"/>
          <w:szCs w:val="17"/>
        </w:rPr>
        <w:t>After completing these activities</w:t>
      </w:r>
      <w:r w:rsidR="007173AF">
        <w:rPr>
          <w:rFonts w:ascii="Verdana" w:hAnsi="Verdana"/>
          <w:sz w:val="17"/>
          <w:szCs w:val="17"/>
        </w:rPr>
        <w:t>,</w:t>
      </w:r>
      <w:r w:rsidRPr="004B7173">
        <w:rPr>
          <w:rFonts w:ascii="Verdana" w:hAnsi="Verdana"/>
          <w:sz w:val="17"/>
          <w:szCs w:val="17"/>
        </w:rPr>
        <w:t xml:space="preserve"> students will</w:t>
      </w:r>
      <w:r w:rsidR="007173AF">
        <w:rPr>
          <w:rFonts w:ascii="Verdana" w:hAnsi="Verdana"/>
          <w:sz w:val="17"/>
          <w:szCs w:val="17"/>
        </w:rPr>
        <w:t xml:space="preserve"> </w:t>
      </w:r>
      <w:r w:rsidRPr="004B7173">
        <w:rPr>
          <w:rFonts w:ascii="Verdana" w:hAnsi="Verdana"/>
          <w:sz w:val="17"/>
          <w:szCs w:val="17"/>
        </w:rPr>
        <w:t>…</w:t>
      </w:r>
    </w:p>
    <w:p w14:paraId="6302B124" w14:textId="0F36EC45" w:rsidR="009D2E50" w:rsidRDefault="00CC7176" w:rsidP="00FB3638">
      <w:pPr>
        <w:pStyle w:val="FFABody"/>
        <w:numPr>
          <w:ilvl w:val="0"/>
          <w:numId w:val="2"/>
        </w:numPr>
      </w:pPr>
      <w:r>
        <w:t>Demonstrate understanding of how the food system affects hunger, food insecurity and human nutrition.</w:t>
      </w:r>
    </w:p>
    <w:p w14:paraId="70F66F36" w14:textId="4912BEC0" w:rsidR="009D2E50" w:rsidRDefault="00CC7176" w:rsidP="00FB3638">
      <w:pPr>
        <w:pStyle w:val="FFABody"/>
        <w:numPr>
          <w:ilvl w:val="0"/>
          <w:numId w:val="2"/>
        </w:numPr>
      </w:pPr>
      <w:r>
        <w:t>Evaluate understanding of how the food system affects hunger, food insecurity and human nutrition.</w:t>
      </w:r>
      <w:r w:rsidR="00C209E2">
        <w:t xml:space="preserve"> </w:t>
      </w:r>
    </w:p>
    <w:p w14:paraId="2D259770" w14:textId="77777777" w:rsidR="009D2E50" w:rsidRDefault="009D2E50" w:rsidP="009D2E50">
      <w:pPr>
        <w:pStyle w:val="FFABody"/>
      </w:pPr>
    </w:p>
    <w:p w14:paraId="01121112" w14:textId="1E410A62" w:rsidR="009D2E50" w:rsidRDefault="009D2E50" w:rsidP="009D2E50">
      <w:pPr>
        <w:pStyle w:val="FFASub1"/>
      </w:pPr>
      <w:r w:rsidRPr="00B62B2A">
        <w:t>Time Required:</w:t>
      </w:r>
      <w:r w:rsidR="000B47F9">
        <w:t xml:space="preserve">  </w:t>
      </w:r>
      <w:r w:rsidR="00BE6C3C">
        <w:rPr>
          <w:rStyle w:val="FFABodyChar"/>
          <w:b w:val="0"/>
          <w:caps w:val="0"/>
        </w:rPr>
        <w:t>245</w:t>
      </w:r>
      <w:r w:rsidR="006A5E06" w:rsidRPr="006A5E06">
        <w:rPr>
          <w:rStyle w:val="FFABodyChar"/>
          <w:b w:val="0"/>
          <w:caps w:val="0"/>
        </w:rPr>
        <w:t xml:space="preserve"> minutes</w:t>
      </w:r>
      <w:r w:rsidR="00E167DE">
        <w:rPr>
          <w:rStyle w:val="FFABodyChar"/>
          <w:b w:val="0"/>
          <w:caps w:val="0"/>
        </w:rPr>
        <w:t xml:space="preserve"> (</w:t>
      </w:r>
      <w:r w:rsidR="007173AF">
        <w:rPr>
          <w:rStyle w:val="FFABodyChar"/>
          <w:b w:val="0"/>
          <w:caps w:val="0"/>
        </w:rPr>
        <w:t xml:space="preserve">approximately </w:t>
      </w:r>
      <w:r w:rsidR="00D85D5D">
        <w:rPr>
          <w:rStyle w:val="FFABodyChar"/>
          <w:b w:val="0"/>
          <w:caps w:val="0"/>
        </w:rPr>
        <w:t>4 hours)</w:t>
      </w:r>
      <w:r w:rsidR="00E167DE">
        <w:rPr>
          <w:rStyle w:val="FFABodyChar"/>
          <w:b w:val="0"/>
          <w:caps w:val="0"/>
        </w:rPr>
        <w:t xml:space="preserve"> </w:t>
      </w:r>
    </w:p>
    <w:p w14:paraId="3C934048" w14:textId="77777777" w:rsidR="007173AF" w:rsidRDefault="007173AF" w:rsidP="00956174">
      <w:pPr>
        <w:pStyle w:val="FFABody"/>
      </w:pPr>
    </w:p>
    <w:p w14:paraId="567B8B62" w14:textId="4831E10B" w:rsidR="00E43032" w:rsidRDefault="009D2E50" w:rsidP="009D2E50">
      <w:pPr>
        <w:pStyle w:val="FFASub1"/>
      </w:pPr>
      <w:r w:rsidRPr="00B62B2A">
        <w:t>Resources:</w:t>
      </w:r>
      <w:r w:rsidR="000B47F9">
        <w:t xml:space="preserve">  </w:t>
      </w:r>
    </w:p>
    <w:p w14:paraId="162F6A80" w14:textId="40381F4D" w:rsidR="009D2E50" w:rsidRPr="006A5E06" w:rsidRDefault="00E43032" w:rsidP="009D2E50">
      <w:pPr>
        <w:pStyle w:val="FFASub1"/>
        <w:rPr>
          <w:caps w:val="0"/>
        </w:rPr>
      </w:pPr>
      <w:r>
        <w:rPr>
          <w:rStyle w:val="FFABodyChar"/>
          <w:b w:val="0"/>
          <w:caps w:val="0"/>
        </w:rPr>
        <w:t>Purdue University Writing Lab</w:t>
      </w:r>
      <w:r w:rsidR="007173AF">
        <w:rPr>
          <w:rStyle w:val="FFABodyChar"/>
          <w:b w:val="0"/>
          <w:caps w:val="0"/>
        </w:rPr>
        <w:t>,</w:t>
      </w:r>
      <w:r w:rsidR="00247C4D">
        <w:rPr>
          <w:rStyle w:val="FFABodyChar"/>
          <w:b w:val="0"/>
          <w:caps w:val="0"/>
        </w:rPr>
        <w:t xml:space="preserve"> </w:t>
      </w:r>
      <w:hyperlink r:id="rId12" w:history="1">
        <w:r w:rsidRPr="00CA0772">
          <w:rPr>
            <w:rStyle w:val="Hyperlink"/>
            <w:rFonts w:ascii="Verdana" w:hAnsi="Verdana" w:cs="Lasiver-Regular"/>
            <w:b w:val="0"/>
            <w:caps w:val="0"/>
            <w:sz w:val="17"/>
            <w:szCs w:val="17"/>
          </w:rPr>
          <w:t>https://owl.purdue.edu/owl/research_and_citation/apa_style/apa_style_introduction.html</w:t>
        </w:r>
      </w:hyperlink>
      <w:r>
        <w:rPr>
          <w:rStyle w:val="Hyperlink"/>
          <w:rFonts w:ascii="Verdana" w:hAnsi="Verdana" w:cs="Lasiver-Regular"/>
          <w:b w:val="0"/>
          <w:caps w:val="0"/>
          <w:sz w:val="17"/>
          <w:szCs w:val="17"/>
        </w:rPr>
        <w:t xml:space="preserve"> </w:t>
      </w:r>
      <w:r w:rsidR="00247C4D">
        <w:rPr>
          <w:rStyle w:val="FFABodyChar"/>
          <w:b w:val="0"/>
          <w:caps w:val="0"/>
        </w:rPr>
        <w:t xml:space="preserve"> </w:t>
      </w:r>
    </w:p>
    <w:p w14:paraId="4100D743" w14:textId="77777777" w:rsidR="007173AF" w:rsidRDefault="007173AF" w:rsidP="00956174">
      <w:pPr>
        <w:pStyle w:val="FFABody"/>
      </w:pPr>
    </w:p>
    <w:p w14:paraId="35382D96" w14:textId="3548B2D1" w:rsidR="009D2E50" w:rsidRPr="00B62B2A" w:rsidRDefault="009D2E50" w:rsidP="00B62B2A">
      <w:pPr>
        <w:pStyle w:val="FFASub1"/>
      </w:pPr>
      <w:r w:rsidRPr="00B62B2A">
        <w:t>Equipment and Supplies Needed:</w:t>
      </w:r>
    </w:p>
    <w:p w14:paraId="09347B4C" w14:textId="4415B4AC" w:rsidR="00125E81" w:rsidRPr="00125E81" w:rsidRDefault="00125E81" w:rsidP="00FB3638">
      <w:pPr>
        <w:pStyle w:val="FFABody"/>
        <w:numPr>
          <w:ilvl w:val="0"/>
          <w:numId w:val="7"/>
        </w:numPr>
      </w:pPr>
      <w:r w:rsidRPr="00125E81">
        <w:t>A copy of the “</w:t>
      </w:r>
      <w:r w:rsidR="00CC7176">
        <w:t>Your Challenge</w:t>
      </w:r>
      <w:r w:rsidRPr="00125E81">
        <w:t>” worksheet for each student</w:t>
      </w:r>
    </w:p>
    <w:p w14:paraId="72518300" w14:textId="0FC11350" w:rsidR="00BE6C3C" w:rsidRDefault="00BE6C3C" w:rsidP="00FB3638">
      <w:pPr>
        <w:pStyle w:val="FFABody"/>
        <w:numPr>
          <w:ilvl w:val="0"/>
          <w:numId w:val="7"/>
        </w:numPr>
      </w:pPr>
      <w:r w:rsidRPr="00125E81">
        <w:t>A copy of the “</w:t>
      </w:r>
      <w:r>
        <w:t>Food Insecurity Evaluation</w:t>
      </w:r>
      <w:r w:rsidRPr="00125E81">
        <w:t>” worksheet for each student</w:t>
      </w:r>
    </w:p>
    <w:p w14:paraId="3D6AC184" w14:textId="7D0E9BF5" w:rsidR="00125E81" w:rsidRDefault="00A1373F" w:rsidP="00FB3638">
      <w:pPr>
        <w:pStyle w:val="FFABody"/>
        <w:numPr>
          <w:ilvl w:val="0"/>
          <w:numId w:val="7"/>
        </w:numPr>
      </w:pPr>
      <w:r>
        <w:t>Access to computers</w:t>
      </w:r>
    </w:p>
    <w:p w14:paraId="357734B5" w14:textId="3481F32D" w:rsidR="00A1373F" w:rsidRDefault="00A1373F" w:rsidP="00FB3638">
      <w:pPr>
        <w:pStyle w:val="FFABody"/>
        <w:numPr>
          <w:ilvl w:val="0"/>
          <w:numId w:val="7"/>
        </w:numPr>
      </w:pPr>
      <w:r>
        <w:t>Acces</w:t>
      </w:r>
      <w:r w:rsidR="007173AF">
        <w:t>s</w:t>
      </w:r>
      <w:r>
        <w:t xml:space="preserve"> to a projector to display student presentations</w:t>
      </w:r>
    </w:p>
    <w:p w14:paraId="0D99A24B" w14:textId="4F315D21" w:rsidR="00A1373F" w:rsidRPr="00125E81" w:rsidRDefault="00A1373F" w:rsidP="00FB3638">
      <w:pPr>
        <w:pStyle w:val="FFABody"/>
        <w:numPr>
          <w:ilvl w:val="0"/>
          <w:numId w:val="7"/>
        </w:numPr>
      </w:pPr>
      <w:r>
        <w:t>Colored markers, highlighters and crayons</w:t>
      </w:r>
      <w:r w:rsidR="00491BCB">
        <w:t xml:space="preserve"> (yellow, purple, red, blue, green)</w:t>
      </w:r>
    </w:p>
    <w:p w14:paraId="3373ACED" w14:textId="03A5C9DE" w:rsidR="004B7173" w:rsidRDefault="004B7173" w:rsidP="004B7173">
      <w:pPr>
        <w:pStyle w:val="FFABody"/>
      </w:pPr>
    </w:p>
    <w:p w14:paraId="71CA7AF4" w14:textId="348A1D4E" w:rsidR="004B7173" w:rsidRDefault="004B7173" w:rsidP="004B7173">
      <w:pPr>
        <w:pStyle w:val="FFABody"/>
      </w:pPr>
      <w:r w:rsidRPr="004B7173">
        <w:rPr>
          <w:rFonts w:ascii="Georgia" w:hAnsi="Georgia" w:cs="KlinicSlab-Medium"/>
          <w:b/>
          <w:caps/>
          <w:color w:val="DA291C"/>
          <w:sz w:val="18"/>
          <w:szCs w:val="24"/>
        </w:rPr>
        <w:t xml:space="preserve">This quick lesson plan would work well as: </w:t>
      </w:r>
    </w:p>
    <w:p w14:paraId="08D8F785" w14:textId="77777777" w:rsidR="00574667" w:rsidRDefault="00574667" w:rsidP="00FB3638">
      <w:pPr>
        <w:pStyle w:val="FFABody"/>
        <w:numPr>
          <w:ilvl w:val="0"/>
          <w:numId w:val="5"/>
        </w:numPr>
      </w:pPr>
      <w:r>
        <w:t>An Agricultural Issues lesson.</w:t>
      </w:r>
    </w:p>
    <w:p w14:paraId="2F3FE55F" w14:textId="77777777" w:rsidR="00574667" w:rsidRDefault="00574667" w:rsidP="00FB3638">
      <w:pPr>
        <w:pStyle w:val="FFABody"/>
        <w:numPr>
          <w:ilvl w:val="0"/>
          <w:numId w:val="5"/>
        </w:numPr>
      </w:pPr>
      <w:r>
        <w:t>An Agricultural Advocacy lesson.</w:t>
      </w:r>
    </w:p>
    <w:p w14:paraId="34BA1622" w14:textId="39BD53AD" w:rsidR="004B7173" w:rsidRDefault="00CC7176" w:rsidP="00FB3638">
      <w:pPr>
        <w:pStyle w:val="FFABody"/>
        <w:numPr>
          <w:ilvl w:val="0"/>
          <w:numId w:val="5"/>
        </w:numPr>
      </w:pPr>
      <w:r>
        <w:t>A food insecurity lesson.</w:t>
      </w:r>
    </w:p>
    <w:p w14:paraId="559E5E45" w14:textId="0482FFBE" w:rsidR="001A3DB4" w:rsidRDefault="00BE6C3C" w:rsidP="00BE6C3C">
      <w:pPr>
        <w:pStyle w:val="FFABody"/>
        <w:numPr>
          <w:ilvl w:val="0"/>
          <w:numId w:val="5"/>
        </w:numPr>
      </w:pPr>
      <w:r>
        <w:t>A global aw</w:t>
      </w:r>
      <w:r w:rsidR="007173AF">
        <w:t>a</w:t>
      </w:r>
      <w:r>
        <w:t>reness lesson.</w:t>
      </w:r>
    </w:p>
    <w:p w14:paraId="47195075" w14:textId="77777777" w:rsidR="00BE6C3C" w:rsidRDefault="00BE6C3C" w:rsidP="00BE6C3C">
      <w:pPr>
        <w:pStyle w:val="FFABody"/>
        <w:ind w:left="720"/>
      </w:pPr>
    </w:p>
    <w:p w14:paraId="025AB3A0" w14:textId="77777777" w:rsidR="00222E38" w:rsidRDefault="00222E38" w:rsidP="009D2E50">
      <w:pPr>
        <w:pStyle w:val="FFASub1"/>
      </w:pPr>
      <w:r>
        <w:t>Student activity sheets</w:t>
      </w:r>
    </w:p>
    <w:p w14:paraId="46F518F0" w14:textId="7DCAEBE4" w:rsidR="00222E38" w:rsidRDefault="00222E38" w:rsidP="00222E38">
      <w:pPr>
        <w:pStyle w:val="FFABody"/>
      </w:pPr>
      <w:hyperlink r:id="rId13" w:history="1">
        <w:r w:rsidRPr="00AB218D">
          <w:rPr>
            <w:rStyle w:val="Hyperlink"/>
          </w:rPr>
          <w:t>https://ffa.box.com/s/52poe8yqji875adj046sx2hrh67vlh8b</w:t>
        </w:r>
      </w:hyperlink>
      <w:r>
        <w:t xml:space="preserve"> (Word)</w:t>
      </w:r>
    </w:p>
    <w:p w14:paraId="4019E298" w14:textId="1A2436C5" w:rsidR="00222E38" w:rsidRDefault="00222E38" w:rsidP="00222E38">
      <w:pPr>
        <w:pStyle w:val="FFABody"/>
      </w:pPr>
      <w:hyperlink r:id="rId14" w:history="1">
        <w:r w:rsidRPr="00AB218D">
          <w:rPr>
            <w:rStyle w:val="Hyperlink"/>
          </w:rPr>
          <w:t>https://ffa.box.com/s/en08w0o1k57dhak3i6di0gnse4l9jrll</w:t>
        </w:r>
      </w:hyperlink>
      <w:r>
        <w:t xml:space="preserve"> (PDF)</w:t>
      </w:r>
    </w:p>
    <w:p w14:paraId="051FE687" w14:textId="6CA9BE44" w:rsidR="009D2E50" w:rsidRDefault="009D2E50" w:rsidP="009D2E50">
      <w:pPr>
        <w:pStyle w:val="FFASub1"/>
      </w:pPr>
      <w:r>
        <w:t>These activities are aligned to the following standards:</w:t>
      </w:r>
    </w:p>
    <w:p w14:paraId="4CB0DAF0" w14:textId="3B554075" w:rsidR="009D2E50" w:rsidRDefault="009D2E50" w:rsidP="009D2E50">
      <w:pPr>
        <w:tabs>
          <w:tab w:val="left" w:pos="3330"/>
        </w:tabs>
        <w:ind w:left="360"/>
        <w:rPr>
          <w:sz w:val="18"/>
          <w:u w:val="single"/>
        </w:rPr>
      </w:pPr>
    </w:p>
    <w:p w14:paraId="25553CBF" w14:textId="036111E5" w:rsidR="00700845" w:rsidRPr="009156FA" w:rsidRDefault="00700845" w:rsidP="00700845">
      <w:pPr>
        <w:pStyle w:val="FFASub2"/>
        <w:rPr>
          <w:b/>
        </w:rPr>
      </w:pPr>
      <w:r w:rsidRPr="009156FA">
        <w:t>AFNR Performance Element</w:t>
      </w:r>
      <w:r w:rsidR="00D2612A" w:rsidRPr="00D2612A">
        <w:rPr>
          <w:noProof/>
          <w:sz w:val="28"/>
          <w:szCs w:val="28"/>
          <w:lang w:eastAsia="en-US"/>
        </w:rPr>
        <w:t xml:space="preserve"> </w:t>
      </w:r>
    </w:p>
    <w:p w14:paraId="520823BB" w14:textId="77777777" w:rsidR="00700845" w:rsidRDefault="00700845" w:rsidP="00700845">
      <w:pPr>
        <w:pStyle w:val="FFABody"/>
        <w:numPr>
          <w:ilvl w:val="0"/>
          <w:numId w:val="3"/>
        </w:numPr>
      </w:pPr>
      <w:r>
        <w:t xml:space="preserve">AS.02: </w:t>
      </w:r>
      <w:r w:rsidRPr="00625227">
        <w:t>Utilize best-practice protocols based upon animal behaviors for animal husbandry and welfare.</w:t>
      </w:r>
    </w:p>
    <w:p w14:paraId="1D4FAD8E" w14:textId="77777777" w:rsidR="00700845" w:rsidRDefault="00700845" w:rsidP="00700845">
      <w:pPr>
        <w:pStyle w:val="FFABody"/>
        <w:numPr>
          <w:ilvl w:val="0"/>
          <w:numId w:val="3"/>
        </w:numPr>
      </w:pPr>
      <w:r>
        <w:t>AS.05:</w:t>
      </w:r>
      <w:r w:rsidRPr="00625227">
        <w:t xml:space="preserve"> Evaluate environmental factors affecting animal performance and implement procedures for enhancing performance and animal health.</w:t>
      </w:r>
    </w:p>
    <w:p w14:paraId="14C1D44A" w14:textId="77777777" w:rsidR="00700845" w:rsidRDefault="00700845" w:rsidP="00700845">
      <w:pPr>
        <w:pStyle w:val="FFABody"/>
        <w:numPr>
          <w:ilvl w:val="0"/>
          <w:numId w:val="3"/>
        </w:numPr>
      </w:pPr>
      <w:r>
        <w:t>AS.08:</w:t>
      </w:r>
      <w:r w:rsidRPr="00625227">
        <w:t xml:space="preserve"> Analyze environmental factors associated with animal production.</w:t>
      </w:r>
    </w:p>
    <w:p w14:paraId="630720E8" w14:textId="77777777" w:rsidR="004A1A96" w:rsidRDefault="004A1A96" w:rsidP="00700845">
      <w:pPr>
        <w:pStyle w:val="BulletPoints"/>
        <w:ind w:firstLine="360"/>
      </w:pPr>
      <w:r>
        <w:t>BS.01</w:t>
      </w:r>
      <w:r w:rsidRPr="00302978">
        <w:t xml:space="preserve"> NCAE Standard: Assess factors that have influenced the evolution of biotechnology in agriculture (e.g., </w:t>
      </w:r>
    </w:p>
    <w:p w14:paraId="4ABCDBB4" w14:textId="4A456381" w:rsidR="004A1A96" w:rsidRDefault="004A1A96" w:rsidP="004A1A96">
      <w:pPr>
        <w:pStyle w:val="BulletPoints"/>
        <w:numPr>
          <w:ilvl w:val="0"/>
          <w:numId w:val="0"/>
        </w:numPr>
        <w:ind w:left="360" w:firstLine="360"/>
      </w:pPr>
      <w:r w:rsidRPr="00302978">
        <w:t>historical events, societal trends, ethical and legal implications, etc.).</w:t>
      </w:r>
    </w:p>
    <w:p w14:paraId="0D30D482" w14:textId="028B3432" w:rsidR="00700845" w:rsidRDefault="00700845" w:rsidP="00700845">
      <w:pPr>
        <w:pStyle w:val="BulletPoints"/>
        <w:ind w:firstLine="360"/>
      </w:pPr>
      <w:r>
        <w:t>CS.01:</w:t>
      </w:r>
      <w:r w:rsidRPr="00D75CD9">
        <w:t xml:space="preserve"> Analyze how issues, trends, technologies and public policies impact systems in the Agriculture, Food &amp; </w:t>
      </w:r>
      <w:r>
        <w:tab/>
      </w:r>
      <w:r>
        <w:tab/>
      </w:r>
      <w:r>
        <w:tab/>
      </w:r>
      <w:r w:rsidRPr="00D75CD9">
        <w:t>Natural Resources Career Cluster</w:t>
      </w:r>
      <w:r>
        <w:t>.</w:t>
      </w:r>
    </w:p>
    <w:p w14:paraId="5B7C3299" w14:textId="77777777" w:rsidR="004A1A96" w:rsidRDefault="004A1A96" w:rsidP="00700845">
      <w:pPr>
        <w:pStyle w:val="BulletPoints"/>
        <w:ind w:firstLine="360"/>
      </w:pPr>
      <w:r w:rsidRPr="00B97225">
        <w:t>CS.05</w:t>
      </w:r>
      <w:r>
        <w:t>:</w:t>
      </w:r>
      <w:r w:rsidRPr="00B97225">
        <w:t xml:space="preserve"> Describe career opportunities and means to achieve those opportunities in each of the Agriculture, Food &amp;</w:t>
      </w:r>
    </w:p>
    <w:p w14:paraId="28595CA5" w14:textId="2F86A532" w:rsidR="004A1A96" w:rsidRDefault="004A1A96" w:rsidP="004A1A96">
      <w:pPr>
        <w:pStyle w:val="BulletPoints"/>
        <w:numPr>
          <w:ilvl w:val="0"/>
          <w:numId w:val="0"/>
        </w:numPr>
        <w:ind w:firstLine="720"/>
      </w:pPr>
      <w:r w:rsidRPr="00B97225">
        <w:t>Natural Resources career pathways.</w:t>
      </w:r>
    </w:p>
    <w:p w14:paraId="42192DB8" w14:textId="292A7D03" w:rsidR="001E180A" w:rsidRDefault="001E180A" w:rsidP="001E180A">
      <w:pPr>
        <w:pStyle w:val="FFASub2"/>
      </w:pPr>
      <w:r>
        <w:t>FFA Precept</w:t>
      </w:r>
    </w:p>
    <w:p w14:paraId="5AFBCAA0" w14:textId="77777777" w:rsidR="001E180A" w:rsidRDefault="001E180A" w:rsidP="001E180A">
      <w:pPr>
        <w:pStyle w:val="FFABody"/>
        <w:numPr>
          <w:ilvl w:val="0"/>
          <w:numId w:val="3"/>
        </w:numPr>
      </w:pPr>
      <w:r>
        <w:t>FFA.PL-</w:t>
      </w:r>
      <w:proofErr w:type="spellStart"/>
      <w:r>
        <w:t>A.Action</w:t>
      </w:r>
      <w:proofErr w:type="spellEnd"/>
      <w:r>
        <w:t>: Assume responsibility and take the necessary steps to achieve the desired results, no matter what the goal or task at hand.</w:t>
      </w:r>
    </w:p>
    <w:p w14:paraId="219FAB0A" w14:textId="33E7E4D2" w:rsidR="004A1A96" w:rsidRDefault="004A1A96" w:rsidP="004A1A96">
      <w:pPr>
        <w:pStyle w:val="FFABody"/>
        <w:numPr>
          <w:ilvl w:val="0"/>
          <w:numId w:val="3"/>
        </w:numPr>
      </w:pPr>
      <w:r>
        <w:t>FFA.PL-</w:t>
      </w:r>
      <w:proofErr w:type="spellStart"/>
      <w:r>
        <w:t>E.Awareness</w:t>
      </w:r>
      <w:proofErr w:type="spellEnd"/>
      <w:r>
        <w:t xml:space="preserve">: Understand personal vision, mission and goals. </w:t>
      </w:r>
    </w:p>
    <w:p w14:paraId="183D9618" w14:textId="77777777" w:rsidR="004A1A96" w:rsidRDefault="004A1A96" w:rsidP="004A1A96">
      <w:pPr>
        <w:pStyle w:val="FFABody"/>
        <w:numPr>
          <w:ilvl w:val="0"/>
          <w:numId w:val="3"/>
        </w:numPr>
      </w:pPr>
      <w:r>
        <w:t>FFA.PL-</w:t>
      </w:r>
      <w:proofErr w:type="spellStart"/>
      <w:r>
        <w:t>F.Continuous</w:t>
      </w:r>
      <w:proofErr w:type="spellEnd"/>
      <w:r>
        <w:t xml:space="preserve"> Improvement: Accept responsibility for learning and personal growth.</w:t>
      </w:r>
    </w:p>
    <w:p w14:paraId="62D3B31A" w14:textId="654E88D8" w:rsidR="00700845" w:rsidRDefault="00700845" w:rsidP="004A1A96">
      <w:pPr>
        <w:pStyle w:val="FFABody"/>
        <w:numPr>
          <w:ilvl w:val="0"/>
          <w:numId w:val="3"/>
        </w:numPr>
      </w:pPr>
      <w:r>
        <w:t>FFA.PG-</w:t>
      </w:r>
      <w:proofErr w:type="spellStart"/>
      <w:r>
        <w:t>G.Physical</w:t>
      </w:r>
      <w:proofErr w:type="spellEnd"/>
      <w:r>
        <w:t xml:space="preserve"> Growth: Take care of one’s health by eating well, exercising, getting enough sleep, respecting one’s body and setting personal goals for long-term health.</w:t>
      </w:r>
    </w:p>
    <w:p w14:paraId="7D2D430E" w14:textId="47BF1325" w:rsidR="001E180A" w:rsidRPr="00701C80" w:rsidRDefault="001E180A" w:rsidP="001E180A">
      <w:pPr>
        <w:pStyle w:val="FFABody"/>
        <w:numPr>
          <w:ilvl w:val="0"/>
          <w:numId w:val="3"/>
        </w:numPr>
      </w:pPr>
      <w:r>
        <w:t>FFA.PG-</w:t>
      </w:r>
      <w:proofErr w:type="spellStart"/>
      <w:r>
        <w:t>I.Professional</w:t>
      </w:r>
      <w:proofErr w:type="spellEnd"/>
      <w:r>
        <w:t xml:space="preserve"> Growth: Assume responsibility for attaining and improving upon the skills needed for career success. </w:t>
      </w:r>
    </w:p>
    <w:p w14:paraId="4C727D66" w14:textId="11666429" w:rsidR="001E180A" w:rsidRDefault="001E180A" w:rsidP="001E180A">
      <w:pPr>
        <w:pStyle w:val="FFABody"/>
        <w:numPr>
          <w:ilvl w:val="0"/>
          <w:numId w:val="3"/>
        </w:numPr>
      </w:pPr>
      <w:r>
        <w:t>FFA.PG-</w:t>
      </w:r>
      <w:proofErr w:type="spellStart"/>
      <w:r>
        <w:t>J.Mental</w:t>
      </w:r>
      <w:proofErr w:type="spellEnd"/>
      <w:r>
        <w:t xml:space="preserve"> Growth: Embrace cognitive and intellectual development relative to reasoning, thinking and coping.</w:t>
      </w:r>
    </w:p>
    <w:p w14:paraId="5F41A212" w14:textId="104B705F" w:rsidR="001E180A" w:rsidRDefault="001E180A" w:rsidP="001E180A">
      <w:pPr>
        <w:pStyle w:val="FFABody"/>
        <w:numPr>
          <w:ilvl w:val="0"/>
          <w:numId w:val="3"/>
        </w:numPr>
      </w:pPr>
      <w:r>
        <w:lastRenderedPageBreak/>
        <w:t>FFA.CS-</w:t>
      </w:r>
      <w:proofErr w:type="spellStart"/>
      <w:r>
        <w:t>M.Communication</w:t>
      </w:r>
      <w:proofErr w:type="spellEnd"/>
      <w:r>
        <w:t>: Effectively interact with others in personal and professional settings.</w:t>
      </w:r>
    </w:p>
    <w:p w14:paraId="73F37B94" w14:textId="0CEFDB79" w:rsidR="001E180A" w:rsidRDefault="001E180A" w:rsidP="001E180A">
      <w:pPr>
        <w:pStyle w:val="FFABody"/>
        <w:numPr>
          <w:ilvl w:val="0"/>
          <w:numId w:val="3"/>
        </w:numPr>
      </w:pPr>
      <w:r>
        <w:t>FFA.CS-</w:t>
      </w:r>
      <w:proofErr w:type="spellStart"/>
      <w:r>
        <w:t>N.Decision</w:t>
      </w:r>
      <w:proofErr w:type="spellEnd"/>
      <w:r>
        <w:t xml:space="preserve"> Making: Analyze a situation and execute an appropriate course of action. </w:t>
      </w:r>
    </w:p>
    <w:p w14:paraId="2DD386C3" w14:textId="77777777" w:rsidR="00700845" w:rsidRDefault="00700845" w:rsidP="00700845">
      <w:pPr>
        <w:pStyle w:val="FFASub2"/>
      </w:pPr>
      <w:r w:rsidRPr="009156FA">
        <w:t>Common Career Technical Core</w:t>
      </w:r>
    </w:p>
    <w:p w14:paraId="26E5A8EE" w14:textId="60A62080" w:rsidR="00700845" w:rsidRDefault="00700845" w:rsidP="00700845">
      <w:pPr>
        <w:pStyle w:val="FFABody"/>
        <w:numPr>
          <w:ilvl w:val="0"/>
          <w:numId w:val="3"/>
        </w:numPr>
      </w:pPr>
      <w:r w:rsidRPr="00D75CD9">
        <w:t>AG1</w:t>
      </w:r>
      <w:r>
        <w:t>:</w:t>
      </w:r>
      <w:r w:rsidRPr="00D75CD9">
        <w:t xml:space="preserve"> Analyze how issues, trends, technologies and public policies impact systems in the Agriculture, Food &amp; Natural Resources Career Cluster.</w:t>
      </w:r>
    </w:p>
    <w:p w14:paraId="6039C004" w14:textId="62E4ECC2" w:rsidR="004A1A96" w:rsidRDefault="004A1A96" w:rsidP="00700845">
      <w:pPr>
        <w:pStyle w:val="FFABody"/>
        <w:numPr>
          <w:ilvl w:val="0"/>
          <w:numId w:val="3"/>
        </w:numPr>
      </w:pPr>
      <w:r w:rsidRPr="001C13DA">
        <w:t>AG5</w:t>
      </w:r>
      <w:r>
        <w:t>:</w:t>
      </w:r>
      <w:r w:rsidRPr="001C13DA">
        <w:t xml:space="preserve"> Describe career opportunities and means to achieve those opportunities in each of the Agriculture, Food &amp; Natural Resources Career Pathways.</w:t>
      </w:r>
    </w:p>
    <w:p w14:paraId="538E6DE1" w14:textId="519DF19E" w:rsidR="00700845" w:rsidRDefault="00700845" w:rsidP="00700845">
      <w:pPr>
        <w:pStyle w:val="FFABody"/>
        <w:numPr>
          <w:ilvl w:val="0"/>
          <w:numId w:val="3"/>
        </w:numPr>
      </w:pPr>
      <w:r>
        <w:t xml:space="preserve">AG.ANI2: </w:t>
      </w:r>
      <w:r w:rsidRPr="00625227">
        <w:t>Utilize best-practice protocols based upon animal behaviors for animal husbandry and welfare.</w:t>
      </w:r>
    </w:p>
    <w:p w14:paraId="1A1A2C27" w14:textId="77777777" w:rsidR="00700845" w:rsidRDefault="00700845" w:rsidP="00700845">
      <w:pPr>
        <w:pStyle w:val="FFABody"/>
        <w:numPr>
          <w:ilvl w:val="0"/>
          <w:numId w:val="3"/>
        </w:numPr>
      </w:pPr>
      <w:r>
        <w:t>AG.ANI5:</w:t>
      </w:r>
      <w:r w:rsidRPr="00625227">
        <w:t xml:space="preserve"> Evaluate environmental factors affecting animal performance and implement procedures for enhancing performance and animal health.</w:t>
      </w:r>
    </w:p>
    <w:p w14:paraId="148D6CC5" w14:textId="3776F6DE" w:rsidR="00700845" w:rsidRDefault="00700845" w:rsidP="00700845">
      <w:pPr>
        <w:pStyle w:val="BulletPoints"/>
        <w:ind w:firstLine="360"/>
      </w:pPr>
      <w:r>
        <w:t>AG.ANI8:</w:t>
      </w:r>
      <w:r w:rsidRPr="00625227">
        <w:t xml:space="preserve"> Analyze environmental factors associated with animal production.</w:t>
      </w:r>
    </w:p>
    <w:p w14:paraId="4C4095CA" w14:textId="03489EBB" w:rsidR="00700845" w:rsidRPr="00700845" w:rsidRDefault="00700845" w:rsidP="00700845">
      <w:pPr>
        <w:pStyle w:val="FFASub2"/>
      </w:pPr>
      <w:proofErr w:type="spellStart"/>
      <w:r w:rsidRPr="009156FA">
        <w:t>NASDCTEc</w:t>
      </w:r>
      <w:proofErr w:type="spellEnd"/>
    </w:p>
    <w:p w14:paraId="179F104A" w14:textId="6C28C722" w:rsidR="00700845" w:rsidRDefault="00700845" w:rsidP="00700845">
      <w:pPr>
        <w:pStyle w:val="BulletPoints"/>
        <w:ind w:left="720" w:hanging="360"/>
      </w:pPr>
      <w:r w:rsidRPr="00D75CD9">
        <w:t>AGC10.03</w:t>
      </w:r>
      <w:r>
        <w:t>:</w:t>
      </w:r>
      <w:r w:rsidRPr="00D75CD9">
        <w:t xml:space="preserve"> Compare and contrast issues affecting the AFNR industry including biotechnology, employment, safety, environmental and animal welfare to demonstrate an understanding of the trends and issues important to careers in this industry.</w:t>
      </w:r>
    </w:p>
    <w:p w14:paraId="726AA3AC" w14:textId="36A02E54" w:rsidR="004A1A96" w:rsidRDefault="004A1A96" w:rsidP="00700845">
      <w:pPr>
        <w:pStyle w:val="BulletPoints"/>
        <w:ind w:left="720" w:hanging="360"/>
      </w:pPr>
      <w:r>
        <w:t>AGC10.04: Envision emerging technology and globalization and project its influence on widespread markets to demonstrate an understanding of technologies and trends that will impact the AFNR industry.</w:t>
      </w:r>
    </w:p>
    <w:p w14:paraId="5ED8E44F" w14:textId="0AFEF4A7" w:rsidR="001E180A" w:rsidRPr="009156FA" w:rsidRDefault="001E180A" w:rsidP="001E180A">
      <w:pPr>
        <w:pStyle w:val="FFASub2"/>
        <w:rPr>
          <w:b/>
        </w:rPr>
      </w:pPr>
      <w:r w:rsidRPr="009156FA">
        <w:t>Common Core</w:t>
      </w:r>
      <w:r w:rsidR="007173AF">
        <w:t xml:space="preserve"> </w:t>
      </w:r>
      <w:r>
        <w:t>–</w:t>
      </w:r>
      <w:r w:rsidR="007173AF">
        <w:t xml:space="preserve"> </w:t>
      </w:r>
      <w:r w:rsidRPr="009156FA">
        <w:t>Reading: Informational Text</w:t>
      </w:r>
    </w:p>
    <w:p w14:paraId="57551EE3" w14:textId="79B91847" w:rsidR="004A1A96" w:rsidRDefault="004A1A96" w:rsidP="001E180A">
      <w:pPr>
        <w:pStyle w:val="FFABody"/>
        <w:numPr>
          <w:ilvl w:val="0"/>
          <w:numId w:val="3"/>
        </w:numPr>
      </w:pPr>
      <w:r w:rsidRPr="00C3430A">
        <w:t>CCSS.ELA-Literacy.RI.9-10.2</w:t>
      </w:r>
      <w:r>
        <w:t>:</w:t>
      </w:r>
      <w:r w:rsidRPr="00C3430A">
        <w:t xml:space="preserve"> Determine a central idea of a text and analyze its development over the course of the text, including how it emerges and is shaped and refined by specific details; provide an objective summary of the text.</w:t>
      </w:r>
    </w:p>
    <w:p w14:paraId="41BB9B2B" w14:textId="5FA68460" w:rsidR="001E180A" w:rsidRDefault="001E180A" w:rsidP="001E180A">
      <w:pPr>
        <w:pStyle w:val="FFABody"/>
        <w:numPr>
          <w:ilvl w:val="0"/>
          <w:numId w:val="3"/>
        </w:numPr>
      </w:pPr>
      <w:r>
        <w:t>CCSS.ELA-Literacy.RI.9-10.4: Determine the meaning of words and phrases as they are used in a text, including figurative, connotative, and technical meanings; analyze the cumulative impact of specific word choices on meaning and tone (e.g., how the language of a court opinion differs from that of a newspaper).</w:t>
      </w:r>
    </w:p>
    <w:p w14:paraId="553C8CBF" w14:textId="77777777" w:rsidR="001E180A" w:rsidRPr="00D409AA" w:rsidRDefault="001E180A" w:rsidP="001E180A">
      <w:pPr>
        <w:pStyle w:val="FFABody"/>
        <w:numPr>
          <w:ilvl w:val="0"/>
          <w:numId w:val="3"/>
        </w:numPr>
      </w:pPr>
      <w:r>
        <w:t>CCSS.ELA-Literacy.RI.9-10.8: Delineate and evaluate the argument and specific claims in a text, assessing whether the reasoning is valid and the evidence is relevant and sufficient; identify false statements and fallacious reasoning.</w:t>
      </w:r>
    </w:p>
    <w:p w14:paraId="08120D4F" w14:textId="0BDB25CF" w:rsidR="00700845" w:rsidRDefault="00700845" w:rsidP="00700845">
      <w:pPr>
        <w:pStyle w:val="FFASub2"/>
      </w:pPr>
      <w:r w:rsidRPr="009156FA">
        <w:t>Common Core</w:t>
      </w:r>
      <w:r>
        <w:t xml:space="preserve"> –</w:t>
      </w:r>
      <w:r w:rsidRPr="009156FA">
        <w:t xml:space="preserve"> </w:t>
      </w:r>
      <w:r>
        <w:t>Writing</w:t>
      </w:r>
    </w:p>
    <w:p w14:paraId="33F16163" w14:textId="77777777" w:rsidR="00700845" w:rsidRDefault="00700845" w:rsidP="00700845">
      <w:pPr>
        <w:pStyle w:val="BulletPoints"/>
        <w:ind w:firstLine="360"/>
      </w:pPr>
      <w:r w:rsidRPr="00BD0B36">
        <w:t>CCSS.ELA-Literacy.W.9-10.2</w:t>
      </w:r>
      <w:r>
        <w:t xml:space="preserve">: </w:t>
      </w:r>
      <w:r w:rsidRPr="00BD0B36">
        <w:t>Write informative/explanatory texts to examine and convey complex ideas, concepts,</w:t>
      </w:r>
    </w:p>
    <w:p w14:paraId="338B74F1" w14:textId="3C3BAAAC" w:rsidR="00700845" w:rsidRDefault="00700845" w:rsidP="00700845">
      <w:pPr>
        <w:pStyle w:val="BulletPoints"/>
        <w:numPr>
          <w:ilvl w:val="0"/>
          <w:numId w:val="0"/>
        </w:numPr>
        <w:ind w:left="360" w:firstLine="360"/>
      </w:pPr>
      <w:r w:rsidRPr="00BD0B36">
        <w:t>and information clearly and accurately through the effective selection, organization, and analysis of content.</w:t>
      </w:r>
    </w:p>
    <w:p w14:paraId="0EF06A35" w14:textId="7FCE9733" w:rsidR="001E180A" w:rsidRPr="009156FA" w:rsidRDefault="001E180A" w:rsidP="001E180A">
      <w:pPr>
        <w:pStyle w:val="FFASub2"/>
        <w:rPr>
          <w:b/>
        </w:rPr>
      </w:pPr>
      <w:r w:rsidRPr="009156FA">
        <w:t>Common Core</w:t>
      </w:r>
      <w:r w:rsidR="007173AF">
        <w:t xml:space="preserve"> </w:t>
      </w:r>
      <w:r>
        <w:t>–</w:t>
      </w:r>
      <w:r w:rsidR="007173AF">
        <w:t xml:space="preserve"> </w:t>
      </w:r>
      <w:r w:rsidRPr="009156FA">
        <w:t>Speaking and Listening</w:t>
      </w:r>
    </w:p>
    <w:p w14:paraId="38273F88" w14:textId="4AFDC1F1" w:rsidR="001E180A" w:rsidRDefault="001E180A" w:rsidP="001E180A">
      <w:pPr>
        <w:pStyle w:val="FFABody"/>
        <w:numPr>
          <w:ilvl w:val="0"/>
          <w:numId w:val="3"/>
        </w:numPr>
      </w:pPr>
      <w:r>
        <w:t>CCSS.ELA-Literacy.SL.9-10.1: Initiate and participate effectively in a range of collaborative discussions (one-on-one, in groups, and teacher-led) with diverse partners on grades 9-10 topics, texts, and issues, building on others' ideas and expressing their own clearly and persuasively.</w:t>
      </w:r>
    </w:p>
    <w:p w14:paraId="54BD1ACC" w14:textId="010AE9D7" w:rsidR="001E180A" w:rsidRDefault="001E180A" w:rsidP="001E180A">
      <w:pPr>
        <w:pStyle w:val="FFABody"/>
        <w:numPr>
          <w:ilvl w:val="0"/>
          <w:numId w:val="3"/>
        </w:numPr>
      </w:pPr>
      <w:r>
        <w:t>CCSS.ELA-Literacy.SL.9-10.2: Integrate multiple sources of information presented in diverse media or formats (e.g., visually, quantitatively, orally) evaluating the credibility and accuracy of each source.</w:t>
      </w:r>
    </w:p>
    <w:p w14:paraId="75B9EE81" w14:textId="16B12788" w:rsidR="001E180A" w:rsidRPr="00C228AD" w:rsidRDefault="001E180A" w:rsidP="001E180A">
      <w:pPr>
        <w:pStyle w:val="FFABody"/>
        <w:numPr>
          <w:ilvl w:val="0"/>
          <w:numId w:val="3"/>
        </w:numPr>
      </w:pPr>
      <w:r>
        <w:t>CCSS.ELA-Literacy.SL.9-10.4: Present information, findings, and supporting evidence clearly, concisely, and logically such that listeners can follow the line of reasoning and the organization, development, substance, and style are appropriate to purpose, audience, and task.</w:t>
      </w:r>
    </w:p>
    <w:p w14:paraId="087B435B" w14:textId="02A4DF6B" w:rsidR="00700845" w:rsidRPr="009156FA" w:rsidRDefault="00700845" w:rsidP="00700845">
      <w:pPr>
        <w:pStyle w:val="FFASub2"/>
        <w:rPr>
          <w:b/>
        </w:rPr>
      </w:pPr>
      <w:r w:rsidRPr="009156FA">
        <w:t>Common Core</w:t>
      </w:r>
      <w:r>
        <w:t xml:space="preserve"> –</w:t>
      </w:r>
      <w:r w:rsidRPr="009156FA">
        <w:t xml:space="preserve"> Literacy in Science &amp; Technical Subjects: Writing</w:t>
      </w:r>
    </w:p>
    <w:p w14:paraId="7BD3C210" w14:textId="5EC90671" w:rsidR="00700845" w:rsidRDefault="00700845" w:rsidP="00700845">
      <w:pPr>
        <w:pStyle w:val="FFABody"/>
        <w:numPr>
          <w:ilvl w:val="0"/>
          <w:numId w:val="3"/>
        </w:numPr>
      </w:pPr>
      <w:r>
        <w:t xml:space="preserve">CCSS.ELA-Literacy.WHST.9.10.2: Write informative/explanatory texts, including the narration of historical events, scientific procedures/ experiments, or technical processes. </w:t>
      </w:r>
    </w:p>
    <w:p w14:paraId="61ACD5F3" w14:textId="3E98ADF5" w:rsidR="004A1A96" w:rsidRDefault="004A1A96" w:rsidP="00700845">
      <w:pPr>
        <w:pStyle w:val="FFABody"/>
        <w:numPr>
          <w:ilvl w:val="0"/>
          <w:numId w:val="3"/>
        </w:numPr>
      </w:pPr>
      <w:r>
        <w:t>CCSS.ELA-Literacy.WHST.9.10.4: Produce clear and coherent writing in which the development, organization, and style are appropriate to task, purpose, and audience.</w:t>
      </w:r>
    </w:p>
    <w:p w14:paraId="78FFC85D" w14:textId="32F0D837" w:rsidR="001E180A" w:rsidRPr="009156FA" w:rsidRDefault="001E180A" w:rsidP="001E180A">
      <w:pPr>
        <w:pStyle w:val="FFASub2"/>
        <w:rPr>
          <w:b/>
        </w:rPr>
      </w:pPr>
      <w:r w:rsidRPr="009156FA">
        <w:t>Common Core</w:t>
      </w:r>
      <w:r w:rsidR="007173AF">
        <w:t xml:space="preserve"> </w:t>
      </w:r>
      <w:r>
        <w:t>–</w:t>
      </w:r>
      <w:r w:rsidR="007173AF">
        <w:t xml:space="preserve"> </w:t>
      </w:r>
      <w:r w:rsidRPr="009156FA">
        <w:t>Science &amp; Technical Subjects</w:t>
      </w:r>
    </w:p>
    <w:p w14:paraId="07B6A195" w14:textId="198F834D" w:rsidR="001E180A" w:rsidRDefault="001E180A" w:rsidP="001E180A">
      <w:pPr>
        <w:pStyle w:val="FFABody"/>
        <w:numPr>
          <w:ilvl w:val="0"/>
          <w:numId w:val="3"/>
        </w:numPr>
      </w:pPr>
      <w:r>
        <w:t>CCSS.ELA-Literacy.RST.9-10.7: Translate quantitative or technical information expressed in words in a text into visual form (e.g., a table or chart) and translate information expressed visually or mathematically (e.g., in an equation) into words.</w:t>
      </w:r>
    </w:p>
    <w:p w14:paraId="25A91171" w14:textId="77777777" w:rsidR="004A1A96" w:rsidRDefault="004A1A96" w:rsidP="004A1A96">
      <w:pPr>
        <w:pStyle w:val="FFABody"/>
        <w:numPr>
          <w:ilvl w:val="0"/>
          <w:numId w:val="3"/>
        </w:numPr>
      </w:pPr>
      <w:r>
        <w:t xml:space="preserve">CCSS.ELA-Literacy.RST.9.10.8: Assess the extent to which the reasoning and evidence in a text support the author's claim or a recommendation for solving a scientific or technical problem. </w:t>
      </w:r>
    </w:p>
    <w:p w14:paraId="05A4FDCB" w14:textId="620ED478" w:rsidR="004A1A96" w:rsidRPr="003E569F" w:rsidRDefault="004A1A96" w:rsidP="004A1A96">
      <w:pPr>
        <w:pStyle w:val="FFABody"/>
        <w:numPr>
          <w:ilvl w:val="0"/>
          <w:numId w:val="3"/>
        </w:numPr>
      </w:pPr>
      <w:r>
        <w:t>CCSS.ELA-Literacy.RST.9.10.9: By the end of grade 10, read and comprehend science/technical texts in the grades 9-10 text complexity band independently and proficiently.</w:t>
      </w:r>
    </w:p>
    <w:p w14:paraId="0461861B" w14:textId="1C03A382" w:rsidR="001E180A" w:rsidRPr="009156FA" w:rsidRDefault="001E180A" w:rsidP="001E180A">
      <w:pPr>
        <w:pStyle w:val="FFASub2"/>
        <w:rPr>
          <w:b/>
        </w:rPr>
      </w:pPr>
      <w:r w:rsidRPr="009156FA">
        <w:t>Common Core</w:t>
      </w:r>
      <w:r w:rsidR="007173AF">
        <w:t xml:space="preserve"> </w:t>
      </w:r>
      <w:r>
        <w:t>–</w:t>
      </w:r>
      <w:r w:rsidR="007173AF">
        <w:t xml:space="preserve"> </w:t>
      </w:r>
      <w:r w:rsidRPr="009156FA">
        <w:t>Literacy in Science &amp; Technical Subjects: Writing</w:t>
      </w:r>
    </w:p>
    <w:p w14:paraId="2C627D65" w14:textId="417C9261" w:rsidR="001E180A" w:rsidRPr="00C228AD" w:rsidRDefault="001E180A" w:rsidP="001E180A">
      <w:pPr>
        <w:pStyle w:val="FFABody"/>
        <w:numPr>
          <w:ilvl w:val="0"/>
          <w:numId w:val="3"/>
        </w:numPr>
      </w:pPr>
      <w:r>
        <w:t xml:space="preserve">CCSS.ELA-Literacy.WHST.9.10.4: </w:t>
      </w:r>
      <w:r w:rsidRPr="00D409AA">
        <w:t>Produce clear and coherent writing in which the development, organization, and style are appropriate to task, purpose, and audience.</w:t>
      </w:r>
    </w:p>
    <w:p w14:paraId="59715F63" w14:textId="18ACA655" w:rsidR="001E180A" w:rsidRPr="009156FA" w:rsidRDefault="001E180A" w:rsidP="001E180A">
      <w:pPr>
        <w:pStyle w:val="FFASub2"/>
        <w:rPr>
          <w:b/>
        </w:rPr>
      </w:pPr>
      <w:r w:rsidRPr="009156FA">
        <w:t>Common Core</w:t>
      </w:r>
      <w:r w:rsidR="007173AF">
        <w:t xml:space="preserve"> </w:t>
      </w:r>
      <w:r>
        <w:t>–</w:t>
      </w:r>
      <w:r w:rsidR="007173AF">
        <w:t xml:space="preserve"> </w:t>
      </w:r>
      <w:r w:rsidRPr="009156FA">
        <w:t>Math</w:t>
      </w:r>
      <w:r>
        <w:t xml:space="preserve"> Practices</w:t>
      </w:r>
    </w:p>
    <w:p w14:paraId="6D652EAE" w14:textId="77777777" w:rsidR="001E180A" w:rsidRPr="00D409AA" w:rsidRDefault="001E180A" w:rsidP="001E180A">
      <w:pPr>
        <w:pStyle w:val="FFABody"/>
        <w:numPr>
          <w:ilvl w:val="0"/>
          <w:numId w:val="3"/>
        </w:numPr>
        <w:rPr>
          <w:b/>
        </w:rPr>
      </w:pPr>
      <w:r>
        <w:t>CCSS.MP1: Make sense of problems and persevere in solving them.</w:t>
      </w:r>
    </w:p>
    <w:p w14:paraId="5DBCC19F" w14:textId="75423D78" w:rsidR="001E180A" w:rsidRPr="00741B95" w:rsidRDefault="001E180A" w:rsidP="001E180A">
      <w:pPr>
        <w:pStyle w:val="FFABody"/>
        <w:numPr>
          <w:ilvl w:val="0"/>
          <w:numId w:val="3"/>
        </w:numPr>
        <w:rPr>
          <w:b/>
        </w:rPr>
      </w:pPr>
      <w:r>
        <w:t>CCSS.</w:t>
      </w:r>
      <w:r w:rsidRPr="009156FA">
        <w:t>MP3: Construct viable arguments and critique the reasoning of others.</w:t>
      </w:r>
    </w:p>
    <w:p w14:paraId="2D5CC6B5" w14:textId="10C9457E" w:rsidR="001E180A" w:rsidRPr="009156FA" w:rsidRDefault="001E180A" w:rsidP="001E180A">
      <w:pPr>
        <w:pStyle w:val="FFABody"/>
        <w:numPr>
          <w:ilvl w:val="0"/>
          <w:numId w:val="3"/>
        </w:numPr>
        <w:rPr>
          <w:b/>
        </w:rPr>
      </w:pPr>
      <w:r>
        <w:t xml:space="preserve">CCSS.MP5: Use appropriate tools strategically. </w:t>
      </w:r>
    </w:p>
    <w:p w14:paraId="5B3FCE57" w14:textId="77777777" w:rsidR="001E180A" w:rsidRPr="00D409AA" w:rsidRDefault="001E180A" w:rsidP="001E180A">
      <w:pPr>
        <w:pStyle w:val="FFABody"/>
        <w:numPr>
          <w:ilvl w:val="0"/>
          <w:numId w:val="3"/>
        </w:numPr>
        <w:rPr>
          <w:b/>
        </w:rPr>
      </w:pPr>
      <w:r>
        <w:t>CCSS.MP6: Attend to precision.</w:t>
      </w:r>
    </w:p>
    <w:p w14:paraId="24E82909" w14:textId="53F7D94C" w:rsidR="004A1A96" w:rsidRDefault="004A1A96" w:rsidP="004A1A96">
      <w:pPr>
        <w:pStyle w:val="FFASub2"/>
      </w:pPr>
      <w:r w:rsidRPr="009156FA">
        <w:t>Next Generation Science</w:t>
      </w:r>
    </w:p>
    <w:p w14:paraId="1494EA64" w14:textId="3CC8E45B" w:rsidR="004A1A96" w:rsidRPr="004A1A96" w:rsidRDefault="004A1A96" w:rsidP="004A1A96">
      <w:pPr>
        <w:pStyle w:val="ListBullet"/>
        <w:ind w:left="720" w:hanging="360"/>
        <w:rPr>
          <w:rFonts w:ascii="Verdana" w:hAnsi="Verdana"/>
          <w:sz w:val="17"/>
          <w:szCs w:val="17"/>
        </w:rPr>
      </w:pPr>
      <w:r w:rsidRPr="004A1A96">
        <w:rPr>
          <w:rFonts w:ascii="Verdana" w:hAnsi="Verdana"/>
          <w:sz w:val="17"/>
          <w:szCs w:val="17"/>
        </w:rPr>
        <w:t>HS-ETS1-3: Evaluate a solution to a complex real-world problem based on prioritized criteria and trade-offs that account for a range of constraints, including cost, safety, reliability, and aesthetics as well as possible social, cultural, and environmental impacts.</w:t>
      </w:r>
    </w:p>
    <w:p w14:paraId="39DBCF79" w14:textId="36458ABC" w:rsidR="001E180A" w:rsidRDefault="001E180A" w:rsidP="001E180A">
      <w:pPr>
        <w:pStyle w:val="FFASub2"/>
      </w:pPr>
      <w:r>
        <w:lastRenderedPageBreak/>
        <w:t>AFNR Career Ready Practices</w:t>
      </w:r>
    </w:p>
    <w:p w14:paraId="40B33610" w14:textId="70DA6604" w:rsidR="001E180A" w:rsidRDefault="001E180A" w:rsidP="001E180A">
      <w:pPr>
        <w:pStyle w:val="FFABody"/>
        <w:numPr>
          <w:ilvl w:val="0"/>
          <w:numId w:val="4"/>
        </w:numPr>
      </w:pPr>
      <w:r>
        <w:t>CRP.02. Apply appropriate academic and technical skills. Career-ready individuals readily access and use the knowledge and skills acquired through experience and education to be more productive.</w:t>
      </w:r>
    </w:p>
    <w:p w14:paraId="362DED3D" w14:textId="55E7BC32" w:rsidR="001E180A" w:rsidRDefault="001E180A" w:rsidP="001E180A">
      <w:pPr>
        <w:pStyle w:val="FFABody"/>
        <w:numPr>
          <w:ilvl w:val="0"/>
          <w:numId w:val="4"/>
        </w:numPr>
      </w:pPr>
      <w:r>
        <w:t>CRP.04. Communicate clearly, effectively, and with reason. Career-ready individuals communicate thoughts, ideas and action plans with clarity, whether using written, verbal and/or visual methods.</w:t>
      </w:r>
    </w:p>
    <w:p w14:paraId="17277911" w14:textId="5FA06501" w:rsidR="004A1A96" w:rsidRDefault="004A1A96" w:rsidP="004A1A96">
      <w:pPr>
        <w:pStyle w:val="FFABody"/>
        <w:numPr>
          <w:ilvl w:val="0"/>
          <w:numId w:val="4"/>
        </w:numPr>
      </w:pPr>
      <w:r>
        <w:t xml:space="preserve">CRP.05: Consider the environmental, social and economic impact of decisions. Career-ready individuals understand the interrelated nature of their actions and regularly make decisions that positively impact and/or mitigate negative impact on other people, organizations and the environment. </w:t>
      </w:r>
    </w:p>
    <w:p w14:paraId="1CB22EFF" w14:textId="3324E686" w:rsidR="004A1A96" w:rsidRDefault="004A1A96" w:rsidP="004A1A96">
      <w:pPr>
        <w:pStyle w:val="FFABody"/>
        <w:numPr>
          <w:ilvl w:val="0"/>
          <w:numId w:val="4"/>
        </w:numPr>
      </w:pPr>
      <w:r>
        <w:t>CRP.06: Demonstrate creativity and innovation. Career-ready individuals regularly think of ideas that solve problems in new and different ways, and they contribute those ideas in a useful and productive manner to improve their organization.</w:t>
      </w:r>
    </w:p>
    <w:p w14:paraId="1AF30671" w14:textId="0DACA957" w:rsidR="001E180A" w:rsidRDefault="001E180A" w:rsidP="004A1A96">
      <w:pPr>
        <w:pStyle w:val="FFABody"/>
        <w:numPr>
          <w:ilvl w:val="0"/>
          <w:numId w:val="4"/>
        </w:numPr>
      </w:pPr>
      <w:r>
        <w:t>CRP.07. Employ valid and reliable research strategies. Career-ready individuals are discerning in accepting and using new information to make decisions, change practices or inform strategies.</w:t>
      </w:r>
    </w:p>
    <w:p w14:paraId="368951F1" w14:textId="77777777" w:rsidR="004A1A96" w:rsidRDefault="004A1A96" w:rsidP="001E180A">
      <w:pPr>
        <w:pStyle w:val="FFABody"/>
        <w:numPr>
          <w:ilvl w:val="0"/>
          <w:numId w:val="4"/>
        </w:numPr>
      </w:pPr>
      <w:r>
        <w:t>CRP.08: Utilize critical thinking to make sense of problems and persevere in solving them. Career-ready individuals readily recognize problems in the workplace, understand the nature of the problem, and devise effective plans to solve the problem.</w:t>
      </w:r>
    </w:p>
    <w:p w14:paraId="784AE940" w14:textId="6E61BC7F" w:rsidR="001E180A" w:rsidRPr="00C93CD9" w:rsidRDefault="001E180A" w:rsidP="001E180A">
      <w:pPr>
        <w:pStyle w:val="FFABody"/>
        <w:numPr>
          <w:ilvl w:val="0"/>
          <w:numId w:val="4"/>
        </w:numPr>
      </w:pPr>
      <w:r w:rsidRPr="00D409AA">
        <w:t xml:space="preserve">CRP.11. Use technology to enhance productivity. Career-ready individuals find and maximize the productive value of existing and new technology to accomplish workplace </w:t>
      </w:r>
      <w:r>
        <w:t>tasks</w:t>
      </w:r>
      <w:r w:rsidRPr="00D409AA">
        <w:t xml:space="preserve"> and solve workplace problems.</w:t>
      </w:r>
    </w:p>
    <w:p w14:paraId="6CE33209" w14:textId="77777777" w:rsidR="001E180A" w:rsidRDefault="001E180A" w:rsidP="001E180A">
      <w:pPr>
        <w:pStyle w:val="FFASub2"/>
      </w:pPr>
      <w:r w:rsidRPr="009156FA">
        <w:t>Partnership for 21</w:t>
      </w:r>
      <w:r w:rsidRPr="009156FA">
        <w:rPr>
          <w:vertAlign w:val="superscript"/>
        </w:rPr>
        <w:t>st</w:t>
      </w:r>
      <w:r w:rsidRPr="009156FA">
        <w:t xml:space="preserve"> Century Skills </w:t>
      </w:r>
    </w:p>
    <w:p w14:paraId="630371C9" w14:textId="77777777" w:rsidR="001E180A" w:rsidRDefault="001E180A" w:rsidP="001E180A">
      <w:pPr>
        <w:pStyle w:val="FFABody"/>
        <w:numPr>
          <w:ilvl w:val="0"/>
          <w:numId w:val="4"/>
        </w:numPr>
      </w:pPr>
      <w:r>
        <w:t>Communication</w:t>
      </w:r>
    </w:p>
    <w:p w14:paraId="1631293A" w14:textId="77777777" w:rsidR="001E180A" w:rsidRDefault="001E180A" w:rsidP="001E180A">
      <w:pPr>
        <w:pStyle w:val="FFABody"/>
        <w:numPr>
          <w:ilvl w:val="0"/>
          <w:numId w:val="4"/>
        </w:numPr>
      </w:pPr>
      <w:r>
        <w:t>Critical Thinking and Problem Solving</w:t>
      </w:r>
    </w:p>
    <w:p w14:paraId="77075D8D" w14:textId="33CE9906" w:rsidR="001E180A" w:rsidRDefault="001E180A" w:rsidP="001E180A">
      <w:pPr>
        <w:pStyle w:val="FFABody"/>
        <w:numPr>
          <w:ilvl w:val="0"/>
          <w:numId w:val="4"/>
        </w:numPr>
      </w:pPr>
      <w:r>
        <w:t>Initiative and Self-</w:t>
      </w:r>
      <w:r w:rsidR="007173AF">
        <w:t>D</w:t>
      </w:r>
      <w:r>
        <w:t>irection</w:t>
      </w:r>
    </w:p>
    <w:p w14:paraId="709CCF00" w14:textId="77777777" w:rsidR="001E180A" w:rsidRDefault="001E180A" w:rsidP="001E180A">
      <w:pPr>
        <w:pStyle w:val="FFABody"/>
        <w:numPr>
          <w:ilvl w:val="0"/>
          <w:numId w:val="4"/>
        </w:numPr>
      </w:pPr>
      <w:r>
        <w:t>Leadership and Responsibility</w:t>
      </w:r>
    </w:p>
    <w:p w14:paraId="4ABE18AD" w14:textId="21322128" w:rsidR="001E180A" w:rsidRDefault="001E180A" w:rsidP="001E180A">
      <w:pPr>
        <w:pStyle w:val="FFABody"/>
        <w:numPr>
          <w:ilvl w:val="0"/>
          <w:numId w:val="4"/>
        </w:numPr>
      </w:pPr>
      <w:r>
        <w:t>Information, Communications, and Technology Literacy</w:t>
      </w:r>
    </w:p>
    <w:p w14:paraId="79C5916A" w14:textId="77777777" w:rsidR="001E180A" w:rsidRDefault="001E180A" w:rsidP="001E180A">
      <w:pPr>
        <w:pStyle w:val="FFABody"/>
        <w:numPr>
          <w:ilvl w:val="0"/>
          <w:numId w:val="4"/>
        </w:numPr>
      </w:pPr>
      <w:r>
        <w:t>Global Awareness</w:t>
      </w:r>
    </w:p>
    <w:p w14:paraId="2B689748" w14:textId="77777777" w:rsidR="001E180A" w:rsidRPr="009156FA" w:rsidRDefault="001E180A" w:rsidP="001E180A">
      <w:pPr>
        <w:pStyle w:val="FFABody"/>
        <w:numPr>
          <w:ilvl w:val="0"/>
          <w:numId w:val="4"/>
        </w:numPr>
      </w:pPr>
      <w:r>
        <w:t>Think Creatively</w:t>
      </w:r>
    </w:p>
    <w:p w14:paraId="0B7F6094" w14:textId="77777777" w:rsidR="009D2E50" w:rsidRDefault="009D2E50" w:rsidP="00A9352A">
      <w:pPr>
        <w:pStyle w:val="FFASummary"/>
      </w:pPr>
    </w:p>
    <w:p w14:paraId="2AEE2C98" w14:textId="5104DF8E" w:rsidR="00A9352A" w:rsidRDefault="00B62B2A" w:rsidP="00B62B2A">
      <w:pPr>
        <w:pStyle w:val="FFASub1"/>
      </w:pPr>
      <w:r>
        <w:t>Lesson Plan:</w:t>
      </w:r>
    </w:p>
    <w:p w14:paraId="555F24BF" w14:textId="17D15373" w:rsidR="00247C4D" w:rsidRDefault="00247C4D" w:rsidP="00FB3638">
      <w:pPr>
        <w:pStyle w:val="FFABody"/>
        <w:numPr>
          <w:ilvl w:val="0"/>
          <w:numId w:val="6"/>
        </w:numPr>
      </w:pPr>
      <w:r w:rsidRPr="00956174">
        <w:rPr>
          <w:rStyle w:val="FFASub2Char"/>
        </w:rPr>
        <w:t>Bell</w:t>
      </w:r>
      <w:r w:rsidR="007173AF" w:rsidRPr="00956174">
        <w:rPr>
          <w:rStyle w:val="FFASub2Char"/>
        </w:rPr>
        <w:t xml:space="preserve"> R</w:t>
      </w:r>
      <w:r w:rsidRPr="00956174">
        <w:rPr>
          <w:rStyle w:val="FFASub2Char"/>
        </w:rPr>
        <w:t>inger:</w:t>
      </w:r>
      <w:r>
        <w:t xml:space="preserve"> </w:t>
      </w:r>
      <w:r w:rsidR="00BE6C3C">
        <w:t>What would you do to better the world if you had access to unlimited resources?</w:t>
      </w:r>
    </w:p>
    <w:p w14:paraId="3D1634CB" w14:textId="77777777" w:rsidR="00247C4D" w:rsidRPr="00247C4D" w:rsidRDefault="00247C4D" w:rsidP="00247C4D">
      <w:pPr>
        <w:pStyle w:val="FFABody"/>
        <w:ind w:left="720"/>
      </w:pPr>
    </w:p>
    <w:p w14:paraId="0C149ADE" w14:textId="618C3870" w:rsidR="00247C4D" w:rsidRPr="00247C4D" w:rsidRDefault="001A3DB4" w:rsidP="00FB3638">
      <w:pPr>
        <w:pStyle w:val="FFABody"/>
        <w:numPr>
          <w:ilvl w:val="0"/>
          <w:numId w:val="6"/>
        </w:numPr>
      </w:pPr>
      <w:r w:rsidRPr="00956174">
        <w:rPr>
          <w:rStyle w:val="FFASub2Char"/>
        </w:rPr>
        <w:t>Introduction:</w:t>
      </w:r>
      <w:r w:rsidR="00BE6C3C">
        <w:rPr>
          <w:i/>
        </w:rPr>
        <w:t xml:space="preserve"> </w:t>
      </w:r>
      <w:r w:rsidR="00BE6C3C">
        <w:t>We have learned throughout this lesson set that there are multiple factors that go into feeding the global population. From access to food to how it is produced, we now know this is a challenge that needs to be addressed. Today</w:t>
      </w:r>
      <w:r w:rsidR="0075092C">
        <w:t>,</w:t>
      </w:r>
      <w:r w:rsidR="00BE6C3C">
        <w:t xml:space="preserve"> we are going to work together to try </w:t>
      </w:r>
      <w:r w:rsidR="0075092C">
        <w:t xml:space="preserve">to </w:t>
      </w:r>
      <w:r w:rsidR="00BE6C3C">
        <w:t>address the food insecurity issue.</w:t>
      </w:r>
    </w:p>
    <w:p w14:paraId="549E59BE" w14:textId="65B5BC52" w:rsidR="001A3DB4" w:rsidRPr="001A3DB4" w:rsidRDefault="001A3DB4" w:rsidP="00247C4D">
      <w:pPr>
        <w:pStyle w:val="FFABody"/>
      </w:pPr>
      <w:r w:rsidRPr="001A3DB4">
        <w:t xml:space="preserve"> </w:t>
      </w:r>
    </w:p>
    <w:p w14:paraId="2CB7E8F3" w14:textId="077250BC" w:rsidR="00E91AFD" w:rsidRDefault="001A3DB4" w:rsidP="00FB3638">
      <w:pPr>
        <w:pStyle w:val="FFABody"/>
        <w:numPr>
          <w:ilvl w:val="0"/>
          <w:numId w:val="6"/>
        </w:numPr>
      </w:pPr>
      <w:r w:rsidRPr="00956174">
        <w:rPr>
          <w:rStyle w:val="FFASub2Char"/>
        </w:rPr>
        <w:t>Activity:</w:t>
      </w:r>
      <w:r w:rsidRPr="001A3DB4">
        <w:t xml:space="preserve"> Each student needs a copy of the </w:t>
      </w:r>
      <w:r w:rsidR="00247C4D">
        <w:t>worksheet</w:t>
      </w:r>
      <w:r w:rsidRPr="001A3DB4">
        <w:t xml:space="preserve"> “</w:t>
      </w:r>
      <w:hyperlink w:anchor="Your_Challenge" w:history="1">
        <w:r w:rsidR="00BE6C3C" w:rsidRPr="0058653C">
          <w:rPr>
            <w:rStyle w:val="Hyperlink"/>
          </w:rPr>
          <w:t>Your Challenge</w:t>
        </w:r>
      </w:hyperlink>
      <w:r w:rsidRPr="001A3DB4">
        <w:t xml:space="preserve">.” </w:t>
      </w:r>
      <w:r w:rsidR="00BE6C3C">
        <w:t>During this activity</w:t>
      </w:r>
      <w:r w:rsidR="0075092C">
        <w:t>,</w:t>
      </w:r>
      <w:r w:rsidR="00BE6C3C">
        <w:t xml:space="preserve"> students will </w:t>
      </w:r>
      <w:r w:rsidR="0075092C">
        <w:t>develop</w:t>
      </w:r>
      <w:r w:rsidR="00BE6C3C">
        <w:t xml:space="preserve"> a solution to food insecurity. Students will begin by reading the challenge letter that has been written by the </w:t>
      </w:r>
      <w:r w:rsidR="0075092C">
        <w:t>p</w:t>
      </w:r>
      <w:r w:rsidR="00BE6C3C">
        <w:t>resident of the National Turkey Federation</w:t>
      </w:r>
      <w:r w:rsidR="00F146C1">
        <w:t xml:space="preserve">, </w:t>
      </w:r>
      <w:r w:rsidR="00BE6C3C">
        <w:t xml:space="preserve">Joel </w:t>
      </w:r>
      <w:proofErr w:type="spellStart"/>
      <w:r w:rsidR="00BE6C3C">
        <w:t>Brandenburger</w:t>
      </w:r>
      <w:proofErr w:type="spellEnd"/>
      <w:r w:rsidR="00BE6C3C">
        <w:t xml:space="preserve">. Once they </w:t>
      </w:r>
      <w:r w:rsidR="0075092C">
        <w:t xml:space="preserve">have </w:t>
      </w:r>
      <w:r w:rsidR="00BE6C3C">
        <w:t xml:space="preserve">finished reading the letter, </w:t>
      </w:r>
      <w:r w:rsidR="0075092C">
        <w:t>students will</w:t>
      </w:r>
      <w:r w:rsidR="00BE6C3C">
        <w:t xml:space="preserve"> follow the prompts next to the letter </w:t>
      </w:r>
      <w:r w:rsidR="0075092C">
        <w:t xml:space="preserve">that </w:t>
      </w:r>
      <w:r w:rsidR="00BE6C3C">
        <w:t>instruct them to underline, circle and highlight specific important pieces of information that will be used for the final project. Once students have completed the challenge letter</w:t>
      </w:r>
      <w:r w:rsidR="00D85D5D">
        <w:t xml:space="preserve">, </w:t>
      </w:r>
      <w:r w:rsidR="003A14FC">
        <w:t>they</w:t>
      </w:r>
      <w:r w:rsidR="00BE6C3C">
        <w:t xml:space="preserve"> </w:t>
      </w:r>
      <w:r w:rsidR="0075092C">
        <w:t>will</w:t>
      </w:r>
      <w:r w:rsidR="00BE6C3C">
        <w:t xml:space="preserve"> move </w:t>
      </w:r>
      <w:r w:rsidR="0075092C">
        <w:t xml:space="preserve">on </w:t>
      </w:r>
      <w:r w:rsidR="00BE6C3C">
        <w:t xml:space="preserve">to the group project. Using the challenge question presented, students will work in groups (selected by the teacher) to develop a </w:t>
      </w:r>
      <w:r w:rsidR="0075092C">
        <w:t>five</w:t>
      </w:r>
      <w:r w:rsidR="00BE6C3C">
        <w:t>-</w:t>
      </w:r>
      <w:r w:rsidR="0075092C">
        <w:t xml:space="preserve"> to </w:t>
      </w:r>
      <w:r w:rsidR="00BE6C3C">
        <w:t>10</w:t>
      </w:r>
      <w:r w:rsidR="0075092C">
        <w:t>-</w:t>
      </w:r>
      <w:r w:rsidR="00BE6C3C">
        <w:t xml:space="preserve">minute </w:t>
      </w:r>
      <w:r w:rsidR="0075092C">
        <w:t>PowerPoint</w:t>
      </w:r>
      <w:r w:rsidR="00BE6C3C">
        <w:t xml:space="preserve"> presentation to </w:t>
      </w:r>
      <w:r w:rsidR="0075092C">
        <w:t>present</w:t>
      </w:r>
      <w:r w:rsidR="00BE6C3C">
        <w:t xml:space="preserve"> their solution to the challenge question. Utilizing the guiding statements listed on the worksheet, </w:t>
      </w:r>
      <w:r w:rsidR="0075092C">
        <w:t xml:space="preserve">students will </w:t>
      </w:r>
      <w:r w:rsidR="00BE6C3C">
        <w:t xml:space="preserve">develop a solution </w:t>
      </w:r>
      <w:r w:rsidR="0075092C">
        <w:t>and</w:t>
      </w:r>
      <w:r w:rsidR="00BE6C3C">
        <w:t xml:space="preserve"> then present to a panel and/or class.</w:t>
      </w:r>
      <w:r w:rsidR="00E91AFD">
        <w:t xml:space="preserve"> Once all students have presented, have a class discussion </w:t>
      </w:r>
      <w:r w:rsidR="0075092C">
        <w:t xml:space="preserve">about </w:t>
      </w:r>
      <w:r w:rsidR="00E91AFD">
        <w:t xml:space="preserve">all of the proposed solutions and how </w:t>
      </w:r>
      <w:r w:rsidR="0075092C">
        <w:t xml:space="preserve">all </w:t>
      </w:r>
      <w:r w:rsidR="00E91AFD">
        <w:t>nations should work to address the food insecurity issue.</w:t>
      </w:r>
    </w:p>
    <w:p w14:paraId="26708B72" w14:textId="77777777" w:rsidR="00E91AFD" w:rsidRDefault="00E91AFD" w:rsidP="00E91AFD"/>
    <w:p w14:paraId="59E5B174" w14:textId="6B876C53" w:rsidR="001A3DB4" w:rsidRPr="00E91AFD" w:rsidRDefault="00E91AFD" w:rsidP="00FB3638">
      <w:pPr>
        <w:pStyle w:val="FFABody"/>
        <w:numPr>
          <w:ilvl w:val="0"/>
          <w:numId w:val="6"/>
        </w:numPr>
        <w:rPr>
          <w:i/>
        </w:rPr>
      </w:pPr>
      <w:r w:rsidRPr="00956174">
        <w:rPr>
          <w:rStyle w:val="FFASub2Char"/>
        </w:rPr>
        <w:t>Assessment:</w:t>
      </w:r>
      <w:r>
        <w:rPr>
          <w:i/>
        </w:rPr>
        <w:t xml:space="preserve"> </w:t>
      </w:r>
      <w:r>
        <w:t>At the completion of this lesson set</w:t>
      </w:r>
      <w:r w:rsidR="00D85D5D">
        <w:t xml:space="preserve"> (Lessons 1</w:t>
      </w:r>
      <w:r w:rsidR="0075092C">
        <w:t xml:space="preserve"> through </w:t>
      </w:r>
      <w:r w:rsidR="00D85D5D">
        <w:t>6 in this series)</w:t>
      </w:r>
      <w:r>
        <w:t xml:space="preserve">, have students complete the final </w:t>
      </w:r>
      <w:r w:rsidR="000A2B3A">
        <w:t>“</w:t>
      </w:r>
      <w:hyperlink w:anchor="Evaluation" w:history="1">
        <w:r w:rsidR="000A2B3A" w:rsidRPr="0058653C">
          <w:rPr>
            <w:rStyle w:val="Hyperlink"/>
          </w:rPr>
          <w:t>Food Insecurity Evaluation</w:t>
        </w:r>
      </w:hyperlink>
      <w:r w:rsidR="000A2B3A">
        <w:t xml:space="preserve">” </w:t>
      </w:r>
      <w:r w:rsidR="00D85D5D">
        <w:t xml:space="preserve">summative </w:t>
      </w:r>
      <w:r w:rsidR="00491BCB">
        <w:t xml:space="preserve">assessment </w:t>
      </w:r>
      <w:r w:rsidR="000A2B3A">
        <w:t xml:space="preserve">to demonstrate what they have learned throughout the unit. </w:t>
      </w:r>
      <w:r w:rsidR="00D85D5D">
        <w:t xml:space="preserve">Students will be assessed on items learned </w:t>
      </w:r>
      <w:r w:rsidR="0075092C">
        <w:t>in</w:t>
      </w:r>
      <w:r w:rsidR="00D85D5D">
        <w:t xml:space="preserve"> all six lesson plans. </w:t>
      </w:r>
      <w:r w:rsidR="001A3DB4" w:rsidRPr="00E91AFD">
        <w:rPr>
          <w:i/>
        </w:rPr>
        <w:t xml:space="preserve"> </w:t>
      </w:r>
    </w:p>
    <w:p w14:paraId="7CEF02E3" w14:textId="7D3537A0" w:rsidR="00247C4D" w:rsidRPr="001A3DB4" w:rsidRDefault="00247C4D" w:rsidP="00247C4D">
      <w:pPr>
        <w:pStyle w:val="FFABody"/>
      </w:pPr>
    </w:p>
    <w:p w14:paraId="060CB454" w14:textId="14BB9230" w:rsidR="00E83CA3" w:rsidRDefault="001A3DB4" w:rsidP="00E83CA3">
      <w:pPr>
        <w:pStyle w:val="FFABody"/>
        <w:numPr>
          <w:ilvl w:val="0"/>
          <w:numId w:val="6"/>
        </w:numPr>
      </w:pPr>
      <w:r w:rsidRPr="00956174">
        <w:rPr>
          <w:rStyle w:val="FFASub2Char"/>
        </w:rPr>
        <w:t>Follow-up:</w:t>
      </w:r>
      <w:r w:rsidRPr="001A3DB4">
        <w:t xml:space="preserve"> </w:t>
      </w:r>
      <w:r w:rsidR="000A2B3A">
        <w:t xml:space="preserve">Have students write a </w:t>
      </w:r>
      <w:proofErr w:type="spellStart"/>
      <w:r w:rsidR="000A2B3A">
        <w:t>reflecion</w:t>
      </w:r>
      <w:proofErr w:type="spellEnd"/>
      <w:r w:rsidR="000A2B3A">
        <w:t xml:space="preserve"> about what they have learned and </w:t>
      </w:r>
      <w:r w:rsidR="0075092C">
        <w:t xml:space="preserve">its </w:t>
      </w:r>
      <w:r w:rsidR="000A2B3A">
        <w:t>impact</w:t>
      </w:r>
      <w:r w:rsidR="0075092C">
        <w:t xml:space="preserve"> on them</w:t>
      </w:r>
      <w:r w:rsidR="000A2B3A">
        <w:t xml:space="preserve">. If students are comfortable, have them share with the class. </w:t>
      </w:r>
    </w:p>
    <w:p w14:paraId="14247EFE" w14:textId="4A7B4DF0" w:rsidR="00247C4D" w:rsidRDefault="00247C4D" w:rsidP="00247C4D">
      <w:pPr>
        <w:pStyle w:val="FFABody"/>
      </w:pPr>
    </w:p>
    <w:p w14:paraId="57DDE02C" w14:textId="77777777" w:rsidR="00E83CA3" w:rsidRPr="00E83CA3" w:rsidRDefault="006C2FAC" w:rsidP="00FB3638">
      <w:pPr>
        <w:pStyle w:val="FFABody"/>
        <w:numPr>
          <w:ilvl w:val="0"/>
          <w:numId w:val="6"/>
        </w:numPr>
        <w:rPr>
          <w:i/>
        </w:rPr>
      </w:pPr>
      <w:r w:rsidRPr="00956174">
        <w:rPr>
          <w:rStyle w:val="FFASub2Char"/>
        </w:rPr>
        <w:t>Leveling Up:</w:t>
      </w:r>
      <w:r w:rsidR="000A2B3A">
        <w:t xml:space="preserve"> </w:t>
      </w:r>
    </w:p>
    <w:p w14:paraId="73634990" w14:textId="1A4E24ED" w:rsidR="006C2FAC" w:rsidRPr="00E83CA3" w:rsidRDefault="000A2B3A" w:rsidP="00E83CA3">
      <w:pPr>
        <w:pStyle w:val="FFABody"/>
        <w:numPr>
          <w:ilvl w:val="1"/>
          <w:numId w:val="6"/>
        </w:numPr>
        <w:rPr>
          <w:i/>
        </w:rPr>
      </w:pPr>
      <w:r>
        <w:t>Have students plan an event to address food insecurity in their community</w:t>
      </w:r>
      <w:r w:rsidR="000B1609">
        <w:t xml:space="preserve"> (example: canned food drive).</w:t>
      </w:r>
    </w:p>
    <w:p w14:paraId="42EB69B2" w14:textId="4F501B9D" w:rsidR="00E83CA3" w:rsidRPr="002D7612" w:rsidRDefault="00E83CA3" w:rsidP="00E83CA3">
      <w:pPr>
        <w:pStyle w:val="FFABody"/>
        <w:numPr>
          <w:ilvl w:val="1"/>
          <w:numId w:val="6"/>
        </w:numPr>
        <w:rPr>
          <w:i/>
        </w:rPr>
      </w:pPr>
      <w:r>
        <w:t>Many know that they can grow their own food. However, many do not know how to care for or use the product produced. Build and plant raised garden beds at your school. Have the local elementary students help care for and harvest the produce. Then hold educational programming to teach students how to use the fresh produce for meals (ex. making salsa or tomato sauce).</w:t>
      </w:r>
      <w:r w:rsidR="009F3770">
        <w:t xml:space="preserve"> Lastly, allow students to take home what they harvest and teach their families about what they have learned.</w:t>
      </w:r>
    </w:p>
    <w:p w14:paraId="4F40332C" w14:textId="74F029B6" w:rsidR="002D7612" w:rsidRDefault="002D7612" w:rsidP="00E83CA3">
      <w:pPr>
        <w:pStyle w:val="FFABody"/>
        <w:numPr>
          <w:ilvl w:val="1"/>
          <w:numId w:val="6"/>
        </w:numPr>
        <w:rPr>
          <w:i/>
        </w:rPr>
      </w:pPr>
      <w:r>
        <w:t xml:space="preserve">Plant a school garden and utilize the produce to provide food and snacks through a ‘giving cart’. A ‘giving cart’ is a location in the cafeteria where students can get food, at no cost, to supplement their lunches when they are still hungry. Students can also donate extra food they are not going to eat (ex. packaged cookies) </w:t>
      </w:r>
      <w:r>
        <w:lastRenderedPageBreak/>
        <w:t>to benefit other students.</w:t>
      </w:r>
    </w:p>
    <w:p w14:paraId="30390310" w14:textId="6049C146" w:rsidR="00247C4D" w:rsidRDefault="00247C4D" w:rsidP="00247C4D">
      <w:pPr>
        <w:pStyle w:val="FFABody"/>
        <w:rPr>
          <w:i/>
        </w:rPr>
      </w:pPr>
    </w:p>
    <w:p w14:paraId="245F6A6C" w14:textId="479BA0BD" w:rsidR="00247C4D" w:rsidRPr="006C2FAC" w:rsidRDefault="00247C4D" w:rsidP="00FB3638">
      <w:pPr>
        <w:pStyle w:val="FFABody"/>
        <w:numPr>
          <w:ilvl w:val="0"/>
          <w:numId w:val="6"/>
        </w:numPr>
        <w:rPr>
          <w:i/>
        </w:rPr>
      </w:pPr>
      <w:r w:rsidRPr="00956174">
        <w:rPr>
          <w:rStyle w:val="FFASub2Char"/>
        </w:rPr>
        <w:t>Exit Ticket:</w:t>
      </w:r>
      <w:r w:rsidR="000A2B3A">
        <w:t xml:space="preserve"> How will you address food insecurity and hunger as you move forward in life?</w:t>
      </w:r>
    </w:p>
    <w:p w14:paraId="2145C508" w14:textId="77777777" w:rsidR="00E37A94" w:rsidRDefault="00E37A94" w:rsidP="00E37A94">
      <w:pPr>
        <w:spacing w:line="276" w:lineRule="auto"/>
        <w:sectPr w:rsidR="00E37A94" w:rsidSect="008C1F98">
          <w:footerReference w:type="default" r:id="rId15"/>
          <w:headerReference w:type="first" r:id="rId16"/>
          <w:footerReference w:type="first" r:id="rId17"/>
          <w:pgSz w:w="12240" w:h="15840" w:code="1"/>
          <w:pgMar w:top="990" w:right="720" w:bottom="1170" w:left="720" w:header="1440" w:footer="720" w:gutter="0"/>
          <w:cols w:space="720"/>
          <w:titlePg/>
          <w:docGrid w:linePitch="360"/>
        </w:sectPr>
      </w:pPr>
    </w:p>
    <w:p w14:paraId="74DD2FC1" w14:textId="1A852E03" w:rsidR="00B62B2A" w:rsidRDefault="00D2612A" w:rsidP="008414AA">
      <w:pPr>
        <w:pStyle w:val="DocumentTitle"/>
      </w:pPr>
      <w:bookmarkStart w:id="0" w:name="Your_Challenge"/>
      <w:r w:rsidRPr="00306873">
        <w:rPr>
          <w:noProof/>
          <w:sz w:val="28"/>
          <w:szCs w:val="28"/>
          <w:lang w:eastAsia="en-US"/>
        </w:rPr>
        <w:lastRenderedPageBreak/>
        <mc:AlternateContent>
          <mc:Choice Requires="wps">
            <w:drawing>
              <wp:anchor distT="0" distB="0" distL="114300" distR="114300" simplePos="0" relativeHeight="251824128" behindDoc="1" locked="0" layoutInCell="1" allowOverlap="1" wp14:anchorId="3AB5994F" wp14:editId="77C9D3C2">
                <wp:simplePos x="0" y="0"/>
                <wp:positionH relativeFrom="rightMargin">
                  <wp:posOffset>-3038475</wp:posOffset>
                </wp:positionH>
                <wp:positionV relativeFrom="paragraph">
                  <wp:posOffset>-371475</wp:posOffset>
                </wp:positionV>
                <wp:extent cx="3059430" cy="971550"/>
                <wp:effectExtent l="0" t="0" r="26670" b="19050"/>
                <wp:wrapNone/>
                <wp:docPr id="562"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3059430" cy="971550"/>
                        </a:xfrm>
                        <a:prstGeom prst="rect">
                          <a:avLst/>
                        </a:prstGeom>
                        <a:solidFill>
                          <a:srgbClr val="FFFFFF"/>
                        </a:solidFill>
                        <a:ln w="9525">
                          <a:solidFill>
                            <a:srgbClr val="000000"/>
                          </a:solidFill>
                          <a:miter lim="800000"/>
                          <a:headEnd/>
                          <a:tailEnd/>
                        </a:ln>
                      </wps:spPr>
                      <wps:txbx>
                        <w:txbxContent>
                          <w:p w14:paraId="33E91485" w14:textId="77777777" w:rsidR="00E83CA3" w:rsidRPr="00C73C1C" w:rsidRDefault="00E83CA3" w:rsidP="00D2612A">
                            <w:pPr>
                              <w:rPr>
                                <w:rFonts w:ascii="Verdana" w:hAnsi="Verdana"/>
                                <w:b/>
                                <w:sz w:val="14"/>
                                <w:szCs w:val="16"/>
                              </w:rPr>
                            </w:pPr>
                            <w:r w:rsidRPr="00C73C1C">
                              <w:rPr>
                                <w:rFonts w:ascii="Verdana" w:hAnsi="Verdana"/>
                                <w:sz w:val="14"/>
                                <w:szCs w:val="16"/>
                              </w:rPr>
                              <w:t>Aligned to the following standards:</w:t>
                            </w:r>
                          </w:p>
                          <w:p w14:paraId="0FC508B6" w14:textId="77777777" w:rsidR="00E83CA3" w:rsidRPr="00C73C1C" w:rsidRDefault="00E83CA3" w:rsidP="00D2612A">
                            <w:pPr>
                              <w:rPr>
                                <w:rFonts w:ascii="Verdana" w:hAnsi="Verdana"/>
                                <w:b/>
                                <w:sz w:val="12"/>
                                <w:szCs w:val="16"/>
                              </w:rPr>
                            </w:pPr>
                            <w:r>
                              <w:rPr>
                                <w:rFonts w:ascii="Verdana" w:hAnsi="Verdana"/>
                                <w:sz w:val="12"/>
                                <w:szCs w:val="16"/>
                              </w:rPr>
                              <w:t xml:space="preserve">AS.02; AS.05; AS.08;BS.01; CS.01; CS.05; FFA.PL-A;FFA.PL-E;FFA.PL-F; FFA.PG-G; FFA.PG-I; FFA.PG-J; FFA.CS-M; FFA.CS-N; AG1; AG5; AG.ANI2; AG.ANI5; AG.ANI8; AGC10.03; AGC10.04; CCSS.ELA.RI.9-10.2; CCSS.ELA.RI.9-10.4; CCSS.ELA.RI.9-10.8; CCSS.ELA.9-10.2; CCSS.ELA.RI.9-10.8; CCSS.ELA.SL.9-10.1; CCSS.ELA.SL.9-10.2; CCSS.ELA.SL.9-10.4; CCSS.WHST.9.10.2; CCSS.ELA.WHST.9.10.4; CCSS.ELA.RST.9-10.7; MP1; MP3; MP5; MP6; HS-ETS1-3; CRP.02; CRP.04; CRP.05; CRP.06; CRP.07; CRP.08; CRP.11 </w:t>
                            </w:r>
                          </w:p>
                        </w:txbxContent>
                      </wps:txbx>
                      <wps:bodyPr rot="0" vert="horz" wrap="square" lIns="91440" tIns="45720" rIns="91440" bIns="45720" anchor="t" anchorCtr="0">
                        <a:noAutofit/>
                      </wps:bodyPr>
                    </wps:wsp>
                  </a:graphicData>
                </a:graphic>
                <wp14:sizeRelH relativeFrom="margin">
                  <wp14:pctWidth>0</wp14:pctWidth>
                </wp14:sizeRelH>
                <wp14:sizeRelV relativeFrom="margin">
                  <wp14:pctHeight>0</wp14:pctHeight>
                </wp14:sizeRelV>
              </wp:anchor>
            </w:drawing>
          </mc:Choice>
          <mc:Fallback>
            <w:pict>
              <v:shapetype w14:anchorId="3AB5994F" id="_x0000_t202" coordsize="21600,21600" o:spt="202" path="m,l,21600r21600,l21600,xe">
                <v:stroke joinstyle="miter"/>
                <v:path gradientshapeok="t" o:connecttype="rect"/>
              </v:shapetype>
              <v:shape id="Text Box 2" o:spid="_x0000_s1026" type="#_x0000_t202" style="position:absolute;margin-left:-239.25pt;margin-top:-29.25pt;width:240.9pt;height:76.5pt;z-index:-251492352;visibility:visible;mso-wrap-style:square;mso-width-percent:0;mso-height-percent:0;mso-wrap-distance-left:9pt;mso-wrap-distance-top:0;mso-wrap-distance-right:9pt;mso-wrap-distance-bottom:0;mso-position-horizontal:absolute;mso-position-horizontal-relative:right-margin-area;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5zBZJAIAAEYEAAAOAAAAZHJzL2Uyb0RvYy54bWysU21v2yAQ/j5p/wHxfbHjxm1jxam6dJkm&#10;dS9Sux+AMY7RgGNAYne/fgdOs6jbvkzjA+K44+Huee5WN6NW5CCcl2BqOp/llAjDoZVmV9Ovj9s3&#10;15T4wEzLFBhR0yfh6c369avVYCtRQA+qFY4giPHVYGvah2CrLPO8F5r5GVhh0NmB0yyg6XZZ69iA&#10;6FplRZ5fZgO41jrgwnu8vZucdJ3wu07w8LnrvAhE1RRzC2l3aW/inq1XrNo5ZnvJj2mwf8hCM2nw&#10;0xPUHQuM7J38DUpL7sBDF2YcdAZdJ7lINWA18/xFNQ89syLVguR4e6LJ/z9Y/unwxRHZ1rS8LCgx&#10;TKNIj2IM5C2MpIj8DNZXGPZgMTCMeI06p1q9vQf+zRMDm56Znbh1DoZesBbzm8eX2dnTCcdHkGb4&#10;CC1+w/YBEtDYOR3JQzoIoqNOTydtYiocLy/ycrm4QBdH3/JqXpZJvIxVz6+t8+G9AE3ioaYOtU/o&#10;7HDvQ8yGVc8h8TMPSrZbqVQy3K7ZKEcODPtkm1Yq4EWYMmTA38uinAj4K0Se1p8gtAzY8Erqml6f&#10;glgVaXtn2tSOgUk1nTFlZY48RuomEsPYjEddGmifkFEHU2PjIOKhB/eDkgGbuqb++545QYn6YFCV&#10;5XyxiFOQjEV5VaDhzj3NuYcZjlA1DZRMx01IkxMJM3CL6nUyERtlnjI55orNmvg+DlachnM7Rf0a&#10;//VPAAAA//8DAFBLAwQUAAYACAAAACEACocvEd8AAAAJAQAADwAAAGRycy9kb3ducmV2LnhtbEyP&#10;wU7DMAyG70i8Q2QkLmhLoe3WlaYTQgLBDcY0rlnjtRWJU5KsK29PdoLbb/nT78/VejKajeh8b0nA&#10;7TwBhtRY1VMrYPvxNCuA+SBJSW0JBfygh3V9eVHJUtkTveO4CS2LJeRLKaALYSg5902HRvq5HZDi&#10;7mCdkSGOruXKyVMsN5rfJcmCG9lTvNDJAR87bL42RyOgyF7GT/+avu2axUGvws1yfP52QlxfTQ/3&#10;wAJO4Q+Gs35Uhzo67e2RlGdawCxbFnlkY8rPISJpCmwvYJXlwOuK//+g/gUAAP//AwBQSwECLQAU&#10;AAYACAAAACEAtoM4kv4AAADhAQAAEwAAAAAAAAAAAAAAAAAAAAAAW0NvbnRlbnRfVHlwZXNdLnht&#10;bFBLAQItABQABgAIAAAAIQA4/SH/1gAAAJQBAAALAAAAAAAAAAAAAAAAAC8BAABfcmVscy8ucmVs&#10;c1BLAQItABQABgAIAAAAIQC/5zBZJAIAAEYEAAAOAAAAAAAAAAAAAAAAAC4CAABkcnMvZTJvRG9j&#10;LnhtbFBLAQItABQABgAIAAAAIQAKhy8R3wAAAAkBAAAPAAAAAAAAAAAAAAAAAH4EAABkcnMvZG93&#10;bnJldi54bWxQSwUGAAAAAAQABADzAAAAigUAAAAA&#10;">
                <v:textbox>
                  <w:txbxContent>
                    <w:p w14:paraId="33E91485" w14:textId="77777777" w:rsidR="00E83CA3" w:rsidRPr="00C73C1C" w:rsidRDefault="00E83CA3" w:rsidP="00D2612A">
                      <w:pPr>
                        <w:rPr>
                          <w:rFonts w:ascii="Verdana" w:hAnsi="Verdana"/>
                          <w:b/>
                          <w:sz w:val="14"/>
                          <w:szCs w:val="16"/>
                        </w:rPr>
                      </w:pPr>
                      <w:r w:rsidRPr="00C73C1C">
                        <w:rPr>
                          <w:rFonts w:ascii="Verdana" w:hAnsi="Verdana"/>
                          <w:sz w:val="14"/>
                          <w:szCs w:val="16"/>
                        </w:rPr>
                        <w:t>Aligned to the following standards:</w:t>
                      </w:r>
                    </w:p>
                    <w:p w14:paraId="0FC508B6" w14:textId="77777777" w:rsidR="00E83CA3" w:rsidRPr="00C73C1C" w:rsidRDefault="00E83CA3" w:rsidP="00D2612A">
                      <w:pPr>
                        <w:rPr>
                          <w:rFonts w:ascii="Verdana" w:hAnsi="Verdana"/>
                          <w:b/>
                          <w:sz w:val="12"/>
                          <w:szCs w:val="16"/>
                        </w:rPr>
                      </w:pPr>
                      <w:r>
                        <w:rPr>
                          <w:rFonts w:ascii="Verdana" w:hAnsi="Verdana"/>
                          <w:sz w:val="12"/>
                          <w:szCs w:val="16"/>
                        </w:rPr>
                        <w:t xml:space="preserve">AS.02; AS.05; AS.08;BS.01; CS.01; CS.05; FFA.PL-A;FFA.PL-E;FFA.PL-F; FFA.PG-G; FFA.PG-I; FFA.PG-J; FFA.CS-M; FFA.CS-N; AG1; AG5; AG.ANI2; AG.ANI5; AG.ANI8; AGC10.03; AGC10.04; CCSS.ELA.RI.9-10.2; CCSS.ELA.RI.9-10.4; CCSS.ELA.RI.9-10.8; CCSS.ELA.9-10.2; CCSS.ELA.RI.9-10.8; CCSS.ELA.SL.9-10.1; CCSS.ELA.SL.9-10.2; CCSS.ELA.SL.9-10.4; CCSS.WHST.9.10.2; CCSS.ELA.WHST.9.10.4; CCSS.ELA.RST.9-10.7; MP1; MP3; MP5; MP6; HS-ETS1-3; CRP.02; CRP.04; CRP.05; CRP.06; CRP.07; CRP.08; CRP.11 </w:t>
                      </w:r>
                    </w:p>
                  </w:txbxContent>
                </v:textbox>
                <w10:wrap anchorx="margin"/>
              </v:shape>
            </w:pict>
          </mc:Fallback>
        </mc:AlternateContent>
      </w:r>
      <w:r w:rsidR="00E5350D">
        <w:t>Your Challenge</w:t>
      </w:r>
      <w:bookmarkEnd w:id="0"/>
      <w:r w:rsidRPr="00D2612A">
        <w:rPr>
          <w:noProof/>
          <w:sz w:val="28"/>
          <w:szCs w:val="28"/>
          <w:lang w:eastAsia="en-US"/>
        </w:rPr>
        <w:t xml:space="preserve"> </w:t>
      </w:r>
    </w:p>
    <w:p w14:paraId="00B78D07" w14:textId="2E30FF1D" w:rsidR="00B62B2A" w:rsidRDefault="00B62B2A" w:rsidP="00B62B2A">
      <w:pPr>
        <w:pStyle w:val="FFASub1"/>
      </w:pPr>
      <w:r>
        <w:t>Directions:</w:t>
      </w:r>
    </w:p>
    <w:p w14:paraId="21E48937" w14:textId="5389452B" w:rsidR="00B62B2A" w:rsidRDefault="00E5350D" w:rsidP="00B62B2A">
      <w:pPr>
        <w:pStyle w:val="FFABody"/>
      </w:pPr>
      <w:r>
        <w:t xml:space="preserve">Read the </w:t>
      </w:r>
      <w:r w:rsidR="00F842A6">
        <w:t xml:space="preserve">challenge </w:t>
      </w:r>
      <w:r w:rsidR="00BF6466">
        <w:t xml:space="preserve">letter </w:t>
      </w:r>
      <w:r w:rsidR="00CC17E1">
        <w:t xml:space="preserve">below </w:t>
      </w:r>
      <w:r w:rsidR="00BF6466">
        <w:t>and follow the prompts</w:t>
      </w:r>
      <w:r>
        <w:t>.</w:t>
      </w:r>
    </w:p>
    <w:p w14:paraId="5770C7C3" w14:textId="77777777" w:rsidR="00B62B2A" w:rsidRDefault="00B62B2A" w:rsidP="00B62B2A">
      <w:pPr>
        <w:pStyle w:val="FFABody"/>
      </w:pPr>
    </w:p>
    <w:p w14:paraId="214E5D99" w14:textId="6DB08985" w:rsidR="00BF6466" w:rsidRDefault="00F842A6" w:rsidP="00B62B2A">
      <w:pPr>
        <w:pStyle w:val="FFABody"/>
      </w:pPr>
      <w:r>
        <w:rPr>
          <w:noProof/>
          <w:lang w:eastAsia="en-US"/>
        </w:rPr>
        <mc:AlternateContent>
          <mc:Choice Requires="wpg">
            <w:drawing>
              <wp:anchor distT="0" distB="0" distL="114300" distR="114300" simplePos="0" relativeHeight="251652096" behindDoc="0" locked="0" layoutInCell="1" allowOverlap="1" wp14:anchorId="28989B3F" wp14:editId="6AF50DBF">
                <wp:simplePos x="0" y="0"/>
                <wp:positionH relativeFrom="column">
                  <wp:posOffset>2643</wp:posOffset>
                </wp:positionH>
                <wp:positionV relativeFrom="paragraph">
                  <wp:posOffset>29933</wp:posOffset>
                </wp:positionV>
                <wp:extent cx="6913498" cy="7642196"/>
                <wp:effectExtent l="171450" t="133350" r="20955" b="92710"/>
                <wp:wrapNone/>
                <wp:docPr id="11" name="Group 11"/>
                <wp:cNvGraphicFramePr/>
                <a:graphic xmlns:a="http://schemas.openxmlformats.org/drawingml/2006/main">
                  <a:graphicData uri="http://schemas.microsoft.com/office/word/2010/wordprocessingGroup">
                    <wpg:wgp>
                      <wpg:cNvGrpSpPr/>
                      <wpg:grpSpPr>
                        <a:xfrm>
                          <a:off x="0" y="0"/>
                          <a:ext cx="6913498" cy="7642196"/>
                          <a:chOff x="0" y="0"/>
                          <a:chExt cx="6913498" cy="7642196"/>
                        </a:xfrm>
                      </wpg:grpSpPr>
                      <wpg:grpSp>
                        <wpg:cNvPr id="8" name="Group 8"/>
                        <wpg:cNvGrpSpPr/>
                        <wpg:grpSpPr>
                          <a:xfrm rot="21426164">
                            <a:off x="0" y="0"/>
                            <a:ext cx="4746423" cy="6025526"/>
                            <a:chOff x="0" y="0"/>
                            <a:chExt cx="4746423" cy="6025526"/>
                          </a:xfrm>
                        </wpg:grpSpPr>
                        <wps:wsp>
                          <wps:cNvPr id="5" name="Text Box 5"/>
                          <wps:cNvSpPr txBox="1"/>
                          <wps:spPr>
                            <a:xfrm>
                              <a:off x="0" y="0"/>
                              <a:ext cx="4746423" cy="6025526"/>
                            </a:xfrm>
                            <a:prstGeom prst="foldedCorner">
                              <a:avLst/>
                            </a:prstGeom>
                            <a:solidFill>
                              <a:schemeClr val="lt1"/>
                            </a:solidFill>
                            <a:ln w="19050">
                              <a:solidFill>
                                <a:schemeClr val="tx2"/>
                              </a:solidFill>
                            </a:ln>
                          </wps:spPr>
                          <wps:txbx>
                            <w:txbxContent>
                              <w:p w14:paraId="4E2C655B" w14:textId="1ED5F031" w:rsidR="00E83CA3" w:rsidRPr="00BF6466" w:rsidRDefault="00E83CA3" w:rsidP="00BF6466">
                                <w:pPr>
                                  <w:pStyle w:val="FFABody"/>
                                  <w:rPr>
                                    <w:sz w:val="18"/>
                                  </w:rPr>
                                </w:pPr>
                                <w:r w:rsidRPr="00BF6466">
                                  <w:rPr>
                                    <w:sz w:val="18"/>
                                  </w:rPr>
                                  <w:t xml:space="preserve">It is very important for all Americans </w:t>
                                </w:r>
                                <w:r>
                                  <w:rPr>
                                    <w:sz w:val="18"/>
                                  </w:rPr>
                                  <w:t>—</w:t>
                                </w:r>
                                <w:r w:rsidRPr="00BF6466">
                                  <w:rPr>
                                    <w:sz w:val="18"/>
                                  </w:rPr>
                                  <w:t xml:space="preserve"> and all people around the world </w:t>
                                </w:r>
                                <w:r>
                                  <w:rPr>
                                    <w:sz w:val="18"/>
                                  </w:rPr>
                                  <w:t>—</w:t>
                                </w:r>
                                <w:r w:rsidRPr="00BF6466">
                                  <w:rPr>
                                    <w:sz w:val="18"/>
                                  </w:rPr>
                                  <w:t xml:space="preserve"> to have access to nutritious, wholesome and affordable food. It is important to raise awareness of the major challenges facing our global food system. Hunger is a persist</w:t>
                                </w:r>
                                <w:r>
                                  <w:rPr>
                                    <w:sz w:val="18"/>
                                  </w:rPr>
                                  <w:t>e</w:t>
                                </w:r>
                                <w:r w:rsidRPr="00BF6466">
                                  <w:rPr>
                                    <w:sz w:val="18"/>
                                  </w:rPr>
                                  <w:t>nt problem in this country and around the world. We see it in developing countries like Kenya where more people constantly fear for lack of adequate food than those who do not. We also see it in developed countries such as the United States where, according to the United States Department of Agriculture (USDA), 16.7 million U.S. children under age 18 live in households where they are unable to consistently access enou</w:t>
                                </w:r>
                                <w:r>
                                  <w:rPr>
                                    <w:sz w:val="18"/>
                                  </w:rPr>
                                  <w:t>g</w:t>
                                </w:r>
                                <w:r w:rsidRPr="00BF6466">
                                  <w:rPr>
                                    <w:sz w:val="18"/>
                                  </w:rPr>
                                  <w:t xml:space="preserve">h of the nutritious food necessary for a healthy life. </w:t>
                                </w:r>
                              </w:p>
                              <w:p w14:paraId="18393A30" w14:textId="77777777" w:rsidR="00E83CA3" w:rsidRPr="00BF6466" w:rsidRDefault="00E83CA3" w:rsidP="00BF6466">
                                <w:pPr>
                                  <w:pStyle w:val="FFABody"/>
                                  <w:rPr>
                                    <w:sz w:val="18"/>
                                  </w:rPr>
                                </w:pPr>
                              </w:p>
                              <w:p w14:paraId="667A0D04" w14:textId="77777777" w:rsidR="00E83CA3" w:rsidRPr="00BF6466" w:rsidRDefault="00E83CA3" w:rsidP="00BF6466">
                                <w:pPr>
                                  <w:pStyle w:val="FFABody"/>
                                  <w:rPr>
                                    <w:sz w:val="18"/>
                                  </w:rPr>
                                </w:pPr>
                                <w:r w:rsidRPr="00BF6466">
                                  <w:rPr>
                                    <w:sz w:val="18"/>
                                  </w:rPr>
                                  <w:t>Current estimates indicate that by 2050 the global population will increase from our current 7 billion to approximately 9 billion. Experts believe that we will have to increase our food production worldwide by 100 percent. We will have to do it with little or no additional land, and we will have to do it at a time when growing numbers of individuals in the United States and other developing countries are advocating for an emphasis on alternative agricultural practices that, because of their cost, increase the challenge of providing affordable food to hungry Americans.</w:t>
                                </w:r>
                              </w:p>
                              <w:p w14:paraId="73523A87" w14:textId="77777777" w:rsidR="00E83CA3" w:rsidRPr="00BF6466" w:rsidRDefault="00E83CA3" w:rsidP="00BF6466">
                                <w:pPr>
                                  <w:pStyle w:val="FFABody"/>
                                  <w:rPr>
                                    <w:sz w:val="18"/>
                                  </w:rPr>
                                </w:pPr>
                              </w:p>
                              <w:p w14:paraId="349C3259" w14:textId="17411DB4" w:rsidR="00E83CA3" w:rsidRPr="00BF6466" w:rsidRDefault="00E83CA3" w:rsidP="00BF6466">
                                <w:pPr>
                                  <w:pStyle w:val="FFABody"/>
                                  <w:rPr>
                                    <w:sz w:val="18"/>
                                  </w:rPr>
                                </w:pPr>
                                <w:r w:rsidRPr="00BF6466">
                                  <w:rPr>
                                    <w:sz w:val="18"/>
                                  </w:rPr>
                                  <w:t>All of this information begs the question for you to explor</w:t>
                                </w:r>
                                <w:r>
                                  <w:rPr>
                                    <w:sz w:val="18"/>
                                  </w:rPr>
                                  <w:t>e</w:t>
                                </w:r>
                                <w:r w:rsidRPr="00BF6466">
                                  <w:rPr>
                                    <w:sz w:val="18"/>
                                  </w:rPr>
                                  <w:t xml:space="preserve"> </w:t>
                                </w:r>
                                <w:r>
                                  <w:rPr>
                                    <w:sz w:val="18"/>
                                  </w:rPr>
                                  <w:t>—</w:t>
                                </w:r>
                                <w:r w:rsidRPr="00BF6466">
                                  <w:rPr>
                                    <w:sz w:val="18"/>
                                  </w:rPr>
                                  <w:t xml:space="preserve"> how will we feed a growing world population with a safe, affordable, nutritious and sustainable food supply? We encourage you to investigate this question, looking closely at the challenges to producing and distributing affordable food, and </w:t>
                                </w:r>
                                <w:r>
                                  <w:rPr>
                                    <w:sz w:val="18"/>
                                  </w:rPr>
                                  <w:t>do</w:t>
                                </w:r>
                                <w:r w:rsidRPr="00BF6466">
                                  <w:rPr>
                                    <w:sz w:val="18"/>
                                  </w:rPr>
                                  <w:t xml:space="preserve"> not be afraid to think outside of the box for possible solutions. </w:t>
                                </w:r>
                              </w:p>
                              <w:p w14:paraId="674449FC" w14:textId="77777777" w:rsidR="00E83CA3" w:rsidRPr="00BF6466" w:rsidRDefault="00E83CA3" w:rsidP="00BF6466">
                                <w:pPr>
                                  <w:pStyle w:val="FFABody"/>
                                  <w:rPr>
                                    <w:sz w:val="18"/>
                                  </w:rPr>
                                </w:pPr>
                              </w:p>
                              <w:p w14:paraId="41D73797" w14:textId="381D4E5E" w:rsidR="00E83CA3" w:rsidRPr="00BF6466" w:rsidRDefault="00E83CA3" w:rsidP="00BF6466">
                                <w:pPr>
                                  <w:pStyle w:val="FFABody"/>
                                  <w:rPr>
                                    <w:sz w:val="18"/>
                                  </w:rPr>
                                </w:pPr>
                                <w:r w:rsidRPr="00BF6466">
                                  <w:rPr>
                                    <w:sz w:val="18"/>
                                  </w:rPr>
                                  <w:t>Each of you will play a large part</w:t>
                                </w:r>
                                <w:r>
                                  <w:rPr>
                                    <w:sz w:val="18"/>
                                  </w:rPr>
                                  <w:t xml:space="preserve"> </w:t>
                                </w:r>
                                <w:r w:rsidRPr="00BF6466">
                                  <w:rPr>
                                    <w:sz w:val="18"/>
                                  </w:rPr>
                                  <w:t>in the future of fighting hunger. Upon completing the research of your possible solution to feeding the growing world population, you will be asked to present your findings to a panel of community members. We hope this project will inspire you to reach out to your neighbors to help them with food security issues.</w:t>
                                </w:r>
                              </w:p>
                              <w:p w14:paraId="787C7D09" w14:textId="77777777" w:rsidR="00E83CA3" w:rsidRPr="00BF6466" w:rsidRDefault="00E83CA3" w:rsidP="00BF6466">
                                <w:pPr>
                                  <w:pStyle w:val="FFABody"/>
                                  <w:rPr>
                                    <w:sz w:val="18"/>
                                  </w:rPr>
                                </w:pPr>
                              </w:p>
                              <w:p w14:paraId="5AD5B2A9" w14:textId="77777777" w:rsidR="00E83CA3" w:rsidRPr="00BF6466" w:rsidRDefault="00E83CA3" w:rsidP="00BF6466">
                                <w:pPr>
                                  <w:pStyle w:val="FFABody"/>
                                  <w:rPr>
                                    <w:sz w:val="18"/>
                                  </w:rPr>
                                </w:pPr>
                                <w:r w:rsidRPr="00BF6466">
                                  <w:rPr>
                                    <w:sz w:val="18"/>
                                  </w:rPr>
                                  <w:t>Sincerely,</w:t>
                                </w:r>
                              </w:p>
                              <w:p w14:paraId="5333E8EA" w14:textId="77777777" w:rsidR="00E83CA3" w:rsidRPr="00BF6466" w:rsidRDefault="00E83CA3" w:rsidP="00BF6466">
                                <w:pPr>
                                  <w:pStyle w:val="FFABody"/>
                                  <w:rPr>
                                    <w:sz w:val="18"/>
                                  </w:rPr>
                                </w:pPr>
                                <w:r w:rsidRPr="00BF6466">
                                  <w:rPr>
                                    <w:sz w:val="18"/>
                                  </w:rPr>
                                  <w:t xml:space="preserve"> </w:t>
                                </w:r>
                              </w:p>
                              <w:p w14:paraId="097B4BF4" w14:textId="1D078537" w:rsidR="00E83CA3" w:rsidRPr="00BF6466" w:rsidRDefault="00E83CA3" w:rsidP="00BF6466">
                                <w:pPr>
                                  <w:pStyle w:val="FFABody"/>
                                  <w:rPr>
                                    <w:sz w:val="18"/>
                                  </w:rPr>
                                </w:pPr>
                                <w:r>
                                  <w:rPr>
                                    <w:sz w:val="18"/>
                                  </w:rPr>
                                  <w:t>Joe</w:t>
                                </w:r>
                                <w:r w:rsidRPr="00BF6466">
                                  <w:rPr>
                                    <w:sz w:val="18"/>
                                  </w:rPr>
                                  <w:t>l Brandenberger</w:t>
                                </w:r>
                              </w:p>
                              <w:p w14:paraId="5A1D752E" w14:textId="77777777" w:rsidR="00E83CA3" w:rsidRPr="00BF6466" w:rsidRDefault="00E83CA3" w:rsidP="00BF6466">
                                <w:pPr>
                                  <w:pStyle w:val="FFABody"/>
                                  <w:rPr>
                                    <w:sz w:val="18"/>
                                  </w:rPr>
                                </w:pPr>
                                <w:r w:rsidRPr="00BF6466">
                                  <w:rPr>
                                    <w:sz w:val="18"/>
                                  </w:rPr>
                                  <w:t>President</w:t>
                                </w:r>
                              </w:p>
                              <w:p w14:paraId="00D3F1E9" w14:textId="37253FA0" w:rsidR="00E83CA3" w:rsidRPr="00BF6466" w:rsidRDefault="00E83CA3" w:rsidP="00BF6466">
                                <w:pPr>
                                  <w:pStyle w:val="FFABody"/>
                                  <w:rPr>
                                    <w:sz w:val="18"/>
                                  </w:rPr>
                                </w:pPr>
                                <w:r w:rsidRPr="00BF6466">
                                  <w:rPr>
                                    <w:sz w:val="18"/>
                                  </w:rPr>
                                  <w:t>National Turkey Federation</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pic:pic xmlns:pic="http://schemas.openxmlformats.org/drawingml/2006/picture">
                          <pic:nvPicPr>
                            <pic:cNvPr id="6" name="Picture 6"/>
                            <pic:cNvPicPr>
                              <a:picLocks noChangeAspect="1"/>
                            </pic:cNvPicPr>
                          </pic:nvPicPr>
                          <pic:blipFill>
                            <a:blip r:embed="rId18">
                              <a:extLst>
                                <a:ext uri="{28A0092B-C50C-407E-A947-70E740481C1C}">
                                  <a14:useLocalDpi xmlns:a14="http://schemas.microsoft.com/office/drawing/2010/main" val="0"/>
                                </a:ext>
                              </a:extLst>
                            </a:blip>
                            <a:stretch>
                              <a:fillRect/>
                            </a:stretch>
                          </pic:blipFill>
                          <pic:spPr>
                            <a:xfrm>
                              <a:off x="2420781" y="4645998"/>
                              <a:ext cx="1543050" cy="633730"/>
                            </a:xfrm>
                            <a:prstGeom prst="rect">
                              <a:avLst/>
                            </a:prstGeom>
                          </pic:spPr>
                        </pic:pic>
                      </wpg:grpSp>
                      <wps:wsp>
                        <wps:cNvPr id="9" name="Text Box 9"/>
                        <wps:cNvSpPr txBox="1"/>
                        <wps:spPr>
                          <a:xfrm>
                            <a:off x="5021271" y="919686"/>
                            <a:ext cx="1892227" cy="3530747"/>
                          </a:xfrm>
                          <a:prstGeom prst="rect">
                            <a:avLst/>
                          </a:prstGeom>
                          <a:solidFill>
                            <a:schemeClr val="lt1"/>
                          </a:solidFill>
                          <a:ln w="19050">
                            <a:solidFill>
                              <a:schemeClr val="tx2"/>
                            </a:solidFill>
                          </a:ln>
                        </wps:spPr>
                        <wps:txbx>
                          <w:txbxContent>
                            <w:p w14:paraId="50A2DE75" w14:textId="77777777" w:rsidR="00E83CA3" w:rsidRDefault="00E83CA3" w:rsidP="00FB3638">
                              <w:pPr>
                                <w:pStyle w:val="FFABody"/>
                                <w:numPr>
                                  <w:ilvl w:val="0"/>
                                  <w:numId w:val="8"/>
                                </w:numPr>
                              </w:pPr>
                              <w:r>
                                <w:t xml:space="preserve">With a </w:t>
                              </w:r>
                              <w:r w:rsidRPr="00D876CD">
                                <w:rPr>
                                  <w:b/>
                                </w:rPr>
                                <w:t>yellow</w:t>
                              </w:r>
                              <w:r>
                                <w:t xml:space="preserve"> highlighter, highlight the challenge question being posed to you.</w:t>
                              </w:r>
                            </w:p>
                            <w:p w14:paraId="1F3D8AD5" w14:textId="6228C1E2" w:rsidR="00E83CA3" w:rsidRDefault="00E83CA3" w:rsidP="00D876CD">
                              <w:pPr>
                                <w:pStyle w:val="FFABody"/>
                                <w:ind w:left="720"/>
                              </w:pPr>
                              <w:r>
                                <w:t xml:space="preserve"> </w:t>
                              </w:r>
                            </w:p>
                            <w:p w14:paraId="7E0E56DD" w14:textId="133D02CD" w:rsidR="00E83CA3" w:rsidRDefault="00E83CA3" w:rsidP="00FB3638">
                              <w:pPr>
                                <w:pStyle w:val="FFABody"/>
                                <w:numPr>
                                  <w:ilvl w:val="0"/>
                                  <w:numId w:val="8"/>
                                </w:numPr>
                              </w:pPr>
                              <w:r>
                                <w:t xml:space="preserve">In </w:t>
                              </w:r>
                              <w:r w:rsidRPr="00D876CD">
                                <w:rPr>
                                  <w:b/>
                                </w:rPr>
                                <w:t>purple</w:t>
                              </w:r>
                              <w:r>
                                <w:t>, circle the projected population in 2050.</w:t>
                              </w:r>
                            </w:p>
                            <w:p w14:paraId="26A13336" w14:textId="715BF650" w:rsidR="00E83CA3" w:rsidRDefault="00E83CA3" w:rsidP="00D876CD">
                              <w:pPr>
                                <w:pStyle w:val="FFABody"/>
                              </w:pPr>
                            </w:p>
                            <w:p w14:paraId="153DF77A" w14:textId="77777777" w:rsidR="00E83CA3" w:rsidRDefault="00E83CA3" w:rsidP="00FB3638">
                              <w:pPr>
                                <w:pStyle w:val="FFABody"/>
                                <w:numPr>
                                  <w:ilvl w:val="0"/>
                                  <w:numId w:val="8"/>
                                </w:numPr>
                              </w:pPr>
                              <w:r>
                                <w:t xml:space="preserve">In </w:t>
                              </w:r>
                              <w:r w:rsidRPr="00D876CD">
                                <w:rPr>
                                  <w:b/>
                                </w:rPr>
                                <w:t>red</w:t>
                              </w:r>
                              <w:r>
                                <w:t>, underline the challenge that farmers are going to have in providing food to the projected population.</w:t>
                              </w:r>
                            </w:p>
                            <w:p w14:paraId="58C1E710" w14:textId="43465214" w:rsidR="00E83CA3" w:rsidRDefault="00E83CA3" w:rsidP="00D876CD">
                              <w:pPr>
                                <w:pStyle w:val="FFABody"/>
                              </w:pPr>
                              <w:r>
                                <w:t xml:space="preserve"> </w:t>
                              </w:r>
                            </w:p>
                            <w:p w14:paraId="3848A7E5" w14:textId="7BC790D2" w:rsidR="00E83CA3" w:rsidRDefault="00E83CA3" w:rsidP="00FB3638">
                              <w:pPr>
                                <w:pStyle w:val="FFABody"/>
                                <w:numPr>
                                  <w:ilvl w:val="0"/>
                                  <w:numId w:val="8"/>
                                </w:numPr>
                              </w:pPr>
                              <w:r>
                                <w:t xml:space="preserve">In </w:t>
                              </w:r>
                              <w:r w:rsidRPr="00D876CD">
                                <w:rPr>
                                  <w:b/>
                                </w:rPr>
                                <w:t>blue</w:t>
                              </w:r>
                              <w:r>
                                <w:t>, circle what USDA stands for.</w:t>
                              </w:r>
                            </w:p>
                            <w:p w14:paraId="320BB40A" w14:textId="470AD165" w:rsidR="00E83CA3" w:rsidRDefault="00E83CA3" w:rsidP="00D876CD">
                              <w:pPr>
                                <w:pStyle w:val="FFABody"/>
                              </w:pPr>
                            </w:p>
                            <w:p w14:paraId="238A3250" w14:textId="670FBF3F" w:rsidR="00E83CA3" w:rsidRDefault="00E83CA3" w:rsidP="00FB3638">
                              <w:pPr>
                                <w:pStyle w:val="FFABody"/>
                                <w:numPr>
                                  <w:ilvl w:val="0"/>
                                  <w:numId w:val="8"/>
                                </w:numPr>
                              </w:pPr>
                              <w:r>
                                <w:t xml:space="preserve">In </w:t>
                              </w:r>
                              <w:r>
                                <w:rPr>
                                  <w:b/>
                                </w:rPr>
                                <w:t>green</w:t>
                              </w:r>
                              <w:r>
                                <w:t xml:space="preserve"> highlighter, highlight the person and organization posing the challenge.</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pic:pic xmlns:pic="http://schemas.openxmlformats.org/drawingml/2006/picture">
                        <pic:nvPicPr>
                          <pic:cNvPr id="10" name="Picture 10"/>
                          <pic:cNvPicPr>
                            <a:picLocks noChangeAspect="1"/>
                          </pic:cNvPicPr>
                        </pic:nvPicPr>
                        <pic:blipFill>
                          <a:blip r:embed="rId19">
                            <a:extLst>
                              <a:ext uri="{28A0092B-C50C-407E-A947-70E740481C1C}">
                                <a14:useLocalDpi xmlns:a14="http://schemas.microsoft.com/office/drawing/2010/main" val="0"/>
                              </a:ext>
                            </a:extLst>
                          </a:blip>
                          <a:stretch>
                            <a:fillRect/>
                          </a:stretch>
                        </pic:blipFill>
                        <pic:spPr>
                          <a:xfrm rot="257985">
                            <a:off x="4439861" y="5877531"/>
                            <a:ext cx="2307590" cy="1764665"/>
                          </a:xfrm>
                          <a:prstGeom prst="rect">
                            <a:avLst/>
                          </a:prstGeom>
                        </pic:spPr>
                      </pic:pic>
                    </wpg:wgp>
                  </a:graphicData>
                </a:graphic>
              </wp:anchor>
            </w:drawing>
          </mc:Choice>
          <mc:Fallback>
            <w:pict>
              <v:group w14:anchorId="28989B3F" id="Group 11" o:spid="_x0000_s1027" style="position:absolute;margin-left:.2pt;margin-top:2.35pt;width:544.35pt;height:601.75pt;z-index:251652096" coordsize="69134,76421" o:gfxdata="UEsDBBQABgAIAAAAIQCxgme2CgEAABMCAAATAAAAW0NvbnRlbnRfVHlwZXNdLnhtbJSRwU7DMAyG&#10;70i8Q5QralN2QAit3YGOIyA0HiBK3DaicaI4lO3tSbpNgokh7Rjb3+8vyXK1tSObIJBxWPPbsuIM&#10;UDltsK/5++apuOeMokQtR4dQ8x0QXzXXV8vNzgOxRCPVfIjRPwhBagArqXQeMHU6F6yM6Rh64aX6&#10;kD2IRVXdCeUwAsYi5gzeLFvo5OcY2XqbynsTjz1nj/u5vKrmxmY+18WfRICRThDp/WiUjOluYkJ9&#10;4lUcnMpEzjM0GE83SfzMhtz57fRzwYF7SY8ZjAb2KkN8ljaZCx1IwMK1TpX/Z2RJS4XrOqOgbAOt&#10;Z+rodC5buy8MMF0a3ibsDaZjupi/tPkGAAD//wMAUEsDBBQABgAIAAAAIQA4/SH/1gAAAJQBAAAL&#10;AAAAX3JlbHMvLnJlbHOkkMFqwzAMhu+DvYPRfXGawxijTi+j0GvpHsDYimMaW0Yy2fr2M4PBMnrb&#10;Ub/Q94l/f/hMi1qRJVI2sOt6UJgd+ZiDgffL8ekFlFSbvV0oo4EbChzGx4f9GRdb25HMsYhqlCwG&#10;5lrLq9biZkxWOiqY22YiTra2kYMu1l1tQD30/bPm3wwYN0x18gb45AdQl1tp5j/sFB2T0FQ7R0nT&#10;NEV3j6o9feQzro1iOWA14Fm+Q8a1a8+Bvu/d/dMb2JY5uiPbhG/ktn4cqGU/er3pcvwCAAD//wMA&#10;UEsDBBQABgAIAAAAIQB29TgDTwQAAL4OAAAOAAAAZHJzL2Uyb0RvYy54bWzsV9tu4zYQfS/QfyD0&#10;vrEl62IJsRdu0gQLBLtGk2KfaYqyhJVElqRjZ7++h5Rkx86mSdNFiwL7YJnDy3DmzMwZ6fz9rqnJ&#10;PVe6Eu3M88/GHuEtE3nVrmfe73dX76Ye0Ya2Oa1Fy2feA9fe+/nPP51vZcYDUYo654pASauzrZx5&#10;pTEyG400K3lD9ZmQvMViIVRDDUS1HuWKbqG9qUfBeByPtkLlUgnGtcbsZbfozZ3+ouDMfCoKzQ2p&#10;Zx5sM+6p3HNln6P5Oc3WisqyYr0Z9A1WNLRqcele1SU1lGxU9URVUzEltCjMGRPNSBRFxbjzAd74&#10;4xNvrpXYSOfLOtuu5R4mQHuC05vVso/3S0WqHLHzPdLSBjFy1xLIAGcr1xn2XCt5K5eqn1h3kvV3&#10;V6jG/sMTsnOwPuxh5TtDGCbj1J+EKRKBYS2Jw8BP4w54ViI6T86x8tcXTo6Gi0fWvr05e2Fvd+8b&#10;7n7s2vS1nhElkDGBHwaxH4cuwH/laJiE8G7SORqPgygKXunocyefdRTVog8Jof9ZQtyWVHKXZ9oG&#10;uwctGkC7s4H8RexI1OHmNtl0IGaHaaTOMK8x+dqseNFlmkmlzTUXDbGDmVdYssgvhGq5crGg9zfa&#10;ICeB0rDV3q5FXeVXVV07wTIJv6gVuafggNo4Y3HiaFfdki38SMfR2Gk+WnRkdFBhdoH191gFpLrF&#10;5FbqrEPBjsxuteuKa0BoJfIHAOfyCnykJbuq4NwN1WZJFagHk6BT8wmPohYwSvQjj5RCff3WvN2P&#10;BMCqR7agspmn/9hQxT1Sf2iRGqkfhpb7nBBGSQBBPV5ZPV5pN82FAFKgA1jnhna/qYdhoUTzGay7&#10;sLdiibYMd888MwwvTEewYG3GFwu3CWwnqblpbyWzqm1kbMjudp+pkn18DfLsoxiSkWYn4e322pOt&#10;WGyMKCoXe4tzh2oPPwpjfi4rluHXUyZGTyrk5daCU2ZjYezaU/MqHQ1VXzbyXedvtarqyjy4TgWf&#10;rVHt/bJitkqscCi2eCg2rNpLiSOOYU93ApBV7EawL5q04qKk7ZovtESL6ytwdLzdiUfXrepKDnVh&#10;x71jiNZJO/kGNl2ruhRs0/DWdL1X8ZoaNH5dVlIjRzLerHg+89SH3FUZiswoblhpg1agIH+DsX3p&#10;DAvOyoNh1oVnWCQIg3EyRVqii4BnoxQtBcpoNvQZPwontoBdn4knk2Ti+jtKc+hSA0v0CadgjkvF&#10;k0yznINkOtjihhBdhvUNx/aYf4GF0yEx9iycDlyC7Pk7LByNAz9IOvxStOBp35v28E3TIAiSDr5J&#10;NBknYdIT3ZvwO6HYExb9j4jYUfeBMn4Q8Q8iHlizfw0Gf3TvisueiX3HIsOu/x8Vu5T/DlTcvwxH&#10;STqNHGv2r8JhOEmncccr0TRJoklP/gOxBKCSKO152ccHQBy7N8nvT8z4SAJFH32FPZYdfR8+O+d/&#10;AgAA//8DAFBLAwQKAAAAAAAAACEAsyHvpcfHAADHxwAAFAAAAGRycy9tZWRpYS9pbWFnZTEucG5n&#10;iVBORw0KGgoAAAANSUhEUgAAAoAAAAEHCAIAAACx8mCJAAAAAXNSR0IArs4c6QAAx4FJREFUeF7t&#10;XQVgXFXWfj6SmSRVaJsWKVDFtaXAAgstsGgFd3d3d22LU36gOFWgsLgubEuLs1ChReve6NjT/zv3&#10;TSaTyUwyk8wkU7h335Y2ee/Kd+Xc46LjOAIvHAGOAEeAI8AR4Ai0LwJS+zbHW+MIcAQ4AhwBjgBH&#10;gBDgBJivA44AR4AjwBHgCHQAApwAdwDovEmOAEeAI8AR4AhwAszXAEeAI8AR4AhwBDoAAU6AOwB0&#10;3iRHgCPAEeAIcAQ4AeZrgCPAEeAIcAQ4Ah2AACfAHQA6b5IjwBHgCHAEOAKcAPM1wBHgCHAEOAIc&#10;gQ5AgBPgDgCdN8kR4AhwBDgCHAFOgPka4AhwBDgCHAGOQAcgwAlwB4DOm+QIcAQ4AhwBjgAnwHwN&#10;cAQ4AhwBjgBHoAMQ4AS4A0DnTXIEOAIcAY4AR4ATYL4GOAIcAY4AR4Aj0AEIcALcAaDzJjkCHAGO&#10;AEeAI8AJMF8DHAGOAEeAI8AR6AAEOAHuANB5kxwBjgBHgCPAEeAEmK8BjgBHgCPAEeAIdAACnAB3&#10;AOi8SY4AR4AjwBHgCHACzNcAR4AjwBHgCHAEOgABToA7AHTeJEeAI8AR4AhwBDgB5muAI8AR4Ahw&#10;BDgCHYAAJ8AdADpvkiPAEeAIcAQ4ApwA8zXAEeAIcAQ4AhyBDkCAE+AOAJ03yRHgCHAEOAIcAU6A&#10;+RrgCHAEOAIcAY5AByDACXAHgM6b5AhwBDgCHAGOACfAfA1wBDgCHAGOAEegAxDgBLgDQOdNcgQ4&#10;AhwBjgBHgBNgvgY4AhwBjgBHgCPQAQhwAtwBoPMmOQIcAY4AR4AjwAkwXwMcAY4AR4AjwBHoAAQ4&#10;Ae4A0HmTHAGOAEeAI8AR4ASYrwGOAEeAI8AR4Ah0AAKcAHcA6LxJjgBHgCPAEeAIcALM1wBHgCPA&#10;EeAIcAQ6AAFOgDsAdN4kR4AjwBHgCHAEOAHma4AjwBHgCHAEOAIdgAAnwB0AOm+SI8AR4AhwBDgC&#10;nADzNcAR4AhwBDgCHIEOQIAT4A4AnTfJEeAIcAQ4AhwBToD5GuAIcAQ4AhwBjkAHIMAJcAeAzpvk&#10;CHAEOAIcAY4AJ8B8DXAEOAIcAY4ARyB/CNiCYAu2hf+0UDgBbgkh/nuOAEeAI8AR4AhkjYDx5ZfC&#10;F18KktjiF5wAtwgRf4EjwBHgCHAEOAI5IGDJtii2TIBFx3FyqJW/yhHgCHAEOAIcAY5APQLGvPn4&#10;q/n08wb42fc+NwTdCdXJdrTT4sVCSySYc8B8HaUikHwns+2W1RgcQY4AR4Aj8LdCwBDoZLTYmCVB&#10;xGMJompJkhkFUyvajiUq+BVeax4WzgH/NZfNk09MwMDOPvecVgwPBLi2thakd8qkyZIin3HGGdnI&#10;UlrREP+EI8AR4AhsfAhU1wiqpb/5n+iz0w2x1pq/AENQRa8gRGxBdWwInx1L1ru/+a4AAfN2A5sZ&#10;YD45YBzcxDzZDrWaEGzjL/hpFoyU+7ltWagh9f2sK2nPuaTBuuNlJT789uxBYdoicms7Mm51bFCF&#10;aaTZWmm6qe2ML7EXOqZvTfrkznt8MbhLonHPHRhDJg2lSLqNTtJey3F+GzqPUTbe1PRPd+8XW8Ee&#10;xUjrS7Hgn4wScCPoMgOHX+FULEJsi22uC9MfrGwsd909lsD44mjUHVt0QoIOPhdiZjymEzWJ9aU/&#10;8LZkyroCMtxCh/LJAU9+ZRJau//e+9DJGtwRmPgbjFR5ebnq8TzzzDOlpaW9N+uTqUeTJ03C4P5v&#10;ArFuS5csTZaeY+Vtu+22Z5xz9iGHHFIYhFtT67tvv4OR3nfvfRjo6/9+E1WUlZW1pqICfLP1Flvm&#10;pVYIUH794/eWFBl5aaqhklNOOLGmpubHH3/MxHnvueeeePu5l17Mc8Otrc5d+XPnzsXGnDlzlm1b&#10;y5cvdyvrXdEbK/nggw92RPHYY4/FTyr69G5tO3n7bvLLrwiiiK2Ku1Z1dbVbL3YZtir+MuPNNzN1&#10;8qeffoK07cLzz2+6SfGTwYMH96jo9fgTT+Sto22uCJsU47rvvvswNcW2SRODW7BgwT133LlkyZJl&#10;y5alH7EjDBs2DNelF4pmzbd5ZjayCuzqakmQw88+h35H/+85WbSN2rrmD8byyS/aoq0OGdLMUPPJ&#10;AW9kiPLucgQ4AhwBjgBHoOMQyCcHnLhH48p50w034J+TX5mMKzaTQNudOnXeaeedLr700k17bNq1&#10;a9eUIeMdl92xLAt/eWrCk/gTzCV+cvW116CCs85pjTqzoMAedcSRgO/Hn37C8K68+mp0+IyzzpSk&#10;Dr7TgKFBT3babgeM/ZjjjoF05IqrrgRrnuAm+26+hdjIOM8Bjwt+yMXK/fyBe+7FlE2ePMURO4AD&#10;xmKIhMN//rn4xRdemDZlatIkOq+/8YYoSYMGD8IPO1YzvXTJEvTh2muukSVp1sxZ+Dt4FIin7rjz&#10;DvSsd58+GMK6tesmT54EJJ968kmy1WDlrHPOxiK5/MorOrb/6AkpqwTxhhuux58vv/yyBM0Vk4Ju&#10;u922L7z4AjZkikQnsUldkftTT/4fPrn3nnvxyZVXX4UFdFarbA4KukkPP/RQjO6nH3/CAmebVDj9&#10;zDNluSXJYEH71KRyF891a9auWbv2miuv/PnnhcmvzPj3m8B20LaDE/i3b+/+pq2RtLmyxlEE/enn&#10;IZoNPfOsbAlWuJZOHgGiZnj5is2oDSA7LH/wftsyvaNHNoNg/qkFjhVGhEgwToe6Q93VNM094bHF&#10;ZXb6p+gzEocR9oYk4n8Sxu/K1kF9TbNBhVMUy4GpAnBXwNlqmZZLz/D3Dj9SXaNlCAldbQWmwrQJ&#10;ukZos14mHjpyk/zVaJNDIcXIWztLnhMzi5aBrGmZbh8auuqqWmlcHda7OJI2bibom6hIcuI2A8UP&#10;W7mAvwE5rBHMgsh88t1Hqb+idbxKDycI9ZSdI5h3GHNSX9mPqM+kd0zebokVQXucXsSH9ZuUjb05&#10;LWb771u2SWmamLmAO00OJq7D1nVGCOJnJkHOtmPjxzUvYZPSUTuy/Sevg1u0BMME7uTLC5WuaIlR&#10;m7Y2W05sIbHtQbvHpXN4VJjNJE0c/mpZBvTEzY8k/xywe9xDh4flsvP2O+BPm5lmYH8qiuL3+y+4&#10;6KIjRx4VCARAa9MvKUeYP28uvjry8MNR2xtQr4riwEHE9BRJmfvjT+gJLteYFDqDRGHwttti1Lir&#10;dnAPHeGLWcSNuVq6b//3Q9P+9N1iy+RrF2w7fvvzj5TXwAc7lrXLTjuDqPz+x58terMVaNQPP/jg&#10;Iw89nKgcCP/apKsFajpTtejD4sWLQXcx+3gHQGGh7r3XXoCoGZ30/014EnejB+4jiY5bjj72WGzX&#10;O+6+q537n9ycy1HRVnWEnbbfwV3JVBzh4EMOxj8ffuzRjN1znPnz5mNQ7iaFZMK0rB123KEDh5PS&#10;dHyTHnaYe6VAKZZN2ixGY44a+f333ye/8gsEVBthgcYavZbZFa++sAtbsd4iwKlAMOK6DdWMHedT&#10;VHPCS1HRFOrA9ToSEeL4ODAmQ3ZUy1HAE0uKZ9S/8IvQtFclQZVxYjLxCnyCyy4+D8xZ4JJLmpm9&#10;/HPAaIyuxkzsjL+DTcRf60GPsy7uC81c6Bifw+4OLq+ZhRF1ey7RBg6M3X2omzb+F7+otmdP0rYl&#10;ZRECrZlOJk+NO0dF4w3c8XsXgKiq62nAuHBHwD2SsVjNXXXd913MG+B1JUQdZ9qa2KeuCJRtWSrY&#10;rWzbNj8o2sK0tVlBVR6vp8NXfnIH6ieoYV7cLdqxmBcVRAXuDCgaHiwnCCLoIXaQzL1bYAoL3KsM&#10;1WMj27opgGKCztqyrOlOJCLZUlyq00B98b2JwURMEfRa80AYDXqMR3NUE6ZZ9RQ1vrlbGkxBOOBE&#10;o1ttvgVWvGtamTC23LRnz25dutx57z29evVqzmzYEbbaYgt8+Muff3T8udsYx+uvuwY/mPLKlBR4&#10;XTNLGGy3BHsBfz9r1ixg/u47b6GNO++6p2lL4IDjuj6XHghCUw7Y/cUFF5wriPLZZ58NuUXfvn0L&#10;2OkMVYMDfvjBh5J+Kf76Z8dzA4cfehh2l8tguSXLef/H3vvgZRi7Jq69t995J+jEMceRdXRHlvq9&#10;5u7HxFaFZhen5TnnndtM37DH8dsOl0w07aG7SSdPmpq82vGTGW/9G3/CYLsjAc/c9mhwwN99l/z7&#10;IsQ2G+hMFh9KqK4Bp+W+L/buRSrIil4UuKL4Smz2N+ho3WVXoGv2ihXN3IylYKnlyIEzT/CffqIt&#10;yFJpKT5ZP3Q/GWzYiuUu629JYunF58KgKdgsB1xYAgxnGFyoL7vqymg4POHxuHMC9MFer3f48OG+&#10;khKYoqCvPp8vDTfsCFtvSb40xSOBwZREIhF06aTjjsefiqbiOvfVV1+5Nh0Ywg033og73smnntpR&#10;qws93LBhA3qyatUq9GHgwDQ+4NmIoGkJ2jZ8TvAnSC/0mlAZtP+gmoigcdB3JAGe+dnnuB5feuFF&#10;UPyHwiEA0qdPH9yA32BnOrzsmofoxuuvxwuvvPRywlJvl513QYWTpkzuYNs9RoBlRcFlCz184vHH&#10;8SfW0oABAzDS624kg8o99xqWVmTlOrwVzyZFZ0KhELrqblIMClvy26+/cREmo7Obb6ItfMrJ7b+e&#10;s2lxoxRBQw5SXWXZjv7m24pl1c5dqNmGvmY1jdew1Xr5p+VTQZjUnr1tWdL2319QFc8+5E/YUYUE&#10;4jHdcizzuVd1OyJ+MAvhNaLsYm1FwhTIqr5A/mz5vJJkyAfsj5/5DjwoIjn+AVupm1YIqiaoGJdQ&#10;efBIjFRf8KPDDJZUeAQfdohjSV2eHNfMAAt+E5Ekebvtttt5510SnYjFdFyxv/vuu2+//cZgZWMx&#10;LkA/dV1Hh0HkUGDLvckmmyY6D6nd6jVrVq5c2VHryW23c+fOEDmA9Kalvjn1bfvtt99hhx1AVzqE&#10;+ubU1fZ5edny5fDUrNxQWVtX57ZYGiwtLQNCVFrsQ0VFbzzJN+uFixYtWtjI5LXFSgr3Ahb2gIED&#10;8CSa+Bn2uIsWLVu2FM/GsknRedM0GzZpt27du2+SuN9YtrV69aqVK1YUDsa/Z816JCxFItbc+fq8&#10;hc4n/zE++sSePZuer77Sv/rGfaIzP4/9d2bsv/+t+c9/rSW/2sv+7GCsHAELRYxFI998aXz/vf7t&#10;d7VzZkuRKB43DFGimJAxK7Ilejxb9sOj7b132T57S1v2tfx+l/qiKIGgWeJFsA636DBUXLdOrapq&#10;foyF5YAhnsK+XfDLIsswJk2ajLNm6hQS26JvCsbjOCeeeAL+eePNN6fpZVGKoJ9//nlYJ+FgQofH&#10;jDkaxnC4sbqdh6Sle7du4Ie+/PqrDl5YzTafrQi6CMZQbCLoyy67zNSNd94i8b5bRo0Zgz/vuY9c&#10;cVos//nPf/DOmaeclvBeYGpk8cXJr+Dnu+++e4s1FOoFttckWZ73MwXVu//ee15+4eVYLOayLt27&#10;d8efzzz/HP4ET5zShyIUQU+ePBkit8QmhX5u9JEjXcMIbNJu2KSW9dW33xQKzLbVu/GJoCur7U++&#10;Wn3HnZ5YnVIbjmhKMBoNySBgaVxXZEGOSaInZlvBElhPeAduLQ3ZWzv3eFHRFE+72hBEF/4mLF++&#10;6tGJ5SsWK3+sDpdIgXAspDWaPNmHTkq+k4+JKL7OY47CgJweXfAGvHrIqkNSkg3KqsecCKmRNftL&#10;ipNF9lyOtMceMNUKTnu2mRVRWA6YTKBxNaCiQuxM1ivxCIIObqmgZNjkKJmk7a4ZRVEpgGORCDqM&#10;4eDxoKiaa9WHblJ4slgMV6p6k5aitDVgayEObNGhm2ahFlVX9WiMugiDkvoC7UP2TqWarOFxjbAS&#10;S5uFdLQt8nro4AJTR+xQVjxRQ0fHwDi6Uh8UBNREJ5vGlC2+PSqE6+oSmxQKrwYfSLZJjWgMBtst&#10;mZh12Fwwt5ZGpcO60lLDYCChqXJKArodlSpXOXU1hmgqRjQiwxMS1kiUoiDlgQ2WZluO6kjROjla&#10;Z4bCeniDaoDM4Yv2OjDRDjS3ekQyjMC6FWZdTchny6Ye0ZJ6K8Jb1pZVzYL3jqr57IhRXmJ3LoOp&#10;IR7y15MbUV9AZYCZlURLiVeSpbV3YTlg0gHDxgdm9AzbxX/++cF773300UeQP7uT60J+9HHHYmPf&#10;dffdjWa8+HTA6N5+/9gXXb3zTvIeGbrnUOyVfffeG9tl6dKl7sGKG8bDj5PzxkEHHVRkl4c4ulnq&#10;gFvafe3x+2LTAe+8406Y5TrYldR7vCLICQ7MbJNesOW+FYzgGrtmXHHt1aBt511AnmMdUxgHjOVL&#10;W5Vty1NPOQVn6xezvnCt+/Gzit69cezMeOMN/MM1q3RLEeqA/3XQwVADxzfpsKHo8H5775O8SbFt&#10;H3r0EXQeIUI7BvDMrW5MOuBoJDpzjrpm1brrb+8ertzgCeYKpg065tOszbfufNrRwvARUlnONeTa&#10;Ilve4bpbHzFmzQwtWlQRql5dUoYjXW3M6Cn/3MuRvcFbrxIsWe7dS7BCguylS0XmOEuxi68wFKHu&#10;1TdV5hkA82lxj907mANucMxnLsqQBaFvZIbOnIuIk6h/4FCbBkr3tWIqFG0D/XFdryHUct2w2ZlF&#10;/2A+DvFBFRfr3hjEevyLDd6Ma6A4VgLdsSBlQmyTBIA5Lc76XdDwOQuBQakviio2k0hqVJBed6Ru&#10;8AFSo5LVShOZVHFMTfI8gMFt2KSsw3FD3PpNSvJDdvIUYWFHSOOnCHvpdsmrKlgoXo9ima2gvkSl&#10;sJnAZjqGJXuk9psPvwSvQNvxOc56f6niOCnUlw549AcnuY1IFSyolAwTVKUZ6otPYrJkC5Ji5ybK&#10;KqwIOmWFb7755ojDd8qppyBEYnnn8sQym/TyK5NfeeX+e+/Fk+xyWlRbG3dqePhAWIheDR02FA+6&#10;ihP5uOOPQ1CFhgNZFN955208RbtrUjZ4Mfez2LpaXV1VVVVNB3rSCdkKANN8XlSKFkF48MEHH58w&#10;YYvNt0BWBre3CL2JctH55190wQXJQy6qTbpw4UJsUoPk5/FN6rLvxx3XaJPiul/Mm7TY6S/6h5Ov&#10;tkZYXVl56Q0b7r4/ucOGZcpDdhGH7lz61CN4yie9EJwaf7yXnl922Xl20C/6vYlPzOpKYe6iyMuT&#10;q28rYFAayMrN5Svt5WuqDjpk5WGjwxOfsxb9mtxtC5c0ny9aUuZ2G0/wqQelHhVSRY8sN7i3Zw9f&#10;7962BKt72i+4uurLV4eW/9H854UlwE2ZQBxesgSnHbpSM5MIxkmy4JMuO4mLdoIGu78tkqJC6A9O&#10;RULUhXghngC25ixMpttVPHDbqI9HxhjjovQ6T/S2eODNNMtF1VVMJluuuBcnhCCkJc1pibpCk8Tj&#10;ftt+t/8MfU1RWcngbSiSHrGSbleJ+4dpCcbONoAbqSOx8nNCoHAvU+ZHG04uDZuUZqc+c2ICc9Zz&#10;Jo5gpag2acryyHFxFQ7ahpoNCDKx6qGy9cJGyfHURFwoaXmYgqRJiJnMojhqeHREFoZq1H0EJ2pR&#10;0npb0dwP8AeCymH1K7Sa6nPX51sywSabWicloa16zJgjGVDxJrqNeBuypIiqXUrRQqjbMQFxJTWK&#10;jJV14C5dFnUKmMW2jCBopixZ4IbrB5Vp3xV08TXogFPuzKJwxx13rF658r133nV/49JddOaOu+4E&#10;Sscccwxmp6j8gKs2VN5///3sxBFHHHxQ4tyE9hfL7cbryVeSNjPWJds03/34A/4MBoO5HtCF3kNc&#10;B9xqhHeBDthGXjJigt1Kzjz7bPztymuuzr7OFPyx5pEkAJ9nq0jOvqXs30zRAdeTpXlINCKKyA6J&#10;H1RWVro2WejwMccdh4h7d7IoIkWlA37phRcXLJjPZqdhk8KlBNFDkzcpI7o0yG//9z1eLqpNuhHo&#10;gImgGbFpMxxRq7n8ctlp4OL8I48wRT04djxEvPGDPYmaUjBHWzJXLLWlaO2os3FVEur9wWCrZUpO&#10;l5mf0gFb0QP0MvvF2+Kb0fnzBcdXdcxRouhVqtYjOAaFa0/Qe0EI7Le3qXlKxt0oyEEbls/sIGcR&#10;9XModeMfRMWR8Q+JbixKMkSDgF3stnhRM7Xkc5xNm0lP3dm4mNKrwV446UJNbKV7wMV/nQMIBXyV&#10;Rd9Hx0j+0mDFKuEiSHechpGwjrs/oMVUhDfYpN4W9PqVl8lIAFsMXQVT6A4q0SuKBZ7jFCePKDEo&#10;0LO8wJXHSqifSUOLJzOIS3Qo4h5jLotlj7pIYpPWZyJp2KRgrdyjtPFaapCdF9UmjZ8dSX3N45zm&#10;qSroORWwkpJiIhgjpaonvoMmICIqHsuP8xvLw33irHGc35XgoiMhzqOsScycIv6t4EBEjGPfEpHZ&#10;BiLEPFEl17wCdteyZip1CKyhWDHKmEKdJU2ioyHLAthvmG5roiE5dqkTRQhnt+e5Ud8EsMzOyR2X&#10;hU2itMAAU3aiAu789Bww62xdXR2Irnu5/umnucmHGHpEOd3gH8xyGhZDkB0wPSuXr/jXwYdkf9he&#10;cdVV6HxHsjUZdhvngFt9DF14Pqk/33v7ncT23HPPYdhsWaZJd0M87rTDjskHDDYgIlliHw7ebrtW&#10;d6ytH6bjgBN1Tn5lEm1GFsar4aBhwiqcr+7PO3yTwu8oGo1efOFFMz//PHuCWoSbdKPggEG3wmec&#10;h5An+gfgWSnEsxwIIkFf+fxvsiOehjH7O6eurvb0RlFOvaedgrVUcvN1rSV/jfYBSK8xjWID1112&#10;VaOUEO5bXi+cj72Xna+UddJGHQqzqzZuoiYcMNWH+3mnpR3HAbdxSPxzjgBHgCPAEeAI/FURKCwH&#10;TMkYEs6Fja/P7i0VRqX489STToY866f//Rj3OoJUD8omWHUz+6ZiSMbwxBNPwOft048+nvHWm2nD&#10;9j75xAQoyO6+867Eb7fdbjtErXz73XeKbenwSFitnpFXXnkFCsWbbrgBwhu3EkiwIN/89nvya0/2&#10;jk3bxNtvk238xeddkLjgV/Tpg43wyX+Y6iuzdMWc/noUiqUP3oHcTv/iGxi4SJW1De/37o0saN4n&#10;n4QMTxvUvzWja5YDdisce/8DsMr6vyf/zxWWY50DBATPckNzdHjCAMQtnzlz5vfffrd61aop06ch&#10;7E9THLBJAdrdd96ZcPpCgkIK5Q0JRPairdbgm8M3OUXCghMQRImIpY+YQDm00cZXycxFqD74cHC+&#10;kXkLoYVTBFUaOVyW1JL770v4k5pzKRnDumOPFyR/12uusBVHG31UvGXKNy44taHoaeeZG9ZFf63n&#10;EQdvTfvonbcT4aNb11MLKeRfmy44SugySsghO46eJFFWHMWp6FFyyvHSPkPkvlsIqo/ltY5njG5d&#10;i/jK5YDDSB6TyIgEobcjdiQHnGlZJ37uKlNJHM9c90jNiuIGjaNM5qy0GpL8fejmWJcRryVTd6BV&#10;gMyf7GPjBYoGhNsk274iy6XonvUNauz8oVSImoqqq65myKW+8bVJOcmyXaduVKBk/BNqyZRlztwY&#10;UEyyOMATU2XBVqGzgoUv0Xxai3BljT+2YRoW/sjVBzGn+WKjjvtq0p5F2B/yDI5H9cqpqry/7G4x&#10;V/uLXmVU4LHN6JqSJebM/UvxbFJmBd2oNAMXU9PHD8j2GwJugSLMzUVcvhQYNyMDgRAVJS/y84kS&#10;dKuuNh7pgKDxRWgoO2BYhkqLlVSy7mCYby1oniFahgy1azx6lOKoeNq6POCNKxgxy0QqX1fPbzKr&#10;K1ydZVGBTDgmh1U75oDDM+O6ajKPb7vUG5XZJiLaJQf/anEsBeGAE8sCOmCM/9eWEkqD98WeOPmk&#10;k/BhbW0dIrW6pNjtfYerl9CHfffex+f3H37YYWeec3ZaDnjp4iUgt3sNHZbcc4x9xr/f9Gja1tts&#10;0+JMtNsLXAfcFqgxp//cdz8ErkJeBqqHuTgkqxKTz8SUhm64jtSlcHlPsLtIR4j3jz72mKRF5dJc&#10;2fjmB/uPPyqffdm/YZ29coUBYivhfzZOEDhNMBvO+AaB4yGcKqTttoGJaad3Z2TvONHQPUfoS8Iq&#10;5/c//8wEDl2IZenkE05EqzNnzqJTlK7OcQuSDt6kjvDqq68++vDDe+29N5KcnnraqVo6jhCbFHfo&#10;vffcy73i0+wxExgks8J5M2jwoLYsjHx9m5MOePWq1Z9+8vHq1avXrl17zrnnIlpZvrrRHNWnjLnC&#10;2s36KY7EjJhoxQYvvchwJA9Uqo5owLbZsauH7MtoLfyOBMUHBl0u+2AGGSX1rnBXrhONhp94yv5l&#10;of7WB25zFB5FELou/qUVTBeWIvUFNPDV12KiR7/kcrKPrZ9ooia4Zlm2OnCAIzslU59V1YCgepKc&#10;0dqKnP3FlzAH0UefFoEzVn3pGB1wsmEX/GJbtPNirnqU/w5vkhM9eRy2YgraimDT7xs8kknmJkJy&#10;1QxDzgJ8IbVVQwhyGhHu5gW0csv/kHmNLSDgUBhzBQxofe56tmzdk5zWcIsimziDUG+Um/I+cn1b&#10;FgQnYCA8kqVIEtYTbESJ94RzK4x8YWHKjryGDQLOg9l20lGIz3OaQQR5dgkRSXcyh9nDK6C++JOF&#10;cye+gkWkKYqVTaw5dYdEaG7fmrFLdzdpUqQB4n3j4e1yAq44XqY7EGM5yUO9vbqEYAdYbliIbNXR&#10;GsDaY+yv6zcLXhcutaLqyHiwNhXGLdPsiDJ8jZgAJ16Q5U+2GxIg0OJ2wyXmXhjJoI0CMu5xZF1W&#10;EtSXOiXJuKd6ZQthqm1DVi0kGmG+TvlDDew07sgxDDCXkp3NWi414l3s5FkzZ+HBfsDGnjt37nx4&#10;YmUusP8cvN22z7/80gsvv9QJ2fQ6dWIpGzrexQHr+92338aDGEDr16/ffeiQTIPovVmfnhW9tttu&#10;++133CHRcVy/pk6e9Ma/38gRv4K/3tgfo+DNtaWBYusq6OVjTzz+4KMPQ+OLwvhd4aknn8Qz96ef&#10;Mq1zbAH8FrwvHleyA64X8eCOPf64Y447toHygX4vW26++27NsceHzz6z+qrLpB/nWcRPJI7Z9H8h&#10;mjz3Z3P+L/jcqavN/tKHRAW0VWfRVoXSBJ3E08x8jX1w/MOPP9a7T5/NNt882WGmLVPcxm9xLX73&#10;nXe//vprbNK+W245dNgwXI/S1olN2qt3BYwzoPpNrCvI9KdOnvzyKy+1sRv5+jwZ1cTFLlPlEMP8&#10;35NP/vH773369Na0dlQD0zWnYSm6jpdx32pB9PTsIfTpZfXugYe8i9w3EW0jWKKUYcvEiZ6oKJ7d&#10;hzjbbJZcVatvdeB9Y9New1N55VXVl16sWEZytZalCyMPtUYfHnj/9c4fvi6U9RS0xpmP8jV/qci0&#10;UG9BCDBjYRlzzwq6kDBaydQdl4Ggiz3OEtyhGCeRrW4tf9glakosfVegTyWLm43rhphUoCTDjYwG&#10;5vL3BehpLlW6KpGkbDzoKl2iwaa3WyqSLPtLIhHajMlo1q/tLKsoyGtEp9hcJnk41jcEPgA5voh7&#10;TbrDwzKKDh+XMWPqxrgA2t0i8YKrO3tFIjGzFFMpMh7TZmT9ENsM2Rd9R2LqLAs2JtunbpQgFsAi&#10;85fuO+4+pdXMlnRij2fZYh5fS2wo2qQM3njvm7cbYb9NOl1cIxQ3kHtHF8bIJq95GlScujXpH2XR&#10;cu9aeAfa11Zxjq0dcfLKjO+FVNhpKIiKhbRBsJNgwd5gKQMWN3WJNVnkufeJBDkStgCa8Oqe1Aop&#10;0CJ6oPjD/tyrzvmLxsh0BAHGosE9GsVtHPdr3E+b7wg+2ZaVK6+86qqrrpYR97FDC/oDr82ampoJ&#10;rKAvkiIjlnXznRqKghRJ9QUb5OWXXoJ2CmisWrUqRdjY/uNLz984wvx583/8ESboRVTCoRB4xrXr&#10;1ib3CQCiq82zaO0whsGDIbLZ7tkXn8cDzqNPnz5YKiinnHTSGSefOuXlSdNffTXRjXfeeefDd987&#10;6YQT8Vv3h9dcczV0xrffeQcUwA29hR532gz9pUk1ww+rvvyWmq9mx1avymkssi0gDYu9ZLlQG82e&#10;loB9ZDv1J/eOCOWuq99NW0DwAoFAWVnZY4899uSTE/CX8vJOOXUyvy+7mxTxubFDZ31B3e7atdtm&#10;m23W/EYbOnTInnvumegJBvXSSy9NnjQJ66pjr8hQ5aIP4XA4BaUvZmFwjSbFPZpuuP6Gx594YsmS&#10;xbCCBk/vR3L4YirBD17D02nqi+WTJ5bN/k/ZF5+JpWViWUmLPF8rLkLVn35e+9rrtZfdFL30ZqNJ&#10;8Atp9GG+kaMC4+6WH6PwEkVVWkQj594yrad7K6NrNe5lrnbKvcehtLDKKdwU3sHdLkm3lnMv2vwB&#10;orngmo90MDQEKrhEUZjJZrlYqIjBwCQK3WTxGbO6JMsy0gi36y01joJDiYppRlhpFBAors+j4DTu&#10;y3Srrg/z22YQW1tBPR/A+KwkPKE+QnTiep6gQ8CkKQWbymyAUcDw0oy6Jh4AUwYn5kBRmhg5VDD0&#10;d2Y+jBfYgIjdcqeDtoMJEypHIQke2GBYOlkeE1d5SWU6NvcxiDEG69AQOSjxq6S/SDqF20VYH3YF&#10;b6nEYWXrHOwBwESS6wQHnFZg4w6Z+gw1IPhtBdq9jkmsGxeYMQMLivxMYjOyJ3XFVLRPMxfakfCe&#10;qi+YBSx+Emi466rFA6olYLP/vbuAqSPsLy7vm0YE7Upwk2QTNLtMCBOXSVCiOZLLZN90W960Ef/K&#10;RJ4smFXBgQdRnCVHUWXkim7MgksInO/IEUmsk5E0PSF3btQyNg3WUMpizqlvBp2rZiDqqAjPZWOn&#10;INYViQXwROMm2fA6Eh3k6cWezanq1r6cPJwW68i/FfS++/wDlS5dsjRZmIWFVVFRAb3R8BEjdt55&#10;p6379Wu+ZxR8x3E6KhKWG/oHqZncK3aiq1jud9xFKTugt0vpv2vgOgUfZjj6tujbd7fddoPmD1x+&#10;i7OSzxeg2Js39/bbbtejUSgiM9bsCIO3HYzf3gG7XEkEk5fPPuRYF+Kj4YIPpjwTK+NyMM+99GKO&#10;FRfqdXfBQNKDHc44SAf9dxsbPBjT7QwbhoBZwrHH0rJBfqGUfoQuucaSRGN6A9+c8oJTUaHg9rZi&#10;eTOEBWecLSidv/hELA+AUc0mlh5s+7FaWTDzRgWzz9a5M2jQYApin6EkR8hqfyvozJtUuPnWW3AH&#10;yrRJmRo+/aBGjxkD2owtkEfbnObXHI6U+XPn/f777888/fQaZszcijV6+ZVXnHMe4lK1XwHxD996&#10;lySYsfmLAKUlyr49doKNle+S87O3n4UVdGTC08ai+eZbHyV3vfOfi9Imp007POOb760/fw/feY+z&#10;vuGgjr/pSNrow/H3wLh7W76Qthk8ffbXsu3UHHMy7tCJyjrGCrrNY+EVcAQ4AhwBjgBH4C+OQP45&#10;4L84YHx4HIG2IwBzreXLwCvUnnEuDK9MJPBpzNvCjksd0F/qvZnn4rOlzl3kXhVI9l13xVV4K/Ta&#10;a3CwSO2CIyq9eiHGROcvGjETbe8pr4EjkIIAOSFBzDvvF5hW6TU1ZGgK4UufCqgy5Iqe2Xv2OKFw&#10;3Y23mEuXWl9+434l9eqFPztBitOSDoUsGaurrGUrI08+q3/ymV1bnZzdiDQ4o47AZgmOv6fdpi/B&#10;AVtJHDB0G81HwuIEuN0miDfEESAEQgsXlYStdceeIiiGVR0OK2LQNiigEAr0kb4Sbciu0nGHqwP7&#10;S702E6EghlILPsGCuO7YU2XoXGd/4aaZSS6yImkXnAFRoP/KyznKHIHCIWA6prS8xoyGKvfbVxG9&#10;smmbXkXy+To/80Q06PMORMShbLMa2FXVG4buR/bRtbVuh+Ux/8KfJQ88oDabEIm05rXh2HufRm66&#10;rdLSvUZUwzW2XgNdctRRMSlUNu5+SncotZ9hGhdBF27V8Zo5AnlDwGM7UT+C4pH/jyrapRZiGDC/&#10;IdfWRhbtmKWaHtFC+D6cZQjW44VRGtRKChlnOTICCzUphmlqjtcjtDmMX95GySv6ayKAQMqGUCeW&#10;iAjXLNq6JZuIvujYESHoIceV7DwtdRhxkSkfuUBSpJn6opgKHgol2WyBiyqRW8XAZiizTdWGbxMZ&#10;E5INnuNERdtrlQqm125H6tvqyeYccKuh4x9yBHJDwJj3Cz5YO/JoTVGc2mrY6pLxMyuiqMgDthTh&#10;UHL7rULAq25eERNkTz0zYX/wGYLoVZ9xBrELEoymG9mUIBMchM/lc96TDFHo1Dm3PvG3OQI5IWA6&#10;1Q8/jeglsXH3ud+FO3fufOOVzsiRAXiNQAqdTW1RPfrW23YoXHvjbczfNL4LAk8/jH9oB4xoQQLt&#10;2OHhJ0ajq40/l8LFhIydifTa/gH9dEksfe8NJIlwBD+CXmXTl3y9wzngfCHJ6+EIFAQByJPxeCiN&#10;AgJtUIiWhMeCRQ5ISKxEyi9J8uEUSlBfdMW2EDseFNlAnF3KMF7vnlTvpASVMQIxKIj9V5B+80o5&#10;AgkEILsRYeEfSixCbxiBX5wSeiE76osXPQhoioDSsGWgGECJqpDZBA9Fmm62gNhG5TrRNCnIEVxF&#10;4YLFogtFkUCPAt3AhjrQztQ3ub8d7IbE1ypHgCOQgoDz00JQ3eoxJxA1rattHHXJUQcMhJ63fNor&#10;5L8bDCZ/a4bCsqlXjTgCjq6Z3JD8l14Ieh645CIOO0eg4Ag4QujBsbD5i417zG0L4TU6z20hzlJS&#10;r2xkIURUhA0jjgLldVauwK/Ix9njERVP5/mwxmqh1Nx2K8JHRyY+m0ym5e7dHE3p9N6b6I5dCh+8&#10;duV93R6HJj6Lu3HktrulJBtJ7obU0nzy33MEOAIcAY5AeyHQseHG2muU2bbDdcDZIsXf4wi0AgF9&#10;wSLkKKsaeawsee1aFp0D9iP1t3dpcD/F9JRNe85UHcUXcH0xkltZf+Mtwspl6oefGRSuiqIvJ35L&#10;0bhY+rku7yKfvCGUlje1jm5Fh/knHIHmEKjngCPjHnVf82g+/513KCMPEpSWNSCwvYo9+LgpmcYD&#10;9Dk8mtiOMKQDDygduIN6+fmZmqZg6bOJz646+lgTaRygbnbDyXm8kqp2emy83r1C7ddXQkTW7KN4&#10;5HWmax56FDx9dPx4BJ1OVIwgXM27IXUAq57XUfPKOAJFjADpa3XZUZDrjxIMUmoOxBmj+KRIrgsb&#10;LAiWDSki4A2D8pAkKCgZhtL/Ka5tieWzkVkc9qVkHhpPXY6/wIALpw0eQVQtsn/me7mIV8JfpmsO&#10;KJ9HsRBhNb4UY6Kiy+Gs7A9oAVOuEtVEqiKivVQJrAqx/m0R6fzSgsTeZDE7EexVtFVB1SjPb7x1&#10;OAdYtmwIqiNFYQXRUdSXLs4I0QkDDgQ6TdqkLU4754BbhIi/wBFoDQJ2TY2xdEnNqDMFzRLWb5Ak&#10;3Ivj0Xrh9usdOUYUzZJbbrRFRfOqVuMUelAJRz/60EJ6wadeiFVtsFRNTvLWcHsjSkpg8jP4i7bT&#10;EIelVmvJeKU1o+DfcARSENAXLJAtu+rgI92fWx5B69Yr+MUHcktecMaHHxq2YJ5xcdSJyFKcXTb9&#10;XrVT1+Al58kHHyAFy9KgDZJdF0LA58rho/Db2Ko/VLvB1Lp85JH2sF3tEYdKJfCVz9oHuQCTWjf+&#10;QdwKIuMfYt6D8cJ1wAVAmlfJEcgCAViWKIICfw2Ya4qU3ashVj6i1yOOLjan7NiaA3fGVPNRRLFX&#10;BR/sQXUEmReUptSXGALbhBclRfDQWErBLLrEX+EItBEBMKOQ3iA1SKIe0ZRNyHiS5K4Zm4DYR7B1&#10;SG7qqS/exIcUDI6SaaRfwpSDhNJrIBmJhUdOIm/4PAQpEvKACVHQ86w8oNo4/hY/z3Efcg64RUT5&#10;CxyBHBHQDeuX34wvvw6PfcisrZUbZwdURx0FBrds3H2ZwtZby5aas76LvPaqNXtO2oZxUvluvRpO&#10;S/7TTsuxZ/x1jkBbEYBuBHfHusuvlhwrOv1NXP0sQe787mtYz/LArSn5b+MCGbI5bz4sk+EFALch&#10;oa4uOfCqsvMOvrNPlwcPkCv6pO8ZYmvccg8qCT/7bOIF1KNssqm8/Xa+k49T90JqlhzpXlsxSPN9&#10;nAN+8CGRMeiUonmP3WVHDU5r6HbTz7jeqABTwav8uyLATEoQmEdBdCuofOEdlBzVFkFi8SAEVgkl&#10;p8xw32dbFy6SsgO1cJoiQ8JlQ+vrodyBvHAE2h0BGV7sCJ4qmUhASGkSUUCQRSx2QW9CfclEwXEM&#10;WaUdgaUrQtiTTKFBgKDW1SDTTjsOePni55AgGUn7hSXrhP4YEiBZdXSWvLTjiwLDDvgR1ltJZtkn&#10;zgF3/MzxHvx1EICsLBQSI2vX/mMUSZ4jMQjOECjAHaA8cAD+DE56EURUKCtrem44uhF54x3nh/+J&#10;z75MJ5zcEKUvAZHnyFGObATH3SmYWjZiv78OtnwkxYGAywFb732MOBhVZ10EsTAWuTbuXlm0vEce&#10;IdRnFnc7q8+fZwm+ulGjQYcleAAjiCTdLInxg++vdsJof/9tnaOPkBvlO24Ypz37q4gshI841fTo&#10;TNNCBbvH6t2jZO99fddf7ni9joomO56TrLv0SqTujEx/zZWFw9xM5BxwcaxY3ou/BQI4mMKI2exY&#10;lhPnTiEoM0XEeiZ7T3bC4OeKoCLUPP2zUaHYuDhZ8BJ0w3ZIsXXEuU+KeEWZ55kptIJg0SLMojn1&#10;/VssqiIcJK6FyOYFqhtTJEh0sEqxyFXBADdswzg6ZV07ss9wYAGB9U5hqxysahg826ZkGxIiWMkb&#10;ZEhsMyYRjoimagowklashgBwEcmyZAiTEHQDvDjIXcdTXwwa2YcNBNIh1wRopSmwezZzxzngbFDi&#10;73AEskCgpgabruroE1U9Fv3198QHOCicil6gwp3fn0E/DMLft8k5JQjRBx8VorHI40+mbQn013PA&#10;/jhyAk8/ln3O8yw6zV/hCOSIACiL6Bizv8J9sfLYE0j87NjeyxGITfJdcn5icRrvf4x6ay6/kjQq&#10;tXWJgM/4oenI3iE7i8FA6TMTmm97wxCsedFYsQT+eIkCJ4Iuk1+Wu3SVttkyx64X8PXqMSdi+8Nu&#10;A5aRnAMuINC8ao5AmxDIUjuUqY2sLtZt6iD/mCPAEWgVAjlvTs4Btwpn/hFHoAkClQcdCoPn6PyF&#10;jYw8A0HYYQWnvAz5nDJoYMpH8BWG237oprtJoDd9eiZQxW37S7ZVPvUViuTRQaFu+YRzBFwEwOZB&#10;zRmd9qok2qFLb7Lgh+RIgWcospV2wAFIpRCdPhXmUXWXX9MUMUh+EPkcvy2Z/hxlHmkc+TzxPpyd&#10;wg89LNpSaPxDKRFm1FFHgucOjr+32ORAjAN2rNlfuvlCYfXtOf04+BCW3nx9MyunKKTnfGXnjABZ&#10;50AoA/c4xGiDUYP7OPgH9CwWNDRJj4F3TKTsYkEQW36EKClrmAojr4/uVup2gP6HhliX3WwoG21h&#10;YXpIhQvzEq8OpRRisVOYHlJRCVJU80rw0kAQn5QwBYilZ1N8PQw/pooeCaldGqJcJf4uytCqKVbM&#10;Izk+GFlSJtQWk8VstEjyjm8UCCAnNaUccmxPbR20uyxEKqTRXtwwhRiZ7jMzflwVU9ezLGjIIgyJ&#10;dbSkHCvZypR00IJeWfSZzDme8iqwenCBRbApJFyy5agCnXLOvGahsZUsXYP3AqLesQ5jYxsyet1C&#10;PzkHXOh5SVu/Oys0OY3kkSBPpDB0f5Mo8X80ehME9ucFVEVNLZn/u9UtWaYjN+aypYrTKCgrTuya&#10;hb+WGIbgxiJutpjVdbiUWfORvYeoeR6L2KsPyJC6WU/UafXuBXthZfBgR4gGRh5LBhplpUXhR5/r&#10;gNmUhS67GnOgT3sNidkoOIZbCY4Jv7d0+iQitAMHJU0JXTfExcuxT2vPOgd2LLW//KTiUEuyy8Kc&#10;SlSP7dlyc9PnKZ/6Gt1USv2oNXXN5Nph/j5HoG0I2Day7sq1Y04wEZF59g/Y1AgMWTbnI8dSQveP&#10;lRQ1PH0Ks6yqP7Hql6wy/J+I1xgYd7cu+jxsMactdnWNZChVe+2FkB9CTR08+dhrksM+6TprjiNb&#10;YgApO4urbBiwK3k3VNUBFrZPJe/l5+K2Eby4uTRlnANu31m0TAFPjDhUZMREUBjECm5gYR07RrwU&#10;PNsQ/Df+gH2lSyMLW5540GkscDymiBgyFCAGD8SYGuN0KT1s0oO3VI3MbhEGrsVHFkyvHqWoqyzK&#10;Uh4fxYiBJ3Q7oBiWqTg+K8b8+WBKqafzuGnfqWllazFYdFJmU4qRi3t6PfVlSdbgvKhGYpatqclu&#10;jjbjEmSaV2Qv1XBRdrSUMEC2SBaVlDJYUwzHg8u0AQaAZWJoowa5laPkn3EE6hFA4ClHB8+rBcK4&#10;1CMwFc4enxRd78AQ2iNpdkzXtAbqy/yAI5ICtzoYSVt2MKLBU6m5VSzZEUE1o5D9EGMdp1CULNv2&#10;4LGlGLZFMRYc5zjPvfGhWeQkrdiN43Y17TbngNt1Kq3KSikUdpYsgw29VF1r4UI4fwFJa1ixcPVD&#10;1vX5Cyi2TGK5V1baK9fY4RD8Stu1r+3SGHwIS267BnvUc9rJgKRd2sxnI6FxD4HQRsfHc6MmV61s&#10;O8h7yoneUUel0EzjvQ8RirLqiiuxXZ3a2rS9oYD1A/pLvTfz3nCF2rmzWFrKcy3kc9p4XXlEAMEy&#10;QnWRU8+HEsWe/Q05BjUucBTyjjoMQunguPuyabZu/DhRVCLjH04cjOwrMXDztfiP9/STi/MWumGz&#10;vsnkFrfnwK1X245Tcnpz4eo2viMvmynswHeIAY1F8Njrq/QNlebKlfbSpeYff9T89qsz72f911+M&#10;XxaGli5zFi8Jr1ihL12ur1nnrFvrPvaGDWLVGilcI4LcJp5IRDJ1ZNlw4/1u5I9ky5BOyXZJ0PF7&#10;nW49hU27Cp27WJ26U6KUjahAgVtdTc+GVdKGdUzj2zA1nWpjyibd5W7d5PJyQY813KXWrrPXrlOW&#10;L40s/Y3cg/Gkm1CPrWrBTuKmFZ6eFVoM1xIvcdO8cASKDAHiEiKhtZBIL/pzDXzcwyGDXHobPf6u&#10;myjdu8s9NpV79mix+44ew6OtqzLXrTMgFmJVgcN2NJ+iijgo8IDnbrGedn7BPfAjIrrYMHYZcXTk&#10;gOTB1bm5wjngPE9WDELln3+mC9usL2Xbii38w4mG9d9+s6tWayvX60xJCKMjSB3pHdj5QXBD9lNU&#10;oPdTLEpR59rRuQUzRMm3mGlDnvva/tWBkJTRihT7bxX1OIFdhyG4RMnFF5DBRvt3pg0tQt4ce52M&#10;ltdffYUnqiE0fTKJlDwBz7UXypttru27r+sS6JbwuPHszwk6Yscj2wIuHelSsKk9KsShO/uPGiPv&#10;tRPcfy3BUoojznwbAOOf/hURMG3z54VKdG3lxXcIi1dYIsTMqfEnSm69VXeM4GnHMdOWhkS56eFY&#10;thw/rx76D9xvLUmK2xvCWKRPb9s0O835HL/VJVsrsst6bMF8dKxm+GFkMVZfoDPsNPklXbRKhgxt&#10;Zu45Ac7PxtDnLbRlPXbEuYYcdWqr6dSFAkNFqBhLkqHxtAxEQDKg9usYQqN5fbaqeM6IC0MQmymw&#10;xw4WrBbzWrD55O0GIyydXOJNa/2HPVgflxHpcA1d1JDaswNTeLZi9BhjZO5CUdQjY06n4yBSJyep&#10;BkzVU37o/qZ/0+CdJC6jOPV1IYT/qT7rAg3WznO+wM80UYZBeNqmEZzPf9450jZbew8ajg0sNyiU&#10;W9FT/glHoDAIYPFaZnTGm5oVWXvXw0iGJG+oheGRa/GLA04NBGDk7B9/F/7pOWCEY0ZExZfNFbvm&#10;sqvwiTVjumkmZfSDP8/4W3yWRx5zVGHG09ZaY7O/IgI85oRk41mYbHR77y3cJNSBg5ppYKOS+7UV&#10;qPx/DxE/86JBSi3bhF5XhYAk7oVC5vMWJVIH8YVyxGOCj22Uq7mpmT784hDkBYQbKbcUBPylpOxg&#10;kSCxRfBxFd8nHhG27uChIaVBCPB07ivJP5RBLjyqATYaweLYQ9JPAQITcpXJ46OgN7A9AMGhsIpp&#10;pKtoDHHj2INmYaqBdzamFQizCojdyCVCpRRpeFRcsOrxhw5Mjtkx0c9i0xNPTDI6rA0xUuJA18sW&#10;ACI8N/bQwCsUoR5mee6EIvcL6C6q4tQ3//uV19hmBHDQSRFTBYcKW2iP6FjeiAVTSmxtEmPRdpZN&#10;ScKRJ9sqHjoJ1JapryvcA9kmRzvT1+CGhzORLBJb9udp88BaXwGSiuJhZ1nDA5sz2Nm2qDziHHDr&#10;cafTFeRm+TowQlUHHuGIurcqFpJbz1dam/WCLbPSuw+Wo9qrgkj55t0UHPJY5f23sDt3S/SVJD0U&#10;3U2oOftckOXmx0BBEM89Jewr9V9ygfsmOGCQdi0DH9ZqREB9ibaCBisdxOm3uuvZfajX1qqOWbn/&#10;UYbfkf5Yye77DbJnZVC/sBLs9soTim4JXTrbq1cbP/xv7ZV3lMZCtr7BQu6EdGIBTIQc9Gm24nnw&#10;boSJ1vb9h2DpgkKXE144AsWHQCR8y/0UiOOZFyKa5tcNQ0KO3rhgzzNgK9n2qI/ejlxgykAWdoYy&#10;+bYg9iPqGzUEPbx+yD/wV29NCJYPbnF691RNOTDnPRB0kObiQ4N6FB7/CP40xj6CK3iiAJIuixfB&#10;mhI9b6bbRTqk4gS6aa/oyufA+hwnMRx3lKgC9ze69rTu0WKCCkdu3PhYnA1FhKsOeEX8BapSDQqG&#10;xMPWIuMxSYncQnNgqWvICxXC3vhHCjKR0F+J1crjQ4lQ0MRflPoCQbCo5C+kaBpu/7ivs/gbDfg7&#10;gseALI68vthSIa7Ab0Z0BRHoPQgkkHamcK7giKIw7q5+ggDk1HdjOQD+fv10fBSEA4I+uAQZUXgQ&#10;MrVvfBfYohyVLAm2WIl7aUvUl5Y8WcXAxYP2C54I7Yh4hXCDhKuIDHFdsVJf955ApreIwZB0GsCH&#10;GRLM5qkvGztGyktrEaDrHYtuse7sc0As9TlzQD4bVwa5tGrB1tcbFLqUaRU9xLIuMlLRwbJv2N6W&#10;UachNL8qSf3otqgLhgrhJs0KBX1hHrKk1meJNgWNTRQWdqSuTlWsyBHH4p+RefMUIqYZi+V4nWMO&#10;6nrLrRL0sq0dJv/ORWDdyWd2EpTK/77l6B7YiLg/pCkKlmBmyl+ZWuuPBLr3lkOh8FMTrcV/xj7+&#10;xCNIIXADEEilY3/FQf0s0RO87xavU2JuuwVqy7Nans8cRyAvCFSTv5x5wVU1OEU+eM+0LTnp2EF+&#10;6tL9h8VktXTsA3grWhqQKctvttydAVPD9z4zFnxX9SDlZgBNSvgJl4y9L6LEyo8cSWnEirWEb74T&#10;Xat+/jmt/vDHvpZlp+StNylQWLMlW4yKdewd3S/QNFIBOzC5QgRIcD/4QTxcBh3MJKK2BEnFr0QR&#10;dFazJVk0EKBQFGKWFVFBTmWNQm2Q7gN+5irmgx7KaoWhQbiMKYWQEhHf6rWqxIeZdhTHuRePIHqb&#10;hYBShPmhWFbDyb7FHY3axta+wwJ5Qi8gqzFJ8Fqgvg1ipSjpvSloBlKmBXSVzg78n6YO7yi6iNh0&#10;bnizRoXF5KQFI+FyJcGWIIYDpnjPmI1txnh/84MAzi+KE8SSZYLJ8zDLBF1ScPLUF4rW4+gQCcEB&#10;GLl+IXTF73JKEQieQ0fICkHFKYcHMiEmCGKGFI7lM3F3LWo6FT+9ceWoL2QEYkBu2XK3OQfc9oUK&#10;Esti/8JfZOUyop9/kjG90Lk0jGDj/fpT3GNESIKkgZYoSVKIuXUjmscbz8US2BFWn3NBqWWHWbYv&#10;W7ERyzDTGEouviiqaOXnn1WnGGC02z7Uv2kNtl370JOSYMbGPSQjhBWCOyfp3XHJCtx8A5Fnyr9t&#10;rD/rHIQlE1esZNZt6XegT3fss0/Dr0tuvhokGBp5xh9z+vs3XV9FO2xQRbGuGtq1Opj4Qt728wLJ&#10;BvVtJDU1gmW+M44vu4TSEcK2U1az0PqmDNiyQrfeHX3tVaEmVH8i2nA9wglZ9sWnYKkRDr2YpXfV&#10;Rx9H2/+LbyP192xl+H4QhQaefqJF2++WSXTRLo6i6RjZ9LJ7IdnOgxVGCFM84JpUnUWFYfHEGeWN&#10;6zEIdLC+DXbC2c4CDGjxqWLYiM2BdsilJylPNbHiZNRMyhTcXPEYMlJfx0xF4NS39auFrv44dCjl&#10;CxRf8CBiuMeTWmDqKcgnBQt1bIVs4KEIhsE6u2I1vOa+T+lfMDWiGFFRGWaQbm60LBBUlFPf1s8Q&#10;/7IgCBDza8OR1WNpiHeLZS5plD8By58FJBeRBUm2SPFm4MihUKk40+iSn4XWN6m/LA8LGGacVw37&#10;hU5SYr4d3cJfi5r6Eum1oGVUo5CB1R8LYNlJc51F4RxwFiAVzSuhG243IyFj2gxm/pOmECsdDDqi&#10;UTZ2HK2M4fsXTd831o4g8Th43NpjTkqfgGXQQESB9gwfAQIcGfdw84MUAxSEJPDM4zjBlCG7F/Ol&#10;fmOdLd7v/CGgz5sP3qF29PFwmpCYz4VbmH+dqJYEQYkDt15je3z+Qw9pdbPWsqXmrO8jr06z5nyZ&#10;qAS2XaUPPAC+RRt5REta1Fa3nLcP1/fZJqUu32UXwTgtcNE5sABqvplsea+8dZZX1EYEWj62uVVd&#10;GyFO+ZzjmV88eW0bPQLtsCXaoYlimAbOARfDLLTQB4iZY89PsX74X+z192w7JEHSmfZeVRqENX/Z&#10;5KmyKsvbbE2V8vtVW6YXIa7CkXUHH6raorF0aX1atEY1wkdCRW4nuIlBjpbRocAJHjYyplklt96C&#10;1xRkUkOoFaYi5oUjUGwIUJLqBQthl1B71Knw8FWq60zkZ6uXK2MXlPpKQrJcNu1FSI6VbbbWRUQU&#10;yErcmn6kn38VeXRC7M/fjFUr3Bek0lJZV8q+/hBybrMsWMSmK05s7i+I+Vw54vCUoZX935OCGNMO&#10;OKjFE5if0MW2/lP7U3+qk/44JsNLSULQ7+SQK1CVIFQWqZlhRwjnGBmht1hqAz63bZxbEXGYTcnw&#10;RSl2WDzPdkrcMRWaHsmBGSfLq5gmKhn0x9D6mgimIsqw9CRjTzdoEKe+bZwd/nkBECBLBVRL5iSS&#10;pekiPNgVC4YK7tpGuBgE6atDqD4IWClhKlnut4X6UmBXRYrIEZ0sreLbBxWLWoiSrUKJxlJwFmlB&#10;QDwy/UgT35D8Vmzc29MrCpOHwzngIp3cRLfMH3+q++gD4e0P7UV/xhSbxehoVGxEhRs0EJ6mJc88&#10;jggbdq9uoqWSWQ8vbURArwudfU3k04/gSsYM5nKjmaLPJ3bp6h93m2hp2pCdsE/JXIvi7fGrURsn&#10;hn9eKASi8xd6DGv98SeRa+WGkCNT3GdmJEhFHjwY5Dgw+WVdDWklXZDMC+pgudXsL06ulcuND+fU&#10;3nyjAtuuelIrnX58wJbVm5GlFG56RbxZHKHytTe9cEi5gkJYJ5fOM/9DJmU9e8HrtPmp4lxSoZZy&#10;Huo1yVUJzKwi+BAdC/cp+BPHnYzrvY0tsr/FaoWhoIVs1wgDCX6MU9+2gI8YzzZ8unEPh705eW27&#10;pJc8DLJ9KAgsLNYtGQlCJUshPzXXEt4N28ELR6DoEIDkGUvdSycOPCph9IxwGG7sPKhLyMQZjy+G&#10;v0WRdUYWKbwz+N/WU18GgGTBYwBnmBs+Pv6oYIfBgrOA8UW9WRCekIVMSjoWWCx8Qo2FiG+J+gIB&#10;zgEX3U5IdAjzqk+boc+eo09/LVMvlYEDwJ2VTn0Z2SAEStvOS1sRgIc2SGVs2huCHqq79rbWVKd5&#10;fBecLW/Wx7P/P4RgaY6cc2sa5N9wBNqIQOyLr2XR3HDMiU3DR5iS4+0/APWXTXmFWikLtLEt93Mn&#10;Go1MeNpYNN9866PkCkvffRO5DaTBLJR0cZfYzXfDRDw68blEN0UKiid3nvdNlh0v6htGlmP4i70G&#10;uhtl8pgoMi1hIdrxbMHJw2SxWOHqLSODMHTCyP8AZ/m/GA4dMhwWB1Sqo1ADticMbVcOGwQB9fwx&#10;BAZXwyWwhqO8UzQpJuII4T6PSaT/01yayHwEDpv0Q/RPxBJH9gW8wwtHoN0RILmvGQXH5qmpxYIN&#10;N04gb4rgTz0s3jM9UWQ4hy1EHguC+SFzSX1xzzQQMB1/UuKxoi4IsCSHKpMjDMKXOWyXMAOcbAvn&#10;gLNFqv3eIyMEwZg+HdY7tZfezJSGqaczTnSFpZksnz7JEAwpUErWPbl5wLffgDamlpA9cslKWbLX&#10;jThChRSuug5Bb7PsvzR8P8j/S2++yvKqUrdNSXqHcCyrVsL0yvzwI9OJCDO/I6I7+2tkL3OqK3He&#10;+f55ECJhlT5wKyKSiogKzgtHoH0RQOSY2OLFUiRUPepUQYlJlTESNicoIgjksWO8iPL8EA4iCgwJ&#10;B+Bs90NLA3GqayoPOkwMh+0NVe67Ekug1OndGfEY+C3V0MG/t531/zoUbhD2/Hn1PZE9Bx7gCLHg&#10;009m2bccaHWWNfLX2oIAWCFDqBXBNtVZSm2VhzIKQ7Ubj7tEwVZBllUPMnHKfnqQcxjBEclGglPf&#10;tuBe/y18KsRYtVC3ARd+0zBMJTWaVfJcUKQehPJGBBy/1/F7IHhWynqGNcmESt4IO3rEBkNcWaPW&#10;VZlRXYvERIseB8liDJb7BVFvrZg3WkP3fmideeEItDcCMNC3xeoNYijm9XsVyr6WdNRoflXRDI8c&#10;Lq0PUZ8n6gvxkoUgV9g9hqmBkaw/3yTVhwfCIBxo+SLzhUKUFL+WFtFtyCsT57NoRzxeW24uO05K&#10;fzgHXKgJakW9LEC/qE+doSh2zSXXNK0B1CAmW95tB3lMyTvlWSK7peXco6UVUKf5BDsKV39ZCI08&#10;CQKIyNffpq0WdiFk+Mbyb7M7+yDFFPy3XwuRs7b7bsj8CK7XMcPGG+9ba9bGfvjJeP9jSNMy9ZDl&#10;KFS6zvoEphtS74r8DITXwhHIAgEKTu8Ikfnfh66/S/z1TzNUywTNZHdsITeMYJcdPsaSTM/4uxNW&#10;0FnUmtUrCJKrL/hFqK2tG3Ni8gfBG6/DP5UzTtkYuAlTqImu33bHpITg0CMpJbdegcD/3jNOyQoI&#10;7iuaJUzt85q4eIm5ark093/2D7+kbzEYUMvKS3faRdptF0fz0tM+PfsbtEK0cPkS4Y/fjMp10Zp1&#10;GUcM1a7f6/OUeQYOwiPuuQcFlQwGxUCZ+ccv1m+/WLM+F+Z8FZu/wPz1V2nNShXm0JmLtGmFVdFH&#10;8HiFEt/fAGM+xKJBAMsYYjYrIn4z31MXFY0YbP/d1LSgymrPHliZ9rbbONvumjaNZhuHAfdice1K&#10;Yd3qlHrsTXvgycJ7to3t5+NzsL7rVqc4hcqio3fvJnTumn0DnAPOHquCv2lO+TeyuddedjWyJ6Vt&#10;zNN/a0dWglNeoCD+MK/lJa8I1Dw7Ec5etbfe1UytSAwuVlSATyi57Fy85h19FDHONSFMWOSZ5xAX&#10;OjrtTeiRofrNpmveUUfitZJx95KTEi8cgXZEwKyrxjFTtfv+Vjgk2A3XRNxEvSORf1cIjr2nPn1M&#10;nrsFCVJ4/CNCNBp+4qnkqjtR7iNBqqgofs2oJcTM92bWnnlOI+NXUSx/5y0YXiqDsjXh5gQ4z2ur&#10;FdWRRmT21/iw+omnVcew/vNfZgrYUBBkw4KLkU/znHEq7K3EIw/wyn5B01rRFv+kKQJk+RyNQr1e&#10;ddaFiPvjfDwr9R1sMo+GI8m7xxDkVtYO2CfmhAM7DcNrypo1hizHZs6ksHnffofkkNFffrftqByG&#10;ZWmG0n8rqNqUzTaDEskz6khkzlD3P4gnQ+Irs10RsIXIQ49bPjsyboKEwHnII8iKvUVPxfaU3HEj&#10;Fqe6z14FuhWajh0+5wLBMIyPPiOK6yhi0GsH/OWfvEedCPgpgVxxlzAsZcc+W/vQgzJzZUBxPCps&#10;x7rP+hyeE1KXLll2nxPgLIEqyGt09KNiS9CfnYj/1t12N6LOQAEJO6vk9izb8vSpMMvLyp95wgwG&#10;Pf7Sol+fBYErTaVxBNvUHGl0a0OI5Fm52xBR8jq1NcnVwScY3kRywI8MY54zT/cYsnLeiYKFeNx0&#10;RkQm/h9MRsLPPE87sKZWcRRdtRQTltNxoyqaX+iH44lC6V/ygfvKCJ0ydHf03Td6JOJIq75Aq6MJ&#10;tWnk/OO/LQKOs+bgQyXE25i7AEYklDuTFqog7rmTacrdpr6Mf8MyUCrQurSsqoMPg3Wpteg32hGg&#10;wZv2NLqWdXlnBiNluQad64BZhPjeufCG2hkzYAbrNi8Fgrpkd5n7NbIXZ3994AS4AyYvqUk7cvkV&#10;IZg8TH2XFqLpWE2SsluBEicQ6HLrddKwoZFgKeyelXxQnY4ddr5ahy2UOf9n1KYO7t/6Oi2h+uxz&#10;EO3Zfv992JtgSyRX5T/teEH0+i493ZZUM1CGmM/61DfgXhRlkmojvAERgxCgm3RnjZVXYmlA7N3L&#10;j1gcolcZtiti5EhDdyeaTdH7JI2dMnAHZikcuAS69bPHv8wJAdKV3HYXGN7oxGeRszbh4ujfZsuw&#10;qnSZ9ByFvirtVLhY5VZtLcLVrx+8e318OahwLO2f+yiDdyy57MKcxtKRLxtGzZ7DncUrTE/ca8s/&#10;+qiY7QTG3ZtT+uLsSXVHDvYv2TbsX2F1qIuaZmn4Kx5TaRzsEDOLeN+wrFUVk4K1iSUwswMWzQiG&#10;mB0FPJcawiaS6xIzBCqCsOYw8yB+H5dHCjFLfXSjuFHmb3K8byEYBTZq/I1E8DfKaoBIeVQRG59p&#10;5eK/T6CT5TOcjyRVsCXRC7ASdYsIQwAvScUKOTFB0HBaaQiqgTcQnlIRTNnGg/8hYh6mCIFC8SH2&#10;HmKBQkHPJhSkXI55ZFtFtgxIrOJ7zQef3/rA0hRtj0LQt/cCZ1jRRLgP/ZPi7/PyV0aAODWaZQvb&#10;T7SxHrHsINyh/YPfhL2aJUGFgtwK0LYUai1QZCGI9xBACLEu2VWXrp+ibCJsY+Foft5nlTqtItJs&#10;xNMQoRYHNDLhSDmakHEOOO+Tk22F1VdejjNfn/5GBosrbBYR5rWef+6rnXOq1qtCzCLSJJHs5ctt&#10;SbDe+djtB4WSHrS11m8rQVaLIFalZcymIG2Ric+BTKkDBrIQyxRlR+zVE9teGzMyE3z6B//BFSX8&#10;wfsIlWe89zHZPlCS8AaaDe8g7wEHYLzlTz+a7RyAYs+eAyJcfcwpTT9xVK//ust8p5+AqLfW3IWA&#10;tu62O/Ba9KuvKexJuoJgWNoeO4ua13v+mVLnTnK/1Ezd2XesoG+aX84hf5P6gqNDG9gfGiwZGS15&#10;+asiYNvGl19D5lJzzHENUw+vI58P5KTz+2/QAujZA2SkoABEpr0hC9Hay6FmjhekPvRddKF20Ai5&#10;LXKsgna6ceXW3J9xa6k66NDkm3Pg/ntxldBGH5HTdbqwWLcjJhtvU81fNnO+ijKucmMp+e9qrhE5&#10;m+1Ba7q3UeDvOpzwwhEoGgT+pguSc8DtvgIhTb78qggUiq9NsRDJGf546aQWcrBUsSzfa8/L5ZsY&#10;PbojBXCmuxLJOpetgowzPO4xeDFZ0960LCg042Zcpmgibba2P8yL/MFnHksdbU21gbiLr0w1YcT7&#10;QZxpNkQhOGqkJUn+UUfkB52aGqGqrvrm22xFtN6nwOtw18F1m1LkximBo46712ODAx4db9GwzEid&#10;PW++uWCB+eYH9qo1sWVLYDNC/leUcYTAgBCLYmLUF0TUKXvmKQ9SBw4/IJtuO9W1YKArhx8hyYqx&#10;9M8GnkCSTXAFu+/s8QX8Tz8WeeQpx47VPvQwQpCRvaYlQUwHXqJpE55Ro0RBCyKuJOwyiiAjFQT+&#10;Vl1Ydcy6aTMkx4xMf81nq+GfF6DnCF8KOWADdA6UgRre1wZvhR+qo4/yn3SioBRxKvRsJpi/k4QA&#10;Vjsiolbvf6SMSIkrlyd+g9Xc+Z6b7C23Mofu4iF9DFLcFhA4bPfYZVdj09a9Wp9gBhHkFK9y23V+&#10;uOTVq2kK2IN8VB2+9fYYRPkTX4LiK1Fft3nfxARZCZRAmJ59I5wDzh6rPLxJyb4UO+YB9YHG0U/R&#10;ginef3Iid9BkKGPwY0GWQUW9aNWTmfqSOhXHPZEzsqfAwW/gW4X0ku6jQCwCPaMFn6WUuSYpKoyu&#10;HaSKR4Jt0kviK/cBudco7mvbCuX1Y5rFmGjAaFDUoOfxoC94HBGGgkjuLZomMnFL0EdptpaUbNGC&#10;ehVjsUAk0EFI1GGvJCHtBMZAKcOJdpMuluW2dzQ8+LsCBEwZpk5Z9hrwWLKM4RuOkTwFimF6HEQA&#10;tSMqwLOQKBzCZ4VaYakFqQsNycPxIWVOZT3BnCGgFSwhO5b6kl6NzZ1kmiqOVFJQy37Hj3VlYm0w&#10;6DTSVtNEuA+imWItGMg1h9wfUGAgUAJufzgs27oEspyKfL6WKoH4m3JWqZBitZtYvQ4lbkmsdgcR&#10;3yQ9LFnQCSPqLTZ+Qakv+gRLCUPySk400QfZEkziQ5DKPNudm8/l0qq6bEEpgW2OHT+63T2FJKYe&#10;bJ4kliCbujkHnA1KeXsn8sKk2P++i776qoLcvrCoahJyDaH5pdISyY6VTp0O2yllQL/md0XNww/5&#10;onLlE/fBex5kjbhDOkAbOmzCvigYLH/xUVErUwZRTjGiJ9gJVXWgLlVjToDPsTN/AdSr4Efjv8Uq&#10;6t1NM0tKv2Juea0vtrB+feybH40PPzbeeceqq8UtIaWyiOKUHnEkef3ffx8t59pqvBB++gVhzZro&#10;v98X9ZAVgwEZI7luSt7GxRCN0ksvw88QOkAyYsIWWyA7GLZyNl2ue3C8akg1jz4p2Xry5kcFoOLB&#10;8bfqdsh+bro5dwHsrxCiHnYjaauFAMO7+x74VdmUF0HDcI0okO9GNoPCO0ZVJbTj+lOTjPA6Y+ob&#10;OPPgKEXBAeDjLGJxZCzsRuNCLHrPOAH2OcGbLxeFjSlEl7FgkVhZHU8nwPTZ4qABZOn2ty9Y7T5b&#10;qRk3wZZoQ7l4wB9dPf1k7awTlZ69INKRcRkusEM6vPeqh/5TRtDGZXEu3OrRw7PtQPWkk/x7D9lY&#10;ZmnDkH9AsiiuWE0XWthnHvhP/Ol7+nGMi/FTOYxjo7l05DCm4nzVgQWvjvsR0l37DISQtCFTTons&#10;j45HIO5UnKjXB84F5oJ2kzspmCzaPUjawCKAIw8hHEnFqGu+C1NpZpGbCA5OSbXhWWOqekkyZyCC&#10;vbQNUAoFv0U+FNzeSKAbLyakVKJkqIhNQWaSrdQX0rfEnyo2wr1LMQwWfj5JWSXAmUui4YspYCsx&#10;AowJd3TXGhzHJhhkkdhjEASyFme9aBgXhOS4WGjISuH42Avov2mpcNFqmfq648Gj6h5LhhUjrv8N&#10;GRfQEaQqMuQY3IPokm5KpqwgfwLuACmT1RBBHqymiHs92cyR0Db1jtEey5HZkNOiIAwhpIcxJqIB&#10;QK4MXpcE5xDVI8k62Z1nGgWz7iao2QM3K1BtfF5g6uvOBEk+IY7AHbA1ay2GKkw4d1EduDoSEmwQ&#10;lLaEHF2x1mk87TENRdkGUAG4oq7C8NmkoBuuWApmyLRa6hQd1rzoOJZuoakvuuFm38T5k1iHkCnR&#10;2iNHg2IvLIuoy75IPpxNGAfbUBAg4lFsHEu5UV+6ILZmyRc7UMXYP3P2V+Hpb1pz5thLl2Tqn10a&#10;BEUsn/oS8SHbpndspSmnm5dTe8Y5RIjnL2jmDiX2qsDrpc88qfTfgpxf6gvIb82IQ7HfTPC+GQp2&#10;a9e338GulAdtk9Odzq0P7rL6tH/rixfrD09I2wKYsZJxd4Er8/1zOA7L6DPPw7+59pln6du6RqEw&#10;mn6uDCRWPnj/WEfU5VwTd4O8LF9BIoAD/kW+ECwER0MTYLaDcUtgUHkrFG5RpATCVvbAA2AeYQDZ&#10;USsPB4NUU40rTnTsI8bMOcYv8yAwb0tn5CE7gT0KTHmxcIJBG5YBjhT74ENZsGLvfyIil1TfLaRB&#10;/aU9dpZLAmLWGmjMpzHnS/Oj/0RfedWKRRDiOHnKlD32gIKj05Tn/p6sBkirBJwFYd3Q/SAKcerq&#10;XPaMrtgVFfhJ6Yf/lmEFDaVVO5SaGlzyqgYiZ0lDY+rAAd5Rh8nDhsr94/K5duhIa5twmDeEQFFE&#10;kkpw7H34l5qj/bNbwd9zWbYW/9y/w9HuSnwYj9fIaCjp0I/fq8DBEqtFvpkZNVcQeoBBdflC0j6m&#10;e5Ey2OIQYueQDVYOF7VkD1uQO3BJYPQytIIPQJhcRabOXFpzGzdrjRhgQax3Uq+voN7xF7SWro0U&#10;BYBaYYIbDJ6JQJuheKKkMGdGl+tFqpamw3ebjkvZEu7BZHaEn7OBsKA/aAR5HEmo3Hhw4IbjfWC+&#10;xS069eGVOMwdpy+lQxb3BpppynJI5gPJJ1zS5LFVEF+MzAuzGZYTPHOyk1duSyDT2/H5Z2wEsb3g&#10;vURbg1wcvtUieCEUWgFkupBFIVadOdphzDLMBJhHa8ryIe44x/WbRcsb0yuAGDuexCFJZA/bDccC&#10;RFMMrnYCiFhHMASNJbTonEVkKBe5bQfBD6sUlwFOKThL8KQE8Mmyj5wDzhKoVr6GiMDe9Ssr73nA&#10;+/Pq8A9zENU5XXIcSWD6qsBLUxVP2BmwjQJf9XQLMrToF69uV40+yfGGlHU6EUgYUDV5FTIR7/C9&#10;qMKxDzmSaQf9ctJb0YuvMwU9/NpbGmhYulYsCFh23s1QkfVhIu0MWBbk4hqIIy90xbWGEDWmvAOz&#10;W50JuOpLfKRdnnjGkqKx1b8Khi/y8AOgGcqytQL04g5ZF2dyyYeFUMkRoy3Jcq+ckAHZtpzaNVsw&#10;Vi1FDeJTk2p/n+dEwnJJCXyhfU8/ohIIagjfnXkWdlHs09lCLMpSfzdCISETguwe8gYQh2bm3ikN&#10;4szvPPdrxkZ3zHU2+tyLuqibYx+Cfb1cw+R7ZFuVZmohUC859TRCbvPeOPas/3tKkDzmsqVNB+g/&#10;4lBDUwL33ZvLzLewR0hCXF0Heqg//TxejT71jIUpqQ3LMUnXIDSnMCrq5j31/luVnX+JuuPgFrdc&#10;GPL+2+4JizHj6YmqqCGlMqYMND5ZpCFbdp2idJ46EXPv2X2j0TK2OPYsX8B2MsfBLV6se/gx2c13&#10;xEguWd6NvRsmkZ5RR7Ub6XNmfYmr/dpjToH0O9F/cZ9h3iuv8lT0kDuXZTmojnoNB65+6bVoPfbq&#10;q8l96PLTHPpnaedW3CI65sjoKATbuV2oNShfoKVJlhbTdER7gQ1CvZqN/gLuCfTYgPIO/3VMGb83&#10;kQs4HfVlqqwSSNdE1RQV0fRA74iHsXANdYIXQPZZTQqDwaQohyIyv4OTrafR7P5GSeZxEYDJsMsD&#10;NX4g3IYtBjhxwYGnCgvTmvUZDN8i4hodCSehhl5A9Qs2N6l+nPkSTIht2GNivIDDDwNmwfbI0DWS&#10;itJgzGmjESU+J3UeeoxDhJx83BuzTEFsGReU+A/MSHDHViwzRlpADzTFcI6HKh0OQqC+qA1m5bqj&#10;IJZVzIwSoWoMIGN7WeXUDTJWbwpRoxl0EBHHrSY/W4k4fDYY0lpisihvuWCmeD3REUpxwxj/h0D6&#10;sPxSBEtFGH30meysGmMIHsiQTdxMSPVGsgADzlQluM5I3his9pqsAUAQgq2sEZXYfSg/hVzH8D/I&#10;PnDlQSxOGKArKrhfC8kowI0jPj+011g6SplTCmOWTI2yEGqmadKMQ6cCBSYsGbGKaGRsythiaFjV&#10;MbgSOKbXlGBwl5+BbEy1ELeJDYEIe44VJjU7aS1p9eCHOJogkWs36otGDSgboBrB/5ImSLVMGOjj&#10;N8WMqxsmDme1BbcJCh7rSo9wy8V/cSIpeFhQuZwL54BzhizbDxB1TbTqLrtBDNXq733Y9CsyeIYc&#10;uBSHptN56iS6lg7s3zQTNQkYwTQsXaVUV1addoFUW6OHa1kA4XgBwSPnEkw/i/kfvPQSeMIEL76o&#10;cYsUyTIykTiP2tvHKhZxz8mFLHXYAhK3HYhKSqfiTUUNBLIdLJN2Y0QIMIt6Irfdk9beFgSt5NST&#10;8Wrdh5/AQ8ZasRJeL1k2oe22vSSU+Kc9RaZOdJFntB7YMcNp/f2PcVPQv5iJoHax12ck6oRBsyHh&#10;IiKWTn0GRzAuFkheFBlzfJaNtvia5/RTJMvw33ZTW2VoFKOPgkIKCxYKK5eas76pW7VC3lDrufgc&#10;sVO5B+qxpJVB15z5cy1BDZ1GdgDmiqVpgubDZo2MkDAtkm/kYabk8V1+AXy7pN4V+MQxLZi+1ez5&#10;DzpGltVnTqSFxNZAaWnZh69jccrdNxHgi9WWAr9Puvs4sH5wHG/NJReTunFpgx9qom74wkApoA0b&#10;5jvsX+qeuwusn6mFBiUK83/GEq25/EpyTpu/iNQl6Yp7aDplQbDFnWZ9psDWvay8LUPZ6L61aquB&#10;VuXu+9OVtrbWVZbEJMnboyf+0nnWB7gPteeg6h58mO6CDzwG+0C3XYoCfejBZY890p7daEVbsA4V&#10;QmHFttbvsS997hqp4P4yfAQQLH26SXyFrNv4G94Ks8ambS/CqFOyI4g8YRjpM9PhgIgoEVPyk1sm&#10;Wf/DACtNk5JFFoNaFLJFy+dH2H/IGBudOCQkVaAOBUMpw8ya/Ook8h5uKFCVxcKkfWEPvdH0ZMOZ&#10;DH9ccLuSDOsoB7kOc7kc2+RECENUqr+kLizp6S+DpPYF4y1iPcMXuiEJWjZIg9GEh48okNErOHuw&#10;hSAW5IsHHg6yaMShNMLw1AUnmFxbTHWsQBC3gSjCMsOwR4/6cNDn79pviF5dhqlwW2sE9cXdQAJH&#10;J1oRM2qCWVFwvzYlPBKxhkmDgmAFXs9YNDGyqccFPF1czJhKwotqXwD3FRuOVcQCmroc3++iElWE&#10;mA0qDBFJfYEWK74GHNWs0WH+TaxqG4steMw6zFjMQqT6KkNSNDPD2oD1P8XihjTBJ+gZUm065JRG&#10;Rt10/zJhidqMesAdi40scU4nxYD8qV2JTRthy8vnshmTyDSXxCOJCgMU1VyB/X+eRDY59BQirIAB&#10;WV+SWAUrTfHkUEUHvQpNn2KEBD0CJBvAhO7KA+fPNtFQzgEXakprL70aHI0+/XXwhWnbkIMB/KoM&#10;Ns+YXURFzlDsykp7+dLw+CeMOV8hdTZoTYodAMlBgkEc0cHx9ziOqQ0fTmrNRvRX0Ge8YxuRusuv&#10;ydQKCXMZv1s27WWQK3lwjkGMYfQ8bQY6Vn3FVYUCFPWClxk4gGKYBEldZCxbhssC+L9mWxR9l58t&#10;2qr/0vMxHbVjToWLU2z2F/nqZJfZn4D+qxXp2LWc2oAEdv7PTihUc+o5kmGYUXKrQfFedI7UuXPJ&#10;qeh2vLq6V6cjDHzopnscSJUbZ05MblDaZktZ0Xw3X49TQh6ySwqLHLqMFmd0+pvJKRggBcGapDUw&#10;9UVlYD/c1Np6rWAsTvjWu3FRij73LItflpFiUui3A4Zr++zuPfLwTMiFnpkIv7bw+IdJVkCRwJsr&#10;UrCUrecXsWG0gdkmSM9p0or85ejUV5Hrsgox55MKCAa8DzCz3lEj23xvzA2A6jPOg/w5/PH7cRZC&#10;UbRddlaH7uG/5ILcKmr3t7Fq6Xyz7ZorsXHiBZL0kmceB5LagVmF3kvb6zZR73bHYSNo0DR1e+Vy&#10;emqqgkvWkCdio0BXLPSQoiJUpNqjr9x7a9tXYmvpvS1JTBPTzQ3rlMXLojFo6+AnSZLi5ApBK6EA&#10;Eys2EzarEErKrdLOKTcysjysi8lLFggrV6T0pFH4J7BgqGGzCkUJ6kFfTnaRTgR3w7C4drm1YVkz&#10;TaTigNGpXkfzSD16Ob362J26i102bf5zEqfW1cJ4SwiH8EgxXYCesjG88X8iHkmgTNpyK2GbrQOB&#10;MqXLpsb61bENITsaEsOQxUGtnTovDaF5JJXU416/qPqdbpuAzWr6MnHeXj8emKqJWpuu8Ex4T9IA&#10;Z+VyZ9VKzLJJ0bfi3UuseAsS1A3rnOr1zpJlxprFkhWWk15r1MNgJ7FzhbT1VmLfzTzwJPeVSBA4&#10;Y+nU1sX09caff+CxqtfZiE1IJJElYyKbd80L7pKtAdvrE0y9LdSXrAFiMeHXedJvS8yqKrFqrWYg&#10;Ils6zEVRAbPdfVOxWzcJotHSrsmbnIwWTKSgipjLl+KR16x1NixBKkgwts3NoEz7C+uKHq3U9HoQ&#10;iG0jODvy3UW1rsqOkhQ6PsukI1IsRZLKu1idu+W7tZbrk6MxK1ILHb3bH1z6bY8Ppgstf9nRb4Br&#10;l9evMquWJ1Ydrt2mqpnlXXHqtqV3nANuC3ppvoVlTN3lxAXaU95COAlIScnfPamQjA16KVPsPPmV&#10;sEdQ+20Dm0CsxbR1mStWGm+/rT/xtF1bCfpLLibMPSRRxEBQtrTA6xPBysgDB5J3T8q11rLNhT9v&#10;OOJ4OVbn+kKlLTgGg+9OJ5o4sF/TOprHyJw3H8db9ZjjbdlSq9LL25vWQM4ypcGIanW77macs8aC&#10;+UjJYjz1dDNtsfiTlCScYjaRCRvpgF3NVkqBrNq3286ei8+3tu7p2bQPLD+qXv83DG+di66G6Q9L&#10;ypaRFYPMDkcW4aB5AtvvtP7F58m+tnGhbgwmM91O705nwT/aQK2wPkJ1kiFXHXscQoqaixZBrpwI&#10;aKdddHacA7Yt49UZoMyRi6+DB5cbdCK92/+IfdT+2/lPH6MEupDRkxvtFMZrs7+Lakb0RkpjbC/4&#10;hfQdTO+MArN5sSyAwJydJk3EPxXwiwRs67cGpC3yhpo155zhMzzRn3+CFZxOcd/SCLTRP0OQS265&#10;Wizv7D3yUCaKb7Rd7Lo6mC7ql5D1aeSD98myTzE9Ruakq7hVlPhhGxcYfy8+0Q7Yn2qEbmTjiXTY&#10;etwbf1l91nk6nI/e+TC+RbDsy0qRSLN87ve4lsMkT0UuzXYslXvsS9YqK1ZSrCD0wONRjz/GN2CA&#10;cvRR7diL1jQF69HKg49AuB1h3u/u9zrM7rtt2mXWZ7B6bQsX25ZvWzOSv/A3OsSwM78w/jtTWLQY&#10;DzRzBoJA4eBzXS/dR1Vkze8Z/i/PQcON7uW+ICV4T099WSAp57+z7J9/N0J1sHRluk9mV+L6sqoa&#10;Hs+IQ+xD95M7lYldumAuU6nvuspo9Rr9rbcpCizRnDRmz2SJvfuOyi47oAY8FI0uu5OXROF6DI/9&#10;6ef2Rx8LRkyJpqk/vRXxwP7C4MHeo48uPeoYud+W8jZbCt3KlbJOzZscs/DPzC+ZwlwzL9D64E2A&#10;wlE0aevN5K23Ug4/zHP4ofIhB1g9unq1biI5xwraV98pX89DyGsWoDqjbTPE70p5V7W0k3/4cGW/&#10;vRwP+MJGRptuD6GEVPpU4LHIYSw7vNItfaAHm2z9nQ8iH74trFvvbNhAY4QjEeJweXxCSYm0eW9t&#10;q61ivy0yf/9dnzXT/nwmTSVZmlOrCbgwF6ZXAjOhjhhesuswzw47ypIPwnZj1Sph5erYu++FP/qg&#10;7qO37Hc+ENdX4iFLAmbOSRe6Lp2VzmXy6EN9R4101wDZgLdqTLgXWNE655ffnC++Md54S1pXZ1eu&#10;h8CconPGcyQ3rBCxW2e7S9A5YrjnXwerA/vL22wNI7BG59HytdbK5dHJr9hIW/LnEjweZn/ngTVt&#10;upVM+wOyJc1jHLGPZ8RwcfNeeGB2T8D//agvDfr3xc4ffzLTTIKdEm5svYXdfysW/1toZ+pL1z4I&#10;rkK1ZO7uTh82URBByhsbrBQfhXBWrpRXrpXWbXDWhxM7To4qYr++kKy0kYJyDjhvEw7r39Cl12NC&#10;zGmvZazU67M8iMvzEtk/D+4HetnMQYcKK48+SVy91v79z9QKsXqZHjQ4/VkwrJRYN91CQN5KEJvQ&#10;0SdE60JqBmNRMAyBW66ByLbkDPIQzb6QeTYLslM5/DDwbM7yZS0GjUpU7jv1VNhiBS87jz4pK8Uf&#10;0akzQPxCV12RfQeS3xQDpRAbe0bsj+uDHxpTCLgG90t+Yf3Q/WECZqxakeyD2LQtMt7eFn7YMuzA&#10;HTMUfW5a3YOPNXUFxnUoeCnZmbdVfVVTA7PeqjGnyI5uzqcgO24hdWx5uVPi7/zME06vnsa770N4&#10;WHvFVZnYdvjv2KWIcS8EnnlS7ru52L0784yy9NnfwwYHabLgM2189WUT03TKxi4P6oelUT7lJZIt&#10;tD0fcE21/v4n+lffGG99aIaqm/OiHogozULJuHvgzO1JZ3Ogz5mNW2f1GRfi1JNqWtD4uriJXh9o&#10;cMlLT8mab2NJLtu6BZ/NV2s3g3St4UUYTyinnwIzTt8t12Xzed7fWd+nkWWJ6Pf5r7zc2WJz3357&#10;572tPFZozP4SppHVx5ykJN0PRUv1XnGO59JzZAri2frCCXDrsUv+MvLsi7hoRiY8RxGJKNJh+qIe&#10;NFzZeivvWacTP0sxHDIU0N5Fi6BorDrmJDmiOyGEHEgczYLihV7SDlxL5gCekYfisEa6hcZsq20t&#10;/BW/Dd89Dg3FPv8cbidp25IrKsBHBie9iPuxsvlmOWEBAhx7kOzvwxMmULyKSNxuKFMlYpfOuAT7&#10;mBuSdsABdP/dakti55kSyFoOwZQYvocibOgffELJIXS4R6evDNwSfiH16Q26om5NMTvlXXYG/lL3&#10;bhRhYLM+xMKVxn2o9C++QTql6lPOJIPhGIuIlb6IQp8K2XZKbrsegZU8ew9DMr/IEy+Gxj/alIqA&#10;apY98RAN5KARWQoM0rYZAYCiXPfU00jLaNciPWJimh3P4Ycpu+/m3XM3qyQQOvcieE2bX32VthLH&#10;50MkrJJrLwMdVffa09pQiYuR/v1PTjRs/DgfY7d+hdzMsSvBXjdaBVK/rcAE+64BXXe0ffYm5YiS&#10;WSG3dj3Fxt6wFncmqWs3SiXVuUvyBRI/iU15Xaytir3+jgPLwVVrbESFbNJjtOXZf3/82H8cjIAU&#10;abddMR9S/WTBxVfQbf2rr5zVq6PTplJKp+//R3UkWWs3BYFs+xUVFtbq6MOUrbf2HX6wI2tik8uE&#10;vWQ5uV0FfBQbpluXnFb7xvWytXAROrz+wIMoAk9DEf333QoZkveYMe05HMyvvWQZFlflMObDU1/E&#10;QEngwQfE7puoO7QcdKU9O5zSVt11N2OBxV6ehF3W0HlHKn17mrIdjPvaJMZvIwPdgbAUV9PmT3PN&#10;H+fDsbUZ6kt0ondvdfC2UjCA06F5IZ+9oRInKf5Mpr7umCnboCqru+6CRwyWSjhoGtdFK559a3z1&#10;jfnV144Jhi19QTfQGWmz3rlSX+oGxJ5z5+GxQXpbor70vs8r+DzKrrvgkRHtq/82Ao77ehMMuVcP&#10;qdem0lZb4qGfI05D5hkWO3cSOncSN+tDPd9xBzzaP//h2X9fddvByraDCNvEgQ5KvnyFvXylEAkL&#10;UdxjmqkV8gT6UN11Z2W3XdAx6Asyvo3jpFMnPDlZqzUdENCzfpyH2NeNqC9ha0u9e6k7bg8cQHug&#10;xTd//pmFCElTHHgcKYq6667KbruKPr9dVWP/ucT48lv9iy+Nr7/BGrA3bMBiSKG+FEegcyepU5m6&#10;G8a7M8bbHPUFcDDMjkTtDetpTUaiCDGW0hVQVvPnhcbPC7EXrGXLYTyVtrtEbmni+si77STTAg40&#10;UF/UyNJqWEuXmgsWml9j9X5HpLdZ6ouPKKImXJ4VReq/FY2lrLQp9aXXamrpiUTseiPz4jpE8tcb&#10;d/s3ieoqSmzj5K+dbGuCFzKQT30bRhzBgIxjobiL9etv9m9x1W+ip5TDFRf9DDFfsx8Q54Czxyrd&#10;mzBOvewaRNuJvTod0Ypgegmbq7Q1SnsM1UaN9g3d3qzoDdqCyEyZCol2baH26GNN2+t8PZtScCQV&#10;xNrrct551T6l/Hz41aBQ2qDkF4ypr8GQZcMVl7EfqiRkpJAg6VsLPP0knPM8B+4Hqp49ELgPGh98&#10;DH6o7syz8RWS97lWFZmKd7udpF13KbnibFIwlxFjCt5IahJtH7FCEiSGyG/SP9PWDAkB4gC7EYQz&#10;GkLYwtq9D1QNXVq1DjEP5XSBQKEL9fUbAIfiTpNeETSIcUvcGm1wwA8/Gx6PSH5NRgdL0kkvEL67&#10;794aGwzHqLv8Fsge9Nemk4oaGCbdhJVBg7WRR3mH7Sz361d5wdXayjXRHz43DY1eSSfl13r2FuE6&#10;vHYFS/zsRUpExDqjCLuwDiN1dUPnyYS+lJxzlCsvUmzZe9rxoPQIfUaCyrRWgDV1iK0WHgsEhLoJ&#10;jytKCfzaYyK0FafDH1K99Qq1/vpfe9m1Pghspk7WVY9KYQtSi9O7F/Ta5ePvp7HuvgsNBZG8yfWd&#10;NM70drhG/998+7P/hl57Q65caxmO31LqEH2oJcUGIpdr/oB42IElJ59qVWyKKCKQCSbWuwljbysa&#10;Of5MeJBHfp6vQKM/fAQSUHaa2Jy5X/Z7oTjfNMeSaKrykbEIt53oIRQQnZch+QoEqTls9rYPEKvB&#10;mv0ljqnKxgFwpLKyLv/9CIYLyL3R9lbyXgOpqWd/gTjV4TEn6XAiRxqn+pPWO3IUYtr4Hrq77SHw&#10;OAfc+omjqHcyzOFw4pExiwzDzHq/joS1OmgVgkvC1BN2qJKICJEUCrEZ6kuh5dnxReHlFQiOG7lb&#10;QASCsBxhyaPhjEOISXrofEW2NZatj2g1UhogxR/2GHuY2VZa9w/XE4Acm3BY5bYhKei9JWgUqJEe&#10;VNLUJwTWl2RjC+UkbHbRR/SbLJ/il4mm1BdDhtspTgv3icd2dA/nDA8FNnRJb6ZVTEmCTMOK4IYQ&#10;lkzE8GzST/xGVm3kNETYC0XXIABtVCOUwRTIvonPUusWTSLhYxQWUBItG5aGgmXNq2+CZaMwYTYM&#10;MynMjyIpMDnSdC8WFyYqre8N7Ix0FSp+2JdhTgC6xWL+QmCGSwVNDea/hHI+UsICXIHw+PCyFWEG&#10;9SwIc1oDAhb0kTx50VvRKVEDmEuDPLgUiv8B4T+FaIuHwyRTPklXIeJo7LWFixQCelCIDUvxGqqs&#10;U7jv+FBgPM7yPBIDS7ctXBssQ5FUVbOQhNgWwhSHJP2QXRyYSx/s8DAsTTFxdTI9go0QHsm3TRnz&#10;rkqGpNuOJiNjuiT5sGiVDIE+WjevxfcVYuHhUU21YV0h+CzLedDO1Je2Mgt/ieMpdfVi0cgwzitW&#10;GgRPFYuOauwX2jRJvotYrLrqpzD8rbl9N1ounANu/e4JX3R1zGPGXnsV4Q9xmU9bEeLkVZV37TLy&#10;sMAOOwpHjACNbJ7WgWQYC36WbXnDIYeS5bLralNfIGAEze0099uwIPkTsQnhx1Jbhxdrb7kNqjB9&#10;2nQRPpeZpafJ/eyyeBHE02gUqXSzBMKsq1OQi3rvPRBf16nLqPdFHEOnxCtuPiB44Slq3wFy396g&#10;vXTcts6+NsvONX4t9Oln0vrKyKWXk+805cxB2s7UECUQ4MM6tMt/PwUdCJWWusxvvOg11VffLkx/&#10;G5kZU9rHZaoVHDAEcainbuRxOkIX//gL2NWUZSNqmnboYeIO25Ycd7Tw55LIhjWhi68xV60MGGas&#10;magYpmN54PGWMcCXd5u+tubxnH66beve4f+gsZR2ITJNCXLSz/vaN94pNfV1N92NhSHXrsUXMMuG&#10;/aqLg/e0U7AqA7dei9tC7eVX4iex6a9Kksem6G+NKwTncNpJmimX3nIlopBT3qPkmCCosbYWQSLr&#10;Hn5CqqyMTHkbYbssC77tWYn2wZ3ImLGYVPrGC7Bdd3p2g7iIBVKnWY58SSrz2Cnn6mpMqImpuJuQ&#10;ZB+egaZiOl2X/daqNbVxfFR3CU2K/tq/2QWJijF4G78tB997PSVKT3uMxxFCDz2MK6U+FhFUGorU&#10;qbzTD7PzEu+lMKOwwkefjL1lzPk2pf7S2Z8hxpq4Sa+2Xx6K9fZRGETzW6ulmqCUCgIIIu19hlTn&#10;IJ7lSG3g2IhDjM3QIqdJ/B/eQxA98pYhtja5ZlBjC1nbJLGB+jJJLTk6MpcScFRw5YBkL1N/Un5O&#10;MQ1hyZU19QWAzAvG9Bpg0jKOmvxsTUgHZK8dg7+M4xjoGihIe1JfdJVoFoWEQFcpaCVCDacOn3Ly&#10;MWEtcxQtSYnxCRECWEbKmZiax751C8nlgMGw4mbNnMKaAEiB3U2kInAUpObANOIREIMzQtkJUvvQ&#10;8BOwknASz/wCuF8kL7BBPklVoFKVhA5lf8w0kBLTwAL0UzoKKGCRwguhmpHLPd6HRMIoxsKTAIjG&#10;gnCkLLl6o8cSveDD6GcKlhoOrGSTFeQCgAwH9wDKDWmrYNkoRSVCTTYz2KRfMc88GMIxTz/IWiir&#10;fANTwtBDJHB0XcM+pUQexLAj/Twsyps1BWjd7BbTV65YBbORmIsAzir20/bvJu6vdEaxA63J+ZOH&#10;aGuFGhEkRuS8meaUwzGMxcUywbS1cA64NQiGHyStWO24sTAiauZ7yfHII4ZJXTYJ3HNL9s2Exo93&#10;BG9s/Pimn3gPO8jRvIFxdydEH8ZsXCHF8CU3UGym5cuyb8V9s8sSspbMqdSdfhbomQFD5QziFxBm&#10;eWA/xTECTz/leDxyx5mbVp51sfDT/6IrV7IjOrU4MP9B3oGpL4Nt8gwalAaESLT65DP0OV829YyG&#10;dD1wK/lyeE8/MZtA0JEvv8alCIpSfJJ2mmBWrQ3oD7vQ0umvUE8cITp9BiZXf/cjJ1SbjXSC1BPI&#10;91QSlLbaXNikm7bjdqJWohy0L+i4VLFpNp2EsM2YTZf98K13RectVFNijlO31MDF51oyOV9l43QX&#10;uP9eyB20DInKrZlf4YpUe9nVOM4QcCanRYiRKgFk8JTKp8KA35G2JUt4gg0GVqZp3DYWegdEgU1T&#10;J5zuxt4Nuwf16NE5tbhxvVw95gR02Jj9VULepOyxB1RVZVOed/N8t2cxBTP20AToViLj4hww8qP4&#10;+m8jBoOl015qz55k3xa2HkXvOYZgTCq2hvidMNYcRzFe8lI64EKUl353bCX1SsnmDsak32VzfjYa&#10;UMYP4nQkhZyQFq0dAaHeNTskZq3v/tGO3UrbVDYdaIYRZHXmPH25Djp9A/GgK1m3Xj9U9wPSJcf7&#10;0UzUr4wT1DRmWjxzY+OxZQFv6tLM4pPs8aPKGlXYrhsh+37+rd90D4LkXZb1mu443JJzSqeezfns&#10;PueAc5hjqFNCr70JOVn4Cspq4Aq4MpaePSELLvn0NQ0StZJO2TcTOuMC5HQ1Pnqv6Sdyj+62qAnb&#10;b02hgKoq8YI15yuPo1bLkAhrTSUi6gEHIMKD/uF/KIlbulL2xSfI1SdU9GpZMwtB6MefyzDfPeMs&#10;sjt1FGQISakSYmZpyM6W4en07GOSE3HKyUun5ZqzhyaHN01z+tv6+Meii/+AgXHa4F7BB+6ETkA+&#10;5lDIQFlcqdRimuHQ1bdFp7+h1NuOJd4g86nevfHPLu/+GwJ2qbys6efgxqz16yPjJlhKlEVyhziX&#10;yUvIIi9Jr28JCsUMEUunTSGwgswrw7FrbrvHmDpdrA4bkgnZbdP6KQnWqCPxc23g9jCvMvbeBb3y&#10;wrnLrZu+IMYfIl1ILDKtU7KOm/0NMkBXPfwoxN7R2d/gM9VCCGmWl8htFV7m0Bo/85iDMJ577ALb&#10;LvP9j/Fn3RkXw8QBMuimfVOHDisZOcoefRAZ+tX/muKGLlsJdrf6rtupc+98SLZZpJtgVjrZFiQw&#10;CUIgHpg2TRCj4sABtOxDtdZPC4w530Q/eM9Z/KdTF4PFT+IIparhmeYIZfc/QEthxFBH8LSoDMq2&#10;O0X5XlMO2HPkSFM2y8bBcLfdh+4IdWecD0oT/egjFy1b0rRdt4cPUunEJ4sSP6H2mFNlO1r19feU&#10;tK2+QH3RaQ4kf4LSu0e+us054GyRxDxAGxiIwXaUoiHiaT7DN2kQcJYh7Tl0rLkUGDSbGXRUZMQi&#10;Ivk41GQ4ymHJqUmmHEP8H6ue+lLsaRycCDNo4rFl3ZAQSzF9okM6pR3YcBO31ByXxNLDR2XYx5B6&#10;OUZHm5pCfSlRoIOA5dAtxlClBJ2kopGcIJ+XxRxARDI/ZGyoVeIGxslfRkFyoBZEvnkZwUegG0xP&#10;fWmbWdD/2DDrbVoopzxsmGB9TipLug65wRHxJtMpM8clsjom+2/YAcPKGnlpyAuI7MEaiA20dFEF&#10;2lbdFmPAD0+8LaqWqKelgVqnlxmSUTnZOWOFWZhrmEF78SNsaNeOnNDHvYLuHolNzsyNSQ1HY7Kp&#10;MQxRhGUC0VvY6cNwTsVDAX9AF8mAmRhpaHApXLkpQ81LUTigyXWUKGl+QdobE04WJJT+wAIQQng/&#10;7k5GuBBFpyCS0KxbKh5UTmZoZAJIKxFrB9/Cja/5aYZRjInw5nLMEZGehCmnBSmEfIs2xV1HjmRd&#10;VGD3nKC+BvYCrVjAYWAMhhST/urUNy2AsgTVAQGcwy7K16uYYSRxq88BTLXiaHR9C4qtJJaf6URh&#10;C1hvdYhAgaRRhzoY7h8sZ3a+CueAs0XS1kOx734KHX1ysllyMx+Xv/tvC5ziQIrZlFOpu+xanO3G&#10;qwgDlHPBAoFmBXlkS8eOxcfqcAo5VHnQ4frPvypWUhrO+oqVgQNAMUqfelIAseiVOaceUvSE62oP&#10;PJKO46UrjJSYvcyN1TPySBDhsgfuY1xXhxdn/R7DnfUrReTkSSlgu04/GT/z3XKl1KwK37ZCzA/4&#10;kWZscqWeFXBk8l12HtGQip54MwojdlPXv/zBXrPG/N+PhEVmmqId+E/QsOC4e4iNK01io8E0XHcz&#10;gu80gyN0/11/+ppeCJRme65STiSyxI5NfRXkMPL0CwauD0tXuPOV0k3YQqmjRuG14C030K+DJYkT&#10;c8OQ/UCGYyuXkkVeUsE/7GCpb/j+6rA9KLNCbRinrDl7Dqh2bPpUMD6xDz+kSthHCWAsSVL8AbvE&#10;r+4w0Fm83Pq5ISRn0+Hj0/J338QelPtU4PYRmfgcKo9OnSrWhYTq6qbvK4g6bsklD92Ju5g8KK4q&#10;7vDVWegONOWA/ZdciLua/1Ik/mtvHTCuejXHnICJM+ckQrmp6oH7iCUlwYfgF15MBVdgRDhAapkz&#10;zmlsMWopo0fitlk6jkL15bEU3x0kj4MrQFXZk5ZMcYta6BSRr+aCWrQ4JqYQTj4Wm2duiUuN88DN&#10;Vl1/ZrovpYUh3mj2ELU4loK8kEP/iK/Nug9xZjAVhRYrcDNsNCmZM1clXq3/LvsRNaiF8TfiVd2S&#10;eZzuG+z3jVsB+W8GnOSe1VeR1Fh9pYnWMy2pNLDQj9wNknzTYzKpTAVdTdkTWU/qX+nF7JdJO4ya&#10;BDTt0EyemmDim+wXaQ6tcg44K7Ao496ataELLjXqQs1H8wcjFLiZNMRgs1rjcucI4YnPgyLW3Up6&#10;spyK79RTkOWm5NKL0QeKTxkvjjHt1Zrr7rJjTULBsRcoWEawBJpgdfRR+Kd21gkQQgoVmyZn2XKW&#10;LYs+/Xxo4ouwfW3aJW3AQAjnYU5MvyqjQEsdWyLTXsXurrscs5B6KCPxADihTu+9mVUPzUjk9XdD&#10;V16VMZBYVrWkeQkSaf9px2NTB269Pn0d4FSvvzn6ErOIzlBwIqgsE3hw3P0kr2YhxhoVzNa8hST9&#10;m/0domSYX3wJ9UX0wzS2BSnfIcF42U3oGIwDurvBThJFnz8X/j6QqaTtFNYtxNiy3y8HSqwuZcJP&#10;FM+8mSGAF4YMACFE/JedE1u9OnbdHUKoxqquyvRJ8Obr3eukLcixpyeSz90yBBlOT3qxHfBm4IqL&#10;yJ2+NNCazdja+e3w7xIccOJ2FzjyKEOxA2Pv7wCWq54DhkOBiwy0F77LLhC9Xv+5Z3U4VokOWLU1&#10;kNNXHnQILbAVKxK+dlIQZ5pTPvs/WN5J52p+Ot4B05GfjrdLLXR4kFMiHHmhyIUOidRqmTKBQ6WF&#10;YDzIcuTq4KB5al0fEc4A8XChaaD4HhlSx8NsKK5QhA8ouVDiDNIgRvZZGgR9lH09UaBQthSN1Mrp&#10;e+7yQTCVoeMMw0PL6D/020iEDr0ZIYDeyOQFil83iglFynA88H9BCnumeG536VYTiKHdhKxRhgKW&#10;Mgc3dBheqAh2DI2giqSeWRaTnFz9RppIWJnWQAs/R+4BBPJG6AGoOgnlFpRJzdcGwkhVUVILxGXR&#10;U28bdgy63gjd201S0Dsa4k+oRqOYZeSYjThfCNoCSohLAfWJDAvIN1cJ6/BBbsyGo7squfxmjE5F&#10;64gkzE4MrrYIvMDM31IeTaYcxXhE04RHO0X4wl8Qm8rBPw0YdTX9BPHI8CIeA3PInFkxMTTLVH+j&#10;EUFJB1dgSvGIcQNeSpxMeuoO8X/NcpUV9LUEmEigbEMPmzAyKGirjStHJCkmbmmYWTpwXAOFoimw&#10;K2BLi9YVHhheJKCjjC/MViKfut/6gXMOuNklgNhJLBNRzcgTveFIzZI/WPTF9OsGcfqUIXuB+vle&#10;fZGRLtvTChoMrqWuDrY14dvuhJVrdPrktM2BRisVZIXrHzFcF2LBU89BzEWhoict7GTJHN7A/UG2&#10;K0ceL4fC5nxEgk0tLFYOuBpZYWnnw4rt0WX/rdfjaPOecTLF4P/6e3vhn9U33IJcrMmG1uSg3rsX&#10;Pgl8NEM1JasMOXkQWqmDBUvALzb+cejCw+ORCaqBe0PCKDBPnd57S4Qh0eY9suoljJXqaqoGDqHA&#10;m/ko8DxGNaXjH0ASevWAA5kULkNHGAesv9ScDhhkEpnq6YKE0JWCRxqyW3IQqsgP//OFYxYMuG1c&#10;zxB8Au/ismYSwaovFLsUAQVgVCw4JaPGRCSnjGnHRfgNI/4ILmQ4ixr30J7zJdS+1UfD+zlNAVWF&#10;qQ0oHigrLRVK+ZpaSH07CDlkBM8tWGMxbY+hMGesPvMKO1IdmzMbV6SmmCCCg8j4e7E25JJS0Gnc&#10;c3FeIrpN8ppU+21tdi6XLzjOr5Ype+xJn5BhWrJJdz4msujraKoD9u66ByxCSyZ1gB8wNk/tQYfj&#10;hmfXnz/4u//yi8AB+845o0iwjAmWOfZpBIANP/gQukQWV/WL13vphdgLJZecya6neS5FdAfJ88jy&#10;UR3YOlzbyChUsnTE0mGqsEwxiQxBihAvQicEntZQX3JRIetpCXl4iGG1PHQfw2oAixB/LBEMDTIZ&#10;wHoGZ5wYI+8WsUaJUQwl1+g45cwjplSKKmRbzQIyCl6qsCEkDbEHGBbiFyCcL5lYI5Q0paPFqY0v&#10;Q6LXY4CtAetDviLJH8Jyl30rqugay67d4dSXdg7lmsdD5zgx9yDIFAJJjIBcISAPAjaSi012BV9C&#10;gOsYpleDwCHL4GJNXwOViEAwCyceG6kjJFk0VTKMzxgGkjpn6hTZjLGbYFzTNo0bnqudRTgpmHbr&#10;koVbUOJBoGZDNGEfjVoQCYGspZE1g9J84C9omiQcsPFGdgUsMEtSwkzGgVWEhyQ4iCNOSohGUOEX&#10;uJGy8OPp0cDHCPjIrLPdihpeA/a2beAsjmggiDoer4R1Q6wFixKKqFuInUjEtGnlILS42dHlDsIW&#10;rH+MCyIEtEUtsFwjFIZGw18NFhmnTC+BgxnbDhgoM+nOdsqzWxhF/5a7M4FmAkzAhzOiQzoOoZSI&#10;SIBJYbmoG2ypdUh/mjaKRY3jWnV0R4rRumW+dYBOJxqMPYsVR2u1EL3lHHBzqOJoCt9CQU+iE59r&#10;EX2c82WzP6Nws4w3zUuxq6udqip7xaqk2hy1tJQSyQxIF7wpQ6tGbR0oaGgcBfAKTXyuBUkxSDvZ&#10;i1rgF3HKR0+/SKjZoH9JHqKNChQik5/HT+QhuxfRPc61YxSF2tPPpe2DE7ikBPHkSp59FIRPG7pz&#10;rmcx8gGDnOvjHmr1GQ6i4rnsImDuP+0kApBSJbYEGEbx3Q/O73+G77iPUvDmSa6AnkgwmaY0xvuT&#10;4fr+Byi2qRw8Ivu1qs+bi9BaVQcflv0n7psSad9F3+mngtt2rQ2oIEowVPXwP341O618ulbJnKxX&#10;D++OO2v77q3uuZvYE3Kgv3tBfDFAEJuOyM/x4uk/ALlIyt97Pdf1nwcoHXvDZv2TFfXFxgHH5i5C&#10;mq/KEUcw+WG8QHKu9egDQtx5Nvn+Fqi0dBAUqNmNoVpwPlCf2UuW4Gmxv3LfLcWtthR9HtHra/Hl&#10;7F8Q4dHo9yOLZ+KhHLTBoHuMZl8kZNhVVKTgxaPtu4+63z7y4AHK4IHoNvW8Zw8ZD/s7HmTklXfY&#10;Xtlhe9RPvIPP43gbZC8Sy4Or7LG7usdubq9aTZmy739Ob0rdu0nduiLXrLLj9sr226t774lHRrdh&#10;FpR7X+W+Wyh9t3BHne3XIJheH94HmNpee+JBDfKWyHOs0pNNJ3BvKC+Tem6KzMTqkN3F7l2l7l1z&#10;Mcl2qRvyv5azbmwh9d1SxZQN2U3bbx88yqBB6qCB8ibdxE02yQ3bIFLtBqSePfA0Z+evqZD5y5v1&#10;lvv0UffYA00rQ+jBV1hsbov24mXWkiXWypX2yuT7ZbbdwbgwOnWH7dTttyOEtxsMuARvsSeXzXZ4&#10;bXtP9PnoSaoECacpF0i2K7htzW88XyNXugDudu58c+78JuA47iFZ0NFwDjgDvLj51FRDCls1cNds&#10;JsB32UUIsh+86FwKCF/cxUJmbNHR3/sAyRLM5cshBzJWLIEVl9i7j9txyPWUUWMQHUmp6AWjhPCt&#10;d5rrV5tvvO/+FocphDMlN5GSWC7w6mwDkHZ0zndSXS3iwMt77gxZPfhOSp7TqhpxK64ZA62nI3zx&#10;NWQPLdZBlsCb9pAreqp77uEbeRRFgOoDrXNrDj/r18WOHgmNG4+bcuzDj3MyJoIo3rvHTmRVsucu&#10;gq16DtwfwmNlYB4OFDBYGBNihMnprOIJH5DGTXqgXclW4EwMJbozqB/lzkzCTv+/l01FD916F81O&#10;jgWCbs/ue0By7TvtFOiclYPIGpyXBAJusPpE7GX35wiPUr7s57RR4QoLXdFywDjkyavFqh51EqXa&#10;nL8QcvIEFFhj5ZNfwrbFDbhw+HACnB5bqN70X35HdKEN/zy0GfSxmq2yUvwZfPIR2BHLQ4cUbqry&#10;VbOlx2BFai/+E4YyVl0IqkarulKFKjBYFt+oUHkM6qPYKpxJdOhq5nzj1G4Qlix3fytt2hVJV6U9&#10;91RhJt29c756led6kFl27RopZsgwed60G/IRiCr06a2igWTyE4m9+zl4NuO996GVtf9YRmbm9WEf&#10;SKW6KfGRSnkQuZ+1igoSXm2xmRgIyj0rlK22QNwS1VdKZpW5F+STV3Td+PZ7WBebS38n9fYfi5sP&#10;ISSWl4hePzIbIuyU3LWrrHiU7t2Q4k/bYnPE2hLzMWXGZ5/Bcjr02yLIseXfG1KAkPYX6Td6bCKD&#10;0Yfnz6ZoV1G36g/9t9W1jHTK0RjUwM4P/wMSNQ8+QZrKWbNbDC1E+ZLZ4hT7bwVRoQRmGnr8Af0d&#10;0/GA8YUmeMvNcof2r/yFwUT6Gy67lPlkxAsUMZ0+wwIW5C3iV+12gsCx1zcWQQuiVnrXTQKSb44+&#10;op36kK4Z7GLz08/sUF3lLXcg55hVWZm4Xcu77QIjU/8T42Tk56qX2RSiq5wAZ0DVtEPfzoEpVO2Y&#10;U2nnZ3iLDFgqeuDX5e+/TcQpUJIvdV0hJpvX2UYEjFenUWa1md/BqE1esiJeG5xh+kPF5WgVvWKg&#10;tDvtGgFnNnibNraV6XNj1jdkapy5KD16Cl06CyUwwyq8MAaG4nMajAMUUzICHnWHwTi1YLYGG0aY&#10;oZPJFphcsoYT5Wo4o8uR6dPQfeeGuyLkPpdaEFnMgJE/aDb+hLMS5Su05J5kVxE44BBE01LOPlHV&#10;NaFP3uLxFmimOrBa6wvyuF1/9HFyo9xHUsn0p2FLqg4l+/D2K7a9YfMUHbBY+vSjgqZq+/6j/brR&#10;uCWyF5Tk0LjHrbpqY+KLsEKl3wMu5sPpPeV43B1LEdEhT+YXmYbJCXB6ZMi6NFSLYyN8wWV4Q/8I&#10;DFCaYjpml6uuiMl2yVnnUiRaLf926h21QHm7TRGwNqxERne1JqSD043GiYeJ5M1esuGVEOwZRsfw&#10;6oHJZElJgQCM1VVpjYNjpDSEK6ClqMSDFvjsoHbh5BarS3QAxswgs8jt66xdby9fay5dLplR/aeF&#10;8A+wVq4lv45Vq3XRkCpD+ERdvF73pPHJNkzbv2kXp7RUGrKdLmq+3XeF4tyzNUnO7VK/KsSErt0E&#10;OF55C3+9KNAUtkO1a1ajkcpd96aEtvUF8gb55itgvll2BjEV7VeaiKAhNOryyvOCqki779J+3Wjc&#10;UmTxEmH5qsjN9zlrV9url0gqjm4WCWGT7nix7JWJ+NPst3nzCWfb3vnWiMXa3mrx10Dm5yVB2R8Q&#10;yjvjyeR3IYuKvummUrceCLbPqW/xT2sbeyh37qGWbyL02VLr2YfEnuxRNu8rbdoDj9BlE7F7d8nj&#10;Kxz1Rf89gXLRH2jmEXwlMk6TdqC+6A30ukmdEZCjF0IgeAUZhhiqFlcutdevERYvcn5fKi783fzl&#10;N2PBz86CX61VK/FEPXrabYUQHrbPb/u8Qo+tvN16q30HaVtuKW/TF48KkDfdXFBKOPVtfiXbXh8e&#10;g3wXGzzBoGvy1oR96SJmt3FftPh5ykRDZoRbGpzFW/ywcC+otWGxrspas9TesEpQNciUyO8IfvOa&#10;jEfYtKsNTUrhM0dxDri5KY4KusqMqqLTXxNrVhrvfZF8rJWeejJWd+jg4QEyRWmdfU/hFhivmSNQ&#10;cATIbXfer2jGmDrN1sORH+Yaeq1n0fKoIuH41+0YEhN1jkm1KhyUBUO0vRRRKH2vopsEy/YZJu+2&#10;l3jQPnJJQBXhTYBTMWZSCDN80+5J9AoOXiEbYC620eH/gjy/dkE8uQWye1mDdzSU0CZvv1XItpvU&#10;3YQDxmlZOuU5UVGUXXdu1564jelO6PdfzMefsj6fVbZsVZU/KVwP7pPTnqOL5W5kZ0Du5wXuH+eA&#10;mwMYXK3rzg/pmabCrB+aqYYnYjsxWYXPfyvzLhR4ann1HIFCIwAbPQjq8FDMExVRNg3kT6V4rIjq&#10;AWWjLPkssw6ZIUUDLDkiwEDDlqlLErgPEF1b1mxVpaCveBE7z4M0mMnRuwo9or9G/SxIj2SKYgRB&#10;POuHZCBkrBCToZr/mxcNOdURr8c2reiGkka5Yg2KJEiPjOB3oL4tezy0FUrOAWeFIEsGTMFlkouO&#10;NKwwykR2aX6NyQpF/tLGjQAt/yXLyTBi4lOK4I+8/xaFOV22FD+G7kyhhNEmxYFrJjFRGgAQeU3y&#10;btLT7rVlt6cfdHyKoHlYhi5e2opA7e23IjpY7OkXXTApbTXsjkwhOOdjWxQVRCxpHyFw3Ao66fQU&#10;lcD9d4gezXN4cz4mbR1/0+9hKllbg5tJ5eiT5GVr9Ooaon9uvhBbLLn6HARQ8158IV39MkYcznOn&#10;OOnIClAWzs4lwg2PpiDoP6e+WQHIX9qYESAFGcWgdHDljCEFBCyodEkOU94FsKr0wMPLJqtnFpuU&#10;AriqkuJFDhPQYouYMBIjpX1sBKCG5ZYU8zphB0wzzkNOffO0VrwxsHnIeRBHHqZPmA9H0MmunCJV&#10;5ifCeTadZadmwwJAHm5yi08KS55NJW18BwtYiOJyCIGKLJsKzP8QtZASM0HMQoFfRcPSJCsu8mwx&#10;VF0bO5P4nHPA+UKS18MR+GsiEKP0jkLdxIkIDx5ZMJ9yJyFUiyNHJYqrnTaKhtR3G3X77Y2f5yM+&#10;qzH/ZwRzzgwNHI2UTlMmCgGvtu0gSKlbF7Hkrwl920ZlzV1gSVLdiEOT0VfgxX/pRXAJ811yYTvZ&#10;rTTVAYPdvPxCJGPwnNuOyRjIEU6oHXM8KL8x51u6HNaLWYIH7B9FYN3/e4zwbl+etH1ba9t64l9z&#10;BDgC7Y+ASEQRrrjEL9QfWaKJoFoQRmeUFFNmh3iuwBbEyQ4k18QhoQESiXLZc/5mGFHQyEKlUQEL&#10;zJy0O/Lkx8LBlGedFCVPgLC8ciSjoSScjRJ1RSlED9K4tDf1JaFqIu1wnkbJq+EIcAQ2egTqXn1d&#10;09Wahx5GJAx7OQVBk2QESHMMOsXSnN0I+6WrvvJTjjc6ewL7DbdD1cqGuvXHnioiLSdlvUlPVhEl&#10;M3jRRci47b/yPEppRKkzOAHO2+JheUaF2hGHQQARmT/fxVZDZpFgEFB3/eojZKpE7KC8tZepIqYD&#10;dvOOu4XSbF92geDz+s85q+CtswZMwQ5dfoVsBqMzXoZrL4wHoU+BFEfbqrej+gLTnhUMr9AFxgft&#10;bWzfkfeg9oGet8IR4AhkhUCCWYIg2EIK4Rjp7YjiEi8LPS2MQ5X6ROWwugIXoYKboHMdikZBQypf&#10;JAK2vGCLEaGyRqVknjjoQAUSuc2T/yLDVhpWW5IuimSJivo49c1qmrJ+CYc7ArdB7gofMEGGqSiU&#10;9pTNUUYyZQtxPDUL+uB2KExngSXSkOKezXemxOp57xFSurlxyGMyrK6Qsd2SiQNHsHsDBgoIiKUr&#10;ug1P4I6QCnAOOO/TzSvkCGykCFj6e5R5rfa2O5Wla8AMxMwYHEnTDgZuGvZmFSC5pReR1ah6NMsw&#10;SE5JyH4cir75ofXEhJqlv3gy5zBXdtoFuZGDU1+mD9tJG7mRzksbuh0Vwv9+DcSm8qprPMzoivQI&#10;ZChna5ecDTcx/6Xnt6H27D61hPV770sS5+XxsOHtnI4wcuF1GHDotVdVhTJjxzvt0Wy/FnxonNa1&#10;u9R/oKmASHeA+IVzwNmtIf4WR+AvigBlR4D8l4KvQjVGQkuwrVFkJ7fgFYmo08mhlIjC4vTG8a17&#10;wUVZKqI2g5sgu2hGf0mxZ8Kvw5ajhuWoIrEVqQ9CICErkyjGNDjV2yZIL6e+BVtajtcNOeUoJqUV&#10;gJU5SDAmCLmBJdGrCBacgnPzGsu9q5hiCvHIQk25Dy0Vlvc+98py+IKGRipwG9wtW3GODpELJXvD&#10;7ZHuA2qMwsfCW5qYYZLldEDhHHAHgM6b5AgUAwKMbNpiTR1smSMX3WTIEeuD/zTbMTC8ARym3rNO&#10;SZt8E0e5vWZl+PrbrSXLpQWLDDroUgtOQI2lRCyd9grFji4NcrurdlgM64fsBwbPXrYMigOif5j4&#10;YAAG7eUfvCl17SJ4G8WjyHN/bKHmmBNIODLnq/hFzRH8l18EK2jfOQW0ggalrbvsGrRoTnsD6d8S&#10;gyIZQCDgP+8sZf+9tK37Ckohx94SlJwDbgkh/nuOAEeAI8AR4AgUAAHOARcAVF4lR6DoEQBHYsz7&#10;WRWV6ssuQepTY/6vpmgi8W6mjqsH7g8Jc+DBeyDFlANlBkJPQoQIy6lEgY30s89Hq9brDz8Foy0d&#10;kunGOjXyNSoNmoLRacpkfKQOGuhKrjtE9Ff085PnDlZ/8pHPEKvPOgtBOOKYIxuuZPu26Rd4+CFp&#10;wFZ5bi+5unoO2KjngC2YHw/ZTQoEyiYy19u8F1sIX3ZDVK51pr1LHDCMzpKXouj4Jj6sDRgkIqVK&#10;RwcZ5xxw3iefV8gRKHYEcPaasJCFXow0gtCOORblp6FTquFhUangMMoSxcAImgJe2SaSxdAJjlBG&#10;ydQXqraoQipGaHVh/AyZtkKW0Y1jx0ERaAlehwLxMotTspDm1Ld91grSYSAZBgKowC46jjmhr8Y0&#10;hFeJoQ81ghGjeS5AIb0rxUtLrAe0IVF66HyG4iJ/WuT4RXpMEFysUwS1sgPuYNylCOOGICz5SeUt&#10;y5akWgpcjtrb66gJupwDLsCC41VyBNoXAQoxCBOqZH40UweYClD/aa4tKMbRx+n4VzjETGQE1SZW&#10;AX+BLZZp2aqmOSVBRC4Mjr2HTszhw3FapdJLG5SbWjI++I9q2RvOOltGpMp0ca9g6gKiXPreqx5Q&#10;9UH92hce3hpDwBSqjj0BBnOxr7+iKaIgjPDBNr377S927RS4/3ZHVCU7rZt32wC0hMhZF+BOFv3g&#10;Q7ciXVQ8e+wARWynZ/6vbVXHvyaPZwQ0ra3FIqs85kRk5Zbn/oJbpbtccc/ULMVUIJTRAw88BPc3&#10;78gjWWjMji+cA+74OeA94Ai0EQGX+rYYVAcv4BzEY3nI6SImKu7+J7aATKBlihBEZtBIAaiQ0agD&#10;D1JYQoPzlVUrfpwld9Wggxx8DEyycJ7H8HJa6otPYpKhOLYiGDgF2zhY/nkrEcAU2FIEttAIOwbR&#10;BqtFdhTZikBdAKNg0CRiEQtQYBlPvrj1hSXFotji+WpKwkUCjC3MmqH7kCgll+mYCfoKOY4qxmDw&#10;Z0kQRZs6ucZljuGWrz5lVw/ngLPDib/FEShiBEA+/2/CBDCoZ597TnPdtAVzBflibhgxSnJ0oTYE&#10;s2X8EydvHeNuX2UB+k+0Je/AfnBCKht7H2izMoiMltMXxzHnL8CvqsecqODsq63N9GL5fWNB2rXR&#10;h3Ohc0etI0yltWylZSt1Bx1E9K+2Ljk6le+Wa3F/8p12AihxfnsIZUf0wcdBbcPjH3FrhrObHAyI&#10;5WWdZ5HfeduLvfB324xVn3kOxZlcusJMuUbA0t4RAuPuVi1HOXhE25vLYw35JMCPPvgQejZ3/vzW&#10;pDOx7SNHjsTnB44Ynpfh4Uh6c8YMuDd+8MEHuVY4aMAAy3EuvPiirGR62dX++6+/zpnz5cIFC9as&#10;W5fdFxQmdMCAAf5AoFu3bptvvlmnTp037dlDVfO8PeJbgsGFv7///vut8AtEVx97ckJr5j0DFsuW&#10;LH3vvfdWrlixYuXKbODq2rUrXgNc2N077bQrTvlt+m2dx+nLpg+Jd6JhBP6bj87P+fLLa665htLi&#10;+nx5BCdNZ2znkIMOsix7i75bNtNV0uqGQ3gh+uWnouO3DLhKMj4BOlnSBUsrKbmvMKnn5p5br9Mk&#10;WdlpZ8pJXlqepk6cp/+bi9gOoUcfpwo//w8suZAzKdmr9DkxZkjaKlOolixlh21A3OVNKhxSvdUX&#10;yx44aKCiaeeef15OCOf68tq1a6GD/Obbb/HhggULMKZ5C+jekCiKJG2/ww79+veHunD3PfZQtILs&#10;Mrihzp45C42+9uqrgDsSibgdwEL1er177jl0111322TTTTRPescYnGlf/Hcm3n8Pm9SyNqzfgPhS&#10;iSH06L6J1+e95IrLNQ0cXtpiC3UxUxONZ57DXITvHQ9ZSOK98q22qdI0/9GHKtAMn3xKHnMSWIJl&#10;PP4shcK4+z63Oag8yEagvLzbt1/kOpWp7//0u752sf3ya0ZtSP366zpNdsIRN/kH2Qj6vfiL55pL&#10;PZIlHXwIApR7Nu3R1hbz+n0+CfApJ5yIvs3EEslduI6z49rrrsWHZ53T7BU+l8Hff+99EPNPePyJ&#10;XD6id4cNGwYC/PyLL+TxBP/2669nzHhj1n9nLlmyOMv+YL/ttdde5Z07V1RU7LTTTt27dx8waKCM&#10;FIgFKGjrgftoewCuVpAKXHR+/fP3PML12y+/jB//4O+//bZo4cJshlvRhwwaMXEYyCGH/AuX/aF7&#10;Dm3FQLJpq8V3TN348MMPFy1a9Prrr7/55puQdpWWlha2M46z9ZZ96z08M3eQghCws8nSBdVDSU9d&#10;RRgkeCC/FmWJxb++6T+oZMbzgm7LZZ3IWirddo5CTP3Bx4hvUHXp9XSkVldCVi0nZZjBDy9AA471&#10;rYAgEBD/OZoIiTZk3A0iaBhdDxkyBC288NJLLaLa6hfQqSVLlmAY7777Dhbq7NlfoDOzviBCmCiY&#10;nREHHzxkyB5Yw8ccc2yBYiKhJ1MmTQLo99x9tyzJVdVVbgc0VQPtPGrUyCOOOHLLrfr6/f5Mg538&#10;yiu0SSc8CR5v6dKlmM/Em1tvtbXH633tzRmZtiHFWsRadBz9qy/xefXRJyW3Alou2ZZ35EhLMoMP&#10;jG3FGZ6pz4iGGZ34EhZR6JY74+9QDl5b7FTe9cevWz2t7of6rC/EhQsrH3raql6nQdIt4WrBIqcy&#10;AiyWleEv/qnPQegtDxzE4qrmTpza2MVmP88nAY6ESAD144/zsJqPO+aY5Hb9gZJZ7OqXUnBO4Se3&#10;33EHdFEgvVig55x3bl7Gi8tmNBpFT3764X+GaZxyyqm4MyZq/u7771MOxMXYoqJ4zbXX2pbVuSud&#10;OyDAeTw00Rl0afEff1ZWVh5//PG4gycP85VJk/BPxsBRwb766MOPYBmD43vlypVL/lyiKCoOhd12&#10;21WV1TvvvRtkuIytrXwVkxXU9sN332MWjj/uOGY5GC/9Bw6Y9Ar1MFHqQiHs87FjiWa/Pn0GOvzr&#10;n3/kqzOoB53RdX3Jn4uXLV36wP33//rrr8mVf/b559hHwWAQDNxXX36JX1119dVYQgCZdJkKEjXL&#10;48aN237HHbp06ZLHXmVZVU1V1ZlnnlVVVfXbb7/dfNNNUUM/44wz8riWUrpRU1ODn+y8/Y6YsSOO&#10;Onzfff+57bbbBgIBud4mC7xdiq3Hx44GUkSKOdhgIRau43lODkUE5TPYkIJH/ODjum026wSdL/L8&#10;piv689Mlsa76nkfgTyKGqHWmCW4osscrqnLk6ss0Qf19q76wkBk9alSK8AZr3rLt7XfYHn+yqSxI&#10;mThxIup99qmnwWaC48dCPf6EEwzDOOP00932DNP8/PPPEQrssccfX71yFTbfNv37maZ15513yqrS&#10;r1+/PF4r0VwsFiMSGNOxu267/Tb85a1//xs3J8xdoDQYCASvue7avn37pm0XBwh6jkqwNUBBJz77&#10;7B9//AHB1ZChYJ13Pejggzbp0QNINr/SsMkVy0DcbuPF5/2WtfaW+5Nxd3xByTTk/fZRTD34+OOW&#10;HZX8JW1fusasmeB6a445ObktMRgsf+5pc5NNvH165TT3uM2FF/2pfT8/9t6/o78t1Vas1GtrBE8D&#10;Z4KF7d26r2OrJY8/gJrlrTaDgb7g0YrD7qrRWPNphOUrCeIJlJS4ArfkghUWLC9r+vj8fjyQDmGV&#10;k5F6/gzTUCEukhDslMDbrLQM1De5P6VNOtOpvDxYWgpJlKoo5HoBlX1eC3qC/uAiUlpGraTgg07i&#10;cfFBd0vLywGLx+MzDITcFQzDDIVCkVBIj8SikUjiYM1jB2F0gx6i4OAGu5bSP03zpMwd5tlX4tc0&#10;Hx5m+8NyfbdCeJ1hDOiPCxf+L8tKClyAiHqJKSsrxQt44E1jWRZON5xN0XC4rrYWf0m55eQRrkxV&#10;uQioqqZHoyYOWccJwcYY4ZHzh0zTpsm0CiH2RQFiJE3z4hynZZa0wlPQwz9LbKcUfDnCUSENqmV1&#10;N/WApXRxkBeBiuRXO8GjKIX6gpEBDwVRNf5rhu2YBaNTOVSFhHfsYaH2RdjysI1MxrVaNz8OBL+/&#10;tBxrGzfIlG5ghWP66M+CUV+ir1gR0VgkHKHtA3IXjWkeDSsrsZ47d+3igdDWo+HOF8XuikQq12+o&#10;q6nByQiCzVy08rmwPSheLwaONYxWA4xeuueBGTOwdC3dcNttOtE40+hzjweIlZQGVVXxeTx4E0eW&#10;x+spLy/PRtBCIg5ZVRGGu6SbFehmwx4rMX1wForUSfDiqVonhGojznrZICEJZrwtewdbQhKheEjN&#10;yQGCKRqGFoEwpeVCobvYw6JZSiWxKHQg6KQTqdGtqOSBOWE82QPlWRAhdFEtTZEDJXhE2UuhvvJH&#10;XFrubtZv5JMDjjfKuP+tt+ibzOuD+Pw0b26aXrGD6YF778faCgQD+EcLViRZD4w6wSon0z7T7L/N&#10;Nsmf/vL7b6nzQUREeP/td/DVfffdBw3Np5/9J5fWsnoXRALks+/mWyRfq9Hir38Q+0gCQrZKQP6x&#10;JUktJ4nffPnVm2/+e9YsyK7BByuWaQ3efjvLsZ9//nm8iV2XVcPZv0TedDZ6KCsNN8ptt9/+tRmv&#10;J9dBskZRrKmqxg933H4HWZY++fwzdLsPEwXnqzAcpGOPPvqbrxuJqn7543e3CSbyJMSmTpqEv19/&#10;/fUugGCqNtt884cfemjbHbbPV2eyqQdUf+HChdABJyRAgwYPxoevvZFRMJhNtc2/M3PmLGzjC89H&#10;VH3xu//94K4id4LcD/tusWXKRXu2iTsN/Yo8gR2hxIhuUDyrFd8xAgmxfrr+Vu8JowSvL7ndyIrV&#10;kh2LXnIDpHjmnDmK4Y14ImpKTlc0iduSVzNHHNHt1KNC225b4phhUfE76MMWJP1LIiu//P57QcWB&#10;9957L/rv2qbhim879ksvvYRdPmTYniShTCZw7AZZU1094sADMYN1dXUgxuVl5Vhbz7/0IpCERKHt&#10;05RSA9Y2rommYe6+666JxYy/4GqryMqs2V/g5tCMlAuCugXzF/zv++9vvvnmE048cdTo0VtsuYW/&#10;JNvcgsiChEDQMXjETp+0/rEXtd8aJEzIi2uCpENs2Nnvi3m02y9VBZ82+tBWI0DgLl0CJUfVnvsn&#10;VyKCVxs3Vu7RQ9k+LvlrrgnYDzJzkPC4R3y2UzV9hukRlBg8jXDhM6C3TnzrH3U4KU9uvYosneNi&#10;wmITPDcMNJ8ccLxWxskyKpz0ZIIW+x8v4/JON+s8F/fGjakBLSFi3Hx/3PMIRzo7mQrEspAGlw05&#10;tTMEWoMAgMgznWX0J3Qz8QjmiJ5gwFMTKdyQDZ2O1zwKDBqgRzdwR0DTzcLlNk0aJbyPHrKSP7eC&#10;eHcYDuzvyZ1JWiju/OJxb8eJN4mjcJzkO0Se11aG6qDMi++o+g67Wtb8ijFTGncxoiBWLJ+9OzWp&#10;ayMDgOR2JDhh1QMRXTczGscZy8urpuxHr2VQuhiqnJA21Wgq9WW7BtE9kLXQK4TAQvvJ1UQhfaar&#10;aE6ZxwIr49z06liTLPgCrVPoBOOLJKVptorIMYWh5OpiXHU5SxxUkIIlgdsLrtSJtc2WCktV5MBb&#10;i0TNzRRMNw0K50linnLh8GCmhZSRXrqp+jx6o6SE2M2aqdOfSOMnGeDO9bZFzCAOGqKRdGm1YC1F&#10;tntZFCxT5iJHtCJMh6Kl6RY6qSKPQuMpghhIVCy4ziHbdD1XnEUDHfRKAThgNpKtNt8i+ZIJSVR6&#10;Dpi9PG8uMcdLFi/BnwcdcnD+oXCcrbaAdWjDVvr1jyYcsMtOsUX85BO4NQtnnn1Wgc5N8JeNeIFm&#10;FahgmtGn22677bNP/7N61WoTAW1g+uI4Z51NuayvuOqqQpDhlOnbbodUDjh5jl556WUAteeeewLg&#10;3nnlgN1Wjh199NeNOWAYfKUsEuhBsc933B78bvz+hJm85757BwwYiEJXmXYpjmVff8P1kLa5Sn0q&#10;TAzzxr/JFGtwARgpVD5r5hfQmH/4/gcY+h133dV0oOCAU+5Gc6xGpxaEoAbcjWzpevxXEE72B7Y/&#10;63ScjeyeKMQ+fIfGMfcXky4Sumh7ILds2oqtqN7ddzU33aTTLdeLsuEESuGZmQjrwNY8StIebDKJ&#10;+Zkix/n444+hjLjofMqTSJJ52/7XIYcA/0ceayHw4bQpU7Ddbrn5FpjRsbBgQq9evVDFh598nHfv&#10;A5JrA3fb2WrLvhAmQyoO/QmZrTCQYHWBy7prmwbBchq0cd8VxS9mzjr5xJMuv/IKmJEnyzyyRBL2&#10;yZgj54NPrJoN1XeOV6K1VjiacOFBA5aoe+yg4UTU3lDTioHLLjRkVfvnPyA0V7LmtpmCijIgrOvT&#10;KAALkjF4zj1b7tfPd/A/M3U49t7HUF1UffSxx7Qjr72K12TLDnsgY4F+p+Ejxe+Dj2+Xm6+JypJ3&#10;5ChTjCqWl2JzZA6tmiVEhX6tUAdTnPmMX+paGAV2CPOCKOBgXcYg8aRtKZmS0YW5kB1qsTOJHmIf&#10;SjJSaNNBDupLCj/ABXUcY/3yq6BKhiWXHrKwgsQKF2Y5JU2c26umhXgv+MDUz7KrVCM7I7oyt2Oh&#10;9LlSOBJ2mSmGSfyO2/jKlc8u4ZBRoWFlQ85Ub/Jsum8xwUH8gdZBhcCAnFrAlUEWZWok26M9SXdS&#10;W8XjUEQ/imWIZG6JD/E21CT0SI43imTvpgrPGhzhcimFgm7sy5LNHswDLq7uhpk1uSOl8CDxi1AL&#10;1dMeA7sGa80GJAlVElzlW0KXmC00BZ6bVgrrs3tFUSWFlK+Z1c9kNMM6lhhmK84rhC2D/j6CCCy2&#10;qkIVK/rgucNkdLRrIDbUaN6jmoCrGGn3VcOj6pZqy0hgTz7EcT9ixqxnFmCyKwUJI/An4qa54NY/&#10;lteARX5c5oALAR5WMeXtRZXAxKTYajDQR3grmkgbLlsG2aC5NSCgG/Ndx48R66oEA8FiVgQv5bgs&#10;eupLwBRI1ro1cZwNJaMOmL0S1+QV7qRkHHDyAk2jA268N0n7WCByAp0cdMBJZyXpgFsyIYa5ODyJ&#10;Hx7/kG4weRGtTlry3/xA5tz5tYhGteCAk+FqqgNORsu9erfiAp7laXvsmIw64JRuwPIgmQbdcNNN&#10;W2211Z7DhhVKjNh4ANXV1fjBEf86DAt50HaDIa74/rvv6GywbVg2gNu58uqrshxyrq8ldnHaU7gZ&#10;HXByQ4ZkyDi73HPNQWhoyCndPUknHASmdpMwSeRNUkYRd31XXGBY/sAZI0GfbTfAVmM9K615OoIb&#10;Gkwo8nMdbIvvH/jPf+q6sXzp0vibjvDwYxQC4qBDDmnxW7yw8w47goTXwrac7NosmNRfduUVOA3y&#10;6CHpdoMQsp2t+/bdut82119/w+uvwVRgRqLPOCIGbDsYM/vCSy/ih2n3+JwvZp94/PHggM85r/WO&#10;1HH3pIULLcPecNUNJZYeWvALXbbqi7u92ULAJcxESkpT9GjD97YkyTdkJ0Er8e+wo9Bzk0w284l6&#10;qkefjDCQxpzZMoz2MHZ4K+yygzJkSMmlF1qrVtvrNxgL5tPP//udKZnWux/AXkYP1/gsEbJwumdQ&#10;/PDU4hs40OzTy3/JaWKnCrn7JuTRXm9Jk81cd/g7hWFZGE1NLs2Pk44P8k/Luxa4UbPZ9CfRh8JR&#10;X3fjZdOZhg0QvwgjohqSoDO2rv7CySQNBbm5tNjDlEO/QN0guJqUjMup/k3KL+9q/kiP3q67DLOB&#10;aWIcF5spZuCTUJ0WqCvuMmhmClIgBCRsEcUTpLtGBi71jRMGkVx3iRGhh36LzDmJhOr0F6gHYZMA&#10;eyEHTLEjW6qk6vgTx2r8TGkCuxvwMlEKAYW7Jt2cTomGIF7D7SeH5hjrTHImFuAT/2HfFmoZoRUZ&#10;y1SBlIuainebMKe7W2JOMx2P8SWWw/BSX3UvRiY4T3DENhzRdAceW/iJygI8EpL1Uy8bMAQAvpYC&#10;2YflN2UNRJhYUzJzgDibrJSp2y6DkPqQSIp+TnFL8VDlDoR7FlO5E5PtfhKTorj0wD4MRiUaUV8m&#10;wybX4fhyxcITLBl2/5THGosQwhlDkSAeJK63sJLLNsCc/tOi4IARMQO9Kxx/gEltkQNeBg20KN5w&#10;3XXoyXPsylm40goOGCbQtdU1xx13XLgOQQMbysOPPop/5F1xniUHvN/e+6B12D8XDivUnA0H7HKf&#10;O223vXtzwqkE+/CJzz0H7XVB+5ZcuWs6gPAIUOmNGjV6zuzZiLeQ6Az+AnFFu3UmuaGmHPCsYGcK&#10;u1GLqFitvPWCHHlHHW6KcunNtGWgqGx+aO3DAS9dvLimpnbUqFHwIk/0B4vh088+AyWr6NM7G/xP&#10;OuEEkJRZs2a5xA9EYdiwPcki+sU8HwsJDni3PfZ4edIrP/3vx3nz5v3fhCeXLiVrmEQ5+thj8fc7&#10;7qqPYpH0q7xwwCmYgBzq4x8DyQs9/ZyMa0htyLWpbaYQIQ0gb4ekDt4GfCpYUqR8kJugHZ3yGsTC&#10;5oolccMr4FsSRGxmRGzIZl4S79iSpe4+RN6mn/fgA+W+W4jduxfqcpRTt1r1ci4Xw1Y1wD/iCHAE&#10;OAIcAY4AR6ApAoXigJkZbUPxlZSktYKeQF56Amz54Fvz4suvFEqMGbeCbugPzAuTA5HjF4g8DPXB&#10;n3/+CRnG84UMjIe2tiR9WKPSog6YpKmiuNMOO1RXViWjdOXVV+OOfva5+QkfluhTyvT13XrrG2++&#10;KfFb3Df/9+OPkFy50Stb7HwbN94xo8ek+AE3bfGJJ55Af5gohd3WEdTsmmv+deihiJ7dxtaz//wf&#10;e+8Nc8J777sPpjG77777fz///MYbblyCFcUKZvCRx8kKd/iIEQWKJ5qpq8wKuhET8+sbHwlipO62&#10;eyD7DM+enc0YlUGDJSdmjhkTcETPqCMNGSYvAYP8YMhfvMX4qPVW0A1NFWLZvPPOO4sXL37koYdh&#10;T5w8KOibsz9baC05AubR3aRumCqItRfBdSKvxeWAt9pyy92HgAMmR3Z0csZrr69evXrsAw/A09dt&#10;zZ25Y49z+eBGVu7ggE847rjLr7wyj8G0wQFDFgzrO7NmrSj4jecmGrYce/pp2lWN8zckgUEaRHgv&#10;YjiwTobRFsWGARfcuMBaD6sFAmSXo8Yx4jpTMVF1C0UTFGf0YXhJGXO44ljeXYdBZQJDfQPicDIQ&#10;21hLoTjghFLK/Qu5u6UrrmEbLPlg0Jf9Dmkd2MldQg2JyCnuX8i+DqFEmeFq6+rP/iuy30sq2XxY&#10;Dw7+2yhKFfu2IB1O7iG2UzJcbLZgms3mrTAa6GRMUtZScouJgGVk6Ura8XhuH2xqsmVNClWfDcit&#10;e4caYoVlrKcDJWFAgInByncNVlmsN1pd7Ux93b6lYBhV4e/igbDQEMMwm0JwQhv/IRNuzX3QWQwF&#10;0ZlwDmNX4EGO4Khk+gVKqYDqVJhGiyqOWpDeFqlvvA+Ne9E6tJv/CsvSXQnNrJkW26UYOKRGjtcR&#10;t6hvmUa0WHH6F9h6ZpbCia2EdWxRZAToTN0NT2paqFjT7fS8b0GW9Zn+p4h+2EwpCLLGzMrpkSiW&#10;J4gtjLaZ1zkIrRt/ijzEsfLJs5mcrfE+1MmwI2j00BkL4774J8ysqj5WUvLxQpNIWwi3IKKtXoq1&#10;gQkF2aZcmuynyKaJz7EOkblpI6a+NOmZdPutXE31n6VYQVOM7KRQzInKXWo3dOgQrL4XXi5YQPYm&#10;OmDY/aecg8zsWd5rL4rmX4Q6YBexnXbYEcGnkkke/IDR4XwF0E7MS4oOmIIYJKdxxbWJJjSOYeHM&#10;Wd3+NNUBL6qPhAUrlSmTp+CdG6+/HmcmwnzilDrjzDOxZc8+55yCmrInsAL+pC8UhBuuvR7H0sef&#10;fuoS4D9+/+OD99+/7957ExbvIw5GGjjhoUceKaiJX9Od21QHDABFGL/A5QTMx/JVphgTZ31LR+iS&#10;1e7ncq+uuiz5e/VCUkJtIAXzckoRNBH/xW2DjKEpek4uF7/20QG//+57EGI9OG48LHKScchpiT45&#10;YQIG+MA9lMql1ZVkc36m6ICTP7nu2msVSX7l5Zdduky0jUWFO5uFynfNZfDDL2fPabsVdDNdJVJK&#10;ISTJUBqvGR++r5pi5IMPYREV+eA/MKoSQ8gv7AoT3WsErgmNuVlcSutdNsiHCH68jPAmoKUwHYol&#10;w8aPkVwqvSskU3CG7argnNlzN9WRPPsdaILSBt2YLszFLP1tJBvUi+udQnHAKaPUkESviVEcEzzQ&#10;Ayf3FkUQ+YWN4jbVBxd1/0LCkHzHf85vn9PWVqD7U2pb9aGm4uFYcc/F/aUweZmyAS0eoggb2rUJ&#10;Z/dobHNc8ijFAG7LzLGw3egc8zN1TWebX8h0SOU9zHg2iKW8Q8cfRBhk9yqolu0DG0E9x/TCdok9&#10;EjxAyeXE5c3YTd31SyFLU5dD2lhK2/eIG+itXceLJQ3/f3ZDoglgLr+uYXZiOO0gfAJNZJbFdIek&#10;R4GvrWOogiEhwRWJkGlRODqMksk73IkS++v6ktc/miObJJuC4TL9CpHSYIGVHF7Mje3M0hRhtYHm&#10;KmB04cZbgvHKpk8g996YDP9h1g0W3Cy+JNt1PgrVWKE44BQlourxPP3MM00HMXkSrngCwhhhZb1I&#10;mtfCbOsmOuBfwUI1vt9CGw0svphFKZuKUAfsQsc44KpkGN3gPoWwgk5uZbsddkiJBT1z5kxQnZNP&#10;pASUhVDmJbd+7OgxKZGwMuwG55jjjsWpdPudaaJBFWoDsXpvQCZNViBdO5iyndMyDofD69ethX9n&#10;iv61QK7bzQwwjQ64Jb/zvMPVPjpgWHIsBgc8drzhusvXl5wwT3DACRNx1wf32//9kF9YUnTATStn&#10;8b2dd99+N+VXzCJaxGovhA44hzEirdP8nzVdD//2m7AUgZpt84uviSFOKtay5cTYMHt7ZdAAnLrG&#10;vPnwWzNrKeo4FX9Q7FyiHfovz047y3gBA6vo1U58YQ5DLdSrhRppig6GJVFJwwK7l2u62pBMojDU&#10;Nw5dox6lhZMMSlgo1kKBXV9vrjrg+LWXeCx2E00qpHEkziv/EoTkVtIDwiaNUtoVmjlootBzIzTR&#10;Xk1CA8uLQi9Rnyi9fKEnMbl+0hmyB+or4g3ZSmfLiNBJ6T62HF7Lwu4knyNI6UM+q866rpSlm/V3&#10;Obzohn0mXWRSYQrFFl1pGlpxo5q7sfASOy7lvp5Dn1p6NaEDTnmxnuluOI4SY8K6ovQSFEDQHWlL&#10;bRTo95A4kdSYDHngiAuIY6pMOzPpQfwWFPIQJq9dEf7Dmi3pyNjBOOp6QYoHwbiSci61r7ChQOBk&#10;V22hOODUSFg+34/psiG57psXXXABjqwX21EHnDYSFjbu2PvvR08K6JHMZqUVfsDIsbN+7bqzzz47&#10;Egon77f/fP4ZiE1F7975NTjK0g/4husoGXtaD8Xsll9Wb2XyA37yyScRJQGpq9xa4pETFGXGjBmg&#10;g24aokIXLGAsm10QCYgVLB4I55P15ZT/qrGsHqsLVjVnnnVm4c70lFE31QHnpBPNC4btowOGH3B1&#10;Te2Y0aMNpN2tL8yv4UUsjz33GpbNWLCiQDFgC51IZzlixAioMl2f+zyWZnTA7npGXib8eeqJJ+Gf&#10;cBFOkaXfdtedv/3y6/PPPtvGSFitHhEsHSEaJ/0waYrZHoRw2vEkVwhzLYiV43phXBQMp/K8i3xC&#10;NPTBZ/Et4w+oZd0CV18oHPWvBrvpjrpStBqL1n5YKA7YZdoSJdUKs/4ulzi26sPNtHYcWXzXqD/p&#10;3ken4EaS4p6URcU5v0ILMhmclirAu6TdJGU5hDfshk/KIGSZJeUKRfAtgLlviz0kqJjYotAccMpa&#10;ShxDhINrRMDwxPQxpS/xvkCr0L1yJ42Uc8xcOM6Uk9q0sXkB6yT1s76gg1BRtyuH3ni9pZzjLa2+&#10;vP2+PSJh0RbG3FOo9KTTh62UrPcI7TU3H2h8s0GxQFOcNyAaV8SmI81ycI3nGVWLR5iiSFn1BZvf&#10;deZhPyhQ11qo1k1wRBbatO/okQSk3a23x2J/iYc2dX9PWmPigyOaPxHWCsGhDUWHShkW1Q3fdsyA&#10;OqDV9uKAM+UDbp8hZxEJq3064raSKweMHfbRRx/9/utvDz/8cCwSpV3pCHsirSmCdr34QiEYqSw5&#10;4PYBrZlIWEDmogso6c1771DGHjqtbHu77bbDmYUERO3QvSefeALnitv66+laRD5aHCz333tvQlA4&#10;aNAgnObt0734emuSD/ivygG74x1x4HD4ASMkmftPLBKEcQb+WUq2Dj/0MBCLn36a69JcTB+T8cDC&#10;4Lj8rqjmOeBEW66Y8OQTTsSun5dOjthRHHAr0MDGNJ9+wZT0yC1xwRUqgd+Y76ILtIMOkgf3b0Wd&#10;G/UnheKAN2pQeOc5AhwBjgBHgCNQaAQKRYBTxIaFHkY29bcoU21ciXPqiSciKmw2Nbfinew7o+s6&#10;rMQ//fTTyZMmsfg+TAQtOFdcfRWeQrC/Cb6hQWqaxQgRher+e++ZC8aBZXfOZ2kig06u/Kqrr8KD&#10;nKkwVXUF0T+hDz/99H9PTFizalU+u5GursmTp0yaNAkOvq6Pb9Ny0MEHw0ad7FDqC/CZx3qIp9Dd&#10;S9RfDPuxHUTQ7nhPP/30s845O3n1YpImv/IKWEmXm8xUloFrXrIE84LibjRYV/Tu0xv2xnlnf5On&#10;pvllgIWNAi78jrvvxDpHaXZDtNuaak1DRG9G/NN/4IFxzRETvpvIMv3zgtiHH7amxo38m0IRYKYd&#10;ayjFgFL2/UE89GcmPPXnn4uXL19RoJ5n35nvv/segQVm/XfmksWLDd2AiPWWW2+96+67kN29QAne&#10;3SFn38P5cyEYmzvhsccnPDahrLQsEAjkWSvVxAo6MSn4Te8+ffBAxnjW2WfDmdt91zLM+++7D4EJ&#10;ESIDN5hCTOI7b72NZ9mSJUv/XDwM0fr3TG/g06Nnzz59+gwcjLnaNjEO+HdOemXS5EmTC9GxtHWm&#10;QNhu7SY31A5W0G5zhx5+GOjlsccfj4dMmpHRvaoKt1jcEe+9+55mxj5u7Lj77r0vygy4sIxB9h57&#10;/PFH4elXGCXrF/+d+e2336B7tdXVIPlr165tpm+03wdvixi6eFyS7F43qXTIdLaqUQCpIXFhzx5q&#10;z02VTTdx9cWSqEYX/BJ976NWVblxf1QYAtzElQdRkzoUpyZLlKXdbmqn41IOigRnk/GqYTSKp5Ov&#10;IaRs5+aDGoCmwGYnTliQdVpWVE1LmF3kmdQxHWq644bFt8ng2wOsgAyiBuChv+TvQMhtdHD/qU/f&#10;htAuzNuf5p3+zkputbU02e7RR4cghZ/M+LYbhDUFEqw81/2ufUraIHTt03RDK00wSsQ6zntPvF4v&#10;6nSjZ8CUySVUcRMf5LBr0pOUheHzePA+C4JBxI0t/YJQYPQtxog9NjWZyjfrO8dsreIPW8xJoSvb&#10;ayG1faYITnKhgqcAjK7i1AfhTj2I5NHYgbjtbW0UNeTfCAtXOdjFHXEYBc5OFElRnnl2YpcuXQYM&#10;IFfrdis4ehYsWIAJP/Rfhyafd48/8UTMNA4++ODkYElY4ZMnTwYiuClj5w0fPhzE5E6WUS5fBSIu&#10;CMEATnKCL7R12x23o4mEmAs9gdcBYLzrzjvXr1//6y+/bLP1Nt26dzvjrLOQZW/QtoMLd+vF9CEG&#10;3mH/OjT50OnRq9e1117rOmMkoEAnwV/in2PvvQ82mXXVlMD8k88+I8cbJcvwwC3guoaV66++Zv58&#10;ytSdKK65E6yZknFAf2664QYYhk+ZQsEpUTp16gTD0QlPPukp8fXv3z9TQPJcJxe8FNo6CUYxgrBg&#10;3jyc8t//8ANO6NJyCtfQtOCFB+67Hz4tbuoRFGLL2PVgxlv/RlVgjnPtQzbvo+aff/4Z0/Gvgw9R&#10;G7tCAcDCtZvSN6woTNPhh/wrJTDZjDffhK9tyiRmM66c3kG+EMe0n5gwQUZIRBame/hBBwH/q6+9&#10;BvVAOIEfLlu2DITwuYnPTpsyBXD126YflgqETNj+OK8oYlgB7krow4THn/B4PPfcdRfEJMefdOKu&#10;O++y0y47tzA6RqQnT56kiDK2pBuzYCMywnJHZwiWfusdDkB/aTr+iduOgSiVjlj+7r/xT3nAlrjL&#10;5zTLG+/LBeGAKRZC49JuQQFTZgL3SnSEZeRu1CUTHuRuWIukwjiaeIAEBEGlWN8sqG9+C11kk9wJ&#10;CCf6Z6PADC5rBS8jRYZbRTyqoi3aPp8n7nyQ3z41rg1eHG6fEkVTKGJ/MvVl2yaOHiwb8XeKM0c/&#10;FfJFfVFZyipK+WfTWwjhSCEu4gXCZ0y9x+fFv/MYONN1OHYxo7+zqHsNwW2bTA1Lw4AYykA1Xqjn&#10;cQtbYs4KNJkkikdMfzb2VOgKwtFlHAe1nqQFdzsDSQv7caGGH58g5H1HSH/K9U5jxtrGH8nHu7vX&#10;NEiVMEUMFllTRdwgkQEA4hwIMArTQ2KymYwNrYP/ZVhksRCYzyGGYmCTJrm2ZfFlEb2iYC/YimAr&#10;rjOS5ZgspiWiRBt4Gk1PEfW6IF3JJwd8CuMJ/vvf/2Yit8Fg6Wab9dlx55232WYbcJ+ZOIa2D3Te&#10;T3NxMt50w41Y1WkN91tsAh/Czx3HpJsFrO3lw/c/ePTRR5ctWVpT05wZCNqFdgebc/DgwViS4I2g&#10;4hw0aDBwC7J4eIUoc38kHuWG6yizusuv5NyKIxwdT5eWJm14zrUJwqKFi+687TYIDBLOJKmVMEcs&#10;HJiIsZD8KwA4ZRKJMd59993ff/s9FA6BYcULz7/wEl7ec6+hrehM4pPJr0zC3+FThBOwtpaqTS63&#10;33knzpXjjz8++Yc3Xnc92oUFUCZU0eFjjj0WV73b77yjLX1LfLty+fL16zcgn11VZWUzBnFoFzpF&#10;6Atuv+tOHIKF4MIpUqmNzPYzmxn7sD2Hge4VMAgPwwWrCHdrmMthZc+aOZMdC/NcxHBQQKqEvwwd&#10;NmzokCGYCExHoaPh7bfPP9CfJUuXJM847CfwvyOOPLL7JpscfewxLW5DLKo/fv194rMTNzoOmHRF&#10;y1c71dVVBzUSlHpPOwWAlNx8XaHxz8tGy0sl+efw8tItXglHIBsE2peRy6ZH/J1iRCAhsSiSzvF1&#10;WyQT0eHdyCcHnFjlLdzd2Hst3u/aAk3yfmtlQ6wK/JEv4TnV5wrcsuEvXYgAAROduxl+WjmQlnDM&#10;mxiQ7NpMOUPi55Z6kfr7RL7I5kZNsnyyskn+2B0OQ5v+F7cIc3/CSlthTJjwpJtH1+qn0WCYuLWZ&#10;eXcXhmt0nitKad9nDbLQ6vX2R5mqpVC+9b3NV+vJbaVBI6UrbJlT3OU8jT3TSBOron5tkOlc/OVm&#10;JzQvM5KmkrRLF/pdZimO91vclXFs2copVCcLVi9kHhRMqLa26ujjlPWV+so1blNKoAR/dpr3A+eA&#10;W4O9SyRa3kvZvNOa9hu+SfSk5c5kaohVkS/q6577LFl4drvFhch92c3lnuWHueOWt5pJ+0sWv3kp&#10;sIJpeS1RCLxUEY47HIY2m756GLNdnC323q0ww3SkWTAtzbu7MPI2C2zstGAYMs1XCx1k3mBJh1vL&#10;24fpwvM49mZ2cwKN+E5MvNrshLa4HFr5Qtqly1wd3ApbxCSObcGOhVaOK7vPyLoGjyPKloak4vR3&#10;9liihAfhoykbQ0cF2MxuCPl6i4ug84Ukr4cjwBHgCHAEskbA6/GccXzZvv9ouAvVhsXasDNpqj1p&#10;Siw7ViXrxor0RU6Ai3RieLc4AhwBjsBfGwHkD42A9W0olHjCEr2m7NH+HmLofOqA/9prhY+OI8AR&#10;4AhwBPKGABTdtbXGx/+tu/5mOxYR66MeORUVki10nvNJ3hoq4oo4B1zEk8O7xhHgCHAE/roIQMys&#10;wY7S0VVEXagvomTLiNThKoH/6vbi8i233PLXnV8+Mo4AR4AjwBEoSgTgm6DBCEtVSsr0ujpnzWq3&#10;lyIc92trPBW9Y/MXyQP6b5x2ZtkCzjngbJHi73EEOAIcAY5AHhGAsbdqxwwRhs8smh4LjAUfOkMS&#10;LUTeQwTDvzqB+quPL4+LhVfFEeAIcAQ4AvlFoO9WgdNPVbcfKJQEXWckMRgUA36xNCiVlVKEyr90&#10;4QT4Lz29fHAcAY4AR2AjQOCvruzNMAXcCnojWJu8ixwBjgBH4K+KALLNWLPm2D8vcGpqMUb/qacL&#10;oikULPR9UcHIOeCimg7eGY4AR4Aj8PdCALFIEQ/LEmTJVvDosm1JMuWj+xsUzgH/DSaZD5EjwBHg&#10;CBQtApZgyJbqyG5CRgijiS/cOMNc54oxJ8C5Isbf5whwBDgCHAGOQB4Q4CLoPIDIq+AIcAQ4AhwB&#10;jkCuCHACnCti/H2OAEeAI8AR4AjkAQFOgPMAIq+CI8AR4AhwBDgCuSLACXCuiPH3OQIcAY4AR4Aj&#10;kAcEOAHOA4i8Co4AR4AjwBHgCOSKACfAuSLG3+cIcAQ4AhwBjkAeEOAEOA8g8io4AhwBjgBHgCOQ&#10;KwKcAOeKGH+fI8AR4AhwBDgCeUCAE+A8gMir4AhwBDgCHAGOQK4IcAKcK2L8fY4AR4AjwBHgCOQB&#10;AU6A8wAir4IjwBHgCHAEOAK5IsAJcK6I8fc5AhwBjgBHgCOQBwQ4Ac4DiLwKjgBHgCPAEeAI5IoA&#10;J8C5Isbf5whwBDgCHAGOQB4Q4AQ4DyDyKjgCHAGOAEeAI5ArApwA54oYf58jwBHgCHAEOAJ5QIAT&#10;4DyAyKvgCHAEOAIcAY5ArghwApwrYvx9jgBHgCPAEeAI5AEBToDzACKvgiPAEeAIcAQ4ArkiwAlw&#10;rojx9zkCHAGOAEeAI5AHBDgBzgOIvAqOAEeAI8AR4AjkigAnwLkixt/nCHAEOAIcAY5AHhDgBDgP&#10;IPIqOAIcAY4AR4AjkCsCnADnihh/nyPAEeAIcAQ4AnlAgBPgPIDIq+AIcAQ4AhwBjkCuCHACnCti&#10;/H2OAEeAI8AR4AjkAQFOgPMAIq+CI8AR4AhwBDgCuSLACXCuiPH3OQIcAY4AR4AjkAcEOAHOA4i8&#10;Co4AR4AjwBHgCOSKACfAuSLG3+cIcAQ4AhwBjkAeEOAEOA8g8io4AhwBjgBHgCOQKwKcAOeKGH+f&#10;I8AR4AhwBDgCeUCAE+A8gMir4AhwBDgCHAGOQK4IcAKcK2L8fY4AR4AjwBHgCOQBgf8HBLFzLfo4&#10;g8oAAAAASUVORK5CYIJQSwMECgAAAAAAAAAhAIq/IHqLwRcAi8EXABQAAABkcnMvbWVkaWEvaW1h&#10;Z2UyLnBuZ4lQTkcNChoKAAAADUlIRFIAAARGAAADRQgCAAAA+eluYgAAAAFzUkdCAK7OHOkAAP/K&#10;SURBVHheTP1Js2XbtmaFufv2PPfj2cnuvS9egIESIxAWFiAjkDABocCEgSyUGYlhSCZUkalIRUVV&#10;VFJJf0E1laWCfgkICfF4957c8zxXa+2b+8C6fv1sX3utOccco4+efP3rfZz9f/yf/vcvX716/fL1&#10;h/cfTk5Ozp49+/bt2/cfP39178HjJ8/4540bt969e/f+w4fPn7+cPXfu46dPFy5evHTp0rlzJ08e&#10;Pzlz5gz/OHvmzOs3r898OXPx4kV+PnfuHF/8/OXLhw8fzp8/z2U/ff784SN3+HD2zNkbN2+ePeN1&#10;vpw5c/erex8/fnzz6s3r16/PnZy/xLUuXuTzr169unTp8pWr17jUmXNnuc679+8+ff508eKF8xfO&#10;c/XPnz/x0ZNz5z68f8/Pb16/evvm7edPny47sLNnv3zhIm8c97tPnz4xBgZ26fJlLs57r1+9+fTx&#10;I2/wK8Z5wlXOMeovfOzCxQtnvnz5/PnznuIdF//ymWfkYS9c4Lm5P8M7zwe++Drz3rtzW15c8CI/&#10;++GTc69fveLWXOnChfNv3rzhwpcvX37z5i0z8OnTZ65248YN3uQy3IKpOH/CY51nArndubPMxAlX&#10;e/eWX777+OEjd2ISz/FIJyfXb9xgkrgs//zLDz9wxytXLvNhJvDDx/dnv5xhvr98/sJveVgu9fLl&#10;S6ao9fLFmD98/Mi88DiXLl9irRk5T8BImIHLV65cu3b16tUrjPba1St84OzZM1/OMjMnPNfzp8+f&#10;PXv2+tXrd2/f840zzN3Zc4z55csX/NaFPn+OCXKaWkhH8uULi3Hv/t1Pnz/w6SuXrzAG5o5pvH37&#10;9pPHj7kaj8CH+S0jYaE/fvrIAnCN6zeu85iIB0uG6DAw73BywjK+ePHyyZMnr1+/4iJ8hrsnqDd4&#10;H8lhhrnUs2fPkarLly7funXz1u1bl68w/69ZL+b45NxZ7vL+/VtW/vr1aww5gfUiTAgCwAXfv3v/&#10;9Nkzbs20MEJm4/IlPua68HjIAA/+9t27jx8/8QOTyZzzOZ/33Fke6suZL1evXOV9xsKV+QpycebM&#10;Cffg4q9evmLG+eT7Dx+5M6KOrPNdhs86KpZnznIbBImVYmWuXb9++w6PcQNZYirciV/OIGM8jqM+&#10;w7DfIS0fP37m858cxZmPn/ybReblIM+wZZherobsK/YsMUt26SI7BnG6wKe59YsXL5Bbxfz8BYbn&#10;Jb6cYZG3hV+8RDV8unj58sUrl04unD+Ltjh3lon96vatWzeuP/r1l3eI/avXH96+fXD37ucPH168&#10;esl6nDk5d+XqFb7y/v2Hd2+Yddb4I7e+eu0qN+IWqB8kkJ9v3rz14dMH5pzH4Q+TwrC5r8M7c5Yh&#10;8XJ9P39GELgv/0NgeCiGp6JQWFkthZ9JZhpPzis/vMcXWURl6e1bxPW6Un4NqeMziDvvc1kGwA8I&#10;AK/79x+w7m3Vc69eveRqrPgkZJKCiKivEIrLV54+e3795g1EkQv+8svPb9+8YRAuM0NJITBanjnR&#10;OGFLo4b4yaVk9XkLrYse+/iRh2jfXUM4ey425hfksOd1K6kGXWeW6CMyc/PmtTt3bj15+tvVqxf/&#10;+Mdvv//+IXvt7VvG+5xbX792lZ3CPv3wXhlmeratmA1UDpJ7+TISeoWdyjWZHIRNjeGNFGUe/Pnz&#10;Zy9fveQKd+9+1QR+4tZtog9nPp+5cHLh08dPafiTu/fusuuZmPaAGhHJZNPyaCqxD+9ZFyQ85akK&#10;QuSm1dFOF86fsArv371FD6HKGA+a7rPG4Zzq8e2H/99/+V99/Oh0P3/+8sLFy4gEl/zt10eMn7G9&#10;fPES1ZkeUAcyZj7ArLKUX3/9UB3+7i1Tx0jOqONdA1aQx0QCGSRCxWcYIUPyub98uXLlCv+cEuaC&#10;jJ+rXb2GxFzjnZb+C3uQNWAeVM6ur9aBu3J9lDkbjH+iK5wxX++Q1KtXrvDJzOgn7s7VGMXbt8zA&#10;2805d9FAXbiALePC3JBJ4Lsf3n9kbrkyj+mQ3rz8gmizlz++Q4SZIczR3Xt3/s6f/nj16mXsGLsZ&#10;3cYgvnz5xDZ2t/N/ROrj7DsW8wPDQ9Uju0wFE8iKsYgsH7Ph3r9wgYV+8fw5X2M2EA+mhTcdksuL&#10;LKmd1JZv3j5/8YLluMxOuHyJ8XEXrSmL+/49O4slZg6Z5+vXr7N9WQIkHL3NxHnB607CuZMzFy5i&#10;JV+7Vb9wcWzWK1aHOXvz+u2jx0+YBBwGjMCF89yUVfvAEp8/QWWdefHiFSuZ+T7D0B49eoICZd9g&#10;ac+ew8CyqiiJa/yEXXn29CmPcPPGDSby119/+erOHZ4VOX32nP2iDeHuKCXm583bN6wUppZhdGVM&#10;xjmmBovIhPBE7HGdjcuXkXKGzRi+MERM2+fP7Os2At87gzDzfCwuC8YQFZKzmh5mnvd5FxnigmwK&#10;Fun16zdan6aIL7przpxBO+M2sM1YfQzZnA00Hm+qDS9cmM/GDHMLniIB+8xGvnnrFs4M04sB0oDi&#10;emWv9SjU//oJfvEDX/zE0zFFyuEZNs4H5oE3mZAbN26yPPzMFdDlCCGjZRhsW67Qrc/wvNxRfc5y&#10;f/zUlc6/ef3GDXUG3Y45Rg51CfgMltFnPHPm5s2bTLWz8eE9t2MJGCFPw0pyCzYUFoCF1qk4h8y/&#10;5u+e9QTNyB7k0dSiZ8+wERzJ+RNcE50ZFOoZfnUNxYX5ZkVyP8+xHe/f/+oPf/jm1q1raET0HNo9&#10;LfX27Zusz4ULt27efPrkGbPI5nj95s2rVy/YSg8f3mdMSOx79QA/nnPvuZs+Pn70CP15/8G9cydn&#10;L15Cw79nb16/fuPxk+evXiP8eC8X07QfuCa2jB355g325wOKi32m98gS639qvXgEjfi7txjxnM+9&#10;i2nIs8Ilfv3m8N+45vv3yD9j1i5n1JCxmzeuY9wRPafq4hWEn3lGmBmqpugTpu0Nq4C/hIvNo6G8&#10;maIXL1989dXdmzduIdQ//vQTi46iRp4RkytXrvq9T5/QEswt2nF+MpuIoSFpqEC0CI/GUPivDsyL&#10;lz/85Yc7d+6w2dkRahsFLCOIvCXzPeW7GzdvoAORHFY531zF/tNPP6PSkeqnT5+htXBE8SyePHnK&#10;XfkkY2DDMhj0zNVrV7DjCDO/YaLwbtgp129cu3L18sm/96/+fXeC3r8WiKlhIIQAzDECiplhoh8/&#10;fszMcEuMBeND5nhaDC0mTROPpkb4zjFTKjUuxJLr3B9RjQ40j4GF1hYbA+C6vWSiWVcWDePABsCt&#10;YfbTaC5I1of/n8HjYtYU/Y8fZ4f2mmvIXVQ3iH2ehh5Yroz6nmGkznmxGPzA9RFhhspjpAeZiDNM&#10;Kwtw56s7iKsb+wRr+okdi87iWojDFEExCxdSN6F42KjsZOaM9xh83omxDfqeOcR68QNTjCXzGYj6&#10;LrqfecYCHkebN4Nzf4YJ4U3dNY3r2fw5NvN7b+cGPcd1mG6GyvqhTHEFcrY+bQBziWYJdBH0Ov0Y&#10;NmO7whHnVxl+5Pqja5iE/S9jr+vAxZ1WtlCzijdA5Kk1uHGNsV++Yqi5zzBLCIkG0rhrYd4FNBSv&#10;S5cvon10C64SSNx68PD+t999+4c/fPvw6/tnz31mfS5dJo5iKs6dv8BSnhCWsGUIKnCJCEhycBFx&#10;xv8K1+S3R79heFiLIur36HkeXCcChf72DQL96vUrtCfmkMlhGpFh1gURuHnzeqYF/YmBe4VooG2x&#10;qXqN588ROjJynTGF3qCRZcrYoGIMgI12iHtfv+J2PHb3ZRe8YfOjKJnkQqactrfvEAbCgF9+/uVp&#10;L37OpfnIxLDzuVUiZwTInLMuXIH1ff7iOcPDhPGYrIsO0Mk5fsXic1MmlHlg0zCGN295IjY5s37m&#10;+QtCrLdoVDbei5fPuBc6FEHV52YdCTuJFS9e5HEuXriU2XvDSPS0zhLhqOzZSlvrpOxNMTKxyqdn&#10;z7EpzwU1zhsJ6/0bVul6suKobNaU8eO7GF3ioNy8QbjLEiKZPO6N69e//+47Ahs2xvMnTxm3QuJF&#10;iBvf6+Eg8gYduFOsnsEWX8QNRZGxnownAXZHs7ptWad3ZhhtF1BCxKsDzZAISNpNr4ak8APvT/7Z&#10;YnyNxxPIuHDh7t27rP7kP88MM+weZ8ff9BEuM6jpkEKsazw7ymcxnl7IubMIp/4g+IvQhr6yTliq&#10;xo2co/zpy2dsP3NbRISB/8RHkBwkbRfk1hoZdgWGTUiIXVPgf4k3r/AfhnfrNtr7FkqcB0EE01V6&#10;J+guZwN7f1EX8MrVqwyECzIMttKNm0TCH65eAyC4fvmyviyzjiphN82h4bn4PAPjIVQxbBY2kXOO&#10;L44/obPCLZhJVCJj4l768e8Ma1+8eI6M8qQ3blxfJKAncVmHgxEiyhMjBCCFLBbEbRi46/jhAwLO&#10;B1T1Hz7NZHD9uZkYfnYHk2xEpD48ywZB2hcjfXyP1b/MePgnG1iNjeyeOcteRbqxSmjcBZlsX3YB&#10;y3Dt2nWmlA2ON8wDphLVdTwybgf/5Kr8j4vo6uFbn2FHCBwMfVM++/lwEHGzdpHPuvLMOaPNEBwv&#10;YThcodeo/Q+4p2h6R5um5St8yIcNJmDH8Cx8JkztkjMgJKfUIRKuh7POwjD7ChSrzQpm6dXtbCK2&#10;Z0CJDjGCycC42CWk5jKgz7Vbt67fuHVdDXzjBrdB5BIZjK8biodahMkasXV5In38XnwyZcsEPjdm&#10;Ow1dphNc+lev+C4rjmbYBnE883Fwu5QZHR2DUufTGBjch3uBGSELPNSUDHchJA7hcuuhgVOf4mhs&#10;Lp6LHxAd5o3l5j/CXux6nC+kUXlCGC5hIBghapywjVgdNeXkZUTOntP2uWuATdEDgB2IqJtLnIiV&#10;M2YgpPnwAa+XkSDMfJOpQTaEvj5+ZFvlF+BSq9AQdN5kFxj4iYKKdExLqNOScBVCwErhispqvgdL&#10;z5AmvcVdJ/swAy3KFblgYhlc7qmiYnh/1nhM/I5PnoiazYHjtzdv3FwUxIddX18sBNGyY2dF+Dpf&#10;GWRDeDlPCafjyjVDVm5XyKGf5uSH9WAa+BsflDUiNGKEDBg4ycjZwExXWh9Kc3De6/NPZ0Dck98t&#10;8NbRIjg3uGWhNZfaAnC6QkkeRKAcrOoLfjwONx7OecaTFB0uVuJajEcom4DpZLArAMtQ2kVomFxM&#10;0yJtNjD/ZJ2YuqnPqUrBcY3ah7cEDG9wnJhJMcfidvddUBgSYUzItEyV6TRmMpgihO36teuYKD2E&#10;c+cR7B/+8mesKmPF1iTymlFjtveaJ7zYR48e4dOqOE7QS2+BKwEakPyr11Hyl1EXuEwavRO+deXB&#10;g/tCS8WKQowE/+0+zC53EZIj2GOy3qgweR5kGA+cv4RYsOnu2avMpvrk3TtcfAJpAfpLWhZkLw9T&#10;hDq8lThHaWfmGblOshaE6b1A/oAfgCEw4vg1wAE8fIKJQ4gsndy5/RW7j7ugsZlAnuKwaJhC94uv&#10;vBGvjxhzR6QO+wtYwIJgYrg417x//x47Ge+Ol14KOjyQCBPJoPDcuCcALUMFIn/+/AVSdP2amKDw&#10;ZMECs3rj5nUwXG6BwyPer9if4W831/kTgjG8NS7Ivb7+5uGf/s6fvv3+W6Dzv/6n/vrkf/2P/6E+&#10;HgJ3+TJxKhKmuQX+/IRTpRfPNk0/AAgxGlz5t7rf5y/geAft42pgjXCPxKqKjlg5oH09Y6G2dA3i&#10;HaCrjmHNuB4fRgqRV74rEsmkd9lFpwyBkXhrPIzLlxdQb/MjW0wfd9MYf/rMvG+lmVBWGbHjKnwq&#10;N05h5/PsiOkUNhUazURHaQ02CU9tNgAP6eVL9m0TB3gm6G3iBSHJq2PPiLqUReHpuA735Xei2qcg&#10;Vs66UC5ywLKxPAsYDCKN0L5w46/u3s0LJAxzPAwyqdL10bARHIeacCO1NtZUKFUAzABMl+rsgwcP&#10;yvCcLzgsveNcneO5phO5e8ZPjzOs9wNDQGFhP5DjaVXRHcCxM1+MsX1A4zmMIj9ghB4/BgG9hKT+&#10;8MNf/rP/93/257/8Lc50NvgCt2ZdAPDwv/nByPj6dRYo3+WFG+Ad0bxanu2qkUNV3LxKrPHmzQtu&#10;iIyS7dAhQIzAK97j6rEVBQv559OnTx49+g1fgWlHoLkXm5bn0s9rGvN+3wLkC2Pkr9y4zlJe2FZ+&#10;8fwF3+VX/CyMdO4cv70Tdi4krFUg2SIyjV5lwF6cJQEtAM++cgmvQig09INfTRN9/fDhvXt3RWiv&#10;X0NImFx2wt2791gFoQj8GMb07j2LHr5+lXTQN99+c/PWzXJK54lYEDOt0RVdVX1ZBpM1TSWp0//w&#10;x++5Gu+YPbhx/e5Xd/ibh+L3uCz37n3FpDEbSBdGn3GKhp7HJULaLyAbSIdx7+VLPAuGn2Eg+kwv&#10;MAT7DyQMR5kPMQYejR9YR7VqmDSLoBSx9fQNzjO2LgjYxhOdLZNxZRLF5LN1r1xlYJcBJzTvZ3S2&#10;nj57eu361Vs3b2TmzhNd4YUBF6FWWQg+wLSj5bn857N4OZdEtT+TthGwycabyyVAmLpkjYXoevHM&#10;/NGtyaFXx+vm6D+yO7REHz4yWsSv/BuJUPSPeyproT87D5WPTYPlBJNbUtGxvikN3DwhwzzmM+76&#10;3AiuySdzJvUmgw8vMDAFKS3gp326fUIXUhdZV8fYTGwll1Sflyl+A/AGWv+GXY8yYU75MNtcsEpI&#10;whc3LqI7YJrAE1/LUO2J+FtPFAT97Vs8eGwPE3b2hFklmfDip5/+LKIHanDpgvDnKT5nxoNH+IiF&#10;MwfCIB89+vVv//bPv/4KyPj0559/+eGHH37+5RfyvT/++MOvv/6KEcJaA7YNKMnPYGsYXWBujC54&#10;Oo28e/yrO18hJIxfUBPoPVfJf5ZpzJNHJ14g8ws+onH+LN7ElPz222/sUB6THee+OH+BHWaaC/g0&#10;jL88vJkIYmD2KAaPjP216zcQ2N+EOn7DxULv8fwsLr9gBRlAMk/2/lhfrpCLiYdEgF0CKeC85QiW&#10;At0kPaWgAJOrH4IShLQZAl9UFW+tg8nyaD/hhWAH+TzDZlMgonydORE/PgXalt9j42CzxZI/Cawu&#10;epwHzGiZ0qT0LJ7ox49MHS4RPsFrIl9SskuSM2d899S3JhGEYSXVdp5Nd//+3T/91R8fPLx39+6d&#10;r79+8PU3X+MlmKL59El9hU4rGUjwrQt4EcOE+2u4zoDD2ULbsFD6akYLPJ0zL+QJ9P6ab+VhCgHl&#10;JwHABYiSAVbWtW5cg98zGIbJHkIjKR3hpsQexEWRF1AtjAJIlPn//NrZw5NDV79Gj2Ur1DAITvGL&#10;vqNRpniouw+17M5z66HN8Lyv37x93R+I5W5eJaV38dIFTBuYFeIE8IoO8BfX/CfAM3/Y1omr+RNk&#10;BnXBzLAWSDvbkIka5MRtB+ppAnIDUNfMDPdmNrhIQP6tcHrg0QVBCKh/uA72HDlF9gCYh3iWxCPE&#10;0jFKxNjmiNb7UhauLN/C7+epzWjmXCqHZYyLir01A2NW0AzuRzRPam2aTcxFIyhUX6rnfPk3NoWL&#10;yLKR2xeiFWiQ0rKMDb8NowF19o4trl6O9BDTjGdwT92bIiAXQqvfHxgHTpTRCM7ea/bInMsJuX7I&#10;+RNkroheuZo+19qZmNWTWY49U+Vz4RAzReaNL1wUukqQuCBxbUQcU3CK0hfRZ61V2nahC1AZT8jV&#10;gBQXNxKIIcL8XSYBBBZriyIiy3Rdc3/hhDl88uTxX8gg/PiX58+e4qsUvJGzEom+hom6dh2HtvTb&#10;m1cvXqAGMcQPv37ANlR14zKdv4CFXYqG7Y++vHX7zoMHD+98dfvMOaIO4QaABgbNQjPP3IW9kDdy&#10;Ac0WtOcy8Sw4NryDk1DG3RQ6YqbigpmCLsNpuXMXf/bRo8dapVz8Ad9Il2nGmzdYfuZKe3ztWi4e&#10;EAygmEGCAcnHDxcJ5S6dZ7vxVW6KIcI7IuQzV3H2PBEL6Rmet/zFOVyqF89fPn36nGAJOX/14hU3&#10;RbQygskY4Qq5GtSICO9l9+snYj+36cB6VpxNDvaBW2jIhlN9/fpXXwkftPJuLMbPYyxsYxPx7FgZ&#10;NicakpuGSMPw0GIS3HEdwdyzn9jpmC2miFVA8eY++eLKbG7k/LqRz01kCveSIOfxk0cn/+7/8F/Y&#10;fp7ywgLriJ/HfzpLAjd07xMeIaab2yqFiNoZOANmCRa9qDY/my48OQsmzWYHeCuszoGTAwP64tJe&#10;HnDIg926dRslynWc8ctqVJ0s3Q6ic4wHOwSfW26V+9xshuGmklqaNY/FHKsh7LhkxkWkpyWkLRsj&#10;CDdYETHS4VKVs63cGFHL9PV7LeeAsPL8fMJ8C+t3crZEuQY2DcK+AnpRrSCm4kDSxpSY0prHlhVw&#10;zLkJcBJa46bFNm5ygUmJHwZ7fr3oeekm/x9jjV+JpZmb0szox5ux0amavkM4BL+n+tnYGmwpHAxv&#10;VAesviwJd7jxkk6Dt1D3YZURGV3wrJGh48VL6t2SvxIqSoCMaVMOVFXIpmUDgnbptV64gNyAKLCy&#10;iJrOFhNy9gwiiJp49+GdIKIzDU7DvV6Tjnj+/Mnz549++fVHPsAe4ymePXtK+uW3336dw8T8//Lr&#10;ryhKU1tXMFo3MYdZX3wFsV9jpyu44DyaHiLTGzVOyGoI1jZeoBHhq4o6u34NzwAzQ2wk/hT7iO+y&#10;N/ijaRFG1+GbK4PcsZsCINvGCIPXNz+NuBSASLbUFLUR2I1Ip6smiQvNqXt9+9bt+/dJSQWvBniz&#10;tNISvnx+9PhRu/cNWk9XTX8a1sIHvsgqy08TcsOlU4bxEq7zBxT29k0cBTwKNgR6c0QD/szJ4FLK&#10;6gH4GVZtYMgVM3nnzm0enH/iWzBFcxWKT9xW/i2ZSg9G0pEUDTGtHFbETCFsm4Qysh3c03wAjISN&#10;2ZZwn58QcRHDAAkiZM8eP3nz8pVXlMYpmTJ36gIzyAMSveKDauQItqV0jqknHlFmwzkXp9Uw6m4t&#10;4HE5ojUuXkEe0IA8BQvS45hY5wedIdkUqgszGDwOjLLcR5WY3hJCPhLpWaaeh+Lz03umwPQwPjCZ&#10;umhA8k3pXsO2nZnGJjApfEvCUZpWSLaQzwKPtpHsJjSJbnGkMpYgsgf/dL8wYtw1Zp89zgCC4dWf&#10;YkNlnMomEVorDENwlfCYdfyNv+rsGxZyqbdkdBBqtj7eLa5dqfllH1phJZboU2VYCgiJkQKHQcQL&#10;LOqIMyTo6bYtnFOqeVbZEF5A5klL5ThYgnldYN4EnYJTZrrcm2x1JNz8sB6teVGdpEheKHO+5cN+&#10;+sz2FxtWzcKQIUD9wo7E0+U6+FILh/iVGYBXLzG9v/5K/ANViQDA5Db6e/pytoZnlRLWQvDFnD0n&#10;h+eaG5EH7y42HaoZIIGpxksJC9WKiAtgSaiOi2X8o3OPuxbe1LBNHxVrmdPmavItAgicFN1y/1KT&#10;+7xKPhdBNRXfLoAwLlpQ6s8lzWbaPnwgrsYQ6PEjpyBbPAAiyui2Q/QSoiqgYDH9jAXhguv5zbcP&#10;ifZ4KPVeQXixQemCqIZFU7FM3SzOGp8cy5dxSn0hFxR1dSpU5iZzlZOtogFpeic9kqXXhBT5F4IY&#10;cuuFxAbnEYHI4fDwhzFHsHCbvEztqC3Oh0Z9MMPLBfmtJC8Rj8IZ59ZNwEW5PnvEILwketGAeY8W&#10;ik2BTAP28WURcWZMpP7EXY8Dhot24+YtHCksCIuDnsHJhoBx/959UqCY00ABIUKW4DV87KaabE/M&#10;Ah7Qh3dj9eKOxtMmAUbP0C7jnTHCrXmaQVHRkqpKETpToJFCsFl6Drk9vgbTLAgUY81wbJsvA2Nq&#10;CDcxHCExloOKrPIDk5xC1BlbsNcdD8SBiysuzILbQix4/g3/4v1CrwMBXGyDWTdiUAjxfZHYFHU0&#10;48HTaCeGvmS1oU7Oobgq/k9McjMJgi3hWsqLG4AhudE0hoqNGkNH0RQB/pjvCqE6w0qXqlg3Uloz&#10;eF9papaaexhTpsFlsZeEYYZx4AqhTfWYApKRqwelzioho8KThKKRclc2h4YTUIunsXVEP79VRN9x&#10;RfgUQK4oIpxwmRD8QpqbPhVzRNANnQIwFD9ErBbmhfRyoykyG/zzeb74vXv3oibihLGiPIvhJ0/P&#10;7CLVL54/07+6BFnjOtkh9m2S/hkrM9QAASfsCSsULAuL8YFklUNQl08gXpPuN4W5+GFhoXuz2WSN&#10;AgQ2IWoAtCApowuXzr+SwfE2mjH3RHLIU2GkDGlYN4J0Ihk+jpngTW7BVfUhh6WXTE4evO/SBkJs&#10;OsbGhyPGsxzEVGVBx4sWo8Hz9DkjNTC22SAHn0QtR81TmLvO3wDjY+Tsd+I7KZ3aShaCcJBhomhM&#10;VCQTWj/mR57FhfMEoeJThFgGiQoLwcqbd68/fHp/8m/+8/+0fFBtFkj2Z8j8/HyWfMu5uRduUT2b&#10;MEj8Ah5ENd0+ZBeYTWYqw+SQRsPqknpG/0Ld8tOY0IPVAPPXeOwDeBuyyDOzFsSsoHjbmduubY+i&#10;hJLdLmmORUBm7lIvZzaUAj8AX9eJCCqLDEpFilmqQfgyzWTIqblltnDXSbyVM8Bywi1pMaEsC37E&#10;9owut1VCPXTFMoEKk5lrzZLhwKgqVXTk0Pi3xEFGyk+lnicBmqWifNE+XY38uYVVbe3wXWS5zcpl&#10;5+4PFMHvwH1UNgP8uLOL3DzIVID0XDZzoQi+C18XDgQDUPaVLWavgouY5ebrM2ukTU1wgWR7sUj8&#10;kiQjEpzFpf7u26+/+QYg8AaBYevDzKGhPoMRYlPxBqEN9lVcLnehkYC5B2eSzf+YqPnRb4Q7v/76&#10;6OXLN7AhcCMfP3oCQvb0yVM8MFmFZ76QBeIXbG14FLr1SYFWT/+VEqnPuEc5B24qfSaH689EX+7b&#10;FFwYG566mIGeHzma69cnhIycITLawDNwESNMkfsv7G00Gug8Su0tG2HWKnDINKClLa9eM8MxFaUa&#10;I41UwuC9call0nnp4AoAgmFcYem03vlbrBSrzo344dnzpzoQJyoIVGQIzVspFpelWca/P8+2Ymsj&#10;pMSQ6FPS5nDisJIYRyTPZF1EDZ6dGMdQ/L3Mrm1Ab/fuPfASj8PgQQ3ILLGg+JncKsddv38RwggD&#10;MmFYqdyUpad4FmOAz2NX+3P+t+rpcNbypUPUpORV/FBoSHTx/sPTx4/wY0Y9UqqJNIKiuUYlLfOL&#10;RM27sPQVqaeRWmOVArxl7eB8B1jkImoOpw5G7+Fx+BXLypJJ/vn4Aa26wKaYT7ekhI5oQgjoEfYk&#10;VZr+ccMWJckgHzH1wwc5t23n3DZ9E92xUoQq6EqSyoumnisMY7twmYEIPYvq5dTAm+VgHgChitCm&#10;3vGPVVDsUNwsNjJPYUhzWVYDvnsRerkLk3qW27lk1jXJrmRMgFKEAEQygUUfPn3RwSWw/Pabr1lx&#10;brcUgWGnvoFqijHxA8ajUBTFQuKE/Kn8L7PWBc83SKBClL95Az2DRiH2XuhaVCX0OMYdq4Dks7Vf&#10;vXzNRVi0hU/cwqwT7ouuidl4WXbu0T2BVoTHkW7x9KlGvewcIm5EIYkLUi5gxzP2onCPxDBzufAS&#10;wAJwiBfJs3QwmCDr8XWgFwtdzkoOiXWpr6mnmIvJUy0JJvDBptE2s5qOdQCWQnJBzA/J4TqFIu1x&#10;69B0cBe9ZESd0qVuxNSK0pgrdzorm4lEXiaurLh5G6OvIuRTgNPoBUza0MKUjjrqrGGYb5ab0sP9&#10;wvRaqynj7tVrXJCQ9dIs0diICPSwrR/QRUBDRPczUyywiOjEL0UZsOgIeWijTzojuJDesL+1ZL6Y&#10;IiSUtcF5Nww73Qg8SXAVqUsiqIJbaV74wRqNypyIA80t7KkZJP4/qpSHYmejSkHWUKx+UZQEfx0N&#10;gD9HGv89ijK+ADQNNhSag/tmNbu6V4MPaSkWBQNyw1QmueyzmM5JpUFRdEws9GhMzpsH9+9CKUWl&#10;MSfkz+7dvfnNw7sPv74L4Yh/3rgOaQ1aga4KWgSPA88PeXnzjsKYVFxQwNIOzBgbU78vbqSOK/vB&#10;4bEXGmasPAQyQrWOdc6ShbsZF51C5CKwQ+DMiTs4wLJ65sMc2i8ll59gzBmeO9wpDNHkXv8zGaKB&#10;G/RpgrHPZRPVGhNgjWQuk5im0mKAFGfeF48zV5Lfiv0TVolc6O3wJRTKoXmK5HlQn6gdvQuyCOlG&#10;N7uUp0wtv+lp/PVCrraDMBZGAfeMH+fa8d0oMKa8uKtb7917Is98EYPAvDvXggdnPKWXv+DDLRIo&#10;NXG5UEhp4Tm0X15ZwIV14bkAaMqXmvbhcvEtz/3ulJeGPP/iOZEJhaOWPFM0QFqCIAVW3ZWrJkAw&#10;Vgzk5u1b+GGWy+LHu0co+IH4/R40B9HGuHx19w4DWE5SqOhAfNz7WDd48RvMokH90hgd796+dlN+&#10;eg93HvQYT+36dVigzqIZ7QtnWQP9GXOk6CJ8Ws19uYUPTk2zL+ez+dfICoekPDQQuPB4dwz8EnEZ&#10;q4kOwYFhcoXIr12dU8U6MxR25Nw2ohLmkD0pJ9NsG/+zPMbwM1CG72Y3i2rUsTOdFqfwtyaAssAy&#10;CgZlR4V2nLfolHqNBa5lz4iIUDVmrm7fYQJlPGIFxEkDc/kwHqBEDxLLZji+iCO0ewZhTwPxXzNj&#10;l7m7MIcwFNDeJ8uxTv7BH+5SSweh7PkLAjcK43BoRKnU24Xz2zOapso7NN1XrB0nFMGpVcK+fAaL&#10;54NkfyGEYytl7hYkMNyFNMMkUNMEuHiMbEBZidbbONdo58EMIzJhbN3KOVhyV3I1uJqV7nDykGxE&#10;pDXmTSbl5XPCaBNhBhKfjSKsP5HPqg1EmKD01JtAVIlJF1zpxSryt9vG1yIUQ4WpSN4aJZrB66l8&#10;gnMpM0fjFCOFZ8IXlm8aGxrneJu8+PPKkqSq3VP/gsdJs+tg8Vvmli8qQ7oa5vjm5GUfZexMC6hE&#10;PnvrkEj12mwtECZwwmmdooSW+Mooa7845UXawSyB6S5NrAUVlfoguwwKr/vIjIcLkhmYVKGZuRTO&#10;DZwriurQfhhinHamDZ1MTIzZ+P77775++AC3GyYYEnb3/t3vvvuW0gV8C2YRneW85S6wo9AgxjNk&#10;h6/hZwBOSNTmyepEcOnGzWtcimAGQWARfv7xB3GgYHXR3zcydtgMICLk/dEPPDJU119/+QWcBfYM&#10;i9oeuOVcCaAa4wU56K8zY2goZsNgW5cW+t918sXQsfA9pD4i969fUxf4+uUbNh0qgA8OJwPLYahF&#10;COf5m2gfhxvhLPQVsHRaA2Vz+LXKCMCTp09z1wlaLEaDBWG64OMHInf4Id99+y0Z7WlA/ga/+Ypc&#10;ygUgRqwnjt0rZuDqVXYBa2HUxvDJhOOXWmrFDJ7BnH98+9oyw5F/sriOB+f+b/7mbxiygE3Fyuaj&#10;qlWF2AbDlw8jD0pR9lDQMe44u5zIcBQsa+EqMdKbj3iznc8rr0PHjjgC+bljRwAqmOMCWiREyQRF&#10;cb6QS7eVtAom9qkIo1NqdgW+MPuQ6WKEy04sn4u6ZeaD9CxDkmtKlWS7XvNfhla3rCIEVjl046xV&#10;NGH/5hhcbrd24PfMpwxgXR8SROfPWzwTPs0WgjPA52UAEkSV8hYmqH46wIlA1xQ4N9IzFloW9zAa&#10;UI+7DZGxsTXYhaw14TOsXUYOk4RZj3MiHZ95K1RDDo3xmO17d79COKKogckr3tZUvdH5yw/Rr7M4&#10;D7YMJf7XCTA0HzwgDw5DSYrvhZNnz59AJSCqMS9/9TI7F2oiuxXbYF4o0F1Q8LNsnyXu0CMMkudg&#10;Obgg45MXET0j809AqzTzjvC4mUxExYnkepJsBXQCDs+cicNAdTItIqw4YtgMElUJqxZJWxH5sGr+&#10;X5bsA8JjVgqmih0vIM5drdRIH0xXDPj8KuaWBYVLcHLnq6/KWMIlOEfwRgh3564NKFDX6Gg2HxsE&#10;jQvoj7SwmoQ0hhAGhK/DI0lE2GWhBMKR0szxN0Mb8mWCWswkGJJxylyvJw2IgACXkLDByaqeTnOz&#10;mol51cLnVdpw/fLt7ovCeEnRREFm23jqPp4G1q5z69w5kEFj4zAUvPYT87pqbLUWaV5XxxonKozj&#10;KFKtzi7Ob5+om5D59BnaxuNHj1+9eI66ZeHYjMKZ5+0CImAs1vEODbL08iCGhZbIbjBXniCF0Zfw&#10;EQk5EFTXYqRHycBhA3G8KeK6gequ/EAol62KfCzgl+BSZhzRQd+hTqG5P3ny7NHjx8w93io4KgIu&#10;u5CC/jPniIVx82DpUjNC7M8PtKQ5xfWYoil8dbamjppYa74tDjFELJUUyGitBXJVYbQ0hCCuD7fv&#10;3MARIuImEEbESNhQY4a/hC2Cf3T3Hu7J9du3YUHChCRpI0AEGByKxy10iLkFX2ZpcHNMEWA49CjO&#10;Z6pIgcY9PgovzfPnFAJLqXwMhgNWmHAJ8DDWJFFTDABSbFIIeR5Yw2IieKwsIlcYl1qrJw0zbKa0&#10;XATrhauTGB9lfMJIOTboGRY4Ph1dW6gwIZeu7pgG6SVaOlx4QP6MYO03FH69CMDrI5gQQBFvxXlY&#10;sQB1B1KDLA3lGVF/9WWxeIavjzGVU6TQltc9S1lEwIWOMpPFggi9v7NelE8jeoykqRbQyYACp8p3&#10;4GfrCd3+uHi0GpJPwVypgYNfl3bcrDLVrCI/s5djbankzTVlzkLVDWakIl61zlMPLQ7Ck6dPUH2V&#10;kl3lmS5eAui8RJUHOBW6lsQ/cdD1G7fBQSlOQ+HAmNeoXLpE9Z2Q2adP8FphYpeh+ggDAtjRgpkT&#10;WywwLagkBJsFtsL2la4g65g7Lnc0neOGg4+cgTJnhiOJ4OBQscmIbSBeXDghfsDTosIcHfyKT7pH&#10;sxfMDIrX1hrO6vvqvd2D1uP1h2Ugx8GaYDV5Rv5e3ZwqMYwPS8FEiYJ+AOn+AnmZuWUcdYEy5cj0&#10;oZkJJzAoVZoc+G6rIJ0P2SO9w9/SnRRZ2z+gtBES7CBiIFpghZIlG0Bmy2MLpBp+48xbeINbxUbD&#10;WJA7XRqDqaTo+t79e4wQZundu7fJgAmYGsBeJY2GHCJCLGtII8HFO0Bw1oLabDRrgDX7DsbWeYLc&#10;s//X/+jfQi+R8CH/lnumCeZT7DA0FOJrLj4MKQTfSrIlktg7ZjlLQDPLFWgqlzoEkeOQQpSHZVvY&#10;0aL5jIV1SAjKeFPWQqBvShQqkOV9WXkuwJwyiYYTReq88PMFtORfwQV8iiLFR2Eo+LUMDIk5whWp&#10;a26VgiLTEVx85sHKJCMQx4nDYXyShye8lSp3P5cqmQ5xiJGjUGf5c+ZMA2vjE2fGMskUVZtRMaA/&#10;e24kAZ07U14HdQHbQBMCi5/IrEmLum5SW2PvXpVlnlI7csapJtNqMZGePX1iKjCwMMU0e6Ra5O5C&#10;g3UG042qmUk22E8yXeZn5JzYfGYADPMaw1+qnhBICXGkRIJQfXLC4C8hMZSL/PEP34BbkW1ucs5i&#10;sVhQLktLKEYIFPH4yVM4JmJRqiHhAbwuwGbmLWaILD6A4KdPnjB2GjThmsClfvL4EXTqBw/uyV3x&#10;vjL1c57Z8/CbbzCNKys02Co1ToxnJp6Skk8fH/36q4RRqGHnqYu9iUoYeqAfiq39/Bk3yAZjusKX&#10;mWZ4LTys+zuTwLdYytJTYplz+KYTDdyFQ2zCRojBkBAYmAy4h8yzmQ3CYNBNvPOXL3/55Rf0DKvB&#10;ROE5aP7F6eEU2QwKsjBfd6coJBDMiBIJOy/bxegDgYoJVq7MYo0BhRpadte4UdJXpIwsRBA1yDSW&#10;T0+dy1btJXcrwA9hewNF58mT599++z3+h+6FYRUEIZwrfFMqI28jzdwUSVg2j2sjoFlAU2HJklLH&#10;gNm2aHOVbvUT+eWUY1loxz8JS6J1XSMiZ5ubf3D8EQ4I8t+9eQH7iPZEqRIsDmqBESLc0gB0A4Wo&#10;9ecMWR1/VbZ6fqwLOD32jIVyvxPhl4hEdLnjwHIyfhVkS6SRJe83/aRxbIUT8kV5L94VL+aBD0NH&#10;waswP31yDtHnLjxUlVo3kFJVdgVvXIYLYAvxEqyOPXHpq68134LsOPPJmJDtogHjLr1w4BvAPMPg&#10;uvegW9qP2m/GJKJmsWldyLaydq1qhV0CvfC8nKPLCM4UigtKHzdZ4ErCEDPGvaAbUX0KKMUFMACE&#10;l0EZ8K8gTVnDWGbGXY/csYL2zAAts5/k5f1s2Rg2zOBNaClsNMtJedLVqzgBUitevgS7ErDjSS5R&#10;UxuGGhXkb/7mv3zx8vWtO1+tbl4Q6vo1+zLF5ePPGjboh9RPcrqIZbL+h7xTNQByJlW8n3DNEY+8&#10;SXruvWGJ0AmhgeZjdfrD+WA+svvhfMeWwQTQ8e/D40fkgZ8CZzCL6rQ3diVSxuoPFtxrz0l8IDt/&#10;lG8UeBRq8CIMnYArfppOT+VP0KLMuiAbPBTIFFtPGycvgvSRNps3Vz9RtGxl2sDsMDMj1QGTdptw&#10;Eyk5Ba6GW3GQxBqzmdIK2BQI5wIe7luOFxth5hy1yfRioQi0EB7VSIzoIkZfvEGegJJDgKc//vF7&#10;DDx6hvIq5nBgOsrcSKYdxE62rkww27houB4PwiQwyPXAZJyChvaBvOH3TeqaFRkdXidm9fHv7HTC&#10;mCOQiDVYYOPHCZg/G2mqND6yTZ2ZPATTWekWbpETbNqT5WarjlJrk8AgDPQwk8/XWU4uJMZdOSvC&#10;tiyHclXKyxxl3USqsjCtxHbWsXv9GrKieUhqvrsR4TffIbIi/BkvDDv47DkKk45PrwhoKe2BZz3P&#10;xIY0b+HDg9a9Cz0Rk14vk3a8+ktRefuGd04lwR5reK18nTFwhbmAzNULEgE+uwGGcNgFe1qYaMrP&#10;Wz6H0AK/YNkY/cJ89xCBso7Ks9aHJZs94ltmwsvQDQhP/9l0bRA4qw2vG7li8zJgdLIbvDJ6JEps&#10;s7B2fs7iWFbcpHppbUxk3sXCM+zdF/uPJSG8P9Vd1KSzx1f4GKo1BW4ua3GUSs2QGJVO61G7omkI&#10;sDUiPu9tkGAhnOkV/slQiSVQX8Bjt2wdordGAy59gCPEkjgKDmJLiUVuZY2SGWcmzpUAginuUq58&#10;Bj0vaqLowgShYs0CISQWmxgS8QX8kVyB+9GcKhASDv35mzdwKmjBYTNQHTBKy7SiSAVhFHEUMckJ&#10;AG7zJ2OQUSjqyWR4tyluXPxqYnEJRJRrxkQBpaEIfm0ow1nob4x+dDJ0phV6Hz9duUy3D0ZIcTKS&#10;iRTZR45f8Qg40ogoGwFIs8Sp+JpssVrVDUYydjIyIZLRPdhaFEYazf5ObmxmIgoB3FPCFD7KZ/h8&#10;1v8iyoIbBFEiPKn17b1goEEzWAa1gS0TZBNqBirj1PPUebUHmrVPcOG2t0uBWsT+kZjwDjslTNAa&#10;bKYR73+Vh1hJHkoO2hu54rT0QPyi+1F++QFoEkoCK47t0+X+QFG0pbt1ILLS5OR/9t//e0zNMicr&#10;pU3OlAz8FYRD+q8ULAVmaxZcqy+0BGjIhGoqx6VXUjgHqP1Ml0bBq/BKy3yRqv2pT4DYj/hTbX+H&#10;f8cAKR0a6X96RJnOdZ5SQ57CjN9iX/jcKt1LTq1+kT4S+UuSzp3RokobqtRR7aAJFhxE7K1W1X0Y&#10;DjQYOHasL66z4M08DBMUyj5XYwMbL8PZiNCM2+OvDrZO0VudTIywQ4U1aCPe1CGk5T7wp+WbhzSX&#10;VXc2uPwgQiaw6ZICucZ5AshmhxxGlD+5N3NBzAYIJcYiMKrcPJxBOPRiW029oTgqJR8k3H/zzTf3&#10;H9xHctAsFNKM6lpmGyMkO4tAgNCZeJ03pS8JX5mF5GMmtWPlYFAkH9Km6eoVKvAZtXgflEeaMsWC&#10;M7vuvnTFg1tQTIDFygloB+tPbOCf99otfD95j+UJ+RdPjV+7LYTrcPQqIYiikSIB1atXmISgdC26&#10;ZOW6cLLLjDqi3dcezfZlVnyVIF6OK/x9r/GOTHcKY7QGCBQfP9Yd9yH8XvFLETAWoetASySJ9c0w&#10;uCcU5ApQ0Fnmfp7RPUL8nrUQtPsisIdsbwdtTxXxwtMwnxvdBVK1vDjeV00EFik8J6pmoiR+RT09&#10;mqLCIWUhapvh06R0cfskeZc3dR0vS5wsRr4bO5DMdTlztPjclj5EqDIVFDzSZCr7xg2ekflB0UTC&#10;HfLpjZy3wjy+HM/nhPpFwySXUuBZ8Qhb0v6lUdIcI58oq4Xr/pOtosop82C0QHLw8jpTSyDk6zyZ&#10;xNlDbY5BNK4LxeXXuS8jsVir3kp8a1VMQyVy2rSL+/p2MfPGwAKkXe6Qjfhp1nLIWdUpaWkVp88w&#10;T4yzRFu6rnGpeVHnl58lUeTTH8bYr2vLKcdkANktvxuG+wVwiUWOAeQ8oXVYFtQem4xELNjWn/70&#10;7XffPaDx5p071x8+hGkDgh5wfJYJYaioCIOZUx8YwZDTqN/zSULpsvYsRJ53bCiT5JksOriQeupV&#10;GYNP7Q5qpoRczLRT3/KcwdMZHW/YJU5LT7uqI9JbmT29tN7zJYmoin+1mv7rEkRGnmPpKHo0iqgt&#10;CneaF86S2wFCVrMfmMpiOdQYpP5ChVA14U1KOpM4goSccn9wOyshLpwVWnEv4Q7pcTLswX6iFVEQ&#10;ufX66YlkFyG3Ewt6h/f5WnGUVSuZrVq66zIe4qqno6Ng/+BBy7Md3Hq10QvOm7E1RHbxlDpLvI6Q&#10;g0XR48yw7GPOHqTfU7hqkylG9gbU1opXMuHPX6CXmQhyHbQyo6U1xbj+ikSRf+qmsL3MGBN/aQVW&#10;r6IiFPs3UpohdThjKBmpUE6FQTgfQPK/gHvjzyNBYGwCzJ2poGNX24hlqy0itXeLxIHfJ43NBAor&#10;KTpnsYr2c5B1iZhN1gdUDLJc0WbkbVxw/ZsBi0tuTBu0XQ+zbpc1bZ+5ghikZsNCCDXcSyTyiKJI&#10;5U6JoqXAkQGsf0eAkp4JQ2WxduEWZa6I1CzUu8JPr5eyH/FkpN1kq5ktwhLpjvVZu6xvWl0Blw0x&#10;OTIMIgKG6kc39iObkTbYr4r06n1SNaMUREPlFQZbrDI1yN8Wqo0DaedDy2jncS1g1nkm0VQ8o9IL&#10;nx34kpelzhzFwOGo0izVK0y2KXmlI9LysWjqgVR0bl6NBzKIvCpluTjeNiPEwc1GeJCAubV4cbyT&#10;Z2V44+IunM2ZdmIjws6eDgQxd9Okq28Lt3hg4/wIvdPVGoISSrzkCFjSj9zGsWnkpLjNsBVmB6hJ&#10;sZsuK4YkwyP53Cel7R7px1ohG7W8fPHmNQ2f2DU+VhTiwry2CV8F5Szh7yv9pL9B/keAI7ybHVSM&#10;re5mPJqbY8BCHjKl7VFxVJrzq+bQKobfs15OzFrsxhYWn8rtEdShmZ6l53Yq0tESCAj4s84iqZ0s&#10;LaWruVF/8Ml+6VpMeBQqoqPYv3nyHKqhw8lTIOHurDCaFPX8Xyv71ee2h9Ff3SMoFgkhz66QVHjS&#10;snzEQ86dkKzhCFPE0/YJSYm49TGv8GE2gm5DTNqKMvLMdeFkCtCotraQZpPOM2mAF6SApOHwNpI4&#10;rNpP8Ppf/g/+vjvPQRpDI+3clHeK4HVfbEkMh8q8S02WiwHcGxrCMbh8cqUtyrvBRs5BQZ7FhXzD&#10;vmF+vm1qhu6y+N6160NBys3MpxheCHOmMbgTqps4vB1Co/z16h2ZLFElYwwCUP3oUuWSzYrX9f5n&#10;krmBlQ2QFk7Oo5tmUVTlp8j0fKnDmQpd8FuDiyy/qatmJlNcuUNaFoQg94mnilvZrcp86VSu2MrX&#10;m7MLioIMsCqq2YZPm4rTK2rlkUtLGIEgKELxkbh0diKL+6vTCkXeZ1AAgFzQ2YTbZK3VWLD+JYg+&#10;LRBuLZZWC9TVh8h8s8TZxZdAKRvkIgyPP/zh+3r2S+00eYpyNwL0SvVl1TqTn9GpvXwVcLpbuOhM&#10;1JZqD6V/U+gM4wM/lidgBE+fPcGU8lvroSNwYwWSNPkMMUAQIfYe/ooVW866QxVX1guXdy+ZKoW6&#10;AnFdcwlIQoA2MmJbLqDK5jmzzIkquOz2YtHKMARFjGcyrvHbVZZz6xlbwWoNXvMq+NUolPYllDh3&#10;9ObeLmX+dVYi0xyE4ziHOqzRIKdWMHVMHS2bUNHsCJQvdyu5JcleCQusnX6fY+flFQBDFIbBAjDy&#10;2BeKRJ65T8QEQqjjuyIoghHnaJnCXCnVNpR7V5gtUhuvSSAg26C+nL00z4Ze006YmWHwZbEOrZZ6&#10;4k7mHJ6IpsA2vv3g4UNubzcYQpo01JLsCAyWsyeCy4p5kzgHKlNrLMpxRWDMl9VMdrI6wA+Xgp/V&#10;p5lgPRvP/DnFFEmB1iKTWS0SEydOJ7jJhbsipw0zG93+3t17pOyOrRQjUDe0UzWqPgLjkcU0AdYh&#10;yLowM9V/w/EQ/1OrNIdGAnUeW9Clfil3n4GhwZS1vFrTdiiCyBCyAchzfFK9MaVL7+/Tp98ePWLy&#10;2QLoY3Y/Didvk1K3j9kletpAa+FMEiDzy3BmSMfDq7l3/8733z28fdvwmXvyKwvx2BmfWTJkhqWU&#10;3F+zHYGpYhvUpj4YXik+JUQhQxqqRPQwjsbfU8I76MBtS819BSo50MdhF1OYAGlsQ/Q3s9qxFaUX&#10;iuLGb+HrcxHwCpKfJcDxeOB7aEqVODmHGx6taU2+FsE6RapWq67t6QxuyVr4qJ5dA8HmxdJ6iH6g&#10;QAR1JL+iKRyrLZzKPHUamGugZT4lCGlwRa6nyzs7OilqifX1ySMjdIGRBi3tRJv1SdGM8M2vRqsO&#10;XlX5q2TEa2OdxSUeLtC/BEqmo/iW3P8ussni7lMRDLTkjOdL1BiG5Ay64tjbAYZCeOl/I0xdnPwX&#10;nBncrSoKPzx7xmldL+gkD7pJxyAaOz1/TmkW2piRkB+rlP6L5C79V7Z5/CGVmgBym+FgeQk8iPLq&#10;xSpIMl0swvxEvQ7pKn5GufKn7i0wezsm4aNnfIis2sAAF0cwtLW1fTMohEwgHTL/C4ANyMqz4JrQ&#10;xAUKCsKErZF105ls0gRY94vRV2D2S605ilXmbDUnc4/qP47hIEEXs24brCmil4YkLiSOHFWZQTLS&#10;8GOtAzJCrryHp2eU4g6ZV8tLctwR/4TJIjQ7tVq66ZFB3NV1LXckN9EwhtS3P81RK/VaZkXlKzNC&#10;2+MhWlZtsXgaUdvamsqbq7AWr9hidb4dQT12pke2T4bZmxXzrGL+zBc42G6g/wb5OZcS/hIhWbWC&#10;MbXyplbH0vEY+oWQ562a4/oGBhENtd3tEAaNRlvnRj7KFdjbXIQHZUiF35rL7RceGQ+b780rlZhE&#10;WjKWHapy0YvoBmQfqV+20+Di7ncBKTnwvjLNTsg7HTmeQQDTiO7gfPIxvsLumF8hn+K09fM4/AFk&#10;nm6nH9KE101EnH1IlaCFCVKZQXneNIQo8AiSMOFf3CKVi1TdB7SWKYjE4HAdJ25MOINELDFkA0cC&#10;Rl/D/yxDYnCI0kq9+eIic+IZQNat676Dr1iVfxv4VGBchq3gQkclK3Te2tpTUmhAgCib89+ZDeKD&#10;9UybyxfT2DnUf17HuPh+umHVtx8p0yYTcdLjSZMo9jAs3pNE8oxBccnSccIhWeJKjmlR64RPBjSC&#10;dedyD9bsfnkCNX/lyk3+0cRl7IPfQSE+vPLjFHS5SnYfdeMdc+JeoMm4YobmhL7+ApWPdwohsMJj&#10;Vpo+K3aS4BFWkbHOhEYuTPh/+I/+ZUQIJYpaEVyvNzELQF2mRZ7uEJr2gmu8ZEzoHVtu14zZONWy&#10;cv2AAQAs9s2b0OPo1nI0Zc4CCfYNftZ4yJsXd9kpDVvyZEWXq/yH/TR5v/2m9g5SrWbWsMOo1LKD&#10;yEJ1sLFUtHBZppfLmWTs824DzjWjY0O1SswxIJyOYDv5gMrKPmnzbVfwEYxfYAAOJV6a3Vfc8FxQ&#10;QLfNr5ooS96u6xgQtHadB4vknOgaBljkF2pY5qeTOshWM2zUNEwVJpzF216dhTOzCTbQ5nSvWpyg&#10;C7hVDxC1Rz7TO06qyi4tzJLZ5kX2ecf29duIB+YHCuH03UXov3xh6/IUFT7R00MNyJXJ/N4F+CVA&#10;uU1RwC30LBwz5pntI/xgxbjnNnLCHceZYdRu20nmAV+CY80I2cXap+ue9cGTbmoRSuaQyX8n69We&#10;bA8ffIMwE7Kxbrdv0ePvFvT7e3dpiHwXhwpryE01NsY+7glEBTf92+++uf/wPsm2Oe+m92qC4XKw&#10;8by4fiQqAzllW2KAoLomyUSk7sClvNDkSYTLjXFiwMiznLEIEryp+1L/dXM2dYH63f9YjKugCsSY&#10;RrdYqzooIkmEAfdUl0s2EawMu8axOlwqWs7V2BQ0Zab27LrO2Qt4yUYyLSu7kVjO0Le0pFYtO60b&#10;LbJrxBUP3rubuSapbTdDmRscRfcYWcZKsHaQB3gulGZB0ce//du/xXTjolESNcyfvxnVRBRJ4O88&#10;jKvZXuWT66u8yiIyBsJkk0e6FwZsfJcw6S8//og4bSPDeWX6K6UhfUxh0nMiTuwAHFimiH/+/PPP&#10;vK9muHVrvuBArwoeBKgYDDfN6NqpQvpBdWX8jfxUqWh/0s0GkvPw4UOmaKCAirAZm5Yve0PC+rVJ&#10;itIcfGtioGHLYA9z0l8PjmEMkKIB6gKIpYSVRndxh53zLWbSyYdczoJ6xJvKlPvzeWGAYjCxtIrx&#10;yI5nRSykruRdXa9cdT6imz3NLrIleHk0sdmNaifB9v9w794deER/95/6q2+/e/jttw+/+eYBzKJb&#10;t+nGoRbhVoggmT4wLckKMOljyLjnwjtJZ9pYQIUhqKdoGS257Gzt5eTrnW5ziwFxKrRK2/VO4l5r&#10;ua9TLCtVwL4yNQcX4X750ppOjqyj94anFZfpikv3u4OuIS1UKMFiKzw+hCzlzKjEBgrysDzCabAh&#10;ZFKoYwsRVpUuAnAShtwzKgiHbCuZWDGcub7xcOckoKbgV+qFlPvKuJeEj8DJh9kv5QAV84MgHY/f&#10;R/Mo3lsoAT6P8uE1/aAkjLPXeSCdO+Q2HMd4BIK4WyLBfINfIKhBXWZcyzEUoRqb2cbnwMXCbk3l&#10;JcBMlI9QV6Kp6Ol5xonFZcz+Oyoad17ChxutEMsO61b83mCJZ2H4GI/wl7/8Jd9YR5r/N+072E0T&#10;E1Fqu8emc4il9Zw7OPh1Dc3ThPiILIYqTx9a0h3fEjTV+th8v6wRm8UifobMV7igLFdrPKQgBqpt&#10;t5krQwb4MFoRTMOOz0FLwNvjRPFcXFlgJdLpQNHhnEueh1UbALvER9HpzoniNrYhnk/CCmPjCppM&#10;wYVz2uu2CMPMhr6IM2xAi/FChlOtZiyZDU4vePnyOZ1ilr+aA8KvIPrH2DmHPqKXAEoMAVOtX73i&#10;bvTphI0M8QLRuCySjruDVWILMiQu53kP5o5EF9WfO+/o+jWKzrf0DErPD+1hWY6xuOtUsVCwC4kg&#10;48widuGYufjcDmW9wLgQi97NkkWTYfAXBRE9zOrzmdHOTwNv+ioFybMX3r6FguXn63Ik77cjv4as&#10;oRLpXIoY48rzK0SnUwQ7T6/YrivYGeyOfYQVV0mzxaiD+VyeehKYSVuqrSN6t1ULEohm4Sz53K17&#10;wvzCA0wwai6eO8VAl9+aeCcKvnObVcbqkQyseEGiPoPBFanrsYHWcnEqcIoOsoy8abLutDSUR/a7&#10;bkDbGFS/gUtpP+7vWPVvv7tz+w7TXaHUF6aRncJokSvPTolVwzZnDHfl+LENxXaxA0JCGBUbMjsD&#10;C29y1TyWwwQsJyh4asUz0GWZFNXdcTXff2PxD884/i0TxT7mKVn6eTLsTQ+HsAu2PafNoxY68nCs&#10;5RI4QNKV37zEmvOVtJGIAFaMQXOd3HhXBRlEz0uMrSRmfISCVY+UxSdPSZLtcEuyPjI/BC6qG+/W&#10;oxeozYKAjbKWcFNFqACz+NapWoRTWI7ZnGyUU1qDcojEVm/64GQd4L7eoLEnYdXrgjftC//UWEP5&#10;ofa4LvOlcdyk8x8MRohq/u//x/+YyaEFDs457D2exhMAn+UaVn+ySoOhthk2FdDC8URTDxvZUdz1&#10;jzlsm4tIbJP4YSycMSkvvCQNP/JdHs/iV9pGr6o+d8o0VhKPsFp3mA1v93ZwJx0/Vh5ju+66NnPW&#10;7GXqxW1278luQL/qcfdKJs0nnYOIjnLzRHVjuIQWceV9ceWAhKXRxBcXu/M4jHMnz6hQ4lRwRcGA&#10;0wwaPyRndmLNrGc2YiK5dYvH5pzhg1rd9eY1gkRnySodQtvq7srqFGiBNZK9UUeX+zKVNIdgJyvx&#10;OWIeQWvbLKrAMquSkYQGNcaSs4c3ZL85p9aRBGbA5hfs/PW337gsvLKvrFOX9MVTcPEwD7u7oKsR&#10;cDKNSD/164xxVfAp/cfcg83GdwfVcIWdSKMyRTI6Ep4PC3AGd2DFXqIPX7FRLXxM/uwIl19IJYYh&#10;GSQNg54AUcG5+Eji7h2kQPBPy3gC9CyyNQk6YREF+T0qwE5lOugXaQbNyu5kYkxZtAdz8pIsafx3&#10;7eqj335DMYUqfZKUyfl05IicH1uQoSZKZZZbMwVnN635Z06Al9HDE76tqZ2ibkpNv4pGAggHX0UN&#10;JCS6BzYhiFjPt69ducZXIe1wRG5WnAbz+kkLX9n7qKE+rMTKMVSdAVF4/o/an/BGdSytpGBeCSFu&#10;NRcc+IpIMm5cXIi2hqB0aHn2PJzSnIa5+FhnYlehMoNJEkBhPNY9GInjq5XH0dvM0YUVITb9jHP5&#10;/seff0YqsY3E5LTDS9qlTj1/+uTXX35GHdzExnDHNOLEezUXuNSICuqFTaKRiMLBEg/Sq8mBXnXY&#10;s3OeIAmUuq2qd6ZpBtTnAkuDI9lKOU1ayrDVAolX7sdycZYnlqNbl7lUq1Hx8Ete02PFWZpYXc8a&#10;hEBpHN7BGEzNHR6Gn5m3GrvJokm2arQEuGEcHnoHbU83P5QGjzx8FAHMKhhW5cgKQ+RewEYz5ZsK&#10;6iTp+vaQTvurv/OHr7++T/kmj157KrkH3JfhsbUpgteLpbCqzKn6mcCps8BNXKsLPRSL3to2a6mI&#10;TiJcloxFTM/YJY8lQ7eodWsXFsvAck/e7BE7+YGTBIBU6M/RoaikaCDLUdnJKvDrZb95nFFcpvpM&#10;vGvY7Iyycwn4DJvuMF05al7+gi3I2V+xs2TOTFoG6OCc0OedL3799dcMBq3YKTLv7tzi0Eb7gKGD&#10;CUlgtmvZcaeee5YCetGT08zXSHiW2Uzl2Ml5wjDMNk/EUoZHevY8KxK6GcZvGYl8eSSTNH6UvKOv&#10;cZHw+m0KMhZiWImnuwB50pkaNcdQBz9qH9Y2SfHXEllY6uKiY423+cCwsIVw+bhrM2BkjlwPcOUW&#10;Emt1jnWJIEmt4A1JXnDOXVgRQtES2lCdITvRQ99cH9GvXZauXPruu6/XfN+2AVD835HPp7sX9tS+&#10;EfgDEeQ4fUF4CEZXmSiZuoxzZIGFLsu2kSkxmVNYvtRoySk8lasday1CfJzqcwK8VTQbX05YsCPd&#10;qukXPm8a8QvZC6bd2EQ5t3rozIage+hyzm1614NW5ZKpDdJjy6xWtFse+7xHMaoKvIZGbcVLfN3P&#10;IBsRh1CM+Fr4xpx0RJjKbx49foKdYptwbQrh4gTU7PjtW8w04oggNROiJ+zTx0+eYJNy128sngcC&#10;YS4vnLsIqVNUoRVd6CoyJdBZ7+MOn2HheErcG+sybH6l5Q1coLOZNGYegZsVSgWphP7kmiQXFhBa&#10;i7Ic8uLPilFDvGxfVqn9GYHLhG2epb9FfFlfzpLiOuwZMJEwkNGa3Hc1OZKKKQEiLmg2zjMzOzLV&#10;OhykPcq6KrSGnw6STxQ1fdQraLei50KbjhM4zA3xhZwY1osA6cnjx1Y6dUqe7K/r4DUesRCPjGmh&#10;QuwmN9JOlZfIu9a9NlidetJl+gJ2xj8EyWr6l1hddsNVZMVEeSLijhdP+Z/GgWbymRYQus2hqar6&#10;CuBt4blwTzyfEHw0rQE5tpcCYEmSjsfAbylbkNaOhpNiwC0Ynha8Cc/t1Wfk+kSMjA0DwVMzsJEm&#10;rPf2ZSnaUiJBltDmr92+dYcZ4wjvwgNDfDAOImD+MJkY+WqobRN1pHLX2t4NyZDOE+95oE1GX0Nv&#10;e3rzzPar7hSgZcZWsIBfhLFm/HmhnMX5JoTalUUe5jOsAGzOzDYFr7qkRG8pi7idXvLYmhbWToiq&#10;NoBM7xH91n33ACPSsTy/9YGySyhS8sUVOoLG94tk9KOMZEwPSOBC8TDZyCi3Y+Sg7OqQ5E2V+z/+&#10;5/4pHkBkFA4iOnqQGEA+COIlilBNthaJua14qSYiiqTCaiNaTIbMsq3mcumSdlgSc5ArWNbCh1QN&#10;jRDv1rXJMlE1GqGyqhgLUR3yFWIKBWfSzUyMyrbwORS4CSZwa+LsfjaTLhnappw5u0JihTTVL5ij&#10;KBy/iBPJAiRLAe2lSmdg5uqZCiw5y9d4NMQr2iX9vjS6bvEih2LQFa6IiyC+dnsUnHA9TbsXd+mh&#10;0Fujg0H5liWSsZWMH3AfYwFtdYut9N6ONJzlEJKzGZNzXhhqlFxqT7i1eGb1D/lkmpNembp1VDOl&#10;exlX0Ut9/iIPOIAnOHOV7vL1ehy3QgC/GeR0wbjI9hoHZITA8PgRh8k8Wh0zE5RYWxGBu4DS08WM&#10;OIGE2bWEqvkXtL6h+c2zly/evnrx/vVLclBYAJIq6C2YzcwGlcGcCPn0yeNnOKu5LG5PrI7kWI+g&#10;oUz5OQfr/fboV9g4qpuhNQm1DoGduI3oTMpzYpelxi9Y39tHuMW0ViPu9LrbuTG4YEca44SJDKGU&#10;y/tVrhNb1zgt75CvSb0IbN5aGIKW+xpGW0S/kyh0B/uYwUkAqjghADHkHMTKwllZUjQWe0MFP7op&#10;6uWSM+oLHhfdiiWY4kYZecfq2bKPOt/eJLdz0mJ2O1deoDYoIRlnAKobwpqawMrmnyc3n2m+FxOS&#10;bJj9nzhhoPlAa4i7iXYwKF0AryEX1wDswRWQu1La0ORnTq2wJzNJdKiatt+X0FEzIwJdfXNlWh3V&#10;HOk5zyPXg4dSkChINZ9wGd1odwcPa4rPvZbhVlFrmGtM7zSMx7l5mCfOpfYOP0+NtJ3NCfNEMn39&#10;rNtnuFeSEy+0wn0eOxqCLz6nqjH4N2Doh0q/5DvlXsWl9DhLJ0ijVaLDCRH4oN4xLxt1xBIntIOy&#10;+jSmkS7VYeqkPUOtTHHnWySGn3E3Pz34GrIcEaDbvdIJLD2pJ7QB0YKOMMJ7+SLYpMcyeGor63zJ&#10;FlIsLC4NFQq4oMStrBIhhvR4mzCbpYdY8QKIQWKGONFqUfQOO65bXDNIRXcqyzRnhy+HNX7GS+JN&#10;E8LFMGMFh8d3VGUEaBOeVZVUW1VeKad4C8H1cYBUiS6JqLzJ7dMOjam1DmlNgfNUGDMdjoAxNhny&#10;zLjMc3Tw5fYggi/XpWNMWAl+GUBrxyHr+4thWAFdVdoB0TrZLaUJSzGK/RvUHRz+CAf6hR6zuPiH&#10;iWKfGBnuvKQ4ZnveITglVwy/d8biWCgTFT69EfJFPtdwlT3GZm7EKn63g/5ecZ3oRh8WAYwKiAzz&#10;lVI9unT6nRmdGtQKJjIMvqxYVo3tkcpB42JM164z7Bh8eEHYMkIIsw1xFAVl4gKZxPPAqBqTa1BM&#10;OIbXZvEKNcyZZFlsj7suKUKHqZScQhtsSAvpw/yOYQzyHwnKeqS12F4T+Xq+uCXrzD+TugihtKj9&#10;r1ua7e+wus6CVKd3PIV8VBxBmlCXpk19qbuWfW2o7ah4tmlpfIb38BXLMOyUyZ1LqFOfw0KgRXjG&#10;yAFgrO25/4C2SyolplkN4Dfqy2z9j34t70eeLHFkk1738dRCu0eFoUmOcRDd0WG73F024yIsvTTO&#10;kB2dA537WSJci6PKN/vvEpu6oby+DDW3xBHiCosiRHIrIRMJzdAzFrwo8gWjybkZK/L0EjUtYKzF&#10;hzo9yy6WPR7j2sfwuRJR/UW9RKVDN0kqoLkRfp7Qlu4wdB1GsJCsfCT5PYlP088eP0L+5+DdWOiL&#10;z5AiPdBbWxFUNSp/ux3OpQr8faiZfluYvHwxUJtf8c+NpGmXXrU033g6CEWTILwyM8HySRQv8RXb&#10;VvEm3kJomSSJXsjGZwtIcGW0axKAgAM+7JT2Bd5BRepGhlTHcut5yhy4tIqDZ9GUdm7Mns8OvCjg&#10;rgzzsgcJ2RKjMlK1NigyILt8GXM8rA1nKh/NmWSJpKeA2etLW5lrQ6w85LaPWLY4byQ0lskqX7s7&#10;HkaTiUA6V0E91c3ExnLXOEqyaj8ah4Rt8+GMuwfuoDzMOpRERXS9plbYPjru3sSDDxcfaEpUccmP&#10;CjpIiF/kQrs3Wa+0oLdYUo6LSx6xMf3CeOgK5nwq93fb3bvP8eb2urANgOdcKU5sQ7ugpD0qHtfM&#10;uvz/6j/7hxic9rTGn0JZsTjE3KEagrhsDKn8CGWJy1l6yVQe0yG7w8yAW9QGRNpyOzB4whp+JsLd&#10;tFhPdsAtVVws4Ft84lxUwCN/Jkr6/Ej3TM1GESwuyMK7SYojkZVRAjRLwX4DIImrBQgznwuRQ4Aq&#10;usgq43pxcQnEUD8vXyZoZmBLJjqVfTGzapUbqhCnnC9KdohZ3k5VxY9EV6rBrCUXhPDHd+drtf0C&#10;2vNmEMmKQLS44hbNwFjdffD06HSP5lUU4tsA0JpJZHY1GBUOLsFXsY2mRtWpNnF+cL7bruvC5Jzk&#10;cEppMD4pWxINJv4b6mlnLMLFordJx2DxPa4SP6ojPcQ3pfFkT+iuyFSQ3Hh//wGHu5EDxcTae1Gj&#10;UjLdnytC4C4AEr89egziJd9DTbddZ9suDIZf8ljoHbVhbuS0WMi91zaWtokoEhb99PPPYN4vX79M&#10;vQsfskfyIAxvtvNMWeQYkSdhAIz7629oCYXuqIt5vY+4LMgf0Tx2nedGj4A084CD241VKn5tn5gM&#10;Ze1QTe1MpcjFtBUb7BfzURsAS8PfCyndkO1k3jQnTuV0x4rbAKQtSiqSScvhsYpp39p0cWm4B3/+&#10;89/+9PNPnv5FZ+onjwmgDkvvOZ6X0Jo57maEWC/TKf+N/nVQ32KR5qVxQm7VsfwhC2V/8DpsktYX&#10;GI6hIiUlYuQQLOaKBJFOm/12x0/QHV+S1g1Sx5jpZUX9hee+o2etU4x+ZsmvqLMd9HlAloyfgYVG&#10;etEDLKZs32kvGQYztWK8+kTlfZLpxvfi4inBpT7yN0yblCb0lbF3BWbhwi6PVjP8sy+afZ3Dutvl&#10;WfpHyUuh4TulgmWTChVn9jTb0X4Cy40qu8jKmY7a1vSVYLJHGhdf+eq/LOuA2Ll3iA0XCqMywSK7&#10;IFYJXnXz5lFFtApM1eCFDyk1t4Tn8ODh/R0RwGaxItLYw7CKRasD+w36gMNhxBrC14DBujIbMsFk&#10;yjlLnrOkvvrqNlTBJPkjH7Mx2k2YBuDi9lSH/DPfNB1kLovx16cVdnEtlaqzZPDlD3W4UQmLSKGu&#10;eSp51X2EVPpJawODV1GJI7NnkEDiLl6BYXPED1OPVYsyAp6OFURdzSSbhHn5KrPtmVZ8lo3GlUvY&#10;XrBXKVPKcUZUUoFBkJ95a9qnOZf/zaYjd4TPjs4z5snDZt/CpN0Bi8iqG48skK3MQDH8wLIK9gRb&#10;Fr1kO9Mht8d6WXvY1NumMyhD1qrTOIITdL9Gh2XKLHATpk6l9+olVna4gC0NjHUXvB9pn2l9lITL&#10;OqKdx6dKxnZnTKqLq1EOkofTXcGouIaFx0qhdZujf6DQUNV64Z6GYIWVj5wVQ+p+I9v1y6/QU2uJ&#10;u/O4DvHmFsgNE1UtJM40XdQ9rZzg6XenkE8XgCOKJx4WBB3AGJoqFwBaCRds7iDROTSd/2jqVdK/&#10;2yf3Xlin0zaG/rQiftoJP/iKRxwriuTV/JoTtRNmY/cNU1WbFSukrwx+yKot6criivHVKxedJjqe&#10;yGn3qzLli8vqTMi5mLNhx22WjKJkGj3Li6QnJwQqIPodvMaYMbYMFhlhkqn3zK0UtkVYiM0tTgMQ&#10;tE+aUI5klEXm0SCV/9WoOG/2WI+60mGaONZshE5LBD3neUtk2ACJxWqEZgsFyPORUnWjW5+FRM18&#10;6AtSbHb9OndnLviuMHl4HBOF/LDWbFhNefAZd2Znldj38Ix8D7EtJxDOUqBzMIc9CYbiaxMzFlzB&#10;UvaebeJtxNVLB6B2oGbz4itKGJYhYrppoeZQEvY+G6TipYvulLogBHFLW0lj93duQM6V4YEKNyx4&#10;DgkvdAI9VHEeuC8yQ8Yp+NgSfBBDUEMWetGUeqbi8Grk1nUJlLktWxNL3he8iNoDBBlcy6lE0sNw&#10;MFAszHBHA9volcpMRGu+1qh3nuLFKSYR84pLrTmpNMAeUbofyfkRgoaSL+xMnx9ELB/JuhS50/aE&#10;hcoeEYknQlXuYHFS7ubldDMIQgw8GKfRSF+eDmEORjzj9own8k5yXvsWkmOj5ChXBX++ArSdjnp+&#10;9oNuLX+M86pEwk9Ia/kdfsFKBYNKM+kSMQ6yIwY55FheurIa7czKKm2wXAu9uri3yDNXEdR/1/6B&#10;ExLulRNiRdC2QI2g6nJNfqaaPdZWBFlohroyNIAog0vDpf/JP/x7fJ+Ysvy4wbGnqL16VUvZDrL1&#10;QFBtHsMZ56c9U9QVP4/3SYep9YqMpSiMgL4SvtAmtB5RtVdTJclJZRyiC/qCdTMwS7WOH0b2mjfO&#10;wSqHkHo19B1nmqUyeChCZYsttZ2q9LXID5Un5ySQm2tCk3AbSPe0PyPD5OGp30BcUItA+4xWPXMk&#10;H1fuqSLmDnfvcVDXLX6bM6qIEKk7niaHHyx3fmvOZyTRdqZBsEWKaR+GzBMh00gq38qBXtPo7ngq&#10;9AwbgVMFh/uhUSijURpO3GMq39wI2GubH0ZS1z+VAnNe9FyXrRmD0ZeSDx5OyxfijiQVHJmOJweC&#10;IkGLs6w8Bd40z10k6Wvoi50AuIvAMKHCt0QCaj1pSJSFyBDjk/yKCaxzq1cz49eTle60FPHW7ZuM&#10;AsjZI9c7OUNM8bynO8mmg3z4luat5uUM566zNJ7BZLXimS9/9+/+3b/3z/9z/8w/80+jUbkX3zCl&#10;EGzPvkD9Mrwnj5/8+tuvBAZsKc7GgegvApyOq6ODwDk86Z9/+Xlaw27CtVBTp3MyCUde1g+tE9PW&#10;8aIsvBZ0XTtMFCDUbAwznvltYrd5RYyB01fAQfm8xUVXrzGxlTL7gerF5YahJXVe9aHfeegqZzi8&#10;oJn1Y3PNr17CjkXArPY5B7fhsWFpuBND+Obbb1ledj1uHB8uxfi6bgqkWWgSQo5LP4BBon+fPPWf&#10;43IwpUg784PYGL+V7ivkrldYrVcnxoEmNi0R8JegfGs0M7vMydU5oWYGZjFfWcYcFUAcRVNy9gKy&#10;ZonFC06mEkZCXUSXH0Dmf/UOa33GJCs2OPQroo3jMVdyzzUfyAA1sGO8hbkm9dQ4kmbCcrGixcIL&#10;481skYAI+dt1SuoYYzuH6UZ7K3vssUYyZw4NdFNNNVJ4VT1mGOKhrQ6Kl9tUEEi3btdnprH3Xg3f&#10;KCeU18zemBI8EYPn1rykE9TTLF6lpQuwiIlksAKEuKI+bUnuwhX4HqOiDOz+PU/QwA1rg3hBw1pP&#10;SrUXCNAdZX9kHXZ6hH8+AchZ1UorKsJk5pLFX88A3ANoSLdgIN+A+2qLKnL4IF7VZ9vSsFr0DkSu&#10;oTz/jCWrhOcW6GEUtLsAiLHfqgKBSeDBWziZPZuJULmP9ZW26s+4qG3IL9LWWlaSuFajfVGuBumV&#10;2JN1wHTp8rx69cvPP0/pIecSj5tovF8CClZ/LarEm8XXzqKf+SfKg0pOouhUnGgiC7qid1Sf53i8&#10;k7G5yDZwB7/QtrxZavEA1UtdN9u5+kN+1/SWylfqzjk1LYyUvEmtCZXBqB3icAwTS4Pa74gSwRQl&#10;sNAdAR5qzUzI1iEgoI7xzm2Ui2E/7dqC8ZW0+MMKVBZtpSnIUEfUHSZuAhZQovBi6ymtBypieiLx&#10;WimbK6/yUQ/JAz9/796D77//A808LKayjxZ2J6Tz0hXIewhKKZ4LTLBRG/ZdwxpmK/lCc8I2gLOi&#10;DwBSab2fB3MjH+XDrOuYidR+pcZ5OoO/tJi+Vxmk5bNGjjCFXlKi1t6BLMP7iNzS7fOwFxCqTWqu&#10;3ViORBwTkISIV7ZkJsdcL8LgIOr4Ji9YWUZlnHP9OtgNqoy/FzywlGw0Qho+QtXnN18/JKgxjPFe&#10;JEBIi8k1JSLgaGlOY+MYKPYlngv7iMfCqxc1usrelBxOeIEbWgZMX4XggbuL4icP7pQ49iX5My71&#10;/NTV6Tg+hldnF74u81brSUNfz4u+jkEEJ8ty2a4Jz5s3p9x4kB2k0zIZjyQ+CjAA2aQl/ezxaxK3&#10;j8jBw0wx95ad6HXY4fBQy0d5+vHPbOLRD8lz7itjU5qJHjuJCPFmJtdGqIhLDdBWEgsb70j/JP6k&#10;RG7aonLq3e1bRiP5QqwIkxBnSegtiMwIP2qDriZXtJ9NJ0rpunTUL5uOLTqtknM68NEn4pNSPHp1&#10;iM1lnrEGp0dvmOlmPoYn0Ar4YuSsSgGCjVvZKcgse/Bgw67XaF0+WDZ0jmvBQOurdNo4VJjLXhSB&#10;lbWKdolpKf7TTz/++c9//uGHHxg4Zz8AMeAwAGDyK2x2WtRGfDtiaMEJbkNkD89eEVM7TfFx5Z9/&#10;+sncrMf4DvSTCW/716AZJEG2lG17ZFzPfLB9wHyHpJuHsG84SSRJJYvEhtyBxo6Gk+euw8BndpEh&#10;C+hAc8OqRp+ReQP6scChHIVsmRhG6GCj5cueZr60P+IxfgQXHgbBzMi9pz5QjtVFzqWhVAYF7vmk&#10;KDGfS+IMrhHryPywK6txwO6QfUX32BEn/1beKwNguqTk/E/+/j+bENhGQwsJQ7nu+Jg801iMWCtn&#10;S9ztPchic3bl6lUphGrzmFVpQ7lu1oHZA8QjjTxKT+vCsrPTBm6gAkfRm65hdpWvHBSzaXncmKpp&#10;q7KHMTU6sExNVChjFYTzZZvz0dgK76zfYMJZs6jSiicPlTaxmQwD43PD1fgdwQhrww9umw5Qr5k9&#10;ByP6YpNXqugSEuDqb5U3H1LCwLT7pK1GfiiB0JsWDVe/rxNmGfqJLZKWwp5bxsdK4Krzjxij5ImR&#10;d2GVnhmoZ4d8hbgtdJZALOenhFfuwtoGWMrcbrRzH59cfKfQyD48a9ujdHrlkiWgpcukA85YnNds&#10;qAmRR5HFiH8hyoameCzc4vbtr1YsXnZuKV4HwvAQPJ5rCaUQUGla1vwMSBfn9hwXzB+7KY+hwpXX&#10;r3Sf7GYj+Wd9EQql9FSs0u6fOVigLAAzUmxd/Y4HKUkKLKR3royxskWS2eEmtbIHq78CNrgpVK86&#10;IkgHEsbj/aPwyYltjnm0DobsQLGIEPb4ICjPSgitYV14JulhcZpNX9T7yHxxNcS6ZRyDY57QE36C&#10;wOBj4OOK3SBXXJbD9YoZ1AMPv6binWN+7j18+IAW7BZ36md6Xu8oNKuwYigHCy1SOKg7MRISITzc&#10;oRxWEbyxwHfdnOI7GQMv+nWx4FJ72JYrN2Fr43hV1GsFnAYeQ4sZ6viZ2+zAz3pRparRZ0pO57Wh&#10;lvIsJRSxDzjtEUc8HtdBJjGaKkGEXDERzPD2YwSnoyW/VNXC+KHj7BXbqQTqiJHHNNOZtennkZxk&#10;9fk8I9dVyuPkIouLgIji1sl3WkS0bE+RxuqaTExxfcSpQNQdpPXNLdt1uBG3Tiwtzy2VZLLaQoI0&#10;AEtj4Xm7ydqDV/jonODJ4RUIAMwuK6CYrEFxC49ZEaE+E91Mb7bI/kuWx6CyeUyLmq+AzQPj7UQR&#10;IDGZOawRz6BUHx0zIY7yW3aHbIK1vcGMsl8xOiZ2auJcjEYFAtg8ms3zyJgeUjS1ct5B87Upj0Js&#10;V3fbWKlknAe5Byr/JcEk7eD3BH7LJKyxm0hQHQ7dsIjozsVrhOwb0gq4+Iv5F+oMhuBv9jW2nF3C&#10;ymC8uXisIjsyqUYrzqRwlinjRhj59YymwxYxyc8//fLot8evOFLzI36ShVL4Acxj+U8zk3RI52+e&#10;Atu8CV87xNRRgas13HKrEMEjiVSTw5UUmPS2/4cUWP5VnqR+00dbVeHVNF6JdrtNHErOp655ndbB&#10;lrgW7xlUm3CmGMlyeauKrYfR6bSpg3QmGhZbrLVeBVIvopnpN3UAWjlVAE7Lh5y7YDK+rmbQyfsg&#10;zb5TQ6t+PNrcOxeG0+9walNQseE795mPcov15smFPY9smfbZMdCEMzhPtiM/SDvcTIcgtcgjE5eU&#10;KPa3wWaOSwd9TOAy2ALM3vppQuQ06mynvPpBrtGAg1lDPoyTh4ZhBvR8qqDraq5LAnj0UC0WENk1&#10;mQMadZGCh9vD3Zhh7drpwTURwIUnuIVu53X3u7euZg+VgaCi7kzgC0KjBDy/NXKEhaNtBIA5j9bp&#10;DFM4ICgxC9Zw9g4OF4cVelVBBxuoeGK4fDwOlUeFixx1mLIm9bQHqYfa1VillkJ2ZRQsy6Ve5pCJ&#10;1qYWxeXMmL7gnVORiI6VGMw7R9GX8l3DA2ljClhQYOwm/VI1fCyPPAnTmILRhVgGCSWTR4SLIE1T&#10;BIPhCniOSrlFkkOguK8417FZhCpYaLSHSMubtUPV2cVsSrWw+6iJ91ZexJa/ETwiyamR8ts6Oe5/&#10;5cPs7hgfh2x53IrNZssYE4bVHcGMDRX8N+iaYmlK9ku3myN0eC5qn+JEbt6ws3yYr1hVoZy7rGwZ&#10;5oc3mYQsj6+shkgB4rRep/ycMrmAMwwejaFBF4Epd1hWdFmfy0RKntj5zpGS2yKZrWZcKztv5u0S&#10;VrbBVMGEn2/jGHXCNoAIbSc8O5ULPifUIex59IjJcwIFeWiyav/MmrZrkiyy8PBDo26dpSJVPslj&#10;rjrfcq+OBecrNhrloPBa6o9LNZFTt5dBZZcyM1JLOmqyTVodRDYUkVkc65FckeuiWBnBOqX6ABaP&#10;jRM0Faez2uaqoY7pY1kMNqnXYZvHnqq0RxyPWEKFBL7H85R1sK+sKlqKr7sgfWbL1kAqnqAMtmiQ&#10;R3gPMeQj1tX8O//Sf2cnlGHZeRCTkhaS6iAy6fzNYrQGxnM8AvPorG/uTdFoitgT2rMqXsJgKEgy&#10;Mc3HlrhcIyy2FWJrN0Dra1JA+a+nc1oD6Gb6SIPSzU33vYnnzISaZqSOPIvYUeFzVDR2xNmSgMUh&#10;8D6bMteMH5in4BaP4ir4kTm2UIovhsyZOBsIx8dWaTPmFV9EIBT9oiCDF+Pno9/IMnpLufB145le&#10;2qRoPHyFTKL+U9Vsho71uZd0G/43lDrhqbn4dFktyyq6sdQnB3IT4UdOZ2Sc3YaU2djAyhKqhPi/&#10;LI6jBkF2Gd+d35a2Vcf51JnKNMX04HE0irtuTd46sHJ1b/NOZpCyUfkrZdISD/lRHv2cFeukUIin&#10;koV0EWjKTOrGOk4oE5hkWsqibuBHAjbYWzNAXDIbGxwBZzA4tLypnpWvWbO/2sodAHloxFz2Ajxd&#10;FrlJKVyeU3NbNhw1xcdqO2skzOf5ewvHLY1M61/E7PLe4hl9r3ovzsZUHmBKB5GwZKj77tbG/3UC&#10;1Cn/onplZgXqPLf4BGu6vGXJLo/RZLCcMdpRJEzsJXiitDFFAQHPSxCwvZSlveZ/MmmzPWr21JmO&#10;BUGyBxUb2OYDuasNDOwEKlCCzDDyIx7OjVuoh7SFcm4d9S2OPZgvwleaOs+K7hFFAWSEfvzwlKOX&#10;C1D5EzmtYpW2pO/XLAENeu/uV3iiLzgu+i2UgCOpyzCKnRVWG8tUbYWSnpPHzHMFMVrH5nEuusVh&#10;ZlN8U5rx+sfGlizRM1oUETZU/9aWkmdDnrcW7pTI5a6j7jgddaL5ZhH5cOtogq76Im+aK7lWEwY/&#10;v6d5FZV0On8Lu3bmfacyGDdoRTKNMJ24kA5x9bvLz+BB+GEHSZQlUqNIy9AwquBAEI9pOqFB0DVy&#10;KUBUSD0yDi7BEBDnOJtKaqRtW3OKCKLrba5gTIyzqbB/RHswQf4BtEEMLDCA0+VpZUiCpfxZA3am&#10;oQor71TkMddo0SMmO6pF1bTiWndVh1axz8dRzD8QxGGWEJS5swvYFs8sDsnmGPNPA2dHdbJXJcU7&#10;w794quA6RqJ9UYcWJvA+gCLryre15/SL93t2VaLdIiSCLmbKCFcKaioPhcYgotezsvmEvQTJIlJR&#10;tvPBdGQFOMbIqkwxJ3t0sGE7KXGth9hKYKTegHkJ/WABpFqezBInbKclBzkG08OSN1Ty4rjFzxpv&#10;PJY47qqLNYdgHshqGsUl7cbMCp5Jrd9tgT4KzW/IWl+jS81OaRCxytgtkTMegH5wuAOXlRbAHOdS&#10;Ils49FzTnvj8TBxYJokpkadwJPF79vJJXjLHyFQPWyz+ci2Apy2OM53jghS4Th8gk7jny/eWdfQQ&#10;er0P+qc15kURx89tyVkxLsiz9Ox2SmQGwjgqiNWIGNcRpC0e0D7F0BYWIedZZpUNWLLC2I8Lpjem&#10;omYIRtz/WN7RInL9mfJGPNHICsL/b6gghcdvSwygK/zvhZcMj4EV/sF1VGXKCxhjJxyIuanayqfx&#10;8PYSy5gS8tBV12vZBdfXHzzzPZY+P4aF1rJyjZuO4oqyYr5M2lSO67KnGEXWZ76d6XXH6dXEaOjz&#10;yYULAy7zlHLlneQdNaaseYiFmZbKURjMHhBriKBqzZtGjWBXRmFkelSt44YIlpxSMSfSqpHWFEmc&#10;yu3n+cOqZDyhCXZTautqBuJWq92/fIoDF+jwjIPi4SxFerQC02PQ6lLLYNSoxqgEGTfB9W2e8dn0&#10;4Dp9G4eo7TvHN7ZOrl1819f28mF+9AY7pcpAsSBzzEAmbIyATKRlBQp57SvKllhZB0YQAHcBZJOp&#10;mztUlCLdTvAynhuvKsGP/g0GA9GiSLmBd6sy6wlBsM2acbV6sWrplBx7/LzgjBw0AnNVrOc8TuXq&#10;ENR9Sj1WbUI72En1cVK8c1/1loP1BQ5Oa0Qb0kGFyHlUmC1z2inVYsRA2DZiGSE8ja2bMNk4FafV&#10;dBxbmfuq69Vs6kVu5wb0YlqrcXq5zVq2MLBJAjPGg4TmkbS3+6KRiQH5cTYDa8R9DZwKxrmISG3A&#10;gc5Arfytn293pL30rq38/1/9q3+fcRSJAJhJGWLzsevByfTIA1TmjeXxWG+njawFoW0ijVYi0XXQ&#10;zA7QzJMwblN6s7Nz/nhij95+p6vXtheRYpq0hUIFeJm/s7ft0qAuq+wpb0Ya2FFZ1PmsyHFV7Cry&#10;qEzGfO73Qn6MHpNuX/wYFKwHPw2qiSxaPY/hlhpk23ivBZqMllAE0y8m8ZGjPA8WJiO0aVE8DD4p&#10;ISF4gadQcy6lnhWfDkL0oUJpxd+8ZdK0zLXDYhs1cR4ixjb2OK1TrJoxlAu2wUgVUR5Ikh497Jn+&#10;aSfKcVMmgW0Wb9IXsvXjDz8oqZUGseLZj0LI+lTmTK7rjoG2Ot3Sldq0Hx1u1UrMLlQ0Ps+HTOdJ&#10;oNxu6lWDkVSMG42lVxfY6UjP2QX5RCuSa7CwaCwjeYCKvVGpdbivYF/xZ9bsGrngD8aC0Jjtgw22&#10;dMfDhnH3r8bmFT1E74mT1cice+qDsXvrcG3sUSN/HpqWi4gigT7JSlZpelP/6aNMxfgwa1OxE/Q6&#10;Hdn9JrF1IY26Sb08NqN1qPmmRhQaM3ERWw/xASgBLbdivH2L7NQp8u39+/e4B4ABdx8Jh/ftJWWW&#10;lgMTYQ4QWgM+vRctvewA+CSbVzXaoXWEB7lQltH7pr0NOCsdfJr8jy1Q8DryAa1i0kEpdUM32tAB&#10;NYb8kKNMU70GMVEeTgxUXjzhJL/szTlCMibUtg6VEbuoXWXCXHQRc1ff3+7PejXq38tQOhFcRsBm&#10;+dNf/Ympff5chAn5qVndJUZYSZjixSSwZEtKCNKnxO2beXSpNiqeSLGaSPWqUCyfIDtX/r3L0FT3&#10;yOwxtqFrZRi8FK4A5QHVhcv/YTJOoUGZmQG6Vkpwp4gBHC6kxeVJY4OIl3MHLrVA11MyevXgekix&#10;yUXft8XmXPI4PEgI3LVWR0eh0FeoCKHlRnULOJoUzaXWhzhjMhliGCGuHdG/uk1hzHfffwM3jLzR&#10;jhVbbljMYllQHVYkXw4JF69cnsgfF8f6XdZkEQKTKj5lbo9gladwodGOUQAMxXZ+rv+4fLn4XAaL&#10;fKGOY2OW1ad5r9yUB2FPYWCGrebE2KV02pWZXXdX8xIp8/ku9PJUdXhytllu+7DVnT/AEjdRtl6U&#10;zmjPmgXdemla53AdnmsS62yRe746b+YTXeGbitJrmss9IqSxAoSWiLxD685LV6MhGX08+u2R+I7d&#10;e6V9r7chfsSMDnt3xaa56O415/mzboGQganCq0vp53RavTAcVx1+7uAYG1TnSedB5XRmQrxm6BMv&#10;E5glgVi4wm8nkMnRHAhYUgKBQymyN48hYsZBfqZwkXnGFs992OZdyGE0WySTP2YyMEhelgf8DlY/&#10;ofWYL342MWjm5AV1NX/+81/W3VX7Bdh8YsEVhhUBWBtxRlv5uyaPnxmzaJmbUWT6dxgulMeyTFGk&#10;qC9cQTGzmuw4s6uI12ZLCxF9fIfV/6IVrKzX7IHOik+96MWwGY7Dy1fWK47zedrkWvrAynFTR6YU&#10;PEZGeK4wdfzqAaZ6A4h7E0va/1ggopFIO8ArosLqnLop8qIdJWqWiNrQr3PTOZiHn9BZxvyXIQyr&#10;Q1hTfC9upEu7hCthsMIvI4Dv4Abhv+ovBtAs9pjeENtL9XFtbi/QG8tusA4vrD6Je5PbNU0pub3z&#10;zdRghY4aBTnAodrobN6p/l7OBXrEw/e6bikXmWyFGTYDkJUtYey0E4xGQEiPZ9oqLJe+Lcxo1TwF&#10;/9x3/DF+WydoExF8gNtBOvCIZ31Cqym2lP5o5xoJzxAP6sRjVpxsA6oAljtjWBigv9RD6abHBWCq&#10;1h2Kr+AHU9I8bweVABUCxrCdDMfgOC2Bq0dUAMEZWabS4N9zboR1Sql6z1RgrdiDHE9SGxvlnymi&#10;WTyAHRbH6i8jOhEzLeZlUxblkC0fyIOVIczH8Og4u09sNJ/BXF8hXNl1FQBvy6c6bxdHNWfJuhEp&#10;mW3iMcCvBw8e2JrVgxDu/tVf/RULGuGK7sbX5i23lHfVQ3Lb9AekFVaXON282GD5n57U7Yxowj/X&#10;6sXW5VL8wKTR6Q4bHW3Y3KIuUK4cTypZN9VdOWUShV9VOwTNrQHhuNMy5Jnw3IMdUV3c+55TfWkL&#10;bH4v0OeIdqxRjKnIx0T4/dY6A2lX+HzsQbEMIYYIt3JxO3eujSClizXlB8Z87+7d7777jpZ6PoX9&#10;iCQ/D/HR7BnB+1Ib/z//z/8HUZxPOMdUWZEN566SQ37+5VfOKHHnxCfetiTUiafk+YyRGj0EiquR&#10;5Zd/ElNzgBYOIVqaT+7YlnnYg7fxgXbUOqmpNVliXtR0dSBZlnN4jCqDOuP6CFlH3hleoA0IEz+Q&#10;nuNyprybdL7JUyEB3Mjyldp4W+WV3mEvAQXxN//Ud+BMGBMI4jTl6JeJc4U2/omCBL7ajPjPo5OS&#10;jURQYOxY5IP5GTdJ5+k4UlotppKzDEnWDSvEZWMQWVbF862tkDq3/Ma8BCSMnwOSlcUi/hobnDmL&#10;bZ46Dk+jbbxnlqHHLaoqIh+Rxoix2npSjlyz0nOd13Ub4ZqLxISxOb9MRtY5tLbSueZOHZduccs5&#10;gWeiAuzcN998u4Qck3wEAGS9C+eYLwaJN8MgmVvjY0s4Mk51I+VSfBFXJe6jyC+q9cH9Byw0Ag3P&#10;W80eelTDQXMCaC4aLSCxaEm4WKHdIgtgDTSKZIk8uFMktUJMTxbTWLLclJSwb7/55hsEAHY7OUgu&#10;jAonLW5UfNEuwxYj7ayEqGU7jo+bpsjWPdwDPbgpCo6R4+3N/yg73KGuNhtQ5bEwrMKsmSBWNSH8&#10;R/i8dBBL/MOPPzIt3377DVvm119+Y6dH66Cs5QpaDM3rIUW1RFdEww51cSKb3fnqrpAUJUxXkOdP&#10;6PSn9IV79/7WDcqEPAo9J4wyrTewcu0kGf2Krc36I+b2ZqGdv0smBYPJz6QZrg+5MaQhj1HmN/Wt&#10;X4seY9gWZQnkHIw1HjFheI5gUTEL9xz7m+f/mS1KE2czazrEF+/cvomnhrWiQAiwSMJGJc4E98Ce&#10;5S1tCcRop6/Vp7hBEUlxyoWFqkZNU38BvxSnERmVcq4Ypy8xr9LP6jO20xJHD6tBPC8DPDdaMLnR&#10;Eb3azsrZTRfrjZhYzmbIrim0mDXt4vNIBTUWxhTIHYUx/FAXcsvoYfx19ITKmqkf25ZbQ6Fhr+Su&#10;idAbxly+AiSPhlw3XsytCcua7DEjVCF7wMK1Kw8f3uMYTfQiNpRmga9e0xT1XUxAgWHz7Xbv6PwQ&#10;+gWpCU0+GKgJIZmi7FCESEjlguRIeG6aqZUWc0fvJfMVwecXmjFOKyo+uVxG9QZLoC1H81kLh+Ak&#10;cc0Rz6Yb1Ql5iltZpnfILjuIvzWJdCO1BeoXgg+usBy7uFrABE1E8CSQhxpXOHVchqI4fmCxfv7p&#10;5wcP7vMV2Oci1udYSiprX//h+z+ibeGeCY54DiA3eoNrzcM+e47XArf+CvLB9ceQjESg3lzT+XEQ&#10;srIet4LBjXc5LoRZET67iC6OFuSNG6V5wX3oPTAYrjxwHHPTLBRFpRGY4WDvHcLgss47Z07cVrWr&#10;YWZqou2Y0ZaFTBaO4mUiGO0OHKb6GQQkWUlcfIA0Oglh21NcWSugH66sI5FpsDuQXT2Mq814i+xW&#10;Ct9LDiSRF7oNKh9GBt+A846+//7h7a9Ajl0Udpn9FiPNooGRgUw220eJmoHIIzGnYFFEGWzGIf4d&#10;MoKp0tM9rKcwDRLB49TeGuCg40Hz6fvZPeje19MVRhmbmq8wpblKlu1NR/OwZsKxax7LIz9neE2Z&#10;up0E5WEMSXd5hGBGjTvdhIv9yimpWPgbGcSNU2ZEAwVfIDQ+f2rQYu1HiXoGxlZF2rlvAv4en+H+&#10;g/uMqt3t0aIipK0FH+Y6JpcsRWY8sPuwN1fInXO0RDmPcz//+iik27ATSx9lzGQylEnpLXEHKh7Q&#10;beBe3LFqnJcAZCLLKCIqaau1EJ67fiOI2vZLCufo3O/f6pNE7tXfAInrbHRW1kxFfgquNuYsQVL5&#10;LyPNbJQ/tK8JgYT6oawfTgLlmUwjakYXq9nd3/uhtKoFBSOz5cS/YtTIf0uQnW1+EEHaxlj4XmLH&#10;AKlzPG3dW+1TdBtIXJxsI0UIJclnPG/K08AuUuNkEu/CxW++/pqv2+zj9StGgBvJ5OAKzgozSOZz&#10;PqRW/pRGwbZlPhGQiM0HcCNq2elY0YmNQns0pFvQhOnlOpWt2laKHYGTVf8basI/UPdRNTtWBhMG&#10;iLAixnfA70MJ89qNObnU0BCmOlbbexZe5Kgem4NX2Edow8mSgUTOVciq7XMWAJswF67ycFiEnynE&#10;V8dRsSSrTiS114OvRXeElzjYGCVmA5e308/WWlPJHz2KZxfgO41q2nQ6b+ZFLallyDYWijsaQYDD&#10;XWrHSkMLUzvbliyQkY8Jg6K+qic67oXYov5AQmDF2+ZZdiRASKJPtAgEAWBmmV78BJeDqqfXr4wO&#10;xYCobaHK2t7NeKzfff8tf9cuhElbwl8xhNo7xRLAdP7kP/hH/+J8CFQAN2GkxbrilCsVMmnVkNam&#10;pNADly5TWsBl+0PzDBI9i5T8GA+o++LLR1e+Z3WbnVhMFgJub+yRvWuQD7+a9jxczrJ7+5O5teVk&#10;YAlHldk6sN1bs3xXev2LI+QAuUVK5o4ZGE/F4mHLpuh2zxIIxNT7eLO/uxcA4HEK1ur8hcMNjy8Y&#10;9LlrimWsu+zQMODhKFyBSM5DEpc3P80e8lCalwK/3xN/08VKBMw3PQkFrt14hFJTIvxTxRGDVlV7&#10;k2YDao29w6CSKt3TvNKdLWhVTNk5/QzeYbTz0npyXxNG5t7snHPuSq2EgAsR1/tQFV0YZBWduuVC&#10;IJcQ1E8UnPbWvG174gJLs9tlQg8USy6BJ/zUO8EchZ4DK/dR/wzGKQ4beCH4NIdyPHzI2YIg7jwm&#10;QoydIOtitMBwrZUq3OdSbF3ewbSj+lM65ItoCimpiU0JLMIdO6JhJyce3Ta56TYk9xdDjUkfUVWE&#10;UvfRBmh59c5ITVfwGAZx7xy9XmqupdQrS/WKbiMN8HJeFcvsiFyZ32KS52Gm2lROJ+aDdVxh29pv&#10;WbpVlKanRB+TZPGzQvQPVD+DSrCt0C3IC7rSdK/dzAWolnpm4TT5hdQFAsozP0tQ2X+2GXc4n/m7&#10;//rV3q41eDlYtHiT5ouPWY5ZTG6Ijl8S/9AePjErdAVgrzU1Grq6SSrVnUMv+Vtv0vMNtdlJjoZN&#10;9tTwIeFhxqYGQFGNadpDmZ6V2WLLNdM+Nr/ClefcUouR9jgoj8gnfs/sXOJRoGK7erFDuAEpH64a&#10;0KUGlxWZzKcNVTA8LxcUw/awl2lCTxAWO+xMg7lc7BUmhweP3u2Zm9MwPDWLkrI+GtCVgvUxmFIX&#10;rnPLLWoMF9ciWhFtsRsgGjoJLxS1Dztv5f51MV0Fk0SidJWBl0d2KX4ujfUbtYjmobxbP6vo6VlS&#10;s3IE1liO9gPxH+JXeAzCtF0PLlqpxqjiPG0QaeeU883cciICc67BH9Um0ZJnleO+6Ehlcnz3M78Y&#10;8herWEecsoeVGmfiGnoWqbaU0o2YthXvIDUTRbvn/fIrWt8KSTe9/v1SiSYoItmT6XHTvAJxELkf&#10;hCmbpR2OzyfDPtMjNLMTRZsj/WC4QCGOWodhClMxvtzL04/CVcu0VOWCQsultpWl3I8I4oZ/fUmn&#10;tbPnF+BNDzRXmjcuzw1XbKCUlABc4zJBK8+ukXlaNL62179Dm2Zi890Na6d+s9qMfNtkTcPw9lTd&#10;xeduemn68s7Rzyvyt+AKz+DBw7tfP7xHOhNx4JK2ULOCgmvpsLQ86ke0IRs7B8VozhxZuwVpjOhU&#10;0Qs+lo7B74cFqxCm/PltGQUqvKd7NHNHVqNSSTmQaQN90GRig8/Wh922IvkFO3gty1jqjH8i14Ma&#10;CzWL2iqcwxXqgmvwaFDKo5REOjQ6V97ZGjyJKshTntgyH5BSnDm7ouvSsYjkGD2hixWTa8j0dRRY&#10;1H2LLvib+wyNdVuslqw0XT6GXT0YUhtL6V2Sp1LSzkmsD4zGl/pM/Q3hpw42t/GjDroEXYnWuRae&#10;lrOs8up2lk+WUBjP041cxizTf4briHh6ODXulsoQT0AK6Bry1lpphFs/X2s+dZfLVbEAGJDNdXa+&#10;n+Ksc1VjLs8/MA1uVDUaqtG4lUg2vDakv+FpGdssZZ4s1uWpKRZlORhStmcb7qB2pxmMJdLEXhPj&#10;xodpJEAKaErY/idFuQiCFyekL41rhtPEoD4qYRJ+CFA+uRQiQzQeD6Kxjia9U26Y0vgyCpfOO5mR&#10;qCimFOMZ7SuarcaTQysjhqVEqklWPHpkxT/QBHPFDuBXiILP0s5pYq3FHVwidF7B3khPmnt5Vp0s&#10;ny51QS+Z15rXKopb01l8vCH7edkW65fbP8p3YRfmietOSGyOxcAFZbjZllY4T1G087hWBJGod7f0&#10;9Sr7c/RLA2i4q9cOrq2dn8V17lkkVN2SdeNZiMeGAyLP5r0L/gFleMnSOrK7Gc5WM1aXu34zORXL&#10;y1OX88DRllyBezMnE7T+lt/OZ5kGlnLVH8w8T8e62xHqyRMEWWkEniAHSDj6+Qx7QMbWf/CP/kE3&#10;U/Wwkz2J5Y2Nblhf5pSBbTqMVMwE1T+7FuY7FldaUQc4Duzk0uqpUv8FoJoKCSWp9YyZJj5vwL7G&#10;Ze1LkXbkZeZf3Z3JqVXOUfsxRq9WJz8HQ9IpJ71jaLQsWL3/+LoNB0sBxQtUcSwonMuVfPvODBfX&#10;Q3xS4Y5zPyybzKRb6xUqE/bpd9WqGcx8Sl+6yNF/24yGGdqlA7hdzheUU1CzCvGGPQ/4KGwovcti&#10;xLyPfeSy2vnaWttI7dl4LmuwpLy7ArWWt9kAfyYui7Z0l5eh7nv8n3cPXV4R5xFn53EOvvIWHZak&#10;GHf+Lrcg78E0okS2XRdQLdXehIfMwcWKyaaAgIPaAtVZXKpxZmN5HiSkLiu4+/NzPIJjh9kAIWE+&#10;wobowkzlH8uH5OBAa7ZIsJPS2aP5de4OISQpYop2nAuzCpLCByrp4wg8nzwDp1cnmrU2a/Pxd3il&#10;jVAXXlbLlBeuDuokSoWk9tZOnRvNrKhY2o7OzELo3p0a10I4HSYtfvpLqLVWgcwqZB999bLa0Zkk&#10;AaJe5BvU9LYOOS+Ptt0B7fN7+O4TOmJD4X3/CXOLXWMqqIEuViRbiIHhzCyhWhbdSmitSw5Nzdxy&#10;wVc5kGyf9oxP4ZSGqL5fiHTPvJMuo8Wfxvw6HAxS1+2jkRudCbxOF+UZox84j2xX7ADLSkpJXmLe&#10;2JSXqxjszeqYmEbZVekYvc1keuUoyoZXTjY0860gLzuWjp/RGVNGI51Dv61nWj99whpNPmeQksOx&#10;w3W+Qxmdh43q8P1rtKrYdUoD8szHCCz5TI6384P8MIp8LK+P2LBqhDTtsg4SvUJdk67J4kMJBhYP&#10;CKw4oRkKBIOhVgOgZ8kfrCpk+yAR2rufuXWHTtyIAeHqC/QWU/L+g1EN4lxVnuB/aTa9arGhOnXN&#10;QM4JmL9blCI4zVf4l0fFSd6wglI+TLJn/hlu7VFvMODpaCqVg7g6kFVXG+DzM/4ZT5eZOSJDfmC6&#10;AmiU0mWz9WXb3W0xw3LhD4oNqJRlL4wafgrf5MHYhH2QFnDjTtxjqADYDNtuBvYDdZJ7NMk2kJFE&#10;lIVd0B3ys/HoLCVyRbmjqeBah1jKgkqqds5u3ctUuCMKDph/1m88Kzlg7ZAjhm5ClrASSW3adZrT&#10;kEwJgylfc5QdryqAhU7zKd5jffC3qcidgKRXZ+2yKe509YjgXMqcsOfYbNo9X5gfkANXNbtWO+wp&#10;3spljrOAdsAOd7YyaggAX4A2MhoMwy9ERyrOYfThm3je/TVsxwXjma/v0fibeA3c7zPtg3QWabDp&#10;GXFsZnFr5rSSW6Iapr6DcDQeKPJKwEhO2rx4VeOzMkGcnhsrk7COUjIE2gFGzg3XgRaADQ8NT1+/&#10;nOqF2vDFrvYKYn7av+4pnil1UVfc2eiOA+Z2QxinK4p6RKCzmEfyugSF5Jlt/+U8eTiuYR4YcsH5&#10;SxwxwPDufUWYR2czGjNC/qQrEiYbAAJ/juvysKJBw3/LArFqflff4qhINwfI1Weme0SJc9zXrZdr&#10;ZJCTj8tl9EQdZp0kaEByOsLVUcw/USpqQ+8ISn3sMBzneYcOxapCvJfmqq2C3xqszg7EVeOdRS/Q&#10;rtSZI4jWkIkbgYlr7HIzJl0mIM6dBWX7XRvMnqo5IxS1rIfnuiQwXzHAMESUPZH2UH+cUsvUUh7n&#10;NRptiks3zPSgUpLiEvXHdZ0C4TpEGrGID/eX65XNyC3uLG/z3QZazkfhWPUbdWAjTqmmwAlnw/PR&#10;YqtVhlck3GzG193dxayND6JHBvbKOzW4qx/9eqmRQyDrDoeFP3yElhIsfZ01UFNmpViogSJlOFTL&#10;qoLan1S/cBwUzu105Re0nzUJqbRXYT+p4LKEClrYFoXPCId9IeAxkJCwHQG7Ede0o1Pd+BhPTsy5&#10;TSTyVWiRRTPx0Evj/PsejMVXobgt2pfSVN5i7R4n3uYZViRSJaQ2yNOlRdLN0Rk32jh3aj8TL1+g&#10;8oRiVKEWkKAh9eEfndgmzSpbw4AWrnuWRuk4HpjVIDYmNA3zte8Ej8ZU8C1SrDIq+YyNcj0/c737&#10;1Cz/23/rH2IVYqLj1p/85S8cDs7p1y9Ni6dcGAcfrROSbF11rgUJnTOTN807062l4I3sM2RHQi1j&#10;JQrnlijCWdA2XcYqJs26ri384VLrHbp5AhHDCRirMUxIJDNSg0UNPf7r1RinTKeUvmqymV8DiTZP&#10;HkDlOmNXdNa7i13HhgEMEIG4sQBDaiVvO968OEh7Qrff5hsgItDAbGaXcsJ+2Nw54DmMxB2FNl/p&#10;gg7VqtzWzYzOQnhLNTjvccbUE1HeesyNMDCt0/Y4HrLUqkjmY2hhVUzw50605AMYPAcvBdw0Dm4T&#10;v/IYnHqypcGPMmtRCsgnp+GfnnfY5GzJ9JMgU5NOPMM2YyVtwZSeYmZqW6A64BkZgyB37b/k3nCv&#10;T7ZOwkIz5wgE31W4K3F2YWsQ5NKnh2baTM568JYlgPgrCBIzQtc+6OMQqB4/fgbbBAWINFI9b0Rt&#10;u0mDA67DzxHYnrOCHbNtRlHE1Oz5hR37yZjF8u36YoB6SvCVuleezVEYRvbswniVnZDucY2KW6Kp&#10;SHqOyrishflMvIPigbpyf/p0WjgopSFFZvWqoEtZcCW8vsnceAyc8kJU2ng+cXKIQToHIHUf+tGd&#10;rwQC3+rxw/b/819+ePKYdkB46lfo0QwL2e6xj58wXYyNttqPHz9m9qIcvo1c5Ms0Qs3rhv4yZiR5&#10;laZ8Bi22s5/zd2XfBjccXYyB98Yk5GsmOkzbmJfN4TBnwhKIK1SErgMRlQqbDpPjv/qbv/n//Of/&#10;OTI2OD76XDiNperoL9xWk2mDFSWpe6KCKCTXmd9mtRd9AmseNc63QWnPteSJhp8K8ufPf+GAeXZE&#10;3TUKXw3l7IMcy2itS+lVQMi92R75M/zRXVCQozLgfeZPB/2AwTyiIZPvZ1zlVBbvMBXCE9LoOVfh&#10;NfejfIvX1NoORcmDsQmKSd22nBoyfRiXFAKA/jQ/cp1aw3+kyzkeJ0FceoJB4oKh33U05UVkkSof&#10;s36MR2qDW2Hfm76vD8ohd56uIxpK2Gsyx5UjUQlWd7S35t9qddWzCrDPKxwICT94SpV5MzFaAE4V&#10;ToTr3z2toD4Ta8x2yQ1oorpUvGlmT4iuOLNU+dwIJ034RRYEyiMCbXlM5+QzicmcG9UPf0P45joj&#10;/Jh5rpyDp2Aw/OoAibYc1R963/rOIVTYJ3Za+ItnYi5bxZQyA6t+5kZzrw2/TdFIkjGeAbyrSoFh&#10;8aamxMhf4GYgTvEPe/M2eOFuZIwhcpERWam9VcKGYQJxsgNsADj6BL9dD78hbm7AAi2eC3WHeOcy&#10;KZPsJrhGzEMJqwMERNK4M5uTEfJ0FU7Mb7CV+XQqy4kg8XDU5rEdwYkYPMaL7lvffvv1d999C8fs&#10;D3/87u/+9d/5/vtvCGwo3yLuxouAjb2GSxQkY05MIipNKtWMoccYWSVcnFpr2lozkRkuVFOA9W+A&#10;FXQKo2ypynhMroCyDeJUZ6qImlKi14pI+SVlop5W6ZLB3sw0Iy0CfxBQ7bNUgWKH3shcSmrb6SK1&#10;4KxL+zA2Zni+SjqkXih6KTp7wZGmPkp0KBgIIRYH68ITMeG1yb1ae7kOOPc8Est/WBJup44SN2ns&#10;dvUQ+5gc2gX7BComVWSu+5ExlnSqZqg4SsXCQ+lhX6PXti3vAbMpkEBU8FYRaZRHLXUNUbbLgGru&#10;QozvhFmejU/uoBLGaYhucawFTkyaXUQrjY3vZ8US230HAHKp3OX1h9QvXykXn2ddlnBm0lhQR35R&#10;GrD7ZR2Mynj0gxAkV61CJieLHrO21eK4UtrrST5nQtgRNpi+cpXIilsgrvCu/XpHaY1WHfDh8fP8&#10;h9WcGXIzhlIZEtT5inCFhUJz8nHKJ+Cocx0UOG9y7xkOP9kJMCJHBwqw+iVdbV6nft17lpijHUYq&#10;Qx0xVWk5Qa40v3AyU4Hm54gbKK/2axZtrS/F27fyozi2+/btv/qrP8EIYD5LF9Dm5wVsKFbk/oO7&#10;tPZGdbPL4KQh4zlC5sy5xWnyqmYsaRXUIxfROamrcmUz17WeASJkhhg8MSSLwjs2865YyyrCaDDI&#10;r/UOFNjc/UoDn70b7aiQDIqalTDVP598/c3X1vpWiW3xNPRHL3jQIjr0k8b9ptTSIQp3xbTWlREH&#10;Mw9sUsqecAkMV9De6xKRgmX74DpxfbdbeD1aAv8HPwR7a2JHmE1PzFilgxORljmZ0ySSG62lRJu9&#10;0GOJJoMo8E8cAh5hW2z2q1PvzEYwj/cfPJhO4OJ68p+Z87f4ij/9+DNmiDmmufbJv/ev/QvxWGyb&#10;w+8saT1b2pFER716KBUKUTBpxScrw7jCLA74ZesSVVt/HydBkIAObjXV1aHriIb8T7ENShln2gVW&#10;ax5lzrcWW9Iuj1O0zWaUAPMx2FHlVV+jUE0sHg0Ya42S25FrYoKeeWSdskBCqplJh8RdDia9NTav&#10;6vFvJANJdFQTboFv9dSDQWLuWjlquVWJhfdoxRk59Nqy2Dza6GcLAxpknPZI7VxchsZeDUIgsf1v&#10;pG4A6qv4MKtrxpkQyOSdPlC4PrPK4xkvSSu0/DGGm1LuJIT7mootDYqEGRCf9sWb62aoU8bMeKz+&#10;USa4HbH+FgNeIRq3G/QS/8fxcncWnfgBsk7+7lseCanqqDKt7MRLWKjjF8XvCZ/MroU8leXIxte0&#10;0aIgdCJtSY4m10izD+4wzOPF2fW+oRKAE/7B7QEchNSNP0O8Q+UwWuK3X3/Bnecr+Ky/e2MDDBgR&#10;nqVZZmoNcbYs/4ARjjk54cM5iDqv/HO793eamRq2A4kLnBVDhNVZtTL1pdjAOzUj4jHgSoH/aONm&#10;th9bzhW1MEOdws+mdGqT7d6BoeeHNQ/cnVAEyxUsAB/XsE2X3tZYH9A4dKa3h+mHj4gWJ1MjHfix&#10;dCiiJSPO6m+/PmZ1cNSJRH771YpnYsnwctlc7FkCEta1c64sS9B597ihguow/JZdNtek0p1TO6b1&#10;Tlj7SLVtGZvCGIP/IG1lTe0TgmAWsa6lHVpl9UuYdAyQ1Zt21gQPaKVWPh930f9oM+A7JWnLk+mq&#10;hvwJUA2K48PmMGfdwZxqDJrr3InXjLLK+B0Dwip6x9pkT86RS1XhhYtsZM+Wtn/rFdWrcXtkqiU0&#10;aoCGcMquXKPnrA5aQo+qVxHvkalw+xxoS6FAeVicQHdxp60znQOMrXfvPE0jc0xLaTCddWkSO5FW&#10;Fc8jcPeiPm06NgO7iPsHJxuzhwNz+w7glCessUP5la60FWsG5LyzMLjcYycAjKx7iv7gzqYQFuPZ&#10;LZ2RGJmnlJYqjCyhT7P8A58x3Los9TkeWOgFx4NGHMJXqkupTzXHURZcp9COVMAwVhnF3AQrj1wh&#10;nncI3nh9OTFbdFZyqCEkdSTO9ToOsbXJPhpvkdXy1QOi+ufytNK66Hw+VgY3Ytp18c9a1MF1uD9T&#10;igaDGVTxptwbcyBsczr2ev6v5qZgtQ62Dgkv2YcdKy5cNcNcxWq8ke0qI7zYSoe6CM7by0+w0M3c&#10;eY+A8BA2cTR8ls1eln5txwVa5lRJ6vAZj47PMX6Li450nMsxZ10J51y/0nFrzTJUkYsVNnNtgxk+&#10;gLzgp/IzjmU+rcOtaLGc05ePHHOCe8ikuo6AFOcpwGU6b8MtsKkpnaFVBMacKCUega+FT6mx96Sd&#10;3yAt3oCEWaXcDnLws2c//fQTClOApvQ1m0L2vH29rESS0tPBZEyIbmiVcp5Mk6ma5PRQZgyGJo7V&#10;6WSWNR3JcpVOylfGRmDV8uIsWC+uo5TneeS/4lGomdlXSCB357nqZ3Rtpwh02rinqVJzRWEbu0AN&#10;YznlJcUMB9QewWZj6oRBCwoTjAAF2B8U+JiQqJn4wHqHLlAkhWdPqC18QujObioAecUSN/hQNEqw&#10;JLHFBt/5clG7YTQFfQIAXUOV8YfKNIHCslACu1U+BE5pmqcTRMpqebsS5bVzNHa8egUgzPTd58/M&#10;dQdVGG2ybbncyhuG4PDifUo3obcM7kzx7nru2WXXVc5vrF8lIT/GjRh83ZK8zqlSdTNFe45gIf1V&#10;jrS9+F25en+JiHFlzEqh0e2/04vdvWgzJ1Afklup7ctyDHHWvBausHw8yI525cooq7FpkC7xoLWF&#10;CAVYTYShVFgk02ijFJJpWrnz1P+oUes/xAeOrR7rpHjWiU1KVR88GPEMB3yhrrE5KQmbQ1zxREgL&#10;05DeFTjUcM8WbUHbBvZAWlH77BSy4MpI1fo0owtchGaSLgLXokb7qmjzvY1njWzlKCoAcXZ8rjiE&#10;rCO2t+LMOwhep988YeV4hwOp7t67H+gsOsyROxUsHWC2srejY4CTkGRaDUnhWyDqms9hXvoOucbR&#10;QoIQNGKYUoLx0Dr1ZEkwxInvIsoeWHudY57NG927zwAMKHSz+1vfMsw0BqIXl83o0avEjbDcPRKK&#10;ZUU8iaILYjmt8f0vv/6Ks4S+Yjh4PgQzOB1gBewDdoYJ0v/oH/+LjKBMckfCn5Yak0zSwtEc4wPN&#10;ds1MubRfzgAhMx2sqh3Z0kHx7TwjaW46Os/AI+eOdeLXlQMuAgqOKxWwzLNFfHtT3bxJVP7Yq2Zy&#10;PdA0d0q0T8e6sK0qliRv/BakCU3JciNG0jO6UZgOK2hczqiGaPKy4rNmrNq6jjphJeqe/kIVVhgW&#10;j0tWwppy5HilKYNg2xQH8mT+5kiDCmCbriF+vXHTCjzxSCNyFda6ia3d8IhM6mUdgjYJWWlfZeta&#10;3djYHkgHmadT3pYsyjJl3Ytq4vKaAWylvEHf1VBpnlNSvHPYj2OcLtnwkZF89MUDddJZ+vXFMNcs&#10;Syjhw/40eqwJZpGqMQnj13PvfDREswUVHZvcL38KjiQCgS99oo6ehzSCipyiEs05kxpR3FG2uXSn&#10;88j9WbiEH+ii/omb8jcT+PHx41+5LLsDECjh0YaxgsgYiRG2MRs+BYp6fQ3sQrhEOIryXslW7qXC&#10;XDLUPu7oqeFezMYUt3ynmf2EZ12hDA+CVAEiJ+3tf/p2XijvJHNpwVuHhRrMoPS0KHXJDBP6+Pzl&#10;C1ASNogHcXT66phOXd8zj1O8BkU14T0hnvFsNJpZQ3v4+LljD0jZ0T2JGnH5OaiVThUUflOnZfj5&#10;7gC2QIPJbbp70luQr5XJNYl84f/5NKNChFhQJhBXRXb7wdBcwBCtMXZLZCxx9wqQGJjdrtqYhUnM&#10;hud/f7qN0qRdSaXASmOpZ+6FvWEMKt+tYM7H77Vt6TU5QwwbpbRK3CyfhShHbNbWUA/ayd0j6uci&#10;B6XnjpMZt5XIzn23VQB3XMCWFopr0c8HvNLejtBvE5icPGMqS1iC9mdUCsKLA+QTqdOKq49iHmyM&#10;XJFS1vOr+K1Rpf6xwhTLhWNzS/naJEcs+Dgz4ayVVHyAgnrcQshWssCswPckchVprXK0NKdMtvog&#10;Hfh3hHYnZP27Sp5VEz82pYfVHC1P4vxEqsyTyD1VLQsu2tXDrMh8QdaGx+F9HmQJhAR0B09ZfX04&#10;OrkUiwl3KXEr/Z7FJLrb2l0iqOhqZTD045tHSWiCtzuEO7c1ve3/Rp0KXDdqNbYJ6DEUNJsk/X06&#10;kCcvZrPzh0FFjY+jyRVsF8QyvsiAagxu12JWExX3gq8w4kM7rXN3tZFmmaohbMX3PyeNN9MDB42q&#10;LSxrIhvsUId/G89Yr+WJSYzQNGYdpdSZNFqwde7OOZAvmk9uDOCIPBHCGZamcrTVEaLaPPP39Px+&#10;js3CJAdAdPoQ64MpDgWI+fuO8P453UXoMUh/IeHoJ4/K7HEIrMv37s174t84vFh53DuFCc55qSOb&#10;W+DjTnVs8MpDcB53MrNNlAJBHVeGHBRJ17Dt7TvcCZyeR48fyX+y+4iHY6w1AjkhXms9P88JYSxg&#10;9Agz93Lc62HRChs9u3snt/WojG0xrFrZDmHm3KAKld2r92E9xbXRq+Ugn0QCUw70wYNaZgb+6P5u&#10;ztll0J/LR0TfCa5fvZZ7TdgA6kiuhR4eHKtiYFPvBsRYv0h51era41U3IY4lg+eHjO15JsfQQM6E&#10;hgCRs6+ULXxWfWl0J+3nrAVCvL/cIH9vSiNQSFFRMOPAz+au2Yab65QvMOsflOaDcxFmyZxDKCcK&#10;cl3ImnnRouACbXecET1XMBe+LzB9Se+lylJntspNUiiC/QE3SqlYyel5A9MDFjLknhmKR0x1hHmW&#10;4jgx1nav6Vt2R8Us4nGakqwtLyW8WkHe5wrMHq4g3zVz1RGng6L47RKk3Lp4SVbzARi5HZt9Gxd1&#10;3lFnCiMjp6o87nRbNXqbRR2pmmrbTjOltc2wqaxdpl54KDbzzZhRKnIUyGZ9wN+zF7+2Mu+Bedd0&#10;hgwyG/wqqwHgOxdIf27p4njUxKL2hFVrhYKZdCtFPApripFqJdIMgD5O5vzSEL06NRcw6x53PgHL&#10;7QHwZVTw3rkWEkYTJrFjMUrPy0KjD8FUndQrnA3O7gtxlzzFm6vj1IGsdJZZFXi+oHFERBkz6pG9&#10;u2BPubpwYYn3EUP4WNSP44ib8d9OTc9OA1M+9jjGTlvycy5lZ5Srz4uEO2W5Ynj5LxcvEymFgNjo&#10;labCeETIAq4Lzt3Jf/iP/8Gzp889QvgDttzmsHah7skJYDWMn7/Q+iyfSTNMhLfkcrxwJsMyDBav&#10;jLwuYOIb/zV637zDHnJ1YEY7+QZ+0uTM9HhgVarNUy+G5YvYiSrFhejc96iBOU5UzpnEMI8P0oJM&#10;W8iRU77LTUseyema3xcQf9nR13l4LvxiKoG3WHBoLrklyf0g/OzI0KCtgGVF828c6kixldBMUbIr&#10;CGFxZ3lovqTju/MCjnAufyrenYFvHsMUE38zJ11zvAItpUSICF1zGZW80LaZt1grlBbYiYiR7ppc&#10;agbX/ZNq81Hjrc4ORYcr6tgJdI5B/KzItjZKnuxmyWBnz7/ApnHrBda5hpZO4bD6c+GT32rzy3jm&#10;jlmiYkKLC3V6TArLOklgQxYSdD47/3JpR915ZIntrVuDXiQ/Q49mir95ajEM/HhOGhY1dDbVqcQG&#10;SKYpaWlgRyEmRvPZsyfMlw2ULcSX/QJXcriOglEJBzOgqIRYZ0xj28/B7U83csTLyyevimthnTzp&#10;1tSECRjSwGPTkifnLfR/Lq6wAjh+qPUzzcREzLjngMwcVM/t2Z88NlLewGAWzHC4lpWc7z5gVdmV&#10;43a6Kztvm35wBec1aJYymqmrQ+KmN/yg/bkwZH/pD3gAlnnDvEOGxwU5TnuxAXeRyZB/H6CuTcha&#10;1IaoHxaUsi35rq32aalJVjP+DxJL0gf/gwO2U/fgxlZiZLesm8cb4GeoU4r96SZaamvLWmBmphcF&#10;zc+dP0CRyWIqEzu8PGAYn5XWVXUF5FsDfhT62iXpHEd1G5jCO6Y08021FqVW5g8eWqjldlpsZiiO&#10;rgUNPW1Z9ZtPlcbh4Rp3rd9Kh+1IloiIrFHPRVohE6NaqMyteZwSAlpoAnjmGNXMmrLEINwKyatX&#10;NGGiX9zvOYFUj3tr5CKeif3E9HbxHZhbsUKe9AzzjPi8cOWhhXeUHgmlFO3J7Yy+JgonnpvZ2RRA&#10;CX7N+MGWG6LCXGrEuX24pMBxqGLJiroVe9qDgR8fmHeqtk+ExO12iHgrq8NKMqSeEIa7VEI/YyN4&#10;ABcarMqo2umG4yxJzi30RNNp2mkJBQL5ay7CNAyLQTbSCab3BXfPc+bgmxj/Pou2RUWu/KuOQnMX&#10;gfNb3okmtF6dS1b7Gr0hI1oN1fzU03yFxrcdNUXNczmeTj81wHarTqUBQ3gm/MQD02BkVZtvj9bm&#10;sJ2Oa8izNOBhLzA/2X6rupMuyYeHGWoLbITpc63zSFFmnPIFVWLlwB0qFPa3HIr68unTF29fv4NM&#10;Shnek8eA6x7K9+4NHudZehm+lvn1mUJ3kh9YLXKr5E6qaubYTdHClMk59jpnZrsc2iy1FyP0zF8D&#10;n6OFt3u2KmHuPgYBo+dNfz591SfWtSySN6bVF4kYZqPYF6THZ7PWzeXg3Wz+WwZ/SKU4TauPnZ0u&#10;HJYQwHeOzxbS8JWx4hmMaSXJDjJ/WKIDbbXyDU14/s2713AFhGevXCJa8QAnk1wfeSLAZkDnwATj&#10;OnS9FfnRZVv3HQ3E9hHmszmVLiBHO3jQJ59H58//5m8MFk8N2S9+uDOpu5/TnzQaRehbR/FgBjTQ&#10;y7KmCadM9JsrgBFQc985Udv1qXngXd2hgihpP2rpy5fb1G7Yyow9rKI0whUt7kKu3JIKvZxYd8Bx&#10;zPFJJMOjKaUlKOEoVV+ofQWAjiZJrot6b2CuR8q4wVajEh2aU5Jsozy+A8+1WItvMSoEIxgxLmju&#10;gt8CuYCdHscVCijki/gsYigCFjIm3AI82pQnbx4IQjRvHsTBFiHoB0YwMdyN3GUcsEOEThFzcpAs&#10;PF8cKwExXuahwiVOJd75xdyLzLx0CxQbG9GmA9ZEacJZBu6A160fVYo+Oq75kF66E6vKm+2LWSPw&#10;qqkVNJBhyAMyiUhVIr/G6HUdPMW+fSyyZDjD8s7fsL7MbVBUh/Z+pnnmC2IQ7k4849li8TsK0GDZ&#10;yPjVamRDWU6Cn1T3oqU6gmZWo6JIpeNnzDHqjElgKw295QH5VMwsUzT4QsFtFl5ixDWI9XIw8ZKH&#10;zDvmZ6Ll5D3KMuWGfIZ/lYHUkDFdlmOXI5qaRaoYmb0Prtl8ArnE8yHFwr7kuTy1z1Z+X07+yb/8&#10;3/7t199AhXlA0jcocCDOcpHs/CPA2GZYIwV0h6AyDZp3qMWRO5YPnP49OHNjeJxa24P+tFCHN0Wh&#10;gm+XfGBmF+otS6CfWFN5wjW75Q4ZIqTxVBlLFsdUJrFigz/8pBv6SahCJK8qiBDNmlPVDkJCrQ43&#10;vdJpKpccI38oKcvycmf5MJ3g4bYiB/+1AZMJaiI4fNejqWp2/p55YGbDk94iekERwgP8Fi0Z3dNt&#10;TCzGRNkEs7h/dFw+jBbgQ4VzloSOsxue6oyJLAZI8BoGuSiaT3PN9Q7eAvNLHOeRU9WDkog0nsUI&#10;NvtDbvRK/Zch02Ih/ml8MvRy1VqIfDkxLB//pIAPhWGr2fQRKhUaA5OgEuT0tDBdKi24AotlLfML&#10;DsXrEICiGssVyszExavWToYhnE4JBkiQuqPCEj2/0B32Fw/CIzIGBA0oQoCHrlCfPxKZIN/37pGP&#10;/hNNXb///jtou3x+XQfQyGTk59e6VUr9lTMhs//lwUPapt0vfja1tehi0J3qwQhA8oMXef5cIL/6&#10;tsMbdsbPpHY1WurICkKWL44dUFeQQgVDmibEADLH+S+d/MDmh8bAO8ySJzvZGGclwZc8GTfIBIOX&#10;bWBOaHz0Dl4ZidRHjx5j7SqWcyaYutcv33ALPeZzZlEIeIa06bVLAjmo7VyaWrqiBTteSGlQZbNB&#10;bgVJGqke2OdpekQmHAwE8sh118GRdafVHXXBHe9Bv2ZKIYLjpqaS5JMYKog6qwRdDnlWevBsCipq&#10;7OnTGbjmFyobZWLpy83XGa1m6fatWda8sSWUDqRfem8cAz6Pkg3ZUcijXGbIl+MNdPe7bYdiNA9z&#10;ZJy+U/TOX6OEMjasKjMW9QWg61BEfN1gKZ0zD0nsOTHgX1xfOuna1rfLNuBQAJh1B1huuq8KNAWm&#10;qmhmA7cxHr5tD5hbsoXIA1PNs2ECQKDwKTlWxVIx3SCCrivAwDaJzjsRLi0MsP7QY2dstcTbJO4o&#10;rCo9m7bMovR5/anCWv/s1BEmSdzRLvbs1nJWc3Bqm8OziLInLfwdUGXCZAvBNkdVb3PlShooz9ip&#10;xqXXojY4WNCSc76zbcKzjPVRCx2PTtoFVb/VlZ2GRkatlGSgsGbkeJDuKNjMx77++mFtfC5A+1Hf&#10;ntcSg1/wSXbWjz/9+MsvPy8RNBM+9k5OvOwvlADXd8vnFjB4K2s9o1ZALfL6WYCwtKjyOSuGmWOZ&#10;pBukkxmcCLSJ1pyJ0uOGvkm+XBeqrpcF6nykCaGb6PTgryFrnoARIDFSYjqTVlQe+8Aa8gviSaHQ&#10;z1+QtCIBZTkFa46Im5a2cm15XgRyOT2mgjlGFXDcwq+//uIM11GtFo7OIRdMTfEHTIrNg35DjMkD&#10;AGqcIZ5hFI8f0fH1Lf2vaTH8lx9onf3bz788+uW3xxxp+vOvv3mw6ctXbCimAKHfgdo61EN3zRBJ&#10;2ULKmUAs78OvH7JwvGC53L1HmcFtjpL467/+66+//jpmFCfJijE5ZbVDEJ+oDthDxiquyy+xG3Jl&#10;SG6Fucv8oK4NCuTxR4gx016uETXpjGgR1AAMrFygqrjkjyxubsQ3mCp8G0TZk1vEfQxWhduZG6MS&#10;oMx37BizXic0IrR09vGTxyhAsyLo3vdvKWLE6KCNIb0w5pUCErXA96GrHF4Td2F2MGC2/l9ph626&#10;DEw5PeLrr7+BBVQ0JYOdaTHCD48gFWBJTAprVenLGJSf6dznKZ8FLZHJi8wNcmblkWozMyW6ecXP&#10;1Y4j2DJXhZwqc7J9qANjRzM908AqkBArthJbuxjjHI6yOasA1pJ1eh3CxyxibF6pJeLr2im3gC3C&#10;pMNsm8/WItXcgsCeAa88mDHAHSKU8vBr0q1GvHTHsc8bZLbHj57gFiMI5jk7qojZZlR8nkoJhNLr&#10;5xwvZjZD/v4DGxc/kEEy6UCZv3NeRrE7EB9y0Rk7xoUclqy2xn0Bqk5B+p1ZCArxM6XlvuLzSBdx&#10;wN1799j3fIgG9PYDkGymZQBb4euR0s1KTYe/fusRdoO0Jo3ancSeedHTCE0ur6JbG7DvIV1GJhbE&#10;o6XF1sOAXOiQYmmHItFh8WIudm2NbRG1vsue/e77PzByhKqG3bxjQ78OeLCfqlFT+44VYvKZt9M4&#10;y3ipwPYjUUUQM1wDjYBOe+dQ4dKwdlyKr/BPtIHK8No1i2/Lu25DeUJa1dTmqU67ug+JMGH78pW2&#10;41qn8u0Qai2Xk1/wa+kKqCifkQFklcpwOkyzOBlbDOUklFACpsSv1Wv2s2YX/N/+k/85ssSck6K4&#10;c/sedV90kX399j2JaP7IMa2TD9o+JEbLVz5bosyojYwSGdVTq6YExRV92TgbadHjIRiw3Z7AiQTQ&#10;oIIVNuEw0IZbqaTBi8pdxAAPTyOhm71s1PbzR8QxVgd7SQmghgDJZpPwwNzC5pVRRWURAH6s5VHg&#10;HXpwJApUyUAOpmnZ88HVPBR7XkzitP2rFpqTEO2W43RnZvQzeASQ5mXMUyUll2p9xjI4GOCEYj4+&#10;zzN64GHIijm4/Kdsz3k+IkzYgeXTFyk1O+uZ0tHD7tgQVbehvJF6p9QxY9sMGNQqFw2oMHms0YgZ&#10;w8n4DEJGZeGy81PfXLmNeknwf32Q6yjP31z8559/4bM2J7jNOQnaUJ4L6xtPVUoSikYhDh4ziDqa&#10;+VjiqYuD3rzJiY2mO8H77B7buZZsRpw6YDgWzrLaczbvDv/m9MxrTFEd8d2oofWxtmoVwhiIl5jP&#10;evV4TnP1gboROBgMxDLo588YLTQnhmg0tQDp+VO0E8ekcE6dHDPS68u/d5RNisBp1UHpbM1Yy9o8&#10;tdLRC8XzOlYgKM3S5bOzltHy3DtNhgfkMU2MlqlmaKyaPGPVok6P0fWFi9i/ZO8cM45KYy4p3SOI&#10;WqMIkk5Gg75E99egFipIVAGE4QQTyI2IcLBDMN+wkswNT3HP432q/i+kwXn26Wo/uMyM6PUBuzlI&#10;rWBwIBuNsfFPRrW4aBHFQgLexx1R/zZj7MB1HeCZkBM/Z+3HVUqDEG9mAdwSw8D+YrOgphkNKCgE&#10;F1uj1kpohJDtQ+5/QIC2Sbi6DEbNJMw4z2Ue5Uahf//es27NJxjPRE9vHcvvIShDOpMTz/TAORjz&#10;xIsEienTp0w1qB0cLngZJrcikCH7Iw2abi3Xqndrm9HjaPPVbyjzdTs67NPZM4yN9/GlmHm0Ftdk&#10;eKxq8bKWXG0TjigI/+4dvvISUyCJuHOoWQg5LBByd+PWNWjZl65gGIj6ycR+hAPYIWO2RKtq16ua&#10;H+NZ4KuQvyoRV0CtujCayIgieXyLXx211EkCWT5mlx1WyFMGYKdSWFVlKLUYJlBlaJxVcKj0eHEH&#10;mXsbZz0dQ2dWYR+dQ866NntmOzmsfXNZLwYwYGuQqoJefxsexEMiQdoiRRz+qDMscv+HP/wBLYE+&#10;/N3f0my/q9LUthlm1NE2Rcsff/vt8W+POD3jy42bHKSW2jSpJU9G6YIQCCG5E6Izw2fZAnwGXwo/&#10;OmRXPoxLUxUHj6CZ6Hh1c9ylnTct09J53h7fhAaWZR2lNRrtZ+JYfqXHbPzfSQN5Xfjy2DUyt+nD&#10;wzUptwBXTMZL+KJdRl0gpGrMvSR5VLoSywond7VFZE0+UN4YYqJi9AYJJPwqK+Kt/MxDrbgcJ5tr&#10;cIsBbYs8LdiIUksaHK47WcCkVB3CjkHLuTVo92wpzhe8TowSgNjdu3c8+sbjtYXwd5Q5wDMidJRo&#10;ZXPdqlFSS83pOPNDpYlSEpjQo4i5PHA3Utdw634UYeSHkn8cm2YpHVqUxUq8lS5EJSPuS2+EvIF7&#10;+mJtASXAuC76RUd6Lb1tFplp+fmXXxiGp4zcvOmOLtHBQyEvH+yQbItjNguTSKmpVQ/Wn0IQklTM&#10;ZmJpAH81+hwe/ekzbWwE7/FBL16h7xkQswdpAKhBHoM2/eUTPYspW0KseBfBw7Hhap1czyzBQTAT&#10;zHV4xwOl2Y/A20d3xKN9mRs/NG0aki/o/Mmf1KmdL6HSUxkgV9aIxxqRUa7XJLZ7nlCKSRgTAWmN&#10;dL3+wky9V9NRiW7KxLLxTdjW81UsO7hzXikBkh6CWe7a8Uu+9QiHpWK8WGT17a+F3LqAtma1cnFC&#10;O3qhZUIdQs3gcXDbeQZUJBVRcyVVoLdUWNXukvBmHQ42Jf+q/K0Yd2VFxC1OS4O2nKweaGMT+PUK&#10;mAmfioHl8NsgoSLYdIVhA5aFLi+epkXC/N3bm9dvEg/qpCF7N26xOCtbgLdZmRMmg8TdhQcPOHPz&#10;Ww4aRVHHrnL72KNfQNbeEqI/IXdTjk3RsQdZJqPWlk98879xRCy6xVZ7vlQLfJWPTXeFqokoSEW2&#10;447asuMGeQTbx+W5nb179wEqFsee03WRMcSHlqIoSRxA4aYoVyRquNCKf4V+nD/NgJPvR9xTTLKr&#10;dpFTzp55/NG5sxz9V7dhj3MwbIaNQj4Zl75e9mGFWidBtNwsy0+q42CQJcYMxcWqKC66YC49P9yu&#10;OMQAeHHcjsWtJ8EF9JJNVgOiUf8vXti/oX8qjZhg0ckKfeWoF6YKWPzb/+C/NW/ZDBjntRNT8txi&#10;CIY0S8lZiYZGgNEBn1K8oV3p1Gm+rSP8bKVy+ITFCUyN8SuJOYknQsUl4DAtwl240KcsEcQrK2+k&#10;AlWD9AXxHklfIkg75ZupKVHgtslqYwhD3c517K8IxHK19VQwcE9BlPe0jM1en+kIVXZulkl/fdLD&#10;ITjY/CwGU5+msJQwaN+zWdwOuCDmlEWFgqXAJyzp48MIkBAaIuwJu7W0ywPQvEWkHZY1+H55cJZb&#10;v6RnEcgs0gg7rJMdbmL+C+/b6qCq6KnpPiN2soyW2ko4WafGYcNFGZs+AhJKx8zSJ0t0jGozdflw&#10;tcleKF+aO70jhUZZLu7PtGfeE8CpVNFcEy4ex9be1AFa+ht7puNSTw8+o6Ls/L5Zer7OVaVNgw10&#10;HcYTJ0JoHMHdPmfd9XoiSSdYGjkGwIM2DE+kZvfSA+3ZU8q+5RMZ8XQmz3gIEjeNZ0jlUxuNU1Lq&#10;s972GUqPoGGrcDGdLctXzNEfqaoOYwjwju92JFv8tbby0gWcL+m5UtGOk0xaU4O6Uw7boadIzTFu&#10;q+IWIRvtw4n6ghFFfc8NdQa0RhobDX7dP3lTsNCWhLajGF+Wuf366weIIJXnb96+YsyBu0l1rcbY&#10;dIEubK403RcAMCHhsnGSTwSJtdNwf0tr2DTMuk8+wJ4+3LjDW5WsNaZZ4qrsVlU/l23HHOkuo/CM&#10;75koDuEurZ//akkl+wHVaMMYj1wwpGGeEmAzdWPuKYBWBOr4a7GUd2cvkTaybW8qCfx61B9zIIXx&#10;M3Xz8xBHI42wbgZaLvHSofILU92kPoIXZ+n1nw5YyxBolsEoRVLQceaMka106g4FKs4Jmu+oh2pG&#10;HV6pHtwmN2w66cBTi5CS/FGcNVc6YYD6x0kIPm9BWk113tMnHRKdfaFaLi7uLuQ/eKIUO2rvO6sj&#10;S3akXyDDcI0LpF48F94W4n4r6bND+vZvHZml3rWLjokux8L+lwZANqYqfHbDuBb7Rvvd0+7rG3kO&#10;qOPAz/Ko2rXHsWCJhhHCNhTwZLc7rZMsolMtG9J4/0U4zY8gpXNb1+MR3tSKVYSz/RgeI+IYnLyT&#10;Gr7Vqp4Po4F4s5pp4D24alRpm7SU4M5hoJ8/2yjSAwoEONmY+PqsDvz2EYEiZNqgzOCwhttt6ryN&#10;4EYjc28qeNED9p+cM23/zl+qE0aeihMrsH90Vd4KVrNhW0N8rCiIdckXifHMXP1IFgGhQh/JM4me&#10;zYQI7iKjMtDmz3Uc3lHsJ6OjoTBsF8Ksmr0ibE/n4gdwCvemcXE/WZql48AP2T48MjHIEXGm9ean&#10;ckWzQ1opZ2MVr9k42cVcteP8PtOK0rqbj8A9nA8G0OtpnFwViJKZIHBAa1VEpqXjkaUnRb3ba5yL&#10;uTthCqbO2uKyAyZIHe3rDK9wVI6N0IMII5OAfMYySsqX8BKh9eu4C/rTXSTPfjTRQuidtFAp9hYO&#10;1TcToKEquDotVKjwAzCLVuBBS/zCQib7JOzUYR0RRMQOABW0gC0DtJX/J2+v4S3VCXWHIgR0rFqa&#10;OSGWYDFx5siD4V1JmHyvWIoZG5+/g3jpOAUKsKcSKVGgBRvGbKtYEQUICdjjb0rlKQk5KTyHoOa+&#10;mwystgOFZWFnCm0hsSr7cIGc8l7C8Iwqx5EEwtF7lmfpIm3qdocDQRpixcuaDW/WOSqnaoSX494y&#10;uBCKa+w19Fi2Q5dMepKyLZsLrcfd2Z5r5c/jIhRusbU98LEusiHV+WgM3VBasHyE5FXSqGKqkqXZ&#10;LFogiPPGalBXZEQS6byURcJZSbV6DoDunO57GTCNPhmk61cNicJZwOWV0O6lWW3TsZU9iTJLTfwz&#10;7//g67qr2GcMbBVxaj23XhzX7CdDwn6xZOxrhiFvjZnUptMtBogckxToUDHtQRwtyMBi0iicVIaH&#10;Rq5YK3KH687DpLV0TetQa/WHC8k54zL2QbeF1ZTjE1vbIaKhNsJX1lYU/ErbbtVyLH0M1brthPSp&#10;mBGeHBciBW4avAjNTY1okVpcgMoKjRIVMqmbrRjUfj1DaXowaMtcYvvU98VE8BCCU7m5RJIaC7tG&#10;OqTOfPcynFMmEftUMVOHUAqOG9u7yulpmx6f/E//wX/36OMF0sAZF3UxAoexBRVH8NT3DIeMH7gP&#10;yu05KLIZsfEXtZr80CkNNaxPa2fbjMYoeLUVRmX3/DNmkU0b8iXiaHboBD1GNFFh8JBGbfuLpdFS&#10;f0FZEr2gbupvqoOj2T57lr57QN3Ys+D2pT69vRBO4YQsXru3iYtjy0MsrOcxQhvbIN/okHWPHVDV&#10;ui0BdS7DW5W6bTa6Q0LY81rHAlD7IlRSP14sKDbPbm16eACLpuntFBr+6PmVG1GrRvTXQd9eDTIm&#10;EEAGhp8hBHVKNBd6NGtqiuQpor57xY7RYLMPuewUPc9usqXxcPEityQ5uo7JPULezpFwKgxHKnou&#10;sYMWQqxt5F0NrpKoMKkXCoflkvGefkZdX+akMkv2TjF1aB5WJRVWx2AwGGs9J6BL16G6VAWtRfje&#10;uVdl3mT4YBJhXHTqhd5nRPmE2VFEIROYISjD23n+jMT0c8SYdUfhqtQ8fUgWTjirLY9Qahj7Dvq1&#10;6xTjyRcpEksCB0/KM7Z2ZtinQxWZpmq/pBn7CK8uSp5cL8Jy1AYDyxWwe8S8nHxizRHXJKHExuS3&#10;FvaAQHQoBy8mlhm2lYcZ5voyiXVJj8aXxfKhfdQyaOELuM5STVA9zBl/X79heE+Lr6fPHsPNGxmv&#10;ZIIJGcaAsXz6xNSZWcyKU4lwdBxjVE7LrzAd3oc1qb6zbrY2+OJ9xrlqhylo5opJ6IlUEPoTeXKx&#10;lZqZeXgE+U6eHYE8HDZmMApNL/PMF9rgwCJgVo0q35O7kJVXRFermQ7A5UGKsVfqY11+CRCbIKkc&#10;OwQzpyot2zgREjSEKjLHYpguw+Ij4TGShcQ1mghWk8zwAuy9kM/eX7pVUpmZMXsWkfhSa6sodQLk&#10;08ZgOcR1AAd3a4udZ3U9opsGPhk/q+CQ2CCGMdwO7QKXvVQt71N/yHRKbZKDYfaAGIDJMb14mz4K&#10;56ExzLTYzM0z46s8rC2pD2l6RGEdtxiMxUVAnXR2F0f/LevILnM1RfpLPcUXNyXFFBYbSdSuxpfA&#10;uFhROJwdoWKsAm5Ag1nWjx9A0RhAfpVTXe5M9uAB4Y/Zp502GpmdixJTvuuUb8Zc65mengCWEq4e&#10;oD45XBZ5GE+D93kKYCr+ZqWQqGYvoPK9TRdHfqjnBxWPnGUup58LWmtO4RlHiZeE5+K41B5aa3cp&#10;OeWeXOkBMuVjdBeMMWpOVZquJ8/ohtJpc0pXVZCgm55X4cVlC8fKQNlCWoZq0jdjElowrRzmQJps&#10;CXgSelDJ72Szw0VADaGpcGuMT/Sb5PCwXug6Lq7G1rHvlAlh0XNoWA12SmnuGs6kIObFizS1UXpN&#10;a3yhv7SOjmGAJrKGB6I2PVyNMaI2O+0FGnpds9GvqE/AHedsByfG8njPiMals/kkxVAxuTCOkEDg&#10;27yiUyt/o7zZH+iMxBNf3FgOX0p9uFg6r64psl4LCZSGnSPuvqukAcnRa8CrIwZITTkeTyLq3LO8&#10;0eMy4tsaU55hLH+bdtL979YtF7Pn4tkxmmsSJV18AH09xM0kf/oIqcntedpkwxB0BcdiQxzOY8kN&#10;4NJSF6y9WCEBM+BwFHeAEB1o0x204mSz43PD6SJgIAI01XPtOp7S1es3rxnP1L8Y40jKgsZTUPjs&#10;5BlbG90C8GTSkWbZL17k55kERd4xpxFDglIFHVJoq/7/LMa6uUWWzLeACNQImBVuaVNoZbn5mPwL&#10;SxqOg3Gl/gbAjN3HR4fdyNVZqB/1gGtm/tIsFGDIL9j5P/Zs4F2xF9i8SKjlcGattbwKVCcURe4Q&#10;H0yDIck2C173/NwV5oTOpPDHOtgUK2drOAYZk7kCM3n+xmhtGbt62L+H6iMti6RKVCBVECw0H2aa&#10;lqhv2HNc1GuzSuuftGgWpWcTwhJ3dV+wnGTpVt/hohJTdap0xAc+W9bry+xloRGXh/dBmNohnrfE&#10;Tep9/MMPP9HLpyO2MAQD7pyHVXK642TlezyUnEZSgl/IbtnsisnEGcDgolnNt4jVqnFLpxUEohU9&#10;QMaiid63nBL1QngsAuvpr5hIAT70wZ2vviITJY3tjLHHpSvkse2lxJygrBj5/Qf3jOSDtMx5NtBW&#10;B12qjxnNz2hKHRXmNUyhGNvVZDJRrYaDeSFslIP9VImg7UOMSSpTzE9g43NHlomJ4i488vIqkjVU&#10;TJpwVoFJkF5U4KoMF25tDvKflfngM8vGuAjwJQ6Vh5LTlpCWTrVBNvj0mOwXJ//47/3THBT+8Otv&#10;7j/4eg2o0JrMEikBtDMqpH7e0FVrXC1LWLcG0YNiOKzap7VkuW4VefNiTuEeLe3hUkggyU5o0ion&#10;shm0W0SahHvDDenT4pbxtCOsoEqQh7n4WEepzmoQ+HNGjdY2rBvVsMle/DNtotwj2wt47AaVXeG9&#10;fD7a+97WEfF59B52wbVgn1AaZtkS14Q0v2I4R/4Rel/4J09hH24Pc7TrfHBXh6VUGKcsV6iz9TAk&#10;bZ3S16K5IbOu+hr/Z/PMptGzlZEfdKwqxlJMKzZQr6l5V0tdaQFPhxE8beN4KXfB8PpIW9VIBuUR&#10;1rQGx3aQG0zBI47yzuO3DTv9KlhrbUf4Ts0x3GCbH5YckWCoVs7Fj8eqydvy7CTnbfyNFRiYcTp/&#10;AWrYkjYItNFLPtCOaOChcno6LsMknOwL6dH5uIbyAT+snqfEHQ0JPsPmgtApNBt8i/vlqTV2laGm&#10;WeEx9I0Bv163pymjAyGWdllIwMSSF+QuIawa51JN6krx1AIhBlUT5yOCZZJSMZyzJx+JB2GcqCWC&#10;1Ylij2PqTLVeg6kImPbokDhe3fnvzUP5eoQuyZyELtIGKoglsWJB6nWSV7ho1A5pWniW9TsmqcWN&#10;UIK4v9GI9T4Rs2gAO8g10HR9NaKJsMXm/dheKfxJk1PTLX0jM+42LV0xkgjCObEoxs3TAR9A1td9&#10;pzSfzj83b/KISAP6hZUyhtcL4xYYeJvO4ZhyvVkdfPQdm8OTsvQm0zpdkonlppgSvk6ASl4bV4bP&#10;yNttDn8vgUNa+LdTWAWnPc3zlLh7RwYFClYHUsNe07crQ1yElk+ljHFHd1nnMI1BNBmexoDojzzk&#10;Qtvb1w0eMudcBQq2ewYko/c50sTjZRP1zlbqWRq7Vbwx/jR46oTAg6gCvuT3RLBeDLk+Y7Fr3AVG&#10;jx8/PH38hC0mXF2Vp/JZyn7DYkQSv8xUun243X5T2wBF3ZCmsuPxbdpAHQyCjwIm9YwCcRpRPeL6&#10;00sVMOw4cxjC9OMVR0DSetOes4xz5xSJH5VlQhgm/6kLMSJTuB3IUKbI2e3l7DF+HtM9GERnYi19&#10;oo6yR6pKwyioFt7M+dFgsC3JLOm7LI1cU10Ai9Vne3VTCjQe1Qnm1wwMh4OlNGEeC99LdwWjsjzX&#10;eVdO2jnQNI6yMcjnSs4zeNPpcrfOCL9e+NaxpL1tdnmKaD+GKwUahoW8SuOviFHFFcnAm967e49H&#10;XGWOvRbqJ8HIiwMVDw8YoVGNRJqrumhmcqqZqSliAYgvJVxuWFUKhTeeWd5+bxPtQORDLYu8nD1H&#10;d/gKjfRgDOMrvUVKJciFZ/MmenVKkuExksqMLd5tVVGMCD+eBNqJ69smsQ7kEHJIyOPQvKOdGnYb&#10;Pkdol59kyNyd8pIJQMLvHhztZiVSWTRlex/hn+xlPoY+NeVxevD8gt4BtKuY4hokwdBR45Dyd3lp&#10;+/SYQw4inqEcVuUJOLYG8fRP/ikJxA5AtmzdAiUhVp05pBwx3xTEhN8rNS7mlKpdswgMEX8JdhV/&#10;2FKUv1F7hVrtYEfwhBPAfow4J91BbjO6foGtPIHNi6p5actrz+aakyNwcOMG5t7cFBjul8+3wThu&#10;2V9bVVO/8rl2qZ16L+VjbNKWoNBEkqt8a66Se7FAGjWKnq9fBwXr+D4zIe1Kn5dtzjVHA2Fqhrth&#10;azwCoWO1kO18tOrXibFzPPnbQ3s9GxFdDbvyPZ4P6AvSyHgWgNXcWawJ1YTjy+2mzJFtPpM3YRkt&#10;W58xsJTHnGNx2DLRTRc5iPCesWSOiwRRqSFGfkZIMJ3p2w5gOQiuhkzrYc00YkcG/LNzdTDCtNjX&#10;a3CHhqp8oIR/HQX5dZHJ20e//Va+QmtSuZQtRxmAB9VT38XpUrnsIVwWMth4Te7TZUFAjQhzqPKp&#10;Ztk1Yq6qEHMY7Cx2HNfxuAYgAUXhLUWzj5885TEhlgu0xbc3VqlNAsvH/q1QVjfDToDRusr1wSzQ&#10;R8Jusgqs1p5O++cjUChOAtPAUxj94nlOuEBujRfb5nMJKHmVvGBNi1uVERcVdFy7i8Ksjjgn0ipN&#10;K9/ILRyqy5Cg4SGMiCw5K6Ris9eJN+UYS87MZ1tqQW8K01/WekzmJffs6XJ0VLeL3WCjcb/3g+7B&#10;61cM/rfffuMD9ew2L8dIddFtIWgQa70cQcH/4l/579GcEOQR60CBPRNPPMPPbGc2vyLYYfO23FhT&#10;edF6mcELoozR4xdlVIwO6z1qwOSqXwWutiUrgm6moP5OyO2MIKEESVjAqZ397FZ/b8jIM9ggXwzV&#10;h/K2y16VNdZdrkAEWZSNQLOIQg5+s1MLfw8V3EIlH6cghhfqDXjCtIyLUHwrE9AsNZ6RI2jaxFNH&#10;7DFi9O655tpdNULNc2q/aVyE2LGx+aHdup7Li4Y0rv2kYl0IZ5qvYnSzVXGmQ6bleBjz5tyPVsib&#10;sepA4NSA3CWc2tf2nuFspBR3V0ElXyxIsFrRSvT5C+Ii1YpY6ixaPOiaS0agEvhJ8LSXzJoN+NOb&#10;3KJaavFm19EGtSLBfLL4+yAjFWPoN6SwnFu9ilPiVlpDy+iN7D2lRXEzRELwwQN4BENqjsEkj67K&#10;RQ4cnWKba55FxZvAObm5tpVcMm3uOHJIETmv6izzkj1IwaZA0hJkgBCDRUwY+eE4SNSaNpxbBr16&#10;ktwLGUR8gccxIsqryFem3vFdHd4UfjazyxRgwOobg51YWMy9bDBQ/CkZqnTAzt8MoqD4/s2TJ89/&#10;++3Rr7/+RsyLivOAKk4gds9INmDFjPsKfVl6nY8d6zRYczapBlcsP1ddF1TdpmAGY6pIsQNll1be&#10;AitsgdD82zIAAsuaExrSV9BSn4lPKCPyD6Nus6A8FMMoRvWlcqndme4aS2bFp3kVN0vHceK0UKY3&#10;dixvcjXWSG+mjcP4ed/C9MoPhItyOxgY08igQ8SM7ua8RqpUeheGCb4VC61+LD+yLOtRY1YTvDIb&#10;5Y3NiK1uZtmq1J+mhukIxlboixCcXCRBLREP52Ccj691ioPw9cSAfhtqM5Tk+mcEIx1lJIUQ69Ls&#10;S0sZLm4wYwsIfTiuX280T+0Y7MLVgn/sRL+9zAUMHiyRzOwGNcvJlGJqhsE0LM50rWNhKQqWWSVi&#10;AOPRNoKaYq7+nMsoQQ3agZwy1k3pYfKxIOx3ftIRjO/hBrF1JlWq4m2reKwFQctkYlkcB8k3c9Ih&#10;bQU5PiXTZuqJUKEWRlvBeM91OgmAN/GbPizhV4vt1peUnEFjYSrXYYFMFzeNelZhpa2mfKpaQpPq&#10;tKnoMBc+FmmEA3zgnXHs3Vemi+s4TyUrK4JWxzVhqSWZ6PzhGb8h42XsZIIx96087VR08KcLxCyt&#10;6o8HR3hY/XSwBAMezu6FqA7OIYi8wcfKiAIeSfQs9Sf5R/i/tl2FQKbQvUSNzoriuLNX4PqVqno+&#10;bDmHLxUOddrb8bIRgvNzWjiRrxncQ+mOZ/aF0icr4eneRZnXzXczMTbXL5iGoi+TtxmdbaLpZAAI&#10;fjBXWfvQtSjb9lmWEsvHcOZYp9YsnbBBrdk83GvWipoxNr5lt9KxddSPo10zSt40SMJAgn+mG8xo&#10;yTUtgbaefsb8nzycoKPYfayoCQLDPMSRFGylZN5GFsaREPktiIpk6R+mAqdita9shJ0vzIeFTT3j&#10;vDi7+sP0xOn0ms+0ww2CxwqxsuGrLrSzpa6QFMAhJER8+Ah2r6a0nez0y5cojkf6qo/JE7IdDF3C&#10;Q6dqECr84DxLaeQzoLqVdsG4GoPURal0UOCRiR2Mwg/Y7hizonXs2aiFGZrQHBYFMbj/gNM/pPMx&#10;Cxh6Hs7csvi7mqQt5iGVQ0mE3gZ3HDLQCtVhLrrEceYST7SmDjvK3CDqtJVLslnTm9xc/suocTGM&#10;W+sm7PHKHuZDmKbfPFkaItOf+o6q6W0for2TMSUYPC2k1xeWOhAkX0sNvJB+4f12sN48cY5nttqk&#10;0R1UfsNpjwKTYy3Mx3XK3nkjI6s1OrPnGEgEuqjzOdyC5iem5WpxpDNAjLHiWKMO2xSZwOGOei9u&#10;ektf+DyuDLMb+4hVvQ5MjfdbxTwri6q3xoMSRzQiuto+4VeJjghnpY51gk3n2gTkcXKXLRwrZ3Ir&#10;17dglmft+3y0gm259UFCE9rpIvnS1SOYwCKNXCM1fgVMScyoUU4wApA73VHOqglypAJBMhirnyQ/&#10;q+S1gNbGDAvgykJyF0xj8PXhIPwqz0Se43hiKf/OQFMnGp8leEtnaREYBpdCneYrHkxg7ph2LSUy&#10;om+J021hWTZSUqWZMuFSAyqYBzw9+Xf/R/8AqAhkn8QXdJ7KuJF1fCM5tVyP55PDUI58I85SehaV&#10;7o5uAQ6XTFCEp+oouEyyPxAIltNIRq0RoVnDZXgja7MCCbpnr3m0oBoN5jSKpkSz2dpSRNeuAOH6&#10;5nnkTZlnQISEKI7iKsvTjT1F445uxabegveqUhK6mNutZUUftSfi0KidEbC51DbCq2K+4PIcuIfZ&#10;Enu0C9iIxfWaf4wcMODBDzyO/UnjibFOK5aaCTSsiikd9iPM+fuBJ6b/8nv4jLe8bMRZoxRjGUk1&#10;as8dxOHduQIbT9e26iCu3hEcsmZVRmmjgRBuSCW4/MTa7YtCaR7Yrdjyg0Cl6+WnnQSaOOVP25Ze&#10;ppkbXYMXHQgtsKQ2E8jzmqJJHbMoi4iGl89M6ldqrcVATBm1rINs0ykae+aHTwQJSH2ppYIuEcNh&#10;RqT/RQIW1X5tesFe0iFSaiuIwp5FRXYCtglpFjQ+smS0xk2r1A/eFlDXWUk/6Rzrnx3dg/Rqy7ca&#10;Xia0kqPMGUZ2Mr+3epV8mvA73axtREbLRmLyGfxC3JCIrtkhSFOFP/74I2agBPeHn3/69eefHtGp&#10;g44uQjZ5wyBd1aZVLVCTX7btSu091fqy/xyJmptWTyu/cT7I7znZEo3652qOftTxje64n9UaRzRi&#10;Ag5Ny1Nz+1kXhoEx4Bc1cbIlF9eJr2hvJfd8NqwKV8GtJVpZLT7JzNaxsda3pX1Jk8gabXNNlxnh&#10;kLNu1/CpuB96opmqSozryTMDxi2cmTU4kntmxKVfpcAojEVW5njR/gWiqiCd4DGAgzyOQea/MzAu&#10;yBwTdfrPjmtAOxXO2BJAKDSsYXo2384ttg9wzeKuI62A32Gtub6rBRWDAwZGMmPbmP5ddFQsohka&#10;XuNm4bBqabT+aodhj2awkedVa4aN2dpxDEZiFdSXDjKqKZFhm21aqlJD45aTUzKLmoTZ9JvrXNIE&#10;WqKtJKiYrA2tP4vlHp025qLkTOORRLLtoGHoLIpZaSj5XRCAw4mnNA6SmqQF0SJVSjz1MlFiFEUm&#10;Grws69CQuSEVTSW+zYnOsbkpwxXJM/YtiKFXtLkVsDexRrrxeJCIJrne3MWr8yrINOAQ8IfNWJxj&#10;DxKASZaCDwAQ6deRka5QFfm0LqX9bszYUVQq83gppbiPRm1IRQGkvXdTWceBPLrgTrl36UQamyVs&#10;i6VNR95bfdthueU4HXi5K8veYUAsh7IYMsp0cJFhOgZ+JZROjYgOdMq1CW9jsSjpnDV2v2iuyex9&#10;iaP0/JL59vve9NZmI89ATHApdIHqkl1cNYWww3NGGw4xrlJFeMuE+fo7+SrNvwAgfqk6XY6HnoMl&#10;9XoL6SW/UFR1sBLY8bnRZrDxyswe5KkY2n2yNQJAj2tQvCEgVZyjbBhczwE3ae8lpqljcbML+ElZ&#10;0rWoDrfgMwKIit8ATw/AKn/el2xTZWx0mhI2XnhHWKqsLDuJzsIsoZ/Hk68DFerRrglYVcBWoqp3&#10;77HU78Hb6RYAlM708jMvUXCPTjf/EO2KENowuNXxRsp/a4144/mS3hFM7CABFsiouK4bzGBhWCcY&#10;6mabI5W5PUGJZ8tMcDkMIsja0LGuQI2rhSjLPbmWycAs+9Dh4UoDxFds065LoTiPfNgIAedk2HkK&#10;3KHPB7Bhd7y+viBmYsBXxwg9uraDdNzsvqhQDSGPMonj+Es3e6rDI1ZYxPKNkhfYnoc5CBH4Xf4D&#10;tY8zM2aeuHd1d7Yg8uzUtYZKt4xbjvTx0F3NfutJuDsCmY+UYR7+yBql+ccAmxPPt8h5IYoMntiV&#10;q20HRe7VUZHhtmJu+v2CqxbfksRC0tAoVaeIZZQrEl0iziHyR2HzFfuk5+doREoHIpErnZiXfzTm&#10;XdbOKT6ce/29jhwQxzptM9B+09/T6p12v5hVGgcn5HEn5Hz0/Mtaw3nH6nJrNujMzcViUXL+lU9T&#10;Qytl6fxc7rsqEuaf5SY3pOvbOrZ5BTLG1DKQzuUbuJPxWn5VFfG7leeRxeXj7S3SsCA88mFUBVla&#10;+kN1nIp4oWyN/iAzpThlK3Ly7//r/xLJr6f07qBFb4ljjbJbyC2eGNvGmx+0qQIZBc0RmwSt3RUd&#10;tVPVnaiYTrY9KIk+0S+8x5zzC32RmBKDHIzXCtSVtvInA/j5PKYJS4HQMGpUyqEx682P8kFrPHv6&#10;pDZwYgEqkYjy3IUxKcdNFVeerHMdTFpYMvpOEKeUrumtSFDVltTApyIN+0HxPn9zBWJZxsxdMJkm&#10;tqq32UF+Lo9m+SRGnB0RND8upnvJ9G4E/QCINaudV2pbVaPwen6rX8QCZewQjrO7MmNxKI8jAj3K&#10;MFUlP6oVEd5jORAjPszmkV9Yeb3RQa99kgEwQ55BXlKPG/kf++stZSWov6YW+ddLeh5eJh/Qvy/H&#10;xbwhTTw7t2Ym+Ztvk6fOnxCtDVVxx0xKZ8AEhLQ4RinatnQkc7MQTvhubW2ydZLffN4DYEjurZLH&#10;w6og3oPYO7FetchFUTQabPp3ldjt1PBXSDHX5mO0L3TrN+2K+wDFIGcB0KBNr7BMayc/CAMc1svI&#10;il+BYU9tcUOuqfzr68fco3d+h0AzezZ2i586MImrsWERAj4MaPfnP/+Znmzx3M7/8MNfHj/+DV2H&#10;lJE3w5LygBhI6s2W4QVjXu6CSUUY2AXsoJE9CFRxL6/BO6MApnYL7nrFXDRR70Ht84GQbh6YvPYO&#10;z/J4hNniGoBgU9cnBKU2Zb1AiFktyl03yaMdpKY9i4hSKU/ihkJ6NQb1+mRc3AuJYp/OFUMrAInD&#10;a1KZDfjZCYPGSpSo2hKjVIY5rgFvrGmaXB99uSmtq0GdsqQ2hBUJLSd/caax4POSR9wsDZUS5cKz&#10;TAtLki7nh3+LqL19WzfCAzcZgMcUagUrUlzyU9cBeThFBKdb03lG8swGRkC2ZzTR9I8qaIQEPvy7&#10;A8qYwQVsoG/TMHGK8caY3s4R9xwS9Ibc1zQDAhYlw3wgj+OVgb4k/b764ceffvjLj7R7pjcG8osa&#10;o4QNc4jyYG/hIVBxapjBwcl1T8K0JpwdOlT8LyO0U6u5VSmfI5Ed80J8VQPvhnULSH+/7jGCfJE3&#10;63BKLQeItZGOhY5VlGldAloMiprz/H6jV24qDjqOVkR2ptq0XeFE8ik60OpYWtYf1YNUOprBpSE7&#10;ulAfhiujLw1Z6X7z+ePam7JrZqfZ/jR4lRfBU9hAX4qRrI9g97iCXEfsCSkt2rFbF3+w+puNUDax&#10;JiRhCjmTUd7JpvhqicFJjlBoFkhesAltgrEIj3TzbrOUrZVvqVsWqFywuz5mdoIqc26ujPAS5jYP&#10;S7qPJ5r5mGpsoaxu0pLWxz3ApVe+6dz0YNHDKcgRNCZnZfh54QMTq+ZMxxYL5elHVRogNe2br2Cw&#10;507EWKMHkvkJNs/DHUVMz59H+beyXqFCArEtzJNFDqjHt3BjGBgjkXRJHCR2qVRcZhsgV4oS7arT&#10;CQi5fcYM+WzVAH4iI9GjmWjv+8zGux7GNWqKptyCn/r6+Pgw9Kis6MAZpmqk4kI7JXMi1wpm0I4A&#10;QNUxpr6/7dyqBRWtbEnBLKjZE84urE/94MguqAONRCHeqvrP4l/58fi+AkOMk3gG+d3drSGtnbdl&#10;hIE94WJnKMBgxqDr9DgGdWMwMnxiMXt548AcRzlfyLSZGIwI4C5LYxeB5IRJdKlnj6AJNrRWS5A7&#10;Dg/BhDbnkNTDMHx87bMKMHxqvsiVDFQq4DQ5mfvPHFpHB3aMusYZi+rMPdDY6VijcZYSf/gWfKbb&#10;t8301grSALIEcliJt0CWEA8eHMkhwGM8v7eKZag8rwTsy3Ywt3tTmgoTkIn0NNKWz+KxIOlVmetq&#10;DqVqPOavWH0+VvXU0e7I/HBd41FwTEhegdEkE8ek8kWMIGMeLMUVMjgf0NUq8OJmwpKoms4zj8/n&#10;ufizZ88JbHgi5hCUct9lCPps9dE2mJCl+Z7zbP/mv/pbSGE0GQPBfPGcej/CUbQBQSB1IECxzKct&#10;vMoWOFmyk0pcM/J8HjmWmMVFVjwCple/qRZ2DGB5cuaZJaixkL5u0N6QzYMeP2f79zBV37TOOmSw&#10;//jHP9z9ymNL8JyL4tjC1vpPQjA9/OF90K9RcFeJNCoQP6zliYmsyDXuxwPpO0cVBpcd3oA48SBm&#10;c8Hi1ZAyQRZU78XKxviwPYBYUpzSKOUaBlUZToi+q97PHDbmiEXhh5nm3N3a1tcQ/+z/6//yn/z5&#10;zz+xf1EIRIzMO1rJtLhtmm4yy3jnAAihaBoZXJPgec9/tTQNWiHHEneMlCwfH9KWuLRzsOj0k+a5&#10;W2KeX4SjWOZ7KO4C+oRSz6z0rtlGdovF1u/IqVkDY9Th2Dtzpza7cLx5Ak11XjUuUserQf16Pa3H&#10;0mf2VFXuqIgH83WEja3Ak8+KAWCmUGQsUnk3Y6qSWSWRPn188ugxA5Dnd+P6glc+hs61UCTIGYNa&#10;e6KrIfp6VwPMkQYGO0vAP7nUjJCHx5f4w5AYs5W5e/b0GdsPhW+8+4aGXZGzj+5q1bIn06cpOLXz&#10;cLWFVWkfZ2h8AJ4zTFFiEr+88xUSL3JDEmPQRelRVQ8Pzg9MTkQLPWyCAbaXfKqCw3F3CEi15fBf&#10;AyE0HtWH6DWIx7tJwm8s9igvLH7Gw/IsRXHmWz1oZn1FialsZeYF540a112+JG3v9Cixhd0mNA1F&#10;KNR2UURu6pzKE6Iig7HPPnn6GJ176xZa5iL5Afoq0myMvplsbQJYLk8qkh9m4xiYxR71/eSLLZz9&#10;QEqIoaHIBxri6vrTyfrWLTa1ADknD4RAZ6sEJ6Tf9Bp6sYVgAlOwwn7IJJQzktR8mDcQD3YK2x5C&#10;AgJjkBv5lS1a7mctdI+WjqA7P/zlB8Z2GtIYZjMPKizPv3N7opcpV+GkWWaUaYCLi7PA9fADELwZ&#10;asK8mXZNZoYWswjwJeje5udjy3gcz+LgUzEndBj3f+z9TLzZZ7lhsGUqeKOknXCEmyJRpF/u3bvP&#10;lxBS2cwnJ8zZTz/+COjEMmHju45gv+hOIAo3WEHCsBKdHjBmdZ7dC9HOTBQ6R0RLi+0OqsOBCPFA&#10;Cq7MNdkRdssIW+F5KRUe4ZDFZRJM0gIWVPuIEeNeqX7ID+eZOu61GHtkocXJ3ELFVa8kFh3ZYIFq&#10;6Gdj1gobzAhFXePk71eoBamP8NFPT8tenJzPoTmGDxnEo3MznxKBxCFm5Mr8xYsPHjzMb5GWrXYx&#10;9tSEp9vFWRXdXB/SMR1ZDY3YQMjg04Wl+kIw0+ZMX5AK8u/IoSqAX7EpuqyBTTCx8s9NTRcorrit&#10;gxXc481CZ/IsLEyNuCRrpRBPLxdQN0jXgfvZyK6TdoUtZA5nVySicUEUb96quwaJYpTpEKv4BF9D&#10;lNQn1bMZEXY44/LDfB0HSKVUyelShfpScSZnL+xTR9tdAwwhjzxPaw9K2JqnGjhaAevbv/zlR54M&#10;TBlgiP1FohREjHm5efOOBQEABIUrvCMtL2ZFBcPS/YnlULD5NiV7S9vOgc6T3GlaAsNPnj5BuTF4&#10;PioYTBZdJ0YZjhXjabAijjukuBONmY1Xb14yG8tSsv+oZDndJlooRMUgrbKTOCcu7SSWmUf+mFhk&#10;af/MRuiQET0wJ26iao1YPn2LDlRgippqCUhIHnY2mNYVOQ4Or3243vPOdrt8mesgHoilKu4Iz/SP&#10;meoAnQuPfvvVTd35cfqXB2UDDAWe/Q1Kqb/66jZGG5OG78D84RRJ9+84kFIKCBMPZj2G0cvLl6Jp&#10;9QWVi9tBzExmUbcWHImE0sM7OlKyze2VzyQEnI0yhJfCtEwg9YuzjKaD/N1MmLnuo5K2eoOOo4jF&#10;ml/YLu6cCR5c6lFnz2vwGPkOcbJaw5Ajx+AcpPWL52Xmc3ndjxhxOMHk4pg2e8e9e49DxZU50IbD&#10;VZjb6i4u/vLLr8z/vfv3sNR1NCGtTUh/lpo3yjk8HvC9G3AcGQOtdR/Wq6OFg6c75MIafenVRMpl&#10;vUBjUSygmdh0aYSeUeY+ZQ7H19jk5LbrTOK64YnyNzaPa3oW4zthIGGFdA3fleOH3zUzkd5g41oT&#10;WwcRdj5PzUTxXPncVhiG1rl9BvnNY8lWzgU3DNsnkWFCkG+//Yb4QnbuCtg4mePLF8rxf9errA4T&#10;vthmERpPBOY1tcCGqqG5rVAkaVy6RLqMh0RQx3yLr/AZzchNPanc7JaSwEWAEQ2uatfJYUQMgOiF&#10;I5XQTcW0hj3iBbmk7K+dVoTVk4XRKYJk2kZVVbQKPm1t9ek9lSzoA2wBtVLffPOQzWIp7gWCQyZH&#10;9V4tPk13DfsZD3fnOnr2nQTl6nsyx3UtZoabpD3cUV1fJOfe3amdU7DYZR3nsPpGqjeNNrNK8s9N&#10;THxEa1FVgRUzF0iPCRov8RDkdcDOTGkqbjYhCPhQxlCzu7spMgpDLl/G0WIDexaFNbTYyus7cWum&#10;dkQkZH4OMKtP6TNPJy4WF6asuMDidjfTzl3ER4rzt1KpVntitQdfQ+bEf67Jqs9VKlKNGinUTZ0v&#10;fHLyH/87/zpJv8tXsM2ceUTbsZsMG2KMKR5KMAuVWDZlyBFweCeAouZKkC2AgMt7jzJiIzKa/Th7&#10;ojjuzEnm0R7KdmJhBEPoXarYKUNWZhcNMTuoxBPUa8m3ehMWSQeaynuNwytZk/LnzIHyjQIetyVb&#10;HfMeNGca63fy6wAJc6CndTJqNPt0HQQzxmYfvTw8naeD7sO2kWqphT4tt5hZG/DPhBjjnuZVvUIN&#10;IvhIcYWvERskj4bUysgsWDJqKsW5Tb6s4sGJyrXZb3mqHIsyAHj/IXz8sD3DgIOowA+e6SyW2Rjd&#10;RaemktmjTXbrmEU0quniFoLrrOcsTrbGQ5jq0SlQYo4euAYtu0Q+pdWTJQ91hSqRX+57SWHNlOCK&#10;8NXc2RJyesk2rQo2FvAr4NT9qM15sbtXEBTHoP7ez9HDUrGF5riy3+nHNCQeCMqKOz576mlcpVw+&#10;gJHQSUZvIACejx0OCedq0UnTyrZ1SReZnv8pj/zVK/AzC2oL3vjn40ePV/k3X9Cg0+NQPA1DU2en&#10;0eOIX/3yHTSGDa61gJLw5TNxEbsUMcMJtGvbJQw/Nk6QmFSzvfhMJkVECOIirMYK/vjjzx5E88ym&#10;8sQtR9NPWrKuGUNHr0Qo3+mfVlkQc3vWuNkn1cGYLVlBX+MdmVh35sW2mTGxN0HHTifszC++yM/L&#10;nwwxzrldQzw5DHOtoPcwLVqdwrAy40oQV9sJ1FITPdpFmTdMLXg4iGFZY01ODsdEMcDsv2aNpxwO&#10;aLNYUWaU8VZ+7XoZMR4q3PlkQ1Xyf7fQUpnLEs8v0Zbb+X28nWK82uJoKFJZC0fniyBLwNL8E02v&#10;gxBXYSwOBuyZklGn1BFVi8odu36tDPhRasxn2rhnUb7YG/xyBpAu2uG2wkgyoOICsVDRnQUUzDZ3&#10;QGpoyw5RqQ7tmCTz55hU9CLfePOWg7Q5ffw1Yu+Rfx3wx4NvA26jBSCy9KpN/R5xOxWAuzM3b9PC&#10;QwpzMKFyQjwZTSXcXaO7GP/ovuxs2VyQIhyvlsks8dM0upHEeswH7iKLltdGulNrLVxsp5h8Szsd&#10;ZMHhAhhORotQAWToX3KLS7iDli6UCLUM4EDHE1SeZMSnajOMc3nq5E4OME42CngzEFH5LIAz6+v5&#10;SVW/sEbVgxmN6xHW/9dG6jq43pK/F021k46GePYEs2oODomTWfJferMqRRDRmMdNd6o5IzgtlSeN&#10;SrETxyCx5iSscbnE3VMAXrEzay2EN6mZbLts9SsrN6PbzV3w63ObPNN2kES72P27rxecBgG0F5Zc&#10;VfcefVQlMHMT6Umt5KYrbr0cKig3xhKFVTi4fGJ1aMWNvkoPIkgEt9YJcG3+iXu084VRE/wAZkfc&#10;yM/ImFiEATaTZKpN7Uoyx35pbBZrA4y+tJuWbo+ssmTdcoo4NNYW05pCL1vamz1X6gKfljnOwzVx&#10;LQLlpM3TcPMNvolVxXQV5lsb01qfWXwz6NfwtRLz5WPVqBUlFdwCy9bL2557ejs16SK1CFjmLlBs&#10;Ki5twQV57fheAy47Pl22PJKv4ALW2Q83iX73mmAp3zmOFggR2qa4uODosvNlGQwTJc/ZR3CK+EWJ&#10;xmFDxrd7BB59w8hhkHO2TT1FVIihQVEHlXdtE3v94J0j/cV+Gb7hqStk5lnaDofhLoN+GKd5nmru&#10;WJ0Cb/2TWegqfXLeiiHndLmdjxR32vWU6pYvpNAu/rSpZopxpKxtgVbZMjk+NtautMrhHTYYECMz&#10;3AJiM6R8wwyocKKWLaPv0ktm8UmV43xEBl6XIDk4XIRQkAsKs8TWmWvETdngq05sFSzr7QN6Jjwu&#10;82TCoRbHHmB+gW7yTFqPztF87kg08xfSNT/9/AvGvfwT1Pcj0Z3no+u1VuPHDBepDinNhjo1KAHc&#10;m4wvlf2mSiyksRtRVZU9l6s/O5Su9j80ZaZLrVQxCZWxddojHtanktSE544yO+KPdcib4uMzv6+j&#10;cU6KhkBMRnfNJICVN3hu2GIZzNiWtnPJpn9iEgpQuk0EX47Wi4nq4XLiXLFYKiK90wOgSSTisMY9&#10;VnDrJMESu37yQoNNi2jM8/9v/u1/zdOFLwJ+W/LL7kPIGGjgh9PNAyDZ7u2GhUXOMfi8UgodDjKV&#10;pRezc4oCk8agJT80lTuURoVpcGUWZe8AhNkGtGM6qHBTuXsICjbbkzoNQoJc+GGntPIMduCBpmyc&#10;E3HocK9rlGz9sQD1FBifbx+7kysXc0UNguvHr4EgVULTzyMFZFzLOylrn26OPv9qDtRlqdAU1s5n&#10;zC8glbyQLHe2DnypgBTE6NaKlZDA29eIpp/MYcsPCG8mfd9BtmPHZoDUX0UVHe2bEpl3OkQ/NsK6&#10;0KrouR/ICtO4TkDp950pXpXL1F7RSD6VvRlylYxnrB4zc38w8eb06IscsJbKZaSIQY+bZ/3Rupzx&#10;cVznwTx8c8y39okp1OTNlMTAXe7Nv9REpZK55iaEz9exwJ2bR2Vo1/zTpBIPr0Y0QTuqYBtqLcwQ&#10;swdH1wF6994GnTFpxAOePWM7MRvuEPm4hdK1a8Ui8oOmohqqntKr82iMAQR37PmSV3rtzFsH8kB3&#10;9UBSfjSzifwkJEpI+r1TupV5ZNrcl/MxxR1Z8XSWyqg6AHnwBKch5aG/R+sqsdWKDrOaTJjd64/u&#10;1naBpILlIKLwqLoFHT+XTj+0IZLm9qrSeiUeMyRpYZqc2tYiEsU63qrUhmumRHT16s/B1otr39OZ&#10;XK6aWQCCllPXrq49GmNAH8R5AMx2861sHAlyW7VDtA1Hw01H6WWzor/jfHxArVoX5s3VCGb8HE6a&#10;2gn99VfTaxHNifbUlR3Co9ZK0/FoAEXLP7RV7QVseLyOZ2kTM8wBTkvUTBt22c8R5KRL8Rgaxnnq&#10;eQOM3mR3boF002C/mTQnPKYUs2cb63ADxsw30VNMg250mn3TvvVKpN2cwmlQlcDF6/6XbjnKXldF&#10;G3eGjD/Bj6ke5mbDOPU+2cKyOFCe5GOxGm1GB7wtr9+mU9j8HV2e9CROEQct0zoIcyv9yI/Uib0G&#10;5c1tVY1o9ZuNycP8tuleVWU+n97t/Crx7MxL5JPpM36Lo8CbMWXcpDkBggLTONwHySHFp2WR4yoB&#10;jzsWVWqSZwj4PHOtOn31mixNaSU+Y+81ft/BCzBpD9XXgbwljuroyM/xCNaGno7tIruawBOUkkCs&#10;9yj8CzrRGSiukCtv/70YPnMSsv6Ftx6PrbeERQpKX9NnZLKeHjH+JbtbjiDvPL9xCEAFMV8E2o7U&#10;R5UGhkOVv/CDMpMvy47Iyz5t/X96oDvX95i5Gp1lH+ITpwN9R0vn/AyMMJCYxq8vSz4ZUJHd23iU&#10;ehbimhf/qHjyGHJQFlZxQUR3eP2mqV7kY2epyngn8swmYACNZevAH/KIap2CNU6Rsy5Yc2AC+8Ix&#10;RpXzF3LvZswUkgjtXGNIPJeUjqgadiGWexQPlVzkAy9rsUhv45/kz1GaKjCUkpI31mWLG3DDFKkc&#10;tAWVqRsczwLq3SZXzuEOMuID8w02Dwi4sEFFaEw7H47cVUYrsSlfnrDUyTpXTT0MFJJzqYNhZdfR&#10;I93l6bgI45qxr9c5NwNboj4fM9hiRS856PWM5THr5KZ+8znyZOaGtGEn3ThEB6ajursi/s3Y5t1a&#10;LGHzFcfv9i0Tk5eh+7AHF8tZK6N0NZmKw8ep9nU19EhYzssCJ5H4QVQuSivBCCu2Ea3gjuvCxcf2&#10;+eG5KeQ4yWUqpgljl1RqmKrMBDtONkQNVA8SkKzdVUO0I/i/oXg6hEsQgrWgOgXcR0Ss4CTVp2vJ&#10;ZS000FXQc5sPx1Ojok2gJfwxqA+qM7+NtnpYmYJEF4p16NG4DupRCI3pJ/EGDmWTG4VTZ0y3Z70u&#10;P31cHY4FNg17bBrmgmnHtWgB9avZU9xA8hDHq+jhdGpQ+mGynqjk6GY8EhWfgocSWsXdj67CFOkw&#10;pCVU0W9sPj56NsjHyHW82NdKO3bKVi4Kpamb6m34FkNl9qQqRHrnFgdiVHZIB88xnQE/qlAlKvhh&#10;f4fOHGggw1j4ajWErw3bGp4idrkzC670bTiNtNY7rpEZNJ0NfnaP//v/6F9BKDBnpOBBiPnFvsPF&#10;pyG5EG3a1IC1ceM7cwhQMcip577Re+oaGTdnR8LcEYT5MEywnT2IkgtmPEZQkJK6GjwPUgvPpkMy&#10;Z/be5Z8IG3+K122RVLGXz81TeUa6feJsr8wEaTCo3R+ZrRBwBqDEkHw5tu9gtqVEtGQxmriIbKsY&#10;2EycSALqOTCV5COXhR3Eg5RVH1vVGOCgRFvtamU2moi1hReYXyJoUT3bwlBrORd8KoWS98ws8SwO&#10;bxSO1fWcNqE26o2+xQec9ApXcreNB6zmBfTFVn34WNeRDoqJx4yNVmXODCQcPH40Hkk+RuSrhbAe&#10;fQ1JOdfZnOA4Ofytks9fzBIo+aF1MtrzTo7SI7Y6NRKIhx/wssexmFNe6VY3Zx5bM9IBHWwsfpXq&#10;dG/4mUt6b1hi/in1qzYXHDG0nKG6ZgF6CWI+L5qXvljXBkZOQh6JIFxZohwbwHPweXoJgj2YOYlA&#10;8vDBw6+//ubOV3frNlFAHXDNDMhh03MVMNiwdeI54vDqNUT95o2bQfVWW/IzrutWZI6FTkEg6GH7&#10;A8+KjV13np0rt8VkpyR+wY1S89ka6gM8nyyiVrx4JUgHzlzQLBN2//69v/67f/39999+/fXDBw/u&#10;8efWHSJnSCl2rszuE8Ha97mOwPYwRWI5DSYoRZ46QlYALySDQLDQOdNX6ApVeNNxIvED9UHNz9CV&#10;WFIQMiaNNYvIB5i0xYT8tuaYAvY8lYqsg5IYfxxZ8W83SIda7jQDoj2WieWQfAySVEcB+zzms5rv&#10;oh7WVIahoDS8mzeQq6OOVuKfraLd4wVg7Wv3DjYH+WfkSysxdWwBsORlR5mK9LJGdA1etL4cFgRA&#10;U6XHgJwxCdP4hixMO5olWt3BVHbv6MWvbLTjWQpuJ+pMLIUQ6Bw06mB+pGKtruT1HTC0jsmy2cu3&#10;zJniJQgaLo5bw4OjQ5IZFQvXMf/ch/tZIgojJawg90gACwf422+/ZXFBeR8+fPCnv/rTV3fv3Lv/&#10;1b17X9FP1sadpRrUqx2MINjerl/snaugLi6LqG5KMj2ZuwnRhIMI0NbiP/1P/1MZRxHP4HKcurJV&#10;ou38GWNjKu/txzrLtwLXknUmtbBP8vubZKnS5VjCg02yLWxjUQqphdN5cA/MqYQyIFZi5+9RbkiY&#10;7hd0H9q7wv5l3XMXDAmQCgZA2yj1ksIvfLsMf91cddRUk4X64mE1YOEdVsFuTrJPvTuK+uWrF8sI&#10;MirJfkcMsvywLWRs5xETOEOr2srfwsqqnRgGT119QngJfahu3EQncz/uyV6YPllgL1r05RO4GHJV&#10;u55Xa9ycHZwaVkHJ8p07m6PDmCMT0tXj9agvzJJrXbHrCGxLMuSUdhZ4ubg8PGVjFm2gmKc7lokd&#10;IDjWg7gC+qHU33g1xp9zLnvNm1HPnN3xHfbemLc6/IjH47dsVWbm/oMHf/zTn+7fu58ewFBiWG2N&#10;UD7MtrCA/eg0+ZmQgm5cFyQWFNdGrNqEdttV9Rz5Q34rNucxl7rCKE9U9xCYqWV90MN7VjKzjE7I&#10;oOggVCv+bWjk6YebVDMMrWf9Xjs/IGkJzdmrdpdyGmkEf+kyaai2v70WKtzQ+LM9QuGGe46c6YFL&#10;KE/a9Bdaa5cNGd0REGQ8n1p3WbVor3NGiB9CoQr/Qzl4oj1H8FG6SZlKBxajjQnIeS7y/FgoRlw7&#10;CjlRfLgCqKu5WC9EnEPxpu3npBWaGfuFHZgZW9GOPdxfvbRGuliMG3EFkzDZ4Ok9fILFKnwE+cGF&#10;w6Mb975ZMkJgfoB7ePx8Tao0r7DfMFr8XB5RO1z1gYw+XnO0GIBnwY04mwAN79Bb9dwnwd95R0r7&#10;R+gMz4pRjVYEEztCQN/a3MKxa1gSO85Ry8qhn+TYa8b1yy+/LJoyMiGpWxowof4MjqPr69nH5oKY&#10;GaarsEpn+IjSOwuB2XA/m6TyocYQQSQ63ccULk/ActIfi7RGCfaFMOxrnl3GoN3S8TlrS43fgtUg&#10;p7meQzZdyD9ZBoNbsEDQRuTsvPWAnZStZKhlLJ2xElBxH5z/dRrgHQaGsEwXaZAsKOhkMBvPcHC5&#10;6dMl2yl0gtl1pP7yXNjM6GauQJM3nAdEETdUG3dE90fHku127zq3xnuZQqyrhGPIETKudrHsCnY4&#10;UXgCrOUwxFn3NI8PAl6ZiacM7xq7bFde740FyXh3fKGVM1xHdD0KpRNETv69f+Mf4gEyPRjXKuBR&#10;dnJ+bOf6mSbf9Od+hswxHSIub+yMxM7XEtDyIh+dubAesJEOzQ3v0aIYOMZ/hbGMcoiRZHb16bOn&#10;LI81/fJ6xTeLfwQ11a31GGBqPLzP1ulHZ8xmra5/Kak47qY1sxZ1K9MkcX6848lAIh/InGw1Vo7f&#10;ujVrXpkbfyCLzP4yjOoU+3hcrdmc2CRrUsGFhjO9o4gjs4yZKzAJTJHSmu+CQefipYw7zcpeQ+GU&#10;qVfGHE1PM8YT8eQL97f9ltnkn1Mup7HB0Zh1hsTIqyLsEa95U6fHcyRsm6urTRz/mUMV4SManTNg&#10;g4qCOh8Qh6zOJpb9HF2/9NHtxVxxdpI3vvJxxpa00ZCVsiKidAfyFH+p4OcICTRgvvRN57yqu490&#10;s2eD1LvW+XTk0X/ziT3dFZnm4JqlUgbPa3FD9O3HOgZCZHHZC1pxK5jRXu0Tw3dnGNo6Pm5wHRfC&#10;v5fxQGe8o9Ew55FfJwTiK5AqmUYcixECWPVcO3Ulzodp3PKbLlnZ6qVfO1j50J6ruwhtPGyD6rDj&#10;KfkfJFfN8PBjwAIPkhNfZ9jT+GoodmCdbfHkhSGDdZEOR9xBhywUD4WttZeELR39rYcWf3XnHq/7&#10;dxcMdHaNGeQsRXUmFdEShkMPM5JXh6jxhGk/6zVW1+HT6al4SJ9h8/xmobimYiwCzKrq2dICsWcz&#10;bIBX4Nk1yB7qbGFfjgJvzO/Zmb7jNpisK1Fe81UdKXYKCkQXzQBeg5d/rHGd5dCQsMtgyXeGxrF3&#10;agoyUV8Mz9wO/OZBVu+h7Bp+u5eFGCuI2mXVMlcu87z2wAiwnNzK2Tscfb8c+LqI5aiGZFl5Hi41&#10;K75nCZq1//tA5bhSnXFRxDs2VJHtVIp30ZSkTxgkCq3adPH1FcEjLUQRiEGMCU1pLpotySZFIbOo&#10;GqN6qkF4QKbCJhN2jyVdhnuB9+8+AJpEYAVxO8tsTljQButI/ZIcCQgaSGDdhCLTuyLqhzx7X5hJ&#10;j5PjYA1DegrVbsmcLMHC8qeNZQUnKTolc1b4mSTnjz/+8P/9L/4LsA8KS3779bdff/kFr6hWwK9K&#10;xahZhUCiKJiEsdCcyuAa176h34ZhXiZ2NfQgcJbABkMKdDBFckRJ0H3xAFMmRNVUNw7EUtptqC2o&#10;WWzPw0dleNZMshD2eFWw9ULevx9vEM8akatfuvwNlvrBwwcdgyvFn3VgPjGCIchSEHNVpcTgxDIq&#10;AZRK5uYksYbsEsHmIobhlHyLq4E79OiyDybzWT3Vz+/kPb61XDefZJ4nkHzYTREjVE1Y9rKcMAz+&#10;VZ9SG6Bam01Mw8Ng0VgsXNS3TpHyN53h2BTzcTVB85v8/zoUu6zcZXw5vaTTlmU9vruS981LRNTh&#10;GioFD4OncU6JuJLteie0CPJ1BSyfEBShePn8ZeAerptHHQIPmpEyJXUc/ui5EWFhy6HzZZ+62eZX&#10;AhZvOTrJOD/QzBVOz6hFWBkcpGJg0xpzbVGwHJqB34/08p5QYigbw+vwIpO3VtaNat6sOrsda5uf&#10;a443ENCQmv8vI2dAq5Nt7sGtYVoALMlOeog5s1pBprnlQbSCuUIwKBAjagRcqDcSGv4F9GR6+HJn&#10;5oR32Hx8fYaJmLwKQCkqI0QVduOGuhkRFJwfDgawpCGOiQjXHN/nz4wn3d8K7oSAfyxgkKJf159w&#10;joK+kldMCJZx1hZJWBImwvUldjp356NRTnTrucIf//hHPgDkQZmovRw7jAEhnKUu56MDmh7yBlZf&#10;m/qwnmPppnnnG4ShFPNm9dEJfpTOVYkrvjkVGnikDEwbLxklzZRcSspZn6eTcEZaCyUssx3TjH+y&#10;WXCQuBiPgLUFkTFNx/Kc0JlAUgY/zhucgB3eSJPGbG9akAUzhhJkIiPA6ejgNaQRF2KnFzJQ25x8&#10;Jvf4+rffHuOFsQh4QSQP2GArsFxCM5P0ZX0dhMBESFlZW/7oj8XeRal1YiKdeMyfFLBM1NfRt1b6&#10;wsCdkW2rTKeON5l13cJ6kJrqYcslE6tsR0VxJcKDkqg6d6WpXH9sGjU2PDcSxVB5fj6JMowBIWl5&#10;p8Btm4sRjMbMQM0T1DGyxjz80oz2mbPERQvsGkiEL4BjfB7oBzW/NiWV+8cDEFzx81K7v7siLBmf&#10;Cux4S++lcn3WuTPccW2YbXXF/+6f/JvcXuUQB9d2sWfM7vV4jFs2LOaBadghd6XJjpfPFvzPAteK&#10;tkarNGeoRYwrsURwDjQzOeNsG3UiFsD7FN7Smnn7R5WPHnlHd4seGQJ5Nou9MjWcRx550OkiQufo&#10;yM+MFqJJCNovE1fGUdcm5ui27/wSfQ6xGbHhnFg9Mj6oWiI86xz6BcH+zpPgfLlCpfYc8FhuCeYU&#10;QY59jYyXxC/83ww7J1HzkRr03WE/sm3sydMagFy8wqF5554sS1omuTcMtYN7hOmNuWxGFBcjIqes&#10;GNLJWXDcJPBQmcCxh23htzQIWm+HM6QrIs71SNNEqrDkUTewcc47FDyNcx/9VyxtKonROHvVyWw2&#10;UwWeemunkdiu+taRKDR+8lB9zZfNHHtcQFbe/xvlx31GINMmBh6exd6lua3V54kcNxr70edo0hVx&#10;hsLhpDYOqjhBn6aou0qSYiGf0ZGmTxkGP+U7sQ/dE3NzF9GBS8/Y8wa/GkK8cRzVFPXx4xHc28kX&#10;V5pL1/YyIZOa9nUwBEKhpi6HWllyyoa3g6HQRVY16sWCtdKex1lsArSc8UrPGd8B68V46y2d1Sui&#10;R4J0Vo9KtAiSTefkWt52dOyAt9M2JrXiiQcTNu42+lYI9M48Ff1FFTEV42UxBtafbzJvK86W0mad&#10;ibE6Xx53lIf1Y9al6LNi3DU/9fE7tkY1LTNVUyhMjvSnjuhlsdTUma5acsl/47eyCMp2bMPKHinh&#10;EIjvVuQpkh7VTryvQxSFG72gbCXKi1md09XMrqRTNfa9/GJF/97Ig7H5thPIJOQSRUoxEExWwr34&#10;rq08qyk3v18dzpDR3FD3Zji4bRJ2IjV6lanjCui3aeCshRx3/V07KDjgxE+jHtKB+2gFOwcGUj8F&#10;6A+ASJfj0vVIMvdh2ErNSjZSG55+YH/VCv3ADZawarEMRTrOK5udEuaXODHGVIKeJanDsERoK0oU&#10;y5ibu9hS82pyJlDlvZ/k8UtO+kz5UPwQ58FGwKrxIfmiIkYycxCxsmMAVjFoWv7/z9R/Ndu2Zel1&#10;2PHem2syEwmUg1HBV4EABFNAMESBpEAJgZB7oKhgyBCUQqHQD9Cb/p4UoSdSIEylue7c471Xa+2b&#10;+xZ2nntyn73XmmvOMfro5utf753nYCclOXgItFtcXIKohblUV1+Pg3dwsgc8s8M8wogc0458hPG/&#10;gYJan38K3pFwOPWZeMaxEdeuUb/enGju/ALn6KuvvyJJWKXleXKkYqi2qnegiktxkaeonRrilzc8&#10;mH9SxNNqUGQZeD8WlxhemvpeheGJRRo7Q4htDtB8u59scWCKZ2NbiZC0ZjIGM5j5omHwqy5bFYqZ&#10;KIsNbNbG7ajAW/w5QLNQZlProuG5i/mxsGdVPojl8hJ8gva3BymlZEZ0BIFlHZfh5PoBKZ6FdDtW&#10;fu6FKz/uq8+gltYo8TfxjD2gqAR7yk6SgrAIXv1jI2a9JWs31KtYOofbNObYIntAc5BJ3EJe0DF3&#10;CfCIxqVnq5EjvicIct7dUQ8PdoOREucE64+cwnu5eYOTpc3XpqLW64oM2Ksq6JQQfnRcO+YFKoVI&#10;zsTnMmr7e7SsMz9fZdRRsFERswvXNZ2ssICJbwhjWBgWqvcTiri5+DiMj+a0EqDOPVWbhbXJ0S+v&#10;WA5canQkGhO5BojNMhoBOB1izo03dio9hqqVahpT2vFsS1ny9uLkMLWYJlXfyZFRdxVUaxYDGZHS&#10;gpCqiRIAue6XaEhj9IJo8VskKLWsuZyAtVQzl/b24WO5DrfMR2yWvEBDYjm7rYXrHLkTStj6D1kv&#10;gaSNhpqQ5335XHvV0WvOWPekW88sFPfA+9WuJ90Xo45X7VMllZ5dF+QT94B949quEGvuTfrZUDkI&#10;wzjcY+tcZuO0OepmIB3YqEvcMnqsBmocrgW+MeMQa6kp1qxvqTu3EWH5DBTr2iSzO1fWbLpQcRN7&#10;wxvxorhgfUHk5A9e8eh1k+U6vJOcL32yrRXGdBSBnFDR2cJXMyTNwLBmsoNsVscbO4v1EVaW1/r2&#10;DYnEaA7yfVgZIgITjB2H7aAsdLOLK2fQ1Uhh09INlX70kp3nqeccE1IvT/cpaTk0m7HZHF2TY41y&#10;Ke7yMezw3jkvNHdzBqMPudiha5PPnf1v/1f/fCSlJAEInw2TGOqBVCmLgSF7ba1OrRucLeISdrBJ&#10;lGE88D0njTdGhTSscJ5MzS7YGdkIcTn4uV071umooHk2qUip+dP5Pd69i0KVodBsB69JQKpZXZb8&#10;SGVI89wbD3PYphnWf1SJ/JRWtjCUwRfZguNA1OZvuRqaIOU+VeCxCTANfsF9nw+qaWxIX92O0Rcq&#10;+dUGzJMy/LOz8FEa237lKrX6cxe40akbvnQOUlo9xQZFGeizCPzE1LY2ExUPZ8PWrgt2M1jj+1pa&#10;arK8lhTmPasN4BV6kNm2VIyLyafwi5ww3aMBHikCDRsLaDYw7qn6Tl/eNWlBPQZzL3g9ayeylVsw&#10;/jeGk545g70N2AJdVn18aBxXIRy9LpLNNsnTqFV5kEOeYqTVcmz0qkL3F0Q1DXrGkMujB/gU3CzO&#10;8zEYuPYJ+am1XQ59kUUj4C0+7wrgKmEwSZ0JYTJT0ikx/BAFy4v1cqeNDG48E6FCqtFkuCNggC0j&#10;1SXqMG2MElkCFM2JE+xKlbKoGWXKiQsCX23a5vh1MyTT11PK06qehUDE4CWVhSyLcqzdpJuLAq/a&#10;8jX3w5bxQy5XVy7bFeCZ0YHk1u2bBgM6OjSvu2Hi8q2ZSaOFujMzv08uGWF87FBCBXaTp8PGyDmp&#10;V482YHO4a+JXp77CBkrbhSDsKLVYyyYKzXXlgma3zpwGP6Ramd0HAeOuSsQr261SndYO2PgwFSwp&#10;+16eR/yvWoIlUd0L+ULhIDxmMJte4IHHhK0uHMoL7OZLZvLD3B3lfE6AU2g6OcMX2OnKXikD0+vR&#10;kTnqO3OjiivGHp7LnqeuABe86St7J6VAPRpF8jOEa4mjXdoISANC+3rpH9QtbQLJJnIxNaQpwcMJ&#10;0OI2y+8naz3lMOBYsP2TEX7spo+UIpOsor/g9Rvk6JAH5Eet13MgGgbtS881ykazggJDiSLaFECx&#10;j3bDf6v25iOYg6fU13BzGAb/48ZQLwisegJItTzCwAaWZc9etGl6fyQH3org0Z5ISuFa1XCL5Z7W&#10;HVhVY+Hp0dJ6vtaqPLnuYOBqx2JQpB/rAePGsQpL3ZiQJ8vKEGc5nIG7hSv60xtNkBcyTTtaP2eE&#10;C3Ao48OYAzff2pg5Yj06Bn/51RdFyqeJYmB73r13u875VyGhwujjaQrNVNS8ZV09uLJt9N+8I5xc&#10;TaDmc2mclF62rO7Gb5m7Z45rQbuudHi/GtHO8CpAbpTnrrfP0ThYhHEEDUG0JswkeychjQWNYfkW&#10;zLjlelei7CzGGngOJsBk8QLzDDE3EMgFWqMCHjyCbJX7Hpi48zgeiKDs8eAXyD41TtoOuXx1nH1W&#10;w30mzDgi7JLp5fkpVd5qzmShmEPEsAAL4S0vxkBVPH3CeErHtNvU0bylTQXCNA6kogS24QqfiSQT&#10;z2zIBKqlqIazQ0c7/CcVDO4Q+oMIBx+bjudNDqSGCkD32eMnKH4Sm4db1YR7xx9zV8gpQVLxqgUw&#10;UzJsIitT9kChIhPZfIqo3TbpMZ/DAiaZ1Sk3M5Rn7/wq1/7RS1BVjq84pK49cqDHwj/UlQMiZbOj&#10;n2mQJbUhutSRri8NdQxunh6aw300ecu/YC+WTGDXEMViAg8L8foUkWezHIXh5eJYAFM6WNYVZOjM&#10;fF3WUUxtwFAe4Xiz/BdtT5h1oIBu9yd2hHhG9V5oLcaHKS1HPbxPieLwGhdZhu30PKx8C654lAyh&#10;OJYVKLyvU7Z+bYd03/ACDfQQVdctBy8v9gAIqoLiHvMJ9byCqjdu0uA8AGUKQVU6HNMXh7n4wzB3&#10;87t1SWXBj58fhYJLYBwYboss9InHFp0BZjUY6xH28NHm68y1SiMXTmLoEHyHDgI3zyohmFIerqo2&#10;+1xGvcPBvhp0K6Men6vAjHuRnb4/vL1aX1tX817WX1NSJkEvPQVVyohFMzzZwGXeOX+4Myto0uIp&#10;29GEdedGKcqztCGHoQ5J6ouX2RfSqzwFSfsbtPxtCBgJcFw+JHfbJzVGE+boHj4DATXSKwhjNwlp&#10;EMyoClX8D1EopFH0k2vZKxHPdFG06Ya2JvAjss7KL0M3YdhFluIuPJZpmb5xiXzY/91/+ifkMTkE&#10;IFJ379y+e/d2XWEuw+J3HPPN67duMgwDSNu5ntwJXou+b4YOpIVL4EuN+MQK3bopgm6J8JnT8HyE&#10;oOjOk4jMFchDkkEodVU4U54lT3sTFoElDVg4b/+7776lkzkv9amqOUbyDJNbd36oR+VEGj7lZjwW&#10;H3WhRV6gJLcQJtKmcj15wTBatVoZFRKCvCxaqviWTrZei8wE6cj2tfSoNHz6VdDIQf1CqrhatJcx&#10;4E2ZDU0Z2Zc75Kh7w7mxefB6J7jjOsknX8M7OXyRWb2mLWVOanBL3SBq5KwbhavZMPTnbC0WYuXh&#10;hJCOrHA394gAoHBCBZ9m1NDm5PFubX+xn+7LcDPNfCU9EIeqJ+HWuD7fs+Li9OkPzo/+n1kWd1OU&#10;TEehRiv2c9jNBMOcDOTq6ibf9ewbv6XCTH+VtqlZZ43Feixvr5Ng6twj1y4bS9QtFxiPv2dBde3Q&#10;19kN/sGtehTiTcwrsto1NVpOiSSbA7ljlJqg/9M//VM6RJn7+kBV0gsIP2QwF3MKRhZiFZMLb6+4&#10;3wWhx3RpNLZp6Rd92VERytCkEy3e4IsfIxp65G/efvPtNw72umQRS0wDe/mwZiElMv6JEHgeLmji&#10;haSH8BVsNCpDdHymBMOwD1s7QULkntHlPCQiaWpJnRdp106csLt379SP5SLVBcQ2Is3abdopAAD/&#10;9ElEQVSN7EDUywkI+PFPHDjdQVs5abxTCgqY3LZ792FrGJbUg4vlkpyTCpP1K72b/8m0Vo+s2vLU&#10;KUBXqKpsZ8JWeSJZEe/PmFmhCIKbZzELxPdl/A0SLBCHoVofAnV9ypcrrxJMwD59rDZs2teS/vyk&#10;kT5Hx2dePG1T2YBhJEeMnEP9mnQ0BGYvXljpgnRksvxQn3H7gldKTxnG2BPCDihhEDWx9SI2TiVB&#10;ilNu1Le8lv5fYsmTWn5TU8dBVsYGFnG5gAG0TgrnzC0fYoyZZuM2WL05xKTdeLGn480b2INgmawA&#10;WoqdRa741YMHPzx89ODpU8Y/O4XTIKoa01b2I4KKY+Syn3yx6GIx2Zk0v+YDCeazM7p6D/yW6yww&#10;8+ihqLU3Hkl2ExILjteYLcASUyCqryCM5ROyIDbxYzeVoiiLXMgg+OLKr/U2WKLNHKjkx1ZO88YG&#10;tx7AU5aJz1JRf6DszflmbCQvk/MD8/aSDWelor+xdyrsuPkruo8rEawFqmTkVKsxwwdbC+Au6MLS&#10;g8spGah9pTquTi24gtJptEpVUr7sO47SegzgkLP+GeIPZK/4LZwc5uZyqTu374h8bfLy+GZ1Xskv&#10;VJPkR9WlRrKDrttsJcdznlMBj/jLDoUKJ45H+tArsBfKrNX8th4pwK5WONaih/H58+IHbzVUWMwl&#10;Mf5AO2xLPtxERSVsPqkLakTGuFt0HBeP1SxLhx1BXfBiExHVNSGfpK3SEqZgti9SQFlkG0s4aIvf&#10;cM+ckTB1Q6avv/oa4a+XtAeROwdZQtAcwH0B0ynzg08W9Xjz5ofvf2QyO8E+t/Dgx8cPH6KYnz16&#10;+ARrQyTz8BFEYtaN/DBbf4c4Gsot6+Qs9jM8KcaLej92mSbpTFlgvjscHqJi0q1GuGjuR4+e/vDg&#10;UdAUPY4x5UQC4KE8wkXLbg38agth6O7xFNY8+mVvDrI+tGEbAe06D+HVpTbd3XoBl88GnjvCQtaW&#10;31TLERSrz2CPg5lACyFNhvvu9guPSLefV/D677//Du4NOCevXf2wUclnWOVGKTno1KuAGogy8c0y&#10;dWUltYVsMW5NbYGM01bP7bl2sIYlyngvGce6OXsLnCnLpKE/eTSyDqkyLYKmLcr66AzWTl+7zilG&#10;BlaXcvPGLTzF9DrCLO6J7EEmR7VyM6HVkkjnB/Ipqp3QFwOqUoLpGa5XLXEmVttxktrj7eALK7qw&#10;/0dA/tyo7RR/r5JpYZt3viRJrDPuivBj7hPX3PBrRBqrsV0+MvDlg4aMTy/hXGE1WL0C8lA2/bR1&#10;nWVkhbP+eJAiMXszzMv3NqReeieCRHaFNQc7gIxX4k6g6NYKlTthzQdnIyq8MknAVWBzqQSRWgX/&#10;l+8dhOW0MQe27jo80eZi6YF9+qxrxsbpiAI7Grhtb4NFjnbwwsXH6gmI8HEdT9pPm8eeA5Mzae/v&#10;3/72G9qKsjFoKoI9JHYC6ZYZZ2si2FNECHXxxRdfsEJL8PL4QgPFV7UEdLIYkuAJig7ARwRZvsWW&#10;sVxpyE9Rtddl5A03s4fiOpjpFPiRbctVq3xOhSyXj0flCrwLj0445l/9y/+UmOT+F3fv379L6AIS&#10;/RblsfmJ+tykVorpbfOyuvCzKHcZxvqcB2HOCR6MPBNHt/dOFq4GnTn1eajlGHRi9L/YaysZqCeh&#10;XOdlHa9l3Zg/HUEFVLNwWWHjPRqAePOCSbF0uEMPwTvHC5pBDkQ0lAsJNirX3nolzmGIiF4nLxpF&#10;rQgY9pGiNQSdHyKK1XmbR8ItMJJxE80R8TirhfDWOip8FDdn5UOdFocEzC0AzeLnnjqXDVfJngj2&#10;zEGGSgT1cUc7Tr7njHFJth5fdgGpj2zjiGLZat+1lMv7HFUKyy2ET1C2lAd2ol5D/f06Zrmsbseb&#10;d8tMw9CxQW8yZwjZ5SjysT9FONwDRwXdqDpr8lT8ShsJJD01xbINXQTcsm1bFn4rRpn7spOzupHK&#10;0+X3j1iFUmaJhiqNA2Pr4ZIP6tkSfcsmD50oA6QLNO1THqbgwZDmop5XBawrbUrchSKixskgYqsC&#10;YLxJyMq6lRcuUn9GPIOx54P03Z0gaZTCDfvBcZyWgSvXp1YKQTAjESB0MCvUqqUK576rwetPgGgi&#10;QVyEaWQO9qohFtBzmW2QRSBDhjyqvnlNsKQKS2e0Jicl0KW3INDLQdfXSIky4otTlyY3M6YLFRA4&#10;mmgkGQ9vx9YaP0AgG/P4pfJH98nnbkI2b2JT6i5vDRvyz4PwnCVP5JHqKbYLkRBoGqHh1dnKK0Vv&#10;CsCP1Smy5/EsFeNEDgSPpe4k6uMSJ81vG+LiQvAlNG6uyfFHNje3moLnssO9e7GydXXHjhhHVlJT&#10;X55TGsQFB6yGEp+CvaAnBNbU2z51GlcMc7ugYm2dxPgdJakjwqVM5rzxFK8XmU3tOHr1MECE0jlj&#10;DvgDEdxxYmu0ghFB/AQOiran7UpfpNzt2ZgiOhnPknjHIA81m7H3FB3gk4c0XkSRWNgKr1y6ydKp&#10;WvLPJNjmhzrUs4xwYSrYC4wLIXNB4tHUoUjBqMw5uaYIDH3zSJdYckTaMiTCq0WzSIdKJk9oNtjP&#10;ULbrAF5ZhShgZ1/gf60jT6hQusj5KFNTrT9cEZ/RtxfsLaIqRPeT5hzMuSFFy89d6mVRIseXRwph&#10;pANVyV5+xfZZ8cjUo+STZcn7Ub0fbk1J2oyF+Y06i6CD6TQjA37qgodhpAM94lAXDWq2iTDnAlIQ&#10;G8gAXAK5g01koKtPyUaWbqJRPofOz2Rf5LDV7C4nRrbGnl1lYGNDZcN1EFsFWVsDyQ8c72X/8rpE&#10;oFRutZzib4HteojphUbDGPiVC0sxm18uydgCuuBWbqRRq3LMeWIBK0b3o/kJF0ERWbUY5qjubfDX&#10;SVvRUZdlpeIPqHPKiPJeC9tqU1Po3vx1R+5YTdquvbh8BdOmcxlkIG2pcM5YaAnD4nlS+vR1EBws&#10;UyVDFqv+U92LPVc/IwwUm90gOGENAA1AA148p5cPYT8oIYPLeCgUJj7DWxhrjx49//77h6R6Hj9+&#10;8fDHp999/5Du/Sh19C7FybjHOELs25XLYOTMEtXs4P+XDCGFRWufO+Thsjn4Utx/zR4GQxaoJMD6&#10;Emt7jhCHMzY4aG2vPcUmJUS5msvO+iOczi4sC4eEy+qoaGF55kGu7Oauw4cV9tDn6lW5rHUPd/QC&#10;6mjdNbVEOWP2SwAFa+xgPGRDFGSJCWj0U115W1O4DIFw0qbiVKF5TYbHOMS0ivKcGu7niSm05vFs&#10;dqJknWSYDTMMLdLS/NzEbxaEf+JHOl4g6UIGxUiqEVUZbOAyN1QFHabEx1jDwLNnEUAuJySUiC55&#10;8B9MFvq09gPa8dze6Xl7fngLbgrXrPBPnJfT5+Eqg82tc1nrvWHB5W/nBBuM8fewsLIKep7zvA2f&#10;quzntyHChluVUctTwPJmU4xhWn8/ZR5tNkGNaY6u62wkCx4s6sU1t1Wpi8WvTOE1xClNaPOYTLNR&#10;xKqkdsDJVf7ww4/f//AjhTcMzuJ7/ibJNNZlyCz7ZW7n1u3bbEFqzTLR0DGzBTvRKoGCqsWQQcZ2&#10;V2It86AO9xWpRFrZYuiOqS/bFfJSrtZ4aEd5suQk8G/cdNgD985Du7NvXvHM9rWqf9RcUq5gbHaS&#10;HJ5U82Kxs+6JZeFWDHH6YscP1DKXpHQ6mlD/ED8nt1AHddDM3IQTT14DxNbwA2v5+ppbY9hZ6vjs&#10;//Nf/ZeE/gSiJJzpBYCzBTolCJCy04sKTp5XwdUZ9yqtwHnDx2TxPANXkWPGY/MIYBV+c9IkyiN9&#10;oPPm4jEzBdx0OkIoD7PKWqO6JB1AKn1FQ3Htrtp2g8DHa1KG9DGKFK1/TWTH+6z6ZcwQq6LnbFfs&#10;flSPKEts88AnPfiTMb2Gias5E/ld3w+rF5fwUr9UODGi8wTdsCqHclka03bJujFGn7u2S0Jl0ktW&#10;hmjnH7Z57t2A6ln9KGTF+BbY6Ehr2jvPBhW+yHRE7FuPhHGJ58VaFBkaHek5AVuQsRS4keEHupon&#10;Y+8K8FxMpfnNGx7Kir0mE/emo/HaGoPyOlUeNPFcfDuHJDu6oXQpqTZJVPuY+O46CFTnOBYOpWqE&#10;hcwt8vj5ecxp8iiG+fWAqocjLc5bjQ0M8LUE2+tRwvim4yARP3mrdlzPzKBFFlYwPK9csMTNqyyK&#10;fwaxmPGwU58N58XTpGoI8NMYDU3B6w3Jhm94RmoblYzpcmXvdR1yuOdmjbK/WH3Uan7FJk4z8ums&#10;AxGjfBJDC9S0wG02jO4lSNHRnnUcm5QPWgBtJb6DB2t/go9c8xh63QCMDlBOzfZC4d9s8tevqMAD&#10;nAvSU8/zN4QQPouX0FIIG4rsyD6Ce0Be6BodYCqeqXO0Hrkol3H7gO2tfzCBwSr/ryrIa+bzEQ1e&#10;zw9z5Cp0TryHSohunDAEWg1jGDZdQPPEluSTqViKFsTpzfmE4sfal6qBLpyDyw76SG2fUcOJCjv4&#10;1vrIR+nUXDoEeAzvlIMdC6pe1V5hCDkroR8GJ6Ne7DY6Kn452LfGGOuNxeMPBx3yhFAIFkYIUww0&#10;YypafeilIxaHxXdQ35U29Maide32wXZO+vSbiJ9aKBrXrVGAs4hmRznFkX7FeMMv+z3LYskpLUEJ&#10;aWxYl0aRiwvkHztjEZqzWdQpmgECm83Kiiyz2r/ajhUuqmCxW/GdDkBBSxIsFBDEb/j/jqQRT6kN&#10;xUmpzq1nTWZXzJpakLYDvmb09WZQAhb3ekEpr8ev/P/hmkiUTn96zR1sHhc3MkotT2X2zPbcanIe&#10;ZP4NL2BZ231P+tpWJ9FSc3OQghOi4PJZhvpMi1PzKmMpUR0R02J0fhMicLZpkaFuA3JU5hN0yoln&#10;tVOXgVzSqSRTGJBAxEK2zC3f8nEuZmI5DoGljL1e+SkVO9XNkixZ7WEs0OWXylJymaUX/l1ns1Sc&#10;UOvSxrvCUC//7+Qrn3VzOcBBjZb1RJtBzlOdZD7L8w4GDEbdzvKdjPGGtPCARbD2kJVY0Sr3DDYO&#10;5W+eKO/KSHjqGmHIzClgS/YGgZ/Hp+BM4I9dv3aD07BSOBw8NB6sSAIPIh/V/GmMFFrRSmV28tVr&#10;1DVa4qw99t58IFlI6PL8OWKPAcXv//jo0TObE8kkZUloaISjSW6KTWS/WB92n14UH4l5+MNecV7B&#10;uPk+DQ8X9FXzbRUDjSOTvuuYuuzHLH7Adta/46nT5kgDxdPcsv0hp6MPF1jRdoKtNWAbWCTLMKL1&#10;qGWpQ+phAJXQzzrTq8bmNfmRSh7umYVe7TLSV38sO/qwiHkmvob/lEnz9hwcMdOjBi4rWU7vqHrK&#10;d6oDV6psUdkOeLlEa3L0JVKbiIel/Ln4AdoiaLwztNenkCWVKzIpDmhTSjPUntxk7/BkuCAHbY4H&#10;8pRit/GMNvSQWHucCiiWq5n/zaf0Q/VF3r+yN9vhK11AVWub6IdO+RjIVdyif+LMyiML2qE7RmXs&#10;SHI/QwS4c36iQFuge9RVjgm7LHfL5WvSNp63TsGqKCtJCptAMyD4xysXCXXv8+cNLGsoIpqT75fI&#10;yUToz3uGOcFXL0sfkkxGEeTu1ZvHjxlTgdV2gLLxlAftcHWmdkTBmguk61yhvCuT9WmLVCeHTxX7&#10;o8DjQJ8OHsQeLJWFZ45ixEkAD62DxQ3+T5T83VszR3BMNZclB6raEVu0P5CjbzLUh2aLFeyHezN1&#10;iBF9LieskK8fQGLASRm2mH3JXesmeQHfpk3Vxt2ggC+rdqxnQKLGq8T42f/X//2/RhRpL/jw4YPv&#10;vv2GWxzC3b3KmPIwmFsRrkb4ScqvUweBA99k8T6R3rl1iw7ZmFh8aI4uRH+e7WKADkrnXcSUzgwn&#10;/6ytzFDpOGGUESPPqAF+Oc4xL5DPJgxpqxBvtF3PM5bZ5ZOUEA8PDaUOyahD8QdAXGk/ZSTsTosB&#10;0+oZzyQ7wv/zHdHTeiF+uYUSPOfKmVQ45kP5KVpQQb5UGNwY821yGIBKmkE72lIq7tAFXl2EY6M2&#10;ihPMfmYkNrSxfgAzdflSYojbrbkyQ4l09KJgctuI0VqJIxPKbvRxbXmTTCedky3eOCWy8gmba8Gr&#10;PplAErqgC1UWin4+Zkt62WtR6gUeTHoaDCB7VRCL13fD75wZVnhO1yAWv4Nqw9aUie0s+WBDs6iA&#10;wo316SPubx/dgiIBzfBQ3sJG2i9yG0eX96kVY5rSX4mpy8KNoxP4xFH+LJGmmotiCQFXOQ/siBKR&#10;jt6RVc21/VxhUXEo+HpJeex5NBhW9BitGGA1qQ1FuWgeadYdoeW4+mhy8Eh/Q4PxfyFzChgrz+NL&#10;SI2zwefIXtP5vshHeSC3pwdFR+kVOrILblyvMm3h+icJOpcXo8WlTFUauZxjO7BSDU1rGYt8quto&#10;SIJB19s3Y5Dq6pRW5TcYSLATziAYkvDBOwd0sIekjliunzwYFjZXXN1ooHJ0L9ABmTCroUKpZ+/9&#10;hLJeTl7vHHK6xRTsVOboFbnjFnd5RWH87EwRqRgBl50TqZ8UL5ZdRup6XU1E8uYFaT0DYxpEez2a&#10;ER8KGjFgoxUM2lYWSfNeiUS5BWv+E/kIFeRIK7sslXFN6Ox238E80OiTmHmjCdQLfMOS8gdZYjdZ&#10;nCxi/b6vOqOjw7sRpUcbgDJU1t2VwmoPOuMna1CzLLZbPvFGph7uLN90boyH9S77WnevDogMkxGy&#10;dZQbAokU8Ey2wnpDXQdADOgsutQMRarATWL1uJlBj3yEUZPOjpWmgxLSXXoPS57ws3ZJb7vFOWYE&#10;8z1bk2bw/HLA3O6oa6EAnk3Wc7QNEaOaxfngZbOND2i1F4VyNlw8t++4s67g4WuEkb3469blWvLb&#10;7nEzXlaEqf7gTbEkFC72XUehhukrdORxUOKsQKR6hs/oOvBePiUwy3srE6Xt7CBLT0Wqaohs/0nL&#10;SgPg67sgceeniGugIVWzrGEH3DbIKC2J+/ZmyKwe4ZPhHMf68Gl6hOQhzu5aUVQ41I7r6MiPOPCy&#10;ApjKelF4kQxqfgTkV7mg+zu2Tf515TRHQXbhmVLHGZ/SU8pywjBtpIIFvKrz4BeWvMpGa2ZL4ShL&#10;sS3aJ/LjibfqtGG67Gm5OxXs5JfLmuQ/mcUh9aVov5mNDrtbn9+JsfcGNk8BrjPKPC/cP5CeIxB8&#10;I9WPICwuCNwzzAV6FJWMtO9v3LsVM3ODGCWnZdBC+vwF3hXKJINrdQhovIcPH80wrnU+DQn444in&#10;j7TzAhd/8P0PP8SoeUEQm3Iy1GGXuPIacGJmS4axjJa/V6NKLk7S6QaXtQ5+jyiRKdVJOOae1b2m&#10;foMmElvDk+yBcrhuIsghp5OPi2+iGrSf+KuXWHhwP8z+1z/7CmoZsoCNi9rHYjqs3XU7h8Rehlds&#10;tbMVgDTYXS91y+gxVlhrfCt7owvEKPA2P7A/h1lHbmfhAb/KG7HsZO5EcbzEpHIvoqhLgB4nup7F&#10;qERS4GMNlKFSFMx5XrkyaeEd7PjQMY9qZzlYSQg/lF1X5D/QeB4JT2W4MK8J2hjFd5JW67Mcg8yc&#10;mNowewU2xYu8Z60KwNKWvMyQhg4HpYIxUpr7yqL66LJzihFIkPaUj9Uo0BTOpr5XDA+qBUZdqXvT&#10;S/ozFY2zTpFKjME2Hk0bt9l9KdjpYSkYtuqxo12MaC3CYlcXjWy8H0dPILJG9gBYnTj6lfSdxWCP&#10;Ycg/5bZxXTzR1ZzveT1+YslFnLUPF+etkgz/IkTaLTLZWAzACwZe+zghsywCJgRx4u2o6pWv10iT&#10;daN0kLGTVxsMS18odfvt27cQP+7PdGVTPditcrxegd0XmhSDm5eqK5IBd1t5DffGN6Px8woRf4EA&#10;SUMW+MUxmQdb8x0b/C4e4z8TPrUfEQCNEcCFJzOTMOHsf/mP/xpd/lHQvvvDB1gy6FET35JtWBeQ&#10;XZkG2WnNBoEK28oDIw8uYE1CwGExlIyeu3FdwjGrzYPwO7LS/IpXsay8DLPGenV7al2etKrTEAFN&#10;kcEKLhMmopmAooJmfnow/nZzKtLSja5evF7Un0EsDMc5lh/pKS4apKPf2NBQfw9IxttjuU4ReUKm&#10;HeeXWw2c8133mzs2Sq+ujt+y8fbHxHWOS7qAw5xJrQadLp/K3NdJOeBP9a8CsXljIboboYpvxKAP&#10;JzAcEnA4xxXl68kFQ85lVN8HOvBZvF4SF3XheZfs/ToU8zL5VxEc3Yx0hAe9uhr+b09q6CYco5OB&#10;/tXTtcpWzrTJWsIbZrz4EWzRK+6zpt5OUNr689gE50QyfLr880g+PFMWdZ2pxb/5TdZIzgMkAFV2&#10;udflO3SV4t0t3dA0YmmmB5srj8qnrvnBnuintuA7zB3ggIcM+UmgqFt8YuCP12gmyxeJCkR149PD&#10;lnBPnYpwTEk2f02DYBvMe2yWW8gZHP3GgLmBpJFXqIays3ak6KYEHvC1BxWvgue3w0H5GV4TqAnV&#10;zj5jeTMeI1Qk2AcQOwCMVLJUEWuCOG96umQYefYOm8M+4teBbAYfLKhT0qZKprLV2lxFat55qmjg&#10;jSBlB/zmXBSxjdu3bkIZq5bm85df3udlEzZ2YlSTntpjssYDxOtjz8ftVDykB0RR4Cn0ZWPiPXn8&#10;REczXxa54VhPcoS+6ufYStaqgcxkchk5QZNm04vjRDioCrPBI2xC1Lp/6jzRoe7NW9q/Zhf1hHRz&#10;h5S81hhwSW4AueN77tam8LUhBl7iNtZUxzrvmzfyAsfmulQpTpVsDaqTa34yTZwjgq11NarfJSLi&#10;PE05C2WhjsOKuBTJkTpi21l4SKeBpfOFlQtWTBdzPl0elsbmFE7VM4Ikwg9eCXmD17B1rP9P+UB5&#10;1YsBi071XylCvXABeiQfWjkglhXs3IQbi4A/B9oNQcAkpFQooiBqJxq2aD4GwzN+7HsCdUUoNorw&#10;WKRt9a/dQWJQmP80hsSH5rDXhVbMKFluKm5+6gwVNzxYrkoMi3xCDc7WHnTZKjEjLhvm95rKK36i&#10;qJ8+Q5TILitatWo1joLO+oYaS8OPCAz6PRKx3lrmvrhdJVbewCjlgHU1k5kqQS6EdpiXLVxCbAsV&#10;GNZGZ3BbQXAzVM8ZmNVzAi+BfRFyOu2cx7Sc/sHzF3jSp+kZyFoYL1aex6rVv+QFXj1dd80vEfZY&#10;048jojriWHF7kohevkL27PH49h0uUWGVBQKiMDRUYL8s/ZJMAq2JO1cwynVzS6wAsko9VeRuSXHx&#10;A4S9f4oxBF/q081ZydXTUWBs0brozs/jzqGZwTNDwFh81pa/iSccEnXRLlWcaba8jucwn589fPij&#10;d5IryT4eBNQaWg4x0fnbHB6a1130OmgqM91Q7a8cDe5qLCkZmIdlc2WSFxQ9evyog19YVoo5nQf4&#10;rReBi8dDopo4FPVwQQ/L5mfdvv/+AZKJMNLXmPa4AbrTKLI8uNzTJ8/Zf1tRXCVdgKzi7Rl4kLds&#10;AEjjbC6D3WDHtUvsCbtw6/adG1V6GAOT53z6FGScx6GHHjOu0BC5CVRvw8IF30G3c5+GZ2iuwWHT&#10;YutGhYhxh81Gky8/aj1KflVPZVBkTFQeT6Mzu+U6BrqpXKwJv+WazLn66ut9fclcMoSKqma6UzRo&#10;AEib7dKVwsXEm0zDX4Dbxd5y2zdvXdcZc1YVAfm5O7dv3blDRTS9HIjSVVa4YUJO9Lj8SKMadrzU&#10;cbPkETYELcOnB8+9cVrpEc8u0z+Tbub379/n9rLFcuOTSfHKWA/5E85FeLsJNiYzbftr06AFKh7G&#10;eOwIkgGi4k3hzQ2U5wpI+MlPs7kC4M0lIvExl8KyS5xHw6NLx1nSWas8rC+Rh1eHhICB3HvkzJ3o&#10;3ad9/wKt89fJ0ZHutv9hNBw1z3i8qr4Q5Lwvy0cR0uy2HKLgaRFYceGD9q/ThZqNwmrGa2EJ3lH+&#10;giQvrqNmq3Vq9IRydKbRNLtpRT0GXdlztn6uFAdMmYbysEwRaeCIG0gvOAkfEh11VYJ67RZ72xzF&#10;pkqOvbZ8JZay2Jnx15Lgxd9tk4CVPjTfTBp1Vmyd7PIuMEBJIWnWwHWT/PPFi2fw2QOr3/72t7/+&#10;5pvfUFrDSpLcto4udv0Mx/bR4u0S4uGGQiToLstjmlA0tHThR3C/pIMkpFcKHRH42QU+ebiOOrAu&#10;wEl9653t9CeTsEkJ9++OqEJlUDugpUgJN48mzv94GW7uVaYyX8JFqC1zLPwQt59f8lPuJ57eqtDM&#10;bwK9OeySJieMsqHrDhM1L+BlvuOzlMDcMufkAiHYAMGWsmwlXQe0azYuNAMdW1gnBzeeB+CmKUbi&#10;h3g0XEp4JJyJF9WkRSlH6zKGSvxbjEqNxgFbPtCpoCQ3P3zADQqKrXZFsNlBk2vcn20THTTdUK+6&#10;FHW+ZRDglJFGOj9vqf1lS468x1HRTtnR69iZNmN1Deufyh3GqmpORRGIaFrsFJ/CngQWrHfvpvVn&#10;MDThIW1qfAEGDxW/WtqUH9YaR6sv6as5p9xMFv2ox+AG3L2izAHh86XK1J3E9AWUyxStR7sJGcrv&#10;mkUYBNLI2COxu2xJOE00XN2L9BR3ElbhwulW5uMObjSMFrVi7CCdu65wUjFXpdnCRnV1VCKch5N8&#10;xRGUKwfz5RbUl3EOjImIGkTEFdgY/TxD0PNUBnPDiOPIIWOKLWTq8Mhi2nelNTdyHqV2dRMtuCsE&#10;CtDu++9/+Pbb7x4/efLNN9/88OAHFO484KU72MQ8C4v+TcEv/2N3XQFXvrht7m30PL5KZdHyX/XW&#10;eTJYzRgDmFh/gpqT3/ic4yAIgVFBEstiwNdysjIBE5ggvgSv4jDiJFiwVIiTstJemqYriaG+Smun&#10;TyUZ8sAR5Igq5EI430lWntg2H8d5IkRncohufW7oPI89F7dqwPHBTuuI9y5l6yoREuPI6X394IJt&#10;JSnsRJWmRXHK7Yvnz7lP9ns+vXd3+LjJUvIptuVu2zqMU8ZOyXJOKsQXym0WMAsWtp8i2jxhJyVR&#10;DfVMISj2nSd5C3ucbsq7RSb47gie64PMgY93M2E2I3HkosWk/cjF3q7E+/cgkeBSrMAuq1yWRQng&#10;0LJzpaxXU2iHIfWCMud+zAk+cpC5Lf108PONaZ40GNR/0x1l8g+S0op3zXV0QRZEXCeMPxKQY0y5&#10;0sFLNKlCVAxD0jCA+8cePH705MGDHwGqCaEQEpwJj0NyCZbKdQzyHV7xMSwR0VPTbjmUqx5jCaPh&#10;/EWzTSFrg1x5Pp7YyFjXe925boKurjwf4cA1iwkNdLGF+JFiOtELzbWWAU+7mrAtz2aQqR9XNTAf&#10;MUqhvnttuNyyOnSXU9Lx4Z5tNirXUb54+Qd+JfwkXm2xrEMDF2SqjYvM0WD2O6kArSQ+Z0ERaiqR&#10;aZCAvGFMEsfZCFui6zmR3cU4WgInyyKCFYJJL4dYRW81v7Z5jDrrnqGy7ImMJ0dKrawn4Ju5ylCI&#10;k/lIJ/UqrHT0PBmh0R6dVqUYF62NtqSX0Febo6FhYpWt54QPrH1qN6zY4pG5WgfEWNSYZQMAik7Z&#10;Fy5lweHHj864nO3Iu9XDciabfqQ+B64nXY+GlV68QDufJRnmZMT7lsJgRqUMFfmKoF91hf0YsTTs&#10;fgUeQWTm7hDVGLlkESUqGrYZV2iJTAi0735gB792baJCHLjCBg8gj8OdwtWjjgF/eRrJXKXSKwbN&#10;Y4h5xyUWsHvzdhEUdw5Zc8gLEsjecc8PHxLbgNMpI8jdSTtSHTCLth16A6J8MSfkFNcx5ahENqLH&#10;poLaN14T33K4ePtWJkfmSGVq0wzV1jrinE/XXy+uyPjhH+tHCK6XSHn0+OFzhsw0LtY2BrVTM57J&#10;oyHxwN7iqvmrND8EIbM6wdmpQPxFcRw+mx2rCOyYxiG23ZhzPqXjr3blRlmNGmk6+OHIqTqqzolA&#10;6wrDA1VJYf5ccU0xcnbMOJWVJfDgn5FIDTk0x6EFSmMOPXCncUJn3MLdEiAcNGz06AKKSCx9XuDZ&#10;zzGf6zKZjwJDlxeD4MrhWsD43mx8RQuKvSYgsgbnrr3WD+Y12JoaTooOdHsKWS6+Le/ZEW8gkyzf&#10;dZPs89HD9QiiBN1EyaOozCuYAcr9Fuplr3lew57GEji6bPyr2KG51ralKZGDBpv3B6YPRk9worHG&#10;E4/nawS6XDp+EEgFm1VMokhgP7gnjIUOvMzJ1Zng1h4Z1ExbjM/x5EtxcI9xBE4mK6Qs2O3cP0MO&#10;xIbFxD+uukluJNch03Dv/r1tgfHDZdtubXfm9XE0GgjB7kii5jq5qSoKFHIW1UCX2xN/VPMrdqF7&#10;z0BOOY+2bbh+g/3jVivBktC0joisvJBNNpefhZQKtvUU4ygpJGf/z//iH/GBqHs1Ow5TEwPTSg7Z&#10;8Wg1OaHAUxO8GrIMujLH7vBaG5jBeEA50wXPhu5mrC6IXYLaSvBzBpyM+jcsJxQ1Fh/zVwdUsFIC&#10;G7yBz4ROZMWJC/k5IKyJ4LrjZ9Xc9s6b58fik7pWu44t7tIgRqXNwXTh4qYLaHUqDtpZKqYn14KW&#10;PY8AqmwZ1OlSH42XdcUGrXV4HByej3Mk7/KTZwJ19JfAyTeT+hTM4Cg0/gyk4xNNSgStcQ6Ng0sE&#10;mfzt0Pa5JscyPJYucIe7WzYx5FpDK/epCdwTjukRBsqGOns28m6PmZVixp0JnrvQTA3HKRpqmOAK&#10;6fFDMO34uBkJCXsHBY5jULWn7lau2/GhrOeeN/ViOticpvrT7j2sGp8b0EuhpCCKnt2msMd2QATt&#10;GbCy4+5DUThhrJZHrew+NpGdkeryzPpMdvkwS3UvOkRC/mWhPJ8wMgcPxrs8t6mP0TfLCOnA8YFh&#10;kJyKd3LymroVO8vy90JKcizO5N7kPqF6w7MyuCvoKvjn9aMNsTi1iEn35GaZwZOnbuzNOpuDFuAE&#10;ypVL2STrZEPIAHqAeCyLUOrft1Q25UHln9wwCo4Px/SDsmE1c0r0ubWa2fUyyK5YK3N0SI/qajqr&#10;ha9t4ntOGQWaN1Fe2sJ3dkrgArzFOdP1rLNOwCGYBykCtSCTo0lEanc+NdacAckaH+dwZLCq7Kob&#10;GAGhlTDluEKGaq/s+SnTOy2o836AVQlmOSLatgTdcVuq+yKfBQzzq+YN2MLLcNIrHB7YyTToONCG&#10;0+xjvzyCzFJwa7SpkA6kzAAXSCRVA8vTbtQg2QDDfMb793iKc7P416zpXMYxLjpum/JRQ7PmD+4y&#10;HRADj+VIVURBJv4c/+jiYVCnoGq5sRErnai+MMO5oMcs1LCkfSBEO5p8YFybkCFQaHv0PUgLSw00&#10;LAuUDdkP2As47sAf9NJghTHSWnfTYGXHPGvWHx4dt+aGqWEWix75kMHrmaWCLocqNJRZpyE3Qi88&#10;kKU2jAdJeEARL7NBUEGOz6snWtmM9fSRv+udeiQ0KhAZfGBGLjcIdaCUDd7SAHv25h9znVAhJc0a&#10;6ywFd4jNLPbWj8xbsL1AHjkxFbZGpmjz3F/yFjSELqN8MzG7kEdJ9llJmY0Kcx37VIbZAi5SwioP&#10;NtKp9LZ0V/ImCyoDZKjJH76huRE3X6ClTosEUugY9MgSx/IyYcUb0DCjfdb0theUCcw622SP25gF&#10;RMXRAm7FjQEPQmie+naEF0Sb9KvIKB+0gzsjwjcmV69ey4+M1ZN3FmlE/bYrkFwa24AH4Z9rpKas&#10;ropX+bH4bb5dzTZ8fJ1shoDlW/MEgMo8HxKKVsAu5dI1i1d1rb9Ok9VgTldZ8OfMMQmKTNPutqcY&#10;W8khXWLVTsd7q9Fhp9Q0hGfHRfitY15j93IpPsL1uWB3MsSfbcNJJXJDQlEYtMLiiEPYwVd84fHZ&#10;MDxuAzoc6oL79xmbZc9zETzzUAgqp1votRjv3axVbkQjNVLR6pIc5AA7C+TmZLPFpZalL6aO0FrY&#10;cRcgiyYLhjYV/N0ECJE7bBNLWikmDZdhFD+rWUUimR2cm1gJtOVj/ITNXTWU3moOA1dAK+m2xoZA&#10;+LnnrLwW2nHAAEnKLPFJkbm15maIOUeQOKR+NAHGjzkp31I/tzsp2sU8FbX2xW2oJ4M+kerlDDfn&#10;AzjeA57S4/OE8/O/eZ0HZF1inZjkI1ZoZ53MTpCpnvcfTB9duSx2oLTTFi82QdVN0/p8cSSHWaBF&#10;eODpHx+5Zpv871DmmRXTjEUsfMpg8eAJ1e/OKouSp6FC3yNze+ZzYIWUS2khNiBVaNAbq3/xoVGV&#10;/JXhGUrpjYRYCxFqhuWhTaH9RC/PfEiJ5xFGoq6bzk9VQEfz8amnhU/HtVvYmZQ5DHnUGqM9Mv8M&#10;kW/gh1Pvf2phuhF2Op+8Co8CVIIEcifW7BNnR15i3Q7MA8dI4cyAfeTSWCwUlUpofp/FU4jilCFg&#10;BeYTGgb3Oi6F7SjFzVw74zcO+IChcVImqHwJRqzjTdsxwTvM7v/xf/73yVk/AskjsCYo5M0ST+0O&#10;yU3yImlFRQspd0+OIHPlkmyotZWXKP4b2GSBzbI6HGqsLZ4bhgnF2PHhtsgJAkIDceFOsUYoBbaZ&#10;IhkCMlxn8zhIOxkdmjBJaMlRI9piGxD/dcbgYSBvsHpzBeZPzB1ElIW0bAxy5mc/+xntzAwoc+jV&#10;s9VSrqkcL2AF2VTPKQy8k8yMDWeyoPMrluQWNIpXmiYT9uZOIrf4lech3scJ5oeoJxaKl2mNYJUk&#10;9+UWrFcxXx3x5oik8zXN/B7jSpwXuTaFPPXQDQ7beitxxow9KGTXz7aIjQfhez778ePH6qncBZ4o&#10;DSKUxX3lbWgMTVbK+9c9mgMx68XSscoivq3M/kYBebAsnUFThHjoJ+npsghGxjbQOPh7ZWxVqsLh&#10;GTM74luETwLXMic+dLe6morhshwA/hbOreNcSl8S67wHPc+8P0BeXsbNPnoM+2j9yhSmJW6QCvAD&#10;PZVwxDzmkpgqRJM5fGFEy+rY3g29YyxXDpoOJUA8emfUtF25Avzwi1/8/O69O/e/vP+lCfe7LKKP&#10;3AhQlgh9MlyHFauK952swlP0k3iNE4+SFZeyyvCoVDOZW2VbpgVBRUXKE1X/1Rggl9jOnnqHBRKi&#10;kfkrdfxAqembguLxWGv35NSoDedWbqHACgIZexek8ok78xxMJFzgP8ooKwsVF4SYPbl77/4yiosQ&#10;UDeYTNqssO8WAkrRtn/a8CqupuJzRLFxHbSbAGPNY/RiAfKfmM1LuOqKNfVvli2Xt/k2JVXsK9KR&#10;3GjzjJSRgNqhSaN8BBef08YDFpLZdWfQ7zIGFeDkTQQ7BTZppYBgUL6sBE/UrAM/kyVCIcCGCs7R&#10;ySv730dXDaLjttaEKcrVhBRWHdnImWTdiD9r1OOxzXU2XbZkUafp80+HwhfrXjSNJGKVSF7ebcUI&#10;gskTlRE7x2ZeFNR59R4MKY1/jiyQytu+WLSrolOqKv3Fi6fONmHeUJXKth1vZAcuhyDf6fPXrtwk&#10;knn65OUPPzx6/oxJIK+ePH757CkN7iyAnumtv4PuIHK+qK8cWik0v2KPSAnWihts12J9kjybpFQU&#10;4vJKkdei8VETVXcng6qUGQN5tWKcuOZ0sQ9i60cDIn3i9a5sYWVWMLv6UCDRhmML879CAIPeKZD5&#10;kWltv5A+9U+t8Dhrs398CrqUn6M9rBkoWUqUzk+orMC1Yhe48bJqRuNov4Pd8eJFmg0VelFsyRJQ&#10;E1A0XaMjEN8UkJhdb091R0rFMQxN1hP3gGjDc0N/0r31i/tfECXbs/WdmaWF096/Gl46R9wHe136&#10;OLFE1K4nQXK5nWO0trFNK8913KqG7nH/VSUJcHZNndrFAxYaVcrifTLS26GlRptFHSJWW3M9yBJu&#10;QdRHpTXexsxl+BWd3KFCAV9qNMjAoaaWFMpr0WO8fes2nyKGTVxB8x98YVuYPEMuMPqXrqD3kBOl&#10;rJcVT56FdnJFgOCjwPa8pdGww+yNr2dAdXTEnuhF9IaBNyAEB/zaKYaJKY5wCrBJz8+VISqwrLEk&#10;LCzi5V2qv+ffz8GIX0PDg/9zlQKHh4/QlzRxfeVAm2cvObhw9yhKrUsZStXwxqYJJCEvELnRRNGm&#10;UggqX8a0Vq+ZrMiTr8lHvGSNm6yHD7hbmGyOIYJhBVGkDGSWRxbh9Uvwi5urDQkVwlZpo6Vu3YaM&#10;BF42Z5q7egmR0jgHYov1XZA41j8KfOSoSWCR+RVkV/7GJSV+O9JeZY89KetTbwpouUETHaO0cJbW&#10;KMLkWFAgu82rql+3q3sNjYYBH0325S9dukRjPUloR51DUFQOVUZeL4IPErer3kKBNAPpZaZskXCO&#10;pIDOGC7LAPTGxRXzW8StcqX4CdcZ1MA/6wiXsyEqg5vqTMnD4VHHntNed5o8Vtbd6YtnhXO36shS&#10;53TZm3OWkskPpKgOCV99TgZotYvR7eylTvOFevA4pJFn5pHj47/GmA8oGPoZujVVFu3c4hchM/L3&#10;ic1aepCxSZ2WLptqZSsfPoImivt3gXyaNR1rzFPI6g6id+E3NU6qP2JG4rBHJcKRedZeD4Wt2w0f&#10;zYpybxlD9VkNwAyAObnslKnEy5A18E51IHXxqXtvugZq+dHDh6zqYkV4j0ipUaX6tuKC+qwMvw5p&#10;gl9n0+l5Kebrmv/BrSNgyA9sGlPQzJmIQDh+YNkap18Oy3TRojRzAxlNaWmarv/Hf/k/EYRkIa9d&#10;p+EsasgUHnP9PoI32LO1YK55Z1Yb64gsttmY88NFsxhoVoO1czQUvaABHQhgDFcuM40Iq8PCwQQl&#10;Bw1Nll7PVNhDfGIWG12hLzvs/A3MOZQpl6raWHuqkRZR6OyxZONiGRUvusqNKFy2pwo4E+8aEuLr&#10;nzCd2B7ko6dzw2QzBPjygzLhZg8L7/Sx+IZtS2XrH9gus4zQ8Ak+kzR8c+XMeCaapg7KHuSqxiEx&#10;vUt2u3J2PgWygYq+1Bs/lIS3Rq6h2uyW3bVtdMPvDaUMftIihSJV60bG2isLS8Tv+YmZgcXhR75I&#10;eGxxGK/JlpOQheVsrMzrTZbFjNcFqX6av3HK1yxyCSY+d9neHDhmEKExn3IPo8cEdYjo7PRi0rDT&#10;icRnjhY1SCPr5xTp7a0OkH9J2qkIki8+3RQKRu7lS/SFYadaUhYiKmDRDntkpZB+4ntCGkubLCrV&#10;O+fTnz1/ykck6Be4CDaHp7NFK3NFVqT+9s2DH3/kznmW6q1XV2AwcOxUkA8PSyTzyz/3i9///d/7&#10;c3/uFz//+df8Ie2DY29P10sX6UxuEFXUIfHM/wl2ClAdQ34a9vTawQv+qlrzZUV0vuV1EBCKzwFB&#10;Pn/O/TCIwCZa2g+rME87UsP5VmZNVC61AZ2ALa52AlcEIVQaJngqknebg95M2EAXj0Jiz+OHcVvi&#10;zHLloPhxBpY0777ILDy5BjjBbB8WDLEzp1GkOnmDEsDHYQaMNS9fwTix9xy9Yw3z2E46Rqg3s0+G&#10;AYXrqd6CIvaCO0QwTJxGlWFdZsZYGYKoRQhmP+wqYdArQb+Ama/yHH5PjiTjsQZ3OPRwq2Dv4KtZ&#10;CYBd56l5OqOcurtg4HlCEfSovY77tLLrdR6e3mjwxJp4asJ1cI+honbsMKAq11rNoi2q0pjKvxuH&#10;POfHO6elYMytisO5F3iFevjMuz1iHg+NpzuekeeUdeJOpsRS9yI1hUm4dNeRIqCZ4pnlUZ1uwbs4&#10;rXs6DoecqJBfCxKa9Tlc3JyY6ANiBv2dDAa1ledhovE5t27d5U5RV4+BsB4+ePjwBxwrnBN8MPuE&#10;tgjawPA8Pa3aAOSOWD6H08dTNNDdMYWUxz/88ZGV1pXE4/eKITpub0l+g9I12OQ/npRXTlfrN5js&#10;xYkHm8SeeXAEjD4xKAmTGXLpaD+Bg+W+OOxrhL8zwu912lj/MoG1bGmqnWSJ0Je+FiZxFhXKaB72&#10;jj937u49uBPnnz55yk7dvH6T3uJOn4iJyMkDzBAuybKy7GjqJYr5rfQgSb+yXAK5z1quRZPg6zco&#10;TgO/FCmLjU7tB8YUBhBSgJJ0Z40zZZyvkbdp3jebA/sxTqsSzk3afEUZMcosbbW53U3yOe+RxMaz&#10;VnqENXEaOLoYb0XelLdpS0R9vRWCFV5ZDrAisSiCe+8ylvooSWPYk3gQt1CzBAx3MKIFTvKOmOhl&#10;XOQGGChyhdmjWUyeiMeMsiuqWhd7GkK4fbjdfISIZyHEFEUmfjkiFaZBkoraCfGY3Lm2VWisVY9e&#10;F6/xPqPb5eaagUEXsDnE8ljzTp0/pzQoXapHvhypOoou0QIEUmTJOPFbDo/TnV+9ohKB3sjcSw2d&#10;7VLA30hjPQbe0lHgwYOHzetkBJBxzhPiESvpcC089BwBE8NQOMvhsKi4JOVLcHYRCW6bkjDzMTws&#10;KwnJ+QmwrCiG+UNM1eMnj4j66FKQapL0yLYaBL6yCsVmFXZAvhElxMTIghCWV3Tv/FnsCAAjV1jC&#10;Bgeasgf5NZ+5sZdQqVmW4jeNCz4JZq6xHtYnUNTzMyzf11/XnUJD4IKX3GjxzRlaIGft9TlOECxc&#10;DeIlqBxGcUe8Ut0/i4kkeN4b685B1dYvzduEJT3mfZkgcva6Yf8VQ2Xn3b19R9Clm5tIZTeF+RlR&#10;pBe6nGFFUfP9WCKfy14I5mQIxznp5tilc5h63mw3BJv797Q6wEdxXUTETeG0ECvyQ66AwpVxnZfC&#10;ZRULKzQa8H35kqMAMIViPeaa1txZR7L8T4XWBkuoglwLrXEBjChnQ3U8Vzx1RH7PDgdz8GVQmnXI&#10;q7ZF1Wgu8zHobTdwwcRLE3X5oMWKd+7cuv/F/dt3binw9eUvdyKsvPQ1f1gG3sHbW0+tvhtR/0I/&#10;FKMp6cO2yOIXpYn2RgSF2ZpoqmrguQgnSzEzrafqFl5BJnEh+Gh0IO3BwA54JS7qn//lL9iJaqIs&#10;Cwzkl2Cmk1I/AxahaLSFbi8WGn377beC4Y4cda6ryHODtjiwc3fRLYWEG4Jnhpab56LbShz/bOjH&#10;s/+3//U/MsMyOwbaEWBMUYBtyvIiwEvUO2oYX7GDwbaZr9daLZMQKNufXLpTIA78qTeayVNXgVwz&#10;QPVnCFeq3yw7uJTtBzCdVJ/iQV4xyEGz1MoDaOLa9VawJs410lmPhYyKjgjrj8wJf56SpbB8LhtZ&#10;Rl7bL3skz4V/sqClOx2VZUYe3136hJdmUyXKNgkVf8ApR5RAOeysxjKBqbLsCmpjUdfGp9p3d6p0&#10;vs4ZTKH4rbzLMLS08mDsHYBGSSyP6mDN8dnYv7Fo7N9VI2m/xwNI9oobpYbvQ0UPciL1dRoRww/C&#10;hq2NqyOZvaRkWQixG89IPXda3HAB/TxpbOXxsXCULFrngw6lTabVLbqM3F/faBZz2jRFk2mkxTSI&#10;6rJk90nr3oyT7ekC8T0za5urcRATqxTDlbSUf7SWjLeYo6qqxLm4IC74VEIYsXCseV6Lm1FeZ8Gc&#10;qu4oLSHO1FPpZyPi46+P4WCwVyJCN0gfyZBmZhu9bJ91X0NgQOKLaYZYEfpSEMjVB7OckbaTyKFU&#10;9UnyVr5iYbyRoYa8gYNL5dVdSa7F/Fk5e6us7WH08kMXJEbwPDU/yHcPcmxYW8+sUtZtk6jmCR43&#10;jPfzDz+Uivn49L1Gs+n3RzhryliLUj9AcV8vvA5dDLhjahinQN4Wt8+V+ZnXb8OEYDDnNlpdFtYM&#10;ZVOKzfyuKTk6Dp2DWU2VmN2GbM/tsfIGHjblTNt4/2AWFu0i/8hCBBuRmKxaBVEJKOthOQU/F6SQ&#10;C2HOqsdMwqtlMvmo5o3CcwwsY63RFZW62iORFVQX+nGVeDYrqcWzgE3cEYiLyDmwwHC9oYrGhyeN&#10;K05YPeoEHgSTlXRFiayj7pJa/LW8ubLRWNgicHNT5axKcrT7PJS2tzsvulNGQoSXLj8mke3UBBZ2&#10;1Ot4bo9UcN980A2sdPaOMcDRgYAHcS0onqnPzE+7LFJllw5mkDuIjUOIPmB1sM74C9wZlACYK0v1&#10;R1ZBQpAEG/d5ZOthYN2dMiJTmA5eiJ5MWdF6iYuIdN178MNefvPNgyePmd/y+vkz7A1FyPTGeMuc&#10;HKImrmwGr/4IgJ74pvgl2daPVQY34v3JCzpQk0PlLS+eUe3jE+WvyF8qS2PAJrpU9lg11rlOg+rW&#10;oNrYxuyXfmrN8UYOU+4X4g6EtpPYMZlXtcOhIERjO8iQ45ytanTxMMpK4EOH2POb4ZXNyEX1p2Gu&#10;pr0Lmowk2VI/Op3mHEeM1xmQCCGYNWrX2KeU6thJw0ZDmHmuPss5dA5KSf9b9yi5Wl8TVValQTl2&#10;g7aE6nT+wyrXp/HkfuSMdauyEti1UmQytHOGTOdGOrARnwpt9CYzupJA5ugUBuCGCi3d0OtlnKUR&#10;tSnimg3yytX/IB16tSYHPE3bJmQ+ypOC6v/MjYR+VrqtCW+cubxim6fGA9L7l3TA61YJaX4vAvaJ&#10;WlCj+PZqALi4lHY7GGkm61rhdsxaqMgyx8u1IgXynAPjubaxWmrBI0kxUjhiTlUE1zg8+Uuz6pId&#10;BKS8oEgTNw7LhluotTRpVfywNwQ25HOQ6AcPqMR8yXj3BjnSNY68HH8cIkCY0PLIG4KlhswCLdHc&#10;/+bt23aCu4YPh535iL8DJL0KukUCU/KisQ0q4JUzFUhOneUbiiqQodq1wZLMNAJR7TMrHUXNFmdP&#10;nj6ydjkLy0OhpLQjjgEhZnqJjUcgzGNYCyqsY+AO7/oi5CuHoWm2KuxaWIhOZIENMXQvVcs6NnVM&#10;Ma/uMKva8hpOqP0KT0yYS5RoNIoBwKfPGBxcA7aRAaypSlwvCV3ApPrWjS9v/RnixA6oItsbcmSR&#10;aOq/b42w+/URmSDbhZQQYEIJfcPQVd537oI9EdT/H69cuoCnM+Wv0xKExGqrZpreIy4WWX3CPAOx&#10;WGIBnnV6czZO0XHELuOLPdhvZy7U2nSeCRtgzwyYRwkSvz1iIUtl5K5xiHhN7uUawNplVPe9/Jv6&#10;6h0pXPH99amrkZ3kFF7DfRJLEHtTPgeS4rloj5Jk/YelYTXlp5prt4M7T2j1ETZ6ORBGs1tlPUV/&#10;wrLhXTn45wI339VMLsXJOg/TTG8on8vED/E1T+bfF0EJX6PeGA39xZeMJ2atuJSBVu1gUgWlfTp8&#10;dUVPi3LPqQsU1HvSD0SNIHrcef0qvWO1QaXabIrmNS+an0vK1U20d7wZ7kRlR+bsf/sv/15c1rmQ&#10;lkhSWoknxh0v69J+HqW3Go/iLZZ1xKESt7urTCSFkqortoElgrxRSDfOPOyI/MXcbwQFMdbU7C1W&#10;wn14S1ka/qUJIlqw2/PE9tVajvAkrfUrx3GS6VDj6wsQFCnqHCxumqK0BAbjb1OYRZzDQREgnoPT&#10;G3vNggGi5XlI3C7Pbqu0PHsW8iINCo5UF1Kl0RB1KARkD/APzPRlYVLgXiH/+CwBQCNg4ZycW5Eu&#10;FVTDJmNZeJ8W91kgJeTG+uULHdXPAhvMhqv5ICQanRi7KETgM1ZTKUg6NMJlp4j4K7IvbJBAUvCw&#10;ZAswPLfHA7oEq6VxSE476tg1O6dxNZJOlpNuiDsZ/FzL0Y3UJvJ6bQuhicJUZz3LlHoqeC4eJLRy&#10;IhHInewOl0HtKlGt3nGg8psObzPvdkgG1wlHOEAS3xJhOgK0jb/MutptQgseRATg4fnk0+fR8XcI&#10;sd7nXFsE1V22Q/zScubNRB9z5UMmUKxoASmBJHv4QwHk06ePGBJQh1Z7vMzVKHlWOsReAmZaZzqR&#10;AZ5rFBqNYoGAMY8goiGNOwVMIhjmAy3NO1qOiAKdMMjPFgbwWz4oGAZdSeVAfNbGLJp6MrhLpa+X&#10;cV9KUa4z95LPvVawauF4AjZznKuNOOHL1g1MBD9rTTbAIm7bYzTEgyQtjpmeTUQjFobH5HqRhQ6/&#10;ecqa/ToSiSIxOmdsyuZYz31P0R+z0gazKZwZQFPiJ7mcuV8s1DrYuLgfJfWqF6zVdq811emsPEgX&#10;cE+K11XXF1GcPEuKYgXbeHw8SJQDN+ahcHaq6WzunBfkiU7xHUMMizNV5VsuQ2g7BzjyHBHyiY6w&#10;J8ZLOcbgQpgAVfMk7R0Zr0NYaJbDL02fe5TkC3AW9PKLE2HIDotG+5jDBrX64aPklJC9xT+dDq7Q&#10;sDyr3nPUOHfmDVAywha8JYaFhD2uQIKHY8xG8JIGH3+gKSwIC8eZVjKWtzZqjPejKTF5wNb67hKe&#10;aCNTDtkOuVIydGYqRUMePPpm/+Y6AiddePkC5VNkd465lqB9IH98OuEBQk6YUS7CfnQEMOZ7VQKf&#10;T0HxQsxJUZil0C98DU8QdQcojsYLTBgQ2yGLANkYqwucJcGywy5WfF11tn0IizmH0M8QwkdqJw6f&#10;YCZ88UDEbXq1+d75xIMYu4K75kiUaue4A/EjMV8dAgJ7i4ybryKgiwWpRYTWwd3D/7NnmjfjyaXP&#10;oY2DOD/cENrg7p07PNExyxV3vBGf+AfG9iuwjnE3Lydq3gIGs7LjenWuxebWzoPvC34MqlU1Nhwz&#10;IOdWFziE5MhLkQcFJlICdwoHYeAgllGEWaCt5LUZ8aO5SM3Q5Lx1YfFy3mvbhgqB+AjimcyuFOjk&#10;VuQRqFEeUBiiH5RPMI9wfKeF4rFF6X9iz3Et+0mVWivZKUOk1o80l/WAptJ48ZmlgvCEZAyUkWSF&#10;6xgoNtdi3hI/TifsoejiaKuDoqYVkJjGdNnFNRUePLb576WyDYnzywOOjDG4T1yN8/ilzd9CtzAL&#10;gdoSZcQefqpJVvIcAQgtBmmi+fQp7rlrgwsAKYI7KjL9fB1Sw717uKRkgghUnFV8meQJCTlBJRHo&#10;kzn0rdsgGFXc3NYcGzU8Sg4RQmeCxDkgSMI1lWy2fmajIs5w+z5vIwEMZvqRHdukl1T2gWw4sqzk&#10;Az8hwxM6J+GYDzoZ/yYYjVSu56i1PTQFKULcOVWlqg/dhdGxprENHfU+66igpqDvpS1kWQaCOZYW&#10;3LeKTe6VNoandZ4wu6fOhIV75wQzl69eNg1sUFM8ExMECRKWzUtBlgFT0YMcC8pWZJNfuHz+6k2c&#10;89cvXoLvEu24AKd123hkzbBCcoaLg/VwvDTnHNKynUUOOr3Toj6LfW5U+UFU2nYsRg6AKXNuedQb&#10;VmKeakC51X9alMPimGzhK9672CdPcBBz8o9xyXh9uRxnvwiyGAEKvluv0dFd7TfZXUR3pERBvVXn&#10;1i/YrcFX1/fwI1SnGo6hgosQNsKbXoWrBNbqIQUdlnqoUuJR/Qy2CQKH5W1Wi/hPjWaNr102qt/P&#10;UAaMS8Yjs0TAPS+xtzduXL5/76ZVk9gQKZRmNQaF727RD3FQTIMjKKr3eIOYPlyD69dv2hqhjgsK&#10;VbsSMm5lAWj9+BcuAsD3XDiptnodweuSFs7+N//iH1CKP/8bARzPfnlewSeHi1E/EOKZtebqUgNp&#10;HxmAvYQm2G0Vz54H/osdLf2M5L5b0rHEpI1FjaMgOpLq4f1BmTqOO4U68cGTPCTc21gWx0AoYtOf&#10;Rt7ySPNfO6JBoXZgs2RCp6Se0WZibEsga1MGav6EyyoC4fyHkoCui9ajpnuWK+QoUC/eaHkNeKDY&#10;FJy1CvCtKuRQs6tZVrHalDQDjDB50TUZzA6yVBrLSc0N1Vyf+uzPUw/cLa9ngdZnowE1RmvsZemt&#10;2ptKrY440Uz0UTJYitX7x8M+OlaxpIND9MCPXknOJ+U5wLRdgZKQbGLH6RNTJjmDyzwWKXAyTa1G&#10;xdHtIwKsRx7dGkz3jw8GaBQpTI4TdIu7d+9yI/BSHv74YEqzh4rk2mRcmJGN9bU/dEbWBeEx9bqS&#10;K645/49/iu1ne/gJn+5hhTNd6mmZpRr76LxaLcOHPnzITqGe6npqbdmxti314jrdvtNnuA3nqDjn&#10;4eKDBw/QGsYgkqAe0FIG6jSX+uH7H548emxvWfWkYDMqVN/JxnSOlaBDPFQE08oFLToEEaLyUMWy&#10;7I4a75GjVCpPmTSDsVAweGaRNiKBlcrx8lecSdZQx6gzwk/ZSjLmXs06MKuDeOpghHMW9FfvhCjq&#10;QLSMWA5rrgyWgqnjDIwGOYWbajCNy08gmXbu3A0eNqL8B+jdFKKMtwKAR5Xd5qJw9RfQSJQrBczR&#10;LxWusDoQ/8x9wUZzblJ9/T98ZKlpwcjjeMTMd7tALk7qmA/ivWYtBOMFDst1SPhWEYFdEXE5s8Jl&#10;mgGryG2FYYsASylkdPntlmuqiUI7zl3oO23EqnWOFkhP0qX+tVKqHYPwoUHhMghhxbVJvm276uRu&#10;xWOfy31Cf4+krhbmmhZCIgp2eRKfk8N59ep8O4OQvlpzS2JYGfEg2r4DiBxBlB5kGQY3miQG5yMm&#10;mVppyQeE1sByI7kqeqkHgzdpSq3CwprRmWZJHqxTUrs2tpLQ3WQR5cjWg5n89NCpVGz7jprEcBBX&#10;ECHyTC9fQFZ5cufOffpB27XJvIfV/PPvBxvV28wqOfrE/uxnP4eMgU8J/+F3f+d3oEA4EyxOP2qM&#10;D5rrHNIh5R3tbdR7MmIFi2wJx/XrUafsRXv3zm1jeDYRLiRtc2A7l4HkC7vIEVgf2IrO9RVMNw5V&#10;OSaOF+nVUYRvkEDxuESlYg+xm1wHWCiItPUz3JvrDwZkdtpDhBsCYmWtPM2OL1+WHHjkZ49+j9Gw&#10;myJvx3YrakQuaIlBoiragij7XKJmFtXjy5QjMvm7v/s7QxPEOy+ev3f/LnU4qQUZPoKy9uHFLhgw&#10;1yrzGBO0mMfcY2rE2NUCmCssE//ER+ASq5PmYfOZogDmOxh95XgNdglvWuc6e9eJsViloFXgDVEZ&#10;MYnSMhGtuE8jr+vcs+a09OVzeZNo7dFH4SPnAHFlP3gKdHByDxNYMj3fouic6ltEjkWbQLo45kKp&#10;ZDNOFi844awu/hFGLMksbBRJZGgOCK3wdmEW+4XpEWFEnvMpG1cvnVX/TvrQeUQ0qNbWjuw4n2vo&#10;WW1kXomuDvJcTkxS03zDPFH/XwJIZJV8rA1IOY1uw0s3g1oZNzdbDRse2zX6b9+9e6/+5Nrhus6s&#10;Aclp5sE/QTcxFfc1MYM0aaqtbKR+4SLCBr+3I89+CXrq8nXAuY8OjSlv/q+9MwyDsq1x1QWyv7+l&#10;FIyCJVVSprE8G7LnaHn+ee/eXc4pIZNF22bhRILQwcghHXwg2EJ4oyoPklsqjdJTOrLS8Aa6O7fR&#10;YNn3b8kq0Ve6rRTWKWq6FOagAGCnOLPupoLhQg005I9J43qv89RSodw6N7BcX/Mz7FBneTMbxWmw&#10;IXc9EwviHVQPIVn3t2mMljHVuogdlA6zitC36k85iZ9Pvz999vnbD1/84i/8wR/+dXIVD3/4ETnm&#10;jOCMAKDT75YAvG6L/Mxu1PqXmHYMOgz5y02WvIbpkZfFjfIC7oW/+Yc0e1hCencXqNBwh8WWxSAE&#10;XoMp/Vl2ReWQp8FSOC8uy4VqIgsRS9ka1BE2cdlxPFA1K2flt+hq7pbl5cFr3i0viZW2lqbyb17D&#10;0UCjUj8wqov4VP1dx93StyzHwJ0JwCnLw0U9pKvt4U6PAgTsTjtlSr2BuSw1Qp6pMtm+84AWIqmX&#10;PSTcMsriaOjs5m3i3vO89Pb44ov7tZWz+7FjXQzU4a/C3Lt6+zaMR04ki8zIJBQv68o5tVQcV44t&#10;vXaNeMafmPYpK4gKp6wNnZm9o8uzbn95H2MEsTxvwHQCt5hL8vbs/+Vf/lPgh06mtbzrgyFYH14x&#10;/bJHQi4F74u251isqcVYyEWWx6iv6U2C52+/+ZbMid7IGxCLZ3VEsdPigx9+hJhrwvEjeXndBoQX&#10;IUZAeDGXX5wrZzpmGkfAOSfPn7GOtqIiPpn9rpthIqi7lqK3eI5/VlNoeVOqfTVmZdxCW21y9ZKw&#10;0mmSZgnlsKwZuUlPttxdZ5BWem3eCeKnBsklN44o7ciOIhx8z0bNQeeowAdluXNbXf1cE8kPlgnJ&#10;sbEtVXyrUV118qIiK+Os0qI1SRTWQlg1xj3SqNvOAcyf6dB0cJj42dLnzLUpBV1SjTU5qGn0Zc1Z&#10;daf0AgPSEDhcVR6PW5CoPd6XrTZEJdelDQmIL+cp4gX5juJ5QVx1nS7OS0ZMXPA3xwwYElXEp/Ao&#10;fOwS/cJEjF9EfVPpGFlrj4xcGTOcoM7alnxB3sTu8DLu2UFXhZE2YO2R+Sc7xUkDceL6LMu6zfIr&#10;PpFnR31gN7hhHSYmzdke0ZFMbBb/PPLjOc2L+qI9sDWmYiL+1Zv5o7DBw4fUHDyBGwOQzLgrJ4o8&#10;B/+GkotWutLY2HX1RaXKInMf1dTiiANUArRYOh2U2UoPUV3mPJPRq1frVVWSPcGNh63NcAiPdBdH&#10;izY7LSVlCiiCR87NUUfOc4Z0qpT4uINV0prP2+5D1Wvsm65Ofh87joLnc2vXpuQsS7CyEJXv1avM&#10;tZhbzHIZUTeI0AR93on3Ty8d+pmWlEfcnJ5QHyQujuRzk/aYb76NHzGKsN7EEvpHs9odzn1icc7o&#10;Ac45Gc2Vdct0Nb7jwP98uyFTqUu9s6qq82NU+rwy2Uvm2xGuyWtmI+H4QoxGkJC0lS7o8Ml8qCap&#10;VAnOKCKKqRfrrVKLSxUtO+fE19RNbpFkkcY5Hp9QU+JDkiwM3Mscz9oAOL52KFSq+k/6OgnhAUNL&#10;syjgbM9ddmOVjpJ+ZC0K82SWtpKunYApZumculdRWdsgUf5ZTkzogZUssjISo80XxTigyy+evcYV&#10;ef3q3aNHzCCk7xDEpw9WyT3HNfzw9JkTZnLXJI4G4pS5KvcBAmhnl4tg2yaA+WOK7jRq3Kb2vdbW&#10;sVU2X68ExTjBo1FZrWbDrDJzeDmpFcpcpvk+8S5xMp18WbFqx2sjz/d8IGs7+qreT70xhqyw/p7c&#10;kDx+ZRhZaOi8uTI+znXg1cFXPL6WrtiA16vK+er7ZdiMMWKQurOVCLPmYsxCtrVRhllgv1R1iE3w&#10;my6vv9B28C72AsdQtxUMtVnPSMNSjtiWTAohveMUWWhEl48VY2oeqUxvypQskLGXTGidgoRDeY+Y&#10;7/YtQoWuQCQv73FgAVCU2EfooVhs7Zu4mTG4XAGDB8PBoW9Td1a3X6SDvNrD80LCSmMiZ4GA0Pgh&#10;rMEOCilFrsb2I1csy4uXdpgwn5yrwCZaeq4FNyXLKpBSW+psFzm0u3N48cZENHgoKhk4WXyQhTek&#10;/PBIo30uR6F5rWpIuFP+6lGGYaiTVZ46Dd7QEBcmHTjjzp0/rw/HUsMKf1N3UQjM3zuBjT4A4pRo&#10;6uSXuSrF5bIrQieE0gVaWE9RrkB8VaVcgCZ7dD/mbk6ffu6hsgwMNb5YiGcStz9xvL755tt/+2//&#10;/W9/+y1akHfACXjxTAgVwL3csDU8mN+aJjOGBa3raEjup/NuGYOsuXw+XCM+DslZDzfDYB0WGSV2&#10;M7Ck2cwhNmgsa3SP0c41JtJwHD2X/GFID0mj5syiKi/yPbNxKPKGPcXu8i7aEtAxxxHyDkj1D3JY&#10;xA51TvYyq+G1jAzXL8T7SWWpOHayVkkoRytaaYV/0eEauIcLLXIqxUj9Kf8qrgALqOF/W/sB+neb&#10;69OWsTMoNVI9RED2xL9xiyTCk9fvHr96+4d/6+/87b/7D373L/0hius3/+5Xzx495im4Rz2u02ex&#10;AXTVYvrryvrzX+VaQ1GjhwVuIV7ELBFiwC1JtjR8dQeXm12rG24SYabFv1O5bQ9gXMjDaIL7WqzB&#10;R1hiFIrHG7l7tCK/TbdI1RnJMD8Ib9CKtSheRl2sbZ7SWVnhdnbWlfdQnZRtE0jQaoLyOex4rD/Q&#10;Lg2oid1P73G8VjIwsskaK+9vSmW05io3wZrxMU/cyZrovCWXpchvwfnbGapXrw+INMUaq61QyDvn&#10;dg1/HU0bDnUGZ5gCgaWj5GSheAKWWSGCfHLdkKLPX78B1QKNDeYFf+rCV1/du36Di4Ay6O0Ms+b2&#10;mIfOjuAn8bDENqCTLOwIQ2oLlYPgLI4ZWNvZ/8N/Xi1N+k4japryhP8TlDGX1PAmgj4fM5SR10em&#10;UCTEw8yFm4U3liB1ozdyAdsZ+xYx5myc7ixY7kxU7T41TljOg3YJV4OZUJK2RbqW+M+AddLstY88&#10;WSRaJWWtcU8GWvONFEVZc92ppYd0OJXPFoGneETi1uG3ZeajKuk58DnBkHi0b148c3wBZKGJJsVe&#10;usvqX5noc6rYwMNwGtwLDY5zhHlduLP4T4A8YnQhhzdgz0IZUxmVECL56umpDKE2D5DMDHgYW2wx&#10;J9avkRof1EQh24OO0Dz3KJS9mRjl8zNFGhL+yu8xzubFPLNb5hiTz8DhYJysKoFSzq5G0k90XI+Y&#10;uhYlqnoHoiNRAXeSpDwoTOkm8TC7mKzn9YFQBg/osGYlSu7LVbCGz5Yx2Y/CIUNffivmXRhjMHbh&#10;ApkCVsxy5/U+Ii98gIteytr0dTcvTWFe226PaArDAPSgOxgQhPsi1PDyFT/ULiJsjY7BKWHZPHj7&#10;9GxvruEGGmzo9SZLaPlbCcEhsTOcAEKaS7a5XHHS/stiuexzWBXD2pqJLZpDW/CjE2ukWoi1TcwX&#10;193Ku9X18SiysDHCy/hFXC2rqm8hgCgvW9MeijkrMgNv7vtkOoomwYTyEXIMNdddCOfm2ls6Pldi&#10;D2XfmyIsW0+MnwpayeW2wRDYHylx0b2VbDEzxzlh0Syy91mWwrYPWMCEZQaLDXYGUyOyCvcgRQWj&#10;HXrieFK7yZP6KAIU7W65/PQDRTFIDL0zZEIM1BK09bQpk8vioZJHZz4NiUoju/BFzsMmbGGn4Swg&#10;R25Ny5DghVPUPeRveST5WvKEF29n805cZ/7e93w2Uor2X5zPG7lhj3MtvLmYerLxC0OFuAoYYNi5&#10;8JJbfKimca1Cr6vfnQ+nmx5dh4uTHJazMt5FyErxjsSk4U2xXo3JFyDVGUzBqKeggUTpdHUpFpOu&#10;jRQwco6N+M4zwgh+tLM1cKTI1D16/ARfig5duFmcoKhilg6yOTyjc4deUB796PmLJy9eMjn02fMX&#10;T+GPQNl/8uQhXhROSJLqRs3lRcYn/IO6l6VVhHje9DnpPVMxTGMyp209QDX5ci/ZHdQh7+FmQEys&#10;kLZt7tGifWwmSn5YgkOWOihjP3qw1QnSS1gfZdUR9ctkiCwkMF3hqLS2ced49vzcw59+kNy1er8d&#10;PydOWFxEySVixpRIm031TPmU6r0VEI5vY0h25jROj9CEFEenukGcdOZBHJ6ZUGcpwviHV81Qqfrw&#10;LVGZ22EJCWu5XGXgwCe0t6socGBYMj3GRtNzhStk0epPGEgrF3ANRXR0LFsfq6rsx5SxMmsGMuCy&#10;6Wd26dDYBeG6wk1X22w7E3bR9qTBzFXtt/EGbA8ox7IWzGg/JHaRTPGwSxqgY8W/AEGBIqLiDEqH&#10;gToBzFCnVm9uUUZneIebm2PndrcpLYhb1Snzn6Jv1SB5PxHCxciWJS+a1uqFLnuWrWg/5pEjOuYT&#10;RBOOtOokLbspO9oyggAgXjkp4vZ4rpndUfVYR70NLH4LuEh4hDY5hO/ev3hudZujlkkpPHN+FH9o&#10;Iwb+a9XbOyBXSXE4JOBopS9sQfbo0SO0ve5B9VHFJzwICQRE4ijW4icxKi0TFZmTuoMppDJQg4zl&#10;YVWQa/vQ+kJODeoCT0DgC8ETfXCmDbin4QohTXwz58kuIspOemUJKcKOYiWjC+r7mZ1VJOrPT8xP&#10;K1F7hCrcVZ9l4lwQvhVlbySMMw9yV/QfIN43SVYPqsab5Z309pizoslzjkAWwM7Z624PiHP14tVr&#10;L0BKT5//gz/8G3/r7/2DX/7uH1y8dhPZ+ff/5t+8ZjonBGnNPuimpgl8YvmiuvLIlOFD+Wk+m910&#10;2C8DEOq0AxB55rIYDSpsCQZWchxG7zOuLtBtdY6cyIxFNqfKAsXYRE0Qhmao6PQwKBqFkgc1tHT9&#10;UXTlgSLFJeFZGTmTuDQ8Daf7Cf1dgKBCEsGpseeaTa/vhG5115ExlmmcAxCzHG8k0JC724YsdTw0&#10;tqdjK+krY8tyhMghtjk/Tp2CfXoRtptJM7wg5dwWu7Z5iF6TpyoQg+8q4MUzIf6YO/7G8/WMKnL8&#10;lkowlL9eKmeRPpqEN3fv3gxQ1Rao8ztr9Fkh/8+F2BuLiC5e4mM8aBI6jjF9ekSGzFIPzv5X/9M/&#10;FrpOr1tDDz791nI0MKPCO3O4wdl1sqpGX3e/IgqZzSslbkxpDm3KV4XlP9HR/M390fJBQM6/AWxE&#10;mMhJkYTib9e8Oit+jl1kM9bNf9l531u/CJQ+H8Gp2zFGkHITRaqswtQV9ucehypp5qMO/cx1W18y&#10;JWw/3+MozalXRGckE+TGpQhBJw/I49dh6T1YOEcrWXfKStU4JsuTxSYf2dNMjJBgnZ1wPHZdzrTK&#10;NoqBaMiM9uFVS26HCdVeORVc01sdIEOtnQc2lu1cgIFvTuZavl/kD/v/ZHF9YLVEs2hK4ieUfiW1&#10;Voctk6MplyZRDFAZ3yQ4P0lfyvijFkMe4zBkkakSEb4+ut2OdN5q3RTqfJBrLRxV+KMFWkKGr2hR&#10;Dano8C7PUC3ghj2pB9ACkZT8aK4D5YlvqnhRHXAb1p8s61V9dpQwTR1PxHnmMfkhz4IZzhPVsWb9&#10;j6Yl9YFolYxO6+3jDOkxGXjiYJI1NTcDLtNMUqWBriMMONjafvEPD7MjDg05rzJemmPfWIrp3FHR&#10;uIG5PgsD9BLyaXbE+Aiz1ek4nbZA97zZtvIE4MmrWNM/A8VZ0OJA4w3u3yToZGgOXIafLxf8RCxG&#10;YuaHugIFWvkn8WGPqaAG+dyzOM0FO/Fv3JVczZrQL5+u8Tj6N1hgPxIj1+HImMQoW6sgVZu+YsQ5&#10;i7FHDMsXtETJM6SZ7nb7cveXcuTpeBm7Sd6Ve4iOIt6s2m04lWkN10p3wUPaINTC7HHq1gza2sEA&#10;BZvy8RQuVF/ZD71sEUHm0zetdfwWdBrRLz67HxIRgbviatwVQDqXUlfk6eq7SG6W3c6tsDVotLAL&#10;MTjuzVzG+pVv/trAhXnPIdAOwSiTMFs3p4rvlADTvBasoyhGZ9JpyNQhtsDw3NoIM0MWOfKDMD3j&#10;DnryK4HZ1Jdtul31ZEOdOYOn2xTXzvHS1krtGQ4aPBaMkYITb2151E2hJbB5+pRh85T4v6Lohd88&#10;f44pfUFPwSePXz15RHn0y6ePASLf0R760aPnlha8BbmwftreuK9sGPDw4RPEivZQ/CkXeJDOZZcp&#10;3q66XIXGbljWXJG6qGpJdV3nc4zke7mGE6rfTVeQnDbXVvOkf1nc/tM/e1Alfw122EbCxRP0Qcye&#10;xVccUY+jH0PjVOEb/OwYHbtc4ss4Nsea34K9sX3ghbTBQkh4F/koPiu+gGd1GO32P8cC1fcWcNRK&#10;nHJZ0DDYEPIKGDVqSB1IfYq20Rdu37oJQI6HkJXQWsHTqLBBjIJHrkgXctoHtkwtHZi4qGgYMLvM&#10;R0pG8AHHkzRVy/PMsWZZzOC5EQb/Qr+aUb1wXqWCJaTRuRCk4G9Lceio2/kSqKo3N2HngCF+m9uq&#10;oUiDqYhOuAPVkrEaazEfb1NHMCyR7xMzfS8uy+dy58CxnuJspNPfo67trjpZsjS12jEvPK9LgjUv&#10;+MBojoGMhjTTM3ZKMDmjjUjeRjo9+p2yPmGmKU8Nuncnk5be3OSsGrYoJT7YWOt2KI1K/nvwtkkQ&#10;gd2WTTeWlDKw8WK0GLXAbKiFbuInEkogbPSzOkdb1icACLTMePH24Y/POkrvX75ghTn19NJ4XTLM&#10;tuwcQJ6jHloc1bK3tRYsmNcpsG8htUmmMszCse0trM1pp5T0KUq4xa6w2y//tkDF8VZyI1fPAzhu&#10;KfV5thtU5Q1OJ/YBs9P0Rh4hL+ED7CNEwrEcBBqOGTwDnf4K94F50Z1ris5IcbzemupirSjR6j3u&#10;DavL8uls5I2tl5TENUGKj8Any3xeuSS4ifUSuK5sjIfQcz973rm/VFOfu/jh9NkXHz5ev/fFP/1n&#10;/9nPf+f3zl+9TkUNV/03//1/j9pCVKkNYb7rRqOGeNrrOA3MoGF6WemLZL80qXBYCBt41SLn4CpH&#10;RdVv9pivsqM35pX+V1mDWcyRWHzSosq0WeDzYulGieWbWRYvGzzutBhGGU75PmUZqJifduJCsWYO&#10;+yV0FRJKE6kBnRC6GS6/KkQjzKNvHksMHrGASLuYp2ATE/bE6YjWhkmBixXlH+Ro6CpA5NjrQSpB&#10;9XqCh6rJu3uH/rEa0kotT24dUolFwDXeI+aFSQpnike9rIooqJ2SLzlmFgQhQcWhAyGeZbUMoR3z&#10;a3vg8zdvXcPWoSqcgfEZypKZRl5DxxksVYIaaJLbj7kwpOFRK88gjHF2KQ4hS4Zb6XQLYSFy4rrm&#10;YkpN+GoTzYSsDSVSmpG0nYss8KiWvIoya9CKZTzR4EFuvA+tYYszJwrfpEsSbQEvXb9B2Sr8P6PB&#10;il3ZOVtt8KHcesncz5xXiHo1lnCOJ4tBHgavC34nNyjv8AY0xAv3v7h7/cZVng2MXud+wUNIwyZQ&#10;IVVlp8UCAJuGLpA9misASoE5aW/0kPGK+Hnxxuk7d+9w3DlIeF1Bng5vsduYoaTKVNzO0jd9KT5g&#10;FlHlmPNKdIT9U4/a9dgVjJ+j5UPcuY3lKNaoEZsIcV/Lnwog+4nhxKdhjzwZUYkEbvE4Qpc7Zrbe&#10;kw9dycR8vgMn6OLzrXOD/QqpvBBAdSQZdA0PiEvRTsl4nsPh3hJy8EDDJLisKXk0i7N6dOxq3ELo&#10;FTYWZ3G2hG8kO10ApRYm7xegkjZItaVn7Xd4EOQtp1Ez/NtvfsszyvA5exYneFmLFf/McrCLywZw&#10;OdZqHza6jvzkIkLezveD0NQI9oZ/ZTVX2BKrz2usPMkblXtGE8k3byA6C6WfhudwGWJS4Q0env1q&#10;jWql+wGWQzxF4C/dvn2Xh+YFKxOa3eXT5kLpPcRO0Q2qvaMBjwSMTZmwxbD1DEFuM9VscI6yVBOS&#10;mUfKtpBmkZ9+eQxApG4DRvkn71074MUJEmxWKBxoPfdVXdktGW/Xm9JUSA3ZsytmO480ZkqTuzKf&#10;6CAtqTuJse1ZUmpn0Ax2n+iDdHRC1/gI49faUI4cNUoP9zw/BjEGcfTilSLwK5uwWU8PFUr1IrZk&#10;vwR57enPo6tEMbI4qB+2EP2Er2WH7qaRsn0bQa0TWT307GiJI/uQ6uLzOPVSD6WNxlvdy5BjxIZX&#10;7myub7iQYcLGI4x5zafUp00jpO0xO0pvbixpSPNYf8UbrMZeMyM0yedTQ55UGkvTsWComR35IRF7&#10;2NoeGGXn5En2WwQ775jfmFDFU6m3/4Y8sIvSvRqNhVY8gn9LbkBA6e4qkWn939kkkuE+S80SEU6c&#10;mFhDMrxVyzfsa3z/iy/v3/+C1xPD8ExQaYhk+CiOOyRQRtzYUf81VA1CRJ6RDgdAPOh3Su2Now1g&#10;Xr598ODRt9/88Ktf/fZPf/WbZ8/oEEBs8/ibb76nx7pH/txplDYCgGV6Tk8O7Ay+lIlEGKqFoBDx&#10;HUWAcjDiQ68mG4ZnHXkIDCbMzdv4ZZ1sZQempHTu19Uadx9KLa3GLkG2uckinOgl3ZS0ItCpsZDq&#10;6PQZtERIswU2rBA/z1U9Q2Q3+Inh1hbSEOiePfPVV1/SwI3dleR6VZasR/49s02fcwXAOKyJPmCj&#10;gdtoRQ8T/uWX9zB8xC00Y8WEffHFvbX6ZOvpYnT/i3v2Ra2giCjoi/v3htBhuX7nd/78zVs3eBni&#10;TV/4Bw9++P67777//jscYZaLq7PjdEhfmQ3iJCwV5oIckgeAlMvh54RynKXL9iWfkLqIFEs/gP9s&#10;J/eAabmAKyCuQgYI3y+OXvCQOJTtGSJaI9XYO5aUDaLKhS0QyLDxJ52EnEnNu/hJMmxdRMntcC2/&#10;LGvulrUIOw52tehIosXoZtKZVZ0iq2zr+miZvo0eowPZmBH+6DnkFert1fR5RA8Br6oEuytVyqAH&#10;8ecMx+LDHBy/zPHD0gyeN6luG6ij/yFqk7cXDdqEo441uD3mz8Oz/ERzOzW8BkbDplgecw6sEDAC&#10;7uudu3fvXyOTcAofFwfs86sX71+9wBTaLe3xI2h4bAfQDHsAGHr7zh0E5gapMnM4NAx8LjCv2/0e&#10;OoM1abhFsEYxXvXBo37jZUYnRlGUucLFK4zmNIwpwMhVMwRFlmoBKoSPV4a/Wu7qzeNHD8jBIrGM&#10;R+fnG2PDaaAu3GEH15h4gfKE4oveIL0G+VAI+PmzJzwx3hov4FA/e/YEIiV3QNmtvoRFBBqheV+s&#10;JxuBvElf1z18714SkJ8+RWZVpfqJVigXxAKPvsbXouSwxfDSr1Hoh19Avvg3Pz68ePP2X/prf+Nv&#10;/t2//wRSJxmwC/ApLv9//9//n+9/8xvynV9wyu7fxdNjO5AHXG8LGKjrBsp6Z+SM5RDuWbkavnM2&#10;bpUIyH5GR28SQ4MikjdeA1UHGGG4PSkyn1ttMWDDUF2X5fGOBOOktN+Oyb+BMwUcwnb2d0FLBMNV&#10;L/32HRAM3G2uU4g1Iq0VzmJ5eRQWT0QM5jUEycjDkyeP629kxW9R/dKwIduetyYW2qsVGdDE1XXG&#10;W+BvkvO4mg7iaw4M2m8UXEQZfRuDzoQ9eze2Sx6INzHFjETtBSoB8wqFfwKpRjLDO4phpL+zNDwp&#10;aA8kOIa4EAKUt+C3znqB7sz2gfsAZxFXE47iJfEaP8jOBJd++OE7nAvAuJ/97CvhntpXEGic/T/9&#10;87/fbkhJrkDWSlAURzNkRjdU5lJkubw2rSN+fiPu4lJZ2s5pEQ5QmZN1RQGxr5ZAjHnI+cmzl4SD&#10;ULD4pfqNhwmKbNInbGBRipQDGynWu+ak+SbnYaPHeBSXwKGKqtQ1AeOuRjICdOAUYfyePnsM05dJ&#10;Ixxg3Q4MirTFcw7pLaFv6HpW6mewk7JV42WRb7HPNZNFSTVcFinAjKF+UByoeG4SUdhvl90aPLN+&#10;l6lmib8zihAgYaAuQDeBY9GVbeaH4SGs3ANixzU54nagxvKV92AzkJj0vMi6XwFCbMfc5TlPpukp&#10;N6t3lYmLGHetuQBSjLuPqDZ4I3Jb6wLMrlXzKuBhws1xcqZ9yzK5CDHuStln0zi6fNC8PQPCEmHd&#10;l0BalIwL1g8E780LDP0tPx0/zUXH5qGVQgp3ko2j1v2WdmNv3tD/spBS9I7X8ETsdSovAF/HyxBO&#10;8luR5Jz1EPrzht+lYwb8yGGoi0BpEk/qvEC1GCPAbt3SRzx/gbKfiNc2m+GH+IGxIq/RWZOtzC/i&#10;ZXFD7Qh02rqUC5Ik7dyfjuAbnINtE3sgJb3xXsWrdZtVxjBjmjrOVxCNLSwXl05+4lNJKkNXVSBT&#10;pvajo3tcw2pp5uaK9FDfrAJ0oexTVx9CRNFeXhHu2ULTC02dJ0CqpZ5wLIqrlJoMQzP+pUFZIncq&#10;pITtMy7DCc38I+f8AzOTEh/uI+MlV8YTNIrUnBH2mW94IrC0gSMg87zAocm1vBMeqsXkJNykd3FC&#10;9AzaXiFXcf/yaHhknog7jy19EA/4GFRmHpFY43wFX3/W5GpUHBkmuw7bqnvUjFzuhIVdYCAgR7gV&#10;hNwJrdWb62HVTdwwiWQrqk6SfTzui70R+b4M1dDO1AZdRErv3+UD6Uwbw5y0zA5LthJALmjxZwhQ&#10;uEp+Eqsy7DlanVAqi88J0nNJ/9h2Ob7mjrmxZs2dli7wANbyEplnfRpUQqJbRAO3pvbKjoriPfZK&#10;ociHyrS+lnxDM/MNlolfocNs+Q/wr4Y3Qd26ORcSjfHwx4eVhi3thmbjGfFW8fjpE4E2PnP5Igw6&#10;LCt26HIJNncJYI6NtZGGQECzUBRp85yEE2MmoLFQp8y0xTXHp7erRPgfkYi4iMoMlrJPbKwo7uNA&#10;DFaY77f1Gqlc1/LHsYD+rLJiqdfQ2MGouPIvXqQuLvEkbk2FvCysTAU7ERtg89qIzuYlFq/KDncs&#10;W5ywk65T03h5CB5MvudbFIkFEMaElTY1AhL1zt8VZCr81WUAfo+Dqu+GdBAgAGyj71FR6AO8F3aE&#10;G7Pp4jvfyB7xAqtpyRjkLrA+PC5rQCCk5m/iM0vGKhkEfv7EEJgTA0pTMrOUtuV4/WYDA+zFrN6O&#10;lxFmtZwSMhbD8KluWTm99EBJ7PO4bhZAqrotmo2PMCclP89StFrtWZUlzmUCc8s/w6EVHlgW8zli&#10;sBPD+GC2gdepnUq6DkHgpLAT1b+JxS+IsstIgHMKSQrcNo4gjQUf3aB9tH4GzcxtcHe8bPfDo1oA&#10;2THkmBNqdlRNL480y8W5VX3GwwHUgI7Mxy2tLQe/4qjGJvCu9AKTpbxeE++m7y9dlm0YnY+jzhM0&#10;48ipr9wYP8FY1ZVETeZD12aAujMQDM4Rj4tGZ4tkENP46yJGh/POGzlNp2jgQa6GA0jpJSfRkY6f&#10;oBe+A3HA26Iagr/XLRrvds5r/owbxCbijFcoq9L2yMRFH3JtD496o5IPmD/G0WFMFKWUK7mxkdja&#10;XiFRHzBhthngNRyR4h8WnITeiBe2soWPyYs546hDXVhLLWqKn1KNljnkKn+3sSpWMhLS6EOciy2N&#10;imwSMQqlxgBKJr8SZeBsXUI7MWuNVs00c/yP/uRP/vgf/cnv/KW/4qwfrB6pRQHtz7/9d/+OjjG0&#10;rvj4jrYjL7mazQb6YC5eQ6i3ePWNXa39LOfI3K+hSOiJ+a7F3KJsxMYBpmitAVUlXgqn45hELr24&#10;kEMTme9Re6dNIq6NdaERf6Mxsh36nOqNEEaUiVbesFNCePEesMlzlB7/5LSjSFGT6n36S6ROqY/g&#10;PzTBRoYQ7PIBnDLgNoCk2ksSutN6wTwM3yA2bHU+lD0Smn4JhOpIMaRruU1qEwRYO+Bao7waXBqz&#10;SWMexfB3E+NJ8XORVgxu5az22ZMZaHd4UdNVIsYCSLXoXor6oSKK2pE3fdKa0PKNTkWtR+tWhgWC&#10;GWHej1gPWV7bRfw++FsAQORFeNfKwEDqzv7X/9nfDV9c/aI2tUZhSKechLIEhipT1gUPghz8/6IU&#10;FZvF6KtX0cHgG+6GhZBnr4tnBXbjKTR1rFd9QkzCoruCk+eGqnZzD3TCcrWEKnNrPGOjVCZYS17p&#10;DXNNWJDFq2ZCmlpqe1/khFlnCFB8M1OM/JCXYSy9VQePUDpSp1fBGyKN53lmWlK2J1qHmX3XOFcJ&#10;nzXCqDu7zHqcQhm3Bfbiyupw+Q/+RDKVFWmGN9kzzcCAn3S9thYh4MVVh6MODgqKG5j/c3KIMj0p&#10;67w+8ANVLTfIT/pkK2bxrnKjpUoWlqiqKtc7zAYfR5Zph9l0kOON3UrT/zUCcjA8t9FABp89SgBW&#10;mG8y0kXYdY6ffzaOgbKps6vLlU0yp59yap5DIRPv493mqut/sHM+2yOLKfthuFKgwhZ7XK/aqt+x&#10;P31uh8qnKzlmo2EZOE70E9DRotinxT79aqEUZIatev0eQSte0a9i3I3L3xN0U9fPLxG0sDmSs5zH&#10;02i7lNjuuXaY1aFyy/mFrx4yz+zRI7DP5Dkvv1gt7RcgUjnjFo/LDqThVts0W13pUldQoevA0Sy/&#10;wSmyFLuOIpw/paXwjLvX3gcibH6Ld0qGIfXKNfhwYjF+ogKlJWJOFc9rOWaztCq0QJbCRbvbaEjm&#10;V3dZ7gshWdzCV26ZvO08HmC/RtMYHshhbZ9rgGEbNytl+b4mNvSjNBfBjrNj3F5q3TyXnKicg6RD&#10;SIKL1O9BN5Rlt9lLJ53rk3YnAPAFTIMO7+Et065zYUeVWfCw/FWBgd5wLRYuG8MEA3figqL6T3Ol&#10;JXIQEOtTjG1LJYmGQjdBm+o2BYl1G8/biDqem4fUmRg1aeiweCTXWCWiEXdSLf6yLnJ3p9Anlv68&#10;VIPObtLLV7zZNqUs02iWvMXU/xox5clpC6ccJMeaTOMtLPXi5FCeipT6LN1BoUTPxxJuGSTVHEYH&#10;Wy7ImjONUR/N2rS2I2m2O/PSVFOuiuF9kXAnaUHFzATixkVgETNajS5e2Fxg3dt37G9z996tG3Ch&#10;r1/++c+/unefWObW/fu3b9+5KV6G8YY0UlCnpyUPugb/MvUta56T0z14NProg77REhG3+JrSCTUE&#10;P4qnPS08+CRlB9Ppwyz+O5OEQ+D5OYKn8Dc2QcfFKq/WWWPsMRHYzOnyDc3c2HbjlWLd+IWnYxMO&#10;kIqc8okWr+Mk8n/b3DrjATpT6nrBnh11kapLVhl+CQWydNB8+ovmgynCXKSkL1j6GqRAgBhzwYOP&#10;j+1gF6C6qrTt1qbZUrNiBAvCrYXQGKVpQV3a47L3ndx0eNhWqjLbpFWq+E0DzYOvJ0Sent7YiNPh&#10;a2oRnRsXR/kczy3ESzyLG162PrV81KUgqzxz5kNjMUWq+xG1ZsfQTGzt40ML60bYiWAR/VkJuvRy&#10;NNS6noZiWI3ZqRZwmTLhIpYADdhqzi/JNV2us7YHGJUgcl81J4ZvA+N9vWCiy3Tof7VB96Nj13c7&#10;njNQ3ldsgiEacwE1eaVPx+xteRWvXFsZqgGUEpIrwiLSNnnCCeBPzSdGoz2NP2vo4qH8DIET3An8&#10;nUz540e0JuP+L9Dk9uHDl8+e8M8PT58AX7KEjvuEM8uu8ujoYBJUPJxm86ClcQrsTFD/brUON+Xt&#10;ETbHKmxoD965kHhSJXOYdUVvIHvEccpbP2eZm0ZOex47zeJfEeREwbNcBzOFcwS2C0mJLLIFYxxC&#10;6hHOnyH9CKiyJnu2cTLeUYt7JNFO3qvupzXu5cNN2ka6TscZcuH8kaQjDDx37frf+yf/9Ge/9/vn&#10;r16hyoRrYZM4w6c+ffjtv/03b58/uXiWGJE8ckPnwpZWMVFhCSFurARj/qFJnpH5eFPy8zxVj6X7&#10;+Nmcn6gW9kURzul0cM/W9Ruw2XVpZmagVkquNk5Rr7W2sYvr9HAUVBc12WzNFHS1lzOzCDOwRYSL&#10;Fb+ZxN5VDtMmC6De2aFf3BU0hVcvGPkFekWuT1cLBYkT+vjxs0cP6dr6jrrIUD7y6hg4SsUYV6i0&#10;kL7KK7Z/GnFjVXLQsOc36ISK55b/QFJzY9R3jdwVBh/HfkU4Fux5wswUdV87MDZ3UQo6CMEBwm2c&#10;JvlyqynIfnWOizmdIIK/57GD2oGJEfY6/QmLQ7yd84UOsV2NdWL/+//kj1TNiRROl8Gk5Xr2M83T&#10;8pCHr1eLD3ZUHjlHZEjn3CFeGO/EUP6DkFcDDdjKlJfeI/KYfqEKDbBkdVHLituhSCPR+Igli+s9&#10;6NrwRIrueIoppuIOgnbnS8rV+0xfZtws6l6wppACrpqpu36Nl6H9PTwO9BLs4bzZqOOy7fy4BCet&#10;lnlSPkC2qnSs6MVgQ/sHGMLdrrJwGpO1VqTyM7iP6P5Ij/q0GkcplXzfXeWrr9NCPb5K9x/ViazJ&#10;4HBeZD8uKWcKzPCAbXxS5Y81D8FCfNeKeeYNHvLUZ5n6RP1/PnLpFMBPO6RhyPs5r//lL38JtIBo&#10;zx5kSz42TltwgjJgs41HCsUuoqb8U5ny2VLAYyRbuVH1X0pfrkL9FWRuDPsRYTgpPTcUT9AX1C2n&#10;MU2dtEqdmiWQv9cz0NtnxOWe2t+iaPdQkf1Mynlj6h0dMX7OJyJ7C4pGldP9PT5RVhK/mv0QuvbO&#10;mev6snCuihp7f6nCabDyU7glRG37fG1SZlhdIWskvCG87TXxzI8P6N33WHScGeGNyMCVGajMsq9h&#10;TnrQ1gscgeBzKnmGzQxgzvGKLO6zCOTb4Lg1qegifJ+PVwBOzLDaJp7MIhldc2n0AvYHimlM62SJ&#10;ZOkit2cvlxDo0LiTDuxtbf6Qan30SCSHE0RExDy4caLkqRGoNBQCRIjlUpAU7sbjmPyGpeZAnoSw&#10;lLrUR/NUNiSMXcBPbHRBu8JGJ9kDgLNmDk8sintj84gEdsoQCjBF/ZhT4mp6fhVHGcn0JZMxaStb&#10;qFvA2gjqpy4EoETZaTBoLabkpZoNqFIjtkZXgaJbwFq4oWE/wQxtWLc8ssS5isVZxvrOKZlkjMso&#10;JrQM4LM8moUCh1QXFnpx52Oq8BZ+looOplIYlA8vXhayeifbNuTNu+GTjTHOAxC8DxMZRRs8cv3Q&#10;tK2oNbRx2ULx4MNPrYWadAQJftJ4pFeWuhyujxrEOFLKzyAmtDhWwb6uZ1D9dkwy7KzvEs/FTgEE&#10;hqXMV+epoXPIFrNh7kd73w1zwE2HFXD33u0vviQDw9/3vvyK4dYENvQiunr71vUvv6KH0s1bt6/z&#10;p1GA7EvDhck4IZov6VXqehDEcmUh9u1WHUoWBs8QFMjr4rRWRorFJwdhPRt/dFnQUpZmd5ohYpAZ&#10;9qpaEI8V8cKU8DIVCyNb/EyaP7VXLx9a8kHzxBqwubQYiiCg/yqMFURQZ5cD3k34s1SfjcwhGoy1&#10;j5Eyo0sNDIEHHK1TDCpwYPwoQDxayKggmuexgvvNFWF9wBRYG3owoBYC46SCcJuokkBbglU/sAnO&#10;Vt7zmtQhdl4brVeddCGTntv4kPMy4srJB7OlUa1+zTPUvJvkJM+XF24T0VjS1idxoWHsvB8e1Nws&#10;VibFJXaj3jvRDCxC+J0tSVTpEcwEcWvEz5d2BOAgPCi6gY0xENkyKvYlX7lakaOl2NzektK88c7t&#10;O5xEq6VfvY4XbaaXjxj4hWAdzLbEFAGY7QZo5yiZvyKrSU+U6h59oPmqhSnzQaW91fxKFzb6XMGY&#10;IOwKpVaCZV+Z0GjHGR86SugwSZBjjYDtCHEdsad4blP4XuMC7hbHjVhRMgs7uzat/JaxASbpz16A&#10;2P7yOa3YEXi8kU8vniOT6DSe/fSjh5S0gcnT0oPWaZgmlvVU8wYgOJBQQi+l3sgLnUaDIeE64bgb&#10;ioD4pA2s1JCnMYUje5pwm8M8MxW45qxCewYw1kjqGoGZiZpNL7nGUB07omOm6dBFYkrcVfj8Irx0&#10;OG9A6+SuWVNyyA5dgWtEEnIVYnX9EONDVOXZnj5FSkVtlpiBcYZW2e53z4bP9Prtew7J57PnmVr6&#10;s9/53d//q38dpulrNBgFDk11wtNmpX79P/zrN08fX7lw5iIdtz47RpzWpZKUkl57Sp2jTLb8hTCN&#10;xlGnt+GzPAz2zm7+cSIytX/mvQxN7pYlZkvQKk2nV5wc5bUWYx+GPnaaVH8fNN2ufPLFL45e/NU7&#10;mR2vNUI6iulVGE1Hb+m5HxMUjMzHB+GSti2FV5wbNnoC4zIB9sHJYf/UrJ9oAU+D3mtvHj58+ugR&#10;NY60IEZQcHI+PHz0jBSdQc4rmrDTQtY+ZSL+HnhiM4nxR4olVLceCljzz/QNHbMORqW5nQifHRZB&#10;ofIxjrzbxM6M7OHQ2uI4LFIbWFdD4/W8OB5n+JRLpc/I8QSttlm5WRr1G54tPBrdpXrs4YTbb6A2&#10;A6cQvLP/1T/7YwsbiCnz7aRZWypw8dbtm+EV0vsg1UgQKrvKh+AlbKcPQlU6V/lw6palNdURVL6c&#10;36maz8PTAFWVrko1eLDdzQisnCP2bMSqtKezOwLvN2zIwNaiXpurnKO3LDYd3ws9DrcEeqjosq2T&#10;59OiQQQG2BCoeF//7Kuf//xraxkFNS98+cUXjFAg7GEtRnIz48x4PisClcIvv7x/5/YtXhxtBvHS&#10;B6V8j34ksSBU3Cwnj4aZwberLuHgdeAYc9tEVAr6tCNEGmlXCrEdP/vi7Xm6lhX2REeSh5VHskuh&#10;uM0pRAlO5AHmXeXhqY04eAgxnz6zPXrjbAPXJ9FBLRAfbmFvQxjmImMWsa+Crwet0hEHmEDWjR8u&#10;PNAnCMfIbZXuTKtN9A079v3336Nld/a4csGLYUlJ5FrGvQJIMwp3Q+2zbo6ywgFvcoqe1cvxaoUi&#10;98yr4PGMles7rpavcSHX5Cfyyjx8dpLJzTFgnrvIpUJN6hCHzFRMAo3PPmDlBkerqyOioKlhM5U/&#10;15y6uNvrvvRj+GeNKPxhATmLVrkqyriBGkJW2SQeNij/PAH02BE44iwO7RetrdLvv8JveVjoznlL&#10;OmDOKKidND8YWF5O1qOSkfNrNp5gsn5Pld5aeCP8rMyssHqe3OEh6/Jq2uP4GUS1XHyQIirzwREy&#10;+u6FiIhqDVIaas2gVcf+iArjP3FNPsXnJOMXlLsUhOnHCuuh6uEQ89xsGL131g4147cer58xFRCL&#10;2WGiIfE8E9t581w6yoqMIndJZzw3tIF6x5QJUYPa+snn4ee43eJSeJCBAodk2ioUbWQPr4jQJid5&#10;Ac9uTlIimE17RMtKdgnB9LW2H9HSPAkOSjJcrxZr5v2ke9IaSHAoJpYLRZJY6uxvCKGpg523iMIx&#10;Bnv9igVBuhBHkWaZq3reAQp6Y1xkcbglTC+deZIWxa6LlSh4RsHOGchKecyNnKP9GKTFE6M1OXyD&#10;2gfBKnwHcMu24qgiac3lYBQ3TgFVVZIwa8Zlgwf+CMo0lWz2hD7A7A4JesTYKtHce26giF6ZoYqm&#10;pn/COsXbIhJ+z2yKyNOick2w3VgnblfdY1hFEg+f2ONQ0rTOdUWhPGZc8KYGwIKQHcfrsWow+qC2&#10;v4NYAS7Auj9++JBO/VzTBWGVEC0brB/A/5GrzIeU0Ji+MuCpOHL+aKihTq16Rm66JtZDexJg8Lw2&#10;VrFOQ09iIRD3ywrobcdT6uyoYFPOAQ0Ou7SBlcy5K1dsyxkZcu1opu2XkVAg/Wj3ndVFvEXTLKMi&#10;dKShiI3LbOyE22rihd17yS0IqJ1xSizlMVxN/84o0iLAEEbJgUSid+/d5VxYVM3gpuvXPBhVQ2Hp&#10;+CF28NHjR3gAfBzewOPHj7g4dTX8zU/YDuvNPn9GkMqDidl0w5L5IymYH/AnAl71zSuYQQIwNTq4&#10;2H3bsoo98cE6/TXZkxw7PKlWaR40U8cSY8SqT8YoCxJFmLQqcg2vGgY6dcrP2VCeeupOlK1DmqPT&#10;JJlQGA4awGXEVLJbWAQVoFyPz2JhvNEw1OZm44JqSniNm2hl5mveG8zB2EqVCBKO+c56qG8HyfkY&#10;a28ovitqMkc2loQ3cPij8M+r5Ew/gVhbkcI3UxpKrwVI3Um9tvPSTIVxeWzKT4KhQVfzy+bCQqp4&#10;zY1U4VrNEjdMHIzc8JgORL6AmTO1fP0apVkocNxobqmbllXOh7I7NvZgMBjVoY7XI8Pxya7QovUf&#10;ONo8O6l4RhpQjQ0534BnVG5uBrYSjA12h8/ie5l0Wit3ZGZnHCRPch3PAmdrZ3zrZhw2gVz0AZuG&#10;nw89kqU9cHQpP+8BUOBSPnr4gNVg0a0lu3PL+ZLvKUK2oobVtu5aOuK6txnkcNHifJvRsSycNNh7&#10;v/r2u1/+wR/8vT/5J3/8D/8hD/mKccDnz16+xqx2UhJB6adP//bf/A+Pv/v2zYsnZ2hv8MnMoa5x&#10;nrTOGxzpM6coFkMBCC4x7MhZBboBaWlZlEI8uU9KYLmX2V9uKYW2DoQm8zkLvLc+HxJ/Svst7XNs&#10;OkZBe03LMnX6Me2A7YY5hjwW6ViurAuW82wt1vrEvnvHcbYw5Nw5rDACPEyQBbV6rRYBNpU5aUiI&#10;DDIi6cYNBhVcu33rLptrOYkz59lm+1JUJwzD5ROzbXASf/2r3/72m+9xDTgucM9wEmpuqbSQ6GN6&#10;RfMR5NwQ1PNLAsC7d79Asd24fpNSHxQnTEh+SMEYvgxMDv9QPHZByaGJWOnuAxeTi5FrXZI4zPrA&#10;lfQMDY169vmNwQqefVTQgx9+GFDCr7GkvFnLeYX85wcKkO5BQWNuEt3//9W/+MdoXo3Smw8kKHHa&#10;Cdk5Nrq50nMVjJAwW6NgWXVky/aiEeYHdyDFrt2+wB7DXAlmpqvaULGZDsLRuiR/3UqMcjIj2b83&#10;3x39Y08YHqnPxEeMYYOKcRakjaSZnvQ6uoWQHheuNZ4FnagVrV09zWzBXpPmtb+zEQcYVfSzTK9t&#10;00zvROBGFMPuPsD+BM5jYoCZAeMSLRafHgdAKj9uErsihcAO1J40o9ECFf0qEnBUM8We5Fk2IFzX&#10;DU1a874ZidljfrOK4QyC+JdMdIFncf0Bh6NDaMUbxFs1uX142fyVcKjHAcs9/R0EiqFPei4hEGMF&#10;sNp8n5o4+hboAaTlE6xyHQPtWv9ycYJkAqIn6VjuxyuXFYnoZARlUL75ORUCGWEXVs0GnNySHdP5&#10;E4XJuEYzXIsFPtTa5Q3RO9oeBNzlu7MqMSIs+JmkKWyoj3xBUa6qgFbuPk6uQCWunrCB8sb2i8xF&#10;LJHZqRttml+QrwVZi3B9HlH8uh7r0Av8cznsIy4CN4zLwznHlS93lwpzJqafyb4jP6k8MwncuRNm&#10;inIryJlb6XSqsZ40+auTwW2qsCq83kxC6X7VqCclWHGWdWlQdlYpyQMoWJ6/XYH7MYavwbWFBHwZ&#10;XkqD1CrFapI+xa2CBTDgQrOqqVDvtmhr5yBwvuPJP4XUzIqrtVd7NgTFwvBan3E6pLdUws7LgMM5&#10;WQWuLM6hGWpI4ikS9KnhOIYEATMBuPJ3Xf/KTjL8ptRDA0yi5kDobWeyeUzXOa9rEZFuaONZl7/y&#10;UzD5RVEDzxY75d7jCpi7Y9/HE2MlAWslusT6VYDZzpbdoZknmcZ+qDzzFj2Yo2W5ZqTkh/7wCDAI&#10;EqLoHp86RXvNzrXvjsHSV8Ri0y+1fFWzBXP9ZCNzB2sqlZXif4W7ytmMo2pTjMn+Mp4OOo1G3uPK&#10;6Kvcjq2hTpvAfJXNVUeYeuVmAqeJrxQ3QSWb+O0B5cLx2rKnGpJQebMEcchtKUlFu+1c6ye5Qvly&#10;AgaoeE4FBo0Iekt10KuHD+Fkvv722wfffffjox+fPn7ygoZOP/74hL+fPcUgGfmnswCwLt2+hUg6&#10;tPc+7LTbWCZDymOsHgtio5eqhMe2FVFqfFRqaKGO8UwtN7jmnGBWH1zNIaOItKGZTKCRfxZ+WFqZ&#10;F++aY65bCLMuQQzsy0AEo7712OCOMksgXMuODhxx9UaIOjjGgi/OaRsGkSaSzMMImoYK8CFSLuuj&#10;czAdZj1R3ZGQFPYqu0OyLCXaXiAJ4HEhUA7hNX8OHhtXAiSHXWbPcXXGOgPFazhMH2GLCJxA0ilS&#10;m3yQdHioq1OezZupHzZAQUnI4tdoRBarpDu2uwjQ9Qu8ywFpkumWDoEcH29RQcZEy8ILiGw1HyD2&#10;ndmyOm1fREpjj6aReKyn+tIYXGVNSHgFrx6MZROhBtFyp1WOiVbwDj5CG9FUYi4zgCC4UAbBdCyf&#10;viPMGzu7Oh4BK4qWDpM9rLXENQQZhmXHhWnbqSnOBnc9JbxsoQbaRsiKT/j60R+fu0UlWk4pTcim&#10;WIggO1WbTGtlVAKWCogace3ds0GaXf4E1+x9AnOodbbNLn0pKa9//YKd5TBKSqw9bNq7APGsHWhw&#10;RkDz+MPhAH0HScNBffKU0/f4hx8ecjbJ5HBeWYNAWqtUJImbqV6oDh7MucYjYjFsARo/g06AHwAm&#10;6Dq93hJiE47FJW0yHvIarth7quZMRNqWN+gC1SfNTgNJY3SY98DKRO68WDjdVI81C2hsoCLeVUHF&#10;Z2vezV9hfx0HOTPH/ZGTpRsai/6Hf/THv/eHf5WJodRkS8Yg5RIk6yFmdOb5M//uv/vvfvjVn75+&#10;9ohJJxdgJQVAxKaekykiloxZ+xdp1x+LwtQUCgfJ0q8x5Ith5lDxlaEUcx8rp+g3pZ2t5sU8i4IX&#10;CD4auvFJiKSyLQos0iehwBQrBDDqVynOfyZGVosaw3J9hgMez5NULSAq+KKsUnJlYtBOOboHNhm2&#10;594ZVh77bhOmFXfoikcYq3pCbghvJbAhSMTDIphhf5F61DL3HvTwGhIjvQ/2h64i5HZ+/IFJfUCX&#10;gvmNT2fy+POHj55Cb8PxefL4+YMfHhEgwfhxHAtR4hvCvNquLp+hbeUbb6acks0f8816yI0RDxoJ&#10;gFaS7aXxmR3lj2lU7pBtorfbgwc/Qvr/9ttvf/Pr3zColFXji/ofZguc/b/+L/+pwHDCTciOpqUs&#10;Bb2mMlPtmn3mQ5fq1WBXDR/WakyfzTbbUOzkbno6bc0kaT7SkTlrNnTxjECp3ZNIrzfk6KxRPh+l&#10;4mCY3SiqETDmn5848cdEFD3yxrnoyb17ay7+jbN4uOERFdL7is9yoNyVueXXVDuIbPE3P1/Hs8h5&#10;rKytotc2oCvYcyZ8TjeRZ5eoZZc6Eqn64DFGVEacClsUwDkZtbwPLdlds7J2sclIS1h7Eucsnuxf&#10;KYr8JP7Pl7brB8yjPrcdJEeEx6hPvxGdgSL6sbMRJwShrycgkeTKPyS/bXxkxY7Uz2VgeHLM8yKN&#10;nACJNNwY99lTa5JybWW6SaxqVN+qOdnNk9cbEsxhdV9X0FzTiHZZsze/0IcqB5Pn7XSlmUo+feqg&#10;gMTcIc/rsB1SPWNA1QTTfoVVtkh3bB5CBtLMzAwJT7cYUtM7N4KhQI6uV1mIcZZE7oNwC1xy/vTp&#10;Ed9rtTG3ZvFMZDkrf4Z6ZpVrGlkLCvkw0hwEDbCDs/2FskdXLu8qNxxRR2LpdoDMsec0HnAv8oIR&#10;EiWwsSra9FJhXNl42IvhlFg1rk1tLOaJW6Cw+bVoE3QupayFiaDaJrpxyq4Ogf4Bu1iQX5nvCBVt&#10;Pfdpukp3R4M9v2J08gUJXAop9dNQf5x37GGTy3Vti4pNUTjnAMkUzkAJlMUKm3/7poywTY24j6JE&#10;TbjPlofCEyU8C1mPrKBOlH0/vQn+443zWYd+FTTK+WxTDM/40KECU4KzEPmIW5CTwD4EhQsVzKb3&#10;Hc0UX2UzavWIdB9/Sm9yHUUopJYX2CPMyad6ri5j1b1LrQjZbChQsbcujmkqJbZuBwbDfDPmj4K2&#10;3JrxTLpbGNLPnuusKkOoPHmdlwJgUXBv/JgyNKpeGIcSrtud7OFVqPS8nMH/lmU+caiHz5tm09MC&#10;GdSXFWJ3niaH2DDsvJ3cXMr8MwMewz6TVRtSTDTE7nACVsUe97OhZGC8pcyiOxqGDYezbegnTuiS&#10;QOeAa52g+JkX4O/iE3DETmEOEdLxx1LawMVOIiAFoR/Q0bWSPbdXP0C5MQ7Uu11YqEMerOKEb1/P&#10;PWjsa1BhGWeZXk9Z7x2rZseHC/J9vJ5q/7izati0tCuMaTKpFWjpOtZZYgm+uJA8hc8WKwr3kosw&#10;lv4pXnWPY89ZDTIwjMtbWL/+XQxljlfDsnKQZA1U9DIlo+R3SzbjzHfxPFbP2Wkym8RDRZC2bR0p&#10;0bw7bRkml/tysKkkT6+jQ3vpAqoVzyEnUmRsqJzRaTGS1LX6fdV80oZgQoEtgrF6zcFFErkNQprT&#10;tihURIc+pDxzMZtumY5l3Zax0bjC1tNMGEPyGpcxJhsfpJVfNFQjEx0+3XBlfzimsphE7uzsjAcH&#10;7T+bpnhcxFxsMDBboP06OUQRzE5ww8xrJkClOr1aPygNFvpQCTQs3CgC/8dKmPaMVTi7FqKqWdRp&#10;jeagbkl38v3YfWWG6t4exCAuiUelblxJsG3KWVtsiDzDcQIPWpf6kKdcRnonfVCyqsCIrrFgZyy7&#10;kkFKtsGWS5aexZAClNFt5RDAGKqDc+2zzjPajoNPptc7tQLn9VviGfYEB+cpE6RfcjkY1Aywf/PU&#10;uTjGh7x3FbUy07zOJH0js90odn29QHULay5s2po/WmGHV1G3bcM96JE14iL9go60eOI9KIkxDAJV&#10;kzT0BrqIPswQTIBX7LR55RrlAzfRA8h75I9jMhXGRd9mcsG5RoNevvLnfv/3/+Cv/fWbX32FErTB&#10;luGrGq7aU19HSPPrf/2vH/7m12+eP7l87jShk1qiYHi+taAyAckZYCaHa2dDi31t1z4kQordIu+5&#10;N+JuRZg2Ciom0QQnt0Lwsfddp0Oe9c3Y/bz5Q1FUhKaVMPQ6KS3ms1AUNToyXSnopgBwBHYYNrgz&#10;6bXF/cZi2j3BKqZkz1k0RxEUxSeqEN6ryWtwmaONGnZkPCMBHmXOm0CoHcTnvB4b6+MemGZhNZAW&#10;WlxWl8W55vySykZOcAnIaXEFxJg5pO+IdmhWR/MpZI/XI0X8EBYI8QWEIAyorBDKtF/R9595oMBe&#10;J3UWy9zVeLNGqcfZnHPL89onVTY9/ttcGOt10Z0eQ3bBMha7mrHyGA6OzOgYqv3/5n/xn0AhIa/E&#10;OztFdW07R6tiOtNxmI1f2EBFVrDbfB7xHwAbnyqQEK+0sif3LHTExpqLYdYAwQADr2UN8m08UttZ&#10;7YSxU8MBPoE7mrtXFpWY6AC5AnSsi2iJ6uayerqOs6XDmIwFm8q9fw++p+dqYZbJ/XkSHh41gl1c&#10;kBI+C42vGJw/kuOLrSvhq1eM3DkPRfQKuzDxEdwye8NP5Axk3zlj0jBUc4idYYCx3RHqGJCTyHr4&#10;8Meqt3XpovodlVvQRfIOhZpYyinunFdRpTUNVFl3cK3WiNvD6q0rKw+Ys0LXQjPaPA4XYBFICSQQ&#10;6kckeAdPJglyquHcoAyLupTsfMr8vHSu3uSqY/WYFw16JJsWbxqldqhTJTzPMq1LQ5Xb0YkftKmo&#10;FbCtulqD4dG1jomrz5aUT/cwqs5DPediLkTUbzC9Xm9oZyf5cYtQU7Vh7dHfC8KKIdII/qRmVryX&#10;x4eBEIpmCRCPNuc+B+Pw7IWeKq/nmktr1gyXIBbCvXpqmTePVER57Q3DHKhOuXpFXzNStTODncC1&#10;ylr/5la5LOe2DOl7u6sxziL9yKqOW5LqM8EqmiOI6GKtMIYr62ISKldPn/o6UhN5yT7A3Fbk9gSb&#10;PMIVd7ziJ4PAesnX0tdWv4sN3NPYCdoTt0k2Rf6ipn7ZvHFbjT9j6IF58Cmi4zph4Kxkn/30JpbZ&#10;gbCzvC6CuDK6m+GaYOqHmWf1fvLn6l5zmtNhPr3yyjmsLCAPmTzqsLD163Avi+bRY8OPWpzPKsC8&#10;Wo0TF2FfuIAj5CvBVgQjyPG8C8lMS/qlPFcWMnhYN1GntvXk9UdyY7VMrYmfZSmdEz9ne1amYqch&#10;h1tr8KMHVDMYe1BjZqJ7vcgVc7VNrt5iLXNBR0ZXSZDHqG/nweKCrO3JyVD/VFhytPlKv3tv27hC&#10;2c+YB09E0VoZYwY7y6Ixp10+DeFBMYQvGlKO9ob+kfjkSBMbNy3I53O9w2rEFYMjOaQYcAjExQ0j&#10;TzMckG62LH6NpmxixmuRHf5hOiB6SqWM9BvVr+UnyP9+Dq1CknDAU5DkZcRAsn71hOgNNlQUP/SA&#10;b5iEI6FaX2CDgEQNyQBxA4Bwzf/xayaNN5UhWdQvN52Na+tVg/xM/RAmUpa4c1Tinb+9QGXxQ0y0&#10;nFqu4pm6d7jmIdArjBVNSy2T2lV4UGtkqFKq5snjTPZE9lHi7BPxsXRQv4DXeeodH34KRSTBttMQ&#10;Gn1BNdeHLrBqk/bFuGVxvgMBl+r5pGIvsSOmm6mvOLcPdtqD2yF2W9sG9adBWsPI+VBGwvM3V8Ir&#10;wqJRgTMTw9Wa42n9UDHeRybMLn3BUyx053xqudYd7iRByjqt+Uel7WudHBptwkXWK4+ZFhU54i65&#10;lOhP4UofemEDqUMDK24uaLQCsB6GfC76ZVAIvzX8qcDaEL20G6qSqxWCiq0gteLtabOOp/wct7QN&#10;N9ofGlsXSp4TVYNkajVaQJ6Rm+GkcO0117Fuk3yyzYTguNrT2ViuJ+VB+a3xTCNE6PDHTnSoNwZU&#10;EE/Fcc4GNqgOznXlM5AVrcW1IKmUi2SsQw5NI/qIWaLJM1uscjOUVPnDbeaHSJb4fXn+lGiKIMhr&#10;sRlLYyO4TSkNIDO2qFAZgWIvcOfIB9ixwt6YGCxG0FNi8QRgvmE4nHRBJAQTa4+DTUEH3ju7DWPt&#10;5o27/BNfKbV0eUUahBuYJkd+wR578oxNWNdQblvtXFeGHCWVOVvMCSpod7Ikzi/AA/9EvfOuq/T0&#10;xYWjt6+nTNHSXycoyk3hUzhGtH+5/7Of//0/+ae3v/4ZNVg61OdtROCS76iEn1OA8v2f/vrJt9+9&#10;fvYEJsA5DJMOiI1DWFpVrqNBbvFgeS5iTbxb+kkBBnc6YxRQISi5072M4owI3wgEdTi3j4OqZ/vG&#10;M+eHx4uPGU3G76tq7qAsbj+CotTaEdYKf3W2eftyhsti5OOpLjn7FUk2S4P5ItDISGdp/z1H5adf&#10;sbDmBqiCtxu+dzyNxXWssquTSgkMn5pm4TOLfDT3jviwIzQQPzGYQ4odGIook5knE2OYfwwntCUh&#10;xqQkj/3WDJWfvnj2BHrLk2+/+f7Hh49J8cF+RDCJOGw0zW6+ZRqe9aqXLzmmyRFMHylhQOHX75Ru&#10;mR95ND+w/vvMAAW4sdYX7Uq3mZ/RwvmrL9nUgR4w0M7+8z/6W3wqj0M1EAbJdnA3rkbaJt/KdtKu&#10;7oqd6YX0Lty4dRst2lxosgeeWqRMHWK6eawQLu0QKEGhz58worY8N/0qM+SEOlwLlM6e3J5ctAUV&#10;VaEJwm2bNZmVYKK2MrfLBixPrQVmVyxipsNOjBdBaIeypZ6UMtELVAyLAZiImTflZsEPvj5ei3N1&#10;akQjHgvoxRWNQMLtpH1++PirX/+aQBOZ/urLL1gbOKAopSJje3Q4xOb2rR2jGUluiU9mVhq8vjVA&#10;qq/0nG9AsqbklvxBfg2dhu+K6HgMxINrmrWvn4Ap26YdiLCGPlMdkFlBVdh5NWchAWIm0VdQ3PxQ&#10;7Mcv39KXJr0qbVtUDQyeszsXjd/rXy+fneHR+wrVZonbOL8WrUXXseI2D0F7rzpIu1rhEKkmMuE6&#10;lItyRZG0EdkiAYwEMVmlKnrGXIdaQE6LWDX5UypfaamMOTH4lKdUu08DmLmk3K3zVQAva8yVNaI7&#10;rY+m4ZK5ng0zHLXEf5FM0bfyhpmprKLxSjXCWtrErUzC5DGmsFjJpQfN6jQ2JDx7RE/r14dtDyrg&#10;BXgMHMLffvMNT2F86JXpYf+Y2ImilKHgvF0HIDpiRAih+tUX84lBGm9s27XGH2GKXDybvZEaIzu5&#10;y8OG3ffYnOyFglLfXm+1gSrLyMXr0Atvv5ZPX5ATe4dk/VV56oudOFODb3llAu6ic39oxwo2LB0p&#10;EnJe27wZJsb98MP3YA1J1GniooIf7XcBQJF8mp3HLDPnWYjL4SIrTn3Np8w2+GVjmWZK4LBqkLrU&#10;fERtUV5gOGxsNCxBQzCd39roJMHMMJTVx48MMD0+sDaqid3DXAfy/vV4YG0XsOUT+SvenggxVuIm&#10;qoAP8kEOdacVUeYr3uC6dmy3Sb0ec3Fs4+E64X2c2BJyMM+VdAc/ZDd4Fy9AonC2MPw76eOLCjrY&#10;I96wGb3E21d0wUOAQMn3otFt3s2atvPNSVogX6rrhCiUeC+5V7wqPY/F4AWW4RmlWgpBBdvL53wQ&#10;JlN9Ih5/DowACF+LhT2jcqOR58+Z2QIdwRRKw6sXrSHSTEggKJFgUzQeAcyBv+LKBVHcLeHZt998&#10;y2wV9ggHi/OC98JnYREbZEQbehrcK4/cCZ+FUHBvRHR6YE+fjewG0ZzIAV7oDz9Aa+OHhqO07mCh&#10;kBmWlCovCwudzm5FU3ftlCSNatV94nw1Mi9c94vFwZ9JGeroyDn5szHECgMBH9ppTVPKw9jofBEC&#10;eyV4Zs7qFGWYrDAGuE+xrBHb7Phma2lYRjquMqPQZV8dyDR9Oq0e0vRzor1B526jhFlMfnX7zu2F&#10;ECedx+1FppidctAQpxgBoyB2WZdyEbbJZh4oqokjietDKQFSQXipwNsg3tIISUFquVo8hTmo+oqr&#10;ixx6RU32MqZarxFK1fC10NrZZGnDR0z6lXivCrhJL0ZGjUiaj4vW5yWGSbbuVPRSMwtUGE2rOTCN&#10;1pRebgTNTMu89MmIW+JE0oCr7RHJe2Nz8xW9TFt2M8ow72UfEQ81P53T6/DuSWyoCDvOuUvDCzsi&#10;WhwoboPDbhCVSpQKa8pLpTQFyDeFBu+04vNxM9CBOzL0eBfKbACZuYs4QjmOBA+SeLg97UB9KZQ8&#10;i6NsBJz6hdBrm4FcZ20ReAjrh2mK7mW+1v68tseU5K/jh91vcKq7EGbEPhTPSFJYwqtC0JsOKD0r&#10;kS88RSEFeauCic5pL7777uG33/4IBv/wx6ff/JZa0YewRmEfwTUCJTZrYjcyAnKGiV2/d/erO7fv&#10;MlsED5IqDkEbG0tI3OLkSXNqXDKLGQXUAJ4nYvtN8iOojBe5Tm3PBcwx1JvnTx8/e/LoPR0C7ATY&#10;HEjknDhHpvqpb7//kaL+v/CX/sof/u0/Ihhl6g3pG9Su+9ITYt+CW89dOnfm+z/9zYNf/erR999d&#10;PHMKTBHrhwV5RtHIB5lX6Erujc1Db1GbRP2mLlMn8KSQ6YIWvd42yk+gDxu0tPDMEy8uMtFjZKlj&#10;IjPqw7M8HAIlr6Rv5q/6UMlxIPHROujAv2o5XI1EoCcXlKNUEQGXR+3b6s6xadYMq+E/vG96SmX4&#10;db8cpGv9cMUINbokRS7rBOWND8zFWSWg/zr46ygjDFzz0cMf+RURAiFBCtW6Sodv1paQPYG1SLqF&#10;Xx0JsDg4EtVOHFbUNU3oyhqzp9fu3f3i1q07r+GjvUF60dgk3q6zdzwBfh9hDCPLIKoBH+Hy8M93&#10;byiXQNqBUNCEsHntQ8Ol+HTEW0aPwbBQC6iW5LznL1j+MAKRsoAzWtHc/vkvfn72f/w7v4ubNJAU&#10;DfuS3NdrWHLYENws+YqkL/3ekY52tkZgHKNOAM40DGTCrIL1NssH2Qqw8puQV2SFmsu5y/7Tzaab&#10;TVEk39qdEATCnstHJV/OjCCXbwjFYXUGzJe/bjZFzQ529HG0CdfYzhAxy2OKRvR3sQ54rcA9e5cA&#10;eYHTYl5z6YHKYtXS22z9kBoVGzPYbUaH4TVx6sUL7LR1KyCv9Vrl8apH19X3fJ4/BzGUtze15iPx&#10;m89AG5A6PglF6Ow6owMVs2YsC9xlXNDGPgxADXHS8LcASTk2vqkg27PSI4f3m5HNxy1Uore3GbhS&#10;oqV3FhVxNQvBm6e2/JgGoGjQ/EnxAN8PpR5hQLwhfEvEx6A3DD9ANI/5qE1vAE5hTClRzKdQUJrA&#10;zHSdpi1f3niHTfmIFTa31Y+uaxx3MTWH95aRO3KOchuCt71U2W3evq1XJ1aHsE+xzL2X5dvpNOd2&#10;j052UNTEXd6zxdq2Dqp3kpiJC28kU2k973OzfbhTxKDEl2wrbhVgAFvhA5aq5tHZQXyjcoMy1xfP&#10;oHTwt0oVWjnKzbM4qHn+Jn5G6bULTnFBfBAeNE6bf/hVblwIH5u6EUY+ctEUN7WCsRMPw+lJeZmy&#10;R/io0OU1SN2v4iHblUV8tOigeqYw3Vw0QRJ1XAOOxm2djtYRrBi6ehv5UTyJtffh8boOH97xLTUP&#10;MPvn7nPPuUHKY06PxEg9J3DNsl6sPDYjU6M2NIiqSaUGPtBrCHdeeAHXEUAd42K3cbwLrVoK3kAI&#10;qZ4pNhrpi61h/XkWz0inLFqdf02HGMDFn+aHibZwr6sXwcadKE41zxyh1A3Z5DUEZeUZngqRLfkz&#10;OQ34c9MFXbCWD8G9qII9R/GC4SsOJRUjCmpngdewrzuYS9eY5rfqUcoXl1kOgc1Euy1G5W1I6dpO&#10;DC1eqmF+Od/z6aTnPO+hDKa1gRKObtcncOJw9872IJVdjYcq/eKTilXJ41eppOGdK2XVuzQoN8j9&#10;xVXaONeIl6mvTTcWmMSaYH74aBMI0U5lUeT687w2mHE47wUOUZHJa4bbyk85ab97qHcwWwcvoIBx&#10;LEl7Ms7PIQwsCDuEard8i24cKxwHQAKRs+WlB3ApdCASmZZ1Clln4+7kYE9xqxKiJHslfu1LbKAD&#10;ATIBywQqmNlHH0KbYnOXLDpLixHEQ1KJ5XbYjgnfOgrxXBniMR5wCSKVTUkDbmCkuXF92//qpUI0&#10;cKNlqb/TExWSqLqjpG5IslxcnVl9Ykeu6duydw8f/Whjg7rontAj/UAeY/EzssfHqN8/f0JBWRaE&#10;WrtqOzsW9NZtau4vYeUIz9ftKjulO8XFd0E+sYA4kFgke22vNCgwBVImmrJcCWv6S/WblZ+xqMXJ&#10;OmsPJvLV/qjxXFklcaiMo0Cb6ij2Hf80XawLZY5IPnZ2hPcO6o7aYNg1ezHHTl8tXEqlV2NZPtlM&#10;7JiH2YgQ2FriHo7HJyBds1erUCWdm93k73AH51axVh7VsplqWi8iQ2S1NDEhhEQDWfxc6VKl79gs&#10;l9ETancNHRVb06YNyxumPHKiAChT3frQJqj5p5aBC/NxuDrIsJMwjtBKV4FVxJFfnGkiN6rwABTe&#10;yjtywLw+jtLqKfgI5rDduXuP3gOoJ5zATVpi4SsYkeeLnwxAgXrjeCH1uJ4UUdBaDWeUvwlvfvj+&#10;EdEOESLEKDbBeRnSnwCPcLWtf8gTIZVn53JuVIpCJBFEXVAsfmZZ7c6ANiwevuyo99hpq3XeNG7b&#10;eAZUC/lGBdz65R/8xb/81//mxRs3SWDR7JyumqygEmAv3c/U+rH8iMPls6e/+9PffPNv/+0P3/z6&#10;KqbS/BjOWEcef10ywsen8atYGVBQL+D6uYwSTXUwhB4yyjj3MrgKITyqh9a2oZfu0KIXiaOdEZdy&#10;5J1FJvZsHK1Ana+a6Q0hjPJ9BEQbLbotC4a1GgK/cdDY1DKv11iganCkDWkQBvu4xMWoYXp9RfLi&#10;1GfqN0cbDmhQtjyhgWvrKcet8l4CEh6h2dd2O1yxpdmYvIKVB5tTkpkFm3HJTGcNW0dKiykHCXJe&#10;THXsLTqiMB5ZyE8S/LA2EtsIVApacNOQJRxPfBBC5W+//YE+bMTGDnSmyusF/AK7NXDTghoODLyq&#10;Yiwxm6tjzYWE5yoIWM6AAxWOB/Y/+uUvdFV1iz88evyE0Tyhw6pKkpFklkA5+SSYl9AuYKhiPYOG&#10;nYNbTyzdaPa3fiYeFXQXz5A2oWsWbj37JSmT13Di6rAuXQJdT7Ean+U0qM+2Rc+19i0vntHEU6Uh&#10;KhmJPMzYJO9OvungWjbxzzG7BOHltmlU1DXK2eq8FSxxQf2az5zy+QGRv3E3mRNnidIQelZtkHkA&#10;p5m+gz1MfH+RnBX6XWhmbQdxU0KzdIJBkVh1KDlLKIM3+Cuab8iYu0hu6eDGlBPdU8z1jNNsEeeJ&#10;s+KtDf7RYwuF0v71FemZUOrw7FmTDpW7aNCfe+p79TP0/zgzFQOYPVSVazbVoHPnMwB6uCPACked&#10;1J+EU6sol3jJMw+vE4ysZOqY/mEBR3do6wK1YGnuYDNN2hzTbI89lPQVTjrh6hYHWJq6boC6jmDp&#10;iFyJfKY8cCOud/YG5WXscWDVojsxQPGPtevVONXivtYRaXkDDwlaNmWyHWD3o3eeH5PxOKm8XCgx&#10;L1qYv2IVHqYHkQjhqBy6rOCgp+xjrXyA48IPdWcrjkdw+ND7jCgGXZO0dw4Xi9Ec/JM3vHz5LHdf&#10;nslI7RwMDpurWz5ONXiyYlzfjnaqP0flzN1X+x+8cIzPHG5jQnIRXGG0EC7OBdkRXL11ddROhKGW&#10;wzMk5mIGG0Dm2nJbGlYMkyyFWuGE8Y2F+9VELbdTYYUuhRqccelXrvpo8KEdCWV5IrfmJA2Q4GtU&#10;ro9JYieJvAXVEN68xK2D5+n28ZGgivOnF+V66oOET3JQIzEatU5C2NDGtlmS3gmyIhxXo/Nt6VS9&#10;CqpCLj2Vo+CXRj2p8RiUKW2jJTF29BvdYz4zcngSbtCy2pWkzlnyBUZKeOSiSKq1m0tmxkIsMDG5&#10;p7Vh1iH012iTut041qXdggis3UrIa2ieVOPbRUKUmMdrcG3Ztt51CfA5b8D15GN5I8eBjbGZROp1&#10;mQTxPMPphXBHNaqOjvWNU8veHlZR6Wkyw4IQLWvjxepRIXlvDAo9DJ1+/E48EimfHc9+ZUV+Z9i6&#10;gnCZsnlDBMooSlCsWUv9NkRRPOU6u4XcyD5ZAggKPBrwLmswO4ohME68RKwCl/jmtes3GYYLdFB+&#10;iw0nHML51u/L8Lt9hEgEPUenF1a+Ggm9eUwog801gXbJKyY/ipG47RWvhFLzKIbKnjPVlv4oz6oV&#10;a17kTjpPPesgyVbOxsUmKYE3m96Xtpp/zGpop97atsuAp25auaf2FNmVJ1rzwtcsZgvyE+3E4vXm&#10;lZ1QjEqszQLpG4b0t7X8hEVEktaRTLFMMtlI7VqcZBM13QOCR1Q4apPgdygAiBAwOpgdm0Uag1+x&#10;mKhlK+6SK0tWmpBYXoI7coCb+aJL6vYd6mqEKjCIyTZiOeoluEqC1hrdjt86dTTGKaKEb6T8t/bD&#10;FNgL7VrdmQEyZrDEIODEvrAqjAcLbxIyL2g8SmLmLZqH9MsERQ3QjI6GyGx3HI0q69LjMJSKa8k8&#10;yVZajVMa03jGyhzvrQANCKkDzraWnJpDggJsO9yPpW2Nc4xePeB9op5ihr6kcdFPbotggY9+im+Y&#10;dSGSjdg6tfYDYLxrHxTg3jXD0VLyI/428nZkh3p6zetKi3HxYFyVC6tE4Dqdw984KhLXI1sS/bPx&#10;4o/2/iIyl12u7RMt1Wrz5pwHcy48gfMKIezAEZBjBvL7Bm7Ro0dPG3Zgg2zulvHzT5iFEmmNByX+&#10;4A90NXQYh7cmBBbjIOomPKBBaLkE4IOW6L4IPCp5jMI1UKnhfSZMLl/hv9NnL7758Pnnf+H3fu8P&#10;/9qXf/53n1ODAYrV0XY1UXpVtjnbNyrC5fOnH/zm22///b/74bvf3Lpx2eE65VikQhxdQI3GCYNY&#10;Pvleugl4uQ7FGqCZldHv8gUNkRz1K6SrLEcKsVt26FPpQdP4iAfR+ezCzN+AHnv35YdwQXG9xSG2&#10;wWCGhEFy7kR/IQQXL9Zzxbmx/tGs6J6WLfCg8So2mocKmNZRmewFnSd8GWIbSGxYkwpfhGtAmLdB&#10;bFPnN4O6sMCZHrBIEnjzlzSIkTN/mpeqHx3WNVbLHJ6u6Sn2CNvZEgfVjeZvFulEpRs4YJYJrNgK&#10;gmFGLZH/IfhBVB0a+4LyGxLI74iyUCYNK6DyRX1bXYOLx23aA5CDYOcYm0e3r3MBTp39J3/lL/J5&#10;nEQSM7T8q2MTj3EG6uK3337/A+mhJ89MEvG5jI223IfyMtPsLCw/4rML8ZWEvBAn7xCuIOtvbXRN&#10;UQrbSvjL4hFXVJJVIzkf5sfHJrNk3CBMn6DZ8T1szu++/cGeyaSLmmjOPENyTTaLfQ3xgPYLT+h1&#10;gKnIL7cxIh+AcvSpPlL2WqvlIFijjkBfU95RYLkJdArLjBzoxhVqGwhKmIT4EczPDl2+DHPs66++&#10;Bhe0Sbylsay4YVKh8uvHjx9yF0gCvdVjxGAeIEg8J+PPG23lcZG5nzbxwTFnn9Uyp2jubHscr/Du&#10;3VD8NkF7wN9KdpAzd84jSJU+4VbpKYS/BjjKLVaNBpuNQyVeVWJ/scqBOOYm8hokFWu+DI/BKBMn&#10;IqggbXASeWTOMYmp2R5JcaCbOor6r+xsFkHCdhBFhGtdIq3pzG2jV3U68fv1sdoJgbEiN75HKvVV&#10;SytJMLMNqCQNFsEpGVeBxI5K3CVSeCM/QQkuimA1uJ3p8XlpiAdnmG/4IY6ypA7m3eobQS2x6wVr&#10;buaB0elQ0dSLtS0iM1sX8pZOlGgZHuw0D6LYWOYhRYQlYi3rQ4spPYVLlO/1sryiNQz6ZOdWwr5e&#10;AkAdb1i9+1/c/fKrLzke+E5ffvUF4Q3xLf98ziC0Fy9CqUm/PB+RwPTaO2fUBOronf8E84+Mzu2R&#10;YjU3EhMdxypMUWM4WNeshUeS3qwW8vIswhUFk9xzVtzeWaEmRaV0g60zHm8UTi7EkrRgSr19SyBn&#10;lXHwVq0alqbXzruWECiQcCAalxEIB9a8AngD46VJ51GzJGpev8Yq8Sjp4k+IBzPpD0ZvPC41qjOd&#10;/Ag9+Czr/LxqBiyNsylZiTJxzYqv7Jicu6MPVKjHUpZwk5UKXWPui5eteDcgNA+/pyDYk3gJT1Xm&#10;JCZEpB+j2Jrsg0RGxgvlIhFqdQxjDDe+gYBT4bATp/JZg5NIiKYCVyWCS/3FF/c5rZqH1zRFlRe0&#10;kQ8rOcslcnH4FLQWIjGS5NZZfnrNQuwjUEV4YI1mW4YYg6dI/FXnwEPFkcNdYLqUHSnZkXUiKSwJ&#10;BJ1t6Wi7SoRbqDyxEeMn50XUjZ1HGPysSnEmCYaKcNrWVfRS8WLODdT/KHLTpZ6lRDPKGHmO+Xhj&#10;83z9YOAGqz5CQDY5zh5fRhOZVxQLFJOaJtldEe3FlQe+YC+gf9Fjn3vHJBHVsAZ8uvyBl69wL/ke&#10;V1DqWgJZGN+o6MoIWxPRyiPFTO2BqU6I4zGp6ovN4vM59kQmTRHgpZUy36p20tEv98fqeCpyNVJu&#10;ZoxFB+sgx3osN25S9KLNA42JSiywlBGS1Z8Lq9hrZYP4p4pNI7c8Hs6zM6Yji7NN0PCiW9smMdHS&#10;W0ThLIBU24a58BMcEVQcH2gG4JOJFwK2Sbt0blr+0ARys7ONAWQ36Y+b3jSRokxAvn9BSdWE6g1G&#10;DecYTw83iN67X339FbaMGAnRXktSbkFORKkeHBXEHRVL71SOPxvN2YfnFh9V3hq6z0SZi/eeXO5C&#10;OKR99muwPAIPgwQVh4xxmGRvVbArEBleUydZ2RKDGir6l1uLnMv3U8KHMOgjesmKv9m5nEW9XL5R&#10;xQWeT9PiashHrUd/7rsBFj8f0cDyAKu0X8FUzChbHpyZsBJPHZWzEmxk5RJPV4v1505Wnb/YjBF1&#10;+1uTRQqYQ5ycBL1T3wm1vD5ZBSpiIjAnnWr46+TSCOoBx9Cj+LpFCFA8rWHz8d++JcpEwDhlED3r&#10;CKNIDi/QzU7kzNIIaxrHlhG14rFjoXrkNXyP9I6VDVeT6WpbK/NajONkhYFU8EopbKusSD8y55d7&#10;Yx2uQtC6co0wh5UGR+AwosjZGVxB/uCh/vo33wK647KhNq5dv2XztEtICGcQfEd/hDdyhbmdZrnP&#10;o68chsHSmukC6hKkpkt1LZGRap7MBk3XKOr502++/4t/9W/+8g/+8ulLV5+RWUIQm/wx5kWxtp8R&#10;lHXq6sUzT3748cff/vrJjz/cv3sTnSQeEZS8vcCEWRjOnKjTpx4/elSNn9kPD1FCiJJl+yZ9SFe4&#10;qgrCRtuNlh6shu4KuPuEvWLBWWrikNBefaqozuJTeLMI8+J8dKleZc1suVppyWOcVBCwX+ukKns/&#10;alHdsaHK6+J6fDKC3EDmwnF24q1Nvi5SMlPHR8foi0CBZ9scwvzkZzMroyaiajzUPtcmGcZPo4En&#10;FRnPqGy0f6l59WtgTDRdvI1jQ89uGl0YBdk52mrhisQ+Pnn6WM+BDgQfULxE4FavACtxXlFdiLp9&#10;/BmX5KlFReuD4wbevHH77p0v+AleGKEBq/RYlr7QKooO0nDwceSO8AtD7ulPk4GnQLKQEfSEHbP+&#10;+d/9I04j8Tokkjt371++QgqPKQrckACrXd4u2ArQVjH1ByRG5+eOJn35hrgD5xKaHWFPp5e50beQ&#10;XfVSqAZ2rj7FyIGVyqEdssVuAF7fvM1INnE1qQP8ZxGPOd/mCrFQbCfwnABPperbAB5JvycFkY4w&#10;yDiabdQ1M4qFbQPYM37L3sfV/sZ5Zw0f0OfF6xVLeDJ+KA3KCJOo6beVeG0fZZUwZaUGNbg+oNFE&#10;KUQv6u6LtoRGPthIUzRyG2ziYZcPMqR11WGneQ23YVM5WX/P+b6gy35ZYYd68HVQ0xHhLWKPK1hP&#10;tSAfGFQWBY0tUhsow+OLL+aPDtMVHi5HGeNan7/ksoztpbD4fn5S2NIxcZYTTxBiDtxjZi9ObsYq&#10;FFNMlnfzi6KRRYnBAiEEOY3HsPYBjRZpvHuH95zHth05xsmv3XN20yF3XHz5MTcosII/GpIatXV9&#10;/+J7DmFQVzYp2kzQ2DmWUfC4eTIlN4QoYvvI2AkbkAZgXrPJjKOlIjzLKa1AiUu6tq6YvNh5JMEV&#10;3ujami3g5/oNdhTuGk5gH+dnz9Hs0pUlsVziLvOomkoUVZqrUUzCIxKGoEr4JR+BbGA4WFoTqKZR&#10;r/ox7+zOwQIskuHxTyyrCtTjU8zDhxbwaK0FjZZYH3ZeNgwlze/LU1s/F8dTjkGNra0sOsHaG/xb&#10;765tZBQsO8CECPzUME1T3ewNVLmsid0JZ5bbsxa/4UF1OapWjPLNz5DBnHhU4w3HGZHR5hHqMimd&#10;3VkKdjB7R8vFLt60ipOMq2GDDSeMsfO31lHaMHvpC8wAZ1lfvEEBwXsGP0bIS6nBZZeXcjSKmIPL&#10;31ViGJ/oiIgB+3pDWZilRb+hvwYbURaVFhW0nqVhnnk0ZyDYl3YCyVvWm8UXzxXqryLwShouX5IU&#10;1YjbROKY3jCXC1cJPaMRitg5HIH/HV1QwwJE1gNythpoA6482QvvXyng+4Z+duLsC0R1n3OB8Q35&#10;UO+kJr/dVZFYsU0h3bomWAaKJ6qBLKqvR632OLMKTCtpysyJmXfFMv6MDO9wPnlNsmoDL5Xbgii+&#10;WZgnWB7mzQ0Q1uZpqYJyIYwJ+a39o22xHbJU43sdRCq8bRN8DrLAN998C6alk/T2Pc2gGRrIOrHD&#10;WhxXDIr5JYtOPL/KcOCoxO55wOMMu2nhLmwoG+08T/ReGGeEWSWhE//O2T5YyloJ8XrVVaeD64ud&#10;nTpFfUCC1DAlTPhGPdqqaxk/ww2Uuy2VI82znhKS0lwKhH1pYQpRLGRDPKv8dChNL5p0IitlIwSY&#10;P+xmTV+w+mZo1VTWhMQdEFwvmjVSddaWnpwZITtlVTBWbK/0CAN5fEizeLr1SW3kECXMTAVvnDEy&#10;zslh4v7JbHGmpyF//vOf8Vvqo7jygwcP2Nap0C++/AK7zC1QBDKmB4Sazik1PPakbrSXlFoeXB1S&#10;ekqbtKR6qp8V5hvEdRkM7VRkvzgE/rdDzZpwTlefJvfkRE64E2SGFRCotBDCvOhO5UH8a/adyE+N&#10;6fTj2wieEvvFvRTGA7PK4uMORcExT2eBCWQwGiVEbDu0X1OnSmhbeDb3QDRE/o+6VL2tW3pMLOEn&#10;K+8RHgpaNRdh1GR9jiUmV/BTjd75vZWWUKQiqqAFaxWoTvmzXqYwACkViKUczmU2JycbqFHLwB92&#10;dnCKmGM9A+ROpakrFaZ2CCPiMWQFhIrqc8QZwfNZf0t+ZeFAAT/7kRtQEWw1vqueXb6L+28yTByt&#10;OOG6hjrpqE0uQh6Y1aODFh4FW/yKDr/ffkfrX0qV6fb7mAJxfEXOLwt2/z4TAuk0cJHbk81dSF9B&#10;oONWgLxoG8BRRkLQEdeu3Xz38fOTl2+u3rr3u3/lr928/+WHs7BOb+Jc4tQG25U8DGM1WCoevXLx&#10;zItHT+g9TJeoX3x97+I5MQgqBGcZfQlNns4TonsWeJikTCDDGpXqtx0V9ew592Nkcu0K0ovkcy6G&#10;f4UB2S/ROJ9USTZrOOBoXtwPa33r9i39mWXBcuaQ2OykPZa2ibr21WWFeFuVkF3W5Rd0OPX5/v37&#10;K4GOdliBTWUw3hLx49NnbAc+qVVnhbLcuQ8VNbRTZWIQwfCpY9agNq3jfEcfo9s4C/ycU6a9KAPA&#10;52rKYcs79MyS2txI+wCpd2ssxEEeHV2/rmLRbQFKfTkPrsOJKwuE9l7nHImF5pRWlyg6CU0Db5mx&#10;7wQmcIaxnhIZihxtUeCEJZAsusJ8OoXwJHWnHjwgqfCMpMiPDx+Ra8F6EI7xoaRezv5v/+N/JHqx&#10;fmIqR4RBomFZfiWVG+nI4R+bY2nQud8bxNOkvKhGdVzAyq4hk26zCS8bii/hzzaO26D6ixMcfaX2&#10;bLmT+eQGvbUd08tw+Ep+M79dDo6/U776LgQZWcELBItSAOsvNJOcPlWH4WGYPG3yWnqoKWxd4LAE&#10;3La4o/pOaavIYTlEZS6N34PI9zHAvaD25yMMcq5fFZn77FS4JhUiBObxm/rsR/MrneAXz7nP1dva&#10;gcrm+sc0g3lpI7J4e8UAZh5WqAMMKXgmbOz9lQwamHIQdqN14uEGHUmyLKHpLSy64LocjkXzLHEH&#10;o0R1OGV4c728wu818za7i1kUGtyBd/rELuauH/NA/qzzIK/x+Hkam9KYCzvPuyYAByVGWVdvqtSz&#10;AUd6p0Pr/aSEhdy4W34ZYGM7c8vR6ltNlLIyz2kirs2mCZdmBAdpqIVdAOtoB4ZxtrEfcyh5BKHi&#10;E+pMJ/BoQc7jirMGTckmgupgRlDo3cYSBPnG8zVaqGqwMDs+ZPV5eIeAFqgbtH14+dl79xhpfbP+&#10;bXJhOSIcajjaKMs0lDaVRce/GYoTZcgJ3EqsLnvTSE8K7+RGFsRMwvk+4yRvewz7UfK2cdwhL9Ub&#10;Pima5/U+bAvSLavG+Imqv6uxPOLuldqzDWVRhHTkMDQ5188+c4YIAZew9gTG59p7GjQ3sLw+HNyG&#10;Q69yEi29RWnWBVWXBaOeQ2+d6G5sPvZcncnnHDKUnT8V7BQ6DT826TQlvgcs7HH+TCZc4C//6QqS&#10;L1GwDGQSnQ9dg3K+JGuVeuK5jWfsT6nfL/+kxiFjW3FxnoCdQ8MIuFDE0rTH0noBw/GFxv+UV+p/&#10;6vX9lY46WCHpw1Jqpuwb4SqkKorWF+2eLGfiQ9FfaSrXfLTgBQD4pvENdXSqrzjg6vwhfUQ97IzQ&#10;0jKoppWMaE31cfXtvB2jGaure7GBE0thHCsuqxMzjTGzWj7AcilElTi6Ho+Ik4Ekf0QA3gP/U6Xq&#10;TAzwCTx/ZLtJ4Zp5l2t9x9ucMY0Tp3S5+RVToM3PlOWyp5uzzmpzS+BNMOipe3Eo9Sf8VEy/2oBl&#10;k64dod3ByhbPR57mEDnVTRMwYWipD1pXS223Bp5UVVsTz81KSl2vzZ0urFY/VKKKnoWxdqPKVEv3&#10;as1Vwe6NJ9SZgDrlGfJxMEZrbL19mVuQr7aDwA6qKkEv9R4CNslXv1VPtkcau8ItN87IcG+0GMkJ&#10;gyl44fMx0HhLStE4kwXk7fyE33FPc71d29Cvntt0qG0JyiguDOCHFRqpqQK+JEtj29a7QmV76jNx&#10;OJuC9uY+QCLRxiwD/Rj4xqEr8r05+zVzZ7CfdZUqovHxlvTjNjzLMSlYIrepWYFJqStl19NswhYt&#10;yMAmgYm08Uis4CMFpccJY7ynExncIPG8CMuQpA7JUksULdWYZ8J/nFBuh9d5VOF7I8iro6sOsDjc&#10;vbRqVNRZeJGtXgApmhA9eIDL/rdzxSuLUS9hUA+ZMY1jApzPzQxqawZCuhRnzyPeJkOqzudEGNXI&#10;JeHE8SnvKT0Yv4Ewlh0jxVj3SvsoCJzZi8gWi1vGIVM+RQ3ZXSi8tfzNIl4u60zwBXU6QRFugzbk&#10;ExVoSQEo45P7a69m63zqX2sHWoHaM+pMdzPmk/mHvKzFn10XJ8n6Avwpy2/Ok0BGFD060efeAXzj&#10;hoJWzIiAL6AZcnbFFByiclHeChtflpSdZXfsn85n4OjRf5ial7efTv/id//iF7/8nfNXbrz5yGQf&#10;xtDUiUpzwt3XXEp4jkp1exbR5vrlk0cvHhHSPL1/9wa5ECjJoI3VeAOF8PKPtLxGraHH2Al1Wp6o&#10;UwT78jQHO6oc1qC8Jhn8UZFm7XJfpKda+p/qmx4oRekXHwPBacLPFeTJHx01VuAuWJ8gaWc9AkfH&#10;JrnTC62jVKgnuY0JfEnHo2plrp9Z7rjBR9mzpVHeL5ECKXkcw3Ug7FioEFyiWL446IRX3NoKhudi&#10;6k5I0otE2nCnuQrKvS5jPp61A+qOnQzWYV2R1+opns7IooJ1XEM/IeSXY+rmCqOYGFfWm9/Ih3B5&#10;Cd2wV4R6pHdBLcKM40vCfiAHiNLC13748PGzp/SPIeylwwoF1RgaSnFINb84+7/5j/9hdDSDGflj&#10;tNeAsahhZA6aMQwmgyQjN7pKRQSMj2FNeHLWh8MJEMCjDv/DF6Tdp0EeU41IYZ89RUIcIo+iDVe0&#10;zijDj4WIRiZx1TRtJUZ3qMBFbFxWjaV9rrJSrtIMDcstG9g5uxfv3LldVsfMGr/jG0SkiEAiK19I&#10;wJpoHYe6DljxYeTxGxnSbYa2pyWkpOgUMxyxA2KhXpJyxmFYN2NeVZbfTlB2qSLQt92EGodDzjeE&#10;WM33NIZmhxoid4tOICj9ZIi+LkJxDqd7w4hJFZMKNb+KzUcMaxl0cK48VSkkTW/Z1b1sa1U843A7&#10;HXRMe1GzKZQ6w8gHU+V47F3oHox1m4UriD0Q3Fn0zq12xZKG2nkTiy2g2XnOf1XXctgWS/A9ylGI&#10;ek5b9h7BQAw444vWds6LV61F68znxK6I08Ta4v6irJIkwg/xfsr2mrDSTY2exMeZq0lGuav4zPoQ&#10;3MMcwRyOAKfGwMklTR2wSuqwT7p0fE0r5BgcMB4OjqReC8aAh5legptEPQnUT90+KZvJ3iIxXsPb&#10;v/zyi1/84ueMrVXBUPt25RKFtl98cQ8ZwNXD4yeLCYDOTTr0V+feMrCdCG6DWxdQLE/NnaxXiTWv&#10;mN6tP6XPztuyX8JsmBENMpPpnbet9NbGjdtjcZSfJLwddumPJW2gzAklV1jUcDfWGaeqqXOuPO6F&#10;Et/Qbl6cWue8f3j86HHIympppGNEHsY5XX5MuzYIh5WhFxZ3G6dCtbCmiLahqk9ap7LK4/w8HNmF&#10;K6Zr8kKQDTe0znJ8OSOiI6NbbT2iWSPi50V0PEh4pfTl+TFiUWXkFzBINAXUp1osBjRvmYHhH0sI&#10;IwBd2bGzxTZ2jraS4Aazxs2j6vqWu8/u60CsJ1hFCKrvMmBqcb3ghT0/naiqmBb4GAznXo3Wtfou&#10;LnGTngEFOioBakz7pgCPTOZBj+5kqf0c/GKnUYNUPfg6aHMsxH1SfGNKzBEXxF1JdCCFStLMaqiT&#10;WXe7iQhmpxDEayrek0Jg71ToW1wf94VNJ+nhH/QNHAchHro/2oXW4ii8hLjp3mFpQ8Ej0dNS+tFW&#10;UEH84U78BkutjEl3V7Vs1/KM6D1FbRhkrYsguFev3nCx7TgTxAfRwjNoVLNwoooOFyFNPyVpn4+Y&#10;b4ECIVwqtOo0uAarWtZzTcnc1sEo/gRkWA2vm6idsZpuw2yak7bnqFPLVlJfp7F3vsRfLhiv+CrS&#10;oGB/dxXBxkGBR9hpJGxuTTCAc/GKiildJ8t4xZ30hlWn9e4zxTIDoVC4sIeM5UwXW9lmJnatsq/C&#10;rI0Ht7EGidWnedI8IIGmeQ9Nm1XDLFsk4Y4PARogvczB5zZyR9ydMYR5OYZPpNZKvFcaNAr2LhAk&#10;v6t9txk5bXrqd/adbxbFFl/pr8TsbSpDrRTVafWSQcpmkjr4OnkqQDWwnUvKeygKum5zzcsk8Gh2&#10;Q/K8+A5NT4CU8Z5f2pd0foVPpm7cEd6KMFgfUK6t9LYDr6pdrEwuRcr1uR+PTfkcPv3A4+RHFK8f&#10;JVDNDKmcb6HmEm78TCtcj1aFSozcEIm7shbolA2jGm6o3+kZPYfE8gqSLdBycI0wsiRG8FKQUmV2&#10;oUWcPeWwOFlNXAEzmrw+pcZu/cnyeg+fGUL6Mu6dGoqf1HBUklIGDvXlDIkwTRKVuqYqdv+0dmL8&#10;LiV5+Dw0LbDERQVbozMvv8uzodh6toNKNhh0uo7w3AFSEArDGOfeODWVFX329Dn5Gv5wb7mLS1XR&#10;z+08+809IGA8r1cVqjsFykGr37OXb/zeH/6NC7fufjh9/i0eqadWWR6XdV2LePSyY1lKep0/e/Ty&#10;8cO3r55cF5EmEYGyvYGN4ogwBIszh3VFIyLDHC210UCycCDtYxV2S94iHqwoEBjGnZ/ELDmGobG5&#10;MljCyAp083DWcqbJe3YgsIxTKQ38UlUvzC5e8k0DRxKVhqsqedqCaLr2LgtMBN3Azm76kxjHgudL&#10;8gAvlEf3batzy9MDEbZ9MUIS8F30obpqt2U/KYGEj5skafR+8gpWcXopjkbHQIGT0CGcGfBz3IPO&#10;iXm82B82TFr07ORTUSfLNfGfHU/USKX+li2ZYoAObcxDSMHiWHlOQY6lbugWmLR8OAtltAwhE+Ie&#10;HhN3inZhxoRkVRpkvkdHUUwIL4M+n5/O/rO/9Vc9gfWk2wlpfQU5iqSFNuk2EyjriA++UFXWIYTx&#10;jLHDHrFkNiZ/Awfu+dNnOLQ0FaW4Bw8Pru3NwiRu8hqnE/YscRBrmlo3RbuOwCMtVJ74Bs7uBsgE&#10;1hp9Orz2LeU3kD9pWvBSce0oicd8YFi1pNysnxvCGpFepFGnIYe9OC/rqNY60JOXt4eTRQvm23TR&#10;oR8I71n0puH10ogyrkalMlFu6lcm8Jhb84rlhF3zgeGpj6ICQz6+y88Td7r3UiUp0fzajZs///kv&#10;mIdNSIPKd8BOQzNHGq5X/aY1uYjsKimvyjMUO1nmERy1uPkKym7GmOMBs0507miEqsM0UNzUpM0r&#10;7euKBIsA1CYrd7Cy4DNn8NT0ICsp0yQILdciVt/ioMgf8FglIrxG81xtHG+XDwADp64yP538fk7X&#10;/Mcjj/EEtcj8yMEtn0ZWXdYf1+Fwlo05UivcKqeFtOnwZ56IVWJ+AncOQ9Bbq6RHYD5uK8dr3qqj&#10;lCsBr1Kg8z233oW1fiYptjc8ZtjbAxUoWkabUxLD/Y9mQDpId2Rl951mZ2/TT+l007KpYbD5hg3l&#10;QJSgJgrSiV7j0l385Z//c19+ya3SgeoZ41zLz0gzRZWVq3gDPRdONjdJ42ZuXprE2zesnh6SA/7c&#10;zXLQ8rN5uMOCoj2bRZDtFnhrN20/X+pGzceDWH/GNEntsVssV0qgS5O5lE4wnDBkIfQBwk2MVZbU&#10;L+aXx2pwQoJMXPJyy1o07HxuH690Kts7qopvNDzUxV+3QIYQcDSQH/x/IqZ8e7DSd8Q/u7TkB0FT&#10;ob43bxgi5oQ4doRKs6YXStrBo5J8TIOsZxQO1ThBP5OfLysrg5/7d4rby5cxiQI7T9w7thvBk0TR&#10;RPMD3rQli8m2AGb5ElyXd3ERuKB7dghB+GTcIG/Es0TG9AVPCupq9XZQWXhACnB4OUeVna3v7YyW&#10;J0Lx8DCaGMlCu00Jm6vEH5PmjfVYznNkrfl/XBPCr2Trsm30kOOuWGT4ysQ5PP1R2nHeGt+St7V3&#10;ywvnIywPrYKCL7Zg2CHqcchIQR0em07hHFzWhF8FrS2UFf8TJ0q981Aa2jBp0RYEUv/eCF/cuqq8&#10;I72ZgAEH8QgsoHy5WuKkELiTm5YWhBHyKDyRWhfgk3j4g218tadl7NNOYb1nz1+/ek2HO4ognGT6&#10;ulabbv7EZme3bvEOGjE/ffocXsA333wXR4/TBGfM2YIyCBp3IEpQ9Wa0AuL5T6Js9Gxls06fg2NW&#10;tZQ+g/UYYdxBFcMUzZAbtwevysSQ9nPJZJ3rlgtogsvcMpcIExHnE864bIqpydxO7uNvPCKkBkEN&#10;KJHwVlNaT4neYRxpGfAnPveS2EsQcX2WpV4IdsJIZRlaoBhL+Mu2LzBIP1CQcMHWIPAYx+ZjqfU9&#10;BY99SuME2qhUxcvyfvEFLVZvmt1dG7rmUBdvL4Lz60g/ff6EXJGIRrOReYaAHVzGQBjTijjcG5jE&#10;HeFtU+v069/+Cg+GoIjDD4CCbwOaR0NpiSGMb6fw4cK527cYfsCcg5s/+9kX5EG5IK7QDTroQuum&#10;vezVi/fu37lxk5wPJC3iH9SxKgo/XJSX4eiyecV0i12pxnmKQr5yzfKVGSRcAITz1g3lB41d4btK&#10;Y4kjVAsP8OrFS95MKoIVE6ETOdYuWLZRu1jaiiN1rIkOat3/cS7MIWdEJEzX8e/Az9YsRG4MLRZo&#10;FGQYk3VmfJw9Qrh+zMOSKupo9s69mBNlOd9VmljwCI7JckCqwLjNu+/fu2eklMfFb9DA9s8MgeXi&#10;3JsSmEKvJkI4J38ewJFYyAoUdXvLxaJhDfWUnj0bbsW1hiUNKjT4jOyEiC5qcrnqBepJbHLx8JFG&#10;Dsjzlxmug6wuRDBrEmn4xQ/zEHTZNwydE0xmtWFNdCMkJKAgitElLD+Jmnfff/cjXqGTRu7cFsqB&#10;pQFBztvHD7z08s2nVx/OfDxPpfLXv/zLf+3NqfOvbDdIvMRhRGYNoYPflwqtyle74ZQZpt68fPzk&#10;1dOH50+9Pf+Ja1IfgVBd+NnXX3z9NSxKhEw4gCFe79+9Rrg8NGaIbG1iEbUr/9pJphmW2oQoAILI&#10;NVScERluIthaYMyhY01RWatorZKt5HLQAna50+3YqCNEP+88AG7bvIjcUYt42SMU6wqw+WcfEYkg&#10;0mYBji4iajCtpUJgi3Vcr9jNOQ/EfuV8OvwIu6cSaFLgcYNuKypkpwaFsXY4jLd1LJljgwLF6CcU&#10;XJNNR+S4iJkifbuVXUr34PHDox2IUvGbZo/fIS8xZlQm1SDpVOjs1HHX1oifP9W38rqudWPlkFwU&#10;zm6MD9k4IH0JgQc6V2F/mWpwZ90CiMNu3ry9ThWcpes3bqHH7S35+g09Zs7+87/zN636Z2mifFgH&#10;kmOHIsyP0ec2SGgQGsu08SwSoKFX+sxgyRfnREHrIH7iD+IG4ZnWAvQIePzkxYMfn/74CL1jj4vn&#10;0JlrYMLhKG4xo4VxQKFEJTwyG3V2kAJnM77PMurw+vAE4pvabu/mLarwSYLby9+es5hw08cubG4f&#10;DeavjctSGyyHchjwpB3sxYAwOcKsNnKQ2hl3YC7GydB26Dfeps2I3PoRDxwzEkE87U8wJkQ0w8gj&#10;LNbkMHsa69WAUONYOKI70NFanUe0E2gCbnk4EArDrXWpL/MwJoCIu4waOWNL53EOVIsyxR2rxOLF&#10;atXQ7kgU8V+mRoi9xzmPNGW+jYfIuunNod1yXOjPYAwweIoHBG/QSAdy6XP3pQja55vY7LzNr07K&#10;uCursTKyZJTl4BkD1Ja9tn0xo/2sGhJcmU4cEGgqybyc+qIgWBiJp4vB6QAH0dnxi3h2irOJ9vD7&#10;UQq3CYYFmR78+CMCuHjb01h+hhoV2aImANXFY1jpnUDprusAR2Kl8wjYSH3zuUPFHBJnsNSEJXlN&#10;IDq0Squd6OBzikB4PXtTa2bUOaL1+eufffE7v/PLP//Ln9++c4PUF/oOWJDcHskZglbEDzWigXuH&#10;Ln1OSEMEdOWStSkb0MBSqHRkEpzwKiMrNurOiJ77L6wdhKyF4HCZ8D1FAw+aGjHwTGokNIB1P9c+&#10;hiy4blZGOZoWR2psKx6djUZV5VP2iVXX8f3CXb43kwyNwTDCMLDcyMG4YKXSz3QRFddgSX1jCKle&#10;MUbdmZ4lOlT56rXQevHdmzTJuMRRInSElKLCiD7RITrz6S5OzU26CpDZ46EDCxBNhmqft9Mx/hbK&#10;F0eKfWLVWBgQC/jCqytzC0tqY0urXVbgeRaem0OR4xK9yWo0NIytzBy/+IH2U6AtDN7VWd/IEd7p&#10;nQfKSvVUOxj66rjkKbAUzf8GeaVoWOqFgCitxgrcPZ/aGyoNdAoNtAJDuckWIWQ1wE17U+yaJyqZ&#10;3bqC98Mv/FhEfl5ypTR+8f87s9mVCzgEPIiFWwytg9iNE2d7AMd0LkUTKuzmLiEUQcqur2bOaU5U&#10;z65WzzsMacsBinhTBliT5mariGRVLf1lYxkhCcn6HBaDhGZiAAfS8p86RG51MVJBVEww84pHIVxy&#10;Ye8KbpAXsBo6fJbtMScBz8bTSMJvGEpUL2Kn08wBw4slZnnyGLVZ5aRtSGwnEOYtoGkbUIn3n779&#10;5geI+69evPn++x+/+eb7p48pm+QRsLOoBeJm2I9BVU5Ad0Io2LS9ByRiQQMzNisHqyQjpihSCSTm&#10;gVVK3OGQFLQrDzBVr78gHRwHwsqiXI1PwG3wIqRnPn/z3bc/Mjt77WrhfDv4ooxZZgggXyNinjOq&#10;DxcfwMxSMERB5phjB6/EntAb5yMnavzNKo1sJnLBOh8hiO1xWSSLrLxbObQ2uZbobiGrae3yorwd&#10;sVEjRrKv87IOlnhlJIhlIeeSsoUhR7Tp5zLoCsJL3sURwLKcu3mLIN+w6MY1IijYetCC6BjrVByB&#10;tUtYE4i7UMSvfP2LL4lnUTZchEhGDulpAB0qRlA+ZM7fk+S7c/v6zdt0tqMEmSFyVrehmXgdTSMR&#10;HFT9m9cv0SH4o9756U/4Ec+ePqGQkYPz4pXjkVgr/dPmcuLK6QfoTphtsBUGVPACdb1JkieMEWwc&#10;BRAky0JXcIgXrJZduqyRVhSsVIRWlI2Dw+EcRoiUGPFqY1APy1yRhfB0w3ctI8mWHlmyjr+NdYre&#10;zRGwy7HT17gKF0uko0CBvSBYx+zhzVtYuAHWJXlMspVmDBOk/5uaIXpLnaxXyFEIjvLCIDqB5IoN&#10;WupeZqM5KsFUzCWyVBGV4HM1SYyRkJeR0FEN4FtP/wAIK2N4lzk1ryjrDZ1QXsXI4fnT5ygBWxaS&#10;96YTmkdV0Cpt+YyHYt7MEg7DCEp4mtq3+OEMfjyXcnVZ46fPXzOcau258WcunaeoGgiJltNnHr/6&#10;8Ozj+Xt/4S//pT/6+2ev3/l04QqFEbGhMgLJK8ddIlBQhUZNFf6JVfj4+u0zehU8+Pb2pdOXT789&#10;d4bEAm4AzeiMhVD8rA/I9c+//urnX9PZ5x4Mi7t3aWkgldu86Snuj1iOaj2iMvqy+lEr3ka+ZlIp&#10;oi5SVdI4X+YoSFl8MoSmyEX1qLq2xgyTrutilbKpckigrJ6DvwJcCBIh3BBXmnisvDOv8D0IDiBa&#10;+GPc2tN2W75xS9ZPbSPPAuboPXKrZ8HvkDRnWkSqFebm/wbBLHJt/qaCNMxrxq5AmkHSBJ9Ciiyp&#10;1JKGMagJ9VFtOGz9jv406CdK4LNti5rKuPC1yFrJ5psSevSFstlaoY5Mwipm9cGQnIAdXRneg6Tp&#10;7UT2Xk5bSNft0fkyiquMEIkH5qbpNs4tlh13wUUH18MOllbnk6DznP0v/vhvWZm3U4f+Uu3pKyB8&#10;LHoOK29BCelUcaMiBAEDzkJpyrvUy3oCg5ZVb3zh3QfQTdqdwe25womgJfTLVwauVHYSmuOCUfaJ&#10;PsYoz29uIhmZKSbZJxZm160XQ49glvhj/ZDdxOt1iMpZlq0ZSawcpsUcBdWNF7gBZImT4/wv98tV&#10;eYfDIgJnL0VblJqpIgmItMqJseRZCodYGVNwa+cHQ6maFsP3D4yDPY2LzC2lWGIGn+CXY3dw8dBx&#10;tk3qC3bXQlTJ+vxWI1rJqpg6+z2YnAXH9SRfzwqw2lNJ+prmuygmUX15YekQnlM2nL/XjIV/V+Nx&#10;FZV1cDxC1lgzbqMhliLuebFU/1R5Rt6GGClMhUcrUjVLoP07aY87mLmwbTwi9SyijsyZ3WoCj2SM&#10;A8WRrT6OQViO6oV/8jdyzr+UMQuLJUKPDubhEZ+C3KJy9VbpklfjXWQM/a7VFkvezF1npEogjpnN&#10;qdZDD0o9iDRpL367VeVI29ysyNYamyrtuF/gHi+bHi9H7d8RFSLjFanrVUAZopHa02du5aGdjMdq&#10;cmehiFnQi/iyZ+6DIN64guJAOcC6B1Og3yYq78ZNqpwNBqRY1fUVcytZ2RFh8pNE0Wo4Njwjl8MS&#10;MggXG5Kxxws+MN0coQIZ3lzzra7MH0QWlzKZdyGTOx+R+6+RnSFiwHDruephNE4GXl6QDVJ1jPKN&#10;jG3rPOtKJsZoWxd/aLF4Fde0gZvlOo1wAAX3qmXXTetyF9w8F1JINJqmKJIEX4atj/Kp0xiPwr6g&#10;XAGVwhZxYNHSbsJHBTLEUX5tg0husvu4FJyk4ZTBmWZ2xjPhuU0hGsFK1JxLzdaptRJifcT148Yb&#10;KJh0TBOG3ESlEHVusSdF5lVCnlNi9IuCNwEIGyZ0k/1Et6I0sF46InWesAi7XGVJrzGOGrYQmZN7&#10;nJafLeEFRjBRF6qgmLMqOsC/nN6zoagGtKbdPYSV7SkqqzkJUQsAdi4nyo7V76TbqQZ110HYhB/T&#10;LHzxDVpiIFypUXM74selutYVusMuTYvXq4h6NTsJvphSiVzqWbY1qvQafR0kIMKDrXV8FbeJC+7n&#10;LoFW6aofMiu3I6omth6VTy9stkmdKIMtPmu34KcYz4w2zIJvBu64lFWSyMvnVdgxPIdV6qEPcBvw&#10;5+EN8E1tM5npKYcRG92EFQ4dJW1YATYXL8171OJVW7LAPl6kn8IPzbM1zCTjaqFXgkEDK6cSFa+a&#10;UbdLmyXa3nwADc6uA6kzLHjVChSRNcrG8CMyg+VGhDFMF1APaALipSP2loUYIydJCk2/KnXsFvAp&#10;fkkucNnZCwQDAc5BjNReBbrbUyMTtyS+spsVZ4YdJI6TLlUirvFLkm1K3rpLBY1G3Sz6oF+ElX9x&#10;NsHlqwYi/oHn8ZLzhH4lLMERwHHCTysTEJiJ+3SJUv7F7PgSp2idg6qkyAJOus5u5/0svtcnor03&#10;BAjMKCe8geeIlrhyjaZWF7D2YNbApPZaoOhAKgceG31BzkB3IMMzwn1m19Gi+nmXLlTtaG83hrhu&#10;wBa6jIB3E9sK2mWOsXZxlNiBT9zgCPb9G1fyE0XoQKavGyBBbqhqDl2F4B4n8o3clx+o74aQyHYa&#10;UwfujYrIJBmfj5gheXmNDg9CLahXy9/CEikQ9eSMuzVuEhCYZN4AEL0oFh3VWmu+zCUXhHaxyEJh&#10;MU+StkGQUrb6kcWze7G58Ti/YjRzaBXseOysXlAD5qTkavF25EkLJzIVyplemZkXPTKWEHWeOlND&#10;bq5L1kv/YolNJArIwidmtAvRwjm6itu/WxRLkdRiIeA28H2/no6cJvQYW0EPqtMU0eFV4yrxQZeB&#10;HC9e/XTqwvPXH371w9MzN7/48g/+6te/91ee0y1aeCJLrqMaJxvFhRdaXuCIceaWcFdvPzx+8OjH&#10;3/zbS59eXj1NrgPJQfKlgYlfaUYZ532VsByxQqDqiF1GUQmHY3KV0fOIIvAcKUrhOTOQskYbYG/A&#10;YEIMQkH7cu/ePXqcgPsJH0t3VzgCTXR4Sus1Zy/PjQXmD2tJuAIg7/Q83f54LpGoRdxyXdQzkedl&#10;ebyCtegoG+S/4Yc8vxU0EXH1fsexJN85xqZxb18pdmEL89vlG3WbzJlo4YKnzcmMT85TEce6wdAo&#10;lFL0VRiLTDpH62CJeePkbkkhTqlCVQ/YOgWGEJL4ymzxZf3qfzAUPqOgkWI1OAz8g9vjJ5GYODsD&#10;BuPj8V0f36RkLvIB11b9K2OZtnU0uIuTbQu7M2f/i7/zt9fuVgJrwHAhil5UyBn7uvl6HmMeQGD4&#10;BPp16bPuAki1X+C2+PgSoA6oIT1E+MH7nDbz4iUjafFiKQVj8il2nwoUJn4SrKP9cY3YelJYaOYL&#10;Fyjp5iiRq7ooBEZH6fdoW8wXmXFZJARZWEP6aXCobSd7zhpuOLp8Ikbl6D4VY5tDswbYPJkpv3eQ&#10;gK3DFt+KpqxXF2uWW54PZE5tquf8OfAQ+dCCczgidtayjLVjM+KgPoF+Y4MIPFkuEb8m5GVpPAny&#10;czDA5Nw1LuTN2Ww94BtXycRaaHSFsM29N8ZISoBd4fNgTnhXQ4FFhlRXlWHgKM8tHhbL90Ywb99V&#10;b3qOOH8ZYd5G8Ilo6U5VkoUzEFXT7sl1iFJ827t5uiblSqqQYl4McrhiIo1/Nh7umNpZslkPQA3X&#10;1zzOUtOa+Q1LSX96+pYdGVqQY9T88k44P5RHEZYjH+/ly4hVhu+sjNQUOm/a6qoUS7UBy/Ygtwgn&#10;uyDw8MpugxzoVsbCiVWGGOltrnyX2i3hxeQeVZaTTeeffA9O1gJ4e93OMbtmwlCZoONx1oqHB8Sa&#10;Nt3vGuuMMXORDbEFwKpukhe0Eol8uLXUNMkwk5z5MW4cYleMU2BxUEqkk7lAFXanZ21Ts3SX9Ekm&#10;oDXfF+3t41VQ2yP7r25AOLM4RU1XSt14ayaG1/MItWclTE2o82vjJlWmY3rKqkS5v1ScA8I16l7P&#10;e3clrmwXRfOgHxxc7c2XHULVxOKLHnbMv7PZg3VuIKlSOxhrYKyC3KIPcV4RcH6OUMyVB+i1i5ed&#10;FRAkEHRBMv6MsDTL5RBDalEqtap6wQlLtuBpCUKym5RnkXqMghp2cS7oKjuHtcSj0BEL3w0fgy9h&#10;Z8zXR+bIDq0AjP2Si2uMp5nZlHqOJ+pT4DEaUm3HpGhW/KNG5jO2aLkVTh8f12vLtWQvaf30d+0E&#10;2n3WfNmeEKbUVJjInGMz5DUS4ILRQnT3a9xkr8lstQ56kuyxCU00xCr212UToF177lqABLIYSyy0&#10;5ht7fC2U7JhwIfO9dsDwqt4VM3YjwOSpQ+RzDswO1JKB2oCTpLRQZO3FJzncswzAZ7Sks/pRlhQ+&#10;b+hJ2bbLJZpfI1emlH0WZrRJu9NOdgXueRb6JKhQ0alFI/uHRJLheUJNFzvCy4DxYTuvl+E4HRVi&#10;AaiTy70AO6lhcLLUVl0YaY1zp+pStDo5KTGDMS1g7TTM7p4E8mFzeRpnT1uRC7EIvhVl9xLLOwep&#10;0ZXw8sfZIzj71jwI3+oUwtR16ogoOGezaKqg9phZqTzooMczqQONXBWP6fu3NnJw6j3FxCaCpHqi&#10;nm2zjlu+KnNr9tbSYzAzf1u0WWZvcClPhKjnNMjD5KnZBslLMVGjw5jhXE+/gjRlTO3HjpKvqSgl&#10;Wr+dDUZCQiCfPHtigB1s3D1UDsw9QHYyy4DVltnI9HBYZ6iZjo/FZuKSrjZBBY0TL9+7R1se4CTu&#10;9xSOJh16CE1gqd26cwuf1KP66BHGDZvaLFF2TRhBmr79aRBLnTO+0QOrlpLtLSeFL/EYTAwvYgQT&#10;zEmDNwx90Au5pBZ5FlmdwPtOSba2zHGCIrEHQg+7nmXEc5A61eQofdO6jylRxbZm/TSM2ltJAQqk&#10;DQNk7OSZWOOQBijsUVHMGNE7D8l34nkdQWyiQwJQtKK6uI+f2Zqia00819esS+6iQahzY0BwGnmZ&#10;p9pvcaMTAKPfSXKm0DPPSeBhvY2jU8LRTg2jUObWp6BFbflwkxqmdEoGDHbxObNfKuEm0Sid0Yp4&#10;0rjWAv92DUbjKfYgBW9B4Wmgy+IRZFHpTJPm528//vDs1Zd/4ffpCnDpxs1XtBuxpEispUSWSIA5&#10;R2vzcI3jM9ils95izR999P2P3/37/9+Zd8+un/989gJOs65OI2p1e9KxhI4fnqIrIAKUB9YnqeUM&#10;gkTUuxIbaWYUUUA/uEpR9Gfw6CigNjJ1Iry1I2dI9EBJwOYQksADAHqC5FbSmgPFieOovsb2ohmk&#10;MBBIn6UnEPRUOHtRzz5Cm3+xuiCrOht00SSD69KzgBtsGW71EbJp/adZnRUwa4sJieW4vgPY4gTR&#10;KdHsOiKkE3WWGl3LR4f6ye813264UZ18VjPujHU1nwDczUCGpiktw7AaIoCSt32fbjwDLQrNuUY9&#10;zFw5rpZ46FuWV7eJHR9UTRcI0wfSNjbKsh2obg9aUrUW2WoEXcG1DTy0nY8sFdSMWrHaE14TVGst&#10;8UnPjg0OEt22H+y/+Ht/J9ZBS/jR6+ro6DkBlpsA5XXRL5/yYcO/a9TzHo1zYM02ZqUY+pgMkx38&#10;xH1fukjVcq39TmE+izSM8m19QzRCdwIS9KiFx49fPn704jE9we0LpX8FVPfo0XNYb+BeTXGAEQ6c&#10;wCEBZ8KGOTyNk4KfhYDduHaDRukoVPAFflgbRP7onEgo9awSM9Tu1s6YhCvkvNhiCdMVq3j2jKQN&#10;5xooGwHMsmaRajtIalYr/tL/cwCLVYnixy+588cW5LMrlfninyHumGQIxBTq3Lp5gz5YN29d48+1&#10;63gDJbiZT3gF2gP1Euw3TC3mMzzHXaZkHKPIuBuOND8n9kXJlNiU3kPRDrQGVsRAxRrfuGr0iebL&#10;Xoe2W9ULqPc5N46y5EYEZjLzGglv086VdK9mQ3kNImPSpMZoRFG8dTNZ+RWFSehB5EG+44plxbq0&#10;PSyOXLtMGndXWzn1VUBMfVFnYxsvKHFF4Eq1lbyaiVoyNGVn8LzAA4eJQ5XRfK2pNCdmC+byDCt0&#10;Fop2DDhzdWozwseSqeRj89mXerdPXbxPrbXzRiiYod9RgEfuzlE9n4MuSMmOndSGqjIoZoCySRUN&#10;D7WIwv6qcbeqZnEODH+41Tt37tz/4gvTd2LzXipvALKQFOe53dzzCmENqPA7i5/ylY1I51VrPKoP&#10;WY8Hv8p6CUCNeVmHRy6IksLzxOhiMri20QE080uXPVclegLda3QTfsNDB4rrxHCNUBNbJXIbeC30&#10;eje6C6YON3Lv1syx4NvjjKgTsy0dXE+tOqXE/85CRWx19wWBVihvCibErpbuJEOuWEeol/nu6ZOn&#10;Tn/XSFyER/btt98g1CEIAQuRmA2GX71E2tdXnYMgXn4BXgrc+Otyw/Qmi6wK7Ku4M5eYRT+6luXl&#10;S7mUdVOZ0JPHjznR3A9cbW9VO6q3Z6Ob+nNEH9Icl5yxfKjQUqE+YCc5BxY+wveVYnjlarUckr7r&#10;XmOnAa4/eGn0JDMwJ2NzB0DkpEr2MFN06yYP2/nV566PMMV4rM8N97Q4B3dc2OWdwXa2W0WPfrEJ&#10;tYWCNWAtS6bs1Wl3iTj8Sm6GX33/w/dsKB/KR+sJNl2xwPISxSosEzcD0RldRcJ4MW0t0wQFuA6L&#10;sAYbUjyKVvdkY7RyezF55IyxmIYKur2vrcqoaK0oxeiaV/LoHBlqyg1vrL+x/ykfwY1xBNRawZPl&#10;18zzdMMCDTyaJAqdY+MuJAqRdEpM0Qufi46SF5WqbASNN8u/WBDbm9LN/6OAPWtGwRWLgGh9++13&#10;v/3ttyBOeIxEu8AECLN9bN8TLDnfE8/m6RPCWpto2aujrPJ8Pm6y6ikDLSRhiM+asoCuoVceP3mI&#10;W3OHyQ23bxADYgKCBcVTyD7iCnBZ1C3CyMC4Yh1ztUv1rINQGTkTPQbPcfmOnuwOFFKh1TkdNqn9&#10;ZxGxq9d8/EBNi9YG2EdrdGiJPWrfvIZ8hQibzX5te27L4ZrHxWcUanmGeSd7Z+WnffBNJcpwpnZr&#10;A4jovjN94cAo7YIJrzIOVpKQ5FdZ2ZpNYCuWnUHWJcNXIG0UAtdBCQA86HQiWgQtjXOpYuENWD8u&#10;Pc9ywtz0I62LcoAKe8qjgdFgkZmMcROyEKi5tDR4VtcYiaO1Ne43yW8u9Ouvv7z/5T16/vAjlgWi&#10;k45j2Qb04MNHD4H/Hj99+uPDh4zNoJSPwgQ75leyj6Z88MMPJBsgOdA1SwkvqmFJWLcVaqOebVZ7&#10;9jyJnQq8mBbi1F2zLsHV065LfVTxeInlsnm/o96gXemECZTQpIS6PlhETppCNiyCclHD4fjEkAsB&#10;U/+Jkk9TlpjFjNqrGqW9NmLLXUV8YE4GLvdNPh1bHCDYFFcRZysz9YD5xvxMnU9qDMt1OC9we5Z2&#10;yZ7X5aLO13k+fvGJs5hDdRMhY4vBcxxznpVTN8hYJZmXNbuWx1jFGt3nljD1JxLnUBeENKvWe/z4&#10;2a9+/dvzl65+4imv3f69/9Ff//Iv/N4ZfGhabF251lAYjk3BZYavfjXmkBwp8F7gv8QaiTmKk94/&#10;+uHHx9/96Z0rpy870f0DKrtm7obU5u2rNoMo9/DBD7pSpgg+iLbE6f3mN7/99a9+7T8j6xsrquH0&#10;jYfdYMv09+wlA4xxiXK2JjsRThMhX4DJ9vOffwllmzIiYn/WDGsDeRI72ehBdDiDIiC/+UPQbXKe&#10;SFm9pMl1qsoQjJqd2PZAT5PxPk7LsdFUYzgI3vSuiR2wmWD9/JOBkAarwRN1/TGA4REePXrcw6lm&#10;6zhhdkgDrTtB1oEy+CdcqoFgZ5DnsBU7a/BidDafhjaK/wWAyxuvguHXzlsWlSMcTyNCsCpe40HJ&#10;fC4HbTc/E2mGzU1WDUBximcxr/gE2WyjMgSvlMpRPh3cZgsN5jLxFDyRrYiYs0nHCW5aR0JDiday&#10;Rh//uqom9/1/9sd/Y3KZJ2Q5QXltjVYmbLlIWTouQTXBy1MjN9y92aJYeyddRBvkVNNJ/a2LZHUx&#10;ACgs3SMMTbUx6JTTFF+90IvGmFmaBTmNanl+8vQp/OwXjGoipfPkyQvbmT98CkeZrgNEOHRts/fA&#10;M2fWMhZJgsGb9/SiBjSno3TERXQNIQuVdvqB47ZyS2w5p54dVUOGhPGY2CUTmPTJFhLDkNi6tGRW&#10;/IZYcNKoaJdu8sMM2s5msqJYqwwKhDzqEbc4R5637GrunyaHP7iUaEWiZW2MryRpIHiPusQlgnJa&#10;Ryz44jCsGLFE5CNRMmdF14Ar66PXJdOk/oGH6xw71YeMeeVgAmCbatysBPN/ec1R5N85085W5Z/x&#10;9a1+oalhA7Cj8Zy6xIksUJEhIYdEhyN/wo5h6wkR99eecgXKKjO9fCeXCVUVZxkQKnmRce1MFQsB&#10;VweXgkVD8JxQ29KEHBs2sHkmNePnbGi9ZcdvSRNrSFDh+HChOJb+O9e2aCp/URXPG3lSLILkZh30&#10;mr2VVbAu5eD4GBcN2PbGVhkVHbOYxL5D/BZZ5hHwwBgKidvIz/VWr1yG/lcmVbkwVVbsNdlIwvHX&#10;/cIzE/IPB3P11R36+MvCLcLkxmYu9uDqUDuVVNVQjfKsoEcMVnFfRt209pTMQGDpPHXIbIaxMc0K&#10;jTQJMf2szIkMNZq+vfj4E5Jla5RMlGA/e41esKHkpszYOMugiEcrb0PqjCatgE+6YlZexfUPS1bG&#10;0IwNo/S46GqLH9vVkcchemS7eTtfQgkrKYg/g2eDgxI58NIdS+EZuGYtICXyFMKSPKFiZAmBX/y5&#10;n9FCgK4b9+7fvf/FfQMhu4w5AT3n2hVEDhd2Vvto90KEpxb4drspMhGRFYKhtFrQ1/wH1YCedAya&#10;jl1lVGGTOvoWremO27gp3Ip9bG2qiY6fNr/W/h+4w1XT2hKamVQUX12/tpg/WEcSCecHf4N/pSf8&#10;KolyJDbnoPC/fhYEZot8jb8crMDOAr2AgFC37cWcqjnWnu+4ggW9loTxQ/xHYXUMdpNn7BJRda+v&#10;L3MSMOltckFUrXai9gmLwHmoeiJJ9ltErZGsSUZGLiCiIhzNlq07TDku7NmicX3EaqE4q7uI7vD2&#10;gr1lAhUYr2SF02eKN3aEhY5Lnq5/bmx+MZorDHQi6rYuyERfN7P+Y7nZzbk/JvCWmPqpu27NLePu&#10;OuEHQc1fFHNghR4/fEp7We0lrojbZCljEntWF3P95fpC6HguMcWTOY/8pG9FTXlSxIAEux3bbzBg&#10;F6MD5vwYzQCERPEko6uZsfPgh4fff/+AgIqYjjgWZAHFaGVr2hm+cj6HEi6yFg3JtiIxQ2SjaVbc&#10;nSb0UEZlr21URoh1QXmEqGkAFqpKLUXE0LEIkCfgHNirBlE/DRcjLntptxJ6h30EsON+cJKmorkl&#10;3IYBB0Om4rfVoq2dQsKAQlX+IbeNqBRKkwwH7bYToY9iZyQnRBHn8akSPETE+XS58eDFAQE1kfOB&#10;JH/G7OTnVuNw4Pi3ogUQXsv4gAazBCwy55/5xvTQN4STtGafW2Iky0kvX7h1U1jRjnvnz6FSsHcs&#10;sokY2EfU7ZxBVzSlNeWNvreLqexAs6w8JU9H2Y5uWqRBnhTYD3cLohoKe3khN/SJ4O9PXUyGvedZ&#10;moXGRcsnETO1xq9ZvZowfXH7dijD9fVh6fJbXqGUnBBQFtSXjX0QlSZDtyosmQCoJgum61WW3iAU&#10;b0hAmcD12fL2zWAYw8ZtW0RtuyDTLJ0KM2lZ9kGf6qPaOB0CeYpmrS9wAzDlrCyPVtrZRxJ2TIHw&#10;4eiTQRvsEbHBZm1ZclPqlc9WqHIjBcrLa1gNxdQyZ2OcefXmw/Xb994B7l29+Tf+7t+/evc+oCDU&#10;USY3HsZVudsdFfmleUDUILEZyXQ/yMup9x+fPPjx0Tf/7vr5T1fKj+JAcP5jg9vjgpt0zAjK56w0&#10;OerD6Gjyxf0viFKG8NqvFmyOAncDe62qx82OoyNw2azJKk1gsyePXhWlUL3IIDEktgaNFDoC0Jzh&#10;00A6LCez0wYIkkx1nHnpeZfx7FHs2Cl8HoeAsWiVTdq4zKdpF0T+Kop3x8rq46qyj3G9rSUCl9lU&#10;lJJmAnzaKWek2sTPhZInqScgucMadRN3nNGCIr7esBTXr904+tzaJGxpHN/FayxoVwu5jqB5VIlL&#10;jI/uxgHjagnDB8+4WPByfcEyxcjNZMZe6FogMA6MabrRVIr1GhCwcwvt9FOuDEkEXddjiZ+QplE3&#10;sAk4aWT02AHTaAeRMubIf/5Hf8M8SDLOp+YkafB0R/LgeFGjG9KTxVZ+WVVMLQR0WKlgvKXBlFoO&#10;DFLZUoMih1GqEfS3UVWZGZsY+PbyX80iN4LgFq03rYONK+U4c1YZmcGGWVjCbzl7h/tnLxGPNm8P&#10;1jeNyYuZuUOsKa/wA/PaGaVnU+pmHGF4dJixjFQgOtzn/QdCUpn0brMuaaOg7UAaM3HeJ9C1+VUU&#10;hGljhgH3T/MhNlS36W1oVhBFE80WRayq086A0LfDy+CbCZjltSOd2R0eXKeEJxl/g63Wb3hPe0EA&#10;1INjI5mtbK6U1poR7xMU22riB3uwqs4sb4qZeQxz0yIfkkKG3fU154lHAAYYJsd2HiOoyyd0d2Ku&#10;Y8X4lsbOZGF9sAIeyxhyvI5G3ht0OI5EzoxwqTorUH9vWVEjS0pLa15ZetRGFrlWzoVMX4psoTuW&#10;eMkjt2J4YEMjmaVMcI+7Z+8wOmxkTVnvAuFthKo5NCjSV+vWHo3WKe/ANk3S9I98V2EQP+GFuvUK&#10;jryCmX+TkPXK5ImW3+SOOE5FWZsK/IqoWskP5tSTq6JAXzle4opkTlZsM0ZF4+xeUFG4C2UkfMyo&#10;zvw346wSAn7NzRC0c8zzECxunicVImt/are7LIAyUVg6R4cPQnEaoaeKl4cxPK7Wf6eeReD+jwFk&#10;Bs+6iK6bhVzTOFbmaNk0iJvLqZaU+DI2z2cIGy+pkOZYcR5LW5XF9uhbWa6mi5S90I67AkVEsXAz&#10;aQb9DxSGGUjaBzu//A5eAqA+8C705fxq0/+r1OIt0k+d5Xc0FteHLjFiW8dCXOOHGMn8zXNyVDsr&#10;1rCVFpKOEoujqrDYUGVkrSu2JNfnddkFPSbVB1Khduaadhuz4pOmeTasY11Metg4zvbWO546crQ4&#10;77LDzk19l8Tj8nxogJGSvG7aLI7xZJq2ZJdLzM9JNg5DMAoZZTnLZFg1+KSggv+hZ7gHnku1iG9U&#10;LTuWpEhjCXaVgGBHdYO8GQclUN81GVbC4xDntK3qDYndxU4dRmO2VKVFhrunMdN456L+0sLUVNiA&#10;odyS8v9TlLJA9JCl3l+lgRQAkQ5Vo3hwQZOwnNpA+RIbXtJM1Vm7P+1jOEpy6aXMXVcbgDPCm6Qu&#10;CCNtlJPWlyKKwjRTTdCRsDUbrYYt3hnhQR0h//K1dZoV8HNNDkcaRUARLXhU4xily1Y3k9wxwQ6p&#10;q3MfjUubi6A9q59jzCXZXO5qqDswE+/zxk9qrhSkvo6VdPF0RFSw5ULroxqbMW7t2rg1O3RTI+BJ&#10;+T2ShesA3geRE63PN1Yf0fCUklQ6jJyTDY7OEE98DVyM6gPFQEuAm+BSfwA0JPSz7uP8JfA3YHq+&#10;Zxw3S8K7OFKgs9D1ETrEUPCAOMQ9dVyJ58daJdclzpzNKNOzlvAsSCvFe4lqoRLxP1lN7Y+/3heo&#10;b1VbZeBZKDNOBB77XRZalD96nwUA+ArXr165fZO/yLqwjFaSALBAZsNdxX2kZwGJGgQDRI8Obpwp&#10;3B78Al55hXocHNBuzEibCbaXYrQ7+oh9fD+yPodm/RLmU5L6sxeNSIgT0tFMbLog2nztFLs2tMZT&#10;iyvMqXZeDI+bQ7UXh8opwpoS8ooxYPlM/Fo7+2fNOdGcZf2H3iPCUko5WpEKau1k+KE2LvdiGkZc&#10;umoZvjam/CeN4Yoffe894LwSnCvD4eE+eoqIVTS4vfOoxgN0EI8Q7OlTvCM+03A0Cgk/FD2qk+qA&#10;RZaPY6Gx0w6p9Bb4oVllAShDZfeM5WgNcQH//MrNe5du3rv11S9+9rt/gBf/XnGQ/D04VefjiGb6&#10;QWJkMU2NZlaTlB/96Tmowve/PvP/5+rPeuxMszRLzEgzGknjbJzd6R4eY2bkEJHzUJ3VNUCqoUvq&#10;blXdtFToGwmQoBtJgKQ7Xeg36IdIgABBgAQIqC41qqorszIy5sE93J0zbTbSjMbRqLXWPvSsFpPJ&#10;MDc7ds73vd/77uHZz37262dnTtB5ImPZ3bdoVQ2zD0rkQbN8JX5ngb1kyZ0C1IBbTiIS3FLhh11R&#10;1jaqD6bcJCqjLUXg0EZVF18Yq47imknMUOykTZNjJjhxy6wbvzjqSiRY0jhB/RBhYy9yMk4eQ+0h&#10;EZoJFGyHKsTmOw295LodozWmwjokrtC+LTEsNa4Mj+3pZWH00ZGuXaKUVOHK8U2i5fi0FGG0USQB&#10;M+meM8wnpl9Cui5EYSkV6UtVB82YQ2Z97raoLQ7jqB8pN+JhFNpUvIqlDVgkd9LAhi9bMlkkJ3HU&#10;R+AIq2jGq6tCRLRZpZFrBFC6bn6FT9fYQh5+rnYfW9dI4AzNgdHVklZf/s/+4HsB1dMXMe0N/mGH&#10;ZYUR/no3IzX0ZLHxxvF7qhpxXabhqMcpDpBiGDfLWbemPKICrMUi4myO+CAKuXAeggRT2iLYQSaF&#10;mmkoCtd4vqkmmMmDn9otcwbOFXGeMi4zCdQsyCNq1ohRhj/gRB7mOu0+e/J4E71nNaCMH+yr0Yiu&#10;ESFBVToJvvLwwaPwNQ0KnwHcPFwIbq110INbF6sn1bLXsU3SFsIEVtgqnlKAK389LYFRPuTtJA9G&#10;X2ZbJAfxEtPKHlCAEr57JoBHDpEM7iZHCkiVEJnK4NQlFNq7RHv0BdaN/mRMDG+MscLE6Bhrw+KW&#10;7EhLA42IpE8c3g4VQFufNSXJyvGstDx0QL1PbIYPE3Sn9Gf9bQupIhBuDp+2xS4Qf8QrCYzYA36H&#10;T1xM/xiJWAH7ECY7Uwf549+i5LqKF8Guycmg11wLYar1aCpP9iGYAmFlvirvBMdKt51Qj+3R1J1X&#10;nAxKu6Ju+nUlD0xXouwTJKRnaEyfdTKg57IXXeaXL0nHzOiRmUz4zvPb2d5p3ZTd5K5jtljr8MSX&#10;hkWTfc8fwoibfw8ebBRrSry7w+/C0QeF5Q1ZIhYTf8njY9fyQRPvirUjvWKe45WZ/B+9qATq+AKO&#10;Zdcrd8uqc4MmJoXjnLHk/DQwXlyYjD0mp0oGrLwJT5KsNBHVuyx3cZLNAewFCBt8UQFA7TyeOYo6&#10;3J0Pc1EaNmuFnPP48eM6OpbJIASllEVSjkJL4QNMqKoWO4ko7nSfHU+jAENDC2nh8ZMnEEsKUWxN&#10;Kd20hCDmwB25eTQFEcsdaF0GZsiC504zGlBD+UUnc6kC576dQFlqgNKeVPOV3ubWxw1MZUBc0AOw&#10;KFaMMG7xdHB7QCAbr3wARJZE1DPI9aTlYmMBj35AnPk+r5wkJJzb3ch68YnWchf9YON/ZXCJGkh5&#10;WKj6WL4A8KsTQBuXqqE7uUKllbTSI37CU8WDysPufUxIPLYzMcnNk64OehsSBNhjRgDTKzl98Vlz&#10;UlOThHK+klvDZ1zjANhjW4w/ZBEkuNzNcsFFm/4ftwmzGHMEDcNsJ7Wrrc3NIAMOuPlGsYgehfR9&#10;8QWmLBCRPxzSou2GVrS2ltocl+SoqKmXWh+QmuWiTVQ/1Y+BFXgTCZDv158lGippBS6pg85ZZ3Om&#10;nccmhzjkJqsPkB/azl4ywCf6W1rm8xZk7HmVqyBk1mx1hIEnzccZ4GiI4DugzvfE0pTPoAlO7YTA&#10;8pBlwXKQsZKpY5DEI99gytQbmAEjjrHvXPMyHhAXAAsCwWk21fSV+LCCe/AdVBzBgOFLMKjsxo3r&#10;ZkhSkZmapuzkmGV3Vaberu5J1N53G84AlgJQgzk2FvflVSmfExQq0iUPQlAPrIyHlqLvwILsFJxj&#10;0AfvukJlcYdpdXsHYMGQI8jZALVIeLlrZnJvPNnC1KytXcSS8ev8ImsFKZK9g4sgOsEPYp/IlyRB&#10;VUkhm2FtPXTFOAtWEOkCh6h5GmaGmLCDQ7ELJlYZDwKja6YWYXE9ESaoJfw8svYPZoRzgGPiJBq6&#10;lfbLBiQSigtCQUzFVBWiK+kQ9hEXwrvZe7q793QnRUYjDv4i1wqDFeIiJ9CNxMClJWU/TWmckgFK&#10;AnZAprPkKG3hc33ODACgNIQ4dUSV98VbbuTcxbPKtIm51FMhbmLmKu5gIhrcbtNAIZPtuON5Tak7&#10;41MdlaR3GnHCI4w5nB/sYVmT5X03Qyx3jh6LI/oVYI9p5S4oXWIGp1aDpAHeH/zCvrtK7oJJqRTo&#10;AGzatPBSa6dtxnxHJlUyIeYABT/4WZGn6Rtr3EXONjpcxNfRRuLXDL1CN7lU/kdChz3JsG8a4CGF&#10;QeaSuoJaWgUF1fvCZfuI0wEqtYMzZPXKJ8mj5AGzZ9DtWjt17tKH3/zNj779XaoqT49eUhQmGR0+&#10;tkSzcmMvYCp6+Xi1E18pB6wYVHJQyIE9f3qwv3H/aPcxKQ1OtpnpHpPiXNdEi2ENdlQWZgiV5X2M&#10;Cysx781KJDim9Bl5DlueYJBtplraB7c4wfX8Et/zHPXMDV2xfw4DxZpTxqGYQ26LIxObNuaReYbN&#10;xEywLdMRdoE45fQmoBfAYbp5Yx1G0Uj/TAM2P8WgkplXdcacolqh3AhXTvCVmi+w/kspkdXz2VGT&#10;LfDsDCdyPUTQfCD1A9OJ5sxQRWMZYSoOBTGMFCEQMWXjLWutjqieXSSQlMaVNJ8sMOtMyaTpmToH&#10;nq+iaq/QRYz4/QoiH7ePHGtZ52B55eD8pwFJl8SzmCKPJZam6BIj2ssXzZBfMTGO6corYMQQA4FN&#10;UEMTgzNn5rn7xE/8X/4X/zJmSFrmdJJ0VvhUXIJXV8jP11NS4AGw7qVMWnNeUBpMIHLUHKt3RPtc&#10;PVcFP+rWrZssokUXeg/ejwyr4yfeEYAfFUknPEDYuHDt6nqq2PB2pB4NmwhEPma28011hKZGJgmS&#10;C2kDcmqeI5k4crErPT9DouMC9na3IRPRTXjzxnVLkFDuznHgOa4C2Bh7WAGq41asNwNx0o5CNCH9&#10;xgfcXZxgGx5IY65eu8pBScz0xdbWNt8cJkwhuGYW2ospnJYh4ZF024Q6LMcnVbhCQVbExwS61i7O&#10;lQ1/Eiqg3nEBUibtFrJN6Dwulrz35ZHhrHhEiRbJGGvCLuLc7O3ieJ9xRfrUWqJ5MNR3eDo8RYxg&#10;yNBIUp6ts0qsfXqzTBZRToM0X1P5AI282HpxNW5MmslJEkDTDc8VLEoxikacS4lARHwKPryYczII&#10;t5iu+hUhCT4OA27TZldVvIdTBxQqN7RBs+Q+BAR1LjmDgnfjHtUpridvUCgr+8p+yROj0svbGbVH&#10;XJ4Ibyqqk3gT/DpHlV24tlbeghyNOD3vycrwMo4KxPqJQnjilAO4a1ZViKhzOVhUqb98CKIcFspW&#10;BwalIyr64nBj4zHujngbf4kMGhcD/ZX4hFyUTSUO3Kglpzo2sFLwI5gACgr3ws3Sn8YfUiD+b1hz&#10;7H9gCXYxF8YOklEra9YMkB3C0Um0QxtcTUOshr238eRJ4vT6VDNed/sqYRP/svgT42rXagAr4XQ8&#10;wqQowS0S2Kx+ZL2KrWfyhj5jMnzTCZAINxNEFK0Sb8InFn7ZMsRG39ra4j15D+500cuev4FLM24v&#10;PP6IIDky0oT1JiSVKQwKeQEiuDSNYdQ+unOnSTJWKtgMJF3TxsYUMglijqugiYheFGVPqUvyhRWi&#10;XVr57ZflFShZc8uFfRbTjCF8BIDTgCCDfUvrUqo+MSumpsbLsqTDLnJH1VsoPaM/Q22yplx5x4g8&#10;gZCpiLFbsLP5colzUzAU/Ym3w8vcCs+PRlvcBLMOsYFRwyAWlB6eFjFXcbzmjiXEGHJ3gR3OvJI7&#10;OvzXdrvRf6RQ46fKYXwf4Z3ZbKlXwWMRSJ5sWebAQrfD6tBcA9aAq+NEEF6Uua04TYJ7TOl+SiJD&#10;u+I9pcFIxUwVPa2Pwf+E4iIo8qatiVOVx4GZKRWv8yYsMo/VrkaGUDlsh74dwr4OLLPnT9KroI2d&#10;8itfwycclK2mRf+KDcf30r8tLXGIpOaaTtinOzXYyUh9h8pKN2/eBBktnDTrwzX7gNSOF39nbZ88&#10;eczrpWh6tdppfcmblxBEOAbgTVyb7jyeG2e2bqLTxLj4RFFt2tVWHAA9vRYEMWyBgaI7L/rMhfoZ&#10;KsE4o7Oo03IACT1N+qPoCF6IkcfVIfvlWVMsGtSD97HoXajPpRFZsAjwVwRDaxGeGvlk+yWu6h/E&#10;WtFC8rvQaYLSLdBNfBBAa2Xb2tFrmt+cq7O9vf3g/gOFTy4wk211ZGO4JIJ11pAGBLAPGrR4sWMS&#10;7DYGjwfieUF4dXl93e3aNAgkZnk4nHCs856ToNRbcCGWjJw4wkquQsenpxn78/yA+QkcCwyqQaRp&#10;sqBJR00yIQQtljdNJzNkVpIDfnLl3OELeEQIZMMs8EAhy5ia2BLAPzyg3ad7XPCVq+siKEeSFbHK&#10;6Kg5qu8VKohvKMEzrAf+ytvnz6DCs76vKWrZKrBydf2ys9T4YKQD9vYIt8FDWXN7Q+hylm1LSnrm&#10;7cra0qoo/umVE8x9gWRCdoiNYJ8T1eJ6pRTWCYAF4yESI6q9G4eFR5auD3ix6Ea8AH+RP3hcqz1K&#10;V2nhWW3iLh79OC8eKHs++iUDOi7KtjXEov48T8TzzDKEylro5UGz+aMQL+3u7QaC2Awz7LLQhWMM&#10;Vq9eSMVIcTyBysU5rmS8MOk925Lf4sTzi0MnnqgvcSmlazgSYXaGouNHiOLYinFKJYTz/Od0e3jN&#10;SSYlOXH9+vXztcVyCSzY5tPnj7b2L16//ff/6T+DdfZgaxMk+OzFCzCTF3W8xQDC0g2DcsXsLHoo&#10;DxDAhItDMVWD9e7eLz/72b/5f798/Mvb54/PX1pbXnXWlulQxFcVMxS8PSZ3JUiQXoWG+4wX9aS4&#10;5vW+KsRYqdGC4xhSnh2nwCkxOVluSrh97Rxbm11qo29TyKJvLdQFwdlrBzaKBpfhDxpv0ZJXOWhs&#10;FVsJaLyBWlm0w2UGQYJ8YVvs8cPHYczP20B+hn0YBOav26bVPB/7K3KafMEi400qMCoDw6UK9GD0&#10;QlRJVabFyxqaPSprcwFA2URtiePov1QAKv0b7iGmDHvIlXODwzXW2HL+5Ph4r8keEdfJ0+GnrJUw&#10;LlXZHJa78pg+NBUmFu3++Qt+B6qIBtMOonOe51o5uH4eg/3MKmOJzbGLpJrXuy6pJ6w/mEMEdflf&#10;/MWfTdEcu6dbTUmtomGqoDaXK+VRiW84uzFeqiFNRamNblwyhDytkbbVqo8K1qjLgVmuwfXCtcwA&#10;CqOXAWvL8xQKY0cS57MfNTlnpSs00EF772m0PsDGrfRcIITYX/0IgvS8CdGVEIihw4JmzkXYRYTq&#10;/MopWt6KAaTVQWIm9OGZU2Jz0ZtujpenP8FdAmGdxuvTwC7sVZp9OZD4vBNr5y6AcuFTgKzQNpgZ&#10;amQjFCdIVCwLLAhXFmO5eyUWslBTerNoycsaZl0/KKaXqMAJIqAeG082YHsKE7oFnYy+aOZr8HOc&#10;QhvR2GFYIiJmuYMw+D1IpgrDu2WJKhGIYbukAHEiMfKCuPMw48V8vXkE+liAiigssVJnqomHKMK6&#10;EhFcTyWpFLhx71FWevReT33VtrEqL2Gp1ejfPFShGQua5TMm8ewZqfRmL4LHfJrFEE33oAaWtwb7&#10;WYQ+yVZirARvanVgH/I1l110KFsxAo4fhPflxqcqXOHQIG+AJW5mxp8ZUpifM4/JUUuYs4DwBXe/&#10;bj+RXlu7CstMk2xDCoktnlBywH4wV6zPNbXVR1Ypkhk5YHaC/WFOFnlwyVGYHd/LNSRpZm8A5oN3&#10;UzpmFT0TNh7PlAeHM/dozxgyIjyt2Iqmylqtkw3PNZXVJtpp9gVUCkayqYMNoONTDtLcHt8KNiQ8&#10;dICyLaQyBkTaVe7bG1YqrKfei48mcx1ObNEsG2Q6F9V14lEt8r1nJAAA//RJREFUxaDCCadoB/yz&#10;YKDxY1aAN5zyAo9ALpOCwv466RBLgfXxUONw4hwN9TQHaVBVShMVyhYCsWVOCEtttMMAiqdMCnMU&#10;Ax9Z45YDEIAzsz1eKjfGBfAORbz+P5EoDYtl7trZKbtzI6OgUdFJGnHZo8MxuXcigykLcH2kELGh&#10;FvRxrV+tNfkLoAdfUwHUTUvg2BikcpUFDRo0Qq4dR6zapop/5sbU6xoP8lUtcZKlWCriBcOBLj+X&#10;HOedRloKetHYTtIYcCZewn1xJQMrFpLqMLgku7djbPL696kjBAlRKq2vf6xGalUSlZpuwC7MqJl3&#10;Fq4pMUu1T/ED4yozSUvk1i7MAxe0LjYSViExtNNss97BwKK4We/A73HYtCHBBBgNkzGtltoD4i+U&#10;TBlNlswmD0jX8p6ANISZzKakcKOMaFrT2yOOM6FHdPpGhWpcFlSuqQeF7cXuFF1OuVsas6n7tG14&#10;hClTaKh1S07ncN6XFUpaMc0gxHDxsImtKFfD0qK2TXa2sQGLngoPQCm5hA8dk2HoKV1OZa84Iu52&#10;DrJUDmljkrs8WY7KJgZ+loSTTpzf0oCmLD9QERfNxuCascSAqcZO7lJJXoMEyUcauprlUgOB1L0k&#10;D2vYy1dZriStdKoZOjtmLblr/NlxCxGRmFoEx8e3P7iFIGfjXFZpTWE6nyH9OcyswR5WiATDoVIm&#10;EjbnZDZoeqQI7AnjaBXNWGtCaWZ7d1fKQ4EB5xXQU1nFdycebe1s2UnEYYFtYYEISYZnT48oe9NS&#10;xPLu75JRUA2w55+bxsryFyPBLTLcC3v86eePTq7Iiid4oJ2hgZeEPiwUA/BAS6Hu4GOhp7o2RiDk&#10;DOSE797xOfcePNigMikH4fgiKj4I8jqvqUFzUG61EJSXWCh1ou069Ejgj0hHBQj4CuN799HG3/z0&#10;lz/44Q/39hk0d8R6Q5Ujy5TXmrabKk8vrTupDFaZgoOASdXUQifLZUw0VWlrmNIeK8wgm4HTF7iq&#10;JXa4XOWvYD4vg78cTp7wCCspApl8jawNRUFzoLF5q14JipZjmzkIkiGXXDCQtlvVQGiWIg6iVGy/&#10;4cln4jQyE7xm+S0+yAuKa+0XlVz4T3UFs1Fje3l1vaCCRLyZ57S5VRONaDAdT8csJqGTRHH3TQGp&#10;/p08/bVvf/fON7519vJVSkiIWo64kd7BYSQ5jynNIMbVCrVIpmmeNnR9TxJ4vCMGUtl959G5lTfr&#10;5xl2A00RkmR8+Co5Tm/t9ns7I+H0jbS6vKWc+cwRe4zjoKOXfIU3kTbCU1A8iAzN4U5e2GA0PNpx&#10;JfLZmsJpG1OsDTNPajohufzhSYaTnr9x80btbcjPSJTUD74FrxepnCyR5JosYmtjk1wdozZsIJv4&#10;A84Lz5XcTGAGsTKCBBCWc7duXWNqMS4Iu4iKSgN21GHjE5gLx/fxKu72JQwO1++MRrwu7pGLp9qW&#10;i3R7slIYN5Qhbcq2nULugws+UXi29auSIKGLDzdcwja5CjNWoY2BpOEIhpYGF+a5G+3DAcwNtReI&#10;THInDrif4PNNLXZMGW8LeCSrxUqmG5ujHecNLfhTy//5n/6Bqz/2vlCXABHmCViCsUBuIzBPNotv&#10;0LaaHcW/k0BMoDY6NjywCDNsDkQSiJLZYToEVbxCr4domLAYGCpb/y0dT5wF8CZPfo2jw40rnbNj&#10;rDqdC8llYJ54AY9zaHyeH4tic+Q4kM3DPtbBExFyovVAMqxsnCI4f/x4g2iPw0UoheGkdRORD3xM&#10;kjXYEdwwS2O4z26kE9Vxma+4hgskNuxn3Af/orTGX6i5TcwdqU1tgMhEFTqjZEyMwxxGHFbipV5E&#10;ljOblQd8+uxppXVwUFxSn2JKUCtE/i/fq+9vEnXAtvq/EwHgycjpTWN4WlJfTtDDhu+hU8VRLu0k&#10;Z0ULotv8iWkjyqlppwbxRfuDO4VNNimAwElxvwioM/Vq/W+8l24yJpiAemdMj1VIO1HFBDHFFSaW&#10;8qIWgmY+Rd6frcV3uB2Vxxrhx6nmtwZd5AuFaOz28c8EbZaz4/yM4ZqCGtugutygy36SL+XtFPIf&#10;4r4s5Pw7nyinyGKRwV/1ilh/mmz9loIQgzz5KzHlJjIYY8nW8q4D/vhVlt+4vPCWFw2J0wWB/tcq&#10;9X+G2Yot+oCcAJeMsK0sU1QlxgtRo1YgCk19pgqkMkeF9QO3Qgs5lPJtDMquk5NaQcv8n/0fn7AZ&#10;Fxl358w4ltvavbPkiQsZSmsnn48Uxxpak9WjF0U5MEUqBuvlbaUuNKk3ltSsQ8SkAusa1vnQZhyl&#10;qGjLU4rAPW0RgZkOSdgovGPnvU95FrEUVIkF5SLIZ8pYWMyvvGNmRGFxgXmJWISk7qzwoVFp01XE&#10;WZJm4oW1l1joaSLhHVh47q6kTr1BHo1wxtoazwV3668HyPn4QeAyYZMNGTqXKfHTSWlK32AfPQsL&#10;MEruvEjS7VlYsjBt0CL6t7y9PzOIIBqDhf5EV30AReGl6ybDYqUumw2aeUofdzu5DshpxJ9JltE1&#10;zXAoJLbNQg30iB2KRbbpybKtwFp6hlm4gWWczNwSZ8UlPoEdNLt7DuBE8KwVlxkp3NHfesf8Br8w&#10;WoWsKr80OPFQKbhysfMybXBNliVdUSUQ+E/qmUULHurxdrzF5UuXRbjLcNhGomOtOavBo+FJTDWp&#10;EKcxSmVWE1ppW+LvdVGNb2ok0SRsgrR2l7im8mA1VrpbGQcLTXM7XoJtPAA9YFeXb8z0w6lTkiRH&#10;Z40pWgIAOQpH2dBRJPJYcxQLFQADOGKBSW8ICMn0lZyF8PyKx7dcQ5pcTbxQOZRMKql9PiPLC2EE&#10;fK0QqvqcRlBEgYcGUz4XD8vivswJdco+IoX1JaBpB5y4IIxDqM7PB9QoIadE4dOZNFVMslFFoag+&#10;9QkgNJsLBXnfN1Eo1mJACmYPEMQcIUGEvEFJuPmXMJmVEy4BvaZlkhwMBi+2556BiP6r0EgN312w&#10;uaLehK81BbIDcKDm/Lw2PIW8EIu/evRm6eUxmnJLoAocBbqjHTQpFZBTsIQw2/4Og6Qc6Z7CEHiE&#10;HcWljmTyp54dvv3xz77Y3iOpoxkMm3uAuZmBGIiIOhdlVXYQgkSRZcS/WAeybozY443NL+8/+OyL&#10;Lz778i6Ldv3yxctrVOm1l+HNr494hzdO5mFxiIMV9pS9gfYPvpWARjUUZMN+dffBD3/+6S8//dSh&#10;CyQbeH+yBVpDSQxMpJVO5l5Z63ArQAIRAj7AgKDDaEtDHYdZVE26GSkLntSQw3kUvNJ0GPY4R5gy&#10;taI7I6NnUF4jtgMk7AcWruZfNrbybgtdsGF4zGC0GA2p7/CLo8RQA564zxCxCiPNfqUtdYiH6zhG&#10;WyP/1R9bQJFFdm3zkho/njs2R9hxMRxP8SvBF1niVoFG1uqr98g4WUBOoSfqEV0tF65874//7ML1&#10;m89hUUJOu3iB+IrnwinnaS54ZtPnMbXLgS2Lb1V9w1hCKkRtYvkkVbjNB5+9erZ9ilFI3M/KaALV&#10;pKcTZZhJ+FSGZWHox4IY1S1bKi9bYm8A200PCc6Sg8iqThO/b5bb6gwadE1oOsgti1OcYECSPRwe&#10;hF5gEE9iIUQtUNKkv1Q5x1xYxGDmoCAFdGYCrSEf8iz4XbHjemW4afaPJJeQPhHkk3SRHa2swrQ6&#10;DQeongN4j0ucUarLaDrwL8wDcGDHxPH9s0AndpQFArORqHk6IcNyqBkZP9UAJ5smO1cx2+axQvRu&#10;hczZ+NzYvxQwYve0q6aCbQJUcVuCb7u0/CTfrSt321WNAH2zxwabyHJBBWBdplf2vQtYTMLgmpyc&#10;QcMPqMNL2UPm4k7gZaju2eW/+PbXVUVII8gQZ9URnkid8odnKSq5oN8A6tgQJtxRuDPhhYBSDTa2&#10;VL4gp1wmtuY58UyH2q6owgu1tviizmYmXhsGcUNi1Q1JqAKg0Ce3bWve0hK+IQaOKj08YFHn55gt&#10;8maDe62tDkMSSEdo0TZEndc0qAySkiBL6zwO+UKUVC7iigV/rCpI/KAr9P6Dhw8fPtrZ2SMyAQCD&#10;eMukZx7b06eHpjr72Pc34EaASphKPDgDQ8EgyKvJZxT9XIIxYpklDXQcCTUe5Tjojq5os6DTQI5V&#10;6Z/gJN1AYDWA82BusjuFIySrnIK2ZBVNYU3nBFskKWKvfNZJcI8cv6Vw/PjJY0jQGDWekjT99ved&#10;Ox98cPs2D87Os4QvgXDA9WGo2o5PGdQ01cGm3ENjImwjG/MUXGqoO2C5NcrhVaRY4t4Lk4bNAjLB&#10;T3hMVjCraXAbvHl9BVqur9KJgJyio2ivdj2qDC1NriIPW/acQEjpwZRcpqMmjsHiVEDul260Agf6&#10;AmD/tGaQLIR2jXzwigFFfCqCLkOiBmJYnKmfl8swdZl5VGX/BGmY1DHrRqgvX6Elf/3adbS2eEMT&#10;Pw6T92JAWbtk6xDlFwY8qzEBxJV1dA78g6OzDaC9yK9wm19+efeLz7+4d+8BsmlqvWiINAeUB7c2&#10;4WdtT5rBfmDHsF1HzZJ34ptm11iTV2wzi1pGt2+oO5nglZVY+uD/Qu4HyHED8YAm+Kt/xtIwQQZl&#10;ioQOCSNsQuDZwUarqAVV1yc8UNz8K2YvOugeqAYtHO/Usxldf+GCXbGDu0hldNtgCfgVvaNia29u&#10;XL/Owub2tMWB0/rFiVMjy6F5peDyjGHhI3i7hFYgdyAu4HYaa06wZV2xMpr7fH09iVP/dGGq4mJn&#10;+M/4fmt8XTeCIZ3xnzZOJwr/xzJmFfQFDrpyEnHBwBrZAFw83SZ8DtcJ8GNSTUYaL8LL6HbMK8r2&#10;cyTi7jwSrgyLNxsPMyh+trU9xQcuoytdczNwBfvogUp2sjogLe00H4A3Kllq1GzBfeQxXxPDV5YC&#10;n65CdCeTEzglOG8ebRllrOuT6LJkw/ZK3oQlJZszK5qDc/Gihn0xr5okMGeTfKKzIFTa1TXmkv1H&#10;KmPFKHpp7HpJksRyupBQjQF11lVlRYmYEQr6g2mL1xtF5OMZWW8piZouJtOtKBxVbABWGuennAwJ&#10;XvO+kqCY3ThlpdIOx0xx5rOEWkW9RkGhcKkt4PoCU7LKztyzJEy7Ad1CQ7eYx2GNt/DREaUNZWfJ&#10;HCg0RZHqfR0cQ95qR1oA9iTrSW5Tz7SPidu5fOkK89bY5gGWltSkd/v4rPsRddCHQ85LZsHLydo4&#10;MWD3jR9Q8DSkklAb/To8kqIOphnkOR3b0i03Gz+0qlNPeQ/C5rERjm9AExrgl7ksNi3CgBZSLqJk&#10;LTcmUty0D5u9FD12ouq9ZO3Qb7py+ZIVB0WrKC0ShxHBKIpIiQQ/y8Iq4nekjhMdg/tpuAE4Uogw&#10;1rE3GkVK4ry3+Kur6wi22uo6/da4WvTW4Y0UNEuCxcRdvHQZ4UJ6WODl8npa8/HOxydXP/jkW2uX&#10;rlPho6/VYO7iWdwLNASakaqUotlAl6NYGQEPKSGoIE6VMH3a7XYOnv/i13f/P//Nv3748AsqRqiN&#10;EMBjEdJRtKbBKzGukQbqsnO3rPL22JS79x9u7e795Be//Hd/+dccrA9vXL149jS5pTgCYc8Rtw/f&#10;z71pjiHv7rx68fUnvTg6hB/LX7KyJ7tPt58dAVViY6qZLNO+gLFjybVN8q1MHbkUrJ/IoCOV2Bim&#10;TQTobHfenGCxErey41zq1FpzNOK7nB6unC2a9KlKUAF6GvxcgH+MIzs7AeSDVvhvdVFOip0FcYdk&#10;DYj9LWYGJB6gUXczt0jySrAqGBD8+xhtXmBjcIxu9q4DkdDAMOgUdBuUhKv11AfQWFgooJ8syMi2&#10;ubFcUHCeBdIIaXp/LpM3EROPAIaZlyC9tHzh6vU/+bt/D1u2sf+UzLIKoXAb76fkzohhlM9UXQqb&#10;tdLp3cSkF/zm0THBdevJzs9+8Ne/+tEPkTFluPfSSSqx3A1FBuqcMgRPn7l47iwRHWcBl6RGAEoY&#10;cLvAuHmrOl2Fnjc2mKJBCFrk9vYd0rvW306gEqx5ZJ/zoFU6FjC19iKloqnHPILJNoulVRM1iYx5&#10;Pv3yRhqNGFbKG1vjaaIFgEFMKPP559p1Qi8aXG285Py2MSyW6mVe25PDCaWiiDT9zs7WgbSGnYaN&#10;OyDRIYc0Pa5gbJH2liQZiAxj5Rm3igwP3ycEY7MihGBtZZnJ8msfUKe9dOHqVcWpgUDjD9oI1BQl&#10;6vAUEgjwgCCdM46H57grKE+pZ4nYXokGsABbSeogmmnaKXPq5STaFOzFsZAchGMKhdHLuFtOLCnK&#10;fumC0WY5TSC8RIBoUIt5fQQSkL3ZbOw93KW5NMHe//l/8k/5jwiCxPq+b/idm3P860CDfG8mG1ZD&#10;qM8lFkH4pIlNW9b0eyoV3BJ1SFTtcPzRb+C9ETwoww+kF6zftYcxywNBL5wC3zsqR6qs4hoJBMm7&#10;bt28WQhniEJGwAJ5YwU7BcEDCXDqPN7sZ6wDz2Q0zUYbkatl1QbaJLT0RkoDoAvw5McHlNoG6peC&#10;s6kKI4QKzYRjKA4DUkjKj9OocBEwbjuudN1gPUGjZ+SIiLahDwT3peOd7a0h60szc2ac7zM4IRE1&#10;wlkiW0VdfIuNy7kUsYhIgxljudCFtKOuo2Kax2ISd8saf7O9swOtjnCcXd/wNfuIPK8BBgDczxO0&#10;CYiVvsWVk6zyhtHJ3FW4YT6dsENGaQURViBcQVYVV8L/hmgY8qpwT7PEmTNweRNkFHThrXweCfNN&#10;s02LqTctnHX9hQarUnIaJTeepGfmMmxnLng4kVwY0RJsOvuyKkqGoyyK7BleI634pkf2rzfKEJID&#10;FkES2MuXnIDInSeJjtkG7IqQZTjrFZ2omI1iSKITRhPOTrXKzHnAUnAvd+/d0+tr8x1bxCKzpFw1&#10;z+jVC4mnRM/sKskJMf2mDUF05OURIgEsuLM+1JiiU+iA+IBjOB9a8FopvuyNDxj8Bi/YUU3O0tbM&#10;S7du3bh9+zazgwRg6PmrhrMA8E5ALRDX59N7cIhJy6XX8TSXjU2SMKXiTj5uZRwF/Q3o1ZYBE/J3&#10;LSESPlbylnqLOoLzhdCbMuYzfCD0LCG0HBF5mnUQ/DQcW5Zx0cntspmaEp3jpCoXU77ArKC5zlnz&#10;QVeLiEwhY430jwVspIYpKO/jgC01YYeUpxle1HyW3pGo6CZV+1FYaAqYWO8ZSyfpK9YBvwUiIKuY&#10;wVMoS6osz0ORcokfIh7li83NLS5ppGxkpVfKZ9vw/uLTjhc4S6vAYiLkG7Qf0DX2oBaALjutS+lw&#10;27FAtkTp6iqREKhS8Bm2n00CFy+ypQeaIf8fMYAJOxI/MFyu8uPqsRq8rVGIhanFQEmeXV2CM97b&#10;OCAPrRsxl3NkivAEucTkhFxhTG4n5/K7w8qba+OnRr6XLpJjJ35mSjX7hGuoeGXNfKzZtHuWWVWZ&#10;S0lQvcHqoiJNjS7xlOM5SB6UFZbSNQHNfChf8+s4sRhoGjR+xGXw6yPFwSnjgl0rN7+RiRa82BcA&#10;C9/sDEc6/ZLTkLmn/ICYf8fW1Auzt0hcT9FaKeudl/mkbNi13ITsB6NovP0zZzF0LbgjOKbRruBs&#10;DKQcyDNr4qxVfkytF7nru3frV66GjnkQWFJegv/CvITkGuDwsWpeGi48i543YuLV4Vw5oMDnAFSU&#10;YA0XCr1YOmb/NEYpGtgqiCm5B+7Zw7TIZpOqix6mbxQOKlqzwlN/OcvCf8oX5emfYRacRQmSF5zS&#10;SNJhCqpYDuPC58Ir+Ve3mD5bz8UKeE+ZJ466Hbciid9qflQ3fsJWn80fRU2iLMtbtB0vq7nRiimp&#10;UoO8GO5mhfUlOXEf2qGq+BsaC1wFdATgGpacKRugwz55y3TLz49Xdo+W/r9/+aMf/Ie/3Hr86B/9&#10;w7/3Z3/42598cNUp1aCEQJvEFbSBVftz1gcFJRpplKtQxYfb3zo4/n/9q7/8v/3f/5+X107843/4&#10;5//FP/vHmYAXbF4aXsTFICxE+phwRdLgmyX45KfOXniytffZ3Qf/+t/++7/60U/+4X/6F//0P/2z&#10;T65doouPaAs0ERvl9qDRxkOHvCT5OcmN9RtuDubP5u6z/WdHS6cv/vUv7v3ws4fgoJfOnf7t73zz&#10;937rN7555wNCZ0ItkEs+E3AGk4mhnHDfUJ/eErhP2gALs0rVies7HW7K/JrTquV4DdbfCmc8Ln7O&#10;3iBc4YzgIHyUoxxYJdnfpsptAmwGNVQzN0+lP56xxqoQjd9iC45BwK42MueMctSg7wyfBZalsCAm&#10;QmeXTYs85QF6OCncBe6RNxyUbbpx2nd2ZtZ0sWicE/kupQGO5L1EPTQuCzcif6QJClaMndlgkBnS&#10;cZJU4dT6jd//u//we3/n7747s7b36i3CcwkDQhqkWwbyC4+C3eHSpQhbU38+acEc4OgQd6zQvHDy&#10;3MrZT3/8q//2//F/vf+jf3f25f7ahTUQCcljHI0a3FG74KpWV1bXyaQvXeIcv3qNqXfecQDaTHxq&#10;SjrCJzSBnPGwA1VxO0W/VoaJbTELLsLQ+D2AyZw2gB77DKjD05gTRPKu36kJ0BdDj7er/FC17jUD&#10;oaJQs83JWofcNfCxnIjneE+PMt/nF3l8ljiq7Q/QyfOqYCI9gUUxwItAxJ+4VFa4LXcqYyNRnD84&#10;FDY5Jo7nQ5LAVv34a3cKGo1TuB3b/e3o5qZWmG8jip0t4voxPoAIKGTOvGzuurYZVVWIMzOM5re8&#10;VAT51Yx8IBjw3ZR+trnDVPny5XWunctTyvkdvX/qXIvqKnKAfroumJBgAC+umdfUnYqllRcWdSXh&#10;i//RH/9+UabVSu+5gIZnMCUCFqhQI1tu6g/WteiXMI2pcyg6EHj/xK/93qK6b2ChFCMQheEBqiCU&#10;ZfUssTK0MpKL9G+Vr1K44kLHi08G36UTJxm5sEvEMeW4Ox4uDDcsokbY4P8ELJsXLjIDrZmUPOdn&#10;rIYALiU8zGtDXDle5+nDOsseovbNvUhkNTo6BSpPKx64BSk83pQnyl9qL80zQF4GccyXr6nYNE7g&#10;5e7uPgI5dBAC22xsMk/nGR8BXOtHlEiY41tqXKVQM1o6lr6oXMH5rdJqPURWjzZvZkLLK0XJ0a1A&#10;lAYZ9708lC3gdvmIcNtH5CYGXUvgyHaO+k98uC1OjbbgEsdO5+WpEliY1PWYfKhtDr4YMLX2a7OR&#10;pssFbQX/k7KDyrMvceHT5cbLRIZ6OoU4w2Nxo4jgyZ6U19Tp6ljqxxYt6QPfig1nrz29isRzBmYa&#10;vQCPxZ3+6JdH1EgRJxk7tUAoZKT5iMljIFw4RYDYF7p8k3D5Zs60kd1eV1mFmsb5YbKrPQ7vyGJj&#10;XD5uMA7YQhq7MoLG3bvu8tjpDiyIRtwETmewsOxTB+PW+HVJXCf5LGNX8FB6Yena5OgO1xxrjBGp&#10;9mnkQa+Xn99fMxRojUfSkTefbLKfmra7IPpyr2kJmsN3Fh2mO4sQWc27422HSDjRpNQWUeo4Y8Wj&#10;7LHWfDHwdJqghq006VZesCkcMqZk8/NUh+U/phX3Yfgbd4rfwIrxet6f4DpCqcebN2tqk3aZp1Yo&#10;JtY84W8VFEsoQQY+YJ2H4R1b2sc9Z5//BLCSCpWWwNQPfeJ40/SR+XVHdFdRKXkWZhiCoiSHoRbU&#10;I+EYWaXSziZYZKuPZc/YIET8cxYAIwfiG5k1TCWxTO0xeg+unKuyY/59LUgnlzmYcyTbmI4aIMaq&#10;DRMFvucvmXvLNPO5GJ35P8kwDLRpn0mNi1PqdFtqBfWK3FOsqOBMK2n+CeM0fOaVY7ot0yPW0lBO&#10;V68H5+fUxZcDU484MqFhBHtVuCryU8/LLp0ZqOduIG5Q4afifvDtdMfNhYEX5CBUN8kCODQphzdV&#10;jkTSpne/eU3qN1i9t/7AErF7h8SSBdDRWIUenmoTu8uLekF8BP4U+/llMekQ+frvhby7yV42P4Cs&#10;apNx/0vzVQNB5mfXV11RTiLW4pfVuFOQzXi3C5ZGKBvCVtIhztmP65AAFFrsnmdtsxJ23kocZaju&#10;CYQijBWsAtnO7r7DBtMZAgcEL4qLPzjAU0zfOPXkV/SAbW1tbm9vMimNnQlckk3gE8kZEhUMj/Ba&#10;YnSMGeTBlU/K0+YpYGqnnl8ZwVSKV1Z6VPlnkJPcsmvsyBvOaXHf4CppqU9ILfJIzMDLKrqSBsht&#10;ZkpRZ66SrFNfXFS98EmKhw6AVkBWPtII33NqnHCiUfDcabMV8tGducH5qXdgZuc1eYcI0508/aNf&#10;fP7f/uXf/OIXP6Nn85vf/Pgbn9y+dYOiovgmPDuwU0L/YBbqDEdyUiAUYX7g/Z8E11s5fH3881/f&#10;/eHPf0Fn/re+/tGf/fEf+TBrPJMVbHEdrzrcVO1a+mlkXFDRnI8JpHf30eMvHzz82tc+/s1vfe3m&#10;FeYxAMEQLUFwIJmRldcvLpSd3F3QCBmyBJ5NbLV+9ejN8c8/v//Zg01OPeHr7VvXP/7wA9qOXhwA&#10;gR2hF87voljB7ZeQ2FEjKiNluOwKDlXG06E5TWJtlReFF9stmDMjbW+hT2iJldswxPQp5uyMvgzr&#10;Qvp4HD20oXlbB+g8u4VYBLdpulJG3CFWkymVVCz06zE6Q+LlFTF3lJkuXdFgjqsQbanJudjYMr4I&#10;iEChtEO55dVsvdKx921EizP51SybidN8Om+ioc748rYBGW8uXrvxG9/7vWcvXz8GsX35gqmhlWgs&#10;qcrQ7C2mIXiIZ19xz7xqUpl3K1yu+2wJtuDJZ3tvn9y9f7C5vQLFbGUNZBLfS4LGTgGDpSL+/Ahx&#10;FHYyR/U1bQikixsbm3B2MF2kt/S1NknVQU3MNiysw54cYwO4y/wqPsXA0+HvgDL1NvPXjoACkmGd&#10;BFHgFySFitO1aJFdXQBCvohu1I4UNSkb9FmONItRjaL5LcFrFWjc2+pjoSome7e96u51ti+Nb3oV&#10;sZaCSq2a0Jsj+96C43Mn+VZjNfJfXjnCUYYKsg8IUBm3ill+AQ+NhayKgYWEaMTj1hPyL+eU1IxA&#10;D4/Nv1w1QQfFEnhzl6+wCLogSEPVnRRPZyoUVRdm8jA4agZ0Kw1nH4R7g8fPTiMCEmDirmmkM2V0&#10;xzmvphZo4hj3T3aeHYAtZbkGDZ86pJE8KOq/+Is/EaVrDgbnNM+xiGZMDk3TjAxaVkUVjTl0sr6F&#10;e7QhFdYZmorYeXFWmnvBo2gJBaA0ZAi9uU5X47piNBtfuteli2h7ii89SziNojFH9lQhqANp0aeh&#10;X+M9OZ9Tn+FTwm6d+4OLNXYkpTB5zyIPy6guN+xraIYd6k6hFtQ3n+EWHL3kPjC0EnN664z2eLdG&#10;g3C4XBbDWmy5Y545eCpLvHbHw5phw3MB2zu7bHqKKJQ05ATXAxPtAZCbwR3PUYvZQj6YzuwCegIy&#10;LE85gOd/GLTYJgVEDw/qANYNjR6xoc/p1fWriGvxbhiyhVKTMBLjpY8OeSUJqwJ/NmDpvuKnCs/w&#10;/WovqmJEHx0FNiMeTkbtFfYCGo2GubCf0sV7Q7OaRS2Kp5Tbyxl4TKG4jhnRYdn7LiPRFDlp2veB&#10;V9mSx3VB5+Z9Cy+mEYKc0NlbWujCEAGGdlGx8gA6/sl6G2qLeYhcyuGZLohFmbl2fOwIKXschQhj&#10;fahBD2GFZU2vZHDf2WNEZkMEmpu1DaxZ7CNHIzRRmsR3Wec5B028op/eti5h5facaV5sIkO6MKhp&#10;cWazdKA40hRPHfI4NH0uD6un0IesU8q+14De2XvcAL/YNCsineewmOrpx4C+kdLpUJ/nTv81EJX+&#10;ULOyOYuyO1RmYM7WL1Tob/Y4YQ03Irdh0YHG8WQ8HEJ/Dv+Rv2QfkTQAQ0A8mX0DU6abM02Loa4u&#10;nEZc2bZZ4AYDtwkEfRCTLLG8rMlEnh5FMg1ZCqYrprUS0RIMWTxPibOzP2oPM//2eXnBOja+TcVt&#10;suUqIWxOQUrWgbueJJaXpeuA9dcWxzyq36zBRPMFj3h315GpvIDylzUWdhqZv9RH2IOuPRdshwBl&#10;gZplPXM1/g1gUthX4iW/y0oLXiQHb1zRwuau3tedZ+tql9szouI0vzXTs0rsQo2dL5TunR58Qw0D&#10;ml5rp5y2boE7GotraR2NKtjBOoQeuJeSOjTq6lKrWhfE8MtUAGb/Z2gXafxUciamT5Sl415tgfed&#10;W5gSgceSph14qjMWKe7oxDTUJbpHYBeWS+YY2wM1pAVAGJtOkTEKOHk/gi2euSzTpp7zm4LEie+p&#10;z95UzQUOGRpZAGT+0diH2vbm8/xr0D6WwZFojWfhtQb6bQ8bpVL05rKbbiQ/jRPKjQ6vT/RBohfl&#10;WXBrVSsMyLwXL1g8AoLZ4mmnnXDqVMm5HeQ8QbhYzLCJniRkW+u/hQ+TR//gUGeqm6puJmNNxtTr&#10;Oc4F0ASXbRM8Mwb297EehBdHuzvojrhfsA3TqymQiX6xhpn7Ml8Rkgil4ossm6CSBR+7eCfZM4EM&#10;51nAQD6sUspSOetpgTU+Tf4zZZfmFCeMya9FcyBCMoavYMo+dBaemKBO0E4arkqUX5CCQFAOYekx&#10;gVTfFEaRT5XqgRwbBeoaeEnwYpGVbZXfMacnujq5+m/+6sc/+sUXgHywDH7zN7/zyZ1b6xfP4Qkp&#10;w4DksOkwm2rVYKyREfN93aluCQPsE9vP3vzkV/d//qsv6G355tfu/NHv/x6lBB1TmDTRwSjwTj5j&#10;ErgKoddAiQVm0N2zo1ef3b3/qy/uwtn+ja9/dP3SGiZNqab4nTPnehAxk0vqV0Zdr3Fv0OrWr924&#10;cvX6k539H/z8s08fbFieWHp348a1D25eY2ri4dNdZujSqAxLAIIgj212C8tDyMp1od/LlozTgcTb&#10;wmKXJwjZ1Iln2CAts80zMIjFRne84Rkxrd5WsiU1W8NtHuLY0ng0C5k7E5tq9Ua0SfzxbkZHchbU&#10;nhUiaCj7iPfwcVhvt3J//fTw6aGUhzUsCrPa/9FOZLcDkcQn7xYECMx8JrYrGpTXMFIiqf4IY8V6&#10;Fb8PkLIXgOD11SswYooBF27c/I3vf3/r4GCX6i7iDZdoirauJcg+efPQSd5zz4pB5/ulOZxpIvIT&#10;DkgBLjp89mLz/hd7j++fWnrtsCHzZPIrGWbWtM7avclvs8kzITZbUCmCMIV74UhSd9/eoSXBkIGW&#10;hBIbf0RqQPjQlCqYkAbVQJqNrnJuUXLqeCKb3fial9Vu7P7iKbGB1Z2izWKF/Mff4thhfsDTDWgn&#10;ai/btEGgNR+VJiFgLXxZaTZxgUZ6OKQyTiqFxzSoKHXA0Xt3Kb5MtY3nC4VevYqkgXiNhdlk9AkF&#10;kz7iUWiZJwozdIE2NdPSm6vuhy5axXDKpHz7L4ozB05lO01fDaAYO4i7sZJ8FlrdWhMXL3DtON/B&#10;ynmMqUFR1cG5g1c66ice3TgR3spSvMz/8xeKebQMhnZJvamym+7XAGoKw/6zP/hdja8KmGfh7FkN&#10;7DY4w+NRbHc2H5fxhgMe/z3O0gp4SMwUOvmRq0mFOkPAastdZsvQSCSxTWfENU0Sr2k+SUPLU76I&#10;UoGaRKyJyIwIX3gwjm23Fb6NMMAfH0PUmkiNvIFAhVoonAReaTMLvtx5Kbxm+lnZ/BPg8gzYsDwY&#10;/CuhJPGNeJtq2e8co25keUZm1xuFJhzTruACFHzFJ4Pv4IQASABlUS6ofIUSv8MNKt8Zuq1wEVjr&#10;a9dvfnDnY75g2XR7ivm+oGMHn05fjhWwVM8hCpdoWXpiO3LYeZb4QvIjti82We4xM2ouXqBJxqaF&#10;Aj7+k3VECIZsm9YUwdSLdA2J75B+yLOU26OYCfubIw+YysMmxCF3nwIOnkZRmkRyqv+aRLB9eXaJ&#10;57zklYLo1bgh/s0MbBJlTgs1UwyQsUli2RhZfquUQ3PChVGs4qr4DoRprp7DkJCYsrnBMC7cAuA5&#10;esGyc1284SI2NQIwVDU4HSgo9stos8pDrRs4tqV9dbLGpx2rfDWH7QGI4m9Bhm/ylDH9vN7e/Wbj&#10;8K9dvA3HZMvlKQ2zWIrCU5Mw4WfemWcBspoMQ7XKMuuCiAk6p14RqopCgIXN0mn5tfWn0CL5FkMI&#10;EMuzYj0nk+Gu+e1cs2AVPYHOysiiNWTAIo/1ZXtkiJlOb25sMmTp0ePHDx8+5vk8PziyO+uQ5k4g&#10;Q8nr5OExQ5wDwBPGZsV9mnhPKRG2MA5oRAu4VCWrkhAlqtNXRRUUQuoPvzZBczmkCFMBM2NGzg5d&#10;ewZKJnEjM4GNis0qn9HSxbpRTr44CS606XewCAMumF5CPyuYij4SAIHL4D8V1qshqnWLJmuVA7sv&#10;iafZlDhaMj3W0jb00H0lK6pOmHJPZYDbmCJMTe0ioxtPHrMUPDWnf9Slw28R4/LmfDj+zE31FkKw&#10;yBaHpSnXBKyCNXwIiaS9M/lRXcXZMzBMMFlYfIFG0WuQaa2iWNHySbhtc/FsUa8tXjSfDqEldqV0&#10;VnkIMJIF+G1SMrivJB7ingS56p+kXlKhwh3ckfzYtaraEM/TZK/+Myc88AVdZ9KA83a87CsiFs6G&#10;ZeEKOfW8s1PeSqIg6PPGBhzxBlmZqbguylBR0WQWJeRq90v7YU5ZuINehBdMV1LVf9XGOS/q8jed&#10;evJV6VWnT2MAaTayoFRpt+Dbx8i9mDkEiLCSWQa5kNyIHS2p8PGpfoqN2iJ0Zbb0yHIvjoUPzbEk&#10;6PWMKAsLKy8ceon9AGbXjr2zvsF/ujjIbKTLnBHT1Mgxe/VaEvvZNaqjvA9rzlqZfaUsz24BuaoV&#10;FUNNXxPMYe3aFJ1MYiujhQd5sWzCFKcdn8eVeDw1MGedaPeK7bGK/jM5NdI5RDbYoXt3Hz56uNHk&#10;6JdU+zEmoCGsX64YD+iu5pCyJhpnONh27tApLgpgzm/yJl5uFtQpLiKVxWEoXxEe/A7IksPbIZJB&#10;xOs3txBQgmdyCq6dwIEj1lhkY1rsGtfDKmUMzUy4WR9TGhiFrRIpyXuxXSHyatvw0dDxaMOppOMs&#10;wHhBato6JOSEExrU+8S6njj9b/7qJ1882mUgHFvy29/6xu3r6+dXQRjtRyCTwgID7OKDJ71nnwsK&#10;2PaW3sPx0sbuy5//+vHPP7278u7t1+/c+qM/+L3Rt2QjczArBC5gU9FomeQrwO2wKvbQLF09y7+/&#10;+Ozzn392/86Htz65fe3M8ltKZ+pTJW4cH75KyDLjiZ+j8q9NwMqRmRg9MaPz3adf3PvhL7+4u7FX&#10;rfP42tUrdyjUfHDjxJtXdATjnKg6wX5kARjdyn4gIKJ8Rd2AQg2bkC4FIi6gUEZxxeE/EW31gEfK&#10;3rZS26gGu1rTsSTODHTIOldEc3PUzczG41I5qDM7K2BR5y6+9obBZYy8U2iEpeNZ445lxJ2iICxl&#10;wB7OF01/rlzA/+NRNA7Fjh336YpcxFFhCn5//HJ9OEqk5kHMfEIKEkZa9KMu2nG52n6krK6TLVB6&#10;gH6MQs75C2wfW2i8k6WDl68uXL/x53//71+9ffvmnQ/Xm+BEDYUjgCl08f0cN4R/TWWmmFZGExWT&#10;GHaJx5jKGtKy+7v7D379y7uf/vT46DBlXTOEtGTOnrvA/6urwTrQd8qfhP71Dxw14jtSP3IY0w96&#10;4VahnTMojxbN5xtPtmGqEkfwxPiL4eFlW5u79+4/gnmTOt8r5js1X5KuMLJEPgIyDvUQT+fQCNbO&#10;QsSFCEA8ySoiJ34BT2KAvWCjGKwC1LrgaPSBgoDOqCB/Hg8SOc1Wc7ZP7Sg4CGWyUyM8RZJLTsHv&#10;8bUiztkR7MDGxhOMEl3XbEvsqm7y9Kpz+VaWSTaQKOBxEEPiLnm9jVIu6wmc7HhY4/PsSayzd/fv&#10;3VOK7flzQhRahEfvkeDk8aNHNKkz5WKLH2xu7O3SHEEu+EwBdMm6T+EA8XEMboE3wRdkXp01OIqq&#10;klQQEWQmvNLXaGe0Btav0p/AJ/PA5bk4asy5bSHj7gc31T/+/m+VPGgJw61tlmQFxFVF+/2/0S8c&#10;X6if8MrM2EKJhSO101VX2JqyQSqiXbpoz65BajPOYkmV67Dui1naulLelduQ96YBGjf92roY046J&#10;CBWSE5I3o1Z1QMTE3k3hB4u5IO/QdYQZ9H/6TnnbL1/hnXgMTrTY39/Z3R0JBLOPrBu/PgOhgnid&#10;EqDZNGR1LFESn9AP/CbXziWzRdjxlsslI1pqMPrFhzUqdsbJOJczXXPoZ5in06eJVvFb1kBkKXNm&#10;Ll66eePGrdv0XV1iJZiDcefOh4y7ob9TaeazEgmE1UV3GOF0uYKVkvAYKPmFx8fTws6CFHs95zXs&#10;P8VY7IWgT9paI1BIxABwGv185KXRRCeYQ/kA1cynuzs7aacYoRMr8DNDDVILh3mhVSAkhPvAlRKH&#10;DdjP147xCsXh+cYTlJVr4tExHch3cpv5/+zv9JzIfEurx8mAdpcb8AvtZ4nkw1gFXfQ7GpaNJ7Zy&#10;5eMWdYuApMnlV3heZggvXpA+TSUoPpJWfnLmGUvHIy1mXYwYrz6vJJHtH8fHnN6pfbHaY7IH/I6g&#10;og3gPoMNnDM13Wz8w5nkNr0vIRDbUUpCZCTD/VQ8N1lwVsDiME+l5lyuZAbOYCw5R/wiL2Ahp++C&#10;zUn0wCvl7dTJbXXokNGK9FZd5pvw0yCwxXKuorlCp8HrnW2CH7SSmaSr/KUCr3Yn+7gXtVnRdSed&#10;0ctK128Jtiz5CoxVGDNSQruBGpPdBdPW/1MdYLAIXWfwIemjTMhE8Mzy+fOe86NXDw7hIGENK67a&#10;SjHYsAk56EM4SIV1p2CZPeahc996mumb50d8ytQreJEbbNqNopzl0P3dnrh1igmRp8AYYuIoBlGY&#10;JZrxbnDQuEryCtaI+yJOQuSVHqQRdDAZEzF1YkVqtiZmzUSDOWNKPN35XkBiXKwBV0hXJVkBl2GT&#10;W6WSybUKaMUppkPasP11hT4J/Sy7ijRNEZUkbdoWK2OSyWA5De/cNXuePTOFnfgDBNZut/hYCnJM&#10;Wy2vHKo6r2BLh+zCLCqldtCCNcMyQ3MFMp+yR30GF8BKGq+k2s87mU4kVTeIrFBFTSyEWdh8Hhzf&#10;5DtcMI8IT0kssqgXmY7G9U390gyqHT54rdUqhTe4XuRJFqpr8QB1mdIhSDacXnxUVmXlhHebfCZ/&#10;oHAQ5oPkHVupTCp97Y3oIZ5zSEizzFmlGVMwqXuGS+nVoZIqYsUZsxQsQYvkMaqtxyGzIxeaRzVD&#10;iuZBcC/sGVwy2yYBNgs1bBJWnDGDrOfUMllm/jXRUuvMhGpKZ5bXI/hwVJP5kQ5AcE8Qw/Aq0hsu&#10;mS0/nUqEPsRJm447o09XvgCHhAPLYwSG5EEGE5gPcaQlK/sE2atzpcMyUteZz5PJ00gDfX+SepI6&#10;YvjwSVMkCdrHT6q6LiZRDRlwxJv0JWL2Ic1DfpPKW1lVF5ohtGfD/TVCDtUB5Pem55tQbIMAg1ic&#10;yGm3mnJhsGq0Cpya43eb+8//9X/3o/ubYHwGZF//2kd3bnKozrBZVSc5d1EuJfV8K36OQXQvkcaH&#10;c+FMgRef7L384S/ufvbl49PLx1/78Mbv/e5vzxRf+48d5W77YuPmteoxuOg+J269wnxMun4+v/fg&#10;Z4hAb219dOeD3/2Nb3zt9lW27RixtuUp9jy0CyjlMcf08bT/UwRR54cs7uTKp3cf/PhTRGCAq1bA&#10;CnDjt9Yvf+OjDxj4ThfVpfNMUjkvU5dHc/LExcsXHFBxCgsGwVJ2C3950rwviAjZtNJD7s9QpKbh&#10;sZNxEOxwY+pydQPMMYN2PbmT7TcrmZm8N/BO9K7U3UnECyqs/GStAg/LEXMMswxPMYCh1aq+zdIZ&#10;gwL+b0RKpJSn2833iS3GU2TP3fljsjirmpGG3sxGcgXfvgXLwFoNRNgulS2pLfKvBE4VQaFeHjCr&#10;2vls3MnK6hnSh6u3PvjN73+fKs0+jg2HM0Odi1ijAfZnbITXUfvMHEUXR+aZUZuKZ9pJlpyu7O2H&#10;9zbvfXHhtHicXcoMEXmplZARQxGnDnXT13oiypkxU6wwlsHZLTTbohZAdgmk+FVppSqFqQgKNfLT&#10;mCJ7gJG0bw1YZHODOe90Sh8gKsBfYAvS6e1tssvDnR0ab4GkD5/Q0bVHrK/WSa+BJ7JMlOixLf4k&#10;ZyzwljqUOjM51yXA6UW9QQBCtlUrrJ67DaIO3gA/2mHZBuTletzV79Az2MfkEjFiEpUUYpTW9L1Z&#10;2zGhJfRgWWoZEkDhxJFvrl+9Wm+8VIiZJH5FI2xTPTb8BqXJ69fWr6zTy82fq1evKmVw7apS1Oku&#10;8hqCWwaS8p/ti+Ce09QkZLoo8ayxxLQu05d+4yY5PvIinH1k2RCWlDWt62tnGmVFt9MRl88MwGdE&#10;6l8YSa7A8j/63m8Oes2n8e1AlcVw3CDVr/q865GCJV9vLn/YgkOUZ7EqZS56Gfsp4c5iLG5O3YSy&#10;5Jpk191NQhnOAD/YxEnVc1F1A6wJidQyCjPDoH8VNycXZtzGe032Vezo4xrkgnvoqJi2ilE1krzM&#10;FcqdlRjdvOEp284f1YhjTCDA5h+j33aJpCzjFc2Kn2QpSaEekpaFOKntQQ3I0wNMfBVXnu/E8HdJ&#10;WNiqFhSFeWb6AHyV6mpkrLoTPkMV0QmMDLfZ+PV4SMAQ7mpMKbFd85Mn3WOVsAA8KcIXWpBH6iD6&#10;uzXiCD8K0vN3/tOigawVOUSyX+T3WQ6S/m2vKkR8Z6izyfg+3gX/wU8Jw9lp4u7tQpncQ+foKQXe&#10;6ClbSbHkGCMu/nDtDMFAxGNOy4XIvdfArbvtWdmxEI7r4huKxXEqk1RrqB4yORutr3+FpYlgnh+S&#10;j0XVsa1LloYVwALx9+0WbA/MQEJnYslj8LgwLs+tEouAHxEA8TYF0FoEjVoqIe6I6BnsH74tc5JC&#10;RGXeiQ5zKnaYzGHJsAqZDz7qek0nmEMnpaRHz9BHcO9aGRs35zxY2PWDZCB6BhO0sM4bsmCPBLpq&#10;cQwc58zmMVJxGdVFtZXrEOUKSaANn5GAwF5U3pUWnfDjolgNd8mLjIWyJrk92JTStxoL3/9x76X+&#10;PuhDkVnRXFxB/qi6o0c0ThWHi4owaewsDv9lJWfVmgC/xcWYz9T1FDsIcNM0dRiJrl4ruMhJ4qUY&#10;eEmmUpan6q6EivcvNo0Rvi8rfu/Mhi0mP8ryv/moD4FP59Qr8raGMzbZGKMMLOR+Fq7hKVsw4c1G&#10;+omdH8EXfSrjVww3nIdsaA0MiMbI3eBZdPENESf6YIESWZhZtG4ftj8fLWHD7lz7ChwEsKyAtXus&#10;wS/xNG0aLO7X5sw9Dk9zSiJkIBrIjoZWupBFPkAFW14yBYE6TFx+Gef1nrVgY8ZNkKasruvoePK5&#10;blFL8ZZAK2sX8zVk2TuYomSSx5JVM+JuIPM97a0qESKbjj8mD+LX+1CVAEdY5W+PizvPHDtzZ/EH&#10;Qyf9QnskmaSAezrrFG0TpCxAGTKhU4CS6bfLSIwwrdShxFSqyGW45dRwq5BlcuvFMFfAbl2+Zol5&#10;/RRbcMnuliSY5gh78YZZ/pa7zYYEPyNEyVR2YCl7w6Iachv24peBlzIprT4KegPesZ7TSkeyodBl&#10;vnFAHhHvROc6NX23BD5aUaB7LT18G1PpjA6Gpk+rg/ppWDwpCQnOWVfjwkHDa2e1iOHbxjerZasd&#10;2jd5TxW9G5IGLDHJjFPIlkR8QSvl/KDaBPdyeorC/t5TRBczZ/m+HjZpymyUEWbuwFGzpZE0Aipv&#10;IDmOAyRB2/dRoSzxTwoXVGkMu+kaevP2ye7zv/zxp5tPyVioabz7+tduf3xz/dqlM5Qpp4zDitgX&#10;TCXZ0TdsxZCaAu6Y4cePto/+7Q9+8XBjd+3U0icfXPv+7/6Wvk3T2tSXhue45QiLZ4reWxIVMrhz&#10;TJ7b3j/45a/vfvrlvZ2nB7dv3fz+d7/58a1164F1evA+PCaOGqkE/U2sfDIkunCeH8bgxMrqu5On&#10;fvKrL3766/uPdunzoQEXOalzt69d/q1vfXKOFcDgMeJDQWFQeJqJ7W0jArlAjIryNTPgyc5I1dha&#10;yukpemE7E1Wsc2eI/8ATlbA7QxmZJig11jkZ6+vMzSPiMownb7QDiujTyRZO8VI+AV5elfk5cTz8&#10;ZIaOsjYeab5pi3YFbfYtXmcMr5QNd06PU5eqobfVOdDIE08mQ8dy7slCVolQNC2lusS1HEJqWyPv&#10;g8laNJhV4pliUdnyJDv9aVhc1bc2yUhTrKw+2t3/8Bvf/o3f+/7VD25vPd0DqMeYWgw3YRlP3oCp&#10;ReA1ac4CP/WbocB+znRAw3A7tXZ0+Gr7wb27v/g5HoVTSRVFTXwvSHSobkxbJGpndRqbcmq2c3uV&#10;fKKBz+CttZGb8YQ3BSKohUPuMeEon8dv4I5BKOguZL9xJkCQHOdxzPgdeurwERRmj0EFnx0gn7NE&#10;m+eI6/Ivo2Ep+PC7qAyS8FB3B3vBYLOodky/g4OAvi4Eaa4KWyHhjUQjpVKCOQjzazwKrkgDfwre&#10;wXll3N+BzBrvsw10Q8kiSwCFl6vauoRTMhnBzOACdQVRc44nxuvzIGaTdNzxb60evLdbiTNNmTFR&#10;Mr5lgM0X9VAsSPvDayAJUxUGnkuVMfwvXpUNwerz5oAIqdbDV+LaFOnFLfAXZkCRKm8mac1vGqzz&#10;X84a4l9up/4A/Uz9aZxZQxUt/z/5ve/ynLK4AnIG5guPJncAW8wB0EbnFUvdPQ/AVRg+sfNSGpOV&#10;MRtxK/kfT9H7sdbsfA5JPluri183Mii8Dnf3UvjJYMbsGKnhnIozZxGLv379Bi/izJHTT3wm2CwS&#10;nzZIodVUyYXn/VGNPvkw3k12x+nThDWDtnbOTxp9cM4jvHlijZtdi8kZxvmJqtbSxwHgGCukaEuA&#10;krIYVF7DhwZgGKDXjVAz14JGSb8shZQjpFFonkERQKGCE/B8HHHNRYZJGGOpElBFFYo2khHkL1UV&#10;/IOLGHyXmp1ASIo6RK04TtrXeMGdO3dwz9wRv1LAzIHhbKCURY6hOeOvXaFgJ9JsLODAZQQ8xhoC&#10;sGJ/HUt3Qk4a25cXmzdZscGC6wykwKQPGJHGB+XivB+ywf7RU4rrOnGy5AFMYl/WRwJEEdxnsuFR&#10;ORvcmOeygGiYEUG217kQzhCK4zdbYb6e6S4TmQabGRQaoB8hkLrPZNIRtOWD2LaR6IIZvGMfgoTA&#10;KkJ1p2hoCuKTjQL3sIfB2b22AejwjD7mT4FU15a62pAtJ5zyIkZKu5xHEp0uKWZnf6xdRYQfcppg&#10;rYRE8+eQQ3fm9F2IMbTPVfY8rVSA3dV1HQroOivGWugU98VoJbSIwlJP4gtrO4qAS5jm4EYsXGKq&#10;U/3Hh0C8CKQqJmbYtGSH0JFCtC2vLM1hBHGDbHYP9STygLjvx63kXGUu8gMHyyUkylWl5+EW4Y60&#10;EGkMto0Xo1c8v2XjZoyNcOFHI+6XlkL96DFe2ItGfDmpRQmtVITLkBuW6lrDIi25sMcU5i+zMppJ&#10;etGHW0uGZaWGW4+j5QqFnbi1VFwvXFS1fIJ+jjD2Nx7UKnuAGXx8gTWXsXl+jR/xtTM3DMpluICl&#10;V1g41/O0hZHL5pseFqqmh8gZ5Wdiget/aoK3VX2hu68nyLrBlXrBb41y4EAq1WoayVUAUcSv0Qs2&#10;WsheF1vMYBkNZSLQ7iK2kPYqFTVqTWwnB1BQrycDT7/Lda1CYPw90FFQWGmOFyArT0ad3Sbkv7wn&#10;tFK2uz0OLezwiEo1TW5d6ubk5B0WJTI+Y1Iyfn2SUrKjFPxF48yfeQQR7Qrqiw5S5gGadUJOhS8z&#10;h8XYGSepf4UZjfuQFF9C2yzdlSh/9jvxnWEqDr5galEIz1vZX9T4mICFEflvktWyzGrEiyP1adzY&#10;ruA88xGTU/GhZoCL7Mujij9uufRI4jU1YXLX5gk1jRBo4olDoLRU1TPn8QkMctMYeEfK5COnETjn&#10;pdqe5ZUZvrwMq1MggoNfv19TsG3kVTyAQx3jS97UABk8CgePnUI7jp2j1TQMXzwxI8CKb5IauGxh&#10;+1odzFez0qBsvD2v0hjCU6rlDPiMF2N4c3+DZ+lAObO8UaC8Q64N/mq4qqwa0lY3HQdcvuARspMX&#10;0il4QVjIpTkwW7S4EWTsn8Q/2Kwgbfc3n/71T7/Ye45zoTK59PWPP/jk9tUbl5kMcYyjxVBh8iCw&#10;YbV5RHNFUdi0ABwklv/+5sG/+rc/evr8zYWzy3duXPmd3/pNvLMnDjzCKNQonlWpL1cYxVpcxKi3&#10;S8sb2/u/+PSLz+8/3D96dePG1d//7W99eO0SeRm3P4U7X5fmAdmjA2jKytwhnaKTUEiOl/7mp7/6&#10;xZcMlQOrgvV7EmGAOzfWf+c731g98fYVvOanOywQ0KfTLkmJ37yC5kTzNCK6RGksHluUJ3IOJT1p&#10;PBBeiJ5X1q9cAqlma62vUwUlSPWbKkSvnVm/egn9S4OdJWiNWGkKrczTkynHgtUZy/1WqTCq9Xqx&#10;uzwyyptTap7QgjsoRFfOVNSy7NoAIDn+oC7T+0Xa0NgrzZT0HTL5RaDHVqkXVSlXN7zalY5+ZyNG&#10;dFTvZyCeaWYWhoabHREAO59Zs5THXwA4xwZCYHt38tnrt9/5/h9887d/i1Fc+/DE+G6Roia8GHUS&#10;/qAA/X3ZTchAW9RIsnl0qmUb41JYW3tx+Grrwf1Pf/wjOkJiuNFSD7HFx1lwTwTQoJtjJI/F61Wx&#10;UibBOw6hqwWjHuASXT9PIEAMdFSzVwdnD0XlEfCXdIFgXYYUi01tAxPFS0CN+D6JB2t8eEA0cgFi&#10;LNqxJDbAXzu7Tzc3tndQmIIeubO/s0MDgmM8adQB66Z1mqPJf25vET1yqDlmVOQoN0lkhUZ3+gxs&#10;MQ8ZtiIGnRzvoWnQy8C/ojnlJ3UhveNrO+DAtYVJ1WRna5HSKAFCkmRzKX8oHfKIbdVmAdhg6HPw&#10;mogAkEfOEPDGlXagMMfGcFQFOcuq0Zih89EHJT2bH+F2lbYSOsFoiKoTtEEdwnN5FhwfZ0TAkwAY&#10;GdykwulbXsix4S++nQfHX75Z/iM0hs1xHwmkJib0z//OH1mmaEwBuLXxR7htpsd0RSM7hDFROuWV&#10;RPwNB5ucHQ0Ma+hPc1sWg2rux1x+FVAKAhFK+4bHMb6kfQ9kNeBWoZ6gdXRPh3a5zKlIV2mRRpmK&#10;gzomuUMN7oRlvCf+Jp3Ql3AhyAJZSg4VBS9b8wXLz5qtMkiMlABAQulJ9hnW0yOW+w9BKGwN+EyK&#10;0BLtC+I5O4iKP7JpIrIxmiwK65GImXSlSiHntTEoACpXWRbOvH0dS9T+Xm5sbN27/4C3omxHhQ7P&#10;aqsMIRKsp44Zt89JQ5tyIhsdKooSqSFBTpNoUUcdP5VrvrREjW+UWaOdwMeVUmIuDlbm8sqlGfRF&#10;DKkhH8bh9FRAnaRP5sI5TOetWzf5PjsMNpqYvyUX+tfP8bxrz2WzS+oTaUa3VL6s7rYkSh/G8SZG&#10;YDcNh4rvOC0EvewIaS5XpoZ/B1jlt3IV5pa8nv8kTOFPqE21v/axXRPVEyep4JtUq0jY6lfRXluv&#10;L0upaSJkN6EMx7kJCZhp1xnFUAv3bTpFhDUnLzuYRe3gQnwvj/B0WDe8jC00Offc3Xh0waeiEK7P&#10;QpU9usY4hVIltLHdvM0JHfvTm2MIvOxpO0E0he8PfMWO67BIMikL001z6bMLeRO2ds9WQzmpHd8U&#10;qK5TM58uRx9aGhARkQQWM6mMZWIgmBIgptzm+vo1GXonFGe8sn6V1xt0XuIBUZ7yT8QA80sUC/h3&#10;mgVLFM3c/E49GL1WUSk+mlUjKxgggGsVrF3UUnSWVpMK8XlbcYOGhHIv4MJR7GQ78FasGf+dezVp&#10;YQNwh51T+7KGTsYLXPkC9HkW5jy2Fdos555nKl/d8EXwhlkDmVhwePWKZYYb1paTyYaJJwseBefK&#10;mFgnipwU1dfroQMCZ518LNgV3urq1SsYG8xlNcPplFgBPbXaYxak1+SxMo7m8eNHfLrdyD5WGYm4&#10;dpAF9ltSZjBRXzHcQ1B9qktJoJovqzAxZWTx76FWFlBaC+UWeOzNWVNkmY9o3oip3ZC7+JcPUlS9&#10;QkHJg7W3qkkrQjaVekqB6oay+jFaZIsS4nui5pvh5XJ5fFxbV9ZZev928kyPDRfGF1eurFMZtlLt&#10;9lgchmns4bNijVkf0Oqms//hhx8AJ3EkSedKbbw8FkFd/MIp/QiaiufPYxUXeG3Sk/EubHDkD9bS&#10;FF0ZPXVgc102QVU4MiDjmtk2bDdYtfAV8Yqz2ngOPndaBHnZlKMxjEVspjFsKgwGbmJoumwknhfE&#10;jMkO4tYyKkpxs3EOXZezzohdZJo9P+qz7OPnALMG06YyHaemeZWwSh3HTRzv7G47m+slTNFnEwvy&#10;cDkU8RSEBHnZ+DjMCeeU47+9s/fFF3d//dnnX355Dwb/5uYOnBaEoEB8J6dGBAebiuEHr+MMWRRQ&#10;VxwzTDBBsRoRYXYUo5P2uG+IApcvX71168NrV28hZyy1g7ujfIHcjkRrnLuYSHVW8hDaSOx/wxLY&#10;vvLWzclz4RBbd42fy1+4WSwUKAHHn53/9Nku+xcWNL6KDNuLVDXUjA9iC76JS0Mo4Sef3vtX//Zv&#10;SAfO0md08u13v/3JN+7cuHl5DTiWSAQlAg4JYm3N8THQUXjNNhSLhwA9PMBfP9r/b/7dT06unrt8&#10;7tTNK2vf+dYn5loV3GaIYj7Fv/wKTxPmDpsLv/Ti9TvGoP/0V7/+8uFjKBA3rl/9w9/5jRuX12r3&#10;ck9iZCZm5ffIr3IXJMnQXV7w8QDRrPTzF29++PPPvni8t4VYFl2+J5euXLrw8e1r3/7kzuvD/Tcv&#10;n68u4xzPk9uq/twslcqSeGDiV8FAQjcMLxmf48wRcT2zeuUK4l40udF9sb+9s0GifeejDwy/FY6n&#10;yfYpMSonDPsNKHl2bfXylYvrVxnPBfjN4b1w8+Z1vj88n6vXCDMYXKcyMXq4hnVvBN15DZFouDsR&#10;CyJdZH6WSQe0NchpklsGY6bcVu0/0tYNpXNnextbPDRgTVPzoGo/fkXTRZb/OdYDJ56qpzTyMXbc&#10;pZFbzsXegagTLDjPVKD++YvXJ1f+9O//D773Z3+xfuvmwasXy8SVIMgk0mmpTbZgOaW6TJnbaNkt&#10;qjS+wkGaaYpgofuoU8unaTXfe/T47i9/DpOJJ2uerxUg4bDGFQIgMZKNPTiOkjtF55VtyYKm8kd5&#10;1K42gcFyJ8KkAGLIUaKZvJRdggmVYK9a5nnoOZyX8+eprcnHs3YpDdWytyqUM6cS6SmRhQvkzGpN&#10;ppeglLNjryAE0s+JSQPKP6Kfdm93f3NzG7oap1J22fbe559/Sf7T1LvnDx482tyAyfZMCjrS7EcI&#10;NsDXRepdQOTylasfffQ1qWuXGLmzxpsbySAhUFuaVff65YhXXe13KtfVhWISi9kTHPe2l4gzBwJm&#10;z4Owp2Ckkiu3wl3AmmvGtR1Squzmqoqa/W2Wkb1BYzb4/dTICTvxWUGK5wlcG/0p3wg7yYlQV0EY&#10;BXGLJVz3nQ8IV69Z9TnHxIXrpD0QXNnbt25dZ+RP/NU31D+X//M//r7uswkD2tZoOVwf9kriWdyD&#10;Unnz4kqKxPei4zldLRq33TxR6+O4Vl5JZsYT9S4s5wlR8ThxSzUx61+NZWLyTwkxV2HmisPlV7Bp&#10;zikfmRpJaws54MHPSgfFGAiA6mSYkEsTTsjyng7r9nJnFzdNgaoakgGQ/NrGn/OPBCoIIREnOOfW&#10;Z0kBwy0mHQ9OMOKJFepT6TXWcCU8LXgjgqzOXepeWEm736JnsInZKxW1RBY1bkn+82hpvaCHhjUb&#10;oLwiAVlpM8uodCONwEOhV88o/ZxqndUEcOO0djEd0sha3pQXyRfo5dGVg/3S66pEuWo/kg4SzzhE&#10;W9acRwYUTb4bceuEXd2lCqSg3Cmo9oWr8CLXEf/2TdhzeIRI7VJfBlceYH4qJJwHnnV1A1rt4f2v&#10;yLyk4+g9gXASEoLNqeSYJ8eZsEwemY1v2oV/eCAPXh0IaHvGwhyAyTSGojYstRZK1Pb9xBLPC6s2&#10;tBNCNCcsFOdhIsmcKXBha2gz4VO4TjJD3mkSJ/dSClT8+szoDPUR/OSn0rVPmVIaW3h+9eXt3qm6&#10;NOc4impacQrFGDvWk8CW0GphsarCCb9ZHAehcbSfwo4h8XMZLs5CuHMhY1JWZFGMV7DiDNfjOXIZ&#10;MijUnePYAx47/aYY3ONT5UzDXjTMfEBq2U+xaDabWWJdvn79luy1aoyGelHI3Ify4vwjeV/irr3j&#10;MRQWg9u+Ip90g4ooTEOUyuylYRkrYenSVIGGSRfl60+fjhpuJsCsbj1UNRA/P6R6CaE4QUnSV1Tj&#10;gk3sbfPMssKkuvrXSLQShwZsSO7MVLtU2ei2gLscw/kA0uiTCOMrsmVJF72FlmXAmki27k9Zka+f&#10;HdI4i68l1Can0hTIhFQKZyU5CWsC/I84aEPZG/Xr5CJMDduJjKh+OW+fXUQEYZ+evcV0Op4nquCc&#10;GR9HxZwpRgHJFj0If0PftQaNxmpqatLD0w4Ub9/6GtvHM1ISyPoIh6ukYmLWmwfQN+xvzBq3xk+w&#10;h2wSbpmMsX565szSS2pjfc39tcbUQM2NTs25fAx3qLtlGbn3Fs0/oVdgsRYY+5E5jEayHJ6rrY1P&#10;UuWiZiIPgKFYdgCKnLloakmlQW9U4S5veHZImdkFdzVpkghRw/CsETWLQ7RQG7VA/jzFTvww3S6T&#10;V/GCNVTJwFFU7nL+dculEqbTGRaE8vccQK+aqyLIS/5Yqi1XE2Dk9p8ysk4weI9r40ZpZuMQuVDL&#10;bvVIXzI80v8zD5zsfWgw5Y0KCWA7+ThFekHTC7K5nfoSL9ohlWVjQdHzn6qmfVbBJTwFlo3jRvgO&#10;WYNTxZ6Fg/ziuZAtzXHbW3sbTwgvn+1sH9CC+4imkK39rc39Rw83n+4fAeU+frxNoLO3y8ZRNomP&#10;vXDhyoVz7MkLpJ/P9iERHFDxkpAiMwB3g4CHPhlPyL99R8KM5KtXwIs8IJT0EVOi+m3mhZPii1BN&#10;c8WQTU8i4QDnj1fIdtMJOoXG+jMNYNZYltkEu0+f/eBnv/7Z50+OT12AC4NA/Xe++dGH1xj19056&#10;AgrLTKJAUpd5bpbTxWLpvLA1PmYEReStzZ1ffrn5w18+2D94tXJ8dOPy2e/99m9qi80ex3kpiMUu&#10;ne9hBvDFhBn8e/ji9dbes5/8/FePt3aOT5KMnfneb379o5uXjToxhgpIolKIzbEwlNSFI49FM1gn&#10;tfaBrt+9eHP8k1/++vNHu1sHhjFUYcnNrp4/+51PPjyz/I58ZrWqi0U3zqOTET3/gOYEDirRiFKT&#10;mVxmiVBgI9VBS0JakCeDhIEDtcqTZ+cQRPCjZpmSaNK64dx3rzEJSUf6Hb+inmTmsxJ1Voa5tYrA&#10;F2r+Fnka7COPh5iZA0jaw9AkErdaXQA91ZgqBJKYY8gUpGXELUyh9w/k8o24RBCi8vaRXPePbUue&#10;fW1CTp/rN+rQFKsaqvJToU7xYLiJCUfVRY6YsObx2yu37/y9f/I/vnjrQ8TPX8JE4vLQnWNptCFk&#10;g+YzeRlDs6g9E6NF4Bwk0eS3tyUlkUvBHj396ujN/pPHn//0J7AdZBzEA2d5WBOOW4GcLoOM2Qhv&#10;CbODOrA8DN6ZH/GwNG2rFF3l0OIvsEwUzTgnQsmHILNTcdUHy/uw9i6sH1ljIeHIEs1FYsld8apV&#10;nvRyPCYujt/kU4krShU9VwUIBt6jF2dfQyx8K7pOM7PPzZ74N9P6oY92i71dIqPcf3q0ubl///4T&#10;1h67AQjyxRf3sTG0ZezvHe7ugd4Sch8/ewpwzLLwfqRngJWra+dIS85JsE7LZ2JONl/YMZoQWG8d&#10;JC+I4ArKIN2EBaDfgthDhQeWvlYBCx6TOaUiuOjHl/1pCCrz6N0bLCGuk+InFw6gyqeRukM1yqdj&#10;cw7Y7fxL0xNPhEcGtM5TIMPhNWB0bF1A7HSiHXRL8LX8X/7p73NWaw0zvBsOlU3Ajv5dVEJc4AK+&#10;LtF5zz7biJXv2UGVgy26mNlz7VAhbHcrHxrEt5DYXw9T1/LzB49axz5OgogfEG58Q0Td2rx0F9MS&#10;l4ZvJ8oHXwKmeJd9Du1vXkBQ0uAKgrn8MW7SVnajQF5vsBQ9NHRReF1bVyuntIEsoBMqbQIxfGLP&#10;hSgn6Wv+A9AoDhoFNF6HJkr+xkTVrFsSBVQGkNah59hqtRXpUw7D4fxOwXQCWZw0cTlemBWc+IwF&#10;ZnnIdNk9vIx0GTfACSFJq1YGt8hKLwsg3I4oauqlHuHUTkxd1xJaYN5WHt0qjTKvrhVfMDuHwIB0&#10;Dr/P90xmnj2lnoj3Zd2aSumuVS0xJVbrV8ERYkTGJAAei9qL2ZQYntfMP2OwMBYsF5nDhOxGPNFc&#10;axPXGgYCqTo8z2L+zaZJGsRzN6h4mQCX0JU7ChERstXPFFBOCYSdxNnILlRsWeCpPDUa5f3DOvFw&#10;KrBYGuciCdiBv0jY3LFtyECD4RpaOKrGWLicSAv+TAZvc+iDk03o+XcMR90BhshTUo/W5Pu836WO&#10;XsYUxokSGx7GER+tdDJVghKzyZQmjhlz5ikYC1hhwTwKGt57NQUuWR3t5zD3PF/ce2IaZmdcAAFH&#10;4ipsBi0nqwvE6XaxzoNb9nAltSdNtjYeX8XFD35ck37OLZ30HnvJSnu11GShKZdh9fz2TLS5tgUb&#10;O0pYGsditmPq4m7n6ZdKpW2H7Zm58hUU9Jc1pCmT2Cwgw9nCQSNJVOdNaH3Ac588iNinVq7MEcNZ&#10;xvrnhl2P+Q7Xbu7dHG4FtKsKxo1tBmc4B2+AdwExUjnqJJAEe9vnhVsx71pCHceWPC5g9AAEkMSI&#10;LdwH+VsHIKJmn/CfU59zezsyT7JH3Ej73Ph6GiWtYLgRtAPCxqdOMRvWQJyFuQBdx+sreXZVPVwZ&#10;Jla+mIDYdNdsLbViLaGxr1DiWNKKiwzroAHWaoyaLvVxkcOUki2etZu5AX/8DREccQIf2RzPOoIW&#10;0kbcqgWllAaTiVGKB6TAw97xdCdnJz0Fcwgi/i2g0+59VntqsHPeTc7NzWZQT1tITFGUgA0wH9pV&#10;LRIqU6ZIiRMqTTYi6GBERZwhyjveRI5oBaWst6lUgMMKaRnIG19SFLfRvBk7NuWs2KFhR8Fbs9ZJ&#10;DvnRdGlOkTZ0xkkquPnF2U+RuYYWyrMGZk53cPDXgjyZeAazUzgjar0A7jdBRHvDJU111JqeZ6zy&#10;tYki/LQ6oHJzfPIwkGvh4Mxh7ojHlEeTrGS8doqMiViEYAW+DxkudcGDp4C1JiqAVEQtyM7y/a2t&#10;p5Z0nkH1wmtDrYGpj97ja172dP85rvI5/ZsvlNiZ3mVCHBOhPdIgv2k38y5MGHRl0J4GXW0Y8nOA&#10;A2J7xTLYoqlX6AgSkffwOT785BLu3+DVdELKHMghAaQ7/PSZje3dv/rxZw93jt6uXGCqzNvXz7/1&#10;tQ/vXKfojMY6WQBRvkfaPiGbl/T+Uj2D/hRfst9g77MHez/61UOIZ6snXt6+ev5P/+j3hl41EaPB&#10;Q1Zs0VHUKSEHAyc0pdl9+tNfffZkZ499gPbh73znk49uXrFPJqvLL2FONOyLrjf0hDSK6G0RJAmv&#10;UadaOvnjX37x+eOdTVKad+8IqACIL62d+uSD6+eggVHIOVbYYOrIIpKeAQz0KxqvcAjmzuRmjot9&#10;Qyz48gUDEo65fHlex4zdW71AXfkcDhHTRKhTCoDFOmajEhUwKoctxXbiHvFFKFaxRBrFMBeiEeIx&#10;g3Kpc5I1PPVWKc9ayyWZkcuCAmpyF9V4qUEpUOlo0nj+AWQez3Ar8TWZCBoOD60okgY7tKinjKmW&#10;zjpjo1IQWXiK99h3cZeh47AxJoQzLkKoKVIG9YNv/+7v/8Yf/MnLlTNHr1+eYioriVmdE54/iNb2&#10;7vs8y4nstwz909vpzXLqYjsNd6CRhnYafsxNs8kPNre++NlPwSO1ciIo3KD6e9wc6QRtJDwQh3dL&#10;p3fOvatX6yMhE6a1CSOMuiKeUGiY77AFYmdzBggPnFZn0rrs8CibVRLXHpJu4ZDApYFMpF0Cd/Lb&#10;nMWYgP5K+fD8a5qKt+zpsEu85/rW9uAopkVdJgOWdOpbOYW1czyUG523x0pT9Xr3jBk7+4cYBEpi&#10;UNf4gvOe/JpUNyQnIAZhFjAOCJIhlwOSgFl4dkCcIIQBKDvO3RDKkUo2TxoPi3zJ4eQ66d1Nj4DX&#10;KNWo3VgM8MF5IsFzCGopeYivRS4JaC1nQajCNy2aupdPUunC5uVkjaY1xZZkHZhDXRbKJNlLuryo&#10;SD8jY+EkBTfh2oiFgAhpUVkNRgaPgfu9tPxf/Nkf6tKkipKpE0Y48AsK0nDPxrXM7jT0dFSZm3i8&#10;QlGZD4ZwWGcfXjdxIS+IMOxQbZ+jzZpSoaZEY4zbe6oyGf2MbUl9zWdSwMQB4w6lzRG117Hnw1v0&#10;ZHu+9CT2GVuOGIoOJ1t8N45KEYzOCT/JaqaByIRH2efDo6jmIMZcJ4S3YCQUTXOucHwZNVtjx/jc&#10;mG2+4B0m/NUld7YnS+Fd1M4C719Rk3vyHK43hRxjMv5QVeJzKEbZC0GcTZ+iAoisgEqVPKQ1gJOG&#10;9fLkn2w8ye/q5NgSyYxJNIPoJUe2eaN8VkGn1tLAzjKMKHVgpKMzISjAS+MT2WqMOiGCoWRErA6E&#10;wHicja0tfpNtSkTlyI5Vm33lSiEL9gL5Wj9ddDmjMe1c9oElYWGJ39gbjfZnhO8EbDUpTGhKFoT9&#10;WmYR8W22MNUrX6zpyZ8SHdfMZ7FKUVQCBcTWHEod8G+GXPgS+uM4ToNmvUn6M7J7JQnAWrAuxTk3&#10;Yg1UZqlqg/ObPEYqV9xgFSF587xnmSyQpPlPnMqFHC27YtBiYiyszLwVm5jNwfuo1YB+bszywBFF&#10;LDgRTuKzglZ+NPWr9h//VuGruT+8YJSgLOmmuMrNWlOq/YYfDVRvIrLQXNJ6LZp9ax1mJ1PN9wyG&#10;sk/PSYn69Cw5bY2TEwh3iR3C5bZKx9vbSCqgsUKIQ/mLnaxuPYpf3KipImPI7QsiVXPbd6yHo+wl&#10;hmvAxyV/jmDTaps5OMgROR2pJKyzD9HCkUKK7JfhHIuSrZyiqIi7glwUb/QMCR6vJJqnxAGLSYmT&#10;q1eI8DiY5Jyss4FEnUh62qbZqGJDw7SqykdoIsziTxOOAX1ks8AsQLn4Azboz0R54EzCRzNJXpBX&#10;0Q64Dzk7lREEh8D4L1yQzymeqiPnXDgD5y0CAxCUp+6kekyFSp64glMltv6Za+BsUi4nJPBZvKR/&#10;jMWREVpTJmweISq2uGofLuZpZGG4d7gLkk1DGQb84qYIxFmBZHm9Qs4j72OjYOQHLj6+KgfG/rqu&#10;WX8OtW9a5nx+emtl39kxFrLtK5vM0F/nTLEgLGm5oz0kGm0rD7pG7lFyr87S4Ib7EtBpWVj2p/vi&#10;qTxttus8ffY9jw+cVdpVmhYa6CIbPtrD5bDg5GiAG6gXqH/sMPs4D+ZanAhKqQo6lzVNz7GJitQU&#10;k/9BLkJhTKhY76n74Wv5NS6GeiyELolb9XX0WVLvRGhkY+6rnCMALwmtrhixUvZkzWkusXFTE5n4&#10;defqVXbW8CXJPQV6JTVkDEnutTQHLU1JOuecsn+nUdB3sOXGWDh/KMYW8CDCjCkIOzpjATDIg++n&#10;4mMDdzVkU/FZVT7KWcyula6GE1eySFKkbhe005Q/tf+t26R8xp5aMKNScwyGWUEM4+w/fXqws737&#10;6OGTL7+45xRvHKYazYjUG1Ez++rBQxTPad082N5hGCgsI/pXX8CX3tre5WX8JfS5f/8hzDdDpX1T&#10;Jl7AzUkSewPggvADiZnNPAB5YinHgICEaNgE2XppF5xAXejdyXOPNp79h598tgd1jo3+9oi/3/jo&#10;9kc3r1+7dNF0gqh0eUX6BaSP2u3YTlS94bgQUzSr8/T+wYtfP9r7wS8+5/idPfWWGZ1/9y/+DFNr&#10;k4122AFiuvRpwWj5lSygFeDdu8PX7x5tP/3Fr+8xT5HNRFfp737na3euXWqKMr/uKvLr/G/MCdOq&#10;WPNi1nxx/uL50+cvv3y3/Dc/+/SLRzsMFuKxnD8DOe/EpbOnPrp19UKgs0V62Ixp9eSZ3lB9ETRK&#10;PI0sABe+sbVDpZCpdrTBYjjjmLi3gd9AOlhJFxGMtcCGPR0V35J1VfGAsBXFoyYk5v+tP0RmwaTg&#10;5mxjQK/c5lsLC5cRHigcxBvDt8UpJS1FfAnwLzwDagNNhFDWfIkihnVi1oMtycJDA7b2KFhcyNHB&#10;NLS18iaKSsWVsierYT3chw3U273XX+9hJzl1LhD1LmXFPFX8ys7eHiOib3/z27//F39v6ez5PSg/&#10;J46vrF+u3t7ESZZN/aMwh9qeCe6GeBY7IV8buupDB1ljT5lC0pX/jsYlAnPGP33+059ikfUkFMro&#10;Bmm2GK/m8qRXMGtk1bbPiXhDyry1pITFgKztGF/JnQuV85WV2Q0Xy5Yla7JnbZ0KwOXKDGyUC5OU&#10;a00W1xtRYjKrRhUNxyRJvQQ1wve/6hci/4EpTQfdAY7MfM3L0B3jD5zJlqyC7XniXPLguaOFVLdG&#10;QGEVtoohCqjxxYssyoQx+HoKoTTmoWj++PHWk42tzc1dmnk2NokZ91EpID9B2+CQsvBLp9c+fUa3&#10;BZd54fA5TgQ6LoTYwy+/fLS9azno6VPYMSitwYx47vswxmf/gHe7d+8hQAnv+eDhxv2H9Ak9e7Kx&#10;+/jJztraJULCuC/cFDIVxy+Y8HNihbSDLQNVD0Y9C0bUcPv2DbgdiKDhQ3e2tyjVslEp7GRW6eIG&#10;89Wrbjx5tL31hF2KhMbyP/jud1iykUJmC3EKOPYsHEEhMQfUCozn0LvFfCHSZDgtsUVkDF22XdVB&#10;KJTSauW0YyMannSd0rF2p+kzhxNJWaI2DiQPePYNP2WtWXojh3pXBufTlcZDGJQuGEBSkOItmhqR&#10;zL7oROcweANL4IoE/e0ENPnlC11aIfkgVQ0d7rDOGdsVUm8TWhYWfeUYRMwKL1TjNZ/NH7zjZDiC&#10;RfVhOSo+JeI5WYogWfkVjgUepjrM+WIHivKuUIjnDLAYmK2TW9t7j59s4IlVHXXcwRvKnmQFvAvl&#10;u0iKz6f1iL1bOtP8HMh1ALrR/Uwgml7Gc+AXp/gRrm9gM5khDjHEyyeGDjBXAb+T7fvg4cMnG4iT&#10;PgcflimrTIHTcup5pTxv+hgOrXryuHNWm2ZraX5NcBK0sACvhgGJoWLIa8AhZMlEP1ZTBTBeveQS&#10;qXC75lFQNQdhP+KstkM4e56/WHQRmwqv3HjAvVUgnLqNrqk2yYBHOG6F8ZRXWX56Z1F+44eORSKL&#10;wNKFfrNi7ONOd2J6KyuXrwi/ERSCGbDZ2EVM1y0lW4D6UKkK1htAHpymvY4Kb5VMkX4juuHAYfYn&#10;2sBMUHZIYMAm75RVDUSMrC1T+Me+HWRV4YQXBQ/WzDLwRM1J3tILBGRrxclsJFiay2gkltnU5LEc&#10;QH6LUJIJEja1pG0A9MHnyFmqzSB8yMBo3JgXvJC1JWy7wNISrOyhHelfyHjwisxhIOZCycXfOwz3&#10;1GmLt0pV2h1vOHGG3WhMFrLuclY58EhOdCUQLgdFS64jmUwvlW2i26QHDxgCwTpwZAjNTNiqYIQ0&#10;dXQz3ZOfiLIjh3CRYp1UiSHCQcrl31OsEnr56+s3b99CA50cVZUg+ONcd9NyKj4Im9fgNzii7QSQ&#10;lEda3V5pTmNcTbIpGBd1QLg3rly9QodVGRdjznNF6dhg2HgQuAEzpWCXmN/2ues2bTKxsyVJLjhd&#10;q5cuX4QOiswAO51wcQ8YHOyrXlsokCMREZkNnNX7dyto2JrvpDSTds9ZKIu5BCbJPGzreMdvuWZ4&#10;xCyO9caLzIJwLO8ICktwqowM8CFKrfgmbTZsD88Cofn0TBvoUHESnhTBYbkCgsTguBKRjhWwLrV9&#10;w2eETqdKxoqxPuJZddJWtR7EWLIEKzPpKM/aeu/p09DxJrziMM84WsEsz79mhG1pQF/Aq+Wpx5KX&#10;89E42sEZLffl7izrtyysO6AfhyiGGpOPFs3uFevcVANDmFzVEXT50hV+MWFoAYLROMl021tnOC9k&#10;Ja1RZhdd2zSRqpq4GAgoBFYciYXDf6UGKYLDwaL0tmhLtelscYVCiHHUYs+K9ZpbALYrqOokHDBg&#10;kWMbgUyEeP2zp3vKS0qt9NxPjZy7K7PSScg9rno/2JxbOpQUyyYzt5nrXCT4BacE63jnww8ZJov+&#10;gRnyWavlyBEF3GmFLP47aFKxRGywiohJM/PZRCjJdizRQ8ORQRAsAS672vFT9s8w/ErUi2kVxBJX&#10;YJFg5KCopVXw4tGT7S/vPnr0hHT+4OjAqVkofj+TRkcvw+rh/ktCHAA1/p9xa7DmDkFdTqzdf3Lw&#10;1z/+5db+01eQo969pLPj21//+MObN9Yv0O93nvPOM8TOx1RcM2jjIw0MzpH9I3l4Zu3S7tOXv7z3&#10;5Me/+vXJ0yv0htBF8qd//PvOKRNGUeFTIaZkLWQ90M764uUOOj1KIZ+AaPPlox1qLNv7e1Q1104v&#10;/953v3nn+mVQWPAWQ52aRTEiWKfG8qGnz4Jz0JjR/IydxM1tP3vx7//mZ6Q0L96cuHLpErjl0tuX&#10;Vy+u/d0//+MPblyta1+spCL6OzbAGUSb6AspYMFRMZqeriMn78GReaPCB4+K5SfwKICumUGFGnSM&#10;3yC/W2+eE98nSB0cUI+ZHIulXlpkUEivkhLwtzr6tlI3TzJaBFPGDJALN2k8qO5L7gwKHmmUhtu3&#10;kNbPXbDLkqDwyvpFZkTTfsivNE/V9IatzREYSRKl5GkJgsWazkQMtXyOacawqqXDqCFkx4oMDr5F&#10;KwhmHhVftg6XxWLYE/3mxc6z/XdrF+789ve/92d/54tHjwmnsQMY5qlS2vBvsWwQc+OQEWuxlBG4&#10;Vj6jySlblB4iKFYOhB3h4PGRL/b3fvxXP1hR8s7SLA4nCyXC5ZaBl0SWxZuHj1Zzls7GYhqUhuaz&#10;1PiC7tKggv/EgBB+YCvSxqC2oK7PKLAK6CgKr6YCXytNseA9mK8a7hon2DHrq3s9yMXA6LXRLrSv&#10;nA9BR4ZFbCvYHExuma8nwOAyRpIXmzDD3PfBYg4ljyIoraqkll/nNUKg/A5cmJy1lKKEmTBp9K8S&#10;lbGhyA3waHRWkw4Q0hxvQVx9Cm8fpuurz79g1Mz2oyd79x/Qzvf00aPdBw9IhNS08qSfJJvlDdm6&#10;tu3Z0YcKgqNcaatmvh9zmd4cHgI/gbZY1mWeJfUbBB2BDcmIZjIzF85vQcTG/pGvVRlBU4pJxKqS&#10;8hiRtOK5448weti61CXEu2WjvTwkDLx58+rF82vL/+T3v2cMgEDhqiPqh5rMn2l6ZCPms5MqIryz&#10;7UmsNTz71XS7ikc67vA1OyOc0WnZFprTQR9esmjZjA+P/rGowVXlCMEyVZ3kJHZxHLWOf55v4BLP&#10;KoeFlatxUzzP/2zoaWE3lcHBMKzHTcRkWa6q4bjkcH3jgCEYyCOqiyVWBW+oOIzNyslc8H9W/6v5&#10;GH+8pyqSjg9FyqSNnnLGY9fnir8kjMO92gsbmAFHCdDfviWvn8WUrwxqxR2zPjYOBcxQXz51mqBG&#10;34bDpWUK541jhqzPhK86l7x38jQCr+JLgDrkDRDxFB+ybOfUHRkd2g5urJJBhx3oF4fGW91YZ7po&#10;oub+gVW9fvXmrVsffPghGbF4dt55+O6jV1Y/m4Gy+n4uO80nqHYI1fBBbKbCU3bhCToUzXbwhyAd&#10;MYVIXbl7cQ/8ilulXnhMUdaU6IeFHTYOTtLqRPJNE9eqEj40evFd1cyCkm0wdD4GyhNOuYZqZdCP&#10;kyZJc66vGbV/xsDx/9N6OObOCAZctp/wds5w6anNVh9gRvBJUS//mH7nKsTq0h8yzMWZMyohFI3X&#10;LF6QqOwwuWJjErAmeJ1mBkeFE2dAT+m3WQE8IOvvYYbagNzS9Gkk6zSZlQbUGLwJsBZOUyngz5rh&#10;Cm7PXgKR7Ha5pXBUSippqv1VH783ZsGEn2Lch8FBUGXLAO7AWvwz6SXistBSnkFcR3fFTKRBdyqL&#10;WVkNII+CN3ckAUK6/ezI5B/MI0pZQ4mF1Xm4w3SqwoZ0qa1KIu4kscreB1pHmGyr2gPj4IUhJUKJ&#10;rCtRDZzUGbkSzMeAnVNCiQ9hjlnyWaA9Qre5Vn7RqnfYcxmIGTvz9RzkVA08vet9G3gwWTGueHw8&#10;u952aPh+e2rXRFEBf4vmzsVi1L3tq5syZCM2Wmqjz4qU5rk1YuopQ1GHQWlgGn4CXpaC1y8Rh1ol&#10;rh3FOxiGX7aRnUwXEM+JxvqGAFy5cVPt/2kU4V/nPAqjSqyKfmY5i48G7OBDuXhKrJOTS3NyZjMz&#10;guwG5sBGwI+yWJ/e1F5mFiQfj/ksdofjZ34usmCBR6RpAkRWrLls9v+4Yxej/U4p8fEU9QtLqVrC&#10;9ExZWDshA7y5Eg6+QHUS3h63xGBG4MSSdYL470kpHt6BY3lkZCbB0noWMtk8hQXSyYvHvPPr3D7L&#10;k7WwssQvFglJWxkeqfm6NbcKI+rkXHbT1g3EuZkpjZbcU6rwOMNfTadYqE43Jlig9nf6chw6snQL&#10;bkkCjnFz1nPtPaAYZjLV9odAOO2aCkRKkMilKkigO+NSkytwF3SctVycl+5YOruF2SQi2vDSBTkj&#10;GD3FwXKSo3kw6TFf2bSmGoTuTDJYJ8dWEOuNPDt0Mi7FHtHzmzLVZ8p2mC9YE0XViK1bnzo8KcEz&#10;54c6nhA2ptG8/iQdJlQsscFcxBmkH57uPoNzB5eedgaMK4S7d6+jRh0fw1l7/HDj7t2Hm1sYnpMP&#10;nxx+evf+7uFTpqgTZUAyunFtHfWbV89fbm3tNF4CeUxGthsxOa0w9Jp0y4aSU2srqxd41af3H/3s&#10;iy/IF9fOnLx+7fL3UDzjrjxGxoky59++NcOkwAvGAGoZT51ds3f45rN7mz/51Zd7T/c52WurJ/8Q&#10;5tnta5w/yNiY6znmKaMPN/MVxxelMo6bbwsmdby89/zNX/3wF4+29t8snb5G9+lJb/jS2up3v/31&#10;a+uXsB8MB6bsXdp82l5+7mBJzq0aPoy2I9Zz2thFckowG+dlU8Jl+IQTny4OB2GKqPoyyQVOhukk&#10;BV5WAVjkElFs7N84PGTHsN0GLoSqqiKZbAIVWdyGTvjxp5TwDw+e6tytV5BycI4EbDHwXCk9PCP/&#10;JPlNjqR9EzQNQq1jZ9nDLGaq26q1SW/FfuNHGCW4EYWEnDt6tgE20a9fKO+JcYOYv13CELBNluk3&#10;AgoAwD16cevb3/3On/wn3/nd7+M7z4JioS3e+GnrMxxJXJhEMH3YEFxj7rgYGZIIAVG1K8gJBRgO&#10;1dIhcwABuoPnP/+bH7+hCHD84sQxuDw9GKcQZuCc4t3hqg2mKSm328H+8e4cwEFXxYBiPI4H5LMI&#10;aQ0Umn9E/ok97bEs9BtZaq2ts48tZE0H74QNfkqlcm1IsZrVtpNQxUR5KrDMmCxbZAW9+utNjL+P&#10;AOKHFg/b3aCsn5qHwsHBppPTjuQdf9nz44v1whpVURI+SLmL1+C/rC1NXMB5QKUQW5hcwquwtISI&#10;N4hlsIsoa5CWEL9QTsHWsgyumWUC3MN5/uIQGNHXe/r+xH0YBwwPdovvM48XkVHKrrgR3ooEnPck&#10;TaKggKPY2TugqrP/9DBjQpzHcSc5hCZgehx/RyYUixvNQYYNy0gIl2KBaCCGFLNHsfHqVUz6O4hn&#10;f6xrdCAD7cIgQ6pTU+Dya/qOLIMLrGIneJm0S/2zbWEEWPMZFnNtiREZXSgHNJLCHLC2Kmw+271a&#10;iPXKyWeKSqLW+tRN6DjoZiMBDObv0hdG0GZ2i88z7pP3JaeojNjIckhx4Xxhh8ZbZTRSLDrMpUaV&#10;GntxvKD+mC2R0jhWXOJg7pBZkwpAxtuVlT51xnQdBPYK8MZweJv4Qr5m4bmGLJEGsRxo+BcF2XW2&#10;zf1XL+YuxfLYjawMog1EDIZWzAdIjZczC9BIJy2X78lh4oQUGgMGJ2Y0BFPR8RI8bjPyksGlPlhc&#10;ILcYJcb+OE2S4RPnEagarAcF2yuIpaxfIS8KWHTBRT7qXclCiVW4tkrEFHBVvak2pT4/+2GiQORU&#10;qOXZwu5cznOC7osrqZ2mcTQAOwP98k4SopQHeStPryitLVQncWlzSx3ZPdqYxZlkjjLx8v41K7Yh&#10;VhurjDa0HCH0yrdGGO9luOKh6vB55CwgO0I6WVPGyyWaRZUhWLj2xsVbIk/FYXCgCtRKBOKcIpdp&#10;kjppE5fretyBCceybJwLaVozhaakaAYlmSyCxUqD0DSJ/QQKNd1Gz8e/vIlcoOkwi43nECnL30n+&#10;L4TPYxqNEbc6UauTjOeFUGy5jg1s4t+upG9eBdxGkYmkY9wZxvGJltvo1thDOHJXGE6xQVW5mmZB&#10;qibVSm90zGq/YhBwXdBCEPUChsirVYBB9686QYCfSWKQt9tRptMt2OhMuWVrdlqcIJUUZHIODUAq&#10;fVPbuGwDuEa8l43Ov/4PrzViK4fsURqCFKVpxOXtBHYMYZUbZA35LBp7Z+KeCXP/SmGwecMVSIkn&#10;UNC2N/WLo9LLWg6kK7kziEjVTTkNB6EQKLe0i1YxCxdF/Cw4uQsgURxoRT7SeLBpjYIQUUJTfOMR&#10;vGOHk5SKLBLaznAAIFcE2dhHly4jIkJZERG/d0QbiKgRecRSk/ytJmZ5FJdE/sPHcYG5TNUCuAqV&#10;WtBUrJLMb/G1tV+ny4gpYhvZM5O0GPozZrf2PBlc6cZWgafjCxxBgyzK8EJN9gAvpWIIErlopKLS&#10;sDbzqYwpvXOyIz/3fb9cMbR7feEs4NUUMLJ+QC0CUqnEaq6rdk7pJuHmSSDr9a+tZ6q4YpAijvRP&#10;q482yPSI+LMHpuNuvnbnZ7dnHovP7uxapnXxx2p8NmoIBZMeTIGRL4wUDab8vgfKYvIRNXYOC2ea&#10;aGteFnE6QW3EtSM3DvQ2gRaXnWUzt8HhjkX0vJs75eLc3cmaF+jYj1tnoyy1eWVxkv0FSesaKinH&#10;Zw/VSzV/bAIa7U2uY7KsTKIPgPMeD9OlQt50mA1ZA/Mx5ZuTKmmfGzRM91RG0kq5KxnhXMMS5mix&#10;LkpyXFQL6TAocPgcGzKIIdIQlhhXuiAvqdI820dP6SQw7ub+4ZcPH+4e7L9j1lOkYyoEp2g/OXqF&#10;qAuoAwjLAWgLc6EPICvaucSm5lhj5omH+Pvw8c6ndx9+eu/RyVMkOqeuX7n4m9/4hkCj8JJR4MSa&#10;7E/DLLhxq4zIuCLZe+nk7rNXv/z80a8+v8/nqPR66uQf/u5vfePObZaEWmB4kGJLQ8Fly8Ye0rzw&#10;DLU8cMbeLu8fvPzhTz/d2MVb+9DJFAiUL55d/ebX7ty6vs65ecNIGR5NNRVrLxqkkywOT4p/YaJC&#10;YFNH/s1rpihcuHwRxSlSOZ7F9Jxkr3RuHk+DU01rUWo2tv69gXjcDKmSY9H5bzbYghDr0RYY60lV&#10;7iPAGBVNiDlwfaJqj8fuaMrMnQjNEELv4NAPrEtwuBUPFovYsQ4fuGqIA2FDiGeMPkmi2U3VavRO&#10;AatvyGwwzCTmUiNPoJ4c4HYCORawPzQoGga1fOo3fu9PPvr27xAv4hNImBTVrFQ7nLIeQ2+atnhW&#10;e3HR85qJBDxn/Udm3E0frCdi9fLZ0U9/8KOXTw+pLdHV77QThmmO/ofNEeoWovmnxa9HDhMsiCHh&#10;Qash2lJPKd+sViQ9ocPriRBqj2swka1PuTGpxjBJ19ai06xqebndVyZxDHVnTurHHD69aVV1hQoS&#10;qDTYqMHbCC2kVf68piJDnU+aQCI+rYgqlx4MZ9KZ6W6BUmIY+yY+0pg4q5EURyaSz0ZxzRYMpQyc&#10;j2vnphpQ0oCzrmBu1DQgEJyf5W5OzSCUWJqn8KLD4ExUwGqBO7ZZmZhlVj3X7wvo/IsIB+F5pQny&#10;YiTEocDUEDuwQ9gtajvOPD/JTsbYklMtP30mizkvoQKHDgWwo3Bu+V/8xZ/XSyc+RcmL+JO/hN+4&#10;0hnMygUPaN7+t2TB43CXCLSLebDJeB8oTKlAOsmo70jqA7a3tzwl7DAtG1WJfSUydTjhRvNjrcqp&#10;1WE8szq4f27YMZHKXfvHekHPRDWw5i4RWhmmpINudlEcrAZx+9gAvZjPDw7GXhA8xgr/R6mFiUW7&#10;n6h4GIdN+WSmr44ceYf0vog/TFeEHqMzFfU2Qp4HlqQp/2nVtn6PXlki7OZoewGAOUKEToaFartN&#10;d60tVoDAnvfRu5yUINRMa6eqsZ9hNqPJy0aR6ilupKh8d7g4P+ODDbKrJWHOA05UuQV2x7MSalIC&#10;2d55sre39eoVnQPGTJqkKltI/k6vleVn+3CkxvCGtX8UJvdvZ8daLQAzSDA7nNk4LBH/+cGdDyfX&#10;wiJzC6QWnK0J98lShP3rR8n8eu7sZEhZjucP5srDwKbwoxmbwIdW1QFMsqdfO2pHyik+luvg9aNE&#10;bMpRPwDQrIRyVbxtNzKw6GlWFltsAH1ANjG9bFcvdKmZdz47o5My2yx7gyOq5lmUkFOV1sc0wwQR&#10;DTpuAj8FH9BE3mGRbJRgG2XWafreCmsNuQVySLYT+1wQve2hHcyw4sILvxzkzN+BY4ug3nLmeYE1&#10;Uhg4EW8KdxrV0kAnkctq0BSseCiFbg4eoSCnfGQQsilNCEeVU4dWkEzynqwnMhWsB3YBTBQqGsuI&#10;YaGssb21SyYDyZ5WnIcPHhPHssbo5UPNtyhL7lFTICYhvUwjVf5CVwTTLeWgbewVb5jui2EwXiTj&#10;aOLB4pg6waCtX6iNZnmKFeALzBP7yYqQA93ti5hnUdAnx93oyotwVI4F5EV1qx5coNk1lGrZm45J&#10;nvibcJ9bzoVAaVinnGFXZZXAwGmsGdt+anT64qAKquQK9c4MtXE8fH4wuRxoxQHe6/iZVTeVyEAk&#10;qVP+6LRSm8BU8ui5pGq5yC5zFaQHUEnVixd8X6KbVu/D2QVlgPKB+YUHlO3luohCZKgnc3QSpZck&#10;4Hl0F6kBsaO4WompKLFShkCDIVkCa0cJmtu6jpzNuXOUfcJrrZazDfgOq9nURXcvgdTUzxUHW2Pe&#10;n7KHXB42ZITpYgv7mIOPm0+SeDoQBYKHnA2TKInisvyzvprh4QybVAuRq7ZiNSNmlGOUJWKZGbK4&#10;9Hx0CGOPVJQogZADzP+whmXCjV1gGWU1W09TbzM0tAiDjeH3sdH8uq0ydqDZUZZumQkwBy2XIQxU&#10;TdVUAZCwQTH6O77J7XD0BOzUmJ4iJJOIKGNSx1RQkV+fp8xjZ7Pxi7ZELganuge4fPdQxV53dhWe&#10;2A0NPdH6uTpZXWW4sRjh6zXEFPBwKQUSOr4U5I0/+RQELTjH2D2YOSw196QdZmsFGzu3zTe0R3ma&#10;kSaYEepKPQKjyr8eE+kmmg7ehHeeYLr6/UXsJOdiEp5BZybnma4F7DbfYWtNlDQ0VA4hZ5vZ3+xM&#10;jivVD54F3ANAEOpEq2eZlnWuuXyyR0+ePr+1R5XmCxhHCPXi/FiMNUgiTNagrr9ymmeUcDaVPcom&#10;LDm9aTw4afoMWd/dPdzbf37v/pNP7z2+93j7FFy0M6eunF/72p0PCZ2AoHxecZjFTV468RBV6PNR&#10;2mZcKW3SP/3ll5/ff0x2QWqBaAEpzTfv3B4FuqwQ0d4Ci8EQUdATQCnjBsSAUQPZbGvv+c9/fXdz&#10;7/nO4cudnW3aMxhaeOXC2W98/CE5DbfBktOvYjxXnTDYl9MlXphitjM9VILhqAKSOyrrPEU6DA4e&#10;n8PBE0/78wWPhEPFVfG10YhDewzXAvg9KboK0u9UcxqqiDTRMQVW+hRBG3nEMLQ5p7EQVzkOcyWc&#10;eCw55i67rSsS7Dh+ywZr4gwG7XBz47GSQlEAdne3CbI4EOwIMDrgMuCa69evMMCcXAWckIzb6s2J&#10;k8QA7F/2SeNEaNBliuvJ03ZbHzuWYo2eAEJ8Atahqp5Zu3ztt/7gz1cvXvv5rz59vLFBOCHddzEw&#10;qoacTkEYcXWY9+oppTGd2jnSE5vmJMYg8IuTijzfP/jJX/2QxAZtvXdv6H9zWFIqYtyLj4Zf4kMN&#10;gv0YUkGFPQVVE7+Zv358Ore6iICYLKRVL0Ma43ubtDlZmRaWyD+cEWxUly16wqNhIbhUjxgkGgMR&#10;dcwGduTXwywWWc3gpbE55MFWe3Dsb7GiMedYbHfTGjUWF8BAjG5SEyWNOq8HIp9pEDz0YErvN2/r&#10;zbqYJiTRE/4WSK0F6+k+v1jyY25mHL68TMuiNjkp3X5b8z44IxdQcGp0VA4DC8kwFWoGuiKWzesZ&#10;xnbxnmPcRHCUeXQENu4hvrps5afPnqNrsrV1uL19uLOj9iFZxcsX4ONEgzi489Si4JjQDjQNwAQ0&#10;ZKH0a5DBL//9737dTYx/LQF2kGfTdrg+R0PaVCNc2se7iJMa9nBM9fjmVEL4ZSKU2gkS+7/MlZ8n&#10;73C+xMsZSuNWazuKvEoken6Er6h/2qE01WSqaBhNy4j1abPnCuNmHyuG+wJihk2ieQJlnAfo4q+b&#10;uIctQhYxrO5S97SyNu+lSMvhzQSasy56ytcM9OCdzVLOMMJMyF/TX8ljSi68Wd5J2D4t1ASyJjBN&#10;wI/L9mrUALBkxLPm1XwAzobb4hvmY8lcsg6LIdYpyW5tbULb4KA4Tecsvd1w169eurzOezugkOEJ&#10;589xRGYIRvLwip8RGbNLYNnydwGeOUjEnh+soXMvGMtwmmTA3mxKMcmGChni7Ah6jLdsGYQgmwBI&#10;qHs2Q5Yqry/Xz/k2aZhrIITC9RLP7T/zo2uqNn6C/9lxitzy+iW/wNvS/Uzg0iEXoeee+F03SLAT&#10;75bQimwc1mNoOaPsNI1AAz0Yuyug6HRqugIKEbTgPRMPA9GYAFowcy6fhjbFNVhw+RU1WTofvWsz&#10;l830G+i35SYsK9Vyd44vzBqKtddla3LF14NQ8u+ARUYPB46vMioiYVhdBZJPbVlxrclkfPNhE8aY&#10;re0vOTWG+gW3hdPIdmPp1XMLTSHmYc9M6h5QJP+VACKv1iRjlR+NKmqrUW+Uyy4KXLYmEDWuMaGM&#10;dwSS17jwafy3paTGEfjRSt454pMX8xmW1yh/Jbh3+fKVBPo42bZyksPQIoy+ENCYLDUqxIeQFp6j&#10;N7DxZIvRYOjib2/t8DXDj21B3kFPdoNMhu8TCUNpI5IAf+cLEcPFdHmROj6Au+CnHJkiCZPJGdQN&#10;WGYg25QqbpxD0awqpbFYWqHoii0sD4swj5jrZWnZ9MVdyGKKcYi8CAgtGIa8FSfevpGoGnwovzue&#10;EkNDwqwRi7bEc5+yFWLTiONubm4+fvz44cOHX375Jbod2PqNTXjEDHtGRddxDYYRKm1MWWNREplk&#10;Q+rU0fPJeNlIUDRxDaRF9mbU/zRuYHBN7FVguZ4gf42ZJp3AizhKpYRrxmqRsjaxkfzmiPxzh5ZM&#10;Pg4UIz9EL77TA3zTSg3j7s0B0h0aXXh4rdO1KJXR2ZSiSLL/8+oYjUY1lhCS/Iz6iNLkiRoFHRHc&#10;Y35si2+/zwVjTgwKyv4bWCEDkO8OajO1F77gd3FfurVYGTxQGpwKo+mnwndcmEp6Ms36Zp4XQVa1&#10;O+EnHoqIiTfs9OGpS8uzqkFu0AQNiNcpamB1vVyID6zGbpGQX5RgVw2HzWYHNvmzzDqvS7ZYnOR8&#10;OfQG/iwG4NZE47PD0k4mE4zV/M4Ifv5oUY356vnamJzBMd1gLYtOEDM1yRxUNmfqF7ytfLzm4bIr&#10;nB+Vin3lEFuxdT2ZQKFYCSdHg6RygzxaDi+Ogz1pQSknlay9qDyvcm1DeMctFtkkau/MmWY0nWpY&#10;3FTriAaG+t+vNN/Juvr4Pp+yPtdsjZic4mN1NgfdkgDQVknILeuDad/EI8cnzpKxrF148ebkw629&#10;X9+7i7CViQuDC1dXP/nozse3P0TzjKsBdCCLgJjMU1s7Q4mSzHyN/ywMwdqTiq/u7B7ce7L15eMt&#10;8WQqBqsnL5498/LZ4Uv1Dp5vbG4xtWN7c+shbaMPH2G0CJIeP940QTo83Nh9/qsvH//63iPWjfsl&#10;/fydb33zk9u3sAC4aeGCS9hAUUhsIJbVYR2G/gQkBJ1Ulc6+freytXvw73/w08c7T6nSsKpUXFZX&#10;ls6dXvng5tWPP7xFs71jT8gVlbUF3UcjxycLnAaxivUhm0JSznjduYzoNNX6HieCc01Ww8MGbEI/&#10;ZcrvrDkog7DOFHBeMqjROSqYF4PgqpEoQZANmrvij5wXZ2LfgfX/dJrlsoPHGQNATLWhXUfCJkSK&#10;CnhuBH6CHO3KU3wv7Rkq90PdwM1yv+QqtsEroWs+TtLBacQYeR5fvfzwzodEgDh/sjnE5Dm+eHhk&#10;YuSwUbRJzYcOBt6CeTDn129+/0//7je++3vXb92GZ0v0w1bEhU2v9aJKE8bRCbEaU/Sc0Vx8159Y&#10;pAlIKStxubmp+fmb5y9/9oMfHb94TbPSpYsMWuBwyWd26ped/Tb61nZvVwdPifVZFEXrh2kElro1&#10;2or8KUsiXaX6iIXrqVsuRx1SO064VpctDyjvE4pXcEXF3h91uieOdtDnIr7tyPGeocmyopTEXDMd&#10;5KMtSdSqPUg6Hy5Km2r/9EcMH5iTazf4CnLM55Ceb1UMRQbMjC1c63OsYnMwItVCbqt5VqRtyAzh&#10;h8xil7uJ5HSn+NE4CBM07lyV3WAa9p6F6NqcqJ5ohOuSZZc6ChLBm+Q1+HiiUNphaQ9v9Lboj0in&#10;8RuYrMRdvD3hB5xx+Gkcc9Hdd6govURm4N6DRw8fbDx+splPRgeene/oHnQIAh5dSFoTlv/l//BP&#10;6OVQp5w+47LcQj1O6RnkHQV9VEZ6FSNfXtLQP3o6JjZsBZN7YPKjwwBIa7aqCaErQd9FT7cyiy5h&#10;mIVCyP2yiOnlK7ZLxhIcagEYrjrfDYKw7Tuh27psFwz++WhPZPU17a8VPTsdDb6nZ1Mmw7mqlovE&#10;uyuhbGqt4yuLHPzmH96AT8FgEj5Shoilo1CVhljDbYeACfaEBn3Q2PRyLUuV3sXoHY+qbwk06zNB&#10;ahVdd8w08noqSsT5MzCD0Zj0J6NG9NCIqQjjtrdlFbNH7XESYAPaJEa3F4Yr5GKkMKXCVAYwbbsu&#10;V4U8hRDaskqdDgUIx4R+AVvI5xxB0xrrREoL/Trb79LmaKBUvfuQH+x7cQrQWa7OPtDDZxTN6+QW&#10;D9aUiAKKpA6iwMMhaWG78LXXwL8+dBwbCTPVGDVzaTfg1iZ5LtiSQkaxhc/ig2ZGKscpnz0lTfeS&#10;y14lZJIQQghD/ApxWjhlW5FqJdEyrxsZ8ZI31kMfb3o0Y+ajirEE7iszDVrQkA5U258PreCrbLxU&#10;+CZeK4ZbSuxnFV3yn9wap4ZqgJC2T9hdUd600J81RHVt2zzydgx5vuJPGYUnjDGGpuoQdtNsglea&#10;/cWp4zMxtfVG+4JBl43vjewNybykLGM2xfKpLXuFlROg81NezEXxynCK2dLKWw3/SgyScLBAcGj0&#10;xhDq0nKKpQJxNPmOm2dZjhDUAL6DfXbzk/mglvaKNyeMoyeSUJv29Bfw02gLRiecNwb1JNwiTBnU&#10;qmMpdz9CmpKpeSjxd5IeHO609/PmfVMJL4ykwtguYJqhjQkKhRL0NouIbsv6T37AOtiRU9zKPuZV&#10;1WwnkiMTlv3I4lci8wlh03gf+U5JngRSTG5LuYNSraZfJoA5rSXoYGxX2weajgUmiFvhd8oNqG7R&#10;1wgzWIEtUj0vKcej9XQ/+2i4fZuqHJcBn6q7tuuQgHUaf2OPmyDhz4BmZvsv9CFdk/dyC5O8Icya&#10;93G8PQs6kEEkIum00lCtXcbtdsr40hoqro1bZgWHEIWb4+gBNWH0GU5lPsPzNgByvk1byLk6YvkE&#10;Mo0WrS/fCN4ZrWlI8nGeBXsX3Vs8LI2AxQBr3dgdXhx7oc3c504fCI+LcLP4T4xQM0slNkkYxb4t&#10;ir7C5xmvm4YISNnTWAOhuyhzOkdPx8zru3N+3Vygkg4LUGDqrhtqooU+w5VUa42X9Q6Yn/qtLerG&#10;VtO6TguXfyaN6PP0mDkv/lZvsU41DYQ6vv5Ts1Tf2Rj8dLztKxOjNawSgJ/L9jLqCnCdRDQbzBVh&#10;1c3bIUmdH+DfonqZV2TjwtYBGbnYlN8NZ8dftSlmzJooG48vnNhgS85bwqGTOrrrep1KQe9J90BE&#10;kegEvNswsp5sijN580TWfwyuxcR2igywUq23szDED+w7rsy2IexIWoY0kKId/WBz94v79+h8xwag&#10;fUw2cOv6tZtMjjxDT85LFDu5nuJnowWWiEXnTFE9s5okX/Pkzv6zextbnz98RNJ5duUEU7U/vHGj&#10;rmTXzLqnpHknsfFLB4fMMADxpbyMAMbh4+2DR1tPP/vyAXoFiKLgaW5cvrjy9s3+7h54DS9wjOkb&#10;lADUNSTJBa9xajDnlPoMqdrKGYhnj7b2/rsf/HjvEJSFdAW22Al6Q2hCuXXtyu0b1zDJiGqzkvJm&#10;E1gJJIJdCpihG+bcK8326jXkwkKgZTyBEHor33ASuekFGPJ82lF2XEwC74aROBu9X9gXs+9PUIuC&#10;r67AA/sKsk3RPdvJGLoeG+JYawty0BxQg+2Mg2PpmKoDf+cgsGfZVPKl3edGC2xgrmTCMKVZIJM5&#10;V8CZ6e1NTaIzMGo3INK1KismAmUD40AAQOioblSTOd6+OHwG+rsEULW8evOjb1688dHB6xOPNzcJ&#10;cogcWBHj5kUJ5v1GLmqaNMbzMUdi0UqzqNJ0IcO7mcKBdQN8xPHLNz/893/94unB8tLrM6sU3I70&#10;W4NWKMlrz47t4Jq4RFbfI6dTDRtWDm/NNjYI7iw0Ws/PwYhJfyjhM3TuIgPnPdTlSPoF+V0SDcZu&#10;LFIxPyt651RRCmxGO3huVLqD7jtqRoZdHp3nvqRzvEARHMqDgRzCKoQrUJxExwikOb9qowVpaXt9&#10;b9S91YzJCGimF3zTRJveg63W17taTSuHcNB8zVo8KRETVHyl0oM2Tm4m2mVGUH7ODh8KlRayUFvv&#10;VfPVtNTyJnZSvOe7ljulbNxYW5NTCwy01KpNqium3lXjLBEFx5DchFXB6kCuQsmA4u3B4Ru4wMv/&#10;23/5j2jvVkQITLEySejSEhA8v8MJd6ordogOqjoLx8/rniP5xTIl9GQRD1kpR6NAFlTPW4E07t/d&#10;f9pSwOBYQ801uBYVBoE+P2BQKTULZ+++Iv3z2FIRLSisjvh+6ARvqycY8QAJMCLlw1nqqemZrMR5&#10;FKd9pVSqALQwtX3TxuJ2DFjJLMGKEjhKM3t8noGgW6sIaf6dEJkTyzu4XXsOeXS43cb2s8P8t4rY&#10;yL4tuLALSqg3zIqViFsWCBJwtAjbEnQJRJzyIFEjZpRAktrxWVpOLHxdppRMqUSPVTzH4YubSOF6&#10;cLu0RHjCr53pgXWYzUG4xRbi/fGqyGCYxhhIxyGZeDswMEBzAQOYLimmjzFWEdJYzaV6u7W9BQzM&#10;1yhOcFUeKiODBUDLTSWX5RrzVp49R5tjWzUuBHhkLL2bE4RgIQRSj1cWlg40VQa+HmieFF5maEBq&#10;7fP08/aLTGyw8O7C8VW419ALm4DZzTyO6VP3WJqEjDABFXBLJSAQIHnFIg7G4o/D0yykuDd4s+oz&#10;ZJVqf2stFm2aFkl4Xv5C7YDsscQWwBHXqst5pIfnWhTuceobbiSn3Uz3VwZO7C03wNJId3CaW+Mg&#10;YX9KVVIPQQ6a1H/NxzQg8V7Dk2ZtuyhRNCHk4agFqVplVvpJxNRqhi83BdLO0ouMLoLsEXGlKdrm&#10;Rv3cKR2DnrBJ8CzsLJg13AQxrZPITxFkmJxSrgPoodYBCqt3dpSecTklExsE6y0mgHFYHpNdGphD&#10;WgLtjtyPFTe60lshdwHKZ/vQdOCYR8Hyh5wmM01pQby35fOVVUKTjqFPfIDnRdveHM5gucqkYmWR&#10;EBa2vuKVIWxlwPmmNYaWVymR8p+psg5DJwc+/R4Bb2wYOGNgCguBNTXWVGjgDXXbpg1NdcxRWW2O&#10;F8FDacBL82oid5l9vW9hMhfiVL5wlqKWjd4CsjiLB0IHMu64/UGOjv0Ru5SLDSYzk+f7QXp5uxj0&#10;fAaOZaTzeBdifazb8BP4UZMTZDv0n/p4FtKj6gQb1fa1bBEYqAZSnmX3YflAHHiD5gMYQHuWwQsS&#10;hwVIBQPu7NJtqePkQxF9yuAsijAT7o/TSrVYVFJz6XwMJ/bOWSZ9mnvhDxt+RnNynR4QCSc+Anb9&#10;BEnJwtkpxB7gqwY6Swxe1C8arpSV9jkXky1Q0CBMIwQuyD7J5N2Fq9+37bJNucSKVwnflWnwiKeA&#10;44UWoIiyTZ+kVkVmkxFM5HVWwIpx5J+kC8ZbmSdHoLNypd+ZLv8o+Ab4kV3t0qxAVxF4flWzNgWc&#10;9qTaNrlI49dCQ03B1PdMk1aWBUfeawniVbmF3mQR8/lFc5N5vc0/0f1jx3CD1mfYxnzT0CR7yPf9&#10;RHE3+39M4xqC1FoYX8hTqEmRJ6rQU1iL4jZl1/wazhRQA74kj0UAzRgc0fC3HOX9o9cPt/fuPX70&#10;gjkEkBWBJZlqf239BsAqjIkXL5zKrTRLEh2LBgOQWsA+Je8JQTGZO3tP725s/vrhI5YYPfNrly98&#10;8+OPLzr3Spo3gIjEmwZfYRhIbKHo41V5N0z9zrNXOwcvf3334aEpzWlUkqBPEa4+3WM478sdyju7&#10;+wRsu/DnKJLuk+FQv0DmG2TkNGaNdz54eXz/yfZ/+NHPn0L+WJJIsup4zXfnz67eWL/88Z3bNNuz&#10;ndOS8K8WSYIPfURE16847iwLO8HuNYsRNpqYkix0gT3jhblWL0VbdJryscWq0orgzwBbBsrSTAwe&#10;uLALF+E2n+XFhUyT1+kAOIDBjgrEtxFq2FsjneahKVlh9FXVGDxsBDyGaRKTdDQ0h0rt0AUlAQWA&#10;hM8KbRNDalAbBHmOISE19gowkwoasA9hHSiKLhiVvyUabFAOeEFKQ+f5qxOrX//u91bOXdk5eLW5&#10;vU2JZkQs+aDBJhZ2eTKZRQbTNxdf99UA7W1QL7FdioGZiNGU5sWbv/53f4n+JtPFz57mWZQAVMnh&#10;LBnOVk4pjfe3sz9j1C23WqTwpAmhznH7W9irmravK7QN8TAXLUbI4BWm8wWXIRLdHc1tzS9N+sSr&#10;jYwH/TcYq1+ucUgeM12huUZiilq/nMhCdpJf99qjI/FB7ZNYkl0BR5XvsDpCtMLEYkhjGYyKmnU2&#10;dzQb8qslrzbjpxpvkx2IdCjXiZ3kUmN5PPecUhIQ+ExjaSFSVWhl8mNV3MQ+0zT5jPXigl0eELYI&#10;szn6tDwNO1qPlV4g+uRF6COcWQOjSOULF4Dgm6xpGrmxmVwMryLPh3K2jNYP4mmoxuJ1l/9P/6t/&#10;7jSVFCr4dCT6mf3AClEQKPlr7IDUsHGWZygYpQslQiyf+6JmRB+ir3KvxwO2rTySgMEH3zcLaoqG&#10;aM5g1U2JIJewxt22YKl1G7LJbbjkc4dewmkcaCoiSvlAKrpEe5g5bA4LOgWB9qKP1u2/gGZFJvia&#10;CC+iOYK288NpdPEBIwf8+NFjXkA+g4OEzjdDEjQEttZ5QgSNDHYTwRQ2GxEM2tZNWGtOOq2g8sj7&#10;NnryqwM5e5R3w525zhGR+HW7Ryg3rTKGllgZfNQHBtcl+FaY+pOvf/2b3/oWumS1Hzrxg0sRHa+8&#10;OqSjhECkRC8wDR6yBGhBRt55QB8CU6hBNA9TUCf5IUddBMeyKtmIA0aDM1k5HRB3ROXJNfTBUhCP&#10;aJ6hPoP9IoO9Qvxy+ZKIgYmiK6DAiPU3qQvxOhDIPrSrtZM5DBNCq729HZA4ahpM+2KJEolWEEWe&#10;aB3vLA6tI+ZpITzsNFJlVlSIaAhcwRX8O4VLns4oWDgbJ8mEWqVlANpLcfHSxE9EEBhWsyb1bamF&#10;4hyfsR+5UwLBSYl5mb1YcLTcWeQPKtDzekcniedEvDWQpd/UlFUtnWwc6cbEhVzVbJsp608fDt+3&#10;pf6Z3CEnPbarCzGN18bmJhLvqKLeRJWnsdOahUFuYr6OBZkoxyxa3pnySvxnR0OYp/qrjUBIoJqm&#10;tsknHeoxneDW2UWcU5hyU5+p9dYKEtkoR6QSeaEvnV1PmcpHTkVbORM86JqwYloHi7kQNwLPoa91&#10;f7w9joD3pEqzEEKLvY0LQP718pV1wO8q/KYP7DIaWsAUccCEIBiKabaqA9vJJAgVwKsSRjntBBW4&#10;8MgX14XvipjwNFijHMTS8QJT/ioxsZxxikoiH2qmZMRmOCj1jS57GY/DBDgeOiWL07phLh0CMCs8&#10;UcV0QKoMe5ZuexoCbD9icxH+8vU6SvfX+L+rBPrmEuFnFirPIkR76fq1a1Ap2FHseUwlGztrLmg9&#10;nOkp/5YAVARv9kvnUQjBjLB4V8SqPsDqfjZhDx7HBxFw8St1uAkWSFa+eMFunznYtucyQ+Y8rRdM&#10;AeK8fGVpuWOszaNHD7liTnSDaN+Qv0EA407ptXMk33mUcFaoOPHFjHnGFDG01ijq1asZopX9OXXr&#10;9k0WJ6jIMpTFn6q14S2ybWU1e2a1CWTQvI5ldc0XP4UP4yaXOoVub1q67AXjg4VtWXVLW88RfMkW&#10;GuJzDRNM+NGA+oI7drfT3jDaDLx+c2PDo33iBIQ2ZxqUyBlDAFgEzfL19evXcXlDwslbw65kuOTu&#10;lHpwNHSadSbtEJuYwJs6prTrqcF6x+0Ua+BKxhSwgUsGUddwvow4JV6sKVJ8hHFleCofNCissUMD&#10;jqhFsENGAoEvwDOKeISHHI1hfCPunuYP1Fw5k8b6UmhM5LiMAWXGZI3FUHGuy+by2AN4XocaO8u8&#10;olkZjs4z/6rkegT62ca8yUQkk1Z5F+nCeb5hb8Y/4bGP4haBCI8AD4Ef1pDTbKE+zSq+RcT21On9&#10;l28e7T59uPEE4wKagbIpyf7HH9y+dXUd7S/q0cGg9sRb9g9w1zwnGZ+43znqJQy5+PzBI7IaZOxJ&#10;JNYvnPv2J59QnAKJBArBANoWdAFhDZm0Z9fYsdqBRp6vvF46tbV/9OWDJ89fPmek4+Xza1+//cHt&#10;9XXMS/rYAMAvHj3eePJki/oMqO71azeePH7C5qVnQUrFm7db+4f3Hm/+7NPP9xhQGFh0DiwXSPfU&#10;8vX1y7///d9hxI4SlE7XwUbXQhbLxDAWI+auLlBjagqYAMw8O/Qok6IUIKIaJV6uAv9ZlNlYRicS&#10;NtwPQpcbj54oik7PzJZDxQhr7ShW/F8tPg4OzH/E/7e3t0SfHXR+ip3cFtWd8buuqqMpdIA0NmMQ&#10;sPBGzDkgjefANgtpk3PAhaxnUbkBHD9za/uHKtwbslMyEXYv3TusEvEDbpyDhNsjtsDMGhNTQV1e&#10;wZRw73tHbw+Pl3/rD/7s9te+deXmHdgOlJqtX5XaifQHeLuxnThpy/T7rGbIIaU2c63+/6IuU2hd&#10;ZrJYtxNMM/3RX/6H57v7TMtbB71fPckZdrKC46sPOW+YZLd3kmpFGYCz1gcL3lA1UJ21LGL6l+TH&#10;1uhoLOq1NUmPkEC6eHS0CRcnXBkaW+7GW5CFlYyFK19Tjc1j9dQJ4+aLzWPDEQa/lrgR7513qD0b&#10;Yt4Lwioe2zBxuNuhe+SzgLYXHThVVDzT/MubF0hzRNg2T7EVpjQEaeiGhfAP1D6zDfXmw1dckHjp&#10;tsUQqXKEBw3IPacu4aHzNNEJlCBTcxGpyNgKCaEOI4o24pA35AeluvGefHpyLMbzvAPrYLLgmD4g&#10;LcpZgK3qUD9/gZKtbdgO/UmkpAihiedSpciYtCz88MbN2wQYPHZb4P6X/+VfVMkAPOa0QM2i4CBg&#10;WK0drh69qmvEHrRFsDsdLQ+hXwDLh825Y505BqhnRLBT85HExLIR6MxJ2JlUDCoIGE2RHLtHe/ZK&#10;5YykCvZLPYdEYLBdbBeiF4r+/BZbLssu7jWAXESgBAkyzd4nxf3EboeJ9reUL8HxBfVLcyhiKsjs&#10;rqqjdHgCFnlqfCTd4ZESzbAbzB+Im/NPGvoS6Gz9wMHyTEK+YyGXhfO7GIiZ24MVmEofz4noxy6d&#10;Gc2mrgDvqaKIx6Maj+X4+gp4pwoCXg+rqogN7fwuATC8bLGmZMpU4T+tU9e4Vv1ngFt5Gg3jQB9W&#10;srjAPF7BWX/HgO76/ubq8C+PtwjAsMneU2f9NoJmGPz4JL2rdmFSf46+1boXR/Gs4ii6EIshdM2e&#10;ayqRAkGcCEaiqYUf20cFNj6IPBFVLXMYdQ7szOdzeNbYcMJDKjZYjcISo4SaZa1+802wHDae+1PY&#10;RiSSlzW+wxyJty01rdSTFpxYeCKJtSkoFsRzg1pJbwAbjB5tIjaB+DaenNGj55XLfIbGr2k/1Adp&#10;uYmdB7V6ZNniNEmEHUhm3PxUWt+nuBqOYaPVsr9g7ZfX0YhP7cg8Z1HYQY7Wp2kFxmqSxE6vgwdH&#10;rlVmWJMQIcKkHYVQSWl5OLmpdqBiG3yr5hn6EaW7zOngwExPNFdoc04q6rw5+9nRQqdgqVKDpQir&#10;wg/36NleRtbJCsaMRHCo8yGLI/rNtY2krOaYiR95sd6fAwthWiuTI+n6bSBBDhEBrovcEw02zjJ4&#10;wSRyDMULzNnm5tajR7AMaFLZZvwf7TeoEdAP8uTJJsT3B/cf8lNng8KMN3z0gFjzZKI4nPKaiOyu&#10;JVoCwyGgU+wAWyktfNrVCKPmi/qXdH66N/2iFDWOFd9hIW0MOGfQ4OsMvszGDaljNCl2XNnQ7jQ3&#10;rfUfdsg0x7MDPBqV+eu5XMycYVkGjyfI06GGo3cSIwBp30yldDB24duxNn9iH1jZmCx6iD1cUkfS&#10;ULXiUDoQja+u5Cbe73AeGUpCfbx0CAmTABPZ8Ho6j/lETuWkbSIHjI1CQcYzaFjAXYTfmU2pyGfe&#10;7UcIqXaUdJCRP+M8LjhsNsJZP4Qly3QpuWHKtdESzVyTHOecx5Io/Yuiz+egzlrShNUmEn8axv+F&#10;UiBXKUDhBC0ZwCXy1mILsIYgECHBUosXU2jpFTw6mmZC48QpQVQeV4Mtrhd7l8/ypgLPhsjKCnDo&#10;BqbhwYEjNK7Ou8YSSh7H9cbz0f6X8zBtOd6vvrk4kwjDkhHfZL/gd+c9Q8d0/9wKntOnH0/ZIl79&#10;igJYTU4bLJY9pZCDTdPEr+ewgETmjrJLilpQL6o2v8JjJ4qcaSTcjmh8D1oOWPDcItw/gczMObZ0&#10;wvEN3ZqyUh079gzUpzQE6enC4uGrETKxjO7NOsKEjONV2fT8J5+Lo8Kks7zefkgzGVFNtsptm8SP&#10;rCFbOiog14YQZvGkLoBcxpytwuzZC5fube58ev8h5//EinkvjwjW1oe3rt++epXiL2kEN8J+cHhR&#10;yXxHWONSedctjkl49GTz148Yj7FLNEQbC7kLtdTzYRWiKqgCWB1zYC62ZWNzm5ILRxRfzA5+/ubE&#10;/Sc79x5vUEI+jQTo6dVvfXzno5s3sQUsDFaCmA3A5eZNWjuunj/PXo0IZ9fES7AjAqqdg6MHT7Y+&#10;f/D4BWPqLV8vreA0mXp+6iSx0re/8clFOF3RvRqdxQ1dUFaK1SNNtT/EGgC+YP3KdVwcsQmmlKVg&#10;ET3t5Hj1LUSrN4GxUmLSooq0iU0xt/5FSWUMrUSN+av43lvSdRh9jEcUhWRPj7jOhNQjbMYDTc5E&#10;lA13TRlqj/WhItRpMlxGBD9m0XssTEJ1nki0q0DIUgZWXR+k+oO9VDxH7NDMBKFjg6OGMWMLKcP3&#10;goFIPkpTBU4iKprPXx6fPn/9k+9874//k+NTZ3efHVEVI6WZKs3s6qotC6UQY8piPzOYRaljyoaL&#10;6s182UZutKqReoAI7/Dyzb1PP6d4Qcq7tkoYvTcoJMsLYKXmK0ilpeNQhYjosVSUkY6ONEC4uXoe&#10;0Dwny7MQobO2UxqFKy+cHlJSXDK8qiZCaT3D5mpHVTOSPguIxP4Yk0R45s/0R3AxqeAktBudT9IN&#10;wGsjCgN09Hx8iUmJruy8KUJrPnKaoGrfCFfyBsV6rBuPXiUKmRccJDAiVZXuSxIj5nTo0vyMdCCN&#10;LUpepo9OsIiI3tqiz5AXQa5mTcQXC8vrnlVJZSgqbCSBRSwJpvvF0bBzzNNevyLw5po1KUdHBAzO&#10;fF/M8jaXMUSuoZFN6/wfe2WHBEvj0GISd7mKb8kxsS70v/mv/iG4Nl+Qh7OM58+vXrh0xsr1qVXe&#10;H0WLW7dvrF8RlzSOlF0d47sy/aAagEx8T6xXIW2OMfGu01FkcLv6QWoaGkSEDNa5GU66t6TmbFV1&#10;gXYkBKBcY/NM9iykKQuP4ymWrTAkntSGsKDW+QqsMtYK3jJYV7aylJT3T8bNv4M/8RrX9P0kI95q&#10;8DDeDYwzvrLBxzwSI4+JAGKmVNiV4GG91VqTfCEWmtdPKs+dmpG7vaaDxRyb10vUfz/WYDHIhWEv&#10;aR5MeVTXU74Xy1r0y0PLUVlZxivT8Efgx4yqNoe0Nw9BqdS4WOsA9QJ5be6wv+0uCHr3nJKtME5u&#10;fEMeNzJDMXKIngl9NlP0LkY3vLWKbRlBqa9RqrglEoOclk9twqAYpcEk2Y7csM1F/AsOOI5zSiW8&#10;klNERsRmK8JkU/YOEQ5581AV63UyXqSaABDq4iV2gbZZZDMxE31HSFLCOjCeuaJG32zXEcgSUUJ0&#10;ppoHFYL1agClJICZTjj8Vdl0uXJ+a1yG19BO6ox4bdJI6jGbG7QAWPxUyqf39zGPSuP7utwEGeMM&#10;eLHMoCa9LG5V/bFpWanvNrrXAmjqC6/7/Rk2UIilmSty7008NMoqNYHMwBxpzT1P4WFenCGrkFg4&#10;OUEe70NEyO9wkzp78Uj/U4ObhAMf7FinwjJNj2EPk0yMpnhN+bcxOu8cT1c2cr8oj1GVG3MGVtHU&#10;KLyApSbbkcJoD57ThKZ/mphYZaqETQ7gdpA6VYvw0+3jkKBP9KxUEZaZoAT/Shc6dZt68X0BFpPr&#10;J+fZiR0iYvFW8WNuZ1hbLMb0PKjElwrnONSow8LPpoLVfosuhMTafD5fnnug3+xG1cYrICh0lmcb&#10;nmSt5xUQzCQX2UE4Yr1hRsk+NS+lZEDdAq5lwUSZgky/NYdsPDOf6JFxi+nbzMqrq3BOR2CnXech&#10;dZJJJP3RJBiP6O3UTUddhU/kxiki6QjdjlYd5zoXuQdHKVY0x8FMOQsws3FCIm2xYAmlOjSgluVK&#10;ys8dONgHoy2wFU53RspPcUu9w1elVwBxwxdjcZEnxyYC50MkOBmFus6iTn06OahvqQIPLowDcLZP&#10;vl9LLk1gJH2qirjgAz3GX3RTVmMVWnJzasZ1Hu/eYTtixpIGn1K9OhrznFx+i5KRR3y6l+qSrtYn&#10;P8QjnGWQkYW8fsHH7PnxO1VYrWkPOXnq3ByBHtmidV4F9NDWIZaEawxqkcUYNYhF65w2me/z3iG4&#10;NqvEZSAKpDkwSuGIl4jRUFI20uCjjVS6vIotejfeZ8xOgV10oBmxhYaB11nvK+sQ7Y0H0XZa8LcN&#10;V+vK406xlSwLgZR1p9S9NeyyFcSb5VaIA04ZUDrKpDTRrNwwHRP8EdcjNJDYgOsm0HZy5d7WzpdM&#10;K9/dltmBFjm9FqdP3rh65fqlS8A8jLpP0EVSruFaIt3Ra0ef2Y4WwI1HTza+YOw53RH0mp5ZvXLh&#10;/DUyv3PnYWMLcp+QQAuozMBnvedrioFnyU+yxm+evTze3Du892STGAmCLXHdJ7eZ4LvO/jVVkPAv&#10;/xPRZ/YdKeHIpUi89kECOS0dvHyztffs07sPElNiStgbCP/w386vUQxaBfSj1sRUndcvXvHpSFHD&#10;4Qeb3N17toURcwjvjEvF/r9DWBIFEOWL3r6CcsJfp9vFOzCAolqoyJ7j4MbjzJbjxuZwMaTByM85&#10;VGDNBM5spCVaFEVh5Me4gcn15tHUnmdN3r5gc5IGS6QSanNBs6TYnW1vg86J1szw63BoDp+UzmbV&#10;Gqlyzsr32J/qWNNzQJkB5BjqH8U0dhZsQTcbD4yZmwks2WyvfJWF0qdvl18sn7320TeeHb1+sr2/&#10;vUtl9TzwVFvaaKowZRopFnUYjerCY/bNsaFZ6ynUlHVl6zt75hXmcEsPv7h7sLX97s1zsE14wWxI&#10;YU2MJ1FBTrwmAC2Y4UrUzuk+NdjLPk8VhTCGD65O61HSDrzvjeGkhI16DSZCsgfluLKMxq7ZrElL&#10;PJt/G8d2iIpRbXBFhL0xFRVJ6peOhcjpVnY/UF62coaoAxiBTYkR3TEfnSyWJ258U4++pCX5lnkr&#10;4JgSM2V0WLPoOcRRHmGsNFZ0mgxdwjq0x7lMTCubLjh7ng5uAhPvE5jeoZqO+kVT8fG53Ml8PXWz&#10;HtTC8hjOGEIvEwYQbZkapMk5AgMZeY2mwUkmyNspzundevLpQHjjVm+Ol/+P//U/4WAsKjAVCvE7&#10;BI+8iOSelObGjasUSNRzOqd5In0gfMT1wFXgow1Q3r7GFdVTzVN5QwDaoGQCE0ROgDO9cZxiODJM&#10;UPVbWALuPAdjmyZPkcdQU6ZwCM8VSSWMB2tlr4falE4in+fxPkyUMbWoAFZB4890sM2qlfjGPbRF&#10;zw004PpUFadYwYRv+ytOra5fWS+rMJppyfxVo5bCcd4NxFq+rFwi5DL0l66rWZkEJJYVKz+evjDU&#10;Z8lb8Az4RZG9c7LMDw6fWuMySNTxjLHwcTsBzeCV/+dGirzVRQBfAYlUcGljS8FuxWwdDTuTBDEu&#10;tjTQjQBX+BU9motJILzbzABpYL0TLUndqRmQynFM2JPVmd8065EjhG+T9FVsMQRQt0W2wB0jWBjf&#10;j9OSPmyBMuTL5rToiUWb4gwP/JCkGP/JgYASM/yEjpYNxKwDSdFIMvJvhB8SXcBgn11JlBdTRzLp&#10;xCp7LO6Ksrbsq6ZwnMUkxoEUmqperOYszQ7EUnEL1R3lTCHAizvI2cv3Cz9wWbj++PQKanG9KI2y&#10;76bLnIdbUirnlSOcefeVteArCc91x6YzFChMGS1CRwqWS/idQWhG0IIPdW8v3L8gKEuEo53q3zTw&#10;NPGADvuCqImZUjUOujb7mmJjbAEBfmtx0Sd8VAYgya2W7fANmakmWkluRI63f7cXTwI/+AIfYfIf&#10;Y9iatWfHwGsB2NMkGlLFb1WRlThUPdqSF7HpxMGZeLlzYUlRicbkYytDqqwOx8WdQgQ/wyx4BHK2&#10;hUp2+/A3IsQwVC2s06dq05oaaBB4TGlghyLyi5x0E7FfACuiQIp+RopkO4YvTmrn7sVQwB1rLRBE&#10;/Crp4pIJzOyvxRr4KM3axaIYQRjsMj/qa7nvhgASPsVfCrAkNFMs1d+U8VsPj7/BRsyrueAlA55r&#10;s4tRESy4xH6xhlTDeljqpnuO4i1Ebk55omx5wLDygAHtFuUR9T+SqnO/8WgsiSz4fbXYTKDsoFIA&#10;MyrGXAxIzY3r14eimVsCpin874Bb26nP1fKUSbJvQjo0u5qr5cTNpuJzEQSod8WiVt1x4PQHfBC+&#10;gDGgt2/d4kgJdQFTO7bPw17Doc5C2oq1NIf0gT+GnrLljNmxQg3ic/faydNMQFYFBE1sdTEjHBaT&#10;hDHuvr4O+nkoyp2KV4ZagH5Em++sHqGQQnMxPJs8a1thWcyR4p1Oncrq+Js3UgFBN1s6ELrCAq2Z&#10;J87tl2JS9Z/xnW3XYWWMXKkFGRwTP+eJE4lWyYQpMJI2aSU1zdm3yq34IDJBhKu4BmMd+6k8/J1m&#10;h2XJ/UixwGClXThprVVByqfN1RnSmvawVI2rGg4Ol1qPVrEvt2hQHN8s4grvy/c5h7y5VXTNjpFB&#10;29DJXX6Q/+FlaANFK0DYxWj56Wzpbs1Z5lOZ5+rUDyjEmZgbM87yUVuTFoLSFxMoVZo293QBKbDs&#10;PX2wu4+KIjfBfiAHIKug0+7axcvnV8+8ODwiBgjsEwqxEQIGJhg/vrv8Fdf96g1Vmq0vnzBv8wU5&#10;H0HD+qXzHzBuk9V4J13TnWxlQAuG4yQdhx5689ZNHgHhyt7hy62nzx+Q0rxlrBCVxKWPbty4TqW6&#10;8qbLbVZJji1z3sAxHQUsrQix9m355Zt3OweHP//8i+cAtfYfviCVuLh2BpUCEhsIB0cHB1iro4Oj&#10;jcdb25u7+/uwuo4oTd2//3Bjc0cYhyk9Tw/JZx7cfXzwDDyUjrsXWxtIKD57tk/TKeDOm8NntPeg&#10;LQmvh+84JwaIGG8JYXB/j3kVyBKgb74MzWKP3ugDjDM+CxMKruFfhL7PrV1U1sWUWa02caugZ+6C&#10;RS7Mdcj7jKsK7TbGEexHpuWUAhtSduPf8hOzGEE0sncsLE/yGAW4xvsC3fKfOBG2AW6OyVkWajhk&#10;qKix8RpbdhJ4ngRM4RuUNp1Ks7T98nj39YnrH3/jzdLy81f29FChLXKzKFT49lX821eL3OZ9FmOe&#10;kxUfCtrCgjoJyXjZ73pWvK3jpUdf3N24d//V890rNJqdUOWFEylT7t1bIElMcixuoCjKKUKEHCCi&#10;8fpZPBq83oieHaKXNp7U4MTlM70RBPHoECB52WEx5QDWeznm5iH6cAu/nTBtQxG+f3Lji3FYxnI2&#10;wtVKtFClLtsKK69GZPiu94x+r3Uqf8t3GNbLQfWCFzMGzXpy9Fw+NmbSMLzY++ZeBZ2DSn30XB7c&#10;arIMokfeyg8tznPOSnzvjO2kkAYq3Osgv/LwZwr5sMLKZ3hDDVlTAW1zdWagWZaE0hLCqTPr2hjo&#10;cgDjZlIvfRy/KOxSvSio1yetgVXv6v2RLDMkk8CCsGDwgIhyl/8P//U/skUMw8VUYykP1LUOp9k6&#10;SJt0kFwEzROfLq/k04lKmdNJuDkoUfMDFT2QXYJIQJUs4DwoBvbEVqRTarBYECv80ccfa9wL+4rc&#10;jL5YbsJRnhZhBTqAxu42KOpLqsJPMfTQPNXWNxcq1MqkfzzEV9/R7rm3DPvKMRxvp6sg4HuOXgoy&#10;AAK3zhF/dgDwCPGJa1MDukmaeIHq3SRvOmOuzoKX+qEIbgrrctkZdytIEyzGhhKGnACG6yFsDRZF&#10;SUbwUjO4wpbiUelPeZWVnOn0rcUodUixbXw8XopEmUfZtDtoI3Dc3z3df0bohjbu/fsPPv/8iwcP&#10;HtHnUC+EGxKbRWmbB8YrW4m3O7v7cHi4hcp6MEePGo/lBQCYYNac9IDkvFLjGgAc71Rb2OzECvlU&#10;tyb/CS+2uqF1ufjteq/3DBDvhag5QKKJS3yGChN2dEDfX7+M7uQp1HzJoxREOrmE9S+ZUReINSGK&#10;5jKePdvD0/Cw+H4VMgt3bEXqJ2I6R4cMRLd0TSfM88PNzQ0WuVIhmvev2Y0MJbx+/SofQRDGX+eH&#10;nl/DmG7vbPGQCY/sU2pOtsGH/ZROa5HOE707bQYrpCK2eVPBfq2q6liVC2KyZfU0RxzcRftNc9Yb&#10;phR2oN1ZoOZBImoEc4dl7GytpFTBhm05Awib+INF5tRR6py4yWSj2RoWKxn4oI0gXidlZgWMTsrM&#10;aUJj4mHaTTK71O2dkCgOveDCzFmyi8aeJUmM6r8l4+ag+9oMTMKbbj5dj0Xnlk+FkKsuclqjc7IP&#10;xc7dJ3Y3qV8p+lLTM7uNfNAR9R1I7mV3b8cFifTCoUD1mLswTKcabNxsp2w9cuCgUrPNmccIrKDt&#10;60KZCjY5kG/jXKHFtyD62nrPYFWhqPaMxEPiBDVuuG2qEUDtxXzZ4YPGxqOHj2GwbRBBbO82jcEq&#10;MfgopR5+hfWBmMUeT9xWl9hcUQkVEYeo3AGJOcVieBpW3d68o6coGUYd2OCG3ksVaR38xOZVhzjV&#10;JbqldsdvKZuw5diKAyD2rDMCdQBWZBA+YE3W19cHHOGNxqRYaaUhOhKXf+wfe6OgRJKMLNS00Jj+&#10;KeyP9VaLz1y7XTT9wVweb65uXj6em8lcH/FW07PhgS+uNQM5rZ8GIPApH7+9RBPepUt8OpvQlIMJ&#10;6Ef0luxyhGmhQSlEoaQT/CK0UtAEXTubiE+Z2QActUl1u6NVOoB55xyeWVD99PZOHFDzSXOf9eOd&#10;iwnsqzT4MHpYhjUAb5v3h51AVnP9OsnUNSKqGCP6QhcQWRtoPtpPcCgle3nOXGqipbLhkxAUdKy0&#10;JQtRlYjaeXkKbODpcCvOMHoT/GpujMSwgEaQJXZmrFT5Eqw5fImbN2/ikoWoWBzDT0s6xj6dkVIg&#10;iUY8HrypXdIqxb3Bx5JWGRXFZgwJTly+zSD2V1N45W5GJCmdxx1NXCJPODe6MMU6vWrpllaaZEc0&#10;z0we6Fu6icqAk/cEPHs2TVoU/13s0lj+YQ9y84xSlJq18O47p3Uh6QV2wNmzrLybym49yA5jaThi&#10;Nnc5z/vtG9LqyJhWDzhMWm8CO87M6uknTw/u79CCv9s4AaMMEojrV9bv3Li1fv7S0509zaOBIQLB&#10;l7TGkrHdnSPPSD7DX0Tj72/ubD57vsxAmzOrVy+d/9oHtynykNCwRFghFWaQZc/OQMniLHOIrVes&#10;LO8/f/UFmcX+M8bPnDx1gpDia7dv3bx0GaA+9p0BYStmwUdrDBamaj/xwjNKPVQMjygTbW1/dvfe&#10;SzixJ1eAe1CSgT/AZLpr65e/+xvfJj6idMJNs9cQ/SL2o0SDlrSK5vLfmBSIzSfh2SGyJdZgr+1s&#10;PyWNeXnE/iFQMaXx79FbvkPrwebm3pdfPCTh2dk+2Nrcv38XKAfDz5CMV5sbe198/vDBfUzd3uPH&#10;OD2YvXt37z7EY6Cr7ET2FzwXpfiSqVySP+kUQdFJzjUtavA/G60IqEDTEUgHLErrABcvX+I4CDqX&#10;xo9mH+6FI4D1QTJRoU6VTlkPO2MZNfOS6BG/eey0MascJ5d4U7oWcCp4Qo4tRM51dW5XD2i/OXvp&#10;1rd/6z/5B//ow4+/fvODD/k/FZybauJ2ncTkv/+nw/EenH//o+rli9K2QEhVe59ik8GF5N4e3/3V&#10;Zw8++/Wz3cenTrxcE8yRCkwLAkk/XgmjAftdnLTEhh8lFEJOC8DkDMHgQlqCDZL4MGm3Fb054Ajn&#10;D8gl6i0Y7WFR+8qjLbSNLRcF7ko4rrxDQcQrhTrYZOoNqnA/qFbiInSlqrKLJeGnenmV4h3fyaHj&#10;P4ms+Hf6ckGveDolM5aLfb+gz4672Mfke+xhjkNTELwDzgimL5KIA9Y8tAN0JhfE5qylyvjTNjlG&#10;R8Z5FuhE6LVK8liYFJ5UCuVN2UJDy2dNDp8dQvik28d2DIKc6le8F8+93gT7k2s70mNyyIBFhl2s&#10;T6JF0A8avwz4RbAHd47o+2yEtwk05L9UiBYcF8hGv3OVdPHN8v/uv/oHWkAFuVHE8mkpPwQxA2GI&#10;hcIQZpOGjCMi1YJFSXGB09h6Y1PBOxtJz11mktZlem3BdDHnwD90zyshaifQO9PiYLzKF80qxlxa&#10;553JczEHsBqYQty0KSPxxEhMDL+0/ifT3JUV3IBBQ3t7fsb1cMfw5bitACofFX8mG7FMlJQn9y00&#10;VemcteaBkc8AUcT3MN+dV85RykcYTHApCl92tTxqQ5v3aCfvNrwxNUlskCJSN8/Th1X1Y4ubfjEw&#10;+Ph1DEnDej5OmnJ7CH9HHaKIysgjk6H265BJCrgXyHElYRnLsjQa4tH0se2HDx6R4QD/wMFhFaP9&#10;2OQASObWd94Ji2yigU3Xgb9mlhyUYucemD1MSTKEL6BDrowmrPwYjJxfq9UdQFRqUC7QwNoST4In&#10;LNFk2zgc4sQed0xHB2g6mMKhq/LDF9ldjEdjoDJ1e4t5dk7qMGGyFUepR4j4BMpU/5J+psAF5OjI&#10;Gdr6FWtaxRQBZ7FI61evYDOxI8HDXLNkTZaWxSKyIfHG+6r3khhdXW3Sxwkxcb7To+VemiAmvsrk&#10;JxNoctIxN7j4pujGm+QZVRXRVlaQ0oQMSSaiEZcd6Cl7B6c66ItKgCiMRcCgcXZ2hd0vEdwq6vpe&#10;U+QVEiPhKVsQ+Ug/o7jqbJw3UwVe5Zlv4gp2hJUUQavwIgKT+rlmvhjGcxTlqyDD1uGRt46z4yv4&#10;leFPcuXlXcIHLHZZk7gAu4W4im3MDbLBNcrVFkrvjZ25ZmdcZEDmDfU7mv7TfOis6jTH8xH8wvva&#10;FCeRpMuhPWw8viYn4eITtzA/55KG3knk1p2SiXGzQqeTbMDggH7GFsUfe7odX0OUudBpdMoN4/aU&#10;aLeZx4bvPcqeO+m6ku36uzBD9nb2ad2h52cLRb/ae3gZxJAhWjREtko2vPv3krslLUJiA5BnEKxW&#10;VUE9tKOmRFG7L5fJwFRrNahc6ZAbLFCtCHVBkxvP1KOM5JI6nx8RwqJB80DZFB7Q5p5xqS2pCfHw&#10;Ha9ShQBK6COWpdVi9YTe0x4wwlN7XfMm4l2Pr5nYe2HGqQVp02rLcae/1x7k8qatsyoHrFaZePnN&#10;6gEvWE/oNrtDimsWq5+rlTbwZVVsSXdw53O5NOzOhcBAFoh/SgaFVtgq1nDeveO4csYxAnwK2r7c&#10;Cof68hVkP2S4GX2fWiGXYGUkOdVjOg6P19cwqbQO30C+gX/Z0u/DEXvYrBsoY+4h8o4q9UeCb4CM&#10;JSZLSGbynZb28GkSKtYZc+IxwrkkO2GeYBGv41wrDgtqdSoMrgTVFGKOo/ulc1ok4/bmO271Jvfx&#10;h2+OleAXOS/7xkxGNtjhFjPUPXcyBZkJ4EY6wlRQDN6ckaWwmN0MaF5XHgWkEn+mfptcqAiuNTGH&#10;XJvJBxVqEtvAzZQoA8RR8mnYcZuU7EheiMfw8Sohth8xhFNSnh0Vg/SFIGz8WFdg5dQXiC9vbkEY&#10;ZcmhRzVneuUO1K/1a1DbCYYChhUuw0yFFtvvxEav/Kn9Q4SVKs3dJ5ubTw9hvVChv3rx3K2rV+hz&#10;ugDPKvkK9pMJUAqTEqGrdoWNPt/YO/j84cbW/lO4rqfOSN36BtH0+lVC26fPnjpazbmHSoN6YDOk&#10;mXR3BWE/2REcia29/c/vP0SymioNS09xBm0AOCy8CTP5YBVcXDtPV8uro9eEQqBYwNbO0Gr6gcNt&#10;hHewKtSoKA+eITDj0bG0EMOpxkCtQCydrkxgNMynWoOnSPNoiGIVid3AFnFP7A2sEMEujw9BM1qX&#10;pS8RGTqE/BXUYptkkK7+8ot7lIMID/hPzoSNi7Z0IwRFuZty2kGdxSTw9kJjBsH3eHbkgexwnAfX&#10;7TW/lwqcsr99OydPQKqTlCslW0pvD1+Jy9oe8Vw+QDdnNGs8D+mdytJqx63uPH1+6srNr/3W7334&#10;zd/YfXqw98w2cfVy31djPCsBR7qU99nNIilf/M8ip5mXzCtNhcs69H5ZXI/IqzcPPvt88/79laUX&#10;X//o+voldgoFlmXKvWB19NIAjybu6rgn7gA+Wv28OvYRZx5XyDsBR8QNowPHydf4lBpcJcu1v6Ri&#10;BAm+htcp6yIJMnv2dFpxONMKZtMTKZr1oaDbO4SNUyA1o6uzwkOEjcuaeSPNQR8CQsrLKoY5xK/4&#10;fsoGITT8xR2kUl38r4odPjFgUSIwx2J7Z4fXTGw5vNnpyBCLFxJ1AKlmLX8UpLtQEMGGDNYjeJ18&#10;GXZ9SszGz0EhCUqAVYi5sOM5uZMFeAtMDqSe2IZTmyH2u/ClJY4IAoUi9Zt46RP5uxFym7xDfMpT&#10;UXvieC+fJMriAVVBD676n/9nf8Qba9khOxpVLvJbb3IRtSCtYHCT7IO8AmwdtR5+DseVSoOjYZHH&#10;OXfq4iUaGYlGiFBJ74DfLPLwAnRZyQMVGLAFnDKIotQEAFznSJS5si2rzP53nFriPyPx8ZwWreL/&#10;Raeb+TP66YprhgZfFc2rMyzCBpbMrKvYy/1QyRhDzJd1geKK8HNXzYnlX/pr7siBiGMz2+k136za&#10;qEBlMUpvNgkAHlfUJ5qhLPb5mp9OV7onK+XWRWWfpK4IcQKaeUh6RJ6QkbzxIllipB0wj9x12X+l&#10;QrdJ2rVGwEVUwlc0JIBJOwPxKXL6tPRRMXAzszEwoCMVwD2V4jnUiz3AHYD68Z0pRsOdqc8Bs+M8&#10;0OhUlt25umoUtoSWCsJATVnbnp+EEePMxfEWm5ya41BouHSMBHddQP82Rm9SnVUYhlFjTGpYumgO&#10;9oMLwDn9+mxLumkI1MtjWSZpNZYtFJnNINUVIakrly/x5ny/koMiAVyLpdJkbfsX58+CcETegg6b&#10;zZtW08eMzJytaGiGYTec8XjiDTfK1sVAkWOybCTgKKmyxcCbWQ9L2CNF4AFfjASWrpXMtLGCGLaL&#10;wDf5DoRmNQP9WrPI/RaD2tvA88ZycMHRh8yR3NKlBMU3MnNYusHLB74dkL4wzt6kaSLQOEbjDPxw&#10;GpcdpVVyg1UsTH1l/yeWbqlp1Q0yeM/Y1GoUFFV1C8AHilNu2yNfzzqJogExERL2S2+DMHccD55O&#10;R8MF4QOaXa4Gumi9IbUpGS/G9Mjmf3987DmOC8cL2dLcuh11kyHnGibBLrSSphRC4/rN/USonZqh&#10;+QC71DDLB1OsHll8vlMjveVQizPSgYzlIp7RVEBazrPgbJNXrPJIOR2sAb6fiTqMp+BHB08pZ2OC&#10;iCcobqh9MhdQb5uLG4nOwT4YZw9OeXFKdNajWH+H7XK+pNqqxRQI5+GyylSKE8+dPkA09+wvkosm&#10;wO+bj7xK590ea/8zbt5IHUQK1Z+pDJNGiOtf+5MfEZ9BeCM0Xe/YESwFMlJ0DkAKOdUH9bmTkmqy&#10;ovUWQULJE7TjfcSeaixmMwy/3GYV2dsY8zo84i42LkY7JsUu5W/2pLmZj1epLQ9yzF6P0nv6Bf+r&#10;pVKB1Aoknz55i5BMWAC4KefGkPoiM6+GUawn5A0jC8mCHqBUxWcHTClXEG4iBwO37tgrBMrsi7X/&#10;ZPL5EfPk3ab4PzGQBxRJuhoFs0LjVjyJVTJ9T36mgyJ/KzcIRhTL9BOHClgjmmzaYc+H/eQj/N3h&#10;rIpHvkJHyISfdeu8+krMHXfnDsinDTYZeJJstMO71ibr0x8bCXVo+tNzi/8supnebt6qu5MYzP1G&#10;Y/Mk8NK0B7QY5kjTfhCnuojH9p7WUISIzTPAqmvh5bm8+SXTM8l+Kf3M2pZ/SL/nGwS90hzOnceC&#10;fPrw8a83txiJyQalPEcyANB3+/rV65cugkmAuLDUBZG2SnqYbVnO/ms7BGap1z/Z3Lq3ubVz+Jyk&#10;4MKZU5fPnb5x5RI1XB4ti2OQzeMsk+fuTGm0Ac5FYRtsP33+5SOSKqs00CNwkF+/ffs2/WBgLgBq&#10;rdJglKx/zNCoFPUmuZ6rqwwpo0rz+f0HEM+QzuBHtOQM1s0TvHXj+uXzF/CskKuQ+cD+BHWuCZUt&#10;Gok5GEnAvWUbEA0b7eC2EhiLgV63mLW7clTed7jWXFJxnhB+B8Q9NsdwkAgJxpW0praMKcODw3Ar&#10;vaGyjVk72p4hHohuHL3d3QHTIX5ADOb106cvdnchgzA+F1CGqW5vaVYiTSqm1b7RmsR7jzRlEXwc&#10;GE1NDYqKixMBcwFuHGel1/ssVch14Zw4lMaqNqWtpZNPX7659MEnX//dP7hw9WYD7vmeEa1Vsklm&#10;5s9UX97/18L4/u2P5yWLf3KehYULV2q+zuqtvF3afvBo9/GTE28P1y8hTosXAOywz5Y9azeVuvaj&#10;r6iuhEXmpnt5QEzdfXTchK1fINDVkEX6pE8chv5097HcebOh1vv/FXubxmNq1Exd2xRxqpwa/tO4&#10;HLtXK8vwLKzw2LBoLGGX+Og91q0wkSTXTBgo1TPy8HsDGqjhc8CBGU5PsVdrYg0EuvZiHgMGK0Gi&#10;uPEU1OLBDkTelKGUiOv8mTC4luQZUOFRGKqI5a+YCElHahV5nfF8xkdzUcRj7JfiBXdh1hhGwzpU&#10;CpseJDuERyauPaUKAitDBJKekdYoeCob2y1JGkH1qmZdaWlOj6BtleCB66f58NTy//Qf/HbpmvLK&#10;RFm2pb2JkuvcehMp3ADgFm6AagzwE/wvchKO30wfBj8FOuT4GPytrdCeR38XiQ2TYnk91HmqOpQa&#10;KeNcvqxETBaceoh4WBEbpD25IhFxyVvOQO1AHHWap0VAagDF+vPK4RBzqsJBlRpkOfhWnl6aigKX&#10;NUryI+WGg6t5jRCvz83GJgxxUdTbJiRe4cVTG8kciyYNWJ5psH+Ut2JFKOnwIPMvufxadHnD9fWr&#10;kfV1Jyllac2nlcJ9kCFMvSCGlRRkvTsX481VE7QoCcKduoAsUilqzcKjbUkOQODXIp+Bzmg8ZyJk&#10;K5iwV9iqF8xeoqKyu7fP23Lo4BCRCunq3JdLzG4HyCHRIOLlozBS+C9Fns7SjaNyf7GaQybYZAGT&#10;bhpCZD6aCYl8UAwfIHk3Xx8n78iKJP0nzEKeZN3yAgChdSoWR2kppJAcn1paqG9WiFO7k5nQx/hA&#10;jEsK641MBgIhocMugOliDviC3IDqSlF9wX2JFHAARZgpZ/ERtgl5RoxIeuweGQnI5lTUcx2mTJCP&#10;gyaZuYxy5zluxJ1+8dIadXj0Wkh11tfB+PCzLBrsHc4eyRhfG+hz0iD0R8o3i64Y5Zp12I6lptAc&#10;enpVbr2cQzMc/JNb3UxBzajaOcHSLCJw15N/4zFYCNaZczAeq5YwtxL/SaTuF/pjQVahXyXVHWJj&#10;hjOlAOk6vdV7JqcBUwHVPCb+LR4y8Z4+otH7Klo1yuSNxp5yI8aClcW5C4yM4cb7tNygxGXS4pQy&#10;NTa4MnrwsNgU3sdSdSGR4UgBDgEdF0tKwyPmpi01qIXoox/dtkX6okKuoXanWW6M5F1leWbCzwwy&#10;N7rMXEhGJY4C9pzGJ813IX5lB0/KBOvOqdDqiZiwASWXIzPluPMLtWAImPBNBJlFAc5Qhl6DW7S7&#10;S6PyAR/+4P5j7DYLz0I6zy4umfWuuieTSqG/qy6dN4zERnVJJCxFR9ffcRaZiCQN30L54OKxVTzu&#10;cmupj16qWnOox1LogFIs6mE7R38qU9vqY8q0tARPyyiz8guvL5PQ0LBiMK2iQepWohCYmvJzXQV/&#10;6tATjRM/EWucxeFK3k/HliBeLvTm1RumilVKOn6L9cMJupFSzUKgDmxX3rmanKtAKADbPCxldeCY&#10;YHqi5vNiNaiGyGSXzlFhvRfLC6YqyMGfqrXAYNUSrgoih+qlaYFMehouCJbhxrNRRwaBiRy7KBFb&#10;1bf5F14WuAOlBuVeoMCNmE8SiLQpw18lm4Onij/CdOTIF+032BDOVxtV7Ud+i7QKuqwPr7Zgr5bR&#10;4PiXtyBlWnuuwX1evZf15NRAhGvnpzEwNfa6CyesmckHHsD3I1ANOirTk+nxoTUpqZogyJojo2bJ&#10;mnBtmCSXiF7exN+5ozmJdFrWwawmdYN09FYeuzrZoovYD8OnO+BcvzjVGAOOgQvlf0qE90EafqZv&#10;yU+m7jRx5SQ5/DYvc83e02aGBsM3LFzgs9RHFULikuxieUnMge9A4OUchRGuAdcBGnLi9Nmf3r33&#10;640tEUM4bNYV1WK8evniNfhPaLw6rh4Ve1yJzl1gy9ZcUCq7jKj7iVG/O7GxtXOfeuvzFyzEuTPL&#10;58+s3FznueJBZXaMOfLwqS0Rfa54BXPHlnv64jUpzeb+U7iowHqUuu4w6PPSZRIKNXIqyWBPoxs5&#10;+sMYroyXRVMg8cyZZy9e3X30CBVpmOLHgGHH6GiR0gR+Hr/+5je+TkrDXEAaSMhPYVxiD0hpHJlO&#10;W2bZJoo2YFygkGlzSrd2UjksODN2hvUdR9phLPohJOrB/zkQY6jFI6ieCVt6APnUchhVLsVNRhmy&#10;3loLe6rpwiBFphKlhGe7exRmXh4dSmx7/Wrp4OlLWG2HhzS+voKu9uTJDmd9b48pyYfbO0+fPN6i&#10;nENVh2Ht0C9GFY3Me4B1VvXq1Wus1QzMxdw1Mlfvzl9T3LMksW0uCcdL8LsJ36jSQHzfO3yxdPr8&#10;tU++c+vrv/HyHXtST8PuYgNPDv8+p1lkJ++hltDpsp3/fp1mkdUEgZJLTJge4I19t+H4JMoM+5sb&#10;r57vLB8fHh3uznAIZm7yPIknFF0wNDffwGCIMiyAbnAZQhqtGPuBzQzLnTAglVcCKSu6xnW6KsP9&#10;RvHgEQy8sRttQnObBE4CpdWvq8JM8t/hHf2Vblo7zqNMFV3+mznVO7MCYFmjIxMtu33oLewcU82j&#10;dXBysJNJqswMd6OhIUtjNTTvOA5b0w1rKZRz9Kjlx9SwhmkOHWMWLzDD4iwr17hYciIkMWjIEPAW&#10;FsayjHWFyV5CgjQgmoXaCIVR6rOd6IhuNePCxCrqBXA57PQmxJHA6B9zKcM2Ez9WqXkckwEsmuFZ&#10;pWrg2lgMMIsbxVcjjaNo9OLK8v/+f/ZPmeJIo8TkOgUqxd2nCJEtS/LAlICsLaqagczmxXwJjrK1&#10;CxIGn1z6vahq8ngiVKkKTVlY3IraNbcE4w2sBStnwpvmFXGeqUjClKwID0yv5uAOTRBXPgErryEQ&#10;5AX17hguo7ZefunOrsJubim/KNHJMb4TBk1U1962tg76zNdtuoXWfnKr6V1GAyoFUqfLARSXLhUE&#10;iPyxCPNWfNDQQjh+8CImj4kMDUfWei5XxXWOgzEYsTvPkGI4b1pVhg+WLBFeEMFQieMN+GiM12CK&#10;XKuesjwnvA0MTE4FdoT3x+Xx6NFlZjOE+Cnel3B2HWBv38GfQQ+X2uKDBw/v3Xvw+NEmnGquly7D&#10;jY1d+gvQIL26foOGyYsX4WNYpcFzEY5euHh5ff0aKaVZPT18S8ygoNVBJg/yl1vb28jzP9nYpIbN&#10;ZasnY/ImJmO+Vwus5LiSKOtOzaUJBqYFa/TfBOyNhnPMQwvRrYtwGIER61MI93llDFhPxBGobnOw&#10;2WYPHz787LPP7t79Uv5o24aWcTYGm2FnZ4s3GI0K9q0Ul1hqvAM/5V1xZ3xm8i6SFdvPMv6HlM+R&#10;wxvCToE8OfmkgREM49SkSZxgmyQ7S7H4NOn9yBVUI2JKCSGH/Tx8hzeUzak4qfmMate2BCj1xh3R&#10;5sn1yIQZURRB/lKXZByV6PVAh3xLy2yy4Rq7XboReJBooWmkYWVHxj1HbFq12nJKNT1TPh6BvJqm&#10;FkpXi9bCZlNXvk25KBaVxgj2eKbMmiZRmSY3TA+wBOdBT2OG1BSwKqVTwBwrMOI4XHOnQOY6Iz5m&#10;49s7cYZJGuYovN6DFt45sdyUKzlJA0CboNl0fqRa+Zkz09bMBZtxKbjji/hfXkDu4NJpMWLKhTbV&#10;E6kBYdvYpVYC468fyfTnkLGHR1eNQg1oYiwYRgy5+aIFpdm40JZj/QjQiRAucO79+iwiMLCEV8BS&#10;2KL8QZmAINwKxKoTirk+XkBjpWKa4lBchgimbDS1NMghbbe1VsPM8Op6XF50BZe3cqgip1h3OGMk&#10;RbKVGtlmEUflHzvRBdRXnFkh5l+FgR+pEkySc/q0w5bqOCeDYnYEj6nOmXc8RgKb7KEufuIBzNGU&#10;dLhyfqUVNuMV98mDjYlTcAk+tyCRd8Q3BWtpplom+UdfypaYwmg56+HHDYWEPXPKMgI/1RmO7vDy&#10;STwZKBIRlh9UUBLa4W43a02DhD/sRoTaCCMsvbwvhghnhiZp8NqratYlbBB9yzowB3bI3BwrjqpQ&#10;I63qnR0yHI75nY8+4CQOyBK5yY/jrbDJRjNOG8QIE5KkfCJYJC7LW6l2oEjuadJyvmAZCDepjsdM&#10;8wUeNKg4XRtBBj/1cZXICceA6V3AVrOMQrdpefuyaCd03AGpnOf7zNJJbEBtuq+qRvZNOUpCzIGs&#10;hjWRdxBX7T1YZtY3z679FsVRJpBHg7THCCbymHjbQsjEE1g1aQUxUy6+Z+RHZK88jvxniIO9bW0b&#10;h8MGf1g9E3hKW6LpqBqiwgNNPetPb1TtV5c4ERhORjZh7TDY7KWN/ad/9YtfffpkU121dyfEkZzD&#10;uHSLUZsYX+ok5DNO/3T7c71KXK6CKqKSxQg7wuglHgZnC6X3zx48QJiZjODc6sn1C2cZa3Pj8hUK&#10;NeOQ+UW73gsn1Cqe24sSefDq3RcPUNg6eHviLXrv8Oiv8nwKPmj8YMgsj4PHyGmyQeityRXLErcG&#10;dEwSNsfsPorzKGhBQTmzxlOF/0DZBRvJrvnax3c+vHnr6sXL0LDhB0BP4fyahfRoBskVdoFAe2wL&#10;n4MET6vfw9y20fDUTk0V/t0xPkbr6sfLqWbTaAlrNpjnnjsQEyCMDMpJ2oeRhSE7nsSztETaocEL&#10;QguRcORHipJhVzAgly9fvXDhMjy3MmW8Hno5tHkoZs1F7OzsP3z02BYwGroYRbpDo849dLGNARTh&#10;wRdYdVWLZRlSIl3WV+OVRKZu3sD7WN0ggf25f/jq/uY+yczFmx/vvjj+t//+B7Q1MuTr1u3rShaH&#10;2k7G4olfJCeZrfnz/5/OvH9lec+0nFfcrLneIj5VxaVnm1uP73754mD7wtoJAI2Ov0wQwbAmidsj&#10;ZwsG2I0TA1jwmjTO3bxJ6HqN0AA0hLUjtHh++EypdIKEtbOIPfJ9B9KswpNXo5XmC6cDnFNAi51f&#10;L8YZxvGxrUi+2SHYRcWWT5+CTo+B52ymkyT2QSAdwQQsDATZsS9kUpwF9v/GE1qjl9evXr518zpv&#10;nkqLehbTzsAZ4dARpmACp1fciXX+cW+EgAg2sX9MwyrG8xbTxDhNPpUYhTw45sTxCYWIpU6ZmrXU&#10;kL9p/ni8DPk41WosgoWNDvw0EBiXzhdERBUaVWPngnkNUSEP0Ky6hGpqRPq45mdMcZX/4BhOQIDJ&#10;NNwd2qrSCwopcRI4PtiZahmela6xijBJ8f/6n/9jbFSUdfHGoe5RIuTJDRbbeDtzbgwd1+Sd1G/B&#10;iRtaiFVGN6BpMa+fnC8vCAvT32XXADyQdsLpJZ/heVj9P++4GxuworWgB5pajrA9VSCSCpL/Gr7N&#10;GSIgvqW9acaRusk7KHxq/kxcmUVpAoDuflyyYG+DycZ52+VWUdaM+ayzAiaNntJKbyk2oIpODZR4&#10;7gGSdZ9lTby4IqN1FW6TcI13sxYAA0cNPrOdyWT69KbCDUs7Uu94GlVrYokUx3iNVfOTRq3aMNAC&#10;exPrwk0R4nOGRkInXqMsnTAYXW7rb+WKQ4wJGxW8QaybfgUiDvqIjVuh1lzFmYI/2O3b/b3DJ0+2&#10;7917BADz9Bl1X4MKnh57jEyKX0/3iwVXwpJbVtxcFZRmMlDXKF5h/5jotyZpNCmWoFWowmPQWcVs&#10;5oGKmPO2cf/cM6a9oejtHk1MikOLpNSZdwoudSzFe4iHAgMoZDPQ/SpzA8koenNZIkQt+WCdLjGn&#10;e7E9YjJ8eDgoBRVmRYHtLD+gnMWNo6AFBAXUvbNFOEExHv7eAckbeSOh8KClMzHGS6f+gyN5w5l8&#10;g5UZ4xW+iaDCOVV9ZKap9aQqRl0B+BSpL+oE5kmqNZkeXTxP+GWeo7VwHwZaOzaUb3BAiHKiu8ua&#10;GlkFgzm53YuZJ7y+tNn0ZXQshuKFoeN35+ks2IAdWPOHknx3bxVINhVfJCCBtC66zBqOerXXAill&#10;drEnPDDNThLyydfIDm287KLYaClcQMy0vKExXKdFFj14QHAXoGslEqqaV/oRuQVI8/2Adj60GbUU&#10;Z4xn5jct2igXMxRNbVF7TDzMvKsWHS7GlI+ewhT6F8yo4ICphZZyq4vAO9e2R6OX9l2MJzXS7IMD&#10;eTpimo4xGnxNKmTYYRememoq9JtNya9gb9B8zv4BvHS3yI4TTorD6bSHen6MGxX/ACLSKsoUCbFt&#10;nbXf7i6eQtzFuIIp8lVeVgo/zpKGjmxmDBTvkJOZu3euM2cqh7+0GKerDICCT1PWl63qH01MH+G7&#10;j43SDbRZVXJLdHsRMlQrKGv1/NrbWq2YOyKdYyFTJzN5KNitZUezvJBOdZHpunn1inga78VyjRRy&#10;btuXc++y5qpr27TlACJlM7zlYIn2f0fIYq/PmtsDHK2cYriOldaBLdIz0+r69R3NIXqyqO3rFRMa&#10;eUHkYdMdddTaYGIRv8INELwCakT1UUhN9xTuxk5h2ZA3QfCTf21rvnSBN48Y/ArmWwpvvqCPxlha&#10;/zAGeQ6hRy0TTcFZ8jpVGa05rNLsbqAz5BOJR0nPx6I3xZLrsoqSDRcTlYgKLXXpCJzig4tU1KqP&#10;FlK4pHMuJuzzfQ/hqXAo96YHx5ZoCtOQxzyhbO2QwWDnYLVGWgl/cDwNAgMWYUqY7PEQiYHeIyay&#10;9aYFuTiTF6gZg5Oq9CdUwXcVelYzio8OdDJ/r3bh5sUobD49+OzJxgYDfKleMg6OuBo4dvXEretX&#10;rkPkoBBXt4+x1hlrVlNsZ3GU9+U7J45B0p6/fH2XOZtPNg7hnVKGWF66cPbUt7720TXG5rpdqdUO&#10;RxppYY+dwZ2mzfEj7DGqNL/4/B69HLzb6tlVlunO1Wt3rl4lA4MXyV/qZtHPOFDkZBe9DPdiUbYj&#10;Cpap0mzs7T2g1sQgcwZUYMTQ1OaJnyY2eP3Jx3eu0sy29G5/Z5eNpv4XfeF4p/jJ3rBIhrAW1q+4&#10;nahOTkrMxg5T6pESIpr8I5tDa6mNmmghQ2VJnJCBA9QD4aMlMQlO0HBrXZegk3hMkqqRZ6JWfF8c&#10;7iKjlhxVNN3zxL8+J821TA1shjimNHY/bsbOAHSeTtI6QBI9A6Q7OVlv9lCm3trbeLLN36f7jnri&#10;t5g5hjMllcRsYyerQsv75W2xk89endg6fPvN3/mjj779O+s3P145wxRwmBL0DlHuXghqzVr/bUrz&#10;t+nM+/JMVc55weKV5i8zJHBYV4OaUwFiad4dbO8++vLLkQcgZGAzTPe/TD82KOvI/o9bwe4l/q64&#10;LJWERWn4Ni3zBIT0gqp6LFhP077RPKUbkKgZb+Z3SCqIo0lIeNZy7E8SiT13+NJpgijsKL9oNKR4&#10;4dFzsniglqtXafe3D41HT5DMF4gi4Wlv37zBfGOsNfaYN+fFaBwSYBK08lPehNBgNPxJTPhc3D6X&#10;4QyMUytX0ZnBcK3B/4dvwlE1oKhOIAXOT3HkjvmGCGgS09PAjL3iL/cdmM8+s5DOeVTXJyyGl1v7&#10;K7a3muOvpumcrCJozqjGgekkhDjtIQZ4izhY/kC7N2StRF0mnBhPzY38tZF+CI6KZunHxQ1TqcaD&#10;jHf2fA8tJ/xXKyRfZmn5n//5H5MiC2RUdtDrmIERkgDtIJKgIeCCJCOpZKp8SoZL1maxt39ke8do&#10;1xWUMLFe0Z0t1LCgUqJPKonTaGpKl6Y0M3WkYE4HjUHjwyvnkShzlmQ5V8lSRNzOe8hD2W7taZmD&#10;y1hMPBeD4arwKJ/b2Kt4gLfu5m31G+s86g0VzacvXGiqaM2DkPK3kZaJJmlbv16xaKEs3kNMHpvc&#10;tIBMvmFylqV/SoJEsTAIK97SdRfBL9p1+BwuTXo6mmm0AZx3fBuHx0uqqZFfJ9OXvkVbTvRzJ4qk&#10;otPpFQkcjk3EBpsNRic1HgvrBi+lKQenEfinLL4KurSvOgomkd9CmQQqHSN+UaWgZRDYgQCXrgYa&#10;7tHGfUq4L8k+7lIby6gI74lRU36KY4XDK4FpDRaNPkY81NPq6LD7KyWXuPjaYiv4SQuwdlH87Qfz&#10;jkKbeTy2pYbXcoN1MEvDKKWRhGk423+ye7CuGGX+RGsxUGUvTKnXrKiHhUZTCETS/RAeFFWSYhfi&#10;aKA5dFMHH+GMJRRxMaLLDRS2vbECBhejGmXxH7djxuL5CFsVhXU8syp/nNHnR4iMiw2Pji07KyBg&#10;Cs0NvrDG6pSbrtMpnPbtUQ+MKB+7wzonF4Xt4aprtrJ6zBdeCqlsZJ4BTScLyg4agvCloIXNOfER&#10;8+DeQSQMLU7RIb8+LTQWQGxht7mrkrp9LBOmcLKKpI0ssTRTPp1hLKbK75bIANvhYgqTSxtOyX7x&#10;07m8EVEYEcICIK94ECCvp6GU8jpiv4x2nAevenaBiFW+GBQq3rYrpOexPoXdCjqpqVoZoSiZYgII&#10;CKbGYN3/JGW3U2VGWyygOsIZk7SG81jFTTtkjr3+PkG89xOfvJb5z04ZlD+Gujo12JJOVo7fIHrA&#10;Pev4PcjmfoIIKUfXikOYjjaJXSisluxaNFZq+/cTdUUMd3MVyw81vOLSUTrHbowdMwkJ8GBtDUkl&#10;sk5Z1SB3yLp8zU+4C6pJvNQ0HpuZ0Y/r7rDqaSfwVzzQYl1cieFRMuVtD11I96slrHynQWvmwPCV&#10;HTHM2xLnSXLQww0+a5o0dblss02xJsOv4NHRhmR9JgVPwSOz5W6QxR9GRL2smsjCbvcwJ7B8qaZY&#10;VIPtIqX4fwyowee4Z96+5nlNo+2EZcNUmUxAn1Ab7rAWBkdCERFz4XdqEuQ4CyLS5q6qJ97EmQyM&#10;eAZlYJ3sWGRQ25lT/KdaOMlCprWux2BTgLk65x2S4nkxS14jbrpmJwyfC5YNAOhALfIlxL6ICZax&#10;aatOrKYb3L4+ynEOvIWoNYLUicKZ82D2huYRu0wd0ZiZ04qTocjr8UVpqiTe+TMbPo6osWA5Zklm&#10;Ly44aFp0LA0y6tQF7D5ExYsFz/ENT9KnmsyRuJ6T5RTwtRQbbLdY5B63DM8Zih0cmCuNrconS81P&#10;TsUGg4ZXcMW8cGP/2Zfbe4+fvwT6OrW0rNIWSejyu1vXp0pDUZf01W4BOxYiAqX1goz4YsuBr9B6&#10;ce/ho/ubW0fQaTDrp5aunD/z7U++dh1CC/TiTEkYffL9jtj2BLFRayJ6i4LzTz/9koYRGE92wLw7&#10;/trNm5+Afq9fiSMnJViPv2BbUDhCpcrATaNk/HOSaH1zb7+UZuk1BG9mQPHiQhKs+J0Pb5M9k7C9&#10;RGOanlWHn58kL0lqg1MDGkJUvaQvyQSUbVAAl5w8NB7PwmzlJUbQ2jYthOSMYxoazU4CYqzJ8PfF&#10;8xc1i3EJuAOrqR5K0IdDpH1gSei+x45V+6WciNal6WtVo6i3JKtaBFwzaTnrj6H2kBCJBJcR/Vvn&#10;WWimLRHRgr47chRnS18utWv+VZaADhxlCV5sPNkIiTcWJbRo45nSmKydWH61fO71qQuf/Nbvn1+/&#10;/XqJjBYo4TK1hVoItSiTz/zHKU0pyuAt/Xn/v//Ra0pu4pr10iq59VG6/KTTB4dP7t472H/CPAus&#10;CAeT6F/AyahcwAxDiN1gHU34DSuM93SCJTMxzQhEba0ZACHajXNT6RLnr9OSy1PVxzqBLuLhvDib&#10;oEIGVgqPhykQu16QRJaMgQ3/DKUCuAyYiSh5MUjjjRvrbEP+cqlUfpApxVfbyk4FCQHbmPa1Ndhw&#10;YqS9ymkw/uEWLl2+KCvKGY+QabU5GGA5/E3e9MiNokMaLQUSRv4WhCEG9n2mK8d8scDir4ggaZwi&#10;NGkAhtmmaeq4GRGYw1g4Cm4yKRouJrtryJO8hI1SimLbAjZoFA+GejfRext7xsfLK5sia5GYjCTF&#10;flIX0PzV98M/JrF5UvPQP/zwOkAjnAXHmMCCs5dGx03IdPECA6zoo4AzA/bJB7A3pGfwvjIiancc&#10;8M94a2Y0WefVJFlCeveO+QgYR6yeXb/ma6bNaKmxoE4pOa+iH/kioBeq0PzFYtAwzL+sCHsOC7Gx&#10;scExZr/AAtOGx9Ngw3LMxu0BBFocb6pr4V38u3Y2W8MILUhyWurZAnFsxKtKZlTtHOGg6HpGb83f&#10;cBIZdzS6TOOouTmsj6RoHkbD1whieM94LwZz2HdeRrRF3Y3jUsVcxTqRFccdkFeo7OQc19Nn6Okn&#10;DuP1ZHVUG3hznizAOas/cyRGciBJBhQwVcGb4Iw9wU9ZT/7EBvE27Y4wSpMCzjtz8xPeQTO2cSo0&#10;tMXXvwHPSKdGy9iRL2tsBHJa6Fkwk6kv83dre4flid2zGDYcM0i7GzHWMrrZSKq1TdFuLG5rYsxK&#10;gD9Uk4In/h28nIUyxGkB+XUi44Yxw94hLBNo5N5ZEzZf+rmOd6gHw/SYk0O1Cio4wlYW66ZIVTMZ&#10;l4SYPVAHiRY4LswWVB/gPlkKOX8edBaVWeZmUAXmgBGI8BpAkSvrDIfmVVfBNgxlZJFdunHjGu6z&#10;UptTX7EOhCnA0QQfOOivRKKxIyTe+/u7aDdtbSGdifLOE75ZjiEEOySZ+PGnHafjhUCB0K/zU+Iz&#10;axUGajysg2hiUnomjkxaTUUB/iuWrd3S0H8I+8aBVYVwGT1taWO0zwX+MAkJJhpEplA3gqSOkhg/&#10;wPOfIfS2n3YADPGtqJFK6Swm6DRpS92YD618LQQgrFvCoHTOU6Dokoq3Yg18NLat/rFGZzR2UyjF&#10;n+odJqGdmHcYdxPaar2qZxo2pS5tcUl9M3n2fJ/74nHzYilV0NArUvP+/Brv63y6iE0siO0rAWWG&#10;HuQMnXlv/P2c45ReeOUhMZy919FkJy3slGG1rffqT2IktrvEwivVGeVMgT7SCMgYSB4bA29kGZP7&#10;bSoo0u3H6K1T8aPWt7/3dAf2p1pqz1AcQkWN6h9lHwQAADixnTa8LaEAC935JexUHiNhD2UYggPH&#10;7zCp4c275k8yXOIcP8o4s83AKU7KU5aQpp0YsRoN4zGz7VB12yO+VrYh5M1qan3Di5C09WGfWMMh&#10;XReEYliHQaAlZcUIJj1Y5LeZUI88k3+5hSvr6+Tl44DbM7oU5Qr6Y8BdjY4fihU731qcZZqgijm0&#10;3iwRIO7UxIS4SODfyxTFJXiNkWxreFnCeKogviFD4CPcHqnbsJb8DCM2xVhLOaEpYUk17icJbT3k&#10;9CpsIsNZBdXxRIupeaQT0kiODhuko/I7j5bhBrMZigbeIo2TWV7UgfE/vlJyh2aP2+FlI02LCSJA&#10;IXbB/sEPuX7jOlFIXbzI5tpoB4bqSGvGxTeei+tR9Si0eMr7XADHv0a7VxbufGQz3srknPOixYaj&#10;AsZRWwgHdNiGLm+cKEDaKfRNNGz2olb7KlULLlcYNl7HNM8IEnGI0nYv89P98aG8szlnfya84GJ4&#10;Db5YRL9JPuyh8aHz2CtCqjUSU0v0oYhEsQ3imQUFCa7I8qlHe3u/3tp+gOr68xdnl09dIjogo1t6&#10;+8GtGzevrF9gKh1cJjVCRlt2Sn+Dw8t6JTs5d+EyGsh37z2+t7lzJLHgNJHe9csXPkaImVZIDEhq&#10;JeZ1ldc1raoEvWMDayFfvaRh5Gef3WVc5tLyO5sLl098dP36J+hw37hGHEueWRvX2SrKErDr5Qtg&#10;mDmkyAO8fvt4e/fB5jb5zFum5716xV2gg4BtwwXcuE5BELxNKI6mCQwKyd3KmVNrluWPt7c3EXbl&#10;nP//2HqzH1vT67yvqnbN8zydudkju0mJpFqURMqmJFuW4CSSbQmGLxInhmMkTi4SIH9GgCBAkItc&#10;GDACB7lIAiOGJSgeIlu2BpLm3AO7+8zn1DxX7Zp2Dfn9nvXVEaW4eHi6TtUevv1+77uGZz3rWdYC&#10;e3sJuwAIEPED3orjCIRqqGeuz6eo5j0TEocgmdsXduB+0P01xVJ+lqEdnDWF/li2QIseHLyeEpCS&#10;1i5xRhK8MUCRO1LB1R7uzDGT8EzlGfVtmKVSryFHBVArLFI4jFuRuAWHRfTfxzTS0H1BPG1NpG6H&#10;TeIBe7s7MFbp3mFvAp4W3ZgoBkwbhmbX8MzI/L2Z26/vHJx99MkT9OsWFxfGJsa877V1mw2crCb/&#10;bvKZiLL++aSmHn6TASW6NdZReiisKYPDLMfGi5dn7e3xkRY93SVWxPpz4nwCBo0dqxIVmnXG47oq&#10;NhLqPjmAEj4DiAdWsBwklyBlGR5IyFls83DYJIh6K736iAEQTmBMrgntkCeGElkRE8q9wKxYSyPG&#10;4H3pw+6cArnPYkBmpwA0CJrIkRYWZslweK8aFs02s9emX5V8K9LeIG76if4vl2R7mWgGjowQTup7&#10;HO8FtnZ6BkLoqOKlwrLwMgK1UKskg6F3nRSczEfliQbDxydCn0txRnAE04TP5D0ThNivaeKr/CMx&#10;xhV7hmOEkwXnpVGNT1fcEz6jtQRDx+5QxylOxnPgLPRcEaoOkBf4I52NV06UYoIIq+mdClMQ6yU2&#10;GOC5eXyaiFi6dK2Trg+3vvHO5xy/QDv42eX29j5DfXd20Een9D/JXSPgpFKNSkYJbxAJS8TUfhlw&#10;V4nAfjVy8+B+iROouFm4AIODUMtniuuiOuBjBZykN8Ms9Y+IGx1j16TvRD+ticmR2TnCzTGCzplZ&#10;RnyOcp75tLoxW5pMciR1GG1JkeeT4CiSWRons2TcLoy1FTENsd23LDu2LHL+ND8pBNQYiEj7OwXT&#10;eW22LBvos+IZ3cB+gSaQWlh5e+WMuTOVRIpwX+stkm/UCDP9R7R9zJ2tJgVlFMam7JBaA68URs0V&#10;7py4kFiN4iAXDGrC4jZ1gTTQp2jTQ/7OK9AOEjKSnTNmI7qldGAwCCkpDYtLXidW7GQNAxKriTJ/&#10;DE8Cl/M9ZAnR1dLkMV6XsGceIulE4ekhHp9xt5xLhmpdsvGgjdA6wxwPpC0TwqYDLDIgwiQq6Jkg&#10;FQjfYEupDpJfUWXSh0vDMiaOTZBhX23TBSJaKAXPTPYFzRrShmWrCFkU6hfyg5VfFkeTGgF1HhZL&#10;JwRLvh6uvsiugmtxw9XBljOj2cqJZwsesxg17gbMnY0XWULigjYfSJ4JCEe/ZVwgWLJrNIHHJ0Zg&#10;/6GQhmmIfDlhjp47+J9FmFSKu1jV27eXCWiIgFmZtOSqTM3O4pHlIaonJ7kebFRV8U3YMla1ko2b&#10;qovDoFiNIKOWd8K0UiGEJc0t0LbzYLIkD2BgUYsYwTq4JPV2DQHVaDbHSE5YDBMNdIDtsDFFAcxt&#10;As/IHlSewcIR94ENxlMcWxpl5EpKdXk1qDUCEn6v/XFujIhA6ocS42ObeOW6iYrKp+8zzBOhMxbC&#10;BvdM1ZQtaTJmXM5TSI+JszASbIOCEkzgbT2yEshPDFLRUYVfhai6pYeE3Tl0GDpucpgqsreFZnP2&#10;3Zz6qowC1L35CVI0V6W8gHwhmGohsA5mvJjCsuUsDDepSbW/p23XqX/kG8QVbDT55adUA7hrmCYa&#10;DGIHJHvQ8UJ3RJFLWTo7bRzk2sWwFLp+T2i63dpExvZ4c2OHCRI//vjh5uYuPW/Pn60+evSstIn4&#10;Cb9l0AR/o0HUPgQRENywpJHlrnFmpouvgktberSBLAqJB5dBb4YNbBHH5MuqYeBE85ncREGmUMcC&#10;WYjTFzfMxqcMRY1lcFYYpgWYgH8aZqVdofJf90N0DhI4emHsnzQQ+o6SXhJec/BDEgaQlHhBjcOZ&#10;GNMUT8Y5Y5ZiFUGJBP7gYAbguP/ZJCqtZ1QXl1TdBdwXP3hIv9XiGLTVymepqoQn3CJ2xJuGdd4n&#10;zopKW0Kd9GMqwCi7WPkEqdvUZOzHTeGf7+uwkOECdsJGyy6VR6E17ZxV0yMvLmOtr5UpPTu8ETUf&#10;Ijv4HlBSi1+d6VtyjQq/w4wUQFupTqY8IcJmBkVFCGq+47ngaYPFzEzzN1YUDj4PgETCN6wJF8zP&#10;nCXiiEOhEO4dXkzaQs1mLeEyB1Oa6KpaH1vB2QGCIcwU6hpBLTn0l9AfWHC2d91OX5CWEupXeQB3&#10;k9+ywhbVQ9DgpQwE4wTtU7fNVYOcl7X/MKmjG4Mww7G2Tixg/YVmKWc+fLHyyer6avsERzI2MDRO&#10;j5lzV89ff/Dg1uz8SN8A+qpBQ1Q5MlEne3d+F63z/aBs/KGavr1z+Pzlxur2Pp00tLKM9LfGh5AH&#10;mIJ1dt5mJtUO18Nu4R7Ly0jOzesBsPJZsEPbh6cPn62d0NmBBSCb7WvNAyymT9whP6ldsDIRmQWb&#10;t5+n9qfFlBZ2YII84NnqulWaq+7TS4ZPHDKzcWRA3iDQOJRosluyNWr3fBwE42lIR1WRygfBD11+&#10;xI6cBFIagZtEYzXuHcvMYwFDxJI0KjbQliPjgxAzBOeMT0wcUk2OmbAgJZKAilMICyGTDNrqFEOE&#10;u75g2GdATK1fgYH2oA0MGs+k3MFJ57yAlMJ3Ip5m+/DEOER+3FA3ZdNI4zTwwBMFY+2yEATu6aYg&#10;qyEhHaZDh6OiG7Ctl6Nxubt3fIjRO4KUeb6+uv3y2fqLndOroemlz707ObM0MAgKQH81m1y71AyS&#10;iBm9YZj5j0q59SApNf+Zr59IaVJMe1WfiZpynsMqXJ2crTx5crS3PszczSuBP3KDVEVSO8NgMjlA&#10;YVb9gChz2jKL7ymYRbo2RAjn3jDiRxwFrWFzeNeZu6T287nT/woxST3WTMJuGbEy7iCRB4GHBZCo&#10;AKh9JXUt7Q86moNDLG2xy8gZ6UvHexCyVa8OahFywDL+S24dCdIZEiZ75DwYE9Ik6IRNB3cPGxKh&#10;FIJqPjq5By4A+Jvm8NG5OQDfSTj79+7ein8m9SJsUDSFWExJmoszG+HksA3OTDOq1RN969ayZe0M&#10;AyTOQWNWZkdPtzaKrjMm0R8esLX4OQEtZjDTw0iekVJAPUspfArs/E8pwmxdj2H0bEpsR9djMON4&#10;wPC6/Xo1ITpN1zWXvFPkrHAKJJnbpWLQG+6HWYiiXK1f+/J7uGSrlijdXVJkiK75sX/2dhjUcIBD&#10;RfhC7Y2wn6TAKrEbddTaPcFBoz6okLGqtfbhCfDzW+wdne6CyrlzkX1UEBneAWll2CXGmokpubu4&#10;k97JKU1/ZL5oNZ5nXYDemVtExIPRJAFgoRv1ZFlGiqFp3BXAic9PV7S8jjSZqHd9eopVqgHSekGn&#10;Ruon9etWYuOuQprEOfE5JXukd1lsIXuaRCx1iYapyYFNou2kET6y4gG428gysBRcIbcooLbWpsr+&#10;RW6JKhHr0ebtGYkDFHRzOMM4TD0oJkYAO9oOfivPp8KHRKiJ1OUg8SLVJmVvcdIbLthfBcngmfZD&#10;22wqm84uLh2wISBgnokiLXHHzlXAzyeIVJGGopqyzilkq8SiHTdpZvtx5Hac4C7yjLhQhj9KLiKT&#10;pgmfhQu5RfEuYlYildDvbd/NOlvFYtGy3Ip38He1fBizJ+8t95wZOPL7LWXqFwspNMDNXdDjGiUD&#10;q8TMKbdQw9HTaVOlSxk6sdUSYBTRYqehSqSeYzQWOVdK9kXjlRPFBhbS4ODwExF6gU77RzBSWARe&#10;2DxLDqFmSBZKqAJVw+VUc85Tj9KWYfgwlBw6Vk44LNgYcFf1yWAzCc54ANfMdeL42Nbmmqk1OfVl&#10;YAClgZoWagCUMYUxmthEvQjLRdhUNrdOYEG2vJpBVcDdAindLTVxosaQhxjKnwQc1lh5r1p8I5Wk&#10;Irx+KEzCrhXguqBFkIr3FUs4I4iXl10Jqn4o4pHA7eVc8KSB8UJc8DAqb8/LchTrPqaqEPpsxk0a&#10;ZBucOXi0gdsZ7ts+qsaq3H2jYy8+9kzKRHqBAhLbSuQ02SJOBXgzEEklx48Z4miY0ayM8yUd1pe5&#10;romYs6ciUV2NglaQ4urskQRQOj2OrpcKNYnVBKApAhFXR+jc5RKwzK52n4eWZrjCpw4FN5LoJHL+&#10;hCPmdFegoutemIywNShQkaaFmwFgRJbYB67K9rFz0lukPqGIaocBNfC4aAxDbpVps5s7u9t8w7Fd&#10;XV3b3NpC64xoFY8QbuEAC1n21tHp8kb01u6eGtWVsTn2/JjKyVMVbwRvTjLDB2AjEQfzrnVDldqD&#10;vYnFHBnVgKb6mg43C9Gh6MuTKZ2h7Kggmbkhhthy54iuYAU3spDKxEUaIUixkItnP5X9KucWVoUh&#10;1RxmkDZ3xCyuHFrLbtHsCZGjApKkrRd3IludTU05zkZzzw7nwG8cjUW7jrVPURJuriwjaSdKI0ZS&#10;jHBTyFPKX2mzNsiFSDGXUmfcIlXguTzd8Z1Ue0BAQxDVwenXVImVSuTh8Ojol6P8rvpqtraMOP6W&#10;rRoGvEjHtUink1VMNTACKJEQbSgh6DbOYeGfARG8ea4Vmhx2iWTidfGBiQ8yOzXopqujDSGeCBzD&#10;dXMpumzpMgJSoQMVZacE1P2o1YimR6uGRsVLwiKOTahOJyHrMAI4RdZ0L8ygEoWnz5aTEkKKSbM0&#10;/QFigk+fv3y4sbV52sEMMztm0LdmSS7uLC3NT06PD6Ag0iDxQUtdOBaVd5LmIDZBo2/P1u7Rs5cb&#10;a7uH1/3DfMLB1jWEswe3l6i50yAipyUYtYU6n29lSmWdoyNCZy5oc//440cvqLRQE2XN0WG8NTO9&#10;PI0I9CjLE+wjdydijbEhxDwWNAlQ2BwcJ567srm9sbNHSnN2BXR9BszNHwXTri9oJV+gc2tkFFkS&#10;LgDf4ukf6qdnmUMZCkKFwNlmxW9RsVftssQDwfI07EZS3NCyiiQwHjRrqsJVTUdiEHiPjmAxWmJE&#10;dtgLNPQEnSKcQbLqrqtuMbKXcj363PRqcw2kXRhGsniYxdxhjAHfEyuzY6NEYATiOah0XLIJY46I&#10;FaGvtwm1OBYEfXwabpDDqsDgZUyy0Vgzht4SAPAqBADDHLiz48uu0dm33v8L07c/R8SBeZ6bn8e0&#10;BKIsPllFQZYVXqUujV+/aZ78M2nNn0lpKg1RiTkNnlWlaTl0BkWHR48OdldH+q8YySglM/qi5ZIk&#10;HxNKyjYzf+JpMUrF+9VuCBOkNkaIZFsXpyktGvwkqYvvmZhB8TFLOpE2DvFCPR1ZXhnVGDaHZNck&#10;VLohHhRte1RwhA94ffg6BLPy2Nknqa4o60svhnpaHiV6h6ObzUr7DRcAncRmFWXbOIbA/XQwEnzQ&#10;M7yFq0wi7fZIYdmMl5R1a2uNV6McRFgd8BkQlncH2rHd3+BDxoRWjtfnAvlQFKfz2fXECUsa7Xt2&#10;1+LCfGEuEbHsnpiiam0zD9/z6tNTnAZ7Tl41jOgp4isdaklYWHPnbWDJTUn3h1TblIjL+cYEwtWX&#10;xIStU6TOnCgARDoME3T1tf6jr/5MAHHtGpE5To1jTLhhPb59DGdie4f2VxwmZpu2fbJStmoPLEog&#10;9dNzjCNQE3sGkh9F1QG+Z95txO6xyEMJgGg8NzqX/8A+8q0BQjMCA7VBgBya2JjMaOzfx33nDrOW&#10;+nMbFlsovBP5T06NTE3i4ZwZwjjNsQniP7Ia54pw9qkBDGLk+3At0OeO+ASDw8yonsCXZER4m/s9&#10;Nz89MTWKqurY+BDI4NSsgCP1DM4waBRGsZqZRPrxBA5bAGEl2DVzwyMRImShI8Zqt6UKc2xZzIoa&#10;LOnhKAg8JEtT2Ix+M4jnUCXMlozkeL8TsurruXlEVuBtYxcIYRxIonfIXTHjt5PB5sqibPKYis8K&#10;XK8zwzqKpdE6FhajAtCRIkhh2kjK86RInxyzRGOBrnVFaQRK4wrFqwpX+ZgNGyFOka/i2LgLUyqB&#10;AYFIAR0CiLodKAQpP4K5TMfHHeQwN7dIakh5SVY5zDRokhP0AxBHoLiXnMJsUH6KcV5x2IyEMp2a&#10;LQeE5o6MEHt8sHVwK6yEeym48dNUn/ROsruKDBht+PRLGMckCzWq4hvbqOKQwp5ScKPWIZFPJtT4&#10;gJyaVD/1HykOsHKS5Y1MnDZVqgw2KTG6B6HzPCAK9eaNLo/DGISfdf/Fw1SfxJoS34WBk9GcZL8J&#10;I6LAwaAou975AFgBUvW0/agxgH9JIyyooNxZOBmRIgh/XgjcWTc4NSJJQFvwXzI7qyxJB9jJlJVY&#10;Gz40nTJIk9qJCEYsH0IRNpycBOKhmn1BKl7Jm00CUbw1YEgN3bei20hBjVhSK1o9xJrSGBJuKqhq&#10;kGpiL+3Hna8WCtbDYggLEiaM95Sdo/XH0xrT0fhrsGl2lLYS7kY6xaWT8SJqdmefE+iiVsfZ4eZw&#10;lyqMrRCKRbbPL6rDVZNM2VpCrJm8BpH9pgKBmycwgaiHvPwCfsijLL2yvUHRQ2xKTpOouk6ZgWpy&#10;WdlZ113jYxNySsULStTXSym4rhAHJ3yV9ouBdKagJE80tMpZkzpf3M0YkQAm1vVVccwkX09ltyNT&#10;yW95SIGR0WgFlyEDS2tjlHGrICNVmJb6E7ZZ3/raJtqsxCRYZpIf61hQ104oxNG/yyQ4KG0O9eOH&#10;TKIAKAWLYOg4FgVDHYKtUocATbywFScrP+xqJc8t78vlMtFzROCoJRpXu+ogKtMlYmpKMTX6ww9q&#10;RTbLIb9RyIulcn2aJrqiLgQgAD+CVBagWkIzZiuOypJ+hr8b8cZFSIO1fM1gtHDcq1DDanLPKqvh&#10;tyFz+zq+VN7Xn4eEJkVHv40jFCXJ3hH44KowCEU38Dlx+IDqVV3X+MfmGKBHOrzIn1Fu9K3kPKvI&#10;7xcXkyYvDwjbyh2YIaru7SBrUf1OcJww1D7PQGDZ3M324HuL/3hAR6Mk1pXuqMVI/u8si5SaIa+y&#10;63zt6kjGVpR0ThRKSFAtdoZhj1Hy7GconHWXYI4QSlVTTCNr8+7u3YbUYxdNqnDm9oVXln5JJT4V&#10;jhRRTfSwH9kVNidESce8WI81WciKpQiY/lvmSY6id/zBo2ePNrf3zi/ZOrwNF0oWQJ1meWFmfnp8&#10;koKLTQIuihGtw5p0UNzQ4oNo4fsHXm4ffLa2tb6/D56BORloXTA7MfIAkwRNXCOGTThPcy1ap1aJ&#10;iNkF9paLfLG1++GT50deFd6/Z6DVvTw7tST6PIaRF73wRaxB87fohumEmCQ/IKLgdhxdXq3s7TPc&#10;Os4b03KBgnNyvm72KhDsMvo1o6PMjFPslBBQRWVNHy89OjxK7Iy5VfI4jTRuiEhTJpBovpdCkOgN&#10;l2FOcsWJGDH8Tl7qoqbJin9ptaQIOjmA3xR7haNa+Fcq54hNRcY3Gowc82z/Go0VKm/kp4INCZ9H&#10;dkh1hyCeOpgcEM9DYVuSGA1+bHB3Mke3zDoCxgpacJ8FLHLPzYT7bR/iBfiMYTJ290/Pv/0zX0Vs&#10;tLrpoCoZxniHY85vANkquCSQCTyZ1r06pM0vmjy8svGbvVu5UIQD6g5iAgzkzzvPnz092lsb7r2i&#10;SB/7VDZEGplV5RsJKJYCeMiwQWkXj2aAG4BPXRCaIqKWTu/scICtQkddICQGGTqYRcyEGI3sTRs/&#10;+IoLT8u4PD25uBEddmZRUWm4Wvt9RyHVAy1RnCwNXkxNKLVKkLkcgWvFgYQXMjmnSDFSAIz34hbz&#10;xSN5a6r0/Dz+xXZZ2ddK6dh6ipYsG7bqKuEiXbJJuYDkBvIs+EmUTuSMcVtTbwnc7I7w3agEFiQE&#10;NArfSFnqYDeTE6PUgqhMQF3ketn+vKyDTZ0QCMdYG8/LkD5R0qS4lAmEl1RrI7fgVB8x7cAKClsB&#10;OvgJodIpZFqN5fzEuskrcee07ycs7m799V/4KvE6noUYA55JpUr8rQCFKvu9oUBjWbiFFEavt3eg&#10;iB/v7B6tru1sbQLW4/gJR4j76fgEFLzc20USBziPqrKdkaw1L+ukFONCkTxOshSXXJ8q83SkEB1G&#10;Noa8lwrT4f4e8tF8SGD1czlCqMcwft62WBphMhgRNkIvo7lmZyfQWeVJiDeSFLJGGDgKrwAhy7eW&#10;4LK2T473D3bf+fybpDQkMxDbbt1dXL49PzvvE1klXpkqBXAVGAYxJQKEbD7zXKh0CJ6MjxOayVY+&#10;aiNKycJyeFIvS+uz48MYlUAk4VzCqLqoEUEtskLDdBelTypjTKi8skV4CpUnzoWzk4RMYAc1smk8&#10;pkIFbg17kWfwghFCU/sfc8fbVCxlGnN1SUoj1nh8bGkIcT2FdC/JRL3ZEQWvdmo9fBo4zQRUdpIw&#10;wHZho/NTpkDw+/n5eR4cLgH6GJxzc6tyzCX8RY5J6UW+bC/CrJgzSF+QHWHK0ofjftjZdkrX3t4J&#10;qsvrG3uw1R49erG9dZhWgVObUKMBJf0/sC4pL+aRU4dV49pkX9i1MkQwZGE+U6C44FEkP0Yg/Jhh&#10;VhakCcbHlNhd8HuNdlhYrAz/pJpnhcWZfRboTPCC0wqLRC4jzGDNNN9UR5N7nuA7wr58nzzcFIW7&#10;ATitYgrl9Wtiw6aDOd3eTonhCGEdKLwVnqTBlxxmiz8fMYhTxbjGXpLNGq1q6S5cqhQprSG3Bm6u&#10;zb5c0d7+DkZSeeiJUTwXfwz2FE45ISoj16PohL1gtA7JD8n8xAS5sZk5NFk8tPXPi1PoPDD7QUAc&#10;wy0YCaNXHSGMi9l7GNIERhLnLDFPQmxiS2R6uGotIXZb3wu2JPIkXa1mk6f5x1W9Uf8rS+on1aAb&#10;/gD78ZElBXWzbWR7p2TKxCGHipDM67hJKsIy4nQFazFk5N6xYy18SDAbZQN4I9L8JiST7h22EPcF&#10;Rg59KdWRxSatGdgWGfLKvKNWOGVqN7MzjngXWtTI6zIgIHS4YO9Km3Av5OdIlqDi78ANNiAnmLBa&#10;GQAlyYtWXWVSKcU3zAEUh6AEEHMYXiTYTf6s/hXMaftNw27SjAoNqNYik8S+3rgWlpFPyhpSI4Wx&#10;lANrYiYiq0d2wiYdE8nSpdPcunUnukMmKhMT084GZaiUbSPQlC3j4I6Js4AettU/b29v0cNz2j46&#10;3dzY3drY3dk+wETv7CAojm/gE3WtrmygC5LDwoAzh18RQ9rMI/UU3itSxbpMij2wxbxrqUJHh4Yd&#10;Yu+11xyUgav1OuNEoz9mmYV9C+Wp0G4WxJYeaCAIEWq4qkJoDUcmJBV4GlqGqDKdEGEo3yOXzLtE&#10;bIENFIhJBxZuo0JxKcHYXv29NCpeyvA3ei2IiABLczE8QO7QkDo3bDau1qFvaZWsYiOfTqWaME/s&#10;WDhuQ1JiR5nMhI4fcTaBuewrsY+q2CcWUhiwMF23Z6B1ZJkDvlua9ghFFhKNQ2msIRVXHGOwnvYV&#10;8eCAShwugXNHUStao6g9HJKUG5L7dO3todK4lR867Vqa0+zU3Ow03hXWEOVGwgto23g0jGi7fcBm&#10;59S7bGZ2zojgAVgG6lVOK+bI4zUBCyGsZiiNNZGbyZ5GRYx3A4utDM3Klcx18ic2CxqRfATQXEJC&#10;txGl7IFexCJBEYFBlKqmn8r1sUGLbX/dN3jR6v/+Jw+fbKB3dU3tCQITeVa0lC5vLc4he4wGM3dP&#10;npf0SHYicYGSP8xvETNrH3LDR2cWPl3Z+mQNmvwe/gSu/gBozkj//VvLEyOj+HOgaqwQgClPdGZU&#10;EAH8lz60v2/vcO/x2uYnL1YILHg11Md6rjpzE2OztL8wC4EoSDc3wkc2nUQPplvN2cDj3DXZPgT5&#10;DOlcOzh6srZB16Pd5xFxtscozovK++Lk5NzYOHT5tFeB/7aFtJC3ViNuBOPB3yhcc6TtfQZd6iXC&#10;wyqK1rE/0zamBUvOwB1UAzM5q2JTmYHmvLIIpSjOhnmyKzXUWbd+NOKL5IOdpg8Zhhjinju7dtkl&#10;UVedqNTn09+rTB1Meyx2gltgYt5xjK5P3LdFZrax5HzPfHAq6VUcer7lw6fQZB8OZ5oYlGvTgln7&#10;bUVgxcIwNCpgcRu5rluXqJhMTh92LvdRIto9SCwAzTo9YDnJxVLxeFWhHtNWhCBPeQ5k873JSJnx&#10;elZVb8oQpUzjrrdJ0UN6sb62enq41X99NuRbSZsPr0EmCqkXFFMLIgHUEE1KPmNWgXdxGVPVtMBB&#10;KH8O+gYrLM2EpBmR1igoByei7keogFxbJkm0sVTEMKyZXbTAZI10RTctJ9JJUpwR3IymHx+PFl91&#10;SrQM9uSYOobrESdYoxfJBzmGfvFcTFvSRTZYAjfXyHVjw4CY8k3ur53efF75UUCHaUdMLmzPCI3K&#10;9AbzR3IOGyzAa7Rj29hbaLShJ3Pdcs9IPLgGnrGxsUbUjglinbBI7EMbhMZg3k6wrhSisFcEsexx&#10;UHq2B+wSohQSIdaMBmbKogQePD2ziJIzqwYAAP/0SURBVJkzOwBXl+OYgMf0BjsLspncTTee3dAt&#10;OS2No+nt8VcCZIZ+lkkgDHX/T//53w4XTUNWOT2f05pmFOVEdaJNVCeEO8dWq+FJ6S3jci9IgvMD&#10;cWhIpWIhaNRODgFuTkzSeKQYhG27NdA3ADjnk91m72Mg9vRa+YUb2WOYbfuITj3WlDtjgakaS/1A&#10;Xo8yCkjF+5olwiM8pv3E0zhgge5MG0z5CYcKg8O/bLtU3R9lZGHsFN/NSjgJ9hYf2zQCzIkkFXII&#10;ePft7T3yNjy6YXfkXNgx7Ak9TwbFWJxJRwH3F6OfEr9ciCyXkbXKJNCLmWQ5NsEP2ddwsxJJ23XH&#10;KABx2kS0PJJdJaciwYEhcbBizA0Lwt0NOHvGkeD1OUWWC7IC1iu4WT5YJaiKmHkvrpOdyMcLy9Z+&#10;Pp6FRcFg2f0cDoZmIp2O6Q6E60yUCfVfrkLI8c4zcrUD4XiPtP7KxfITojsTZXGCFjEHAWIlGE3s&#10;ZYLkJDj+iSfgb96WFgnC1JBVkAYamV+YAxDjHbg1VRkH+rJoGHCb6I1zz+djiXiwpir5RiPmGzg/&#10;AYwGi6XgWcV7ZtEMVqqNLO1PvHuBJZnDrMBaVXjcTtnY4vGW1C0up8blG4UCx8A+w+4wAciFLCPh&#10;7VKUk78nk1DATEU+s8e0QumCo1TIjeaqeAW9C4lBCkQESQRx/NsMzajFOKVunziiKJpFM5Il7gJL&#10;Ku9mWBsaOqVD4zGdNXMV1uTs3KwUGseuidWFXOfugl6JNRVVSmNMmOjKhR3sH7CjYLilx1R2pRzW&#10;mkUSptTW5lZulpMiyxqwFIBVaRtTettvzwiJKCaMgmRwFJ3bMjZOqMGnwOnyItFsFdKmOT41fezs&#10;BeVnVoqXomc0fUGW/ngvriqsJ7kcfArZLNGfiKv2UHNHwhqFMWh/OY6hep1JY7h9zAQqed+iLdkC&#10;pPK4Io3JYfSyeGjJRRcq0VUDXjhgaSErAm8u0vt4Zd9heJvWfOREaUdKnos+QwU52IccE9YlsgT2&#10;y9ZRsk0qX7wp15m2b6e+FELP++LV+K1tJBTuQOYY+DCMlMUEBE5mm/Cm+CdeHw/kLMKg/k0QPD7O&#10;N9DrOUqcPm40SzQ7M8eaW/quam3aSEK7UpuklPGInPIrY47VldWccd8dr8wLko0XQTEftpd8gxfJ&#10;TD6nYhvGUakAc43vNMhupGEVFIHxmCjCAdhhtamtp3EAB0lEhYfNmBfFZwzNEyJpbVKl5It/BprJ&#10;+FTaC1Op48Jwn+yTlLh7Hj1+JI3bpqAwDYJ6pEaUCmP8cSgJZiYK2kiZ814ko/CuFUGLhcShrLx8&#10;yU6AvUySw2fnJGko1AMt9RHRDZ5cpWPWh+3N39lL8GEyHDRfMTthcurhvXxZx2kUgZTLU8hIBVaV&#10;tRD7yAfE/sjcC1RkM7dAUijBlcyUpEFN16lf1RPZAfq1cMo5rxw6LobbHEal5ZGUdXoxDrwI29Lr&#10;yzSFrLFnKl7A1kSBrXSW8uKcJjZPSctwZ4Gq2BSA6fyq1Eo45lw1PU68XpA6sAkrioEGlFYvLnGT&#10;uzllSV+qtwBFHbTVB/BkKHraxEmKFpYKBXXUobH9zvXv/MEf/sEPP1w/78xOz0DCnkPQZZS5Myfv&#10;vXHvnbtLd2bGDRQgMpnuIQE3iSliQjs4HcVgIFAWqWt8/l/96NHv/+Dh82ePJDL3XI32d92en/ql&#10;n/vqvdmFYQKA0zOSEwIyghzCa7ZThiB0mHnZP9y/c7Dz3Serv/sn390+vSRbAikc7ev+8jufe+/1&#10;u4tTs+dHJ6MRwckQLIX7JTGpb0GnCjEGhqCNz3ve7vzxJ0/++IcfQx2zMRyeZG9rDCCaxPLy9MGd&#10;5ffffPO927fbOzsEqbgATgp4fOkHkqrVZCeOkdPnGeVnpDg4NjpR+GG4i3bJ8E2FB/hs9jMngp+n&#10;o/KCzczGyf06oecqVcdLIG7rJyFqWoRUoVHFM1q6KlIvPvYNRdd+9HB3DUUyKEJYVlUAaYwcagY/&#10;7MW/uPMtFsW1pfwCsixUxvWKnEYWjf10dHAIbpgeOhqfIHG0+YDEoSn6EZK1GLxEm9iD93/ur/4n&#10;f+dsYLhz0rnqXE1OTw6M9kO2xa5WR3+lNLFuCVYbcVdDK37W1GxS0Ell3kjgJp/xvxqoRvYN6A4R&#10;bUbKMx7k4jt/8kfbD783fn3YfbobkoLax+kjMrZkxYLOqPLKjbB6GYo8x18kxZKFZi0GI/RMefuC&#10;ahHccV5sKJwxcblx2JzUuOHQMtDG1nZiEIvVRW+22iKFOwGLMAqvKa9HNlN16laQpi8Qi1UyTraO&#10;HjuOkv8U1BKzJF5mDBOupWzwUPF5JOFjIkmgefsd/Cz5wo3G52q1DZlzo7FgUj7O5EHQ9sm1RSnU&#10;sDbZgawl4414qISUCmyC/jjPaEzimZLiN6JwoasZkLPLy4iZGzvJw6YaUmGMEpYT0gHLZUHF2mBT&#10;RMrkcVWO9g8YpgzqNz4/t0iPQxlnUrXStwhnKthxEmCe3vpLX3i7Ela+FIJMmZ5QiZ3KpzT1Nw0y&#10;dC5PkG0m5B/LHvBfzgcL5JfHD0F0aeigmtLSIDns7nDRaP7s82dne393ByiHqc+SsHiH4hwRFspz&#10;2zsgqJOEoNJu6e81M16kjkrj0XIbRKaRooB5Q083mMFuWuKMjYvcTAo4Ooqtha3E8HL+SYlNSmLm&#10;oTOuJZSIJC2FtxH2CSYkPyUGlRjguodYBlCdqagO8LoJYcp8sJ7cJJCUJMfcCBgIhcXa0hOQlU/b&#10;pm8CU5H1QajaGnqi6nRIZDtyMJwwSHBM9GZngm0SsC4c6me8YGmLzRpAwqPLTkoI1ev00twWDicf&#10;GVgwbWSyFCpF4k1rKlzCIAM+pdVOEyhk1tKNw7b6I73NCRp+pRxEtUQHyIsUxYJF98Td4LKFswp3&#10;CmlYpiziY/HOqwNCQtc15w3rxuUQe12yB7jX0mNOO5BnBIw7bOirdAvQpwhIRk2bkWfp2mp4vAks&#10;SAtp53Ufy+tOaqFN4z5GmZR5ujUyNuhrvlISlBVGxE+aKi5LQTyRq+KN6UcKsSHTS26Im0nT3OIJ&#10;aQrsO2NjOoS7L4348lltEuEjxTJ6k3SekYtIYGEKHyq9Aga205j6mqsnRGgo7GazIcfbgSZjzcK0&#10;/RiWeYGNM+g12A9PAZ0hScBVFyQjiSXHWfMbtr0dD2r8q2cUHNpaXKyDPLGaB1pGk5dMgmESZLW3&#10;5OTTFESAi2oKD8PI8xhYcKpqO1pqGAyYTIrHoJYASERZCZuBp9YCQ1GjVYBWJQeb2h1Xk66UjIYR&#10;ivaRdHNbgAzFMtePjVQyZVqh7JqwYF0luXDhFvpDyx02rfKC7MpElRx8yeKc91c+wCemWaj4b6xD&#10;8k1SdONXj2S3E5bKvGBMsvDhVVqK1D3HY6lCk8KLaUOJriYdIqIStkgu6u1OVFrda6FkaDgNRwK1&#10;sAJ2u9Ywb+NCwAgLgO4NU80Q3pKSKf+Sg6WDCkHX/c51Vx4l88EpWJbauc4IS0ic44aj2xGuihdQ&#10;ol/i/UlyBEXipKU9JALmMWk+ETjXB6cRxUw5fNdyCdgb7LDp95GJND0RrBggKb2UB9jmI4oGp8gY&#10;bG1ugwRBQ+VvG5dOCaAzcOgMq4JaCfPJtRM8gOoQFg6KIrcAXChN0aBmiclReDM24BotmmHlEoF5&#10;AmkNCm2e5e/lTYMo24/EfiGKFg5QwcJ8hvUnFy3eYCKPouNXyUhflhKI78dhEiKpJIaUhqe7bkEf&#10;a35ljjmPxipYLdeYaDCD3VqEKcsW3YgYhmiElDfki6PuaNp+uuZEspNSmpnw1lqBeFJeGVNA+EIw&#10;VPyatPSceOgyA16vF9zZPVz4pOI3CtvEwMrM0Lqm64anY29ZjGi+q7QhPcwip1PaeE2tRETtM4w1&#10;5VqtmStCKSxVKV6KZSZw5wrhpXDEJKzCaHDYxUAvYGpyWtl67FYu1elL8SkkwLwgO5jf2exHffjK&#10;gEGej3mUxg2fE8VYT9llq4/JmB88pHa/c0qMMjyM7xwngOaJJ0f3bi0uQw4fprqS0fRiNORjevb0&#10;LuK//PRYgvOu3sfrO0839qgz2qhNJtXXQrTp3vIydWvuDYfQNlePMxQpAdXcI6dK4EJ59bW99ifP&#10;V+mB4aOzXpgu3nlxZnIe8MVmFGl0CREFGLmJJKJRNRQ/xhSw+LunF083dl5ubBuA0NwCPSzMMhYT&#10;Silna3FiYnlqRv4fS5ch6xVF6Ggi0KfcQmBBD699vKKlBZzromNcZEPFe4rrMLgpPkK8SU6+YGXl&#10;sbyy8Zgt6ZLNKisuHZ1S4Wf9+dt2HfPtTB1xNpEOVM6UVB/jBD618VuqQxq4qKKXiWMbBwg2l+bV&#10;3FQBhAL5aaI1Jkks6kSQnPBP/ZPStUMGLXJKwch4fauEDNNlWufLFy92trfpEUBK+7rlvozLjRrA&#10;q2QlVZo6b/loDcWsKjHN429ymoCVPlawAeMVu6y1DeVv5eWLo+21ga4OHjGJOhM47QiyK/IaJQNi&#10;ekwDP0cbkxmydkwQ0vNIDKA256p7fGIKXMJxR/7h8/VRQnOozsgYFdloAuvCeGtuMKtd0BkX5S5M&#10;gSOZifBaMqjI60dpndtaOByLQPBczECsXIybNWGdufJ8yik53YaLF8eX2pA+VYtGWZoMswtiaBE4&#10;uRGP0fWQp+lNo/2c9dTU5nRgh3nZBEWmSfyKn7O1ZZzC2VbV3YFOXBEhUNTSFAbEiVSOVwPBShy8&#10;3Foo9Fyzb8juPTwC4jQCkXNUcwqVUPMqCIbVbUNLeqQE7tXTR0wninA05Mxg6CxLMkJ0aLB4JcQt&#10;7N4MT+9CXRz12hpLw2tSTWn9yhfeKkggUZ1BRilHsRTyTJLGYd4VGrlhDpRF05HGXAZb8j7x2cjD&#10;+F+68mQBUJ2D5422D5wH6sQkNvxzd2efebT7e/K/MY+y9TOjAIaDesc0lI3QmdoMngvO5bm1wyfB&#10;YuC9yrD8GP7aWZIGFPgJmzLlmPqqkTwxNeOf3Cz+4PJYPrZc4i8RbmVzKKbLX5YmDoanKrTcW/+o&#10;DOtY+aIR24WP3Sn+ZZEHeLomTa8sAlfuNmq9CVOBvwagpFu/Y9fcvXsnSTMdKQc3RHzPabKMTBrp&#10;d8Aqe804FHjS+o8TytmmoeDbSMDfRSrlEoR400VDddvqSxANy4KX2CxunOaGC+YteEwsUMpu2kE9&#10;VCyj7CBxhXyfXF9XHfxeF+whUdnQA2WoFwzJ39K/lf5F9SLj1OPg/SCG4dEUsteNCRYjIxn9hGIM&#10;f8Dguwl6jJD2Kemd8PfGxs7Tpy8I+Pm4BED8YXoXs17w6STR3FuulWJlGjkcbMudrmn3HuKEkWYU&#10;dtpwa4ygjSdc+/iLfIysGLbYjmb2bJgVEkIbeivnP26UD2s2EG2lAj7yicR8sB5Aq9wBUow6kyq7&#10;N2OBjJvSLSffCRtkvGum5Rg7E/Fg/GwWNDBCqBAZit/R/HLBmbuIPlVmMKp8AalsemZmdnpqZnwc&#10;+VnnMQPLCWYPkF0gVD1tOzHL6pA0EVZ3Wsbrxm5m9HbCuzLwHC4hFl1RN8kJO0RHe0kpSblqJ6NH&#10;07VpnpazQImvi3+yWfgtlJz0KKttyk6jXozBSjohHZ98JMwjqXH8zTZphn85RpCARol63KX5gPRZ&#10;egSH+dzUY1lX97mZqxKFxSHghhbColl24xF62ikYGqc8I9Y4PRQwgwkECZM9i4RZZuzhFlujS695&#10;5LOoBlc6TKBTEmGusK1QvluqOaEScZOq5p6zYM2nahS2fmovrQ2zw+019xR5ElnqJCqWYuI2zHCC&#10;FyhnF5yv2WN1DVorq1+Kn3pTFJiOHQt248Y2g9L6VfWMp1DGCZDmnU11IrKI9iBpeFkWzGhVRFVh&#10;Ueea5h8jDNYuVDm1pz2wMTGWLgNGVHkqky3lWNfEJz5IIbgm7rQOpqVfcULEpvsQgZVbzrNp14HS&#10;FqUjB484z4qjeUaPpbkNKBW2HdwK+Jisxu47BwVjNiWP4ICxRtycCjMCdZqTlPO2DGtt1ZuSkX8s&#10;OJZ5pCYCcdWcEX7b2FhLdqlanNMdBDXAYmx4O7mnEfytteWfFlvCLSwJqQSMfnRpjdHQilGs6rgX&#10;6hniRicVSWakmSlSaziuphPJon0hLXlyL8LB9PHrJnCu/DYW2cykCCqZSWK0Vx1EhvwZW45ZS+oS&#10;GY9Y3XpupXReaRrmkoph2/WAPIXanfUrCXjm/4Z9XmrC8PRtyiyw4qqd56IFyJKwRauWsdSUBWjr&#10;GAIwxSLymVgzchyZcVFpxlARRmSWqIlfIhVbUsxxI9hIrxOfgG3GpgJHI1vglkvusOyltEtUH50H&#10;KvqIje3u2Ts+/e6HH29wv3oxekPsBlqDe7uv25DD33jtwe3lmfFh9nE53+z0DEeyHcW9mK7vq7Pr&#10;1qPVnefM7Dw6tHqAUxnoBXJBYAABJkwJW8fmRvcr7QE2dPmBRf012py7lzv7Hz9doWrDdsFkEyPM&#10;Towuz0/dWlzifWw6Vj3SyLBEsQzr0+3F6srZ7u7eOek839xb22GAm711PAW+prJxmanLnYR4dmd+&#10;nn9VP1Igp/jTYOT5ZKad3F+MlLe1I65fHf9JTeV+ZwNYeKl2ChY2SKhAYWg4Ot4E8PpfYhVHMoTl&#10;yN1hB2cilmeKbV/CNlwDf4vOZCIZF1KzLYR3MxKHG88LknIbAUb4ISYtvrBSmpq6XhBvImPxu5i/&#10;6NSZRbDYFAT0OBE4rA8YZhAHv4cgHBl1YmQksNdWV9FzX1xeYOaNYY6fhVVvKGTxXYYfqdIUhpCU&#10;ppKbf/+XjDj9smh3TGtOTvxI/6PPPlt7+rBztNdrEciBgfQcYl44Ivw5arM1pBZzRABb7VHco4Ru&#10;ExEtP/zBg8BLAHPhlkZGmPaSgbGxCQPk/kEemZE+oVp6/A3VktlT5Me5VDYrf0dl1/OaeCu4ljQt&#10;GcWAKiCOyNMmNh9A8SNvug92QrQEXacPKe6S2WKCBWoDOoS9sHHemO8Ey6J1aW4XTmmUMmLjwjaS&#10;pqGf8XQY26dBLg8xB+bk4lUrY8kuhaNksTGbWYUDIg8RrJDN4OzheWU7Sk33HYiXCFSTeHSosfJI&#10;hmQQWfFgrtFRXW4Z8xkyE18wM10MRSw8qHGP8eFvsglWjtyGECUttJSX45TtFTxnPchn4MXB0CJR&#10;ZyOjnt/6y194m23DGWapWW5iNe4V2FqMha6UCCnNQMGqg3mxn1M/MhONg+hmEkIOlTGj0bPUDg6M&#10;WFhgZsXvOWPUMQgy3CIkM8qYmMXi/DY2tldW1lnSqenZubklYraZ6TmIGQQN3PsEqL42dy6jjh34&#10;JXsk0zOlLti3L4bldOGrK3gU+3u7LAfrnpmZ0os5j2liRpeTxkEnwFQ+QxZBCMlV8QryDZ0eAz2p&#10;l2W6tbxsU1KmECDsq4SHmwEU89CcIPx6jGYaT/3U2OhsG7El2nzZDYYUSAIcH/O69MAtLS1HKMzT&#10;jqlPcZjoPHOvYpWqpFh5c0YCEyD6whUtuTXFhhWY4p8l62xAk2g+KYq4bAj6zdSdG3ZcjQ/P2Pis&#10;IKESHz/aYplkHHQ/NWt3OdRbI6EEQBZP0+rNOxa5pUoi6hRFLtl9EXSTXUtQJZiYyD4otcbQmAzH&#10;oaQWHBXC2Sq7aer5mwke6+ubsq0uOYRFAoR8aN7LnJyD/aO93QNGET9//vL5i5X9PQZ6XRzuH6Np&#10;y/f4dDqeuJP7B0wIxcHRulCtgFwAJgas/bp9fE4ivb8rumwMcM7YkHaEqfdCGLRGtLKywYBRvqcH&#10;WiVK2gnc+MOTkzMcLPsWDLO4fhIOiJRwtwjTeQTVEBqmKXrAMgI5MBbgYRhUG6wjWFGNH1UYd8is&#10;CYC9yKwiq8fG4ILYNhxRDhfboDYS61ywhOry6ehNg7uJR4Ycqk/PIS2FJ4hV0JLcJSNKTFY3arJT&#10;DLGkBW4NFUv+rnnDngWtnAF6ygz6Ci6xoYQN2e4vmxTWFpECPLGk+4T6XAb5DIZJq2RKAxiJCpb6&#10;bEw9xU5MTTnbKwWfrujVso0vj9r7SFIy8GFpaY4H27CgkjhmlFZdxU5SKhPPtnbq7FpEZvuAbnVE&#10;adCQ6HUKT0Nic0ICgy2L9TQdYnavKPfRwbVHupXNnIxDr2+VvHagIKhGFqVL2rVIVgWqMa8kiwk4&#10;tPA8JQpbAIpq++Y4RBiDnuzC1xzxaXyQ7N2WXF874ytVtIsO7w3E440pZhqXUbpq0J8wS9TKOQKV&#10;jXKyWGj+rvlacDx4m9nZOX5rbhOJpwLMUoXrgRnIVcGd4slsXMIOdjz31/S7Rg+pvSOWzzUDogiy&#10;JnFCpZByvUq7YcPzMK5b6lf4CWFnyToQMJCro0U1DTB/1uPSk5A2CjMr9bfGJmanZ5lOA2SBLaEO&#10;g4fGIbK0+GXcvIK1R5RszskBab8hVoPE+/LlGpN5tjbBZHepAPGr0P4UCyEOIPNRIt9atNApcYjH&#10;qgfe18ji4rJTL2ixGQHQp8GAvZLDyAGUxMVpEmcViBhFajlQUPBXfXvEJHAf3Mqaa1xgkNWNdORo&#10;NOPD0/+TPRNNeTmLwY94FvvJyVfjE65zsE8tfBT/7L+U0+WeY92wR1oA4s7MlUsZjcyKeprXFfBb&#10;rI+9wb1H5bBATbOHEJvTKGhuGV6LCXx8vzcnwtkNYMRZEESPsBLuVMnECXWT2QBR7bMzs7CchFBw&#10;WeUtwhFIESGgcJKlFHHJ3g0+HCpK/67Zu/u5dm+FFJF+sE4bLWgVMWfwzXD9M2aHzaITvLxwrh/z&#10;PsQaFLeh0oLNkTkRGSDdJVScq+udw+Nv//BHGwdHFy2ynWG65yWmU6U5Pfrcvduv3V6anxpnN7AF&#10;eVO9f+Y1F3qCzQGOdHf2DX3yfP35FoVEmp0uMav09w8P9D64cxsVYUIZNjIcfZN0Q2CUx+VlsTK+&#10;VH8va/F0Y/vjJytntIFASWK1LzvLc8oDoNPizFVhMEs9oipBf22zPoZjr0QkthBvuH5w/BSncXRC&#10;YMjptOWLpkTFYvraJ0cg0cvT00uTUyC4JfGK5+X48wH0faWSqpq5AiHcZaEFGDvYSvuFbCysNFU3&#10;mvllFRXwef0UZiMhEmR0iPhdMh/2M4fIZphEIexAZKak+Ca6S9IhwMWyF6KpLu6puiZ1u0HWMQXg&#10;ZbmnEKLk1ZvPsLbDQ7wUB0zOaurAVRTln5gRQhrCkmJD2IWo7I0iV/FxKkkqlcsFwC+gdwhK4VX3&#10;7N27/9nf/6+/+P77X/nyV774xS9OTU/10g5loRTzGnsdkLRxTok8U5Jp6jLhmBV5/M+nNQVAJKmo&#10;r/Azg8zyjO995zsffPebzz/9+GB3d51xcutM4Nvbpblq/3B792B9Y2drGz0sCHhqqzx/vkLUsba2&#10;QWCFWaNuvL6xtbbGTCGKxh2+2aRSDRepc4lxC7VEklGmLQeZGh7HZkazkL55OljgDyuna3UlRXsd&#10;gTN9tTmqO8b1mK/q13Tzkv/4Uv9wnK5ZPky6gDmwJg1JclU75L28r4kqQjWw/qMxjGysUG+GWprn&#10;0BYuBUmYlVJ8ob1Jm6k9SDrFggHmB2olCzhbXV1NrUmWCLvQeQCdMyYZzM7McDF4NJbXLsuMqcGm&#10;katFZJJRxUYgmIGt7W1ek9cHkI1GsdFMZb+8CZYBPjxHAKORpiBXI7DpeKYGiWX72/h0Nq0q/EmH&#10;2Lo8AAs6MzvFg9nGxlfDg5T7sKutv/H19zMlx2Zrro7zw7IFwNKmmNYn704uE8ZXcC9+xsM4P/zt&#10;x7hOEzDEpAuQKmMLsXDmTMP0UmNAVXUF9pEqC2Bmt9sIQc9IbAa5vhMmgBcxj+B8Bqz7zG3YZlAd&#10;W4EaHfeOhJDFjzpq43XsE0JpwEGf5CtOqKwaC8s9NTFJTotV5R4E7ShWhgyJKs6IXlzKLydGMk/r&#10;UB/Q7vMojDjKJ8jP0eREAIdxHBlFzwqDyBnmTRB0Iy/C2oHboSvCvdP8KQ3B61OycO4BY6fh1qrt&#10;yHiybEwp1EYY6Ygl4ZmaRMGNhv5mDDC3Wf2oCGcVJGNZIbxNYB94hMTI7E56eMM6C8IfcdjcC4HV&#10;GhKiCI8D3ZN5RETVklt4F7w7H5wwiLZONRuaXkDPBoaJPWD6EVyTr3D8MgPF+UISSgTMMl+vcnFp&#10;GCqEiv1jV/kseFa2V6D0LHjHcopycFGN43hrNQ2byF6qqFrcwSLCqv8T6XP2IZmhbx52kAVfroX3&#10;BzkCbYTTvLGxD1IGnsURW1nBxFDzOd/aOlxZ2V5d2eHP5iaFwcON9X3+oGCBwu3BHkRHSOTkQsfq&#10;kqPPtttGwGB9fYc/zAmJPO45u659eIoABsNADMK2yY3ZFzIn0+BD6IPnYDNzVf6B9QDsBDMoam1E&#10;MxgXp7lTB8BaFbDEWQBdTkN86UPaL5n2dIOhWkOWVFoa4kXI76joSv8APHgKOx1iJPBr8AHQPdAO&#10;zhd3iVeiAhutHYcNE+U74lP4zzFeJf3MXa1whPCbG1T9NdGqkKBb0yQrMeB2WW7MgLYCXWoqCzYl&#10;HVlOL474tfFQmrtQBEECBDNETKZFrSJGSiiEyKIsSBfUuGKyCY4DyU9MghglNaoItY/yh3HIZD48&#10;hVyLLcBT2CMZwktu1yjSmrc13QymYQLhwoop0dqh4cTPYlTqppPClZ5BVok4ylwOX8xbR6hNYUMS&#10;J4cwXNA2UKQdwiUNBflhjKHS0oqHpKMGa6E+rcMM04cTMomMmmFlWeD324E9DHDjXOfgc1X5NztA&#10;KYSMixXm2qyYK2iRHqzwE4L3CwkY445p8e3SCeGtKsDcLQxyqW8BZ1Y5iCcXOTDQgN2izmaFrhBS&#10;EHahkiXzrdRR+RS8vnVAup9Th0g1voqchgbKM0Q6hh8C9CaR431BgpwDZvQfurYriltV/19NF6wT&#10;F2nU0IWkm6gfsQSGjqRLQLEfD41Ol+tmC3GLllOa7uCkYX/2yGo2N7ZWXq6ura0DXiSGoOJk3Z6M&#10;iN8iToBONd/wtkQP5IM8F2GCqBGyMrKxRX01m+pJBZMqNUUJfnxkTW4VYlLpsKytbASVu0Kyg2iG&#10;eC8/jXxGzXqhCh5WDzDhpKIoG9kzW+MCMa12g4fsEdk9410rIWnILni2UiNPo8oWNyT/gOluy9Iu&#10;lUIiP8tDpdRPFZWVSK6yjJSeUI+IwpVksLdBN8oNJHZkt9BBbqncaFm6OGc5fgYc10NtaTFawFV4&#10;5Hv2QGVf7AvNiIwjlycl7mZWQSUSXBh7KWSxKOnDF+2zBY5uHhwmBzZjbMCoyDRod7QULy1kdNCs&#10;JsqTvg+tkm5PkoGjtbUVBwFeXu8cnf7wk8+OgCl9jX7CXZHbwd7OafvB7cXbC0yoHMSXa5eob1xd&#10;wqs0gudNSSSY45HBqV0DIz96+OLpBpXAI64cS8HhA0K5s4jmzxCdwtSTgE7whRCmKO+b6aXhkA8J&#10;MARX8vnW/qPVLQhswCmATNTd5yZH56ZGGUIITIvFrMb30sPlxspDIW8B0BpFNkDHtX1slWZzj4Nj&#10;7QKvxjNARolRiQRY8nvz8w8WF/GX1rjgH+J5Dw9TB5ZrFE5JJdR2WAV5sY+iAMEKNHmtJBUZpizB&#10;2FsZR2yWiB8XEYtUfeqZCXNLYDZfHCH/lce/wlZYVqllqVYFHnKeAfYWhYkbSq1VIBGxgJKgw2ny&#10;9JinS95yE1+y0kRalB9g8+eIWYtIiiHNJ+xN59NzkbwTO8zWGo7/4XH/4Mjc3Xv33/n8i43NZ0+f&#10;rq2tOZEm2VmoHp7Hwo2alCaE3rxdYYM/WaNJHecnEhtbIJIV/WkprET3LeoOPnn8bOvls6uTQ/Yv&#10;VouKMWQzmwk6KLaxepwjFh8zQqop5p6pm9Yj+AkoAqkZhxtLaXqzvsWhr2oJYYMg7K6laX7IwqOF&#10;RMCwvrazubG3tX0AtIhqRgDGCmxUVbXPLS0x0XXUpyQa0iGUHeD7IvwHiXDdBT1FUodTYHHDcCqF&#10;PBPwFbWNVyPYwP6ksU5rxJO9XUI2BgT+HVMzDu44DgzUDyDouKq+gemZ2SDsQuqW9bq7LOQOD5eX&#10;YTcCaOFcoB0zeaay7tT95NWTe0g6Vee8UTQVPhPetaSRwpp3Vhewp5pOJZnYWLLoGhdbAB+fn2AL&#10;JQsZlch+mxsLIFaGwobE3xBn0mzPmB0sDJkVB5z4k2RGARhu1W/+3JeLQFnVTJ/sDrAIxcfjrCV+&#10;lWuUiDZzeQPzcAVcqySFs/OS4whdJD4um56jX/3rVfsm1GMh+Ri8Hpaz3AxF3fSncTMYF00DDLks&#10;MM25s5lQjm4zeAFqUyQKE+xif6z9a4scEmfBLn7LSC2zBbVxAOkjo0ldiE7Ee2KyjYAkY5gthOsV&#10;CKJwJB5AthNgFQUY8i0l+9N7EBMUcSxLaT3K1ZHwSPsbcCKsSrujPBRESJkaGxLMUJ3ge9SGSE6L&#10;LbN7FRLhDYuAxMuxUYRYQpgujmxZsUonUkA03So/yras0S5Fz+M2GI6gbIaoNil7GZc0ikQqF8er&#10;gGYhFMXILORD8l6K+awVqbB7V+ftA3KWDNeSDaMtSCmwYfEmBgoFIPSVSmYyWkFauWubYfChnhOY&#10;WnysCnFYNBolX//KCR6+UmQri+1TbW1i8e48+aYRSzRfLdoeSVqTwbZAiwcEenrAboGCeHHKd8qF&#10;M2KU+4lRJawlneRYHR6dH+6TvcB4oRbH5mGYMZUrBG35nnvUo1BbG5VGzyyHrur/JieXPdqdM7T2&#10;Udchk2EEMjIg+E3LO/tJipDHZGYu2lqoRTGbB1E60m9gnl1kzgUNBafZsRSpeRrwFR/ZzSkNptH8&#10;rTyTwxlmtR80EaOzUKQ2OXfBVPn0HD0ePjAyGEw1xpzaoI5TTPhu2kNEjuvmuslVTHLknBt8OKCO&#10;BMO5ECYYoavyIu5hua1RgOWPeU74kSog6Nw4B+wBhTq4AxUPVfnCV27J0vSf6QnirZWWpvRm/deq&#10;ddWRJMIiaQ/vQphbqh6GOoPbQCJUkuVv1oYp0sTM6A06hwrSmmLTbGmHFhexpEZIsUtTcyh2a7Em&#10;Nes11l1Weprv5U0hVsbIqTAU+NTF+uWcpkhbom1k6MBj+v1kHVgCMkMsg6fVDDBjE51XI9lMKkgx&#10;Xd34tt2qGhSOrdGGUSuaik5E1Z6namS6yjo4Cg3xumgBJc+0tMU9QpWkqAhW8J3EKg/bG2a/opgZ&#10;31AVIq1lz/CivCmGgmhAZC7gS7lkQGCWlfy7dIDE+x2PUJimYVMCVqGXm4BAt5FrdvXwZsXyCgnH&#10;s2wJgLSPF4z0udVjZ5hqYdioUeuSnsH18Lo13SQ5sdBDclnpV2V/CIwNv9k9lUg0fYli29nzks75&#10;1AEpuFSzRP4OOYIyOzYTdg25nC9VrZUcKIkc1z1bG+Y2olctqA6QHziPwiwAjbZH0+SKpzyVfra7&#10;s6c9K86GCQ9cgUToNOvb4U2AhS6CZW02aHytk4Ks/DhjQF9u2mMiZ17E0yul4eHJf7Si9dG8wtTM&#10;A6gnPY0YfbUrVDdU8V74eXpyrNJYiU0mU3XsZKcmLQaJxcOIQVR2Ma7d25QuhaS9TZDncYjqd0LG&#10;sMxCOTNNqppPgrzsX6d2Bp8V7OIdK2xit2QgiXgTxqmQyrybu56nm41kUHqZhbS0SbSLeAEnjifC&#10;a+I2yS2p/joNPQ8AnSnbIlIOxlYgggRd1DCuegc2Dto/+PjTNk6KlYevBR1lnEJt6/Roj6kyt+cZ&#10;rzAEWpjpIHaZsvNI0ohVAHBBvMKSHei0Br7/ydNnm+j3nGAF1PpmxuVg39zU+CxySxgTKL4ZMogr&#10;JT4h2JIEz2sCKg8PMfDqydr2o9VtCGzsVIOS7uuZyeHF2cmFmWlMvL7KSkWmVKWKldOgM2qsdm/v&#10;dvv88SoDP4HZwqdCrwk0h7vci/nucO7vzM29trTEK6s6Vp1UeMwA5+wXDJgVjACU2DpPXMRqLYil&#10;NT/kQT3pKxpFcnMbNd0yEoRkeRUFq3pfzY0jj5FSpdlvJQYYznBtdMZWJuXjeT0i6xaERaOCbZlo&#10;paPPlJJ8ukiuod/Z8cXbVdotQZMXTyJReRT3PtiHFBIuKVUiu0ZTCDUy5oSyiAAXlEC6ewfGFxbv&#10;v/0OMlDQj3k7BrINDBMQRgfIzSs/M9vYZ4YcpBEpWDbViPz6T78q96nneFKbF0hyVJE0r8mHJaXZ&#10;eP6kc7QPuYW7wXn1hFEhsryIQYdiADOKsBgiiTwskojqiOYVuRsQ66DS83MyEwo1MMVAXQlNCVCt&#10;TkUXjfUmA6X1j+Hk/BFFhU6CmtK53DDsz+HBkR3wjIwBi1UXSkzXY6j3t4+uDrL2IUOlQlPHPQEo&#10;l4loqgv1rCy7bMCItjHnqdJU95i7Q7OhTSkKesrX3sFQGCSiJIpWD4ltJtMr6kFBXS3BJYQw3+Zf&#10;wWCdT2hKr0ZIDX6UtWRPSmA1nYHUb0+u0V2QLEr9+gIHzvjOmHd+FahFBXm5UbLvStGUHdtl0cCe&#10;fJjkutUyfZq42F/2v30WZkHwOJr0NfzzzIFMq1jrr37lvZhXEyaOkQWWBPq8GbkBv6k0XZq+nUNW&#10;HqvQ6X7L5uYzkzbFFJo4Os9BVVWlzDgt8tkoDEl9C+KZhC8IljWy2ocSy3CfFs6og+hDlfVIOE7R&#10;KAQx0SsyH4fcqWXBFQqm8DHZUiRIlS6zbyjTsdpE3VFCk4bDypI4kXAHTbTgE1DMn+daEtOHp855&#10;CY2VR2oNHcWo5C9lGUo3nE8U4vtmZiZu3V6k+ATtGDQaqVxEuG0PG3FKNH8DOXMHd3Y3dve3uN+o&#10;exXlXvZ/hyQECg2z1bgSNH+oG5K2n2OyFeWyNg6kIZLNSxFp8RObCC8EnoXGz6EcnBECmhYzxEPp&#10;WGH1VKKN+LKktgSEd62ToZadOoCs2UROGi/au+MRA7o6tcOP7HDkahd2IC5iwcLklcN4kMJHSRWu&#10;FOpMeFJ3sijEKxeaq8RZpeMpH8nyZKTPCe+rdYtXzviO9DxI+C68OgcswKrwLq9mVBFld9LKMQbY&#10;m6kb24XGIyXIPDl2k/c145eGJ5xgXmcZ/YItyNGrYMqIL5y8pEwGEyGPEjoLXLvxBADUDHBDerr0&#10;8jwUtKCyFBJLKHAHB7YQYJ/2D45Amqk7v/qG8jSkGqAaQiySnK2tXRqEtrf2MFmkkFBFaD9ITzPX&#10;opASHR+sYgQFIJuazRHSKZVuScpOLrvbQsnSFjWaIXIG2eTGTGjfmYdnRnufbqlSYvawYtkqdCtH&#10;xqcvQjE20lI6cfOAOF/FQGlKbMj6+sOMYY3alc3QRRfhMcla0dpm69qzaPgjNd8co+rdhgtS5hQ2&#10;dKkTZ3FzAhKj8MgshYR8TnoFwhQ1TFgmvYpHGzllgiGGl/NCqAMCwHaQgQa/2kYdSH3woECRuF5x&#10;IOwSGXm6VOlNsv+Y3aoQNtkFiMPkeGV99vlEL1eJr5M2R9i53bQtGsGazISZbHJ0Qy+xS1tEg7hH&#10;ENSardYpJCLVEQYULzJ/y7joxDlmAlmS1C41aDclmMjXEG4Jp6tGLYLD8vFP80sXilPs+VWoA2XY&#10;FjQny8igTfxQkbPAuhX6stIL8wvEjrwLQza15mkfh3WkuIJDTvzCq7H8DPOtEDmO3v/m2uwW9V1z&#10;qdktwlGlsMcbeUsRIUiOxIfj8wq42mSG2aEubbO4tb6IMVhVK9yiWowiB18YDVWpQkCURkTGusqw&#10;bMIIfIOkcH65qqpecu6ioSJWiRPUGDi/FSitFba6hZDkM9w4YTKlCw7aFKxg0x0cIiNJf6b9DDs7&#10;u6ur6xxDe3IAXBGDosJjIqr79hwJph6ur20kQVYxPsSPVCmTtWsZkpkE67SgEbzMn7h/C55J1lGE&#10;/voNb0dJlusv/QnCDCnxA4M2/+TTsBvgy+VjwkFAvUZbmzPrXTBgYv/EU7qUytanvhTpWFxt3J5B&#10;JCuZap6nTFjQUCI6jInXErk0yDRm0RePoGWsmY/RFDtkStZcNp6etz5aDLORIu6/6k5iSbGTlVZp&#10;UVNS4Ck1E8NzapcIJsVIPRI45qd6TSeoZH6xjbVMTRinG4ehBYvLy51W/5PVre9+8ONjgBdcNleO&#10;0DboXuvqaG/7zdfu3FmkSqOIc5ZZwRWWCqIEzNU0nwt2sH1OLnu+89FjiGesJ6vp2PPersG+rpnJ&#10;0VvzM5MjA8QalJFLGR9fSek13Lkh6nkYDsRMH65sUqUxpaGVUQvRWZgeu7M0szQ/B5JKNhPNV+q6&#10;mGTvuUhHNWReIQ6krszW0fmnL9Z2kb4wxBaiYFi80xacIcHxuWZw5935OdAFCjh4bTaSI6cCRbOe&#10;WBg2N6AFlsSEMJMZrcYI2QwRWvI9Dbc8RlReNochWcyMRHeenhKfga/8/3NvRyo81lclMUF7bsQ/&#10;3djUrDSd3kNLNBaz02UXSd8M4KKbKx+wGHoK/qbLv3BPzrI6eIqL2KuWbKtpbmEThgvnBmMbGM6m&#10;J616zwpjMvBI7s4c0EPkAfqHppaW3/qpn0aXnXMPc5KRV3wcbFqBRxErayxXFWxSaLpp6PnTlObP&#10;ZDY31k6UJeGv6IPBfUl5XDvm6+mjJ+vPHp/u74yliQWLxQ89v4wYGSSWY7w9s4WUyxC7cfQwa6t4&#10;gIijzfeqfZZ4j62GCquKzlgJERmJelPadvj0MHJt3/dMXWC1AknzDeEBYZugJy0IJbSLYSZ8TZRL&#10;oCU7irVK2UA/WSfUnurcCBwo7LXYBF88WiJqaRoVDTA0JZhzqgR1eNNWZzIQTE5gJfPWDQDTYGP4&#10;S9A1OcmEkoGK7tJu421k0QoLwyiNjjAYgwKUsqKMXJqanuElyEhTFZRoV9BtUlBLbXGMEoCFkCIa&#10;XuUHXUA6d+srlNoI9CWw4D9V/4h3QOvikgisAhXeHXfMukduRP0e/nDN0Kk4EUkO7YF0J//W13/G&#10;7Z60LJ3fdjDzNNbDfehgNUFQDlAl8ZVXSdlKDC0Kha8zD7Mak0qouqURPbCskSnLHibKQ0EdNCvE&#10;ECy6WFSKaxZBolnpvE2EKR38dOlt6gO5pLKPVzuBDrTBvN7NbSJFGJA4MDpw+B79NCpZzlU4tn+L&#10;GGxn92BjHd45xZZx1pR6HxgWvDC+wWVw9rOfIA6SDRLr2Ge5vSXHSOYGwzqYHwM18gzmz9n+Acw3&#10;cw/ItJgjHDcXOD4Osw4xGQjWfgMpCPs/Pjl86zbdMnN0CLAYoBJzc1P3799ZXl6kHJ08spupOLZR&#10;tsjTKAe0MX/xGhc5R1XZ4vwo4o5JJYaD3MLtJhoLhYGtg9q/HepUkPAWbAzpwqX0Z4YDYIlGsLSE&#10;+EulcN0QgGeKSHizxeBLNkeutpgQJpW7j92EFKjOm1Q95o4HDFOEkYgkJZfkffIZCvKIFlOiajd9&#10;/GmgmG5AJptBna0JGl8ZmSXd1PKcwBOIx71m5w8XU6ZT1UiHXdh8Yid9zjDOM21Isl+Yr1GvwBNj&#10;zROq9CMPjSBy4c6WJjTf42PTM9MkOLwyTyEwNOXTDTjYyDMTWSF7ZUYUNKRAHyftkeI1aRJAtij0&#10;G4nhkagFRTMlLYUG3jbn3Ha+9NLAtQAbwGhz8TQGnFPbwTbBmUdWGpAGxb/DAyo8NoxRrWYeCDkF&#10;0fIeE0v3oZvLpB0ZmaCHR4CGnjtVx9DIn6Z/gNUFe85MJw8l/EMlP9OBo963IkuRUyS4yYwrq5Ta&#10;kyrHO+fLuKeibeMbfxl8wUTFRkP2dDSXZPyrlRQ1nri98N9IKapZJGVDCRJarvRUQHrpK5jBHyZv&#10;5E2AL7iDJhxKBEhTt86YVoEKGYmjbCPRgDC80q0UTm1H1CfZhUopjJboAUhuC/RfccdPcC7DI720&#10;V5SCn/0S0UAAV2JPRlOI5FZUmDiGyILtQ0SaY4I9JQpznDYNPzw+Q0Uvqc4b65wgOrp3fHzISceR&#10;mVHbCGQl3bpp5KGqzeYV+TYrrJNgGaOvqg61umSROeZh4UgkQASOsRToZosSgK/CzxP/KVdazGDo&#10;mnBQldjiNjOdYHyUlCwsI7GxJD/6dE4l6DIJD4903FAaYMh5OLNG0kkaVBlSetF+3NrPqnfA18oE&#10;Hs8UB4qEHEd6eFSAFpskkHAD0vPBMX48jduN3AB/nKSmBusZSDj3k11WLVKcRJrceVrpyji9xBTX&#10;a4CTwBalggKYVYCILq3ToX8P2gDrZgXYYQCSuxhfhp1nV2Dz4VUj4Yj756D7T+7NHqT3fTYYLGX2&#10;TAjf0vDYr/zWmhIncJxJPn1ADwRmnE2CAzjhxA08CuEgng7DDYjBl0Kaf/8gwlQ21CpQQSKSAYjJ&#10;H7C6umNHEfBO0YdgG0jJC+dBWqAmkvYJ9Z01ZGz1QcbjplkOaZlj387JvPQKp0SkXwMSywyraFaZ&#10;8XLxkRP3e0ISg5CMQTN9k2JutYcHsxb84ef8BHmQSk0lvKVkx4sHl9GSSiBM66PHOGYzmIWgiOX9&#10;CoW9UxZZuGYbG0JzqoIhzw40XBJvnk3zhgE+gq/vu6S1Q6H/YaTGTxAvijq/MJF1nqjmyEKBuCDs&#10;mdJlmK4o9eNWnGLDqJepSSobP/r06fc/fnhMfhoCBJsIhinbiinn73/pC/dvzw/1Xu3vbqqaSG4Q&#10;cYUIzPBY4DMrQtys/dPLb3/wcGWHDi5aB/vwhLQi0nX4+v3b928tjg0hJQ+n9CytKG5doCGkaVHw&#10;BlsA/KBbgnzm6druZc+A2hdAy1edWwtTD24v3FqYY9Yeum4Utx1So9qbeAfbVWyOLX/MsDgYv9cb&#10;ByefvtjcSthKqAsXE+Ydfj4ad6dM5JgbG5scHNhcW0HIGHMBXmjnQwiatVyBP6TRFg8w7S6Cwva7&#10;yn53XjA+nbCkfs6f0PvNabFRwCQiLJcS5pOfeM6KFVaNNpULFUolpB3XX/NtBGhS6a5orXgfNLyx&#10;63i6qipDqp/DMUnSKxbD5uXEeeVOBFboP/l84aSRgc6QsbS3CnlznQpTZvOwhVAPw2l19w10rlvv&#10;/fSXv/ZLvzI1v8R5Y7MRHw+PMqpBJ15FnoowAhhVNlIpTSE7WroboCYWNRBDmdybr6bgWKY4E3Qi&#10;SDvYu/JyfXf1Zedwj1DD2cTHNnhblwg9AO+bE2Rdw3GZfnRpIyR8HGEsRtP9QgBQvjWT6xRACJEU&#10;CwDwcjPI2+Hs/HSUcGR8PKfM7IjttoCw3/wSHZTUmUE/i5e0tbUPhX51dWttdXt1lSlhUm/x9SgW&#10;kwJzDdg53j0qKYxuo31jxFRbbo7JTEUmThyhVG7wRv1ZNrttWgCoI8N8SkMgWyHH+YafG/PIFbfZ&#10;vbo92W8w20GwwhmCoIjj7kajaG5unhfHMvNhJ2jFn5xK6mvsF6otaCPjHKebBDJGL22o8vANDjPa&#10;Faturcr+CCwJUT2Q0xE2USawoYJN3ZMTk4ymcIbmjYQBHxEbZb0x9zgZGk2kmJ/DiC1Zy009UHKQ&#10;eHc/jNnj1l/54ttsleqqTeU5ApSiOzVSwFoaZ8RWRRvKcMPikPwc50Q/RpSaQvE0bKICpbpoeDXq&#10;k4BtBYWls0JAhQ5pfpU3ETPmpaQdhJpQ9EHte7AlU2AKggz2leJMbwD3TFEx/AcbNVVTazWYY5iL&#10;a+tb9HynV4r+CiWzqAMSVQMYsS0Q17JPIe3QPOWmmG+VhuUO4U5sQ/G40HdIxkJCxQtxD/CgVJmO&#10;aI4iDgk/voOrZcxMu70PYsgfkjVyPe4vfwgY+Dk+izoMuQ1ERNYWg0IZB/IJbpEYi5/PTE8w/Z2h&#10;PdRn4LARbEmCSH1maoamadqkuBeU3tiO0KaxIYOUg3gij4w0XqTuqBRHnCfTJLx1SRQ980W55hsR&#10;DzslNKRcjAIAXdf4Su6kn5FPZeACweOYgGl7e1O9NV5ETWeiLs+y1PsqLhgEUxwoBRgtiKBuNIK5&#10;6SYYtjkVVci2wuqTC/PCrSWarpiX9jSozzH1BINy4RypaAUEKjGUslLQIOa67jjSobQ70hFrqEfN&#10;KoOTy62KK2SSaYGsbFnCMq4wjAUVSAtu5LpNFqtC3CQwQnCckqoRiUZk/pIBRyDttGBqqvgjfUUl&#10;INJ7SIPoGzpcOQJ4JAwGZ+xSKoRk0Vh4PiuGBedSysNcOMCf39j1hEo4QMs523JvH49FYsPp5pie&#10;EHjVZEM6B4jAktj7KUmrOAWWOWzU0QJhLzj/kiMxHFCSSHCdjC58mE4evDyxvsocXLCxVUyeHiLy&#10;vje6cFVPMCFx0LYatQZBfPwQbtOpHCWWlIk1nRlFShrPLsq0dX/7ara0iZOtX75X5nImUYzHib6c&#10;Q2a4idWWrcpqLEDJ4JZ+lLw4NeXQcBzqpxuHCb0Uash9KIqKG7bc4dwgi2sjDhdjVyvuh5y0rfkK&#10;ofBzKLaEUzbwDHGziBgEa1mzuXnk4wxTxifHk7AJ3FDJcbWiJUPUbim8uoMLc+FwUbVohopKXbBK&#10;o96LZJvoNKjYW5wQTg3P5xPlXBhKxEn7C/IXiyGNTCfz1wjcyXs75DO8BdEsg5xBXFIC0gundkqV&#10;ybmTPF9w4cRhnWLh6WpLKFtNxkogYLgUdyM8it3H8Ue4z8mhBBm6N9sadCecjkKsrcbfiIJg0cNj&#10;EgnmAlJ/u8IyRPPAXgx7omTJ2btlPkPFOEp+3MDQvEP6Yygw3BujKOi4egYJgnEzqn8PDuKiOaqi&#10;dnRgOqlA8ljxEHDfFF6kI2Wjsk+gdyv9ESQyDHrTBgIn8hYSFcIF8wHbjRy+UYkEv2XBcjw9FBZM&#10;6LeJzqny2ZdQGoBIQBa2SGw4ZeRX1TrvmCY49U5QMTAM3ddUkLepWnF+AkaoYzC6SoXOPCSVy8SC&#10;KtYAkPGyuDLkCkutpsJBAxF5vEodhk8beV4rBIncEjmZSyU84rBj0sL78p5AwSSUyUlJVSPJCdAn&#10;F8qV1I9DLMudTQjG/SisQNA0kWAdOhksDYXDf4pfodkTRZMqZMWxl7WU/lFEI4sbBerGkJrhZ4cI&#10;JaQuF6IduHKKWCHA1Pn16CX+5C6x/TGEW4dnD19sfOdHP76w8VDZQ8KIWcah9vcc7m1+6YvvvPXa&#10;baZtkhSo4ur55do82nbi9TuDS9j0orN3cvknP/yElKZE0RgkylyYwd6uB3eX7tLmPyrJgrPCsD8O&#10;PtAhOzMC9APOEr282NzaerSy/WRtt9NNCnLFph/q754eG1yam7i9vMAMMma9Zuyqo9yLTc9uiuaS&#10;w6zT/dS7cXTGi+wxbCC0dbINYF3iFamL9OdeXy5NTt5fnFd3iP+Tc+nOnAKXSruwox8/uUoDbScO&#10;r4JbuTa+sLowCdiZxINCUcwNA2uL5cTHcX7BjrhQdYqaoVsKkEZpgvK+zXVubyNAMnwAX7vBqi9C&#10;t54KfkgcSm5WPMZ2qpSJf3JH7W3IT4NmSthRHgBtEjS7THQdNSEulv7a0ISsyfIhEvRZ1uI/st8h&#10;ahISMLDhsuu1t9596ws/RRyKbiIvTeJFPJOiQHh01UuTryq8hHeW6g3v1CQ7ZSYr9fEhr9IZgdWE&#10;PZUC1e80BS2bOV++WHv58BMKNepnaZasEjfUfRvixTKqLZmwsBGRL7JucNPgUyWc7T+t5oZ71rTU&#10;ezyTmaXsyeIwrVSUtlGqJMzAnjN6RSCDTUPYACbGKG+ciZ3kYaxZqLnuAoBBoJy8BkkVQB7IINqr&#10;/SMkDUDzTXZOaDUE399idioPoB0RK0S0sE3xmumlBzI1Qo/STPP/TPxU/Yv/I9CCsgHoTtmeKMSM&#10;cC5eST4kOKI1o392Zp41zBMt4lXup65MzBAbv56vzzZ+Njoq4i2PlLaXunqZShHwDpRI4WA7uttH&#10;9mU5+Ik+NPNqvmfVivJj45/EbgACgVq55Rn5yItwjgAmqMwAlqilFPku4mo2oLclDKPWX37vzVQt&#10;dT9hm4Rkn6pLnatsbgekJN2w80Ajn+q2JdF0KIabG53Kmz6B4IJpZi1B96RuvLnBrthA6AhBiMMm&#10;dCPinmzbRdUEFr7zzrWjEU8LYz0BWHZx9V/IgeYasRHE5LKj3YXgbQGtrhjtR4ojzZFUh/Xkjxqj&#10;KGaR6lyypdACslplmopZoPgo30QTJIyX6Dw6Y7oHjH6ISUAbBFYUkXhmHErq9SV6w4fA2tr8c45A&#10;DcA7RBl2gBwcJN9ITjIzGlvGBhqAiZD5KPwco0DghRHhI1oFItUhkiMaU3J7hMEactsI6ch/CPJI&#10;jZwTP6BOLg9LyYg8hwBigH/yPQ/AB/GCY2NkQahmEZXYvq/AFGNG+0XBWRX2D9upMLuAap47/mCR&#10;qz09w3Bd9ejMiCq5w0J4U3FPq+o+KV5Mipuaj6RSGXMRnpgbv1EwUQXfyJFmgLAxq2Ad9mOyIAyH&#10;m8s+ripIqrPX3U1rQcVwvJFt69W9E4sfsoXbRkKFyK3LHuKcuZGPT1zpmUtVyqKtsPoZtwQv74yw&#10;YPAqOsQfe6LiGwqB4L6HnayR9PQmpuNF2GdGlnEM+YzuAz6p9WYvfKAxzRlXGgzMYqdhPYBfTlTQ&#10;o4j9d+jyxIoq4gfnaGcXWWsaZgiM7OQBlKfF0LnvbdsNDw5OKOwA0aqCfQamwsdhS5OkEWQTSbP5&#10;8SgSMgmEEBRFVYVETDEDm5u57zwA88of8lJCQyrjHAcqFUzmZhzh6e4OgiXEbd37+yAXuExqC6AY&#10;4OvcSrIRPj6Bl8V6bi9IOlICcZHW00M4tspMBEtkyQOq+a3mx6YVQS5yEkXZVqx5gSbe8hS6i9HG&#10;Loq9kRKDnTUUk34iZiYgZznbJVVE1K4HxsYDY3P2HcDHJidijLZBJImjnMuDscdaKmf1IBrjiS4W&#10;UKMzQ14oZcQjnO2ZzZjWPPYgxChOK8EePA6O0sQEdTO21jXHE3k3fkXplViF48lJ5A+VVc4UmS+/&#10;4uQSG9g8jT6pBEB7eDhWxS9NmAVwSL5kFzJ2T7Xf6ArgdySIDvTDQKt8r0hJhFZSh6ChBp1XyyHZ&#10;VPXeJdAUds0oRvUSWGHcA8F74phiHOlg2KQZGG8sYpoSukvageQcJsjWyvLDkK2bho0iCeMmmjPu&#10;wAONXu3ocJk6ZC/g8cUNMAayGRTcV6iBF8Q2co8t+9ujXBIhjQxJgBKV2S3lYSU9qs0sSH7OMQ6T&#10;tocHNGCNzZDpsfY0sWLg4g7K4NJdqTBfqg1XrCxApozvzAIhVFD8zGF3TIWnTM/q4yYwc2wXupjo&#10;4bFgQx0VRJ4AHvNDNEi+CVGEcitFGnwxD4aOd3KMPqnYRFAXzjIVMCp+ivgTTMB8I8nhMqLuwJWA&#10;QJvyh09i2bLhq5j/OjM6BDx4sMB2+jgMtwxT4QyqQ47kszJj1KczLXZHXkoOjOk+AG3iiczgig2m&#10;ASDJmMUnAymfFQaKbVORyLmgOB6cqOGM5NZLrAifxDahCKzf/DrDPgQB5cSqNZc/ho8xxcVkswuJ&#10;i2U3apqDlQiX9A2s75189HDlex98ClrPkGY7XhBdhXTUumrvb7339mt3FmenRgCAYIJE/ZaSbCiy&#10;Vl+l0ZvVsx/2T6/+6Hsfr+5RzPeCktJcojDyufvLD+4sTvIK14iadI+NgfI4ekWqalQTNODXXYSB&#10;j0lp1vc6TLuhHtsipemZGOldmp98/cE95vQM1fSMLAVRTLTNbYISSTRkA3vtXjs4ebiyRS+NuhaW&#10;KbwrlJkJ51hMPsLt2Zk3792dTGoUt2vEFZ3VhjyTNhG+7JEoQIR1kpWdlomEYdZVglILZNhTh1GK&#10;lgDL4gThRlhPxiPuz55J66imFsVTKyFDJ4IdHcYTJuXIpYTZYEbqfkrXXDV1lS9LMuIRsxc6zVdu&#10;3DTwFJcn1sDmH3kWgVGShgX3NJsPTTByyBofM5IWwEL7tDO9sPz2T33p7ufePCJQIyvAGA2BOoWP&#10;l8JMpSo3dZrmerIaMSLVb1aJTKzVq2zmJ5McVzAQQNy3O5PPQui1vrq1+viz1cePiJKoRXEG9TZp&#10;tcfSUqMQam9GzAn/hcziO2fZa8B6DclpFN6KtxK76nXxOgkJPWYhJhjD5Fx4QwsZTOTtn2Rd1S0s&#10;EMn1RHwa2gZdhaK44WiTQigtgOUhGFC7de/IRl9YS1sH0JFikZijDRnegg+FcKVfDyDX0G1Lkwz4&#10;KRSnM4SUMFYEp3yztQFn/oDtQ2dfnDvbtZef7GwxLpKoBqI2TopZbGYpitBau2MFuE22I6J1F4yV&#10;LAJALQUih7+DPAZ4tS5g5Jx19by6JvlHtbuYAKc9pppz+IRGEkYC5JNH7GqWxw2c1i9WiQCBlSHe&#10;x2NgTtktFJrg0QQeyv41bLPJPOVAs8ru//Fv/3XBgPSoUfDiPcRgaF9LJdQhABmtmP1m6BdACzoB&#10;k31HhbVv+tr5NuCNsXBUtgS0Enpq6exzysbhw3HGEnNUU3LypRCveYBpU1QhrH72j6FrL6unxJgo&#10;X52rKFe1VK/FEcs0WqH66hc/IlSunmveV6adwLqLKBGi7QBhrEBNhVdNALGR/j7IvqjQQg6M4JLD&#10;HW13lnLCi+OWGCBjeMEyep1E/c5MtM9HbmJwL2IgVkdFFyNm4Od+6KE8mNCkXJGRcbOzufFWhNS2&#10;j0fK2XNva3zsPrqWvSop131QIWAwVGcsubCXiHLCiLBEC8wgCSE+u4hr0VDXg+V8+RHCvKQC48dn&#10;efn4voXzc5KJh1JU7dRly5LTaukUmlDPgLZ4pDwOHHI4yGwKJJUovwJfjUFfCUu7dgV0CHFN9gbu&#10;jvAR1IcLKJp+PinpmbQe8XvFNK0HErVUA0yKHpLFU4sHljP1NZvvnG+sb3DvFJhi6GbGxpXhs5zC&#10;DlOeK3odNkx3M8VFxAXWLIMIYMGiYJLRmdVVQiIKAYWlLtCx0GuWSBKXTZnOWCCTKJGNongSA0lN&#10;6XV+aLpvBAW9C/YvSXpOGq9XiOaMw6GtQTlX0iZOpwypXS6lAx8PA4H7wzlOz497hs9L840GN/6G&#10;uxSikT9nrQis3LSSmJ0nkEbei2lATTimXdfQe3hKqRLNTCPsK5FAkyHxQPjIQkoIg8a/jPf2JdRy&#10;4Rip1sieSKyvY8gQLq85JNLwEjUXvDa8Pt6lNsY43/eBWaiQw4Xx2VPNsE+DqwU1keUfM1b13nJy&#10;zaFOr32uCKPpMaxbmQRGdxU74DsWCZDVI+bO6GWHHmSLukaEadgHPCXf8wA0T7kS3jMSkKY9ST6l&#10;xvFDNj/1L2r3nI75hQXujhjpuZPdKWqlVYzylJxyU9moaVufjOQgZqj6FpKDQUBSjZB/bmygsAe7&#10;twchS/ME5R/kbfL0KlJBFmLtAFMZpSwBOtFKGFPUQsXFd3d2WXVYIZhmrt9UioSpj8ewz91IiIBx&#10;gmZmZijx7+3tlwXg40h08wBCqhY45DV5U9P4Jg4wAErfYSZOZj25JMxFaN8FAKnRoi4ozOjxsaK1&#10;8HEgUrOpWN8guLSTCStAhwMNjCqrH42li5brND9Mto8dQxco0xnCdGLF+ETjE0xAlyvFXeP4oJVe&#10;SFZmxlHylcOD4+AeuVuuuzi8tesM/bjjWkFhAj4gP+d7QA0oQwGze0BueEBAUDNVo664qoQLTstm&#10;M2Du2Fa8S8oLjpjkw3LvAD6LpOcFp6efx3D6QsUBTI30QezG7s4Ov2JrchElu2dO1d3Dg1kEdksm&#10;VNqzVFY0FtfdHvZvWzaUrVaUqZUjX1xcqC5Yd29L5X3+kRY4v+wfiMyDvQpOGDNWSIBodTvRjzRd&#10;1qEUz/zoyQMrveQxWlezUNFT/llNlda089Ciu/ngDPnWVcR9siC2CZ4cSxAqb5OERH+USNsOZmel&#10;K66ac1qtxslec2r5oeGIObSFfbtc7N+wgZgkzo41FBfofUUKgogCoGFs6tsfrf/v//Tf/s7vf7N3&#10;dKI1PH7VORvovlqemx7p7eyuP/nrv/5LX37n/vIkY2oQWFfmiCg+lepIa7Z6QZidCtLT+3ir89//&#10;g3/8wao0S0zHFDTM3rP5ib5f/Qs/+4vvvzcz3LO/u21Ko8hkr4cuebVOioGJ170ffPTp7/3JR//q&#10;B0+Pu0cGeq6GWtdj/Vf35ke/9pW3f/1XvkHy2jk+goJjUOmK2WTo/vd7qxlgrcxJ+s6Tnf/nWz/+&#10;dHWH4+EcX+fRXk7BkRsbuOo667o8/drn3/krP/v+IOOA+ziG4FOAqae7zBg9PSMiHBsdx1RCleCV&#10;4ZvCvOJSIV5Glc6ggpslaJpUmNtbt4PFrmPCTtC4Qb9RlI9XG7PVCvBULW83OTei8bYdJ+fSkg6/&#10;KyJDju0KKV30kRPE8vgiqcVxn/F0GEzi60RoNrmxs8VJLOg5UUP1m2z7RIQZNgmFJ52x7NSqLZMv&#10;nJ8eHx2iZKiULmHC6VX30fnl3knn63/517/yi99YuvcaU0rDPBmj3dDIR8w+A4KDHiZCEBD3CJhG&#10;8cphz2YHNmFTmAL6+zjhCrF0xoEEkpaJcxsU2aHSNzs99sEPPvv2P/+d7/6/v7eMIAHo6pVTleyc&#10;y1in3f1dzUgaQVnnpjiZYWU4Rc4U1qyI85zo5aUlzay5oaSVNJmYtFQcxd/Gw9p+lWxwPaUdx93k&#10;ZsVq6Hk5jOW/MIlkdyXSDY+A0jXiUkS20LyU4XVakTkSr11UqRx8vziyitnkmsWh+HcopnOz88S+&#10;Yay4/80eqFgo0or48h6viamOb7JwgDXb2Ny0dbO39/bt21wMh7vdPsAWUA2ZnJpk0/HWVdzjMogK&#10;+NRceVTykoFGH6K+KaOk2laG0qbXVKGPIjpq5ewusRWfjRSfqFu0tez0JLEl1QVavCR0VB2JKJGg&#10;BeYbFoCJfESXyT+Py3HjViR+myNRlKANoav7f/67f7NCW14goa3MBJlmcYrVN8+WNnmJ+tvmxqaO&#10;nDzMRjS/3OsJ8qrkxgIZ4BK2k0JEWocFFfBLtTrmG2q7Te2EnohdsL5Eb7w73oUsjXUPIWSUb/mD&#10;D8bbRCQOj2i6Fa4LCagK6PyTlI139MAbk3UTTARutKQrKZhmvlbvysoKR9iOkYlJZYU44tLQIbjb&#10;zkHo0sy7cDa5KEh6hZS1B1EOm8Xxh168i0D7pkz3NA4xM0ovxT0jxOdl7QkJ/KnWWWr0mGO2vRVK&#10;W1yqviW9io+fEM0Vjhuypz83Sdy6/AcLJW9Ntph9KXwo+TFxe0Y5NbIip7iCHu9giw03xj7mjHGF&#10;FuzcUpAflGYpM8FhzvHXNXGbyuPGIqi0WECvZ6NpPQQjEtFkkxEgFgXJ+JvSM8BnBB+4Yl6KDIeb&#10;INAdMoNZbd5UpNRafSLjDtNIxnOiOf8isiadJuvirYEt7HfMq4lmV06Ck2WTcEX1k+D3clTYGOw0&#10;jUX0CWoohF1pTlJy8kYGJhpwc9XsdXKGCkxNp9M7XPUT7DWfFwR8Z3fHPnnPv5lnVZzKgAZLa+SJ&#10;MJkiWMpIWPyph7EbYYkQdYkLJLqVZY6Fwlr10b5FW/M+M3GxaMZq0RvGPrIreDvueAgJNvMUOBED&#10;JFmoTGTuDl0ucqwTvV1trK85miMZCPuzYgsehAEyQ060LTDfRCpafzad6DLwT2Z0cBlcLcULXlKT&#10;AteZvWHNzM8us7PVMz09zXaNYj0Th1wV//S6tlnwRrWvzGu4B+oBqOVd+bOH2hmR4WJhkS9tzzF/&#10;kQLLW/OO3CRVKW0wcOOxmmVn+b8XlcHwLGXRIWw7Zg51g+L5jryFAsGOhKInmOnmFLiVLU6apNJD&#10;3Vw4zeZLGSLJZ+dqYlLdY6qlIYLinCWYVHE219dAGA5cjx+V8cWXRtYv0gzMK6ZfgxsYmxWThpUU&#10;mo6RBIKqAkSvPAOd4J6FqcVZAejgZTVMA4PYDNZQI07okDPA+2xubXOEOaRsD96IJ4ZGqldIrqj4&#10;XalH1Je8FOVcTzNQsk626KZobvI63aE6Nte8XRT2NcWsP8chTedXC/PzPJjFB/kJIVAJHa6Km044&#10;IHyAbKNkP59rGATrpS33jB/GaBjxlBYNKU3m/VmBzOSqEku2PsCHyI2VWpYH288qzJQ5uVhATGft&#10;/4TO5gnOvTk8yPs6jJV3NN2NO4fZn5TGcIF/IgdeqJydQoEJ2Lo8xW6yyIfwE1aV27q5uQE7Qykt&#10;kZ0romQ8dA2DSgglJ5aTWwK7nCZsASsfOEw0J4GC0rQ17aDyRktqRNAjcoR4OlsBdkS1d7Pg0Ast&#10;zDltmclO7kPNl6kdlXrLgxziQn+4m2Gu61zMDEs41JzfAigfgYWtDLDOeMV7AQUsbdX30c9sKsP8&#10;xLqS16lAZRXVCmTk5nJVGWk3ZJOzrbfmmQI0ICBi0pJvuV/a7ZTfZUdIpctYuzye15HVSXuV6u7E&#10;MZStgH+RarwGYoGOwIBrKB8dtBkHR//gu8/+13/8B9/60aP+0fHe4TFK/l3nJ7cXpkf7r/Y3nv6n&#10;f+uv/cznH0wNXG2tr7CYJFppMHfbWOECIT7vhNbb/fHLw//hH/6Tj9bt6+Bq0Uwb6T1fnBr4tV/6&#10;6s//9Juzo6324T6VNZ5tjRgfwceJSYdNc90z8N3vffh//8EP/vCjlfPe8T6KrlenYwPXn1ue/PpX&#10;3vnVb3z9/OiAJj/TQge/Wv1wCDO0efA4sB5ndPfs7p9889ON3/vWJyu7DJxXWYwlAwtBQpo2E9qj&#10;Wl3nP//2m9/46S8ycAfyb4yNGCqvxMbBLExPz+JMCNEYUzEyNopriUeT5oenTJwMOA1GA5Fe7Imn&#10;EEqpEZlEl1uPxa6qZoSAh9kuFny6r+FU+lI5aFX8BIUkdopOrmSMnJd01jkmm+shrCLKhAYyyU3M&#10;0A+Jx1XttPge0ckohlhmDy2lRQScJ1Jias3MzpRoFRsrtDSFLinTAjaXMT+iMez0Yrd9vnl0+vmf&#10;+erS62+NTEzRRbJ4686DN9+4ff8u3sXSv3uziQEqOAlR1l1tGJAabEhixqUNZFsJzU+kND4tjTdV&#10;pLGdIZppKELNTI9+9MPH3/pn//Tb/+J3X1ucB+gJS8ApBXICXdFTgmlxsTT5cF4SZakgZwAgp7ol&#10;NiycdzU/N8+sHnZmzrtcKY+Ck3Dl44lBhzTo/VJo12lU7qQE31gcbB4ZaUFmOZvUQwwAqtqJogau&#10;DMCLz1sDDLE/GVqrvbVr+gS4wU/p9acgX76JnwihysZiEpf215wn3Cx+69iZOAveiGSpQizeE0ir&#10;rAc/x0aykegvpbeCCMhgeFDxAPUMUyfD0rMOBYdhYwngaeviMRXVExc5QgeS2AmdnydIk7Gk0rhj&#10;8cLryejbOLRyNO5uSkgCYcLNBKOGNxubKm4R+l5ZS085S869vU2pffEkm3/o2YyU+fw8yNEg87d4&#10;Yus33v+i+x7t3Qz7s4zdpA3eWrZIU3uJ0eTNubhU2cK5LGAniFeRzoukVEawEsds1MpmyzHbHlfp&#10;YfWlsaaphvsjKr1p5FK6KoRFOdyq+xnnivJCcuV5CVbbFcxVShfivm/JC7q3HFJhg0BCEb1TgiqD&#10;MgIHC3/Y3w7Ztl3gstfkSXNhtFsQWsnncVDJMaeS9js6uY8p84GQkkXT8E1pDxaQbd+QglINpDII&#10;J8ft1LKDglyG8JEbVC0QvJc2WShHG+sYOMrU0IEs4XoWCuWRmRCKDicxEsosLwCa9f2gxspbRGpV&#10;yJCbUJWBmBJnBCXsJkC/PDwEuj7kAylHk93u/dIaANVTOpDoKIohkOGNkl0mr9B0hj9ko2mPljSM&#10;fpTpwAC7kHpoD7dFkpszV+hmZu9CiiOrHoCQw4wRWn2ISWitJwmHPMIFksYSFgIAYSVs9YwKthMD&#10;ZBV207rAtaW/XTkEaoZhYwFCIJwQCc4uLthQWeKvf5npBQiQ1Cvd05HABvlsWH7lD/MwNljIEiaJ&#10;fMR079pxbmYl7V+lWLwmGzP9mvYkVJQsyphUkyOaVFkKEysem+BsxGRrcRdK+MqqNn7MYMeCOHk1&#10;NqdnnztMCfHMWWYK+HZ3sUvqRIBjCZ/kyxb8YFHmeAF3Q9RpZNywYcyo4vVtvgT7ylXE2pLDE1Lk&#10;MvJDa3RygeSEgKpnBJjigcEUiJnizzLkp1grXCofIyopysYXKG62mjboOjUcOlK0+AidSlBhlT0x&#10;JtbHaTG1MI3RVOwlMv9yDVL8Y8Y8E05xrwhWXiDFgWQCg1OZx4z958gwFGh1dZvudE7Z9haNENx1&#10;rzSdjRxJ0jxbMMTN/bwKOQhexs8FFNIDKvkSacdSApcFV03Z3rN6qn1H2IeqyfBKGkXXL9h7emaM&#10;e6TVWFcoRoFnLJgO/4xClMEl5iaqDCaNsgTPzicmpuSoBQtgqWnlJvZgGZV009JpZMgEyX8gNzd6&#10;65Hh8ahiGqRDsW4WoLDRtoc5J8ciCR4Qb5oydjQJo+4eusiFY9vGnasY+qW+Mgqt0o7ZYDzAqn1f&#10;i2lovGqCYB8lyhikhrtKGJT5j2IR3NhER4AaytOm2xKKnUlLOIW2ddYwFkdTyzC8pGyDZ4cpAPSX&#10;MMsmOk5gckudVjmFVwZKcC63QxqrrLCSVDKrbPgXmV/BdSpQoYOv4l4KgDe8ArZfmtr6hVpy5Csr&#10;iE/nucZnZpRJeJIfhWci2ayRdAP/xnoW6kFsp0dAyIjzkNi/LGcyzghIZoYBBldH28wIynhEEW69&#10;cnKJ5ov1YXFs7omaGaaFb4F7cGG6M4qi4m7WDCNmqL1RlUj0xzKAiV/ngkmjnBc09shmnWJ+qLwB&#10;5XHyRgNa2GtMK4/8Kz/npkCjhxAvBQAw4gRWCSPR2AkKztYAZB5jQHPOIGkPaVFB6kwxF9qTZRlT&#10;/Xo+M4YFe22/wzXYp4MB6qyFr+ZXWKGpGMSSlqwu/2dTaSEzQseWEhl3RpBqqcALlRrC70LHgHPb&#10;6v/xk40/+u6PcaQteq/xKGYMZ5bQWtfnp4c/++Uv3Ls1PzbI7rIeyGs26tRRDw8M1+IgY7pWd4//&#10;5Ief7Zx42AVA+UytS0RDH9xZWpwdH+zlVS1ZIJLMdXPT5RKn3MWSACasrm9++Ojls43Dq95hqG24&#10;oP4espE++nDeev3BxRkJrZseRmvah0SyFC+B3haGCO3epPkvto8+erSyT0cJK0PUAvsfsi/0ij5c&#10;l1ToOxDP7twet3lYbg7WxqqRH0ocEIyc0IV9zN5JA4JvhFyRIZ1Cz1aPOQhs8kwDg2ZiM4R8ehul&#10;FI8VEiLVz7kuQng0NdB2E08Jcn/DGA+OnH5p93t4MNLR9E1hLhZGkHBM/WTclv1zjkUS9El/o3An&#10;L2I8lo7zqFnr+yJbzweuuo9nJGiY0l2Sht32+BGKYz0EROhRfu2X/9KbX/zphaVb6N/cunV7nFg5&#10;cwbqtN9UYALL5CsbLRy5uohEnvrcm4ckc2lKNHnvBDv5kXSOaqfx4iWP7Wzvv3j444cffH8S+OPG&#10;dzsOj+xaLplOnU9dhZe69WEGaH3D0VBip/IujXC0HMIjqCDZmD/ltWboVSJhY9Aq2IaCRfmF2poD&#10;G1jJ9II6/xpTodCaxXU3qvR11ZXs57YOHfvJ2eRI8aCIQbPD9fcsC1umlOjtgDC21MbypupldRwv&#10;W6o/CfDoC5fZRd6ASyyCnHU2+98sGqsGBMJLgQUfZHStprMNjXLzZIPZS3Ms08Haz3kHzxy4R1MG&#10;CwGRNwClne29lZU1OnowTThFRrFEmvKIJsadnX3ahst9lO9mtQgPcC4Y5sxlHKbWQn8RH4rET9ar&#10;HQchzjj0CSiQUCeDj66QVbAZGyQLxgHrb+TRjYDBeOs3v/pTbBp+ZGgk182uNe5okFSLCel1BerQ&#10;PfC3WVRwdHVUtX16zdLWz/0VEKpCfAKFyMhm1k1ojWlUR6U3Ddm8DrVXcXEHNhIVGZpgFbhDeGc3&#10;eiYQOd4hymncez4kHwbojteU3wT5x1HZ7fJDEV31jXhPbIA9TwqJmtEWLBEgGHRc4UXehdVQXFy/&#10;yB9lyIGD+Rt2tRxrxKsvGN9LdkvZC/SCGUAkMEeb67RxH6NhdXB4wtAhpCpofiCf4RVwSGwkXFQg&#10;PGmZ5DPCLDA46O3RFcr2sw8nIQIFEL7J7DbzGWLBTB21CzFD681npH137C3jJ+l1qihao+GWDv05&#10;29R0lFuwtb3FjowSNMFZo5jE6mW8mqzfGDtSF65G0X1tT2YJAyERb3A/o5xbjUtYCL02sTooCWkM&#10;f3BG9T3JDDQKiHIkNuQz7EAahPhe6pzdPr0ovPGHhoSa3QGhbGRMhQBHkfSJTXIAHXWC3pSNEH6O&#10;zBZqI69K3C5Bo48DBiDKkEtlzqsNu0CacHZFKx2nE/69ey88W7afrpsLkTiiJ6/xkc30kmij8Qv7&#10;Zs5kuyV2TI2YSoLknOKe4URNigxwPfElsmWlLimzWz4hVOY4RbcgRkrecyXh0d0W0jAz6pcCUS4W&#10;/Nudb50GEpSEGXOG6HDwrNjrakJwwjfADA/OtRlAG0QQEEAtPZcCF6ZnkfLtu45gooEjwQg/lAhn&#10;IkbQ4jy60N9xK7bARxVHEpJ84oiV6QDKLlJzIBoKk150p9hhYQ/zaxLhRGmkBg4/Zg9bR2WvJrHJ&#10;9uazA/nTWqA6KN/zYoRiiBPCAMZUQFQ5ODhdXdlidKmDfZDtZxSVyv3cF/d/+qwafL9MdgKaLLth&#10;ujO9U+gmVQ58qDc0Yq4mBWWGNSfmNeWz3TONxJ/GrHKzIhqV+KS3ONRePZOSAFrSwmE0a96c0sW3&#10;TJvEiR42qAuyNbgYHsAZd1kiABpP7A3A4ETy+4DY1HFM+QhG3jl3HK7iA7P4GLToDRrbKoFQSrgZ&#10;pqmgtltFzVdCPY6PkDyFAuZAnwC+mmiTrPEnu8hRReGcOLpb5wRyRouR7CK8Ubtartlxjcg1pjVz&#10;l6OkJBhJJs+xCcu8GJ6w8vkghuPVMUKfIMvuBlYNXBYca8W71Apzd7jdQRCFEQTFPEQ5HunxcLYR&#10;LRxKGUtayAGx/SCPrwDIJj2eE5KTVp2zUDcroGMa2HMGs9r6l1h+M5LQojCgjWqFfAavmd2FhhXx&#10;ghUV6v8pwJQqCdCL30SQKh+vYxtesAnDPpYwlRCzEDP16L8HttP3g7EoQkO+IdCI3u4wHx87rxpb&#10;egq4PMCygC/sOuWqeZOCFTggJlBiBVTjnUEOGIk4G8kJrIWocSqfwKs52JQU6OQM4fi11XVg/tXV&#10;Nb4nIeEY0BbMNJ5SrOYx6Q7y87IfuREYP+MGYqA2R89mG9hTxRiK2rUwLUYyH8fdzYpx2zGc9rh5&#10;maGRhNASIlKTAWbuBx1l6mZx/nggj8eNIpyurSXHtpeKmNeWWJtvKBC1ej9+tP7H3/10r31BdZkf&#10;UbYgFGeODL0058eHP/Xe28vz0+iVYTtjdpAUshtbO5aMVpvvFOar5xv73/7g0U5wam66I9YYnzDY&#10;untr7vbC1HA/eRqkRI9OQghbIKqliM9EwLSytvHBw5cUWK57iWsvEUUb7LtGiBRpgrdef+2yc8pP&#10;MtCGKpCBkMeHpCnSZ8V+5IY8Wdv/4WcvD06YI+sYOFMahzJaZWSbQ7u6NTP1zoP7S3Mz9oS2hAjx&#10;OCECm5YoHJQTZ95CTUORkmGqphUZF2aB9eHdWcwKlJWFNMqkC664wQwKDW5ualjdqfL9JqfGwdQV&#10;68e8hjPP8qSNs3GfUm1zuFgfxehwAUHNBfIUugPeEtpPpmNckVBQH8U/eZJWhQA9ZAHDswzwEQwV&#10;90HbzZNLCMHNdUJaMGx2D1KtzNFoDY199Ru/PH3rjg2W193zcwsDI0NEY26y4Dbl+16lK3qexJr8&#10;3HS6IaQ0jP1XaU+elHQmDdpJRtzP9Wrlv/ghFudg95CU5sff/85Igx764chnCDwcJosCfphuCVOd&#10;MXiz4U3nYp0MFSpaaIxVGj8g1ce++ihzGBslhG0wUKwAJo74z9ghy0XIgamJDLo7Ki2gTj6F6xf+&#10;p2xtlh/DmU4SjkBJ0SPRZhqTiEMgKu6onLaZKN/anuc70tmu+04DhQuQXgntCO9OHou/I1JIltu0&#10;TWYT6hT8JnMzeV2gn8mJqbT5adJRXjHcCvehGhTVMXT8o8EGhiX2xNk7+P1YJ/urMUeAMvyE3GZ9&#10;A7EnNQ9wXKQx2Fr7D9snADQcUHyK5tYplKouBaYEP7VYUehjFhyFw15dIe2mGTVBSm+t2w5PTTRr&#10;ATOt9Vu/8GU+KkcMyUUcZKJb/UPl7rXZuM+ABFWiEttuxHZ8ObajgeEJvBrIf9LBq0IiGm2zgSdH&#10;crZO156N+MJzbq+KorlJAVSNPOW1pL8Hz+cF2PDqUQSblL6ltxausGX87BScgxfhyNh7w0dNOMKe&#10;wxzwCeCAsZKBJAW8eTWFbSJnwZvyE94LtjrroktRs1z3k8FAyjrJ+UnTc3iGxLejjJfAA4KlpczV&#10;YJbgaky25j6Rw9QMOLSk0ara3NxFRRrVCjwTgtHbm0hM7GRgHLPE+aP8A5iOQ5rOrFtbHkB9xXlP&#10;qK8S11PuVKE8qgbSYVDQmp6ewzodHJLjMqjUq1KuwAEOtmVDCLdni4pQQA2ouoTCgJJ+HAIv6izp&#10;dC9CTk67eL74tw/zh8bMatcgQCJnhl2CXSq+BPuhwGz2AwYt0a2eK5MENag14oZIcgyxzjGGqo0x&#10;TGB6ZnJulrqkUz2jHjiGTsX83DTFmWiFav2DJRNcUvDhQpxGonYnsm9TUEQQg1P5DEQAtUWKmAgu&#10;RB0byLaHBzAgiAxqd3cTQI2wk9iSbc9PIEJy2+GSoJQwOTmCUA1cGEYzQdxFeiENz54OBHyxNmxt&#10;Z2AznXrEdB6zjFkxzu/r3tvfPjjYAautMAbDh8Pw8ZFJixMnd0VJxgn0uEsFsp3NignwHhRszOmh&#10;PE34KwLDrJh8caaKqJn6vpkMBkj97JRAXVJYQyEJ8CJNJSeC6bxuuTrJo6a/GjXMUEjVyinywdIC&#10;h+/XCkxOoZ43wgEuEIHbx7uYAumutM0laOOFml5ZsOJ6wp439WL1hSgkEBov6t1jDTg+BZPlg3rB&#10;ToY+RpCn1KJswq3CGPCENZKhkZKImZ2Zm5qcxhSmvSSauVpDOpUhQUn4JvOhtrO9tYOUC3N+khTF&#10;m+sWKTWwlcZrKColpdHRyaFBeLdUJOSwm/OXLpz8dwECwtZo5wZ/DwXcftUo3wOrpzAVCU5BR7W6&#10;TXWi2NboB/Sxl0bHxyYo9EhZGufthN5leqgvZ2BR/UvVKFgyaBjSEIihutknxnqV+EwBpYVoGhkw&#10;Vb0N8UBpdRiJB4f7vFT4JKfEN/nYVgzo/jo4IGBFct5JrpUCFdUBP8k+XF5ewrqCL05NI7Co5ix2&#10;EnuM3adLVEXLzAAFTeBqGcmc6WLOIWVeFtHPxDjF1TFko/kE0vDOz2ZnZxYXF2dmptnGme1ZYyId&#10;0cBWYV9Nz8ywGMAIvAW+nN1qMpoiHvcecxFCr3JA5WxgqxLwVwFQLT4lklp0mMzNzZJKUcjDmVZj&#10;yc4OrW5Ij/jFUjhwTXuOBJ9iEuw4KzypbfJby1zZ0uzb8nk1e6C4+IHSvNFy5I6lnhN/s5GZSWIB&#10;Mm2+ApBJ1nkue95jmEq/nW9B4viioueLqLPWFEWxsUalmRRc8z1DcfQUUFCF78HP8TV1hK1aoITW&#10;5uMPYAQgnVaFKloFtjWmMUVeIpcd6nRkANwmxZawIJ8hD1YSt7a2Hz9+mqSoGeBLDXCLyg4qSHCh&#10;Tk45ODvbuyoXudHtrOX1EU1aWVnlDymShe+OsGgmYzg8LrMjvE68gesHHX0Y0pddmsK76TDiBAdJ&#10;8c5IyE6vHWdSWDcQe2EhtrL3S020RR6UyVyHdSQwFLMkvPr48ea3fvjo4IQ4m5Smj0lp1BoRFWvR&#10;etI+oEKygFYAJpTOK4vYdppgIzn1vJxlT1tElLxDauw7Hz3ZE/PhcJ1PjiPN3hof6ruzNPvavcVx&#10;GmtK2dzohXWLvpzkBtybsxRfrGx8+BhxAdR4aMjuIKoEyIZvWZpFHuAueAJ60cnL7IxvMKboI2jl&#10;ExWgVPnw5c7HT9eZbMNHI4cmjKUkZ3N0ZjfBylmYGHvr3t3bS3OOnkOPh8gy6bFdatPTUbtuhrhz&#10;oziHyNcW5Qazymm9desWx4fHaNJTkOG8zM+hqDuNVfdXYmSZuBDLg81j9RkHz1R1foszIpJmD/FE&#10;aBHkKlX/NMzt7mIwHe/IKygbNURCS7h1yjfQiPDdXCp2g+CZIJzHV++iOzLxMSMlVlZeYLIIvnHf&#10;OG6wY8dLXF3sH+xZrLOScwXfhpQdD5E2hCtEZ487lz1Dw32j4z/45OG/+YN/86Mf/BBrMIZg/ZiY&#10;HVgmLI345pTh859q4DJTSb59k+sk6/nTQs6fpjZVwS/QM9UaeVw5ZG5mroR4DHkAUhqQuQxvFLTl&#10;o1WqruK9Eq8ywfDF1e8how+3W22r8dcWzkNrxwLzDUvGvTMhiHSWDYH01NGOdXpMFMTrhpOLrRZK&#10;5mEYIuFtkPJrwumpsF6dQxWj5VvwN4F8HHqUVGKVeB2MMfaZd8GIqstVU84Dcosc3VTPCm3htyCn&#10;1e6L41C2KvPQWc+0y5IgUdCT4ujFWXnRrnLldkGHvYPbALZkJbG6PBhIxjtybasz1gBrNj09wzXj&#10;/CAszM8vssIesCGgbebCaeodWmruig1U4Q0aFGYH402QDGUDbQMmjBGSExvzE76vKRfPnq88ffqS&#10;Ug/xM13clBAoD5RUEgAoLFQKDATG2KupqXlYvQQj6LdBjwKAhe4Bf6r7f/l7vxUg11jP+GmAJlrq&#10;DzYtsT0sjqiuQ1++OYldK/RlprLPp7V6I1Jt1oHRx+uCHbJSIcNYEgV95ME4BiICHpdSicSDyr1Z&#10;BUUr4+Tq58UZTTMDnTCSGPkZDTAE5bgWKBxo1GE/Z2dnKYqpSGdXnM3TibaV98m0Fh1kJvJYUEoD&#10;hva9LoDbUNMb2fJpKrDCa2UJeoPTRSXWe8YiKegQqmjaYoaqaOvMQQPEdHbmix3Cg8myDIyGRbzy&#10;jlHhDIxigxc0sEweNMXOCUGWIFGvSnG6NAv3OmNcihNCMns7s3pKOlYQhUuF4dgUDTJWFjPHA2Io&#10;BXawPtw7S+QF3/R0g7kqqVSUv4x45TVN6K3C1CQ1wz7sQ3hNIY0k8OJXuTxxTvZwOlzStKu0sYOJ&#10;qrjp+XcrE4K4vnxgqw2+s9MVbt6CrNVySoMoVKdHo79UJscLuYlCDI/YTiaoku1sIGvT+rQP8GkI&#10;ko9CsQ6VOudzVa+2lPG0zRjZJDytwAjjpriFl8TdiKZfvmpBIsps5sDacgW80ebmVgAwAzjOAqxQ&#10;XqTMKxs+cKw92RrJFGuK+8e/1NGTVGZAnPqvr0Dwwa03V0t7NO9riODeTr9pZDd5aSYmcBPZy7FW&#10;ZO8t7ogrbUOaXaE2P6TSgCMsE4ZNBSykNYJXEO62CF5lJnpM9wu6YWsJKQmBS7822AotlQsOAMzG&#10;61LHItThHJ9Qa2jtGBlRTsdWQlElg2DVG01fdLFMcjw6ksSVLYQR5PNY59EKm1DVq3nrm8YtO5fs&#10;CTk9m5ubm3Qmr69AeM35p7jMWS4Lk0jRvYfCIyaYC2M/8xiDgKmpAllUrYCnK8qlsI9pA3nGiO0K&#10;Tq4IoCjNL+l34ev68tS+gtX5iIgpuyYSgIoOm5SrcZvZqdk+whzyGBWFkdHAHUs7PimoOElhwKmS&#10;3fA3QmVOizvYEjfdmmOI1FJzZV6lTJc9GTkpGmbYJ+dn3P1qkDBtSEAfsu41VHv3iVaqw0bSEvb2&#10;cd/xGZh89sbrr7/OuU6r3gBtPOQPpbPCCE7ur2JHh0csmhM5+weQlGDr21IyMQ6OX6k19wJ3FmNl&#10;BQxfxenmPsguIE1NoYYiAB+B1eIyeDafi3yMsCYTTt0k5fkE2cJ6j213OXNPFTJ2hvKZH4E9ClDH&#10;DcXCG0OklyZ5MFmQaxtgV7wNC5a8iJYeR23yK9YwplVzzRmXpRph5cRb2f19vbigcC2qMQZhZfd6&#10;GiaHuJU8HZYCN46fs4ySsWhIJYofG+VS5PZcXd2+tRwbrqvPLrCwx/9j/JQujaCIB47jj9hD+nzM&#10;uaq0yxtubW/aI50RItnGMnlS0+i3j1JeiiuWtkn7Kgkp6shw2ThKVpZ1e/Daa7wrBp+rwh7y3qD4&#10;XDO3jIvhJtK5Wy09Qk6Q4MH4Qn/lem7MlK160m6SOnEnOe88l9eXWIiFPzvb29tFB4LQNo09zJtC&#10;ZhZ0p397Z4v7yRXh3fB0YeB4dpygkq4z3jQ63Q4stz6pSE5/l76lm0Jsp4vmYEpLVy1SGhKfwdbR&#10;xdU/+f0P/8H/8a82Di6YJUTh++LssK+nMz9F5HHZ3ln/u//x3/zZ916fG+1FaS4gtEaXizZB47xk&#10;BA1YGznk73/nk3/0u3/44tiaOUt3Z3lharBrZqTn/S+89su/8MWFidbu9iaXqh3PsD81VzNonPJh&#10;3+D4H3/ze//nv/h3P3rRPukZG+rt+Kd1PjfW+/WvvPvbv/HrXedtpuRgDzjIYTl5ED1TUgb4n8X+&#10;1bW9f/6dx//Xv/z+FuQ3Bvj2drMRSQtQZB9FH364tb+99v4b93/jL3793dfvo08OHZVrxTlHPtUs&#10;i7xowPEmsIlOEK7g8NLsR5bL3eGz06VASxgbTDB1dBSWobbC8Mt9KI3BER8qjGv6E+SkoUK7lBpm&#10;WTIOnXrEOqS+vr1dzIUjmDnpeAEbDo0SmJYowlr0VjARYoDquEg8bTMJG97y8THmwspNIGn4e6jg&#10;eFIllDYllC68NRVoElFAWZDMSwdFOJ6uf3hsv9N1dNHTNTb1W3/n743dvsuQGppX0BoZnBzrHuz3&#10;Oi8ZrxGsNQ3+VXhJK354KbqF/K7M+E1Ck/pNQ0UzhwkvXe1LWfWSFWKG9N+kLRyZ7fXd7/7+7/3u&#10;//YPR+GqIBbRxdTmwRkSj24U5CgnHEZ3ygpSkYl4a89aej71Ixo3AXjB9AxrkqDhoJhRFqS4c9yk&#10;w2MmNx3gpLBy3CChybQYceX5FKA2zlqxwSkcctYwc6SAODO7gh5CEx5rdEUsKsUXLINgXFpuiBL5&#10;2+BMqQDqM/4vHDwLRfw3LcP0xdkdnbgNIpWdWqGKWHDTy6TbWU8m97iZgMkr0GeOadKWZcKh8JnN&#10;1QHlWk4cKlS4KCexhNKA3aU0BTkbAO6ohDftZk0C9CtTQJMfVpm9KO4VLnqfdRAQ3iqRk6SX4NMA&#10;aWZ6pqQpcFVYALsLr52TzkdN6dWPgIPjzALxCJL+5vuft0Sc2ku64a1JufqhqVTYLWiRPmYzX+6r&#10;H8Wl52G8KAtJ0GadiLSEc5soPAm9MBshXABQj2I6Xpred5t60UiJBhw/FE0VfXMgss7J6E9qT7hk&#10;Xoaa2uBtzolHJwN6kyMgKg/n0am8IqVvyxGLzG/Nh6KhBAKXHmhZhjxFyoOXp0RMYTB+ihSpg7py&#10;nZ7nDKvR9MAuxqpihsgvOdVAtiHY8KFxiCaD6nLapyq1gH3o5LKo2aYZgB5fFT9JmviTG+oOJHPF&#10;lSMSSmxmdyFKu+cw1+lSYIX4BiNiGw/f8E/K7+SANbGx6fY5pcPnDLYb4n0MM9na3EW4CNfmqJM9&#10;wv9jctxt5sohbg7yDTNhb5+f8D365cw8qUoR31DyIy0GRARmLeCQRD0SFELjSm9aOk6/aTIdLGCO&#10;rSzA0lhzofx1aakhnGJQkhIx/yoJBAq+JqjpDRAUYQNbBFDQ1klJEd5VAFfID8Cr15qJuUYvy2jh&#10;BegcRiVYEro21ligSnfaCDRQRiKoAGlFW5Jok0ZoQAeaSBHDhNNO5QAJWTAIgGMejxdA8NdRQkf7&#10;cN05p5iOUN34iBw/lM2uoELwspmjKobIZJeZWcwIGCXlDjw9wAMzX3rJlOkd4g8yIMwampwg8aGJ&#10;KCS3fJEw1zlnL6WBlbRKObhmVnpk/QwxKiGOVU6bYpPmaUwTt+XgJ1tzZCHJLeVprIqWjlXNgVKT&#10;msUsfl2xEcwOBYyc8F02FAvC03lW9Ont95CJkde3ZzRsY54tbh0LVcwf0Vgm2JVOcyaxWLQJZdtS&#10;e5JG3rJgDm5vOX92BbxcXkdMMCkEllSTyejVGmTUD+ykLH2C3aZ7Jx/dg+/4KZrK5F5ypvGaTbkS&#10;5SrW4PyUW09egeN0GtXerhxcTgQnlC3N3uYsgFjXbB/VOsijotZVXtCLCTG8il2x/gLkhfEr0JTR&#10;Q/ZlycZWqhULV/PReBQLiQELv04NC8JxzKa5pHs7ROpIP9sGDKVTXE3zlBma1u7krlgodXaY0HfM&#10;fZ6uLWWvZDK6Yw6DWTSdLdw7rRdT/0ZGEP7iGRxCHgmYWhzo2blpWWcKnAi48F40fIMO8mBFSq1X&#10;QfBAPE3Jadu4kSqhQW4IRwshLd7kSq4X7TfEtfYwhCNKvdGCT0bNcOu5ZaXLnMlXJEKCsrwOF1az&#10;qHlTwc4MDCUIYwWiYCOVKwABNDmYUbZnlBu2HsXfzpKSnCZ7MzTjMNMyi7BYnTbCeZ8q+TQjqtxL&#10;FruoUzpvRS5rVa3GwzfOKAPuZQU76YWTJh833JDipA/Yeku/HMU9fZDZkUCiDkocK8UQnJDlAgAL&#10;AnRZxBLw0uYbAU5LLo2ua2Vins+4cLYc9EepXNpTXYhUt9Df0+xn533URpxubuqbn0AQ4OOS0QOb&#10;cpL5rZNAKBCptmLJJe7SdE5t/hDoMyAzEpFKGtiKJXlFpNnCCa+ZFiNCXh6nKrQ8NL2wVVP+Czgq&#10;oEdg3s24UlwMLBG4IqdrzvsjtFX5peCPgsm1BsnkYxCidx5kx4+CgryyVTROsD86NIv2Manluo9q&#10;MiUP5qT/4JOV73zwrEPqiu92HU5RPEFxjTINru6rX/nS3eUFqjTcGEmt4jg8DFy5qVNxs4j7WbpP&#10;nq59/7MXBx3fmqUehfbTfTXU23Vnae61u4t0aBrnRR4X6gdUhVSPzero0mU7PHm28qOHK9tH8I2o&#10;ZXfBxBzovUZn7fbi7HvvvEVZgsvnTvEsGSa5rRRSnPKMrm3I4dQdn6wd/PjZ5iHhpT2M6fnonLPJ&#10;OFnSp8+Pb89Ov33/ztzMRFPbR8fNsbOWagUSY2ObFPHinF3A7q3YLsGf0Y5hDB0EpOJClna7RSG2&#10;8HhcJOGT2jq2xglWMrrNKhBolB0UMilU1LBiDstUNoRkb94Fb8VvsTAE4rJKo+8a4SdsbijvBuca&#10;garwlGWr083V8VG9GDsUbE/VjuLKUyOyqzlNcqpYX56lSBf2F+IovMng8OytuwsPHhxfdR3uH2Al&#10;0d7oHx6Uj4KdzEDMymY8tgnPQ9PzThh1VD7jr/69FZr6XdpDeJkSPqsBEnlq0EZo0p2tF88+++AH&#10;o9QrMvGWILsq29xcriAdL0qiYzHSwUA/NDZUlrJOTfqx3Og6CIZACZvjT7EPXi23jw44hGa5iXYn&#10;+qkcW1EVFRGfxmna5BZNINOttLehTMAKG4+msicIzvXgRFQKVaJGzxuiU2bx2TnpH55ABJqQQ49A&#10;C3YKSpZetS/2pzJMOQo31WqeindhTrgefIqjdR10bXjBV9gT0WlIbNwgd5nQZQxv5GClimVIE7vZ&#10;CNYJVoEVUec31PQepFlIqOxOF/iVjUEtkX0Ic4qRpiw1xQPyZ/AmygBqsXLSo36KJSeVImywUATE&#10;SghPqM4f8oyxUQBQKB509SN6QZyMA4BWDQ2EuhNehmsbbv3Wz39BQmFSH08RGL8XbGqfrnvFHIBx&#10;MJqhVxrbliesVL7KcDmoTTWgytN8fqSfcPckELxW+iad+BFYVNPvGLvwRCuVwhinixrOLfETkQcp&#10;IN5IITD8h3OHICj3oKeEZCP95cbYInO6Zcm6JksXdFCIdIaD5ugDvCMLSUjAn4Cytn4S/xlEZgJJ&#10;SWsGGpTamB5ZxXZtI1FeE/6n/dDOlGgB7B1i5dimuAzQc66MteKaKSPy87BSqQzaNmvWciPCnVxf&#10;EjZLZAtp1Ci4bnw8lxSU12YPY+H43SqGsJgGxI4WcF9hUcJcV5a+AmE2FssC9EIBj+iNiippCd4T&#10;P0RgB/3AfMZWLRWAEDCAC7e7wzRuJ9aTDuG6+NXGJiEgrEcyRnpSHYdCaiTzv5lViuuVGkcx9qTN&#10;HuL+Mj2mhaTN0QFGk1sMusCpbhTQScwGB0BAiYN7KEqV3F3ITTiSwO/mQooiSN1Mu6oGR1aC3RIC&#10;RemK0HcWEbZwS3pNUc8ERBDSQD3Do+WA1/SQ4KeLp8F6K76npoJ7ozLnskoVmFJfYbBooeaGuelc&#10;lJGU7E0r38fuovKTdjJuLuNKNHD2TUKew2rzr+hLG8BlcCqtouC7w2OjQyol+D1ynIR04C4YI0Av&#10;qnaSwMn40OWfmeNpIbd3nYOD83Oia+IQ/gnrhJJM8F/4ICecBXd18keOJtET+yQxZfiV8naVQwhT&#10;zOTFTx2+Sjp07V0hiop9MRhXfU60zOAmSsFlpDKfMXFeaGaeguJPE3Li6vWXItM2WWE/+SdhVCrm&#10;JyX4WxJw5lJRIAzD1NK2yQ5PrIm9IdAUaU1MQZY85szSU8r67m1bqULHqSpNlZiy+QM22kujaECR&#10;EILduivYW5RypKqSj4J4tY+ZMkY+Q18BRwAur2ScXcaci6ugBCtMljYNsIuzY3syxfoTm2UkIgvI&#10;B6RWLsjEG+hZQyH3JAamt7sm3bGapASmQXkMmJIF6WSqbhDtaV1xaBOGPLYmWSg2Q2S9Uxcqb13c&#10;vQZozPqL76T07yVgEBRFVW3M0Z7p0oauMOlAaPt/TCq0QoysYR5Fq4fMhIIVjchEGOmPcObd1MxU&#10;WSr+UPJMWC+xPpUGbSg7maIx4QuOFafMy9IeZZcd8z3od+ujnnDKLCzAROLVUv7g8HEEoECU1IeT&#10;TxPWKORmVFqdJxbKFB+nMwFJfdogw217VT2rATgsnTkdGgmpYCco8fgH26sSqxr3bPUqZFX3jslS&#10;nlzWUuywl3FJjgXjHXkkVj8kTKt8GTck8qcJyg0NsMUUY9UynSuGKlfQAf7Q0UroRv2EVeITofxD&#10;PYp14+mJLfzDx7FtH2J6UIRCTwsLiPCngwpCZu5WVjpV+gJ93K6hwwUy98RVwYcTyv5hHdg8FUZQ&#10;jrD4GZSafZ6SeI3+CNSXEm7GxFe4RUoWNEpNbUvHfr4hpnYat0WVRFjUekUmlpbfNvnxZvj6XC2w&#10;MTgABQLYELgVgC096IUjREv0krtRE49tOu0BNyXHg4NLQc9Hymli+JUpjUAc93Gg17GhOGZGEG/u&#10;7n3vo+f86epFsjwjYjpUco7JR/D2NPST0txhNiU78AJrQ7gD6xXAVPpY6VQjPI6kJKv+0eOX5CQH&#10;7Pek8Zim3uuLob6e1+/fgnhG5YWcmE+XCVO4A8nYmhdc/8g4ieSTpy8/eLS6d8JWZqt2MXeKfKYf&#10;DufCzBc+/9ZV55SRHB77jH8qbSGlwJR1YBUssFHXfLp++MmzbYS8MojadlSCWSlEo4N0kJGSLM9M&#10;vnXvDjQx7qHqOI6f8twVhFpwcN7EArEmJQNSKYbwiYwyR4aUVoc27J5V9ZQ9bOqEhhMRXIKNtGck&#10;ekkzHpuKBxOyBYSq4Zj29ztY3WMuH4nPZKccjmwYmgN9yPaUgoPcYIv4U2ekWhvPu8hbTktJ0UB4&#10;fx5ZY77JefJccgN7bzKBtAfUkA2AJsLF2QnvX/wBkq0jVGQGhhfv3+8ZGlnb219fW0OsCu7pwOgw&#10;DVUVYtdcWJfnJnNpbGRSGm1ZcpY/m9A0ltMcyKdWIcevhnhWL9kEE0SJlxvPn3z0ve/Q4ctZoITP&#10;OeW+pNzEICOEjzwa2JiqIVS5gBcIgX/QJtEqGDWyQ3FQSb1Ku4j3cRqVYpCaQCP1a2cnck8AJElX&#10;sAE1nVOdkkE4e8fcft4n8YxUnTQlWm0zUKHnEDoMUEg4yzw4uLlNBLYu2JIn5+hVSbySJYPtLEdd&#10;Tz5Fr+TnNNjpy1IrECipY28eLrdILCmqp4nyNdr+t3AXs2t0EcNSOVPQolioAi7pCOSRDv52ipG6&#10;apZqrW0iUYDpAyAQvuRGxNIKJMMdMMqjWg4down6ZK9WrlXXz//M20l6GfvuTKorQDdYl1gOgHeO&#10;JgtFWF6UyyjrdLhaR338tZ97N5k3jd2j0EKmpymWKVtJwR6lApaSfKaCb9aL5IB9bGnMrxMHEQBr&#10;hzKew2OnVyBGZXn5wE7yyoAwwf7U71kyYvHg97I1OBh4C8ImGyrofJXFQx5Cx/8hnw50cnFxiTCF&#10;2J2Xv3XrjqyGiHVhXJI7eYM5Yngv7MPM9DRXyNoYqjpLAVFX53Zjl8ivuKlcJK+QAgSeW+Qj59Ma&#10;AihmBawO+gz2EF0lygp27y0tzUeWACR4ff9gl2uzJ4QcRtel9HONTOaViaEojkQ6wxlwiMpxF4mV&#10;S8w7SXBa4NvopRqFs6VYN9YmGn3DXDn3MsJ5k+whHpOROK5V2FYqUMkIJBZzAlF1hjmaOgo2+idg&#10;RQPLYfQiiHuIoGGsqXbAKYi8IVELYZMhHYaIPgT+ST6zvU0PA+7MIY/0CzlFDnGqNjI7IHY7Tx+v&#10;PXn8cnOdGbZn29tHqyvbWxsYJmiARhEbG9wgrTEIui+1dUCytLsNTC5FSK5a5maKbtDD2oiVyfFT&#10;8nrQCmcpifkVmkrB6lXWTDKkXbXbKs1OMFAdmkyfw8TkzPQsrRpU7aAZLy0t8zc8ClEHVDOGFeyn&#10;XWwSdZUpegRQXZxGr5afyDHNMWPNGTBikin3TOSDvpToKBgs4dwBfWu+oaAyEjpUGI4Y04teh5NJ&#10;FSrxUFlKIsgboYFnjKodnWkDs7MTi0szlHdoTFhYRO1wdGpmlEaSiSkGkgwuLk2R/7CXqVPOL8xM&#10;TNCAQaHWaxA170JqDOlGOawcM246H8GzGkAUU1UhdVAIjSmrKjsJMNWD5sAfIiQWqil9ZCRiVFhE&#10;fdL6oTfETdh2XiP3JJloZOxDO9gr1xXdUaMYblt1rArQ5n5wZtn5BnbM7iLxDU+OgjUnpngOEi+j&#10;WlCERVY41HDnhISX582NJEXTtpdgXtq9lV46uGh1ytyMCK/ZwiHLlFug0C1UeyXF+aR4VG4xXYxj&#10;Yi4qmwHlRuNbvooqUke8jrn67g7M3WNI8GxL0vuDPRQ8VBViq7chCtBUnWaJGPRQC5zdYeWdDx4A&#10;XjQEYpGYXUidoRrKCoh30RkEnWL6ipi63TgxHwWZ8yu716ICpcBfHEMim8CDbKwzwAjoQC6apES1&#10;PvWj3CrzPaDEDFopbniyQWNC0wYNpp4GJhjhhaE5W/SQmVGUx71fENy5rWrRKnB9jIQxb4ihS8OR&#10;Un7kP+FYG5QV8sqLpy8T1IYU1DHB7G18Jbi5E3QGeqBJY6sJfbwSi3xq3WIPo3w9CH+DXy0tLty+&#10;dYutQjDAu6jyF3GzSM/ZsgwuQMik3poqZE6BZtukS6Qby5AV0AhEjKGLu09lL7RvOr8VotVB2oMP&#10;BUAjwscxrzg9IcfDYcHCwryT4LL5LCRKnlR8PyMXsK6Ot1Manlkuav2rMMICYrENLC4Qpzbsw7dy&#10;/01iezybfKjsW6tkzjvPbOCiYVQskipWQ3ekCYrby1kLyq7MrxVq2w7FsPhi/2Bqqx6VYpS7yrzl&#10;4pImz/l5pJxbHAF2DruRBcncM6tessLos93e5n5KhU+3UKm9uUkyzT2pYAmC6Vl4KbYlHDbAVDY5&#10;bKYGBk8TDM9lW6ZhnY7Hcewu5D2aHzOrwK5ftG0o5lDn5+CAhcFUkh2wub+6ii4OLvX6+FQxQDoN&#10;+3vIWgVbr03/MZzXR/s0Ax+PTYy/WNv43kfPPvhsrTUwFnYNdgUqwtE4w6AJudrtr/38V+8tLwy2&#10;ug/29ngO9HqKVZ7i0wsCIGKAnJTLza2tDz579uGTtXb46VJQiEgQ0hzsf/uNe288uD09PhA6UEXH&#10;pQMpPcDIDPS3q/fZi7WPHq9tHFDxdfxm4vnzvu7Lu0sLX/riu6Q0NKNZ5sLsOA7VHNgQH20xuT24&#10;2gFoX49X9z98vE6VhrSrFM8wW8ykH2NmZ3/3SXt/dnT4weLC/Mwk6CcHOsF4igbpexZjArBw2elG&#10;Lqli8XsPyJCZNtq4iCNzdmhOI6LghBLYuM9vkAi2MdELN83OmeDCHAEOIE/PCDg9mihYM4tCto2i&#10;aUeEVYIy4jbux4sUggZkp18DGSiEJcwhI8A8v1bYdn8rHoxPoVOCuL9XSQaTZpy4oBbpWHRGzxG0&#10;Ap6kLEwnbDrwNeuEkTuHNMYxjWv4c+++u/jgtVuL6CbM4tR6kIaQ8+EgWCd+iyUlpQm54FVKwxVV&#10;BebPfRXxzAwj0cXN//zXq0JNvnEnVOv8JinNd789xZC1kfG4SI03v+f+EjELzSc/xR0IT5CfmzM7&#10;sy79586riXfQR3BB/Lz8nUX+cLdIaCBVQZhFVMyBlTZOmgpBGOKVIxhjr0Qy2/qT/3QBHDCJWLEB&#10;IaGrS0WU9/dJeMhEeCLOjcso4IPEviZAFLynyEdEUNI7JwDBeeEKUyc33xAVsnHX8CpzqKRfWTq2&#10;lpA2WaMHgY9gT+h1lWS8jqbKGNn/tmM5GCOt+XXhwaFcGL6ntQbLbr/i3p6FtYiCyNMz+WEiNcBH&#10;w4Q38Qu50R6TsKz5npfDfZuTi/iQDhCH41ZO2bEg9MQ1IQ6g0U9IhqG+FHF2j7vxdve2HVR9s2lb&#10;f/83f9lIM4KhvBAfmMVFIxKNAsYzLS4scPP5JAUGFWWFSyRk5pgtLS0lvuRI2Epusuvn1+7zeB8j&#10;PVrzYjQjzqhAjxEShiGNqoREnBAOEn8jzMDWJbUA8PbWqol5TXsDd5fFglEnDpCUzgwym0x5bNXi&#10;gAQAFZioaPapz+PlwnWW0VJV5yCf3MSUQyR92EerRrzBmZiRjPWIeHYrY4eN5tncBng0nGSuEACL&#10;ByT5YTR7lIisw1rh5Vjj2qmDlGPjo1XmWlSWOlLmgSF1VfhIUJneLOWoc3ohUNpGnG3KAbeXgxep&#10;nc838nsUe82E9fRvlIiH4fsAcAtHsUZtAt6zOCX8RMcLQC9bBXcFU4UHAyTRCItxFk8fZMrcMORf&#10;TizEBnc+j0ml3gKokIQgbx9HXn3vvuHx0WmcMsaJ6CKzafU3JKRki6TivBfOjyyIvi5EeyOloJoC&#10;PArCSdqgoLrBCKJ2RHPY1iaI+h4iCvS8MiaCpnAaWPl5JhLKwSVEVG4hLeNHTMY9PgMFJPxOKxM8&#10;YI49hSDiWoBnonBfk9eHd8f37UMIfEpnZB7ZCdfDZVgAhRZMX3gGlRqmySsmrQ2nKsvEZjY3DQ2p&#10;DFnKhEYbCsgIDKC/dJK6sLFXRBgJ6MV0KeJRbElnyjnrp5KB0thk70xFIAEG5udx3P1T4rHoHODD&#10;oOEOk4VFDmF0iqmvWPpZcjClFIK1U4VQfpENloSfUqETjoMMaZCcGZRyg/vc7hcZYpqhcKlF7CL9&#10;7gfJtKUoaMubKhiLly5OoBsbpD+7WiZb5OaCgHc4phxJjqqJnGVPRR2KQMVx1neESZgSPAXJakJ1&#10;0G1OqvOjLNFEIYe1tIwJgaxijjTjFQvUTrLAQpWwxevbsdbgZAFvlFIFNhgYZJNwanC81UrngYky&#10;gZ/MrjzrIVggUnoUNcZG4XVPcLEICbC9Yafu7yL+yFMUfaKkI/VQnZZjeqxlq9ERSEhVrU6h/dSe&#10;ZC0wHKk4ibHhUNQxu2Adhqld4S8zU1lsnL3kxhKNMwaC8qAqvWJTUROwJFttfrQgjkZkmlZDWn6t&#10;P1ftseAzHh9xapi9jirGrtoBj09Slk2tW/PtRBtmnpcXNe00abaZA7dGZ2FrTWqdkX/FE6SwY/oX&#10;vwVOL/Ks9k5xS8iUANvR/0FRIMW/TJOiJOJEIP7wK34e2pGkDNIuGZhjpJEEs3HgdEKnpdi9YWuH&#10;MDDOgw/CNfAReDwXrAz/CcOmasCXhpfcIxZYblhRnU2GAgdqVGVOWWC3Oh8ytzlPimZs5eqxydQd&#10;XK92lS/cIQ/GFTgVzs4odTJKnDMhZiP3z33e3kJlhKeLlNhhkHguOTz5FX6M4WbGmuGTNsWBEBqt&#10;ICVRMV/iUlOHAa2zZCpLMMye4sfbDhQ7z6UaarjhrepUVTBRmHLJldXwxbPciPYCYTT8qoViP/E3&#10;4XE1YgUykDHBTZLunL47F6mKP4nDcqkG06VEyxEzowM7jDZr2v8sM1ZnYK58gCklLI83Xn6dpLu4&#10;A14W4Bm8QCwAFAyyNEUU6t/OJzu5QFHq2bPnx6dt+CbY+f0dZp6fWhDv6X709MUPfvzi0+fbvYM0&#10;Hjg3jPLz9eXZFFNeBziVJ2++9gBd5xPABiEGesCOwRmKq25lXT0PhbBRhv/sxZZVFopAcCCZNksx&#10;qK9nfKR/fnp8aXZihBECgNMZfmAB5ZKGPUiYgFyIdQ7C9Hn4+PkHD1f2z9jQg33wjXsuIYUhvXl7&#10;YfaL775DOk89Q+/J46NvSWTGrogiIsYKmGwCpdNPX2x/+Gj9qo8aE4AonRlihCRXKClw2w8PdinJ&#10;v3X/7v17t0EwOEGGCDea79XT672IsG52of8LKONA6pCL3MNYntTbxQKDfqQXvEa1EL2o3upuAmnl&#10;9TwuQ4TRHh82YUnxVosgv5VukykdFuftthWVz14N9hJWl7s0hAX2Wva2l5biueVswqS4ni7sP+BI&#10;HuO15GoFU7l4kjFiCjwJrQwDCP+4CQ0uyWdGJqbf//ovLt5/7eCC0UObdOcAQA8xJEDiHKNsxFKM&#10;9YurFlJ7Ctm2BqRK8+/JZ6SWZcs2Sc3Nt2JJP1Ht0f8pdQE80bP54tmP/t03sQUhyhkJqgFOSoZF&#10;OoGEadyT7hd9mR5KzSr/yQ6swloeoFOuPp9YIb2Vd8LQBRcpvSrlZJsXuMaY/SbMsOwYjnJ5Ov5r&#10;NYMp21EjqDoUL5Z2QTVFFTJ1Jk8zbblmyrGuVkIy/rE6bfAY8gUakSe7+5ou0bSMmr/aGa4+lukd&#10;fVa0x2dYmfJaiZAlGSQxLW4CH9+yTiQoeDWukJ2nsw4hiw9eCVWBI4HpBVXZ2mX3BBKw9oQKGXBX&#10;1WSuWbFdW1LLTHlnzXj0iv5dlHsepi5f93XNuCe3T6qjUiiRLPYSJ8XHCt3J5BxiAhcShiiJfav1&#10;3/zWr5pCNrZalogCPGbb9iCmJmOdXYX5SKSz5Qpp41qD1QG79hKucjOqrYLFkU+lBIpOgfCI0jAG&#10;Mw3tBi3ESQJ0KBVRZc6LYHAsqtLDZCaDM3NYBx9eWQlV6pkzi3qDDi9SzsJmbKloRLWJOlis4stZ&#10;52J2RKquhX5hrAEAuVnhOBmhcleK+8GChpvG6ujdnFcD5MKyAUzTOqZjsnmgMhYh8zYdcs6MBxjO&#10;zzLvTHKeHBtaD1hROVSmk/IEvGG8Z+g32bruBMUQb+oPlSQHzFOJQhvBhkjuGO8rRzyojp6Yv4s7&#10;ZNqtprcvjtmVh5CQTopRiqQVOiQWJ8ETH3LrGZgbK4Wj4iaryCDszIYsa+UHA51mj/A9tASsjioF&#10;QY84XAbRikW627jHRQLR3blBbXj17HOw1UL1eBlievBYPcTT8OUO/yEVIQ8hL4p6LyPeGahHLwRO&#10;TLNJWd/HnFxSIKLgw4gdeJOAthRFGe+J+h8eBXW9XVzmgapIOzvg7vsbG/AlKGPy9M7ePs7gnEfS&#10;LM2k5/0D6o3nNFbsHRzv7qE1oCj06SkME8pQXAlPQaKE/MdWDXs2Mga2r4/on1gMyhkt6X4QYiqK&#10;AM637IcAntkOZsraE1t8oo4TMlFummkno8fs13Lx430jtCUax0+qTYXXEmWMaFYKlah62egOhw4s&#10;eGyUzngLG1SeUG/jOLJnsQyEvqhmAxjZ9gNREzpe6wr4PNOB1BohhFZxG07FENEtDUJQ4waJn/kV&#10;B9QjKVgD7sBL0ZnK5xoYmwCvIyRqTc+QWdFuBzQMKtHHA/gmUL28u7RAywsDr0jUizGNsL1Rut/z&#10;SH5FvJTUW/26oFqcMJMozlFQIVoFJPWmbpHxKQ3ZMtygKGsGH0nOoxCZD/aYJ1JXWZEhLUODKsnY&#10;Bxx6W6yhJMPUT6gz4YgTinGY5CVmzP0rzrOFJXFfW2Vg8TrKVhG2dJXK4TwGFAcusvAIXZFSJFsX&#10;cwIFKXuGZP5yfX1n/wDmQA+qLIRK6fwhiCSxRzMXTwNYSz5/ys7H2Bh92KLGGRfE5mKpGmFL4vxY&#10;AT6EDch8SiWwlLKI+GsUPGPwbVbM+XXnsBvNVkhXGpqlHwcXyHYMmC1zpvIxOXYRtFJUJ7y+OCTm&#10;zwyZiQYw5LdJcfWI/B0mHEmFguA1xatyxZjNhswZ+2HsRKxVdxWrzt/xNIAgsrBi7SX3ZNSG7Z5h&#10;8NMSwUgo6Vu0EGDYKytTcb6vF/QKq17NTsUhqfisyX6t5aqoyzpg+nlBDbixF0G2TCdDlLh2/meY&#10;ns5JzBpFZHZOYRD24WSMho48IwoEwpCPQyLFzoUwPULg5w8BfZTild6OuoOKYbxzTZ6oCnlKcErn&#10;FX+M9zaApkyXOIz9XVkWZlBwN9LVASYVbUuFx1iCj5B7J2BpVNrVxfEmHZW/YlONVWM2uU9P/pYl&#10;oqAUH0Iq4t1LxpLpn7p/o155kiV90dB2wmpOi6TfkBepXh2pNRA9y206SktVIm5pJLF2bdhqBsty&#10;OVc+5quC3dCBTFzN2Kn/X1zv7uwU7sbtxZhz1dgOBJBeru188mzr6dpeD92n9DvKGTzvuT6bwY4N&#10;9KHu8sb9+xPEEvajJ31yqhu3MtkeWwx1UDTiWr37p2efvtiE93V6heot+4gOlu7h/u4xusiGBmBk&#10;9nHWTjj2eDEOMueaTU7QrOslhuSIf/b42YcPXx7B1O8l+2HbnFOKA+1dknj2DlYKRjAZkfS8qqlZ&#10;gjecSUQDIjCxvXPw4ZP1Hz162UN6VkeGdyKmH+hFEoLMt32wNzs+9uZr91977UFcvHQjNgzWJgw4&#10;BXWSLxmCslt4v4ojOc7cyexMZ0N59ISi0gmmsCSb8OZURPSl+KssT/rxMictxKFAFdo3UzIbZezD&#10;rnw1PDogJHlBlQ4kjg7q7t+GGQkwMh1P4VMUVqX+JtUQCuL1MC2l3MiBkq6fQEAYmpvBQpwd9ylQ&#10;rLJjcGrSJ3YvJfWJTm//Bn2PWzsHe/tTk1PQfrBuniUzl/orZI58SoO0ysX1JTdfleGV7amEJs8J&#10;+KupkMJ285GKz9Zj57MFSU7Q9ovnP/jmNzGObFCTgs4JPUrktBGhBLU0POMDNdh53rVB0uO9Es75&#10;x0jdLglPEA68Ghli3pVqyIwE3k8V8wzE85sEriJHKYLZrygvN1aUp2dqgrUUPgdW19/jwuXnu7pF&#10;aMqyeNsDXSXIUwnaW64hzoTuSjkM/kJXq6gsbDpbX3gB2zTVOkoao/Fp+vV5fKJQJR+qx9OUOcr4&#10;nHrPpJrAOnLbEDN2yNA3pUdbISz6MI+ImsSoD/MmuFtSftAacwFmPhgbHEHIb3VHMXTFKCbw4qPx&#10;vhU/W/Ui2pDvYGx5E8SWuIDpUHG+uKoamswm5icQdlr/1W98w5UJIsULIRoAaY8PND8/J2vNVk4A&#10;VwknLC7IsemKr2UPpT412jKoROoN5OQZMVesm/t3rcbiyCDYtp8ORkM0YZELpPRHyRnjb0dswmLv&#10;U3KmYl8Qn/LhKXSiKIqryhwPxyzwmrIDlfeGUWcPDJkcV0GkBD5vZhUGU+wiwlCjMLhCqjbhJovi&#10;tyWVFmNUUy2MOa1yxGdj3vmIwLo4dTPU9AnQhsE3LJlQyKClYSI+rtbB6oc0pF5miF8z/bogN3dM&#10;FLGT2pknF0jrrg26kPTaHKmSde6xlbrsYK2A7LjkPz3ypFm2UlJyJLlcI3MY2Yfh45veVCeQ6Y1A&#10;Jluch3H7pK3ktIXFWIJCplvJtBtVRyLRmsUhASx5moYvBygeky58YtY+4O9olksEomIefNmv6ryq&#10;tLt0gTgV/DLN9Xw6Sq6kyjaKBZfksnkXxH8km+JD7dhJ2UPi6WUP1DVa9ThKKPftbB9y0tka4JLI&#10;tBy1pcORz6ytb29t7R1AbDu72rZHCGAPIWCvlCpdchhKloR0ZrWnvNSJec4Wj0RT4ZDfkkSd8RNC&#10;UmgOm1uSHXgRJHNRjSJNIjDQEcIa7yKUpE/d0CQ1fTazfyiPhVYkMT1fggysKUtXeaI19AxH8nbk&#10;UJBeYjGNS6yY9hABYgY5Vt5AGmlEfagBEiUplsbvqQ+T0txaZvuzh01IEKEmYCPBIEVZXJol90Am&#10;gyOPkgGQ4vjE0OIyFR8UvAdpeyY7IsMhCyLzCR2PhjIzEBIM5qVOTIARmLEglj01PTa/MDUzDV2H&#10;+ULDt28vwIXjh2RNiEyq4DpIiRXgFjoE4SjS2qRJ9syQGjkCa7if33LG4ZGDuNJcRMkhVF470NDO&#10;JsMRSk8farVMkImW3xVMieXBSkpay7QynXQiubIk1fwWLEBWG2eKfyg8NAxLE60eYx/2tvY3CXdw&#10;5VSwztDbgIWFCgdCQL1wV4iKuDXAMCXuzAG5mdRBc47N3yStHHGyANTSQTlx+oSXZC/kvWTLbIz9&#10;/ZO9fYftkiqvrW4jUQDfkuQEjiWZDKg3nJydbfw12XmHzrS9HSuTcEFBnSk5oi2fti7MbFvpyV5F&#10;2/3nDiz0aNuAb8v1M4ALMojhsttMYM/DK9qaSlFRpcv5O5VWB2Z8rMCjOvWhjgnrZppKtqeSaykF&#10;w+eBdkup2ezbkg7axxHJzbtoe8n9MDwseyi6dCdn/qbJEjbAuDjRFIsptISUOXwAxT+MSaTn4Xct&#10;JWV2p0VQsnB52MeU9eA2F3+GboHxSbnRtr4QCFr6Jnt0mJjqPanXacNT2TDDSLUxNS578KA30ERv&#10;kBf9xupHSkxQ7l94T0NjLHi9p3q1yHSKikZiJmABa8TjbRNV0KIoJRSPSmYprA/UILFd3H18jYNc&#10;KETT1RkHG/NLj+gp9d9gyc5RJUOGpAfkQaFeU1gkxkSnIn2YxFdHYDgqvdZenGik6wuN1EgR+0HZ&#10;lqvl0xSCaZFwYABOHfabzZvGjBTz6XgJOY0bTGJGkZHXcd9EBNx6SMV3NxQdMwk5bHRGGgDxvvBb&#10;YCTJXxikf1pwOg3TGZ0W7Thjmow/4jHORQldOwN/o8xJdcsOKh4hzCf2j+hQd9/oMK384AoCQUMj&#10;E2tb+w9fbj/b2MV54JgNhbo6vV2dWXjrDMJqH73z+hvL8wvjw6Oscwh06LNLaHeV+asL2dzz/tEx&#10;JEE+erL2fP3o9JIaCxy3DpVsevJHBnuJJzCT3WddsOPAJAmQEI5Cu3HfQ+oyIQrdPu189uTlj5+s&#10;tKk32JCNjMEpQtJc0fzs5DtvvNGLSUfLB9lZslZus0NDwCmcm5HSMiXrUQY30I3zw0cvegYUqCS8&#10;A3mGJgN4BCBFSfvkcJ8A53MP7r3+uddCAlT3zwmDkAU6kG3Uug342c8ekNLjQVMXQG2J8EpSnU6p&#10;l8DOkZqDxAH8Si6N5DNNXoaRGME4r9nNY4SaMp2FWl4/TTXNZGjOPkcEmyCbMdWeJi9If06d5+pc&#10;ZQuau+RAcaft3ulVvMRTHO2TCBBb/ElhhwIU9Q4HUdtUYzHpBK0zouaMsGEqPPq/QjbALKs7e5cD&#10;I2d9Q5gKGhzxSdDmALAtOHjY3Wzmw8lVtP41g+8m9q08JSlAzF0TFN/0JzUMLjGxDAIxxDKyF1jz&#10;mVm01u7Kyx9961swkjlGFx3qxPv9NL4ikCAcTDot9VcabGJRP965BBkzecDZjLADfAwGmYYiv7fs&#10;XLlBnbN0ZZPnELU7+oJYTLMOU90JmxmoHSI3ZrBQHtHhnm4mcUdeRcA97UsmvUmo/MKcAvyL5mgb&#10;DeT5BptGZYx1MCELhGHxHx/hlJQCq227tZchKavbQ/qSQaOFCitRdvLkIAf2vtHkrKQsKLybPhok&#10;Kpcoi1pqltWiTGiVlNOnZmoCLyjOrjPIFPWbcl/KjI3zEnHzbEWowKHn1FiYVkdIdgiu6xWiTKs5&#10;korMusKd4AphMbADbRgj1s1cszJsyWrd/Hp2RpNPTLZ+++c/Hx0DHO3JysoKLDd4MA8ePOCduBP4&#10;G0KHquulaSSClZmkgdHc2FhHcJDEg01ftSoeFpKli58W1eSdBm2itiI++JLLDgFxOrHKG6WrYQSl&#10;0XGrb4nIiVjZHlwDFFKMeNqS6BCSCJVs2SE7ag05okggwWGW5+wP3zqNSnLQeaR9otBjSCci0oLt&#10;rQqhoj2KVGSIRiRcImFTxVmNTWrxlNfpp4e91+aHmS6iThp8ABKZkmKTLR05OVwsS8HqhewoZ6ku&#10;g4dTpVVnM+hXdo9oXOUzbFM+o/P1Qkzk6vmVFTzFgjJvIfC/ZZQbtDINnY3iM3mtztJxEAygCBSb&#10;Juz6yjYmexZAKA5bJTIEXy5i0n3JR3ZDegtwcknMwOFAow+4CF5DU1X9EJ5av61KWr1vmH2+Q5bX&#10;k26qFlKUutWpyYYLJPAUI+M/qyarWXf6npm2o2sYAQITGZ53odQc6R5qvvwKJAzCALZYrUmIpCmv&#10;y0bgBk5NzUR3Dsgeji/kfueTOkR1ZMwwX7YPTgiS8yjfsAyhBsFHQgNEpRH+KbcH+C8Cd4aeR8dQ&#10;4dbXN5FLf/78JVPtGOzg/Af5cfvtQ+6LMnT8TcatzwYQ6YZUw2sNkLPxFpD5YffhjDDOdKiXpoiq&#10;JL3yoeszJm1v5v6yLiXWbFjmHXORpbTZD2ZBg90bjEeMGbeFkw2tUvxbqZIhzBxSBENEhzQRDLE8&#10;JhuSmzJCkcqMfytdNchS0E4ANYDlHgJT4HWYYEQHhCI2CHMNcYXUc6jtiiRhl3mdSlFA00lmShuM&#10;fc2L8EPejtQ+N8SyrUOyfUoJcOlDeU14dPZjeKlyr+kRMvahCXWUzMHZr/xbEQIGfiNGPEAXnzMc&#10;khLaPM1S2ASi5lvEXBsFRWEFDoTCCcpBOpBE4e8InXOKI5+obibHMCA4zya/AkN1CDFPJNUsXT+W&#10;lVdgd3riHNs3wj4hAOKMS3QaGrE9ScjA+wXYwRHlGZEHJOyQ+Mm2IeqoMRhciCoU0ksFfHBh0ojM&#10;lFBsI4+TUck/qYIrXeCkmTabamN988WLFXba2toGwxaZr/zs2YtHD588efIcAvAGFM2dPcwbkGVN&#10;IuMosank/5xdMhSLLYfSyvgEssj2f7OTVfHq7Xc41ag7jYJ4Tdrh1GRcQOaxgmkxWl6hc51mtYkX&#10;TclkKYCI3TtXCMrZ1pKEHLU0Dax0Z/s3TmESp+Qo47yBe+DlX0P14R21G7y06L6Rt1OrMcVskvaR&#10;XSs0PU1MjduR6Lg0GsxAnxwkOj8/e/v2MjuH3TU9xQ6jqjMsZfGM2uw+YUSN3MGAyZ3o61M3CVJZ&#10;sEnbuuzzhAeLsIFs8uo9qFF3CtIwiClN/HwK/J8cAIN/U0TgAQxw9o8qbUUDC/brV1MDbyyrZRN5&#10;d0Ba9EOnyu+5hXoUCUGG7WR9hPxko8g10AILPUpJVwubgwSfmeNrVT6mO7ER3GnZCmLA1JQYLZri&#10;pBs7vgmPk0Ck5FMNuRIIRkBP2ptWvwiBoVQIi7pxExZZCE5niHlLuiqFYDLtt3BJFiS0NynTkBj5&#10;aaGqLK9UkABdESl1Ogc+EQGD2iRYgdQ5VTYMaGg+i8l98WIV6hyGFuP3fGXzw8cvHr5YH56YxL6r&#10;ZHd53nN1NjVqlHB8cPj+l356cXaWWIFDEYawCvjyFBiT0OrHYhExjk7PwDr48eOVJyt7HbDjPkLs&#10;Y0YMYG/QH16anX37/usTg6Ne2NUVLRxH9szbLWglkT7JYwv1j569fPxy6/y677Kb5yNYh8UeIDef&#10;Gh++vbBISkP3MaguRBUVtLEFRkdXjgg84lvQwNbaxtbHzzY+eroG7a6iRgZ6E1gS9nNH6e6lqjs9&#10;OX7/7u27d247dZsSX1rjwMTC2JcorkJtNh6+m73B/ZT3AVJpREHCY4XKYPGG/sCtBovxXqQSW2Vt&#10;WR9hUycJAX/MDQrElonXuXHq0FIStGu8NCSwBrgKmh98cfeb2LwVXcMJizm8Cz/hA0s2sQ1FJJQW&#10;Ysb9HaCZurvDccOVyNAJXUq1NLcpwqR93As8QTAC9hgxtFOZIQJPTM79zC/+0i/+2l9960s/+8bn&#10;Xn/n7beXl5Yo+hN+WUFKp7tByE0fVFgPTW2mqdoUyOpXKkv5ZdYgwc7Nb9JAJU6oRRb7SYUyJQau&#10;82B9/clHH12eHsM5ZP+oLHF2AruWKBfyt43ygPXQ3M+YJGbcJUPPBmnivZO0f9sZgceEYYcpA4Xk&#10;VxxDW3sxeo4DRp7EGJk7Y/oBi4+sjoaCTA2WQJspKaX6KBs8kqHO7biJyZLNsq6e1srmNB2RqufF&#10;s/LD7JmA4CmFpKqDcZYyyn2PcGaFslkSa+hp3iaxV+PErqqSUelREQH7aa6Cyh9WLqrKtrBaSJFM&#10;a0+LDaJIBGm1sn9OQnC1cYgNaYSpaK/PDeBOK8lReiUcDssCcml1g7iJqT/LmK1AlIsTVemVGFz9&#10;IyV/pTB9JDFTipf2FgBFKeY4LAtuTNF0lW++rALFBGnxfvtrpDSnKP5u7+7wydX7Uw3zjI1rVlBv&#10;LG2dQ46CkN3AckDtDMY3HZmvSyX0gGJYSUs8HnhgqniiTW6klM3NlK0YpYZiR1/uGD8Ji073QCbA&#10;okF6297a5jF0yPFqca6ZRpkJX/zEdChNKkl+1I824wwwm2yrqc0qbhgoMZ7aGSHcjuiqyYRhX0bZ&#10;gwQmQ3OJCyWuWxxM4yx4G2uyw5UjPEJzt7dBcT1zNq12wBK+ajJRpDZP2J1VaONTaEpDKuPyQq0J&#10;1S9tpOHdqNvtTg04I8cm90ZfVZVIGQsAdXT7MUDTtNwGLsWCdHXaskDZgTGk4WVVVWgo4qOGLmJY&#10;of+aK/EKPDhMd1PTVMaqddtyJ+9HZpO9pyGwWzZSZSbDmYEQmrgvKroT4MQKusQGgRCNmQ4y1Ku0&#10;KViDDguea63eDxGDNFR4RA07paYUPY+vjJ6Q78VnDQxJSCCNOCis1BeewDFOcE/dUyZxLWOgW7FX&#10;FpMTkF6vcNxVz4vXjtKdoH2+QmSSOy5/Ui6tiCMbkIAdMmTVm3HI1Y7pUgdaEIChaNPpZmTC/u7x&#10;4T79Qu3Njd3NjT2ocTtbcKePN9Z311YQZz+EBQorhDoPn2l35wgpNYS+It2D4aBjCpTL6oEBgKgc&#10;WTfHlWTMFI4YmthD3FcUDKiESH3MWFb8vorUxStwSIXt7aGjsBQJYmx/TOKZOx39h6xBQ2gR3jd+&#10;U3JKOJDPlYHBGWbvbXKHSl3xYekRqjTYdgtNFVWzcwhjcsn4A4aVnhwZRAYM0QeyoR0OtS09dpoK&#10;6eLkhvGgNPCzi9h4fajDUT6C2DwxOUJpCOED6jxUhBxJOg5oF7ENsSjBEXs5MjE529iEuXaFKXLX&#10;FXVxzqzONBN1WRO2DaukRbFXPlCVCr2qo5JN6bFaDpJjV1Y3YdwHhsLxlFCeeDCfSGOS+Rs8kpNd&#10;OGYV0IsAz6tFP0qQhi8SoThR2YpVcbJdQXihr2bJc7gCm1JH1X2liJt1i9P1RKAKpbwQpTPlHG1L&#10;s76EveIocVQHsSXUiJQl3DveXEeNSlomdR6mkhE/41Com5LzQ9pUMI+2VLlIfBaMh9yWGsjLu4Mx&#10;K5oZgX6wGJa0Gj0NfDOIo9AN4+mw6u0iZf4acjcxa2nQd6oy58kBHJGz56k4dFvyUl0nyiedZWOF&#10;QyVEXWZHjiVt9wxhFFfmBpF2SZvEmtpOMcjuJZdACJ76G/eOl4WF20NlkgACAxYLenrr9hKJABey&#10;v0fjIjMKJ5aXl2/MpgTxZGi2ZhF8Rf1JHCcgn/PauUFkMXaNZpiSxJ7IKPNS9QGTOagsH+BROQ1s&#10;jqMDYTcNoaLmsBk8BUEgqVxxsZIPiNYomDAEQ8N6VKySi8m2CbvHCjwmJq7K3n2RyPS/8UbYofKY&#10;vp1TsZ3Zx+Old4T4Hicu76BhVwb1MNwXd/e4chx4Nw0cbX52MYVwE2HPBJ0af95FA20RRmNc5A2u&#10;/wZtol0wo2bUJMzwq/DvTWWLqKfmlzlkrLFQWvaJQRU/dOFM4ZLD2ZSsTMDNLkdzb251c/vhi43n&#10;m3uwjzAfjuchDbg8naS7k1LV6emDO3dhPnCh0Mn9GHmtwicyQqSLojz52ebBwY8+fvRiY/8K3ztA&#10;YHGG1IXcs4G+xZnpu4tL4/Qoq2xLwyixNWpqNgyUl4Rp0Lnqfrm6+Xhl86iDnimmgYkUV4ieQR2b&#10;HB2+t3xrEqwlrQsK7RSXSJ4eOk7HYBDAWBzZlbWNz15uP908uG7VLEIHSDCyTo0vohTqNWeno7Dg&#10;gIGGhyAAEAaGey4LSBKop8ZsNKG5Gy0BIuOAbMCwOpo6Q5bd9qGoK9VGtoIfXNwnemFB2QGwwevL&#10;1dPaVyyjUM7sYicc1AqHC9W06zioUahUEQ7xiyZDSGOIHlaowqJuF9gOh4gjY5+JI/js5bMn0yZA&#10;+Vni8ZiyjMEQdAYgTg2Xp4hoOKGhDwuxhzJF9+Dsvc/1T81CPFtbWWkfHqo/0ddLMUwxhjokidCL&#10;hOlWzf5vOGaVyUS15iaxiXNqvvKwRH+1q1OPrcacfL5iTdGftr354tNPrs+OKRVPTQzNzyIfNMYf&#10;vIMkAj0CiQd/IPjAsfaw09eaWg+IDFEQFga6jZE8RRhMCH8yr0IcVzwucxQ4Cvii4ClGZpxFAYb0&#10;w1hCkcJoFUjfk3q7fAGY7WmBj6pe3LFqw2mVzLzBQo8rUWmaSLNm7FB2FAlmadLgG7kRvHCpXnkL&#10;0jdBGb4wUINkdfbQvrMDPGxG0y37yWloHLb6kbtpLS6rK/DBxjVSSi+NC5syUXGjuCp+aCyBiLtu&#10;xiEE7GKezosn4tVxJMvyKMZ3N8OF5EYoqyP/wlguIY74eBK9ICl6kOoFrcaK1FTUVQsh1vy9iR4z&#10;CccH//YvvC17KnoLjCHjojmhCv2qexp03Y4fqg20zKK9IDnBYDQhpvGrb0OfA5Q7ZxfiNjLYmlCA&#10;ViEnRVqBqhPcxN8NNyB2VSKvBlRswGBByeEkeYy2xAnxXhWjq72vt7jEv+H5hQb9/ExJl4pq0BbQ&#10;guvMsELDYoNaeZS8OwaTz09wzMVT9zZmsrYIvEMTW/BjzKoyID4+4xGQlk81icIBNavSGUupQltp&#10;IQMPzGEmFIAWnN0XbJLVM5VsYscsoCMpwhyIv7ebz1tbfGW9lGpFMUC1UWq+le/WbKDGUZkFlN9t&#10;HEkKedF6ddvxBrWBgDCF6+RVer12ZWXrxdH7cF6cC9IN59jHcwvXpeYSzU7ld0Ld9hmmCnVJYWBH&#10;NT0NZ9wXK0spzkQKO0c2Fpo3TTpUs711TaHb/WlKU6GDIbBtcDyL6N/c2IxXwPiS3Rh+XXjkwRjr&#10;Col0+cP3qqxkcDWPyTFwCIiPr9aWEFKTP/vUkCjCS0mDdXQ4rEibifEiolCKEaeAFm5mTq8RcOZn&#10;JXNjgNcQMTY7OlLoXUgm8Ae7TWZBqE8VgY4gUC3+eXTIAbjAL9PJv79HbksNjRKTIop76E9RzDto&#10;74eDBB7PB018CX3F/qLQ8Hg8zejWVNkOFHzCgvAQSZYuU9ILm878NjCPc7s049lFFQOVc9CchvKY&#10;XDSBdrZWsx2IwyJvxU8SspiBl1sobNpQNBk4mE2y9GOsb2YUaJk15UaZxB6lq0GCBGXIFeUb6cJh&#10;S3H6SEvUUyV28HtKN+iuGLPCSaPIY3QLyJrvsac3JSa3DBiSDd8ZYB+VYf1o+O3V0iw9NzvLrgkR&#10;ZbtVlFURpMidNn1VeceVoYrFExXLvjhDPC/jSd3pycdNXU11dKHaIm2+rtaks5lbA1SZIQ/x+oqX&#10;8HQTafhUGZCa8M4osDYb33OfSl2AO0nGQgJAkFbRJ6Y866YpkPaaxu5qJyUG5pHQ9CwqKtjvGCv+&#10;TmOAioKIDWJvwASgw0HCpNQkmbF/GJvHjaLzB+INIHfqRerrlvgB+438qtiSODiq/AWKxKoYYdd6&#10;ymi6OURB19x1mGL2RRnA9E7gPJQxSwc2ZoSYzNguxF3l3SqMjt8SDiuZONZcSSenFfaSxaebjNo1&#10;+HF21CVlKO4dBtl2LPIcLB+OMn0Ejq4iViSWXlycJ5LlZnF+MPUL8+jXLHB/k2HqX3FAJV1TKYVg&#10;IX7aeVkRicvQp6pvWEBwHLCuJLbI7EBqaMDUTAkAvaIaZtDFuRIFG3WKSgagobQL/CypLDi3h4u3&#10;DsqoWUvNBCwtqmhKXbsFWUbLIM6e8JwpAKMVNdpW7yg8sRirV/PmArHIki/lDLki2T9Ft9BMVagq&#10;qBsUwLMcZmad4wLLchszxz1ZEGeqznjBYqGwGy9LRzSFs3VTHYLEXElLZNTkCf6dDUMzOvXJRs8g&#10;ZESzDoMtSI+WegxzbUb1BlyNTU49fr7y6fO1tb2jvqFRLg43wzCansuzaSroiG2cnX/u/v0p9C04&#10;UzkUwn+ZTGFGZ3zUhUYHJZWN3b2PPnu2tX963UsPDvDBqTM+mQA42Ae7dhbibOJN8i/Zcf0OvhMs&#10;Awuj5W9gCLDo+cr6k5dbpDTX8oauYEVRJ2KkztT4yO3FRbB3ZkaqqhFCoFXcwB6BUCyasO3X1rce&#10;ruy82G73Dimg5x0RCTohAGYLoBXAmiKwQjl+EgoGjFIKNZkcEGlJszXxySBI/El9g0TINo2kNAS+&#10;6cksVpmNCg23J+eysFTrYAEg3AukQ/wkAbyZjNY5upHpn0lvPc1mtHmQq+tAwTdr0LBNd25zvYQ1&#10;IqwQr2fhTv0Gz6/xgMbKsCHSBWwivwLeGzEkusv0OpN34htBj+atk4Cw85yqd3rVMzix+NobgzPz&#10;7Uule3E5RJvonCSlKq+r86oEJlBZkprKYwICVSb3kymNK5BdV8/KX5XU3JRo8rP6YTpPWic726uP&#10;H/Z1XU6ODyJNQYFunAqg3aFKMshfGLHRFIODFUkF2p5APAsbHzI2BwKcFoAD9hYPI5KkDGXo4zsC&#10;fPRQPWC1OSJ1WU1xiNl5mgJXTC0Za2/lm6tB0Qp56q62hVY6wf0pak6ysmLcSJBhnYImeMsCm0gA&#10;4/uw2VWplhsMJRjuaJdKPzId0g4XI6lEhbWmmhOYPnvNhZFAYzrCciqdzxxq944EVxvzAkzzLH1W&#10;tGR4YmVxxL0yTu2tsJ8qbjCQRihD2plAp6lIk0tnQldupvYhdKeCbPgy+lLcyq6Q8IOExuomFuqU&#10;lVD9gp/X7gXa5mFFFDKR/htfe2vvYI+XYLb30tKijLI0tEH5CrxtoMNJYB35OEQVpBZl14iB7Fwm&#10;pg9aX+WdAoC9f+EOsuhGSylE1Mr63pkWFHS8HzFK5K5KwG4btlm0L2/fvk05jMeQfvE2nCUlR+CS&#10;nZ8qPRY+Gw/jHbkAG3iCSvCyOLnFxQUug2ogT2xylZ4uNLOi5m63T0W0JZXAnRAQFsq1R7kOluE7&#10;c/RaNFuj+2J5q0pAFtFSB+GtSwMnVte+WD++fUHUld0NsTRKSTjrQN4/As3K5kjYQKNJwqvkRIfO&#10;9kHdbkdcXspIFU+qdiP0JS2eTFLRibo2K6g13ZJlT/NcCRbxplpLJcDV7amI1qTFOkMDkVY7GptC&#10;SJvgSMKuBE1dVHo8KmuqdIXrTGVDQhQRrSyyRNlVJLFhP40mchEzpFZOXYTwq+PIrlzn8Dikg20Z&#10;vqLx9k1qFWuF3k3UC+pumvvZo+Ucep5Y8TqfMzRuA9lQntRjjYQ8RDXwPedk5xjI7uLBwl0lvJvc&#10;7yaEKs0FbYgJTUrkHtTcTT+wZFODe5bNFcoEqaoRFxPS8DTavtxFI4nUoIL7KjsoIOkt0NBz2Qxx&#10;h3lCAsMNompAJROxN8o3zbCUTAeid4IWoEwNorkC3a1jaz6MTN0nVFP52skOZE0dFCy4UuIkldAV&#10;o5PAptiYIYQeiox+jCS0+pSQnMEgEEbyJ4EZ20kmXipndrhir5R4kfiugjYpTJpHkZQlmCN7hK4g&#10;oYCPzmLxWxaimqG5vVHrV3uePZiPrJkh7E6SLipbTymGIdhK/rC01pdKfY76dXke/l8NDJ7bkHaM&#10;ybS2lmpLllcm6iQy3bT0SG+bYcgznTxjI9Mzk8Bm0OFs6aEdiOwIBVamqQj/iwGJ7is9DFThb7ko&#10;aPDsrKnp8cxxtv0mArWpsagE7ZbgrdOiIFet6EnRBbGiUlPheTzAG5cYLfrseUrt50z8dH58Krcw&#10;nTxW5VTJyUXiJfIwL4tPNIwVQd+PKnQBPE5+Pyao5fGkBCBBzM8VCTbKYZED6XGdUEDZSzYkKRtK&#10;HGx3kHub3a7onCKw5a3BVrkNdHqsb2za4scIa8bqHsJtO4DStrKyvrW5A6ZWnMk1mhv26UYBXeZq&#10;3GO8pCOAocmccQsBKcfTx4xNY5oSzcFOZuIbFJ8mJmYoKHFi5HjE2QYPMf5LjM0dMenMQmEK5Lxl&#10;w1TEoswGv8InOOQXNa2raxaWZRGnFAe0LwQ7b01M+2PDJJATxhzXlMMtnR1XvrRERjNHA5j6+7RD&#10;tAjKT9kkk1PjM7PTi4tzBhCIcSXBUF+NOhcNsulVZcsi8RztBHPa0EuwVHrl+H4RExEQVH6th3C4&#10;kLZTNYtvGJKW2ldGv0CqycQSgoNg0qXjTM3NcQrxu6dz83N8cnyBo0WUnZG2YLtS2mZYOM2gxGNN&#10;FJaWB2B5BPKa2JFxz5ZKKlW2ocICbkTGBwahD/EVYbi0bKb4b9BQKLWdaXrkCm2lX/a0OEUlEGfs&#10;m4Kndyf21j4r2hZ7IqqWTuIiHyYI04R7zjNDHc8YgqUUbpgqGmpSVYMqB8ZXFMkVq4MEBt/b/6Mf&#10;P/zsxfrucafbIiGrxDE9r5SGBJSV+uK77y5AUgUEQbZIjTiBfz6ViSKYWlI9KvvMC/j02SriAFct&#10;2N2sfRuogbYFyksoGzpmSD/Txdliq8WoMGjhlNTAuYe9/eT1iDg/Wd0+oXWzl9t83Whz9XRNjY8u&#10;z81foNeGxqbEchw9F6s2oPe6F8sINxrxtGGIZ8zqfL59ODQ+bUpzpbgfXhEpQeiTQjropPf3005z&#10;e2mR1IFGT4ZLRlEVIPiE4dcYVco+9rzR3dc3QB8loAPwliIq1wbEdlpLzyZnBmLWtGZ8locLcIB/&#10;OpyRMSBXkG9J9JQVM/gz4yUbpEhyDrtVtZ4zaixm61iDZDVNAJ2TaDgY2gyHFdKK9FQ+Mj7JAC+b&#10;nrsfOjzsZeirsHBVm2Bf2agou1dzV5vN2L2PaRCor+2x+FgNIfbzzomZKHD68Pj8nXtvvzd96+4w&#10;iScWndorNEuHIwnjVlGzSizBIqrYE+ZZ5cqV2tS3/7+vG69SXR5mOlJFKk/yB0l1jJV7zvZ3N589&#10;HUUFh0aeYebsneAHODR4fozAlA2lWHvn0aUAKWtta2ujfUQ7Rw8mxaADtYt+Aie69WhVZVlsclH7&#10;caB3Ynx0aXlJHKKF/RyCHQ/4QnRDFnlClyAWxnqMPZL8PKwjVxSzw23xb6s9+C9IKwdcDK9sNppB&#10;QDV8DKvCz3E6kJVU2Q1gn0KZGLaZvKRZ57SkDf4Yd8YtZvfxKvJRc4a55WwjnBpmi23AvY9tceXY&#10;EKw49p3+c050KUmkwbJbNhrYR3STTEFTN6k3zfC04bTNiCOzUy3ORP0YsI8lTGBm1iCTTR6y+8eb&#10;nMq7CEisSpCjytq9z9giLABvl3zSjKs05XgCF8B+lDYii8fXD6JY4URP9z/67/4DnAj5DLGDU3Iq&#10;JXSFMw9V2Uf6Yn3RSrl4rapa8gbZ4to7Zn3Eo+NuD7k2ZwhEvJWNmweLgVl6TR7GT9DV55MjecEV&#10;8JHgrdKLgi3mM9OywldRA73nAmlJ4LO3YaPhSXhBTiLWhl9lTJ+BaUo9DH0b5VOQJvFuuAfTqvCe&#10;eWXeml/Vs/joBbKq1moAzSTpUd4C1gQ4OlfogDvkU3qpaml6eHGtesRDsU3ysoxSsKp03LJBQ0M0&#10;ezaRxbVEkNTEIHUPk1H2Da9YKYP5ACL5TqiFQXTsN7lpyaic7pyOT0arWruwVS0KpHFLLWJ5jgXc&#10;D9I/+1ANHJwrB/qfpqa+hcUFnk+mxJXrqBzHCvBADCe5nE3PE7gIPkIx6U3oEulzjxy4jiK7Wqs6&#10;bz4dQSTuzpEPLpTdLPUB2aMSNLH97TYHLBCvp0IbFLCfd2lIdykW8zErqw5p0CiSRxOuVTsgnhLX&#10;zH3h1eDrps9EqQOW3sQ3Aw0VykBZK9R8T2ZamW17QAfNrlzclwIJrAeXZ3uYpBf18SICqLeGHe1q&#10;qOJNS6LCQbx1tP/VfjD9Tp2naqm8UW6EU2JoTgmRwafWCXT/gCuQuMLBYPYFcVsUQkpSvWkmC7uU&#10;m86JoDWn4jkuviThK5Pkubk1cI2o9hzZhZdYP1MIGHHj4MtYdgpTrbm5KWyiDoh+D3ujbW7GOfBS&#10;OGEeBRBgD1PilYS8oRfaT+WuY2Ewwdyj1KOibWhzgubGLD2XkW1IIcVxT0Zb1OgIIQNMqCWVQCXd&#10;eJnDBdJM+pXhwEkg5d0m8HKvqgQFg3xoSEcblIY6T2pH+jA/siupTbRybSOuSaMNEmlY1DMVSpN9&#10;GKyxusTk4fC9hDnvjruu4j02A18pijo3XUJOGMAOZDk+ITzi49DEz8oNDVN2aHiemdKoVhW9cJwF&#10;DjU+qvg8XD/LwonDknLiWNhQBQwgoh0iQiE3PR1orDmmg2EL+ex+NGJNz9QB9QTFhfmhVej2YRSb&#10;cVdCsIFqtS01PJdFq8NelR4WgqfjA0ns79y5wxKxeSAAQ4Ul8uNzEdUWBoY1I04IPx/0QZucVcUe&#10;UkvRVuOQksVlSV0tEmnMC3bPDyxUFJFiMCbekU0wNz8rkoIvxBak6FWFr4Ap+GD7XDOahjxWYWLf&#10;N2iunYHNTblCJ0FHi0pp2zEAWXODlckprl/psBhVi7QEdFRgks0yhoVmAy+0VlgAB4JK53JrcxOL&#10;h4MIm/yECNPe4vDH2CpEWHwi72Bau8QJSZaUWTznVRFp4BazLCVUyuUSeG3vbvPJGVfF/UjPoQgO&#10;Jigts5JACl0iyuIFeV9WjpiNuQK8oCBaX8/MzCSbUcmw01NRKykDGvCkiT38kJmV1JEKNVcceQKM&#10;rMWrVlW8YLQ4u0r1tUIZ5dlhTWJVwsSAwZjhBDxXPgUnTv+lsYOsyQriPQFPDFxUkkjl2bDDg+at&#10;jitla/EU3dbQMGTILGofYzSMnsMCp97Ig2HH4YG3tjbjILhlRnaB50xnGKXAY1ltXoU7LnSZ5nIj&#10;M5XxuqanpvSJFiePwni5PKHfsG/oX/7hN7/9ybOXB+f949OElqYLZ/ut8/0HSwzrGuF0/Ye/9qsP&#10;lhf6rmD27gYqlYNHEssNILwcRDy6r++oq+fD5y9/519/68V256R7vI/adntrYrR3amxgfnrsrTu3&#10;v/zGm7dGxyk/nKi7eUJhZnJ8SnGg3mvYl/0jY2tbh3/07R/86+98uMFETSSYezr9rfPRge7B1uUb&#10;95a+8bM/O8aq5pPyqc22K20P98+ib87m05cr//bjF//24+d9E3NWZ3Btp+3rzsnc1Pjs1BjVp+6L&#10;0/mpsXffePAXf+HnrlE6PNjHAAGAseBUsUAcuB3sGY749AythjXOjlDhEkNRn33vYJ9sWUh1YoKl&#10;r9pIDq6WlPubCLVppbC4EwNZSpGxeLjF9iT3wrTPGn7tB77B5icqcG+Ud0ha7f7kpSuvENPhpof4&#10;J+Wh5OCDpudcKh1RSQjfeK5TqpIdRZQJBnF9xYQjvAK34figDetsbPnNpTe+vPjme8/Zpz2D+Pp3&#10;331XydBLGOwuNbImREkcgFIoCRNE5xhL4sF4Va7hLTWPuZJXf9XD/KceyiuUdFsnKl/+XCRr8PDZ&#10;0+/+/r/cevrZQOt8HO297gtoh8phZLSwtUd6aeQZ2foIpkoQuL6+QZZKiEVfqIVcBsfJzy+hP2MC&#10;QkfAqcAlpBMIFRLUIXjRxnGIZaQ6w6GQRxA9WAOpJJqcxKj2R4Q2XxWMcab4LddkQ3sDH9rgVP4i&#10;nVEqc1RywhHmhmQoph9DShkcih5jNh4RUqsTgaM7pdCUZicxQBiwDO5QWN8FNClIfBvzxe5gI5VD&#10;55vw0IpbZAEn1g9BYEllvAurFJaE+IgFrzB33ZYZtJBomXCR3FtExvmQKRprnRSUV1jYD4vqkbN3&#10;gEgyM4YLgC92LFwi/Szqf0bOkZ6iKYXAjxfHffJSWvUEZixp67/4a1+bnlEp1pW9vhyzwxg4SiVl&#10;GoidyB7ekZlQjgcQGlETd9x0h9S25l1ECc2CUOZgGDYxB2pMUayMmDVQK56uI41Cb+Pw5pSyEDZA&#10;c3jv3bvHoM+QQy6B4WuKGe8lUSocrSB2AmmEtsl2jAk5xuE5mJr7b5N70xj2qX3MNDePIzVN5i2O&#10;5f+N4RQSUbCCn2QMHK1d3Cw+Ju8Iwsdl4J6qP4wrT1c3NUfvEm9K1aLUDOuoE1tYk9b+WgCpGlSV&#10;VgSaMgBOkfgkpiZj4TVVRltuI+1GTRMn32odomeXpmerUlXjqp0RWp02RbgyMQon36W4tvBlloW6&#10;lEO7bZv2WWFzJVE17kmCYP0hOnpgyUz2kLEqxuMpMtXhdoGj2GcSuwmuW5ed1MLiX5XdNIRG0DRV&#10;Y6zL8HEYJGnE3KWWmjo5GyKqqbLaLNGG7SZf0Z4SmYcWDpx1rRYWL+Ks9CHFwXOock4NX2tCqyFs&#10;YAARCKJGOZcRNvV+NHqvjcS7z7INTmAjE12drJJSoWB81aaIn4psw6Wy4NHSsODD2yaAC23JWMHe&#10;LW4rm5BV0ljK3TPZsFTKpI50+EVkXKRAhNjBAoxAsRuHOkzxDXklHEqoRNx21SXAOIDAk0yp4cs2&#10;IU2g3YlrJJrCeuA++G20xcGzKdwRIJ5RB+I444ZK9vpg79iBkru8IarB2E2xdghISGMjco0kV1r+&#10;6LilxxoOHNyk9sbG1sbaJuid80EcSYljNstgpt7BHrPt9vlme3uPZ/Hg1ZUNPgL4NEN+nBR0RCQk&#10;6EG/B2JQTS+0Ol3sDq+TT0GcFr8JxchRH0AT2HZcliEyhO9IkGO+Ay40XwV/mBOGLeYMR1VTzsgE&#10;AeDJfQgi1Y2BQdqDzQUzBihRoInUHpfELaVUTMJAKoc2xKAtOqBotvTQwKMstYCv0wPVBUrxngCO&#10;s+9MOjuR3FEelshNYkz54hvOdHXMYzTEnDyzyPtYBLeGE3lTm4Az3jTeM59ID6JalHGqYKTxKJs8&#10;bYCUFKxBMhgqHGjQFrPCAiVZsUIcOAVBUMW/+WIjqUvCKNiwnw8OuQ37yavdYE7QElcTiOVJRucn&#10;bDjAQpyidX7MHvN5FLdQg52dN8wlQ3GiKZ39S4HK2aNyKTEkrIAKRfInGS3VtrOLJ3JSaw4VeRkx&#10;sfR6sUBIiageYS31YnXZAtu9/bhWHDcuUGEelSen0cawZ4BYbZx5uOCYaJ5Nxz1LNcAbFU9D9RFx&#10;H5NWDahXLIzKpwbsDK1CajrsduqF+AEmsgH8qYTZS6IOj1eRI0FK+U/CTKJgwZti/fw/pb+l5QVq&#10;O9MzE4gQIN8Io5nyDrwRbI+MxPgC0EpwN4e3arQYyXV6fspdHnLIZ599QVQx2Yqh9hj3O5pTo3rs&#10;uN5UsBIDZdRPxpLGqcmLjn2w6dZqv4WU/C8xZTgq0sSDTWi0bfyV1G27FVtICxhtWQxvySVVgEXt&#10;lQewpQqc5i/5iBIcbLrlS68nEUtZtvIjxKmR8H7FELbMFldqTFNAFf8k/q4AQqWn6KPyh9S3atF8&#10;JfGzEGxsJ8LIxtBrGNb0D/cOjTxZWV/ZJjsnjxhxsjg2onPKsZ5k+1M0Ozl57+236WYhZhEzyDyf&#10;Ku/bMYnJVeyrl9O+trv/wSePITJd93IX8MVHCAPg3q3SjIzcmp0FcGUBIagH7E0Hizw0pfp6+4fa&#10;pxcvVtGShniGf7KXhjYarUJP1+zUxGt371Hz64P86QpE/pTUN8NGAEU5oRhDXgkL+nz74NHadmtg&#10;OFgN4FQHl8NlcLwL82DR2VVL8/MWSgjmXByIcI4ZAbpBOyHjzkyTwg4ljDF5Kt1q+h54R1aO6IYt&#10;Z1Xcagz5NkUeVsOqCxRTLDlROMgha44RhtC8u40DoMxLtKAT4tRxngIKY7IsjcpOiSJfiu3uGq7d&#10;3AHYKM1+nEMbGyp0TSEy/LiiPOgWE3jr4oo3IXYpO8M0IpvZgyOc0+OeUWPuunvv4HRoenHu/lu3&#10;XnvrCj0e5eyGGJLt8ZDkm0hKuX9j1sQFZiuiFKHcVUrjQ1KoSYby56s1wX+KdWYLoQ7CXNxoLfmP&#10;JDp+iD/vHB1sPH9ytLvJsFy0vynTcb2EygQpGBZoMTRRO3iAQQqZhEaNkAtCp3FmBrYAdzUqZxHO&#10;IT7iG0cs9oM08UQQUpWdMz4Kd38cJR6WkPADhU82Mx19wEbd4CC0COJ2eAUcVhV82DxytvF4UIQy&#10;NYhJdwwszyXJ67ab7UbUCguT1rWg+Zg/3p4sKqPUqgOWz8LyAW8UVF04NGukfKjJlaAWu4Kf6Ax6&#10;7OurbRDmhaRIkxa1mDkLIvLeaOxIQqNwBQ0rheECD4kepvFBLK+KurmX1T9TtRCu1pMc+o9SMNG9&#10;FDONtBhfBrTBGbmN5A4G/GGSo4xXMR7l8HBznFmRXCNNwpFLSUkv9FkM43/7t36FS630gIuWF55J&#10;QKGnWOZPicmSuo5EYNGRPWZaqQqZroR0oQhXmNY8TAa7NCI/Fy+u2JzD3WzHxiZPTTkK3Tm1wSos&#10;zgwP3aLN89ZyMZSsAE6Z2/ArFkw7kcsoT2CKScU4ShRBIu2QzqY1oYpikuph/FzrrkKLOvrcg5TR&#10;HalunZXUSmohfsKu3DBuLcPx+Lm5eZESFbjd2awhtUjF8xmhna4byuaoPHH8yQFZ2/SJUgnmzHfz&#10;c8cjdhMPQVWnd9k3dk1U2tJbmEdJWMCghGxDOxo1k9DrExPoQLKStjBR44pmLvGubfR2EaR0wAqw&#10;lORdLC8LUlUFM/Iw9ISUMveXvcKvjJWCp7BEae/DpCrPINdOloKBNnsRkM8qyk2VyahLO5XGx7hn&#10;QVmqye4ToUtOjkGhgQWrAQPZA8OuDdfXD8KJqr+VJ46GvUCJDUtOE4j/lnjG/eUCyBhFR+K9WCul&#10;yjObqOCVnDt2LJlqRoYP9FWrHL8lE2a7ilifuCGrFygbO21CYZOzmIrOCbG7sYuJwfqwJvwk8ZOX&#10;x0WzqpI68gEwEwYQFjpsmxafS+KUApGfUVtZQ09CyZDJlrp89UpxbgmIgY0LEw/HIyoXkeljDcOY&#10;J8SR6RV7ChQnYS9+wr1Rneh8EEUwZWfZWUSoJAcaqCMqN1yYrBehTO0aKYf86aiLCIOKBokJqQQV&#10;q8FHz7gSJH0YaoekNWIG5MPyxBiN50y9K6reYKZUW6m/mf+gPswMU2Tf+IbsCBYT5HCCXWJc4l2k&#10;tBlsStTLOOADBOEIctQCdOhKGstpupOxSCjMy2KHIwyLoSRsYvNjNzjv0ucAlGswZXqFCLxgoTki&#10;qQILkW+1hroly6X3IIVm7b7AXiLpmAIlgyMln+aNKDQ6N4BQj9CeEBqx2YBDxK9Eg+wy2GjjCION&#10;cRfc8jWBx+lqFg7JHNgnqMnZOkcNI0aAugeUUfYJQwYxmN0ZoqrgE65renqMGJdgHu4eE4EIpa67&#10;ORE4EAJHGt8psVJ75J/oOgjN6L6Trich9wax102nozSQQpBa6paGwt0i+VSQOuKeGUPo9E9vtFpT&#10;dp1ms3lgVFDI0AOLjZmV66kfQpTPgRJsWgwg24ZNHHVjDYVVqSACgZBQoaF0aXTAV9VsbRDPbL8k&#10;sZGluegil4Yqib8z4SEp6oDfI9tFRqRoFSeehR8fB2z2D99p05TJEynDupJUsJ1DTGcn2NxlEa8/&#10;fOuasqf6RTPeFFYkm5D9UDNDQkoxyomio3w/tgEWxOOvhCgOlpwBo4HP5uAgmImAJ0VvQrrW6NjA&#10;xBRmH11KeXB8Ys66w9Hp6YKPIjFK2z5F3zByWC1s8im74uzsiPuwtDyHV4Fzz9+sik6yPD2k32hA&#10;lWlK6NeEZGX6K6lgvxYyrrxHEHczmdAv+WnQELmbPDJ3xPpnUB73bnVSlGktmqtSBzcqFzHvBPek&#10;ZKHcZEKi3Ll0bHJiQBj5CXeQTxqIsHG+vF3ECfzieyv5zbwBQ1jrSQ0PQv00DWBOHPl1MYQt49vA&#10;48U4/jXSAvF7OL4uoYXRiYfPV15ArEWIeWQU58Hju6/O+uhPoLM9Kc1Pvfsu3SyoYttgny49XIy9&#10;SVp1YRJwDqota3sHH3769Jgt3D8CxZvySIBTQ0Mw3uWZafI5iuVsMyM2KWCOucHmgfjSPI9A98vV&#10;rWfr29aO7D+5gANIUoReEt38d5eWhjm9Ro/FoonhVRBV0WqH111Aah1kmPPj9d1PX260UEQsOr3S&#10;1ZdsBOdo8AEAHKEeDQ0uzM2A/pbCQUBFwXCzGiV67YdhLYNec06luLGFlQ0xo9KxqLl8CHEGJQAL&#10;dxzYNOPxjh5GRNhKt9PB6IfYXsq3h/KEAyzbrE2lOsTXYrLVK4jL224EGYHLtsKpMNCl40SIhTAL&#10;YTjLUg7jjDFNBHUaXlQvieN4AD+vEkFIB8kVUk1J6yKBTQu4kcv3b5DVrj5aoCaXX5u9/9bE/C2m&#10;IfRzzmCd0degv7TLKQWWpDTGBjm95TJflWaaHKZJaJLV+BXjVN81zWMuXHDngAyRPksiZEBgC24/&#10;Kc3qk8cH2xvMonGQNfkXkFm3vji+W5588QWCTFbmfyGojXSNda0UH0BJwqpNROFVqZoYGZIcT7tZ&#10;CM5xKFH7VEEBG6KyMz3b3ZeTk2OM1Qa1x9bxDCXUnLuoTGj0Yql78JoGPPCGFTWVB5tpNmaMtixx&#10;08xbrgH8EKLktkrrtk20QxcuCLuwvkR6IziiLHrg0w9iuU99YNvVnB5Z1GtfqtLy2smFPmPEtMB1&#10;J26askJSMNoJ9idg5wZQ7142UJrBdVXkSH4S+ypTo/LFhGwzDAcrYZesxSihf8dIpugm59/kXgxR&#10;7D5NWafcRDw0dzqiRec4j9SUZLQKlOe1q7iXNMqxTq3/8je/BvSX/ERZSV46zCiJK1rb4NDeQgff&#10;gL4N4c18lWCoJCf27Eb7vxpveJ0M4kTi6YL5m8UQk7viLXGmNW8hRzADUkT4z095sGHFyDDED0wP&#10;H2Zhfp53dpD30UFiHHcOvnlavbmm29vZTxGkct65BYHkTlSgnLvse7HY/A2AQW9DEgSNBLvRvlga&#10;lXpprRmxYGdzyBW1RTAoIcZU0HDXrINJOUXJjFg965wA9M7PTy8szDLTA2Avc4J7Z6k0T8QRGhip&#10;h4sLrMay7GBiKT4wrc9jUU5DZ3dcrxYBNxbcexCBVMsXhsj00unGmhZ271WE/5o+E4dtsc58dsDD&#10;2blZVXGIhdPKEB2hLC+fYUR+EatHlVl8q5neKiOTS2oqtGF1R4cRaI2RLFulmmW0FDIeSQ6ZK/cx&#10;by7mnOjHvL/KXGLbIjRK7lqwMCkGR/cTVSWE9eFqD4h6kHxwxggkeCAaW7gSjCa7iAWhbQmmHKEx&#10;LyGsmInybDz2m9ms0loZsco2oHGfTxeFU26T18kT9c2Bqq2Pmxex02VepQnHfUlUxA2lPBidBsH1&#10;jAPS89pU48AdG907hOZwXj3S7JNsZJqvtFNV5mYFUEiRDxpWzKtean4Fq63Yn1xDmF1CFHIGorZE&#10;PMfjpYKAqg1KKbTdq5Ek5o4QRhCKseVGaCDhA6Z9y9PB2bQhT6dB7Vu58ELD2c82lIeSJ8SdSJzF&#10;rAkV1e/BW4N8c2rLOoPvwrHhlHBMyV5AcPgEbMzp6VmCRQFI/G43nLexnAuAqBH2KcUZUheCJVy8&#10;rT6HJ+wyuJyEsFRy1lY3MQakq4Szq6ubWxs4Vypvl1R1GM9CL8ch41Dbpxvr2/yErCkk8lOyICxP&#10;hG0JYc1qBG0jT2yfawAIJYZFNDOtNQ2ofC42Nwtb/YvaKAV9jMirFmflMYzhOv4Yk7qbRifJltgM&#10;bFrMCMeW0VjkM2BvyBoDmE1NoRA7zgGfmaWDB8ZpN+edhy0tzzOlR575EANt+mdmfIoDFcboj+Es&#10;iHnxzezc5Pz8FLpf5IxO+5kYoiBB2IBDJEOB3E5RfWQUO3mxt7dJJYF7Lc59tL8Jm2prg0TQO5v7&#10;hPnms2gWTk4hqllD+//YerPf2NfsPI/F4lScZ+7xnH1O9xl6VA/qltWaLFmyZEeSBcM2bCcOHCUx&#10;ICPIeJd/IFcOAl/4xkAuHAMJ4FwIRiTbiaUokiVLre5Wj2c+Z8+cWSySxSrOzPO8q7i7JYvN5uEu&#10;1vD7fcP61nrXu95lE+eT2Zk5JfDG0YtbSGPp4vnLoDOgDaKvg5HNxbLFXLNyIhGLIk3SCCn5ECY6&#10;Y4mOB4zT4WMAk9weONbGiheX9EzExYGRxeeiBx18N6svLVTtDTo8jstCYdjuDmVg7Z3tNr8cdI44&#10;lQiAUaNGDIN0HHwtK9DCrOO1sR466+yXw0NA5UMKzdwIY8yyeEHUGiRfCQwT86SNmm2xZExNR0UX&#10;q6lHiJnjN4yVblmoXAU31E+SdYEGABdBNsQTL6/RmSQ24NaH+f3wsN053GcbcoZE2kiIkG+sGtPN&#10;suLEZFyPewcArmlBO8PBivL8xz/+MkvFLPJYA5k+uENscG1vhFyVc02zkUoIcdEL5PzRtonfEwBQ&#10;0gJLFPiMS+XY5qnVb86gyByLSfXMiyuZBzEsgnEyGzuMG39K8czY48ePuGDBwepjlmAV4CnwWSm5&#10;yRgBlmATJgEd6cvLK44Pwd1+zz1leKPbQs0P/7HDQSo5NXrBe/EemH0rytIRL2CUkViRQwKES9at&#10;fp2mHW1ZhpkfUx2u2SC90mhNf/f9h483do4QHJ+cEprHqRi6GGsQ0tjrAFfghz79yaXZ6REbNRom&#10;lc5GVU+x2z1lYKU2mtud7vuP188o5CT5QznOSdeezzjOwKAzk3eWFycoRaDTecjeYj9h0ZDsNX/e&#10;HKNf1PPNvfXd/fPhURwFpBz5JqShKIHbW5lfQEWxl+o1XAXXP8t/FhG1SWKiqLFPgHhu77bffrzx&#10;/rohTTA7xalOHcwRCiuIPdlhxEizU5Mv3b2j2BOSHTaZRi0GeRjmgu7SkFy0dYFsrEtkhFnqSFbg&#10;yIl5EIQo4+83+XMSnjbeTVENW0TZgOsgaGmdRL6dTYepNJ2o+CfwNsTFfnsfmpfEQhypnd09Suko&#10;8ySNo7ajABPe5CAs4aDCLWO3alQkVabw1NJNYy0ZlXTHATmfxPOWXMMOY36SnZO6j6tKFEBKk8ON&#10;ONrDI748BSZDl82JqYV7b35u9s6rm/tHj59ukKxau3N7an7WTB15VlUZ2Z8QzyT6Fk7n6je2KZ/t&#10;RU4mGGdgxApkKnfzp77iMr0IaWLTUuEeWJQFjK7IxuOPdjefodUN6wxYFVeUnR4MwvOdIyRuuqCk&#10;8jgXWOxOaaxHS8XEQOk8VKJeuJCiI4mprJRZfJ60hqchO3otAFWQ0kfoCwdTAEcDneAIzCiukw2K&#10;84PFY7gJk+SWKyNnSK86GakhqG4PXrq/skIHuimqSbEuXCT4LM4k9o09VtgND0bSAH9SFg1+NcEP&#10;/2SjUttkBQRJHOrS46JXPJPMl/pSibOtk2dl8W4RNdV/46SHuxjQxLWQBExUnZISEOc1DwwKbGdC&#10;iRdsEuJU8T9Eei1C4dDiCWZ3ialQzyJpZYlstVoWa9YtG2gDCJ1wiZUpwcOJd2eHBpVphhocRpwW&#10;iaP0DYQ4PfHtYsSXrfGw6SnAM8L8vX/8D/hNLWuRMxDryENF71wGiRCFLpQosXlqhUQqhDXBEhCR&#10;N4UxzLlYmXGDhBsVYV5SGUwP69Q7MtAEjDg7+KO8OTOTNVRs78GbM4SMJsR0dl0FSAWK8z6UWWMi&#10;eB8YR5TJMgoB2vWSM4gSUqVqyHijrtG+EEyFuLvF9y2qPqxDLZ2ukVH8RcsX0yPJ5ZiIiLcNTDVK&#10;lMIZFvofRdJGk0K9zAd1HaFb8FkYM1m2SbwkjEwJE5Mh7wufbIKYOdXy1lrgJeeQMpSUE3/o4QRk&#10;kfNAHB3vs6I7nsNlKIaGSnWLqxLHDeIukSPnnIGQCd54P4wnwKpi80uLhd7xyM7ONk9DSZKLZqMQ&#10;x3uO5sv0n3Iu6VFt7SAL5igJOjg2CoM6+3FxwscLEAXEmBNa3C6qaHz6gHquzIDZJIa6WIKVm+a2&#10;mUdUHximkl5LgD4TIjmAJYG498QiYfj0vWweoryS5dFZV6wofrKHodygiB+nf6ZkW6Wnn6CwTr2Q&#10;Pk6qaEhnSXiwNibi4NxvQCYxGq4nfInQKRLtMFvFM3YeE5/wTBM1yYeyNgpOSIlCmiSkkRkTVMx4&#10;Pos5spiEAz4Zm7oI5tFSCbs5DW9vb3MlNjUfG+dcsbQXiUwaYqTIyk856moMEhxyqbiQeEKxm5of&#10;c8fNEeaPw0x1uOxkPgJGAZ/OoHFnlg6XCfaqBnUdjHYyyRYPKPPSE6MtqFjY3nVqbEzDHSZ0iVB7&#10;cYEiCm7EgMi+9aqF8g68mpXBOydT3JIAfH5ukV8KlngCkbAbPORJtpJuaBwxRi8liS4YokfewcjT&#10;CFlUG7+NFcenYOOYbixvJBYt3K+UFz4ZFyWIFxwJopvugpuPMkTccTPGOdtKJVMXnCURaNnGWbxF&#10;4mq9jfAuVbStqeFs4wbZFzX7ofeoMGHWLlydIAt2CjIQSvRYAZKQs9zfsJVTAFbypgRpIiUW7KqR&#10;iiHW6w+2HXvrscjTRG89Y2wcxr2yWKC7MnCejdBOwpkALuBz6FSzv9/hcy3wAJ21VtB6PFOiuSB+&#10;YahJonELrCUcaG4EhJbhxQIUSF+0OrZtjiVZo5rllNywiZglpBxFdlmT52cs6XgJ7pG4TX6GSgmD&#10;zpUychllnhLA3rRnmQdVD1oy4jqdfVBMnuZW7R55mkazigfZQbwhkxvsU/Cr+g+k9N331PvVOCiG&#10;FlgkhV8RjOadOSB1T9Pxk9EoKSEccZAFnDqqqd0O1D7JwDZzxMrx0NP82uMrp7jKwqnrEw8OAQwq&#10;yDmuHVacFeo5PDPDacpEs3G4Ate/5OyBAinvx/Uy4Bhw3tKCz5k57p8KIMK21bVb1oDZSMHWUn56&#10;iOsepjR5OO7funWLE6BMk8YtFFZGh7Ms7b88a6KWJtmBE4pPwfe0ghNkTTESv9h5/OSjy+oyCAwZ&#10;nYwwcuS9LPfSc3ZJSFJ0JVaLzxKBjFcSelwq0C7wK3RuVJ2aJZlmCTfMftpZ2FpafVGezNpgHCBh&#10;exn5YhhxdLgMhgvcjOXB2OKvCJwJ6Dp7EcdLBSyHC5nN4evTsbnRxdv//Nf/9Ve/+1775GpsepbN&#10;gz84fHY4dnn0yq2F+ckpxvFX/uovfOzu6kTjvH90yO4zTWBzOStyQw2B8TnRPh/+3pOt3/rDb+0c&#10;X/UbreGr/ml3f3ZyBIBxbWX21dsrX37zdXA+jjO8czmbHJ/XQwzmYe8QxeaV2y93eldf+9Z7f/Dt&#10;tzuwKxEKuz4Zvu7fXp69Ojm+f2vpp7785SXWG/1rSOkzaDgSEBOaw7o3ik9KgsBz/eb3vvfb337/&#10;Dz94dkqe2dVkj8aT7iH6BGtwimYm+4f7kyNDD+6s/viPfIlSG1p+ciXmPBOZkKKJHIPHa2g80NtQ&#10;jT/HvvE3U/Og0TMzJlICP8gpzQRqpqJ162TYhUZdIvXqSb5p5RQE4rBmJTBlvIpvwktmpEgc0ZHS&#10;tnMpOBMsM4xqqP6jGCVpt56Pvr8hq+X1qYnwLHA/imaGiKgBjLSPDAvyUZ4qIqGpKTo1RYEiCw0s&#10;2W1nw+fHl7uH562X35x+5VOj04ukmcdb08t3115983VO0MY57DoycwCy5ySbE9GoMaPZlAYlziuI&#10;nyM8OdkXIY0Wq8KeQQBUa1S9ZCUxCMehqPMmChem0p8HwWZOtje+9fu/89Yf/8Ho9fH0KNIWHQ58&#10;YF7OfcyAJwcRY8OzuD4tzM/4M+GWcHhxZUwQZl3s1aIMM4opp1RsSvJFJMV4VXoaWaedYgeLLZmS&#10;4gGGgaKZkCQXwW5CTTYXtwz6eaNCJ4cRm8mbdDpWchaDi0ti/xJucwbhzUZMz9MmknPhvSNw5zGt&#10;sGHIok66i4YOM1pIdzfV7FwFpxKTzmHNIuRxLGEqdnB5VZiIkyb4gi3i8ip7jJXlCR6KsgkkY2Nn&#10;SguxkjPSy5n56HmmCkOhNodXocUs+yE6o8yHVIL5RAjBYF4TmhhAmJhIZmqKBcaV88xyJ/hjFDPd&#10;CmVh+E7jGjBENK6speGn4/6rv/DD5d8z0M6hCynsorjncoFSbRwPyWt1p1vAq4pnrbk4AVSL+khx&#10;2JLbkWVk6TqxJ55lqkFyvnvAq6RpwxPVIri2OIX2CEsOgYDBqE5DT35DB1chrPIwpF4m9ZWzWXKR&#10;Ji9ufWy3a3LwM0y+FOJL/+KzA1mpXcb7q8xxcMChInaeUmkXfThV4vySKiDJWFcNng0CDTFdyYcT&#10;3Gics1OaavJP8N/kpVjTlIVcdg8RLOoDcmENuHCUgohksh+KQqXRN9IN38CPwEkVcoYuDERRNRjg&#10;BIpaFB3FAYSsGQ9OzC91uhF5o/ccGhp+Se4JM5L8D3/hY+ogz9ydhvKnfnyy2Va5uI7ziSQBeBBr&#10;6LRwbZHK4VBkZzEE2t1s01QvgKWorlXov6nFcN5L6rGUo+NUK+Qvy0X3keXN0Sh5uAqLZYuqvh3v&#10;MDx1Z80EoKYeb0xiG5Wp9MBJ6YAciFRh8TgDwDuBgzFFPEI0Kw05ZQYl98FS4bAJAXhgfcLFj+8V&#10;SdPQyWQecvs1mGHqJoefFF4Bojyda3C5hvGYiFE7X5ldXmImJOIc2I7S543J87CgTB+fQL51UqLR&#10;CJgg18I7mDAR4KxBMs0vLSzGjOskiIAfCUc+r6rmXAM1JHlBTjo+UPZI7IX5/EFDNAkAgaejpSFN&#10;iOSVWHhAFOmu0b8fAWdybYVSElTVZ2v3U3Cl4KOHilYpzqrualJbOlv8R1SYlDlZe/ZOIutADNKd&#10;heuLqKcbLHOP0St4ws6GqTPRXTffCwuCBa/0EM+3tUV1EbarFVvJqJn7Lq3yKKeh9UlVLYojJHkQ&#10;pyL1bOmOhRx+GwTxk/Ih6oWoIzrs0K6L9n9UEUGzseSDdBA5BHYrW9WaEEo2KTRSZMwPiJKkTnwc&#10;aDPkMvg9+QamJmxgRTZl6wb1YFgK5I6bTOojgshBbfgTNwKiw9Pifmhz4lombaYtNsYmMOQR4Coy&#10;vdT2cF7YcXxqnBY9sJjI9tDchTwAiQ1K1skFLSzRCs2fi0s0U4fkhiKc/Uz1+mlCmOVrIbUmnnDC&#10;oDckZ68nBtvFkKozA0+ekyDEapbQECzJxaaS/Uv9rbuApS1Vz75hYaOHGscpECjGA4LIIexHjiyb&#10;AtlpECR+IEAs0MABEX2bNNhlHi+IurGZlJORUKUu6xStP9KoiKrwDQWdIwwqI8g4wKKeMOKCw3Bx&#10;1d+zec0omWdaMPsIwR0ZKm6E08v8ABNCVBO/MFllPHNRG1mXZbpdw1QdWEUmiUgNLk4lKY5WLqnG&#10;wmeldiO3qrsQmmjYOH4ZBifG0uc0o1WupDVXpsigG4zQlZLuYe5uUoJhfWAqlVYvXgdwJL+wZdn7&#10;UpflLxAG2GIL7AXvCBCJkNnWAi3OO1tmV+OB/knXFre6LpSJEyfgx0yQNuQJkVBHt2MY+GvBbqTk&#10;ECNaDUmVbmZIIYfCyneVWbIcFQbV8fWSDKJTVag898y0pwV5vPDXTeilOpxrLhlZjg9uihe6bUP2&#10;5hfsVXQ1U3StXeFiRG6xKiIyl1gJkPtT6xEal/3r4e7F0Dfeen9jbx/eETaOwcaLa1yejjbOF6nZ&#10;TF+a1199hQ1B3gXbWpB53tniBH6xzIA+11fDG3uHb33wqEdSV1xbzibyzelxOTbbGl+FHUT7eppT&#10;xZZaCymFmDZBQ2MkgyameqdXzzchnu32SYxgneAdIaMKA+n6Ej3FV+7dW5qZsVYgxD8Z/FFVY3VJ&#10;TyfNOjrGebexvfN4Z3+9czw8YTMTuVM6Jpc4OgDlKKsxAJWl+fgrD7BoWNWw8DXLrLSCWV2cMTtB&#10;x0yWsupSlW5tDUdV/FdzC8WtDbB9FZUdAUfsJM4lrh7MNBZw1rmmmU2Hm2f9TwjJ8Z7diYqoj9mA&#10;z6Ne78n6RkCNknrnkjCq1QqOpU52nV8ss6FasksfKiF7nsZn2ZvQvD18J9+naM5cfpqtmYGnzJJk&#10;vE0AkTvrntPD7WJo7O4bn7375mcnpufwbBfnFylfg6LHSxu4JGkMQcKMpRLfQDHr3HhkwQeu+PdF&#10;AuqRwZ9SXvOnEjVJdstDS3Tj3+BH5Wzjn5xhdLw/atNLbmdqrMl6wzdMm2nFC4s6lU8niguKlZUQ&#10;nohHg5FhETvyM7rJYv0RCYz1CMsqBS4W9wdKFQbC/iRaHLQJ4t2SYbOSvo4VOWSpV+HENCtInGCH&#10;NCWSI/dDvXH2XeRA7TtCEj62AjYQl8Ahn/LMa/Kj9ADlmzPFdl68/dUZBARLPaaJPYboCCeZdpo8&#10;G+QCeQdAHzgyvAT/kcgivco4DDwfSmBNVcHuEbnH1LdD6iYly/5WgD4sNOsI6gSNyksvZB3Wc3oV&#10;RNm4yHtYYe2sbDGrA0xzWek9gOkq2RYD5VAYbpSshW0M5eN40mHzA3oxaIxCgkmfWywDp9hl3Wz+&#10;w1/5cT2PVEvXNFS4F1KQHqEFEpkwrp7ZDboTmUiNY0CguDKGLvpG1ZowMER1GonTKQpOki+92nhz&#10;HrUAfHKSoTEjlgJxFpbWnxrxqNzIbKbTS8Uzqb8XRYser8s4pZZUcWCvTYJYGYkYzmzV7cQDk2+d&#10;6h07oPEyQ8wATmx+yTQKIl2Kws/OYEnK0YkDSl1QVWoyAfAF5dWoonuhU0V4g4eEO5UZYTpJyYGk&#10;EqJwWlOwAT19hJasZN0jnusxk0Y9oiZcUs5d45CEMRJAC6IOfMjnqnxts3R6muR08YQW95OoxgBZ&#10;jxRFxZrRZITstMpqg63HAL7wWRPgwfuHzxBpFBuMDqBQogLXU4TGSSkHMPKHMAFNVeinhogqmyM9&#10;QDxd0r2HZ46aFdWBjaaF5VJcmF1L1EsQLeF3m+mmx5ZBbKp6CoQlei3OmxVsWfXeY9omYEa4EbBG&#10;6PYcq0ETFERPAZWoKgA3XqBi2TxIxzp7bGdU0hI7tkCwtgoGKpIPhC+uwsIrJ553I14SyA8L1qVb&#10;TQ9coamYjPig/b/BsyOLlEOobJngdEQOIenRCc49fHxEe1A1x6RktOAWzhK5sO6FMTCiurVgq0ni&#10;mbu3SseWlOG0mgfPiYEfYBPxSJPZWVJPQmoQP3KcK1oQqEMH3EJqydaW5XDtgvocJ65D60pTU0tw&#10;CIgiFc2kmG3FpZqQtw1mYZNg7rrgANZgFZTxO/Ou/kHC2mQYUs2lNU+NshxCqYDsXs49uXBmGnXY&#10;mIbKQZtGSPk1l5rkJ3rr7jt+YbHJyk2ptAK/JdaMB5cr1FO2zYuJLGajhINxqtlZ8IYYA7YpRDXC&#10;ZBimgjJUqAsxlBgx4ALpXCJx3OVzinn4J6OLo+zJ2ukik00DyiM7VNpKHC7cfnsfUNnFGedV/q5o&#10;pqmQhLJSKQr0ijap9tAZjwiSMLzTQ7K6FIoGlbVO9A2mFfFTrR+DGWOuzeeszHYTruOep2aQK1DO&#10;CpYaFh7yINqKZF7hzHPYzSWekbg+0SC2mZvHo51MjTqCKwRF0llx2KDrpgcXu8Owl4ms9cAqZfYH&#10;+0ODSVTp6RtwDqOKaK7l77RHt31QikkItCxs1X8lIuVYNaUa+1MMdav73AvZ/CV9E9RLBeTqGVrJ&#10;H2gc2E8q6oOR45Ph0qqHASWWxFu1oKX8G/MPCsHWJ6QiXmZ1EM/s75OyVpZARfILwjOmgyCaExQ/&#10;gMxwqluuG2u3bjFNLHJiCS3SWBCNSmyGeBZylMdQhf0ldSRahyU3c6CSfCoZFK0OgdOsBdNbyUne&#10;LWWBgnTcWxikaoVBn5CDKqPLGmvsOucGsjoASbB1fAzkG21WNVqomFI+rg5QHkfI4fCoc9yHA6mf&#10;yULkm4NbvZMG57F3xn6S0Ecrc+QN8PIaVwi5rq4uwbPHayGYKSbkPJ0p6fc3RLBBp9QxnkB+NdI+&#10;TjwmjvBmlYPA+VYGRgwrOasCSjWSVk7qJDlWgSCrxTI3gCFihzKxii+EEZ+IwJ7lOX8dOy7boiwa&#10;6baMig2iqOTR6mIqJQ1WMWetdvrG0JW0f93cPjr99vuPdkkFxKBj8AXRLvrsgJIHYDt9+s03luen&#10;x0g1XCtBxBO5kmpEli7YYn4nVyPre0ffevu9CyXMoAbaTYpgBtQOaGC2NbY6PwvVifNTWIfbiJk1&#10;JIOcRuYQgQdDmvbTnd1T7gYJRIKvfjcNFa+opbm3tro0M2smK8WWSZifowjBGkDqDTFDPEpGa3N7&#10;56OtvfWD46n5Rcsg1dPQrVNBh7ictQZGhtzr5MQbH/94idmXJQm+AC5zXE1p4miJ3Ot3RcIR0FoD&#10;Hpg4vrsLshLFlW2WSJZGUvGe8UbwZBCo0HClr5JANdAG69lVlU6todxblBgYzS433AKmoIgDqsKc&#10;nkfqOnnrNMUigOF3a1quGvCGiu2pWMIJBaKGQAQ8WR22kAbFrEd4MoctT4AceQyBgmbBB6dQO4dG&#10;p+5/8nMrH3sD5RGM6sLcwsLy0hXxqP6+RTTamWH+E8iggoqkRG5YZUYX+kCaoopoKoqpQcqujaM1&#10;+EP8xRSS5FWcmAlyTD/iBEJVhDC9u428/4Kdc5VfTXsZFbEN0sLc4yP9ymcw7NU2oxJCPlI4dbnU&#10;IaF5oA/6UOnbpUw/5SUJ35NP86AsTricC4oSw5gVoUzRAU+O1j8MCGN+DqJ0f2YgZbNzeqegAB9M&#10;1gzzaQoSRAny3AWZTAlshAMWz1MOOg57HNDBUjHSqAAiszPcJ+vhFOI0z4E5mAbH7GJpDVR9w7jG&#10;tnBuqDYCAmPv7CuYtFgku+xdngGmgN1EHRO4ShoWg4q14aa4PPPGYUrzecKalYeKSBLGIQg+7p69&#10;BxgoxgeOBuavmCMppSpcfcB8ZjwhypWxxmAmwkkxealhRe6GM47pCHxvLU3CdGsi3Cv/7d/6S7x1&#10;WXaTFeJbFcZEb5fJRqBmDsa5HErJDOaVnCR0HkUXtHROedU/pJo8vXuVoxsF8093Uk+d4uky2fxJ&#10;zxUN38MDmgOIAacNRfgMg8Y1THCVmogneTCU+K9pgTj6dpawV0OMMjI1fFUnPsw0/1pZWUa6F+O+&#10;vLwEjrW0tMgjcOirGxqvJJ/+0sv3X/v4x+/eu5MKoqspyhjmZnmyMzdFpIuWJS3PWQEyt0g3lysQ&#10;P8/0UbpVyONnzVnISJxgAaItGrmSvfYepUTdY9KFSEJBkOtG29QUipaMdK2Fj5coukKmZ8rjcgy8&#10;RnsphPVuUaPhvlJvyZWlW2o64in7pswxpbG6Wffu3YWJUTpR8IiK2817Ii4H7XJpeYHbR5XVRtwR&#10;mLfYlIKEcZIb9DON+mMqyEAB1tZWXwUwm59j5OmvwsUwDvg95dlE2gvWJMEkRUeKeiXBhXwwxQmL&#10;SdzJv2JdAbyzQhgEnmO5pTLQ1LRbhErMxl0/X39msQn6BHSpiyRdBUKkRJ88fcIT6iU+AXUBq9ks&#10;neKq2BxBpm1pCmTEKuKRdJ8wV4MjzUguedK3uCkIOSxIJo4/UX3E2ihQMwAqYzjCmKgTYTyJi0xt&#10;q9Fs5RWieJbUZVCfOOX4HGmS7aVD+4G27sjwu2413l5KYxNU22cX95+PTgEPpFfh0arjEmDIl3kY&#10;IHN9pmOWa9EJTHAnUcUuYEskWtO+FrHTJugpUgoX0Ya2pstSV2i0ZK9JW9CyfdSNsNJM9EHEBVtp&#10;RkuMn6OM0rUKb1hO3I0RFKS4FmAMzW2IFdUk5HbCUbSA1bSvdeqyTfisEqlj5JPwEXQxE2XBhm4C&#10;z2GZMdfMDpdZCEi0AZMxU8VL880nsiRKh6fGOIrGho78JAXPczAk3HcWPjQ2Im1oP8S/s6AG5IBD&#10;ckajUe1Z0kJhmVMdF9SQUzYxF4lTKmjZefxc5+v5Oh4qdoVoEGySwg8qm7CTvMTCoWPRCgBLYEh8&#10;X8qto0fk2/JL9xA5OeJw/XWCJZw6ZMQAGfDq9civQWpm+MmhWM0o+fRqncmxyGzApA92bCmIwaAZ&#10;iQStUSSI0+h5CXOGlHoO8IRdhk7kDzVKEr2G5Iuurd26d2+N4AcQzshnbnJtbVFGMc7eKI2biIsU&#10;1eE8JXhMX0v0GFkY8H5xIDFHaMcre26uNJ1/o97L5qA84BI1M9aW7cLSo41rCE7mSourpwnSVazS&#10;zDq543vlpGlIhlRWzigr3rWgE3JnhP1VgoxgALdgpxdLg6jvIhVgNTBvgDv18NGT3d02QhRMB17U&#10;9jYVL8AWXCo1J3NsGjynqem5tbXb8/NL4r4Lq+IhGO/5FX4BsGOhwRJCY21ujv6NmKZlzhNSC1zA&#10;4RHWQ8ciQJtdxbKVxMcdBA8mI5ngZRCPrzFrEvPcGmXz1a22H4sC4kq7QvHVDfUJLbYk05fmBKbv&#10;PKeHhmCf2nANa7i7u7W5KTs0EEaYC6bNWdn4oNgKCE4QB0KnhHNlSYkoPNLzCkKk4r/RkNkVVm1Q&#10;p4mUxBjoV9I1tWQmWMgL4Sggx4x9K7CGx23LFgworb14pymsWQAdq535KKfbStQ0KQ5/hp8lvkIY&#10;ximGxSBuMbE8SXWQEQpZXoPlFGDzT1rbSb6AoEW6e5gCldFGa26ne/69D5/QkumKuhpllLQYqB7T&#10;1XKOTcwp1ut/5Ue+9Nor9xZnUXHtc0yxKzD7HMQa58A1UAUIaTbbx+999AS9AVRTrpg3pK5RoBpj&#10;8EdWFmdff+ne8hRjErlYJrV3BExHEumI9O3xESjQ5dDYxnbnyeY24AHzB/GIN0Hrh0+bnZ64tbwI&#10;8RfUHRQSdI5i1B6B6CU5k+bqCuaZgHrtpZdf+ujhw7efrO+fXE4mpHGfXl8dI4gPYYZzleslrYT0&#10;/9joqw/uc+2gLywSFpqobp/fj0wiRVoJVySZcCES9gtrT5xe6C18w7jO5V0HldNDYGGk+Jmir2C3&#10;Ey0kocSP0tHBBGOkMhROPAc3lGWDrwS1rL3X5qcaG/glHWazbymib6LoucmcVPWwTw9tAs0mljSF&#10;pWK34kzhYao4bNdObIJmTRA4vIDQhYhApN+yeI3IVSrHHaYHaaN92H9+2Htnfeujx8/ee+d90jcT&#10;SIHNzYAIEXhQwJvmHhC9eFE0PyqkCUPpxdcgpEkOphD9mx1RAU5FH5XVSQqHLFyQbwZORcLkf6G8&#10;kDFpb28+fP9dBPeo+4mOos/OmS/wwSAQpHFcFZXdfKydD6PtNoYyJJWNUkKxp8wjX3jzIXUmOR5+&#10;B/sU34ujKnrcOrHywD3tjZR0z8MtZMZ5uRlUia9oMwja2hEk8J9SzEMW/zDB+myRYfR05zC7IOej&#10;5ADbnJ+AyFbsTGC7+DgdATw1W4K6grzwFMFVH15dSs4Tm1/T6yZaFmwvdFvUzlE9Xw39anKNpD5O&#10;GXEhqM7a6jI7Me+stgHKkFhbyntgLXKG4YLCyY3e+PTS4vza6goVhqVK8kK1C/uQwCUFFOwByN4p&#10;Dw41QCEfrlM2fARL+BPjrKvu8eSy580xd/yJUZJKcKkSdLFsQlWg84FJ4uBQ142v/pP/pkhHwa1x&#10;ffAefA1t37DvybxX8OSSwbSwnbLWpRhyE+YWRAiQEAUjNN0vJjRgp3m8GXHCaLLFSsTQkmdheovx&#10;yUoowbTiukgF0HnRmctCU0IqlTDac0O0qFKklEX1Bp7D70XNElzPuViKdRYb0JwuotrpRdNgKbKr&#10;uaCUk5SE9IAoWd1F4niZC/Iacna7BMNUdEs4ZMkSar3TWlwOmzparmnpg+X5SRXT59V/tVyeNZxA&#10;vzqnsgSlsYYjUdUl8jSSSjaUDDSQ7YnxSrWMdaWpfuaK4gTYBjGHLjmuU+hzgALLS0vsCvYlW4Jn&#10;VgciYw/c5TQCi/Xzfhn5pDVHGf3A7V5SBb4c2UmDegmRgJMdzv7hws2mQhiNF5sqAgktVdvDuPGI&#10;mZHIooeCWDwrz3JugTOP6J5knDUzsdSAlsBRXDxuGZ4NMxLevPxyrp/UdlJA5v0CkSi0wO7iE0hx&#10;YZQBlmgwx3OSrNDjU4Cv1yNsowUEn0AVliSTaDThvMbEV78n01PYHrf4KBkz2qSINCT9aFFgtdmp&#10;NcDtsPkYwepMlzY/BC14BqIpLHCm2MIUM76mFhOlWNCVvhb2hLGpCD3OTVY4aIX3k5NkJFNw4ojx&#10;WXpOkYjQQUm+NTCBe60cI0JqfsLow5+XKIzEZxgLVpFGxyatouguWn6n+CLelZHJDT8T3gDTUZcX&#10;ZcYEh2rOmtIM7G1omgPMGrBsScIkEDhyj0dMM69aXl4hGYAXiLN5Q9kfw6pzs0Z7VBDZOo1BO8EJ&#10;4wHMOi4RFxqdWevrwEpyBkd2LDyo5Khj4uPAcWTyztrhpJJZR1wYgIC9fVA+kF44zb0L9nBQKd4v&#10;UVSUwRohdytPEyJybcAU7bu5kjiqjltWHw1d0YKS2KAAeB4EVmA6VH0NhuTmjqD5YM0QgcM/VmKY&#10;eMk+dOwVyyEskDVxXfkwUYt+j5cj2yjIZDVXA6WHxIQ9AsvafTCOEsvhDtoyJZkxvxhDV11x2ZX8&#10;11oYgoYPxVCY+s4Zz09GgBOTQM5cWeaR8eIw4uUKMhwPOqxZTpFyMg1LyEYqoKQQzpRj6n94Z57P&#10;2hPfImURxWo2FO4M8x5g2DpgRpIryoS6VHhnrhFHer8DE1pJ6/K6qk6vEia5LWucYs8FzwS8kiDg&#10;aixIy/GM5YYtzeJURfOkV2l5gS2LxyRtY5TAcwKTpXMihiUVZWB+L79yjznElq6urkSixhBle3uL&#10;JcWeW11bMZWdJhUMgrxGvQpINZRqnOEicGaTrQ/YibSUKEXl7lx90UKo0m2BeYK0Xl/SqcI7dmlb&#10;X9/AcFG4yAovfiZLmnGmORiGNBWAVbynocbgE89gWQioAnnU1tcByvHk1MBcD8VFtlMdiFxRus0o&#10;I254P08zI0HS1J5p8bhxHnBnRYs5jeA8PRNtCuFzX0tLy8nz69KpixMDXS4vQ80taBPUXnXSLDCr&#10;HsfuGtG6gDjnJDbjTwvE5HhyuyFJWvuOrUyoo7cU0wcMQTBJXA6ha+jy9Pqs/+R45BuP93/9//3q&#10;0+12c3IGLjX2x1RDrz0zcvbKGsyKFpnWX/mrP//a/ZXx65P93a1Qj51oymAwbuBoNgebW97uj/3+&#10;Nx/+81//zZHZpeHp+dHri/7B/jxa7TMjiwsTr95e+rkvfx7Nst2t3QL7DbVxZCfGKC6mKn9kcvHo&#10;dOyPvvH+73/7e5R0cDZfn9pPhlqaVvPq7tr8F9984yU00wZEGgfV081uEKirEWU5OYB3f/DVr//W&#10;tz/41npnaJpKYIu8cZT3t7cILFYXZ8ehEeKoXZ8tTk/8xJe/RI7S5IWCB3q6wCUUy2HDGSgSfRr2&#10;c1LKFHaxFF3ezD7jv7u3J/XaFiVhKKVgjKln6Xrsmi7WTyifJaiuEB72h4mvKhpexaxxALHj6DpY&#10;TIwk5ExalHBy4eLB1PVS1DobQcpvSqvLeS37w0I4Y8pmk5rYrB9ZBBzNBfwF1S2c3bQ35tGKGlak&#10;wcoINf+n3dOlu698+mf/yt3P/8jF0Mhp98ScwcrcUKsJ3wXtCPINOFKwt9ijhE9UGyWzVIHZizyN&#10;AX2SJIMszYuQJmvSD68op6pmheeuhgyPCJ4JM3JasA2Qojg72P3wO9/849/9t7PNi7Xp0fPTIxIz&#10;LElEKIhGMYzWLqWAPiG6cGQRLLlNif04CbDrTk7U6x5H5lHtjUqQWtYfBf+4n/qPVdhpfEIH5Lh8&#10;3JRnn518bERr5qcSQcrh2I5Gp4vKK8tl7e/M7PJ3zVYkoHSG/NK25vRRLamqJTEqXEGh/xaLEhDJ&#10;4FC8gWtz2kpWQe6xWXjPWbtYpvDYolZbLBqP6WmTpuFYMTOh1VV2wnxDWEum/rhIyY1pFe1Si7AQ&#10;shnCPSl0QQZje0dQCvOC1YpB8315u+BHgpg58ug3DVuqkHqjcTMtqXSlDjzFB0I5jqTde3QhqAxj&#10;rQoA9ThtMXSu66gjDbrqmUX/z37hS+kdLmDsyxjE8DclugUkKPc6mFzA9mgU3Aw657TKQrg+uRnL&#10;BRzxajQAE5rrTmoCu8+4iN9QNh2dSt7EqY3d18dKXC6pSVaTfIDkbPxfsAqvR9Zp+unU0k0MLRU+&#10;S7oofPldNt45QkFesvrcogZBtK1OtmuCosPmfwiVOWTDaKrqIdYqR4h9ZuI8MHRncAYOj/apDyfg&#10;559s9k5nTxE9qJ901YInwFB79p1Bz3brGMHJMscBkEqXGLQiCvzRoC8moHBk0xwdqhUZFaFM2c5C&#10;LSasuELLtKF7RbKK58udA2BLjk9Tm54qjCF3IY7uXSQLwD/pndLvuXbHx7g8VJWITovuFXzdDW5w&#10;L4mIx62/9CLTjbRKqTlslTYw86bsdQjAURtL9Zv87EglZhBENMECmXQjFpJUqSPnQdY3z8yuUyDV&#10;J9toNnVzsCAmIVHwhXBcBKDTkFgmQyiF8gblysvZ43pUvlYMvgRGrQPObvcArjyDHax7XbNn1V43&#10;MaT3a2CJeo/9E/liRk37GO+p8sQgeMHTxvD6pdayowZm/X2BAaw90dAb/TGeX318U9Q+OT+vvIkG&#10;yo1n58HYdtEIA9UMGqulPAqZGCqLFOP2kvqgav6t0xPVMpX7rAI3V64vaEmMLA3FD2w9ZnSfWUiU&#10;nRIuhwguZXj57rxgHuHA6AdLBZGwEYt6Rd62iDCef8nY6uGVRHWdUuXQ6zfrWonGuVoCxNVZkiIu&#10;Ud74/Bbuezpapmx8xs/ULhuhMAIWqafmSgA425kP4Q1w5zFJKbUzreTHWYrtlx5SBLX9hsev7Ik1&#10;G6yIhECagcwgCUwNDJ+Jo0nOjCewSax7CdGIEdPmWliB/hLaZchWWobBKARPGee8kxc6PM7Ksn7j&#10;koGC2NOC0gb9CrNnUx0rVXgryAb8Ex9H9imrJn8imqWSjVyNLYZIEJ70oF4YW3mSX9HO7Apu6t7e&#10;AZlF4kTq3SgHYstaX0DTIf96cXgAC67LAcQLoelBZOXIo08dPYrJTqTiz8qiVB2SpVRGOfzj2sJn&#10;k1OUuuGSXYyOi4cONzE+VCcCvyHrTHtTzC+PS2lDeI2DFaaB5micah82psK+5mQCDSbjR74RDrfq&#10;jEwxD1bnTX4Ph1Nunnr4JB4RABA0YfZsc66EYZq+CSSFOJGO5vrBMeyylMtcs5T1zu2lzdlBytQM&#10;qnaSq6/uCsYwzBHLgTCA2bFBk1y1a36hCySFN+Cm9DxlzYCUjW9uthlqRp4cCUr17Hj4vDs7nY3n&#10;O8AsvJzIk5paSD4sA6rwDZhS5KpZP4OYLjYJZ2PUweHESS0aisNhT6WKIVwW+XXiXMo8K3Vt1wWs&#10;Mzu0sG3uUWci/UY4NdNzFSk0a0g9ZolAKLGzLtbaQ5gDEbO20yp/osaXFBOWcnJytrr2pf8ZfbtV&#10;wsUwsAwi/WVI4b3FAAD/9ElEQVS5Bhk/zgODKyofCAd6rJOOAjOG+mJjoZ96C3rhMekDoI3yOSAt&#10;xJEihVczgmxDWPKqzZZqWaATyvkstwN/1NRgtezOhFKz7YPDUpPWmydDWaz0oqgw9Bgc6Uqk84am&#10;5fg4tjCkyuZQ93r0g/W97z0EqT+hfMVhLdnS8z7Kc/NTBk+wbL7wQ5+mPeVog1oa4FG8fxWc4omF&#10;rXB+MrOw1D1tfPhsF+IZA81b8eEn3SNmD+yLFT4z3nzzwd35CbYk6Sb628B5hqdgAzwIcNS4oARx&#10;1Lt4/Hz32dY2hpJFyQmBmuks/sDw1VRrlF6Z86jq27COxcyJwBjK5wkbInsyVPz1ra3HO51n+0en&#10;KpUllyXGeQHqPcmJT2mNduSS5M8br71KyAPHUKAq/KKEstXzRB2L0sCI6dYmF4aFX8IqZRTLZdLQ&#10;JhOk3U7WVFZhsjjFsdR3ESGQN6YbryVXBTEMApGLqJmZzwnYyh4MzSPwZfAfT79SlTStbSsbT/gC&#10;GXWp7atuVxzD7yp6hC+n7pfJGelqNLiywpOqOU7nU7o3XUgixbHGtl9PLSxPrd4+HZtAKa6922Zl&#10;kaUZGW8mS2OJS6KsNPqLmuILEWcXyk1OJk5LXOybHE398yZF8+JflaXxjczSmPrRLfMRzhGg87PT&#10;/d2dd773HaAmiEMhVdpTlYuHIW4Ikwpeq56w77RPNNnoVyHdQc/Lx06FZFxzvQWlX6X6SyuQ3ima&#10;Y249WgJWQAGxhaXiaSmemQZctrGS2EkA6YgnJ194tMddOhPIQwtIEamMyqDGIfYAttJMJWhhdPcm&#10;m5H8jGisLbAH1e/lyRSyk9FzQVlT0TTjl0oBnXaen557UkYL1iMgYjESFZJQV409vgcqJLwIjBu/&#10;gg+l2A9BauRDZ9lFVo6wgG1QkSqAEf7ESZKCaroaUERquil9yyzGCxPWPV7YKy4n+cZizeDQeuan&#10;6Ua1jrT+OW4524QLIFav7GgRQDR3FeqRIP0Hv/SjZrLS8J5PSCiJFpaNdSqpU6jVoCg2cjeR2TE3&#10;WvxyxoW3quiTuWdxJ1R2HXAGMJGKdkc7RcRriGIDJYb4OFAHtiJjzFgXaFr5Vh4JYVQ/iMngnfi1&#10;RH7Uv485EMQP6yxciKhspezEtYhRSYKv+qwVvIQzwF9JtuNGV/Idz7icM+bgRTwQfrMPVhER3/Bz&#10;IM8Ew1afCkIUzJVMvMtDREQFBba7PTdl/qT9ZJE0qkBT08NM5xa0ZaMCIYCIEXSWAcVLiPkJDMz/&#10;kbKfUw1QbWsbPC3CneMR6GRK+Lli9PYGdzwyjLnn1GEtCkk5yVZi8JP1zTIiHUIQn3oGg70BVDNk&#10;cExWnaREsL1Bo5WKjowhs5Sqw32SbN57ThcY3orqaDMVPx9kPzKPtscxkmmppxHT6O6JvrCzVCq6&#10;Oiy5fWhyVPnLaZFdI8gh+04uOEkRCJq2pQu/URFPSfNhNmtknRhQIo/G0CQG1cnWacDwDrGQeNX0&#10;FHJPPegAh3wi78rohrdpCBS5as1K1KjFNqRsEsCMUhQBcmwgxxKyIbpCh0MgMbIKuXLkWYNf8gSY&#10;jQn7XedcVVWF8KdkIVyWLEnGxHxLcTnSkdNuZkjRW9uHgZS0lYOJO2MwnTXPUam0itOnoxIrOWXc&#10;8djVFNdlFwnH+eRdwbBTxR48Mlz/pNoSA8UDdrzsf2kKs/Yp9yifpXtEpMdz05KETsZu/+wgLzaG&#10;Q3XO0GLNv9XSpWaHmeK+6oCPYa8v2UUsfT5Wtw4/Iok23ORkVlV6wQKIJJkswgEyvWaYJWdaIyu5&#10;NEG7DVjPT5l0PGDek8Vfrc14Gs6WQ2oqKVrY9p0kg9QgD55wzH0caiJqgSSmL9K2yDODIJ8PTMKf&#10;vKJgYzaRchF8aChS8NSP43YM+NkFvevIR5JRJyk8KhN0nugQHcfY11VbaJRuMDDJkivYDYBZLzk1&#10;CUZiGUyzTynTKo0jPsIDL1QGvkn1QIQjx0gzU/hRlOGSdKFAiON2ehLCFWlb+10SbnFAWA3SIMbA&#10;bxi2/eU+qGqdDhhh7BuaikJ7rL464wPSmVGpBFCEkiyB5F+CjpP2uYI1RNiqDHHExD2yq2x+6JIT&#10;SyZ39MwtnsqJSBRU/a8ZlWrwoo9LRfgJOTHUcsgcgvfZlzZJ8mNGTBNntgH0xMMVq5WOWPTKTJGZ&#10;4aNUhDI+9qQP/spPBp8gRMKtwQUFKh2pC1bcqQjEE7gLsG0sGHuQkBlt7GfP1qlsxhWDxsYvjCQA&#10;q22R5PsZylLAQ/0LyXU2OnGmum7D5OJYhEa2WC+QSmA0vCNiD7wv5oh3Xl5enUWvVhFLehbZbryY&#10;++Q1GTSO7fR+VdJNXgcEDB1RW3uxyhT6n4PhTJ0ooDvBkeAI8qz27KPp3iSHtz2gGWQ8aYVwJ8Br&#10;6YPk4BNAAZkddTtKM1xA4e4DrqXSRrQh6TL3Ib+wa8KRm6hUGEMqzE/ZJGdQlIgUcb44RyJHc5dD&#10;in9yHmWaOOO2+XfgwnOOv7S+0STHTQH8A8iz/QX7jt/V+qfWrW87GuaCtC2bS5vBhJ71psZHzkZn&#10;vvt4653HW8en5yA5BIVZUjCWTieGryCe4UgS0vzMT/3Y/TvLk2NDLcZBG0q1GEowi2xqXairs7nF&#10;FRpkfvB4+50PHzG++JsEsvQDBvyjhxmAITXPn3j13kJrhI3ERo9/aUiDCcVZHaMWfGJqr9N//Gzn&#10;+e4eIQ0QEakkMlxzMHYal7jZa9BmYJ47C2hNo0vhgid5mVi3SZTP0mU/b+3uPTKk6QKGlLYVM4ap&#10;TrEqy2sI4hkhDdrQP/z5H6JQJ214kFCz4sarUlpWFCwCFqdp4memN8GztpFmIywJ8AWWE3Rxto+c&#10;3UxlaqwlEAYytvoRe8L+OMRkINcrglcdrgTvPJuUY7B8cZB2i0drVWe8F815+o/nuGSc9XkqrKpN&#10;h0UKX0iQghVQyRO+yffaxjZVpmwq8pCGOxF5whqS97WxsqvKIiFOr/3zyyd77Q8/evj08VMOuhnW&#10;/6wEV7MaA/qPzsEN6yw3kCxQXSdv6zUPCGY30cuAgJYXff9rcGvW0OQN8dYVdUl4RDgCHnjYaX/7&#10;6187OTogK51waggMGEQJgrx0Ex1KsAOTfFhL4B3hSWFdUoWa0FCd0w3sFIPb4Akg0/VXfgJi8EqC&#10;PSuaUsoBdoyF94z3bobBsj1EuCpxQg0zI4r1jw0JKGf4ZfOyyIsKNYbZC3htZ7ZyO3WcRBZkJKdC&#10;unT3QnZVu0gxxsBDHlhpFuSwpHRQZVRZwYLCvmdyIyqDF+0ofrucmzqLUwR+xmHBO2Ng7X0UaU3W&#10;I2aKVC07lFWKsblxNyxUxwnE0HGg3Ll7K6ohdkiv+AcwhZBGCnRURniOdjKdLTgZ8HX5a85NJIhF&#10;O5hArB+UYmFxrZR99ThKaA2SqDOtp1Ltn2iHg/648bV/+t9X0C9SbkLfPJQEg9SLsV2TeXeFsYu4&#10;nGAJxkOBVg08Brmh5N6YDwtnjU0JZnRc5Apb2k7zmRlcLN6fJ6jGmm5rN5tHjwFKAG+buEjX0AlL&#10;yb5MA2JcUDgIA2nzwgVrJOg2SIORvI/heHoT6rUHj+aSAeb0pWLQoStyjsqxocAuCq1MJK/ll8K8&#10;+VPlMcyRpQMjs279d8pGTd+gMiwDzUVVKUXLo83L6B7xqtIeiN8DqUlOnXW6oaKxvm3h3uvZlCf0&#10;2eKGhhcLdcegq/YvIB5hrFB6/hrQ2u1RGUfdfNQewgvSUYuaZxGEOATKty6vrkbSXRH8u4LGulke&#10;Oeh0XAd5kHdILoLcuhrW8uIQCYAIEU/IRplGdwosgi+moEi3jEviGvBdk7KkO0R1bZOCzhnJBLpg&#10;wkPFplPq2lcB1WpEIrfKy4aeIcPHdKcpzYBH2bQeeIm4q2SlukHFyMrcLa19MVE0/hbo94KYkjos&#10;yytLZNgZB8vU0psMp3Bra4erZ71RXcM9SkXVFxcw42o6QJ0H+0UI5JoJp4yroyq4uLCwubHJFsbw&#10;lMueQMtZY965RxgIjLOw7LiEsXDBgoukTkbZANM7Ii4OvuoUrsnaLNwoq5cBgVtCrgovTyd4r60R&#10;AvOGlQR7rRn22ghx6SFvKGDYhJPjO1TdoX3QLhQ4xgVNxYu0rph9K+2CHQxqIaKW63im0HSEpciI&#10;cfHIYXMjubBr/KKCBggXadmZvQ+CAjxMA6jhqNl0ySLiYLEscbudtYwGH1pl1txXbR/GmSena4oO&#10;X868PpNHvZVmOCo5MQvVthzNADjKJh6LBaeIz/Fx8s7aFOlVESBi1VF3amwuz9FDen+f9KkKp6xM&#10;VmysFNW3XcNmy47sMXUDlslftXfQyRnoOQ4An87i1L1j/JOpoyorUhPmjdWAyq7RF4SQ4EF+znQY&#10;3/b6QP9s5Lj1aBx5F6kad/c9ffoUPILIfGd7OziRFBqWdujvlMw59Uk4ecLxbgYzpnjUmcgM4aFO&#10;c53cVwomeZEQErZe8IjKBzlIBOfD0zTCsjEL7f8UFGG+quKx7BjRpOwRexGcUUoS5t7l9tZ25teS&#10;Q+4ry8QNiBYwV06wcfv2bRgnJsnScU3rnS3J4ubCChkujweEh3ISikT4ON6Qt4J/jwfDLXHmUBNC&#10;zIZnsLyyojTwGbkUyH6EptXC3GgGVxgGNh9UJA0+xf4PNkG2Aoe/8QvuAkcyflVNhGNhpSnICwor&#10;Lj/Ux+GaUrgoyhpXLhCSpNCNzQ0mFx8U3E/ooVyDxLFGXfjb2N7jI6Y+5+UUJXwsFnBTxgGbpc8R&#10;/RscBkdMqSGak+oBFL/OLPE5AiF9ihTwWnhnqi3AKplW9aF6PVOgQiQyCwS9OI36MGYXsZChYSjo&#10;Zp6nOUbuSFy87J5aDiALEjhzznou5K/p3zE0hDUovzMrlt5ZskezAh067q54g5gIdg9Lpk4WdjjP&#10;29qmN9Rh1U/EqwaSU7HfPraNIawB78YsPH7ymGP61toa148NlKKmAsEwZL+iypjtsbVRyggVUYw2&#10;kcHz0JOnzzBTlDm9+drHznuHC5PjG1fz/+zffO1f/9E7uwdHY1gqAhudDbqxHs02z+8tIt3UPO0d&#10;/v2/+zcerM2OXHQnBoI43L1akSxGnCSSBPNrL/3J++1/9Xtv/cbv/MHY/CKSGrSb3Xn27OU7a8tL&#10;NJsa4+V/6+d/8rXV2YN2h0MDMErwqDVOqs62NRPj542Zb769/tv/7rv//jtvnY1PnVMQctojU/P6&#10;gzvNq+O1xdaXPvXGF954bdaSa/zRE7wuchWEzYiXEvGGG0Gec/b3//hP/u03P/j60/2LcZToFP2b&#10;Bm6nYyN936/PldKaGr866U6NDv3Kf/QL5IL5phAdQ3GwT3UqppVFZf6E5YjxlHEkJfWUAhbWGXMt&#10;rdfSXJk/6gIHDI2svL0fqtMDtscSgH7xNUyIq9qH0MsR6vmeOLofsWNMMOsGJXEOpwSo1DGWVJdn&#10;hXIrseShoapYyAVgEjEC2GHseRiz8KL1bcS2pPuaVi24h1sgmlIONDSqUiTmjCLOYqIxIpi646uh&#10;n/6bf+dHfvGvzcyvXPNEFOCaF+MzY/TmTfJACNmDJ50DrLOqMhHr9CqkyX9DPIu3+ae+KuR58ZUu&#10;0+6jEUh0OW4xB6QLncarITb20Elv8/GH/9e/+N+vj/YX4EBcniC9d6IGoRpt7BqiWUPZ0SYarZgr&#10;9hyBsbWAN2TI+A82eyAOscq0MYQzG3Qbe3skFpwvbopXSGewjH7GLR8SU5l0ea72v9ZYxZO0vrqs&#10;HFaBpR/Vp3NOEqU4w3UPn0L7FiqEybri6YTnnBO2kEHnfvS0fxb5WLLB5MPjeQQ+ZOqK5IYJYI/z&#10;fH7naVDWlTaNNHyGkLyHia1S0lIWKFg2d4cHEOdtioZj/KIcBQgWWhBnLgk3LCQUlzfXZkyoHG74&#10;jVwdH8rFW1eWm+CjSVxX7BeHXbITThHxGFgk37x2Z2fHGsvkYFgFyXtdE5mg/1z8EQ+mZFO4ACoa&#10;bKDya3/9J0wlpjo1tLFAMnBFsrX4jIFhjbOlXeNFAoAecgxoJeP4pQLE+qWgdH2USWp5KS4XA/Dd&#10;ojld0isMcaVo4oWn/ewNp5xjIGQWY1P+yCovWgtnuMpRaUMh9ZPyxOzF/FNIT58gQnEJJ/C8LSPh&#10;lLLZCw607TslUld4UCl4EVPlGGTv1L0PSMPJ1OAvslZIZWAauACd0WwyzxhTEBKorAY04e5uTDhk&#10;gUQNC0OK88h4MbB4G/jfrFFCWD6oSrcdeXmQ+kasxOLNh9ss2q2koqRYtkfSCMm0WGKeXFtkLvWP&#10;ZXMBAaraAdwiVspMBvL0ToFEVUYK3FpViXVm4wAtLS/WcVWCAcI5Yj/CY9xXWiNJRUAygWZPENYZ&#10;RiMfcq/xY/ir/kfsZvI/MsHIC2l8PerO2AZgpcgAdDrt1FkKZjtKSZq7ywLB8qBjksQhQye8lLAw&#10;jl+V2ttWtaJr+OiS7+ObC/pOT2fRSuq1YE1dNfVEPXwyqq4IIze4Z+PIJARUM/7ElSHJCWbAC9du&#10;rSAcpFaPGUz7j2E6cMo5AHRkx8Zgi4SVZ+6iMDBuGYsPnN4hOkQq2CKc4DxRIB2EYVoYtdGYuETc&#10;5AnFmEFwCRHtLozz1oQmhP8EVEPygd3EusV3ZPfZzxh6BZhuNVnntBNqMLNjzoS9SsSguxzJ5hR4&#10;hXIQ9ZDkvL3UgltKASmupHSDRB0Q58gGChDUd8HkxY4oLKDCs6xL+7pw+FVndz7E+bNkWQ5cDqNB&#10;XlTqYIJPu06FoII/6rkbTRHeTcHDNEAoTg8fmlUHkJnmffYpU4gcnBL/qZgnAJPRv5HlXKzXSEFm&#10;hevbWdrOpHOZvqUJExt1cSwWI3GglCgzx5Q6I8G4xV937ZkTtmRPXlw2YBquQ6xmZIOlMaGVrHYy&#10;gS2pp1IScGR2YTbm9ULmxOAM9iTLCJg/DPzHV6WsQykgfoi8dWA2jZS504CMAH6479iyyKMEIawG&#10;3iNUa8JnmSISIejGqYqqNWNIZfM1dLXtzb2tzTYC1qAfarsd9liMiBCQ7UkfIMr2jhH4QReBb0j8&#10;Dvm1OUEmhViqatCZy/qJrQ6+7uQwbkkja0ycO2Tcoy5Q7Cyl1U3C0AWFzANgGw1bOYTYgCDZLTRZ&#10;SlMEsDkWUjax1AIQ+BFO6x4VL7C4AYtY7cYMZGKhKmGrE2CzleKo1XLWRcHDAe4En1PtR04UdUcF&#10;68pqDqnYssNi2nz/ZEU3Ig0EMZNMbEhcIIXz7Al+x6MAzCFDzLqDhWg7e3gyfqMefkbz0PX1LbI6&#10;pGg4kanf29nZa8clpYNhZ/+AU8Fy3hCSVUxWnVmtTsZVh+zSA577MuMdKTmWaGXjBd1vrDc7lR1B&#10;co6FSgQKLwcyfxLU0D5ounVkggKFD3ipF54XBA+MP+cn1kxPy4PUILlMa9xNs3/ZtsbMElqig+Jq&#10;h+KiBDPFS3SDmyGzwDZy/yezzTd5bCcryiJEwtj8iKygHA28oxolTEVQVbDBBOpM7iLvw6s5B8BQ&#10;eSflkER4fDtUyE6pUmtet0+bv/21tz7YaOPikqXBbRUBMeF+Mt64mknPAu71S1/47Mr8JCUo9L4s&#10;YViPyPC1bMd+fTExNft8p/vOw633Hj3l84j8zF8fHyO+zPlALmR6vPHS6uLY9clhZ58RsEYPsSIJ&#10;U2waUK6zoZHx7b3jR093nm3vMogaZQzI5SVNCy/PjxFPffnu2sdeuksE0qfXzmGbLqvHvUOwWRxc&#10;VRoOLIcguP3w0dN3n21vHp1Mzi0yv0YCimkcYdS4awwkmTbempLsT735ukkkzFprQrEO9QA0trUe&#10;OGtKeg47hleKZ0V1Dceeh06UmawlSEExs8lr2I+p6DNnEkhC95b/M+DxidNqNthgZep4rd5zxMyL&#10;eKJPHKlPw2w52C6V8sGCyJXoq4qXxUOpoq94hhJn6oxmPqJV6VHKZcZYacQJcdQ/lAplesMgQj/p&#10;msbktz/+cbrmPXu+/sG7H+xu75HDWruzEg0k222FCMChm5C+hCbiThTAWVQzTWiO3sE/AtHl2usp&#10;9c+bR4xDIZ6Fig2lSnKbfzMpf01mrvfuW9876x4qdAMGx1pmRsans/etE2ZrF7xoy4ypKR6BtmpD&#10;b2B+KEenSrofHUJhZZcp9BK5HEvUVIVJ+AONaX6OPNsMaYy5+YUqSizNDb35+Ml4WrYRM2ltX6yc&#10;OwIUplaQvpAFY+8+BjbMXn3bQPZSAwV6Q9ct3kplWhLAqDWA6j2In4hkJkvIzFbsvq0frZqXdT4s&#10;OO5RKnj6oSWRYDVfPs7cURwbJNf8JK4MvwvImMwMPBoGE72QAKNMorxBRXEjMM2akS6um8fNnrOD&#10;MIccE/b/4wxPgpcThDQsyZkYdhuKMLIB9+X/8KCGESnyvrL4LBB+SRoZUEzmAKuY91E7dIoe2fOr&#10;K8tBBuS2Kfj+a3/9x2opRwNdWk4BVA6YA5G69uTCb/A5y4j1/u0VwLrXZdRRCh/XiogkSXhhAk5x&#10;I67SrmYhWBsgsgNv+htWYMMLXaxhJYkyRnW3Dns+KGdDfaVmMVLf5Y7oEiYsTk1FRNwCGFeUzKfw&#10;cSwvRUUR4ohAOBcFSsWODCujtoEBiYZ8AENa7Q2dJNCa55P7JsmWwjWDXicHGSGEMKAi/pM9ViG4&#10;N2iCnsqWwlEqBgDPHshD5WwOaphbrphbolpIk5z6FVpbHJDGC+VY8LRypExc5NpTQ+6R5l/zz0pK&#10;JuOk+KbUpeho2cXBEIgtLB6cQbX/QCRlwte0CkJvNQJgBjZ1dBECgVioyh+iaSINmzRplW2fDh9G&#10;1ciCAdSH8MtsWG4EZwOCH1iFmQ22L+u0bo3VHcvlqtO0BYPk1irhk0RK2rxGwAe8OevEJzvFqibY&#10;T5CtGcoHtUm2zNOBSN0zlte4PKQuU0c5HjhLXPHFoxgBb4P7If0DJTQ3Ki+3VIanhiGeyJxzBbtD&#10;LMov6dvkNlFGJSmlCEZpciGQeJCkZW9kOkQ48mQCVFJtiP7p5XBdbDwuoEiPFdjH2S1dCoJUeV8M&#10;lLm+UAsiBGfNnOQG9IVoXoee6RXBKoqNGDABd1zDVM6IYhC5AKVxSClCP0/YhrW0uAmKb9HYeAf+&#10;iacHyT/uEcNi4Tc1mdgKxXLt9RGLGi38FPBQy+GIlfRQDSAzjXQJK7CkedI1UWe3gFsGLwehVHh9&#10;srDB8ZMqYMuuNU2sjnB0qzXzkSthRUnNIm4w340mDUQXOd864rik9qupcnk9FhNZ+TJKzU4MmpDc&#10;r9UdBSt4DJfdYIDARxk1RWH9AmCbKfy+MIggC1ISi7+Xg1+pzeA5tm3ln1S4IaPFeiDKCrIgL6AS&#10;RNnFkqrr92zC+AoRO6rL9kGPND7RrCm/SAA4RdAMoTkkkq2xDoFREm8ZmdqbgqNpCMNvsUjCoYCy&#10;RUiwYfPJOdJtpKF4Q37H4qqSeA6V6Az16t2dA/nV1qVAoKUj5iktfdC2BnKxKCUdtzAYBLMUAnFs&#10;M4Q0A2UL4lVmx4XsnaCakIBhVApUxKFE85NRk2euq6Onq8wOSVRKGcapGSEyZ+EheAYuBPeBBAlR&#10;Ol5y6VxzFFbOlgHhNrEnBHis+iBUEueY9JTRo3iT7tS2ilIwoDwtRthYlyA/zZ1cW5EUry+j4tDT&#10;E18aAOfBKEnEE4u+eUmqeJiZlYqcERGgj6gDoa4rTgwCtfg0/KTeiVFVvvaYbgxYY5Z/66R3td/u&#10;HeyTHIWMgOIFswDKw/UwVrMQl46PaGSJpjZlLYhcNagxtJQrLZiyDIocqBXBsJVsbg4flwomln/i&#10;luAwVYOwoBsu19RF2As1hlQIMnzC0muWkhFQQhQgh6k+F7ddZ0TaCulmVfupoHUiEUX6t14tjaLr&#10;9Md8gU4mUeNWY9ITvFgYzSdghMnIzdBuybbLdjxFYRk5sj1Cmq9+b72DNjFOG5W0bhgv9KxPamPO&#10;Yq4hYsOf/LEvry5MN69PqQbK1AnMe9qmKNEmBK2ZxxuH73y09eHTdXgtVFbJJu+frlDQLyDGW408&#10;uL00NYzm+xEXHAVXwGNK/C+IZ4iNRsdnNneOPnq89XR7uzHewnchpMG7J0ajQSXss5dur718e7Vp&#10;hIILRfwMbEqcoMYpOHi0Lmxz/Ojp8w832zvH5xOzC4YHbu7zk+MjshQEM5weIOp8JvSzz3zqTfRT&#10;GW+nlrezAZei+wx1uRsMNaeS6qbVzcxUJCHIqeWakTDh+bwwFtbRiIfj0aJjEOjBJIDtTXVIwjGz&#10;mL+40zE5Ve+qGjUHrCVVmbvyahznQUOVwDGmFLIGoqzs+ZmUbxaVr4lX47HIX2u3ZvHk5E89Awk/&#10;3kEOZRPjlgtsXJODBuQYnppGA2Fnc/fi9JIytLXbqzy5SFYJVOw/5FE6EBrQOuvglFtQgUtC87rT&#10;2s71Vds8v9W//REBSl+BA0SvDVNSiB558rAq+9/71jdp9NhIsBer5hEBGgnXW/FrjhgjBw4zlnrF&#10;D6wl0hFgtRx8ZJhPd7bbbEkJOipqAos7frVVmS78LHaxUq9WGXHZAOg2rs+o66haJ00MSIZyjIPZ&#10;KIILwAoCuJUccaqI3NcSHz0gsE7VUdoxYAXF4VKM27OLQ22iNT0zl26oMhlL4EQ/RFwvIZdK2dKd&#10;PHSywWA6YwCBIQpV58pyUEE2M4FOCAeBkI/mOsG8kY4kLUNWoUp/8Y1Jy0t7S8+95LFNPscpdd5d&#10;pbIoiQJxZa3wUbc2ot26viySVIpILdYHjANg5xlTa0ndK8DOe3DOskGqXqDU2NJlxuILoHb8Up27&#10;CdPFvFvA9uHmr/2Nn/B+spL4kSSDBWoEpmoA8DYmVdLIJ9RJfhGNoetbs8mN5fBOyZtCdbqeTpoV&#10;BcA2UxZ2pAcLi6JCDr50YqqVUaKR2l0uPpqVZnySz/KLSYlqLXzbNEC9Ccf5wByhJugLQK2kAdfJ&#10;72owmN8QX5etHCGLFAMYHeHEAFvXNnAipBTI+9ePzHmWUM68J9fGUjPqneLoHSE4sRa5QbMXaitN&#10;9bqw8rQB7eHGD+ajAUET4J54sIfzmooGlfuUiVVX0YqLfGxJwBlV4lWz81KzheoAkmW5yVTGxwL6&#10;u5UWoRYliizqf3o2Wslj9T9LIxCwrTDwD+ToH5MhNdj1ZMqYp65aUnVoiAaByVQpnZHspSgOk8Kn&#10;c/OyFVU885EEV+L5FdPylqxFU5OsBOSJLSGxco7RJoHBWMn4WlpUHWQC5QCrXyF4VJGGqE/MGdeD&#10;i6/3qcaAiW/rf4Cv4tyHV4Z7sc+nwJqg36wiZk56JRUHoJRQfWs8zo1kPMaVlwc7oYU5MkpEoUXN&#10;N4HGhcM5YcwZTH0yvCTLPwQaSVzkXL8GmQRpJPMDDCA/Pkgz489biplRe7C0cPfOrbDdlu7fv5vS&#10;N97B7yqJS7Qj5MD8VA7BsQE8C2Fa+2zWQjEHfmEhBrNX9uomgJccUt55ji6iEV6ODTXekO1Nj4q0&#10;1mJ3GogRlgzRghoTKX+YX+7eXVtdA0kFVbWGx0rmUWlLUa7CslLNCUfLziSsXB7k3XA0Oa1SV8O7&#10;0Y0LeSILEKmaIKnFO7BLvS/Y26rWHcJ/NerN8VwdUVmczGYpE1uGnjAyR45BHfL2RFDRk7H3jzbH&#10;7LYNPVjOrEduNgCUveFUhUBkbRSqGxr2bAFF5MrpZ4OwCCEKyjsFJ7OGR3NamOIAE2uCDM7poMVq&#10;pQTWI6F6FRd2XXqpkkzNdxkkl1FiWfERoXaYF8oGxK208GyWasiVRS5eWDTV5FZ5JXIyaWlQNEAe&#10;tX5kFojqw66s+AdLyRHIMk+VOWkZliiGlxmEBOt6wJmuyIoxs+Qm/FLgdou2XdhaBLYnd13Sq5Zl&#10;TCh5x8FJWMLRSOGYByqp9FOSYFjFSWroaVVP+MkjdCbd3m4T3rTbBxzMuzsdXkWQAyS3uYHSzB6/&#10;0CrPGhJPYhsnMBHRKjAdS1DBqVkVroWP8DubLtpK1DwoX5eGCbi/JISJ1FqWAi5ZP0pgQ5c37DTh&#10;NCuBMym8C0IRNVFSLoDPRzSOCPtyQnCpCxiWKqtmoBbmUYpvYSyhPoYswyEq2CoTw/ZoRjuR0uxz&#10;YRHVdOAwHWZ9I2JeWZSU8AlhekC0WtxYSR1ihXjbnCMedhznRkcNUHZ0EYmKBX9ZmRoh+sCqDHG1&#10;/nyPW0fyHchif+94d+doZ4fqy5P27tHuDgmDHplIsDUinL2dQyIZzAB8k/02uojRzwVfS7NUIGHE&#10;pjmaCcaZxBxonDtcj4epfUJkwHrQcZRVDw0Wj9hv1pzoVRWGcerZ1FgCifTOFIxV+US44erilMAM&#10;e9DKDfQAyEAc0k3E5Bh/osaSpZvyjENBNJiNchirPq04MzmjYGKT9lGDV6VNbDJWwE5otM7B3BC6&#10;jTRw2Qhp/r+vv9tG5roJjEqTaC9Xf+y0N9awLw1gEaoEP/2TX1meaw1f9imcZKcEgbLrMWETvTgE&#10;ocYnP3i69/aHm083d0Zp+cAtq5RxfvfWmk2/hs4WZyc++cq9pSm7Ayd7wLHI0jgRXSL7jUmenHu6&#10;3n7/o82nWzv4SoxXmsaczUE0Gj4HAr5/a/n28sIwTvfVGa3h7eHE5bXEYDhKsBuQjUGZnj3ffLxz&#10;sN27aIxNltEGOz7tddFTYLAx/FTUnJ0cN68vPv3JN+hdBMrE2UqgBRkV7TvMphnvFHxy85REO8i0&#10;yJuZjYytDCK2AxsG8wJ0XQgXI765uRF+gerbxXLHHPG30gkshkghpGKzptpwIpXAKXo2f6+MHIaP&#10;J/t7OG/xPcx28oaMIy6EIFEKkhk6meEkedKwtY5X4ZVBkkCQMQ6erFjbkqM21CTZjrKoOuLmG4eH&#10;PnjyaHpl+c7HXr137+XZKdpiLEzC/5gcV6sZspkd0uhUZeloUbMKWw+rP+FKopQ/N6TxBK0/38Q8&#10;iV18Sbrb6GFWlsYnsH30oun91P/WN76GlCd0c2wOyCtIBeXGCBixBz3mh0cWFpeYcVLcbAL2mgdn&#10;g2wM8wsJmcf7uzuo6MHFEu2C7oOXBSk1SRjUEWFwEDH1nj/ffPZsc3dvn1WMIS/Oe7Yw2zNSHycg&#10;7+SFyEuT7DXO0bQi++bQCaZwdpTCGBYutAgJGrFLgTNU1dYg4L9EiwvSVzreoMuqQ84JYV8nfidu&#10;qHDFxE60T7hbJi6qVC3PtUQ7+Gzs/f1Om/px4hlCLMKkORLwC8uYlGiTWI0SfVTVie0/m9SQqvjQ&#10;zkN6YkURHzAHQlOnFHTJmPV8p7F7NKNTHmx5trmdKMUJnSDUNKlaZiQKriDU5OygaB+Gm3UqLOPo&#10;KgOxEd3RvW2Wyk9ekgynhigURlkwjae/+Y+UwypdmkglZH0qZQdTGe9KYTsFAAo0HNS6lF9rm1uV&#10;hZU35RESVcjqc1KxORX6VI+LcYwvb+oKTyoVPQNmsG9HnCAIEW9d7zYyZGYDU6ZVqjHlhetnxFdw&#10;tQNXoD8T22rOfVhwnVewAvgyMWqnTum/2GgegSCEkU2u1kgqAACQBgvCSElcRJqN2S47H58MugTG&#10;8opKJPixhMBoLRfBaBhb3tQP8BsWhBvkVj1Oe73irKcYdwSegpzsmPJKZdTZ6ZodyAfr1vMcU2y9&#10;PquB63+ReGWYgiJnfNIQMOh3pdRcS8rdUExGOigVdSn/SjLyUkFSoW69AYUXKyBJAaIrr3hoKSiy&#10;7j8XIHCpzy8KqBJdJYXsKCKwpAU0YIt8M2+bZCjddWxpXFEoa0BUO3F8lejgyuh5K4jBOhnCoOO+&#10;EyVWsij2x0CdXywJlkrkSvPyLc7hRTLFORJwYoBmmTo2OW4fL2HhES9x7h4AjZ7AU1+IL4ielQ6r&#10;farwzXp9HJ1ILV3dvXOHT+FGlGqIDIDUEL+kAhbkz0p49uwZEdSDl1+xBUQkFD1ckZDuH9NZIpOr&#10;b0S6qSQuBjVazruBImMu9VzxXDxXV78pPvU6zFPxVZFw0hIuIWSpuSTeSscrXxVXF3mXezeZY6hq&#10;MrdqdnjCrVu3TUAnb8CQGlAwnok5IzfdtdBofg6TEQDDqiRm3XWIfndRDhpDFFEQ76HTIJIcgnXW&#10;GMwE4TWxf1qL0tawMUz/RNZJLSRIOHu7u0+fPiPx/Pprr4tl5LIYh1QT2askcLi10RWu1zxjBpJH&#10;cUmxd1OLZbCrkuOJGDkINFMDBYPkAxPHh5Ig5Gk6AWfnLHTWAwfnPmD4cY+rDVEKx05QWdOUhSu8&#10;a7Nx06R1EIagOMNQSwvSjKgRzuLH0GAZrEUwh9WksIrVxvXxrLt377BNWFhENdwCoRHTobLq+Cgh&#10;zdwSoHsTAQB1opsIQM9FzAanwSxxsbkgNXKP4Brcna5DFJ+Vc+BtD7u8inCTpcUl8Ym8fz2TkWTx&#10;VMtXckE8VL2SitzLYuNzO/sd+JyEQBRm8E8r3wgFA+6xKVj8yIpg2VAZ4D0ZDU6jovqEn2CpEnfN&#10;nRKrswdr7rIvQlvy2DDZyGJj8xVRk18yenLHX37wMiPGhoIYQJ6zVizmd3eX0nzJ2YHNgtck+kpn&#10;v+8z4HmfMhSJ7unNRdmYhTFJ0/Khdu+hBC4HOagmEb4KCiLB2mJ1TbzgC07fA05T/BdMPsNS6Xq5&#10;i1HRjKEelmaM0RacFl9j/Pl0Y6SCqIebDOMcGldTLRYYz7fLls2m5AXxKYx89dHi4IZzq/VLhpCR&#10;5GZZrsn2j0JF4wNFQ2YgvpsvsoIumboQQKVZFuGQ6eefNWI8k+EBbphfsH7dmDz60U4EQVS8TyYo&#10;9tYezQwlSxG7RM6cywvUOK5ahh7wJSOJ4U3MY2WXA5JfBKdM+3ucSxueJjBTek5wSlsvwsXGZxmD&#10;T7BTfKEKsEYcLG92EJx2nhfcUGoii6FCGoZLJQyrCtUd1W2ysxNVi7P4dvwC6ekurULHmt94fvI/&#10;/a//8u0taysIakqtUAN43J4bOXt5ZXpucvTy9PAf/hd/75XbC8Nnh3RPHSSnQpDJpmFxNy6b07/x&#10;u2//+m9/54+++w4JPrzLq/7pwc7OJ159MDNN+HT6YG36b/zcj7+2Ok03GtAzGUFnEMj2cckhFYzP&#10;TI9O3/rt33/7t/7dW99478PryRl4ivi17MZX76+OD/dfujP3F7/8uS9/6vWxC7zcY2Lb0EH0/FgX&#10;nCowLSi1aI5O/c7vf/3ffvPD72x0h6ep3S/5P+qG2sRi81MT86QlidVODpE6+KVf+Nlb9IvDawdo&#10;S20wVgLzUkXYItk5/sTN0/5F4Cqbhflm2BloVibVp0wcI0ZLLewYlZOcCzyLGWcUGZ3YVWuYO4cH&#10;PIG345r5LGZTt8eMzSQN4rgTDWMAsiq3ZOe7VRFhHwKCPNQzCastiLkqWWEJumi5kgJ8i2PGu0mg&#10;DSiM9WNRscQAyKCXk1xEeRRcHu/DDmvNxq1XX/2xv/pLH/vilxDXIN+P5vZoq0l/cjIpOJ14XSAF&#10;Y8PjAPEqQlY3RQ//VNgOPATjFMt0Imo8iHI0LAVN8B3GdVBOcxMwrmGFRX8A5btzljkjS1CKP9ls&#10;9A8P/uk//l9OdjZWUJ1BvYPQk08knXJ2hSaFvV9siiKox/vwh2r/Egx3hHo4U/3JRtsKQn/Dxi/4&#10;2fL6cLVnZxm5bPcSe9Sz39reoguiZjPaSxx6pQ8hcp1arJA7/Co+DkFWPBYbKvAOIWvoBSWfoV1h&#10;4rJ/dedYRhUExqZ50AOTYlJipRU7FgivRGr08Sr/H1wb6q8ISMpXtHUMKKcP40uwBIhTNlPEWWUX&#10;Y+UMCF5ZNdjQlcpVuTyqhL6SDZYVuNo1FYNSEfZROijyJ1la8V1z1KpZag7JOWyCWbOkGQd8EsLj&#10;yillQWh3+Swsn1U9p6fU5bIpuOAc6UbYXE/5t83/9Oe/Ij88yuksYIrYcVCJNcll4SSwhEi0EZga&#10;dhfTfggH2gflHYpxIOvJwXwO2re3R6c6Ypjm3u4h/dHS1Zs9CcKDA83+vEautLMPtxsVGiINXoXU&#10;A0cjU8v5oSY+T+ZVKJyScL66YHoA7MOEpV841WR9Bpe9yukHiqZDDhDMCqmLh94C9oQ/hi1LtE0q&#10;JoSutIXCfa0IOBCGWftiJYkJJJeXfLiKuhwXSnYmbqkqETO1as5KFQPHAOo1OSA9RbJKXhdR8NRu&#10;Mf42uceOeLSrNeHOz6IcoMEpohJ4iFHLPoxVi3HL0lGqIf5lOHx+XM6fAWeV17qLw0+Px2Hykf3L&#10;NCm8B2bA4OAZwKfnklMMLCOTq60jM5xASZOs58qwMaHxsUFi/EMUS02pGdUM7IfmQ8gr2m6F2Ug8&#10;4GBFHwbdHiSSZslO4oCSYabN39zt22sw6WVkmQOUtM3bVo/2OtRr6QeAAYE3w56yN3M+rvgUREm2&#10;SRdId3vKk3lZRJOsmWGr8v4MsxpNgNURBkpeTtWCQi65rfRLVQGIV5FAMVyMxYwtdPx1G7vHrFdq&#10;YQEqJBfhPYP4Bt4M9cV1Xwi05rKogrSVPFcDkVAnh4p5szT9FfPQmYhqE9Nr0tKyI0Wi5Y9eXzL0&#10;vKF9MJMdrRTTAN2P1EQ+LrQBjEjxrkIfwdYofwornWpyqSm2ObK2fpDSNnmIg0JIwF2EesGlOaqZ&#10;NzkP+poZfJNsKU9i8MvRFA5P50T+KUUqLW7KUHJHhXbbVEfvCl0v5SLg7BU7MQqEook2Y25VTReF&#10;Mfge1OgT5lluKJ+tVPIyfJF0Np0la9TqKekV8r+vLCTjKckCivOxhHhPLCnjp6iQweEonXO9FYo6&#10;BmrjcvrDPsdt9YWVAmKG7Q/bovCDeuA0EKDZKMlJ8ypUch+yYVQWHhES80RUfEC7nIWvMQ3dQmiG&#10;LJnFstcXRIyOLCsTO4vjI/5lZ6ccqjoKKsVZz20Os4ArbhhzwDo0+DcodUsH2xYscJ1YHmrjwpB8&#10;XV05APBXTllVDA1cfCaOzyWer3bdvFM6g0m0w2215CzXzFsllFYHzDK/EAgjwaxilQSkOAosq0qW&#10;k2QNOCJdJHQ4bDsDQu0HNyUXkqvjbqKiJmJL5I4Nf/Zse2trf3cbr/Jgc2OPwp7UkQmnh25hEVM2&#10;GZlGqRrYWBqYQkflEVLlclpUpJVrymWHLcMuwP1SbIqcIaAHHj/5HKlMLVKXw9MzmBryxuTe7RCa&#10;Vph4csd8GMsgZKvQFdxTBN746EGaZFrp3zOogvcyqwwhONGx1bFwzgBZMf/gS1w6SkWBcw/UqE37&#10;GZbcdAdKCO36kdV9Tj7ZNRbjGnBPJTDTF2xXbGbcUz3B8h1dJ0n1lzfAaEPnYF8zSiwHCdKEc2e2&#10;LwT4LsYL/EDy1u22pyrZIU5J6qkUB++ekC8CD+52OSUvDw77u3uHNLOhOwhZbX45PATWuejs97e3&#10;Oshekxo66ODR1TeVV/wVDZXTvfZRe4+6UYRYcHqYtUbek/vljjhu6NQJEAYUAVCFlBbOCvcOEi+J&#10;8YD4E9ViiUbqbrNI8FKoK9znmk8uD0+vnuyf/eF3PtzzzQVcCk/kthuXp9MTVtKreHZ69uDeS9DE&#10;SBvCh2SxQKhs73d3d4/wJUhssN5OL8bfedx59+k+tWOw3Dj/GGYY+FRwsVmxHLOtiddevk87bTtq&#10;kFfEabGCj+QqynhIrVBWv/reo523H2+heAbhRvbp5Tl556X5adTdqAZHaeCNV16eIhdd0ldjKN+M&#10;sqCwvqC0uFAUZzVGW29/+Pidp1vb3RMSR9W5IpV9qesDCGApUh50TbnL0Csv3+OfKBAQFskJJ3sZ&#10;/6OKy3RflHNIJ7FJlNdZMGYT3Jdmwywe9MytYl+ZjmIlYcMq+mQ4KgZPbNl1U1s7KppkWkuP0xjf&#10;RLEuep+ST+GAtGxPKqTIPrY19FyTCqHiC/ZPrBDPP/G/bBRMfyS2MElYsJLXY5+n7sN8O+ddMYW0&#10;oqxj+Tww+i7YilSroSP4yic+c+eV12D6rW9ugQNiZlrTk9H7CtPSXI5+leFI2PX+KXmaAjcT9ZUY&#10;WqjDNymZCm0q5ikvZcB6qocrtRMKeHYq2z8fg49+cfW1r/5xl562qihFk5Ggxp5sxYnQ6sYuRckm&#10;jhYGUCpv35qLuIuYOVVPaz0ntEruI2l4pc8Q53DBkWeYpXxKhXqtvo4ZGTFifo5iLCRFxyjOcz6A&#10;e7Ch2HrMcPo+Mmsw89lrFO2AP+rx4gZiP0mTlF62QulScG2WpTIHTULP8TzTu1mRFWoaZ9KtxeQP&#10;j+D0xVHEZcWxGQFAiww3H6R7wKLEcYI1atYlpdV4SsX9IUSqOoi4rEyEN8lrot9rGZhNkEJd01lK&#10;7a6LJxOIgyhUGqX7/JTXnir7mNrIeBX6b7cc0ga8J2QHK9LGwsHxWCp2Ma/xaBa+90p4heq75B7t&#10;ASglhxlPxHfZ/OUvf4Y8GmqhBwekRuUnsHeK/0fuCaCKQwi0G+QsfQghX8m6hjoEM4HeC35Tnto5&#10;3t0lzjdUAznCsJLCMmjp0S+MtyWXQgoVeLUL7QE7izPARqBUmG+53YenBx3oKoghYK+hbDHJpPOI&#10;wHiExyWFM/dcjMBZOjlFoQEEC9wOVW9GneQ4GRJiHk5WBkvKRNW/Mm0R+IcZT3MD9jcvVG9ZGdWo&#10;3LLCokSVpuYpQA+/M5EGeyzOdVXs6mukVDp5PfMZpvDwXzJBGojIksbd1/diVlnJvKqkpnMKJskD&#10;8mFMxlMjfBR+ZUUyig2kHi8hVqgVhGH61ro5QSBiDCLdo/tTSymtIbLWLc7DeWY9EQFKlshLwx4U&#10;v8zus7Vw5GhHBgyukLj5i7dk4FCVBsHqw8IScLRMxtLnqDWINJi5TlwhYmi1xvjsPFlIyFrTaDTf&#10;WqPmfn4yGUMJfiQ67JGEzEX1n/LLkCZvLtKQoM7APU2UJLYIU1kRbqIjlFpJn6jHGL0QIFk6yYTU&#10;lSQdNJvyHoc6LMQBEIlaFMce3iR/YbNyAQKFieoMq0Yl1Zj4SttBLhKjraSMjon+t6lLAQP2rcUw&#10;Ke+x7UMKn4RluTwdsvQgKk6gMY+FPEYmhpDSk6R+McasuOjRGUpnKg2EGCIyWaZBsnh09I0lXAPo&#10;ectOJolM5+NzSk1gSFOZRlTpMlBvxPFRr9EFIxmSRa68UmVagUCq9soavLicYkuDfnwSRSoz4+KR&#10;c2j8wv8LbJbCF5sVTuMFOC7jw1vyUSjicl/K35nUVtSFjB2fV/zXVG+zUDBzYPao/0G0OMaqE1Mn&#10;NxgFbWn9Rs0uBuqsDJ/TEVlyoO2NCUHjLOiUUzU0BitfR4ETXUiScIgc1M3AQnchRc5jbjrVIdHR&#10;t1r6IlG330k7yNyjoRofajsOhbxtfSPCYYjtRUUCf5LkD2vH0J4yXygRI9bLclXwN3grzgEiYEGU&#10;kLOlqCFviFBVOhOJgFgpZgty1pJmwfG33ldZlLRQlNsccFELnogRG6IIhCkrF1WQel4oV6RS6FwP&#10;S5dIheMFO8aSSsh5BZCf6Mt9zeJ3PMMcTjBsGyW2Bv/k4XjqMHsrAjRHIn9R38mSXm0R3zYIB0oM&#10;wdiyKoYIpuMoBTZYRw5sLCdHLNa41z1v7/cM/2Pwt7baWGzmjeQ/RsLKHK0xFEFiINJuNFE5wEqq&#10;pNwlJ2NX32B7QFf2IGIJ5LyTDI1ZwirwTUUGITHBDLRJksFUuEBwIMIxsJmU4giwga1zFC7tNoZ2&#10;jLVwdoIPidmGZnZsSFhuso4FRFBR2VFiBtxCBiz6gkZE0rVT0spTmSGiPnalkFYKO9km8qyi/WDd&#10;RsoOlVp2I3NtFuIWQlLWm0jE0rg0X8p5zReX94LjPkwsalaNtrmosbemuTQsDWPBGR6VdqhcVjTF&#10;/NB/SVBPFmSP7YwnRpKZHW0UTHScb7Y/PAIQQIadv9Id9ZLGbKQkESJxjo55+blhzBGGAG4MYhIE&#10;HnyEoCG0QyZRvOLctpAsMU7t7jEfyhwxGoYuzCnJJ9Wu+wg326yV34/AKDtdvCzih5zp1LFwkZCw&#10;TtsHx53eBdVDG0cXX3/7o8O+oDvGR3wGZoTZdkKa4elWE7rC9dnly3dfCp+QFQLpnQQMOjHXOAOF&#10;gcLfuxyefn/98L31g53OUYhorGe0/o5ZEpIfaWUzMnx7cYngFZ/hsEvKgvaV4AXgL54hrIHRyYW3&#10;H20R0mzu7SMwwGUAP1AvDvGMKeV8IKPyyp01uoRa52kdBTEtGtKYLAJsJWWviO6um9/74PH7z7b2&#10;js+ALUUHAiPjWGDJ2S1EVpBfYIcMj17Tl2YZaxLNgFrhgmVCna4EDLEEhnEYboJ0bEe5loZHYdEU&#10;ZOspI9OEY4Mji7WVir6qpRYc5Pkgcqw19864ug6izho35ZHqS8Tt5hQPnKjzUvqdXLrQj71uESiX&#10;yMUGYbHG8ZDJqdNSuk3REsyrjcpM7ui82jyeJc9GU4opsLHFZ4RD/Glo5Gx44lM//KOr9166Gh5r&#10;d/ZhPdG2lNPa6ig8ICxPoppyP5JjkaudsKHClUpkBfP16hK66FxX/PID8czg0RQDVZxp7ibliHHF&#10;fcjtSdwy/LWvfv1gZwv1M3svcaSQoHHrjagziTVwaOBbasotyIxJzDF4UQUXVVZUsFm69BgK5qb9&#10;1vkPrSaNjUSciW0CGHIHHCWYfewrz4F3I3zAVkrRuiV2yHYCWMk+Jfg5v2ZjYkWZfJMZp6hjA6uY&#10;1iIOMa+gbgZdzmgERM228S+uLL9EalhHzfShjdExCAZUcuTEjcVKoFrwi6G7fduBigjY8XyJZ4Se&#10;PYxDCUlcIZIaOktWTcGOAVyZAzlBAme6QwX1am8VrzPZLL8u+IUZNn3o1HWnb7Kzw4bI6SuhP2PO&#10;HehZkQlwOWCNdR0DhbpE4i34EvcPbbhDUdPnwd6muIWlznMa/+x/+Hv8Rn6TvLZ3Am1GCaTJaJq5&#10;gnhZgHMPaqaygPDwyhoPHz1iaEr9Gs4bF4kh5m7tIqY62bhgQvofY9aL6cFIlFKWgCo4hsdqYcnm&#10;MV3MWS7mFqxKNE8SAoNgGsw8Q7+s05RESgXm2jgeTLjn+gi7+CtHJi4sAB41zPppxIuRMI7YnD6Z&#10;mzraX8HWpIFxmHH8A4ViX1LSa3eXqPoY+RiX5yMYac+qwAJ8XJrKq9LN0PFudZ08DUQ518YFK9Ak&#10;Mz45h8D2BjZVGFckQlZZLQgpf30YNSorMCLxtMbxh5kanh/sXAqfFThxTDE95dcyjLFc9mpkcbIP&#10;FR877LI/aeAAAxN5VucUa8jZqIOlIAabzHcWcojEc8gdmn6lKrSHSSBYYpTUHkJPg3acxpTBQHgO&#10;V8xI8gSuJJnKwWsZB9YJZiIjJn8Jn8BuHlKDks+KbixzmdTWNRlz2Vz4v4eHhgNRC62+1ixWBqYQ&#10;dO4c5Q3ehLsoCUs+mpFhpG7fua1SaroeWd4g6UKXjdXsu8XRw7GoLATXHBRGM47TGY9WAEB8Bn/0&#10;DEoCYqkWIPHOcoXR9Bwfq57ZRVNkUpOjt5g1ls7RiGKmoYVZsHHyh3L0Q4bknLAPvVvJzgBSoiMq&#10;jYr3Mduad2a4iESyLb34FION3713V8Ydk3t6sbMF3WgKZALGlystDOwEEpTieE4yKSUvxlJAoofY&#10;JkiezrSuGMfeBFyXGRaM10G9QVLARggRT2NCk/aJZFN6uDAmMqOGqECd0Re06lJSnPniVFtFh62q&#10;VxVBjtyRVeMcrlV1g6+J75hCBYh/d80yW5ygAEmga6c612ZMm9IvzQV/YW0zMlwq3jediVkVZicE&#10;WZDHJYChSIdzQlY3L8cmcZtyzTQ1oPgt3gfauuUIEWiWXiwmYOQP+BwsVNvK7i1OWhEUlZ1OAGRL&#10;Iu2JYhUDtu4lkpqzGHq3KBX8gRJy8FMX0eFq2XfsVvJjtXe4WmV85YuaSUvTD+Ui+WgYYRhgdpMQ&#10;/qCJoahq4VvUYYToq/fDNVh2lcJ3lgfLkHeGBsW2QEiaaCdUtEFTRa6ZmzVNp6ycrgzvAHmv3BrT&#10;TVhvZcrhhLBBJrDVUhSP+7wz6jX8jqEsGqox/NkpebAqMq6RZBhZk6xGRgwUEF88Wx6iwtDW1kby&#10;onrzPA0qF14O0XtVd5DgLyvNBjYZeH19796duVl1oaIxWNkNC5ZItDIXWoCSHY+p50pUtT49sw8x&#10;ik/hbXKuMWC41whG7+5uo7aGTaDXFtLDVT3DKbW3167Rw+2IuLzygAZyMkPMpkJBtwWwQuTSuA31&#10;nZ1DYAK2HqeYcLiFYRT/zCoPqsqLvlzkPVz2TJ9lJzA3jo+5eEbSDDx2LGy6AL2iv8m7adB4SSRT&#10;TgVNMlNdtNFbrYJjTNoMhIFI/54wIHYjtutFg+UkX9+SSN1Kj/mrK+ynAxXsGduteT9BA+xY5m3+&#10;yfJwwGUgI305tbG5STSOumOyf57Fqn4HeeE5XEwoo3qW3Bi3YDJKAyIltWBpBpl3gOsbWET9jJ6Y&#10;JxRcFTe5FFILkVtoEOhg40YmZ54dnv8f/+p39k8sBGL+uAfOFXQrGueHS5PXa3Ojs/j255e/+LM/&#10;h+IaumHqjvR7HMSry8s4jEedAz4Pb3Lhziu/9/az3/nuk0foSs9OiqGcdvf3Nu/colCLlF4TYYAf&#10;efNjd6cR8UccjxN5dGpiCp02MxWXfTpoLr/y5u9+86Pf/sYH7z58hHQ3Y31KauL46M7aAqrLK4uT&#10;n3pw9yufeWPCNpKXQNaW1FLtIBNmdGZ+GoNxRFPX4cnf/oM/+b1vf/De1tHYzJJ4jOEzTMg9CmnW&#10;5qburyyMXhOVtTGNf+ev//Kb9++tWU/YQGqcEWY10iOHLYt+GvYZjqi9nvEBruFvHxEQyMjL4sHU&#10;44sA1nEo7O22WQ9YGJYT9qcS5hr2IHeobhbvgR2D/wN7h51O1Vl8jyw8ugIuLPIOe3u7bAEWmycC&#10;BUwmHu0Pwfuwj2wGT/ayj5YU0ZFfvKmZeQ/3K0iPGG3+xEJlqctLo2piAvOuoBYTREWWPmccI5YR&#10;0HPnavxyevlv/+e/9uCTn6RP3+bO1lSqIyg4x5IRKAXCijSOJJdScvMUdtH+KYWPOqby//xWDtgP&#10;/Hfwj8RHgn0Yekv7E/hYT49fjWoO9cmjsJWa/+Qf/c+bb39r6vSIJCF5OLBuwjqOFdYmTAv8TvXx&#10;dX8rO9Wkj1iFhZw6+BFkJgD9Slwh8Z6jL62LD0mMa2FQuF62ZBxuIO/OYMKD3dvdi6trvQZ70/Mo&#10;h5YjaYPjKW4DFj37Gn+Qx9loPBOvgUOBLWZn9ulpvDXcNs4+M/9y3i44dDB0xVNNq4wjWDNhqFoD&#10;XGc6W355eYXol7XDdDGJ3Bg2Gbp+VUzp7Nms3NIa2DiMojFZSGtJvtvMl2uv2eHuMOx8VgSo/MLC&#10;JSQWh9V9tozDSUkqhi+lHcNEHoTEBSLywhS6EJApylccEMyXtdlR42DcfDfcLfzSsVGea3OIFs0h&#10;kFzT+7bIj94Odv5pUPl879695i996TPwX6UbSccanZ2ZA/GE2sdF2o94GAbOoHC68lycJZwK3DX6&#10;xhwMHOXzc4t8c8BhJAvnizyRXq+NE9Oj2vRQHHEDrNQGhNyv3yAMFSyN+2ZEzGnI5rIYg43LlMuY&#10;0tkSq0jAYFNbve/0Q+UTlhaXeFyIKccgH5KuFOz/sObsQs21YQvM5KRzDNMJ+ME5QYUGWr3HnQMK&#10;0A/zrW4zv5gdssuQkkfRX7LJXbXLjeLqNOTX9M2ltSrVCKvUsyqOh3WWzcXQ22UqWhY430KRhN3C&#10;oylE56c0BID9DLsDS05wSD8YQ0ESCMAF2FFA0IRKJG5CF2KGHWFp6j5oS4E4FrJ8MIcBVoMW2CXA&#10;CC26xjYFV9fCMWcYcxIPJOx081JhrxsaMa58K0hQ8W1Ka7CVgrg510IGihpP+g0boPmJbmZ0I9hF&#10;bEsOGw5Xi230gCOWEI6Hh2IFD3iLeFNyZwOCGiHIZbcFJCu4lkoZBXso4KxHoqqOc58fXXZdUBe3&#10;rZ1pc8FgJSOEoyTBhk/kOaSMeJD3twY9mXRfbvs2FUJToyKPSL3bJNAxIlwY3lgtwmDJvrC6Eg0q&#10;snR2E9yWCFr01BlT02HKDeEe2ZKslmgE3AyZ5IWLiSAl53TLh5Tzc0qhITWIkH84VHDCaHnODmVg&#10;eaQ8TkJTr059FaW6kwZp4JcsLs1Hj1vFbbQKrJwxAh9I3FDNr+inOdlGiUVi/shosTFkvqbZZYAD&#10;z61aFVkXcrkkYVvGY7/dKgIxAwDJnlpGENlz/HV7b7Cwl1dWOXoJD9g1bBMEW9gRyN1iNzACZHTb&#10;7Y5EjCY2gZhHbfuUlkamPP0WGPAK+fh4/GP+buZNtYYpgSlFmUdWV1e5qoQ9+v3RnSR1piwX48Ka&#10;seg2bcA0cJBpCLpMU3k2m1QcVca9+HuVKWUJ4iVzTlCOgvVP5YfrKmve5cGfUOoF11hZXWEhMXRs&#10;pSQTiAeMpKbRv7bowhdylqR3pAaaMY/EJD7rtEsX2eJRqv7ssZsjWUg1ctLa+ggqkHOQkMY+NTUn&#10;tdqMQakCJCEg/RofwlxbyG3GVPSybDAyqPQemhkwl2V7hJKkC4RtijerrgQ6PZgxDuX14vOhZ8PC&#10;xqagb8HSKXo07KnK+2IJqLzg8FIdPnrNuKncLEEOZHGGwue3xuGXcptcL5cktVK7ZOI68IE7JNlZ&#10;gi6rYzEIJVjHMmD99GDPQUs+IL3fefZ089HDZ8+e0hnTBqNsR+wJYJkUUI2dnHVuhHCLi6uKR948&#10;gALUTWJv+n2xC7jIxvwCzZTRGqYwATWCSVr1zM1PrqzO37u/xoOw19LqJmgMJeDK6bqWWELMSCFo&#10;CEzzQYv0Nl6cFxcsXlpUuctfS6NU9qaevUhNzuTqLFRDXYliS0LD3AqzzvaINhdOMC8wF0KNEG5k&#10;dcpRqCn2iIMjrisZmEojmZNNKjzZlW7QsCgqCnKpascKATwkzEkBniw7m4ZKBB0u2QbLotPto+Sw&#10;YtNMDAJw8KGuB2opMbzBJCwfmpxiKLhl8cfUcSU9zpIeZ1dybdXPW9KprVQaC/PLc9PzEffGBbFV&#10;BWZovDV9NTyyfdD/zruPTq89PLhZ3RuSV8nSTKC8jHJJY+Sqf/GA2nFIL7JXfY44YDS3rFNtwlSk&#10;Sfbyo+2Dh1v72ErWng5W2hjqucUuwz/75Mc+9vItioZdcqAZaJrMzSzChI1oaaM5Mfdo8+Dhxv5u&#10;+wAzbAo4imek8NkxgBkrc/OrcwsnR/gDVIcOIRK4t0PfMtbh+fbOHt/7B2Qfhx8923m83aHv5/AY&#10;8bzUKBbGYfeAlQKNTklpwTQwi+btW2vzaDwMYazO4fVE04YSLPCXidL7lgQLVzmCBByziFqlJYgJ&#10;ZEyXykD2VyVRRuBxjU46SpXsuKXl+du3VxcW6GcA2RvbAVeTalXUkj0FasqydFWyVgoiiAaTXr54&#10;9QOXkEY3FoUipDdHvP2K3b+6wtsgTUjCiWVH9olUxiX5b/6Zjo4FrlIa0ce1D7ZO7k6VLIwG9bDY&#10;GJ7Gy3nPi+bo0NgUYS2b+0+++9b33nqbUAFThio95iHuU0krpZ1MNVrRMAY5vln0N8FLgpYXX99/&#10;dJCxqZimohwd62QoBl9lkiLkTCIWV/ud73z3/GB/4uqCUy2FGGZpeBGUi7DHSEV6VLkfLfUxZ861&#10;MlzKlkYcyPbfwqYKY1RnggIssFSSfnlaoslizMVfsEVPEDPpajymHUYNTHzTy+MqwqcSxRBNUJYG&#10;qJTDWhCQBcMc0n4P30Cq3CASZMRAmfFw7JvJUftCNREjZA0/CUb4ZkPEHmxwNCGbR0cncDuhVoGY&#10;caM8uEf32d7ZxgbSFfgeR7CrtjZ3oVNRwM/vuMfwqtpt3GN/dhDJPAAr5GzEZAJmMFwqxfG2aKVE&#10;IsR0E8gwHPYq6GAmq4wzrkUOkuhVsnVRETQ072E8fRn7orQZ2KnF5cGKRlZ+TEGyoK4c4jxY4CCW&#10;kDtkeG0SOD+3trZK6OjZ97d/6iskfsKrGp0E/kRxM6GLb30jHZTFJkeQVSh0ocfmt4KSkGiL+3uK&#10;l8kJPVUUf/ZhKU8LdpYaZZJHOcsThaf9GWY3oGYaX0vRKe86HX+ydVxS4WHwwcL8smlwdNRlj4W0&#10;IaZEgvDXk42swkcvnoVa5LRQunFZzPThodVPa3L0drQvJW7M45q4C7xJ9qjCEdUM0e4E18NKwoSA&#10;R40KRy/SQHzjXNRQJOZh8Zm4z1QBc3pbkaD11uUYcI35dsnzUxEhC4hB4NBBZ0UWCG1yUdrl0NFB&#10;90Df0cphvm1ALunIak8P1VNfG00kAy2WOwAqb7K7Z+u3pDZND6UUwW1e+zOYeilfK1RinZnIipSe&#10;HJODs7ZiaIuFTJ66+jPvXlWSw0Y4MiflMYIEkMlheEH+5PiFM1qEmjBxcR/CpUn6qoQQJN/I66WH&#10;lIeiRfDBlU10Rp7Aa+I9DDMSPqR+SVeUGZYtYaNvPbYSNSxmXGghEWu0xlF7FN6nZZlR+0hGplwJ&#10;W4iaZOCVZdA9s+NJG2V5DXZu4Ro4ADjvOV3F79M5JBULg7gxcKlkqhzTqRM1JEyX2Ei6mS6Lwji4&#10;AMPIYuW4JQYgiB2Ilrj10GiHNiMgx55n0CMcbwNj34eEOMHPlVpY+OA5h7RVXDjOCo0sIMjreWBk&#10;kTKV2RXGAio3tihHpQRiZ49Lx3fxLOEeUmLO1uHkS+Rg56x0hg2xUm/fSa1KLV7isEeCHKJtglvu&#10;wqu1UHXK5okqToazxD7CkyBU4ZxaXbll2nYIrYITKFeQucibcoxZUJ5uMwVA6JOZhuWWrYsVl+oe&#10;Fa2ZwVRwjGgHa5h5Z4JZ7XUxXGalvMPYhPx2zT2a+JoGCMBMWVYo1znC63EoDenjFhrDG8dig/Fm&#10;5kt0y7xv2GUpW4IygWIRHBpRVT6UxhQWO6VZM8tIqRaeyTrRdrGDwhL0HG00cCwKOM/qQpgOWGGa&#10;7euyCBexMCemia1J3+VSQEZx34wxZdOKK6TtQzyMoOYYUp9QDUPEbi7PMMYsFhSZ2J0JNq0sIHfO&#10;jia257IHLnAozCzFUu/QhisA6hEbopSq7rrsciC9/lhZE9S828ryIkOS+hajaO6FaTLlhTgUmwtv&#10;AKlAyYHMGtkYnRilmcIkTHMD408wh6T1NAjosAF55Og9kBNreEjr0hFISiRb4GNjXQlmCEsxg8BJ&#10;cNUI9aOuM6i15eKoS65Ij+tmjrgYVNQur2Bggxqg5scOBWtsACtxJvA7jxMEscaLvYYfpRJYE7BD&#10;shkpLDZEAhDE8RTWwfCwMEAuK+Veyu+kBEX1lDRMRxFFQEEK3OzcoGtqQOUV1BDaDBWwatxrF1eU&#10;zntGi8FVVCegPhbJ3swOTy68jwdNTaMKIJWgmJm2taqQ27GAnmKl7ISdMJQNdC0FDXX6+Ej6gBH2&#10;WtrHuEYBUpquQqZKCw56CmmET3HOBn5bGMXxzlNIFoKG9Zv5Td8kmBcLs1AJ9qA2V1YlF4YzK4QR&#10;0TVOXm2+VFT04oabnf75Wx89OTfIMubnVbL0RD1PJ5qXM3BBwTvOrj/28qvAXdanhTprcCd5Jcht&#10;gj3ihw/W9x5tdzgIw57g3igv6S/Mz+DscEqBbN+n1fJQg1a9xSInImhes+bJhllKODQ2/Xz3+On2&#10;0f7BEfW2Vp/i0J+d0p8MY8fULs8v3FlebVwQQlgsBBkPvx0eMaW5A2nd0amh5uTTzfb6Xvfg7Hpk&#10;YiYVIJ4djK2V4uwRjGdyA0QmgOpjQ83TLnz+fSSMaQVYTQnNvsZjxs+yikQCFpQQhoXThxUreaVm&#10;lhVO5GU1IO86fM0iTatDjt4hsVM029RG6SrNn+pSRljiNDlQK/dcsApXhBGAO20n7CxhA55UixXn&#10;Nq4XfQZAysnMG74C5XEBah5fGaJA2TXCsY0Y6T7ILFOhn5HNCBBDQr6BRiiHBV6HDQYQ1/Ws56pn&#10;Fz/7pb+wdOvOzMLSyuoa7VyxdLBkIqiou8ZHJ4VpFVz0jQZBQML+wdefiWXiRf65X+WeuO2cgfrV&#10;NxxkH/m3oPPw6Fvf/s7++tPLowOqNqoIUsfHGYuClTK6YqzFg8AgBD03XrdC0qv1DeVI3ySOPLqq&#10;PETaufIqxdcquxoHxdWceiffQPuQaofyfmXHpKqWb44zoh0wQbxrxoALxkZhZyxzShUNnxRleR1L&#10;vqssi4HEZvJXnC6WK4ck25dpSeU52WnmGXYliQqcExVYgfXxdLC6OMnYnjBdVAaUTeZ2huUOfCkd&#10;h6dRJ0nwo2dkg68RckKpgZdybM0PxfC9M9xkikdS3mJwBXMB3leMg1wxLCZKP5ZIpowixFGtpcQ3&#10;qwfN1VkZDhnPPsgKpQSG84CK42ddtOFP/1jlBUCAVCnjqACw4eqYIYd4rIZTr/l3f/orOAoMOQcS&#10;LbgqVFABLqVqRVAcDH3YhDnKtX1S1NAhzVDiW3MRYb9MSHch3IQaHl54PDD5nRyEEtBrKQam4nPk&#10;eEgCsJGLqYMQ45jgYu3lXKzl4Jop+lNa0kJClWqi/DaiN/Ymj0rYoJhehLKSoaEeZZ3ltrwMu+8F&#10;toyArzvcuHmYXY+hDJTlIjNtpg6YkCHTBsxsrRFSB567p6idbmwggHpAnMrxzIP8Fe9NnYNunzpO&#10;HmTWExdxvYR8oLNII6A1RACDoBPpCOJmmM09G+Ht7G9v4ZoeAA343TtDVoFwgxA5QgsEKkTJOHgw&#10;Ji1P4hcrjo5YZ3w6cRG77rxNGeUOpbqdne19PpQAnTdJbAbcSyIC35wHK2eF0T+RoNzu8hycKFah&#10;74PMQw9XjwvgtCBIM9OGzyGxuw+v2lCKgUlvcSew+lRY8hW7xKIkw9DZh6/FcKk9itmqLVerxewv&#10;ezI1x9npRvCmGeGQqJlL3CgDhH8a9UVLnTiuuhaxcErdwRohs6JG4HyomeLsGT4lWkPW+QmRptdy&#10;INKwOWI8k6OSyl3Lowwjf4uHb0klyzcWVkKU1LW0WAFL4/lkRUBmbN9eNZiJouSVxhPPvgiyWETb&#10;gDqsVRYYngP/TJBgAVLJAJh/wsWK/i+GEkGFmbkZHFwSeJW68wjRvsrAhn0gFVASlISi8oSIo5HD&#10;3kEm9ugwNRjytfkKIGdPGBNiwW5JZLOqCWlKt81Pjyx4iJ3+wpWwdi0aCa6f7LDJCp454DWlFkiW&#10;i1mcJteDqCEIPb8MWs2M49vhYRMESo7m9zt3blHvRJl+ncokEID2idfIHXGeFlqRYjCvx0+Jth7z&#10;h+xY3H0DxSo85ZsNnqyFkrwaY1Mf2GuRAaDBylzBcOMj+FCunD3OHRBdWGghs8gSVLZ1hfe4CADN&#10;WFHG2YqdaG1LuC7FbeQEUm2Ef09+kcCm3Hpu3GpbwglQrzEq+xEstuwnbpfVFEGVwzmOBhSoLUR/&#10;XkhdMZgfDh7jwDyKc2ORuXLE02YJL41GmB0mkVHRjxnCO5epWqcm70nkQMDrTJHKLV6joTU+Ckpf&#10;6RJjWb8yo2Q28JmExHzQd+FuKfXh0SQ/jTTCv7NoRMoMUaLqhZZlMCmS7gMYMf6kY9gfRasue8ii&#10;ZZvxO0JwGIJo7NrknrA/sknpWBX/nrXovKZ5nKwV6cpAyPQlRG2PuppO5Dih4+uE4XTzIow5l82R&#10;xeVE6YRJJ/WKWGU3wqHGPJjW58+3WAsoU3P6cojieBCtE3uCMTEJ83NLpsevbGFUrXVCflCeI2LZ&#10;JlE42tNOQzV/BM0JlvFgOEyKvWQ4NNYABUeoANgHrzH6BPD12P1AhqM8h8wPP8kLkVRYXGI9q2Qw&#10;PUv8DP+TOm+eRgR+PjaBNIv0XviDPAI1NW3BWSrU54DKIyICeTWEDVvLkYtDM8CAPxXgGF+a8Bju&#10;BoES6AwqJFgDv47D0OoL68it8A7FiBgPuRLedhhBQsaRO1elE8XebGoWqiXmRkojeLhuN8s/MP7k&#10;4uiZCB4hP9ONScebwCpc/YA7J0UafQgPU4VDQtDNajFAw5Am0Eqb8HT+0XjaEYKYstE5uXzn4dNz&#10;O34In4evIFzFLhwjpKFWiqV7efXaKw9Ex48P1LYwMGO28jN999y84xMfbbZRTwbGS7JUESXC2qWF&#10;BdKsuA7Iz63Nzw6fn7T39pPZIxoYpiyFW4CPLJN8pLW533u2c0haHEuH5b9kF5+dzM/CTYV3NLo8&#10;N3N3eWlEiNK2JBatQfoYNbNNUSgUhNGJqcvGyNONnXWioosrrCeRMxeJFUoJXIPUhjt50IK9MYvw&#10;GrUTRy7jdB8wKcKZy6HMdyRFjLPpdM79sZjJ5rL5UP0kDoUrYIlUA2wLVwoezSTRPuXmJgNFAKHQ&#10;WOhIUhrDmHQ7gSgzc8bSZXES5HDmMAzYWyyzfXJtQWY4YyV2Cm+ITLLGBL55pFrUKHsdrM+zP/1E&#10;LPq38YbxOF66dQmY+LAuQd1V1UjTG1hR0Hfo7Y7LjG0ytTE6ObV46/Nf/srS2q3puUVS+guLGgGr&#10;O85IMmOkTfJUOTD+ufyixHNmswbw4038Ei+0ajDq6wdjmgEbbYBNJo5JokbnVbgyIU1ipbTVar77&#10;3Xd2nzw6P9yfsu+58YXeCJ6DN8XSsKO0zkMiav0NHRW11P3cgPJFKy0sg61h2iTFjSzV6ssR/lGw&#10;5Fxz8mQVzuti5AKtoBZAMp5gqEl3YI1FqC2UUKyFxiHSoZnZupU6FfBqA6pWrsbOkBr1kt+R02Tn&#10;EvPzyQpEDFP4Q2EbHeEopihl2fRUJeIhpciai8MTggAhsbSFAQMn0Zu73EYIWmnut5pMcjueHGnE&#10;yZ2B40fiWb8NC6/YyBlnHGvLuhfbfymIXym4eH2elFKNgHeL6cODocOVP6krxfUHARdmw0VBZ9J/&#10;xY4n1rCCGpwpKLOTJXEdT+Z/++9+VSXT1sTy0jIEDwRHpPRAKzylDABWvTVhjBk8DE6jyv5XmkVM&#10;GkeWliYnZ3QLgeaS4oELlDHtOEAjvwb3tsug16u4Jt6HEAIuWh2lfGHQizpPZOHES4ZPsk8nuLS/&#10;WA3BtG7ae5sWp9W9nUd9si7y9TWfzmjvbO/YCkZeO6wJUnsW0vDmFhhYbyviw22rj6WU+xj0MtEv&#10;pavOuGbeIbx5Wt0le6BwM0PqkWzpmIlCzntFOeVEKs7gwoKhQFQkLw4B3+wPLoyoegAte1ZZE1y0&#10;v5sQ0Vg/tey4+6lQwyikl7PYRiQwou1NOyRIusDJ+IWJxs1dKhDs0y4gRJrf4Pf4suZ8TGf3kSD0&#10;tbgyeBsIwNstBCXTdMipkmVLp2zSx1DQ54szzJrFqrIquqQV29RHTUM5XmBXBkiQhBBKpSsskLMb&#10;QPAbmRfbFw7v2177kCukdS5XRYKL7b26slSWVFEEbFbqbvllhx4YO9vYlyiVTUKHZO1LEJK7z/Ce&#10;cQGMdj4oSgb5XTwsukv8HhdNexGKHBQLMLAjFmtIpeoJmurRitngAleNTBjjHwU4aesVvRseRBIx&#10;YJXogGdlUmzx2E5Jk8msoIoGnn0HxoKOvcF2tMIr71R9dYDAsmZIItlchfhneWmpurjzGmgnLFpW&#10;OI6FfkO++CBWRTLL7G1gV10wtRxSYcLVcmsAa36c2oPSrAf+BKO0t0NOgwFZW1szoT4sSXqbCLjT&#10;YRJhHOJa8DtKzVzhgwcPFpeWuFquq7oHqYgQUhlvyD3yO4+WXi0frKR8H3sK6OkG5HZKGCHRH+xe&#10;BB+11Rg0DFMGQRYsZq44+swps6mhUdcbYX70zdiz0AjHWKccwymSCSCd3qwBuTT577z9Dte2SJlv&#10;QAjr4M/ONje3tJUZHAjBzAWfxbghZxwuga1LeW1qEmaYXGfc+7p0BQZbznlCzoSrMIYBqShtQ4a0&#10;6mFMDNIHwESoC0MQmi5bSod3XnrpPrOg1p8y7oayXBLcAGZZR35iolwozh650aEfYOifPH4C+xxD&#10;RMdlVj7hGH9iu6G+/fjx062t7YqcGVsuEPAyjNoBoOLhEHqxefZAXOx02cbpM4sjsbGxyzbivthx&#10;Bf9rYIFful3ejSHiUsOvQpTlGJ4BhovPWl5ezvnKgAmS4+epnikYcQmYy9WEC9Nj6KrZSHpnWe/C&#10;znJ8ogDLRJAQZiEsr64ZL4F/KDgeNkVUb1kATFOdN56y1xZcofTKm+xC3UF+6+Rkd2eHc3qZFbm4&#10;UMVa3AurCOfMqo8ZXCap3jiA8H6iJGErJTYUrTm431u3bmFwHj9+gtM5j9Q1sHy3i5/16qsPFLBO&#10;QB7GnVmDuClGYtlNrl7y3swjkiGA4jSJ58I4RW6t3QpZ/HxhHi14Z5DBrDq9wIQjbFt+4U6LxJtq&#10;UEhWbgPejY2Mwnvq1mRZM/X8niABlSp3GRfDnVIYw3uyqFKeymSgXUuYV5Ih8Eyseavzjql39AcM&#10;YTUqmRxeyMuxQjwN75AvMjwMi1doc0m86mHUUDY2Ntl3rE2GhbXHWLEvuBJejvHkU0L+seUAOwv7&#10;DfOcPcV7kOdnoDi8VtdUGJcCkL6ujDnHzO7ujkng6F+ZwwmSylCgFVnkZQwKPzHmjA3Vx0w8SY73&#10;tg7/5e9+9XgIWlWk6FJdZIHw+cHs6Nnt+bH5scmR06u/8tM/g1hD76gD04QIxWj74pz+XrymiHAX&#10;Y9O/8Ydv/z/f/Gh9d9+SKoSTT4+PDvY+9uD+As0yUTwbHfqJH/r0Wmuks8cToIBRpk9qwy6TF1cn&#10;tkttzX3jo+1///azj549JdGABM358cFpt3P/zgqe7eLc5Gt3Vr/w+qtNqBhd+sJhh2B9pYMXWfrp&#10;Mbi0Z0OjaLj94Tff+vqHT58c9hutKQ5D9gr7er/dlm460nxpZXl2AsMOSHT5w5/59Pzo2MyQFbOS&#10;+Km2IcvKUtnewhMBLyDY4PDHgcbkcMayDU0Ru4N0WYuGxO1zonHmYPABQUCFODDxaaV3HKKqdIx1&#10;4slqgaTyjS2Pk8kGhIoL6QN/CneHrcfaBynHF2LpwsdhDLlsHUY7THiYYjQQ/GSWhbST8MHGsuri&#10;Cl+zpDkNy9nAaKQZzhgHB3apyi/nl2YkJVz3iEPh0hqhtW5NrL42ufpgF4LT8Rkx/c/+3M/iZFLU&#10;QhSXqjP7o8i1A2ExerKZMkvMz0uS8z8IXRIjDFDxF8SymwKbZGcSypDFoJymohj/LXwayaexEUTq&#10;xn/r//rN9/7wd3vPPpqbHKPGhlDCA/9Mmg/YxOIyPUjGNje2oM9k0GbMXweaDCvTUrEUAJtRCRBv&#10;X9fQQAqsJ+A3w0lyTLpQ4i/OR5nqPl8aJ1wbzHVotMbrJooEIKy15kxhbKVcBi3F+PMUlhanmyBX&#10;sVliYz2NI/RkVKo/bLgQ6y20JA4l9f0KBKrOGn7nLKB8DgVkpntjY10ddoNHw1QVreJIWadgb3pl&#10;b/R+LY/0Yjx/5RKPl16z6G3cCW4vZ66vvWHiKJ1PaM+Jw03YKFK3FO0la0yktlu04ydytbiIQYG9&#10;BnETC0yk5MERgCBvIQDsNEE5+jocc1CSd4FFn6pmS9lVGwvUa4Y5JK/Gv/gf/yFMdNYJWCnPSxGY&#10;PBlCD6ZJySQRo2uuiUG0asrI0txPjaCEVIi/6bFd/g5/MgeqLVJIVCw2JzcDxPBxDJDH5/54RGeU&#10;AFfUxjIUZ7fafuutQmlz55iijWoZNyDXGQTDiKtKMqJWY5M1wWZ96Lg46ZupXCafwoLjvuwcam2l&#10;dBTZAuAYFqJ4kPBB3GolDROBq1HDI5JAYHickS8SW8sFB+NPPlS0NtLRlI0aTQYuK7evDL0ZpPD4&#10;vf64rbyDJ2IKsqvm2M0Rya/4x8r4ealxZbgS1CfwL/HedyE7KroQZYlUdCX2y5kHUUpYXpcC14cL&#10;IDjGZqVtqLV3GStrQop+4HwlvYBt4vYtyZifzwIFMrf5gKJYonrIRlWyLokCLaaEV31uY0JjdOOx&#10;tFh0HRO8srjD08MKWFQT/S7LOq3IH1tcwEsesC+C3oLKpSNHKijkroXRHlyw9on4n5JbHMDSu+05&#10;bdYz4YRQX0Lc+g704kttFWpNiLo6jEmebMceXYqGQtWcAGHixIEVkBgYx7Dv0oQ0zoGgkyoMPuj9&#10;EqmC1QWoZyWIzRhHRc4ojjKXiveTaFPkIMvV5CSXz4Zi1VlAeXVlNQuheLq4cAspUnJf4Gfwdhxd&#10;MLt8oXm9i/QS0YOMT6ZWXhrhUjUkOlTTaPOBtF7BmTOPJWiUi8cLoZAxTXXYdMyIFcPUXpvEmGFM&#10;ebGUQUYp5VAsoLpmrg0sg4kISFZ51HRW9b1T55YlwV+rGi96JiIuTE25YTne4D5hj2yRods3Osbg&#10;cFG8LeEEezoSpeHoW1on08ZwJePMCzmPI8kt6mH3DWilQ/TP2aLmlYuhPpILY0Uw2gk7xcnYtFw8&#10;S7oqLJlla9kHzZpwkV2hWVQkWLR4HE9efFCp3JfaIVwK95Xrl+HJaeTsUGZwQp0GOJAutYG9Cy8C&#10;pHrz7Cn12QGleB+ej9nkbfmdq3369KmLVfTLqvfwD51Nl0o1dIL3o7+ox5bK8siOp2CMS2V3MCmE&#10;i4lSyHrdIYjiqOZO93YPEIAis8r4QR9WQzOVW3aDDlDCoPHO8T5TdNGAOWD9KMYqKmFw+72SdqfN&#10;rTBmFMSnyFF8BJ8mu9JcfzV4lrtItX2UP8Ivh/EIvQA3iIjU92cwWHL04TGoCwrAp4c4TvkWAhgE&#10;Zra0SqqNJJjWmzCbS8JE3rt7j8vzyKJAAvZQrlb8BaKgpCahwcRR4bsnk19QEYNPipt4liPJ+Cda&#10;gkwQDp/Ab1QEmeXicoTNPCCIskgYCm5uYXEaNR20f7LTtX6YLKCuRBEiRPyPdahBjjfD+Nf6Sbih&#10;8DojyZ8iCyEoyy3EZTGc3traYmFWXGcdTiQNoJ9DjNTOpLUU4zYyDPI1lbgoew6gMTK7XDR7FqiR&#10;z5D4YCPjdKlPhyJCMt6BwOPOnbtV1s+bEywxXLk1Yj8y7VSAqGfArnfDdrsEe0ZoQAlpWsftcGEz&#10;M3PoDiCaxB1xbXwWW4DpuP/SS9oH3QurhYpVwbCbxMvBFxMY0Egd7Z5t+0bGZukiZS2BieJLctCt&#10;SRqMf+/Z3r/4N793NgbCIpAMX5oDTym3y6P5iYvVmZEZbErv9K/9/C+QiTw5PmDFEaGnBqRP7RYh&#10;cqLK5uXY7L/62vu/+91n7S61/q40yKF7O+sP7t9ZhL85Nrw0MfIzX/rc3ZnWwX6nypTs8kcNj5ZI&#10;faleo/UHbz/9d999RDxCkE2K4aJ3dN47uHd7GcANEecHq4s/8qnXxwmVeoAXOBWTl/DJbTt7Mj0H&#10;o2P0amTiYnjij7799h+//+jDvcNh2s5aYTLESgbl5DoXJ8bvLS3hNZ+d9zj/f+Tzn7s1NTspPeEy&#10;XVKhP1r5SR0fgJJnTkpTLLY1HQUDGRTAwi2sAZgS02pe1xSoDQo5HFhc6utOYazCOYQaOjoCTzK8&#10;AQbVk0tbNEy2cCpt3CpjQfGz1pJPqrovzlSYlhVyu1TUHggIm6ieG4lgzAQrkD2boRwwHkOFwJjr&#10;v/I0GPbh4PjVPz2anCVYtVAPr54arv7oyty9T//IX/rl5tR8F33wxvCdu3dZkOhJcTlaj6FL+G72&#10;XuSmUQ50WeG3uFVzxhUCbEiQG6mH/sOvYhL5xSZSmuDPhjTYO2MlkgStcaiOo7/5f/7Gt3/n/z56&#10;/P4CObWpcWsCUjchYjuEvTojhZD8g0dqysuoYYb7PegZWM5R+MphAMQuhIKuZ0JIE4E17XMoxPIt&#10;C9ooFhU3URwiLWywUQ2CdymppGjD+k8otTARAkMeXmRrcMJ5XUJKRXqqhSOHcvS6hDxMxsYRlQA1&#10;IPDLe1JFJ62K+FIyx/6YLQwyaOPBIShtgPIgzjWM8tKT+CO60E+L51l/xYykVZ2tGllLnDtMY9wn&#10;S3YJh5gLw5LYhKqd5h34FG4Y4wl7F7I3S6QOd26tIg7ul/hHHltYZzC8KJahd46Dkn4D8fRo4AZ3&#10;IM5GuLuudgNycauSmTHW+ls//gVeJkQdXLPKxXhfnq42Cwc8Wmky7DwkcEoSdemRM404riXVxbdc&#10;jhS88lZhgOOjl5SWOjORNNW7iIcB5KyRSvBXgXg2qGdzKE2hDivHoXOfjJs1lxSXC4AVvUGEORlK&#10;oxS7NJ5jo7GtKWOwUoPbSddb9wAPhrFmD0GDlqwbXJ+4ZYM3dLfkyYyUBBQTjjh/gh/AbdV2wDQu&#10;GVe5LhQ5eXCCo8kNgAYT8Vn+yXfpw2Z5A6Hhg+p781lcf6IpHXc8OY/wtL4h9Rh/na8xLzKOiOGT&#10;3PZQpBNISJVJRWZ6dqGsZewhh8TmkpZdFd+JwVdkGVLNFILUkH+8wxIs5u5M5AVQt44C/H+SdJax&#10;XMDgQh4VPNeNczmS1SmJ8fJeRCP4veB8k/vp8FPdguWApX6GTW6MZACgwkSRFTkKmQFshF236dZL&#10;2h0XBd1SjawEOZYYf9qDE9Cx7pwnwMSDTF/qDjZjVBgeLh8mGAAV3xdQmg2HtBdLVK8DFyf8ZGbQ&#10;t4qCK81llRbFUIJlDPoRaY4Vbme7gjdTpJTEJUQmeMlGC5UwyEJibBTMVbYB35eSDI7SkroPA7gG&#10;JctaXwdDwGgb4qbgT59mkrY8ITZJRjfiF5gZ0EbdENF4MI+swIOAi0gJq5BPDDEvLDNl4A2cIsbg&#10;2Ko1ybkVuIPPDS174L9itfwrrR7THLAC7BhBISLMIvNr9Bid8eQcipk3EGnBuwhF2BokfjcAsHDS&#10;0rhUOunMiUfJGDYoc/eFCV284YQxqhlL99I7N4ZniUYiW+jB5INtIxw/UxHSf+3Qx1uy3fc7xC2W&#10;ETIgZiatKGaP2H6R5zAmdO8Opzm3FS54iXxy5Jc4hMYHJ0OZlihDAo4Y7FvrUnxlyf62+JThF2qr&#10;1H/1Lq3SjJBo+JDqeQSHdksKZOT8rSpBiUxsJWXinR3qTaMPwSNMH1OqtREuuSBbwjVbKOHpJQ0A&#10;E0X8g1imMlbpXKZZsV+ksmPZft5DLb+geiO8hEHmr8kghX97doGlY5zmF2ZXV5f0dSRHkAkcXkI2&#10;fQpP9FRAYwi2MTudBOOsTdAhTdE/yrgDakVg9pzWgn/Zt6EdAouI/zGMtoEXGREAZmpCVjYgZ/SM&#10;p2V1S8upWmTCGJ6vPDper2le4wG+OQ4s+ju1+qs00D3lEfNh89siuQG8hcGM4eL8MxDVLzH/ydks&#10;GMEuUFpA90LzwrbFPAPYYR+wYcVZFf+yt5KCls6dQulEyEplU98IIwJNLmaKNyE5zVritT7eI+lB&#10;qWTkJM6Gtjap0pEKQLgIg5c+LTyOlaUkmL5TaB/zDX2XE4ZCNsSiWeycp+kI7uJkur/f9KxJhxY8&#10;D3uREeVWIznuiMPBHUWVSYQbeA6rJ9EyiCaiF1J0MbcQzt3WTfysPjptSHugVMIMEnEYdEzatyfN&#10;t0YXFhGQolLNzrFIpsE34Xeq22jfiXmm2pawbXmZMjYi1AuEMObmWvPzSCZQF0QdFAzSMSQTkK/j&#10;m+fzc3llbm7B/itIuc7MQnZgW7FrpAHyDiurIKSKaPMEPoLf5+ZhzKpxCEpLqfqdOyssk0zxMJMz&#10;t7R4fNp//+nGWw8f0/nC3KmgJE2OzN0p4jw+PDUO058MzuWXvvDpuVlSowgCkVG05ztLl3uvEiA7&#10;QQ2PvPt058neEaXEVWvHNCvgRn0Jana0TLw6feXOytwExcdUWylkHJskIYWsgBWOI6Pr7cPnewdU&#10;QVfv44sziWf0go7RQjWocW9laUwCqtzEwh1ooiiGJQtG+jMd+56sbz/bofHP2bAt2yVPsW64QuZu&#10;anwE9uKw7GzwzWsEXBaRqLpG6+KQWU/dhIwdPKbQQCT7SXx0QwnwWnOr/0PcoriZZ7U96a1wqA5F&#10;hBuK+XZhb1JmJpncVhknRMt02oAAf7lPIS1pkgvAMl7F+TuKOwBKSY8DHD9ONOo2mU73eLowh+xP&#10;0uCYTcoO9aRqmL+1QAv4ycuSS4zjHbqvRktVfeFWMCnsJ1vVcj5+56gnPNDesv7PQNABXeZuvfz6&#10;g9c+CekNv4SiEHTww4FUbTKnqPU5Fc9Xvl1rbCF/JQ++H9K8iGMGUU28xnyVh1jfg9imEMd60Cfk&#10;ce064q4ycpsP3/tw58lH54dt1P4lQHDjJKXtbMW6cpJCt7MujvnlqqwoTnqtGgjnEFf8Xh6VP61G&#10;DHii2FV8AX/3sA4bTTdPRQbLIDh3igkvHCyKqymQN5bKZbDXKifjqsIxyXkbUe/gVlLKc4RxzA2q&#10;T7m/St0UebigEc6DAq95nE+PmJPkmjpWKjZMcOXj8l88EgCaXflZePJ+Xf8pluNqEyn5BkXKCPNN&#10;CoAYa96B/6Q2RnMdRpzPx/ZK4JSTRV2W2CU7l8MvHa9Sd9do7tijmbXnu3I4Uml50FF2RSxMyNh9&#10;Uba0+ufmgNadqfJdy2eRN3MrpREY2+wXv/hmdhczLZ296if4Gb1ZlaBsRYdbYZLLbjnmg+3RgX1o&#10;ogkT6VjzDPDO6yzUPVBsimxJcPykC0pNRQQrKzALw+VSqKQEwRTJDPIkdggx2yR3UzggtQ30/kxg&#10;J06vh5GGccmB8+kmXKJwKmqe6JV74iKTiZEIJLwaYXCmv/Rq+AjbY8t8M+DLIW9yjVeke6EBcbiL&#10;unfEciyAtHMQMhdZkckLktoPCw5qGXOrqDYbnj9p4/qoCByhX5VGdXonfMuOT9FFEllmlkS1B5h3&#10;mBsxN4X5gZ7CLU+cKWmYW+b++YigxVofJZhuei9UQjKEK0IayaAgDcyOzLlz8zl8ubbSbDX9snSh&#10;Kq4tPB4Q32yP3buqQNzgsbIKAgw68iKyOHmRLZlzB4pAcGM8x5WPh8GfkrNW+A7/IwISzJeIPllH&#10;LpCAxGYP16wonEWQD9yFHhU4OAeYaWuKOmQSz2Ee7+y0EUTCHaGvHM4HLyQJSZzT3iM5DoEF1hUA&#10;ms2Rjg75xYZ0Xfu6Mr1QO+gcwkJsYv3h2avF56HEKjUwsATt4ppc/PbWDmETepeVfhlYwqwrMw8B&#10;abgLHVOLc4jq7YAQytZgqxURSw0uPfzYp0jTRZ3OrqD1kmSGfGIq7IH2mUdZVRFIdWFoNVJODa8l&#10;vCnNjSvWleMUxFKQ6VKdLER5ojRXG4uctczT5D5NKqQTwswFVB+T1yFKhdSbLdNsWG3iMZYgJHok&#10;GrGgvzblIJLRt7Xepuh8Aq4MVsOkEG5onixrrlogs+Qquss2tXsDOAq5FCMKw285UfZFdedIoEpt&#10;FcsS8uqQym6IYQy4uHTshWNpio/lEZlBkUt+AqqogoX0JGKAUgNZOwI2TBKblcp7u84ZQ6Z+ibqO&#10;STi7eJHVMc2y1xhuvVzut+IZWbzUYiUUc+oTkNfsM2iMZBH8gtu5tiuDHx2UxGMorlSVlxaFf6Xz&#10;gSOqhkr4B3KsCWn4yb0cknqanOZlxM987tLyEmaYgfToRdPs8pKsTjrCi4zycmseAuQTDmncTVqm&#10;7YBhLS6vqX9GFck7VooUYg3y2ez89PLqIgYSUkOQE9AzrOv1/AJ8EzxRHFnbCBuSINt1Dv7iZybM&#10;NmtUPkGUJyyHUEhU4pO+I8aQcwgCRsQkxKEkyRnP0MNnDlOGSSFIYwkVRyK4gJYXY4UFLjg5VbOC&#10;kkRf6Z4hU992FubNrD43Wx4CoqnhyCqa/wf75eA8Y8ZNWLLtVBjr41uotKEchQbTOL9o1uzuWo/M&#10;DiuOi/Q4P8c/puG6Sc6wF33QAkjbOvcoSuwene3vUd2Is3hGMLP+fHdriwrXo04bUhuVr72dbUru&#10;IXPD9KFuk9ba8/g8JmKj9k6kxEpWpiUVgFXIyxVa9nA5dHgAOUdtdwBXC1GETdSVBp40sUzkeQ1Y&#10;wHRjYdjjDJezaVHe9TlsTXvfTaFcT+UPOUjWNnkhK3mIf4hkiDomyX9QutIkHw5pBCMwgkgvyh1E&#10;KQQzxDkIxRml8M/EPC9CHaIX0JLFpZm1NYod8L2RsENNCwHPGQ5kQhqktFILxCWf0NNvZW1heXlm&#10;YWGaSGZ+cXp+AQYL+51FS3vliaWF2ZXlBQ6QirhGW2NLa6vb7fa33vvgo+dbl5ZdiFgzSzrxbKLL&#10;05mJ5uRYozVyPT3W+ImvfHFxAe1EjjlqpUhwNdHV497xoVlL2PThian3n+882aU//aDxBSsMeAzB&#10;PhIsslfOuq/cWZ0Zw6kiKU0W2qMMxw/PKsSzM4rkNjpH621kd47AdZkqSlcpP1J7m5OKA6lx9fLt&#10;tXFxc1ZbMX+uKHeCtid3yfLpMUKax+tb63sH3YshKrdNWyeHjt3FNCHw0hJdsVk9b4DlW5mf4/zj&#10;lIF4RjpMjlbwPpHNGB/tqf6MfIVoIQlvFYs1yQbsvHUItg5PkyI73qZHOXhsxKZOWZx0UDWkOb5S&#10;PqNPJG/rIb6podOWUEZEA9wzZUglyQdklZYyfG1wMsXhhbwBEt72E0sd9pGwtbC6XeAxL2CHTESw&#10;iT4WDnWbNPJgIi4pceUm2FLByyCXwb2kUovEwtXE7Oq9Vz8xMbO02znYbh/wkatraFLRfcXNGsdP&#10;9FhfXEMtxBcywqDo/iakeRHODGKYCmMqZnkR2QyCl0FcUznFPxPSmF63F2hj5PnjJ52Np0P9I6Ql&#10;AA44Xa22EGJW+S08wEgjiU7LwSlMDodPghayiUgPk7uo7o1xiiyJ4QihwYbBT/GHBQMj7amvH5E5&#10;/SiMAFZKdzypXVMcaXMci2c9T8wvU+9xhh21ID5pBvxE/RI7GZYBTgJOMBq2n0yQoG+4f3ZBjCay&#10;4cqg1iVlPPw11IYIg1CymLIWxt5K2kFBDjcrYMCDlVT3IMOvEPayWEU4O239gujZAiGpY68n/XmI&#10;GnC3kNXx03kJuLNG2FIZGkVMVUjDSRElf1MVnD5pHuDhyRumr4ASr7h9Uo2gUZQUmVGSygccB+nC&#10;BzgLjKEsKmWOwEZa1GiQeZz99Jv3I0BlsQSLyqMzoC8HVdYc3lthhoYHUNc4T8ROx0nMSS7HKBP2&#10;MNxVl2w5tZw5nLbIwd6ELoaVaZKtg12Zyiw4hVCV5tShLCIWY8++Z8Ww1aqQI1UJ8t8qo22q1OYt&#10;Sgsky2/T3ApuRIUjPltnS3rEyxWBRiIg4NgrkeQzTftQnkvVnT4iwZt5bvt3nqKIn/1VJdSArJKq&#10;4QzwND6eKyHYSgrPuRTHTXRW6ymMESIrmASypzh9ySD8QP4H6naHNr0YiEqemG26Ym+bZmEdJ1tF&#10;qIQYnj1b+GhVfLvyScLGseqLdYzBg4jI7TAUZiVcj42q0EhoysWHtRyCICGvhNd8qZ4GaYEylUji&#10;8nzJeLUk9RGBxg0sQ/aQ+cBtD1LAg50mfsz6YMHlZm0oRPCHei5vKxrKQkzRNwtUDexTgmEIvhg4&#10;wAkOJ/wMkGNnHjofQZG+O5HGNfvHin+WVbBqbC4nhGxDTDnxSUSQTufCcXfd96G16CEbJtH7LBLb&#10;et0NIOE0pYrcNpESwQ+0CuIfoqONza0nT5+hL4wwA17yBx98tLW1wy/ZYwvR3/A9o6wN+quIOT8J&#10;DAh4AiEMUCNiNlumBdpntycUIUTHXVfQM24n+FPlIHEgoEoLtrFY3GGBRpJSnmSxei8nJ0D2PA3b&#10;kjx16WgXBd9MZnEXdfX0hCwwUwI1tfUBWoTJZS6huatarqAPjqaQOZzdfFyVk5quzfrEPxICoLHJ&#10;0VGKkTy5uegkDYxvCibHuzUZMUYtoNgGC15gBDJJ8iPJtfq71Ii0oUiZh4L0gh1247IAneXqIUxv&#10;bFR3ZuVes6MpoICkxOtFV6BCuaqD/qdC0QIMYxVVziQ2JGcNG9h9QR66162MqCFciDEKeLDy5cpK&#10;UUtfIMcniJXJcYwHr02K0sMywTYa66o+hHup5YlNKgU8X8nzo4dWye2oCwRrqTmoXWPGP1CLYUlm&#10;gXGW25bcSxx0C6tcBLGEq6srcgtnZu7cvaPQM4HoMXVQgvR8yWvq9SqQkG6JA4d6UjqZyn6k+uJg&#10;n7ZL9K4VW1Gf0Uai/f6RNubkGGwBtQbQaowcDnw13SN9UiJ4ZVi4AzGOFgdSNMcj2c+wcEIzZcp5&#10;0RUBgLZHxaPSW1oYq+zI5pnWs1wnXMGcNHHFLq+4I+w3I8BoUMKRAN4y9CiJC98qnCDH0qy1WsOE&#10;ympkU05d8aZrm8OYl3siDDewIwwyxxVRgqyG6O9UFpG/x1sClsONVkqavwb5Ok4poxTBfHH9rlF+&#10;K00/hlB0LGqN3DU/RZKtKhxZWV5lYZKgw1ag0UcNpuWyDRB0UyvEPPyVwJNWoYcdLOEQRVOJumnJ&#10;d0Gg0jk4iI9K3vj0YL/78MPHm5s7+22EqKnGwPlLxvjyemMd2dQOj+iiiL0WA38iHZ/lpCUaFNoQ&#10;D9FhMiSD88Yj8s3O6VpmsXVyy7zKHZdsvVRJq6w48oJMsAKNiu0E4PHEHqfqhpF2hVmJq6ksSEsc&#10;Oc2LMVbJXRfAqdnnflAcuTkkOZhM1MdrB7zv562ogaeROULziUBJbJF8y4R6QqarLCECl0IsRUjz&#10;wbPNR1t7lNJXxhgHhfsTCjjvk6KZJDDD+786/bG/8MXba0sIqs/OTK6sLEK7JiZRAWOa5BK2f7E1&#10;u/DdhxvvPd8zJIp0kLJcJydogAGrkhgm5/PZN16FTkjjFviHNclE+CQnOXxIrJImeLzVfrjJbOzj&#10;Pbi05ADQanOa+gjW9eJ065OvvYLwWGQYDYoyLgp4GGQiMkaBOJVsO23i3xPSs7iz8Zq4AmJfdbGH&#10;GgT9QCbKq4wMUfZ3d2UFWWXGTwemqD/kbAEy0iOOVRoFJ318HZYseG7NHkH5wnxxgocZwXk3xnzx&#10;ipAa2FYq47OoyMpjOBUPPMY152mkLin9RWqfLufqhQAFbm4RpTMbHX5n9XJQghSwdJkO+AtokSkH&#10;jIsxDSK1QLcSkB/+hHtsxi1KifxEse0IaCmZidJZxTzJEU1aG0lpDpygyrD4KGcdPjwb3utejE7O&#10;nQNPeJZFZYe0JKzgoCIGiaEMVHqAEyYnbZIrdd4GO/nBuEVLnHjm5pc/HfCUHak2kxUS5btiAD7C&#10;ypPxkWePnuw9/ei6d0A/8O5xB9BYaNgCQuXA1E6cna3ECG+iaCA73K5NUo45kNPLF1wYAFdsmLUv&#10;2yEOcJSs/ahYJIs1vDtRSDvD4LmxTqrsggc5u8IDh+bX4ioTwxBkamhNDpUSTDxbIy4c8hBoMRPl&#10;znnaXl6S6OZ+8bVYTUZW+u9naXoTJ3ZsLKK4FoRjNUTSYy5KWTQIEqu48FycdtgohiVcHqYGzIVJ&#10;UHYaoE2BYi0UT9CHlKwrw9ZmKXTCbiEUpGeekgprBbEEGJZKuOn/hDYlPhtEeHdvF8obFfgU73G9&#10;rDFsHfHPwgKV6RyUCE7OLi0tlw0Ej053BnxOhdGIl8CP+Gb1km/FJnPBA01lkyUTzb/9k1808MA5&#10;awxR5yczMjx4/ZJUb3l7rMLKpV3peBWXPYF+4M8Q2nK2GdsxNIrWQ5+Q6GVpUWB7d2pVmFTzJndv&#10;eiP7KcH03CLF8Eg9aOVDTH3Egun9J7JKMlQsmV9S86BaWjxJUzqK6EuSUUOG4MTKeNjq1exWJSL1&#10;CSoNFdq2L+TDk03S9+J8wMfi7liOlHuatCb2xnevIDthOT8zWzJPqjVNWtDgYtrHLcExTVeI98De&#10;HEmAEBSfSrsmJSFeODG5RSkX7CUWqz2Ak14n9qBlu05AyYDoOgQrqgUhBsiRH4pY+V9GzJZ32/9M&#10;5+64S0V4YrOwEsPLEZJUjk0hS6GpU8t49P/MbJ0YbQrEqivE/NZOKAAkXmb6rCU2rVkr3z7hvqSL&#10;8JHce0G7LR6tyiWVizC7KV8jQVkc3HiE4Rqay0uCIPgBv6dbpXhg7JDRAvD+3OwCy9qOUa54vArS&#10;33a6qEdqsUTvBzOGmzABborxGXj/2Kj0Po+2jOV8XBRmk7OD6Avg3/5FaUC+tYlUwV6nTbYHyJ9Z&#10;OMHcs1u0rQ0SEVfkExjdvfb+1vYuBGuWbYoNWQCKdwcYtvigtAhJkKKIVH1zJRIYJEg1wfQYZpTB&#10;M99ir/pQmyTesL6SCdBLqMgf74AJYmYroRz/GYGdovJTT4I4UtiQyi0MMB6eU6LPfJzCKTGAhfYZ&#10;OoZBkiNCtTXMDZcagRHb5UjxSgYkOA622yHFYzQvFy15NVhsXy0lzLIiSxuTuzM2FhDyLIrzE1qa&#10;dW4BAuUXWJRi80BVwoJKcm06dzZegLqJZgCJzesrPFWItgiDsgdpDMJPfCO2z+oa8qpzeOS8ZwWE&#10;ENuZ2QI1zY0k+VOta6sgvEiPXDBmhttx4WdjxoJ7HFoClqOiCoTY/3iDJcEjWmlDJLNeJdqr1Fjp&#10;PEafh8HiEgRjk+CKXJUnGSis3AAlM6VXpceGqTAQHyteonKGp6WU0xDaHjI3Qxl1N+BfWXsyCYZy&#10;Elk5SrqnmTQw1OnZSXJry8s0W6H8A32FM0g+IPHIcMFenl+c4SegFe+TsnixmKRzLbXUo+mDsCo+&#10;pjdPvtEiYDtXJrozjOSZceBsUZq+E1JNol0ScERmiGl2T7URKMS8/IAJxTvh5YTJRNwotnEv3p31&#10;MHJ+lDFtNmjth47f2q1ViiIsvw18Q74Hj8GQL2xY7ELiWwuWYgtcNzwzQl46QqAB9mUfH6GFDmaT&#10;mFFKTPrDcJ2EXlxnXT/RvbzHm7VXlZZMTxwkNYXYayUFppVTwgu3slQf0GuaNzKnHjdM6TrsRYeq&#10;W2HqVuuFVnl5IBrXqdJuZCKFkI3IqQKCTvKHeid+4WgSUO9DwEBPQhoBj6M2SS7o2VPKw0gQQX7r&#10;HuwjdGG+6Oigv/F8p70L2mCfh173jAPh8JBsUg9e3NZmmyQ2ypasMpJF6893eJPNjV30MPncjee7&#10;dnjqEWud8MxqHLH+fBs+EUwL3hBiOAae39t7dKoByL8Ch4QdxGplX1JnLkF3iJwkSQAKi6mbUp4V&#10;HS9sFScJZp5kOIAJd0oFH+5ZlOViVaAoEArTaoh8FLMZ7qgpzonW862d737w+P1nW8PjIhcWdYBz&#10;qSCMe3FBX5qpsaEJ6l0uz77w2U/RRMagSmarfkewFWs/VJgYb7WPTr7x7uOPtg5JlUSoZhSHgDA2&#10;C4cnDM20Rn7ozY/fX8VphnQXbl7ELVgVsC4n0Xienn/70cajjTZ+OQ8p5s2Zfn5BNTRbHCWC2dbI&#10;Z954BWlpYIL+KbExnoMN4457B3AY4SaT5kbFc4uQBpDtYohEMubVVCYE0aMum2l+amaO5KELGGzl&#10;ivYu8yTUDMuNMSPLYpGxchohp6Tm05o0Gc6S5EhZRAs4h2KdB3hH6ZogDh30UqwJOEhxJowb4HQ5&#10;RIkuWKgi1gWcc/6GYg3OXrQI1Ct0bi8bFAuxDOACI0wF05IUJT/b7e6eY3OxTdrHaP2iY3c+RoNZ&#10;QHXAAxyPxjTS2BTpagqorwhCrpq0FeGbyh0IKXyTYD4/xeU4m1y48+kvfuXNH/phjJQ64uNyZbFg&#10;3C94vEdDEhM5MqK4HO1lD8js2MR0mtwKbuo/yWzcJGD81yBbMeCh5QWecdEG8EECkABS1NJwGpei&#10;5876+vbjD3p7m1zLfnubxAMJRrvDT2ADSU6qTY8d4ZixsVvYcawldO2Jt/XjEJ0YYdlj0rV+hBFy&#10;3Amc+QZFClUvymm4o/h8HEA4kUSbEZDUCbVAkQfLurI2JJbQUVxHGn+CLenRGR/Vs7xQ+IjYDJQJ&#10;xNpTC8qdVbQQbW5yhqWlJv9NalwaXwaqyIpKI3XTUKPE+bZIrsHkrVLEYuecbGcXnRBYRCxxGimR&#10;lldf15FdyRiauskHhZ+B/JIKNCmtkMnsmZq8E55MYBQ0SFGW0jOPmISeIYvZZIh5Sy+D6RLQ8cxB&#10;QLUF3EzAg1RgkdbAm/hrcnm+cwhJHujJ4WibMfSMIspSzb/545/ngrgInE70ELxnAdNonSbNwU+O&#10;n9ytN5PsseIUesBpJYGXXUEI/+RBY8EIyHIk3Hg5Li3eqnAa3Gvel73JyOISG5Y74NiWakoa3VDd&#10;DQlsfEed1pdyjBnTp+y7UhzxM1QhiE6Xddt5s9QGQNQGWKw1lZ7WToMxKj5uX+EXz3izLtK49S+w&#10;w/htphv5YFJB6OjYP0T+gG069AvtkKjPZFsbyCqwYmSJm0+0eUuaObFviscCYiHqPI07IjPN5SUP&#10;ldwuS8plhtXjJxY5zdHMUvrq2KcoGXqzemZqQFu6LcQVqfDwfiNDbI6TxDqJYc/pWm3MI+8Q5y7O&#10;ms7rQAtPXDlrlAtONGjOlwFnrHEsQEYryHSTRbwhQo10AHA8jbaTXqvJqM0QA+JXqhhCsnezhkef&#10;uF+JYuWDAJZKy9vArHBBnhNvXm+4nANd3RIlzO6Nk2pfUZHCaBAxnnBo6ASWNjiKm8i5Nz+DtQbP&#10;ozhVNmqkwvXiyOSx1gfOvT69CukS4ahNjbnnSljNdPIBtmcpMWYERUBZtBFQkTAZIRAC0Cn4b8Q5&#10;ED2x4mgrlLys/DfyQEc9clRWBBFQnVgM7ZZgseZogeFjiY7SGjYeMVxLo4kw1iybqXoVhsslrpEb&#10;UIIZ8UI+Uu1ltoP4ip/10irfDHUzM6I371ZPPlficFF487jMooEXh4aEba1MQIGFcxAm9Q2WiXkq&#10;VCiBikxyi4IYBGsAVERVwjKNTVypFUQxygF3lflKWBrSWnTYeaNAj8olJW7N0eyBrcs6qHtx7M1S&#10;4gET7YhBqFdmTkCOkfdkpMxtkeEJo7WAEfN+bExxhDqwR5Hoxcja4Yj7StWNdVPidCmSgUxn1NZg&#10;B0XxwqK4HCyDEMVRD3FMeFyXKmIGRcdN5JPoO7eg6m5GOjBxLWfvPnTowtWYjgFtj8gkRkxQorpt&#10;tuBuJ1/BkWnAY6REya5FSpL9EESligm5VQxRBOpTf2JTCMyIqgZ1Q0OUeDIaeOp220xuj4sxDEuH&#10;eg1g4HYzCJENAGYSp1CiN52kbY6RtDzOeGWnT87IDFuGR5paJQ/48aqNe9AYUSdTyFZmTEyZHXb4&#10;PPJOIfE6cdHvriwYYUApQKSSUMYaalqkp2AdSJ01Zad0vqQsQ8+offC2imdokCuJy3AbUjAs6Zlz&#10;RdBLjIerEZoKzi6IgMFbCsOgoqETYNGjVOfxG/KbNJM0fnFG1PfXmISSgcERX4REpxaleemq49cP&#10;Dezi8aTtstY27pBHDQPlRhhBKburcbF3+xTPSpxueG67M/p3qYkv+g8/jUf4J1UJPC7K2eDoYUfD&#10;/oU4FPV8K/2u6ApQAQZBiL0diGS6Z93DEyIcA5vj893tDvQIIhZk9wlmeDJkOX4v4hzMIhYmf+Ul&#10;hEZ880simfMOcUAfBX/oFe5FHoSnRKUQL+dteRDCEoEK8Uz6TpATYHmUjj+6dl4MERfAK/wsHlQC&#10;+iy9AY5lcaJEc3RAlzbbo9Kz3h63ga7EYlD4RNPmuvHw2fPvffjk4cYuLRc5jzAyGDoFRRiwy9Px&#10;4Yup0Qb0JdrHfP4zn0DoDi6Ivmwq2yo1xCElVXVyan334E/ee/J4tztKvKKcLgLNooC0mmyhlz06&#10;NNtqfvLjLyM3xqpkI5ivIhtwiZKNEj9a/fHWd95/8niTMpQT8AZsAgYa3h+sM5qBk+rhHb74mTfm&#10;qO4fZgsAR9JtiZ7XpOKRjwOQHofPBwXy6cbWRvugi/Op+LXOCDpucFZYj7OtyZX5BTOY8iev6VGz&#10;phdv1WKqxFOrJ0lhoNGeBLI1fwWvaLhdrgrTy9gPa6NO2crJB6kRV7V/KBqYbg78DWg/EoY4FHim&#10;+J0Ak8YSC++RrnPCqzkcsf8cSdaXEtYSe7jw+iw8qChnMIZoOWIkw3qgnUOfEh2z1zwNHRPWDI4o&#10;AYwFARcNiLesGXo40giagPko5T2VQSJ6JxUhXbQxMTQxS5dVuOE7nf3t3W3Lj1uSF3T84n3Hrw5Y&#10;Xq5ErMgPhDQ/mLGpkEZPJ75f/V4Y6ItUzk0MNJA7q+0bijXgsGXGZrt2Nzc2Pnq3u/OctYeyb4rB&#10;RllOwMOJGiCLdjAsgUdo5Wv3Fn4Bi1FmPfLOnOQsMyMQdoLZbJy9prnKeHe8m2BcYmXrkW1eLOYS&#10;+MiigCIWEf+E2s32pIWL1dGqBtr37AbrtVGEx38Q7RSZi+NLEAi1wZWjmqU0ARoESXFPnOgZkE3k&#10;memJXCknt561D/yL11bOEAOr/58CEEvs3aRFVrB4nneiByLoCMa5AqqKsLykiHuFPm2NCa+x0oAQ&#10;UH9SkDRYavpQRTW/ijbrn6nyHUQ4+qKpW4Ch84KBj+0PVUvdotLowgikDX10HqQ14nVza0oFArfi&#10;tplCsHf5SfMXv/AJnoetMoff65scseJFsC6lNZ4EWv+UwXjM5G4r2KrgWRKXjbcEtipPkvBOh/z7&#10;0SHMCpp/RSyIdISZk3jB6aUd3DQIWZgCCY10hoTost+dqQgagLjotxTpn3fQh0nzjbQb0yRUbBPZ&#10;Kya4lhfZtIEGNLEpv6PzwBmiTggTRg0MEWTSOClOcELVsIfENaE4G+4UnpYFMyEF4RrwTJghSYPY&#10;5ippCtdi9bROfOYFVDkBfA7WJKuwhos5NhE0xVkovM21UcESINv6IpK+5e/mfVKDZayjmE/2kkqy&#10;Tkq8lhIy1m+AphIB6JJmMr8Jz0CPTM5A4cpJc5FhM8TgfkO0QzsViUCD/dQboLjdLveFk8JkkTXi&#10;eoJq8CnV4KxFo8qBCsFsgCAwcTrORn2y+1LwYEAbch22Wy8WB4vlmQQUcLg6GFw5o4r3k/YIqgES&#10;mSb49FoZRD6S4z0rUCtfSV4WAEB+JtSMPyutWCv8CX4CzhPPIExNTZtMIdW3EiKxhtz2Y7hTJkvZ&#10;2NyVVbyEVVdkV2mcQjnrMtnP7e2ddnufLUQyR/fNYjXKA7gkmwa299Cp7lG3s7W1u76+RXtp4hw6&#10;8sJnSxeg06gadFkgFX7woFQ3qplHJuhoAiYKmpaeVhSAiYMSw8JZxb+ZaNHxDXyIiJoREPHFMVL/&#10;Yxh7wUTTrICTVZpZUVAqr2KxlxrQmF/2IAcX8vYE23BL1LEslguXgV1gC01OznA92DGCGspeSN0B&#10;vmNjeZwrdOqGARGx2ZY58M1+NYbP73CRQgzggBCGlZQcs8XYWrCS5l+pvTdQxEgZxHIZVPsohyDB&#10;l8elL3jxlnHwk0kMldYkIQteVeUoeTA1OOJSgUOE5Qlq8aWFKOnTajopzcNqMfgl/p7+wnJl8bkl&#10;5dxolOlsWteE4YOHpssr/iL2RjWkBe4iepEESC2fSVG83rAKbe1ShY/ZjgLMAdnMa/G7JJxElRWE&#10;l2ZGoAdPIBa/75YUAQuuXGTu2vOjzu0k77J/DYPDcdWosoxl9Ck2pQZ9icAw6Xt7lFGSNFMsDvOL&#10;+6jymH0Akn0i5zaOn2ctJmadk4C0Pj9JcgaWsp6EDwoxQDiJKwDKgflAUA6rDa8U0jYgP4XCKR0M&#10;8SwtQTjzCBgwFKCY/NzZ3Y5Q/ijcHsSxyCkJzTTt1YMtlfeF3BMdP9nvdPyYN/XB2ElISwmWWAYX&#10;EIcE88akEJurJpiOPViDCnd5K/GshDZMGfkZtja3bwuXoI+Q3KwWG/EEoUGTFBEmOjW2CdLgIjpo&#10;4fN6TltQmBQ0Ay8/sEHjHflrfor6TrQcsJ1RvTZylKAn06YLoofByzFfkUAYPTw8kMCJFPIs8juK&#10;YepjBqpjYZhLpS9tlNOytLT57BeZC0baqgIQOCF0EX/DnabXnjJLgEmWKjMVCbg+3LYqziE/rGgX&#10;pbeoGgB5mkc1N8198VO5iB4I3RTpZbo/syr4IN445chyenF6cmhATlYQBQjmYJ9Uj6JE0D82N7ZV&#10;tc4WIB2NAWTb8iYwlKhr3NrkrwROWDdOmSY0D16SR+gm3tne3iNPxOIJ2wUckKwg5k64B5+/e3Lx&#10;8On6u4836AZzTfuZKATE29GbuaTia+SSLA2RJWyKT73xSVR4kBfj5MRfJ/GGS4azjhVFogna/JPN&#10;vW++9+zpfn+8pcStNFocmZMe8bL8ShI+4yOvP7g3OQw/UMFiVePl4su3secJh/VF87sfrD/ZBoBC&#10;MEARNJZ287qRkKZJ5DI72fzy5z8FUYzgeW5+mpiEygn8WIgwHB1wO+eXV+mn/c4HDx+ubx2eX4nd&#10;Rto1lbeSXSlNu7e2Jv1zCPjjiiv72P17lNOw6XHlPXbtNGImU7c1OqlYcZgQJAE8ptMBDFMOwaSA&#10;Tjs4CSC6FzBIcTmkVmdriIyYxpSt4nltL8g0+Ioqpq4qXgqGVL8rMEFgaOWz+HhOQ2yI4BrkCFmF&#10;NqjgJoA3WLME/qy01ApixAiT7BGHnaQMZn//cL9D0y1Kjk+3d1ibB3uAgBR2szDI1AHw0au+e0Ii&#10;6MlW54+++dYHTzc2d/cokn387AmrmXw7RYZKqkQLKl5lKhWzMhLjDGKVQeCSyLZczQpjKvS5+Qqq&#10;mv/rZ/hoxHgGnLMbRAJPKokbcyejo+2tbUKao61nTIW5jZFr0n17uzsW4kvYP2m3d1JXg/eF/tAB&#10;5RRcJgcvGT+hdSaXhA8Z+BCMYFlGEhavTx+e0JckNFA1Hck0bmZ+xlAeZglZGEbjIFsDgcCh2YAj&#10;xNUC/SCDiT6yTYT4UH28AGFi2cEzucEgxZYSIDllCWt6/WFQAzQnm1xwsy6BaaXEQaLcxYIry4kV&#10;4rVgQNogSTc86GcpY2J7xkEBLe8g+yheVmF8vDAIu153kvOuQ3zOSCmQKpd9V1JhfrpAUjI6aT7J&#10;aavvNgW9RXJESGFKBYS9ZncyiV5nZ9BL62BkFVKQE8kE2fWJ6gdUeX+xJEzR7VRoswXtTWOfegXf&#10;dHCbv/zFT+skKaIwisosf7Z3g7w9r0iaPmWDOo6erFyYzV8jnOUI6toawvA7O4chTHcay4l4bxPz&#10;aTms552gwlRJWMD8jhUg+AvlxvghVSImXuVCCXwh1o4XOwE4F+KNWGsoH2Kcmgab9Q6ExcTnXDfo&#10;abBbllhDHo3DkCDxihREtjjE0n/iit7O7hbXD1MCqgMHGMdqCfswN5gMAhjPdRqJjDQXl5e85vSQ&#10;ZqhBzNQcszAA3rzdxNGz4nbwpYBRMSh0QHOtpKiuXC5wKxJhKR7FXRAMTfdZ11pFurqDaXaeobZN&#10;rFpI1F1OTaWAyG+GPX1FS5bAGNv5t+cjhyhHESZbBdJCix2owreMhcSVgT/xTiJyS7sxPGhyZaLU&#10;VqfjuxgiKrlBXEPUFHKfwDDLt3KjLDZjMxN3fpXULEd8cmLuIjYYl+Hd2bTPzkW8hkf4E/EgF1lH&#10;ftBlJr2XxojiuKahoqnCp5DZNNdJCZbsF2A2AThjNqqMAsTyQFBzY06A5ASisCIu2VQpchjI07mu&#10;+n1OXQOFQBpMpcnQavlk0xh3UigtgkTif9QSaFvJgOiLEMawK6j4QB5XbgNjCT2aClzBHbbFFEuY&#10;HTpFBDS7IPIyzoBAXh+amYFigB9Dn1BFacJfvcQq4kPiEGxs7OzvHUrNvR6BE/L48fr2ZhsQlKZD&#10;W1ttE/0diCkCZgcHPegiPGdzfW9jnd49nY313e3NfeKsOB82nELUWC4pWSGl3iyFGwgLDzWP8Vcg&#10;0B2AmyK9Suk51BfburHngVPBWQnGuBh6xSK9cADCZvmYONTB/hH10ARsMmHM9kJQYBUx4BTeGn0R&#10;oXAAGZYkJxY0CBL5pMJfJLgQtD2TX2viWf1QrSWLgSidFWb6QIOrl69HA0KjLrzNVcvd5/p58vTU&#10;TDKH0jgZ2YpECS1u0nYSoUTSXcaXbEMUOFhpnEBYLFKytqpgzdgZ016cgSc0x6y6oy6cXdCHtHYJ&#10;N0MqXZoZswaSvIQDRl5bcKXilniccmVTKGWFle6juQ1F8LgkswbRcjBISBqEFYUnmvDbfs+JzdRU&#10;5eUGn7hIOD1AyhEXHtCXWVLqWEH2l9jJm0dUQG+YEcPpfoFsCWQGS8OVD+WP66d+Gp4eRUoEyUyH&#10;SUiIkZoRtAJoJYkPtrK6tASlf5Fwi4mgcIuFyw9MJZQw0AH4Y2trqxbimCaRpnvcg6XUo/CnjAYk&#10;HFwBnsyoYMi4J8XKW0StwCsCT+SXkjChDzfLnu1Oxx69C+Z5eWUZ/5ImAdgGE3cWGku2trD7jJiH&#10;DA8Vt6B3MFvAShE2QCEH/XFJERiKqOeNrq2toGHNpTLXmR/dPm6CN8Gu4vtjQTySjRlkMAqdeMpO&#10;cqt8KOelVem202GFdxhSqWVpekMXWvU8BT5PiRhZKgmGETK296jnJW27nHBgQgUhVYvzRBe8zGVA&#10;pEF4XWICnx7SdSGkV2n5KleN4UrGSWdEWnDgDRw75inK6UYnxEgueNEomXuVaE0hkB/HMGJIvUjl&#10;SlHsXaoOBCnqVe2Q/ctO1yGIDBFWiCtVyg+fPRVTAbgAcTnTPc1IcqYe2ydgCembxH2FF4x5UrCE&#10;l7P3S4if9+H92Q7YQKQgACDAMtJim0iMKhrcMhramvG2N/kQOXOIqelqSkwyOvF8a+/9x1u7R2fN&#10;Cat40xDddaxC5XkPVYBJnsWuu7i+vXK7e3i8vbGF+BamqYt1Ouhubm6DxRCKEvV/9HTrOw83Nw7O&#10;mmp2WY2N5SKsofwGNJnzCqWyL3/2Myuz00BK1hRJnbR8rNJsjPl+9/xb7z55tgspnP0zCpHinN/O&#10;rwhpiGeoF5hrNd989d7YMFmmHgiAGrKRWsaRxbYQkHJE7Owfvvvho2e7HYUddPfPOSdZ7/ZuP78m&#10;bluam0WLjWgfUO7W6tIPf/bTL91axTHDnSWXg7javft34C8RMs3NUuIM5ZIUlK2SucLUJ8dMiSZg&#10;DQjUBSJTTcmDTDqdrOk0KhBACr/eloUTQMaSBSxPpcSTAq1GBS7IqsIVlaf3cWqhZVUkQ1IFUVgT&#10;URvLbKxtuFEmgOYQCVDY2umBKwkFaUG4rND/6D86OUN9nqJJwamgtHA4cOphiwBb+tej00t3/sv/&#10;6r/+6b/8lz/35S/9hR/90U986k16FhJr4ytU9SbvqP8ZYCgp/KBHf5pN9ueFNIOwZhCyvIhwKqa5&#10;iWdEbgx26AAd2Iork8IHs7C/+fC99vNH5GBQ3VBAZZqTvTB4zMU1zfTmKP6Eu3tB4KzaBNMEC5Fp&#10;JQLBAMBD4hghdLlze/XO3TURM7PrbB+wMAMQir4Z/nBiTeCoGjCMm2FH3dLKhvSKW2f8M9OidfXy&#10;Cv6DCgV6el5/wOjELRgKUuO63JlB07i4vybbLbSO8pAoMJ+q0P/1NaEU119sN44aY2DFhE3C48ri&#10;u8Q6yVYwhPYoS+l7NCvw/rGNXL1JdSF4Fb/Sqs6z1WIhCUd6ifyOsXLAArALjpufAZ20oJHnl52s&#10;5mZ8nKhioLQEsErPx2FQlQp3N4zo6I97EFv4yjKgZpuCG/2JSWaHCkb8ZCWCsR7hGTEUcHeJBTyo&#10;guyIQTf//s/+RE47ac2GLmlpV3wijE+Kk1QAMei38YIGImlNMnS4IFQkY9qsEWdMMYF2VrGLMJMn&#10;tsctWWkqluFdFX+D3+sXRh9CBR/MeUCr7+Sp5K7kcLLTLToq1W3MM1QgjWOywlFCafWL6jRK2meo&#10;OpHzKuMiJU1T7SP3x53oO0sIYe6HAPw4wg2lBn3sRVLd5Gx7k0iIKiT9bRJQiI5jj7XDL64DCHVm&#10;BitHZN6w0iplO9JoHIDT88hwVmcIlzc9MoWrL2Q82lPaf3qepROzMKrV/IRARD563amm8LuIfzy7&#10;igtlvdtkVQyVn/5ZyWkPyGLi6fRUQXkgl4KuSbBLsianbxRhksRmNXLWII7Tt8eoxziQeOAUL1mp&#10;txD9DXV4TyFBr1ACpXmtkmcADSJTlwrHGEqdLZwzZguvhQcHdaWWyVvK7Gya6SIMO0oVOr77viUK&#10;mURmsOyvcg6pMeVW7FYu5l17wItnUXEXRCzp6eSA8yksP2JjYgLcUiuFFLwT209ZtumCqCElx5rG&#10;I/mzBbJVG81hXBh2XEzmCEC6RbG0BSeRXmVHwZ2JVq9AcPoUAY66M0owmpJCEAq+S/qeJ+g9WBdE&#10;9S1XJCsAejoBTIjp+FIyT8hI8VoWmiqcPc6qMzgk4GLk4VzaQ9TyXkOmp+x4YnwGl0nmd5p7sk7S&#10;EYX20v0ONcqdA/wM0FPKgfDY1tc3d7Yh4x+XPBcHLfi7VaFHLC1JL2CnlagB5KWUGb+Bf7LRSS4R&#10;meJAJB5TXwG7AeYKWIvcXHv/kIojgiWo1vwkcCJC4hcsCSoLJLKwPiDEKMhtgdwSfW2iGAVoJxcF&#10;WoqyqTynpLftm9WDy4dBVoHqgpVgxWS12DXqsueVNTpVABkRBeVZwku0ABJjXlteNQuYSCl9cY+A&#10;P6nTYtE/T3eaVZyJTMY5SRW15jg48ausghOTZwFbIGuxjVK8Efk9k4bklZi1Po1SH40+1IhPtiPM&#10;kZQhctir/yGj0pxYxLWM89n24e9Jny/6RxjMA0DdtHucCYAonsMzNRM0JbQo03/yGYpLJhfEnyoI&#10;FOZvqeuipdIjl94bH8KFV72ZgTXCviuUwjitYjNpoimQFRwLyGayRKacJ6fhwRwqKWE3RK6gNB45&#10;F/XkItnPrTB6wZKO4+iC6ejMcewJP8OtmIBCbHhDKSk57aBXOOKY9OGSwucOabFXiVxlTPGrRpFE&#10;h0NEQgaRHOQLU5Kek9lpReGH9haIN10THhCzqTqQ2EDsJoloigmNuZMSMxTFtnMe665l4xf31HrO&#10;xhBdpC3JgNvAZg7fjI8x1qVzRvp+FCZaJj2wsQbNSyV1lrY/ood5DuMfuErERGTKJtyYVsUAGWMJ&#10;ZNFo8RrA3akZUPxAWE2+dKYjyT1shdkDTCJHRVRezBBytL9Q+a/5EjMK+5QZjCqPYU844R7JRB3h&#10;GgqMasRuDm5WrznDyWmeFJ306KFHRNWMEPlVAhX7Mp/AcOSOWGGsmUEMH980fY3kh8zPL7KWpOCe&#10;wBv0jiWapoaNXwh+XJbmAHiQzDyuHANrSWaTYpa5xc3dzvtPtzv9y5EWRszUqFs6iHHjsj89QTH9&#10;9QSF6c3Wg3sPoBna0oSMNNkeUz1AM/TkxeZfwyt5srX33vP2dveCrGuVdCLHhQwzHgQ+PYNNz5eX&#10;b60QvNLIFc+G/YsB5GTGUokmUgPWu3rro83NDjWsuAuQwUZosnh1xiGITUAP6Xp+cuRjL92CDoc9&#10;KBnokN85+wS5mWsgnd39o/cfPUUMuidgldYyeku2QmbFjQ0PETsq43wNAe9kbnriM2++tjxHI74j&#10;OHcYBoADZNwA46mp5vfWFIEBpEra5OA6UWMtFx3XNs2p4yJ6zqmnjFvMh1TxenYrx7dZGn4BZTKy&#10;4nxM12mBc7ujoqzj9ql9XfnGoMDyI0ycimibn+E7JshiOInZFc+Ez8UmyMnpaktfG09uHsTsDyxh&#10;FAUBiHgywCDzjkmT4HVFsM2ya82u3P3E576Ip7Wxu7u++dwGGMKpY5xlQbxtkVXE35T0J5a5ycl8&#10;PxfzH2ZpMjCx599/1k3NjUMWeYByEkJFuwlp3LIQGU76Gx+9d7K//dLdNXTM1RBJB3CcM4wehVo4&#10;ROXxq1EBMYTyP0FwMF/cV9pGU8vE9DDYjAZuofVaTBAzgmnBz8W6YEXSFYVh44jBBrIrWG2MvJhy&#10;RTtACvxiIATz8royP6rCyEkiWRB6P+Y2/BTbpSTlYkfsWBjlfzhLc76Jcts6Mt4azp5VhMbAFehS&#10;WAEKSyrcLE56iDA2gzLXjLnua9k3t1WccDPeVazRQpHFlelaSkV9Tg1zMkY+GLc4+fwOxGBREG2+&#10;iZlSkc4jEpqkXBUNIaXvWnKLM5k57iyfaOSGcccVlREX+bjiyLCLI3UgbUHlKr0CS7WtG09NPrYO&#10;lw7zGKqbUXHzV3/hJ+zNEKecSSrONxmSECg4JwadpFV3TSzBCVcbjzADoJQXChMlM0VYAnonhG9T&#10;Gps82kU1FFJDAwI7gwELOl1jMseasBeqet7a3BRU8Sreh0NZnEWUyqpTARezrjj3RaHWt/aEk+tl&#10;04wqSOVxfjogIBk5o81E6B2JyConBd8UhfbZOVYF48L2keAPzBxHgdMiegCGgHzjx1Taq0rbQ/gR&#10;XeZfolx+qfik9Y8rY7Acf4GLlori6jGFZRlEPZiQN9k9i3JS+FclXC6UeishTGMI39DIigvDEIac&#10;UKYnojhyGPgAprMcMq5Tb8smpcylVB++uXFoczxNd41ssnXeCnOBrBQdCFudl7h6Ic6EeyD9gLuz&#10;cUeqFOQ2SDaSXshar85cbB+uyt2cVGigFTk8JbajlpTNnoSFQl2DQHWeZJECEu39to4IWi40xNWW&#10;WK1goNWihJHKVKt1+avxoJtWwLc2m+mvUPKIyz1rYv6whgwYEj2w5ky6asRMZHFhL2quIkNpHCNB&#10;1T2ul8vnWj2aANUbzEdEQVuPk1mqU9N1mhyBdkNap8z7PJ8/WZkRj5NWytPSY2NjbzSChHyU3I2D&#10;5VkOK/mmJoM3LZy+Er2SARhZsWFFIeXcYttyJzzHs65aGgW4DXnGnF6m1SXDlZQGCLYAp5wHuSoq&#10;i7ge1gZJWqKLKEjKnZPrrsdhfpUImoUhyBo2qp63ItFKKRg/EImpDJbln57x1GAoM2G58ylEagIz&#10;nDFyO/yO4wffADo1VafIavNgeNUkhWzzSJEAtGxqBnimJH542wfwpqCNcLhcbmzsQtZPaQEkZkIm&#10;ZBytIoD6j4vIL9YJHJPKo/cCsU2DHC3vhuQuc0UVAdENb0KRIYXRhwd6mHjUZyesE56vpDBsC36S&#10;ArSc4ITwdbh/fEm9AZ9CAQM2Np+Cei8MaoukMd38pOSAu7AD0EWDj+adMcLwoXgydEGew8VwX9wj&#10;21QaYSpiWaQC1eegtheUmYSz7vOtUuhV+wjyq6b1EAsGF6I4EajE5/eAeJj0MT6IS7US44qFwSM+&#10;SE6UAlQexC3BwTYYN/FowGNaSf0Oe/iqsj9QrktJnp0Nsh0kVFAMowxJETDiCGCXLYIq7Ly4mvr0&#10;tShVOdNQRHBVp0aCnHnR6eTNcgaqduWXTLz0t0bRrpToMDS8PC2w1FzhHVdWl0Wnggqw86KkbViV&#10;trpKvFTAlWBD8Mgmj5QINoaIkdjmFSbl6BGM4HpzgwoQvRBcQZWNUYnPRCQAym7RLW4fFlQhlhHh&#10;dvwM8n/EVlh6wkYOI04N+T/2zLGAy1R2csgMD+CEqQCLHg2BlEHXQBrM2bbQalGpQRHYFBdnECo0&#10;YtGU+y+6qYXU4jHIDGxRu7k1CZrVkTndyYyFkhPkEUaDA3ugSxlhN9OIEY0JdFUlo/IL8iY6u4iZ&#10;8WklrS7vWr07zmIlSCNfgAeTGdOfEKoX5Lo4m5wmuXRs9bOJxIGgf4yq7ABMKOEuhy9XS8wZoViW&#10;pctJY55IMtwWF0/UglxUol85i8hErO/svvd4nTAEeQCeW9kVSVdWhJ2EddYwpBkZ+/iDV3HUsdTS&#10;oKnttFkZXAnzugpUX11vtg8fbh/u9BD9gIWRGicrs09I0hDSwEYfbw7dhaNBY9nALjAfcxMNUZso&#10;ofevRt99srN1QIqfpLwUONVhz07I6U61RvhJsPvSrTX9jGsK2CAZTuJZEKqzfwExiEYvrid226cf&#10;PkTEGYwTvB02jk6FtFUlTy5pcgFjg0wbURhla1TREtIszrTIEhN1RuYYk6UckVuAqhLzP3YiwmUl&#10;VwNaBeUF8Q8Ut6PBzbdcAXSO8KH5JVkdqkb5XPFuPtkHxzAgrnNcbWvqeMMxNYeQXw0BiaHCBEE/&#10;s1yTf5ScpmWFdEEJs1EZ99BHpGkaFFl0V85uCWzECfXX8pSE81KcffMO8tc4jKka1XnK2WZ1A9Hn&#10;zMLLr7+J87Hb6ezs7Sl2AiWrRfIzzd7zf8/ekKVqYf/ZkOamYMbrSbyTKKYimcrHDB43d1ostFI8&#10;e/GE4rLp3dDNREcd+ibEs5P93Xt31thwzB4WESxalNPlZGPlEi+QoTqvRpGpabhL6edWZZY4jOwF&#10;XE12ut1+6f1q4xr2n8PslQ7EHcy2hY6lp5d4JlyyFC7yU8FAebnuSv6aBIA2IjwaJHOm5hBwJzie&#10;iJmipAc3G8xKWCZ1ooHU42ucYc1YAGmGbjGFNQLhIQA8aDPDgq7JFPULtSNcL/H0hBsGHbxvCLyG&#10;XKET6edE+UmvlgcDlVm+iUfPaw2/wI6TKkld4gRZZV4uVJ26DDlsHGBoFycDWb6c1Qojdie3C3wA&#10;cd6QtcGnVyd6tn+l0DHLcfXVCwnhzTw/Y1jYJcbWgpdgmjzBxMN//Bd/GBa1WPvlmcEDuiDGGC3C&#10;9RQ5qRccB5IVDBVbUhYGhY/B2GE69WWHOSoA5yzTYxypP2HmeO3SIlznYXyT/Q71Bx1Z2k0uGpYh&#10;kLOIN545IY0NEFQBIqXAUvfbHJZggWGVgGOwfAUvFQqj/oQyAHXuOEX45p9LS4vFxubdso5ELNgb&#10;6SgiXm7Hh+DugDXIwwUAFrwvdDaVau6NVGyPW02bpr5m4o0MWDem41nWLAICIUfXL31jWMgJFj3A&#10;JLSkMJbPhqTuayklt/VyTvG0tbM5luzwG7TU1a08X+Iu2qXNFDs/7By0dLB9E4sLi/or2ail8J26&#10;DjvKaRWw71dD2zu74PHcKSrdfqyWR8k93o2lpuKEdQKEDaTROKJaSfopBUQuMa5qD4MMgwWCOrKZ&#10;IJ4lHlWIJ5MLTsCqteAYRzW8jmJo8OdaZ8lUqnZ9I/jrwmBKGAxSNoRdyVcqA8o/MTD8Cbk+6Zve&#10;6ShZM6wEY2d9PY1y5Yipvgq6VoU0nqMX7FJTL3xiVY15XoV1RnFrtA1km1ihQRncmNVvrBlWabgc&#10;BKjSiFNmaayg4xCZYJUVrkWXuSSFsFPdX3ueOVZnHf2hoyOzAygosI5tTa12KoAOKknivq2W9Cqh&#10;Ew0al0o6uEgsMvJBLOjvgLKnKm3GwLUVa51YAUXKOzIJthqMQhy/FPrE6xfmF1SsktIJWWgh/pCD&#10;I/VHPcoWU4bNTdMX+ugJqaYuaH5t9ZZ8OQUSjGpUB7UGxtyCOjXIEYGQ8w72mufY1IpGATaNwAyH&#10;A+6lv5Cck9m55CVYMKBEJEIbgA921+YscCsDXhDwSxukcCCZEpw/S4AISPDmdc0biKtKi8UjhzOI&#10;Z29WCiD19Prxo3XeljAWPxBHnwjn+bNtxJ3U0jlDS9e61e3t/c0t+t0fcaYQORB77Le7mBBiEn7f&#10;2ztCJypBCCEXjgoEsAvqpNHwIQIhvGGPkvIihum0ezg1ZMb297sJKviIoZMe5MAeH8pZzyXt7BCH&#10;gfVSSADHb48nJ/TyGzPGm1AOS+DBZXDxVfLkJRGM7R8TznlTZ3ziBazCvb3DdhuQ+FxS3/4Rzyl9&#10;KvikyBRT1MNAEYlBMiTEJhvN9XALVbzLWJHMYCWGjkhG64oxx4aT8rKfjFlNiUYeTOKQzK7UkQjr&#10;QxKRl8takuSZYuVkaJMUFc1njjm3RK1SaomJIAAoNTxPLA6ImMoZAt8QOy+pssiBrdawSzP9i1jh&#10;ur8XeAiyjmn/DMMNohnWjYVtLuL6ipQ4S4zDiVVd0rvY51u31sBkogZ/TKJe2VgyRaTRYkZ5PvhH&#10;qQzzUYRJoIwiVHG1WWSYIxKzqUbg2uG1spc87HGYIBGrrCvYQtx7SDTC99OnjyKNakaIUy9NTbkL&#10;2tHiXaG/5NELWKQ1GyYuhQ7tAVwYLfu+qhCxP9ZnNptKiVnPYDKf5wQIl79RuXr+I1udGF2meBMt&#10;E88KOkH3eilWTDCZYtGku0V/4P6F02gCOX+1mzjtbuJg6TpxQvF4+HrnkEAKSgulTeEERYrHDPYw&#10;1LB61AzElZahjYZ+6UmogqOKQ4Q3zZseHbISorDXUq88Mh4F8AdS85xNETOGl+jU1um8AzOrO2KP&#10;1OGVleXwEjXXEjcMlbh3aQxi1MhLgmpNTD5e33jvycYplYEj8Ht1IKTPqfEFgbjfUvEMeQBC5JE3&#10;Xn2N9KLYAJYCucj40Xfu3DXGwxcZG99CJnvncLd/NUxZUTJTQFVQSinMxO+wlLDZeP3l+6vzjg+W&#10;ChuFI5DSblgA1eFy8v2ne9tURlBnrJgNld/mxOdnJ+foEMqGOj+7tbjIT8yaPQaalJMZ0gBPwPkn&#10;8XR6PrrTPvnw8dZzQppzxAEUseSeBfbO+6Q0cGSmW6wJPqFHXdvcTOuzn3wdbeju8SHRe4LnS0rX&#10;rI6WSA+CMEIXKcwqHiYIO+uZs4KQBrCCui34SKtrCNq26KkKxwkvlvNtaXke8UNemDwAQIAFHtJS&#10;RoZXVhcqh6CaINh/KY6ggWSdajgpVl6JwPLroFNChGaZRmhKPm6yyWJCT8CUSTPUwdQFNSodDV+V&#10;7BJ+X4okTf0BfgHbcomsBul3JWx1cnYEljQ89uUf/6m1+/fnITgiZE+fV5sB4oYKq9kNNZxAQdns&#10;nR8MaSpW+TNfCWnquzI1Fc+8KLYZ5G1SIjmIeTz1b7I0Mj9GxuHKr3/47sHWc7aOPUYh22N2OOAG&#10;mKa57dA7L9iGwjRpIlw0KnHYUfkgSgcENiJ9w5EZ7dwwYDFCVuFb4fRC+syEQdhGFnym6Sq+tP3T&#10;o45jCsWoRoxe7U0LRA1asDfWcZPNU8uRMxTogSJGkCaQIPvJ3r69RlsmoJyIM5P6w8GTmIPXh8cr&#10;xZjs0ow90PC7ZMZG5xbjw7rFF/NgTg9oa/H9e2RvgyNX5WEKVyw5jlqXMaOULuv9dLrCcrbInFRQ&#10;jIBk3bWV1YBRCj6ycrDVhU+lfysxcMqklbe2OoObxeQk/wMKU5w3WTp8FNa1YkWSKCaxUxYM0UyZ&#10;lvHR+/fvB5VWktTzKhEabiHs4uZf+9JrVcte2QMiipx8BFukGgbCMul1VQl0RPRnVlZwR+cjHYaq&#10;I72Kce1sqaeJNK8Kjc3EKGxCQxeoqJOtpaUFSjxVIE1xUlFHNOKn/a1t5Ceet/f3wDskg/B4BE8r&#10;oOITY1uFu9gnRDK8P9+5SQoYpmBahywBetrf2tosspnECZ4ED8p+3jZ9T993EqZ23Q5zvgpaIk9s&#10;ZZ6cNKYESJo/EZW5jiDozyD3Lsw5YApGUy96blYEtThBZfyH+xBpJtYlJzSHSnwI+TDgLdE8kIpg&#10;Tyt7HaK7z9lPIxE1WxkxXhJxUiTaphaWcFAXeAmoGMuaaA1DEPKVoRqxgfc1MxMtV/MhXACexOra&#10;Gv0NkwqMO26RjhueRSOmmHEuZ7pyHVw/3j/vw8CwFkNDNFbh9hM9R3FcBuOUga/FTsZs3IcsQetI&#10;7B5cR68sMWTuUkDF/fITPYUFtl00xSuVxg+2CwGPwI2pA3kd6TYIe4qtcawfYFEsGPkJVg8PGwYc&#10;suhCArpQ3j5/ZSZkbtA/NB2szJ6PjvFyZcGIGTLFGXknDa4g3fJ2d3eYSsxT8AkL7DBuOE+e7qnS&#10;CXLpoHEXrOckzYzg2duJW/XzWEkij1E55PEUyOlDWGlLUXWfTqAdNi0rULkIKNgpqeL5cLMwFaXc&#10;we1Ua/aS0maLWso2og6V5W4hx1ePDrwG2x8lToNLavpG1ZEuTTHIcUFYSjcOoiZyoZKSGDoxktMz&#10;RFRBI6OPbykLxoh4lTCTpWowc4Uave1fMV7RRR1nq4W+bw2JunmpxS8lOil5I6NJHdGzuiDn9Aal&#10;HsOo2B1FEFQ9NIQqJcVg3eCWsOSsKE1DGp4H1Z71ZhlSdWIlckZul3tlD/ELQRO7Cn4v2dOZ6Tl+&#10;RlcaazWJRP3k5CzXwiGkup1h2xS+tBwfs4u2ZUjW2u5pdCshoBIEH8URUeiMKMth9v1VOCChhI0l&#10;Z05rE6Ky9HRjL89w/WnuiSlvIjBBTRRrmUngygkRuQzFrOxp7edCE+MWlpdW1m7d5v0TH5rjiq6g&#10;yCXvwHlPdMGYM888n+w1edH0gBEcsM+jzgFeBWueVapS0NbmLs9RIdcUKxG7UntUb5MYtCNkSrp5&#10;f4BnOiw9efpU821ej8OgwYTScYK2SxzicdwMlYlABpBHEstl6BiLiAfqUN4Q3uxV5mERgiWmp7Iu&#10;PFlvt2LstNAGEGGOiFhYLRKfyrOoSly7H1gHyNM8VLrdBMAMuHWRoRnIStje2eJnKZFQRWPaZLRB&#10;oK7gb4jRvJuhhuzWIU23pSwtRFzC4LXNjnaSDs4m7TkF4ELYgJjpp12PB/fMFE/jUFDI/pAimR5W&#10;F5ALgBMTwi+QSbC3CFDx6biYhD15PpkTgDYrwqsnbKCTJukLrDHvz6GLi8BbqRkQbW5pbymno76o&#10;Sjc1I+H0VpURZ5a4VWw+jncV+QiFhiJSEi+s9UH1INasRAAyp2BGGBo+b2kZJEteEBaJuIhxi/mm&#10;WKJY4tJHinnAuQD/1KgsFABCMswG1dpELtxR1QVxwViMYi8nw8NVmfXln3YPJDQFNJlRWdvTLdwU&#10;Ufw0ts+9jFOYBPiigxLzaLwq4cRSW1dMnu+rwgSghIfYhePn8fo6fTZPQTSovhOPd3FKduAiznuT&#10;o0NTlCWAwoxOfOzBA7yGNHXUkEZZ23JnWXnBWJ5s7T7cOtjtUbslA8ewWt2cU3gedKbBfccDeO2l&#10;ewuTE8CO7CDiejYsvUPYwnjrnHxXI1PvPdnZOdT+spPx4k96XfyR5YVZcnWQrCFUvHxrFTYwtNht&#10;xLHbB/u7WOC0D4ELB3m4e7HT7j3baG+T4yXpbsFS0Hh9/hOKR5rXF9PqlUjdIoWC5bqzvEwwBPgK&#10;JJr2nbruzIM51YjWKLFaOfmknso/w6qGNSB4znpIIyjLvMVz7ZfuQsPNwA1jYXPYLq8s3r6lW0Ey&#10;Z3ERnRvcAbF8Ji2osTiy7UPwtsfwienEM6UyoaURetJIgye9GYjDfGbAeUUUo0IQAL/olDyKk4CV&#10;4RyvlSDyhZMgbb6rYDJdsKIszDJ4+fVP/fjP/Pza/ZfbNOM7PrYj2SyrRYZIUqseycRMlZasspdQ&#10;n+prwBv7cwObClwSZgy+hGNufq2Yx+xF/SbLqrI/nBYy9Uit7j171Nvdspi3hLMviUnoewZVj8SX&#10;zJRivoStAM4lV8G1W3XzifP9m3geSJ4lALwA84DFq3RuLO0gocrcMnbpPoDxdEez43CbI0llUJcp&#10;1k1lWvFRIFyyBUqBIH3O5D2mBxKhF8NFSpxaJlhbONuTxDM4k6wEfq+ewwwi749DQFUkRwhZnSSG&#10;RRwJhtngmG08DQwpvpwSkZeXmCP2NvMJUBcem8UFwvGU38iQo6MrbgM0kPC44U+o9nSCXcLzx4Nl&#10;TmWURZOAVWFfsogEVC6dv3KpVZaCAeGExl/Skbb1JcCW/2MasOBhpmmgeJOqnFxcWhAxTXsAxsrq&#10;8cRCTDUXpghQkmMsIQUI7GV83vxP/tLn4n9a5c7FR81dzehIs1qdVr0j8Mz1AgEAUrLPBohgDtAd&#10;ThSkNxraYKnNv0Mvx27zTypQJBXJcrZ8n6iGxGtAd13/9GTQPeX90TZ1C04rR2Zl2yifbe145diL&#10;YI0LGI/ZRJD2MBw+0+6JrJLr8K3UN8i3YAALAuJp0k0BeqjsJ8ImHBybhCJnOogLoAUwSV66TOj0&#10;sm6AquGR8wh54eSI1P9hZElTG18Zaqt5L10QuvkkbGISOJDuplg6DiM1XqQIaXiHfoWKoiB5IKi2&#10;8WYieDfmEe+CO6DHU/+EacP2SYRmwFVEgKNJQvP64ui4s7q2dOv2MuVrfHSL87rFsFxQ/AnKCIX1&#10;sLuPIhR6HdxLwFOjDzYmAE++o6MSpTpcB95ZSNLyGKfY7s424HM/x34pHSiBAStnCYDwHvNLGNLv&#10;HWFKDdhKHDDxdJHKCslg3/J7GWUKJ0L1trlSeCwcwyYKuT3idilSEf8x/ZVm7Ul96IUxvdDJcOB4&#10;S4CMUr0QVNJf1KkitlGHKsk0nsybhQaj8F8iU3VMIi6nzeWfFV/xFpgiV7YVTARCqaXV+liu68Ep&#10;0imBJEUXQpVlKDnFQ3sYyGhKelE4S+q0cvJMqCkzKubpN2eLX05iHCmiF3Y7KeCKyVP8YyqZPBYf&#10;TcGJKoQFRA0QZkQw+ToUL0lqVeRJsySHo9LEjLaTlO5P1gWxnpSWPiGqiSkw5iAsjOyB3ZMMUJk/&#10;OJNXkKyq9RVTbD9ZXw3TNNrV8VqGKUASoA3UxNViDgjGeIQxNCFGVV9tvRw2/NPoXosvQZQ7MKyM&#10;NLNTFScjzlKVrsmOzXkNbXrQssbsPOY5BpE7CstIJILnZ/MaJRo7WLZHdIFqDC6shQ25dgvJsPiu&#10;xhD5g8UO+nAnz56p1630VQlxrTLnxgrOqY44SQ6r3p4GMjLOuZcwEuXSlPeMzUWAhOvBA+D1iogI&#10;rETmLc2HJXGNjjAJKXBXNCaQoHuHx7EkZg6t3jxiHzFuLDWuJL64yiWeoIH2+TL0TJdhVimPJPg3&#10;E85cDBhiafNSeV2L6uF8Qqpmezqq3CYkZqJ9It4e+5JIDH8tPQaQs1R1l9OB0KhSTCx26gsGHSyH&#10;7EvL+Uvkro69XWectHTTsmqc2ic87SSAbM3Evon2FAfTTLXpjLR3SdtzX2492D708tLxSSOyMhcC&#10;+SEzKwCgNgwAFaDgMWlWZWeJYBtjbB1klBTewGBJa5HBz2TVFIRUg/1kiOWFYwOxfnigpv/S34lP&#10;5JcU0J04Q7kmHq80qRHI+BjLKSWUMzwH/4o35HRndoh8eP+UF2Ih0uchtOoi1oEccArjAlYbh2q/&#10;WAIn/OKrQE8nyMTS/ZP2WSgdTTNrvD/b1OwTnkL6C4XJJ60ih7GeEH5AZOK0bhkf2YC8ypqC8LRT&#10;6mliwzLcARSo/jaDWjWcIVfLXtaZSDsf7WARMOIS8s4vvfQSGz90WQ0yC1d6cL7kdEUsMQki7XBp&#10;4hEP0LvbBl+kD3rwRRU344sFlnKv8HZT3p141RR6GgdpVE0AktSycRCtFZ2z59tbqAP0qcq2kZS4&#10;pJxtSNfc7kV/ZmK4NTLEaJKg/NgrL5E5QzMvwri4bhLXzekxxaopjT3baT9Dovoc3hnp4rScd3j6&#10;5qiUt2mMD18TkBDSMHuG9+AXaBSMqNdiGEludHzmw+e7O/Sa5ghIZS+CQVcXffnynodU4wy9fGcN&#10;gXSMGm6NYtPXLDN+p1G63LWT88Zh73yd/C0oA+ovsgSziaWrS6ibHB2nZRQOVMhAQxz4c625odOh&#10;LuqDZ0NQaruH4E9kYml/BlYNomHSSzXtA8Ycbg8UZUyc18KsJvzE84PVrCS9TDntvzK+OkSl9sCK&#10;aqAQYGaGPKSZGZ0uJlphLjuN6kOa8yHbMzc3SSk8Na2w2iRGTKCPL6IFR252Fn1XnoybRPxP1ES2&#10;36J2ojDbE15JbMMtYTVxs5xofhvt4t/LgAYPZPlgeyjYBBuT53Y9tHL3wWe//JVrGM5w9ZtNWo0Z&#10;PDte9sxRICmZWFlJEpqI4jxgbkpiwjD7cwOam2O6ohiXfmzNzdOTldFh9M9J3/DbgHgmfIPS3cXF&#10;s/ff2Xz4AWdR6F7pvZbq2QrmGWpVhOx3EMTQvqKedtrmSMNVhsgDzpauUiRgwICF1dGUDsVR77Wc&#10;wXR66SNjlsLHSZljcIC0qDBbLotew+XHa0FVY8YH5tSQ2Ajmw2bFrJbMWrd7wGgBKqqldAXUgsNj&#10;BsIUNKjNPAIhdgzDKBJfmM1rQr5ltfIM3VFwft6Q6wV8qDevCiJexZ+qvQ2AEb4x70/3MywYbxXi&#10;Lqequm1YYC6Ga2MZUNtCGz8CKFZCvFnXXsIeS7nqHCiIv+xx7GovSmO0Zi5tHn8wYWLWGRyRVBh9&#10;0QNjZ6WCRO8i3FcZT8lwRJMt6hWsHyZa8X1m8Vd//guDvk/scPWIGQJgflOU3EYlzvDa0egQxDK9&#10;JSWM8UWTSnACIySa3ImaEOwWUuqeYYwIf62SJu8nmjklMshUmtOxAM6ipdn5GRCpyuEInI4gDwCu&#10;oU2wS0NGREgmaRDunKu0LWu0ia1xD2OPD2LcHSOoM+l7wPqElAF4imcvqjikhBr7GWqBYnm031J3&#10;Drl68tjyU10xRBTgGbZ2lKlugpHCwUAdhKOMjFksE/3kVfIczwVZsIxMvcrYyc4oYhCuEj0YzQpz&#10;nygR1814Jpl5vBDXAS4rid9afFxJaoE4SxBJPF5eEXQhPQ6qi88gAg5bNw3feUmvf8SiBFnjOjli&#10;AH9ZZ9jS6VkU2CBvgFszvERcqmoQLi4uwQDxvhgobj/1hfqj8BYCQ6rKKuIYPouUX/1wPbYqtUmg&#10;omSBNboRgtTJSnVpej7YxpGMQPhylHaRb7H1UjIeeMNQUPSL4+NCKpAal05JGHFNAI5USt7Tv1bv&#10;/kr9sTEKHBE90y1mzccxts4nSeYBnIOPNWi7FtArmUaDoGKguWHAD9I8njvEQZG7WMrUqrUKSBTD&#10;hF8iiiBVRgc3ZBHe2dxrgh99F0i36QCYdxB74A/y1HFwR0itJp6JkmP0QMjv44XjT1dIQ/0Jgymp&#10;N4o0+hkWuXVtxFtc0shzaMA8sG98NQLrioLMEY8xlaBrFkfFhpslM7NWyZR0ImdkKkVjPCnDqHBe&#10;M8sehNGUy7wYxOJ0V4BXdkcPQSk5E8GJClzePm5IoWZxyHdUOqm9mzJ9wAsxYEeMhEjwC34vZl0l&#10;L+uQ8IrOLxQXAR/qo1JyKBhBDHN5ASzC+IeLTPN4ROF0rgUOpKeq1cHA2lfxnMoHM4f6YUH5whtk&#10;LiRH5LwRT2H+bTBSXRisuDM65RZ4ckoJZcly90HmTKIW6C4T/ury/6fszZ5kXbPzrpxqnufa8xm7&#10;1epudbcmS1ZbtmQjY5uwCYMNNthA2I6ACIMJggj+CIIbLrjhghsiuPENQUAAweQB2WpJLann032G&#10;ffbeNc+VVZmVVZVV/H7Pyn36nFbbEWxtna5dlZX5fe/3vmt41rOeRQufoEZMEBepGY2FScU8ao28&#10;IQzGG/RJeWrwu/yvvA6IdGF2RUhFRI3E4/T0WFXGADq8knuJ4Lb03VIrSbLo5fG/GBCux3CR/g9A&#10;IlEANUhicyyeqxGfFlC+oLIhjJYY1EA4GkSVdWSoKGuFL5yCq4Z4nTS/G9Ibqj2sJCxTAlGfFVuI&#10;Uh/FH0aMyx6KJgTANloO/Aig/ODgkCiWtIe9BHuZahIfF5Y1nGzdeckLBLIE0aCIMWS+I6Ev0ltJ&#10;cYU5pIrZXiLvNImZ/p2zkxXj5Ct0QtqOggXpEFq9anzBCLKcqBimax57GJYO2vpo1xLMcRkCq1GD&#10;NEUXy1ELW10STCRn34LDlMJl/C5PkFyCbV+DUw+P9tlTfL2yusQe9iHSUpLkpLxmkbVyvHRb9mpr&#10;3n0HyWlkWekF9bmIocJBsPkTPEtOPOnr9QCiNe+DyXWoaLxesvRWJObp9XBIAHcU6FFpvuxPSTca&#10;W62tMCd5Ee+vwRMyiERjhrpyWREr9wDyu7YIunUZdaop5mUBXOWUspLLy8sJgt06Zmzydv1QvtAE&#10;EWhiGchrQytyXJuVarY3KIPzcw0W3FE8fRJ0ko0kRXK+1CZRZUgTQ92JQXMeBI5AYllNwdjkOHHf&#10;q729j3cPB40x4loj1gSs4v9s3OFggSiqfUcbB0qW7771DEiN+plmUx4BzteoTxTMvpOJ5zv7L49N&#10;aTjYlp5sDbScra4ZmClo5sTYU6hNLA4DrZB/VZ+I5Nz6PxdtkDg59/7WwUHXujNNFY64QLXvpg+r&#10;Wu1SLHDr/q3HD3gfTCZBDM4FcVDegdNhzcesf+Liarh9cLxHKyAMfgdFcJDDuyYTbrYJARZn53Be&#10;sUvUAFpLM8vjdxN0+iGAcnY2oCx0e91iHFAmDt2enVPNotuHgUIMA+JJ4lOAosgWOnT3QXgDhMF3&#10;UTsnyWTR0tTknyIpCfi2AfggF0DzpgbLXsIIYOrxRFyPXWTkM2p4TBr1ksnMzZNLQ31vLSziW6A8&#10;gfNibAkTOSaQx+gFp7YJpIs3ImhBq8BMieglASufYsCTvmNZbeKhjmmIfg9sKOEUIULleTrjm2++&#10;8+Vf+JU+sgFYY+LHOVoVSsTIgMywojTGMpMtYzySYY/ykGQzr5OaYpb9OMVJRjH6ZxVgCo8sdlSS&#10;mYzarHmbEs9C21foz1Tq7v7D73zrxQ++SwqW6ZZMS5DJpsqL7dOOUMddqO0Zqnb8r/Gouq7peOZo&#10;sI0zsUASXUYXKqtQ+YeVBIVADAdH31FZIXBf3XgCKmtaiVdYxeB2NZqiSdxog62qaKgc2dCQBFLQ&#10;2QdxT0EM48DL1FsBKlIc7x7OzgXXTnCLycpIlISUY6jYUVogeLDmetk7J0e1pbANHAxOJrhKqsOz&#10;xhSRrtC6A8UxledG5vDYkjc3J7UVJN0pIYzyaUDsd0wTAcgVXa4Gq5wGPs5pTnW1pYDr3DC9rSJe&#10;4sI2qtCT6Wjj1IPh4MW/pSysCkswXP5LRqHUlpMYdMGBULkR54jY8iC/BpmlKLnFgfLkMXHUkew/&#10;+bd//Wf293ehriPLDcvz8BDZdhR1gShQgOVU2Kit5lwomASxcrEi6IbdF75K60t4aDYT4DzWVleq&#10;t9JiU2r3AJYJPgwcq3UJ415gqvSR5KRcYjUesI7VlGA4FPanuynbXBeVt+C/6e5QDssiPrOrI4nD&#10;LnDYSMY8mwtnPdIRQdUdW5n5A/FbQRekBZfAQBrjOlSK1qNnWrVIBY6pzWUitYSHyXG8BZ+Fy0hp&#10;FTCC+XSZHyouqz5pld6MBQ3oDB83N3nLVcgP1Xsq2Sx8THkS4CcYEmKm6LFwoogG+DXkRLd3dhKw&#10;wlY6PjzYi66SQmQOUA9lkI/jQbz55hsPNjdIpYjOsRUlE7e+voLPY/M5Uxye3ixMMHohEI8TieC/&#10;MjHMVCl0EujDv1SDn4rQgwfovcIPXF7fWGMfU83ka54sIFzaixXr8PEBw2AJYKCmIkc2i3ZOblzl&#10;hngr2Qq8stIk6J68baTt1NdP/Oo54WVY99Kpo8pXD5THS1FSi6A/UwA6AO0nkw0tY/BU2HgGwZY4&#10;h+wVdilrAsuruCvpTaoBONRklxCRBZfjRwoCTkBloQC+yruP7EukWkMxg5g+VYVV7oEHZAnIUo9/&#10;1DMB0LMeCAHPz+BW+S1yEiBAPiVi39nKzvWTvmyTVQopzu9LVs1fHjTH1fHgIvdN0DAZHcnveZOC&#10;t9ntmXGh5BHvZiaQqgSce6SloRDIWN1Yh92XJCGvJzSz3d7glFdygfw3CRKn2HRCeh//H8Xb0mDA&#10;8MhsTgG9WHNWEuzzE+2W4WqqYoU6YpEXvFsJrOdgJptKGcgcKcBwwQpczsnxEZv/dW/0gPI0B45P&#10;5/eI/DhKhUHwcTnNA3ieJR1RBNzUZIQtJCta7+5zZHihDUX0yU5MnJ2ccLt8zcmlsYGrw+zwofyG&#10;9mqcCfHygrm2CKuYFXED9EGpyONTuwkaYfflqAiWLM7+Dcs3isSkFGwQmcZHqhy+YVmkKppB7uGd&#10;9VEVXEhVV54/U39HbRJsFdNRlKMy6pF7cYKKkq96WMljYt1G4pInc8NpJKOgJEOSrcP3eT82zKtX&#10;r7a2tkryjm9yc2yhE2iIR8dEbEX/Yz5s5k/YYMM/KbOw4XnWNHph8wWZ0SkKTs/7H+wfcKPkKuen&#10;sJPd/GyBo0OImkdkFwRwmF74bIcHSI13eSZkPs4ZGtweHcJ/FLNXQvyK9iQF6gn7Ts4os0wsL63Y&#10;gsvf9OMRbUI3gPOCy8e0l1gF2RCMCYSma16qbFr7OxHQn1eHg7OT5HNELhTotDCS3iFPBDsHk0Ea&#10;BjuIvC6Mvgk+hGfKg6CqwFNYWVlhU330/CO2PMYWk84sMsqhrDU7gQoJXpHlft2cmSlGkoIsNmKp&#10;pDSE4QyvDOfFkyBpAdUqDEvILMLTmEEiljTWM7DP7DvMTSi+UQvAJesTx3gHx3ylTJfcFQoTK3wh&#10;WSDeM6ffMQCYcYIS+AqcIz40AQT2USod9oezA/aHw40mrHQ4bClBD+vzBF3geUS3hWnwrTDDMcXQ&#10;z7a2XpamZWjP1otYHPaw4q8wGqG5ClJccyW4XZbXbtgkEhptdOJWlyEzZSgQ7CZZdras+EfrzTlg&#10;PbH/p6foX9uODLykiApFJyaezcz275rvv9r78NVBY2LmmsQglSC3ZkobtDEvTNPTrwgGfZNf+Nzn&#10;cObds2McKSGVONDtzcrKImGGOrhjE9/74OWHu8fH/VvCOq7aTg8jVZTKEAP071Sn9fk3n0E/5aTb&#10;9OVQmruLc3Js5pVhZWdv2+Pf+2h757xPGYjYVkqR2gnXLCwMbDkUd7d048CmZcIPogJpjjBTM34V&#10;0Ri/70wgts+EnH1mk9H2o8MbDYuMBxlSyIYUDqZVQ+0ob7z1+NnDtY2MEXQkAI4Uzg5RN4vBEXK+&#10;BugmAbTyLQ3O7O7eAdLVnADULNOpCwO5v7Ozz1m0LzokKKqaNVCEzI235VKBFXgyUENBBxxBRpvP&#10;BKCek8Qq4PbictDYoS6+qLaUSys8zAPdXCdAdIiFk8FhCCsMGzm1liLFDzaWgXSHN0sLc5uba48e&#10;bqwu0/42wz9JIWE84bpTKwITNJ5GkRc1wUePHn7x53/5K3/i61eAFx5RdgcF2Kihcd3jDKFSDNgq&#10;uqCSQVly8jTGxOd+UqSpPOczf4o9UBlM4AdDvsp5SqQiKU4IBpkBZLm52nWUrOK0v/etP3r+3ntY&#10;EkOsw31G68Aso5UGM3lycrazuy/DHTIwQqaZ1IxJQBVfiQgegS0n2HycBcSYBu2RJ6c4BNhp7AJO&#10;KwUK4ghQGPBZIFEky7W7vNK2IzgpI5XLCatZmaNIGJxwiLQELdBTTq45wP0dqqICkdQ4kbcN31qk&#10;0CTBSTL8Fn7ZUvOgT+PG8RE7BHo/B/JE32qOjc1R25YniyPCQJH5hJXDKtiXxddEpbRARkfAEhDg&#10;PvFh9P2h7FKQV2cFB8VrkH0jgKSIC4QRZS9aemgZ7XL20e5TRT3zTngNtDV5E+NtAsi4WdyuSgYY&#10;KOwejo5txvWkvIwknPpSZjYUb5VrY3tjqs/WN1YfstNW6CV3UjNWC3+mDpNXStVREnIgXeMWNkJQ&#10;LQUn2//F3/4tYrwHhMabmwTrkV/QEBdqa2brSBYOn1WkNHpagM1ZFyEoIhlGjuwFq4HJxtSCsC7S&#10;zSzqr6KxSQA90KPHRi8pCrPWgp0/Qy0PlsUAFplJgtIxOawJLGgqSPEvKDW/IpPZeXaAcHPKb0S+&#10;Xanl8FJSW6cCJR0lcKOtF8H1I8NoK7zBQbWO8vZJOlLps5BWNAnXxWlx6WGimZcnkaTeiA3jwUcI&#10;dd46/U1KTGbz1SA2cWwdmj0PZ4zyNJxSDsLAxMhPWVyrM8G1ghiwiflsu7JFAqyiE8czHrtB2stO&#10;X1ulR0g6tsUsGhhsDSJzs42ESIVoxsimRCGoQoypzFOlvVB4TNwwK5k5Yicq/9VChT3FVrDI6Fyn&#10;Nrxbkm+4rGQstsyioBJdILws25rtRDMipa3VdVOdhSUyH761SBLFxl1anqfywz+ZQUZSBEl98yFJ&#10;EZMuFhiG8dbbT/kV5AaA58ifAY3I4C18jZG5UfUqOXKzf/7iulDrBzd1nm6Gr7ttocVfoYRlqRCn&#10;yzer60lylOq9Jsm25WUKHvEVIzKDWaZUUfQgU9NI8t9DbOt1zy6IriC2WdNV6MkIhecROfMubASC&#10;KvZuWiOU4i0b6haPUXDwVtg5BQ7xP0X951q5DKOXwJ95arbawxzlkQH/cic8KIfAiE9wL8ZYkKB5&#10;pNXxHPPdAFag84cgrOLsKsKobjy8RdKN+R64apu/jWh72CWluBKFsJSmy46hEMyI4oLhdPFQuDA+&#10;K6QUw7/qorGKRTc5IXtGYbBXCTwFbVIFk8ltMmMBKIKSttIa4WN8BerNBLzmIPH8lplsq0ngz6+z&#10;IbGpXJsFYkCH4KOimNeQWOAyOWvZCJW5scqFDyuVFZJKgYjXJ7hXX5/PA+ShMMwD1qtY0KRPURfG&#10;XcPqsUdMUZRbKOJFSTUVSE5WIuhYj8pGeGeukwt2SYnNc2BDhr4nzSB2cCk4RPmtOssmaSNRB02t&#10;jVIMHbdZQJNg3VIYWPQGXJIY2Xoagx0C4ik3mS51u5KiuJ+iEKE8+MIc+1LbZ4pAAiOAc9kF58bZ&#10;EAQ789HKUpw4V15cSq6Uxh72lXbx+hYTLU0IRRAeenuc4hq8TaB8Pqu09XgHM0IcTrrM02RB15Zw&#10;UtnJTBi+Bf3GzhAMpRaKDYdgwMEx7OTjKqTjOGxu0qWNSJGzGgHNeQEWhUzGeU4N+jvv9/aPYI6Z&#10;kV0NibeYfcRfkk0KAKcn5wf7J6g7kLVhtCgTUTWanVsiXhDm5flCrJlT+oKNSJ0dfMEhWSAXKmoq&#10;Qs86pKRpZzml2tA2nMMIm4P6MmcW3xtpSZKQeTZpmMeYnXGqoGL8zjsWSeJohE0qSZXv1yvztU+K&#10;/7olGOI5O6sQXgR5RJFS9nfoMa0bYPEZxiczLfQq3ic6HW6K9BxJGgEmwEDh9GxjoHqTOWAiSuNq&#10;SWGBCRqQvc4JbZLUOAE4pFaOHU9GcCpYOB2LvBI7GY6iE8pFgsCVBhy0IUE8TUNwIgDuYh45/o6B&#10;5tqwwJgiSY9jnbDn066j4qrdR+kEGMMQYr0fP364uDxPCrS2uowjsNy0NMevc5F8EFgsXHn5BUrt&#10;yicpIpNMXuaioic0zpwcoJUFZ6rw+K8GppvgZfDOJqYuh2M/eHH44au9iVkyE+FF3kK6ZMZBDgcX&#10;sxOtKfTBiBNbnbefPb1z5OA5QQQ2JxVjjjZbtn8LH/J+7MOtgy0ENq4dJmEDhmEB25gai4kfCS/P&#10;783NTR4z0R1y9hXuFgRTfQ0XTMl8ubuDVP0to0Xk3YUgfx39ZBuV23fXbz7YXJSuzTlixg5vUERm&#10;GP9Opr5vT1zeNl/u02JzTtep3c0heXmiHWZwDVMNJw2vPPMPMIm9h2urlH2IAdgbHq0wEVgykhGJ&#10;rzY3x55ENrDoaqwSG9vQApEBqmFoDbBmzPlpYDPRtLSy6kgeJzVzzKWSollCz8/R0cXLF3uwerGj&#10;KkYyBiBEU0o9wLaE17Y1jjnoWaa2OofOYpc4OjGTfjZNp1BiDc2TGU7R5ZbBmZxbFps9HFkNh0uC&#10;+VBNhLQ71r4luaaRja4uds389AS9SZDcOUoXt43D3vX7L7Ze7WzTcrq+thpuu0XB2yiGlis1krSS&#10;EiqCBrUymtd1l1E55lMctE9ynWKWJfmpHCfazUlpKs5NacZOyE+qNhExw5u8/PDDo71DvEZSOM7e&#10;xMz8IiLd2ACyS3sdmSt9B0MyWhc2wxJb5hFcDyFgwslFhBOs8vauTZMVXzuA4RrSKUVOmi6Gvau7&#10;45OLo2MMM0h3h99qOL0Z9lAHvyp/jYCN+LP6ujMMPYyhMbpNuXUfgPRFxFdsA+MRsiDsfMeb7u/7&#10;zLKnLXfYJaWyU3W1ES1GyGq0cVkH6SVY2qwJGw9LWSmE3RmBJ9IcblgoIxqc+or4k4ANIT6LanxO&#10;Wg3pesUAakCwpnxcFODUEjPsF0lfDXINYsK5sCSIcACOi6oVyCokprW1JYhdRMfALgQAlvJYJxLp&#10;TKTkn5mVpEJJxkKiPZMBHhnpQYqDO9HoeckGFRQpiCWK38E3LQRlAhiBTfvv/9VfM1KxHYzueSBe&#10;YU7/mnJZBc/mso5mWwn9EpddYuRR55p8F91kWhTk/lYBB5dANsZFlPKjrBCjBMtGfI6M+Ww7/ShC&#10;WG7laECmnUCIK7QfLpLvfJLPRDfZot4o3bH2pzqeci5pKjRxZgNGKN1WYMrNRYhRajBDowfX7C8r&#10;hWnPKBC6ekeshQUb4AL4muMgBuUwR0UwHdYrDcsG7sJNqzpp6IApT/aSfnHw77xYRqCJUIqsxoh1&#10;QIlOIvBPUqeyV86JxUaitcpw+KlcieEQ7I4UU8/sH+u+FBAi9uWBTa0Nsb/MXx/qS6ycRjwUo4Pp&#10;CT/Klkgehb3doiTug9C4WVqMHGtFXsomoOBDER+mJme4SjEjrn+64zCmN+k4klbLX6RX+ScQmPXN&#10;9NTadBiSFxfIiNzoutARxNhTuBCcQQqRJA9+AVPTs6H3JQ2muQ2UkWeqBiV5UdwSn2KOwJ3Z02Uk&#10;Ad28xZB43hDTU32N3EW1glSTh/qniReJU92oYzDrKHAbFWXzkMh1qHxrnG/Y8RK32GsEKqGzmpBk&#10;2cmRsO4akkwZo8oJQUgjkkTFNuJqqNBhWW9kGI6FlDBDgFf7pJI8Za6B0FAunNJnGuURWU69MXm3&#10;RFEUA3XCrEjN/Il8gnVDG2AIXGwE0sVFdCKowaiFLoiTtUoFQ3yQVsdLfDFCsRF1Tf+PjSI2JKi6&#10;y9tAI7Ae4AGxnbHYeQTTrE8smdCdrYqGThYQkuzVaAIRSrYc35G4lSJvbGImCLHg0bO2a6jmxNnk&#10;xIguBzQZl4qJGbdFRdOinJ0wdjrJdcQysNkUb4CsGG0CXoyJLAoOV8jW5ZLY5TIbgzqkz5ztyvfN&#10;31LKcCRrNdiktC/sF/MycnUub/6WnA4LRQITB5onN7yjQsit8UE2xtpoorqLTgnnZpeXmVXcI/ho&#10;3xgmrSbqwCD2ULIwA+AAObm8G6XC6N0BHltsyYP1ksIosJGUXxHl0E7gOFgr84eSx4gHpgdAm85H&#10;V75t04+S7soVWmBJ1xKkj4CE9zCb/N3oq7LSqpWneZdfl8SWRk82CZuInZH6UliJ3hf5oaKmbIaR&#10;iqsRjJISwQQUeAgmIxqOXSFvEZi8po2VBnq5bREFxOuoa8dGQ5iBHknbB+5bKHSD0/F9jib8mYxm&#10;Iboi/OKgcfs0SBAZ0IqJGOaJrV/kmboSt7Y4DUA0HZ82mmtB/Kn7yrls6Ua2tYIU0tpKyL6MkSrw&#10;yk7WEL1xIfyKCX2qbezLiFMDZGgBql+fcyXjQeqhBEW3sek3lnZy5KEcAk8cQ7RhrEToyqJWXVoF&#10;GgVdCDics5lynOGoiodWk5RNswijMF0N4sjgonQEYe7IKCSHCAuAuSBryWEU6+EFmY6HDAnmcZQz&#10;zFHDmUDBAu85lGEl/VX2HREy10PvJW2cMuzvHZDAvgYx9BTb9lkCd061JoyI5ogiqoYLai1oUTGz&#10;uRH5qpgNLHbZXgJPOefIZwG5a5NNP0Pft/tVAaFEP9hw4BJMn2NGGBLAKoBlEMSMMTNl/HTQ/mCv&#10;t398ji4jTk7qTMwh6+V1MWpzkk1zxzOenZh649ETQqbm3WBjbRVaQPY/LhFk+rY5PjvszHzvw1c7&#10;p13EE7yadEZEqx8ZIekt0KvGGnePVlYZuMvJEpkOwJMXAZT4eiLs97b3d1BdV6iRujmEYIMIFljV&#10;yc4N2stvP3o8ixiJ6B+EfqFPnn3GTtjJcD8+fXHbesnYZDhkQ7eoWkOg+BDH9fu3lCEWUM4KxKPg&#10;w+3Nm08eowTEY+UFrFpiD6nncK8o/7AzJU9G4VROrOMfNLyKvHVQAGJ6FfEGh0s9SQ5gaIaKTJLb&#10;gGhxHyB7GEvnm/VRo6FoRlUHShvILHE2TAGMCeQC0hukwMG/OYpKkghRGzERlTmhi8SRU08xkH2b&#10;mGXUosai6V+Mf27Ap+ANQQGmOEfURrcF0mjD6ws6j4Cz4Aiz0Rq3A4aqoB5H7LtAtfDZ22tvvDu1&#10;tOrQ36UlEPe8A0+XzYB+gsNDqqiinEsSmhRTquryOlH5ifrMjwlnObWf+qnVp6CZUpfqDHxSqBlV&#10;aUJ/V6958qP3P3r+4UsMjtvEIBGSIFU4CJl4WDAL7APEHwBry8gYexm4txhvOGvsPvQtUGxnzdTZ&#10;xw/guqHlpiYD1wDba8/aJSsPsZGopEkaQzbAO2hb4UpYIE2rPcldghyCgfuI7Bh1OyfKJgF0bu09&#10;VscDudR0c+JPQNbgHhMXZryH5QRDzQwlL4drnDeEdGCeU6GI/AJXVRGC0FctPkaQ1kwgFTkgoriW&#10;UK9TP3P0fBrp7VdPYVVmtSiM/QsyvGypUEzEWMWxK3xfY0iWFZhmgucgWTG1O7pfSLxPMEEYEKvQ&#10;UQIzVBB80bl7ZOhBlU8iFz3BoUNywDrTwNwijcosIF9dmQKXzb/tgRwRDiOQ/e/91s9RuxDS66NP&#10;eq46rdGlSrGsIx+E5+V0Eb1y2KyEZn4FjrgqpzUYEo8zmpF3zwPrH1MGow52JGkB7R3m88l6uUCL&#10;liWgGBpqRDWDZiScBVmHq+SUR1s5rdG1RdFIlQMvsb3Zhr7LNVCTHWXhJva2mmWeiyrplR4IQshx&#10;THeQjZLCckmYhGesDkxMOl6GB2vWoga22E9ofAJIoa5xhPkRARAmgGuLFcDt2oSdIbv2wFuxGtCP&#10;oUBTtU5i+IHmWDxbjnIdUY4JDQ61u8ja4LPjvwP8suvNUE0jZctEvItaG4IY6WkXBI8CipaOj0hC&#10;Zk8FNgJ4kluIgDeTaNG+IA9QaCjMNGM4q5aOBbRvldaVBHdeZgQrDI2Bs3AA2AB8fPr4DcKqOyPT&#10;aclLbXvAL7IUSXK0EgbEZva5sXQ5l6gr26tmIFonCk+WzedetBzhLLzSxEsQf0unMfF4MeZJVLj3&#10;kbtVzgiggXGXjht7rRfnJ+b7lsXTbWWAEm6umnhOck8/BqYA0DH4r+FNDoZ7Rzca8XEZDXdMg7L0&#10;qSzmDLI/wtGxoXrcYAb2eCTEUasrfD+I9dQ3YPRBmle58uTkNNr92k32kgi6XaLAusa3hI1qizkp&#10;XB8Mjxi+u4JBCGkx4Dn0Ng6lumdBClgT61berfFW4F7h9eiNSIzlLkATObCq/FiRk2Z55ZhCtGQu&#10;SG5kxIU3QqpR2IRCak7jMd9GjiYdIA5r56Gw05WIkNsa7FZx/coQjRTU5k/5gPdMk98QvqW1vgxK&#10;Ajk3pQnwkFJKkYR1LsSRfFlzpurEicBZ1EmVKOJ11nWRep+dyX6DnO03LRkPhzwLaDMhnbrjuVru&#10;Vw3Zyv2iQyBfKPNnyyikszkbXm8Raa9MkUwumKQwpD0uRk5AuH+cXGW1OE0SxhwTbPtmCF1cUnEX&#10;o9EviMRKKqGrIgEQKXYgtPFbWlNspLEIIHJGLUUAg18iRo+cAGV9ZNNkvbFonG6cVwE6WOxi4JiP&#10;ydJRlIIst+ZLppVIaQptQrB/JVjC0zOHz+ZMA6HYFfdF8bYSVy6QS+BK+PREBj4ZgZWxDlmWkqO2&#10;5iuuYMdj5jzyVjx3DHOAAM743Xn3rPiQ/G5G2puMcpERMVcENoVtydAsfshaI+I4G55dzV4VFFRc&#10;AZDPw5IkioPDN8fZG5wwiX9IQod8CXuN2o468kxu5Qu6cY7OILa5oy+5DPNW+jL0/n4g/56IbLts&#10;ZXBlfL3NjtEZt35DoGTv+xSry3DYdPWoPscNU4PNecJEZLAwkn1T0xKTkjdyco3oo0DKjaSeZvwu&#10;RcRyvW+LyS1uS978jC9KGYVHGRqVaBiXWBN7+Carat+vw4JgLDvFsnAtTihvw2NWajKKpcC1qSQ7&#10;h0vFi2SxvIbfYhX4Rf0x4zgFFKQ/1bCgYJzXGMnV9TUIq7xVjYfmEgFZOew800gaNGGhnDF6PPYB&#10;W8XVygByWIJiGNgKijfOIk8roFE1rfYEWNATwIytJJjRkfbkPCGvbBtetVkGIrU72t6s5j3qQths&#10;vs++IJWjf+agN9w67p8zPZNONrNsi49sIOMjNug1ozYZNT8E2VqYmXz2aBMFZNppH26uczKksfFj&#10;Qmee3Mwinf1/+N0f7XcvB1h04ciS2DAN45JIV/lQRm1uYCKpWhJVMx89j4U9RBZqtdF21c57W/sH&#10;NKgYGJAZCKLyfUKuNOHewzF69+lT/is6pvfUDFCExZ5lMHxn2JrsXjde7TmjmC3pSkXtUKxEptCQ&#10;lIbWbEhsQAGQTIjUP/fWG2tLCwS5HENuCmxIIgZwWNIyOtY4jtWUoe3yVMoQwfzxHa7TAjK5YmqJ&#10;jmmqgbnOG+ibYmawXsoThbMoFGFe0gV3FoHlqGKErOvT9IDSQ9Qy+SlED+RqMm+MlvcraFe8BS/j&#10;JGbGF8ulqArrR9kBUDrJPgYNpE9cS4Vnwvoh3gHyhfO+nGRx7SgzYA4wELirm4/ffOMLP//0c1+Z&#10;W0EZe3VpeYUNSdYXkKy6yI0QRKPYFclBgo0lpUmyEn/0mkT22dTlj6U5fuPHxRubZ0jKQzyDZmQi&#10;wxsr71Sw0fzMxIfv/fCD733v8vRwsj3sNPSSWE4tngUDtZg9+5Est5yt2iyKL5jlUQtNeiHqojWp&#10;ozaH+AlLWyQMzs4qqQP/n4VODNzjhGGk1UO9Q8HSGloioGmwnuEtS9qJ7hWmlcMLtgLLHV76ErNe&#10;HFYGNdJkvI00qAqi5hOOEbO0bhpsxBAH5xj6dAA67zH3bi3ALIJnOSSQUxZY3TPnc14Sd2fBPONi&#10;LjZUS6q3mz8YTTKicHwiGpQynpa8WlzMiOSACSyGvSYKbN1ZcXME31Fncawk+QCbFucuK9jZnWR4&#10;10K7KuBzzO1uoSJIMA7aDqMipDgLA/DQWBHZKPNzYSd6qAlP7FgO1cJ6jMig+KzEq//gz381fkgD&#10;jUMllBbJlooEEZT5Kkwod+w3Tw/vvrd/ALxNyk2vF17EQShzc0uLK5b+FYM1m3RWCnQCeIhzdJnx&#10;JMhQif/OLi6JjYTGLHGKF5P5A5F2OXS4Ll5JnuBEFFV0ROHK03AOyWS5YGnZM3OKTljiQJPb0mlk&#10;cMHVrBRnAK6jewkaZc8ur7hr2AhRqOTZ1EKzzTI+ZIytVIyM+AO65CUcp8rkEICkINhKsDRyCSXY&#10;eYLkY9xXUguWX6WPQPX6VLV0b9Vfgrm+urbBbss4PPeEpVQOUsILtWy51fnI7wStx9mwsMQHUUY2&#10;DY3SIu227Ez/Yle5khJVSaeHot0VL/LICB+jmx5tR9MAhWVE0EvJO0NeLRAiQopXi8wosbVHz7b1&#10;kaAw38fDsYlTrJP1VBmjwX26X+QpUqHPrD3jrnQQ2TRyRzOD5Ti+mxqyQEtFkdK9ZG35TuL3Oef1&#10;nlwDhRRCd8W+OGOYuURpVe4r+LXInZmabApOue/gcP+8e0qMWKXSNFvbg8vfkM6t5OTUqWYRrSo1&#10;KCEBUxrirpJCDHgNURAZBGep9B74xbOzE34E6eLdd9/GQMHtIqHDtUclwLJVqGQGHPgP5j7QIxZx&#10;cJ+mo0t9oAuFo9Omw9YFaSbhOTun2Z1BmXN8k/3IO3N3DhDEilxcsCXYCStI6dESo1S/Gl9hPJqJ&#10;V5kiPUI2W7AyvMAOIprBIroVQTA0LeyZcyOhJaiOkKm4NEjkPtE24DuAOg6T6mmzIjVL/wyxQopg&#10;yvGZahorGyNExtn+Ex6i5PtZwj5DWBacQCoP3uJPTgrrYTFKuYL0Z/Oo4ayrnx/1vUDXjitlALCl&#10;iWgryWcIbTqS83ykUQlLjbPnMti9JN6Bu3U72a7go/IuQW4IuYIoOIaVBVJkZ2DHc4IJeWIKolNM&#10;zOQfN2FiAr7IEZAV6K6k5jM98+DhI0GQsMvs8DF/UjmKRKIihmKDcMEcONACvs+zJA5I3V+N/Gi+&#10;KTwa2q2ELn6d3A/qMztQPGJxwYLDZRfjQweUowDIbdJenaKK6Qxf16qSVzg6AEttn4awN6shq3jQ&#10;JzLjF1mlWgdLVNkPzlJIvQUi+GvZUBsu+Vz2akZK3/JWtBsBARRVmKWgL4KUvjp8hO5GjZvXYH7p&#10;MBQgyNKZC6bQZ3cTh5T150Zg1hVdEECE13Od7OHqZUrmoxY5ZzgdldA77RJ0LlamxZM5mOsCxMC3&#10;nJ8H/2JLcG42Nh5CactQOOLASXwEvWmoTtAewBew0iXYDAAU6baYZLYPrVVYGkArgKaSHgoz2mGj&#10;2Dnn07c6znjtM/Ons7S4HFlwlVsQ7+Ixr6ysJQgweSmxRKMohQBNAe01ZPTBZc+xP5Itg40FbWLv&#10;gM2xjTjp6YswBq1acZBh85VoEopTVCuAi2C/qCmcZa8k2CwFnBO8BivAMtuC3W7t7O4ScvKeHGRe&#10;EDtPSN0CBuGbomhO7HXIct7Hd+I9eQfG++B5sQkSp9ITGArKHM+C88nGw8wqK39nBsXKMw+Agafl&#10;aHBGimFk0p9eNDKsnH3grdLPCIuW1qabg8M9KaN0tXtm7SwDB+AF6q3d0e51QZDEX1Ka9VXktL1v&#10;u4oXV18d957vnx2dnEGesOCXonCBQCkN9GaRw0Gtp9VAiPStpw+ZsI3J8T3mCSoWafJUBZTttLg+&#10;Obfyze++dwSTEeA8bM+EuiLKCgMggcMTu799vLq8PgeVT9tOFhlPpK6GkQAvnZz53oudvUvsg4UR&#10;gRKh0AGyR/S64vwBrj739BmBvLNfo7tYoIf6LhaH4TOMnVzefLxzTNKdmd8j3oR2GDeOHMjdLe2J&#10;vCF8UJADrvDZwwfsGBnyXiqnAG4SwwyuweNJaXAThpG8Oo+1Cqs4XRvqwgTL16n5Z7QawKWkgIyg&#10;ZXtgAw8ODop2X9hlWsJ022ktfp0WGOlZ4BVRDRZbo6gwDAYzN0P2I8aMncK4rY8/3mFm1+kpRo/U&#10;6Orly12Io8xf4OuqOWQMOJcHk43zwZXOEWrDEpCa1cpY8LsWinJM0vpw9/RbP3r5j377977/3g/Z&#10;9s+ePJZ3Y9W7bVZjbcYn+PqvHfrpnx/9SRDyqTzl03nMT/t2XpsIIxF6+GeZpuKOA310fm7KOE0A&#10;zxc/+uHui49bd4O1pekFHJ0yQtb8cWb2acQjRFXSrKaw75RWFJ00mGEwbhpZ2UH8F/JXKSrwYSw2&#10;PhzDiEGWAA7vSWF60RCiOWLUbEa8OJAK479g6kIbvj46RMqf2WvIylASkEPIXDXSG1IdJ7MxFfoK&#10;yZA+MCm1ASps5IV4tlIGz9hFObQh7hKcAFVAlSLKAE8A3eA2ir8mKm1DNe1nog+KzYBu6OWzZhyW&#10;Gv7BRWPAOclhmJuoFB4nXiPql5mhcFUysyvnwOHCuIkI/Nh6WqV+CNVcmenHzS0t4pqg1dU0tNOD&#10;ME4hOlq7lATUdqPtHUISI5g2NhkSg1Ni1gJjJPo726/A16qk4wNqGRVAd2WpcYhqukYYQHbV/T08&#10;2PZ/+tf/dM19xIvbuTEFL80mTinhmRuL9SaMY9Ew7qwXgXPBThykKNA5wdrhPdAbWFwmRdEJ5jAz&#10;skwCaBaZUIeKwvLGxqZjLjOwNmNzZPg4u4dYZm4+g/xk/gQ2m4y2r6QOoiayADwLB4A8qsYM8gUE&#10;6hTj+D6oquMCM/+B8JZqOso5iIrKK2K3cWV8WdrO6rURrKSBPRcJAGxAFgKSATqnnWNaUhXWXpKZ&#10;8FcVxZIG9fpA8uwX4+O4M96YJcJeZOKNaEqlH1ad6nzZ7O51mx+Ir0bxKs1wlXWMuMA5gNUpzo5J&#10;E4WvSUxmZpVPp+4pFM1RZ80DG9saAfIYyOMTzFxSXXD0ZBFhz0hOSmiF0ahWKL7v1vTdlEetWJBP&#10;5DtFPrQRzdxTZKIIVwWx+yNdtYNxDAqjiMCOD3aeGSmO3CYWsV/Wv2l64FPQJ6uglu9wg/KkoCmk&#10;AYNbSC4nGbSGV0Q3rNgUgqDJ/qNuKCSg+DJf48t9geetqSdL4YVgPSiLDjv9tQaI0pMa9ysgZgj2&#10;w7uYyUmG6RFyvGwAC76A6zL4CTFRESCmN3J1jo0DB3lwsvm1uT5HNjzPhZ4YtneQWlE0B9TQT0U/&#10;QWQ9iN5YLtYdoBS4VMk1CELp5k4xRwZXqoJC+AFZRwlhar5eUpFk0nEkp59VsrE++YC2mfhjjL5q&#10;dr7kP0NVkvZid4xxbGmKpWBoZ6F5UZBaEhixGjIEkytaOMRPeWIRbHa78qFcsH0YloB9uCx6FTMj&#10;g6xTdCcEptKyawOMiSwbhTsQiMTmBu5UOlEGCJZKbsbjOlEqtXXZWlwShU8idnYdS5RgN2JZ4T+7&#10;1NmZihCY3DYIrFMrm2EIqVx2g0uJ31oqm1U07pogTRXz4FwKd5Ln0YpBzgshQpQY6eV1xJMXpmeO&#10;IA9vRzKQauaIFBianiA/tjH9RTo2rwdTHk0IrC8fXQk5KUTxBkN5MOHhmlmDOlamCuYwymTzKMv5&#10;Sexr3osKiVwwiFCWc+Qf3RtpDJlml/JPrtPxASgumuEIVaizQkDnxXQiI2kBjaTDT8p55CSmvBPW&#10;QYYpJWe2VswGUD44ZD9FXGwGYAwlrm7AbmXD8Bnmn8KGwp3cKQA/K1BGQx6G+TMPF50JHYwer9Eg&#10;kxefUJQFB9zlvFh8yLapPsZorllUwQRy1KLHazEgWDXH1T4ZgDICdewQyBr6tOAzF13ANSpjZjh4&#10;dCo8wGHHJ9ABKIwRYfJZFzT1vnjxyrpoe3xv7+Digs5R6zaOj0LwINxPjBwFD9wLmUIh4iklsmO5&#10;WberUglwgdoqU+eeUvnrID1/W1k8Zp/LSM3HfD7Yjs0JbCfcBxEGMJORKNyLMSB54JhLWQ0kJ4qF&#10;iE/xHDEIbHUOPNtU4l84cIqqpqZv1btJDQR80AsgFOBlvELgwSKh7OjMrCThsdDHo2GTG2vd0PAw&#10;Eel2YhpHgaVgqEaDDSOE2hFFVV0qylRRW+Fz5QIUa8f4WuPjN6PG5rGm86dUMX1s8H4l4quErl2/&#10;gQJlJM5Oj8wHVsh5GkubT37ASMpjEGn9OjRwrUcRPMLhQy1pYYZEllGbaB+3vvSFt7m6/oXd2h5U&#10;cXFcFdmQHLbz/vD3v/MDhtD27iiemOBFSEpnwxnEPJOgTXcaX3rnzc2FeYiKgr4KDRsxp5cg0kqz&#10;C997sbdr16QTxmoPWwIdg1jhPCFu7zEQcgyvc1rs8SNVAAbCMmjxaOm5uG5uHZweM/0XfMd3lUOB&#10;tVArEn2qxv2iAg7EzAjm2vaEZjJ5Dtk5obxM/As6dR3dYy0dPqQ5f8rPDpDQ27pKOj8trcVAt1ZE&#10;M+Xclk6j3rmQR/5UwBQOkgEMRl08ESXmTMsWFzNvp7IKKM6CqE/Nmar0hlMTbiwfJ8pM1QUjwenE&#10;24+Ns3sNvgUR0EHoTNFAAlEjM0xpDeUAMoS6f3JKAYgxPuQ/eAvJo7wn9ED+zi9vvPXFX/yFr//Z&#10;Z+98/t13P89sREwWxlhemwMxlIXl62I9JathEaKFby6SROR1meZTOU4VR0YVmdclkE9/z5+ZwxRF&#10;pCo9/q1CBJ+uMCd8rN2PP9768MPzw93WsN+6U0GX9bVkEY/mqU68URyNwi/KT4ixQgUvLfxcCCrn&#10;HlP1LpWkC3VcGI3vyO2DPk2YajTrW5LPcf+EVDxJFhbMDV+N78K+4iX4yxc8VX7k47jvoFrJ4DIs&#10;GB3WQjw0+dxTeIQhBUHj4vBIAwhAQj6tDTyDwXSOsYs/tYDC/6WP3QjXQBHIOxCkkGS8RomgJg3U&#10;2KVJRFcWigc1fPInJlXUGNYwKUFXc7PFTwtq4PMyn3SIjdFISjfRIAhLGKuHuVO047WIc3BSCgb6&#10;eZglmZ5EHQJtIQgRnG5H7uDMWHAehJ34TgwDlHRQbMgN4rTomfFfwjtnfuf1ottM7/j7/8afSllc&#10;FKUao93xXGvwpyILqXImuRZgwNE0Lgr7A7E55fyY/Iv9JetuADxkvpj/FUm6FSp2flBaQgiw+Jlk&#10;nvGxcAHFHiQQOGca9qn/V7WUiSm0IBxCkuF6qGcTWQLY2JbKNzPUL+PA0lGnoIcTNMisqNmxyUiT&#10;HFcXEMIdVT5M1W+74qjSEHoCdjpmgV+h8YQXkw7xIzVUmtjuecoA8N7t3YreVM3Ow2TkdKAhiWOo&#10;3iIVyZNWWao2hwqZ2/ye0CQylHn69rPiKQheSggoGB/PU74sf/mEEYztTHeWRSXfNOP4ASyHbPvw&#10;7qwwpl+o/mmgliI1a+zuTe1Wh+z2yhisYt3owORI6Sj0Lxasi5uiuczT5/smmQE5vBhf5mYN20QM&#10;I6fC2wnYLXkz1Vj7K4LNuyvqwwooKaioUpfA2FR75G+Y+cjU1ELzoGU8K0gKIdDGqqrJiLtGdiKm&#10;jQTYOFt1IEo3KXp6VTa/atxlU4wI66yP7VX85XLUEg15vVIgsnwuHwG6+QVFt0hPaBgJj9OrdVYP&#10;Y7CQvXL4lAm+8ixmetwBv6g2ayZsKPUm1yoDkmUuJDJwA6L8y8iLi3OWM9WwSchaHBzvN+LmBgoR&#10;G2Fh2fzUi7j5EHNk09ZMDFNcn3qA9KAm1Y1eeR1vS44UlTw8k7/IZYhEKEDkSAgWlZ9mx5EwcAEy&#10;bnF4PFARdH4aYQBFpSQCQ0gTyDAwHbAamAzPPDivnk9RYGo4sGABnxiSIFPOjRdxuarnJ/Yq8Ry1&#10;1KtqUZuDL3IKJEQle9dceDRSAkooLIet9icXI0cwvDU5VBl8FD6qjpw/BtMOGuJk2XavodR0OOAo&#10;TzmfmTg7hVCbBe0CSctTtpppUSybGRULlUOadw4RmffHCmET41eVQShEgOXlg0bVTizV7EwtsmX9&#10;ZBr8NI2IVAYcJsMKmHCGsRATn+6dET0vlX1zPHtduM7MBXOOXpU6S8HP5r7cL1uL1bC3KkxoEcNM&#10;evWYyELxlHLTGWtdrt/Y06jTaT95LGHe1LvlmJcRyKtzPikF8onpmrRpJ/meLMEieQuwxFkVZ5Dd&#10;z6LIg8UkTk9zJSR3lYfn5wIT/JOPU6ggN1UEs/DAFSIPjCPWw0oltzGXZ7OrbybFy6SRK+FTcM9w&#10;dy3sDEmEaJaQS8ZvaamMBnznepkJs2AMzWwWdpiNCFpHCgTqRL4mBcBJKnb3GrTRRaC8QRuhAQuf&#10;JDYZqk6+lLYE/CWBHRdG+iS3LgtMxAmMLTJNUxDfDE+wwwv4DpffE3eCDQKxEOFvZGlCI+mQ+Dlv&#10;ns2IwadtUtMZEhoLZU46O+NqyDcbDxHOuaKx9TTGzPEy9ZLCdtNYwNwoA2v8ISHErj/SM4xS6qq+&#10;j0FJprBLpbOWWPUilr0+zgiLJDmTiKX7VgSTqmlqmwqoKMdLvJcK/uibEVnhmi3pvtZ9Zq9Fvn+M&#10;QMoeVLtqcsC1AdTTeKCkrDetqfnvPd/dYgQxad7YONkzMGm6wpRYtsP05opWciRhmQZDOvH5t5+h&#10;fn/ZPe5dnFsdVWEcGiS/d927bh5fDL7zw49OIdri3O8bpPMhqxt7oXhGiZoFmBlvffHtNzYXWUAM&#10;F05BEp2E0LBoWI9Bc/y9VwcHfZ6RD4IbsSYyGOClUTKSbXczeIJcBh0I04Av2BZBeeAg3AopDdb7&#10;tjVJSvNy7wSpFnhmYtpZNAmxDLMe3mBDl9D2xF3bcU672jWI8xzcvGT+JoQGIjlQICO30IBn6dLI&#10;I5UyUDE4i0l+EFtn+7h5V8i1wYZGSTYvspQUBEqpkqoMunNozTJo4G18QeUH1VMSs2B3dIJ+LiPd&#10;pzbLZUww70EkYBFM6NRxqATouctEPpJolO7h+02E2LR33DODjKC0+c+APSr3XtGwg1bI2sNnD9/+&#10;wtKDZ+d9TT2bGSK9zl2RBGIA2U4RjBCxrOTTwCOBaCLsMnKvQ5LPfjn66U/kNJ968ahK8zqlCaPN&#10;rIaWWKP8ycn9ly/3Xr4YoIZ8PxhvCWTzCYrNcJ4z0qq8Lr7b60g4E5go+FAiUX5O+FsClRFy0+zx&#10;sF7nQgi9+FofZ/TQ452ECysm5C3ra4VBcqZ898xE1qXGhgZRGnFzeHEQFudQq2FwjdGDzKa6WjT6&#10;qVRQCWGUNueMXm6uSg4bTHCgMFBZuVrj1D2AaUjUsexOoCbcxUBhVEOds0cxmK1qNAFNMhM8Lr4u&#10;KT6xetANRStaTF1txBaU2WRnXfWv6l94rNKvmYk8yp0MxuyaNqb0jYN1Vt4hRKJDid90nBQ9YFdX&#10;+Nk6rcmU9KG8p3o9A1h8ClJTzsWNAyTikHHs7b/7F39JRESevLgvV8K7Ey5wqqGASfJBoK2DBmiP&#10;+jUxqLFXdCWiVB3MVPksEZ3qRolVTGv5LfkWjKw0W+QMmYGOjS0uLSCOgKUtTkjQU1fKRFhKh7BE&#10;Snti1qMJExNUXcYRGI1z4geIUstdM/ASbIvK2eUVo7Wduh0MD072/v4hiwLXE9/WpQTXh+3n5Cwa&#10;SeBqA/th21NLRBGPBBHbRCxJ8DSLk5N4L8EM1RdFrCy/wGA2YYCYoYfykMejCDKEHm3ikupGmSUd&#10;VKpAlYpAVGPnk6SZgBGPUWKKbo85Ro0QkchHUiHHlo1LSTEiOjLrbPtJ8iZL0kdrYysxVVIRd5cr&#10;CQYSF1hJjlYp+A2Xag4TKk6ylHjKzP/Os7YztOYiKnyZg829gNAnuDQyYs/xa8Q71RfuYbMWOQpi&#10;RC+kgfnmVm9KyziBHZvWcm0ahyIKJF/fqy/RWZHsGj1h0KbIVUOAhEW1JQb57KiUWsEwghSWrnIN&#10;J8EJiYINlpskVspVo5nSaTDRae0m+bKRxioqU2ic9cFsmQlkAUknwCC63VOSCgfkxXtBeVpYYoIE&#10;i+19iV8iemjpUdoPxdk0a8m7A/tMVUrtNR4HXWPEbQQixp0JmAkv0FpFCJtuyIDltvdARtrYWCsq&#10;F7fA56qsmsa4KoxYjXHRePY28EgVtwTiHk8C5twVth8lT6vb4SDHE/JTaf1kU5RV2A9kLFW7yIwk&#10;a4aYAV5g6GN8PA6jI5lnk/xRqlgYWXwMIU/FxqXSpojCHUrWjAxXa6GUwLK7q75RhTshB9cok+xC&#10;5zRL0mFfK/3Hw7A9cdwij/0/OrDKk+/5qdRkHcCYt5YoTaGqVFZlAdljM0IiqTWxpWJn7W5JRjmq&#10;AyRXsQQkpE1xPyNxSqExZQHr31WoFLBUnxCWBWxdJzPKiUrRDLdE2D0ixUE9TyOEe7VlRCh6mREq&#10;POVKJDjD3Fd4QfCUqLYjjnjKbrGsofdKvJpqVaUoNQYk1RETFT6xTkolh3wX1bWqofHKCJDI5+EL&#10;3tC60BVKa2LS7sFoYKjhhjhE9LhZWDfK3R0VQvaGIew07chEdZqB5Iy+LesZ/bT6Y19NNXvYFp1F&#10;8zzeOyWaL2jr4mcEKvw678Z5BV6267rVgkXJ3uULakGcvlT3GbzD6AOLQvG73rPH37TnKmzYEhYz&#10;p0qt2LU3Bc4MJf5ROmYOs4fKa+8lyoQE/WoV8BdDpvz08J5Sv/kkUJcNU9bnyfDAm9i6wCbUZMhS&#10;IJthC7Gr8/OLFELo1aGvBhvDHfOao6NTim3kGHDW2HFQ6gj7MWa4AOSJuBCOBQtMsRDWDUx3qmJk&#10;MiocMNKne4U2Hpwc2r5oNuCbjBM5OYEIB7B9D3WEvyUz5UjTCxqHhKUw1VyyYUv6JZy/B5QRuBTf&#10;555sj8E+zSs9p/MLi5GNEL8fIdWIVcCAMBwSNrL1q4EiFtzdBQpiZt1Oe7MNIy3m7vA0aJXYPVNS&#10;HCTpw83AA9wFTwpnT2as/ko6kZQDBe/IjPGCM9IFNNrJKSBJfOK5mMAF4MIg8OnsungHkSOiOeZN&#10;iU+JH/VOe7fP9863T67ozuCoeNpZ93Cb+XWRg+v+gi0qEM+GUMyePd4Yk+1o6Z7IOPUMWnyhncNy&#10;a5/1hz/48OU5LESCMAh7SnEYKpHVUBRhSi1JEZOo33kEZIUN4UxBvSPPcXdys6k490+vhh/sokfh&#10;iSAGrd5okTU06OZQrUFZ+eqtB5sPl8FeO+fndJlehHDd29vbdjQOMk2d6fNB86Otw6PzrkBUMU2M&#10;h0ib7X8j16dKI/LmASdVuH372eP1pXndKmZfoahZNj9nlo0vQA4khxMntKIB2nzBUM9SJ/1vZqQB&#10;QcgcSrbRrjzNr4Q0y65GSGXeCrvxydRO0PPxvGiBM53gKWMeAxJZ+qs5f/koY0vlcAJnoU1NVAAA&#10;//RJREFUcyLwMVUYlFQPRH/Zg/bCjzCmmDQq4MTwbDAeZeoFwNPjJDZKGrlbIppCnNNon1z0l9Yf&#10;tqaXto/Ov/mt725tbbM4T588jiVW6Sk9M4aE1UXDIUziZWyd6s1n/hQK9jrJyY9GCc9nX5cf1Kmp&#10;Kk0+LnGnHMv8jagzwM/h9tbp/l6nccPem+54KLT/To6z8wYwMmoxssRD8XB5rR9xm+mD0eNE5TJd&#10;aWr3y38RUJDQyOdZFrFGYRGP/VwOzjgquU3QK8O5gIqwS2RCsqt5W6yGcXigOJ5yDAUJvCGi6Dad&#10;Sw7s5pxS5mKr8P74CIAkQ1HmHQVk6NA2yz8hhZye0hKNm2OZifqQ9OQxsfl5vpgpCwBcY/WKJ3AD&#10;1TXHMte0S914zEnlybLMY4gY1URxxHZWVgcXpCwywvHLABxBEHxVsmizHXwBhIJit7Kq4XbJ5XPK&#10;H+HZ1RUCzcfHh7qt5BC0upweM6zhFDdI0GGCgBt1gOmEOYe6uE1ACEd/Mm3JijEWD2fE3fWb/+S/&#10;/g8rxY+NsJk+DQJSDvhA2T5I99QfcTiOxFSBcKECp+IZDhJWI/5MfkJKnDxOqxAJgj2ZVM64B9ts&#10;iIATrJC74YaPj4850ixcoalsRyw7P6V9jSwFgj1OqywsErdsiIr/asVD2hlVCfgUcCNYZyQ87CGo&#10;e1wxrhGsmneT+NQgpZN/xp6DdMHnlqOV9EfiLn/MmNs8QZ0TVbl6ffQSmD9F1+GcztX8RnUX2uzC&#10;y9c6sFCGCIBFKdeIrMBCCR8gj154WKtkXKLR4llbnRT4NyipcnNoIXTJw6xDjtkYMbI+1jRqtVMa&#10;8Q9UmbpsFtYF8//0YvBwMMTpolFcTh1bFSFoSLXLQn2TYDYVu2gBw3wLrahmL9KGi95l4KsmLUw2&#10;mBbtPibbJLluLYfQdzBkDIydzWMQpy3kTyo5flBVcq4dAyLRINFM5U+i7HQMl1bv/T0xKBwVvkOQ&#10;7ZaOzKQKbyJbiQTTiY+f4//YqI8ePeI9pXjZPemV8dPoWMgTY3npL2KjJkPzqjIJxjhpdW2Nfcvd&#10;sUOsB5oeNIGbColk4/PKYP+uDGc7WEIm2NhLZv0UApmys8T9Me5SrTNXZGd7OwnwOCtPkR0qDled&#10;sE92B+9TcV49tbo2PkEGQt6BVeLJylgz5JXJmtJH+NARsaWrjd7OR4+ecKCNAkPzTcJGRYgeaE9P&#10;AJUOur10MPObBqxpCcjYb7uA2YesKn04zmAhJ9e4UIc06+Ay6Gnhd7MZ7Klg3aupoJ5IRfOl2149&#10;LYKB48pRGPGDTUhYDfpNw0Dyq9c364xDAhkuw6KB9cmxw8NDMgd+nwYPLqly3RSa3av+uorko8Xx&#10;bBLXXqtYiJcpGJIbZ/2xNpwatg23rMwJXbP541Z05ripdV18rEtNG5ZZXIIo/JT8M5N/zMAxdxm1&#10;cf7gwYNoIPd0+vIH5K2RWakKAKyQdIU3d28MhxixZP6mCIqq1yNz+pZNblK3Q1th6+zu7nJh+q30&#10;ofmUM7WW9WRncSNsmxJr4VeIf3BmxRUuNKvuhdWz1yLoGBcmmoDDU+8WZRG6nshH5o5PTpX94CJr&#10;clGUQk5OTqJ4vIBB89gqcWvTcBVjKoTlafICiiR8BK/nJLPYxkaunZgXPEt76IWQnBKL3WYvmTWN&#10;j8kGgKnYxCFdpn4oDJw96Xnn4fK8XkuPXNHDZTk+26awSV7DSsJBZ/nefPNN3qFKizwGLgObz3oe&#10;HhxWGM3LHQlP/09Gu1m6iSGEI81y8Z5E89xLLSa8Z+6JH/NPa6Rpzec52g/GFJEm4tS9vf09/gmV&#10;APvAs+Y8YrO5QZ26B2RcsgNOBNSA7pw5uGcOJKVkjlOg1sOnlIJeqlUyGjhZaXujm85JbmqXw4wF&#10;9A1mkRodeuLGgw4nzUk3JHU4g02SXD+MuqqW88lwxNkSbL/t7S00VrBjhAgffPABT4SoKuCgbQzs&#10;zMiO2IPBg2Ch2FTJOrhH+oA1F3wGVjT2p03e7BTiPIgyNekBozlqVKLnIhN0uc8xDuHBI9gjepqE&#10;3BZhiKPQxeDDIcs/uOrJ7J3sbJ3f//Z7B7/7/unu0en88voRqCIRQvA76oOUbO76J0/X5+fGbhbG&#10;h0/WZv7Cb/7JzeU5IHPcD1komBLHi0iJEPv8bubVye0//F//ycvTq4vmpBTv9jh8YQalor61ujg7&#10;P3M/NX4z0xj85s9/6en8dO/iFCybQD3ik7MI8SXJvN7pNf+Xb77//RNHEudg3qOk0Ls4Q4bg6cOl&#10;xZnW1O3V17/4M2+QgXSasHiU1mRQ0s3Nzs5Ocez7ndXD65nf/vbz97e2oSh55pE7MmZly5+RfM21&#10;7h4xOpwEaXqcRviL06M///VffefBOhA6vnx5YZHu6+Ojc1QBmozBYYzszZDyT/9Shg9+eJ5qEaj/&#10;/R2qSiwv+4TjrAKT+q4WUe0LyOAmDgtbmu+wJTAgEo8t2Oqvk9442jW8dMsgI5w6cwYEI4IKCT+F&#10;58LrgYD4Z0AGptVNYWZPw3bi9RgTHln1Khhex/jYW4uwfqfN8CKICZbEiXTVG7riw64brb2T7szK&#10;xrs//yd/8Tf+wm3HziI4CyiG02fBIwOgvVXxLM3l5mY22MgNo/Jmp3so9OU/8uezX3+S8aSYM3rB&#10;6JtVjvokqwlCWLwRAktlXUH4yDWX5+a/889/549++/893X7+9uPlewBwBnwN7+iUw4YQRuJS7X5E&#10;0yXXUuNDHGwpp8ADgrne3HyAvc3MQ8TivQ4+GwPC622/GQX6OmUSJC4Vg8xDZGJKHpn6jRxMHgfr&#10;b49gbD4Gv5C1zK3W7WIosH4sLUktD5qtywnmFz+xGJ7OSJWkn1PnSAcmBgzbQ7wddEMOiA8InPES&#10;Tf8xOP5stiT8WgH+i9tiw/Csg0xhkMkCcIUq8XA7kT56zYYIuV1/Go5aTO8oDucieX2B1FhBFh/2&#10;UIpM8lmwujWFrUSGkgUV1qAqDwkkjhbXwx5LizItoKQxpnmsgPo/18J/eEoPf0BwcRlhHFHF1DAN&#10;ubnO9n/81/6cmC5tMjIp0I1SCsberyF/x+jzQRmQ3ImVQUoHFOrkGAUCTiikAswXFY/b7vn1/t4p&#10;36zZPqCNUuIvIX+PURs5OdaY0XYIKwBZG6wVMmiHytpckLHwT1S9YYgRZPJicDXKJmQTgALpRWdz&#10;yEFU0S2qEUFVoX5FUSHl0dDDnJvBqS8FZJfN0caoWnHqUeWfYZuGcy9Jg9BQgYE+RoQkR+lk3BAH&#10;NhgGscuQcVelb1hXhTgCbhHKAVSdXv/27Kx3cHCKDDmZMX9JE87PkPVkJiD3Iuvx6PBsf/9oZ/tg&#10;f48pmczCY4bM+d7e0e7OIZNJLs5H3V0Wi6wYXoEUQpngQRfDEnNEVYMGWbYH7AiwbGJx7oq1Uths&#10;cEPYeXh4TAGKv+kgFDJh6TKwwrw3KYqFIP4Gi/KsKS4Hz01Km20/4rbQ1qGPh1xKyI2z461KLC6r&#10;KnGlUEZTeQywi0PabV7DgeVS+MJDbnZqVsHR0MPJXQyLkzJ+pk2HIyc4USVs/qeCy5xJARW+4CgW&#10;XpOTo2ngSBT8X1B6qMVVNtFh2/tuKihubRlSq2dgJNk1bVU8aItF1AeSD0XygezO30pwJn4gjBIJ&#10;48TfmkFeGTE6s8G0sJdZMV7KTTiMQsVq62Ewu5wFwVKRAvd7zsJjMs8aw0lXFlUsy3hdoDjuCQMx&#10;AmTTI0SwVNJ6iX7kpJVKAZUo0wfRixu+Vpi7eYfWu/KIqku1kKdjygQfhFHlQPAjBl+opWjvEH0O&#10;QkZqJPgp3MCVpaeMW8UehufG4qMx7UAhxk3g3XDrGU7swtdwDA6B6kbcqVpDDvKrv8VrTyuEcBT7&#10;GJV2Uu90CgHgybDnv3x0JAxFpfmvs9vmyNIxL5YFpPJH25ybxwzxHWJNUvEqMKYVTQZF2HeEJCCL&#10;KhwU3ix1Pk85Et7YdO5XfXPnPyQbwQ3YNNJsINvFlVMQc1JYNQPUjzJERiuffhLsuUO0MmEjCnNN&#10;hXeDxfKsVZSmvEbxWa6gb8KaQPAtSXr8FxaoAAVTaIY5KGxogyn7yn6LaL4Jbkd+HVSl6qL800mv&#10;q6tpskqpIfpaiMAoymn3kXfNH3IbvlkSeRlArJQI65b4o2dfBNsrqVFxC7lK0uzK5eISLPqFtqrR&#10;y5bn6Zi1BbKxjUQsLcewfir+EijRza3KQk4NG6HDBOT5OtesICmQBCzVxmVEVhsYKVAl1Twg/S6i&#10;eRIv2ZzG6NxjxB6UiyBfpWOK9IZf51wRA1FuSpFJw6Dl9k8vhUoRND7i5BgJBJNPbqregQiAX+B6&#10;uGgI5dWGVrXrmnYf663uc5TGb1HgFJCL5cGcVtTCeAcAEfkzvUuI3lU8EpiLiSlF6ZKKsRc/4o8a&#10;Olxp4Bt+nGpPGHpOIwBihfFINZ4NRl1OUxSPowJnpRj4aayUwy5kAWD3ODuUK4mQZI/wNZE3ngK3&#10;Ag+FVx4eSoznp2EWoMyrQLdy2DgORrP6K4jU4TfJovmIBl/ggPBHVAHZVvgy/EgSas0+AVWIdlZY&#10;o1jlCxgfVGqfFHPqHKUGY6U64Y6QsRvV+SvikhwWfoSFTIwiY8Q+DWdMM6VEs8/r2PxQ3drTi99+&#10;f/vVUV/yR5s6LRq1wqNsVDXmAU9v6TMBbmX21N30eOvpo40pzjJVbmmQiYjcmXHod2PdQeMPvvd+&#10;F1PUBP4olE2DTbGWdjxKF2hSTraGP/PGk4156nuD0/Mj6nZViWWfUKKhqfq6Pfn+7ukhUbcBtHl+&#10;NZxiJJYXZxmDcT+4fLbBcDRcp24NqxMiZyaA+ZgbCFB1B03kARCqsI3AlbFqpA5+1NI798NZNGqZ&#10;28IFoQ3Yu3j7ycP1pTnpH/YxOgeP3J1jTR6GvSUII9u2iS4z7J3nktmILK0FFNs57B6VqGxTZUYZ&#10;apFUuJFQLeQN+kON3Qyl6hFW+CMwI404Ebmgx4gVJXxmUT2haujMmVcREkLaSm1AAv7CvBPDxUT5&#10;iRTwyEn0LJDAEx87GlJpTUOlMIvsni2TQixDYeDRG++8+6WvPn3n88SbFDss4+defH8+0vWs7k2v&#10;UKeff8jwKj7Tp/5U4vL6u1V9+cmXvP5mqGy8T4URfreqJiPiWdGkqFCfg3nv7h4f7CzNTd5RmO8z&#10;6h5pliXMKtRdlC+A/yFuL1JJ7PA44PY7aAV8mO8sL1Eq4KAQa9GzQHGbtsM2nBJcKhggKirO/bOA&#10;AKtZZBzHh9OHxGgljaIEfL0BBYArhZCTAGDlrfgUKiaQLbVEQJmu4/S1YtLK43Dx6XwzqQjSK2Qs&#10;TtHpSM19zeOyvFnz7sDTk4NFYRLAVFYRD7/GiPFXsW+nX2IwSfsHKBOQ/PNNjAlfEO3TJUXwf3nJ&#10;C4j67k5OMD3QBDCk14hJUKSQf9vDC4yTgZBK2wh0izkCmvGfFIgoEHBusV3VGK5AuQVnbjNs2wRs&#10;/MFiYoV0WBJeMr0aMYMO+CkhGRKaMjOJQ0rUhO3MhbL5xdHSf2so2bBvsP13//KvR61S2hR2mPPP&#10;bZ+hRHVFCNumdMWlIw/LJfb7d8ykIXuR8HbH9Cj8KwIIDYpchwfn3ICkvbsxdi/pjYXKIfbasVC4&#10;LSnFROosYo/1GpDVEMonuZJpj22FBhYnZQwAc94JuDbNAC/JngqmH3A20ydTuybOk/QWdhUBn00s&#10;ysbZOqlX4o7QFWNiMi/g0CXEp/iD28jhtSOF94DcKdErtWziXXXeyCXihwQMdAwIF8IluOZF9m8h&#10;wYoT4jnxUEljnKl0qRhIBl2B4HdPj7tkMqQ3uBbukQmPcOG4Zf5L3hlNIEMs4So5kYQI1E/kbZtU&#10;wHwgy5LaSLzussS94vihNPAy8o8WokA0wuLrSL3YmuRmgPew7E5PADgd/oRNwReXyg5mCQCGb+lc&#10;lYGXAsfbwtdgI0E9UD7NOVyy2uz8fF2JAXzip1IJ7fGq/McEyTp1qJbKu6WbaKQ4lKagqD4Y5stl&#10;giYEFGe2QwjudenVk5qmPul/q4aQqqKZWHlHXixjVfK9llYLna7HAp/ix1LdfM3tSVVBdKqsb/6I&#10;4PKd5GaGbhx+vDJBcCqitrmn+kLR35Gv7EX7QEYjbmQIEaw7NTyT7GMNSa0du8T78WkpYwgGqReQ&#10;rlBes7pCDLqYRrc5aA+S6JjnQ7uOo75ZQblGih62nScTg+XfJAOaufA5bZ6JmDJug4Ib1ofKwKzN&#10;adWrc9UnFVEB9Z5AChwaBhDhLGcGl+Nr+CznXTCwYkhV58IRqAv0vZLX3aAfghwGHgUchJFBWGds&#10;BGmM/EHGRTSHyKBljhAsvmRHBPr07bbQgqQXf4pcOApIymQV989LRYGe7DGXHWjMGZrV3ZQA90ZE&#10;fJpWe0scfLM6JVhfiSmI68MNYvIXhTItr0aZuJnna50worQWN0L+JkaKVzMzUZSJrGa8QwKJC9BB&#10;GkNaGooDpr2hR2BFukK2VNqUBAfVH8XGUR0lg6S4KV7AbZZYLTeOF484BAgWglrnvAnfD8fAYmmp&#10;BYZjok8FWeeC3E3q98tDS92DbkNVB5NTZEZuwBc+WviqjUVipiTZCmorDsIIaqDJA0uiuBL9K2Zc&#10;LjK3XR084ph0QtCdTOrHshh3qMLSXltfBw4khuZAJe3xdeQVweBNZMgVU9xOM0bAAg4mkSY/5yKT&#10;D4yQCHtzUmqzNyZKoKm2Sdyvoi6/wvukMOgksUoVbFfLolVdYoQdVEjD5F+Rf3mPHKWqlOabjn8p&#10;Th33CBqdkgJ5ezXO6dpTRzNHYj2rUMAahQRLrVvVhFqE+GYrq7WXLCpGxjQVWqJtee0iQYKs3ub+&#10;wUFmDZizlZFMXKcnqBo43w/nSo07zUU65fjKWnNOSOI22yP5p1U1UUG1z0mNSsEV68ceLjKj0wju&#10;KMXw6KGRjGP57V5xOKTEDwf+2P7Lf5kjhHOBrQA0Qy6EZYabwM3iGmjOaUSeXYY1DhEfGpzL+T8Z&#10;LTLAudDDzTf5GjIJ74wPItbmVyBoEA+Ac1WwksDlmrHdSMYxqJEPygAisOErunaTH5Lu+ih1HtHl&#10;87mkCFw0UZsQohxgRkeaSOIhV0J9Tn7KJZq7ky0z7ysOWmc7u/KN7360fXoNgIaNw0riTuXf2RDl&#10;J1GpAVeBbDbRuiNufPpgTSnK2xuODTgmPpEPMkZvdQb3E8eXN6Q0iAlTGeGd8ErZ2CUP0Joab0xP&#10;QB9qfPHtp4+W50m9rwYXWHcvSpyLTJikGmWlye+/OjhCESNMbD2LtR7w7LulBYwjJareWw83lvky&#10;zfY0GdnmwGwiVWdkN9y2ps+vmi92YSleAKE5994CrDtcZIfiSeNufmqCTK2EsK+vLh+tryzPwmpD&#10;2slCeQjztPCVbeNG0K2OZ2Bi5fBGqxsjhlYhtiHaKDfCI2Arjj8OZiSh1BhdAbowW7Dq/Irxr/+W&#10;iKsWMZpvBveWPJICSdIWAQyxKuyLFDlYhwj+lRxWpobahJA55pJy63VcDPZMajdKdxkSqpfk9npO&#10;rweVILfhdRmIhYhC6+a+Pbu0OrWw3BifRL/j8OiArYwZdOyYSlnim8JVCU4DbCbDTCPNj6szCVT9&#10;8WeJZz+R0owSnlGhxNwzCssmMn5AspofpzRhIbPmXaaVgz3vbdHNxYgk6T9R7CVpwatQP4A/OMtE&#10;XFrF2/dJaTrk3wTIEMb5Pt+hZgBzcx59mQnkJcaJxpECh46goKjd7KRAYnH4RJyy2KVUVMMABTlC&#10;iVTuSK+ngZWlaggO0YtYy7l/ZTCFDsHXFOSwrssDrhCnqP4prVfLjRprBkIBelhtOfOi0cqBaK0k&#10;BEnooDIdGXHDTqojmTHJicAL0+AAgRYAxalHGBOC28w4Art3qpiZjENdKcVDSmS6yWBvDxWZpDdQ&#10;Qm8oKgAFMgST13OqYLc675WMCJouH4HlsQs1ISIbUJkKpXpU+qnGVJsuI3XDxmCvsh3SmU55GUFd&#10;Mgg4b4qa1K7lMSr5gm2N/Y/GD+sWvam/8is/6xj6FC4Imvn64JD09Yjh0BHJdMobC1E8dUJkgmme&#10;PSgjF1D9T0acg4EAjMErGaEMbDYOb5qdJX5PfKTwvtRttUpwin5oD2Ue4i3Mgag4nIiNdSXMUxCw&#10;tKq4j5Vu4SJuFdgPjJMvcHI8JQH58HPCYsq89uhXWqCxXD4a614NkcLxRj8qjkemBuK+7HlxvOEt&#10;oV8d+9DeRtMVQy1jqSF6oSGjnlvSSqsfPIzUcIh7QcjkwrK8ijNG4Y9NVhWh0r/HsdFyPTs7z31x&#10;mylWWD1QG7TR4oFHyN7vBLqmgkxfKa2x1ouT4U2AMvJ0WEbg0pJf0xwOGegGUZKZppf7+wdbr7ah&#10;HlKeOjo83tvdJ2kkN+ML1E6TxTmH2drXwLRKTqD6B1TVcTSsNpUKcgA5tekH5tA6WodThn8FowFf&#10;ZB24NpvJMrc7LjyT70qnyDfUD/A0SyCoJpVHvNQG2SKpquXAApqpY+S5OZjr9nGhyPPJqqL3XUMk&#10;Qnmy8sg6IOthgOLoS7m/0MMcB9Ti2AuF8olevGENTsAWZMAje0A7drcnRBkpHtZYea6Eu+Od2d84&#10;dfZh9e+6K4w1eRbisqwt21f5iujnspmxQZyiYiil+E5kRa+zvTGoMZNhp2IuihB5wf6DB5v8KAFf&#10;lYlYRylY3D22k38mIlfPoCbikTjhPNj1JfrJ8cIcfVIdVvM3rSMc/+DWkFtQC0HGUTsR92NBgw0P&#10;rgNaS5Sc+oZjFh3pM8vkomnyLknhYtk0urAHjFfE9MOKUeV5aQEuFm/Ld/jv06ePnzxBBwhlYmo7&#10;xORzZAvPnj1h+E8paEdZAXiBBwrNyRIH9PPTsxN5QRmChFEuXSb1ZCO+zOWxeqhmA/jhFx1KQ4c1&#10;URDzHyaQdaJqBxTCoBL19TFWhO9cbai9BIUsOrhya3VthacDC50dZE1qQOncGa/SL4eqTVB/522d&#10;cBwdRFaVF4MXYjp4Rg53p3vKmeuV+RK+QxYn0rYBrSQvuTa+IL/g/qw1TdKJxAFUwQIxXCyZM4IG&#10;g4ePNlkZ7AlAJj1UPC+2BlcOp45kjEfJanDxeDhak0J3p0lVZw0mQwDHo8Mb4cm4Uy4AhBuxXb7G&#10;kpWymXIuJHX3yH1e4L0eP3nMvfOy2oRsTlT3VldXKK9q9MQTmmRrKgeqRoDeveEI75CUwM2gFESG&#10;YKgVMzPN7zoenCzOrqRx0FmwmZT19bVsQvASEBQuOLPbiCm5NBAoZXyrs5NO7trkPGJukHVghSkq&#10;Ors9UL9pT+QKazOjdG87XEpzXE9VVjExpQXHxfMnISfmQjX3FA+U1PeXBdfpPjpRgkXNw9lCPUII&#10;6Um5zpBXTq9lsdQcWDdchhsydaRiRywvs5sZkOCkLOw/N2LVb8pCkMFWDnJyrVEPDG9bKaIN63j4&#10;EGJJCJLE2cJn6RLIPPPs4FWGHGhMCdiUIpTXDPua/DtSROorpO7tU8OLeVSuraRh5yP9ZF4UBmyH&#10;y+OtcAGkH+zOzAtmz1wSCVBp5x24cRUU0rKNSecd+BJDyjeZDrezu7e7u8d39vcO8BHke4ojceln&#10;YHIsWp9pcyCP5JJkQUp2SzKiTUsDTiLjeypMbVKTmYxOoJfQhcFvKntjTwndSuy/bC4xIULWiflv&#10;/uDl3jmhC7I06ODhLJ0IY9WDnEOJkss5RG4bN4iebawsMpKS98JlLi+tUNiBcMbLLEPPLwwak68O&#10;zr/zo+dDAq+x6Vj+iMIZh18hV2QYOt6cbN9/no6cRTCgNgL3jG9eRMWb8c9YqVmgk5mj3vAPfvjy&#10;+Fq6bxUVnR3L3NImXS5sx+Z44/ZtzjLVIhS5qNLQ1h9hXz0c6BSSsvcT54PWS7wrqLXiMyb8gspJ&#10;F3jEQKSLFFpEAkM1uB2szOE48VKUem7AvWGfolElEn7D0WjgHSBbsksZNsCJU1UfESauGEGmBkEF&#10;vJWT9bVVYleIAFA902cheMQiOnxblJ+uSOszqWl5MLkTtUbMcHAWDvFI9VogkFUL69iRRGGTe8hs&#10;7aP9iH2bUrPENkTAnaU2w/sROhA1UjnNbE65WHgOfkswJ2ItxmC8dXqJJSaT6UEPGZ98/+XWBy9e&#10;EtCyKaBCY2E48syY51OqzikuKKBs2PVJipXex5+swOQcfZLIfCaj8eXFM6vKTf4nacyoRKMewGgu&#10;TZ0qAxJyCrrijvYOuqdHjAel/MaURJkJzptqkZBiuJJR4Mugp44sA6ZIKxd1O5bUEr/F5jbPDleL&#10;McG8g+RUTgKwDEoAfQuKOoqkEtUFHxuLS7ObmyvqFK8QGNhcw2Sgy8vjs7Mj2NDguim6A7+qCYKz&#10;o75CWM8+YQMS3Ed/jFhUXmsF8FxABiEgxAH/jQQD1g+E1WLBVLYoJq1A1wJuAh1/KabhlpsS8wK4&#10;yIRJglARkqn+i+rfjiaWRU4sQOAmwffMQcTh3m5t7UC2QtHRkTvOPkKTjVGHZ1gqE8tGk0kWH338&#10;AgieNxU8IakYcNy4YHwi7Ne+auo1oNkgk0gGC89f+kqI3LDOdLVNkXoRlRMJqvrdkDoUHTULG6Je&#10;bXSfV1j6dGyO48Wa//t/9Z9VicrgtCAoMwyaDqczE1qfgTtkYap1gU2cQrTwDMZd7g7094zYq80U&#10;Mo+NExwDDIF9tATICOSDnOC6Hd1k9G+D+wwDFu18tegGLGdrstovfDM5pdgA541nYKJ51a+fcnB5&#10;Fw1BCBIh+zofAIuDe7IpWeZDDaYgmfZP8Yi4Nvt8MicssL2AJbAVTwTfAK7JWaXBhh9Rf+SdSWTp&#10;kaGgwbPk+7iQMPTsleepcxqLs0HsVZMNa/ZcBstMpdld1gTBKkQ9Se2RDcDrcJ51k0FmeAfr/lHa&#10;5p+sDHiMtbN2GyJ7YGnTQzZrirNCxTbxZ3wExkaV+jA9LD2kmsyD2Vhf59O5TR4Tl83WKp/tQkUY&#10;AM/KMy6SokTJdF/xKxwb4jwFixnwm2FnJV8YEMGuKe7aGmhkOnhp4XnF+Sno2oAl01RYbq7fvCf6&#10;BLbQlCZv9JHSemP/mzhuyib8jI8hLgAd54nwtkRay0tL7CghUZTGECeloBvNQW6B3w6Yiq6DUjxc&#10;D2/o9BVhZg26yKviB/YS8JSNHrxliwAV+vMgZKka+ki9MHWUZaRNL7YD65wSjVuazZMDbwuTmye9&#10;jFiElIPF4blIRQZzGaoAQXGGbnt+usI062lV0dn2sf7K+3o/tEDE+uMoNOgZ48P2toyQ+Kikoths&#10;XHeiXsp66JI5ziEB7izjCLgdNgBnR4zAPiX7Kwh3OD60lfDvYiull4YuqYSC8rDtOOJfXCrXnP71&#10;4hNScXWdOaqfVDv5GW/o2WSh2P+qq0ncN0XOHz4XHhGXR/hQNTKpQUoNekG8J7+e7iBDUvYpSTVU&#10;TFBzfrq5ucmt8dRsi6IEzJwWhPATgNpTcXnBcTbMpx7NqIsIgnF2iVfZMNw76AaHneXi06u/qKA+&#10;7WsiTp4L6+8TN9NzhtX+HrEddKMeB5x3lhNFXuFzd08WeZ2nYtdTVAHDX2jirKKg4G5P3AkT0t4/&#10;wlY+Gka1/T/RarO2lSYfXqn1S9Mg5uWjDz+0kmN+ovy9BUwzs4GPL6MMRP2JyLE46QXa2FjXaqWz&#10;0Qw5HA3OlISfzENgu3qFcTzZBs4ONmT0NVZyVtFtmpsneD06PsbYFO5eNDOZpu52aIpG8FwtzH7n&#10;20COR9eh77BROYGLC3nCXkDxPivQYJ2lQNwwSOHg9OQYmAmmuFLRUjMjOnI3ZDMU4SEPJFI59I2Q&#10;3uQP/xRogCcMx1jPZ0mEP1jXPIIxng6/jqvk7DFIhZ3gHF6LJBFKztbCAHD9GQG0yOGik4rdWy65&#10;qihgSSwIJwhXx4bhTfhcHsHyynIKMyNaDu+VJGqJ7Y0Vql9nXwmlj0G2IZcIpZJ367lRMQK5F8Xo&#10;eI74cd6K5WJ77+7scnbgFfJYX7x4wdsKPk5ZGbYJYXwikugacDwmXHzeuUrKXG3K0q4Mm433tcMG&#10;8858DJ+7456TDvoizTKCeA4RBxA0huQyFGV3WBAN8UoIhGhttonZNstJWTIPRek8dvL6+jr3wpfc&#10;aaGQPMEIvlujY4HJf41fI7FliTKZlu88UpKw2F6uP2QnfJDqVyjDE/YQZzNGob306B/+33/0nR1r&#10;VFAiCGBQYCbQf/z4MczWE7jTrz54tjE/3bpemmi982jtL/zG19ugbd2jJ48fDxHzBJ/S3hHkjR/f&#10;Tn5/6+x/+J/+zy4iTp1ZeA/m5IQZULO7ZxRrl+YY1tmYa9389d/60z/zALNwfD28smg0pDGPAzLD&#10;GAxg6+9unf+P//wHHxmsqkZN0kFyenXZ7TSv33qyOseUr+7hb37ty194hI7L+PXNRTVps6F5NKR5&#10;OJzT4fzHJ61/9p1XH+zssJ8mkE6JTAUACPQXMNqpu8GTlXmagpgESwN293jv13/xK1/7/FvL83OX&#10;53LuKX4gvWSxuoHY0jg2kGi/16XcYViot8kYE3YRBwHwhpGY0ag1AGPPpIvA+MowJh3Y9kwGzZaG&#10;DUh+30DAg3Y6FVkkiCpSod/HeIZKapjXARiCfUMLuUGRybM1CkoDE1RgX7x8id3AenC+9vf2Uwew&#10;/JrOzPLwemEjgViMNJhJyAwEoEW9HLYOL2/bc8tf+9Wv/9W/8bfIcNgaMOGoYBu6kNvZsmw4g2HL&#10;dJoScfZPsuHUWz/VS1OW53Wp5o/nPD/+TmbRpK5Y+Q2fEe0z0NT7JmmyOtE4hNXFpZfvvffNf/pP&#10;f/cf/x/zY7fTTRprpxgnyOOem+6sLE6z+TitsVSozpBkOsTcNQfoyXEghSU6VQhfO09mozAmK+Bf&#10;ZzzoxLmKUMlwsmLlNVGM86s+7ahlzuq98RtIZcoDHEOQCHHkjo57d3eH0AWwnt45ciAyBIsHNlgO&#10;uFSAoPX1DfYdyQIWIFNx0q+vrADenIdsJFx+2SqekvGyRZVebbVg3rJ/Up22pGXgZG/YZLaNgLuR&#10;raZDarRkisRvknsDWkT5SROkZw0XYdSFmGxC+D97tXiJdt8Bro2KVB5AVhKLKpantFip5ZadGcFW&#10;bCXAZMZQVMcsd8CVcC/u/9T2HH0baTXMr8pMeinj2Pa//5d+Q3wa1pAD8hwlxkr5Twr9tBE5ph3C&#10;/RguAaCLJ8GK8Ng4voBSAbTsomBHBgYTsc6V+Xh0QpGmoezAmeQGQMQ5uPwzyTQHyQUKKULg0A4g&#10;AN6IZugFbXN3hn2xQHXtmVtcXY+VhVd+FZlUi0GsB8+ABcI6k4aVgG8R66XE2DvhO6QpwlokZ1y6&#10;XiTqCv4rnasS6c9cXso4NMJ65XxKZABsOsrYXSfPiKhluC/bNNCIZdPkdQ6z411V4aoZ1ZlRwG2q&#10;2TmjZFDI29yOOfTIXnhUlJjEMGmtJIPpg1JSUGqz5iewPgSNhfaxW4xl7+msWONHsPvYyFwVCGw1&#10;vYTV7a8rHkvl50biGd5K2dPTi6PDU58b5ZSQykhlCasoiYTJhglFDh2hhdP9g6O9fUK444N9WMSX&#10;BHX4XPJymfCqtRhaFbOcCzg6tpsI2E8RFSSzgcWvrKgE6iKml0boX3aduoH+U6n+GgFkDulhVr4d&#10;I+SMZ0A1KK3LVnI6eDLSV3nrqeGQPrm0VLRYkNB4dDDcHd8Xk1GhRAEf9w5oIj3MmSbBG2JGeD2G&#10;leWy+llz8dK5waPhCJHwFGUoR0ilPj+xwKCwVZINijHzzHlYPPGa7EJohYVSD6IkoewrdKxNbap0&#10;0tleGdPG4TIqiK2woTNEifQeMFEU82KEIblZQ5lGFkxP8RSwO2J08WTGvpnhaNnZ6cW6OnYhFord&#10;g6/kF6stJEoElDiseWJGMPHSSMj2Pa8Go7F6jCPIVLKmuVB4etJYzXzCp8deAh9W5wyX4NBxhyqy&#10;z0jaxdzyfekT0UtxyJIlKfXrSnnPMhQVDOpaiMJjZDisasxaoHfKkOB83Ch7hN8KuQ770KGxDgoy&#10;L64CF3dkZQa0kjLRDDLo2gfONZYu12lVlkgrstEmzrrLrDy21WF+c3opKqysRC6+1AHV/k7KBDBh&#10;3zQ38gl5F//FzVpGSy2oxhnp7GSvyW3jSrA2MkYYzDyA2awGaJXgvNPoQyozpc2kAsw4ZEtn0u6r&#10;m5LG8VLzw4AHUCgiYppftFQiGnrP9vnFGdfpcdGsW4u3/zuaS9WqlrAf+mkmESVhK8JeoB/hPZZd&#10;eQBiQgTbUiOyi13rZ1XQsQCzxtNa3mwPZ9eqtAYU1aYkxeoVTMg3I9BFcaZF2Y0f8bYp5kj1ywxZ&#10;d7iCOanqiI7YLdCMyHCcRUAQrj8VRbF5/qlmd/SCfMwR2WNXExAQgrM/XpdTLG/yIx2T482ttTlL&#10;IXQrQ0OkI5i1SUlIEJ7FFJsozyp5xh4514pDRC7tiJ68CZenqoQ9M15wiq7y2usI159EZGSGTqmv&#10;0XW2YEWKPS1MzhfKmZVezL3whjwAkltteEa4et6iFpT+JcmxNjlc3+AauEHCqYPDQwGOaMmUYpJP&#10;GeaeaYYsWWUD1NvwsGJTlGSQzuNEv+pSrJiO/zdLyVCEPAfb1eAF8KPUFuCngf4Tc2DiHEVCONW/&#10;BKlEjdNxCKRd0xOz1COwT9SxMDOUWmFf578OysDy44ZqIDB+2AkZzva5u7qf+PYHOweXmhK+UdMh&#10;6bBycLjUwS4jaGhgUfEMgzA+/rm33uTDKHVJbLwl57edmqlnnIzudWPnpPfdHz2/aXTuOxQJiTrM&#10;n6Vy3VClgRFklWaiOfzyu2+vz6PccAX67+mQyCoMDJ7AMvMmP9yi3G9JWxfr8hJz9Nmbi/MQJSCd&#10;99598vCBimcAmmcOOM9z5KlVXNWaWoJr82L35BiCDt6/yJcBFzhyqARPwMXtMPYEwrFQN9oDbz15&#10;+PQBFzV9cX6KbcNuKd8hdGiVInSye3pnCXxgpBrhj+yncm3Om2bsyTmHnYwCU0NVC3YG62ynH5uB&#10;o0KHJEuqG0odRoaaPyKqCYJ1i9dH4sLCcmhozsapsaGJccHmHInC6TCOkoZDYtVPW4fGRQ+SpI4V&#10;4Fbdz+qFCIxGqcyLJwJJP64OAkSFv+gGnw9u1p88e/cLX3j09NkRA9n6l9TwmP2a3TrqoU0Q6Nuk&#10;0jKqsriFf0qhpjbzj//7L0prqnWmTkr++g2qNOnQSfaU/8Fkn5+cfvzBh3/we99g/zA3iKSepIe8&#10;O6mlsJjDfPHhvasjODK6cxj+XbDCIuWmJqFUOneUTiE5exzJEjODPcB/I8zhshHN8biB0NONCLyL&#10;3cMys5j8OpYKwLQ1PUsoBJSG4DtlE/aIo5C6F2erK0uwzSP9CsqM64HoYVZSWw9TIDn1qseLN9ZX&#10;2VH8CKeSlpWEJ9XVFxQsOKaIBmuAlcOSExgqbqx3lm6tkm3N6VAxT+08Yq0w2QrS0uY5+FfCveiq&#10;BY859VG5/VCatTB4dP4JrIjWUBm6Gg9siuPIE+IBwiF8B8A9KpS8Nf6awzBFDAUTjWTq7g5bSk++&#10;PSCYGuyMf82g72i/wMLwsBy0rBiBtaOTM2eaeyo4g3zS3/0rf47Se+Iqo3A44pY+CHsZlL6A/gby&#10;ZfpCbBAVR2IOblPqpKqCiKWUYKAr5RhB6BbKf6nDzFZSHhHI37TVkCiz+y5wwIv0mYHhOfHzQnEG&#10;HXaKQzQwEEFfOemc48Y3GYBKz26aCszJ+CYv40qtaaQyEx+fOpq9d0JGGDmuCg9tzCG8KIWxNH8l&#10;a9l1dOPrMiCiYsRCVfma/S78aa6VsVaGkdWxyuRERGDsVaqaYP8KGM+OCK3cFBITBAQWFh3CcU/L&#10;xwDYLqOB4Haz2yzC8FvYEeArbpnElBodloU3ZPemF9BwOtx9VpsEg06VNDSr4e7gIROyZF2YnsJ0&#10;PTrxVTbD3g5RImI9iEGpc1SOVHyaVBEcqm16IOIW+pxDfhzdE+IEqkF0ADNjGx0F9hAkBFS/1POh&#10;wkhcRHICclBJTjHRsWK8Rs6bL+ZEAVvyOBlXK9thfw9pumO+U3w8SpO8mF+pYSFU1+X6GXqpQK0o&#10;QqSoi/NWRA9HCZl3EanzdIiBqEXA2JEpl0TFp528yOl4mBEqGGRryZdARChqmW9mu5MYN7h+/sn7&#10;RCPXlInVyEhu4gP7MLjxGp/KjUTOUjuQkVw2vHq2lUyA6Z0RBMm1FF1s4mMg2KD86W8VMYO/Of+E&#10;z44zcyqcvWEmcjwOo2yDDfmHpsdiBxZPTWgCW1U/mEkUhdjq1o9lDhxqpdjVkXrXIH00nYrCm7zK&#10;6ErzT+O0YEXcvxAaamwXF9UHovSqYnoUOiT08ubKgpsayxVUCsK5TCqFCBBEly4jd4unhw5PALBI&#10;h1GF4WRZ/Yj0SnouZWH4tfNz4LCl/zOAVjgGI/46d0ZMTwUABoKACWQtwQcJbBhuuoNwCbhXQmH+&#10;8iPVA5YWlKltYxA0ETDfdL/8VepdzROLb0zvTn8qTywtyBVD08t47F6hdjRin5p4siZAHsAceG27&#10;BTIIKGXIdAGlMGJcXYseOC1/lIzDPit7wHkdL90VLRKkO/Vvk0q9Jj+KvqU4LM7NKCRi6xilakBT&#10;9ZFvkj2GuKX95MpxLQTfrIN9Rw7clKNYk74qVcP2cp2QaiyPjznQzVxOfeqR+LhUe7UZ2GD44B5+&#10;h9V2F2NRQwuMMZD1yfflB5472ZC1XFqSOBfJcm11iV5kThXuie3N5SmMS7Aoz5vLYHAT7zaJerjz&#10;HFkxLsxIzaHU1ypnpBJodpdpRdZ7vcgMQvGHFIr8G4uq6WOnOxhKNr5dHOyEKGoodMF/uYbMhMXL&#10;XOCdYXrgoLmYaqomcS0swMH2El5xQxIOeRn3BVjBrzjSCpLTzeD8jC0BfYFjFZF6JaGlwFbdho/M&#10;RtBt2bAfzLVo7tWTYM9PhhFxX7wQZpQcWWjPk5N2N8FV8ua4Rx9roZLps8JwQf3t87vJq/GkinY6&#10;TZjRCBNYPIvVoV+iLWavOVFgUh2TcPxDOEWyN029InNrehNANAhLps0kd8eHagectC1IaBhL6Vh6&#10;5yAWVvSCZ4T3xbEpyNuzw1vRgEoL9Tpin85rSkwUfqypub8uzV3432RCL2SLI7eMhgjBP+aRp0R6&#10;5ETbyYXvfrR72LNTA0o7FoMzAp+KX7fuDlvh6nIBKKN9R1oM2PPGoyfYNYIXlE4xqD0cED3bTilt&#10;nTPd8qj7/Y9ekVW1xqbF8kbCvBYmaDNMczbg6N3PvvnG8sx0TAGewzvgCWSoAQ1IjVeH3R+8Oji+&#10;Nv7WFDs4UBlo8tZlemkUce5/8e03n6yvcakUn0Nd8uGTp/IfZoK3p5Zf7Hefm9JccBFSMiKcbdnE&#10;TtfGBMFi634OYTDf7q7XPXv2cOPByhKHGGlXFooTElB0GvfCfhYRDzud94FuWvlnpa+8OAIfY5wv&#10;FpeNxOR19rmxyTWBr3Jr2kmBddYgEZyd0zb48ZdvsD2AxkRzECqAKWp6NkSgTDkHjznmOpGGyRLj&#10;Suy35keYY2ISzgK7FMts8sq7mTuZtOvhTMNQ1PXyKq3KxPnq5OGQMga72Rs23vrCl956511y/YPj&#10;IwqFAgcLC5nzqcdPZaDSFOlvI5GypGWv6zE/mba8ztL/ZVWaeMtQ2cpvpgwUoQDPyeuPApef7J2d&#10;v/jo+Te/8c9Xl+YxMADpYMg4OyjrlPFR3aDK0rsaIrsLQYfdetm39+yCGaN0UyfC5mvIWTSQIDVM&#10;7zaJNn9JFYGAiA1B5CYnqJNP3F7zTfwyeaB/+Skn1Vl60n8MUTL5DxPvSA9M0cwMVmtVdkkQj0eP&#10;H+Iu+Zpoy9RcSRj6eQDS8OAGsSoZ3hPDTOAoMdoBxWSu8HNwIaipjlGgm3ccAgtLRyBGJnbFuujF&#10;ktcaImrTVJgUrHE/02YCkm63CGsnwd7qvV0EI85tCjU8rUgu6VJZXcckopLK2jpUCowFwyJXjYNC&#10;UEG0kxhjlGzyzvyi1gN8zZlw9Hlaoom/dgy3KVbD2jjnPXGI8jXHx6cEnF21xHhG1Bp8Ftvb++lp&#10;9wGpv/Cf/I2/AkLKFRbthCdPET8Cx4KsKQghj3vF4YFPj+BSEbKdsw4/W9EhbAlkO6YU61ntxHVe&#10;u2OwcDCQEsja7e9MesO6e2AW5iTWk9oObyHu81bE/Yg54xGLCI7nI3CxThIZYs6KM3CSpTjQKgfM&#10;eM68kD6cG1JaLAKG2ML9HBkqYzEi65HxjqwUebeLLhffboeII7exmJFElPpVVUI7QG9uqQVTfygV&#10;42pRggSPX8QM86QqtyEsgIqNvBXbZX6egIwIzK1DJqP1s20aNogGj82ALcCUi2sqFaKlAALY3d1m&#10;5z18sPHk6eP0zHPxVFfMaoLKA6uzmQiIwfJBoEPtCmQqKy+sMGU90+ybvSWDjrtg07M1o2IvNQIQ&#10;iozFdthQYTNHBKUHG8qUzpeGpzIEexeSEtlssj5ja7mVGbJOwwx6S6QBurMOHcYYuw5AjoKmTGU5&#10;Pnn+/EWolqI5fAQpDf/FJhNsoMnmaFtmBB2hWnRm8QfE4/h0Z2dva3vnYP8Qh9g9RyaOfP4SCiaM&#10;fU4CTtHCkQoHoEeIAEJY752cwiiVTEniSWmIILkmeUftANhtHNp0CAIyyPjR3v4Rm55X0iT26tUO&#10;sg12b6qsSMXcGXyZTYTZgvqCPUaj7xy6udqamSOkgB6hPLqPai0QlWrJA1WO0h7AXIBsWmPwidwF&#10;Qln8F5fB5uXFzETPZHEbefmmgykcKZjJwOP0w82mb80CV0rkxSjUcfKhIg3kMyTq0X/TG4sbGzI7&#10;XEMrY5u7+sIj+qIjKYtzlZSeXWTpsiraxEH8VLlPoxRJ9lk9afrRgCrKAM4Js2feW+Tm5DZSApy2&#10;njFQuGEuWA9vwOaZEglMcikrQRaEmZzUF8UTpzAmRdsrKloI2ZSz6ZejCZ4ATuKQEmoB9sxzJlF9&#10;wdXbssLhwu8/eLhBvwpmmoNAJMp7lBs28ShaQvyfaPod6itAapdcRgYWO0OGjxZvvOpjELh93poD&#10;UrVTjhHfTEvlNUO3iBFTgJKcb7zYakaiN+JXVvntSPEerdErA0CWcn5+go0S+2zXr5jnECPBFy8t&#10;BMwmd8q0GergXDM+iYPveby5Pr84t07CFaYeZS2FtCfVYzAzC1Z2syCuBbBndxPANmiIJaxZ1efJ&#10;FDj49NLI/bjqReRggR9hhGFhlWilSm4zUTLAUgXrJYHB/mDAHcNsLqIhkjdv3H718OGD1GS0QmXP&#10;CTspwiOXBzscyAZzxD8xNth/HAUANhNIuHLCPlaY94meLAEBo2ap+ZxLsEgvHU6AZ82ae5GkTNbd&#10;YRq3aA8gp11ZpoNRRaBKS/gC4rjjO8gAMwzNmA9iUPeU1cB30PtE/s6lqsAxhFc5S6sF6rVyQoKy&#10;8TZUw7hTXAwdUACcmG7WkESIdcOGI5LBgyvVQdwK1FYis3CkoZ6aJtuTcH/nlKHw68Lssh7ABlBd&#10;2h1u3SwcdDMcTqbZdgIoeLvQJDIYzlPAr1P8WVledj49bWnMhxErNdngHfCnbpWUziqsxJXyuywg&#10;L+AWNjY3uNOctRb7hwXnqrgGcXr9gF29hLMlTxeSG4POVAaPJIMxJl8C8MuitF9ajX7zzChWo1lL&#10;h48SSY0mwnrcOa9Eo5PHY41uagp7LR84A6oVgWRwRPf8ww8+COjrzOBQ46KZQNerSsfqbfKXNFc7&#10;Q4PBwzd+8PHB/gWZfTonkJky+h5HaIpSJZ7xdnAJyYfBIGTNjCl5uL5JSoO1JZGBdQbbgA4DWk8w&#10;Wd3b1tbJxQevdptjU6Q0xDY5relRvyWlaaHoAchJg847jx/NjTEI9QJlhKDpEimU5FFZrv/y8PwH&#10;Lxk5PiI1acginUFysbm+SPX0tnfx1c9//t2nTwEgwOPTSQsSQSEOZ2Nzw9X95PPdM6o0tIhQ1YIQ&#10;VhBPqtfEPGoeUF4kj0YW22r2Zffh2vIihxFwEx1ngQD3q88vAI0kUYYcjDnzCovGA2K1oRuZTkfv&#10;BDMSapD5NqePUMdEIoUIvna4meLpfUIuvo8VYpOwVxUzYGwa30+xF0oNa4m9Zb+kxU4UmdNqJ54t&#10;ZOINVuOHMCRn3n3nbW6bE3F8dMhrTJNlDfXJcwrj5kY4bHzBhre1MgMOVWFuMqga69HqDxuDRuer&#10;v/xrv/grv/LO5z+3ur62vrFBnE5+QclOJkDoX5ZQYqQqR/E71ujTTVMWvsqM+ZN/FQPmX5bSRFzA&#10;7OXTVZrUaOojjdjJqYhdGQi6/eLVt//wmxurGBHJfWSo+HSyBsU5SE6Y4nJLJMkvEgUBlUIT4KxP&#10;ohxIVsM/qSowU+Dg0G5c5j6Q9pye9pxYdDa4PL+5OL/BijAohloAkOPZqbphkJzA/Kk8UA5hslRG&#10;9ymqZK8a6tKeLSYbwW1BH5jY6piDzwqHIGz3V8q2njvsQ9IQe3qJgykS8GjYUzFNEmMzWw6lH7Ia&#10;/CmrivOlTVexH4w51YjUJKRKEikCeu4RMB0dYxlwc9afIuRoudXOcIW+eK0RnkqP6lvYzuLgMuvz&#10;GA0eJRsZ/No3vQQBP+VUMVuBuMLwIVOP8J60NNJTxwEneeG/Z0oHkFkg6SldgZCeGEnpGvDZ8Y4S&#10;OUsLcBsYR8bmoXmFvXx0fAo27kixC8JxtdrQUyHnPD664EEwNAw9g+Y3/rv/MsZLLI0ry6x3FZwo&#10;g8pWvXHgDEVwOjTQHhWYZI6HkyOQkJRJKUgcpjJHWgyy0wHIr32HMRVApe4ctq7srDhnPaf9JILF&#10;tYhW8iw72JnENRCNeZKZrY4juWTwCJ0VqJrOYxNJflzokBYK+Wb/Um2QJNq2FYfHL0Bl0ceWBgO7&#10;qGYZN+bwUHiVezSapYBEG5U7BD0P2AI1F8nx6kXMux+enZ/gVrlUTIEhne1G8lYNvqJxZG3HtxXZ&#10;TblTnVayvtRPRItgM/LQQ04b9c+gVba9tcUHgD9jQXRgs3honHeaYcQbaRljEOwRF+OUiVlnbqSB&#10;R7iVtQqMSHxv0GahlhUzZMTJqSjB1fBj3p+amA0nUCFVQJ+CO6umxFSJfPNiAXWuuxBKVowFx0pG&#10;1gnuFsIXnhCIiLw/O4WOYYDDEmKyNpmAMmiiA3etpIg+TZ+eneEm2O6KY5qIG5enSzi4qM5Npys0&#10;kdYmTY20JaL/Uk1V0AlTDfxktTCS7WRP3D0gKJ+bjgAllSKQwZVYTUhrLBvMESXcrDv24LCQA65k&#10;b2+PfQJdHjZq2mB8YoLrivM41NL8L2KUXDPMmcI4eQq1n61WhDzJVhEzsKsnzdb4swSp3A72Rdmf&#10;KOpWx05RSuRPpvYKaCfgjTp+mtbyXEa226lVfpxxScgqWmR7CyKNVy1YZdTZFXxVxDObc2p6XzFh&#10;AumEsKfd4cvqneBr3lmpK1MLdThIUURCkpNIqo4MjlcIvTV9dHK6oiYsGSYcfd45T+o+c18pSYv1&#10;FprIbvVOrWE4TJOXcXG2eVSxI10L1QoSIA8J7Kl0/5sDq74ih0HoN7tREjmGxXJy/WL0xTjs4At8&#10;Lr9IhEzK43CZ7BkJqEZ4VafKNEKQqEzV9HrgAefCWFq2k2tepzrGR0rJ3Z38q1Ro8xAncmFKk+kC&#10;vSJrZdys1B/HUmUuHqSCDueCXjKRKhmNmmuZ1pCPHWmV0r1PkH6enIvaCfa4Z+K7w4kz4ZSPCxlY&#10;G5uTiPtxz8UUqBVmG2GGVyoDFUIha5ghb9KpbSW6YaoJiYEnJaeyNHCCYlAIjtvKx7pnDHllkcg7&#10;jhrYSJnOjafhcvdGKlQqI1uYC7ZXDYD59IT3JIJCik1o3z5ka1byZtO6b508jWRSMsJB50r4OMw4&#10;W4h/sgjAOti0Q9qorgaPHj8itApIY5sZFlKbcHdvQHZLYISaChGemu8wQm1uwYMxtpUTl2GyPPd0&#10;CWalCdZxANFnwwq99eZbfDdKALb5AR+whsTrWDDrKk6zZY4havrQb2gKR/KO2WIaUhUC6FFJg5zE&#10;9FBP+WjYtwVMcjvVM8PONBJNRM+V0zCTSriMOi2YvC9x15HTiVcL9c6e1mpn0jjT51Mkh9Q2OZdY&#10;JR4Urpali2maODo85B7Tf8VgEKMQXskE35APFLtn6RU+6PW5bETwZBIyiDN/Pon7lM+OtGs0OSxM&#10;cbUgqHyHleRKZmPh2brPP/oo0KE4pZXB3AIvYA8QC3K/LEsMjrlA9aZaDqBcTFKnB8GFUaCbAOQh&#10;R2ktPvjffvf93ZsZbnuf4JgByk5i8SjBduG3Lo63n9KK3xrMtSceLa/96te+Nk1Gc3ao/LDCi8DR&#10;zUH3FFGS/eHYH3y8939949uNifnmxDw6cJkvwIYbXDNVZqK1ujy9sjDZ6J3+2Z//Cm0rDFviGhAN&#10;dZroJPAEetPoBt397o+2//dvffhCSq+iKUnnic579NK8/RRZsuH92dFv/Ylf/BM/8zlk7s+7pybb&#10;GmorEvnT3u+N/8//+Nu/997OK+I/DJfkYCh8dqDJ9cREXF/Otu6+9O6b88tzSG1vPf/Rn/rFn/vK&#10;u28szk6Tm9vPDxkb0QvTD0oq1BSvKf6T12eQt4xK1plTQE8pzxA/iHQHj4CgBZvAQyHCZRuLJpJ8&#10;OhHBrch5Tp5stbkcQUFInJ2y2/ZSprU4nsKxe6X4F6egQ8Qebm/vEG1iqokgOVhEcfwfpwOTimvj&#10;n4KF0YDjoIU4qoqfe4VddIuJRiaYcUBN5PS6jcm72fWf/eVff/D4CfUyHsKTN95cf/AQQ0+yajEP&#10;Ebma6CdDwRkCldK436TOVqvqqCqTIsv/35SGdzCaVTSbi0VjEBDP1BlqCF01LVrwTncOfuf/+Uf/&#10;/X/73zxenl6dVb8KgA8JmGTKAuXV3REHJC7DbgcqsrgafKtOgWyHTHehI59vaz+BvTqTUMxYf5Ba&#10;nh34EfkGbCMeS6Y+4BqES4BdKDKyu6T/+FZyJyz5Tk1ido5PTjjLz549tZYYxW3enP5kHmW8nFFi&#10;1VW8zTSg8OAFqfkY39+KqFpshr12yQbft8YCksvX5Ooss6JW51I96Q7A8Magtkg2OMvkD5QlY7ec&#10;l8jz0eCncT3MAp8aR4JR47YIpm/QNck5+dGP3if0WFigI2wlra2gjbdJvzW/3I6AF1mgrAohG2wv&#10;P8V4hkjv2CUTkCUKFQi+1dgfR7izS8HHk0RMY/SsFUc7L6SU0Sqtra61//a/+nX5xBHIwPRzGGRa&#10;Wxb3MJPoc7o4IGCocuXDaLE3IiCcBErfimOZkD2Db7G83Bqfn77BBGOEEbe3BiBMP23TaTcaKsTr&#10;q3FZihRxOU4oYQk3plO3babcLq0RJLgjXlaidzWL+MNhg2dVkgORHPE8KFIC9ukT8H+J2epxsinZ&#10;KxQOaiF4bFaN1Wt2qqgFOcf0Up8hnyb60a9j6N0oKushVx7SBrQfQva0ADl7LqMuWAcDLEtAQgmC&#10;Fjmi3I6TtsXmrdKKjDLyIv0MQF24LZ4cFIBIN/LM3H58X/S3iU4OOBlmy2MT8Cx8bhdUMTt+dHR8&#10;wNNheXSYWaiyCTwPK4chwVe0KTcdoa00ckUIz0NJ8YYvbAMYIe7URth5JouG6THlPBgYM+XMHIcU&#10;TYUy7hWQsyMVX04Ew8Zyvrhzk5XgTzHd3pWatlGlX15D+MESRZxgNh/C9zKFxi1uJSg/VXyDbIWP&#10;JcXmeGCOMb5sYwwtlUeDCbIpWG0OcIOeCEMBKBGfQiutZR/M0ydDjRTsVgqYEhUVqooHeCuUoFxx&#10;YAh4caXcXf4ppDtMAEuop5ApzowgNDpOqa0d0CfqOzMOqCfLDnPALuCndiiJQoMgOkCN3+ULPk7h&#10;cohw9u67KbBg/JQwGDPFGUpVhIuzpIwRcXqBR9fmIlsJ6vvpL0rXmYlWhAOdQ2KuVbQW4Q15IG7F&#10;9G8a2iYvUhIKWqTzW1wB7IIAfpBtNiy/a/6WAEg6gZ30kCSRHbPH3ag0Kk84M0XujNvtd0otNrY5&#10;kjUq+InZOOgNx8BFqTUXypxeKTrAVRfKF8bw/Mh7EGD2TUpsU8YxFXHGFxr1Od9DlCAUm3Dz/Noi&#10;DYsTVSg+CDqiKr3RhOBuRmTLEK24Qr8zxqxlm81s6J80gGO7UY30mixyhdcXAnuSbRxqAYFKHrtK&#10;yr9a2rLqWLrhHOqwOqt4VZ8eOXjVC9kDiRzoqSOvvkJnDeB+appZdVhq9jZFHrXRFebXQFJQNT2s&#10;hbLFy4hBVIV75JZLHrAuhg+1fKrYi9zLEhLkwgxS0cS0Z8zLGy2jiZajY7lObj9yYtYAQrCUM8dP&#10;sYx2dTrM3q3lzrCnSCJNYnETsKDw6tRhBjFK2Rj6pJTITJUxeZndiVC47Uyh1cmUgy5Iylc8t2Sz&#10;AbiIfunSULafOiRhGECPfLaiJcN4gkPB2wLlo8sH64zlB31k+JK7j/yK0j2NKw55IEukPx4zX0NZ&#10;aXC3kycdK6ySlo3FsFUSxjKDtxwZLoSMjVXWCrWoDm1mYCKsLd8nYG3OznDEJBWj34GdZvun6o4p&#10;xtDxbkQwNCvKYUspnpdZUaDORyEHFCjoFoZaLhz2XJ1wW70d/lKJdAJNoRMTV1d7nAarAHPuOo3D&#10;62nubEdneDfoBXdgrnmahITqyFMs1CjNw1+UCCa/KbNZYug2XpKpBr77xPam+KQtxanl3E3OUHCQ&#10;wDIFlI+9GlnyCJ+o95jpsVTjqcXY9pNe4QTNqkGaj3HlKYhHd8NeWg5Y0TlI6CyLQOOcHL/tTP3w&#10;1eEFU2c6HSp3r3Ud5R1wJ3xWr3u6NMdAmnuYDctzC483H0AquLo45+bAwAcCGMojgsH1Gp3t08vn&#10;Owc0rzTaECZvbKJkY6miP8BoUmbAj7XubpECRNo8LUUcHw41x1NFWswbkcCLg7MP90+7gnjOftEJ&#10;WloizIC2zXtAm7tlYhRsYAfB9a7QZ0ILzmL+9S1xHp97ftX4/ofbu4zm4+1iNJULgstqz6FlZFhn&#10;SN9TXeaCWCdYjo821h8yF3VxkSsOd8sZehpSZ2ARAENEX1A+Tul1wESYpZPURjl41SnNekppjQW2&#10;Z6OGgDM2yiYOY69AV8ITicDNBGMEFIzzVMeAU4tWN0KCPehP0LSAvLKGnAovBMyb2Po4xVBsBbVC&#10;p3dyDm/GwYGPY8voLZuByWacI8fL4oExnDQjEc+w8wWQQWbBr9mD47OP3vqZ1bV1ieNIWS0sYiAw&#10;k/ZoBnatACnWPV05I29hgFmpzKf+fLYy8+l/xTn8+G8IZvnFmHFJ6WwSv4h+URHP7BShLEbgdbiz&#10;+50/+H3myowzgtP9ZJguSSPMOnvINXp4NFMqGx2hFnulYo4e6hEldSQtw3cTHMYrBFKIuITxtrIc&#10;HCUrY8SckHVviArYViqZS10jygeXobkDPIjn2WTyIaMOM8p1jrDL+dXXTI0nm5XlZyQz6iWWP5lr&#10;q/HlyjZ474oMFcZtwGZPeya5Jdy13y8qNlaX2Y8kCJCM0AXkL/iPyou3xOQW3MiIsYruwTvCIR8s&#10;8h0czQylIBq3fZ+9gyWE672wiJ4q4QExtl3zWNHZeYYQEPtBgEegD3DWoT0O0ENz/Z5gDwyOm8L7&#10;GB5izy07e2Hyr7gFA2YBcTHNjFmqJdfzcUFE/gl3tasm8zrzGg420f5rf+prZh6wLa/6uzvbvB34&#10;MxafVig+I50k0htcr3pbyvTScAGubDMC6GBDux0UYASnkRjG72NtzcPiaHmsnC1AL8xwopYrdeIY&#10;C038QnEmHt3EiJEC9pnpwGGJ4LEkUjv2DsxSe8GNE8qnGRo5GhsuIdOp1ZN8puQErOPa8WxeW0RV&#10;MVcnN0swZEXOz0iXvRNSF3aHPR03tu/jGwht4apcwGFJD0llNbhJMlpiAoxGyus2X7KaZU2q8sOC&#10;6tbAvLlWJ8Upg2MUGN6CkoshjscHs2fVOQ1m6qNM8AlxWRI8X4TeaK23ioNS71SFZ/y8hLS0Ygsb&#10;oIpIeVrWe96/2BGiH06QRclUyWD2hA/dKg1VTpoWYEPxXDy7RdnFvBDZpk5tIp5GIx8umGVB7Ela&#10;2ucWC+GDqXkysif6Px9uDpKdDKkUKaLi4L+OYKcCUYaAHjZB68y2L91k/kumBBpkvAg9qyhPzJqd&#10;nllaXMayK8o8sgz2S7lRAVNDa+YpyARz8KIYIekNqUUFf46Ev8IogKhTakDNjBdHnCIThxJ5G45y&#10;JPhckp+qehNr4omx/4SbTA2pHMMugIyCspUNdyi7jCmrF8fH8N9kZ2GbiDlYGKPlWxhHKDIx2A4X&#10;6MWQ9ugjbqR+kvY4XlZJYrAANj9JF4OnmxAh+D77OtMabcWhcBXtOkUplEbN9XN5sGzTpacoe0Ri&#10;dAg8eKFxKtnpZhFTo+BpZSza5faWYDR7+H7OXap2AleZHSSpLJ0igXYKD4tPkYLGuKdkv6nUNxWw&#10;LqHKjPExbbdzFD4MKKN/uRDh8LYF2FRNFFJMDb0mogQa7DjRiN1EKhCHaq5LEGaGk0/lk4yzG1Qt&#10;VL3wg/No/ERHcan8lsycCiqBMtZFcX2CAJ6yggDECpnvboplPqKhL1TSckTYT4Qj7CI7p+9NaXhZ&#10;qhZQ2vxOvB7AMy2z/par5DxfY33yT1uDnFJl3xEfankWaSAAaTaqfV/sYb4B3wS6gtNI+IJbIAWi&#10;vgpzsop8qj6pZc91Im2i15MhV7yL5NKcCKPMNLlF0MldystMPq1YOnvUyJbDpWdOSkP3cz04270S&#10;5ZX+LwnS5DSS2wSm/MriAhV8OFbIv62SgFThAidA1ZJIKycx/IbqZhX1sImoqPbVKkNcC4rGww9E&#10;wh62UCNeL5PV5LReHDTRiqV0FFqWI3iagR64KMS1aOKkBwCSN1Ci8rK0+5UwAx/LbsIwEuNJG5vn&#10;SqCSzsM4INko0VKc3/LKgqIItuO7zSMNiAdBI+4eVgyv57f29nag2WhyCXH1CCqL8vm4cDsOWo1e&#10;BqoCC0LowF9xSsgpGEkAbwKrSIpSaT4GHi/uyMUm25W2Gch1JDRSi7Fw5Dbg1JzINZj4zEwUAYBW&#10;zv8Ij9l0rlAhqjij6eDVCYm9CP4l4sijUkYZzj6YaBptefQ5oU46JkuBChKRDg8IlB9AUBYbTEhA&#10;MCq0lasoNH/ffPToiR2VgeqK5sWWg0gQ6zoJLUogFlSeHZj15qFXkqO2o8QwsTkCAlJwTrX5v7oO&#10;oWBk0JnVSCuWZtr5CMnJfIqFAQYhUBDAs2CBibMpLCNEzviR6YXvPWeGnXgBjr5SGkcVT02yOXDA&#10;6OfSwIU8wHizg0TGw41N8hO8L7uYWTZYUASIQBkxy73G2M5Z7+Pdw2Z7shl5APa++RS0PRqN6G41&#10;eVY6Bml5uIbClDZYEg851bSothj57ePu80NASivvmZ8s8RX7CyzPqE2eO0dOqmIwLOp6GHy6Q3k+&#10;+DUkaIktujftD14e7p3QrszgvEjeZJ61gPHwWjY+FzPeXqZbeKJDttQ9P91YXtqAYrm4pCMWA7Ib&#10;ky0AZmWAyi1N2sydhp0pWcfhgLCBrHWnDhZtQhFutRapFqbh29L6qBwnDyKVdUyu3Wv8k+2LzYTY&#10;xheh8vp6eRclSRS9SqNjxW/s1+I+ObOr2cwcGjAFBkbD/MmY0RtowJub65wdohtiRSwFh9Gg8V4h&#10;64vuKZx8QxfVmQk/+ufoA0wufP4rv/jO56h3rfCXlnFMJd4AEWCgLdthRxJnSQFMa0rxTH7BT6Y0&#10;n81okgdVEfLHqdHrBKmSmZ9MaSLiHLtojGRKwwmiM//k4OC7f/DNOcw5lZsM3Yon1qUQv1TzYdkx&#10;d0wahmygTwu36JgJiwgK0RHuMnrHzKOX8E8SpBqSfS80hDBpgCbqGR56iswokVCkHZAwdzpEJjCQ&#10;KdwB9FPpMqUBzGfCITkM+TK1ZwdvXFH9FkPLNHPsJJGYXKekptZkUupxokPI3tK/2Sqwv2QbYjFU&#10;gjX0x1SaxqT7nUQUCjEOHA8PKOP0bbL6SfYnSm5Ij06truIaBNlIb8hkej10fS8IS5kERj4TlXPc&#10;JatBaI1BxjVzFtghDBTZ4jvoQqOZB0eeb0KJ5Q2J8qBMAhKBjLn327QV0LVBg4PDM5I5I2xgjbjE&#10;SAkLBQ/9r2anABQW0NQqc8mCkDpCxglaGXvLFeAU2r/xhUcQitDcwHsR0YZoo88syj5bhMiYwhBL&#10;FqoGPXAk+pbhOANkghTH98PB5TOF87VBVuFLMCBMj8yyvZfXG/Fs+J3EiOYeGpREY1TV+Zp6azEF&#10;UQ7whEKShSCkJskVh6Ck01NQstOgmAbx4gIwXKfEgClr9Hw8GCGqEbzeqOo1+dh5Py5leWtRPg43&#10;TgXOIhU9Anneq8QG2ArsV6YrxE1GL7LRgHwMWlnUI89TtFRYc25XMl7v8vjoKJ2pkn+sMEtmHbx4&#10;8XH18ymm2e8fHR/ydYaE2F3DH55rce5tmlRLIP1/0iVVSTbb6bS4kpRuLMLwi0ZuPJfJccaDRKdI&#10;PaKSdcL987mhm88TpzicO/rxRd6rImloA5LKSgVLpifU/zlbsfVkGdolfpVslYBmb3cP78vpsY0q&#10;jKOMQawao2/Hi+FR4CC5HWmBUSRkZXhAAI27Ozv6edhiRld8hNNRee5sTarVsgxy+Dmegc499vxW&#10;5QBLy8tsaww9RE/2K0EZY4s43PbTWaal+YTyd/r30+9e8m5pcBcX8UdAbw78gcQp+YQzqhYn1RXr&#10;Ts5dqhpChHFtZWGp0u5C0dNJ5CQeZCDUQorgRzjLJRFiJmF2pg/vEDUChxElVXb4KemFQ2aZiEp3&#10;oWgfibf67XQToZ1wcHAcFH+QaR9d0h405Y6PTvf2Dj/++NX29i5DVGtCFCN+ER1GJpCfsgKm3D2m&#10;4znUlclMx7QeMQK4B1GBNI5jA7LINnPuEDyIbrfP9yNzByhAARbq4CWfuL2DeCOivdA3+slVjaiw&#10;tlGu86Sylnxdu4aV5HDxSKOLIBGZn0KGNBkKMlJRDtE/KyZLgYicgqfcvJQjDN2kstjsr4YxhEyJ&#10;TzwUep/yUxylKaK/eE+4ifqQQZgm+57pJYu8bZQMRgknw3MzNQo3Y9AfNXoogNCUnKgbEpSpoCOV&#10;mhFCJD2w6QqQRpXCJD/scLrUBePYHSZC6WIib8CWZGSl85fYCaRXKeSKnnKFnqGozM/M1ocymEvi&#10;tQqrU6gaqK2EveGhbG/tISTICzi+GAyaxCqVDbHRxirWVkUNyo9U6gaEeg2Q2uxYgQAeMe9MLhQl&#10;A0oESe2oF90J7mYOiVLaWGLeNhNi3fi8AI5oSfwRIZGclwxGtJ4MPbmRypzJG4GcCV6X8WPzi2AQ&#10;vL/aIS2QtiUJlS4osvsMNU8m3Ghsbmzi8Ux4zPHEekQ9UwgWipLkcrVPb9zRARYSi/3q1SuidUrT&#10;/MSWYioLMSlsGvKZWCeZBiwcRR6jhfTTh3UjKIZ3yFkCAL6CclMkbz5R2Ei3rX5xhpKhTT9Pswpe&#10;D8MANXpjY02RlowjjGjQTBSixMVCoVKZxOlDEvcMVHgxn0Kd5/DoEHudyblUKqZEdSj+XDFzDALG&#10;SAcCgEkpP6eLwjggfDQsw8zLLQ4UVb06ZDLcMp1CDx9ucj30PxAgEixikLmMXj96UwQ5lKpanBS1&#10;Z+gsAj8d9Tz2L/GoJyfogyNgDVEWvZYuudzyMlg+ab+4ntN705QO7BuQy8nojNkgB6fDk1qOsQu3&#10;SVfV9CQvQCT48uKc50UTFC/jDcVozTXUxSrybTrOI5YIudHFMtcRtEOQY87JWvwDnJFDzGrjZInS&#10;OASEI2IV5CpaeEv8XFZpo9y2J5m0eXFH0guMJQBo6S8TAtE6xI+cnxzO05PfHMoEopdmYwPE/6rX&#10;dXbc3FxzfALoDhQHO9+9bex2ey/2j6jLAp6w/2xXFZe7hSkB14cgycFRzQajssYY10ZpReE1qxcg&#10;JBw0bDv+6uz6fvv86qLh/Js4qQS/8iwHVGlUMrq62lxcXucUoM5Mt+Q0vSKovc8ghOXoXBjpremt&#10;w4sdVD/plrYPYjy7QAAMl4o9o/JFFykiVXR0gn+eHR9RoMGg4Kec9WSjwjWS6WiHHp+dgndhii8v&#10;KelJJeMvpgkzg03GxWRoLLXBVa2cVECwEkqC9K44OU3YoqZoiezQP4aionRBjrhoJYkI2UVIvDi6&#10;ne1tghwCEH6rphp4fmn1ucJHnPMjAiDah/gloFLCMD6uGsZ4W3Iejiroh0TL62uOzIPNjfBRbdKL&#10;QoDKn1WPlQ/P5u5Mv/vlX/jcl34BM4UkNDc1O7eAkomMGazcjxMYEU8BrCQSGZIjj+MzKc0fy2d+&#10;IqVJAvPpP6PfTm2/YF5PapVokpOwJdTY4vCc7O2/950/WqYR2lBX+AC8t3AQbj+4kcygmnPK7oZD&#10;xf3anEnmN0VztcRmMesa1acd62iaaIhx+CG8Gva1pGgeASRAXsGxZ19m/aUthBFs4MGS4PGVIGKI&#10;X1/VZjwC1p4oQo6hPEI6EaCiwfNnwMMF24ZeicODIyKEkjViX0UACStKX80yHevKwBKKXPTnZuYJ&#10;tHgxmTl7Nbab+xqnSZPjTljLxiiglkPPowf9wj4TUlZNGw/tDPEgTWS5z549pgcSA0JdhXzKSd9t&#10;YkgSCAJ51GaO9vd2Hj96wK8E+qMkC5/cZEb4nmq52lcOpcqIPLqxQMDZYFNga2jlABvhnHlbR40P&#10;bTF9LYJqdZfWmrSzUEpxWqAiN0ybishQGEk2OpK/tf/df+WXeHWRkQh48/yCYYCjnCuOYTkzhTsT&#10;vZC5A9WphmkYRb1ynDb3TQs/DoiQO147AGuI80jlrpGBQQ12AiwFleYmFQuy5HKLuSGRqL5Me+Jl&#10;i1jt0hHaHO8IbV0Xf/GFSU1NTgloSpAhj0fNBI4fnpiTJhF5AvwV50RVVwlN9qVDV+ZYL0yhLs3+&#10;U2pegtySGldXVqLJI2iBp3GsXlyj2hEVu1vqjd6RlBf3O7kZmQ8/qJYSnmj1/3EnuENMAz8FsbD7&#10;ips/PyNvYiqGft13c0ZegRKYiYC1mURu1JOFtRpuy6FcPbZeMpYqhtbcGGcDJ1aIgIHaR8WRqjvi&#10;6Pp1spcq4HDX4c+rGqRQtX1QpjTcNUGmY4AReEjVktdLcZBkN6JNW7nmuVLzCeGEFxgfqUMgiqie&#10;faj8GAX2mRG0WSW7c8E6bBr+uDvWhcdGgkR0EqFrBYI5aXaS2AHit9jpHP5iCaqmFGoU59n0dUSs&#10;JeyDQO2D0KVHhzQkDD8okhgF8xB5GKVlkp1Jb8xbyhIy17Vu5QlsoLKqoC1O6MzSOdVB2bczWrS1&#10;O5JDlHs3nE9PHgSFGl1mUVmnn/GXSioKBtDs5LQNMbYY0ZBEzLQIraM6LX0Lf1kNtaCJ7Ck+ggwn&#10;oScPl1E5eBo73tlBCCewHdKGBwBDLfF6fw99hWPoqbRKgWOCEpCPU5mD8H9yjLYyydLw+PDi1at9&#10;XkPjMX/pubjsXiMJgvtENQHzR9Gpxl2BRAJ5qOtwisC6Smb8d28PJYdzsmyuAe/dPcMgsnsPa1QW&#10;hhWNB+xjgnJatqzacrk723t8k/siQWKRSfkkqEbRVX4LYg+ocYSnRY2EE8w1EN+ThODo6pK4/ahG&#10;c8LNRQmek1JSfUI6bwAJ5IRAAGFxkHerYIqqRVuTVO3UrmKHqCo0R5QS5ik5NriA9sLCb1cJXVwL&#10;ah5qIWTfkJyIYkCXDWeGV1bHTYp1PrxkR6Vi5zQVLpstfHqCGorlO7KLtHuiZgsDtod8+fERzfES&#10;Xait8hp2d6WaxM9ALiVuAYFfVBfF2y7XLDGBp5+3ZaQ1ufzlqdkraeo1yoFE+CbJXWoITijzpye0&#10;5pv5eOOndJOLwfP4HJ1xQ5iiRAcPkR/h8AidWHm+JpFmPXncxE/cC2aSNRTIshztAHjK1Af7BxlO&#10;Jh/P6cuZCk9uQ3JQJEOWV5WZ9O1EoEzm3IjhIYNFWXyMSI0oNYELUTZkQwIFkCntZ2IACKh+Au8T&#10;brDtPbyzsv7hU7GpyCoyfuHeARrOQ6bOw4ivSwwplXYCqsg08VMm80b5ukwxwzodcuVZB4/k2OE+&#10;AipXBK/4pH0iwbZEZwglQFUyIYoLLnuZblJRzyq2S6AWuaDL33qULUwqgoqMVj08XgkoAfs/YgmV&#10;uDPOGwNPmETZh1R6eWV+YQmU1gYHJp8wa2+BnH1mYn6BRiPCeK5zjFnWfBRB1vrGMoxRcgcqyjfX&#10;l/Rdwu7gVOFdoXuzxpAvcCmIGgGv8jLebYUiXOgfzu9Rf6gH2wVKr0jqZMeCnJAotwPFSBYSX/PN&#10;lDYVXldGQhEt/sIWo67OdpIUUOFelbRBP514OxXxq0BjOD6erXQ0iZHtDM2mM4rfHPto97SHABhi&#10;05Gh45v8rkgq7SKnZ5fnJ3T/jncaQBFgHu+88cb8NB2HatsRm/A3FYQbTtHZzf3uWe/l3jGss2Yb&#10;hAudFdI4qjAoRikPIIELgdPrwSImJtgth9c0pgMHoYEVtUTQaO6dXVKluRBAB3mRVRx29g1PkRZ+&#10;tOIhjNLGPg8KAJtDRU97o9KOWpucxvfOR9tH+2d9jhDoiBBPBgkU3RGxt3tULu5vV5jhCzUrs4OW&#10;qGmkdSdOSiIcBxndEuXhdCb0OGHKBN+Md4UR1dbA3vPxxhgeQ1OR8o9WzFJWx0YVNZf3TXXaMK30&#10;Z+XTRsofW8d3uHSSH4Ujkdcgipqfh/Om46d18AqF4iNC5s3NDb6lYIBYqn88xRoprScuGxiM08eW&#10;0vunbSNxvCUP/lskSC6DI2ufbmvyqjFBoYaLVbwbyuLc/MTUDEpb3H4paqUsYzNNcdDUmE6BZVSk&#10;qZjlU/lM/btyl09XaT6dzbz+cSrfeWKRziV6DRMoWU1AzjY3D4Bxdnj4o+9+i3yGEatcFhm53Cwz&#10;EXJv8gSo7D38ATFgiFGE7X2pfmGZa9zT887qpyVO0gLHZqQ4LwM94VZmxFQUzl+LNnIrwEYJTWdZ&#10;KtkHTjWgSxBjgQ2BQm9UmUkA6sgnhhPDBnhLdEYePSkQqaqf8D5tIsSSNFsdHQJwDrvnA3wQHgoR&#10;govzK+y/I27uoqvUI6rsQMXFwwKGhg/CwZluNcZR3cL/4ssgFQLgascCA2nojEVVbhQFSRRpyzfX&#10;TFSaViJTODP+CV04I9FWltfX14TgAXpoc1AERaYxiDol7oiNkwdS3ilqPNmU5pFKOH9JwKnzxMqh&#10;yGH7MbVSqjKWymVkp7aTmJwee6x6bAsBNoMfTZQduc2Uhb/zF38VCNUgmBmlqis4CIAlrQ4eHknx&#10;pqL8YhBeJQssAhG87TTMip6bQ2yHDYFZJKmoBv2E7GrXkLFEtpHxdhAJ5nEwEgnsDDHmto0paqrO&#10;nI3MP2aXxatwnF1CBkb6xm9Zx4f5EPyIx5/6hmqzo9Hv4sUShMkWkoEJVJhoKr+mohoHnwyoRj1Y&#10;5orbC3lUBBknYw+xurH2x9NZZb0i1MTwvC06CpCU6Kpzko2SI0gw45s1pX7xtjL2AJ4cmaRUCC/x&#10;eijRCc9gGXpAKXK9ACCDREZIyUam5I22UKsgATwDOhXdO4FRdE5twrbSxccKc9/bUC55CDxSEVtJ&#10;h4YLEcBNg68Pl6fEvYhBOavSYaDpb8rEDCgW4YkWeVHyKGUc/4m1U1SVoo0MOCeKUDKF7VOkW4ut&#10;HLPM+jAJrk6+TFSQ48fjyFghO5F4VQohikha/ctAbtIYdSCM86XwviYBy2FNw3r8ZwY1sEcx31a2&#10;iOUF/8hYCFLNIIhETWZcPaFlldkyBNN3SBXbBM6KpI7INq0fj00ki/aaReW5I7+fUiZcdgke2g41&#10;sRMNE4pnbA42qqgOPknutiTY4za0OOVIIo5rf3B6HvxoU6Bwu0Lo1aOJrNuiaKcQvtgLkT4mdUEh&#10;NbWSicwo38rfiN0gXwLQiDTqLSeuRZ0WxBkHx1++4OFQaaN5lY5xZuSwMBS9mTGAAAnJDIVsXgDl&#10;kB8xZo7CKna1yi/YMowa8X/66wBD/aDzM9IVqUNEAHwtcHhFIqQoHGkGmRW5BHY6DdMEyid2bMMG&#10;hmUe+TvCbqY6OmjcCacqyBGV4wU1vgzK7vEC81LrQiBP9iNSXHJ+MJ9C0kIoT8qBqtlhBiW5/mRc&#10;J+conBCO83pidP/CCCVSs3VqpLmHy7f9kHxGfQIuVZ/Kh/IaXgmKydOMHHlvb+8gonP6ZN6FFILf&#10;4p9VTFNr7/WNYFKidEd7ksOXeCV/WTpgE744Pu4Sj2H9iWpwFYRG5H7pjCLmZgwORgDZK9uR8Rag&#10;SAACYbcRQPN68rSMLMe3NzqETZnuiDMgOsHTYFT1CxIdmRxlQohRte2KghvJMEkLD4J1KI1yXk8F&#10;z0Ydhi8l/bPhx61FwkA62mN5nb9EotgbkMzUYHgn3GRAgxkCOapi6yLZPNbdnT158aqxw7F0IK9E&#10;uwkGByuQw8KmikJ6prCvsmlm8iYPnDkwPb4pcBxlW5kEDTh+859INlvTFh7Sk4iaKQOjdAq0KE/o&#10;kK+FpaHoUqazWdE2RaM3zC1vzCHjodh5k74OEZNUSLC0xe8ti5RGEyMYwnEMWAHJKfgw01b9N34Y&#10;D6YtM96gxoic6vQ0y2oRL1V63igxqKY7/OBSQ9Hh11fVplidjQLiEMHT20MIyt8wrICNWDEk72Fo&#10;E33gDm4gUFDUhFzOABSE3JeWlMqEmEGDAzgJP8Kps3khbGysIy6K2g8AH5fE5ZqxmMzYlQ2bgI9D&#10;GewEeIdGjEVUZmbH+S8hOfHB/AKDFtJLck//t6gLb0sehWgQ1GPIJORLxM+E2dh1vKg81qBjaoWL&#10;w2B+bS5L5GGLrHi8vY328pRfwxLil3k+fY5175KwRaebBnf9UFq/+3edj3ZP+k25NwD/gYat0ap1&#10;BsnvkobVyzVGUtLJ0OrMTExtIj5EyGJ7VZvAAos/2WmRMPH6y/v2Xre/dUj3OXIgjINEhtlYhE2D&#10;UeOq9Vq0ZA+uVyihpgnTwrI5EbvIExd85Obg4urFCUfODpMKy9Sr5rQMr9dXoTiO4WMWp6gLU8dA&#10;xFV8JwdN3yBSThM8E3KOLwwd+S1InnQtg4KBSbEHnBdwg3Yvauep0kyAJ3ECIXouiabOscNVt1ad&#10;XxKBXYECh+ACHAoGA1KfSRO8m41eYrN9Gc6mN6YJBJeqe3sATXhKyDSdr1oqOYdOPCARtT0rcb+9&#10;Tzo6xubKMF10eqaiNjKEqbbxE8Atnj18lo3NTZ1vaKIkPVxCcGNPJt8nucK227lOXh4Z37Sk6C89&#10;5nHEJD9O4bNrml6cqZXH7zx554tIVuDRlKVfWER5TdaZ7Wvqo5lnqOc8ylRCpk4VORWMUXLy2frL&#10;J9/8bEozIp2NXvtJ2pO8JltbkcLkM6OaEN8upuzpwcH3/uib7bvBRGNINsLPbTyfGif4FkSG1pjp&#10;PR4L0ja/6GgcaQdASwn03/4kf8vIB68XIFXeJvtpCJCn0FGUTE0y2WQGBSrbDumWJQ4s4RMDJ1y4&#10;PQJKq5MIpSNRk8ZtpolSkmrMVEmSstnw0SSK1rYzMwX/QsXeCjR1Tahr9OFEeRsc0AkcbBxOAQ4I&#10;n4uj4Uc4dwZeU4dOSwco1fX5GTDbPfkMEI0sVDl1diHYB26TCBSb6N4np+FISIBKFuBcI5D3DDDh&#10;I3nZJg9d4pIdjDKOCVYzmCSdPhhMqzT83NbyjkUbYjcehomNskog4zRAag8xJzXvkAWQNkz0PtEB&#10;hc5wdR5Jgygdi5TWJufNsLWNotmFf+8v/xpcydQlJtj5wPH8GktMYYGoV2omSn/RwNYnZa3NstPX&#10;YY2Yisf8LDeLOednIe5jPniidmjw5BQCcRBbGwnRaKc0iItSrLB/A0Evsr00AMhcBBDksLEN8Zd5&#10;pmS0OEtWVS/E7wrEJ1SdmxU4BNGAUGSfjxsbNifxPYZVNgRf5BkYhPMaTJjIotOyqfHZ88rPKLZi&#10;VdK4iZY/ZJj59U2mboMZZbc61oNe9lHv8uMnT2Dhp+Yr6SuTNBzpSfqo4j4j81jDSWpE43BwvB3b&#10;/+zALl1pHCXXie4WgW95xLDyhDn5L59H2sZ/0z8DK1fpcdxGnhkP27EGOeyo6dGTRz5m0mdloRTS&#10;2M4FGygLUbPk8aOoTEyb9xs59qLRBQUcfcBD0iqqVEmZYFKqBakkNzXLudmKACCtpQ/0FlMoJzuN&#10;3anXA70LsKrc5/IK4TCwxjjDwgvAhjA7BVI+BQCVzyWcIE3ncVZAkwcBFiuw6uH1/Op8MBtG9+Pj&#10;ct6UVZXET6MUX8fFGkZYqnAU9wzbOBNpkaVWVzdtebTiIG0uC172V6aw2wfiIE6FmHEAlERwAGwU&#10;mUbjjAbyjyhUmvK8wQ4YPBQ7acG8gg/lydJMixPhWbDkNlmpOKeXD3cRHVXSYLSSrGql5V2Oe0Y9&#10;lAKVRaFwbiH3q+OMDePhloaSrKuowuMfouGnQFa0hl4bshBI0/Gpvbe5PN0skXim6JGaK7fNwARb&#10;rezpCkEU5yhnPZxUi04EjuZXrwt2uR6dRxIq+3dxLvgtd2WS0nQYgtJRMFQmwRY9J09bV+SLNBF1&#10;FRNX9oqqOlGy/i9lGfWZCVXRUQBKJzkhCUmXEXUMxRTlvB0jLE+MjAI4dWqVu0laYGdRFiPApi4R&#10;qM+CEnS70vXm1y0m3Nn0zzWTZlBS4AXZbn66xqnZ7mUsElElGq4mVw6Qbd1c3fLPvV2IUUc1iJbh&#10;JVD7jg6PT49PELrbfrl9uH8E/C/fzxLKgDHfvjNfnF3sbu9RkuLiCRgAQKAsUqqysJB64IhtmE4D&#10;GRcZ28qR4aypkOYYCur182xOKm41bNsggPdKDs8asmPZM7zSoMxBUoq/saXlQF/2nMdkaUiJdj6L&#10;aEZtcaVNBKo5lXyHh0J6AWGAPMS+JpTWlfQw9OGtePNSQOHadnd3zfzxi6pW0sUZBU6HCQBzyALl&#10;yfKAUAuEDMmC2AfXsptIMiS65ynKcXx4f7ubANPtVYOwB8HMccALaG0uoopJQuI3ScbQai5GYhqi&#10;QkRwv9EPpTQ125xxvuEyGYwTe9jw1rGStry6xsbm8zH4NAERk7HL7QkU3FJcF71kHbIcMNVyKw9h&#10;F6qCmNkphH06OMHABm2S7GQjR2Zjs3T5IO7dViWuRXTM8E54wtlEArnBl6yoqoSRedJqVaWbH9cj&#10;WSmeCEMShpPCdyzs3v7+8Qkqutr1Mi91cKLoKbG4mNjqiF5e0J9pAASxnvIUIFHwIhKHBw82H25u&#10;Ykq4VbwjNhmfQjdnNc4irSvbbShjBP1lBaemSIE2rHd5Em+InjOr1eQRm2NtP7MU7YAAGw7rD6iZ&#10;nJS11LlkkBHLz72SgNm5isVmtiPdKbbRMfgvYzDMaiS8Wb2BW7W8oBYU3PpbxH4gudHC7o94mbJw&#10;7ebFbeOHW8eXLcSkOrsHu1yRqaadgUJX5PV3N1frS/M0+hC9EHpTQEIArHVHlWDaWtD9DaA0lWVW&#10;qdcchzC2fXxBbkv/PE9Q+AtIFCQRjgpiDxRYJseYBvIAIqJKaQpVC40lQQh85jzEk6vr7bOLvqx7&#10;1WukcgGNOX61/2B9kTG5kHopoc0TkEwgyZNaUAo5UgPCHO3etE6vGvvdK6AebJ5iG2m34rTZfUH8&#10;p17K3QpqDWlShZuxODezRuizvIwIt8M9nHNqlcSGLcNtJLNnaHAyyXYgOkxWnhU1/BuZERMOXrMG&#10;fm61RuUVqsSo354z308GEWeXkjXgBSI1SapotYqja7IgMCZAHKTPsYmI1RkBAFUujX/OOcDyYKPW&#10;1khnHgRuk3DhBLyJcSWnAlJwXrgu5YKGt/CRlhbNdk6OjwzMRtAAWZZJFmgSgQdOx0ppo/3lX/rV&#10;L37tlx483OQYcX7hJWMQ5Efydj46x7gmf3ldjvErUzGLKT81oXmdsvy4SJPfDf/iU6lPij7VUPO6&#10;zjP6hp9XqLz1JbFPOgX+8Pe/0brpz7TRxCPKpOWYJN+JHbatRxfbxj/WEX86OUlXkEpUkXhlD+Uh&#10;igWr6CWTv5o1hJ7TY3PL+lWAg8VymwnKKksr7QaipK07VBZHw50wN0XNXV9dC0Bj8QAop5ok627S&#10;KzKEli8D0PipiPe2HLAKhK+ZimBFO/2kysdharDq8ukD8uJx3E4wApBjCwUjZX/gPDYwDEHMIEgM&#10;xSKC9lvaxzodhi7M42So66Ndx19Ye6BklCmZuN6F2G7/B6Z7jPkwvAMt2zOzC6E8aMkF3SEyyGUg&#10;6nbsT/EyaB0tarqk7wyRl/6dCewJmVKTzHRptcLn2b2CxjgNzKCKWWNtBPqldzlSiVkyExvrK4tL&#10;lBwkoLb/wb/1Z1NPtzCSyo6Cntg1AkrIsgS7nKwao6v5o5IEtKFpZyx6B8qWUraNjLTL6G7M9qtX&#10;L3nGbB4udGt7G7SWr3krgF++n6zUBNAhLwC9ik66/7Ad+gSnslSvjlucL/b2dzgwKU3cI1ZGPMFi&#10;cdQkOzvC/G6evELJHXliABZ0lEJvw8BFsc0GUh4/Z5FhDiyxwTeQEnw2pvsxmyJzn0gYlNlZcCqO&#10;w70uz2Gbp+RrUYGnDjSr8EgJ5CVDK2Za/SVrJKuJukEvIkMdwjzl2vTRarliY9jO+GPmbPDRON2N&#10;9TX8Sqq29L3MKP6b6k3SBopFePMpEI2keWOz3E54ZdE/uIZjRFkMkNKWr/SoEbiMQMpQlhV8Cg3U&#10;okU4ZracK6gtQMruJ1nlWXu0E2fzo1S76fxzaD1xOidZpYV+j++wmmIwVsZsysx0haqVmbJyDnma&#10;fD8zaB2bqGYRjjMj3p2GMQ8Nd8FhydADpsyZrY0H6uT5Oqgg/T0G4sqlhMkdm2bCMLzhGekIo6dX&#10;TU2SgxEOUnvNTm6uTUsRxlEmzMCvvqNVPniHjD4ePY6EOAOImv6NBw8eYb7p2QeUrTSD7J0P5RMp&#10;G9cQerN0TsfsFOODkB1CZ55LorWaSC6Rk8EsVpxP4aONEXM3SmqCnA2Q6J2sgy6bRekCuSsxRlbt&#10;eTo8Qc6CyO6QSV6nLIGZnoQ6q3OijyHUBWrzIVGkFuuQtgsZN5p0Wak4gPBSM03CeSPQOIKupFfK&#10;Aj/r4MwNq7bh+0SynHXzYM8w0rGmnolFE7XL4gMIjYAsv2JPnmCvT4bXqGvZpl2NpwxPV84Af7lM&#10;Cb6WUFSSZSMIMUqlYBnZAzORN9OuyU2wnUP1hci+sWk5pJKpWB5Of2aYagMsrbWhg9oNwjd5K9yz&#10;+cwYzmaefV1pjKoDcK6cmQH5xN4bh72eM9uvHC7Csk3aA9XBA0zuDWhaXllew0mcnZxyMDq5JOe9&#10;cjiIrwb0A6CEM8lvQQyjhGIFJt/nrBPFAvWcHp/V5wJyKkCH1WZBJijiUapy8hWbATdJa1zNwOFr&#10;XKASI2Md7CRmAnPEcleJEgOo9pqiI1aTsLds5rQ4wsyxla2EsB0XFiojWAYGmkCHuId9RQLDawgz&#10;ZBv7dHRyhLP4UelzhkTqnAdt9blju7hCnjt/2KLS8Oz3tm2pZolwgLgvpzMqqXwPh2lj4wFWvMZJ&#10;5THh4wH125C5obHRL8SpygO639ulRRD3DMWOYTUXJLTU+ohOcJzRfJslIHOiK/N4zNHmMbugL9FJ&#10;U7OOBaVFjaRFYgztdihrE0OEMeYXs8RDyL9a/OU7jvShs/H0hGX08mk/sONCrYJyJdUqmnnYlhg4&#10;RPQH0BVhT7yqHwrNsatVkNCE2AxG/sMC4lNw+YDZ7nxJ5x5HqpEcGUkkliirM1FGqwWq4KbOLJlE&#10;O0HZDN6NtgGUGNA+gVVQA7wjc+cF8pQDOsDIMArhIaqg2h/wU56gRW8Vkz1+/JTO8pS6lIrBPhu1&#10;ONxTpFwrf03yjCLcEjYHiQST0h7hsi6FjeTvyf2CIXOD9AM7ht0Shbge72YhnnhK3p2FbxJqYwUY&#10;2tOKDPHxXK/1GecCUeFkjiqlQjkUZNxg/TAV+FUcEby45WXaTbl3Zp87hw3ZsevBJZJ0oHOn/bvv&#10;vTw+uZ8kRqXaivyHlG2Mopk4npoYuAuZDpCJShIxy8O1Vagqd9d008GKREUN7u8pJQ7W97B/9/y4&#10;d9AdkLkTo9ckKDAE6iHNO/ByClwtHgVtPW+urz1Ap0vXoFxbEbjKxYPh7J1f7J5dDIIEqmWPHgMn&#10;xVpMf2WB9ma5Votz00QQPAWWphiSeiIpJ2rh3LSnD3vD/e4A9QIsdSXJGDZ2hMhktKt46gCCAlVU&#10;sS66eEzeTbYf5Fs9aY3XjNuON7GzzUAIp+Y/w+p3L+Bf1Fluj4EmsPVJdqAtkpak48IRbeh6KPnY&#10;GqNIA/QETQ69cXAMio40BQPVwx8GIdo/OIESbF0p1ABCWPPt/gCqKrZBUYpIPrDDicCh38l2YTHC&#10;YQvjg9B8HC1pzhSbhKBft3JDQVgFL2q6ULPZ1zz0BKCyLbuD2/eev/rw5fZ3vved3/vmN7d2dqhv&#10;MyUKtxSCuWi9c2yC7KTzOwGgFdmaiDn6E99UlPM62EUmq59+NpN5/Sv1xKr0E3q7sVCw4AhG64kk&#10;L0nXD57yR7//OxP3N8vTHVB+chLaXsI363PieB/ik/k54h+zEd4In4lPzwc7fhf7JI+KPHZMFm64&#10;+VW6MCaRukLJVUrCFUvJJYhn9gGCPQDVEMhp5ThzWlGKd3oyLBua01SH0unidjEXJQrPpxQtgffk&#10;n/wWZjxMohb9uJwIRaVk5ViQMC5F1Ip+DXbM8hJ7CgySX11ZBa9fwGyVQAWGi4bP6dl5Uw5m40A3&#10;uMKJoMMElfpma+voww92Pn5xsLPHrrrvXgwPT3p8vbVzAhsA2grpDTkPuBYp9Nl5/9X2/jl0igH7&#10;EPEqo3S1cyyDc0Ygey8AGtt93MQyz1P2hVlQJVCbV6fgMpAMU5N0Ri5b3VwOWSQkKLX2VQc09Ebc&#10;BW/N/vFo9zF0aFvbD0slReGWKTqdJtp/5y/9EnG8wXRbFfYwjKVDgf4L8zqbVuCcCMzekmzo5H52&#10;ouMmeAApwnDAUCuG8YIGlOG71Rg2Pk4U8TmG0aYGl1YEqxwgT4LrxVpIZBzelVxDKy20i4QZ5aiY&#10;DN/MMYsMsYqkVk7xM44nk7RGRCj/gfuPnIKVqUxTEMqqgJvwLbwmu25K9JbQiVTazC+Ty8kcCGRV&#10;FAWhH+f1OhZMOBAe1BFeXNwqErYUWIRtSHeZuIcWOxUeaHVwW05Oj0MJM8zG+is0HsWGiIOpLUZa&#10;FZFBJY/jd5XNd3aVKmlG4Ypz4V0yDk9GuEMLHCfGC1zwWDv+Y7UlL4jEjS6WF3DO7PNJ0bJSNTyI&#10;88VBaXDmcyiLmxhwSkFi1tfW6NTn6XLSE/3LJ+b+pLGrSgc6xsw7O8OoYFQ9yXnkDkZwrAU/kl7o&#10;pyBn4Ryo8O0JlYQ1xWRrTrpFM/8bXqY9PKV3ZLYj048PTwlDFQeRVmXaM3NGLagYL1mESQOSoZkL&#10;8R/fS8XJCQ4KG8wr8k/Ff0xAwn13ea8ULu4JLh3coGAisNMUMV+4YQgGoExgCMCfOBohATZeBCoc&#10;IsxVkfuRTqfrFRE/9PqsjBJTKs+UnoORUDUNXRkFYCxoUDKTHho3NHaOs52uj/uMkXJD8mGljMzX&#10;dlIVmAwbKn1ExbsTt6j2VZjQomWG0exbdo/8U7v+fSwyPZKpxARaH0GYgBupmbZ2XqnX5zSPT/5g&#10;7qTtRWAyOZNpSY0x4TrYrqYg0X6R/RE5smpNwZ7yPvFzamHrf0yFVCqTItoewxEQ8FHoMLzvEbtj&#10;KSBSWg1g/QP8CBCw0rw+wrbWuK1wNADjZVJFFQ2MX6UHfgolzG4KA1AZg77VhUwqp1P6erLv6pmR&#10;KEhIR/phJGpbJGEKjq1FnkbthWILL3CpQIBu75wHdkkNB3T29ujgyLkQSBRAvmeuKFZNKSPoBCRL&#10;thgJ2EeurS6Y91FjCxgqUEUyRrDdjC5RMM0oyL1I3RX4Ng1yHJugwjw1jqlCkdbN8JyXYBPzbCc2&#10;JCYCY4jbk7SJYoqkPvP2cu9EgVUVZAZ7dXBiiUIKtclQW2yNUX2UChHcnxnfy9FRAxf0JxNslPoN&#10;65UnIiFN2TrNK7dT0T2PngVnHUhCstvhsbhPuCh5EjMWZ/RmnkS1+LBh5KXUaiKSIr+OTEbuoqQd&#10;lpItQo8KOhZ0pSPOATBEXzxdCj5FR+bAeAjzlqwten0WNBIpjkn6UYZkyBfU70ifSX4wNRh3dgm/&#10;wlnA4+AUuGtWRr0QLDXwUKqO/LGsoNDTLTEFhUz7CsDCQ+GwMmahyPJXGr2sRhJvcch4IuECWcYx&#10;4AvCynsmk3EqcUR44KYrOwHUHe3lKpabwKjkFGUenFTEism/yCxntOPVke372qSFUUxLuKJj1McA&#10;Wfgn9xfqhP0Z4dAbPrHJ9nZ3WS1RW2Yc2ehlzZU3Uf05XWcxO4llHKFmK3zxgqKOYOMr1sQnZJ+M&#10;wEchhhEtt6WEoCENP1Uqk5iNMB6wTs0tLRk8NheeFmDa1whkUSE3NiUyabRBuxpwOxbmp9EsI3ek&#10;ovPi8Pw9Jp10YBy1Ts4O+PUx8w7BaYG22/7doP9oZWmyeU+Qvr68+NbTx+ifTXYaDGV13Cv+mVo9&#10;Z2Rh6bI19eHhxdEFNEjlBDPihsONs726Jqxp4Vvx1J3GoPdoYW4NNEZgxCHUUX+y0s7zZ0G3j073&#10;2XppYalwyqwPUnTzbn2Z2has7psl5rciYWdWWTMkkh4zYJcqn3ptC0f9ux2mSVNxtWtXT8bHYO+w&#10;SjgvaoIkVPAdRJfumCdzRnoDfDmDMgrM4NQ9fa4tFSk57Cg8STIOz9j9X700DhqiKc6SclQ62W8y&#10;k1Mowj5od9XhzLR7ijPEKWxMOEggRBwCVeObHRIiVgHLmWFvUoT43fSLMw7ymJI14D17iXwJhMIK&#10;sOGkLR9sIOy4DDj0jehlvwsnhTILq5NyYylBmPRKoKKxG7kUeATEgb10roDVz208e/vnfulXvvRz&#10;P/fmO++88fY7Gw8fYFPszEl2EYI49rmSDoHXT1IS/cqnyjRJal6nMZ/OYn56RhOHWa+v2ozOcVTN&#10;IZ+JupqE9+r8Aej84Xe/1eifTd5dU6MBrVXqPWq0dLrLrQqf387l8PyLa5MQyKAlqoDiAnlD7oKC&#10;1VUATvo9pgmx0qglH4c9rxkVDIWwQFVTmJafcnFYKt6qVCX5iCJ7mEIbzhC9wBkBRNP+W2lQufi+&#10;pi8aJplGYz/4pgQTvh2I0qZrM+QkgUYIdc/qkvfAXGIhnAyhJhAzNOlwuuUyCLrkzJMYGxa1sBJA&#10;USvjk1R+xs4YcsEDR1lwevGuOdYf3PeuhkxbCCAz7F5enZxeAO5RRsJjgmdxqsjTGR22tb3HUF/Y&#10;0d2LAb26eP+a2rW1tQso5vh16ACMy1SjAjdNsk2ew0aycwFfCRVMYRJnfFPdtehidavacYixg9pj&#10;gqjEg/ZD4kGME4fc/lt/7uciVaz8S4Ij6+QYO+yKWvt2WEJ+dXo3mxibyLunF9DaFtFsmtoHkJcw&#10;pxKdM7EucnL0GV8SPRPHA9Kz+kRmRtuZQemGdHek1m4cYXMI30v/aBOHzAVU4S89oOpLOmbBngXf&#10;XBibedLgStxhRKwxxxG8p+3ep16N/um2d4Q5q1CJRAaICTxrsBw6hsupxidl+9SJbjW5cb+lolOL&#10;6JzsiESazBYtLiA/QJnwFPiVMI/gtRAE3dm4whLlpgTazSwSLti8YZnS7ILESefhVpOEzUuKZ8QC&#10;Klx1Q9VeMoAK4qSXdx68IqpkPqsCawQ3vG8mhZl+GceEXlfCzdwVzy8yDSG5WufxSy6GjyEfc2XA&#10;WsjN5+G4kzdW+FVKA0ghAefzcrt7FStMuO9Qc+WvnYeBe0DUD/9B0QWRPnwT3o6JSFAFADlACNhe&#10;/BePxhpy6FIb4FgBNihRXYtcmgQZCqbaKdfAaZRYGFSUcxuPaw0HE8SKWdtXWkCd6yoER+/VugQZ&#10;VDT6MoRUgW8rEgScrG0eNHyAa9DcYGGapZr0nYy0RhilKchVUvYthSx1MA33ZZhAFoJEx64Ah9Ya&#10;2WgCHV95Bku6pjFWirWA3JvHJlNgi+ti5heOnGFT4rY4YSFt/hIC8nsc4My+HBnMBIJ+iNrHHbB2&#10;hYDTvMYDJG/nCRLBWJaxA8a7qtq0pVj2lN8WTKbIRvVc8WV5Dp6diTAEo2SAj3S8mn8K+XKfBmXg&#10;gxMJKFwxqoY5pVEpKkJAq0Y4TJfaTRkg0VX1AWfkllGCHbLSuw2RIvBt+TiC9mb5MamWMmxpRJvf&#10;4qH+OdehBjv1famh7Cvn5/L+ZAtVMU+Z0PSv9BILhFO0ppTC1Rr2Tou6nNXO84WgFaZfkkkRrwAZ&#10;Bfgod2ivQ08tyODxGnLF65z8AKOVMNvSn+1Vuak0iLlpUilFpV3Hzu3Q6EwhOiq32rRKdwtHxFph&#10;ElV3lFToAeWdavgV1xgNZHkJnDP2rdtGGUD6WBirJ7fBk8NxFheQ+53igBFY1hwxOmnylSGHSuGf&#10;T3J7Li+sMmS1mvhFfpeLoWKJ3TDLGlyFrGvAx6r0+920rajhzvEIzEL7jUOQWWaukc1jnWoKETbV&#10;2wtoZLFxMHr4TGMMj4WyQ5eVrWYzt5PfRPEPvFmGW6XK9C1F/TG0LMmBJPM2a5EjgSUritREOIhu&#10;V1T+TtJzdaGUOXAW+nvXjofixUhRiR0wRYqAkDQ1chesGd6aTe1MkjvOr4I/nEm4EPgBBfCsKamC&#10;xaHD52AtLhARZA/Y4R0B7jayyCALZnG8PhiaR5V/pvaYNBNOJvxV6o00xGjdeezV9sBgaIUtky4q&#10;BZ4zzpU4t4p7xB0py24Tgap0mR6kZ9PIEOy6IVQENkWCjJEe/+K8pYnJDkAmHfFuVgibjBN1X7LE&#10;AoWqadsR6lSdDJgKz8W0kP9KMcDTSV2TUs7h8bDpqAz3gvzqKH2k2brck7vLfRC8lzjADIkLGwnG&#10;iEIGaQqIbj6pGZTyTB3yhpAaw/DB7ulHR5DRQYUpqR1houDPw4oPDWRInxrQwqO1FTqz0XFeX5l9&#10;+80HKGMjuoYCH8l1pvk1EX9b29jod6bf36P06ZDBnEfxbOMQLG6vhzPB2mEFG4P+46X51SnSrxDb&#10;HOqISYG2zUAoGjnuXh2cHtEG3SZvZDC8OJ3CBpi7xo1aDNPtxs2A0RqMxVTONsX35JY6LmyPccfU&#10;7N55f+eIluWrWvCalCoH0jZousyHrMoiyBnljrEWQpYQWZao1ExPsQOIxUqyx/YpNnrjnkgCL4Kv&#10;475i6DQp2AceV/l3DEtBGMAcmUuumkXZPxFWdWPMOvIkE0AJpqnvz7nUpOjhnWodCxfU7+aG9kQQ&#10;hHBlOSPK/xcxO/VgtjjfpFvPkSknJwSzRmecFyht/JOoFCYjHoZTBuOIDIqsn/I8xjtz4jNkZmph&#10;7ck7Sw+e0bmFfgG7MFCrsyRLaqFYZ5laqAjSJ3BbVWk+/SfB0qhG87o+U8b1M//61K+MUpl8wEh+&#10;IG+QLN7fspcj8R1P5/i9b32zNehODK/Yn/JFlIElxsBq0aOfFr/oGSaAGXW614BE3kf5QSKiwEcu&#10;uQGkAiQcA0JEtBhCPQEHvIWrEojXHcVzUWwgDcmJXd1aAhYVtVs65yixT8CLMcjw58EL/PR0pKtk&#10;CODOd0LZIcelkzDiBxnkUhR9HaKqDNGRC/3e4g/iFoHJhPVVRbJcXO7DMCBunetLqGJsbz85eL78&#10;O54sEGZgepUSHYroQCdjgDhf2y97zCDCPEQ6CC6xpGKyF0QIztEY7LJ70XcF6eTQEWs1t7b2z05p&#10;5aQUkE7dLmI2vbMz3KK9QCCE9PYoRTTA5VEmUaHAL3p8HOAglhbpcCWwEXqItWdxMkt1yKG4bf87&#10;v/lFwmgJZOQc40gqnTq5rG1kHwKHHI5MhrEOS4ZjZmglukWiElaVySVFgCh3qezM13zHgTa9y8eP&#10;HlHJqaksmEdcZnTAGO6+T6wZt8bLZMpzrwnOSxiUbaSvZAdgV7PiGs3ayEIEqHnMwP2wFsRvaUoy&#10;0ZynCOvDgCAawSkm4b9F3GuASzEXWUueHFanHn+eDR3Ml7xewbSpCb7mTbxsWhfHSYsnHjxcXVtT&#10;4xSNGrTvkZ9bW1teWV0kTbMjTBXtMfiyxoJi29XVwCJco3Bt44qdNsDYzpIjJrbwVTr9HiFjdKP9&#10;6JhZHXLAkMwTPJTCtwg7jKJGDpuCcolLbIxVztbCG+V+dhVJMGpWl4QXZJJck2uLxXJQi6UGx45m&#10;hqZSj2GhGEjZQev1sMWjtCbfk+cO+htIcYhsHxqSrACjG7jx1ZUF7h2ZB+YQwEmEhwCFkRdwRmy2&#10;VJtP+hkZDvBelPOItxCyoyDI+SDRpVd1JARgXy0tT9AeXrcMyXu0aUp1HanSY9DGQAt50Kwq9AzJ&#10;JPyTpQ7ULVDO+qtbhhEaozNB5JfHjNgf2wP7DDzNvZBBeeIty07CQ6CwRlUNUVTeBBtRc20NualM&#10;0tA9OsfGIkQnBrgZawgSDwktNTq3VobaMv5C3IeHzhVUxImL4SKIYNPWSeCoo+dVQG4g39wVTyBK&#10;AEKohs5RCi7IEISjNLcV0mFkij3i9o7JQEU46/rm4ODASgF/YqzMr1CWIztNTMOuY3sDw9fwb/Y1&#10;w9pxQexuMpwQ9qCHUVF0ih2v5055XxwzJ5brzwdb+WEL2G+WMfBsMIrXgN8BtuUWEhsFERApH4X5&#10;kR8063LCvaReaoJFtkmqozG1x9FJ56jqKaPMOquzZiOTQ5NSejIDKQkyJ3tlOpiNDSl0lAszt1O6&#10;cJ6Nwc8wWGzWiC8Y7i8sqjKMG1NhXE5zVY9pzHBILlfLL1r8jH4r0bEpTR8sZl4xOerlES0SXLEy&#10;gJHt2gc3zS4yCSm0j3oP35MEdaPyh4+1j9wcomRX4gghCaQ73QoJOySigZY+aLU32VKgnEZ/unHO&#10;cZ4PHzxgf/LZRVXn9HkgbkC5dmwqi24hT6HESzws6ozppU/PThUwptWk2UCJqPqv+MRELApdla4g&#10;jw99BshhWDf4aYg6cuNVlhG4meGJX3FkCXQ5XORRIMrqHanMOw7mBYaWfMYbI9+J2bEDgcdE7UsL&#10;jHb1/KwZS7ebxleKY37Np2MJGYXDbmExDdShq2VNAhk4DoU1YCPD6COuI/rn/S2jwWFQTAR/T3H4&#10;6oMPP3rx8St1tNXBo8EJBcIGynvbdDednEHuIg/h+6pW3NzVGNytVzv0LilydQn/rfv8+UuCM7g6&#10;pCKggLxn+Tx+HSFdUia+Q6MUjYFQ3siIsfokUcCHmdJoVhPBQ3W38TN0LMDWo+IHB13ZOsuPnHG4&#10;JQ5h5MqRYj9AKfWcxjyzrIxSbSI6h/gEzQ+8mGMOxYIIE9fExwGUorvNhG2qIRubD2Gs0b/EQlkX&#10;SjVMclSHps35zQePVD+xtmTfoPOUboestKwns65xaLGY94jZm0MSruPj0AimMuopsp5i11Cpm0ig&#10;EEbEzGTsmF6jF16rxAEeU2qPfX5FeiQ4l5yzUcmoMpwKUOVYqLYlkYyrov4JS7ckVTBlH+6dIeF8&#10;2WZIOTEKKU1zTAVs4UgOqfWpXvfBykJrSJHkGlXYt9/cxD/cDoClFUGiykU8cnh4uLqxedkc/+E2&#10;tqyvP27B63bUhEeSoKTfn3ccAmECZKybN9aWN2aBn+meOqOCay+yESEhZ5tMc+vo7HRwP2gCJ2Mx&#10;xIMk0TsCtvtgjQpThyowtRVSGnWSFGh2CAR24fSE61colfmhrw7PECogBUgF3jwhLIGit6i7Qhy7&#10;sbayvrZCBLW7s4VrVS1kaprtokJIYnHsVdL+dOzc3TtKOcV/zJx1kKsBORHbgNfyIDiCo2F3ESBL&#10;zEnkAAIi6ZcWHf4IbyWexXDxDnwGpy9+33nZkrcNbYklpn2HocwlWK+loMNeQMTZAju1M9lrbm8O&#10;BaL/nBF4pGQyak6fMoSAimmPrAdRK7pCSG8w4ae0J/Whi9OHMxcF/+uLYYumo++8//Hv/N7v/7Nv&#10;/N7v/8EfkrIvI0ke7pkonX9FdZV4yKTjZCn+/0+kNKNv//EU5l+c0oyIaiN9s9cJURxI/qFCAVEG&#10;m5fS6Le+8dszzeFMQ/IxUR87HZAcQQ5K7GKybY6//Dpx7YkxWtWxmWwDGi6I77vnJ6wrnQ5w1CuW&#10;w6jyIaKuzsYY8H2CAp42Yu5MJlL9vAGhd9aYFxGR4S2pLukApBL2oMNYCfyUF7uDz1lcCuIrG9uQ&#10;zWnwaEB2cM1Q3HFh14i90KuM6aY4U2kGjzshPFSOT4YKcjv0MTmbgEdP9MhWwUlEEcqOSuPJaXUj&#10;XX+JWrjXBWWs6C0fp3qPyb2h52Vjcw1uo5MpnIQbxnbgditFgfY5BjQAisJEzWhj88H6+oPlZcQh&#10;5shA4FAz+oSUhk1CpAxfJoPNxEjp3gL/Z5Oykdh45D/kM2envd3dQxQoexfXR0fORLzoMsbj4tXL&#10;/eNj/gkNBN3XE1Ia/pIcEErYJ0YxM0Of2n/zz/xMamWWcsy9bKWgViBKgRQQjOmDQ2Z+yadktTQA&#10;9tUAmSPiNi0lgI5MyQCKcsYcT0Wz+JyAW9HoaX+kqqNlVeVoXGJJDCQUjmVxRHcNKrMGF8bhLawn&#10;IlHr5jwbp+/ZU2WOk35LxBnoYfUPERvzZEiNCC7hdBR+mfRGx08In7kZBus4YIcA93vBKuCbyeSJ&#10;NmJJAAObQbRT3Iq75tNx8AQZ7Fr2ZWg+tA4j54/QCaeXu2N+DlZD3hobkdDKHpWIuMPmUgCx2VyY&#10;W+D4iGjKuVQVDSCZqEHUmJwKQSF04nEbaroTvFKfwcQ4A6fqiTyPkMRstjO5Sp9TyqCR5Yoprkql&#10;GYJyDXd25q4hoLeUOQNiieYAU5MEF0QYRO0l58AbUQdPVuiz5qMJnkoCldPCOSEQEkiTYxwKlpVw&#10;2DJFpWMEkBw5QrFaotSOLRGK77KwIdtoqniaMd68LcesatM2jZJg2IDkvDcQQ1Ims02qfyh9S922&#10;QMp60nSEAeS3cqO3pNEsBY+v3pC7rvw7ukaCkdam1PuOOGVoWlwbqBNL8fjxIy4JzSpyDSxRiRQp&#10;VYc+BjWv1I74jp27zMNSrE+6DruR3JjHhF95+PARERqYCrqBbLZiExE3sOtqIB37k61o35XlTef1&#10;ps5r0UbFapNG+YcVlhN2kA9gOPDNNnI2bPrnkQK44tXCvbE4oO9B1pZOUKIhqtLRHmTz8qHR4wLj&#10;U9M2ZDBHyhJKSpdPwVqwTq1ooGULIVxeOhHNhbi2hUU8meVFk95rlJG7OCtOWXIMRRg5O8674pRm&#10;Sgubgb1iroiig9NlJBpy+wrpLC6ZXmkisZuzx0fHOOma7MklSQSCI+rWMukvgDBKL36TTzFwHwFI&#10;8p3stKPHiP930qvYJF+xCTXQGBwBWtBlQQqjbKQ7BgOekTyoUOctgPAUnaR0WSzNYihh2byqWZpl&#10;M7c6oKBFoZRlREYFrqBF0L9h8YGf8A58nB0yjkEUOLCQRXCUWl+yLxFPRV4VQze2UHxPQGeesJ6o&#10;QqnpTFFUBiEdGPwT28WDPjo8soBOgYUWdii/UYULqYySAudPUjVLXLQinoAcGF9JGdY/8hvFaFw9&#10;loEEgmcqGCgCoiGt3IZnlEcjGEQyw9Ph+1ieCqfYmpxZa56xeGTFyjNCFicqmUXqUM1GnhkmnXth&#10;UelvlnpKqORwGMUqlBobyKCwenljEiU1IokN3C2hOzJFk0UZkmHUOG7MYpUUGxFt8CIKL+z/zLSA&#10;RzEVOWkejfrUrBU/RW+AdpGUZoEMGs+fv8ARAvLQFEeaRLWH7KJGndJIz49evNwOyxHR88H+wRE+&#10;F5MM7ZwzJB2PHGPYgHVDXgTdggYYjh4hOEtdw4KM8FILr0lEYWNi5z2wJIlJzBy6KuNO5g+svHt2&#10;CCC3hEzIcqQ212BS01w2+gqkWwDrRyenVa4xS2UQrYOFbYcg/3GubFZDZQ7FG+lVcLwSNRsoadSJ&#10;2bAhxd2QyzhpT9oMADkt8nyDzooFProIrnD5aPmxha/RXF5ZroSHpSC2EG4YwwIvwzeQiANVofq+&#10;o9kQkp5QRfHrSK6IdPEYEWnkb0h6js5wAKj9viXjmDn0QXaFsovpp3fKoELCJMzVD18dvjgZdBus&#10;JMKyJ+KDUM9szKZrkaVjXM4Z8gBjoL+Nq6mJu8+9/ej+tn92vAcSRSDFOWMDm45NTm93B+9tHx6c&#10;2QTI0ulrqueCU3d9TRkE8WtlUC7PvvzW06erhIbwv29JI1CmgNvBgjAaHQWHF3sne+cU8WGYe7qt&#10;qSPgRhvM/c0aatrjDOa4plV/mUbQMaqUFxDAeTwYSOLOzH2ZvG6OvTw43Ych4xGbToVd/i3/R8zH&#10;E+P4ES6jp0CnA/HuztZLmo/WV5eZSwRN/ILG7qsrj5tFYYN4lX85vzc3BB1s+goTiVqwG+JB1qst&#10;C8dqzvCapCf+f/Ic0BCQfmXWaywE542fKT/VYhi0I8kyL9snxRfhON0//5hDBGBkmhqqM96QMldA&#10;K/DFzjh7mP+GjeykFIc+UzzL8eHJknwpQtA3n8f+sY0zBo0TJ8FYT3TR3Tq6eHFw/s6Xf+HX/8xv&#10;fv3X//SXv/JVZm7SYcb2U3haDxtVvJDC3JM//qPmQSzYp75X+c5Pqcr81LQmYF8lMsVnC+EjFZpU&#10;slNdwWipD9TrffDdb12fHiyM0SS2QLEknfYEnO5A0hgAepQdiDiMN5g7IgtUcr4qAiaHjkHHnzhZ&#10;XqBWMiiQEFmNZs6RxCAU8l+Y1hKfFTbK/T0IMpfFpxM/YCUJw5w0kiEZYltXtGQDOEpQSuEl9KpU&#10;C5215ZOyyiMVZYw5RRlH4oAi6GryGAJ02rib8hvtDDhi/S+v92t5THR+gsZSqS4uA2cI32FtOHNa&#10;UfwCuGyfnZ+klY4Z6wPaChKBuqqOWHldV+MXpcbdkYOhCmOHJwbTudI0tWekRsZViyCQy9tUKaDj&#10;2CXdk0OAoPxY3o+AjU22NRUQI4RDdv6sQ8ZZIuRbbSmivIS7wEFg4Wke4/VEPcyWgMaGfeZr7Lxj&#10;0/+jf/1PEB4GvJSQwKVH6ZK0j0dr0RHrIdMp86FNA5xpoDc1fKCFI+eZm6nKKTEckGRxHtLMBPPS&#10;XEXKh9wbEUJOEeaA51BdyGnYUecjzFRpRoXIJvqHw8D82iqZ8iBlBIbTLCxU1GreAYdtOqSsnTNH&#10;zYXSkCA2rIJQiq9QAjNjIXq7ZaDLFFs+5zHz08CixuzCkwHY3YVeu2chrrja9yAh2KollfmeZB1B&#10;HUiFV+pAJY5xXiFsAfsHbP2s0b/lCvLf2I4IWbBKpH+4o9CWzNaKHSTThS3hB9pewn2zUy3+GLIk&#10;r5TJDxuNW6tqjyN03NiqwwFBqaAdHbawB1IXMpqHapLREBFVk0bIEakpDfAHiMBxEQQ5yrilNbVq&#10;dCw9/0jF3GfBSSFic96i/ySpUFuJe1GjnAHt0JtJHsFxpclLTpLtBrkuQ1Q5DCXAl0Dfkxbav+YA&#10;88OKU4RRVyVtOSEXyWH1+6iZhojsP7OfspTqjeS/sqrYPEnOXSD3rX0+08Rz4V8GOm8Oo09uzwJn&#10;TUjGFZjmqlACwG+x7V2QMC0hSxBFcyWoTdR4jZSupRYmjNdA0DQZjqWJlRTBdL9IHiC9IRY3mfdx&#10;SurgjGSGYAicFlgcfG5bv7KbXi2WkYRqpGIt5pfUq2Y/S3VT+c0bzTQAt2/penslfKiHC10jFSZA&#10;AQTo2RlFcOItzbu0MWZQJAwgb4J/pQyfbc0lqVoTxW2JK+EtFA/QryMbGHaot8/ptviTY1hshpDE&#10;yL7OyiWPzmwpruAi+ihTeakWIvLOFmCr2yjoA1fuMinSr+iIKWb+2Mik7fYX0yYI+m4p0hq/Y9TV&#10;F1HdUnVCoBoSP2cccaHhVMgR4rA7xEbxMXjDUD/Ue7EOk1Cb25PbxrhVLYFiMunY8XBjn/CLcja8&#10;IzqSGbBtgStva4qVoe/S66vAVb00OKGweORwyB4haw/5kj+pj9nxz3lXD6MBfHBBn49nJHUP5SoV&#10;jtB6WAiineuK9zfv5fpV6kO9LbQQzJ0flzU04vH+EprQGk4JPyoFvDlPOVN9522g9ymIjCEFIDZE&#10;JswEGBo31QeYVKAZTjTxmZizz5yTKThF1UDk4gZYROqFYLfiyORfebZufEsJIWq784Mfa7qU7SYL&#10;U3XQfj8RcStpaclUky3iGXbyWJ8x5RN/5pZTyMKbOD8gc0Ih+BLYjYOukMvzQoAwHofT5cg37JSV&#10;pYaT06HY7cbjVgrC5p8p5Iop8KpnHD18MAJKZM7qcYYs43Sn5/gvv84Bwpab0KbuwO8S65ux8AXd&#10;MuwlB56zqZ1tkgKs12YiJJlT0Q6+5vu+A7ChQABdOhJf+D4LTKpjGSdy51wAG8c5VBkfhG6BqKMR&#10;ABG22cvxKeoV6luR4eAZbELjmydnpHOUgLQrNyh3O8yenIW0rSBvEHQn6kbamx4hoACn8vbIjefU&#10;LIzKI/9UstvCM3EJFU7wESAMjIOlVJaOv+L0fgTkQzqh8VmWXCqVivC3vXN8J7ORYf2Rz5gRqWJn&#10;0GSDC2s1O7dI/vDtD15tnd/22sB51NCOLOqQPUpMci6H83t754/WlsapojSvZ6da7771mIwHwUGV&#10;DdJizdFX4L4xtnV29d6ro+NLgD/4tIwliN0bpTTIfuBh2Sr3w/75V955k5QGhg83ZK4agjd+miVH&#10;sW/7uHvIdPaWiRy7NIINZknDwaXyAMgLgIK17h0AyPA+sx31PcH1cQGwyLjD/n375cHZ/pkpKDGg&#10;Y1aie41p1Q5DosZo391BPANfZzLF9qsXZFybFG2Wl6hg8iM/MH8rQMSLgb1Zpk/nBg6m+PYGJOWD&#10;o3Qsk0KEKE10iGQaPwBsQ5hsSpAgFlLf0sCmBnLEqIvShldsU1dodhXCULlKOlVUNfU/mdo+l3EM&#10;5et5iPZ98DRrdFsEY3zEjilgJtEYp6yvFDNi/aD+mRrJHsZysqpEtWeDxs3Y7Fd++evvfv4LeC++&#10;a3lxCsldoEZTGtsT00uT3EOu2qi0Ev9Xicin85yfmrv81EQnOVJYZuFdJa/Rb4/6aazUKC6M+cLu&#10;cRhevv9e72Bnunkr+E4zRcmXyyiLhGFcVKVUroyDOgT4hFIuGFvph3FHvLtcf8tNnD7GSYv7s/F4&#10;IkKvDoEyUMlUj0BqVdpDEO/0lJc6ZViBdqIpzKPTrtQ3Qo5FlfKGU+kY0nWBVhPtcKUeYmyajSQr&#10;rOY6wopgi6Yo5GRh/wFia6sJgavAZjWfpPOckJjCqShDtQPIEU6ahA+2Hyw8mopwjF7CmyrfHY50&#10;3xnHBEYzs+Ct3B39/ZLqZEJGumBCTZqCwiFzBO4zpGVtDfmioMCyYfP4L6evBl4Rddgt76BseXR8&#10;M7qAKmGmadesjguwTJ05s+QWfIeLM65Rbrc2rb217X/wb/6aLW62CuiMEnxL5SrFD/5JpGVPf75l&#10;fo+2kprOypMbkcolcOxogMAmgQV+y1xF/rEBna4gvGoZx7l8rsDEoyCfjKCqNvpRFmEmgZux35pf&#10;AZ9ILi8YpDPLOZRrHFqI3TTO4hQYLgAjG8gsJaR/3sdwTOg+o0jsGc3ULV7AxgioGfHMjDRiSwX2&#10;dmJxIA3pidgOAQoJJJ6RxO6ECBAbLRDzuNlwFCfZ8QQo7HUcWIyCNAyWQnOgRGOOhPVum/vSEqQw&#10;EZuALuGcYlOmTGZIkBjxk6gRWA4CE+XTPTQesdQVY4FqJDYvdeiod+PYbP4rXGT3sFvI4ri0Ws8S&#10;e53/qvSQiQ2ADamEENfaXIX9ZidkJqnqHzkt0gX5wETr+WyGHQAuMpxr40E0vpzKUF3y4dzDRqYC&#10;qrKH89bSlGKZBb7+FXgq/QNRN0+zHUlLWYwaIuQFz1iqsp6TOTycCkVKMi6LC3cgrA9KVxSxKZX9&#10;+W+Kh2hZgjobTIcBZBuZekpWFCDCQawaA4KjzsagJNDJcnWBYWbwPeQ5Itc0tt8MKBBjhTBqJHgU&#10;jsGtS0bMGVT26Fs3q2YlvkDFm0+MEh0TY5VyszzIyeF5FY5ua4rehV/BrPBXKm2b9AayJXUh2jHJ&#10;QHCQFsFY6hrpXY1q1X8lCIP8ztA2IclqmhtvsdQ1KvoPJKFtEiKwqMLOvJJekrQq6BEsRJUGWW46&#10;P/ipidlrq+3ZjJJ4bJ+ss2oe4Xerz82/wXJi2tQqVNy5qGJBHDBz8B94OJLNfMQGLpWl8yu8PnlL&#10;M1mBaQUXU8zM4vKyB8q2cBkRno7oqv3i9gUKNKDWjTQC30wHhszXNOdgGgWX2HgZDcnGYoH4rnYw&#10;7d2cMlslqGcSqtIpnvRGdpYf6pIRvtXps/0gPeBmoEOOLSnNSEGbrU10Dg7OqUsbg6/kNgz3HEw8&#10;SpZ4/7QieKcmXXZSAQ1of3lMqVpUF40qAim8oBAALqibs4gh4STdvimzEbYpos6DT8uEutuhQmFD&#10;MHvkdXbfISrQsUjIhnNWJco21oIMeuAoksOwQ0DxAj0J6Lp/rAeiHEP/AD2VDongzB7sHXBlLCi/&#10;ay5hqSJGx+ZgXWwOFm1C+EgwtnNCJkulKXZpwHGqkGwFsORNFvBUpETcLraR56IurVM++BpGx7Ty&#10;Q247tzt7ycmpvoz317Tiv6M8Uu3ZbDCHj/GC+blFjH0mnzpvt1rzibz5dYo8s7PUPpedzXpBvtdA&#10;ro1SBsQ2cgCaB3kZD598hucrMxf9gwjalkdlgdPYCKYop0tWRoItRXtsujDuTzHHsU7cKFFioEeT&#10;fow5W07N7nilmt4bjRCDXYJy2nXcd1cZhUSXQoZSssZiWXDYQP3S1UDkx3cQM+fVvC05mCoO5tiQ&#10;Lk4Q1ibV4QW8D09JZTnTmss09aKYZBmKwJhspHI88AEbZOzzwfIgyQA9naon6TrnkdPHuXByUUZJ&#10;vp5ldEXnIYVowjVI15akiHY4BJy5GpQUVUMv1WmB0AUjUajnGjFWxaYx1WgoYf6/+f2P9vv3/Q5D&#10;G4dwHIJfEc54QDiahjtXF08318abt0w1pI/lc28/mUMxjaxAzQHf0ZIUUwKbpDSD77866F5FHMnU&#10;1IW3/sApuh7wS9PTGGf607tfeOPxw0VlUUjHhtRfrT3esUy96+FF/4YRmeiVXbcUxmWfOxTGoYIt&#10;eJcwqafH0VHqUaXZXF1CoxOdE3wCexQqNTmJzbdkR43xl0fnh13zQsIaW+hjfKpP1bYir+qWyszy&#10;EmzssZ2tF8yZX1tZWl1cIKXBtNHPhPfwU6tmgFGLQUjOIBBjmSXjzius5E9UsPDdHSgYVFf1fdFn&#10;4Hc5Vrg4O/idS22TKj4ngYS0f0dFJQIuX5D6v/OCPXnZ3wpaqHNt1FTHUCvR7iRM9DymUiRgFJ6t&#10;x9NA2k7Ia46ekjC0dwoW0vlBX5mkMquOw86gNfnmF766tLJKin5wdIRJoyoIIVn7kJng6aX5cUpT&#10;KVbCpE/nMnWZn6nj5GWfzXc+++/8Sv2Ohl3KXdVqKoFz7JLZFOvCmdz+8P2r473J4SAaVRTNDJ+4&#10;IRfNkEwSSOBsvyQUZ0EwdDg7gGxptDFfNXhX63Z9gwPW2iLSSyEoirg1J0NPKrLZALa3lBl0FOYb&#10;gWaS0lErCzuBgwK7NVJDOjT4JRTyFRWIaFKJHxS3DbOBkeZ20ihPTGUqwZGoRk1DIGcMylIjsHHY&#10;JbGPk0JsLMeDhOAjzSeD2m0Ft7skIRnvbOZTwlAJj324WXj5F8avKi+zDpR/CVGC2mDfBROJ/KV1&#10;WMNDKszV8Szb6iwxxDxKWWMstJ2cgYNMipUyMkuzV4cf8UE1VSl8W2c02gs0GNiGYYRAWBVCaeKD&#10;tCSKp/N93Gz77/1rP+9ZSsGPQ5FNaQ2+yuVYEOxIKQ7VZIwUf3n0yLnOUGFHTwu1Vr5AmlNh6fEJ&#10;lM5xJ/x3ZXkVy87OCAx3izfip4FxkT0FKbTsjtHE5fDXID6ju1lGvCQ/4vW4KDkAkXbFX9ASih+K&#10;+LpF4+reBrnhtFqumpnj2POdFHBmFAlUzYlbbq+trXOF3Prh0QmmoPrQU71RcKuCM5Y9WKMNyqwR&#10;h7pKT7E7nrSCV/jDIkRh1uI1qwatiz98kyIgMXRolJZWZIWnHZ8gnzYMiUxgnt0zeIr2LBsUMQC0&#10;zeBehq2urNCfswTbSiwrhTKeEYA6r0n/iTCykR+0QLeTD5krIZCxBkIRg8jbcrPcLc4S18DehdaX&#10;4R1WA1+XpLFxTEOHuIUIj4LI1a3IjeBsmRFE+ZW74J2jC2zczLmo2lSqAQoV8C0mJ/Dm4SUUkUfy&#10;GAHs6cmxWZBhrRyzEOLsxcdcK4eQWXuYBk6S7R+MebGdB6du6c8Jp/D4J8cJ+5JnQvizyBCmHq9C&#10;cxaEgGmINAuJNHDXYFV8zQ2UOWGF4JUuLy9ubqw9ffaE8kvyaAAYSJZC/nwYq01phc/iUVDFJaMD&#10;nmHZadrhNMGy5L5IIvhdzo7Ao5xapOoWTRft9FCxPkRSs8fMcPAaDw4PzPlSRGKtIAlIhhhDGhJS&#10;rCWy9LeY47AsqeFIAeJXqGxUzlB1niq8JN9ThT0Rs+mkDxFSu8bIrcovUhA321TShH6nZaywy9S/&#10;pEcImhyV4kq67GVW9NxXKsOQHt4o/7IChEEQ+TRibLNi4nEv5QG4RS4bUxiqG/rChP4m/KksBf7z&#10;MKis7S5N3yFFVgilafzQd7IwXAAv5aasCN3fKetk05dcXYlkhc8kHjKYJj5WPFdZQvY7BIaK/gv+&#10;0KnYmNGR1xS4kZ1Mnw8GzpBUhUan7XovfTv+8RlWU6PlFaFMhXpziv3D5QWsKWlBDyyHnUdQUn0B&#10;AXyuPE7m0PFc8FJsQzW/UH7P1CO+yTJiMKNY4CVjQUDYnexkKVDZ7krVFDpVXs+s++jwkHVmbbCy&#10;BDfcJzuBD2JPAgaxbnxHQQ4doU6LZ5ROaB+Qg78CpxHY8iu8XmI0asvUSwMwpS/fbht+RMPHGjzU&#10;1VWLcsco18ue52FRugFDkZ0oMEIKdLr16iX/LeEBjrA5RAuluN77P3ofVi33yPrD74XDwOu5MHsm&#10;dfzhUlOCVs9EiJG6EEUdVg7rbzLToX2ONnFBF17KZ+cGawAXTsFSasI1Cul2N5XB4Yim0C0lgwdQ&#10;r+dwcZuAHWvra+wTViAifjQlFnicZmOp4CqJJcF2ehW8LGwy98R1iVWZMgoiks1QuWIDxyQGIMjO&#10;UZ5WqM7BVjFBttXu7e1Vem+7FC1GSaU4ruGRKgFSVrFaELkS7bC6ZyBxgLXKKsLb5t1TVxTXhyaA&#10;cTDRhQ4kIChfAGck0jk2RnHGuaLQv2hPnFGoEs9P3otbf/b0DV754sUrzg7uFZHohAikZNTxoEqa&#10;BJJjcEWEF46usgBl1rS4uML6vHixRaZUpSeqQ+YLZhdt0j+6iQDjGABF6xGWiSSQoiCyv5HbIA+8&#10;Pj464YgTxX340ceZWotNkBBb74ZTs80QpITiUfeSgIF84vD4/A9/+PHZ7Vi/jYw7vP9TxXuIdiDs&#10;Ua215/CycXP19pPNzt01itDL89Off+ed5flF5HiIww20nPCJAQcPnNvp3nzn+R6zO3l03FfIEhko&#10;adJ/XSmNU8Sue0/XlpcmWFva4a7YJ/ITxtU4pmsJbdhX+2f7dJq0asIYQWcEgUydh8sLmHsCwv6j&#10;jbUnD9bJQ7BT9PQvMehmia1HCOQwnOv21Kuji0OE+mxzUgZORQcne1orxWao/HA3xKksw7WeHNvb&#10;eTU1MQaMBgNOONPG4xYsBM5ySZJyDTRUkEGxlxUTazrWXFXSGYSYJc6wr7BSwTjFxdhg/ArxqBYb&#10;uTS8jIp/0mcIH6P34/RDLParVy84RKqnTijhzZ+qG/B67R4pIHduqcu8icOhbCM9CulqTjuP/TsJ&#10;HnQ99j2GJ8Le5pqAeAsqZaMK3kdXJjVOcpv7k6vhdz/cml5aJ3hkoQjWXK6xMYTaK2RS8SwloZqE&#10;WdyzEQPtUzlNMpCfmsF8Nqv5DCstqZG/VuyzUUHKdxolNRZhuAAOPbv61Qc/6twOOirF0C4+hN4H&#10;yxKTm/bR15MVRMdk/HKcS68llAFLFmE2qdx4fHJE8KOjtAByjIJXGleZak8eDkMbSovZFAEJERZA&#10;Kikt8CADzIhh5EeDJk90iDqg1RAhUNuxSEJnLM3tdsMivK5PgZdM6ybZFN6hhLyKpMM18DLUnJN9&#10;3VLk4bnJgxL3RL9XLWI8yyJw9SxtES7p8uISNSKeLQ9OObvAWOUc+SJJDO09S8VvYrwYG0Y+zmDA&#10;NwHOGHF2sLfPNzHyxIDc6vHhoe6e+ucNIs5GuR4HG2gZEt1mj4d+LJxD/IpbiVhl5ilrt42xeWUo&#10;xOxqqyMEtKlkIo9MbZYBpmAxvBW5MV1bCXdLwUPCy6CaWTjv+MH2f/43/0wAPhMjtqN1Tys+U8Bz&#10;EFVEYqK8ZESUirP3Lr6lBhYJWImzE6yC7gAFEvDzl9c7DgIsI5qc+mH+K8DphAp/l7G+FrIZpoF7&#10;q7EVpjoiQ1KziAYcx4SxBjECRCBTIzlhNh+Aiz0LDNeLujy/awbbg0CPWmuX2Xwo/TMt4ZA5eqdd&#10;XFjyt2l+itGHgUe9AWSLNy+igisIo5qDB7iVz8XwYkyxy2RKuExWPFoyTpXl2CpCWlivanr2SEj8&#10;CEvMygB6/OE18i50qCNzgQQ0yBTFW/JjagV0ki2vsCXQDlLEHbucOpiZa8g7CLlaycwEP8qOd/wi&#10;j7M0nXlCxqy2fNAvrqVTL8U2YUdykeFg0Zz8A/exsIXg61Y4FcOUrs0uZHGKxxLWo7AxwQrdSBjM&#10;xaVlxyOEylL5bUjYEjpLPcyIlsE7qF1TUG+RptoqR3nHMZpGp6mr3Q6w/pxhwjnVOejDYzg0+Yxf&#10;OEOXDcjTMiDVWms5w0Y1puQUYUDDnOG/Bm0Ef5bSpZ/TVsRzsbBD4BE2mgViQAV18dHydNz5eRVS&#10;yWGg8BjbQJJuWYrhSoi2IGrgdInSosthHzMrx9UisolBwWGIzYy119dXALEPD1FNvVhfX37wcB05&#10;BI6PlTqpddDMrF7iGii9cjG8SUlXw0DP0FiLezxfvnD8NpUuJImSgSq8mGSIbUOLAAeyVLOJXHgH&#10;LpfkwTQ48TTehZKfwxOVqxbpYRvgC9ldrBgPkYsRbWfwCpWllWX68UiN+SnhKevAtRElMrQ7xQRF&#10;zBPr6i64X94qyVWDL0vUldcYTJtAKgRSZMv0C1rNk9LdUGgyPOCqfYEHKpJOjI4lleab2ayVC2WO&#10;r/AP/+QWfI52/gJCM4THoqVs1RQiksCIFPDP0CemM8gVoWcRkGSGs2xLKzl5QSRxTfWwhlZfAchT&#10;WTVmjV4Ph4qQiC3s1p2eSZsKuK8MKwE2Tw7E9ClpQCF48l9hTtl6jnvKwA6rslVPMw+E4GGqeIFB&#10;LrhU6tvZOekNL3A4FmioNV3Na9FFrGP7uNUvARHg4GNtAxAo4875QDwDpY0HD9ZAh+C74GjwcxQn&#10;3U6T4ySlRTnh1wFJsBgcKE4fD5fUmmcHnMouwiswaVEuGQlbNI4K5DTyuOcpL3ANcu8cgWqwxbNI&#10;ASF0HMa9TU+gJ4LT5fjoMzKit1rRnMeVmTkOIMogI/bbyfEJa4bZJAqpEatyUC9p5bRrKEQyXCMn&#10;wsk2Ug0t7OlsuEIuz+k9jMoR22uTVuliM5ZeYYvIk7CpwqspnethzUMLI/SCRwDUwl8ptYI4toqx&#10;vBFODJydBJJnySAgpZWjgvrRRx+mjEZf7wQxtJS+8DAtGXlgNWrpvaLyYOMWy8KjxBmzVumrlizK&#10;gkiJlPNJ2sxxs0LIgoNh8TGyIwSe2Bv2KFZ9TJI6W526idUZ03ePlbpRYG0WvVlcxqN5+mxbWWKX&#10;pkVL0hqycuRXGT2kPAANOcyrJdnn2qREQg50SYWEa9AtJ4JdwMrhJXlYBV7ymJiXyl/c4sL8EvGE&#10;ON0MoyyJb/RuOL6MtQHzmosWPdcVdY8phoAh1zsPHJkwPaDhNduDlYdAD0CzhNSBvWrKDlskxcOw&#10;gltbr+jjJymenZ5TFnYwPDg++/7z3ePr1mXTKew0zmD7ZLI5ySlal6DLw6tnmyutYZ8ojG39ubff&#10;ad21et0egi8VX2X5Z++bEx8f9b79fJfh5lFcaMDFC/4pVZFaCirT83Ps2+bN5fnPvvns2doaO4rs&#10;ijsjsMFAWaabX7lvTXzvQ/IR4nHSAPvyi5bCYlI8mh6nanmN64D89uzRJj2p9MMR+nAdIk3keYZr&#10;rd5950dbB3tMkKao6Jx4jhciiiG7huuKCSBwWV9Z2lhdZlTey48/QPvmycONz731JlA8x6xaMoTA&#10;wwPn6HHGOTCAngYPM6yT9XxMJa/hpxiH4F/SCrA7okXyo0yk2cKjrlRJ2oJIMmmCOTqESfUmu0wJ&#10;JHk3diZmiO+neSN6+UiY0LQsHkSz9R4708CdVu77O0LwOF8OJhJ8KYiZy/ju7Ggu1T7DpEnYXKFZ&#10;7AgD7YFO8V8c7dnlx+/87K/95p//ua9+dePBw8ePn2w8eMABZqOl+EMOWXJnSWmC0tcQTA1Y1Nv+&#10;xX9SavnJP5/+Zn4cU1jlnSqJFPEsiROr5JAZjhjeYO/Vx5eHezPtBuiNc5eIeZiFMmXhnViVk846&#10;mgrJ9q62NRP9dJa1NJCL5CeEaCpZY5yX6f9dJMybW1gkaiK+Jf/hd6gT0svOblaZlajp8hLjcAZO&#10;QoAhQazN1OwO850Ilggn+RV8gQD36pKNOtOTQrRPHycEEkOkXYdHE3BQMFGC8Q2jzPkRYYdzq+zy&#10;sn5ugy5dz+maxiwwYNoxe2AilFN4qgUgho2VfmJotAMqyY47s2CTKQhp+lArpbqfBIyiMF4M/yIy&#10;EiygE2NzijPfjeuIMTBupLuWQ26qbJDDyhgbny+KZzvVlEE0kZYfSs+4eLpSHSlBbVUklHbuG5ga&#10;A1AmoCSuQk3dgLDV2MNMaBJvPhfHzcpULcmU7O/8pa9hixVC8c7MtvkZDBGSdhIcjAsmNBVqnjLG&#10;Ggl2SMx2g5EkUArnn/yIXv2dnX2AHP6ZmniXGeEO/z7D/9unqPjmGboZrH8X4VRyDMeUXhF1XSCm&#10;MZKFQZ1TqR7rdrgDXonQG8QQchhaH+leBnNClIbf53rIptInNCCTIUvh+0AJFCVS3KeZgI/gfhl3&#10;gOh1FxaynpeeF1jIZzhyfE1NKCfYJYD2V6LFKceq5FBkgLOQHNLUwKUQADOp92rBSv8fWMIQQc4i&#10;UxGE3KxpqnTslJsSIFaAT7Kj3+G0WJsIVZHvhwynUFhlMlgMitbFswrc4qHixek2sbs6fK3oS8jb&#10;CJClvgV0EIyCYp0yejNcpYD2zByoElPoqsmP04hGqjZ6BTGfWLjFPdToZfNLMraEkk9N4piOYkB0&#10;QD7FkTP4wWpmijP2e+QF5jYqIQo989lsg3POKm0sIkmhHVhjBHaTqygMr60RTveb8peKuxkci2PB&#10;dXNrCgl5ILGz2vEsI7AuQWpId0rCl/Q2AgMTC4sE6NIJs2iGeTatNDgYzq4JjQpIjLDVwXbYeq4C&#10;w02fgK4rI2TVgFJ9n9DHhoFKnID704oju/L/Y+zPgmxNs/M8LOd5noczn1NjV1d19Tyg0QCJiSBI&#10;AyYbFoMRlOxwWHJYtkJX9pXDN7JvFJZDvrAcITnEC9mmHLJAm9RgikSDGLrBRk/V3VVdVafOmPO0&#10;c9w5Z/p53rVPdaNB0D44OJ2VuXPv///+71vDu971LjvXg5bZhMMxtk2QyED6fCFt6fyp/Mf5PMY3&#10;GUcTmQT2RIBl9cksjnCDfDrdPiRaXImF73CmcWxJVIXVkz84fCk8PQg8ieDgmDGQMYaHDVNdfal/&#10;HO5sb7IH+Djpbxc0Y/jKcOJaJt0uRS28uYec8Uw7NRS1x9E0hgsO/mfaQmbu7N4Upon/RGVoZsj7&#10;8R1sn0N16eNKTUkad0trJaQClSqNAwOmYP5EuSSLkqpI+1GpmX+tL3dDwpSBxhM1ybEPVcgB45yI&#10;HMcsq776MdjGppHQsjMANCVED0TZ31RyRNOlHIhSK/jGVuD1vMDwGonRAaSH5Q2ruKjGlgJKpXrH&#10;H65ctTEjBhnqXKuUyihtsBauXTirbKSih6Z8JwEqO89EMEKcCmAUc49TyZZjJ2PLI9cBbV9ZGs9L&#10;Jhiyzci6a+tW91r43NF5fyEP6J7HKbLBEKhFLiWSBvwClQeTGUZ9SwagZARb5lyJRWb1BgTR28UD&#10;Z88L4qYkTWDEdZ1gdnK1sPUsNlbvk3UYsOTxibyDmV/6ntSzNZBNuQx4Xk08JsxIacNrOTOh0hjb&#10;n0S+vQ09ayanmhzSiOMEj5P93b1wHfWVtUvZNVhAjDhQcURcHFzGBYl8XyhuWR0C/Kg4q4kt1Ibi&#10;CkN9dA6DvSPeu7KjXAA3Ar0zxs3TYVJXjB0y4TBWeXwRPFBBgethc5YWhdl8wD/ui1NfC5ZSjP44&#10;ubqGV+in7CGobRgmPGW9Z2g/vMy8uqsLxYiEV9Fbz9gZliXbCfqTls/fV/CUOqGYODcmhcgaSwe7&#10;l98VH5WCaIxSA0P5qKpwcjREGAbw6MToWAPjD2IRFtWpJmeXwKv2efO7bQANjBB1MjcPJ3xLj0wd&#10;k8QcVJaGDd3lBBKIsT4OnXHY7hXrRqLFwaW84HSp6ibigyAgmQcyjJiBXcI7oofEQsQLH61u7152&#10;Ndt6kQwjllE9CtKEnVQS/K36njXnJkcorYCGTYyMTo9NnuLldxkpxiZRpoRgAxSSoaakNO8927jo&#10;kHCStg1YTxkVDanx9ARYJiMkrs8O9x4sLtyYFADWuwehkQ2L0xueODq7fuf9J3tntBoMYHb4fkyU&#10;2xUu9hDDCbqIp84YXDU7OTY5NsoSAP4JS8UXJ5bqPLrqev/5+vq+YQF+HZ4rEZNkkHTCiCaoJnvB&#10;2AoI1ACVy8+fDPX3LMxN3VqYg8ZAlBsyMjorMmUATh374xQHayxpYXVqAtAhJ8ax6DKfbRzH5xY7&#10;WP5bSOPl+AIIKsvgCSJyUDIUKo28dt4hqbT4BHuSXYYT5mWck4/xGvYfJs6Gb0ep9FZpmjOC03ED&#10;i+lIl7BFmRJlSpEyUOROsytkJFndDcdURBKeKrm3vPb++594e2rxDl+vbWxQeqDsiDeT2RsFaq6j&#10;JQ+Q8ZfJZ4pR5TMJYexf+qeVuiS8+dnM5s+lNKZElcoUdVVf9/HrxXNyNIkuegk31p4+aawtD3Rc&#10;oz3IqynW2ODRC/M5M9+isqN+j93GxoY5ufLPNe8yviwa8BDT1204B3+Rjnc000xp2innEo3wq86u&#10;IRbgC7Sm9vd2CDBAMoFAsRaYSaopqhJ2Ys20+UQHaXpBLxH9XoyelbeSCC4qeIh0ek+Ln04ikfAK&#10;ooRlUI5QnCLdw1nTUqp08APttZR8My7P0Q7aQ+k/5SL5WuUDJanETHnUIVHqUqEISL6lPpASdISp&#10;UDweShxjTMv9xyRLXWGr0GmDQUzDIeVQGjGIl+hlMCwiooGCSKNcJuE43MwPsrXB4WbJarBgkUk4&#10;O6L8TGXTYcLNQ+By9nAGvAq8RonO1DS7RbS27sVRAX/7K29zck/POADO46L5/2D/fGODSjSQ/AgG&#10;NoKYDEonyof/cAEvAPE+BhjyN82NsKqaS8trpCWkFiQbpA2VUUDepZxNlmJd5eIKcQwG6+wqbc5r&#10;oFThO68Qa4s+4AEdkDQ70nZFfye/DveX7zOjh0slO0IokDd0Co9DfMyIyMJ4W8nBx6jNUlvO5CyM&#10;LJMNTEEhKTHokzyKQddID/LrXLZpEmfQL1BSPUIMm3oOs7F3ya9U7XTKjwOwnQ0k/eH85BjBEzjH&#10;Us0Vm7uCxs1CcTAYxYVPtTkZIaioOqB4Aw7dpAMcSN0WZZiZoWsX+Y0v2GA6j6S8uCJoLM5qVTJB&#10;QkmG+IIBEIEoPFJMZfaEFS0gK8F9bNWgnQJdBMa0SVHy1qTilO2PsrvV11BT4gt+lGlxYiLOYe31&#10;4BH0K5hvUZvvKvhEGEcsRQKgXtQZER4+FcErNZHTEeB7yJG3pVUOegq47v90PqgQxf8RW2AL+Tbn&#10;8IW1MVxgcxMpDtnr7/n2dKUogT1whIHlC2fj8Cs4Q5uHIqGWsTwWCVr9LWY1mtFwETTvsvDDDzEm&#10;jpoWXh3Emnc23k8jTYUOVm9l4zggD0PBRdpOEMVtbITFlh4mcMNC0QBU+iFwpZqNxL4Q3tgwJySj&#10;Vk4ODxs725VWadOMYlXZrujfBjPjXcQzCP4Mi0kGcAs4FVIyb9bptkCkXD+36tBrCtBTU+I6DPkZ&#10;Yc5cD/AMhT7+AtLAH0OXmIelewIkJYvjGXG7sWLGs9RnHLeSKT2NHc7RJngZpz1KgRb6MlTKyyF6&#10;TWQpyIT71E/bK0UUovoc9wIs5DYwIhfWCxEPiIXLsCxgNqVvozkbnI9eQJ6+BoU1xMp4+y5XN0gV&#10;PyJSxwor1WJRWVtc1MTM9UNJeRg0axLRVvp37RdEOFGdPLw4xTlyahCy8XGG09F8DPzDE8HZH+MY&#10;lNR0eB2ppvLBXG0BlgRIzpMlmILaEbCJG9bTG5VS96Mki/eygTLjBeQNS1wMw9ghuWlqIphYXJin&#10;0CdVneqofL92Sg5qlKcyVpAEiyKls4+6SoSkdTwOkhJXc0KuqRbuhwVP8YHLAMNmQ+3LNjyFGuQ8&#10;BO4Oh4NXAO8p/RKSAUBuHFMiNrsyirkuJpGePfY5iV/pMQiVpdtOTx1aQHm4anFUv75mwFlzS7X2&#10;/IxHxmZOJ5KDPsvdE8ETUruJo4HjEbcIbPE2AnG2zoPH4yEqXsBu4LIAqBSujHiFA39IftJiZ3pj&#10;77n9WqZWAUVS8oVtpY9lG9TIZhY8lZbWlYusSeUCd1Dv3sG+V2IZ3E4EFU6IFEJUg2ysrAU3nuzc&#10;9Ib/5PJ4JcVptKrtW8WP2tiJRmLn5MTExvoGEBeX6iSAlsSUqbUlMBYucjXVNlOsEi6YVxpyhpRr&#10;gSWtjwUkJXUszp2tBUFJJOU7NtrZUCTncnoVmAlxjp+yCwAsKnRO7kTqSEKFKSYGZ1SAinj8kKSF&#10;W0A1kQ6oBBYy6/m3VEN5c+qQPATeE+yD+psD6YmGulr1LnY+RgzeC8Y8qRoRkgxM7nJ2dobzIpvo&#10;6kJBWHhaaiLpnEItYR6u8R/xtAQneuLV91RhNrrPgaeRAIXvEbVDw2IRLol24k2cIK67ididGT7Y&#10;DuEIHvya7qaL68drOwdXXcftPaQ0tFdidQUKGVGfphErJMcHC1OjHVfHPIDxYWX/sQFH+1SqLTRZ&#10;8T+lCeeQcsjS7smHa43LLqy6+QO7hf1lUzqo8kmTxhW50t1tJwf7t2dmZoapw8tsF0g9ZWIBY6An&#10;kL7b3jv+0QdPKLMgxCy8llNQfV8kETAnEHltAxJGcpfWl4kJFhnMo+RJCkDE1xxd9/zk2cYG/I9z&#10;Zq30UvHicVmoCZNPCRmcPUl4f8/YMLIFXasrz/gfKjbzM9Pgo2CNadbHF/T0YzZjWqtbnbXFCGMx&#10;teoIckygpFo6WggSqtYjbNdPzRCGEqo/cqrDzCRQ1m9KB8hga+HCyFtJSfIBHfI8eat0ol7wdSUq&#10;VSkC0LLU09NNUFCqOoUzsqvTUm6XSLA/GzMkhjAWJKq2Ms1MyO265Ld0zSmTsqgs+llH72e+/Etd&#10;g6Mo0i6vrvpsE/5iMEL/MAfTO9gZoIhzAayVdvz/k9L4Sp/fx1nNny/dpF4d2K6V96RKo0UN+8zI&#10;RyODPMDp+dKTxxvPnnSiitTXjxkiWuXRhlNGsoFZoD4A2jVOEyUNaRmMqUwDkBFkJgJFIlgeKcp6&#10;0JfoInFmlIwDtdGdzZKiqGELGgmZihodHVsoeSNGsEr5QcqSFVbS0J7SFp7iQxWRgc+mumzUk6HK&#10;1xxw4rSaRO+8CWiNo4CMMtJTfHYoEzeIVyp5ISobsraiFwULgFovJh/PzvfxgFRW4ADhdtmEjhns&#10;7cY1c67kxmf2SZhb2kr2G/uWs6twLqrWDiSk6zgN/8aAwnDYRTwg5BVZJ6ZCgsIMWmOPKXutvDUj&#10;Uhx0j/t2tqIgAOGZRB5cbtQ3AwNeCKBTorEgSfeOJBwpkeRgtmpbFrRxk9ASW2xPuy7SkgNAIivV&#10;+fUvf5GUZnsLDXJYLt1Hh5eNBkxZ8gfqnhMgAgjB8SyHRyi1DwLib+/sHTIC/JLBNSPE2YB0RP+Z&#10;SEou61BwHiidmiMjEwSz5IFE7fZKZlzgwCCcqyGKEQTr0LBR3iR17B/EHo5S9eYmKoKnYORgZvXa&#10;rskuRN/sHMZr8ODZmdRbGfDE48EiKRnJZdi2yG91s2CEqVA+fGVInjxmR6WGZwxijZmwLbC+w41k&#10;SjWpGkGzo9mQhPvgw8for8NnI0WB3bqzfcQQHfSwV1dxOXB5miQ5m5t856Cxe7SxAR+DaK+dlXn4&#10;4eOl5XUad3FepGTSZzJwOiKu4stQqFwfcAm2gew7bDvUCCws9RzHyUTPl+sDy6YCADrpcmWUFa9g&#10;+wywAn3MEBpkFAmgPshceqG9I3rv0EcfQU03vAzLaw4MJg21VIrrNrBLnUCqcTAee9Opmc7MTiE9&#10;jlAZv6bY5NiwueEF4TKXrwgeTGvWh5MJySHALUzoNDOl7BiKpCR+fJ5akNUHkioDQSH3QKQlxBjt&#10;uMqqKxrOMBxlwdn95SkL7+Rv+t1xDWc48AxCUN0uND/BVwx5YAa5MnzM5OQUMJCg99k5rHAim2J/&#10;iSXSrgcJkKHpiFYhHLS1TUGQW+JqSaOFWMxcpGDxNZcMd0sp5HNmCXcT405PTXAxhHkGoDDQ95CQ&#10;OgVlJ6YgSqOarzyIzVaKjOU0GieYwHRj+TgSNH4Q57rmnttuVoY4mLIDg8DBdzkaHm8Hz5yxnkia&#10;oEPP6+HF0dlJhESaxHMEYMNI2UKn8ENCWD6RGpH86aSgpEZanF56xiYJLWzncFQR0a0YPDlPpAiE&#10;qyN8R7c0W66dGAhDlqG8OBWTSa48tN1udPQpp2OD2BJcGA8IJ8oDckgr5eShwZ2dLV5NXwCfWMxv&#10;7hSz5gXAjDppwtwIDc/EeGF+jtfwWQReizfm4MiRyJlaOAHAHj8SPGp6RFPm0l1tWFU2ISNVsL+U&#10;jqYmx8mCWQ2Az6kp3lZesagk/Y6DcrF4anfv3DYJk9M1rGAeVxPCJFfO4vBfKkBcnPEC3gFWRdE/&#10;Aogec80z01NkNbxBCFwcUbnpWGG+X8LfnHmyo+KBsKXZMJhVLowCG+EC78lflp1dIWKQHM+NrwaR&#10;3VPsHN429Cr0r1A8B17KCMtMFCVgjfRZigCi43HZ0e3MhtfhMQMr/ULueXbAxPhEC0m9hqPlTlhf&#10;X2PPY3a5vPD0FNCrINsMIZUytjGhsFXKtAub3oe4lVTHY6hAZVs71FiQDwip5g/RseRYFVmF11s2&#10;NL80GWM/KFMDg0vOFV1n0GuZWKWjq79suZQroQbRlKziBRgHXc6ZPMZ9dcGZFIBASAc++k6D4yjh&#10;e3h4fW0d8x1412oYFoaLtOKvApv9DxBmaXQhA+MyVlaWgdO4Wm6NPAFaIF4PN0Aao2qCc0Km69eJ&#10;Dfgsq3N2y5goEi/weqwTqyWg6jcH4OISq/M4VL8Mc0EIUGOlR4Hi5R6wTEQUvYf5y+qBZToGxId3&#10;3ZZpIbsqK+cTCRDJ1rA5iaHVXTBHcjjYMSNBWNuMEZKnxteI5PO5/JaVwCuGyh2m2mOzDQEQ8B6L&#10;Nj87Sw8V6bJsT0ae29WmNoc1W4+5US8NWgsLc/mOaT+vQXGaPU+ILEMQ/jCJfVBPLsbdFuI1x1yx&#10;77T5QXrgmxk6d8rqcWcOHAJvGKRH35JcTNCplNfkMxBIHJDc1YtffbS61WzrYa4loTezN8At+HV7&#10;mYZ4JWM2j6/ODl97cKu3/aL9so3OoZfvv4Tz5nJs2u8fiOCHHdK0HC/tnTzZPrjowDgEezYcl4JI&#10;5EWwA+zj+e5uPzvcvzk929/WSYhCWOLoPYZ9NU8mpmbP27rWt/c/fL5+TGzqOAvl9kq8BNCO1GVm&#10;YgiJAmI5OD2vv/zg1s0bcEjSGWvyQxk+4pxdR1fd7z1d2wTmYn6psewInpugnJQ+NRMV3/CZcLbm&#10;52hlG3v2+CPwk/mZyZvzc+QuDuZMc66hu4wQGdScO2fXjFLkV+SMADSynyM4FKyTY+ytMmj808Ko&#10;CGdsnSqvpqbppoioqWxnnJexrEnLNTgXABYbY2piXHJ7RHvBaLBRmEe+z+aBNoxKdVjlKFmBDWG9&#10;bSypeR4EiGFXWFXLTw1KWBaLaGJVXG0vJEIqMBx8nDL0M6LR0ZnFv/n1v/v6259/5bVXX3r55emZ&#10;Gc5OtNYs78SypUrjOlQjzYuUJsX9v1igaX3zRQqTekBS9tZrWymN/xX9qFY+kwzJbCa5ggiu+Euk&#10;c6GP9g9Sqnz68MNHP3n3eK/BXgBSp9Ipor17xLMifSO7oXaLfA98f7Fsploh3nlNDYcnjhWi1/RS&#10;FPuMjBRtLuXXrX+mwj8yDGxH7oerwtTDWNbcYsyxqyR41FUAgOzhLO3c1F4ie58smoo0nIvjI3YF&#10;s06K2Q73jEMNmskOsZufhBVG/dE+QRqCy3hkn2A/xFEdEK+HnOJcTgXJQTbVgsIs4AeJPXD34KTa&#10;DWNCyfyYMhrcCJrCJsM6yYZIc6C0gvn52SBxzMzdefTow5s3FnCamDGOoHpbCBieIhVmZiIdJ6MF&#10;CSARwYFfbSt42EYOCVRIutlobHGvRAfgtgRZjr7pM8uCF0PfHa/hTSh2hWDpzHrp4bZ5AozghI85&#10;DVZZ6ZmXcBLl4s5OUh11O09OHdX91z71NlOY8FY8Qp7FEWVJyQI0q4FzOHcJckFNkwWXF5CQ6CY7&#10;hmzBKjNjAboBQsIrHB4rkQDrCZYUBiqUzxRk6wmG8l1ksV2oIZDep83GIgaPNBOX/Sl/OTu8GIsG&#10;RdiJbD1EJ4FDrp3QzLYjU3C+chpyIkGjLCZFQnVsukgOcLXAYEwhdgJAfW71MuLLCLzBmjmb5Amk&#10;y2w1bKijo6m0UPa65hmT9WYEwRXS76XnjttWIiYzSnk28OXQwDbXgkhFXYjBbfRTpneILOIavJLs&#10;iHVDuQJZGir1tPdAzEM/m6KQTDnGvjVJFaxN8S8pMa+0oqXPVbGHjIiqFMvumxywCZjXZo8Q5TK+&#10;v7W9u7a+tb5JBn/KCDkSMBaTxDKVJRVfK8EjjyFXJIbAVgan8P9TxJDzwNHHvuCfjLwkO1ldzWxp&#10;N7Vq2vLoACok+PhzoAg7v0XaWHB+RagmUtoguLZcC3pZNBD2c6zzkRMP0V9X/L7FSLG9R3hUenr9&#10;ddilZXG7q9n62Nl0p4QaErFjQmcuI4JqtuzgFLEaRD+AmvIalVNMe7p2BOjONtxytJhjcFx6i9fW&#10;1xvbDQ4D9RYmyQJJ2p4oymVEy5KlBEFfDs+LzGUHKIuPxk8bHMDUBGFKjmQX4M4WPqYq/txF5OrD&#10;opNMISxkETYDtnhv31P6veInQCAkKgcHDZSHOfkVYXCxfFNV3NDqwEc1uCoLJm1UE4HnvkPgAkjD&#10;p2e2B9iJsJkkKH2N8iyVfmDsmItqGmnFYGAaKu4E3fPC8/GU+kurJda79Kz8GygdC88bEpUS2zX4&#10;y2O04/paMTsiHh8TWCgk96MDfIQ1RKZtxpZx9ywduhc8+Bbn27xOaKeMUDQlrzB/0c6WSsHpl8ki&#10;WgzGxaAhxHbJ7angUxmjxYhc3fYSTDBfkPNwVQcHu3COsc44VnAgbDJtTpC3I65Kp424EZKUdEqp&#10;6xJfzhazO/PwgBTCVljnynTyXCQoT9Kkqp01Ixrom4enPGVWxrLbNhq1TbIOMx9KMV0IAxytra2g&#10;6lGAKHdRm7a4HwYQ5Cq6BGX+QhggUnRAG2wcxdE9TArOgGklLaTVR2EPygjs2KnJKSpxxKbE8dhc&#10;GEcOHnC/ud15ypxNPgyTTRGSr1lcThPbm5uKhiG4km3ouGgsKXu+HD3fJ7ehpKY2Y00D45Ca45Et&#10;u6s4fsEa/EO+pLRAJs3zQYsMRx4mtTMESPAKeGS9RewC60bJi87g1E/5RonRWxpz3nxUIjPZwZg4&#10;/D2xRowstOBga9QhSL22t7fSyVLyFSF6hZcF/dppD5eYsn3uCDEALqDSLT6i+JbgCWlSAuMkhNJI&#10;RWOQzqsBNn7EDtUg5W0JmonxHcHY0bG1tclD47ikw02EmBVAZQGYAkti/pCsjEYaTIoLnBE66bQi&#10;5jBR4YFsM5wgkt+RGbimhEU/HqvNrTlflNE3Kd1EiU8xBpwQz5pVq64DFkCrlyEBMtOUfLAx0gqg&#10;f4SBiEYIKEunzCIj42XgPBweYg7Jkrl+aSdRCORNIDxEJQ+uBMZwE7OZhIQM2WlOGaQsE5U3jEQF&#10;ZtbDyI5lNSLgwW05vCKZjBOi2CTVPkTUW02aNaFPBqbMGhWEyXN8uCVDf0YA0X9jcSGKHbIkpCYi&#10;Dt4/eHLZ9sGz1ZOOnn1mBB83nS6hLuU1y8o7q0wD3nS8/+DOfNc1FPtzekMWaOChD8epVBIIixon&#10;8NfVu3F88Whz77JT6mngdnEHbSbp3OWFm8ZBz3CdjxbGmMFEF9kgDhHPQCcSjwx62OHp1Ubj4OHz&#10;tSPGuUKdSKslrMcM64JrdjYLpjHY3X5xCvfs1uLCxOgoa2q2ER4mqx0Vie6Di653Hi7tpBkBZXJ4&#10;3Lw5z5tHGVyMKEfqzFB/7wwjqgf7Hn/0ISnN7Mzk4uwMbgm/I8bkNCd+m5qOYHwBSXiKFMeo1Zgz&#10;sF3LaHPMOTh4K7Y1UZI+NqTZFuUsHEm+qaoN4kRUjA3wWkpW2DT2IPYl+lgtmx/aNvG1z9BZDkmc&#10;lleWQjpq4R0mvPgLxRnMrzASfE60Q+wt1FJJzXWHWvxXXZdDUQ1OxB148aHesen3Pnr6zg9/+Pjp&#10;k+npaTYVP1JnMqxOFZxTSzGrS0dHFWkq1/uLKU3rOy+KMX8p8cyVeKHZHEW1VhLU4qKZTWmgqFOZ&#10;jDk9aX156fH777adHgMVk6SChhv7JfpNxCsnnX8lJ8rSolmfTOOU1B2eEcEkaR12mr0KdlGtDYy9&#10;io4/5gUzi51Re5A4lkMWGtElOlUz07NquzPBuY35ePwfLfsqFGO6cAEAUYY6PH2I32NjVbZi2bBG&#10;pDfxI4MoOcl/YSasHtOQaQgsS4Y/AzTdIepSSoKoLmj1A0hgAIgBTAtlU5MNJyjIQOK6F+kITBCt&#10;UwYDvJW6t4P9FRmVB8DOkI3AhKQbnI3J7sLUBG7CqQAEI/+rVDS/gIoBT9uuCnuJZUbIbZYQZC+t&#10;ktOMLg2ey09hZ0iBvr7EI9F9I6LlYHqBZmxFid9gfPiCv2xRjH8lrpjTmqSisbSIbp6H+e3865/9&#10;JGFo4herOsmkbVUkyg9LygGzNsBzRSLkipwKGgNEQUELqmfLiLU13RtvTDxZQCNlOIeIWbSyfTN0&#10;ocouqGWTjMION6eLgqcjKSv5ljpEEZOykx040M2FJqwpOSGb6Rm+ubh3d4/j+ciNdPmlv+RFhFaX&#10;v5mBI4Ujgr9egFPGHbjO51j31rWo6BrigXzxfO0Qg0ilyYQKDqHjDvOb2pzVVmdDO0hEB2nMAQKn&#10;Gzxja4bxb3GcvyR79lnBGT6jJ96Jp+iUkOXjEAHpjo9IK/GX2GH+ZYwjOYABErXOwwMbmfBBW1t4&#10;XBWAHK26jw+jexW6BXQ+ZnbRFES3EE3bpk88NL6gQFSEQBKhg3yfjiPQ1bNTwnFE0Akt2IU8+C6q&#10;cE0VKViQzqNDzJEZAYpQuG+aa3C1UhAvCRZxorBobFdVBtd5cC62ZHKakl12prMN4YrD1xeDsrko&#10;EpNsGH6K9apt4557YbqKdKJ2RHyGbkOlP2WF3Qap5LgT0kiacrFYTlpjjYzku5QwRU2kSbuCqTPH&#10;K4FXDd/0ONlAScRMp4FFD/6SWtDjTUgJUMJuTceCwgCcbWIVMFd6UYiG+RUOED+1wzi9STb2h8zE&#10;exoBX6MWte/l216g2jhuhoOlToBMtjDklWVzy7N5ye+5ixL9IJADJeQW2cxbm0ijYAsU3CO5heCn&#10;ur+avKXrQER44nQOhz+oVCO3QW1NqnY2HspDM9yxbd2BQqPO4cpzEB2XXxP8mP/ESZVigYwvEzAa&#10;qxhHYDcqyJ+2LCNTcZ+aNrtUwSBk7oWoalxOoJnBLNq++pTMIncUnRwbKyd2N/FgS4qazDc5BnO4&#10;RlkckhBfwzoze6JJIrpPjYTonyyFl2FYs3TD1C0sT8caao5t5aQoMZr6HL5fZZgayYzF5ErMeQ7Z&#10;2TTd0TFFwgzdFO6KOSF/WaTkQtwFTtfyujoWl+dI21FYw55Sh6GUUqIxbJyonPuC0sDgE7lOCM08&#10;RxQdWCViDnvseIH1emfYVEuMyoQXNDakO07lOpq5DUSqCMlfykZ1+7V6XEamBGAMdSoZBY6dDBve&#10;G7emWmxsvg89jbcN+4nlJfcgnyyxbGePZlCPUiJ8YqBThxLIz+wsXXikMkr0E/EZtTfYEgriq3qi&#10;PFeobmCPV5hm1Rio5mfkMSauhVIb5oqPsyOqLdD3FmkNszMzizgGuk8ZL+4WILpEPw47SuhMXIj4&#10;bI1pUuzR5v5epe1TD4H+p9pKSQtg0llWrDkNu0qWqSproZsU3/LUxKS/eI0oEGGrpYI6TSgRctfJ&#10;7mJm4uQI8aprAoNhcT+skcR7aparly1q28L5eCuOW7nJzASL1co4RzV5cD0czLI0hOb02mKRm03i&#10;z7Q2A5uBg9p2H40K22FTaHOKHJgLF1lSmY64cfHts1JLXZad6uQ5pDJmyUSwMgaORd8PRsAjZsWs&#10;ZZmmqP3I61Xxtt7DKbMjqNxnxm9JX7GVCFab5Rdj6OqXYFlYCgxXwC2XoeTUK8Qli8Yi8ZpMGtXh&#10;FdGO6+cGa4icfasUtsyBDRf4JvA8JiRpp68BnexiMM755Q8++Oi8s++IpIPevFTuOAasoF2aWEIb&#10;N/dfujPffon/O8F2UEmIQCZSH3hDwH7pl+Kvl9fP95oP1xvXSBNV0Bs9THElO73PZLw5xKEdEPHm&#10;zNzMCBWJHpU+mxgEK4FU2ZvnbbtHZ0/Xtk+o0qA2hGWE45HZuzYLXZxOwynpa0fxjOI+1XmiOaph&#10;7GM3FJpdTQVLFGw4uX7/2UbjGOMmaQo3yCWmvZauxRQDCJcpX4OVzE5R0H300QcUNOdmJm/Mz7Mn&#10;ODdRi9Tx2HaQ4qkbUoY3pkkBXIMYJy+pGRg1GdtohRgSPYk8RgKeVTCSgf8p/T3cxghAg0WS0EJV&#10;yrA4E1RrxZGxEq1P4dTtH9PNG5pK2dkPwM/BTptlBwdHQSlsHSId2GdrnRdpMtGdGd2G4gExWAII&#10;1iCD/RxcylZT/mlg5NVPfe6qW00jfmFuHjl11aIdquUq+RQr3zClSUNXsc5aodtfltNUSvMisUnq&#10;U/nPi2/lP0ugOqy2KDe3Wi38CYudz3atyF4431urKw9//M754X5iUVsDKqcSOeXps6Sq4Eg9Ktpa&#10;aS8ZOJJz2khifsYecOhcRr3bj95GRwdaDpgRxmcRfeHHGUdGbKa6E+2o5Ej7e8eNBn6KB4QOMJor&#10;2GEMEUAVjXOQ9yAHYsPRdVQlizATBB+E0DIAIv4Oqad9TnSQy/KAC0mYC8lG1phIkXVWjImQ3Y/a&#10;tMwpSgnL9CmqaBSiNVNEwgmehbC5HZtzWlr09K6QqZ4NDfcjRYlj5S0XF2d54pl4QQHQuM9Tm0aX&#10;QFtazrDfhaFdyYgYf6z6EK6vWKxllyTJpRNdAjPaQ/hXvcpd8vQ4CNAAqsTG98nZdcCCViYUAXrk&#10;nIds2ZLeVZnwv/eltzlaziXhvhmvoQSDEWSi07ho26lbY8XCoVKwHN+zsbFZ3Rt8BuvGMvFTyueg&#10;SoY2DoGmbEozDNO7fVlMvM0OmAA+SWV7KM7tCsXwLya7anZuiiBYOA+jN8PiTJjuhWlKzw8MKCdm&#10;8ma4QzgDfBPdGMds27rEuDEspBB3DTqok5Kjrmy72k2qGzkrHTRI1Kf6W6Lm3JK2hK2bENMcWuEd&#10;2phQNbFwwV04kyjjeshikXXglmpaBQyJ8Ykp+/hgQ0G04/Do9wlEeslYAMp7uoHSSXhw5MCc3DVW&#10;iR0GjMrTNQLH/hC10ntMoYwdT98OhLfGLnkLIYhvQlIEgIU+HlExYUl6KNlMqqXzJoCAlob2jynm&#10;SIrbIRQ72NigIemIVIq2W96NTAZBC/5dWUaoSpRwZ4teI/Ub4VuR8+zskDWRM2AoSUdJutiPVE4G&#10;WBt534z0djQqocJgUWPcIxW2W5c3rSwGq3cu0qC55lU8WZ+8L/NQufs0LXKUedgYPnx28hn7HGv+&#10;SeqemohsGAa5WIhlNogE92u6eoAKeOwTmHg+SNVzargikRbElRag8jsyDNB748bCDDDRNNg8fRFD&#10;qJHgu/B/tBXxZGVwZjSrmLeo1enW9gZlHLtrJE15JEMmYfqeI2LAOWp2J24DZJQNnsTYGZqFg+IS&#10;QsRShcFEwrZ7K17RKhmgLsI2gxZrHyliQce8SQN8PASkayp1ipwpfQFSwoEl9yaNvEb6HTVzOvWn&#10;pickgWf4qT2aJQk0RM1NT6EsQQ8n0aoxrp4UgrViQeybagcNCm9blhqSjsKcxXAtq5Qht3gd/Rzo&#10;DMotvG0aeSULheJHQMw8WY1gKzq37ddeUhHHNH3IZNCAqW2P8XGwybloPbOAqHKwXOk/YWth3JGF&#10;PeA/7VhVZsARPYTElJv4JWwUi0Y5kNTC4d8T4DRWjTIMhi4FAR4eIpUKB5MfEBMzIsAEsp4gmBN7&#10;Kn32FnZqdBq/vrW1Tpme9QVtWl9fBcAmAoeEk2KLKqxOg0ZnTN68VL3U4i2y8WPKO4uLc/A9TOPs&#10;XVGxOg1FIqxZc3Y4IF+lspFgUIlf7QETYx+NgBnfZzOE5WxKyVII7x/Bk0H9ln4p26UIkOzGUW4E&#10;Kflj8g5YiHyhdgV8xV5ZBEr4Z3DWzs4OuRm7q9Rd8S7GPY6Nk5Tv+FTyRpuZQFWOVleWsycdn0e5&#10;G/POxnOTBHUiKUKoBvKTSKeEQ0dtOPYKsTVEpRCmVcmQsBU4gNdSNKjp44qaVJWGfdJSIkilrnrh&#10;Ug1yY0izHlVzSfaQjQHOb4FgRrkVzoClnkv0hXc5SBHj1lNgMtKm0g2vbEf484yUplrhMREI+HCH&#10;LC2NVEZ+4XQpfxfvSP7A5djwc3qGOlyFSTwDKB8ZtAUXq3/Uk0U3OZmGECknzjdvzVwSOyibxSrx&#10;TR1QMiVCCC4Y2j07EnICfodMEG9AJiBJNaghjikZBVOqSX1JDgfGRmELOeVdVHZouKrUxWGQzctK&#10;wjCMiiB7R+gv//JSDuazp08xKBxGDiBC4aVGwNMhG+SAE37MTM8AEadvUHUBPrQYwk6vssnK6h+2&#10;OK1SUvXKriY1MrpmNblB1gfBdkcYmaKqW10jyBhbRJ7Jy7C3fBPtO5SpsV2KjmXqtBBiWo2JupHk&#10;7+wd2D8+++6PP7js6W9ajLhEEp8NCxJAKVNvjs6HTb9UaebAiAF5QVAQSLHE0W4vJcJMBogqUHXQ&#10;Nvtke+/RZqN9YIgnIsJqQpqhAipInEA8Q8EE5Ioq872Fm9MjE2zJKCsINgNn0zZ7etV5dHa1tLV7&#10;3tFzgUArtwrTI7AnfynQT8J872bQ5xFmZnp8nODJScjeo81UxDzUhfGAjZPrZ1sHuyQ+aibIF3eW&#10;q82RJt4+yASwtPcszk1TdHz08H1M3OzM1K3FRXZnJvGlkhohJnXm8AvB0jnCuFXLHA4/caq6bMf0&#10;8ATJMtLmdqhkcmrENhgt3UMV1KfM21Em9ORCmxwcQNoTsxAJULcRF8aG4H2Dc1VKoxHjmfN9PC9W&#10;Dvou72aLi9qkYCLmJtiZkWG0s6grMpS9iU2mGkZ4iEGwSC7dsaJTeW4sKFwpwRiabcanf/N3fnfx&#10;3itzCwhxMu9hkPNW2JhRuGlG5BlDE/s4pWnlJ/8/qjSt7CUcs+oobKU0hZjmbas240Q7/0N82T64&#10;zBRUKYt/sApEy6SKO+trH7zzg+MGk3OgqCCvYoDL73OITAZcNCiOJfgmyoPDTVnYSJX6Fe/NoQMH&#10;Yj05VNwpx5ziFkgO0RrvBM7JT2DGPH+2tts4wmkTq9O2AFpNtAbgAH2R+NHUxRlQWLbrXRhAe+DN&#10;3Gk3rMBMj6f4BnR+BTeHWlD6JnqxHYhawfIJjGPylvEJFa60wVdj82CLOO/ii8k1DKpDtWKj1jQF&#10;1ocnyr2lP4oEjJkz0myTCIJfCwXipqmObGytAQfPz03Tp4DbYgMA3kAEqdE3RCXEErhO+7uICpLf&#10;Z9GZQwC6YKUEOxlZcIEGLCfUXIk8kY+rrgF2MohJxjThWU65zmibyc0pRRxNt+LIUd/pkahCzcqZ&#10;tqJsMmVIXBTo+j/+T37XFgg7UzmP0gnI3sgIIZKpTxLyNBfIWugGbGmggsYsbVk9PFTLQJnTxz6o&#10;1opM4XGufCTbbAtuedmgZwmDewjV2W7UtvmN+BIPB+L23Gu6ve1Fo65HSCDrC7BNHTajav7l8jHi&#10;CrxkG3GfllRLliulfE4yF8kWtHctGjWxYPLLJVGkwJl6gCRpr9/iD6wDhNut/5jgmkEJWthMqe6Q&#10;16zaVYx3lGGv4Hljg+ApsfN5MfqbvCGmhMg7SAnT31QqocBuxxLbHei7D7ek5E5RrcqQ8acmb1RN&#10;iYdHhgEUxjLK4LJfk5K0/WR2vqJRK+AVf8aOTMGNy04JQVnxFCWkbhetS0ZKigtE/BPjHDamkste&#10;SmqqVhJ3odSJcrTQ25Aa7IIJQyME7HkJ34K+/O4Juxk8EvZLmLXBWGBFU5fMrBgS5bgH5c5KNYUL&#10;U7CqZAtzlYGN3bullBJdyLJxbh7Ax2SGglIcPI018mLwpEeB569xJo3dPcIYJeaclCo0QaBHZICX&#10;dbNFWT/BmborPCmwQ8P2MEaioazoWtIohkwdMESBbgSVKHDwsRkeP3JKh2Bs1dOpuWUa7KC85V95&#10;QDzE3EKUgzKrkXiL9m52msBu5kCzUNBO3OphpbEkoIa8pSPJIpCdoE2IJfR9/XR6Ks5WV9d4+ryt&#10;nJ9hrRKcFn4EQ2luYRq+JHZVpOCoGQQvLauMJXVyvDscllSpq1Xq3jL7JAdnxD3OzI5jE/YreKbo&#10;DqwSMRmOk52mKBnMS4vOoEcMymjqCCJUD7hbSkdEb8ABpdrEkm5sbLAIxlgyX93Gln/PHdrLx3DS&#10;FxYW2EtqhTtcmfq+tpVP51M4Qanf1tgZ8XBWVqAyyipUFXIkU+vLjiaJCiRTYzoprEOaMkwDVwqU&#10;phnlFgrFcLaTpYCofYdBlPGdlxSB2AO8bXVpmxK7FfHQ3aqREgCdnjDRxbbDbI/MS2a2AB0+Y7B9&#10;+EQ+iRg2RRI1f/jEihFxm8q5wRECXT5DZGUDLhNXdevmbT7I1OeE6GEiUJ+ttFL4Ij/Nm/CJ+kuJ&#10;nZn+mbin2OcsDq6A17O9eM383CL3SpEWlhQvZifzMu6Ii9Q0XUCE64fJ5v3aCqKhg0/JFsWdkBJw&#10;FxCyILJChygqC8EN6TrEPFvSM18lVpH5NmLdfEFXBgwHnjV5O78ikw8euXz7i1KQZ4U5uynnkR2a&#10;3vMg+Y7+AiMYObaU09UZ47ysra3TbzkxwZyZ89WVFSe9dDszhyfPdXD0ni8tc+WcbjaPKqWSwBBf&#10;2Z+fn+dNnMmjuIJ/MtFbo8GisZ2I7AG82KL8Al0ohUTC08BAidmdnuAE+ZedSdthp4PUaNqUTMhb&#10;cc3OSsPTydbwOLdIs61AE/FGOoIYG8Apy/Sb81OqZelbkNCbcW8Z3xzYPjOc9OW2dg0zUIUBhV6k&#10;x9ZebecU8R2Wd3p2uhqF2cocSYE2Nv/RIRN+OIysKlfCvVfi6lSiS/JDuxewFaY0/fRDzpJEATKy&#10;e1WAGRxS8KB57AyccO14E/YvkFAQ2eog1w9KiDhXrNnZDkMAHCRgOixWEtvL566trnNrYkzKThhn&#10;yx9LaxOn0tTn4gz7T2yRkOUUSsHI7OLu2eU//Gd/fDYwtnZsm/PC1DQOvnF4uLlLPtZPK/45yc3+&#10;8q9+9c2Lo+VmYw9I8t6NG7rey0uyRIbQEhml17S7eX797ec7v/+TZ8PzdyLBZDJjFxCAAju40bh/&#10;C2Y/wNb5/trqVz/56XsTM1RPYcM635zxmW1kMb17Fx2PN/a+9e7Dg47+o84B+eUhnkH/4u/B7sYr&#10;d6ZmRjrODrY7zppfevvNV+7dgwsBz5u9jEUjXHPa9fX1xnnPH7279HjnbI/52tdtcws3IYRRvfOg&#10;BaxGwO365Gh6bPCN1+4vzk/8/j/5x8P9XW+8+uDTb7y++fw5bjLz2DrHJ8aLeObkEIJZcWdcicBw&#10;qqxSiSKrpfQ895sJMRJSLO+q+cYjE2PMNLxhnrs6Gbakq9Ienucp78gxtK/VyV2qa3A2uQXuCFOG&#10;bWdvYy7SgeNUdA2+WLfBUgbicYSvIHOmjQpeFePg9AuqLGY+CYx6NjiQHc7UYEwIqm17r8lgjok7&#10;r3/tb/6dtaNrdvPUzOwnPvlJ4qca6KS/sxB+SQelK0ZZyzGdL/5k6nZ268fpSrKTynNayWClKC3/&#10;lhTHf/JLCiem/Q/vTK6kj5PcKmZNkYYImTYETSznl+yDEspH73zvv/m//v2TtadyRHE9qPiQTxL0&#10;GhRdocGIAcc1qv0TBbkol0r6zSwvyhSM0WQEiNLwxQDkEigeUEGknOlAX2UzXH9QgOiyAjZBQxCR&#10;ytA82ZtSLZtHzPqr6RrsBdwcTp4jjB2LPfH+CXR5FhhPkoHZuRl2CG9bXbJwC7HPWTSHWgoot2Z8&#10;mxiFo4t2qAMV+LjyLxY9mLF2LSzCTsL78EE8aP6Nih0BD2xGEVlev7S8zPXzGvS4i5eLCcOoU6nm&#10;qXLwAfczMgGKkLvCGSeENiBEdMeJHRBRqx0P0Te6bYBWjtbgqTFSj9XY3NwAsXIYl5oKlhlwASY/&#10;Ucznc1soRhuNhfsJSn3iGE+ROO4NMG50lEfAOnKbnV977RarYKYleGuXGGBhYGaZ0HhVik1ikGoT&#10;k11gl/nFA9FcNEqGhX6j8KO2HfAq/wInl6h5iK+2NQPI0JhIaCH/PgJBgcMkmrekCeUfyUIJHowj&#10;Z/erwVjQAjE8OxMYuBi06a60ZZmiiyzaDHUxLITwcAZnsdI4ivgKHKffF+ZGoE3JF0SoMgjz4hMR&#10;aJEMEza1jGyopblWaXYf+RDFlpJhNXcCz+Pw66sEApW3U7UAvi9X3AZHSwvpNIJDqMy2BoUobtnB&#10;gZjud+XFihbiCEXl5y0sFHOAbaBumD0Ax04HUk+GubweV4dVqQWupD/ZHfEKpzNz0yn6j+JHTd7s&#10;mRdoZLlE2kzHFVJI1M0mIdUh/RDyjygH0sCDjCWQPj0I1Yfn66Wqk5Z6LSUmJeZNSBUKGmSS6tgU&#10;WhHUujFKZEkEWlAPUKFAmJ4zBbRAZQlWS4N4r0lKzGR0bC7JGFGpZaXMzwYwIBF3mCk5I8aFek8o&#10;gRpwdCOI/zE6tjMZ96dQRuWxD+zZVJkFRDiFaIxwRR0CBxpGIrmaNjyoFhj1gUjH1JQp+8ixv6eB&#10;tFOFscpn1Zg3pPRhaOFnKz+MmeXognXxB2NBAUjJwmhkWwBOuV+jGKqhmRjylwNQVxUIxTQQXkyS&#10;CDrjUm/BZ0uJFjiXoMhVmbiq2mknPbEjLfaQXy0gg/SUOg2ZP0nCgMdnZnZ6cnpC9RKmCiLiCcOK&#10;8yRhTO51TZFiETMwFwLb9crKEi6caJyNhIGLlFzqs0E5Ass5uKqmf7TkxwMBss/5z8jZO6gBc6lY&#10;E1kHjPxMW7NqKgGGDjGzYKxGym4GcFax6UcyCjyjBMEd8WgYTBm5OYWSkxIaznKOIp3n/EHMT8Zc&#10;22gHL5n5UfxdXV1HDp5Efmtzm+MDCZ4Yi63I1ymmgitT0DDjCblGoVLzhw6KqHYO2UFp34LDavgm&#10;Nq4StozTVnyLR8bDMigPQI1HN+XGG6XRFrPAMoY8Lscdj8J71g1WpY5ubOi96S6oAUHYPWduFnTC&#10;PRE8EUVGDVWJOUPGTE0NuZKWR/UY5DcfHoCAcDbZY05JOjhg79obIwRF0SZTIwPNYI4suSTHrhMC&#10;jdglc/4i/4eqivARy86ByMyysFeidYbpdqAEsXA/OT+0UMBIVcicmzkxzia1kTfDankUoSNJuEdw&#10;r1hw1MHimJVHc0hUADYur7rbSRjYK+wH1QKurN5gIauCVJgMtiS658KvnJia3xppOC5BELF0pbW3&#10;PMW0xslGC8LChWW25zi3yA4gfsJVs23ovUlu1iaD3DOlYD07mRosvyIBMtbVDoH8sf0O+U4kQDJk&#10;hseUxVRITRlDmmijk25iwYahlSKtDAW2cAcS2JwqawbMh9pjMOBUMd9T/FIOd/JEno5IYeklcHt8&#10;dEA9Y27w3dK3FaEjxXVelvCNqDnbjHkpO1ucOE4fT5RfD81NL8OBioqKaYPtc7wm02yynaRrpQrt&#10;+/jM+UQKCIdH2zs7pH9Yk0xcEciTEjwIN08EhL+4KtEruyhRg/BwpSXMQTfOJg/ZFfEFlV6lOZm3&#10;hMIg7IKV4Z1JRaLOJBGLT+bjwFk4W+kscnYWpyVcn87Lju7t/aMPny+39Q40CVqvr+emp7AUHGVS&#10;TPu3sPykLGcHd29Ot10c8ThB6ShDW3xRJ9MTKzn8Asyij6HlK/sn9NL0jU6wveQHMlpGRZNIZ6DX&#10;4iMAFrlALm1ufKJPPR40DCFNjOH0rbIiHX7Z0Tg6e7K6dd7Re9rewyXRDGAGkkCZJvz56dHx4d52&#10;oo7T4ym2HQKDIGiS8zLtD16J1J3Lo8uupxvEcepig6GgAMB+YBnZ1ewMC2uULCD3dnXiCtgUT588&#10;YrPNzkwvzs2fQYRzf4i8KH9liMOxsi+HejBJBAACxhB+Ca4QeD766Yq/ERwrhSrjA8ZaNDvxnir3&#10;pscYfe2BIb2nhCIHiAP2GUkzbbwGCtMXQXtepEEt1MQecqnJ6cQv4toia6V+gKJBHAsLyxn0nio9&#10;//oajK5tkEwZUlk6ClNKQYIpqx8g1YVtgzUdmbzx4LVL2pjx9L09k4TLcros5qrGlQTkBfEslZSq&#10;tYQ29jNFmkxg/Jk/yWjy23mpXriymZ8Sz4o7YhHOdwpVLJJd8p5SpSkg0bOEb2BVd9fXPnzne9fH&#10;tKuBWTdTPvIdI7jnxMFoCudQCD/aJWGBMNccpUaJrzwaSO7YGL6TyY22MfP+KscrJQ9HZg+XWpIp&#10;XI5BCCUtuFxgYeGY8qh5d/dUqHqoN3AdlSg6vUhBA+t6RB/EETwHsBoAZ+PEnkFgfGIwgi4yNNhu&#10;iFeRuWxvO46VYAy6DfmLEdrReWOXvjtlqwS6u7A5avbyWxSUUiRmbwxhAhFjotDrxgixn2XAgHDe&#10;HV1ItKlYnMy0wtyhOIraCL9qbzPQzBhA1llYcA4cdZCbyUzEXdQTx2/zF7/Ji9lJRa4hFsLA88iw&#10;nCyVIhYQ43tkcdvmmsE+OMwSfJuemYzgG0GIfISo9dL4fsE3O//6599wZhmwTQJ9jAYRAqJDId5J&#10;kIgoB1GLAk38qxqpLCy1ViPwGg0Su3upS+J06b5PVmv3j21ARewhS+HD4PrbhZcRUelRpmMBITZz&#10;aa6Y6nSUZLmO8xwqRXJthPDF4Q0qBcsjNhFSgtAmNhWckPoujTmu1jEtRjzkyqrChetCXKgdVVuJ&#10;KpDTAyVAkbpIHk2uzPeDOjsPxDpPAlCWtaKSiBGpssV/Wo63vk96IKweWWE2GUYKEg619VZJvFou&#10;wQXIbrjsFGN4HrZPVZ5WeWd6SXhKPA82cEb2njQlKaGZGDGWMMMFHNjsbH1cC0Yh5EMJigp7s1hp&#10;t7dK4PAx4eyiQau2IR3ZK4GLSaEgwm6O+MAa8i8rlUYp7j7FnowgMFsDB0rbjBWOXvoOkXUa46DB&#10;KCaZ4UIgiXKEPAZE7LI/KS5By6ZpFU+FeizZGkQ4tlo73TsIHpQCBJ+unDflO7NBjPUlyVe8qomh&#10;BUJ4dNgL58g6yEgJkXMHY7M4DDtlW6YFVj1jcXo7NoyQWDT2JNaZE+94EMnIVqtKaozVLpIo98f9&#10;4ASd13B5Rf9P1se2H6I/vAQLjWvC6BGXk5n4+vQN6RWsLPu0XFMLgJKwWRsBAziNxI4OGLVpj78l&#10;aVw6y87gA/XhBeiM9kKXIp/htNsaQVbPwUH2nDFLIN9pYFN7kVRnYAhKzAiP3S52T58jHSGc0Jco&#10;8K7crhQSKX7RoqHfF1CHl1X5rjyUQkaJfgzCMleOr7gGQ6KYbeWgLtjAYM92pLKMNRywSPyivEBG&#10;hkNEPCSBijLxwRmCjn9y5QGxUnCz+86uHsn2ctWkq7nmIld+s6fLnBPBsREU+eAu4IlZhF4DHCNm&#10;DDFmkQ2IS7b2UhuCtMfhJxEOqfOVjj4iHBpKWnVGT5ANtin7pJKsk+7qwozyWk4098VZ48Fx9ITG&#10;yVhsqQd54mWhYdhmkCaQtOrGJqBGbfMPm4fnyOcnxFL6mXtJtmyhNDw320X4ddKGpB4mkDUUL61k&#10;0VYO2cNKWlQx6vuCsaFmS9a1E1rfaGiVKRLcp33dCH2krBHhPklBSXUI4agng6YdRExZcJKnRjmb&#10;q+EXc0nmnKiORGFMBSQ+lycMjs7u0jBnxhGLjbfI5O7LsXG2rRhWyPQOQomqhH8IVIGqMKxsBIJX&#10;g6kU34xg1Ogk1zX3YX+2RKfRjU03M87GVJnGJ7W2VQ0O0SRdIyn4swiFPUei3RSUOExxbi+LkSAW&#10;jjjvPBJK35hgjrZ4E/uQX4EdNDNNYsl+KzkQlzpqqXXY1bJznjtSnF5GzZLKA0XJ/Zzcm/KFdLJM&#10;JA7sJ0+u5MJY1Wqu51OIjIuu42jqHGcWwWp/IBI2Dikxj0aLnZX1WWa8j/OOpJDJ+akVKzyLv3zJ&#10;EkVATH4smyoEL0+rTxnD+yLEc7itpW8iZJXieDqmXnEf4nACt+j4u23AOGXhDgziEciWHYSanCTx&#10;gTso7AZ3ooV6CzvUV/Up4rpMnLABwuzIrVOt42LpLob2NvC4g1PTeso3yZfBl0bRdHJ+DpCTUlrq&#10;qHI3A0MQbbb2jx6vrANsHNJTdHV17+Ytog5m1DGOznmvgGts+ZP92zcmr88OiKxhAzPSGJPEaTfg&#10;pmLmKcJ69DE+4Fnj6On2fs8QS10cBysSXCLBDnbK2VrKO1+SFkwPjzoAxTB6As6qnXVMtODKrzob&#10;zfPHK5sXnX1nHaY0bHZqprE6KOAdLMyMjQ/24N1RZ5sh85+YFL6A4WPSC0vcrFsGNQyizYPDc/nt&#10;nCuC9bQnWf1LBKi1ZvNRuqP9j/T72dPHwAY07C3OLVCP0Glltimu3dEK6aiEF3xFE7mdEteKVp9i&#10;7hjvq68ECMRC4gFDCnBeeU2q4NcLCuRpEJvgeQijsSIYayyLvHCS27I75u3wx5xcZLrvKeA4VL5t&#10;xTsJQA3VwSMbL3Kug4V5gWntU5kAnwWOkebA9JqrBKBIprxMW4N0j/YqB4UcnV546Y23O/qG8JWi&#10;lWPjkoBMaVrEs5bimflL7ELoEy8sRAoy+fNx9vLxfxWk1cp+YlF+NqUph/jT3yoKWpV8DG8qxZGH&#10;xbeAfThwR43tD3/w3cvDPSN0RWIC4iZZtoZnA57dhsGYJAWInWrCvRHjB/dgG3KDuHOyHl6l23KI&#10;iAkMryt5WPaH+CI16tyVdQ4xbC25k6ZhBnV0WKEFhmbVFWK2SN6Kx1wY6y78m35ArhPaqi06BGPQ&#10;g8D8MfzHx3hkvAmnjWozRgAcEJ/EMad2Sl5xBvkgSsjOYjFgO28jnCPVIS7Y3TPVIUeiBIXIm0ol&#10;jkmgT4yrMrriGCIbA3SYLh2riGnB0Dhwj5hNHI0APTorHR0cPZDECtaJfCr9lEeQQbFsOQVIHWQX&#10;fn7KX3zTLCh/gherV05IRdCe/UZBGPMFLqZcG2deSaRR7aHJtiGfKAYGX21reln/zd/5FQXauokn&#10;5IgD+0HZHx0bJtzl46D5UAPgXBOKQX52GHxvB28HP57PU3GI1nlVD5CXsW3amQ8WIsCJrdtMTwMK&#10;UpJy2gbWH+a69CsNBbkgWs8DqEzickg5oMQlVmAn2BeLL4kgKTQVEi9VtAMiQmaAUdrPW/Hm9Lno&#10;m6+BMfaUSxonZFLNltyyuGYikf2sIEec+Wt4C/VmuAYu3u9kpJGVH4swGHIdlQmKUt8jvLWZRpRw&#10;eS/2NDUvdqdsN8vHxo5BpzJaMj1olKcr3EmhgNRORJz0lIMVxaGhNI1g15G1P5PC5L4xXIheu5Ec&#10;L8bJOm8xdQPMBGcxGmW4dnMh3pqTUFuksbtDVRTvaISdfYPEHfENl+GcFK2VWXIMLWIpF4ystj0t&#10;o2oKXOdocTl8IcVC3R70InXP/JYhIDEEjw6JWEk71ub4izEQ+SOhEU7Ag3mYc/xiMB2fRMph56NS&#10;XFGZw5ANDUMDs30I/ijtQMq47R/RJrTNICJGnR5RTkV93dncxBVgZzsMETgh+exFzG1jnQb689Gx&#10;ScfvXBBteHQJWSPQQHWYmA/ZTMVJMLCUBMggkKAEPedW+BVQ9egcYHQJO8ASIMlwJSqtK73dPOMj&#10;AGEZ5oNGEbXR8QlCJSjvpCsZAKKNsdjA0uHGArXGmqV/JTVYgnVjFwHUCIIlr0gze+s7kqSh84Hd&#10;ZBpXbyoeZrDshCdPHpMYhDRPKcPqHEVyaIcsO+6RhwK20dhrPF96/vTZExTx9HHpBKOoQSxYFL4Q&#10;6FENHiBW49nVBEzePHSRWBMeLT1S8BaQxnYgX4UyVNKOanMCwRgui9vKzvGwWeA632BCL4QlJHEH&#10;+m2TO1JCl2IUlB4KDryrLSIWN67sj8Su2Gh+IZsl0kzmVGldhUXDjwic0xxrf5/TgfqJPMaxANQL&#10;ySIoTC0szEZAT/yGlkQiCi0UoiinUAqluNicIzJEAYF/oJdwFcipIwC4wb4m7ZGtenEBI4uv8UAA&#10;S+pm7uyurK4Sl7BN+XyOQM2MJ7ql5J0SHALuTsJmBezCGh0B+Cl+Dh/JweFw8TKeXYGM/C63U5xt&#10;gjnWv+oq3BTfJ/pvFbja2+Ch0fOVo2HmA4OLJ5WS0RjapolL7bBXW0JyiA+Wj/Dx0VZ1dIiNguGw&#10;vbMNqE+RZ3NzfWlp6dnzpxzAhCBna1C4NjagmnAx+D0MAnE8t/Pw4YcE5RgHFMawAOxJLjJJoZgO&#10;20z9WxydvlZj6wRURjZm7lBGnxiQ2bFm5QQ1UiozlyC/s7NTajNoEq0Z0AVEfYYnzimw3GLzDCom&#10;Oyo9jMErQ6zZWkD0q9BBIZxVRCsJTAdXh74g98hzwMKT83PXye/cgwrxZe4OOxabJkLR1+ughp0t&#10;rD1rhYxeMCCJcJhNtjOGF2fJOuAgwJIYaU9CJTt4oMqGcr4laYxh/xFvdBbt9tZ2GMKdeD3lm6LN&#10;wA0K7Utx7GJzRsMHvl/3wsI8V0ubR9pnsTwkZSooIL7I7bM3ajxoYl3L71X/tCDPJFyLq3Yl4Z64&#10;Zh5NSqNyttkq1FiqfqiWQ6rY9cg0cIHW2GYzszNsSzY/j76K79yU5U6ofb0cVYxPVMfwUxGBYE0w&#10;F+SxkUEDarUPzQZu1PBGh9XOVjRPrSouu3r/lAdknIWqes2Kh+1+tl50yjHhb7Jl5zCyk10WhBzD&#10;oeDcWyU+POJuMdTX3b2No+Mnq+vtfQO7CI6dX7z+yqsUJbcJ2FXYJ6NoPwdcOyWlmbg43YOxNDVO&#10;0DGr8msTEmm/jdmSVdQdbeyZzyztHXf00wQobSj6FqlTyaNCcJ+6AD4HqOxkcmhodmwcDXql8BGm&#10;OtqD18PPTq+7dw5PSWmuugcp1BCZo5FGcQbvBAEMzaXFaSj5XScIG56e3F5cuHPzFgX3aDQIpkpA&#10;dVJq/3Xf8NIWTVRtEvVOT01p0KUl/8j0M93g1Tk9huSgtBlgxJ49fYJNQPh6fmaW/cejknKsBoAN&#10;3xTNJiemaKiPWj7+WjFYMhbq0pxFokmK1Y7oUROOXFpkFdOCICooIe6JV4YmqVAO/4ndprk4/O1w&#10;XZzpPmreHnlSIukkXS1OIwaZrTIxOellkxhlaDixuv3UGbdXKYZtDNFIMNMXSFTbCZ+3Y1VdHjK/&#10;hyHmMmyyHRhyJsfA0PTNu3df/WRT+QZcPxwGp1hmDH1LdvWnIs7V71JVmsplilD2F/6YjLz4/5/9&#10;YSUwH/+p6bHJHOp/09Hhe7bSnQgCyYklILfkeNz84AffOd3dZvPfuX3L0d5g0KkwhwxoWEiIi0Fg&#10;D3CQQ6mwqsu/Nlo7nECrYu+A6lOyJe3LxP2A+zK+z17DSFKlJwcrUP3byXAQVVfR1ykcvf2MT5TX&#10;7d7oJdUJ58qxKGwucqSQUbEPfC7+Gn7HiPPoDzH7HRS2OVMKqDTFCxAGI3hgY4+RVfOjnl4eFh+E&#10;6Q/CqCgLNwNnLD1CbbyS2IDIVr5QdGLY8OxT+9U7SI0E2cYREpycIdITeYwOYXQl3VAgfEZHIXVz&#10;QCZgNDBRA6OBvEdH29zcDG1a/IXShbnAilJ4wbfYxN8FAiKdH7TEyRMjQxauUGZqZ8/gi1hPamWE&#10;O2K11j9NGaRWhs6QDBBZFADKwUFotzzgYM5KNbT/+P/xf4BzEYAQaPOcoQHJvc5BtjBzBlWNXcwi&#10;NAASZNY6LPCq+mLQlZRh8yR7syOcXR/mt31I3DLgVsXWWPlAP25cFjfdq5ZugbUt1Ut1NPaSGkjd&#10;lrBPGyzgxR1z0XKrLJIimGidhCeEd4SiAJGF6zGPzNh1PgCvY7RxTYPUUJXp+VBcPh+ChTKe6O+v&#10;vgsukjeU+SUlFI5ZSHIBHNg0PPjItRk0clPcvtw4SgmXylDiLrgV9YEGZRASiXAZDEgRmL8gxYKy&#10;sW+0SethWrdYJXY/DwoKOPNA+PSistgho0CNzDC2O7Phgia0aiuOI0qPExvGJlLmd2QcsirMQNHN&#10;IysDmfCHoedfgh6Cn1SuXGnsEb7WrLTd4JtvypDIi520rZR+dSJC8QUFd/pKPjotIwEUY+l6YARZ&#10;tIn+TJUgCjx2d+dq8eMKaWLxydn2CXO700liabvIHlHIsXDvEXIyVwYghC5SxLiqNrJ7uDy7aGhb&#10;EhSR553yi2gorj0SFHgQEfsKE1M9t7EMp1LXZqn09MT2MAxQ9JhSXTHFYhmFPBWMNsiWyQpAt78/&#10;g6riHHMeOGmGKRQtOREOdEtBhr9EALRI8skauXRxaJ6Eh7GAtlrFeUTtQOzeIc+iG2QCuR6zOoeo&#10;OMtC+ZGzM1psHekdzQSDSXkdfexIQFtey47i0fNd3o6aNfM3CBfEe5oEDbKPeGScAp5aSv/M4nDw&#10;OfYCPq4fzfhIQnZX13NeakvswKxBB/eWS9I4RYpXfXcIP/xrWnKK3PBEtEpwQmpRyzJLSQIjyE1x&#10;hVD8yZFYV66eKxE39Qi700uRNtV9FQOKZmHxPfvNTEmUCeCDAd7xklF0tlmCopyjWi0Ey7dIIyZL&#10;XYWLFDbdMzjOeHGnHbNiHMOkTpdkOMQH9u+lFWFpaZkXLC4uwCA2YDgAAP/0SURBVJhMucOIxDY2&#10;ygVMtcMaW1FX6QuN78WFBbwC12PEb+nDy2DF3LTodPdLCiKNZA1u376dGpeKOaQZVp8zy1V5oBwb&#10;PoVUk8dnR4r/hW9wVCI35ZqbSDo8m0Xhk8ww6aqya68osl4ThpUvLLpalXXSiwIFKtEhKYNoPtHq&#10;CRMVEM3HuHCFkFKScqQdXLBYWpeZQBszBMjsCOlOeV7w1oLChP6aWhfxIhR8bIjscKvqqUS94OxJ&#10;CYNflO4gLopNZZ6QCgM5T6JK6VXaPeonmEckxQUa1eBNVCLjBd9cpthrI9tsQvTFU47gHrlILo72&#10;KrYxwh2sHCvM8nCb+Eia3UlWsaK8LLRU4AkGNRA37yjlxjC7dvt8SJmotfL4yUzMEkfHIHUiopqh&#10;GUq1Sr5ThEAokYyIXAK7DKszjT20udMYraAr/8kBp9S5HxSAsL5q9Xx6Gq7gUdgyClhOek/UyDYh&#10;4RYC0DQ5K8auoSjjs4vKkYXpbmsZ+YIWMkJJMtYUqrKUxFakCYHwFDuA9SiaEHEFsyLZJ466s9zu&#10;HEO1PoTA2njQwO0ffPghy493g0Yojy4EUV7F6wke+T5rGDU2oxNCHH6FC4a8F9IstEnIlpTcO0l4&#10;4ILwEUCyFFIT3R0TgPocTXdByiBD2q8IqkGbJfu8qLaCYtfMxbKhLipPuFqWfYM+HVOaqdmL3sEn&#10;W7t/8J0f9E7NrRwed1xc/8Yv/9Wf/Pi9D58+2T48GBocGezpbzu9aj/b+qtfee3scOlk/3RmfPbm&#10;3I2jxs7e5iYrhsUZUst1hCtB4OYHGwc/WN/vnZxTsNK4UMFD62RgbY2d+Wmzj64eZD0PPnHj9u2x&#10;Kbnt3VCjD5xuCXDZO7Rz2v3hysGf/PBh++hMs2uo8+pkoKttd2cdrUlAjsO9rU/ev7E4PgBaf7rf&#10;+Nybn3jl/kvwxNj6di3bPXCMqcI4Na4H/j9/9t7udR8VJzR7v/jlL2NAni8tYaOAwyKPwySdU3Km&#10;l+7fZnrHN//oDxCe5MtPvvwyXpwbq+Y96drU6AgcBwdZa1wCaQk7nWBRr5QpQAYXjNTsxKRQcaWw&#10;bxkw7swYgQ3p0LkEC9FCMHrHeW1tbajIMjKMLygtR8J01ZyhpJrbt62vrRI1hnboZmNfVad4lazN&#10;4iLraqFZOoOC7Fiu6tvkj3iQGhhUC2FkgVHai+F4Sqq78N96+hmivnHSMf3S20cdg0gcj01O/ZVf&#10;+bWp2TmiIBycnoWPqF4a6WAqniWrKX+lrfD+WoWVn8lVfialyQ//XOITWkpikVaxJ7kMneJOJrZe&#10;ENBX/gCGjZtzPXvpgWlrLD39B//Rf3iy8hS7xN1JFA6hoKJWxbsA+CyTCloBExprZyIB57d4zdwN&#10;IYQtoA4klRkCq4HeI04TV08cwjd5cTVkEkbyTU/TKSGrlGwjIlUghbSSETHsC5lHJbwzjRKzQw1c&#10;WhjnNNR3Zif0c6eOukKkZG8fMxhMLf08hP5SS8Kadiyb0BtewymBhCJXjD3gAgiQRKilMPpqO5zZ&#10;XNwsn1XVcvYo14DfSahmXRdf4JhsxmtKOZMSH/IIcZpl02gjyQVgy3KFvI8esAuO9zhGXoTx+JTG&#10;DTYReblte2IoOlmuXCWeZFPcaODiVnGYSJ4XRz+AoMhwBQuWhML+CNsNTgGzGG7RpPyhUwjlQFbY&#10;3/jiK5l6QTqGjjsjh0j/wAZ4JeMmd/czSYOjDTQMREVY5ZATYcXwRxlGzpFPjR7K3NbmBhji6ury&#10;5sY6WB36p3uI4u5s8jW/yAvQSsH28Z8NkUfUGxrsmWQowpObW2tAkpnjgSpXI6nwBTAsI9uZJUSg&#10;Zsn+GPqUpZJ0a5mGRQoL8EzNbJWzd3cop+TFwKtUARB45cLWATjpKY1EN1cCUfUYIIJlUaskj5a3&#10;wquB7W0zOwYE+nA/WsAmsvLgqSKYtygnhTlAOokjZG0upVheknEQahzxl+Wq/xTS71AOuwj0dlVK&#10;bVaJEw/EmTHQ9E+w3yTH4YIn7IhP5XSxRMqzWtiV3uP7KycNWibHj52BtVW6PqwJRykRtqYHwLsz&#10;nKasLfU+zSR6eoxmwH5V/DhLMncis+cU4gjup+KsUogSseRJdOeUsBddm2lrYdfROpQISusmvSpy&#10;k3wM75x4wnCnWN1wTOmaQLctDSBEAKRSVUjlUnGlIBk29eFc6D9yxtcFGZdtSgSEdk+0gRZii2Hi&#10;sdbcGHaf0hb/wnmA8tfjOOwrvAMdwD1UsCIfhyQRy4ZJQvX8EuSalJDgCkZGGuRkl8KRC+fFqUfY&#10;InbE2trW86VVJ2ruHVJEoqMDptXevnrZivUqMBf+FquV8cDgH1VNjoii4jXakqRnlQaEwENl00Kn&#10;sH1mq2mMLDCB+YFMINmBUi0WihhXUbggS3I7WDaKtiQ7bAl1VMgzkGwzunIOHV9EgcBBhE7zMLPO&#10;f1i4ZCgNuBiKw+Ef8D17OhXdNsDDrYUFm9SuSkr8iB8oqsO18TLwYEX0M6UQoMgOkrw4JtjZh0S+&#10;BDdcvFXRIXBxMyXK5Rk7oERhujvCc3CVDEBFMa6vLSLZaEEDj+JgTmexGwfKDR3t/JaUPOBzPJ4a&#10;xxJQIxXaJbebYCZa25xa3G3U8ewN461YIXoV+BRtOdgnuRXfzzTbbmBOaRtBvIjYwzXCXuB0lPki&#10;0ZtiZgLjU9BiOiFghb+HHII9dZx9G3qsRjrEAN/Aj6h40CbrLrDg62gInnU0gFsSKTbgRmKEBeeW&#10;gRvEzKhQB8OLe1AQjZ+nd+uUdauGHJxEmIEe4dAFpa2nAcNmJxyqR168kAh7EHKNOWruPP2pDrPh&#10;T6VA7AL+VA+lEGx7m9BPtIrivxSHIIHMSC7Ut5DoyfAZBV0sT8T4m0ZipTEgpsfM26GGjzU6Iy+F&#10;F2fnTA0swllw/c7b9P15QgYWFA3UD4i0hnctqVrMy2J9lGOS3ZkPsIp2MWUOFT6XDYC75a75dSSz&#10;lcAxUe9hRlBYEFo/hr7lP2F3kE4I8iWd6CXa57dki3hAlbUlAYguq3wz8HJ2sba6jS2a5kGbOXTG&#10;0VAAy0PKFuAGpp9FjBwa1el5HHaZD/IFbFiUXtkbenTnCJM/8f2uDgqwEFMlywm62UUGDOllwI+C&#10;iYBmFM2ZcnvSGulKKA9o1/XhHrZEzj1MSmJcjlvcvMY3Wy79eOIXhQkqAAPIQqrGGAqiIbKgzNei&#10;97UKZdxsLSblqYpQWQcwH44CRFaun0PHWtndGrVqlgIPkjqq7BGY4QmusI9GgFI+CXazAWRGTDge&#10;VxRCYF2gJ5o+RjZ2BMFJ6AdeVBn7knN3frW0ucVCsLKwbd549fWl50vr1HvNEtFv6s1DOH5wZ/b6&#10;/JA6H4QA6CedTFDo4iMAWDPc54oKw8Xh8dnm8eXmyWX3gEWqdEUYRgk2sRGPjpjcOzbG2LqLnY1V&#10;SjQUarhv+hTYqN6XRKKOw7O2rYOzla39zv6Ry65+iPCUU5qH+1yvRNbT5jzvMSDxjL+TEDmYw5h+&#10;F3ve9pgCbGhF/rB7evl4rXGMvmjarF995WUASqIdwTt9gWLsAGl4LKo05BVLz58R/zL56sb8Yi8K&#10;r/YQIyzWiWkp6J1HRbTnXGvNDAuKHQudSfISd+pIiUAhIp8kMvIT+Zp+IblqPCFiZSyV/LQIxvKH&#10;GNFGfEx6SK5W7tJMZQUUP05d14pui7shR11fZf8Y3BMZ6by/nCvAeEbz0bKr7LQPhcuWQ8zkQNmn&#10;nAijTUYI8lNZ1JkmyUezMt2DY1/65V+7cf+V+YUbM3Pzc/MLFPlj8cStiv3VaqZP151XnT6akMRa&#10;1Zqfq9MkQPLPi+/nixaf1d9t/TQKxeGYBdb1n49/tcWgDF1XGr/5zvHRRz/6/uXhbo1osC/PCQSA&#10;TiyerG/2vHBTDlp4PVobuxAZ9hrNDFYyggFpCySeUAJXzqSLH+2rtNAgY2OzO2vJcyHCxhNMTDAi&#10;fCT7CMa4BVceLo8unWzpGmXoYogOXCcujLVVoc9JmTLk3RwB6Qhn8Yo1lIafqhKE2UZk2VoxyRXK&#10;y7YNyhUH4JYZ7iryL9aGvBo7bFsWBATQddXoLcYR4gDoZVAZjx4pI8I2CZD8zegNe41MqPiT+YyW&#10;rtI4ZONBpnuHgo7TJHSki94Bu3S/xGsp5sluskMYQ2B2pFWUM8bhz9Qa1lnjEyJZTTCTCwWBxUjb&#10;pJfHjRkhoHHMjWVPsU5nrXT1bO/sdn753jylAyAWAD+KXxSHqXOQKWxt7ML5YdAfxSioUmsrHN09&#10;yLRUm5E+QiQQzV8Vh4/IOqBJ0Nm2t7K2tbK6ucPUu0PSFEQbzsHatlA5aVBwvtzc2lte2UI+mNdv&#10;bSEStQ/vgEfDvzQzgX+trmw2dihQA5yjJkxnKl3m5ysrm5ub9BUBwyMxebaxCbTkbxGSojjs2JZ9&#10;PnofJeKtzT0+jp/CC+QvBEF+EXZTvtjb3kG8lfjmjE93YCW4NiRCZs2fErp1QCvkBatrW8urG1z8&#10;DtMwGYB8fg3liX4wCsFc3tY2wCHJCMkJ70MhT3sRjok2xH6yE4yLOCUbSmgzzS28itCYxkhVRPi0&#10;zOO0aUkOosmM48lA7uXL2LKWEpaHsraITKw4mDxXo1sOCidSqlJm0LI/MVWEX2QX/J7PNR3tgNfU&#10;ijBdGXVhx8AV+Sf5GAfVMh6FVYu0Bn6hibnXq/Mwv84XyXrbKHc72wYvgtju9UWnXf1wGGHNYpMv&#10;GOnZQejir5PDIW0Ja/sMnAofTZu3JDJxLshA0OuBbCwbkCNwbaFKu7yun3V7GiTwQ2f7eLBzMi6L&#10;rVQRHQVhmgXZjO1EdUYasVp3zrgA2zLqweXitAjurMtTrKfScH7ZIA85u4CWjMR780TmNieRtSVP&#10;sRmKqUQnDEfEB3C0BmEAM710aXVjdW2bp793gMDaIfuBnby9c7jTOFpbBzU+2tmlnf1wlw68Q84z&#10;EMUlORLNQmxUmGykqBRLaIFjmxmfXGDautilSDHRpXdwcMrGo3UPyVOlKLqA9NDx81/s3uERw0PB&#10;JMCxeD1xGSKwZFPHbF2OHpkCr8F4ArPmYQBAsRkQX2LpaWshZ8YYgft2ol7mPbXDze07IaPDt3aC&#10;DA6YjFu8JWcYzJQ2UkFElukaxBATQmENhznIqeSRpfdTnuQv1RFlKM9hafOXKAbMj7ylgx/xEcDN&#10;ZIY0C3Cm2Hql+k04BNJknnlGgQX8CbsMD5BRS5SQ2ZyjXBXNCJhWWl3oUt47OEOFmEHt0DDJVHk9&#10;78M6EMmT8QKi40fIWNinqrsbLRDl+1fvFFsYdTfzMpwXkTVJRNRsFMol4udVmDoCbvOKKJnwHZNw&#10;BwT3gBvdvHUngQJPE3WEI7Yyw4LR9mV7cOqhSrIJ2Vz4fTbS6hplDRsKsBiObLrkgODg4cl0wNjP&#10;rA6K6Wi2oIlHB+fZwOAYDZftcB2vUPXhjnxYPCC+ZpUU+3UkrnfKXwp+pPEUGDgOFbVUbCG7W34+&#10;bTlMhiZBYi6b8xNsW8hYPjaTFdXkDwTjSGhw745BhO44AkHXBNghfEqf0MdocsWbA03AiAOmnZqZ&#10;sqEz+aS4JnGlwRsH7YIFjH2CRiv2n3ktTFaFN+tcDo4mZAV67dAswCjwHZ4XB5lFA4wmOIvUhxVo&#10;/mJWyO5IpekIIFJO1yukbWsgZPJE7SQGPDScK/+J0UOi3dYji3UUduiP0OkSI0IiIICoybYkTcT/&#10;RBijCtU49gd0KdTlLjJ3OI2GIKQ0fT2k+ukpMIt3i6uBHNlvOcqKPxOJ0X1tfjWgOrxlq5R4zApC&#10;0+UvyR5xA+od8JbNIZERd74hVNVx/lPf3NGmADpttONjYRIaLLIz2Ug12wbLTaxIBHvADOUjckfq&#10;1Y6TSIdcU/0MeV/RH1c9DpYE5W6yF3KUcLlJVMQpB1gHXpnGLTR77McBjgrj3kDVIRVpazN8VL1K&#10;1TsesUJDmQ5HsE4YFZ1rZ+CxvUoUgRurKh87hBOl7oqztiwr2VyIqoQKHBUgWTGl9AeqIlLNCjOd&#10;s599fsZMzbb+wf3z9qdrm/3DYxhhrvLNtz750eOHG9vrPCDEK8BdnAF30bx7e/78lPHsF4O04LBR&#10;hyDQsx49NVUh/IYOik2bJxcbzfPewREDGltpMm3NyhT9fwe3biyMjsO0OV9bXrk5PTc/MU2kA2oo&#10;ggRwpovqPThv3zw8Xd7a7RkYbu9iAA3eDDmEPVJZk8eL5u356YmhAVuoTs6GRuhKgq5MhUICCM7J&#10;uB+Q4vp6p3m+xmjsS+LLJln5a6+/urW9DfOTxTfmkulBsnSB9gDFwPHJsedLT/k2yjELs/P4VNBz&#10;YknMD6N9cGF8g8fPJ/DkOEd8RISHTSY4CHhF/r4I0CXTc5YEq5MG1NiJtBrSBiyAQgyCvx4dH1OW&#10;2izIyXi2JcrFYnAKCngOgcDIwAlp7+KzumxTZV8GhaLB1Tb3DkYCUtyiPsNFSY7i6YITGYSGgi3j&#10;yNTN6jr7iscmnhWOIoeaAJaPHpqYe/PzXxmanGXniJOmg4JjWVie0joECy8yjkppwthIWvOXZTV/&#10;LqVJalP5TSvHSZhe/LWQR9KAbLmnMpoMpak8x/WrlMba0PnpB+/+kFiWU468BT0gnDUQNDAZDiAx&#10;ERwoGngJl2hERy4cpJevOXlE2nbo4d4QaUQFPmKPMpiqcGbi1mrMC7otlGbTKbBUhkgCmkxOjpEI&#10;UO2L4KTYhdFZhp8CRLCTqu2HKwlpwPEMTpsQGRFXJ1cny8Y0QLDkFMsBieYt24Rjy6Dn0FDNYwXU&#10;MvhMvJq41ACSFlCzKA6ZlXDuPNUxD343lFp9EAfB1E3ehEMDWDW+Ay0CD0hsVkEajQNbO1Q+2ESQ&#10;6IwZ+FcJ1SuSW6Whtrf2yRfCyR2Hh4uUMnGYXUw0I+nEA1AiHUgU2aXQkl3fXeSHPc7tFfsTbtXA&#10;qcsnbthiKGZUTXAlPL6z+HhCjn3upAK22f4f/o9/W+MbqTiQyKKO8DWlDMwfHpQ/ANdMD2ATAxZz&#10;eOzqjYz9/Qf3WexqWcZQygYBJUpvUHWCYiJ5LmKnvb0bm1skdbh9CVeRxCWExs2aJdQAOJIza514&#10;RFViQn4QixFctp7VQwELUrlds3FQwK6CzchQKFaogCaPhx/gzu0PhhWAs4/Ohp3TGSpHRsvWDk3O&#10;qyryUiAxZY5lfCtCDViVCYqmnpRcsTuKhNBxS27CvoGl4K41prI5mBcZWjnHyovh+u2OwDbwznbF&#10;XUP4r2ij5Gg4VeFCgK/AHWKF4TuJLop7yYm0P5JbLjZdEVLwXuKyAT5hXJD88AX/ye9iJlhk/hOS&#10;CffJMyZMYfUpWq2urWHgaLCgV4nAjweaPMoJ94CgXIzCtbmSUlzjMEi6vSY2te2b/WMFortrm8b0&#10;c2XCuULgyzRj2kEraS2kmWjjikpK+RBTMgeLlXcX2sXS2QHoyS7jSKyuboBI0XUMukMigWFkHwf4&#10;gewRuWSUrICNVQ6VAM41AEyySXjY2nQB9WOCVOw+3o3NIBFLdVEXB8YFfymF282ZWbz8lGICNhkv&#10;kCnaNb1bip29yJJYUmTPn4ANyBLIm6Jcy+rbq4q8+G6DtQrNV9lNoFB+HX8aZjme2MiSS+KzNzbW&#10;ecO5uVlCALaI3fbWE+SbkZqzMXi2nBoib2tZl1dEn8RO3B0sIMWOokoDzIPkLnwG3tA4T3JSH12w&#10;U1PjmYIi96DF7Y5mMauUre7MLCLCQPiKnjsWQzXQPjALmwqj2wGuIiEqc98V3bpQEHZ2dg5sIGpL&#10;qJrqRoseBiSQGMYSNv9GPAkp8ytnimdoMRN/eENaa2QtZsYfq8TBcXdpItEtGWbHFnGOH1vVKRqq&#10;g0cxgpRU99lE06Ca7MnIENmKRqfckCMRgK1ZoexwB2+zI4kAFNUJfYfkVM0CBEyR4YJXyU7olYiM&#10;FbKvV7HsVl8T8TiczNSmOikO53Zs3WaniUtHmZLrSbXL5kXuc3V1lZ3CUCNJhmHRYSiQswQqGuzn&#10;8WXIiWStfuhMGAf8D33A/AEOUTH55JgY0QtIssEmZBuwM4E2bN1O0YZPlDEbPh7vJsONwPNY0RjV&#10;XTOyk3cOq1BylEqjzGPZ38cgEmu4V9TcJC3chh5M4a6UoCtmdaxC6OtsLR4KoD7X48eTvJ6hQT/i&#10;bERge2sjaq60ZgO05ocqFk8dgkcKY5S1QcJBPuPJGbAXtzygygXb+5Bg16lP4xN8CvZZVBvZ0yGK&#10;h1QU+/ma0hxLKvCWfo9ghPSkEq/3szdKCTTPzjZEvmCvrq+tudp2+UucsBgYBQv+4TapllscZm8M&#10;OKHIVi704iLHEZdSf81e5KNGRUgCQ/IZoi82N5/EBgDxoWjJ9bA9l5eWU/mR1sMnGY8ELuaM0EPC&#10;CoMypgvFP5x0njuPmHLuzOw8Xt6stwd075BSKndR7QdCmPQINhk0fiDYKoJjcOwI3cw5Ifmk75JA&#10;I9NmRRpgtagjomhNHJdaeWrWYVcDk5sIGF5LkrwkLOa4lcyjhNmraxgeMF5MXdEJMLJxSo8TsdO2&#10;e/PmTTs5nbPpO5CJcX4hpOGxY9OEPNVfZfNEagm+K5vn1q3bbKSo853VXB0X/xQaCRIalCa6+4cH&#10;wLk2Gww626ZWNDa7sHHS/Z2HG//dH35zZuFmg8Xpav/6/+Drv/cP/8sPPnif5zvQOzA+Mt5OAny0&#10;84tffGtv6/nJ3uGduZuv3b/PHrm6OKLgxqKpLItO8jXSz6c/WNv73lJj/MYdVoWSGrAlxs4KJn5+&#10;d/sXvvRZ+h+PThorH334i29+6q3bd9FJ2tpcpQe+xsd39g2tNi/ffb71L374cGz2dlvPaBuDIy9P&#10;nz/9iCLQwFDn5cnBlz/z1s2p8Z3N7fX17ft3H9xbmGujPw2V3gAh9jzg8i7P14/O31/dbjg5kW69&#10;09/523/rBz9673s//BGByiDRl3Ql3vsYW/3Wp9649+D2P/0n/y3XuTg3+/KtO+0nF3hisoTS0iWm&#10;44BhMRgbR12QLjt1vUl1JGbLzoXmAGGEuIu+O0ruqax7QKqDkq8tidgce82px7g19ndZlJu3bsgz&#10;3NpaW13jN0g7Hd0xOkopiU5ITsD9+3cpbtG2hyckoOVfIkLycNllUJTbyUmN6Kpll9+0LBfJiMj9&#10;OaOzut45gNXfy56ixhj3SfGKjP1q96r3tG/yamgaz7S5s3P/5Vd/5dd+/RNvfspYGJiDd2q/cli7&#10;jsLWlhRUVPUqTQglkfLn45pMfd2qwxhc/vRPKw36+W9lf5jSOJfGVCapjWFpKjAcGTqwsEane7v/&#10;+X/6H69/9EFv++lg9yXq29IKOjo4yI2dHUoQXApGnQxFcBmA4BCsfA+DwKoqKpjKMyeR5ZduSm6T&#10;a430jmL6fFMS0dGh9OMeE1osMz4Fm8a60qkKB4kwBmt5Y3ERu+2khCjgU2CUEB4Sh3EUzFvGIslY&#10;Q8CGCI6wTVSIcEIijIGLMlFYY37UPG0+X37KCqQrxOdHlxzHW5UX+sfC5mXjSR6Glmchl8IOxQol&#10;DTA3mPGC72/cuFUOBcumgFC00VkWcZxU/uE08fTZrmwxLIv4SHs7O1bqgVijaPnszAyYlPZf5B2G&#10;pDEqIVNK9c7WYxMUFUW8PuJABt6ILZO8KU5mFMoCRgZN7lxFIyQC1ewg+BIUhncucL/9//w//Ts4&#10;wBaC5TinQT4JU8hmqJda+oQGkw4D/hP+LxkOe1rWWmQBTdptfoJc2Aeb1wad0GfMGkX8DT64QW6V&#10;BaEQxkO3e0DFbjthuEopWGkyVrkYjml318rKKoaVgGNhYVHuqWqnMA28+uhoA5gh9ybhW0+JgIkE&#10;GXkCia39wwPjW3yH94FNlIKIwWv4on7BU7TEVYrOJlQqiSn5H5k29hBtNkRjkmfUq23HYVSYnghY&#10;hTQsGPvP8XahKePM2OssPXeUsNKwBUsEvlklV3BKKwjRouU7MNDYjoTybFNabFhzAlyOH66bLcIY&#10;GbV9zskJEXRq2i+eXiaTGeJFEo+MYeGDyt/TPKr3Y7sMw37eIPaCev7aG2+MTEyQNFCcKW2KbBFJ&#10;otx4tJ7ChtCgqP9D1dEUqiZwaw+EUxB7B482wwnsV/KLIhwqC/rg7KNwyaU3pnysFTEHr+ljPNNA&#10;zTxBfC7EbGAvuKyoXGzvMJAuqDXl+A6YrAIdrQ7yZI018JGrxQ2IzGV2DTtHDneaFcLmd22tPyLm&#10;E3NPHMYmkfNXIq3yPcHbZZXAssLZszvKGSREMNoQYwvCoXKLSKccofTSqP1lx6SgiOoRnijrZ35S&#10;JPccM89LOO3stGJbyR6JtqzpXULhqMfqCDiuEpASkasmRLtIhAfUYEkzmLsRmlOYuF6UNPfMsuik&#10;fAFsJ4HP6niWgl+vFi8iYanzQH0lpisj1TOduNCeH2EyuREdCuukHB9731I9UhrL91HeWoJvQrqE&#10;XxGTEBWg7Q0wHpYgB1DdxiiGeRPcGitYDYK8mJsivmQpHKbU0Q3tAP9oA6LzmlRTJg7lZHD6MI4R&#10;WGsniOECfEho6SgcLwzGmQOaIQ3jOFLkJHITrGa6xd6+b4L4jMgF2LbHofTvgx13kT4JHBYxXEzU&#10;YQ6ckCLsulsQ78MAwY7rhAGi/L+3k6zDpUsGQgkUc8U1O52DmTwUjo+PgaqtzdoaKmU0ZQuRHT5e&#10;dYFTpQUAsx18tLfH5xOehhmvCFu1BrGRWAo+jmcNLY2AUuB/zKYIPpFHQD5jU7jFBC1btaK62WyP&#10;qa5XxeF5QzgfPFC+xf/aHOjgCCdHhbotFpMTaZDOa52cqIa685R5rmyqNG+4j7QGlJ0kaymUSRsF&#10;kXD1Rirn2NUHhLa/d0QBg8fCBlGAQS0g5InlmLkrOrvwguxiPpT1406TY7uGbBi+JqhN67xPgJ0F&#10;Uc7+J8FCc85CGfhv+HPmvamisIAaZ07W2TluFXtoA0wyTzUnFboA6rK3Qg1D9aYkHbLtcU+Car02&#10;TPIgKgEQrM7tOBks3UFCTkye5QAhSnl6RujIT+04ErriaducwH2pnuJnoZI3MD3DhaDuwChk5mWN&#10;EESSwc3OLEQUyLHHfFACfRQIt4tmY+u2J5S2GSeq2oSSEeap3qiUYHJ3djI9aUEpuAoT3x3MyrpX&#10;0Uk97sjpqJ8ZgJ/Oljq2IoFAM2n9whtCKPK+uroBbMhtnUSRLs24SNEmtnw0r6X+c8vFD0zBnxUg&#10;79qH9Q691dmg2mE5V1geslP2uQkTxaxzJmCMcgP2YfgU6PBp7wErHRm8MJKngWd3dHp+v33iR8uH&#10;/+wP//T+g5edqd3T8dtf/51/9F/9vx5+8AH7kimONAMjCXDW3PulX/jswfYapfk78zfuLs5fIm95&#10;sM5nT05Og5GSvY6OTK43jt5Z2f3x+uHU7fv4H/iBcMx56sTE7ZACmvtf+uKnRyeGDo5pOlx7+869&#10;2yNjnWDbCjLp0fCYnQPDm2fXH27u/vD9Z/M3X27vHoaFcnSA8Ayzj06HR7pgpr/1yv2FiVGoGVs7&#10;hy+/9Il7c1Mn25vDMHmiHamfHRwgbF/eO3z32er++TVbBKP7u//av/adH/74u+/8GPCSlEZaniqV&#10;GNuOl165f/PWwre+9SdkCLOTU4uTMz3URfuGyLx5ibYZ2D8PHZCBaB5XgsxaxBXNXZQe0kkx0ZXH&#10;ZS8EhkKCmFVW4SrAJlsuu3uIGSLEAtDtGDQKM8QVsPXpy2UDYxBglgrWCwQ7exSXGiEpqo5NAk/w&#10;Hej6nKDZ6anRgUHmhiIwXKPD+CZXYsCQYQARniW2Jkgz4kqvBWNbkBTShea4NfsGRg6b56tHVzMv&#10;vfX2L/76zPz8Ng+rs3N24cbE1Ax6XnAxnFGKBeN/Q63LUBrzGaKMDL1Qs1hQLUWb+vNxSlN5SZHU&#10;fubPn/sP8RnjlpTzP05pioHmJzkYGmxFEiAAx3HzP//7/+n28vOR7vO+66Mhp7V7uLCl9jSeEiIT&#10;eFySwFBHYZ3Nt9rcV+SaGeBGcRLgBtTglPdNYK2BYaGsn3dTQrGFIzg1KY0MZ/Rc7OQJXI3d4/SR&#10;r9okR1e93XQwjHZLmDGxkLxcHpyRp9ixXC8ARE5lYgxdPKuYCXt+REz9FSUW2IvULblb86IR5qg6&#10;X1ioK0Q34j4mTkBUA6AUus0AOl0JrenoSKHIcQxcq1odG5KcDUsupy5RAZwKtiQfhOV3cFx7O2YT&#10;w4jRS8BIEwQH5ZxIEfeaqMMxQUSw21sbUUXmQHRiTgkaeRrcO+COk0tszxvmw+y0QntWDU/KmIp2&#10;Ov+QJc2QaH5FSm1nJzbX8CnaDOnMV60kjXbn7f/Jv/338BCsMstTcZJZUgRhcxsGLsJgnjR8RifO&#10;hmPGs+E+uYeMUYOYIcUtenSOVDOiTa+k3TzhErJYaZrn2ePVFBKwlkZn1cG+HQd2WYEqSSmtPbyx&#10;vm7n4sDg4sIi1tSujMsrpXVViLcRxGb0tJOy5/i4qKwCHNLu7+oU4TdcSyswTkuJJgG/ztUEmE9B&#10;IAi69x5CgpvI7n8aYR1oJb/VDap8Kp9p3JzCfel7cr7JEtmaBjjWfLzPGs+Xgh+VQWXDATTZeQkv&#10;wJLZqVIBRewMAZUXsdc5nfdaOQtEbh22EeyFsAZx/Ip+ypIk4wcuyok1Q6ObLfJo4Z+gAjeBdeNN&#10;WNL1jXWeAj27D15+CSgI+yFLMgJouVqLpFwzFrgGM0njcMcrGluoPLddiaFIAJNlazRbNCF4BzOZ&#10;gMohh0hpirXw7QPSR+YwkseG9LbqwN2nG4kINsipYs2yp2hZESlQnpLkBIAqkudA0Wlxrv1jwZF2&#10;apMKcZx0HKnwEw1BV8AfZe6KIFa6AfG+YMnZZoL0yn3I/jd5BkfheHNhheDWPfJZAVEod9rQ4uMI&#10;ZZZnmvTVhnIsuIuW2aCCo3AGQmSKpxfb5Fiwn0lHWUKzTZJYZ1AoF1HqF/yu80o62ef+CVggRmDD&#10;RnQUeI7mDykB23gU9YBIpFsm5lkdHuyGSy6SwTtI+bBTxXZeHjoRhoEP5JBwbOL8ZOVWvG6qZ+Yp&#10;Iz/5fq0k7Qe+VTIvO6nYC0D9Fu4iC869cEm8M2aHsNIxOEreeb8CXVFqbtV1nWUOpzYyElolOvWx&#10;a/QSDAPwWxmImkiabaS9sq8UYbMKh6O1N7qoyWI3md9HKMH9wSDCvEDp57tJsqgkH7PIpjQpRHgU&#10;LHEIwvMREUNDICvoqgfEdJSb4oSwnOGV0MGSfYW5SyYWh6GWN1eSPDpVtQz2ZeNBiOLdlAfkUpND&#10;ylNuImUBvfiI3R5CF3UkMcvIU3WXznt97YhPZKwiMM1KBl/nRow1I6emGBEvFNJLPTBJi//PdfOJ&#10;/NA5tjbL8YgPPGvE4opoW+fhlXwf18JTcFiWBHotUi0JiTM7p/B7jFIaeZ0RbDF/gJkJF+D+qrXS&#10;CAGs7VQ0O0FJENIvJlZmPxINS+dXTELj4aAuxvnlAZpTixcEs4nXYD8UeMa1s7ZYep6XLsdsX50Y&#10;jDOQEE8XE4o9Ic+s09TK6tPEYwwRBBFQmS94q2S5Z9ViG86YNFZ3QQTXiqiiDyKplonqzALyi4QL&#10;slxMkOLRotTknypQ+OZ8H14iN2OnPlKTyL0AoIiykcdG/UIpf96WqwpEAMONzEGaDWvOFwrMNI/B&#10;PsubVJm6xppRKq5u41SMzLbq2tLQaLdr+os08twCG4NwxlTae6Hfer81kCCDLNkctu/nyAjZnF0Q&#10;S3E7mEqSN3YX5BAJW729DkoOcZ8HnfkzQhsmrmHhs8+rLu2hEHZTOEePprlHvtn0b5MoLf3NrFOZ&#10;oGQyupv6dHGTND5yrckkFeCXAZjGTpW3Tw4GJ6b32sbeXTn6oz/97htvvoXdOG87/52v/87v/b9/&#10;76MPP8Dok4aiaSon+KL5q7/85Z3154c7u3cXiP+RNqFmu85hHxuhHA3fG7HpkZ39k3c3Dt/fbE7d&#10;uosHQ52MKg3Khnjr9suT67PmV770ucHxob3jg+ZO484YbB6C8iNKu0Q+2DFNMb09Xb1rx+cfPF1b&#10;vP3KdccARHlSo73dHVYUmffD3fVPvHR7YQLNPbDF47nZm7PDA6eNTdLf0Md1cvhm7vPgquMxxcgz&#10;RKIgrZ397t/5O9/+/jvf/9F7jNAA37WN4xJS5ikZ6YOX7924Of9n3/5TDhaa4eN9g23H5/3QaO2A&#10;IxwcIZ02vG+jMgNz16czNTmpAIM4V8oUgdw4h0RcVsPUelKULJ6WqNpyKvkn9UNeYMwgqjqA5eFR&#10;AuuUD82QiW7crd2eHliPGNAqdUaOA+eUbYNZ4MOUo2UGWgBKjZia/irotMA3z5AQA99hx1quMRph&#10;PPcOWzRRPg3GaI1whdeXA5O/+Fu/e+uNz5CHsdAweQcQEcVi438yuYh8RrXr6ovyUPq1I3XCulNF&#10;+edSmkpIEtDV7f9cTvPT9CYDb5LSUArP++mxW2c/KU11grEPSTylc/1H/8F/8PT9nwx1ns8Md/WD&#10;zHMvEduQqSVMa0M1hRoIp7wR3ymTxbpJQ0jt17kXNe3j8hJQQ1w4uFjJOTgK+tj4mxfzwc5pQdAM&#10;pEmF/XNb79gN8qWtykq3DKOs9EdZahBGUV2RPmsMEcdqBuOwqUlypi03tkhjT3gD4w2QCMBxIg0O&#10;/lGT0g1mjY83j5UPZZFK+q5KjDp6cdW4e0yZAwThJkrYUUtdAaG4lcQixou8PxuDf/3PIIDWWAYG&#10;sYcVxFbIUYxHF0Hy1CkkT2j3Vd/G32Jk4u5VeWZ5SpAtAZgt39xavCJ8WtF8IiBMInm4/GGn0+jb&#10;DeHg9IfvwH9bHohzFE//v/zP//X6fM9PBqVbcHfqHwY3A36SCJpUhatXWmG6Lgk3cH7k19osm74j&#10;jGDmHHtvfABHNMkS8prqrnw8BcxYWL6HIk4gB6EcGCr5/ehgJrxwuCR1B+4ZlxK9iJEEiBn40BJj&#10;9eBxdc7LS2EkttsEg49lii7rlvTGhqrU09WUiG9L72xNGafpdojpdTZmVJd2hmk6n47LJprJAMbD&#10;ubm5KAJF5yFtYWyU6emZYKgydhIX2mHDZ4G/VgWGpIY4k3czRoGtlwoHPwpJ1/4tlhO7EyRy1Pg7&#10;kQcGhSVEzA4apQagxLW88XYeHsvIzTKZITCHKoDqPoeDx4NA7ZdFgFfw8suvTM1ORdCcjNTF8dCk&#10;WGx1KgN5EsRbT3ATkpSaVQeMsXpgVaE8vXhGCpyGFIatpDQaR19BQZBf02SGL6G2gU7TQlCLP2ET&#10;S26KMVXGSU4aBqVj+vMRiaLtZHy9vr4BqojKDYvGEvDmVczw5GRUAqkINyuS6ZSpSGClAsiFcZGc&#10;cXeRQILh6erqmppRecSlU8efRJAmv/Vb7qTSl5UG4zbGWEj3z5+0OJtNcS6IYA72Gs0jZ3XzHefM&#10;2Pg9ypvULCF2pc4j0x4xmaQ37OUUDVJgtNdKP8f7iMBllkgZBQXoVAP3ALaC2vQnGkBI8DBb48LC&#10;kWM2yAFxuvEuJT4ie+uuQndcAihD0gaYKjhFg7iPQ2RWIHVOzxvJCM+EwD6BpkT+DDpQtpINwDtz&#10;+yAuzutwn0jOZCmAoBB64oZ9FCmicvG2tqeRpdTJ1GkRek+RVBxIP1fVOwBF83n6eHwNgawzy7ny&#10;vD6qkBQtk5xwQ8a1emuIrMjjEHba1K4CCQq/1D+tLDhdh4sXgM+8Kv3iNVodfRwle56OjjJ8k75V&#10;sw7fPz7QbkhKdSrayO00WEjYTSDAIyDbibRjpVvta+vrmEvCBWBOkBTj4Oju66Ii71HlXw4dQqjh&#10;gzmlkevH97ghI97v9tCoUGxxEDXXwF3r28gT8j66isD5pith2Mo4zXRLN+XlZVQhgNN6uDzntXFy&#10;o6XKOstKZyORvzlOQfW2mG5DcG6cvCJpgGATVK5iJ1qGpX8L0thQDxVoSMuhvfXI+59AZELR+eQR&#10;SRbzRAg8MJzw2vy7tQtEaGcwfSdQVNrYVBaRLGLYxY5D8jwVAdjfRywEGDI0ieK/mU255Xx3oiNi&#10;g8JxsNipWttmqusJI7RsZiyJHEpeqZUm5wnpcH8P8Te2qB4OIofKnHRZ7u0KasbXVsqdwBBL7jb2&#10;rIfNq4Hi/9DABOl0QKSZYZH5tSRYUSN+0y3uy1TKYgqIrSXoCjfzbzg452fUEaUY4BeOESR0/iwv&#10;m1+YQySgkk+C0Qido6R8KiUyZEg2ESsDqkCXuOJRSgtic7ivXbyoOUNmCHOnaZfSknBf4pfegkgE&#10;KQ0xw9DYKJkWSFwiCCF1q7KxaQKoI6NKLKaOJMLKBoZZjaRsdAgNeYOk4iw5DdiQEsa0hzelJK6Z&#10;PWNfEYgPxQE0OTc2WUa+5hp4w0wnOqFCM4wPZ0e0nfcMjS0ddHzv0fY3v/ODt95+G5bO0Wnzt7/+&#10;2//F7/0Xjz78ECfE/SPNcH581t1x8Zu/9rWVZw93N3deuffg5ft3OyDXNLfkIxHtROIIy7e6ufej&#10;ld33Nw6nb92jfwHl5YPdRpMZF/imi2P+fvmLn+sbG26gdrO3P983PHBySdZjZm8N06ACftXF4DCs&#10;rMcrW7fuvnrR1ru/u4eJUTC9g4ax9v3G+luv3l6cop+QadFUO0cn+rp64Fozdpaz7PCoM3QGINpe&#10;DYysH57tnJyrbHR5/tv//b/13R/++N33PwQIl5iiMgWtkKd0QL362ss3by9++0+/yYlCIh3K2cXB&#10;cduxwRVZDf1a0fpieuwQbgnzpm+y0VmvionK3CQlNLN1BdHUBO+jekn7LwV8a+Zu0dTxwbOCyPAG&#10;SKF2S+8/OyN0YSeA6KsYbu2HeNfiP9kOnUIy+bt6QNYZDmZkKROHtK0DZpzAPJKzcHggyJXelxtE&#10;pKcoTkUL42Gn5rynLQ2XwfjtjLilffLOq//Gv/O/Ou0ZQekZY/vglVcYbs/NUN8lY0lKQ5NkUprE&#10;Zlr1euR6cstvBVv87J9yyh6tv/CjP/c6WCXptLw2M/KvuVBSoBa1RGdg0mMBAEyvreN//+/9b9/9&#10;7vd6Lo5uTQ/DQSSDweLgskFZ2PBEj0WUSksNjs95uwXWsM7S9QOQJalT/3p2eobn63R5l64mxirS&#10;m85knRcGkIcYQodcXA61mWh/H48Ve4Jxg4DNPDaQxlISg7UV6FY5Fm1Okt1izmNU7Tkh/FOzQWgG&#10;MM1jI9wK2NJPMLm5seF/pHItOKj4FmUD1kjCTmUOgndOPrT6hLtK470IL0eIHymLJRxpr04BfzwD&#10;7o4ogt+uuJHbZ4taTwZQUzypC63ik+j0cP2khjigzHDTm4vepH5gEpJBNOIGSSOLwwVKA3NhZHAU&#10;QgSiX5QtFH3uIGfTMjmpl/kOPSjxIjQnM4XIhPIAv2jrB0yD/+R/9vcCzFQZUMae+UkamKyjJqQj&#10;RKiTJirjjGS9EnsFCDOuQsifGJrTlVuFFYYnsKdFICdS3CVSybsJ/wWIVgrw9BTvpXwZJVENNyUg&#10;sDz1Ih/Qb5BDy5uTTvCjYNjX3AZbv6j84sqabh4DWo3Gv+WUTJHV8OBY0kAoTbAoMebu19cw0XmB&#10;mvBBRHhuPmunB2jBueC4f6FcEjaeOpxp9i5veOvmTefBpzqu/klyf96BzVZSMxC90mepC4dlF6Qf&#10;Bc+uiCATyfnp1j3sx7O04mTi/OH9Ez6aTvCeXCEYgL4HlvOg0GBm3bRcGj9l8Y1ahq0Gsgg8tng7&#10;Bio1nVRz3CTMKs73zNzM4AjPXwGKOGk9I49aC0WnG91TJ8hlpN0MwEBtK8tlPCDeUAkV54d2QsS0&#10;FgHvvxu8nMCIZypOg5sMrcV5ROE05ZBpdKwkJO0RSCZqTTUpjUbkZpy66LLzbgS71O7MkQ2aGbRi&#10;hyIHBLOLfeMRcf6drk77hJGGLV7hQAkD8El8iyDSI57yk/g3XO0BpgpOhPyzz5PiJtiN6hUgM+Kl&#10;GucJugZh4HFkuvZRdgKqLzUhy1njhpKJ3bFUYJcrS89PmofOjNeuWUv01KgtbqbEp9y4eYsrzFT4&#10;wxLiYCcSN2UCwBUAGLo3Ucsj5rP+aQuZlX14g+q4VxaHEC0lCJZO0fokt1VKClrvOIVIrJmnGYQp&#10;GiHhhlvhU8Tg1R8XAudEYJXs5ci0AQLiqggJvF5CgzkgnuZDFD7Ok7V4En0ks5p003n0MuKdzzLt&#10;QbsCjxuMjO+wxUs6D98I6sT3bQoa6DelySgynn8FUhnBE8OdyMhtkrfQsCR4SrzOYKJDojSH0Vg9&#10;t37C7+lN4+ORIuSyMcp4Fx6bqFeKbBxp3pU1AG4M1ughCjJkzc4c9ejIuJaM4kjoJJaUpl/so4mB&#10;XPOR0bJ4bHVsT1gfJsbsiti9wdm5OR4Hlp17KWZpJvcIedSALVYsWYpc1uBqin9gOS3iC6LUCdUP&#10;y88Nu5XfClvA4ZUaeZEIZ6zk4rswHRw9vguPdJz+mUi9606IOfzCSIJrMKkeHWHBMTt066kLP8Tg&#10;Dv+wAuze4hbynngp7AnBDV9nDiEurmt8agS36+xRdEf6HBBE0wv1A4L0JPsWJ3lClv2AAOj+P2Pa&#10;z8H2FtgkvXbH+7v8hfmkHSi7yo1XLsFjHxqkSUbCJNusSoJW/DqELVkIQErGFxD6cJqd4WUCXnLe&#10;AGoJjJKx2wSWbFO0WEA0NItcEB+3srIWhXkfGPscu7e5vUnWh3K3+0d+Qhc4ER+BKWDDCJykfwlH&#10;kwwKWZEzGvyRZRGmQW51YFAS+eZW/JQtc9iNak7LqrYhBsBHc4KIID2TkiuuqR8BblMcgiyAVFp0&#10;/EADe+fmkXqa4VeI8jhPKiYfoLd5NTc/S+CGXUolDUFbUhoUI8j9HBbMp8iHDN2pAD47qjMtoDC4&#10;sAkMBWsEs0kRNRYS8gxOUUELBuPgMNtV9NB9KLoYfNXVyzbwtOraslXIRKrErkdWYMbWBpt2UgqW&#10;MZv+DS6En7DUggKUURxSdkSPB29Lv85wXx+MScST6P9q7xn85nvL//Wf/Jgqzf2XXsLUnF2d/Y3f&#10;+ZtUaZ48eswKkvueYxWOT/s6r//6b/zy04/ea+7tf+0rX/7Fr3yhp4u32aH3aq8hu4b09saNe//k&#10;G3/y33zrnR+v7N559ROc6ebR/ubqKsUFII0ePNXJ4VtvfqJ7eHD3hGmCR6/N35xHkOPqUsFiGm+Y&#10;z7O7S9x02NW9fnL2eHnz9U9+hv5k4jzMNFUaOMjYj/3G2ufeevXW7BjaSE+erk5Nzr1yY+H29Hgn&#10;Aqc8ATApDtzlBXIy26cXK3vHOyccKEizR7/8K7/y8MnzR8+WiGIlGRuXQe88Hh8d/uSbn7h19+Yf&#10;/+EfEGwuzM0+WLwNWeLy6IRWMzyTnoh5yuOj4EfwGSGzKpEf9W12Mgfm1VdfiZoc/qhrdpaRII4J&#10;ZjPzyzCcKew4Jiv6qBWYamGSD/Bk3UtRn8dbra2u0pmGlcbuIVEEkZ7qJlYKrSLc+K1bd/HDlF4b&#10;OF/wHUXZjBoL0k3onLGQYVZw9IqHzH6y8i+kohsKuGxBI5WUa2R3usbm/q3/5f+mY3iaaXPNk+O7&#10;9+9hq8jJlLXyLy4AJjuX68Rhyyq6cCU2k8wk1UveUjlM/alIKVG13uPnEp6f/melNFWloQwWtYWf&#10;rdJYl3A6EzQ9AMg+yGH/8P/+D5YfPrw62j7bW9/dWKI1Au8+v7AA/KQbOmVC9DB2QG2f01NFkBPi&#10;sOZYGy5TDdL4LN5T6JlivmxWDyNeyQSDDMNkVVCMUxlXriXhIolMeSL8Ct7NFn/kXzTrTKhTHgAj&#10;gKXHbcmGgPmfyc6ptEhTSkqg1IKYNojz5TXEUY6b3rkHjhyvtEIubxZmwbEEitozzqciPOhDHQeo&#10;jkoO0ou4TjMRa1jwmKDkGtBBOTFCZieoEUzdD2Hbzi7oYfXE2RXasVBarAnH71TBgJz45OL6oHmK&#10;V8YrgUsmiQIcHyQw4g2J87kJdpHr5BwT4zr8svY9MxboqR8fmUR+he1NgAP6sLODhD7T5xTXtfKo&#10;pAH4Dg4DsX5amJTxYZ3BANv//r/zPywsXMrvHj0nhptqerJI2UleZspObGjBnrAFIkVg3JbeWu0+&#10;S8/GrGEOsb22mpCWEAzwTSFVb1jXZamBY4c+wsUFraV5YHZ3cN22KIHgpj5lQd+dXdvXTI64Q4iX&#10;PRJd/xh8UyT8RSW7JahaRUBcGNcoan6N6gtqY8bf3ImhuWlHhrdkgIYlINxOCBtViZOMFMeGFcC/&#10;Bk2308v6D5P4RkZSnlAAyKjdIoLPldvnYkOdMekqzquF76TpBCJEbKGMGdrIC4pan+WX5IjZi2YU&#10;oa2JgldnMBpE1oXDZHDGJUXkEnEaGCwPxC9ahhZUkLrDlWf1IM9cEKYs3Jgj4804PzNPYYNLeAhN&#10;YtCJqYmMVnCWgkpo+SNbXzhZKjbXb2mPt+LHYWSbryWuso2+Xlx2KClCYSFVz/H7zpw2ogMKjHil&#10;XL7EfHYJiz0g2+xy6ZLl6NubgCghB5B74XPpoiGAOITBX9qXefSWZng9gU4xc3I90R+MFraMR2sj&#10;8nbSjSCMwTWATVhICVOLW7NGmSoq+9MuI26G1A4CWHajkHAyxjS6MM2tF6kyfqEyKC7WcJ8cICek&#10;8iOuim86JxgpIUmfxsH4L8I4IfM4cktIKYhxnYZxRSZEH1GZfwNonmnopCL3akyVAFFJzRjLnjiE&#10;yq1FDpOGe9LUlKrIy+BckwTBXkgZR/QobCs3PB9hOQIh4/QuVzrBrpM1G7ZY6TvxBNnB/KuUBUmL&#10;A+88Jc57seRtKhtJD1+pGYuENfYOzxF0XDqfCEXGt6WCJ32Iawh7IdMekT8jjA6bzpVLrFVydlFk&#10;Vk7ACkzOPHkIv8sj5j2VMMImWtElk3TuJjfCopkcHjOQdLcQipAG5TEXGamaoVkNIoVK6vimD7TM&#10;V5qXPMmZa8RiCjTAgD0zvc8utg+K9dX1pvYSay5xnCUVnpTUiuSD9847F8iS3ifGLJIaqc3tOmSm&#10;lgw3YqgEqdXqlEKi8IJlXn9qtBp1aYexsM7k/YYa3U6u5A1xqBJume6X0Zxx8KW3q8ngQ7mw1N/N&#10;Euxws7milZZzUxqETN/DGeF/WSRZncaw7CLLC7wNMjKe92BmIaRq27D3qsHSQsOgN1GGs6MDstBj&#10;1PXlIWesYxoqTcmSs4kU8etkhp7BBMeRmXY3cpFVHGNFLDgHRuEycEjEcywsr6+8OkNo7BTi6bOM&#10;3G+rbJLxVno//4/OqEGE/nd2GzxE1KW4i4T4ynyxOPw6zy5mw0q1tfTKSGhnZtGh1IcBb/dXuGTF&#10;RE14MZK2MctWLF15JX6PmJIDIvPt8ppGBSm7qQSgLs2ykdWMT44yORKKK1AAYwn4VxKBPDfrfoSM&#10;xoVCfsCuXAD6tj4skRT3s/l2UVyqfssfNkykLN3ebMugbwyW1bhVRTeFFg2a/voFDBE7Q5gSjD8+&#10;3XyRknXIM5xdrX0mfZkhhZkcSN78+WNuTz0a7XymooU3gmWgPbURkw+FgMrJSXIgw356af7FB2v/&#10;7bfe+9Z3f/jGG2/COT04PvrK1776jX/+jdXlFbwH9EYAaMxp5/X5r/+Vr648++j0cPfLn3v7y194&#10;u/2aSukqZUKysqMDJkicLCze+/b33v3G99//8XLj3utv8umMT1hbXjqioY76Xuf18f7Om598nfEu&#10;e6dNsM9P3riz0D8I9QtLltERUrPaunu3zq+WD5trOwdvvPX55mnbxtoaCwC5H7ZUe+dFc3/7s2++&#10;ent2EjWH999/Mj9/65P3bt8YHzk/2GcnsRaACyT6CFOs7Te3js+fbTUYfYuj+/W/9pvvffjo3Q8/&#10;wv0ggsH5dxDGzvb42Mhbb795997tf/7Pv8Fq3lpceP3ugx5i/hMa89X/UHV/ZAgWGvnhGPp11PGQ&#10;DSD8d7qCCgGkx5h/7A8W7+atRafYCbvTuI+xxWjof+VCZzyUGz4vlioZhjM7Fidl4SwMMV7qcyTM&#10;h5h0fsV0q42NnfW1LawUHa2YEOA1hnsU3GkbD+WCYAcVQBdDhAPkJhIUVVKoBrsS2FhikTZ8iXoI&#10;Pml8evr+p77w9td+o9nhxFvqUQMIhUd1BnCTE6egG825VGnU1y4BMjYyKY2kKwzOx1Waj1Oa1OaT&#10;4WTH/qX5jHFiEc8UuktXzovyTAqwhkqOHrRlGuIZkTuJ7z/7x/+osbLU33481Hl2faKE19r6Fgti&#10;2UR9nT7gIUPf9MzF6xFS97IlooqkmI5kCmE+59KkJCTyiH+x20yDrF9zTAKRQwAxzW5otKAtMWBC&#10;eGY1UdyBUDY8yuQxRg5qoMOilWkEdChbONMCU5cD4eL1/emO0ZrxOGhBF946JOC8gnvEh2L0iKB0&#10;lmnOUdnSDMToK8RarLoOCwvOG9PBTXqQwIPJB8BVcg24Kq5QX46gZyxwDKlEnoIRLQsn6dVtSRwR&#10;NaZplayZ2+Lj7H5xYttuaBFEVnAfJuyFlhXi8AaeBLwb0GBFwkuFQoVPHL00SMcrXV9xhSsrK4Dg&#10;crzdftIVnTPnfsLHicyy1KZiv/WZTwTudfRBsi5rnWEBWsvWT2e5pW4nGjN6i7NpxbBG1ThOUyA5&#10;HUZgCfGV9pM3an9FeGLpB6i+/BrV1Lpb7CLLTYoTLrhuO72kPgU+vfwQb+uQWsYpOm7DtNWIucaD&#10;GBlQgTXazbjj0MepM9iaT18BbsC6DXfCp0ehyBJciCsWK9JiIBcrDCTNvXh/aHESli5MAVWdov84&#10;GRROBeXKQNEmXGlPkFCHR7QWj5R+RpgX1yJIhxlgraTIfbXBxE9IUUshqxqe+BH3zLILJRq5OrkS&#10;l5SLlMRVNSuTwxB+CqRhf/IZgDeyJN3l7gnenAuqeUFBGk4P9vZ3trDhG0za2lzfAPbmEfCgKvdg&#10;fWTchiNvcJ+g3x943b6VkGGNi1bGTdkThRzcTkZghDQ1xrvYoK6o8ZRRUP0mLjU/wKjTBG8IgWt2&#10;6FUn4KtUbA6tnci07OlSIXr6mLgR+jhxwjxTtODLyEbQUDJrlb/BuAvwF5v3Zxwet5NCn25gm18N&#10;TH2BeLioTXrFklpXB4nUUl5poy7t6Q4AgbrDrsGKOSGUHwX2aecaVbTsVMsLCrBYZuiniVYVkMBh&#10;c6IrRSRys42yjcARr8oGcHJEjaawqGgjkFaFh1uhiRvArWtkU9vVrejXDllTvwt2CrGgnBApjvyo&#10;sk8rZiK37hPxoQjEcQEuV6rAPIdWtVdzzzk1A03mgtKidT7ZO9xXFBoKqtHIOp0aHoFxLS8mf1eN&#10;5/yK/guEsDBT3EscpHbEFmQ5m1ZuRdJJKSUlel85CHYACYWg3sEQCgYreV+OJUro5uMQ72jVe9Un&#10;TZKPphMVZzaJUbKsxZBz5Xn60ET0k1rAFiYMdfqh8GEUUdgnnBftVt4cfVOOgKUYGcNasDLKKWzK&#10;yEpBDClMM16jtECE9Sm8QyGVOZupciW4TzHG+hWvSc0ND0j+aSZQRS05AJEnMmWSyGdZCxhVKQML&#10;JWol4Bchtk2i9jY5QbALC2VsYmyKbvHJcR7I6Tmq/gd0dpxdgnmd7R3s8GbXHYiw0ghJsoha+hlT&#10;nQbH+ocIG0b7h8aJk/pGJoZGJ4cHRvv4z+Gxgb7hnuHxAb4zOjUyPD44wjSjUSwauwjxFdwJzX4U&#10;0DRRJFZkChkKxOlgrzh4BCtFWQtonkEfideplusKO7pwGYT0/ujsnBLhbikNVABcSE2QLI18kiUS&#10;EmJirATjU9Q8Ss2wjUfMM2WhqYJlwdUKY/PzIPzPiEkWRFVJbDgCJrS2dWlDkHXBHJ0zfwx1fWwk&#10;ZW3b364cAXl8ioAKupd2NnNCCASxBhEjcLIZwYKm3jYpGyCJEtiyHHTOPk5UNwHZPgcx0iD62QwX&#10;x7Z3TjGQGia6fzLWw/AgLToIvFqkR/3CcS6Ci41tLka90WHoZ8RTZ1A8dEpSPWUsYyLUKnAiU1qb&#10;VGZmj3mASn0nOn/xp2pSl9vy1wHfrLerd35FnywXx/pyKjiTmWzCqkDNYi/S3XHG15dkHohTERid&#10;NHdVo4e+tQuJa/nZ09WVpd2tTeAGzibEBua0HO43jvYbxwxnAzva22bw2/ER4xG2D3ZRNttsHjaY&#10;cnG0v8MXBOlYabgVW1urO1vrnL2ljb3Hq1s7jT2o2nY0nSmPtrS0QrrouF+sFsDJhQ2e927fZsbC&#10;5SmzZcYW5ya0uEj8nzQxmdwfZwdtQ8YqLG0y//xscnaOZXZgFEILJL1qDjF27Hh+cbF7oM/rbh5N&#10;WIPDyGAToDwpPUJISjhCTEc7Pznig5de5Qwe7O/ybI8kEkPfwNUfLsxOIdEL/5nLHhoem50YmyQI&#10;AcUBQQ8GipnjXpAo3t4/Ashn0/CcUbZc30DTazewr49EWwCy3t8LLRw8+/GjR1hboPep0XGVlemO&#10;p9aqpwA4o4E7FEiyEU19cUfDyyVevJaEJ/8WJpvHAut3gWVikwAN8dv4TasMfextYnOsCv+Jij3O&#10;lJ3PNj5hij3D4WDKDw4RifG2oFogrSALyJZQ7g6EG+yCw4qxVHuF4oBH56SPI4CJ72qHbjiESPpg&#10;P3/7IU7DKbDOJhrhAAFCUgHFNmfM5dTvN09Gp2cffOLtjoHxjV0HgjHZHTWXFvgSGEsIBY+S5KN6&#10;ZHTkJROQaZhm5sGbq7rycXad/6if/eV//GneOblS0pj6qGCWfly+lQQpPuhqdenx8dFOx/XR2FDb&#10;xBh1e2EzJwYoJODKV0NVzZQs3q9/nCmUwWqqm13iFp0+o2gLlp3Ks935Ya7oaE0GE2A7oDtSzhE3&#10;osYF+1TPbwwqg1fhXGq8SKODbQKEjk8gWKIyiDBFOyYLdW/inE6qSxQ/aOACOOLF/WhT9BHudg5S&#10;MMU+My+IB9Ujo4EH7IBsr8rxdwURqq+TRvxAwEaRLFHROtRF0AYagqaCbqhpMIqfSLJh+FV/wh3Q&#10;ZVbfSyA/vp0mfrF9QhUyc3I0eOJCSUZYRKT0GrAP2bod7MOJyaHJqaGJSaTwkRbrnp0bmZrhPwf4&#10;d4xBysPAVR3DY71j4wPjk8NARQy3ocIPRsyKEMa0gpm0jzhbtPpBf+Pt11u1Zj20uE7YWJKwuVv+&#10;FXVjLSNEwH+qcm0CY2ZSiKPPN0IHrWw19F9Z/uGh2fONLsegagZASBLm4FnRZxLOl5F3uF6IsbKg&#10;VqnCgguXJ9C1ym4i2ZlsCkxO7Uy0NU0+aZIqCWCmpQjkQ1K3AssdZkK5YTpGI49SOoppK8V64LIk&#10;GwSW7G03mgUoQw9OtKNObBei3ZZ41Ootu4rrJKGsIexchj0VlQcmkcMs2fkqpJqhpklU0tEujack&#10;CDgLlZOkCiQGLyiImAEYeavPG7oL7RBMa/LlhXaTEzvPIU2onEK+8E5SBXM7R36aWAqySlBk43w9&#10;v4bVGIDzxro1thlAylzm7dWVdTSUGztkuoTHDtIBFGHleUaUQ5MZOqeNMSCgFLhvQicrBsp0GU76&#10;6VEHzqP2tlkz8jfkuRGkT3hsDJkgj9hObDOjY0hNaTtzXThUbAPB9QClRid50pU84bhT2/PZFeEB&#10;+gH3wu2yoxIEClVWsu1JCzPN8qsrY76hlQnjPGCTrN9UDDBpbhitYSpp2bThdLoLDBGKesc9VXZU&#10;wbGAd7gc/EsYVYE4D714H9Y0TAI1utwKz3CMquf4RDrEvFs+kZoDmxw7xg6PfRCR4lM4fc5kN67y&#10;JHJfWAgAXeLzEHhAR2DBuZXFdyNMV0UwjZTAisx7UzuKDKH48+sEYWT7FbuzdKo+pVWD1SiAnAdn&#10;nRNwxRDecNPcOnNmq8airU8KzboQUbE/+aPhr8KUaIX1zIz/s3JCHmB5wV5G5ZhZdUp/nBcOfhr+&#10;7LKQlh2NcO4r84yT8Jp4uB48CjmZWWQuJmoZZs5qLpghuxQYHmQw2WucVGwvERabLhpvR/ybT1Hw&#10;kNZuujSJmMmKCV7DQzxlL3tH0GF6OxmRxNsSVvJKAl8MLudejTUGSVySd0sQwsjziSDJgMFkFJw5&#10;MlKeJ3EwL2AjSFu7YPI3JA0cJo3HqA/38EqKWJSySAbK63DWkVTQt6GKStLe69wxUOWhkf6pmfHp&#10;mXEmAuK0JqdGb9yev3WbqRVTvGZ8cmRhYXZ6dqJ/sIfRxqsby8wm9oQhF7Oz+fDRB2vrq1vbSF5t&#10;ilcxyQhLCg2VRAHAkNlG6QCxXpmitk3oyleYVWo0kGdF3xkSNmSJXic2xlVb5i3uImbFJg32uciG&#10;qFSEHwV97NWpXvDoI8aGJYUFYVFUwlKnhBIJF12mAJx3Wht291G4YTQoz5oL5HQR1PJidyaxGGdK&#10;5Ij0nkye6Z5QYqieEROw3XGNGECMBMA/5VYGDeNoOH9U0tg7FLTVOMlccwkwmLi9Bj0GhKfXoCEG&#10;L5FygeEW1pajqrlezhsXr2waNRyEKwaptECB2KfCw0LWvAHOVMpjttFXXc58m23cg7ILIS7+uH1+&#10;bk5Jbp0UfDMiYKbTgL+07R/sMKzGsSqXDKHaxJ0G9LgEkpyYHKMG6+NI0bIoDwXAYTv4H7S1cCyY&#10;KhB7QmPumYNsoUp4hfYnIF77Xmw2Mw5L+YxZzxldUG5aj5MbFEcP6BN+WhVaA4Nf6Hk5+Xy9traK&#10;YhtQFGHz6sra5tomwlc8SSeh8MnHZ9ub22sr65sbWziOrQ1qEo39xj7PdGVpdfnZ8ub6NmNy6K2C&#10;IUYbCFe0tr65urzM3Mn2rv61xskaSHHzdGJyyhYp6LV9/aurK6yetFM3HbYU1L/tpft3Dve3z08O&#10;FmbHby3OSo6+PGuJSkvoh5Hb+XR5Y3lzl1FYqGaxbtLIj2hx0f6z1XlPxKl7B3qRrjjc3R0iolHH&#10;AgG3Q3gMI0NIyZGNtKPiR/swR/Gtt95i/Rvbm5waOmrkILV3QiO5MTczhiTA6TltzNjRSYDkkWGH&#10;WSoYpEN1PB82pa39ycragaUJAhgRe9BBRnVgvmCr8EIWnUdD6wUpDYzxZ0+fsD9HhoYmhkds7nDK&#10;nNpN7HvH/4X/Y+ea7TSnkc+h2EKKq80P38FuNBJj/vDgCK95PbbIQeTWciHb6xokaIL5KaQiKmMX&#10;HANqRkZ47JhyrCGRCw7IDjH5n8DkIzT/MJaKI1DIIC/ATzuxhPjn5JR9JevJ9utLWsWsjSOr6A3W&#10;RKCEOcH7OKqc3UwYp3Xiignl/aOTC/devuru39zDO1ww41XGbzytzijWKSUaR9Mk8ygeTlGCKuv4&#10;ubQlKU+97C/+8F+S3US2uTXDs/6n0iT9W/IK/Ej6yNuu+7rb15ef7m6tNvc3Oq6b3R2K7qCrxGll&#10;jbBCeGQFIe2WEL9SJhE0yGYbkkbhFc4d2wBwiuXnWvJEHEQuLU0hKGkcxFTpYlIPKhwtic/8LWML&#10;6Ev8m1lAukVqy5ZhjT4cPVKVVRtpKAxYT7asWjVnlgU+WAAVrkqVIMIPx2YNMr9rErdOTQ/HwaPn&#10;F/mFKOioB8s11TBQGYNSSUXVS6MLVgEfwU5iDxd/KmmMuGRpCXsNlepVF3IGinAxQe6MAVnvzGxA&#10;vPQKLSbiD70sVA6wdQixNPSensG9JHgAt5F8LBfm2GnoEOwxePb1OmhPcx2dT2f8tdMng3Tb8Mw0&#10;k8lG2Y84gvSgSYnDZvEyziPhIOlo+3/5v/53eSRJSMDPNIWuZXBTrrsSL8LFxN8WN4uIZY1sgNF4&#10;GSWaHcd7mzykw4EeG4w+m4N2n4RffBhSMIVBB9oKCMqPWrXEJNEzM9NVc7ctqcn8zW3WDIMVLFaa&#10;jfKyAQP4txS4uU41QJv0FYBPOw2qeNt1BohFHOdsNTBAV4Yr8WOMJc+gLowXEmLW6JiqBhIySHXl&#10;igdIJNSM49e5fds0dUXuP7uiQ32T6a718Xa48mQyMrjCKnTiL6eB7xmsI8ITqJYF5GWYqlpYrJBt&#10;S5DQYlzyWWoj8hqqQ4xyn55BgYAe65YyCWEfiZ8CoGl8AlyktsZNSeHr7eY54qtEN20uNP8UUcao&#10;Z9tZXIvGDSeTIJXJ0EyOA2Cjl+zWrZs+NeR0e1kZRHsYFiEPZ3JqIs35LbwkcbwaEqnSmNoRSdQT&#10;0WjFp/qVhsroo5I7+vDCenQuNWaCEI2v+QLTAd2co8az4LN76E9sw4WTcyIXy9jK/c2NzZXlVebA&#10;9mcMk3JePPSLK7oHuJORkTE2G4ELgbAUYIl8NaDNTWjU1SoG2u/LcSNTqrJplaG4q8Ti9tJUKMBT&#10;o/JvDp/Bc9X9xrbn+Bohm32J41ZVgTQgoZ/xBJuQT6zZGqkbNLkMNUlSMeBl4cvCt0mzgfrR1Y3T&#10;Q1FbjlPGQFE1zpVb5QCHwEhJju7qok+kQjRDrkSfdXaqKU2H1KfMIBcXV5CCYGr5pUrsKYuQmoly&#10;mmTwneQOfEoIbwYHJCIfNyByVXTX894R3lCiwzZxdW+7iVNwXmw+jrYVdPDXMT5CQNGqsbLFMNYI&#10;O7hFGiJT3a5ybhaNhea6ebtCeSoudrWLEpZGF2WdhdWpv3vEUjK07GZRMc2y2JwCirhVKhxcXgG3&#10;PLI0uTjGhCI118anc3j4V3F5pk+eqiVtXNXdZUjqjFptMgedu+NmkcEtq23yZhXNfjwz8FQdeT20&#10;QBMw+tpVemC8WlY6rf/hnqnTwFQoJR/Sim1fuBVJka3U4qSEMa8d81Pso5wTV4afekLt6etLJUrN&#10;ZTZVUY94q939Xa6Q5876rK+tU3dyOMyAes38YhnV4EhSu1kKbpN3YxeRY8J+5I64HzTr8B2sJIvN&#10;LJlMO9BjlTqLdNDSxIwVSgFcCDGPT2sWry7zUDkgcYSOw/0jUJK11Y293aOdbUwWsRRbXH12ywMn&#10;SlZKaZMnZouO8YGyYBhke96oSnG9mZWyz1VxFoJyyJ8BHOCj2TC0MkqXzla3mKPwyQSzDlwcydne&#10;4srKsiKkkQFIDR9n37KNRDQlr5/+oGpv9l+Tgs7O7QZjcYWuuEJ0WtH6I85jobB++Mo6U/6u1Txt&#10;rF3VDpLqZXo0O40C0dDIAGFSZor3jU+MsWDk4WTaxNvIA7BJ4OIpCRXdJSoGlQqWnIwqFxZrvLOk&#10;kdZ7TUqjvIwCZIgMxi7lgHgELF1K9EioKf7L1VjlaWPnoCS7j8EJRBpJw3jblOLzANPJWdV4eB50&#10;+ZMSc0wV9e0fhl0Pcc9BPdlBRfZ79OijZ8+e0XvDloY6oT/E40eKWwYyNxVaI9uMLI2V2qNOs7Ha&#10;NzJ+0D66fNj+eGX97t27NEoyMmlsavK9998npsNAGqc7uPdqbKj/N37llx69/+P9reUvfvqNT752&#10;r5MTebxnXNKvbuTJeef23um3vvPu9x4ubx63febLX4NxwnZ7/uwZpR8ri+3X+zvbn3rrjb6x3t3m&#10;ztbS8u3RqdHLThLNQpfJnNEJIY1uXJ7vwsW6bv+VX/trmzt73//eO5wgMD5tJpSYxuYXPvPa3RsT&#10;B/vNd997xITcezOTNydG+yMFbDUNY0ttiblnF23vL61vkq6dKr+7cOPGxvbuxs4uxzg8ZHk8eHfq&#10;rK+8+vLs/Owf/9EfYu7mZ6Yf3Lg50TcI4OrE4s5OzjJBHCEbVzhGpKQxvGrsHRDmJqnuxxdL/b2k&#10;/GvXz95BA2fy4MHduflp2l2IEkVnUI6iVbpPf61D8VKvSM8wyNAO0iPJs/JcUCbihxhJOEhBLTFA&#10;eFJMFko8iOnvbW1B2gTzaT9rngOABrMOe59efwrI6SlQniQnRV8ZjitfcPoUiJd3c37d3b96ePLK&#10;p7/wa3/r7w7M3DpqZ4dAGwEBlG7DjrRFUJCJMCyKZ5br7HdJCb9EQaWFVfBQIVxlMmH6lK2qdKdV&#10;qfmXVWz8/cpnkjOp5axktDkOv2s3AxVM0JUig4z0dX37D//p9vLjzvPGaM/Z9RmHCJMyDrAvAghY&#10;5WBu1CDU3+Hg8iQi7KS0Pv7BuOLkdIKJG9gNuAn0YHNUTyAXIKqh3FnFXawS81iBETmKTHThIqqI&#10;TeJKQMJituTpS3ZrqH9sgrZGS7ITEwTSQxSO+KYVHnNq1g3G2j4+mgvFmG1v0batjKRynnJ60R8j&#10;dBlgjXca+0+eLD158nx39xBvPD4xpQSrykxqqbF6meYKEQ60C6VZ/aoEIhHME8IqA9SMp+NPghPG&#10;9YzToGjIra7vJT/VVKouYOXDcCWOk0Ug5QWN4uoFnWlIYYLU7i7PNNq8Y+pHw+m9sjMCfxUbdk2t&#10;if+kcpDh8Iqm4Kmx3knnRIKMqK8dYyhOcX5N59vG+jaso60N8CzrFihL+fD/T//m3yV6S4ig1avm&#10;Vywm2zrVm1jEwn7SAuXcvAPkqNsQtktBPHT4TtJZqIeGepKMhZMltWOti5dj5AFOZgTmwa8hDKr+&#10;M8DLapc+1TQxEQzWAXuM8+Zmqi3EHIAWT2nnRRWDbAruZaNSWlo4z86oITxlq1VKI+cK1n6XZrdw&#10;9+QY5vnsFUntGn6lbH3/hKrpprjaO9i3lqZgAGQAR8nGwRyaOqcGXLIT1XFhZ1gEpozJ0jKF/eOW&#10;JacB7YDtnJ4TkvLWtTOUk5YQ6cVU0oiTroTbteogASP385v8y0Nx0ppTmTo2MMDbWwlrLtgT/B/7&#10;D40mbjPMCrBzUmKblR3WEasgeE/z3zGaszpRCz5WnETNlX6GP4SiWj/sZJrYriC8JkaX/W/rueUI&#10;SCYDE1OTmAXFBWvIUZjovFt1cfEyH3fSJ8xI8tsK1AL2p0kAtJ3w4cqDRNrMO4u2hv9DMO14b5ai&#10;6iFWCJLSOBEPVs3JGU21BHCkNPQBU4Qv05d5COo+59m5Sy3TRdIjtXtrQVxe8C3HzCklZ/+AxbOM&#10;rkMMCll04zNeXIRXiR2cQxsz7PvirYjOlaCQQWT7h7PBrZwiBaFwc1VgbbQIw9ARikjt5T8DZpse&#10;m8Qme88fqpqH2NMUkXzWkXLtFotNrZpPb+w6ris9QZURe7b4kweabYwm2ACkL1vz7TwHxE6tL7Qh&#10;jb/LYXO8pSoQ8RSHM6UrEuSkX6mPMS2YFMKMgu69EkyshFy24HX1KVqzrkGFlc9wU+SciBcfaNNP&#10;CI5LMY+olOtnIUlT3d8OoTcsU4nyhewhxj0BEJ0tB0aWitni6qgEqpZLb6KvVArFHcVOS5wE9tzh&#10;LMJ+j78NBtYQBKQ4PrX+SQ8YomXpyci+zbH0XHFpJFrtzGlnobj3pLJCWaGem7W46L19eKlM2LCw&#10;try8EjDb05cce4wgm+SnWiHZ+VyP4XgH3TgqaVoWDGeLF3NlnBBrcRkkgl22Gz6pWmJVIDSCZ6lo&#10;MImdAuqjiMpcyiB4O25HHfoMTsH88kvJ3s2C2PXCdLk7kIiDvUMimUwiL0qqdjvWwza8pNb9XAkL&#10;nuhXjUpuQaoqsxQjY4gwgGSVCI7xW2zddJGBETgfk71nmdNkXpk1bA73aLAbOqz7DFNg0Rtdh5MD&#10;xTmxunhWgDfqMKgsNCmjEjmBelkbCQ2SB2GdLSQromrWm2WMTKXS25WYfYxNamORlAz2ItvBCKdi&#10;G8RaNjkWwh89zPtynC5rTUbN+vBKdmOtA6+ObrUjgzVSqOhEDhHvZoMWOUA+m04P1jRIAWEH3Brb&#10;Z9mMuAP2AwtecFgMmvxKMB/ntinuD1rElMke5Dxg74pxKuXC3mjH3QdjuuRi2Pb2+/VV36YpTeXt&#10;lhYDAXWxCJzKZFuJ6MxG0mYJyCjBwV8UiLAhivuouDlMATNhzgmzPsQd26kfipSxn/NM7drKk/Is&#10;loNmz0vSpm6PhDHV15p21dHd1zVweWYxn6RIekn6mN0nVBIyNFYRi0AzgY1EmOtNIroFu++kf5DJ&#10;9524GbKa9t6BxtXgs93z9x8/+/RnP4OFeba01NXXw+BgLhDIJ9TTc6w2Gnu/8VdNaXbWnr3x8p2F&#10;mdF2UvuTfewKBkqGRcfAVefgTx6t/uTZ5tZx21f+yq9Rln2ytLz07DmGOOX4K6Z4IA8wMN7bON5Z&#10;evjw03dffW321mD/ABUYInjcDf6Hz2t2XR+0XzIS8td/87e2dna/82ffP9hrEspjSLiz3Z31z37q&#10;pXu3JmDp//jdj4hob46PDHe0kdKMAQkMDmiwQIKOj9cPjlf2jp5vN8CV0WuZnZ9f2dgipbHX0cK+&#10;zwD3OTsz9frrr83Ozf7hP/8G10kvzSu370JQ6SAOJi91whKkBoijGXWNyaJq3DcIhY1xfYo1h8tj&#10;JQGXc3lm6R44rIeAcnR+YQZAhHJPDYjmEElWDLnakbhN9QzSJmEiwR5R3ECJR6T2KLxIpWEwMpEL&#10;peiQlDnC1BMO4M5BOaTG3H4p/GfsFEwSmD8S6ipUBwS0pRBThB1Qo0UgT6ARAyib86pjef9k+u6r&#10;n/jiLx119J909M7Pz7715huqAYS9YZhgncFSnYNoTGlgu8o0tgNGK2EUl3QmYE/lNC3op7IZz82L&#10;b1c099OXtTKgvPPPpDSZgtNKafgYzJFplApaPV2j/V3/3T/6fy4/+knv1f7t2cHr0z0C475+jrlt&#10;z1wq14SHkqRizOapJOAEEOQBAvDt7+6DXyLhzUWZzOIFhQuVH5AcVTTcVqAvPBp4EX4g5K6MHtYs&#10;W+vjRaElhYIuPRXgzC+qJwcvND09YWsNRjuSEBxWfC5fCW2TIAVjlgNouC4T1tY7kWLG7x49fPiU&#10;xKaxg0ZG342bdwYHRjjgDGMlx6jCOO/MEwlHDjNHeGDoQl5cEibYtIA7FgAin2MxSkAf8ObiQjTK&#10;iKKH52a8oVS0Rp6CL7sPLUpWhgAGP8/7OKh9QDVLNigFFsygkskDDMNxdDJbdHSc/h+YokwlPqbS&#10;5ey73m577JkjRPUsUtcmWQqHQsvqo596Z2v/6BA6LVD+3vo6zRWNzq++ck/1q5Z+xSmO10A/EZVB&#10;ZoYYl0dPAq33rOqKg8BrmGAJiisex25oxTSWTYxTbKjhKVYGKYdBNqSrju1mofhP/KgwYRw8vxFi&#10;mH3brmumyPHkjLcUp7JzVP+WRCt5hBdp4JZL5THbOSNVhtoIIZ3kNO/iRdKvQoucMavfZm7FoAgb&#10;R2EoJZUd0RhBZIozygEWN0qHliskpMbeFF3KZL10J7yj7nQUmChx7znn7nuixJRTvQTuSNWIri5Q&#10;E0BBniXXHQpc6h60/F4LXqZUpdgfd620gCvn4ELhfySwYNHzg7AECYiLN1Lvw/f1UmoPVJ+GpSEu&#10;QNnyCMyHkGCAi30xXYERngK3ViNECOzUkRJkev3MUNHdEhwfquPfBNmCOA39AGtmo6ockCJhBQKx&#10;nmzpI7QIQS37r61nQiVpxXmETc4DJakIkcwuER5S2v4DxHggjaHTx+OTVY0AGRbDbj8gg3TY/XiQ&#10;ZFOmt/rzKm2kw8qEvmoCcpGdOt+KLJF3g3RR2Rc8SZ12sneHNDkDh083jEAOwZ1viEB8YNWtpqP6&#10;TNx1xj1Kwym4qYhX5teqAR+bVHtCgF8qmW1OEURQIP6y7byt85J8DVY9CC5dE2ibYDM51XwxghOl&#10;I3DEhgp+qlghXIKMpIZQKUcUqkcfyhnoWNgDZTOSepjEN9y/fQKcf5cltX0SA6IDBzzLqaQpBR1G&#10;9zqWiQBeY02eEKHJ1IKsLkZvKo3yDPCp8rxa28ZLPBgWiUPBt7mRnd0ttD65HhhW2JYJ5MfHh4dH&#10;B2bmp0bEGSDFDmCbJiZHIb/6o5GBkbHBujtgGMv6I0P9GGiExQVcOvsH+6jyj0+N8Rcpi/wWqzE0&#10;NcO8Wb5geuwA/dYU1X2HMerq/QQao2PD/CILRXQKlAV4Sf9JLSavH5sgI2EYgusmxzlzV6CcMWlO&#10;n9GmnCCZG+VKQUQMOs1Qne0jPJMxqFI4j25GXExyAVNcOgUF3hb9MfonR/odl8fRaudehkYG+5jr&#10;PYDQlRkZ4SFfSCkk2uiEk4Z6KjbITU07jyEseNhAb2EEITO0+l45RvK+OBLMRHPB+SUPsvRah8N4&#10;pgDUqe+wcJgO4OEpRuPx1cQYfTjofMAwBn2gpRQGP99UaIJVGGKvKqxJbWFkbJR/CUCsP0MqgHlt&#10;Tw87GTVtrBp98mxLBNaGeK6AlAR7J2cXB4cnh0eQ7tpouYKzgPWVeCfjVJDJiopF5mGTvcF+Hhlw&#10;PrTEuF5uAI4EqQt9mNhkYyFOSqml16bi1zkz0pLZEEPDZUhZFDmFR2RZjn0Asmd/cwtOaR0YCA9I&#10;RlpVEtjh0R116pR4QRfVDKTzsIrGfGk24CTyZC+HhrlxLKOoHTLCYAj9Q10Dw73DY2Cig+NTEWmD&#10;bd6FqPIpXw+N0v3SMzjS0z/cNTLez3x6vh4mxc7yTM6M8J3xycFJ54CjIioZM/w+rAd+sCR32RPi&#10;POITAWCq2FUWMoSCFk+sEhfla810jeywN4R5eFPOOQdYC2n/RCi1rXp+mABp4UuOKcs/5FmIhRnm&#10;q1sUh8YOER6HyCSDjuWjkwRzT3bBWSCqw7qzYl29fBxZNSC2PocCFDRwTjGRBEsqhjrQR+nAqDMj&#10;lVhTGNHyGtqveZlsZfsNzsHJjq87N/ePV9Y37t69g2uDAQGRQGqiPqVLrNlpNp3E8Xdv36HRnuqN&#10;EdvwoNAswYbZexzpNdatF75b47BJCeH+gwc86EYDluAubVmd1473hG42PzvV009J5wQG4a2Zmdfu&#10;3Xn9tQeDQ8x+Ye/jTVTcJFo/byO6v3jttde4kqXnz/d2G/g6HAV+njh/fpaWfkrT1zs7e0Qxg3ZK&#10;2YbEkwpiae+XlSgQ+POrPdWfEHBX74SsmCjXBTHocLgKfzmFkCYAXIglOf3I8s5NTXGEuJbw7tLE&#10;HDkQohqYM/bJMyKHxl1WWZUjwVM1FiMP4z6Jx2e/S2MubU9VIiQeh2YGX0icl90Wfe28fSFilkQc&#10;Lc1pYs1bhYVEqIU8BqHkRCkAIMznCyVnYzNZPsuJLIUdJFqn2oTuOmpoIpRnJd9r6yCDj8/O4UvQ&#10;S3Pj/kvHV2385VDMz884+CjdtXhEbyQ3ky7+Fy0vBcAW8hfUO8lKZSx5fas68+KLVm7zcWpT5qT+&#10;VNpT7PJ81IvvGKP4HR+Az0u8vhNT/sPvfv/Jh4/oLgOvAh5jyUPSU9lV8KIDcBzYkXIKBgjP3z00&#10;2MuAzTG9Ui/9JnB3Rsf6hgY7+/uIBwj8LKViZYUpDBflPBEHRvirxNNF9vmiauDumUyM4DtCOPbv&#10;+UzDeUHI4cihHeEE6pA9OM6vz5l3dYiCQTnT1GDolSGQ6c4xhjJKr+b+bARJa2SnWCRgF1ju5KtE&#10;CvwcoRzrWolE+YxC6jndOA2uh+uHbCVvwiDNeos7J9JzyoVnrE0hej6l5A1pAwZrk4bH9lCb6Vot&#10;VjQSrUrVXG+ASKw0NX0EadisCKwxgpdqsEPSWlJ+IimRvPeLqFtWxsvT5dmRW9IMeLCPqCkdB7RQ&#10;onJxDGmp/d//e19nHapxnwyUi8Nz8MGpGCZmxPEgkUMhPnUxng3LRphIGhqyvWJi/C6HTeJDa1YU&#10;5GNfYOivju0R1bFsfkN/HBseMc3EeH2IyMWhwr60QZRL8z1CMXty/3q7JAJGKYgdtrG5IZs/qnls&#10;e3OexOnpAJO2KJid8UMEq2DevMBOtq4uYnC7d8TSFAV/IQRxwJOWqhIhCz5UqF0EeryyLJwTEDCk&#10;dh6emUaJ1alz0K1uKsW8qGg7KYlhRrhbz4OEWs4NnjtYsCDr6Og4P6KsH/BdIpz1uAGKuen3aCOT&#10;RngKhp5cIOp6xMWYOWLlCPAQP6iCrbxSpH653vCdhB4JJtIPwPpLfxTbcUOrAVohKZ9IRMKbsPhG&#10;9gmy5aC3qa9FfQxPykdzpSwOQRI7O+w4lc0k2qmxRpMACKsbIXIZ9qey0mz4Fls7olvVcaEqQ3QO&#10;as+wAVj/4p5Wbxm3zBPnf4KLH9rskWv1B8krtHq2AxmKqzcSBIgkCgGcer4AJHD02cfWJTvB/tkY&#10;ZjU47gImy6JxU/xlkxDpCXCm8A1UwI/qMdpqTKiVjnzeKnUS6gZNQrSqLlI+8F5SFs/cQMIU7XkO&#10;hygL6R+oLRuwwHIGNkOgiWLSRc1rkrKV5BnkZmt3c4Te1RFKqyMQLKk+C4dnP4SEFcDUNCPd9jEW&#10;XiqnMqtRqZfZedbWRNx6uOkx18OuKKUmnxcRCpwVWvnTy65Law30BeXl8OERSVT0kZyFbL/URdN2&#10;X1wyPpdYn91k9QzeTi8NOcz4O7ckcs1Z3oWIzyR1Nk/Nor53/y6xTjaYIwXxdFwd1jmSYi6O8iwQ&#10;Do3KegnsKSPxcVHzCwAQ+RKHJ2fYvNiV3RgpsIRQIbKQhn6eA37GulO603iOYdc4E40FVEtAIQoH&#10;M4fzJmks8L/+jQ/CkojNozlxQoyuQnHMr17Wjocse86IT995xvLObSw0tU7BK9AMio6n2JsM83Zu&#10;pk3wTgBEAJf5RbCeerE80Hi4ZcYER6BMLV2IC3wiW0c2Iz0/Ud1S+S1Eixiu7he9YWx00XoQBKtS&#10;SMeo5n0EPbpcIM+M+bnqBqXiXTBTKpOlxFAdMlkkK2z22vE4eHP2Ct5M2J7SIhheiUAaChsk8eZs&#10;7ehQWzbhZS8iKkHqjF+ycMFht2DUPKQHe4JUhsyS2L+nL20AhE1CEBvrm8+fLS89X4E+DolIYIXm&#10;Okcx2H9gaFvHPBw/8rKQPB0WySdybDne5YYwaLl+exXKs1jWo8c9tU2zgJQK2UvchawJNffk+2Gd&#10;8H8EyrZv2XqnBpGnR71jakpJL0lh7LHVyrGK3rUBiDQ/qFY4V/5rdW01tUefNd8vNSqF16Pd4jgB&#10;lfGK92f4QqhILMnxF7OL4Bi/+2I9A/fYFZcUFZhA7q7qVTzqyDSJCvN0w9HFOnWRxPMVx9nSa5aC&#10;Bctwp6LUemooV2e0sRMehJkireGpDzDjPJncnVQTmyvtQlaROKYjtOeex08esxuRd6tx2Mx3sR41&#10;Ms4JBM3B8D5+9IR3QMXi3r0HzD6nTsv+wkvK/DIspB7Vf3DY2IIFsrk5NDb9dO/inSfbP/7go6/8&#10;wlf5zIePny5BlVTCKPIG1hNOgTLmpye//PnPffT+u0cH61/5IrWW+4N9nafNPZhWJKpa7Haa/rt/&#10;+N7jnzxa3ju++IVf/tWNncYHT56srSyjeWK2iFfd2fn85z47MDW6c3KwsfT81fn5r775yc9+6i36&#10;c1EF4eI31jaer6ytMkj0mJj74m/89t+idegbf/AHa6trsjHTfdLY2fzMW2/cWpxhEMvDR0tAVbND&#10;A7ODfegzYjgo27HNCR1AyFb3DqnSrOygK3AKoZ8dcMjg3QsriiklYgnM+6cnpx68/ADK1h/8wTcw&#10;drdvLLx29z5jhi1pId1+coygPyFmk66Yxi5Pj6dF5t0PcAKIldIuJhEdVxs2wkWIZT6mWL54Yx4a&#10;kvlGX9f8wiyQoMVbLAVlq65OiJw1+KP8XYgI9rfyLWT62J96q+vrjY0NdgEBK3EL28zGngPUIuC3&#10;UYQ/p4YXc4HCGjEMlb1USpM0hFth3IyJA+PnF7EYuifbKM5OrjuOO3q+8mu/+bf/jX/ruGtw51So&#10;VjXgLmvUASIJT2WChXgWwUbAa+omAcurZT/1MCPmnyYpceop0wbLfiHHVylZ5S0/fXGKPTGI5HC8&#10;Z/E4jA9NmMwC1PYJ6k0DW/dYf//v/d/+s29945/urT/+9Gu3J4Y6Lq6Bbfe5NIBX4rRhGEykGSVH&#10;SX8RILJcsm55v4xWg3pxcMh7AcnQrMgiwN7A+21uNh9+8AiDppdBFAdWEY0SUWDihBI98j+AOKWq&#10;ypISQxJ8BgyWkhBfg/uDKb3LkyT2AMqkvEENj0odLfIEJnK0GDF57IS0jNbt5JEYXxHdDvXSO4aa&#10;dkb78gQYJ8Bg65P19e1nz5b5t1IRGUbZKyGjGoNgmIggeStSX34KT4GNR3TqsNfICfB08ETptpCN&#10;sr29E1VKZxIQ0vNAOE1YEnq9ADig1WJ7JyendIKB4IsYzV3SEYqRFxfo6wEoFHwbGgSChMdO6oT1&#10;wjJxTGwgtLUSWKdVeyh5WMwRtKSHD5989NFTqjRzczeoEbAx0TfZ3Nhu/9/93b9ZhF0W1LaBCEAl&#10;0VerV/w8wY0gm9xMW254cY0dIArBblad2gYNQEZv1cSfbeWWzXQnficAvBgMYQxmmm0BFVA1ZMdy&#10;pwBxIrPQqRCJyz3YAE1aZiUacAzWPeAwZeYof4Iom0pFeIEtZwGv/GWIBgaCSYQcnJw2GetFifnU&#10;2LEcxhfmlxbTbdZ3c6gHypNTv8/gG+PCPvZ97D7vhQmdcSKsUootrZgpiyOzMPE3S8G/Optkyrxn&#10;pgoqB8yj5dcxNIZlACqIXKNRNDKK4XC7aMWYwCjfIyVdkTAsGQgXi+dONftX5xSPzoURBH7saDnX&#10;xR60AO1QCxB9L5gQgcdQaWSOk1sDXgS2kjUKNci/AQ8la0lsUK0LLde+MNeboFDYWjv2IYtPTkBv&#10;k7EGyU1iHqWSRFB27qZkEghKsIduwZNjGxHIENBNAqa1IU9ctiiOxuXpckuZTa63TzY8fv+Vr2a4&#10;ChIWlMbnG8Vnnq2Of2Nji1o5fBPoHjVKERtWog4Rq5XXVD47yG51BktuoRuYyIy3ZH4ib1U4ceJR&#10;41rLhlTYVBiDsOeoB26odhogDTB/RNs8FFUgVG9NNT97SMy+GE9G01va6DlHrEAJX+Lpzq5P+1F5&#10;GHLcJAlA2lE8LAbZ0iCrjuif0JQkpwVkK/E6kYG0YuNRtMWhb0YsmzvhzZEiCJDLZ3FAwVRIaRKR&#10;UH60UMntG6xAdohCFz2F9inSsTCGITCZkUtAOE6nTZvsqSIL8SFxMJlLc3YxMTlONoR+rxmLzQP8&#10;MaxkbAIdX9xUfV8NGPOQOJrkmGw2vgyzj4ZIEgnjWkLPYvkn3jortUpf05ESPPhofsyCV0mgxrNI&#10;AML5ZfX5Y7AYgTiWkbODX1WSITPmHHV0oqh/VDSUM+GOin/KXiHBkB5AxDk4VCRgbIIrHzSrCAMm&#10;k6EmsiMrQeInAmbSWVV2TvE2Ks/d3XwccSXsptxTS5ubX+fCwCaSY9tylhWmIGIzeOEvpqZnDtgh&#10;9Ocj1dg9p5mE9MZCi2w6FVQvue7AN8h8peZM20GmuIQEOMpSs0V1ReFxxevQR+7g448bKpKUpWu8&#10;hoNp32hNtMGa9xf5i7UMj5GD48BKTGLhfJwjWz+VXbLm4Fa8OE2pySg5QEZJRXM9PNhTSLLgDs3D&#10;Y4ijPHn5b52QzZyMwaczNqqIcNUYlvxUdJbL5vJ49JgdUCJBJQA/PQitC8LV3DfBZb2SCIliZky0&#10;9Sy0mxnxQWetthRhqJRJE+RXjON+Tm3SblMeqHku/i7dPxURFV7FF2w229tStC96bb0g8ERMXBie&#10;1TiujfYEuU/4kQCnmIetC8ITUUTkj+Vfx+C62fxmSTKQlOohaU8j+hOnilwNWZm/qjN1nDZwhk0L&#10;Xn9EG0pplzWhuT9ldvZ25Bk4LHp+U2VaEPnEgvapGOisWbRDuYiGL319qzDj29pIJRlcRmUBn5y9&#10;ajk9wNzZ/Ow8S05mvr62Ed0dPKa4LAAHpoi0h9MBLZOThbbY4fHe2NgQVqyxvb3fvNg47Xq6e/7w&#10;6dKbb77FHPuHj59tN/Y7OEAWD3ig+gbM4tzU5Oc//amH779HSvOLX/30Zz71KrSn5v4OpR5KudiC&#10;4/POveblH33r++998OSiretX/9pvkc9870fvbmyswUtFd4s7b2xs/MJXvtI/Oba213j0wXtv3Lzx&#10;ytws+2Jvd4vzoWwV2gAnZzskP45n7vnKL/7y0sr6N7/5JxDqjG1MjNt3d7c/89Ynby7MUpN8/8On&#10;qK7emhhbQAGNcYro3Dd2WH3n7fb27J9fP9nYWdsDnuBp9nEo9uF6tXVSAk3t8Iz2erYERVNSGjos&#10;/uv/6h/Ds7l3+9Zrd++1NU8oehqoXV2SxrP7VRWMfp8c5J4+CqHEUBXbGDcrOCUkgf8RiDxjmGxj&#10;ZnZqdo6C9SibnHSVsjNGOIOSzniMMLyorRkNZ4YBPpotKh0xQR0ni7XnBGFUof2wZ4izPX/JE8hk&#10;MLoYRZQIqOoznze5tBqeBicU8hxULemHa5WOaJ1HX4+xLUBz9/jsoqf/5iuvI+K8eXJ92jlw88bC&#10;22+9qcUq5MZhK6Y0BEY1PgamASXyn01pLM61SjSthOXj/6kM5udTmp9LfsIWMSipOZtVHy0/lIq4&#10;zjNzumGUYJTGBwb+9Bu/z99H7/7ZWM/Vy3dnUN9CpBpxF44JGQ0QJE+KQBTTx4PY39vLxAJRac48&#10;b8eRxHNgpTGHOu4rupQ7G43z1ZUNjo9T7QOmF2tJlcuBAZKEDLzqqGbXClnpbePfemfH+lqi43ft&#10;eJGO3w7qBOeCeaxdmeHbOT09OT09ReEdG2xUBJLEiM9AhzQjn5wf2nLidgK9ZakhsOBzL/Y5kIeW&#10;MlBDxoryobs7jkBk9sPkONw2h0QE4NNDOLCLpxUqO7FVlc+ww3oNRHQPaNG8MPIh9b28ZDi1bTzV&#10;GuSkeFpPLeArbiPAepkJb5mjbTzQbkP1BREgkCJNv0Ps6pu3b9C5nR5aQSggCc6HWhoSHLSbOhsE&#10;yULJpmvyu9995933PtzcaExOzKDmiRQfkkkC3P/+/+i3MmybWqsiAVWvw4SpfpM/SVHkn0hHIcJA&#10;STmMOhG+1gANqVHcGKyJwG+6am7b3EXecHQ5ZQ05+sb4EiUEVWhE3dgl7Ak+Ac+q1TYbd/dj0Pkd&#10;otMqoaQgY7qWXFLSUYohao7pdTySOvpK8Suc5QISOZFG03XnrxTWxWvqYPBNowm1uSQN8wGc9rHx&#10;8TQ/sZmMYxLUpjuYQUVkJsHLzbISjyaS8I+nGrqaLcIcfqf3pKqT3kI714vjaEUSbIM1wFdlI2K2&#10;pOOzvEWa4gwQbrJcBs0maOgfEOGl7mxSqNMLLF29dL4s2YjHOqUnYdo0/GQeSHr4yA4rKeVRuC0C&#10;+/F28eDy1KvWKUiPemPCF7wmwQGwrEMnYNKTzeNfk6BAceFHlKR5J+uDUgXsmtCGhG5nr0JITlyE&#10;EZgkCnorkeP0QjktResKtzC8C6PIKtW40RTHlaoelAmISISID2mRcFhbzF/CI8i7gshRbCPccaPz&#10;Wc4x290H6GVLp8ztI2Bj80EJuZgqBcRr5wzRfDAhQc2au2LXLofZuFPsjq8diZOsoIjyXJNE/NqE&#10;NjDoZrDq7AWMC9fpdqI3TBlyDracPVIXeyGIb67Pu/o7r+GHE9enKuOBSmFc9CiVBO3Ri4GqFUKx&#10;kQmITf8sfyixyl0a9QcgMJ2xuCVSz0WWUlz4vhLheVykN0LFNo9ZP1EuIdrKAipXiH5iXpUB0GXm&#10;0JWuWk6o7XB6ujwmsniwKB6/T8J41+kcNo2ofGBirDY6xbdkd57NqKJrRCKiz8obt7bSs9CS0/UR&#10;sNpHLX4f2q5KlyWWaZqlzQmcbas92yT9D1A38YNBuqU+Cp0IxHVZzq0qjc7b+k8N/7Glg295hGuw&#10;V6LnIgli0EqbIU3ObF2RJAPWJIhFu0125zOq322hffnPatzijbnH3EpekpSDXVp34evrHgITchc+&#10;9xhDtoFCQebbab7isGfgJr9MPMECAJNSA8H6VBlKi5HTTd1bRqZT8Zxm/eLatKLslmKtsDGIerG9&#10;PJmiVhaZU0SGdJYQlrhqgoRWubAUM+MdEfBx4ifH3fEjmn0VSN2VMjwpwSBKFZU/GuLsUZZTYWew&#10;xkQWNV5QO0L+RkWH3AaaPkQjaSsdzHmkmhJ00E42W1x43tyGkEHahHhwBo4WzM1gHbXc1gbSycaN&#10;UYJUDR28RVojQIaLCIM1RVeUTCW0ctlCaZ4MSchuTrDTmEc5shL9rNq1Nh5lQLVadNvcYY6Senz2&#10;QEdPXOOpkfck8oDYSL5PJjl4ogOURNJdyyWbBUDN7ediJNLLitu3UwUW39men0jJFShSFEQek7yR&#10;MAB4A3IJVtKxYxVEFHhhc5FF7Phnw9waEFxyzWzCwoJsVTs9W1paImQB4gFMx7NT7SF7kc2S0WcY&#10;Jb6vTkZnJ2AEfE7ONb/F3lBnkrZDtUwYVWH4wwLNzs5xlaVKWiCdm/+YfA/3fb5/tM/H+lxUNDrt&#10;HRrbPO36aKv54dPnL730gN95ury6e9Aks8dRx9JryigpzE6Of/rNNx998JPm4caXv/DmZz/9+nB/&#10;9wWt1Wcnka27bp517B1f//4f/dlHj5739I/86m/89R/85P1vv/POzs7WQF834sIo6uysb3zta7/U&#10;Ozq8hDrAo0d3xsfujI/zo42NVVDtoT4SLfmT7CG6Tkk+vvSVr8KI+xf/4s+2trZVyAQ/BjPeXP/k&#10;J166sUDf88VHj5cHB8YXx4cnoZ6yndjhR6j17MmZ6+5ptnd+tLp1AG8CxloX0pE071529w0g4UO+&#10;YREPcaDLa9qMX37tFdJsUho6Ue7fuf363bvoNp4BWQK7YPFQgYNSmXll8GzQucWEgTjRDMzxLCjE&#10;/py4diySgZTSjor8AmnzN1VHbLhNXKyqKs9XxzSsoV7BKpuBOAZe2RhiG1D5GC/NEO8ICMK/eEl2&#10;uIoXkino9GCXAYcjdXMG40AtKCc5EkIoMM3+Wl/f5DWBuOlZ1XLFcrY0+hXaOb84uLy+/+Zbn/vl&#10;3zjqGDi67pmaHH/55QehjASs1AQCS7kLUqwx56BKE2iuVaXhPrWVf/mfCkSrbPNzfwrgk5uu+yHU&#10;qJRGLkbFldrhhLH5X4nxE0MD3/r9b3znj/9w+eE7E/1tUyOgzJLKU5IX5oAWRZYIvC5wwLQWheYC&#10;uId47yFGJeXgcIu6zNFxKO099NuenJFAagKqtSZD21vBj22o6UUJ6FkTcmk5vuIhVXEMYouPLx2e&#10;rJQq5Ci0O4OIBie8OTeFvXJ4OtR0Yg20RrkdYku4x1bNYY70de8dovnEjfTDkJbG3EUDjFhJ2B72&#10;AnFVsNqCWawvP19hNaIbQZAdGDrsVgL4NAfAV2ISDv2B8HH8w11ybXyH7c9S2Kfa27u8tIwBM8BO&#10;R30hVsTM8TjWHkYY4ZWAx1o65ov5HIlnlBLtpZaA72JCMfjoFLUaKvRaxwxLTX4V62lMDlmDmMRU&#10;a3OzQY/Q82crmHBxRVnsfHpb57/+m1+Ym4fuhPccIk+bhNEODX18lCww00aFVkLl914pliDuxt9c&#10;AbRvno0sSXGvfC0SAJKdoStOT5QoImfbSCI+A7tMblpKrxXFikalumTsXbMh1AlwT1CkPThAOQET&#10;AK6ASpjtj8CCOE5FlgNSV0qvMz5Fdp/0l23HYePznUbH+0tfCcfBPfECrsP78LnppghnlR7H/j4H&#10;Wg2QYNjdZUgaBgc3xI8P91V/csbKJcQ+LCGhqop4RI08Mg48aCy+3goelGR46RLesDWWI7gMuQpy&#10;TlhxAddIacV/enkWNGoSkulRwOPikMRBit+YnEA1wo7Q/isWK0lJx4N6WxrZK59x5fC7ScNKoIvL&#10;FQhvu1ako4V/uFzh6Ot6Obj8ls7VcIQhJK1ql3O7k8uJcNeMGoPXCFiBWGTYXzR1CJfsw2al+CB8&#10;ROVXGpI4YGvMbWwP1KDFT3JTNnZXnaNcPiZGQ/aiL8vsqMJ1LV6+sLikQc98EWYDnPNBjh6DrU51&#10;swM/bT8GkJUb4ZrhFW1sYDZV9IRQpaPvBRozQpxqM5Q4sv9qO4MzmSj5WcbfmfXOyStaEc+OA0Bh&#10;13YvAp10UduPyX1mlK98UAewdmWEiHPQ6CGxyZNKMZekEgGdDP1jU8wcYRiueb9y9iHZh+/j+BpB&#10;GfWI1e/m+3K3ol0L6m2KmOEFtFOdnNESo5ow+1lOMNZAMRnWFkYWutEQK3g3Alb1jukAkZZje9MV&#10;i2MzCZL2/VBXwRRpUxmfnZ2k0SWtL5SzIZ6zhj0joxBeaX0ZQOETTeGpaawBbRhUVOmUGKBQMz07&#10;NTM7TcMJChVMvx5m5LwzBB1VZAupXILWembGgEQbGDkJuynV6V8AfMXO9TfpIFCkv6XTn6JfCkTS&#10;csxCWGab8dyXCV1Daq95xQk1S0uhxXV0ywUP09lQ6KBXzRTRQFN8yHzFB6/2ib8lSssLatyN4v9U&#10;gZJntnr1eIUTEjVJ1hiTs2T2gAN8OEB4C/aozfZMce3lAEJEYQuhCcFHEPdj1inaYOVKytOPwMeQ&#10;mgWgVM3FqMCyh0Ugdl/oY45AxtNsrG8wSEpKPZAp3QONxsbqKj2dW5sbOI+D3YOTQ4JQpoYco8CL&#10;wO7xwfEGymM7e1iq40O+3lx5vrqz2UBfeg+13sb+fuOgsbW7+hzFXpR5G/QSIFKHOiJkIYIeTTN7&#10;i3oIpc+QcWl7LaueIJSkiEoyPp5oSYo2Z9ODzxEWHTEa9zRaGKYBDEYrTT7j/AN9a3p2enp2hvPI&#10;r2Bgia7hTLM5VZ3sZXx3hi/20GIkA4F2rMnp8VFEGcaGpmcn+YIgn/6hhZvzt+4sjk/Rj9VPpxbt&#10;W/M3ZxdvzCJ+zdd8k1+Pqoi7iz1GmwXNFeUrrPk6OiLDhDz+tgoocxL9cb9UPj5ZWuZZWfHVfbpZ&#10;cBlFNxBNs8YQnNft6b8BhqQp8gIeYcpxorlmL60ZyFq8qjcKoDi4kJI7u8WCZFEOPRgG+xISBOGY&#10;DZ0UGhNneVpX5CvNYUOL5wr0yOFxJki0pIeyl14FqbB+fMEQSAiCDrgRnic/Gh1j9NEcjVJQaYaG&#10;oHnArB7n9WAmkFSAa3ho7EbySqqPdOTSO47tgRPFdyARIBtolJOuEikAGe/G63CmVFS4YnpukIE4&#10;PiIbbxudmGledW3snTCYhqeP4aK7mjNCCCYIA5vMcR/Qma4JvmemJiB9nZ8dzM8ximmQVSHFE42O&#10;kjTZAr2oHz5+BvOFG1tYXFzZQF1vHdsImKbeGU7/uHnnzm1YJeBYnBSM0ZRdY6PqNRFTcY+XLHsH&#10;yQzhArnC4uINzhP61BhcIhoWCkyPX0WyigmBXCfTNmn4okTIxnTuCv/hlBI1/YEWTi7btvcPIQDp&#10;wUtHh1zXUXkIQDso2hFYJ6ggDKDLx3F4/PgxAYH9bqNjXAeGg4UjbFQNnN0agSlyCgIf9iiBiFLR&#10;KZkmdNNYFVZF6siOm5qaLp8hZnWSmPKI0grAHwQBZX1I5DHA2TOiPuXWbVrmKGSkHoYLuMQDkJF6&#10;iCgEFUrdVyvKTgZZYAuf47moCKGZK/qW+AqDYFkYAhzzhazmiTpF1RMTCikGolcHzunG3duf+vyX&#10;+0cm2mysVs1VtmFiP+NZNkHav4IU2IGr1lU1z6RaFLj2X53RtADevKjCv1YQWEmLIKE/sSBUb1oi&#10;zvX6eJzo00YmitbU5SePt9dXr86PZiYGHSeD07lq78eYnyMfd4KUJwtlZYE4r3mM78LQ4Cf4fqht&#10;MPWvd7cVOudfWjuQU9nGCCNuBh+MTeKuQZ0Sy6iaLvYEI0LszpEjiFDpOHNKqRTgqVPH5Js1p0gr&#10;hUlI86GkfcO89B7H3KZuBnv/uLm5uQHvhmAP81LQsEREi9V6rIRYfi50JdiY7AhCSzIy8B+meU6M&#10;j2TnW3xTdugSCZ9D0SiJhC08lDeoXu50FItp1ttah8jUS/YVt8fXltsjLRMkCIopKFuB52wSMGIS&#10;hJaSU+gVRmCFIbIEZEeIqoE4s7V5TtwlPwRqJsJx4pmD/NIdhr8GZtXDXg8RfAzTvDsCJsBB4YI5&#10;D0iDtv/wH/x7KGhp4i+vCLv9MK0570CKL6ZL4Br+dADFK0dccZwsHrXU99zu1BZAApQmhFEt7gvc&#10;6Lpge8uxccCQe6NuhG1avHGDVyb5gULAjkkDHKUbLAEmGaM7Nkr2wtwFWELcBI0HmWLpBJgwiHxK&#10;8hsEm1UJLKCCNwQGZIuwCYhm2MMGQ1EGKQSVlZIb4AQP+vKpx53DBWSXS8u2LCj+wE/DszcH8oGd&#10;t5gbrDiZmBlqpAtaPTwy1syHwsMxHw09TG2lQi8yeAEyDE3/gogFD9vPenKKfBm3TxBmL1C4FzpF&#10;xiEp3CRgFkhSNh9REacJqAWzAKDCrZUuanWiUw6Ccuao8tJAvLqEUplkSZTYFCh9GtlnVoRwTsSD&#10;6+vrCN3yTLnUyByZnerAq8EdMY2wLFk0AtaNxjaGk+t/7ROveVS6OqjqUZAVjOcc0rhfw+DKbWcX&#10;C/W15tbZls3urM2Cja6SW1obVYP1Em2fR4KJkESZcgm7NVMYD1nVmkw2oUJQZUP2ErQce37N3tm0&#10;DEJFvE9uz9b2NvAhy0h/UxgU0IQE3VlwySo5pTQmRMfpiMCLzI3XbG/tlKATG393d5/Viw4Ygf4k&#10;a6eE7t6euX16YblJLph7pf7L6uGGaiAGcSFLjYGYmZ7iIzLixpYh1nx2dvbO/dvXXRAfnD/L71pB&#10;TexeZbfk1Fy2kAhXK08APqfPAkX2WHqLXRByIDzgcuQFccGBgU0bWG16u3a2G2B8HDo2H4HI/PxC&#10;ioqeWR5xrB6oj0QZWmCcdBT82F6RqCSz7FWEMYaNaGEeqXSseEiPB4YjwyVLVLBVVqsaHVsxFi24&#10;WF1yC0izxsKOsKKogIkDNt0g6QGRRJ4/rHlx/fVzKbcafsZclpqQr0mvAt2vrmGYzZwuvXTqP0QJ&#10;qchZ3K8eG3YSBk0LpkAf2lPVJaKpEQ/3DzFNN5VI4gH+A90CS2qphCTFda042mW+87ysm1WJwlAD&#10;IfhIvqTsbK8dd8pxKDDebt0MFQmkLW7C0eOokjZw660cz8eqSKB7iw5LeYFXGEC6ilGqJbEhVo3E&#10;OZYNIcZ9IidehqIosSlJVBVpqzTN5UHRdsWyVirMWDW1p14VLAnPsp95cH5ziAFTDnqrwmAYbWXZ&#10;lE+Umyc19IKWEueaDTPXzAfq2HAFTqxRnAHmnCt1lSMv9CPHyxPu4Av9LiKHQUkA6nhYJFpPnjxB&#10;Gojai5vN8o7q6WoxWfO3CKwjTJXLxPgKHi+4hagQBQdWRyww0uEYRilqdtMS7Xm5An5SayRDsrYe&#10;nEiU5rwL+rZiPJ28D1QIRryGoJanmcoGXQEZCCgiKBZou61ddvg7/gT0cdP6J4cunTCRspeGEWpd&#10;pIFC1TBDVc6kSo6xw2lV4uljeIk6cAeYcTaJODe8fPSjJLfqEKN4aVXWTMc5EolfT0+BAa1fSYN0&#10;sjsXU/YBMmu/ETh8MHV01GLRoVB1OYcR8PTpM7gz/BX1r9a+5GssiHNpdvcctHBwwC/yFLiEQF3K&#10;NvI77EBsGoQ+MgRPQRAuPGzplIYIiiQmGeYo6SzTm3c2trCF1519DzcPf/h04+HTZ3TZ0U6/tLpB&#10;mMSxNNoRbwL9ZbB99+LszOsvvfzRT35yfLjxpc994s7NmWHalM1oUGMjrEd8a+jwvPv3//jPlp6v&#10;QSx58NonPlpe+XBpBRYFYZ4yWrBg9w6+9MUv9QyPrDd2N5eXXl2Ye/v+vRvzMz/68Q+2NzdOj2iG&#10;AUvopU0BDiVUgc99/gurG5vf/94PaDEFg4ADStC0v9d4/bW705ND9LSurTdQPLs3O/3ywuxxY4ed&#10;ga1hX+0BxTePtppnTzcbk4s3qUZvrK/sEm+QSZsQlhYo4PPpwe7ewtzC3Qf3RsZH/+SP/5hCzM2F&#10;hfuLi9Q7GEalXrM153Zya2AsIkgAZGwiPDCmdg4w5pN4CWXk2EN2mmFJdzdGhr20uDhPvYjd7vzN&#10;K2QemIk0cOvWDZozgTcIC2kxBjgtiBMzUNm3xiFKQpXHb29tNho7miy55XTtMkIXEt0AT7xAwBT9&#10;4C+BvlM0nTjcP376dPnDDx9LFmtnPukJtFKSK+wqRk1ibV8/xsezhmfs7nr9M5/57C/9+pPto9X9&#10;U/KZ119/dXFhIawt2g3YASCkYq4QGXERyp2FeMYxLAJc7vpfUaUJoyF/ks//NPmJPyHHKBaDCCzc&#10;s8pgfjrYU+oKqJM0XUIMDstYf++73/32B+98b2vpg9Gei942SUOUQIiTWCzKMmqLIZ7RLeDOXx6c&#10;KucwjZVgVuBYjroshjRiH9P9crSzC9Gmi6FMWDCFLpnzk2HZcgwz4YMMNqmg1WK+iWsg3hOtUHFX&#10;BU7HAiee4h4zs05TAMGbJ44T5zJ4+gjR4a8PDvdApljChJy0idrIikrNS68+oNnGjpcM0ki3AgM3&#10;ewhFeO6YLAIDbfEg9ZBhFL3pQmFnIYj8o3feoydOXlz6SNP0r2ZVderiKsQZQ/9JtK/PtVAzNMRH&#10;xyZr+mwtif9k/TPXgaq1ETXvabqslrfQDJeK3C4hAf4HSBR0zUlH3Z3kIy+9fG+A8KrXZQe8zpQn&#10;UIPjiti5Dh4whoqLB8GBp/Phh4/ee+/9Dz54uLq21v7N//jfxVsU9MTTSkVFJW+IBqAXxBDsGqqT&#10;JjRRoINBi2fAzkLyMV80RPMOqzrEa2BiInvP7+IEMwvW1DjtwtR2HFprKqJncAgmQ1Fqcirrzlqn&#10;OCqsRZBKEYLMkF1KzMrbEiaypso7qBOdZolQllIfFAxW5Yw9dYqWrv1brGMkxUQI8nq7JG3fl85k&#10;kMQZK4K+/ru4KHE+alwl47SBB5GK/ElIoPdPqcqGV97KrEABu5qIYqgXBprMIhszrCjIieLm5FGo&#10;Wy2ZwYNXYWucKy+QWRRt6FyYiF3SUcr6+mQuCwYUb6tcPR0gEv89yxVmsQZ4XN6fAMGn4BQsy4XF&#10;8BZ7TXjqEUq3AEfLZgPbx0C4QGR5cFJKWC4OjwtQUxG7GchFbgkaP8I8amJPZ3Eg9DwgwZ3IhbUt&#10;gkcmnqVeEV5tlWttJkl4mu+RIPESLVVRpAyBCn8K2ycxWdH82IVWqTNNz5llvFvmNJr3WAzNIrMZ&#10;VECiJKyeoJB83L8xGduSjyHhSeNTddUbT2TN9feRZ20SHaoTj6B2fpS8yHk1mRZtJybvqcJvJAqK&#10;c0LfMkuI84BjgEXyARlao/cqqM392jycEaTcAcGlXePeJukEMOf07Pw0U97RkTLOryVKF1N2cIxx&#10;2XGhCW/QRLdF9TRxMUanOKP4dYbbRt27YnS+llyE6PmRmsj00VhZSvpak2SzcwY0QAb91H9H8ylG&#10;0uT+EZ1zynHcgzRaE4tMkk1M5uG1XBFdAc4xpqSo3on0rHPa5RzGLU+wtQFMob1ms1NxfXeFHLYr&#10;Zal4D4s3IYMVRshKJENyV6hqEmQxnknrUVBbzcHg8bFMBUKWW4vdp4prZSGUHgu8LTZfLt0icuRi&#10;tEIpDsa8VEOXe5br5p0UBQxkXkB7UjJLT6FrtvhsHFtjylh5gZJWFt9qBSlyl24gN1VNXBUDc9D4&#10;jp1d/QSylGEzi4Y5YEDyFi8loJImkY2z+dil7//k/ZUleuu1eCNDw9wXzoPXa0Adj07hYpAl5Onz&#10;vFmcOhQscdQIbCrjOj3spivs+bOkGVoAl0L+N4mH7aesQ/Ammz0waFx5jICGkF2hoEIv80Anb92+&#10;CbMrXcI2gCYyvYBFiSRVTf2OzoGXAT7InZoJ57D7dGxSthjJczDBs/qdrnpa9Rz5KpOzOPoJSpIr&#10;A4fDxk6uxTW3TKt7yWJdGQhp0mpPq5jPy9DH0Ke2S10Txip6fo5WFd0C0/pf0YBSP5PbZ3+XVKZb&#10;Ouo1rBgJRhyShtGmWbuMrDyW3a7surgiRU6Tas8DBQULz9tdEa5b/WtNKArQXIYy4mh1RGeg0h69&#10;reAoSKRgAJcXlQv3qkBMUKHC2invmCTnkEpXiBwTUrOMhYD4jAKNvLsIdcYSOimLXJ0meGhjYIJc&#10;E+9GkkOWwmWnD9MU2jidnUU9i24T9Fhjyqi/vvnmJ9MsdAHaZYVwfY1ne/fObY6Ps5tRhD08fPnl&#10;lxYWFwDrIsLWdnzY3F7fXN85+M7D5e9+tPJ8bX1+fo55PmuUCq8x9QTZGntSEdBiGlHu3Lh5//bt&#10;93/44/PjzV//K1947cFNhGNRKCeMBNi2eaBj4Lit/xt//F2kJvC6Y1Ozq9wR3C27iknPTGmO948+&#10;/9kv0PSwube38vTRnYnh1xZnb92Y82BdnTf3T3bWG8jyHlx1bDVPVzd3ZubmGf8CHszjI91noZlx&#10;CLnjrTdenZ+d2Ns7+uDh87HR6VdvLry0MLuzskRTBdEox44BgSz09vHZ47WtiYWbfPrK8lNAZTA/&#10;VH9TpiBnsNR5uHd4947/B6/3T7/1zZGhwVuLi7fnZg83N5Eep0iPUeEUpybsxgA9P0FENGBNdcAa&#10;ylHHDxrLs5HN24aaSw9SN0CdjM1mVQPWE+fY54DR4slfXDHrpnHr1jxHoOKWbNTEEuEK6lzZh4gM&#10;RbBbevYALDXn4FH+DUXF6JnjAk4PdRRx9t3GIewhzgScYn4DajPXs7a2YYUyoZ1mMCdaEAnkAjIF&#10;LSgL91769Je3joUG7j+49/bbn2JPijJYMMc1YBwuu9RxBrOslMZZK8a/Ga3xr8po9AX/6pTG94lj&#10;kFuWU1/yAPk1jYHRtQXnyNCP9vf8+Dt/+qNvf2vj2Xu3ZlE6dO4FsTLL4lzvLq6HMuMeD8qSch+M&#10;d3rWlY3J3CNhWd6fYNWBrScAT/uUGZaWNnZ3aEOybUGzfN0OKKD706yiMMa0xgMcTwC1VtNslBha&#10;ozuUVBV3VhOYA+vxT1DEAcePcCphG2YcJwUu74XnEPEAYqFr0xgFutum51C/tPchXQAc/J2IrHSh&#10;2ymdKrhz6tBCgrT3ok+GEcKTcwTW17bpoAMkLe0cnS/uyd2jJcVklQ4Wpi8JrVIBFcemk6cbT2Gk&#10;kSmZGEjTcjlt6tfzOOQinQBjqZpTfTU2PqT3JAQrQ1Yue3R8BAki6my7ezuEIQuLczduzk1OjnK/&#10;CcPVAAv6ZJtCHnYHHKbd3QP0Szr/7a9/mWYwSlisOafDPSabBdUU7gU4s43UlGiTowdgBEkqBYzM&#10;iz2j4cQmVVOAE1rtuRSKTA5+rvAXrjaXBQmHVcAyTk1PotQOVa5Ia2rUDvSNjUFumYD2hpLD+Pgo&#10;Ikk8TWVyCZ5RIbW0pBYSO1OhA+DMqKxEaTfHVYMvQYgjxYoHyo1LTIxlTCbkHIQg+4JLB8snicTR&#10;sDAcOR4Mx1v5jlQArOUpWmqhPLJv8laoG3KdMCUyYMPIm4WUAc7EXFIa+XIGDJK+HBsQZ2ftzx4b&#10;/kuXHx1qB2iEqG1WkKvlIr3YxHBcCUFxtYWwCvj4wue4Fxo5wEp5PQvN/lBYKQMxefbWLCkIUHKW&#10;U+Gbu8lU9tUrUiJLe3Qmx6uOaV2V4Knm11agEyAnVDTaylLbU0w22rTQbuTbIBeBVn5mLBhzUV7j&#10;NBj/qXublNXgLwlb1c0iXOYPQumh3was1KqoXCRWNLQOc4lUvXxEFbsUQu+7ySn0/f1mKgtKU8Lo&#10;S29NOmuicJtucgtpEZNm8VVngfaK1jDcUw6VbAkbakl/QJTRB0S0F4uAuC3t7Kj9ItdER9rcwgze&#10;l32IRZjmf6MXzC4tRWD4MDAzx8b7xyfY0kOTk6gDA03CnFEdjY4G3hYNYvBsNjxIP0g01IdJtv7M&#10;3MQkffMMg2eqdfqVmQSSotlPDXN6wCqrKa5LK78J6yDFNsH+KoBkNWQei6LJAIxgJ8/I3K8VbSkc&#10;NoKmLAkn3YfIHNuxZjEwpFiCxFQRU5ypfjOfVoaas5dI7MNg8JIqqkoI59QYagXG7HESYGnJXb0L&#10;Qy7jqMIOzFV8selHqXLz7sEo2P/hGSo4E+0QMwpVpaVlZxL9x7ULUwM/qWqriitbi3JGmu/pjCNW&#10;QLoeGV26u0NTZr+YsDiSOV0NlY8pb2pKw+4wUMChulNBQBXWRDcP1EfrkUutvy9i4eIvtP7qbRMW&#10;K+IezfI8MvexiU/4cvx3Bf3ha9n9UiRy/mKq1H9zWKq7XSiUkULkOf78kmPf2Nr+6MMPnzx6vLay&#10;Sp8DbfQODlN9l+CGLhqsP6jqcG+3vLXokvRxhjFZpD0uqEZO4juPq7gWHgMjGXY79erUm3w0TFJv&#10;6U9wJ5DGOByIJwGEIZeLh6Q7hu9AB3Hn0WRIkZOlw3RAeYTPhsLBxdVAn8VMRNuYpOcODf8qiEV4&#10;uq2NrK8tmwBNhrvV+/sd6rrg9HgKXky8fh50iEfDPoRLcEx2RvEVmg+QOmYe/Q7/xQ/iei7h6vA1&#10;AA37k4QNO8nLDCZ5W99Z7rfuCasIZsmjs7Zo5iAmakiX7VSb38WhX5TMPzxhLEiIXaT3bF1lq1gx&#10;O7eMb9IZnwGk+aLNtgXpMty3e4x15f+1bex2NSRS4TGVMWeWVxqCg80QLdBMqEoh/Nj3gvOChpl8&#10;o6GPG9JrEWLkX1ukMpQzdDkFuDQh9ieZmb+AQphje0jlH2YW/9jtI/ZBwtaOFCvBWfVwRflNd8Y3&#10;KQBimbmqXqYY9zLYF9qCUrHekcee7jvLb1zYyuoKhEculdoSwNl2Y3uTCWnNQ5bQKekHe8+eP18H&#10;2gX+p1ZM1kFg0dhfXd8ASLbn5/i0k5ivQ+JN0YrSFtw9NUHRYnhnc4fU49b89MzEKCEk0RYJG1eu&#10;NsLgWHvX4EdPV/Ya+zDiyLsOVHGKufRcGjWBqNy8dRcxnP2jJiLOkNduzo7fujM3NNwDIYUNQHUa&#10;FhDR9OlV5ybzZM7oDAQhc+KPEAqbvgN5Q5Sgp0dHqB9eb27tEriPUchGYlEiia8iUrBVFLZPR9fm&#10;7gE8YwFm6hu68w7HXgpCkWSIr7ELZ7H8aCe0dzx98pR9ZRAzMIBuLjMpQz0yVEjTueEKs03kIHTD&#10;ZxnFRodbmAZ3bYPeUNJS6tIJB0/YEVWQdGIMTkjwNl03HRRj2yYmx1hh9laNwE50IdzIg4j7PuZS&#10;C4xLfdLOkMTukZqMlr2917JCJfMwghMJbq6augUsbKBdYAxItfAMadBInwARbdp+IglK+xXfuXXv&#10;lc986RcnZhfpOc+fKbaTXfmycUnkRJ/llQeuShnp47k04YHmz89Val4kMi3PmbTnz5Vp6gXxSLFG&#10;2SEVRrf6dArV0Peofxi5oDYE5zdXn//kR9/76MN3BnpojYM/d62UB5YNT+v2wK9Y2MlfKaNJOU0+&#10;Mc88Hp2HhDqWBZoUJCDSG1aEtKSP1kF6IMqwJJyBsmZhRzk2ttWFUuac5ow3K0Fdj3XpGTgQxTq8&#10;zIi0RaPw0U4tCCgD/Gd8bIJLzGCubqQIoflScqFZZWqKqbiqR+L02AOkWKCrUTuEzkA5xQJEonT1&#10;BvibIymcgWmCn0IPHtm+iFjIirY8tBwHTAHNgdSnSDlXo2DhMoWUVe29rEdAVeMLomk4KHw02VSV&#10;l9MSb31K0+Yy43hyy4pGAC8pPs8C0jVCgrOzzajlfdmaeKgQyL16vSY33g4zTAH69JhhuRW6HIXY&#10;PN75v/jdX3LpL01P7YpWxsZDwMdiPTl6GD6nlkAKxMsl8HZaVlQIJHaa0DAJlPKlhTUgZo4Hvf+E&#10;4KRrlJD05YRSeGMa5fzaLojM0DB1mZqaIIKcnOKF6OApy476Ad8kakdLmVRncopxCoblHFfWIVNM&#10;oA9TsLOjgL3EW1mzT5zNaSzadPp5RA2jFGUvgk0P5jYXbAsie9aG0ct8wVBYVB82NralvFsxUOKW&#10;DctPyaqKU81Kso0Se0srhAPi/HUpPYBnwsZGVaGslA8DbE2XmzE5xy7AXkLzSBRogkDICFVDdhSH&#10;s6naUJXVTPQoAsPmYFPynqwaogUsHTdFAdFWdfgnPdCaT9lvPA/52SZ74all0J4ZAzssknTJLjIk&#10;0rk3xhzV3qo9jyB6cJywxgLV46hqkCy3y3vXJByrSNS2nS21d4S0FJLBOIc0bvDxEGybFF6Rc4H7&#10;DEzrZqEHoHnWPCGn5OFHlNmAh73rwJwEiC5FTS+FZJxMtdCIoFOFmLMMJJC8ig2AkTWeC6tFvhBn&#10;xzQ9GE+g2AJwDH9gpnAs6/OkJmtwreqKuLfkbruAAUAsQDsg96OKqAoZSoLDgyQ2E3bZUZDtZVvO&#10;zEzyFzUQviYJKpw1NQ1NqExZ7KUTRXqSMpGGs3EGSd3nFhENojwzycgNEioumb94MvMK0sgUcCoO&#10;1uWkXGBYk3oCtyMzzRDHb/qJCVeTw+MFQVMIClWSBPcnWwHiI+rl0eGHYNw5GsZpHtR8hQUNxFEh&#10;52hRJY93tBHPmXrM4LA/qgqY3JXVQmEV2/tqH6Y+HlOr4Eclv7AlQ6NPCGt5TRahY9D53eRdWrRY&#10;N7tlZP16GAXs40ii11b9mdFmsFMdJ9nSczJJbaU0YWdVXuVTq5ZK4ryPa0kZP8klRXXKAY4WAaKp&#10;wu+xks7CcmycdYNsNmJwFxbiJ0UPNjZ15s3NLQf1hnf6/2XtT2N0XbPzPKzmeZ6rdu15OPM53adP&#10;D2x2UyJpyhSjUHEQhUksO4mgCA5iwECQID8C508SJP6ZQP6RBHEAB3DkALEjyxYdGm1RiiWRTTZP&#10;9+kz77n2rnme56pc172+2ueQYhtC4Ord+9T+6qv3e99nWM9a97rXvRjdLKR4iYllsJvFi0suSCMe&#10;sQr/JI3G7tZiSLsyD639zJAk6vEo1TkuBMHQTn1emoId7CL/vk3VyhkWHN2XjdWtZ0/mHn/5ZGF+&#10;GTY2orBdHSwlmNNIthAFcc+uBfayzxWaGZfnG4VTEbZKPoRBY1USe7BmLCuJdKkFQFd/PMnP1fTj&#10;rjDqTFAexTLQAAQaKNZcLTVME+OU8pgO0se0FkEZB26MKF0XPS6F9d2DCRoNgcJpYYwAYFNOxZjj&#10;kTNdtEnhJGsFEgnZw47eTA2UczqZA2krsMPsB4fCF6x1zs1jgMyniZnYIESCu4SNTi+vS2slgN1W&#10;iFHpmXN0akEWR6MNl23NAcexwFTDa0+wVl2UvIJt80RNCk6AivI//Dl4bjAUoAlAPOYk0PBYmBV3&#10;gsRiOo+DRuNWUoWNWyFMpaIFiLMBu5a+Sse05M6Qy9WqLfscVvo+e9xsG2bzHPTdIkwKRDGfnE1W&#10;xRG42tgX2CtR2gl+pJ4E7xfcB7kgQQpDUmZlqsrjcEDW5qxUH0w1FxIqGxAfRAyFMGj40+coRkdH&#10;Xf7Ui5Z+SbkWdpuhQ/kgL/bwZ3ioj5Ja5ImjF522axS1IJ8YURYW8/bm7uoyQc02ngcEqI21rZcv&#10;lz7/4otnc3ML80tUFMAx2z46X98/mV9cgkDO3qY6n45RyeRo5FzOpAc75ehiCrllqk/sDNFubQ9I&#10;FFW/IHveb+/IeUvPo2cLtHMFIicnTctofGmDM9tVwyRpOj04vnvrDs7EpgfQzkhf953ZqTt3b5EQ&#10;FqM5vdzdOlhe2Tptaqf768bWLnZOMqLOmcAoW5bxw9UHax3o7eEj1te3qJ1k42Fkk2tuhDSA0vrf&#10;re2rW9t4HjaaPKS81h1QgAtNqlgR1jEcnUC14sjm+o8fPzYRaovBLqodKR0wzxnWK0uFdUI0y1HF&#10;grf4ksgzFa4inpVIV85BOjo2EA8HoiDuabgqRDLOayHILGl2j9g25Y3Do7xc7iVhqvJf1QVSVZDk&#10;so+ohPHw4LNCgpWKDw2Hn8gkx563tmF81F5v7WR9bm3QmYBdbKVf6TfpjwLvC2ZxexKBOdIjIXa5&#10;s7s3PDrx1je/+8a7H3QNjJaqB0eSPPx0WEr1XUUcEs+ylYMBBScqTDPGN6fN175egYD57X825Kl4&#10;JuhKsDDDmsY7v4KmvLCdozwOHJ/LVtD1jeW1T372yZeffNLNAYGE8yHCs2aoNtdRwgNd2i8Rzwj+&#10;SlW16l5wCqsVpdfg4GITIeCE/4W3C6zcCpNKebSURVgxaUpNnz6iM1IUFLXs5Sw29hZYIrZs15sl&#10;8jT30m3ntHLZ8Rw4cyPq3cQJzx+2AmsNS4efrL5EZzvRLH3ScJSw/ZxvJIy2kO7eWAeZ4i4DTWuq&#10;iqoQNM2KU+xEWh8phf/ixQvwCxPCOiHsQOyAg41B9RhN6aDnWuPL85mZ9CSKLKm0oOB8flCy68hd&#10;RA6IA1S/BQ9EZk3AlfhuTkQduXGDtUiWLKZrLcRGhGZYa5NTtKcjochF8P/x6onQkPxFlWEXG+XR&#10;T+YzqQy2BFhN6+/8ylssJ3wtbpcEBTYHqWRDemqdk5CBHoBVYxCYmz77bSCZAkKASYVLZqYF08l5&#10;YsVgqnZFIHRxiF9BJewYLUWSDl97O4tLC3MvniNKHV9H1r31l9FRAymBUsjEENKAIXHr1FWTCKRS&#10;GTyPkAZcXGTZBna0OuojWSyWo0qvDSsjcmZxcGUd+UoxsEp+/G1MbZ8jk1PHhzhegnfp0AzfgF1G&#10;RYQHjeI8FipQiTGopqrCDlIGaTTJhEGlowQDIjv/UCIp9a3xRNOg6vyCMNdTiidBLjMynYITaVVZ&#10;1RdVKVGQeqmQFa4AichcmnmhPrRIMWnwSYBHeIVeMfjHxhUq5LapVdLKU9Dd/JjlXkztkkCIMIXV&#10;KTaxIJdMb0x7P68yUIwvh5w6deGem32zfao7J5hQcO7I81EBV9w8x8lHOcTPYBse7x9R2ITPz/zj&#10;Ea4sLds+nfw1VSb0Y9namp97sby4VJguws8rC0tzT5+voSUaGZCIeIj7BrZPUGKKHUEF9RX4Kt81&#10;hYOi/vGoRaPTMQX7T1jXr3YHYL82WsvE0CWPIf8HHx1eKN+EP6N+Fww9ZpCHQq5XRCqbZHd/N+pB&#10;kPGA36wbjp6tJDddXAgPdl3kB9AOL4lGoN2RpQnXjuUKJirurUj79pZ87tRrmfozXLO15SH1XafH&#10;uE4AvHwQxf38AqX5ds8cQkXeEOFq0rEvnl55Xs4kax6U9I0iGcaTt+FOFjEyYU8jdOJBDWNojIcz&#10;RQXeJZlxrDBcJtLi5oewDKXEj2OGqeJHLu0yWunnCDqY+NlwylAgUnSaEqO+RN0ubssrNM7ckrVf&#10;4pryysTdzdCy5RkWzMqhMEnOT4MWzk7jDNxbNqHhlw9JjHHMVrVYpb8vat9cxhPB1m+Gz1iUhn/G&#10;PUV92ClO0zCLKzg6WB6SOaHciGuj+NxB8MjGd/Hz/NE4xg6FbmGuXz0Pooat7efPn3PBIdjqIvHg&#10;o9TRoQCiqnLxEliQVEwhK2yDBS1Gg2mX0QioV6WKVdOVIjpxgxZr56LQLfrAg0Dh4w+fEv6tEZoZ&#10;gvyU9QR6TZaDPQkx8NOPP//0558vvVzFFRnsHyGeefLoOZozw4OjkxPTE2NTgDyMHDPGw2JJWB58&#10;EFMkUJMyvyjGuVMYqLIbFSUSo1tAJA9e1V1sM38jGJpzi+rPdm6Asm8LgRK92MiZblfS+Vxy4YIK&#10;rCTLo0+Pl4/BZVigdZnENqQ85zGsijw/7+npayQMGtJztNeAzqFUBPW30H6IZxjFCCtE4Iiuyv2S&#10;6OZfzH/x2RcYB9u+HuA6bGJ1GGvbjIZHGkDNtcOvRhHsFPdElMdd4NswZlyegYUloP5Fk23X+BEY&#10;BSo3DBS5Dqkd2JASVwxFjGM00W8zCxoQDsugJ8W/+TCS3sZkTUCmZLY1F/AiOL/gjeQNHjz8wU7q&#10;KllhyOCIqYeObDotPEAlKEJVZV4KbcGVJ2IgNVqtQkMXlJ6NVwL4ASBOQG1cBezBwkxfUSaYq4Aj&#10;sXH1LKwhNKloPlNO6DmhOAcNliNSVPIp7N1MV1gSxcQJnZ38zeIz3dp0aZvwbdqEq5PJOADeU8WM&#10;lBkHPAv72vVr6VNOw+vu27dmb1yfmUIjeGRoamIc28DVWV43Zm/gk7MgV5fXuMz+nq29+3sGMb1c&#10;iQqQPZxyFuF50+72HtK4dJHfPbmggRoKIswlLQ9cTNYaiael5zgy2e2ENHwE04DRYCHt2JvtaGNj&#10;54vPH83PLwIw75+gfd+xsETMc9HbCXVWbcszPC1WFeEoqCiti49O7ty8DQ5HO06u09VyOdDFMdrF&#10;VpMvypw1d4K/XbR2niFFlf71AJIc4hwZLGAS7tE2OOV5qVpDNWNldZPVgNd5sLW5v73FvmJucNuB&#10;r0lMEdKgwULcDy2FUwDrA2hPF2FgsKjfnltQvrd/ffYG7C+21dMnTzGldq6Dhnp4OEiw2NEJ/pva&#10;ErN3mBcLqwBPmy6WV5YwHIWhhJOoFS5Ou/4MLMEd9rL9mjC/RMNUT3IpMEVOec4vnhd/wz5/7AJ7&#10;fAwHEBSsZBcoUInEJXcJYzz5GSwIu8X1sLWN1SDOZZOANXj+oc22uUsj9v1dlh37QAQBMy/Z29Ca&#10;ZmUdmDk8ALyMILE05N0hRccWYm0+er64tnP0459+/OM/+qNPP/tsamoafzFtYSPiHFaHVDDjmHLW&#10;0ro+af9qS/MLv3RWGi51ve/VPxu/ImYijpOQphzyfDU4BY0Yio2pDj8qGs1tCqssrO6sbQ50954e&#10;ko5GGGPv+bOXX37+5bOnzzbWNiwACnWEE97UOq4zebC0ZCyCSUonLEuG4YnNt68NxoWk3BmSiYJF&#10;nB1DVGJbpy3/dnNjjYnjZJyamoRPoVIInSjpOOmJI9kE6BgXhWMQJ9nEWpoLGc2aBgAibuNFtj6m&#10;AmR/dX2F1Q7HHA0KdYlkl9A+GAkQ+U1MuokYD8q0sgiE6jdNl4vzi0wrBpNFlfvvmJmZRmyDj2OP&#10;E9iTtjVVkAp+625S9GFXq0xSUTiSNgjDqcr/cuTJdj462trZwYJxjrN+QXKs2ujqAqZfXFwqgSXC&#10;G5V1raSmNuw8rOpuZi9SB6cTE8Mz18anZ9CXHrw2ozSjhUu4cgSl6qqquQVBKjQSLKGnk+sKC/3/&#10;+d//D6anp/kwnpQHKCCQ9C+YFB4FLiIVI6qaqD+tGGUgdiN0bjHNFoyqw30X42TzWTUb3SWSAW54&#10;/HSR4z4itvhG+uC1MAMuqpYWLLFRj8HLomg5zphdj+fkxA/2jshqqz5BaeohRZOoVstixHPF4RXj&#10;sR5UaUttfxx2FTMVHwNWPMLXKkKzlaA0tTIV3MOvpFsopDurZVLc74uS3CJ1VcX9QauhUeoa8nqo&#10;C3aA8SNw11ImgivDPeMwVQYm1/EotT+pWrGOQ3nAYqzRGYM2jRGpws2qXGeO+Dmp8iqeqc9V0D/0&#10;CVY8A8YaDevP1BvTWbVlXJOkGD+1PgQuQfoi8Vnxt4BODc35ICBDMCHR6yxCTt/E31KbOAh5j8wx&#10;xQyozYiYMmkctds6IwvOmlMyNdXRiuulXFiflUlcW1/jjMQ7DKdIGpukCCpS6NGOGCtDoY6ZGVmt&#10;sx2k/adgj061aSxgLWvWwx13+lXFyuI2XLSNfUp4nSB+yzKyQE0lNxxER/vFm3FUo82gUhbXNtpj&#10;GYicqNqeBWwmARsRxZ4k5xUp8pbEuZX3tZdTTL+QD/YwWnA4Z5YIwzFFM4e9OzE5GTxIYxk7TL8U&#10;iXwJZSuuMOgqsWATCDrRYfQ0MiGNunY567ERtfV0YhJyaDIc3dR/eye4dG67SmcJCImPmRtk5GXg&#10;uf4tgrLE37Wng8VF9M5j0LlcFbvzKzKvlOtNlGUfFbkuyZ+7M2OnlHvkuDXJkwxStqzk54xetrDU&#10;58YRlDtM9i1gUJ0lYTFSPalDzPz4ugi4gVXCuQSE+ZGhS0pIU9gjvy6sQo0mfzODib4kmB3jzEVX&#10;gB8GifdUjFKIqSGLVg+AHijZtw5eTWR6wuztU9I6NTXlvmho2elMYLoI/jFPuABE63jqIFtcFw4h&#10;lfHEemkPcFDqwLyOUQkA6P2xZ8EdeJHgWSJcQCymHiTAnWVJm42JspSBig64N0CK+Zcv11Y3SGBA&#10;34I8wF6WF7O/z0TfuHFDPXcLwERTvVogW8+K6M6zEwvu59FjsoBIrV231VXegClg1HkxzQGE01jT&#10;LD+8N5lbh1RfFK1ItTbiz5gx/YyImMliYremt0/oka0ti8tLnMw5bHoCWMtg4QeIbE5MT+INp3UY&#10;sw5+S7mRyyoMFyqx6c7hLmMxRtJPVqwCUyqdHC8tLlvff3kRxQ2OZ27bU4MzQmdZ1XtzaoXbVcKB&#10;dW7GNZuCj+FBDDY9lw3Ck9arnKGS9Nw8G4Szk6EXFYi2vhs8myviDZEzR21leJjHZkr5xFrJMmPb&#10;LA2NSIzYkz4cyRmtQqPLU0L90BrLfIVrGG4PDAX2ox5MgcZFncQm1LHPaIR7ZTI2VrqLAYmOvAPL&#10;WudhfbRKWdqBwG48/JMxSOthc+xKEUXzmu2DQcZhiiId5W3KBxnzKOdjiCV80dmJWnEk3XG8DKXy&#10;mDaLIwTHXAOZrW+sITEGqkJgH38FB84QkSaVML4wFCB6UBuMZIiHQz3AteXNjANr8+BkD2UjlIew&#10;5rDImjt6X2wff7m89Wx+gb6QOGcra3TNhr47jn8OxWNra+3keI8eQq8/eIB/8vL5HGDh7VkKaVpG&#10;cRO6OnY218n4AqyetfcMz9x5sbyBtjGUaJzjdU467nMUGQ/oN5it5r2NnQ8++C4V3J/PvTzc357u&#10;b3/n9sybb9yhrtYi9KOm/W1bg+yctixtHX75dI6VjTAlfb3BZMEHUaXk/Hjx4tlr964P9XXML64+&#10;f7Ha0Tlwa2L0tdnpZnpn4bMqjNFOYpW+YMfNbYubuyDPO9uoDyzYq21som9whO2CIQPb397kB+s/&#10;+MEPQSLXNrf+yT/5x/iyt67P3p6ebj46gBKEeQMkpraBs4PFyRoY7BsgZoJEYhMFi1uUvSk6Q7F2&#10;r1onU4EmYx+LaGR4Tik+OJ0p56TKw1pqbVHEF0o1TTd7QdyYLc9bAjDej58SmMnu0h5/Sl90QP3F&#10;7GGaoCawrOkTQBoZs8rPQWI3NwiZ6HAAa53QFAqJCnDMeyjK/Co4+hGkGzNWxDbsbrZI58Dk3bd+&#10;52/+T046+gy0mi5nb8zypLEOYmrSMAAXrKoy8eOWZF/rjHrGEckXlVXQqf7/tbxA7anK0lyFK38q&#10;qCEyEkLXscXDsGhXvkeRcav8stJCbl6FHWgntzK38J///d/9k//iR7NjvSc76+C0DCmnIhYIb26g&#10;v3N0hHWpsjO5GTgWBMyEH5w7YHGV7SE3xRZOGwIaATVtriOptw6Di5kIQZqIvQ0lRxuT2L9YdSg8&#10;IIloFfFEz6COQnIvmAIiRbBR1oBCEae4JdoQvWurFXBTAa9LaljaFCgQuX8svaSSyXHqO5CX9Iil&#10;uYIVBF3AN6Ra8Ts0y5SrHe0TD3MFixrMeWrvqcqDZsaQAezTv/LpEzKu+4jpvuKVaceiLAViXsk0&#10;bjgHFi6xHnL6m9l3oRBoRt7uzFEG0sUL58PfyuwygjnWbHDCaFhtGwGhQKh+QTSZvT45PkFLepK3&#10;FxQI4IayjIFCVD9jGeeAKFyA867KRrgIH9363/3Vt+MBJ6QNGaayk+6TCAvw0VIUBMlsundF5cKC&#10;27AitFTdpWJsq9UIkmELcyirBKmRFpbBb6vysJzVObaoSq6I9BZPmmpFEjEEzG7VhMRFcZbNEScM&#10;5FGI4/T7E3fmV2RYVTEqLhzOU0go0prVDNEZFPUzTRyIi7nQh4tAc8kQh67WRi7eADA9K3il4qIU&#10;7Rt/Z7BShZxSA+ltoZzhJTgsDaqKrcENrgxALMEvfL1Bk0g1MEufK1QQqOJ7ML3wgvTa/WjQOCT8&#10;MKOMDLVc5LI5X9UvblYD2pBSUlCmI853495cDemuDfNbRzCFMah25DgPpptSW0ksRXbKW/Q5Ihan&#10;W87fol8B/0ULErsSTBGa+1tWKhnXcBzUSFKhylqkKTCDwGlnL4XUy+R7xlUelE3tSe/sHi4vo6/D&#10;UeUf2DVSFzZ2kFIRLkR+dhsaNHwbCjDZepx6drQgauNQI8kTXWK7YZLQ10CFWchZSL0V6D45CDr6&#10;kSBeW16HWplm3PT3uFxb3thc297dIsFIzRcMH/MQYT3gCam0ogwyzIWzJiRDYTLaZMVkMelFgg/p&#10;KgTJ/JZJjwBL1jAohMzpAzTA2WLP0fhCkttDmDHLbwOvpjaSPeSB1JHd4/6OieFU+8rUsOuUpYpX&#10;n8UTplKczex8eYlJUPBx4VJZmSez3wiug2SXEVySA1KudZzSrs/1rFAe6cEq0DCBx/dBkCMzD9P3&#10;UC1y0rY8L14LIwzITe9MGuftbu2sLa/hwewh2LJGdznkfcF290DqiUOBsvlcQ4gk8xvEuxwTWk49&#10;vEa6yeqicAxykhjj8FsWhsY4SPEybHKFmaVkG0Zvij1gYZdk2fqVhDJqSiQS02fVPpjRSoCXg8qv&#10;ON+gv3hgJCdp7EjdLPUYbRTJsPBs5HOCUOke3bh4nO6uPtiy+GcgI5Gat4kKq5e/eXP5ImBywMZM&#10;mRS3EzLUx+TvWSpMJePGEUh9nOuThXpw/PL5y/WVDagyyHcuL6zCujncO2IlH+ySuzqkShhV5f2d&#10;fX6FoYYxQ6MP3sMiLHIgz2NGFPtjSXq3ZfqWBSICQ7bQ8LJAjaq8Yj41FOXLJEpPWsxtzobM4jFF&#10;mahVOpkxbQVCPaCAKcRIwyqAC1gKxMLBYVwoMa2s18bByVpiXzOYYiX7bB74YzRN6+PTtBzmTCwr&#10;4MZIKlg6GO06qa3RPlGI1gadTrGhvhnk3HAIb0qV0+9CVTcImiDvpuikiQlgucb5XesYG+CfvntE&#10;C2zgAMqzvrHRaBUVSEgsybA0XrbUBrE7plNvJdhdGMgmBCVaVHmKop2poTBciZhETgteMY0TLq48&#10;2ytSuNF1ChuySOMqBZQOCzQCXlFlqJMzM1IOlvUCxU4NRGpJhnnLBmNVHy1X9g3FtCsnwXrp7Jt0&#10;YPOew1wMrdCKeV/nenH+mDGfJYF52Q8LeBgK2B0CBMlghztP+bqujSdAygAKL2fYDdUMcfivuw/e&#10;AUuIC2EyeIGBo9Cqp78XLxG7SGpscHhIql6RpuKB8Q2HHr0eLIJVvbMdIu/m4fH8usrhXf29KI0D&#10;KBA70xwTNiThAdYKTwKXm5wSVwBE4J+TI8PknfHRK2eIaeWmDo6bWrv6abJptXRb+9OnT7gYbQav&#10;XxtHRFPEKBVf12/cBMabX13loCQLQooJna793aPtjYPV5a3VxXV00c9aundPm5c2tmlRLs2/6Wx4&#10;gNJwa1/gFOxubMxOj/b2tK0hVnV03kIANjR8ffY6fA39sKbLfekcdIHpbensJVPEIt/f2Tre3x4d&#10;7oewzHicHR/AKSSMZhnhbb722oPO3p717d25lwtYcK42PTaOP6gOSdRNGHZLLEju4QLGq3UtWzZT&#10;hTGVL5fsyppVFfaCeFiCWWEc4dYKkznpIKHUM2DhT925itto0kGid5HMcDEnfi6oMWsTQFCR36vI&#10;WbKwFYakRqOgw9GjbUxZFeFKP8LpSKL2YYjMO4KN+AGicrIqzJq1WGZpcrKj96SpY3Dy+v13vjF7&#10;9z42gnYfM9evsfz45MAQoavlNhqqOMXyraijaGFJvdSd+p+KZ664Y/nvFfEpJvJPBTwV/jR2oASd&#10;7KAypblmHSiRivYc0zEGZNl7+uzJwosnvczjETR74CQMVK+9JymOtZs8Om9UQpkaBRHC1cG5hS9K&#10;nE/JxtZ2Ot0F6JeewKbL2W4zVnkENGGCJWXGPjRadlJQz6QX+J0G0SBaI2FSuNlL3YoRF/vWHXBZ&#10;5PgzZ6weLNRe8ydUU1OFoWJK6BFQ5g421rdXllbJwFiTRgjpQa/3FkDVpp8h5Xl2RuXIwzqYjshO&#10;bBQ2wbS9D6U/7IHD6wIpRYaHR50ydf64VCKWE8kyDxM+godPH/ZY9XI1E0/i2+Dcxl2v5IdFqHbx&#10;NohlcnS04mDrITM2YWlZzMy5x0aMYgLGTXJmA+sMgU1raW1FFCbCNG79H/7lD0DmPNX0Wd0uCQAo&#10;/Uf9JmkLSzhLWkqciGNJhWkUrI1NcTWKd29luSVNcBU8mWQM8wOOanH9HHh0V+C4czd6upxZMisA&#10;p3RvLL8jUrB9uuOFB544K1U6osImcAfIrpCTQS9136ucm0lnGNj2NHZl2XnUgXOokEiLStkPooAJ&#10;AQXwLH1Tn8TyOfzxNLAnR0zwoIIZmV3V7vTWcajrfkiZQP9wNSCBxTESKC69JjzaGaAa3wgHW8Ff&#10;PqXpSBP9ktK4N0p+V9doeI/uBPflMVJFE6L4MRLSVdAvUh/zGOeaS7ES2FQWxhjvHkr445rpupVw&#10;Vg+G5Ca/nkIY6o9t0lSCdawMCQlxhhT1SttQj4A8kS6UV9NzJmNOHpvrmRwLF1AoPtpEuvDtHWgT&#10;SRQKuZKVZ9dFfC6VimDR7MM0wAm2yZTWoZOwJCqCjBJA4LG1oohfIpyyBc5Hzy8VVFaW8RqP4BJQ&#10;lMFmw//D6bS6AAmW/OF7/Ev10eW27WM/lUsyQkUn/kCP8/DY4koK5k4vcMRxE5fmlxdfLu3vHF6c&#10;NhHArK9sPn08N/f0BS8S1dim6KwJp2qTTPrOwe72LlxwsKiTw1P+iQcffgL1yzjuMGdsAKg+o0rf&#10;hiue9uEZtnZ0Y5Fo0YLIDyFNKrBTXG8aVaI58RiPk6js+GDngCYhu5u7uLNkSkvj1SAyGYx4M5pm&#10;0VmLTLI4o0ibxIyBja5eiuMDLRuHIkqHbcV9Zz3zHhGgAAwsquLyenQlwxM3VSqOCQT7GCh9u7ay&#10;tvhinhonEChuifAGJ35rfRPmDz96/uT54vzS8tLqizna1pEbJ6TZJQzg7pTDvIAeg5YDVzaQtloj&#10;jpjBSfGvvHOfgwd0wTTidg0flpDpYoPw+CGS6bthFopQy95mOKrRhrFMFi3HeyOhVHm02ipaCL+M&#10;jyJwWVA6w5lyfxANRuMCPVI7WR1B+IQEgotNepauar301KHiSZ/pCNAaoMtdbJ6fymOkguhyS/Ri&#10;0ECHDbRniaXJ6htUY0SQysRLoAsPK3x/e39rbXtve//5k7nFl4sEzwsvF2GOJajeZ2kRzBDbQD8g&#10;4OEblp8pT/sTCL4yEiQkSV0Wb14ZkPC77CtRYs8yggznjFs8hBQvYiuQUKosDd8b915JNUalWodb&#10;C+wyU+ZBGFXekflhLGjK9yi32CckT/+Y9uIhlLRX5MhKrxLOvbo9WKqtzW2oaxaB2asEOEACoA2V&#10;pHRYwag+kqqvDZy10nqFAdmVNVpzEQDUVy/eqVE0hXO2DIL9Z3cG3GEr9zB50jrVq+A4BGiuRB6/&#10;Wr1BMexkRxHS5NBhkUSmVhDagCqobPH8sO2YSo5FMxukc7XALldjwniC/D8Oh1Ffoba1DxkB4TC7&#10;fzb6zOT1xBlaasN4hpxXGK9SPS4GL0enufecXyzLVDCaxlSPyMOUk8QoLxhkymzUbNU9wFZbCiX8&#10;cywYEgl9yN5paSBtX/0flmDCQa2ndeEklljwUQZMxzVyaHaxsGuNNW8xKpLimHc+g1OY8ZHXlDQj&#10;NLDSL8GWqVcOMw1q4AmdZ4YUckUioK/fRYRFs7maxYGDdgqaoKnN6PjIxNTk9Vs3ILRwfIieVCtA&#10;zp0eUA9QfHxBD9P+4eHlnf1ny2srm1sdPYQ0FuNAuCLTTUwMrI3gMQgknHqSn2zQg+MDXpyEJxyM&#10;g/sJVRh/g1p8ztTR88hDMshfPvyc3NvUWO+DuzdYWBwN+5TFHp/euHVn/+zs5Sq5JpVtEUdhs68u&#10;bq4tbC29XFmcX6YC+ay1+6ipY+vgBH6eDt7p7q2ZgW6amkImX90+3Nt9/cEtmEEv5pdhlnQPjFOT&#10;Qvl94k3ncW1rZ2P/uJXy3vFJuCZmc7fWLk8Obt+YZiUCAuzCuTo4pEyHOHRwsO/1N16D7D6/uv5i&#10;YQlTOTI0Mjk2ihm15toYWBFXckTUB1hxZRW6cypom+Y/MibCY7Q7iMzsYxsBAkXLWcgytqRQtQBW&#10;NcvYJnK08LCuFRhGmGZrYxujBKMMRD4OgO59ufrsc9ZdWGoJm1jzpKUGBlVFSstjWPeWgakFek55&#10;BtS84dF+OvFSBYAxANa2ja6MSLYn+fPwNXNEnrd2HDd3zt5/873vfJeKo4WVZZCSsamJMHgbOgBi&#10;2YGidAK1HMZ4jWgjAhsVwtRXnZIBtbIbG2FOwVmNuOerd3/tV3Im6DPnbeGhRc6DPwFwrbR0p6Ra&#10;ge35dO7pwrPHrRcncFI5dZHOsBqc/5cirj0SKLfmRKRiHIuE9PY+jg1CfCScsZaCjJ5/Yh/cJNPK&#10;3FIcjvmIMphCwQK+2H9LPDrLYmJbmOWcafwsFImgnrxOTQFNMkB9eKcVA+nTmK70PgyTbq2GUSWy&#10;aTI1grD247cQ0iwtrb+kCmB+wSTa/tH66uYqFW47pFktiiDEYRKrazY2DfiD6eYELxaMkTNoBiVS&#10;trhSsSDs3nOsB5AOIDNeBqY2E6jTm5pGV5dRSiSjcgqRGzef42pL2rwsrambMOASLUu/SlExc6GS&#10;mhacFuoEFxEu53bg1UKXhk3FkFDkAeOOamfsEuMTGoSnla6Uau56eNxTYSLNn/4//lflXZlEpsNG&#10;Aps6mRh4qvyxhPAE9CpCg+WMsOiwrQ3MjN/CYno8B2GtnAxnCNYu2vaDDJPndpo/0v2DHHAhb3H6&#10;JXfyyTTNsHFVciMMR7BpU1QEirzIkZxbNxvOgV2oKqNAyZpn8bGjnMoB3RqCFOnsJhOO8ciiNOhQ&#10;cVtmOSzepeJlK/kH6V4pGDBkZv42tza5N5Y4cUGRfzgjHbiGvHLHxMQklzK3Y8ZMVo+oJAdhEkp1&#10;oufcwnorCeqB2qjdJ1telLYKNtCNpSpmpKIUhmdhYZ4hNzC0sQD5glQRSBa0/R/sESpWeBBb0NAE&#10;IMkf7Z11I/Asw3JBeI1YLmuItyUfakMDLsSRIq2cMJoqF9qXncq7Y+TF/ZRq7dje2vJwik/K7bEu&#10;q7SjPGPdhatMlIBlyf6hoJqY0Hl01qWpBIlv5kW8kNI1TuaHYnTsMdEoperG9PzYJDVsFphd6fFS&#10;ugUsTWt4ovSg/97mHKnd0fDMVKdNc5VTUbjR0eidsweOuPFIiHBBumLzNNssErYW48OPEJ/hIqxc&#10;vFSquRw3MQg7K2MIuEM+FIDcgDAqfIaCIgQ0bpcmULiWTWp6+9h6BAYmKwLL8hOo60oAg5Ecn8zN&#10;zbG0cDxXV1ZdVEFleDNSA4qkw/NBaRE+KpU5zS1U8WJw+Z5/M3pil0aMtnApTqrH0yEE0wtuy+fa&#10;2l5ZXmW1K24hWbHz+vXZANVmMCgChP7EUzCnUqRKaOHykiMttiybl/fBz03F/MT4JI9PiwyEjIZo&#10;Azc6ykqGoMJQRwxAcW1+gTF8/Y3XuXk1WWgrHtoX+Tlta4LqANWNZpc8QtQsNHWsBDEe43w9dvz0&#10;ULdt7xCrokwZw9qo3bd9SgpCoqWLb5t7Va82aS3fKzRQUQ15J2oBQ4LiRd+S7AEF4hh066ePToEP&#10;eF196o5OFFxwggEsqX+C2WVKB6XjLtpoLEf5x+JIhLm5LGnE5eUlLFva4AIHSH7jGx7K8mtKq3t6&#10;pmdmWG9w2FaXVy3twOHe36cNFDfDMLLEDSeEA9qt2OnuIdbnOa0CUurUL75ZXFqG54PzTWDDIytL&#10;TTeSrm4ldFVbZsEMSo4KR7dayMc9NZ6JuUDSDc6J/itvAF/IvssuxV+kIivE1xRlQV2QRMrN2CdM&#10;lEqrm6SNgUjDXWCyQs9TV2N3j99iLbFoi+uVTKzNB7DSLA9WGjN4+87t2dszAyN9HbR7x0My53XK&#10;ArS8qo1IDDHlMh7HUZq1YpJ5IR/IZDFHtiPEQhKwK7UnP4F/MuPFy2JlVrFy+TRciFviHsRuIuKv&#10;tr47GhUrY2S+Yre15HzvARXSM7+tyU2JoKcbzl+Ux92MnsSSNoD1FANQmRTGb2VKLcwT8Ux4xjvV&#10;VLWkFbIfSlxC45ideAAkNDwfeRvfcyJI20MCId3xqiIxxEjJluFSaqYq48KaxtbkE8M7M+QtTgLn&#10;HVwyNSF55JSiFQuvDRiJqwkBQoGOgiq/rWo8OfzW5iiC0KhK9R6eglvk8RkEwoMi9PIZ2HzOU26A&#10;JygGeIDzyLvBGaKn1siw1pg4Pi1BU39q4QR4B2crAejI0CiZ7aP9Y8UtKBlvaiGoWFtdIoWWqBD/&#10;4ahrcOzx+v6Hjxd/9sWj6RuzVNSc7m3dmh7vRPVI7Un1Xnd2txmiqRvXyZ5u7u0Cw96ZnByjLwpn&#10;/cUFr9H+FedvdOrGOx98H9xgd2cTPb5/8l/86Oxw7ebs8AcffLC6sf1sbmF5ZZMJ+f4PfnX18PjD&#10;h48Ae64Rf9Gnta0bcbR2iWJE8TtI/TQNjB139m8fHs0vLSwsLw627f+13/r++d7a/MLey3lePv6N&#10;v/wrwB2/+5//k9PWoalbb00ODh3Sc+b4aHywZ6innaY7Hz98fv3eG9/77ncfP0aZ8NHSy4cn+2u/&#10;/MvfJv5Y3Vyfe/L84uB0oLOPIHBkfOTtb76/un/6T3/22ceffD41MjYLR5k20Id7/Tb4trycEx65&#10;ma721pXlRdBNKlTYueT7zbiqxGBpMOuNReg50ioFgz1IX9yoz4s5xggEe9OmefLLkd3fS2tBUFRE&#10;fHbIx0JDon865gQHEW8VmA5un/NtncbVIYWuRnMrC4wwkVOHVYTGANgZeWe25/T0JESmgBe4sFQd&#10;X6yvH3z55Ysl5LSBBQ1piKiZ2padk7Pts7Zv/8Xf/G//K/8KGOrK1hZg+8TMjLY9IoqYBKmiJgW1&#10;6iGPGmb4XyvijFr07eLu1/bP/7+KccxOegg0opqvfvIqCvIdUVHTwEWAi8RG+nynfCfL3SIraOS4&#10;gBz4HTvbW//p7/4n//h3/95w81lP01k3oE8H2XI4loC/tKTsmZmewmdBKwAeHTjMzPTE8PDA7u4W&#10;qDqXtt+3FDVFBdnb7FbsGTaZqBhmx/LS2sLLZfgOeMf45MwzhxEPVSAg4DDJ6vQtEOGOL2ScCpBN&#10;CS6+MIcXz+oaaGkFZsL2USDDT02GRIYnDS7UNeYNnPUSdwTOTlUcaJVJhAsgc7inU+HWmdHBYdT/&#10;Sa42o4pktlmWg00wGWjeTHsL+m/iAMPQwrkj+5IQ7gTt9zXyrhu7ZKUAprEGyRgr6Wk1u0uaBtNR&#10;FTOksHZAr86UL+RGJcHUJu/qxKYp3XR4hDeomBtxuFG0ZaLphcGYm3LkwOUcGZsc4IappRkZJUuY&#10;lJW20wQHHgWFW4F/fUzWs11ikwNR2+Xf+O/8RsngZJRNZVq2C0LfGQW39LSW404SOp0rR0bGmBG8&#10;Rp6WO+Ncwq4S4lPgGCYcpyxV/paliJ5GNJiLi1KLUPpsupIm6excoeuvMddBNJ5JVMSbxdbkM5vM&#10;xyvGFPJzEifGLQfAJEA0YCskhClloZNd6WEabGipw8NhV/PLOSDJeNCkjASuFfP8VlRpwwOm0l8h&#10;EOuJpVikfTNBJIdiultaQ4nxMKBSwOGcfA2+EedWVeCTfiEQwtvgXivT1MAEdArVrQaIQiYL+SzY&#10;51At0slDexWVFI8wPpuqdMA2Ls7P4N3im3C1lPfbGjIBbIsCXnFGMTe2DUY8ALu/vs6TcmQWkBBm&#10;oDkcflHkxOSRemh2pktTpLD1HBrWXPKeJpRYZLyY9kKsYw2D4Lf4kJuDv2jDnFSghDeWWpwMmSR8&#10;k6m0q0kBhHpU7PgY7FQiEury1EYLziItvU2pMSnuB34Lsm8VoXvqB4Hn7AZRlCoVhgSLvpRR4hDI&#10;OLJFsU6t7b3KA7b+NrKzbCiyRoySESOaLah4RvGiMqRmtAwGcJs4TfCgZQEQXYYHyIJvYw2wokgN&#10;kUuDm4SKLrWwq6sb+K/Ik4LQ8GdxYYnG7Wura2ihrC6vINBJzLBFZL+2wYtE7OkrckLfd3ARpLSI&#10;r5jG5E5MJhR4RgbpcPdgeWGZBM7hHkpxB+D9MJdA9NeW1pYXV9eW1sH7VxdxFdbWaSC3tn12fMFP&#10;XyIp9HKh0G7BjPMLpmaTD19bZ2exyIVV0PHDFmJE8oymxTe24JUhi1R6hDz1gMLott5jcPCYmVxs&#10;JUsdEHeMSryx0Wuz1/BNtbDnp7A4QnK0raEQQ3LQGBIlCN0RgowiJcnnVzWCOG/O3cKc+GcjzxKy&#10;WCIrYRHmu5GOt5YjFM+wI4Jsi23Hi012LsFMcHC3jGSbEG/4Jj2Fa/2YCqhcb4rjKL/EwoOfmR8W&#10;DT85SnZXMhLzisEwK5p28dw8C4kP1DMOZUvia65pBrzRqcbUOKZJr1Hk1BtMGJGnzI+U6uzq0jOQ&#10;o2yelp3AZ7D9eKN82pTbmdx3tyWKM4gljXOmTn3Uw4rAEJ9HOeBUwFFBfgaoYWwpem0vC6U11G+k&#10;4xP7CGqER4hzYLzd0JNRCJ5uBU60U6NPH44VF+X6vJl9y2/RyBJVnCJTJdFrF1ceBMggyJZKhdzV&#10;VZzZQEqJdMjALi4usvixnFg4H8EObpgsO5nGHtpJtuixRT8oyQdrDoOC2t0WA2HqHb2oAaJQnhEL&#10;kN0tFyKJO4E3IkRsKMdNKX0xfiHr8siyDkx1hkjHKnJCAuvG89NSJXdkJtNwOnbMhZSElzBk6L6e&#10;emkwmpWmVTRgDpzDpXiPxhBxuXD/rash+xTYq/QYskSvQGFEpkMpLjUUFoYdKsLtlTripBp9lceW&#10;/JLRTtJsnBrCKkonRyeDfzLjOYrRFShmprWhdi+OF8kxC7cHtTL+9jolWh06n0kwHIHs02CnLcR5&#10;/B0qmpdSqd82dCposv3n5+c5QiNRpbaS7BFLfThz03UKYPv0DA4DRwlDx5ZjJ5I4pP0BbhAZZXxu&#10;zhyK+y9bO7cPL9d3T7d2dlMadNredDI+2Dk22DlE4UJ7kw2+d7bZLONTM9vw0s7bqE3Q7waSQft+&#10;cuzWndtYIQKDkcnpOw/eRKYMXx0bv7g4R15qbLjr9TceUKm/trXOIUyJ/63bd1HsebG4onr9AEOB&#10;QGovriTHckgJTRs7u219gz0jYzi3Cr8e7Pa1n719/3p70ymiuJs7h4QlXJM1+/mj523ddPWcAJ/H&#10;/6arBGuCu93ZP2pq737/O9//5R/+8PGTRytry3R8hQIzNjrMjOBE7G7udLS0UxVjGd7k+M07t7b3&#10;j7548hyqOf0W6J05OtDffH5CpRDhuioRyvdBJKPrFEhr9RIWj+CP4BHgHQRum3toK1g3bl8Y7x7B&#10;NvJ2I1/aK9O+EeJHRyBbvFgBD6sRHwqJCJKsIhpAab0i3CHFA8ynSX36PF6FBtoNkbXoN2CAi5MW&#10;0TyidOgVnIh2L0LUCqusv3PKHrE5iS5WdwdbhHIOIrDekbEbd1+fvn59fWsT+9JPxopK2sAKLps0&#10;4otB1UZpxBOKJLQu7pm0An/UiFoqMdMIavKfP5OV+bNBTU6iXMlPqX8k9eEHV5DkDVgCyEvJ4nBj&#10;X3zx+cOf/4wyTVUpxcs8ZRgUxhwrpxlESL27a3oGbe7h4upjIWnTABrIfGIKNNjZ1GwieBpJd9DI&#10;RG0h/thYQi0i8jTnOHa5s5A1KChAz5djwoTsSe4QnOIAG4Hrq0ObDgQWiNqDy4pWRieVHJ5ESsXS&#10;BgODEy8fl9X0WjqM8wF4oIpgEQ/39qLvSsIN1k915OKCOCdMqEKtvTQlNxGNS4a/itmwuRholGwn&#10;cPam7t4OMnU0urg2O3n9xsy9eygIXLs2OzU+DoeIhDCQkx+eadWKhs1bUYrIPi8m8JBU4mlLDVK6&#10;L5mvDirvaItyWvelbJgpbg54o5dK4uHBsgjTo4RUJA6bjEGRJUk0YWU39NxktVhv/Ld++wdECFXj&#10;YWwrj029KYw83lhexMlOsCUFQgpJqArQsjmVULBx9NNEQioUlwrlDH2hc0bNBmhC9hJCeN7cR8ng&#10;qrwWh1g8yQ+2aaPW3YoaDhDpJbwbpIglQZUI8p22mEgXJPv9cTUnmNKFdHFK3aOUKtkOSijoSJbQ&#10;WdQFWEt+CEPFvWHyVXSNqoE+oqmYlI5epTTLm+cKbv0IqXnShEKGt8QdCssFTgicJ51aLyQMSIw1&#10;KyNKwPY+SS9g9Bkt7ucXQ1W1gXo1bTDn2GRk72h0I2Ddb3AS1yQRpz6BacF4e/oi+jdiT9b4pxC5&#10;wEWxNxMluo9YHwEGVXysJ87M2pmOwa/zm1VSKLuMcD+a7KppsRoC/pY6FneEr9A7PbHjDNnkNGXn&#10;pvxyiSQfwwzEEnE5hiHBDBs1nH32ediZTCyeLEElziV7M2yrCEmFyZR6aFF8QhHcOO04MqzmBQwz&#10;rc0oFp8eiZ0l+LsoVaTaE9AKam9ubhvPWGTC8qgap7RTpEJJNNOwHJkGVlRdP8Ed3jkBNll+ruZD&#10;EC1YAIVyC+ctpGSuT8Su3CrpJzsBy4VLDTr6iGw2QBcaCxBdEHUacZlTbiS5o91Em0U5Q1xkYxV+&#10;18bOxg5lNnx/cmALU8hvh7uoye1tr1PNQmRDNQv5pBNO3j1SPtu0jNoHFkWDRU16GzRHMJdFe3au&#10;ghax/d4+UlfABFhjSyAwqER2BPzhlRHVsAcN4OmSncGxikORDNy7S5xJtgCmh/kinuGsZfVyKgsV&#10;h02Gn5o5LKidDJ4Is2sGvCNyIFmu8QXjrjWkHuTNSWwMldGDoSqtdelyjjKPyYLaTqH2XKmP8aOc&#10;H0EhNYiGKkLd4Vb6ix4MhuaaCDQD6oTLe1Ju6A/YpIGx7fjBEmV92QsCZflewC2yH8JB7FYPWpMD&#10;RkJRaKDjh8Waic4MKjz1q+IkSVEWEOssqXajGvZfgpZQndUmCns4vSNkHQd9yPZR9Z/nNWQyG2n3&#10;GN1NbsAWnCDLNtzkbGRwxAbS8zsAGOmO5NdTJcVHM6bJTSVuDFEp9sGcdrkFKTZtEF9zkgEaWF/X&#10;8BiS/ed+4r5UdzMT43hsFe1USQ8/igUwQLIkrlG15AjXyhaIOQZV2eWwJ9HHsmThpbOtiFLMuOPg&#10;tCSsCXPMfqzAScap6rYgohRyVahur1q+JJEiQZ9tSAyqI25jMXm9xDl9vQO68rBFZNFJUmJJ8MTl&#10;4Zl6MmiyybLrNb0FKyqOWTd7Yz1MhFLKnSp+d2bbZIjHcCaLtcctcUEXcK7DeyvBokAIFUEILSiy&#10;J3sNg5BAvYxncKWUXNa4yaMknkkw86q2rNilHnAW3HiMs6mi/2cES5wSr47wBjRdKYqcAISyvA1S&#10;pJlK/2gXrX4hf4qh57dTzki0rx9HukO91NQpmYNxhzRR2MjFKiLy2WP8UzRIwzEquMgCZSOGFut4&#10;ZrUwGgZAUlDOV1dWyudlzbyce05swAEYtBilOPiNDDh6zX27R03ruyeIKlNIDVG67fJguK/5zvVR&#10;elnCQ19dWSQUwZGanL6+vLZLSIPXR0rc6j/O+HbC3W4oGbR4npq9OX3t1ouXi9T28RALhDRHW+Mj&#10;3W++9dr6FsVx62xxjpobt+5u7R5S2T80MqaDNjwyOTEDuYTEaoxOM1K4lHaMzsxAF+KeCW/7Oy5u&#10;T49cnOxDQF7b3gd6fP21+zzxF4+fd/YODU9MgYVjZd55+63rs9fEeaZmHrz57nvf/h5dzH/0D360&#10;sPjy7GSflCQIPQcEAh84Oczc2MjIzLXp6zeuIfm/sLr+6cMnrARA+OH+fpQPUMvp66S4HAiiNwGu&#10;iuf6N2qWKNlsIZyxul4v68p9qoGJOkV8W5Z8KD3yFHXj0qlMr6OBaarxw/QBR3IpwsLI0tpoKkcx&#10;dwtjwr6crNyYdEnpZVuYkVTs8Iu6khx1xPY5yimvQs1MvXto5Ad7OHh0cIe2nTLAcI2wmvGkrF7o&#10;I6CbvTU4OgoBACumH4CQd5CRchiKQ5YsSsPbMkOTkCbBS8CpV5HWn87RXEU3vzBFE/9Zz9DtxhhV&#10;2Wb9FU3nvGI5qLwhy17K12p+SNv5jz9qOT3qthmBy543aDmjuWLNp2azGSleQkRcs3JgMElJzuiy&#10;VvGeNevVfYaeT4r6W7JoqzOJ2CnP1By5p41dzKaWwI/iIknwWhCCYYxzYjlcdS4Kric6n+AQGQk7&#10;NIYLA6TVzvluCQDp+itgkX2B5YaATYTMxCtiMTo4MTnGH5vC+fhaFSA4gCUaBuj3XJXyRn8YHhdp&#10;PdQkUTJka/NEhF4ATkTInWSJVILtZ2lJBUoGXd8omSIHvbzWWA4begYlUfMa1ySnj3kL/k5e2oJ2&#10;VpEVyXjFTj7fG9Ikx2NEh11Fs3EFdHmdDrNo3iOuYRICwy82JKTpkZfYRoeEUKX1X/1L39JTNxGQ&#10;2h2DDV1G3DWgQevYOjqTpbGoiVGD08xRi8nEcw0iy7oHeujDq6NvHdQFlgI3CpKNWBsOH7kMxpvq&#10;CJ3pLBeCfq6Dp09vQk1+6vLlZsj0sIUqXFU+FI4B0B3sNaWrFIAUnsTZwu9HLA9MB4MiMio4qjeS&#10;evpewlTkNw6PdjHpQzCGFV/HBz1iXkfQSR0dtmlmgBGpkjJezJmwaj3HwcMv6P+AvI9KBjiKY+PD&#10;MI2jtwmby5CeQw3TkEKlDtTm+RS7kXbRlhVqEucIJU3dI6ODSGEODgOMxNVJAEPwjOteVd8iL3FN&#10;OaNpd0IORyVsaTACAL19fSNDmMF+t2gSKEwKb2AsIISYpw1phFfwLfQYQgCrk9JAyPCjjJ1xFC/i&#10;qo6OjPIK9osvT6x08ODKTIEkNLwr8xshgcUDw/AWx4O5LfhTwmC6VhtchdiWs9961qxLv4oBAhkj&#10;EG+6kZqkkPih4xVJA2Y/2RV3abJhEtXANkSG0yQ0RF6iUuOcxNhB58NBT+RGUN3ByjaEPb+E9kN6&#10;hARLpUHCuULKw3oAblaOR3OrIhbwWZsZQwX+bftgdBSSSWhdiQytuWcZ83eoJuDEKpsH8IQbZuI0&#10;/Dn67KLU5EnDBWFyi8jKQaV8yNQry3mcFpuT06Ocr2Cr6HHT+Ii73NiGd0sEkrC8DUeQqCm5V6IL&#10;CxikSm5skywkGAM3xargoviHbP4WTHoAFRWK5OXBwMHkmcd3FDHR/b39jAw1QstLy3PPXywtLC0v&#10;r5LSYfdR0cFNqnaV/pZWdDBo5H7W5Nfaz7a3D3WvB/fvM0FqVB6SYu20eUUKzNgmVXZVUlceFjkz&#10;qgVhZcDYnrySvYnIogiNeYbSgVa/jIwuTCRfMcw2zE15Umof9d4uJDryxa7wbLNOUH+LbyoDw1cC&#10;DKFuHgHTZKhJ9f8xlevgGvb7tV1PKv2YBaI4iWewhHtdhMS63GTkLLurze7U9DQrlHezDs1WJXfB&#10;xVnq8YwtfMK4qYpOEQutGwL2YyFXVlbMkltAr6lk6FgfXtxvECAW3edWeX+iTVKv5isYCW2+LUjM&#10;fTIUERGxBzO5VmaFVCZrRsJhBpNnZ18YqpLvPjgkXGaFgLhroZWD18XUkzZBIXIEhCR0xwdzkFrv&#10;pH8RdlbOVeoTLPSMtxToh63kfmyjHTjUkV0mYGxs3O2ZsAXrwQdZAHdoJMwvZvufhnxFW3Hz4ZX6&#10;wBQQ3ofHccmVWN7cBpaZbZI4sZo/SKAKGfVwcWnJEh25kHvQBgAgWIewNDmraKWiMvoW2ugaGbLQ&#10;FEZaeJqvon5xnHNLwXf1fwqqzHnmPqrGMao2k9ZoNQOJ5cMssGAE4wgPGmIKviEVW+xhRSnttul0&#10;GGEqJhrDYgFposHULCVqzYI3jLk0FGSmqpysPP5iHOSQKj65AHBDscoQvOGkFWYWoo2RYYVhyfvB&#10;07acVum5yEVWIyRwFLZrqKDMqYa0rLASriiSG8BKYWciqP7i5NXYqmB+pCY05xPLQ3KmN2MQHj19&#10;HS0bhQHVnhBWioKxczu7gZ95PAix2ACOIW7DBqA4xzbluASIY+tD0eGw4gbmnj/99NOPrcUfVece&#10;EF96P/EI+7SrZ+vweJUSyv0dMHpsedPx/mB3+1v3792YudHd3kXrC8w/IoN4v88W5in14OijcmBz&#10;G47s4c7+4dIqpXw7Q6Pj9197p6t38JNPv1xaRd34Ymnp5cXJwcTQwN2795d5xx61RvR46bx58/b2&#10;/uHi6jqBBLsAot2du/d/7df/0uj4VNgm7e++//473/qAipAvvviS9C3Wv7f9cmSgixL/lfU9GkH1&#10;Dww9uH+PRyak6R4Ymb5xi9GAoPGDX/4BX9/7/g/ee//bxDM9g6Offfn5f/T3/u7yyiLYSC8tm7s6&#10;N7d2tzZ3cBSxUDOTU7fv3r51+xZW9uGzl2RpWJODMDXwYwhFLikl8tTGWzLJLENS5f8qQOcMNfQ/&#10;PnYbbG5yKnHcY6ZY+fG/w+OUmJoMdVAYdgrfYqnIFXhAkrUOCU1MB4kFyor6lG8lZqkutJg6cvks&#10;ntR6GbJaM42F2d5ZXV1dWlzAkkqjam1hi7LKMAZYKjYABg1bAduWFQGFgQwYXAaOVot7hddghELd&#10;bCMr1jUwPDZzE7IZCB8HDjsLWnNIQBrYIhIX0Sw4Q+FRpt+j6W+U/bV4JSmVQrry6tcpaI0f/DP/&#10;SUjTSAFFzCZZmmg6B1WI85SsY0DaCAG1tz998uTJ55+0nZ/2Vjcs6909cYTokHrq62N2GFXiPn5a&#10;PPvAJSlqSu+15CLIgJEN64PvwN/iHXg7GHGEsgwyle0FOyDStmPpObZRugPJY1wduaD6XeD4wkMm&#10;IqrRCJpG4aGUHxLX+lQ+iPOWrmunZzgXUs7o8dVnAUj4P1abcDzZo4YwqfV8cKhncmqYjuEcDhyt&#10;iB/cuX0bPxP7w1Mkg47TRWRLbd6Bxg7Cv0QKDBokW3x+ICwEh/fWVreWltb4EapLYL6IPBWDlT8Y&#10;FlY73+xZWW1k7Hnc1KRQlkxd22nnMBcB4WeFqEvikpxmEy29KGjb0AE72xntsJG1k1vbG8+ePZ57&#10;/gwkhalhKfINzgjOSfAZhpYpMBwKe+2w+aP/+7/JASwshx9gCyezoNwPJpKKdnYKxp13egj4I5jc&#10;Z0wYx4wscNm9EuXMThImtrSEvtzMeVVUHMIZY1dxRDWRqfvEJrImkp0wx5QK9WEypGxwhg3DnYwN&#10;Al+sCUpdJU+Lv+q5qBDAw3vKIDygkl0Eo0yzWjPEgbe2TrHzFldms0l7Q3/wmGVkkwp+ynv4dZx7&#10;Nk8RWnTfc/zyJ5kPe+uWAh0XwSW4efs6AW75H2KWObEKN3XCQq4IWGj6iV/RWKTlHsOSMXZdENGx&#10;pj260pUp6tLqbMb5s4hKlnaOXvqXmArQBDTJxeeg4ljWs/ceOfXUU0jOTn0Ss2lq5+GYcOd2K4uA&#10;T5HpK4ETlNqhC5MwWqjQ94+PDUdbrDZhM9S08hGFpzqeaJXki93OUMjVMz3FT5Hkk6FunYkxWEJN&#10;K3H9H7fIvPPRITW14qMwX6lVIkqJhkGAYdYJiy1+KsSGgiu0aaEPmSTkDtklJnBD4mcBwOUl6aX7&#10;pTGnjVRUa6vLdfBO1oNM8USl+TJXa07ApWcblsoYsIy5pv5cvG3h/wwpT11LC1AqZEdRak4WB5x2&#10;EZ2dWLQ0NZMywujxu6w79hWX4nwytjw6BrTmdQ4hkc7QscoWJ4r0vpDVwvq4I1IzkPyfClfFj+f9&#10;HC3JbqgXjMHChPJrHoH9ROayAqrNc5WVFziHl6Pje3gQ3EV2EA/IrxCQgCGFd1epe42WmnvaPrdY&#10;1QLBMZuZmWEDFmjHAYurw2ivrCxD7eADBmw52l2quM6f6ENDiCwsR10soiKuLnREDi2tr3NX+3wQ&#10;v8H0MVnJZlgDUBvfnIu3lBkMv0qbaoYwKzvmsKQI68hT9KJRn8G8e/TpgIqzGDLFlWwmQ6Xu2d4B&#10;RU3EcnwcaEjtJvPbFJa4Gk1EMDhYPFYJH82u4ZZsIrCzEzxcn4CPxNyHYMCzuBRNNId+yYuFyxAg&#10;eZKFKSGSmmrdhDqVYTJ5WLrtvB8kIiufSGEXy6ZyTfJS8WXVjudqWJ5YvuzfZKr8lX3UV832lKiJ&#10;aRLq07LBM4TaMcyJgF+u43hUSIlyPTdj2RXVdHrDjKf3Eq1Ivhh8/Fdug3wyXyZ9iTxRSLMfuQSn&#10;wu0ETdCaP0POW3nZcGIB2yAkCAkpLxbYhUmgXglFrNt3b96+eystxbXfHDwQ0DF7MpfCpNeniGSd&#10;LTJtfCypwAgpen1Z1AGKo+OEqSGuRi+YXUNGiC+GiOngCteuzYQiIo7H23giLXZ+pbQHTDeFZlZh&#10;j8KpiTBrTgWJEE4gQ54RE82KiTZBYim/Br1oq/GDFCIw95Y0HUsae8hSMalFjUHwuMR44jVcGWe0&#10;PDCVncNCrGy/qHaSfqE02lZcOMBs0pExWyxA2UZ+wJrgfsqMlBNQHBpGKDtFRId7MFkdFh3vcV9o&#10;3rFmioyLGrTIymbx8qns02QLoTof6KomM88iId7jTAQiJAkTAkmzZCULHf1Qq3qI6oOIGO8CLcnW&#10;PuLiPCb7a2F+fW8XN0tKN7c5ODH9eHnro2cLLxYXxyeYuJ2zvc0H1yfvXJsC4uEk+fLho+2jo7Hp&#10;mbvvvPPTLx+u7u2PDY598N4H16auUePHUxPusqvu3btz69a9H//hn/ze7/1oaXW+d6DryRcftR/v&#10;3Bzte/D6g0W6GG5tE6QBavzgh7/6eHH9jz5+9NY33uexOXpnr936a3/tvwdKTQU/fViJxo7PLn/6&#10;0Sf/9r/9tyMyvt95uXdrqvdob315/Wh7v/n6jdu/9L33YZH/3d/70e23vjl24x7YwOba2mv373/r&#10;3W/eu30bmdnnCytfPnn5xRcff/bJT+eeftHdfPLm3WsPbt+iIPH585e8+c712Xu3bt68e+P6zVlY&#10;w//4w09+/POHI6MTwELTI6M3J0Yp2B8S+hxkcXKYnsIvar6kAi806068b8J6poZ1wwIGGqi+56w6&#10;oEW8GkKdMk1yeyLwoxogoiinp4ag2lONjQmWTBSrldnkdAJgBSDFH7aLksvtArTKhifgvghd2EqA&#10;WFrcRj1Q0ctTGv6C/bN9QKDGx1FV0ZiQi6KUlRNsbZ0OE9RltWFWoAXwOABZx6eHc8vr3/4Lv/W9&#10;X//tN77xjfm1dXwIusWRsOB8SgbOXEm63CaaEGFLLjfJQBVH0qote7AKSw1IXsUs2Qi+8GpH/IKo&#10;psFmix5C0c3secNpB/gn/pf/Qr60e5aHsIy7//R3//5/9v/6O51Hu2PdxDRmoln/mCMlOs4ptcUR&#10;wqiaVIB3Q9kXnCvcHxIJvEgAQOiIy1PkHeqEmQY7y3d3Y/CNi5rbWfZPn7xYW0Efiyft6O0ZBhjn&#10;PMH9S06G4wbAiPGGzEIoQiUhOAUY7hE1tIwHhgI3hAe/AnFYFYKpkQezIaGHkR6vpY9ETcwgyA0u&#10;E+3W+gfBQmlARKcabGk3UsRYYz6XAKl0hsSCj1IlCETSjrbbria4rQed4ydPXtCDHnU3Y7BLSi5t&#10;zQKIgFUm+oAGkmpYT2QxVj23hCzJeFvApNMhsYIfkz1AL17HKUWbmErALJYfr3AR/iaMEZBvUuyX&#10;SQHVshJFphGZyRbSJVjxWzdnb9++gSuHHUs2HgePdY8phHah123kggb9X/+Nb+pfSq2Fgl9FLHLr&#10;Cq7mMK5S0eQEXS4hj1k3j3v06uTARcAXg9PiKR5IPiIMzDXBj/UVdoujjjNZBVunZYHwUYnPdOk8&#10;yURDJYxJYmsh96RjqjNCFX4qTnSsDw/AijBotkdFMHUX80g8BnZ9TFaAhYorQqXuwJAUVbY66Gyl&#10;ZVSIsEPlkVx+ES+9Dl5KJo7CLA4emdl4rvjfFiMATlyewJIj70bEDrSnU9uBI46bq1Zt/rBh2yio&#10;IkVTSrkRfiONiJNB8g4WspkPmZf2JMUf1d/gynxPWGh5WuR9qs7J+bzAUaYAKywmfCnTItqtyn4o&#10;aZDDNqiGLubk5CTmL1CENkILB3LT6CxUgnoNgplxQgRM+V2NYBewJQVh9ITaie8SckOIuTkaUzbA&#10;DkvYm1jOeDKhmgkKl074bmny6pnNb3HEMlfC0omsuDjfG4LK+zSW46YryeZBnnRKw4Wtgow6tyMV&#10;rffJNu4my6GSW1jAJDTkkroPQxGsv11p9tlUDM92sem2LhRNwiSAN4cEv8jbShSBW6rFLIWMc+XE&#10;WnxWRMbQPl/eP5PdTHLPlWfC/5y6LHq9m+5Iairaa8TJZHuJEI7EAkgIVLNFy3KghzV6NpPBJ6nl&#10;hueCuA4QNS0JYO75g0IhfXiofkGQiF9PY9Aw+YHqO2laMorS0NjEwMAwT+ezKIZj/zU9raCt9mgC&#10;qcna5xPNruSaNp7v7BbhiMQKP0KUGUvOnRgvvKL+p5qiPOAKJwwjFfA4nnvxAvE/PoyRd+fRNSya&#10;H+FnGe/jGPG5jA/BQwg5TrT3QzEwnew2t3DOeFvSXLaCKaUsRrvSSgLboTgmLm3FSSJ/xWByWcnB&#10;6beYaMeuOzryFdkY8mpYT46IDxGkRu8I2cr99dUNslLAh8h5YyTony7Hleo7AfXUX0s+NI0WEEBP&#10;jnjVsCSpJE7ZBNVRYsBPZ514fkDgRNOP/JiwvUzLi0s2BSvH091euuVrFh0OCoHhLv/mFDRYoi7F&#10;FsCGgv56FIrYu8arUYrj6awUCUeKKzC8iSVcvXyi1POEdleHuiEQv401ow0Xd/vqQQAR2CnWIQwM&#10;FPGgiusqSqxdr4OT9BcvEhswbWzwMrxEd3DuXQMGU1EAK21iInC7z1KsqGpWBXJqLYXUSzoLzRgW&#10;W60uljdrmHFmtXMUSeNO21ODh+Kjyt116AoXI7FegSxjxoCIa+J0AW322S+yhC7MzuM+kIqPIpw3&#10;F9YNP8DbYMOMj08wX3x0FTAyudKk0x1C3pq1cwemgzZISG6ySICGLJaz5RdNEpGL2MVJBKRZXwcH&#10;W8dsmnUMda2oegYwRgL24mU1OttJtuBFsLwVO041j7xBWYImlos6WH1Rk2MMy5r7NsAIPJkEzpXm&#10;shtS2i0FCZEwUtCMNQkTSdYB1zxbXVmmfm55cZFNXnRL217biAypSTqDU7XvOnETRagsAD4ZFdrg&#10;IIiPfBqKYocmEGBSkGrG8VR1xR6srehOhfhBAoctAJa8vLTE2QpZmkcAjoSKg89hHg0hk5KJ9gaJ&#10;YNlH7Aioqr1YULpmIxqLwhM0KEYWFJNc9h4VCEIAx3AgeC5C4cnh4aPtPdi2O5s4eZ2sbxJq3YO9&#10;m4fb+2eHWLWR8emRsZmpmZvXZu9ev3l/5sbt9u7eubnFH/3o9+F6kC06OjtaWlokGhjs6oHku0UJ&#10;ItW8FAe2tExPT+0enewcHs/evBXeiw3CqEvgNlDcQnT9Zx9//Ed//OHPPvwIaQCiUka7q+1yeLCH&#10;kdw/wHeEQTTARVjdT56/GJueZW8kCvVIJKv48OGTn33y+R/+yUefP362uopSwAqwcWdbC11JX7v/&#10;gJgCRhYDPjUxMT0FuWesp6/nIa09Fpb3T1SsYQWQNwS9A2G1F2+06dj4Nt0E23VTmW9JbwSrh/lo&#10;XNJSuDEEhWCi8IOnndBq+hQJX0nn5jyScF/wZbn4iqTRK6+lmaCIEvDIAwxRS0OuPfXrADS6Frjj&#10;lTEW0GyUq7G98GrleLPQA64hI6HOni6IxYcCy6idsYMsbFYsKqL8uq2uuK29w/aeQRTjqCZkBLAd&#10;eBVwz+RjpKY/Lu5VwqWBaSWqKc5/8jaFb179Owa2Edc02GS/IJJ59XIuWL+S31DaN9+V4pmd1z0L&#10;cztxwXFoXs6/WHz2hO57gwjTp+4xCXMVERhkaSxqBONbqhyockwAC/LK7ImgdTrZMY3SUIvJGlYn&#10;to4DEAPWqyvU1Yvrh3uLqcArNNHbxkGjFojSneX+aAhsTMlQMybSETXO6YIVUq4GOo1T60wMWqnU&#10;MN4bnouMkk766bUAKCeyaolc8SX6rAqtNQmqMxzBcaRElccbx5OFhGQgaUCZw7u7pw+/oIkaqJcO&#10;O4cAwR2GCn+Z3AlHCrwc+0k0+hCHxn+OM0a+gRST91ikIQl1Qj0KfSllYUKCyqvoD7dba4TZB1GF&#10;OkXogNmL5eNh9V2zADFdbSRQJiZGb1y/Njs7Ra2cSTKxGrvxcBSTTDk6RIkOtDQSpQhb/43f+sC0&#10;R8jqhLQqOLPo06veCMUAVIVp4s641OEuWwVh+OGexFtFSwclb5w0On8RlAInd3fiY3q73GuftAHu&#10;LF2iGL+kNbTxhuyhjRnSiDFfiffztihfMRCqszH+OMzp3ukdRzbBrAvUBaJYvt2g6nqNSWQryXKE&#10;6EQFG5LRh/tMkvQkDIT5P3KF9q+gqYSmg+MgLlqhwvaxCQygKJluDSSlVl5UlJMVilkpL9y3xleQ&#10;h5DFXQg3R4sBd1AEcUfCwhScXFERXOgxRoykkYx7g+C1G+d10KrcRukBMgbcs2ElsGlRtiSehQJu&#10;8GzVpsyWSnpy9BscphaZ7RA0GQ1oMGMthGkKRthg1fwM41bEs9ALrSf2YHapyVkxUoGTfWVgZFjo&#10;dJr14FL8CC88iaAQ6RqNMjwURQhV5XNPKMlQz2xkQmLVPDIfVM6EHWAMnKhsFnwKUTIRQlDMAKPJ&#10;PVDyYtlaNwuKfwO5YlwCSrKRHFXrnvH/oqQe4y7n2CAtnA2NWEQB40WRhafThVkCVjKjrAV2jipH&#10;Cfygym0ptQtgn0sNF58lotbZAHRP8iFdm2LHgtWkXiLMuoZLwccTMqVqy5nJCnFe+HSdOn9PuZ/e&#10;/l6cBv6GFcBmiUCCG5sDR1Hj4OI8Mk4epG28PE5H7yfCa4VaNYIQoy90MtAeUCOL2QdKgP6UCnJZ&#10;N5hGjjYOS2HWM1X+UgKjnc0i9/bCcLYRmFErlTn2kiotCTrBbfGjpJFakXiGUKoUAdQQJblturex&#10;jlIRefgDyHIkRlhrZMZNoO0dQDFFk4DYBpo/zlNUyNjKOUOtaEp9iL2obYhuo5KDIzhLOJbgFWxE&#10;QjWrCJFKhzXSgMldy/UimwNdZijdhECELvwhmFmBhuInUq98BHRENrG4gsxYAptswVSCCq8YehER&#10;yTw2sxo9A6nOl5dVFs8jMzIqt9NhXa22q/rvOI7qzEJ7OziIOy6xs9Z/eprZKFY8MvtOAnEI3VyZ&#10;rccWNuHW12dQRxo5idDkqsxWlQ9hmZ36laaOy0fxWNUlLsKGAse+gcavOsrWpkOwJJ6xVSiKfNlK&#10;1iSUOkhQsgRjSs9betTazJ3zOrfBw6Y9Th/PW1lKPo7lpB2L8g4DTvKKb3C/ivflPYUCag2/Ei9m&#10;mcwXJVozX3rGFKi5zCnL65F5UL6l5lE+vURQY9UKEmwBHMXPbAeCNRKSpMco+baRtLWqPRpJ5qc0&#10;o0FD2D4cK3hp9MmOyKrrXaJAF9Uc/uG3oJ4x8OzO0JgR2EFI06obInqj/4hzF4aN1bIMDkSQMNvc&#10;l75FRrihj6JXUZqjAUrYLGnbukpU41hlnbCW4M0R9hczrQL+BBuWO8USe2oU/Fz+Wfw25wWn3CpT&#10;3Rr1xKv3FDcIeRL6KHLqiIMTlYGVCH8oYqbBTC2fcFfxsUvWpVjHoq3oghKHU8AWMFy2p66CoD53&#10;y05ka1AIpR5RVMU5FXmg5eV1TqeBvmHcj7ln8w8/f7K2vLm6vLE8v9bShIS3lAdiLs4f/uZ4xQHf&#10;2tylogUFJCaQNUD8tLa+0dk7cHTZvnfaesAhmxMV5dXJ0YHdrZWd7U3w1P7BvgOoUHBp+od2Dmja&#10;xHgz6yMAI+TYoIviBzOyz1+++PDDj7784jH7mgkjKiW0mxkdmRzoB4aDdgo8iefDWYqMAP1CaMA7&#10;NnENFXeINS2dPduEPdTJrK7OPXny//1H/+jTzz5fWlmFmgoYyqCPDHTfujbZdHaMwBCli919PdNT&#10;E6z75/NLI5MzLVgtk6UdLDUKFhZQhVlaefZyARI9/gCRJMpioPnjw8PXpqbXaai5sc3xffPmjZnZ&#10;a3Dlt3Z3Pn/0iBKdS6SzpOJh2ZvhqlJLAzG3CAJJJ0p7L1ehCr0ij+RhzG7CkcwRo+IoBsTuz2kq&#10;wroxRy/gK5sroCERePRzC/RJ+QfrwOL1sREAU/DZnOaQmUyUCPCbESXCP9CoIpK0f2D/aBwp4pUo&#10;W5RCLObQH2N0idvUfbaOkr/xwzjSCGf4OI48ppkJYslt7hx0D4z2DY/DeANDwMsRahwcSIcbO17U&#10;cs0RnEBFj0jjnPyzO6WASp+iIM5GYPJVuPK1tM0vCm0aV6935nP8q+IZ1NZKEqGIaKUcACo9P7/w&#10;8vHDs/3dTqO+CFjH7yq/rvoB8lu4sQb2IAtHiqMQ3+IyYKq4vJxgfP+Lc7AYUJgQxsS5cvbYKlfg&#10;BvA7mVL4HZy6Cvggpq/JwQ2zy2KgRVUB5BKbpNDRKkoCRiigWJpoh8GFrZd+knppHylODNajKMc4&#10;xjlB6A9oE2SMKkRUZhYlAKYMtB9ILWCrLkGOF56ca2IuQK861lePPvvkxd4e5whknD6y/oQ/tdzo&#10;oMZZ78Lu6MAh1HuP38ZoqlzaThiDApvd+/w+GtCCIXHErxxClxX3SdUDSqGYc5nb2Shh0vpl6SQh&#10;RD9/d42ND1y/MTlzbZxcFjkZieaW8IGhK2OdAkNGIE0I9MzOWv/Nv/XbXAhwEWdGhmFS6C5uVbwA&#10;8g9Bs3DrYbsCmwnX2a3SxltMEhgOOA0cGe6N04gTmStgPpVMycEZBVGPJTYS6BtZhanpCQYB74Yl&#10;x+7lNkLdUV4Z8AkEjq6XDBCCqrwHxxUpHaVuMHr9ouwsL+BPrqxTfmJJGv7Yysrm6uomDU8W5lfn&#10;ni8+f74wN7eEXZ57Pvdi7sX8C8LNec5+TCPLouq/05LOLFiVVXBIsjLEIGtQEIPCytILDB1mBEAg&#10;ovSSqyV+Q2xKHkqtKpas3L3IFpdgQPyStDALaR2fgidS0Sw4IdsrFdEl0UA7cIT79aNUOB6kzmeE&#10;BuciAYlJwABYATwpt8H0q328t8t8sit0ZxPXkYLg0tw5v16YBB8/Ko+ohJ7xjcg4RSnYMW80joi3&#10;oWgbRpOrsQlTBc4bLHFhC5bRMZ1JxwzjzzYQH+aOS8m4S6+MqpSIG6ZEmVHHhf3R67wHW+IVxoCT&#10;PtpfJp+s+klyI12rxIqScHDrhihVYjAkBildQoFXxKh/gElXlVh0SnY+drIbeJibYRvosZ2fA6Uz&#10;/klqqcEvIwJ956DCCVatpOQimGgZscCcHKhNMoi4c4UcRkki25lHtBmMCkJMFKV5QnFT+CEd7ddn&#10;Z1mW+F2JJ9NjLsVgE+MTWG0GBKefj2JHcUJFkMCDh8A4FBqVUkvlMFX0mnGB5RgSC33D+NLMHR8R&#10;NsLEVRKntRWp07W1VbYY08ElvfjhMba5Ig2iecaQ7yO6giNIZwnKfOnEfeBYIzZdVfuWOqgVEb9Y&#10;Eg63VK1OsHpEEeFU4aixusA89OCx2YCLLFP03HBJcYPAahc42JdW6HwP5k0IsTBv0wOIH3h466uI&#10;C1F3YVBu104md+/AxkHkkWD60lXVU3+LUh8wYzpXJiGDWuhJwpLNxYXFh18+wofDqir7DuhA9gwq&#10;cI/xsyV8VtFQEAXnG2yai+DwqHwCO+LZ0+fAphgBcFZ6p+R3j6zPTC7LEnkFzdWB4KDGXcKGEpez&#10;yIOnyGpLQGIKkWOk0AHySy9evASixsIwsET6SRsaIfA2rhz4r4kMWs4nCboYbbnOqV3BVGEbuQ6D&#10;pgcfkJ4VEq6gX4xv5UlYUWHDG7ew+NjvXLnRcSVxp5kMa9+th+c9pQ8jBJv4w1sGv+giRUmLG4pq&#10;LGrn5DCuI1VSYlyS99qdBfbk5qYQfmenPLPhocIRmG2ME0aeVcqVWYTsWS1zB+UNgyX/zVLELGJ4&#10;rXfKrShNoaYcc0HErm4Hi4EfESPhfLPfoRxDEqNIhrVXhkKvAnnNTIql9sm+2eZI+R0Fc/iDwfeA&#10;95TydcCsxOMKu6vk3mBewRp1ORM3c0mGh7CHk2V8XLE+yyxR0YVHZc3kIGcN7AvqPa7fuE7R9vgE&#10;b+gbGhlAycpKMeVQpaix2rVshCuJxyp7HAZgegmkKRZbNiUHa+wavv/8889xBJkg0iYPv3z49MlT&#10;LADrX+HEPRvw8UiQoI18YJCkgbLimWB2wYt5lkhTqHZD9SXAaPoe26wStsujLx9/+Cc//emHP+MT&#10;Oa3wHrh7jA93ana3zyw3UQTeIrsjZseiRVFfm/tYuiZpgoOAnBedJQOh8wY6L3GfHIjEM0+fPAO6&#10;oDcnuedHj55BcWXkkLUlVqGhDH845A92j5cX1l88m0fmEHVfVG0HB0aAhrhPZuPly8UIHiqbLkBg&#10;fIaoA+mX3qPLzp2TZnSWyTyglUvVyrXJobPjHeyxFXMdbfjO9PjqH5naQPe3ubezGxrz4DwaZdQT&#10;bu38wR/9IX8+/Ohn1Gxcm75JKLWxs71CKm1t9bUbN+7OTLOnOGs5qwh16X472D+KoPT+0WXPwAji&#10;MxAKRyem+wfHeLQXz59++JOfLMzPD4+Oj09Pbe9sPXr0Bbmxu9en33/ztZaLs/WtnZWtjSEKH0dH&#10;2F40GhmZmkGJmcgDxObGzduzOFO8MjAEnwXtBSm1+3sMOAsaPAMIml5edEKanpp69713JqenaMz+&#10;Bz/+w6XVtSPoNl30nO8e7OkDrALpQdVHEd+0WIiLb5qAc4ep4ZylrSPRDOfR9PT0zVs3WWOcpKwi&#10;ljVQOXuNHZHKYfnebB5caHA91jHHt95tGtZhOaXNB9dwjVljbQUvpwxarbyCP8bCwPiwzKgMpCYG&#10;9IoPQr3zyy8fzs29IH5mIXHc4xN4BEMwkWYhMSf9WoV6WXvSj00dpPmLwrZQZI+W17c++N4PfvUv&#10;/eVf+bVffe2tt27du0NMqMOe8l12vgBPNaWJSoC5m0rJ6MQGeYpVqPAsGYjE6F9FNL8ojPn667m6&#10;v1a8tkZIE1mARsonwYPZG0McbV378+dzjz75+drCC9SBzK+aSWiG9JtGLmatdaiaLlCGZBUqLXaw&#10;Pzf3nLJ1nkmUKix0WAtYV6aPw8iCT/Ec2Hqq5pa7D10fy8NQwusGakmxG5wOGiXrn5gwqR7xUL5i&#10;ZnUjLZYJvmT3ucPo3XXw8VwWR1UZG5SRU8kQVjmNveGh9bBmON94eXubMt41EvY4OTjjvI0tliZw&#10;dpKQCxVWTqoHeQ5ilV5IBjwKIc36OmgpqDLNRkdoZKXk2JnKk3fu3E2dMDu5bQJSolB4O36sVLNY&#10;AbDcKkHm9C4QP7GZbdZiqPQ34LiyC/hEFqSP7I90s/MWUdrbt29hvScnRyenRtiC4xNDOHQgqKWt&#10;h4gpoBz62kk/0tXWuAqXKqhRc/PL/+R/x4dgzcNNl1EWTjmFX/ZVVH2f+l0qZeUzKPyljpBVp9Yw&#10;EL6b+K7QO+quHto8ojJsIk8U7fO2KrtUDqK6tZyRq7XCie/5ibwsNUPxUF2CzCb0D7+nKV+6vjMk&#10;Oc09vwlDVWCTL9QGeYDIi+kBh8KVBDwGQmYn2GIP0AaSCmUetAyjFkhZD8AJjkk7BrpHo1hdOXeW&#10;CKZBinbYXGwCpskYY3wIZVFwXu68jvOGmcid66pYSSaVOSwR44SU1KsvTPhhZI8t02uEKm2fE2D0&#10;0o3VB+qy65+ANXCaLIVoFl80WT+D07+1wxnprksFNi4LnpPKKpKYdUzDF5KUlXpiB65AWQYrflia&#10;8wTpMSVhbT1uAV6dB3ihPom5wsjKcuYBzXPBm08bh1chjUIKIe9ykES4ek9cNsSzEq7lZpRyCsKg&#10;PEiKAYqZxqSxOnl2AE3WWBwFc46pO8f/VgY3sZ9hvUbT+LcjU41zY0yfbAmuPH3cT4mcLNq2JYXT&#10;VDAw00cpEY/Jg2CIdX/NRrA4i49rqQO2G/vJ7sTjkTccFQTeWb8Fr7IKbJx6pYFx9RxhfEQGpIh8&#10;NLdJlOfrqQaxaIfh5be4IH/n5NAXtC45VKJs9S7uTaNpG1b4QiUwY37IwsD0SKEUVEaQt+x1JKKK&#10;ecD46kGhiEGzQZDzRU5Nn7WwXX7RSoCrgy1WAAD/9ElEQVTIGVq7n8ZEojVuaAPmK6IUHVGqLEFe&#10;vvqAEPkgRKnriq92goXm/UFEBmK4pWDRjqAkAcSNoaHbu1BOJhskgkmeaoTojmFLK/40wTY3PDoy&#10;AiTHJLJOFxcWnPfkzphSAK0aKyCZcppZNnjMoTNIR2SJgnWxBAjtWJ+G4vQXHxjkcRSThW6k2oSd&#10;KPkJcpQ0eCUqZkwQOWC98U4I37iS/NHOtHIPe8m6KOVXm7pujIdNO9NYq4KDhB6dWgaKSeRVA4mk&#10;UEy4pd7GiDddIItjmUL/I7Ll2QVX+zfwKs/lkpB3ZMWaagQp+mQe49kLo+CTMqSpgJLs5F6OJgF3&#10;HqnAAWaSoMCuShIXRArqJvWE4hMYHbV3+rwHB2RoDPwiCe2mk88tAYI7CYGNFd4GHovRZRcL6Dao&#10;6qZbsFX8NBwzO+daIWN3oIYgNcO4urZaURbLgx/x4MRpvF9haFoQQhtOFzKCKVPtJKlI1ESvKTRD&#10;+0IgQgMmhQao7N8u0ywcfkxHmEyAIwoHpcJEcJabNx3tkFSRZPWU9KElPZ7QekuyHuYCfw4Dy2Oz&#10;iZyv5JGw7Xw0z2dtfxw7YZ0weVJSp+Fk4i3JpiSGzHOENA1gsgxKfYTnLV1Ba1TCMmVzFaCLQba9&#10;AeUr5xc/++lPeQMmhdkBtQFqnJm5xshfm7nGOgDzfg6cNjfHVp+emQa/ZxB4cBjRAjQk/89OVBgH&#10;cUfLt4V+pl30uAWJCIewnwsCI/LBElZEK8zAMpWyfz2e3NFBTDholF5VQrPFku7Qkyh9wa7aflGV&#10;zjS5cjIiwsF+Ib+aEqZdPCHTnvS5beuanr01e22WG5AyuqX0PFrIDCkprpcvXmxusMvo+zzy4LX7&#10;3Axzh1dHzQBdiCXC0rKTmszt7bV1YqXDGw/eWTpo+tnz1Y+/+Iz+qGMTg+/cmXzz9vju6lx/T9/U&#10;xCTV/x99+viirffOm+8/XNhY2T2lJunmnXvAy9//zndfv3fv408+ot7n6PTw8rip7bzti0++/OzR&#10;p88Wnu1uLP7md775S6/dJsr9Yu7pyvbWycFx08nFO++8v3l4Mb958ODdb+xfnI3OTr/zjfcpYiGk&#10;fPH4y8effbK+ssS+Isn66IvPv/z4o9721vdfu/mbP/z2yyef//wRJQ7rt+7df+eNt+hB/Pt/8Mdj&#10;1+/ce+f9sckpMMgf/vBXcNoIC17OL/3s488++/Lxy7lne1sbp4d7NDAZRsvm/BSLOTU++a0Pvjk2&#10;MbK+ufrk6aMnzx7h/h9ddhBdTQMu00JN1/Ww6/y4/bwaUoFRdh9Ca93exBWVd8Mu7uy0hW6HEjXY&#10;QEgNCwuLTAcLEhsaCwYA1+fZXWpQJ3J0g4tDDTCfk5phq9ExJ0TsKA4DeAIigezPXp85OKTKCzBL&#10;4BxvE0NXHdUxC+yygmWxRmLGBk5V8c7Kxzgr42nieg8EjT4BXawpsn1bO0drGzvzi2vdSBFCEkFS&#10;7+xyePZWz/gM/tzqzs7k9etvv/eNd9//FjimhTTsoZKcVYQs17WoTvJBZTLNMnB4fY145r811Vrr&#10;RC3+62v5mz83wqn3JzsuwUylM/iWeFJUsehPWVADX9FamkvL31E06f/Df/rj3/97/8Ha0y9nh+Fs&#10;kyYlOKQThhRz8C6WOiNGezmUvhjDbrLBnfCsqLHpYeaotKmmulgn9KgiidbKUQKEhCvHnVcSg1MO&#10;bTEYiHQbX6I/8xIlY7v03uMwxy6BBAlsobZ/fso5xZDYwVtlHWx41G4zNex6ZSQO9llQTr0AZQrp&#10;rBGQEIsjTsPD8bHx6IJwEbSnL4mpJycJ6uFc2R0xzjwxLf4F3HqQZUMIO6fDxaXLOdW+e4AUuNyg&#10;b+24hoA+8plM8qOg0yPPk7fubOGW2aW9VQ8EWwE6yZ0TMnE/CqLqoenql1cAUFVuktlIEWphUw4W&#10;7BsOXMo1aaJoZ0/uh6Ps5s3riBng3pIURCMjYkzyfAnMMNYmLa0hlITJ+dko97XZjCh067/23/wh&#10;G6T60qSyR6peXEPFE5L4MlApu1+OVxxW2g7uy5NhA6QWky/WEqcpmypJeRanvlfY90qz6QgKUNrT&#10;AWiQzSZT0yCes8QKYKIBIaxwMNhZ/C6/KLWDJH6a3QoTxJOjex48WI5VojT+kJBCiJi/J6dGx8aJ&#10;hUFVukeoqKFeAXJFyntCmuRMZc05qawPyWXpcs2Bp/ejwyEBvdq/JGnDimLfI/MFJBRfJ+Sv4jLm&#10;0SJfrSxdyQNYbZKLuKOinaHSNGOYE590diS6Q6w2x6pmqAQzu9xQR7m9TfjOykhRWvnHIWSaQdAd&#10;YUXCWFIAPZA4wxWdBlePkNsVqpH2MxzF+oVVUN7Y45HBjeoRaTsfwaWWKhcnhUojVD4NXKvtq2Qz&#10;3N/Q6HUtwkhpcNWMyH1Tg+ZSsUrcRNJZFq1w6YwhcYjYLbY42ZxGCVf5FnEoo/rK3SQOidvhptWJ&#10;S62F3nz4KtWmg/cXN8aWQMYy6iKEDGllmGnZmD2eolGNUB2pStaRMIBkoMCw/8PuN1iULS0FVDMd&#10;Jp8ytkUprPAj3JuqejCPHOpyGgqBTYaKhAEq/NV3pQCOu+DmgW1k2KdYRY/ETAsFOXS3EKLTWgaZ&#10;YIwdZcHnsD/jzenN27tAR1n+n9I4Nr1JkGZ4YlYt4AZbw/aa8DZ1nSUCCYlljQXpB+QHp9DqqYVQ&#10;8sGJ3BgnZZrC+wckJ9jliORtOD3Sf7sAhCCrYO8EMnSuemhDicqllQMQvfCcuBmgGHJHlo6gspBu&#10;pnY7xfFFpCv8QB6HJU3+mTFkP+PJs5vJhzGhoZ9JJ7PQyGIhyJC28ohmRgsJHxzoqNip/RJpL3lD&#10;UGhC3KnC68JfPDMwhqIqLSRkIAYoFcUAsLDTZMNVDTCWanIJd57byePxBqECSRfpW5IDk//jFJdX&#10;nQOyoffgESKniyPbYN7QxWybyaUabZ43lTb2lDBoT7PLwKIhqSZdI8M/8GTJiPlT5BZZkKkz4Q38&#10;bsJPi6EY+TrV2T0kV0z0c6Lau1Naqe7RoJUwxWtiEQoZgL+EyBqcJSIitLxQHh131NaTHvgRMUu6&#10;2BCIEeFlzVVSQykCT4/dfHFLxerUlxIFMPcVw6BH5d4Nx43lmUWFqqGYCHeDPSFRU5w3FgmOsiOz&#10;d4iPBP1J8kFEn+LJ1E29cle8PY/qRmlBQy62gCRHJolH2adR2wNFIazK2Y9dEhWI5I5Wvxr7BMBT&#10;pT3VXKbOcmr18LRpxyxvPoeO9Q2mgtkmZm4bPJ9Ap5BmDXQlLl4oABUEpJkmen29gxPj04P9w7Cw&#10;OPGIuzc3d58+pmkVcAYjDxdpkPwKtl+dqGrdpEFiXgiAc+fnZ2gU0uBKjddgB/x8fHKS3AEHGN9v&#10;bG9ZHWj6WOeOWITL8GRQ+ngFfxYKJyl7AC2mJIRjNpgKpRK1T9W3wL7zihw727U1Q3XQcDnrbZDZ&#10;B4cpoWlZW13BOcOGkQ+KirENyOznGEGC0rzE4mF6SZfidsAr5Uu1LkRlvD89hMnZ64fNbfOb26Su&#10;CEuoax4e6h8fHQE5jKLkyNbO8fLaDqV/wxMz+9wfY3t5vnu4f/f+3ffeexd0Fks/OT3eP4TicScg&#10;7CKkoKWXGzvrlG1enxidGuxnUk2WkZmny/Zl8/TMtZ3jk7W9vZlbN/CRbt+6+fY7b42ODXdGcHZs&#10;bCgYImzAk6P9QzqAsUXYvqwhYp69Q9C0HgIPUl4MEpklOiLO3LgzNX0Nu/nmW29TCa5GxSA0iiHs&#10;+eL8/A6tusm6exg0c0FoMzdv3EBnZX5p6cnzucWVFaYG0vNZczutbGZmZsN3PMGJoQigI8QrlObK&#10;SrCoxJmDNwFwmPyPt0d0ai1EWoXUcVYbIcCXqnpFppBqjv9ggywpj+wY5SWyazgl2Oeq62IJLy/h&#10;uaSIPMeER5WEz9KdF7K0K4Y1YzlcwOztfC0ibEltSvLE8kXhcPegRJmdpaDxFKVTUEs6WKTKmhQW&#10;WHNz69DE1P03XsfcjIyPTxJXTc9wCiZwqegkUUkyMglp6lX5uvlXBS9VWFOG4U+nab7+r6uI5k9T&#10;1F6FNDmGQ7+vkOgqS5P8WPreRlgMXLiDeq2XTx4ebm0wR9GhsS+Twl+hiuAH4kpOTU3Q3pps8NQk&#10;5Az0uofI7OHaRH3Y7roxucKgoo/2H0ZiTpEPWF7apQuamR6TeHz5YinCxfCDGn1XyhzE6wg6XRYp&#10;sDvjVpgasQiv5zwyTa2nFD8tAKtLJNME1k+1m/3NPd8624eGe6/NTpusHh1Ow2iUpVCBUuMu/dM0&#10;DBKmVCiByw2Bdh+dj6gvWZqfnLqi1lR7nZyBMlscTlYY/Vaq+QgwwurSHCdvkR70aYgi8pvURTAX&#10;0HDvUcLRyAiZGWZC7+6MfIZeTX5Jn5WvOmFZt7hkXr8FNApsTDeZ9xbpQKTL9oSsZHYVRwmWv4lM&#10;5OHBxcEebPam1v/Rb/8yrlfl2bMKIpecuqNSBU2ZbjrUJl9oBXaONzahqGO+pE/FupkgS7MFwiX+&#10;Ga6+gqeivIi322VZVJ7vebGA4YLn8SGkruUE5hVBPBujyu/SBVegJoU6hnqQW9AGQZwAL78rlhkZ&#10;QfiCXVNTo+RVoH4ofmjdLwtSkdZERGoZkyrhwar8gFWSw6yjgpxSVuVzlW1N72viDDpz4TgTcZT6&#10;ViEFHpWSmhTuxK44CBkHg4941dy2qEOYPkHL4H1ZJK1znCqiXF9eSOBJTRQjxlHBSekZz7Ak5HAw&#10;5NfLWWJvEO9SeCOP3S5p0tUYNBH3NC0yPqO8Tw/eA5hhx/8oTUYrhiNaxRKukl+dRFe9mYqSFedF&#10;7GMa+WDu4SaiwGijLraOCuhJ8ihERpngheJCkkNsK6Gfw+O43yBpBBVmqVRMyFeBygyOgHzyYMmu&#10;mIdJntH5LXyifDtRh4iXx41IrzRK9ltVqogDahP0UOT9YoXwTgkkEuSMEouFy6eYlYocArdaNWCV&#10;5TegC3fZiUsJGS8QGuHUlvhY6cYkoGKXOoYRD9BP4uIJ/qRlCmxTUJFynSDMxuRxXjUuLBSr7dIJ&#10;kVdCDiF6oXzeqrqqXGP18BnxHvpxbK0KFBmOXhZ3rwiemWjWg7XMSaDh8aQyLn5NTiyQFt6QEgu3&#10;gSYqokzJ4xlOi+ir2EbYIClRJxS75mdYBeQKJW0F22p3F0kNfkRQgdcDKoCbTkjDomD19vWALsv3&#10;VNjEClHMH+0diEzINaHcwhMpB1JKslhMOfqXzbgBuOCcrYwtq0rdZGYnHT/MSVoqYxhTdTUKQ1P+&#10;3tvPjPO52APTJkcYaK0QrhAPzIpmQzIs1UkYFCBxdeIzz2k1FYkfwe+ZSrYp72LjW61n0onUGX6w&#10;u5eFwTiw9y1eTNNM6ZRmHf3ic7FZOS6NWHXm9K/T3AkfUVlbYmM5ZsKYSc8SV0h/9rIdat8DdnGf&#10;snatFi2g5MpbVxWa9RI+p1aIbZ6YxGvynkCn6l8lDD5l0MVBbGVj0yrervviqjDtk5apBqju9yQf&#10;WIohZ+qsWK/SxD17TpZjxOtGBepM2J7SqU+/ThZPiVbzLPxdm5dfrFeic5jALkvIOjADY9EbBzkQ&#10;D7fKI3vSwKJM/YxNuES1QFUo+STwsH042D5S9kyuZ0nEDrnroDyBNaoJX7yWSHilatGyvZQZhEwb&#10;REiNUbt9QU1UkVljlkAB9XNCkUpch+5gMbYL3gRQCv2JH5KcT5VqxBL5yrmb7ksBApgRqtww25r0&#10;hDf1DWy2EJ61QnwceUUMJCjn8ODY4MAwo4WZhNbK5FMxv7qyAU1rdvbG9NQ1cFP+8LGLC8uFcFXF&#10;sGUz55cG1Jan7ZtB7e2VzIxFbWpSGxTJ/tYW9jhaWNAsIBBz6/wdpfMWdLIIyfDWWXrYKZ7ftptU&#10;VzaifKXmGWabNHPDHloIB/Fp1BZeQHPCSSfFx0egRMTBAXscKiFB7+AApX4WSpGcIQblCKB7usmZ&#10;i3PSrbyekwI1P3P7jIyVaXtI1VkF5CMMDOyeXS5u7TyaewYObnkQSqcDA8R7cI1ZoSurO4QSlNL0&#10;DY/Se4gSW1h9S2sr3/vB91977T6QOdSqYQKSLuo/mpEAfc7Xy2ebOxsgosNMcBgs8HG37A92CuhD&#10;uw1SxuuH+72glz2dt67Pvv76A0xLWxd86f7pa1NG16h1bdHYGLLrAY46aQKCbc4B4pmhgZGpiWnW&#10;i7RoioXQcBkYJYNHrfW9B6+RiAv/uX9qeooVBe+W6iYQZ8VYk3C4deMGspEs0U+++Hx5YwN/mUkE&#10;hLlo6Wzt7B0fm2RnEr5guVCWoHwBfI5JwPHlAGF7Qp9m53IA8ZU6DQrY9qDlQAljGuOTKGoKVVcB&#10;zLC+Za5yarPaUFFPW+HAVeJBsOtZXRbienJZk21kgjYLDHZOyajSW9uQoruAXjIhyjPO7iD4EvFh&#10;K9jxKTWlfDpanYiycJIfH11wENFrmibkHiBBDdLDlgiHuPQYUZTX3n33L/zar49DoR8ctK9Fj+zc&#10;IBaxIQVaB3/N7elnss3l/yt04ZZv0M4CLZUd/lNxzVUkU/9tkNW+elsZqleeWoN4VvFM/QZ+uN5C&#10;9HISMLQvLi7PPfpia2lR069rLl8pZY5Wz/N4qICOj48Q2GD5LIVIB5HUbwjY6GPgNTmzJDo2QKsw&#10;YFhO1PnxW9gBFHjTFnhpcf0hqnkvFuP5KqUYDKgBbmOn4zhE7SRbmJvMcaNF4n6s06dgAXwKgKkZ&#10;Z6KRn2EAaxixilZ6B2DS8W1vZf3P3kBa3JCGtcQgAziurQKerKdPmoQ1AhU+LaxevGuopzwHq9sW&#10;bfwJrRgmBQsD3iyuu36N4OAZirJKFgf3sPhC6NnZM74tygBfXNQKl6xbTivIFAxIuh7bNh0fjVWt&#10;BkAMLHNpxWBzM1ejtzlQDEKnPIJ5dB+3ziU+mWOFicPIE0NSHXq2sb67OA8ZfmNlmTzzcev/9K//&#10;laJF6lucW+9lOzPNvmY3/arN2GHqpUFbYtunm3d6jjnkDYx9abGmfoAyBvR2R2V1W/wA4rteeqkM&#10;Oql2bhcrSrDLUa1IcB9CEG2QnsneYcq526wweRTOXw5dqx5d9bXx9L1wFDjy4Qt5+krilGxQpb0y&#10;o2zmYDkBmX+auGMKWHOJNYTAmRCSISkTEs60eiRaXnyIoUJcQ/6kI4sZIWjZ/I2NWFpaInDESU3V&#10;LFl7b4+gg8+Nu+yRHXfWeMakXlrscvNMJMoj4dCLsjC1mDhSzAUf4ghi1KjjczR6eunqBX+QIVKE&#10;3NyXIRYPCFXdYkFxTQWn/K1Uv2DXoCiQ72PkZ6/PUmHCsMC/4qfcBk3sTS1XL4kIfJVPUJQbVlFF&#10;AvF0zV+ryxQOG1+8WBPBwjamN6rTfJYDqQibNCTZ2xEnjSZVsjZm6gj8U3nPa4wSnw+JeWkRAGuZ&#10;YhubKkTNPekmynCMrAooxQnjTmMpxY8lmxwDXOn7JCdgfSRPXS6FjYZGRiijt0wI6S3Lc3VAGfmw&#10;kPXDCsngNioNlORppLekjdHKxkRQfWKG1wCMthlQ4eF+8AbfL9nMQgU8AwW15cVKAuZYZViDSzqk&#10;rGQWEUOEy0CoXPJuOD3MvodHW9vk5DirJPGmkAFPznRzUqbqAzGMk2hb8ymsDeVvuA11ddOmEwaL&#10;0uQtrRMTCNzJpoXyERdQPAmPiDIMQ8QgIsUMZC4sPA0hATOJS0HYg2fDSQmzpTxs/m4oUOlhcVkN&#10;oty449OR4VGii+R6EdeOcEN7J55MFRXg9NvAh6RZ2thbF073ve0dfmpYYu5woHAXRkf3N4KHqXEa&#10;hCWDmxUXHHE8mWl2GUKGOMQYZKx4UsItvofJYzWO7NYTy0VoM3JwuLayVqh/1bwFiHHLmo7I1uU6&#10;Ju8QT5Nc1GQ7cSik1AH63QBrXuUIuwocYdbZVlgS68SmgN4mcV5Le4en5XeDcoTyEcDbISC9vrnp&#10;LkA/t6O90g6pvrhc5FRcWbYRmKCpCUO+MZS1oYEFS5UCqvocvrGZUabJdFwrVEzurYNdhqsWTqmW&#10;SuZYSJKu5NYWOIpUGMIVVHeEtiexzHR6cek2ssqCC+ZnwepSRcqGxCRRB4WEQmmOW40eUCwRTtED&#10;KGkVKAmy4O0lWSoJ01pHrJkQD6WupoUZwxSkosjkUg1cFQA5G0ECM4FNYj+2KmTLe3chXg9j3ylv&#10;oZercnx9fddmZikAA+AkAEkxtJl+Fjannado9HtsF4MgQMr/UznqAZ+qqgKhPDxSPGjEaKWcZZtQ&#10;PuKGhH4JItOoTMXD46BW8pj8kscEexNjpoOuU+dsYYOwfqmocgyZF+3m4SHPy4/gfnHzLHUujqfI&#10;8lJmFzcHLnFv3xLt10jatOE19jIXWDmccD7u+o3Z+w/u37l7m4cZEOYnBusCI8Nr4RvWFO+BffLC&#10;3b3BpW7ctOSHpW6vQ1P3e7Y3MCJvx3rcuHGdgxLlg7ExsWFOKKNW6Q/t8AKnpqZZxkUq5raJ91i8&#10;BVOy1K24GxtnBjl1eZE6MSzJNJS4aX9LKmDyuikD6GMBsZfZGrBLWHzsfXTeYd6yiYiNqCZioPjE&#10;KlfDi+KcxExzVihM2dO7tX+4une0tn+yTUcs9GHTAIfNy0HMpsT5WFha2z04YsIHR8fIZoB1D5Aj&#10;6ur8F37jXyDdYc8uqFOqQXSNjYxNjk/Ov5x//uIZrWlM3TJB9CKGYU5v0GMTbsQ4tLiBRMh5/PDJ&#10;M4w23LbX33wDuAgUnpibrXttegZHETnaZ8+YF+Bwlb0ImmG9JKYbHBkbQZeJBDq6AgPDE0/mFp48&#10;mxsdn3j99ddhHEjUOKJwBes0Bg/t88++UI4MzjbFAD09d+/eZjYePn1Mo5wOTN/gAHAO5b+t3X0X&#10;LfC7mlERoMcc8cza4jwec1GLsR4MGgsJe8I2Z5pYURhqVhfTZ7UB6dB0/sUiuVa3trEM1E8qtQ5B&#10;ZW9vfoH2PoSEGpASw2Wh8GjKBkTzhiUH2Afsy0ZGoi0AqZva4D5C6pEBAIoqqfR+LCC+gw3v9YI4&#10;qoRb+axnz9C/XFhZoVB5bYmgbYOg+BSIP1gfYAouGWig5ez8f3xmtqt/cH1r+8snTz7+7PPFpWVO&#10;DzJdIi9R2EsBh2gDtkjKcTIMbsNGoGKMEYdTfK9AjXxVeBMS6i+Ib65er5CmYpqkegShU0iTf+Qa&#10;aZJDQJpoinge4/3si88Xnz6mxbW+vjCX7RQpWgl0CWfP9j7L1JatrQIH8k8iAdVptmi3vZuEmYwV&#10;HSfZwjyOKJvhvLAd7aGaiGe++Ozhw4fPIGrlFZLY1jOXa+oAakPFiBlPbB+3yuAzs2H2+pUykcbj&#10;WysVp4v7xxQyszHAkIQHGFsZjVvraFJOTY8Pjwzi8iRFg1PNo8nNwi8jkkV+mIRSYC/sKlLUg+Nj&#10;M8QJB/unHLVcT0ERUkvUTbAkolkvCda6BhkKAnOZPLtCC6iRVKlGf32csYR/Wow0GWNVyxCxj+IJ&#10;pNzV1XUunkTZpQVLtnYAbaxM4yl/syDDq0RMeGBignIdwkhFFzj0qRfC5BOD2LQHmKsVD+Hy2bMX&#10;P/7xTz7++ecLCytYmNZ/7V/6DX4GZMzD2v6PmPIC7rI9lTBDzC8nI99sUOG9DaHiZH6enmkrsOaA&#10;Wi1rOcb+Kj8oO8x+SQrXldQsXi/mT0UF255QUWDGgknAZgWL7QAlgnycbBTGAYWrPrZ6+VW6Ysby&#10;WB7dJhYfqXP8RaYyqg593jBJzyZaVY7iKnDnxvw0MFY9HVeDehpB9jjzhzZMNdNKZkY+Ylwsi+QU&#10;Z0BTK012cb2C0lnMk147/iGRrepiAA3zBqf2TsKDZB0nCybqz06tPVj2CFMl9BE6eLEnwl8idnLp&#10;WNIT3peIuJRNeW1X7LWwLjuoGLFVZYIlUbkSWxPd4ARLG3J+K4bPLkeGiyT1+vsC8NjSmy9iNvxQ&#10;jHUjy5ulT7GoBou0wBBSBKMWrEOLx53NMV/cuaCbwp4R5/GpzHXEkvBm+d/VZTZ9bEzbGJoH+Uj6&#10;ih9F107Tqc2K2AVhOm/GLeEktvQ/lWSi1KQ4Qu7CZ9Ijb+g6UVSAyeD6TignFj4YZwoDWOFKqjKM&#10;IlIk77AIK6X6guGNlBOcCsvxo5QsMS9wOx+llh0jjJtC1F3JE9ZhZSMlIvoFV9i9x0nHAU/igh/l&#10;QUy6ccPoLXNBzIfB8MVFtGbp0YvIprFcmZgKpZhE/SHAxqwEFgx8LG5S+bnsAocUJXTOAylVyvlV&#10;X9WqZxApELy3/hIvXI/P3WFgrNNNSQAS+Cx0IzcO9PQwjkpmgHzvwXWj+Il5pHi9RhGkdSLjpiRG&#10;CEeyucq2EkuwdtIGSS8c2j1YIRX5TA7/pGyXYzWyJaZxSnHOTHfiQLwWLD83Gn162fyBlJx+XV/1&#10;r/HgXVEsMEtspAVryzNc9lKkTJsH92p6VxTVnABJ8KG8n2lk9olSMDIA/JZ1udDkHTEYCkQnZZoe&#10;kp7TbDFABJQ2xsYnCK7Yx/oKZHjUL7blmVoatFdCXMkgp8NirZTaVxMtkVEUzEPtaxAahSsNIDOS&#10;auIVz40FmAIZFT94nExRr+0gEwywhYvszhfTUXoY3HdatpkSLLSiIuc62N3jeIH61eqr4rYWXSQr&#10;UwZaOQSca+brIzPIo4nT0t7s0BRNeFPVPQaej76+QICq8Zo4DCKAGLfHJ6Y6SPfX3hQReatbYkLK&#10;mfCGIogjEm/tnxaxDuBELBgJeXf+x8Izw9fixjtWcSpscafHIGjBBbklUGT+oBXhp4dvgfnhyAAg&#10;ZLPLrAy+YO7O005oiEcUShMRZYFjhar2Sqg+yVTT0aIkl1a4kYmJIr/daxUYMCvj3xgfzhc4B6Gb&#10;KmnIia5AZXRcg3xrpXni0puKN+Qg+JHJklnEYmPtRtaXyeXApghiYgLCd0cfpSf93TiR4B6gMbDA&#10;3/vGOzOzk+SQKGaF4kCayir9kwNERpArAL1l54EycQMk3rHM1A2TGwnu1kR4xmXpQ4/9xBlFrZmk&#10;bSG4lsocIuuChDQsu4TxNhXRjLAqpNSjy7+1I8iLpjPNMRE+Sl+LBguUGHh984svvogXqXnnqUty&#10;wOQbtElUDdbWEf/YWue8ty8wo1Gy7OxNKCzcQbQAD65fv27f4XPkMbYJsigiUKns7Kx3aOTgsn1p&#10;65BGLvbetKkYet8D8RC0EKSZOim/oL306CjxKN2Lb96982u/8Wu3792FU0qtYFBnB5/kHhRmrNDz&#10;F88fP3uMXeulaUJTO0rd+8cXSDdxPGLwB5HD6elvpj3xRfODB6+/981v3rl3N40LL1pRcIJl195J&#10;wTTh14c/+4hOryxVUrYsuGlClMmxkfHh3sE+iwN2duDh37j7OtxY2BdvvPHWG2++wb5haeT4sCiC&#10;vnr8ErhyWkGf3Lp1E10b0vagI2TNOHVC+WvHlWnr7CVLAzCkOCzMi5NjKgJGyCOBRRrId+IcEuXy&#10;t9C7gbqZZ12Ofo6nYdWf1dfBh6PTruFNaee4GcP0iR6g6ktVblc+EnYMS8SLpDBxqXArWWxUgDDV&#10;wSnclYFTlZ8tk5LCbPMsICbE0a6rZnArdpPiRqbfu+Eb95HvR8OXGi7MCcwm5hG/g0PF2QpeyI6B&#10;yDG3tLywtomtn75+nZ1WclRIQrF48XYKntaC6XoFBmkcmSGIJWYpM9gIP65O1Ipq4mL8l4Y0+Xkj&#10;HeN/EwG9Cmnykxgls+sCjAozgoZ3ojHz/MvPXzz8YgaVEXCEDvK3ZCFwNXH0pVyHYXVGKBxlLOWw&#10;lVM/PuQNeFl81Y1JlCFcTisczCQ+LK7iwsuVR18+Q3KDUKKvhzYx6qHlrG4hvS+DgH4VHH8Cc5Jj&#10;GTQ+hnErKldxQzibkk/28TzKKVrGJrUiXi9qac+0dG8zZy5q1nXz1iwZMu6ZGo1Hjx6+fPkSnNdO&#10;O7Y8IWcLjRZIC21V+7FyxmDkuFtymM+e2ovGOk9drAjU2kXDeDuhsCFiUuhKKUo2TWY+ClF2CCXx&#10;gmdKLKAzHCqWiX0DIaU1Db30ioW52URqtPYo+1nk5XSFFojkn6HQ82ESjDjagjthluPCwYhrJXXp&#10;4LCA+B5YgjczBvgAQ0OjrX/1u++Sw0QXEVmq9XWKg462t+FOQMUhwCLdAbgiWYnkI44lan48MClN&#10;rs4JSKEshk93Z5sGDiq0Viv0tAT1/xFioy2MPpyRerLGeFV6ZqFnsq8sbk61DBbWpLYYvI4mxiF1&#10;CPgrbDwxTUxYtjo6kkL4PEPqNWFKeDGOV05HaMY8JJuaQZQ8HVCXuXDjpmKEg5IzL9sJ8UHy9R5a&#10;Ur/AU5Vu3S1dOxkXkCIsRBELz3kfY2IlhhIUJltAS/apTTfDG8Vw1pscifAqKxCKBGmKYaWiqZdq&#10;+VR5yX4TwF6mRLKHoau51vVsQm9Ki7+z8mDYM6mqF8Px4LdUwB+7vKzRj+CiDBAhasaQN/NO3Q6B&#10;ISIKyhTTJ0HvXIIcn6fjmyAEhzB6OelSooOoU8Wzs4Zk02VP62Yle5Wa1OgrWOFjmJQr8x5LAmKa&#10;qjpf51udVk6VLpA4ZX0xEBnVinmUfnb2w8dg7tLPkwoEqfA2msDRYYdwD+0afXEM0VYpQvyfTaBQ&#10;RqpxTDS1YoA09Pwzo+2z6rzkRkzIpOrD6KWLRIq9ae04zrGrcIaIMUtOALgHPFVNWebLXiuOrC5g&#10;ghHDn4J6GBZhsKil8SxV5I0PxJmh4ZYEJWfSpaI6BS3t9E2B+ssFzEZgNdL3Q6K/DFRTXnj5rSwC&#10;Vmfa7Kn9bHwjMcYSTIWZQ910JFJUXe0CM5suHo45OdZSTVIwI8ZAasIhMITDjbanircXPKzR2xSP&#10;B+camMBa41alw6SruF3C/QNTEdbScecqpfnLEuC3+AjJDKHShvCmthV2gFWajiWu6lI5SZqCFWtC&#10;RoQm2R7eRlKFfcotSWBy4kxQEAhBwCiCKG/W8yckSLNzLGvyAixJki34dvF0K7PnnnJgotJB2YNZ&#10;CCYAx90r7JOltC00KxaTzZUxTnxiXCg5AFWzmHoJ92Pq4iyZq1HCAoT+TnGttji9QAOVxeV1JlJs&#10;lliuKoK8pis2oV1SCmTCtfVlTGIu6qy2elt3Fkc0iabk94DabcPH90ZQqY6rHESkXEymhQnN0jrk&#10;ZZeW9xuySNz0qhrHWFn1ohaFNtCy/rCtXNsBBbkTnjfhgVsypWL4ntWYwuiTr8oHcge8x5M7ax66&#10;U+bQZwzBUtSN77nbMGM9/zFhciaSIMXtJvSiahbRrSxcTCWuFeU90k5t8+76Tw1nyNbpzFAchhJM&#10;y0BJTonxdDmxIlhBTCbMGNYr1hIOIavWv+FUVEdT3SrpzrIsOM6J6zGTpc4fQLVKDaNMGKcnbNXC&#10;d608FI+KyWVcGRxuvMqZgn950PPcQSqpxKMs+ADDPz0zef+1OyxAHDmWFSmTeCyCGPgZ/GFRkxjG&#10;pTAihhTUm0Bdt5mLs7r0RwnBuFvui8wMJpZJtK9IE0ELiWIye4rCW8uU4cKpEaWTAm06sdFhJ4WD&#10;aWbheuBJGSxkBq3+RzYt1EQeTScy2vRsOhLUnDVqDwL3phCvat7SX/WCTBsABfs6PHM6bNC7idVH&#10;ehxrZmkjOu9EBbtnrSt7p09fLJ1jJLp42i5KCPl8glPMfDsSybqtKP+02pBoZOTGnVvf/t63UUJD&#10;yTYVcCE9pEYK3jSaTY+fPvn4k48JSQc4bdp7IRheUKki9NTVl3rZNlQwB8dff/Pdb337O3fv3ccJ&#10;jTm6wMpwkDMacGdJ6vz0o4+WV1dVU+zoGOzpvjkzMzo52j3Q1dR6uQeDl8RLd9/szXuIJTwgQfPG&#10;G5MTE2kMyVHoijTk6OicmpiBpxzR+b179+4Ro3LicTYMjI7xR4nxkSFSYO09/XQLY5WP09bv8hLF&#10;3/6uDoiStaNMQxJ0ElroTbqkUxRhprrq02It3al8w1IT14htEmSUNW3+OZCH2zNsi3RliGwje8iK&#10;bbmx0PWRRwJih18t5z/LQFNudbWtgaG0AVohIYWJhgdhDAI0b7R71Z2BKUTGF3FQ9j1/KPAxmDFg&#10;1BUV8OVB7PPRilHbPTodmZp9/9vfefPddwdHRhXJHYawOcYqfRWQlEUNCFJtM6SiZfFrTeJ1VEST&#10;QKZhI/OfrIs66V59NSKdr974p0KaXPYqS5Of1NLSmaE1k/UYhDRdVFXNP3mEjvOwG82YBHRXIrz9&#10;T1SmxT8na241fFu6hUYOG6vCpeLeyOUupDWeD68T0piNwdIjTkbpN9GgSs69Q7yrKFFsKH6xWOvs&#10;UPWTvCv9UVaGHO20i3BMFAGyPkIcNoWOQfw91fkRMSs/xTinrjhUWziPyFEjyHdCp5P1Fy+QY7Zw&#10;i2dRJ4YUaBd5aQ9z8R0m0KIhZpksN8Rp2CjpWRRhJwyyCRkhVJE2LpJQTcWIHEbBoR1JKwOZRp7A&#10;apsQKWzJKA4X0kI6m/NfbjmaZ8a36bPXETpDhGHg+4CIxe6wGAD/SRBg3HnQRO8KCDGFrHd+sQBZ&#10;VlA4Mn1en1rcEwOT1l++N0tMEn7nHq1wMWobaUABuRGPmhexKTnsoIvQZ4N45IQEFAlnjCNoDb/I&#10;L4PgxqGO7IYNK4QkOaKQe0OPm8GKoIVXkM0M0zQhD3eEh0YYwaaK6to+gZSYRAqgRJqkwMGlIbJU&#10;jYc0cbVABlnkeVJrYoNOtqisE1uNKYyIM0B2XhEz8myHPjY3z52DQfM4ib6IoNzdr2IwroarR4te&#10;Smf4oCQEeHZKoNh7JOCQ+9Dh4/IpYqdiXjFoDuny+RRXaOUgB0SJz5tBT+QqJz4Ab0NxXffdyEj/&#10;CXc1lqrPwmiHzpDbAMaDB019um2QcUHyVtoXvxTmQHzxNCjkPm324nUMgUTmJJHbCjCFK/HEWYKm&#10;erShUvYTR4UG45aoTEdVwfJihQoxji4Xd0xUASonw3plYJVdT8NKiXKRSqOQNGe8XrWd6QOwJeb2&#10;i1nkw4uel+Wt76WvkPYXWVcNl5HveVLgwOhCuisirWu5IxvPeF6kOcB3MeIiG49Xx/dC2SDBiQ8L&#10;TmcVOdTAbUnINrAB+xalO1h6bFvwWFds+HxIWqlqXbA6v64zky9z9HLzzEtIXkqFL2MlW0DfqyHe&#10;zfNZo7lDZZtmx2r26OyFc9gCR45nN/Eopy7FFzHr+oIZBFIx7JEKZjicbLMV7J83pATT3HbloC3r&#10;j2iHNgJvuCFgb9ZejCDWzdxXyFe+LYzH1Ha1s8L53SSI+TgjSx4EEZ5qk2oWO0xCZjBulivXeNi0&#10;oUopgfMtb61qaQ+inBJMrZn3pPJxRqpGsDAeC5D04w13Kw0dx1FYn5tESKpyntwnaDGBFC/yEWKS&#10;gXBcBhFaiIU5AcdNdpD1g0wIbD3zA+7NytWk2VGYhJLT+OBQJsPlQGE2tWmMCSQOxyrVdKVEVoco&#10;eFQl2bMR1MC38DHFV8R4AF28reDVCu24avYRvmzx2o1mna/0SK6xineCOpZOZFTjkvuImSevg4/j&#10;sgGvYfNGnYWfRWxakTF+kWOPq8lAsPOjHVWwCUZiyfJFjE6iPHzT6r/G5as4UO/HE9GBNcGQU5C/&#10;BWLjs5ecQCBjPjold3jt2P1wzd1TalcyEiR5eo0pD1VzYUYybsC95B9sLMunYMe471qcSb/zvz6K&#10;IjDp6VTWzGwownFyBEuWem/57GVMZaRYkFNLJeiJgQQP5eEc+ZY6vMtQxIOJLU0Lcs2IK0GbqZZL&#10;bao0gHFfpKiGVaGeD4wDBDyPTzngolduD1yVecoZqpRy8b5NCBci40uWEjTqD9vY0iGwwRsRpOA6&#10;cNM5xRkEzguBiVPIPPRkw7MdYWMki+im4wH5kNh+o+AUYVP82U9gheA1Z4fmTjTvmFZO7FNrZ1Hm&#10;wBfv7sXtH+wfslaYsEkJBENoKh1s/KochuIXJDQ8AMHU0VuFdYztgiIRCCCPZgMcro//ijli2yJt&#10;XbR1ntEaTs7vrc2GtmxXF8UzsObSxYtVxmKwZJwji+fgqCehRMxGe5aNzXWYOZzhCgaQTtrco0vc&#10;BhUVTZ27p83PXs5jjziY4eFvbawFC4a552gwDCJZl80zszeHRiXB3bl7H7+CGhVsh66PJHynnbUH&#10;0+nzLx799KcfDSBbTVUd9CrqE/hj1yucRAtnEcoYmhj/rf/ab7391pt0MrbUntqFTG0apPEIEvCW&#10;F+lts4wpgAtLC/jpGfSaB3CmCIVh3BOWdPUNDo9NfueXfvmHP/weNDMxiHM3ndXxxJHyOylD6oB8&#10;ur29yZKeuTalCCsx58CQ6vtkfFDLHegjL4Ho88b2Hq3/3nrwgLzG408/6aMPCbLTkXDAM0ibrSNW&#10;hkxIqmElrJpjz3L1i6E3/Su2Ik7B7LKvI2huBwjimWSI5a/j1DLFgpusjfQh0KvWHgN3ksrjzIV1&#10;bMWgtBTQT4twAEbou8Xa3pXGQvW6Vc2E5igW7uGmh3Vi+pq76CTd1A95vo+disHDmuJQ6sMmoApq&#10;FilCYKnu/vc++O5v/pX/+vS1WaAjBNRnZmd5YwB6e1U1SlUDZZYyRxahgVayKrXNK5ipaOaK/VDv&#10;qP3f+Gp8cxXE+G42XfVJqOsFrKiQRg+0wAuVPBMyh9ojCxRPb+n507mHn7OjwA1QIST5RmzD8nGO&#10;2qXnRDQVB08EwDqFHnJclPiLKCXto1HlFcFEO49BRNUxSZ111RvCwSZf0YXnjy+WGg52AepQ0pI5&#10;0nGs0ySZDihik2XlQgbhCOiytXH/QCxeo62qOYCmJiKw2VnqOKS8QgotII/xpFyG0eCsJE1EaQJO&#10;KJFAygLb8KSsEAOHCESlMCWL1X6HYNOUMygpbAkznHP1S4QLWQm2DxD/st90ceT41XjdJBL0FKtk&#10;K6aO8OyQC1i+nIopnkibBqShu668nkhsPpsvdJ7427b1NuoRjuYpuQ7PSaIeI4MEIFqRoDyFa5uM&#10;siGs1poxxMZgXINIo8x0CdDQ+pvffBMLS4iCd0oWFz+bMzqSGG0mvsg4tjAKA6wMWGd49lQ6QsgJ&#10;VC8NOthBfxaeEZvwfUdXQFZV/mmCCZPccqj0VYOTRv0ibdFh/hC9M0mCCkVBiUYqy6J42BL0rRu2&#10;G7TRCzfc1QX1DZcIY+hO6uqC32yKNmlWD9+wA9IanqWgkNHa2jbF5Ow4ni4FT1avEDobfcN2aPYj&#10;CHt4rmjj2OiLZ5HOK3JB7Ig7dU7OgxUvr3KfCAkWu2EiZzGEtxuzAD3XOMAIvQjHixEhaJuEJucN&#10;vie1wpX6SHjt7BrktOIN013I7tccXXD5OBq5PlNIJFOnL4hXFL1w6oPXx+V6dUwadIWnERou7EZU&#10;sAcYfCZMLw0nxm4nKdaPgeAV4p8C2/Djg0lrsKo7TXI+WhzBUvW30Oiwqju0ZmVew3HTI9SQBTmG&#10;cMU3zDp2L5XBai5rJ/Lp7BlmR1yB6CKVS6ow4Zyhar0Pi91CET6RATfWSv+kNKfw9niR+4y3epY2&#10;gtZBcH7hJQVDx7wCGpFJ8OYVkrMEArzQkiqekQFn3DAriVZK74GyGdBBfUc+hUkJfyYyiKmaAD0m&#10;JcbDUqhgEyFvT3qbSgAh+HGdqk5JGZxkAB4Z44KXj7dkF2F6zyNggIB4ZAl0Z9Pm0v4XQDPV0CZw&#10;MT9R2xcvsJuNSqVWj3IIra08KGADFgIXkcgaF4P9BMd5YGiYUIeRL26MFQMYJiaaA8xCAqwkFb0D&#10;FdWw2y13UUeYjpCcl7b+ZDT4XfuIN6mxQdzOs4t60OzIsh15aBXCscj4O5otVJ+3Q62hsQXzHt0w&#10;LVHV56SE0gbVfBEvcBu45vCweRBlr4+OuGHjqKqVQvY93EiCd4I63iwi1G0NerAb8cqEurryLDzQ&#10;FG6GNcCSTuhYTWZ9fNXG9HhEE3Ai2RDsEd1NMz8I+HJmiwiggAxGA4+OCmDiJd4MjIj7qAFFY+Dk&#10;BFY6z1BHaaIdA1d7TTDLFIQI+1MzRnrw0LKc3d1URmmAiQYTUuvq4YLIX2dRUegF6St18PA5OWAQ&#10;xBGahFcjgVB9YTXtVDfxCJCMQvIadLcPUxNhLjYCeXk6JNJsZwcyGkR1uxCwxrAGNlSVAG04R+kF&#10;WQ4eA+DzOi0zbt7gcwhm2JWhbkoDq1UN4OCIXbhEXckRnmbXePTGBuV8qoI6Xdso2zth5ii5PXAv&#10;rglrP4SHyckJbp7NHnwhRUvtMp7J+PNtSUqwebEnRnFnJyx7eExck35lBDaREb6kiRE/4hdHoWzP&#10;zDA01eayeLk89sL8ArVeCQtRoncJZQ/iMxwKggIiWA5gftEKfgs38j8MKXxiur9RmgMnmZJkebv0&#10;uRqwzid2OI3IxMgw0RhzGxx5kuxdRS6qs2BATJ2ZY0ThxmSxKSxI3qmuLB0eBQatcTrEyHAYAZNh&#10;9g/2oflhGY7Bevkb000dCsPBsiTK4sXHj59SSEhdwZdfPqIzI0BVekNvLiwsP3n87PnT57yNtbqy&#10;tELzJ+7NPk6b26hKcTrwN6wYetHCi+IMAvkihWOzxGNVvHidoKjiGdbtPtXJm7SNSk3XPh2o1589&#10;fcacspswTRSdcyYKdewdAEVN0f+Ejg+TEzCO5uaePXr4cHlpiXlPrU6/0meiQ00IOy8tLxLYkMnG&#10;qLGx2NlgW/iFuPVcC9ueqtp+iJwIux3QZb6t5+CseX55eXhslMMWoTEcm/GxkRnaf1+/mV7nSI8O&#10;T05fGx2nLh8aWt81Xk9s5kEpEQsXlLkQPnzydJGem5988vno8Gib4PglXLW+4RGBaJhgwyMDI6OI&#10;8lKN/9433wNaMzEmuHLOhJsCM1UutIw26sTYOAaB2WG6x8bG0COiHSnsE9Aj+HCAVWeXLQQnM7PX&#10;bUkXHoRVzLQUT2MlizxML9OCfGByapL3bG6jF7CC1jltc2jWQLC8tsE/lpl9tKoh7d6/d/+9N97A&#10;bfr5T37cxwJMKBfr2oEzLCuEuqxo/PBZoOuYvqBR+7yhiGHYohQq0HJNpoBiAOJZ4g98LtaJX2FH&#10;cgxC4IcsTXtNMsE7u6DU0DvxjIUxU0VmHzYuRPdWwlf8ZXxE1SBboUvhxXEPkiwYec5bUDX2bHKL&#10;qvbDbCDJQIYNTAOeLGwdoE3ZCiRvCZ/kfou1AepuHRx39BKAD8/NL3z6+Rfrm5sDQ0P676JO9h8w&#10;tMEPjS9Unn7Z4VDR0wCzEbe8CluuopuigQZMvIp6vh7eNF40jomLlYRMQ+Qs/2gonqWEp4pA7DXJ&#10;ZJDuYlvMP33085/80Rj3PkSGFAeGVSkfuoQtARWm0OqeHIPLFxEmGwwS1STVWVkTWS1MRDJrHlXF&#10;kgraDpQPlLPZ0dUyNTN689bM3Xs3bt+5AekxynZbVrvR13VQBRFoQ7bIltkhJIElrLIZczrmcMSy&#10;g5pRK1glCVYd80J0YprTex0nx0YgUSBgUrXPwjfQL3G70QXpJ69oxYSJwjbW4fn8y6Xnz+niOM/m&#10;4C34tHgm+O3YN/H61B4zmmFWq2ZRy5XHxoW0cxHq1D3IdJlDJk4kLFGIOUJfGG/uUHSsq0sDK+gj&#10;/MQ1ZdnkVnk2hhpRPvS9ODWIZzh2uDW08vg3AQ/6clQEkXXkV/Htoz8qoxhXnzpDskwCjyS9uzvT&#10;oHyo+f/6b/yNFOgo5yojM4zdrFFdXjYDPiSjadsvFLHS4DfRMAARIwhf3PaaPBxxEguVsF9smzgM&#10;R0cqvzCb9SpCrpQoeR5yAIENMCJMdqDfWsnGXdXo0IXrjRNWm3ngZ0Y3Um506Rg7FZxaW4jAJIsn&#10;C2Ndrqz9w3RBERGkYdDhPipJEjkYXJlClrwLk6dA1mWSvmlFvuqJzK6ap/gEWIpwt4TCCSj86NNj&#10;btuCn6SAovDNmephylNgaOiKqIcdeaXAsSj5GDoBHKfML8Bt/LDq8kmoptTJ9i5GFpVbG3EiEjUE&#10;GicuyqDJCgimy2Ll0cIU0jRYuZW6drs6WpDtV22e+rLaTCEOVcuU+9HrstQs60r1Wa7JUsMFYT+r&#10;WpNmRHyWlRhRlcVxtF1PPG9xgzBQJG2nK0qCNv8n/yOTdUVcEdxlWGRPBWDhR/oruu+mQ3hrsF5d&#10;T6daEI7JVcGWZ3Gdmr8i+CFiVAOKN7BqEg3yufapFOjr1onktObmMfF4NMy65t7KZpLjZjMquVSc&#10;IuwCH1nnqJmuyFYmuVGlUOgEsH9MR3BBZiF+qkVNzJfwiSQvVwtPAcbL+3HXuACLHGtEObvhX1ZU&#10;MkuCvK43ywnSR1Ov0dELn6sVimnByakIUuSKc4vntBg6qsEA8AnazwDewnAzR8GPbMSxu4NnSGDI&#10;latYQuhL61IGXDy4cRCmgSyOOraSt4gCpvOAdLOOzqXlFVYu9H3KgHiEANs60KIcKabiklICknwA&#10;WgWC5X6U3sphI/afevTEhEUuckEqSEUyAT76GZxjEfeKw7mloFCGkTRAhCPEFDWWtAA89MI4juET&#10;8ykMQPFz5UwWYS4ZnSqWVY1XiYLoOnd2RTulvAT/E3zEjaZ2AKnV01OWBzdZLxaur9JISmOMpVta&#10;WOQqeqX8vdJZhYRZThPKmO5+vvgHfdby1GYzozpnuh1HxBxvXH9l6IsxoS3tNH6OPnLlu6z4TyqM&#10;N2gCOjrs/4teHDhrWv0qCKE8lY04w8yyssUe45EUZx7tzHPGnu3HhcWAJFPXyVPJqjtUl4KZ5cUy&#10;3eYnFVaUAJCWDI6BS1/iezNIeSBgT3gGj9cbi02lVxdABa5yY1S7x521WpLZYJxEVVupjbREI7w+&#10;5cXT1oA+TgeADjPXZnCYGGTibVY+UQ3bls3FfIKIqBjR1ck6p2EUmgoh0IMFnpK9oQISNOTW7Zuv&#10;vfaA0hTWtnS7VDXzN8NYNIyi6boawxiMErSPJx5f+yFHigtPNXxxcdYP76wgrXGFFBjUPGbSJJCo&#10;GhTrEW4nTAkRtpDGtN5VASyXOCJRF2cglLREc5p4sSRtUlwgqW9hcZEFw7KBbZ+jUCqyehipduMw&#10;xaBB7N5cX8fzDookSmXD1mSDeSg+3GRa5JM5VlJpo2wdq9u92dNDi0BspoCgyT1Bfe/zzNqP0Lnd&#10;QZAkOXp5BFptEu/hlUOagg9UaUAg+YXFeVyrUAN2k3hXpsm1Tbx9Tg5HrR22JJtaZT8lmHxCjECF&#10;u6xjfql0HViTB+fNuy19z7dPfvzxp8AGXPfkcB8WzMTo6ED/EKw6civ2vGZsOzqpIJ69eeud99/9&#10;wV/8Nt13Va1w8uwcouotS6+349PPFv7h7//D3/8Hvw/0dbS13nR0oPCx0Yj0aXQ9JmcmB8YHx2cn&#10;v/ud77byKgsfX45yCGtCdOvwuiHXdLQwmG3/2T/4R3/w45+sLi3fv333pg2UQRX1hyITx3bqmpia&#10;GZuYLtjbBQYSTF7OrFFIn8CgUpZAWFxLiMId7m4dH+gt4Fjyh028v7+FZ7a1f7KxcwAR7fXZa3Of&#10;ffZ7/8G/f29ypKepUXBMTWn6WLrHmSC1koV01E2pI1JCWnTAZE94QNtCGvxiYXGB3WftcV8v448d&#10;rlMAuiBXkKoKLZZUQFszOblU2rP+zbOlxgPjafNrbIKBUKIJboMBsn9DEfflV+gDRpAQUIMCXZ4I&#10;/wpKC14N7BVrp7FOjfpVjWtaFALHUI/QO/z+D3/9N3/7v0H91sbuHiAEHX4k05r6pTjKLghJNPjH&#10;Y9d0kJSNwNG1rSS9xO4nXdFwatzmEl/DVfG1hDA5YRoJ3LySLA0v+g4OxHBV7UtjXoZVVX1p4ua1&#10;sb4gOnKyj48N4tD/we/9/f/43/t3pwa6R4d64BKm4Xnpg5qHwB6bDyXpaE6As4NuabBC4GpSn3lM&#10;OZwYMdHvmYqRMou07nhljIqsc/6Q0w6ceg5ojsxKdxc2vGtjgx5uq5vrKPY1kWinHkIdstOTvqFe&#10;SuG0bJRbU6TKMQrfJ+nW0kmOi+JcMUggUAKmgDU7SI8kr2qGjcAjB3RbO1aIlYZKy607M2Pjck4h&#10;lJHRxzW1GP7sjP6q4DPEzow3qiGgXiur20+fLHrahCrCdgDLZN97eIUpBzbLvbA9xO8z9ARi0sZs&#10;GCAkDW9CEhqHtdl48/+cMpEmomcGqV0P9CLya6/QTDADQ+II4RkFCbBCN27eJSu4vDpPnD40wtGK&#10;2aRfRXRqg543qiSSS2fV8Pn8Afhq/W/9yncsEkmlFqMAEI5bjok3nok7y+v4WYCvWEDVzKLVG1IQ&#10;EgfGalyyNIE4O0EYEjVKPWU/4K5UTY6WDRIInpkyQfvkyLgmN8JTsV7YlMraRMcua7VxOAVnR29U&#10;5I9RtMGp8nnmr7lVHDRyJrgu4Cw0ad3Z2t9YRwT5Ymtjd3V5k5DGdJNai2YB8SrDpCjtJaPMooty&#10;1pJwoHJd8xW5oMjwGzWE7W0KiWWdIt261WbezKHMNDCMtn/B0ZeqYToy9CqNKDuteIo8VsTQoBVb&#10;XKEsiWw0bJAMPXKC4H0pTFI/sbS6WZ18JsuoYolKuVib24ppM4SQA2q9hIYpUXvMj4GQfkn5r0yp&#10;GQxyWJIrVAPUt4twUKXUasbxP/hvcCClVwVCfN0Smka6MDL2lTrzR5iGNBpPbkdymthwUUjDUOJT&#10;TGiEspXspLdbuvUSM3ALEGsyE03Vk0Fq2EqNTJ33pmxiVAvTpoV1FLZR8Y7qy01dUC7Px5ACSfLh&#10;ep0hDFWhf1ZgRccGphWEc/FEXPp8nPhWCFC6Gf34HFlcJLRC28GoWsKLgYRVvOVRFDqAY0q21zRn&#10;lxSdcH+ZV6M18jbRkMlv2z2XoWBvc6sSu3OE2BeDaJz1QUoEZwvdNj7M6DCsfUlXtMc5U/YUfd4I&#10;pJI10i81na1XgYGuvVopAqEOifx5zDj0YcZr0hXqpcmmbC4r89J+xJYJLuly0dIttMhCTFYseKR5&#10;hZqENNjaYSqpwF6qjKnPaXTUrUCKi+sRcIOsYHk2cgkMerOJSmQiyL0BdhICUtKt4kCHsEL3vC2l&#10;PXrSpYnJbPlbrjHpUsnhBMZLZ1suUjluKY6pefVtnFG6jAqzWNbUKAR3NpOn1jPkm6t6/Rx2fEqq&#10;K2KyDPvLGTYkThqzQppsKwt4+Ft3MzFPIv+QGPjd9M7i5hk62c++bIScwMrAQA5b7G6+DI/9RN6T&#10;gCeiENJrUxqUjkMm+o3W1CqwKF8zzlZmYTHgAMyMh594eQEolVPdSal6sAJE+GB3LL4ODZeISHV0&#10;ZPHJ4cfM2v1JkRJ+13RfNc9JQpVhLgpWwwgnRKAGpvIzEdcWamE0uUgNnanjPJu5UNS9MNHS943h&#10;yYXDzOlD9pTuJLR5Hx8dn5wYm8TTo0QelJNUf7U34fyo/psiF5m7hlPCPabzg09ZJfIa4VjvRoVx&#10;gr/KMoXeUl6QzpCwfxy+MqMa5zT4SvNQK7MtM6jTMb3FTP4nADbgjDCVAUaWJn97QkWWNKCy2DYY&#10;SkTPutE8p7kLWjIwTagnhsfA0UvKhI1FFu3Wrdl+Sjd6OianxmBtJWToxLFRhprcQV8XpfIUYPQP&#10;9ff095JeovCD04qhY6/j2UTICmES/HuGn9QEtXZNUs26OnAbHGRZLE0qXkk4F2nj2ObI0xfp7WZ5&#10;CSmSdiNpRuZcMUyyES2oNb1AB2BxCeaF16PkHWK5WRzb3nASpRmsLIAI4oEemgSL0JDIWkAPffzs&#10;eRmdLAP1u9s6Wrr6Ltq6EBsCEIKoDjmSZBpPBbOFEQ2zRXIx/unW7vb1W7NvvPUA/BtQktcDQDPP&#10;5xbVUdFKzUxrEwMFRj49NTExOoIwF1ym6es3Zq5fv3nn+p37t27dxfm5ff3GDW4SvhXZHX6TBWQA&#10;XqRcQS42sm0JEFIbGhmenbn25ptv0ANn+vrU5LXJ8elJRIdpokKLm6HRUQvuzc5YjaOjb2bolQiw&#10;cZIpP/KEfQiiDiPnNcHX1PTkFGq506xupB2gtI2gItDZMz83h9Owu7628uL5xGB/t5FLSlncLLiD&#10;TZxyygsl+VC1bZodKQbt0hATPJRNxhSwbpkehke3SC9WyxNTcGb+dgsQVzXRIuoMw9XhA+GS0WSy&#10;Nk5YqVn/OjCBHM3SVFlIAK3o7ehUCCmH18oZgfzmPlXWlCOwQqRGI6etejGMahP7+kynOt97hyeT&#10;127dvP/62NQUawdxQxLIuCA6AGYY1GEv22LRSBi2IZ7Eibj6Kn/B3V7Riq/rF3ivnnwNlnV5iV+9&#10;rc68xmtFTPl6lsYUzVVfmjSp0/8x4OV9cI3JjS8+e/rok49G+qE8mGAmxkwqGBKp8WPhaVji1BRr&#10;y2X0VY+gSw59EtEyPMvGpxZRSbFkBzxB5N739DJK6+s7i4vgsYUTEjtShMNpa0UGx7FRAXrPbQjD&#10;mNK3niRqteI4af7biPMCb2Gd+CeHi2VvLZbJKWiWY8gZtY17ktRpTMkxAnMNVIFS9JY2bum8envG&#10;u1S0NtQca646ulrxTPVLN/egMQrBk+Hs7c/tSdrC8FTeyHJlezDYp6WI9Ik5Pc9yeursMAeenikr&#10;NVWeIz41EfI5XfYtcsYsyGpHBwjgjCw3mOYp+5v9hCGlEr9/gPJjLnVKLNLVhTWTyZvyLcfEZ0zd&#10;By62bRpI1/5Lv/wt6/D0A0H4sMhwvnVe8S2GSRpi+za3iBSpmUCaHbXTIhNzMvJNKBvpUWiVD8Lu&#10;9MNuQTMCLjgMpp1dojw8Jx+PkIZIBrEBoCAumOph/CTZmKzo7DTATpUcdKHSuUWCiqPcRmacEWPQ&#10;OctzZlv9oNLRJaS9022blpLDhWl2tL1JduEE+iB/ewahjyRALu6OLdP9jYiBKy/rktc56QlRbGOK&#10;GL+uCUlhqaEch3XSMyycfyBtvB80CzIxOxFUVHxtY215GW3iJcwxGUkePAxFmfdk97DiHGzMGZGP&#10;nl6qVngm9impf3LVqcW0kyAVR3D5cPSBqFGaIrbhfivty3QxqiL+ivwoM8ocsaRCTaEDib4eO4pT&#10;Z2JyirxgxTOgttw88A+4mkWCUfLhCpkueMayMGv/c6kA1XSMuSrajkSBx57AimBt1HgbeosGy8EO&#10;pailbIgxLK9Id4KlZ9WBjW4sDot/wefaYDH1cGkCgTdAXNGu2pupMIF8ZkHvSte3IUwZnBSrifNk&#10;oSTrik+TXJEGr6kEUca08kjsCT6Lp9OvSpU8e88iGMLokxPWKtdSd9tQAm0uCBrbnBflJOUGiWX9&#10;FOY91qogmTBbywWU5ZomKqdGUxUn8GXEomA3JbMmRhgMVW7huGPFIP9094q6KejNTLnbgj42o+5F&#10;LAJ2ahfYrh7MBlCONHcSMr6uSCLPQpSZ0hHaPtBHlcpRw3HDyPCFLLewiDhydZZbeDBww4wPEWB5&#10;HA24KrgytxpiNEjeALMJ64ZT0HYDdtsMPh0hHq5AZQs3k/5IWm/T4Bkc3lYFC6w5DEqCflATG6fw&#10;UYwz8qq86EF15cEXB7LUEVhDsPD0XBW5V/jYk5Wsqewv4W2Rn4QBzLUkKGYtva1sMywTxjhLGMI0&#10;P6epERfQl2dAohfmS0/RVeF5xhABiPPJjJqD1E1znmOAf05Z/FwFuNP+qBDuZE6amEpDaZmQEY/y&#10;S1mVyp8oK2lVmFoabAwHKyR4WIJJXYY6jfBwD5U2Q2G9G/bXIq8YMmwHO+J50ERM2q4F6XdEakbq&#10;Kc2ImlDiH7F8MiFHvEld/0q1mXNrROyGePiv165d453YQqAowy15DqbEzZDAn5CISAKzBWqi7MSo&#10;ZIrynZ5C8aoh5RXWT4MC6gFmgpFLMTueQIpoR28QkFX5284SyNatb0NWG9oA0TgcJGrEW+GI4t9l&#10;L1OaANWwE5BS31rvnANN9jHLN0tI4sTQ6PC12zdv3bh+88bsrTu33nn37fv37+IWYuMhguETVE2l&#10;8hs2f9Jis1sLaxBuTWyvjEwjYWgrCd7EDw1kKsMSqXgBVKFFwyFeFzMk5qeYSg0j/6lvFDoKv8vY&#10;xwh4Ed7GPLrH99WJsgcLuvlQx7Y25S4mpxl1CcEoTPL29gYOAf8EZ+BzJiZGHrx2d3RsSC7b4R6H&#10;cQTZVGPDTecNnOUcPWgVd5u9MM6h6yVHlZ73KMEPNKgBvkFleAAnFbL2+KiUOqJB2Kx08r42PXvj&#10;Bi7+xBROOUrLkDWmp2bAYsdx3GlTI50a/UZkyqenZHoPDnGeWkl5cb64vEQeifMF+WUiJqvA1SwC&#10;zoe4b2G34pwnKGsN4Ojj71NHSVqA84KVZlsCGgywaVO4BOoLEZmxgvbGjunsG+oZHu8k0XF+ARTK&#10;ZiVSGx4enSR6mJwpx4xDtqu3GzHF9775zttvv54WUirss1awOviKhDTnTRdIJfYO9t64MfHWWw9u&#10;3rj5xuuvvffuu++9/z5/vvHBt77xrffeePsBUQ3PzomAMWPJkH/FpwPhIDHA3KSrJrAIqs5WztK9&#10;9Pad2TffuHvr5iR+P3pPXQM9/cjNUSvY04uLp3pQzJ2GxVYdce+N21JbGrCGG2NhU48VRrgoEevM&#10;E585EXEYHh0DVx6DG/j3/t9/txs8BRm6taWRPioVIICpx1OkHfStuabQjRl1VpkJGoV5msQQIw4k&#10;RUdOGjs0bF49QqxKuvHCoJTulSabsipsH6O4KxqWgLNYDm7JlXl2rLkOppOLX0a0yR6RfCg/Tfkx&#10;i6VXQSaCSJOE1d7ZFAO+FgMJpg0wreaAEqAAxSC46dnlOSu8ySl9fN587423BkYnVjc2f/7ZZ9hK&#10;amn4W4Gs5FYZwmBlpmzCobhqQVPwWFySeBqVZM1/K+OSQzr5GOL3ygr8eV+xC5Vy/UUhjTFgzHvE&#10;z6QJkEDFP1mae/rphz+5MTUxNUE6EdFLzh2MuaduZUc4ufDx+Aa6ILVnDB2DBhrDbUHR5+PEBDs6&#10;4Qft7W1zMGGv8LwJL9NAgGa7+NXdmOoXcyubG5SgkxmDJ4+qiUc6uwjGBHENGom4+OFJOdHY1Ss8&#10;tODaqI9FwogTgYWBWZmcnOJ8sYGmdeDFACoEzcb2vM5zDg71jWESRqHuU8eOAcClhJigITQqgDWN&#10;+VHyA4cHw04OoZmUgGCmKWepNGYjiFMPqEDmx+6PBKJ2SMNLC7Ruwkas3LSbcsQsDAuBQjuLF6qC&#10;RVAwKSQcPvoMO5sYwOowOT09yWnM6mbA3//WeyNjQwApxDMICpye7XPbHZ1ClljRgMDktC27TYtn&#10;wGigFnq6NG2u7zb/+//Lf517tYOgULgV26IuikMb5fArHH7spZlrtAwbYpg8oQNZcRig0k28EeTA&#10;SilcByTwqtyNXUlzSCoEct/qqqfqtKL/EzVegnnF/6F8zeqLxOGKSNjTYEC1H+7bKUkXIQkeRsDq&#10;eVd9J0+Ch0VgIHpkxsagNvYHA4R/I5NFikVmhn/yN1ZDRJMpv6oNkJLd28PeDYdNIXa51JDpaf/S&#10;3Ts6Nsn+DZ27WrKo+4nlwgxx4qrlh6Ps91bTMkqWHCABQ2c0h2KEokHeFoxBNJeZTp2MMk3cM3cO&#10;DMZksOI5giW96gELiMZYnOEixMk2HyLYf3IWKrn64uwBPKfxsXG57DE9uJt2wDg5wtPlHowztYN6&#10;zwVyJEoUqmTooHykraeBNzuEPYeR4/G5GmPOUsAkVI0Bt2FhQ2RYuEPZg/qMBnsc6kU+FNNL6Tqf&#10;ntSN/jSvsH7iV/XgTmP2DbesMT6iTQjzCR+dL37XjWUQ0gAVuFWa82AeroQLSThgGKkNUJUustGm&#10;AZPNLPNkz0cWZFin4hZEEVGINoXIwjacY32aOrMYWv81WHz9vgwrUAotl7yp1Kn7HgYZ5946Lhjb&#10;RoYonJ4SBuhBJmnGUPC3klNpG8rju/tDZzLcMroj5q/maCAl6Ahx26U03V/4Er/ClMVeyzHl48LP&#10;pMjKkM0xCSHQcnl9Mq9DfUtV1Yc9V10UrTEIL0hvlcsmuXHOiLGP+JwSWuCHSGUDmg5SnENDp0Q1&#10;zLtJnkiRlH5TsbO4AtUX/A0/O6evGS1+KzRfgABx1qShJcxwnbzBf/LI3BDPyItckwMeo0GIRFEK&#10;twTKGvkgKxZ4lohGWBiN4a7jiueNW186V1ZtmT2IoFzCS9vmUmdUD1jcD0uCero9A4JIYVeji0qN&#10;nAhLJbKw7lBJ3QtWFlqbSe6bETPNkmevfRE0yyIfTheeS84kOd/SHWo0C+uXSSVr0Y/mgxMc7vOY&#10;iR9LBE99K26GLYZzjPWoNqPV0orx4WHxErjrEM9SHHgqXSHy0FJ/LTSKcBtjbpJVFE3dJYowSuCI&#10;u+JdHt3qdfbBJOTxU5xDQwDxMM2kajPeOom/UOQbXRjY0sKMdu/Zi1AS+46GnqIDhuWOKuU3Chjy&#10;XNy5iUObJxQzs6HYEcBNFDMP24URoX5DOV1KaHroHoCvT9IA5wcwqc0SOdQ8yWt1dBAZsP2ZWXqu&#10;wY+uKtWkvk02x0ZGXZRY6NiTuGINht+aiCiWWjSb6EQWbngmAXFdwwF26W2PEjduZzXeTsgacdu4&#10;R/pCJhsD2zMOSRIaTWeT2jG7KMrmLZWpOMRRtNoHIKmZimHoJXYVK6DET1ScUKUNvo/53aOKFyID&#10;xX5cEwAOx7Gg9yoZwuctVSI7N4EsmF0VvcRccwWZGCqvaFdlPSm2VZ0HVboPvO/9h3vT4F7YApss&#10;AkrFTU10OIklZJROAddYNnjIjx89Yu+zI8gjYFVYflTm8GKE0S32nRybevFsHskuSE2cWRxzvJ85&#10;ogiHe8MYgeWFeU65FMmGNe6AnMTstWusQ6ylZWbAp7hE1O3DRqNUY2n1sH2gdXiqa3jis6dzP3/4&#10;mMY7LCqa4Mxeu8FfaN7iWpjsvzy7d//u3ft3RseGceYyDUyNDisAtWR2NcsoqLeyBokp8lNkbdBl&#10;ZkL5L2ckjhPSDPwus4rNIBPTRkjT1IYJIwkOywg4UQ01FA7kIAnNURsCm8U6HRQHPcL5sWCKZeHR&#10;heOvoOz2QOOOEHviT8LdLEXWH86DnANFr9jQ5oOlLlzK5nSNMQUcKPy/49nc4r/1v/nfPpiZotR4&#10;6+XT4fbmUcU4WwCrRKbbWzkVcJ8ALNjOTGVWYHo/5ChkeBk3fuqWSbPsVJsgyyFKwvnozSYlDspg&#10;Pln5F109MDGEm2kNOTlFxgk/8giFavw17g+DUFtJcQlpF+fge0RUniCnp1ZotwIDIZZAjk3RQAqP&#10;INBwoB2ftpBegKMAR4wTWLZwEm0xa2SnAUxb5pbX/8rv/Mvf+bW/NH3r1urWNnEYiRo6w7JdTGUL&#10;6qd9dvLYEOSUOg4fRipsI2b02Sv1lESK1I9ENckeJRj+KhmTGCf/K+tbcZDFFglogle6kF4Rz7yW&#10;U6UInlwQHFJ2FnlUOqV8+A9/9O/+7f/jZG/n9MTA5BioItD8MGA350/EmtnmgCOsEIBLs9/sFD8u&#10;BAmsZfr/qYmFAUwZniUDxTdhEwEBSG5owXQ3PX40t4DQ9SbADgPP2gtrHYVoGb+hzKvJvh/ppT4q&#10;65j66uohScSWOLqa1LCZgw+ki+/msbJjCQOOCmdLwOWorUpwoSRmBzM/OtZ/79512lKARbB4eS4Q&#10;eWS5mLgSCM1f6jEy/BtrF19+tvzo4YIYh8UarnhVIU5OMSbF0GZs02GRSrkLXOhMQgNFJZhIb2pt&#10;teLw6QCAeeEIAy1lbWMtuYLNXlgGJt4Js3tfe+0egUBSAsdIv3vuy8VoIpJRKc2KLRxOycDMb4g7&#10;5lJJ9hDrsQJfPF/68Cc/31zfa/0r33obt485VkCQfsayJWzHxiNaZCwl/8iaGWp9aIWhSrolQaEF&#10;tQQ5Vp0NH8vsmItJenf4UXDd9Kh0K9NDg1Va+p5MhXs4ULr9z22FIRafEjiGiTLc482N/eXFdfhj&#10;5Fvy52hn+3B9jarKrbW1rdWVzbW1DWTZiBDwTkrkO9CbhiUJBGXa47Om7ENALrVcad+pu435kI9m&#10;isMyQrJxZ0TbB+kv5khFVABXSYdOdhlimjY8N+9Qbl8SjKcNySxiKqpupI0Rk9BCy/oOuIncNjrg&#10;MOKIHWFMHnA4HmJsq6UycsxyLQkBIj7TwnqJcJwKsPxh5O1hFACngFUP8jgxOqAhSvJc+GoUtYMN&#10;EFjyBl5ksjzzMekpzHL9yQXW3sm6CxVV1QeuYKBPM1D7cHPNwFB5rlQ+WHVASYDyYlL18lu8np6n&#10;MfrWjaQ0zbyNE24+lF8Jga00WK2wx7tt6HuFKsNdRakyhDql3031lMdMRq1qf/OKh4jxZyWeQy5P&#10;NTNFHa43QuikbsxdFCeqPBvJ/XIYrGwxjRBCo5hQat/1aSINzOfyfkJiXIEKPyofVRQLBqciDW0u&#10;cAJ6gmCWPr7hTTTi4owk+VYa3ImE7cgi8GbkX10XeS6tBV5aWdOSXlbrLAw//rACoi+rDoTVWhQd&#10;piJLVya1pK5hvTMpNAFg9HddA55OsqRcbakkkQ0lsuyy17sV/rfwmk0mNB4RgkChKawI+tQIwwI1&#10;l4eoU5VUMkvIZuSyHE1ooVTAm1W1DiOCj8FWYeBKp49xckHKxpZW71AnGuC9rGqZS2nkUnAcJhzU&#10;h49IJY+hZpLaxIRiUUGarP+2347rzTlgI/gpEM/Ym46HuhdsnOTEGJNEuSkoYAUZwp0QKreSgmUV&#10;B02Q7mWONppRiQR9fC6Lo8kHGrRkU6uwHBDRRWc9lPLc8ZyVw86yNPZTXyj1rPxAKbYqEY0hD3/Q&#10;OjR+ypOYLO5mlDAIeMlo0JnMZA2wQghohWZIwZGsK521aCaGHede4C65azWpdra5qyC1hhmaIdw0&#10;rQTLh9w94cxgaYMapLkR8LtcaICtUg9SWaRER5Sped5ekP4QnKp9DU6SDa22t3kcdiQfzzecqUp3&#10;pEIU1zZ8TnU+TJ7n3pKztSyNQXPPotHPCUrZfYg0rB+mnlMZjWWIw2eg0kdntHfb3dxbW+Y83Tja&#10;PwLXxvBCwaWeMPJ0qpV4flZLPqdJpKsB4WouUgjlTzNBmbIIwfGAxC04K8qzxFfSPvMtgT8hadgm&#10;FhcBLgReStBCHa16m0DjgmXFtqxNwSckzrEWDtQLnwKnnzQcg0NtNEWP6GGA2KWjFRwex5pDB01O&#10;wjibSwR5xQaycVDKgV3MM6ZhtkaGxZB+ASZ4se8Ut+COUK2KxQBAVCNhX5HxGgButsT00rTH00Er&#10;rRp4hP/oeHh4crC7TzarV1ZAK0GYhZKIjh6fUvI5NT6Fvhmv07NnfXV9eWFpc22LkcdfoASalbm6&#10;vKK+tp2pNom32ZiYsiqsTcayFY4+96a4s7qrxl3iaClgY7KgqqE4gqABL4BHU45yygncN3T/rXda&#10;OrrXt/ZIaU1dm/7gex985zsffOMb77z+xoNb927P3rpJbu727duBAxy9q/Lt+KWFw6cxgueK7rNJ&#10;znJgSZJYXy4zXLpBPKlC8Wu5yIaLqlXc5PCNtW2+ytWUlMxpFT5UWv00wuH4ZGUZst39OOOYuMb6&#10;3w0fOW5O3WJK1OpTwqZrRNnmYNG6PT9/+fxZK0ufKrKTQ1hnMI+5hd4BS88rQSjPMwGSG5+Mt+V5&#10;lktxqknCzIcbdbB51PaTkcqccGLb29Q+S5zFZFDxQ3AMutHpkitFIYi8tUNVq0hahifJTGtRop/E&#10;4GCDuXLRfSXt2OrA59UPTbmJNc3J9IfjJjhZ/YsYss2NjbirmnEzMEHyTVacnN596+2+0Ym9o+Pl&#10;tTWktNk1xGK+Od5uMifBL3KWNUIQTeir7ErCEw/+YH75T62HSuNkfjMrjQim2tlkPhpVcVcJHi13&#10;fj3zf0U843uhEtNvKqC5nFRNOD2kF/jPf/LHaTMMiyDVL3bjJSO7jgyG6vBs1AMKnm39JNhqBw4h&#10;WpnhIokeUmyBBDJ2fGDQZFUoXRgSvoaFzXsusNYFlQuiB+KEtEa1vo/xxkngt1Qy7BR8t44ndA/h&#10;2i4Cw7SmkL5uS4zA68pdYtnTozDf5kgSvCKeibPPDh4ZGSLERUd+aLhvdBzVFjheBbBTJUVNS/Ib&#10;6jLjmFGZDMrUD91pcXF7cYHui1hUR7bY5kJhOB7cpSg5B1PoG9a8+dAyriO0z70lmtKa8i8GlIGp&#10;KlBWoPJOOA2pqjBS9UC377nVXC1QTLFhOnSstbS60brGo/TCIrwp4StlUeVkQwVSNLiJWsHtF3ML&#10;aJK3/vYH72Ie2ER+li0szSjF7ZNaxiSxCqh/4m/1+RWfodg0U3h5WWIdtZ2DMJEYFQYLyqCpwORZ&#10;IBLUkOdRr8lmlz4JAyKpTv06BhjDzW2TPOrGhVtd2V5eQr1tB3QPIBh3nejOeGadNva4U2RQ0ZlB&#10;Z91dZ1weCj8TZcwb3hEzIe9IPrppn3JiuCdO3ByDZsxNRkWLh/VOoQ01i4Q09hdD3Fr3uIBJHAJo&#10;fE7VlbKk5tSQJmeghI02ld/YIYQr1aJGncb2HvAf1Mzz55xghg5p3DYp/gid2TYo7DdtM1tcFs0+&#10;59lG+abMU+3cGMpGnod7wr6ArF+R+00CoJhBUigFD+ViQlmWZcsI4LjgA6WBjOSNwjLMoYZ1l/pk&#10;i61AjLkyLqVxXiBQzECqPY0u5HTFneaf/Kimm2+EQQycvBTDKFvj7JwbqPGPMJoKY7yughNzRlio&#10;w5Fe7Klb5J08dW7D1BCufOIlOQmBGXTQYyBcLa4gi7Z1x0QxU+Co05PkAEd/Qa3GckkghKoXuYJe&#10;6JT6wOzM1EyDCUlJTLCblP3efgTETIMyPjRT41EFzASPpa9cBQBJweLRqFiQoiPVD0WLGSSPhCww&#10;nojfkTek4plcviDQVktgQtkJfIqqaGHCRFa51boj65gxQJ4dwNsW5qYLuLK5odDWSYDTi4uqPCJf&#10;0cbVRzPazWhcMb7q6GCMRDAsJFMPEVADdgQt/aoYSccXkCLV6ibcqIur2sqQU9MXEs1lKxQ8FtVe&#10;tydDHlm1WT6O4JjpJh5mfBL1iXS4apQZstIjg2F5mvS5PGuCFYNPiblxmwRcXZZGy7yn8uYuteS7&#10;EsmnRR993NzLhtCRpk2EV6YupS8JVjUCtSy5YSPtaFDKjEm7Rh4qOv5SzxV7iVAp64ooEtcpK0oM&#10;Xl3mhkOVk9fTSdXyq7gS51DgP/6Ts4vLq7C9B0r1DFIgzuZKZnjiHAgutAJ/k0Plb12rNJfgl5gJ&#10;TBP3CT4WsUArOtyzGcNSTKlWkgqyRTWbFciSMLgydYPwGkxUJK2Iw42aNN0OncALMYTklnNCQUt0&#10;uGSxIoNUNAODKWIW34ytYMff9JpUrbtLjQFukqfHLKSrz14VjfC6WET11cjZVlBlzKNs4RI+d10T&#10;SZILAj8+QY+qA0og+FpHazfw9f4OhCNqK9kg9J7rw94y6qw3TrrAi85RKSIIHomUmc9UQrChjORN&#10;GzzHIkuSSPTMhueFGANtekmLWhwg4kaiSY1ahgw2Rr2fhekKJQiMzEPyOSV745ymMM90mhlsGJMD&#10;aGuhT2jemYiGVCcNVaByKWmYDkJQfKF9kaLhfAWRAAtIxxv8D/BLuXlp5yJzQEKBRVyNgzFFbna/&#10;kQ98icLYTmq6bAruChNQwCWm/YAtFwurUJOaOAmtP/5Hnm9zh7+Ty2vGzSGkoVEmQlx06UTwGPor&#10;7v3OFv2nDzZWN/jR0f4h3U5JMMF6bblsKeGfkCkUoozu/JnQbFAbMRS4qVLTu3jgKswzk1PmKd3s&#10;YUChIsgaGxkaxpU/aWnvG51891vf7eob2kbl7vLsW9/79vd/5fvvvfv27Vuz48hGUVBEk4XhIRtb&#10;kWTR9SHpUZFsw4eN9K7/SAsQ/1GnTSrLPcFUEoozqw+XsCIWjK+reCZObUVICYvSDKeRSykvuuEx&#10;FzLR+MC8I8Fyw3HOmyqeadySl0wdegkbxdfOf8Q6XJtEWpHzaeXUR6Ue7aCL48NeqmrJUbdeqHWK&#10;li+eDYVnyIsxyx61OrEhbJOotKiYczstv8FnUXvnZCB8trsUcQt+KqgF/zSwSfUc8PbgQN/42ChI&#10;BXsTuwkzxmdOUaXLjre6O7A23GH1wIzmGJ8dSijGnkHFMDNIsV3KaeZL11NsMUWbIKeEvtaE12Cm&#10;EjAQz/He0cm1uw+6hmDcnaF5xC5xF+TkbcQhvpuHFXtqhIUVHtY8XM194sMA/jWwjXlInsaf1eh/&#10;7SdX7/lqLmry6kjLNa6mL/FM7vxVxMO+B/7fWln9+I9/0ge1lvG54KBJa5XENqmH0RWGcgYiQmJt&#10;fVWtOYIZInn+pyglnp9cfXxZPtHGNpiuQBs6SOmJaGcbjkpOeIwr+DCmiBElpOFwTYKNuWCuYQAO&#10;pIRS05rejFEurqRM3lQwqxEUJP8cPXWGRp+YsF33K2EO5dPtpECJZ6hsGJ8Yom1Sbz8Ir2RdrmcW&#10;TRorKAxuG6/Y+ghuL/KML+bW4PHER07gpwtS/qO+aPi9lkLzPZaSq1VGyFjVfAqnm/FM8snMN66+&#10;4l2MoKy5bmgO+nXGVbEw4okoMx1A5di2TERB1A5GQUVn/k385lfV+/sH8yhPQfegYFwZuwCeVJ1s&#10;bZJyPG/9l3/tlypRlbPQwrgUsZh/lG11QeaoB7oL0Uh4LF62Co9SHQXLBaf/AsXS6ljCZ1jSdKwr&#10;ZuweNWhbuYeiQHSGw81vR6nQsmlcAl18nchLjg7ier6hZpHQgnfK3RoYwmqygMD7WEVs/MLIMBnF&#10;z0EUNeVGtqEo2jrLCPgNhVCUcEv0kBERkPMYIKUT36HFnGPqrpPlr10e9g5s2oL5eAo4zcwZDyW7&#10;Oj7rqzkwGR13lVciQkqH9S0dU257dBSJTFwT3g78FQ1f8yFMixQmaLKp/Y2fWm0TjDstxrRlRyyk&#10;0Yv0J5YARyrzLHpiXaAYrkJ4OU+qNsV2xfnixGXpVzGSvE61kkxMKWOvapYbD2AcGBUyiWVLeXCe&#10;2Ro05K7DGoruJcbL8AMUSTcijl0598nFNXpZOL+hOYUNaBcUCwrpSUcPtf4+uCXF8mKUqmNx8AAL&#10;iizg0TJCSDUBxfphDrzV/LrLNG1rZY12UxXguDFc4sFpxsrRixfBmma+ipwWF8c0l5r9SJ+FSJNU&#10;jM0rKyxPIkUAWCNtptilkoIIqxQqHMIvZ9YYQMZHqNK8FhusG5oMDgzHAj9iKXIdN3MqxZPa8NS1&#10;4BgxcSRrlYLjtHAK2C8sJ0tTTtUI9oZhs+yTT4vVjshb6WIxOvhDjKd9J5ub8QX5w5ImyonOcngF&#10;pmiU2+YJgvVCD3PqIl3R4FUC5goPn+tNYn/ww+DXK1+rhZfKkthAhSiWBA8dqStgcmm43DYcIXB1&#10;1gkzzuiT2ylnnXUDzqzfnyOCTWdGKEXSICtMGTtLgazUrXFuEaRJ4YOzh/5lSiyZzNJ6MqGRppZh&#10;5qC1rzJVbcn0csmKEJO0AUul+GLMzbcyaHJdkrsj8NlAUSp2xhxOfpN9GoaPtpPTBBXnADniZvyT&#10;ZckkcquVeAz7t5GwcoW3msdXpCYJllDkVXMyX+0AioHUU9jDQWNdFTu2RORDiTarra6ppLPTjQ05&#10;iumXi8SfEmQVXJU2mudeHkm/OUmZ8OZDyI40hdFMI21AKwkoXgPycmRGGYwJn1O2d8E+Ym0UCKrP&#10;x6XsomuWqZnSRbI7+Au4KVXlBWE+6L493WA+Fb2KJaT61mUTVUa0DrRMQjrlKY4LeQTyNnirS8tL&#10;Ilb2ulX+se6TXVZoHNuT24pjqsAMl0rEqNOjlF+XZc0gBaXeEUbN7hjnxaDuDiYa28czUwNy6/Yt&#10;yjXRGeXK7sq00hQxaVVOGqOl5n70u6uylAu6X87gvUTIxmyt50hMJROEE6DZBLNAIrmqE/XP0mmh&#10;BjNHkprA9mrQpKgKZTeAfPH79tItVYDynhMpGWJFaap6BwO74mJOTk1gJbiQbVuuTY1NTY6ODPFP&#10;JoTqf16cnByfnZ3hb7jjuJhoXiVE1B2jpaNdDdAjTswJL5cDN5wCQRk+NuV/KgGyOvhoZIJXV1YZ&#10;RqwomnFkdRzV3d01sjAbG2AAm9ub8/PzT549Red3aXn55fxL/jCPgQMxQQfIm7N+CLEqlhuwI6IN&#10;+xgQhjTJZiFqLAyPMD01zXyNjoxyn9whXl3pvGOiuEN42yxjaxpNivbQegBtgKmbt9/+9rcGBkdb&#10;O3upTviNf/HX79671deD1hmGgTAc9UgLJZW4UNhD+Zyvea/xYZNGefVVHmwjBKk4vBFJNHziOLrx&#10;bctLfuUKJ9a48mwbTm+ikKs/je++9mFf//Grt339br7+3nyirl6UTkq+R2A3TQ8xFsvPn28szJOi&#10;HQDMtFifUgZanRDStJMlGxsbl3xD3ayyYOcUI1nMEw8P+GkS2YTxUWQMkIYfHxuTIt9DKobcoCVt&#10;DBq5U+SkJThR/DbQj9wtGQAoG6try5uba8Y8V38yJGolqyuQtnhuHIp1k/3h/mWy6dkJHJCXY9lx&#10;nvFmHs+K5W20uZaXFuGr78ExUQSHlAILxmpAa8xsgbCze+3O/RsP3rx19y6+rbL1Ih8dgd6SPEvE&#10;+tXsZs4qQrmajPjNmb1XEeafGezGP78W0vyiNzSu8yqkeRU1JTDKqnCu2OYYxe3llZ//8U+ot0Yb&#10;gFoaXCd7GCAcjgLE6BC0KJwdXcg9GAcM8O7i4sLzuTm0woTC90m0bmCKoR8RHGIIKYPa3NxZWlrF&#10;h0JxnMzKysomjhjmgZGGdrS6svXiOWXYm0xITw8dnzvgHHE3HPfkz5lnAVCa/6Q+OUbACapaDDsW&#10;7+0rKdMuH6HCTp4yvey0lvxEf3KP1kb00jGrOjY6MDkxjBevDgtpwM5OMrfXpmewTOmzmYRIRw8H&#10;2ovnCwsvVjfW9qIw9VWcr5elz6PqT+Rh2O8whCPZ2kyxtH61h25aApTHxW3xTwkoaJrRsZTlr6Yf&#10;3TMBaLbSCtnCIdh9POLh0f7CwhwLE00LjKSnWGPHE2hYn0JUCbKNhSmhl9Qa8Pm9dIMEgd/Y2IHA&#10;tUfTk4PT5r/zv/gbHAD2P6G+Gdgm9C1dhyNlajlLsN30GOEPl7GlA206UlmB3QuQZf94vBNmWzc9&#10;HfeWl1cwXRzD6qelppa4iHOF7coqwizqMGShw0yo/JeEiuA+vCimwDzobXiys8ptxKbrYJsF1ajs&#10;oqrGO7fBOGIInPI0mmSYdM8VXqvmR6GjpLEA33PksyYKBhYqC9GAy3IPpGj4nv1pgUQ6neuBBTNM&#10;zY8rJX0J7MZtgGiLWYUEtGWhtcSl4OA3sWfhgRwMnvigqhoCZpcWnP4zH8R94rQhlmDxH++J+cCO&#10;cNvhquq3BaSxRIfzA1c45Jxg3YmmiFCKVcWZxz710O7qNnoOqK//oxQ+7AtFuuTmJgXMxIXVkJ73&#10;tqdPNwDPeN3KJPhMFNrpOOINhIAkmIBxOYSwYugEGa3Fpa7KFklx3q2yerLRTFQ51Iy9LlpSN2GP&#10;CVsCAcYxPYFqwvCGaGRypmaW7ytEyVPSH42WMgHJUmjEP/ksDDqnPt+wbcNeyywn+ylbL4pkVQjE&#10;60hccMFK2dmsJo0LNRbWgVhLYNvkZEX1zs5O8ahg7hVMYlrAwNWbxFHlx3YmRxGoPG+RVxeGBl5K&#10;KHcoJ0sFgnTSYHNwLPEeg+3jE4g+oVodMy1FnytWHteKVK4NxmMIkDNG3tHkPrdaZLlMLFQ0S+IE&#10;zJrphSLZLLwaQ8HQVaXSeURkpeFJG5aE+YrTEyKZ1fYzM9PWjSgPb0AUTCmJ1sZR46Yo/ahCXHBt&#10;1b2llkDMQilJNmlhRj7C0SFbmwsKRln+oQcW310NHNZbmCo8rA4hlroavZs0ABQs6l4wMwEJe0G6&#10;i8u5YTQ4VLgmQ4ShoqpH2VmamcDPsbjIShhGST2rTi/FPvWuUxPF8qjdypeYkD2XzuD2JBdE8hqy&#10;mUVLvIftqd50iugS/erucj8lfME3inA0UT6L0bLuyFZQx5w9J7ikQaz1tmnB6Tj09DC22BEF5P3f&#10;LpA+WB32X2nyzl48N3YMo4FWFehbADyLdrEeSW0WTZQ1r1S/DMx2xB52I74n/hLIKUWDzRdUtwW2&#10;1phh56S3WVTORsMQUXy1s7G+DFhGRJ+FbHaR8ZT7rihOgiWYtOrvC1IwAgTS7FAS9WYRKbqyfNMu&#10;T+5lfZojKii4PquRkWQ7GF2fncOXyta2lwtOL6uF9a9NNp4EpxAgSK7PiYn4hwEV74EQECr+uQVp&#10;pBJY3Th8XShJgIWJE1dfFI46ZpllwKFokWFUDTBfLFeeikMbk8/Rg8BUBQAVA3BL3Bv3zO8nu2Ny&#10;Q9n0aGxoHAjh7FIHKE7hYkrj/OL0FeEybxxxSNeh7Ti1Y956rh/fzG65fIVBRtMq8U4ekB/h1qTM&#10;pkQdpWk1gs+E6ZVPlqGYMSxg316ZJfuRxKk3H5FJFiD3o38ezYMGRpoN4xVcNrovqUCSjm/eL6Lz&#10;ERsUZcPm8ODcMuf4ysoqKRTunAWPNBayRaxn+/ele8/BHlVDDIXcyDoEX+1Z7ti8TawQxpy5YCLW&#10;1tcAnhkyj1GMfE83RRdHKCgYCHaddg3eeveDv/Y3/8f7R02ru2Tj9tELoISNU+3sCNWHtqbWDtgq&#10;HP9YKwtRIvZV8UjD4W1Yo69eqXPzz3de4xeXz+wbKqT5r/rrF326n5R6p0AM0rHIAwj4RiMUO/uj&#10;//A/XPj8s35KfM6PO5vhwIC+qC50fnSCExMR9mZkGyg9x23BLnFBMBdGGPeQ44PiZPWC5eeIj2Bn&#10;eDqm48WLuTR+uGSLgR5G9OiERYcCCgGzZEtxZ7VpGQxC7iQh7Xeemo0IBFdiOf03eQg+HSiEW44b&#10;6uv81AQmRbDnFCEfz89DUGR5YCZB2axLCuZJql/iLUv64LL1r/6rf/PON74HQxcewgidf7AnWbtF&#10;7+NDRZGuYtWvhjRORiP2jHtUUU6FO39m2v/cuf1nZ6eRnkuVlX5kkmxxvxrxzNUiOUceAH/68Z/8&#10;7P/2f/jbXadnw/3tY0NQhVvHx8EDB4Cw9vY22Rn8JmbPrK9mQeYnPjPXFU+JfGtpybAI05uS7DoN&#10;D/FATGowQGw6LDrMPeA14lh22TJ51O3dYKoe/UFvJBd48qB6jzlX0on8ql3sdTXD9tStSW29/lEI&#10;OCJQ1GADRkqiAklEjBsORzvY3sTk4Ntv3+Ok5awbHKTCqg9ICpYdxsHmAXaewlYQgUAJASWHpnT8&#10;8sUSLekp1j5WjNPqA64PLmnHEb3k/TAku+JtNcMJynlqZp6JDUIhmGtCNTlnYcIIuFWJESNXtOdy&#10;SLDV9k8nRtGLZnkco+eFtiFyZyAsQbotEg9VUj89UkBWsHOicFTRpDQtRTp4GSsOh+vpk/mff/R5&#10;6+/8xW9oFdOF2e4f4Ai5JU6OEIiMj7gKt6XTCWzJIamHp7IWXxxQ3IuiUvHy+NJlVLPVo47HCAnY&#10;t5mCwGpbHq0rkJXh+uAwTqFqM147A+GQwRKVzB3iQRxljkBdCspnOfWt7uDjRDqLgcpFjC3i6aeC&#10;piQRik7guajhCKvKQ9eO9OQlDjekDtuqT9LF8TF5RO6fxcRHhH9lykImm86Y6zIYcCohonzKx8jY&#10;SSSTlJhf4uMYgGRl7Qt7xIEHo89UQ6UjdMSRqePD9nbi9QqukHQi8YTXxBKRV5ayFqHlnNPml6SY&#10;S9TB+RBWiffN1rT2NF2Z6rzMqCaPVjxj9LUqQwze6bo7dm5NmKMQ385/eN5k2AMrhSNTvFuHslSn&#10;wpE15xZdLOGWUk5JmK5/kyEt39qlnM503D//1MusyMrAyrYenv8WnEQA2umr4yBxVELPMIhE2X0A&#10;4ofoQHhKpp+RgZNiXxF0Mqdo649kpfBatKoe9vx6dc3zQXR24zqkAg9KmCVVpMucSm7M3ChG3Cat&#10;4hYu71QyhFgTyn7DQeeWjhi41nZGhg8N2UbnhtoGHEZFunHVWJWR48jJETyDpYo7ndwR9c0OgqUW&#10;tDrVFbAahzm18jgy3EbF4appK3WMCD8kOxE4mZCM1cMskmhkUWn72KW0nEd1HVpqdH4JrNglXDZH&#10;u2WrzI+fLfdTor/lf72UnltgYFchc2KuHIY/txQ9TXonc9vBSOIkxYASgSveokoENyVl1n4msqdA&#10;E6+KtUoqPSiQ2YcyHU3Ui7GEwnoXfjMoTWtX/kThQ5EAwWlKm+JeJ5/JNzIkMZ2+GN6dQi6F8qnG&#10;Y00XWQdsuAmTRnftKpoTOlK34xDXbROTFBavnb+YaMHRLnrboyong4gpBqPh4oYpOGSpDg/biNwM&#10;4mzSaHHnMGAmk7uQ8lSVG9gRQSlkrADbyVCB5DEyiiIOQ6UZSACl34DqFEYsu0OzkU3miUWCywgw&#10;CvJ8tPmFRI9un8gfCXgUBbS6kXoGGBJkK0sRyX6pZlnQyZS0tElB+i1pf3Vu8EVkmtmSudHWJjb9&#10;TPI30UtRsasBFLdXcjQMLZfkAcv0VRo52iGQE6i108IbIoKG4DCdUVhMTwa54ymHK3HeUFKDr5b7&#10;rxG+Ym/y08DJPhIfoRlUz5+YzYmRu0InR5a4LSwpMiGZaZmltU+uAbLHeM7y65CcGOinjmXQggWN&#10;AHvQmDn5Y5c2nxkqo5xdHpVx4z2wtBguWS8y4jA2nrb2cqYUAW2iwGcGNK53zJ0HRAVRTFuSM+79&#10;OrSwk4y1x+wFVdSnuOgM+AFlmEhtIn+6RfvFZQxC6M+cymTBqLmn0ABMiMdhNzGwnBPsC41qmYKY&#10;wkb5QtGXGVI+PWw06b6u7Dh62hG2enhKPj6MIqgEsIrSDqMD1BOxYBIi0Pj64AcAAZuHog/V5Ayi&#10;ZyinyaC7fe/O9LUZ8GDWkGVa5+fko6anpwpYJavGw7JNuAZPTFY/kneq+xg6qrmCxOi+RHcSXzBA&#10;4NiYH5XzAPFs5+i0s3fgW9/9PsOsDxtpK10LTE1KGa1l8GldLlWw8vV4pqKSf86QJL7sVySxRkjz&#10;tf/8c17nn+ttf15I9SpZlPLh1J+yAqNEKqh42fTpn3y4Pj8vpZ4VrANDEYXsA44LZWjtrgM8gTaJ&#10;JbyhG6mSEq6Pyi5hY7AW/S/vCXiBwi+SJ7pSyYFYk8w3dEonRKWBnLUT1GmwCvrZF9D7WXUSUsgn&#10;RG0Zk3iqb0KmLMuLnyIBSs/QTUp+LZamLk5AxxpRqZoe46L4HiCAfXBGOu0t57GiaG8F+xaZnF0M&#10;TsxcdHTjXr/kke0z1otFVeY9mGbima9m62sB66ukTHInf2byG2h9vf0XhKuZhkY8XN+Vc4FFuMrS&#10;GHnW/s2BcpUF8mjDqdldXfv5H/0ELamBvq4JYhrFAOxCk2YpiKYC01CRYk2sEQf9lfpIvY6yzTgM&#10;KZkmOUDUt7/L7ub9HJ1sfA44bTxMCNj00LIgRpBnXVneAU6hoQCKZ0Ar1Kxhum3aQaViaNScUBys&#10;iQEtTQTRC0oiIbxg+iv6icry/Jb4RbwxMfpALZDf8PyhFkKrkk7RhssBn0LmLSxmFwG+PujH0anN&#10;clDMwkqet+xuH7ycW1pd3KIIy31pC6bQdoLEZH9rUgtAtILR6kH7e5aeVmx+bjEpmqAu9s/hcEvF&#10;Pc2LTjl2cXXpqon/QDELSoo3bl4ndCSAQc2C9qPQ5LAocTAPQNFhFXMqEs5b94Wav4RMGc5x3pL2&#10;M6fO3uqkwH5pEbVgcv4nrb/zF74V2UpNQx1D1YKD1c55VtkSU04JChW+p79BekKVM53aJ2lUPCF/&#10;Q2niRW2VfbjDunA/yv3lgh4MjHC4+yVvymlIkod7ZMvy6aKnFD+U9xw3yKKKkvtoUc1Gjy2WHS+f&#10;T7SGL/Uh4aoE9bR4JjQkH0rcRJqgyoPV1Emc22rvw2OAVE7UNB3XUrASJDv19hXUneROgiPPE/PF&#10;gW+DpoaIGckQlHls51Jv1QaFBRJxAmeaO7QUCrUuwOZo/mvak23gi4+D7AH8GaWgEFqSYGMFK40d&#10;VR/P/vQ2YcVAgIHCzR1V7Mg9cNkwC9WaI+lnA4e4dNEDMLZhNeLE80EVm1XkYHAfUfNKJpqbCOhn&#10;zADqa7MkgGQqsxX/4XFE++zYGCwhcqRAfYq31lfyGEmwGDzgNRfth3/K0sEvTI2TroJRLb6CqA6L&#10;jUe+ysY02ukUgmsBho1EXSGRMahQzeIoBlpT2yaNskIaA+nspCLAFFmFXxT2jd50AiEj0VjVpsg9&#10;N1AEBpHRqEWubJZpIrZHlWe4kOJFKDfEKjHwMpuhfXfx4xdekHboT/2Y6mHcj4XgvQj3GSSm2pu8&#10;IoQQSolOyVNy8HuTSkVL76w8ErdX825ZmGe86QJi+0Jnna7SBWhX652khJ13I7Eipy5BtTIlTJYx&#10;npGPdMR0n+FXzXykntjjCIBIyf2++aVFdgaeB04dMyv5NgQ8fCSuwJsZOgju9gOlB/reAecAYQpR&#10;jk6T69yjqRz0mv9CKCIPahBuQBssRFSCXpZpCVqsOTmc9muyTiZ9hyx85L54BHGQrCXVEYKGpQDG&#10;8i2+KnCtmDaFNDjruFM9zAvnK2Mr0UhCI1xwuvd0M5bsbBvpUlOXBmcqp8b9YlmMjo1Xl1wWBDko&#10;FrlcON6DEFNIzfaw6uYTza6xrXGPQQDo/Uy0BRxGZ7Op6WHuUbnepgscfpZkcB570WIbeEBsN9kD&#10;nj10MhQdewqE04jiAlKAmkyfOFhaaDOWjkBwUx82A4uZSwaJIEHCW6VzAtPj9GihY9xyale1QCCV&#10;VPoRbDdaAHEMXHUZih4g2l/iStBCdEj5CKme1fYBPVZlIZKmCGZkX6vsC14xexM5LH6R33J7oito&#10;kt7rSML2S8ZXfCzXOasg2Es6CwVBKNPNN3j/FGBs724XAyqQkQ0KOHmqdlGlR1WwFJYECIoiKkmk&#10;LrptEEyOjHIwUgmNHxB5FxB/t74sXP7Ilw+oZC2NeJZEwWipWZyg5He8fxa7FUlyCE2zOIapU5eJ&#10;nBbXlt5F5t77T2zJ0BeiVCloMWwxDvS7TD6z2WOxvQIeD5k9xidRSQV3DYKN6APN4zmnnDiJxynH&#10;15mLTfBY5FO4q/DEUpMWPVa5iylKtpZQQFSAzGUgxNA4LllgdLDJJMjMZCUzfQTbtF2BOkvhD4Cr&#10;DsTEGEYjNFoqoDfZ4HRTgVvG0BkXmQE7qM5afKIYk2d3+MYldgRUYTtIiSacrRyjrGE3GCS8rp7d&#10;oxMqAj74zi8he3ei0aN4yfJsOzmakHecDTdTKFXRR8FbX/dxf4Hr+qdDjysAvxFreMA13hBq2j9X&#10;nPL/55vKha4Pyc1bROvpmsKeWDnsFEfRn/zTfzz/+BG1ND0d9NEg2YUSaRsICJ0j0E+M2KBaoAwz&#10;v1ckcAY86TXRzI2NzbDCk6ABIY2h5lck/WLViUTh6l9cQC6YsS/OuGmzSLOyHWQ2psq0VgvrxwQs&#10;PVVpyQ4vWZcMSEKWvWoSnusQjZVjLQyFMAYjRNTPVtZgEMy0cUHMrJnnK4an0FjqOs7o1jgyPYs8&#10;AL+8srpmXntwMAzSwGwR/Ij9qplppGKuQpFXMcmfZhw2fvzVcP+5s/oqhqmIKYunsQSuQhqnqeTS&#10;vkZa9MTFsLAk9zc2P/3wZy1nJzRBnRgHJWThHyLpAvSAT1GxmKIzqHEQ3SN010TakR7oZ4j+vpij&#10;1wwUWsYVB9WKWQl8HlhWK0j8iYIIgRBhLKqPnB3eBNVQVEnhfSCg3IOyiFzTuj/ZBciYgNiFps51&#10;UthmCjpF7yUUqWuK9UuOTC9Il0GtBrFEUia0liTc4FTJuWd1ZeBi+CNu53L6SnOHEw+RNohbS0vL&#10;IW6Qe/LqVezAHQlvxSNOEEU9hUcR92BWOQXz9itPVw9uSS6cuvmWKSq9E/QnANwJKUQouLD4iA+v&#10;zU4Tw5CQocJHYby+Tui3FBqRPtzbAxvaQvaEkRBBdfztGlJcYipDkQrbWN+FzoYbyB8Q9cePnj99&#10;9hIpB0Ug/73/+X8/6RHGy8OVEZWe3tI2MT5pTiNfwcitHwC/4aiW+X1yjE4LgwmxEOYlRhZmiOML&#10;YypxEb/F/sGSEtIydmwhSfBppk5SQt/O/jYdsEXZw2ClvIGe02HvEJPYVIHNx65jpyVMNMtBXiVZ&#10;Oat1MRipzFHM1LM0UoAYWSlYKWVjriANS5Ow+5tAI7fNj5aWloqAyI4LXxwRVdkguobAli2tpG6Y&#10;z2DPkCyzYDyWbN8b85tGVwIk+tmYgaok1YAp+2ALZJP1dLEI2l/sWsAPVG0IoohJxMDstmAOqeBM&#10;nqJA+kq/pPJsj0egi1cylbbTYYLU+1LbNwXlaTOOj8stAaZxXHk/HEitrcOEPZavqGAjzY/ETy9k&#10;TYVrKC3A3Wc0kv8xl82leLqU1Mtn4MYYVUIsrlbln8Z0aZ1hfinCFPqIeWd5tFhEZPhtYZlMVMpX&#10;kiWj4gL/PpVCuPUK2kaPAXUd9Rgss+8p2D21X7j+O9wDVpj9xwDYtY1lUBGCsKpkEiHNZOMqauVH&#10;7CUWHv9gyDDZoes4PxAk2OZMLlB9pSACTJ8TkPNhVqrs7rK37MLE8ujvr2iK2y4xjYwPOsiuNCaI&#10;GXGHq1poHXOakoOwcjINRBr1DOrR5tYGTsGNmzdYA9AGqlYHO8DvYgEQEmE0cTNYwCnXkXzMbbCt&#10;FE8iJUws3dxcokMYzrL6PA7TEZcoYRkxvhRnZrTfXuxSAit6txLJozGCb7LUFFyWABMJMY9MG3yA&#10;lFycPn7ymMviEnLzEIdYA6wZdpVqRWET8ck2btvcAp3lEYjJQ33UqLZAYQqJVHU4I0i8Kxr99jFi&#10;NpSMqx0YydoPZoohpakuCzLgYtfstVkB7xLwsEJAPVIWBtO9vLwM85NLTVOEBpP4UsU/NhDlHOz6&#10;eFFp8J26bSJmHnlhaQFQ3wzn4AABDHPHkDIspD1hGxoDHx9hRswb2EapLWlYNeWQCDfuUhzidHVV&#10;iixvdvs0XeLewSBgMVN1g+Ika/7atWnuShymo53PMvNp8HW0RjXD6irnSLabhh6KZUDaxHJNzdR+&#10;vHgxz/bq6x2cnr7+Ym5+a2s37bnbSp+J94S9SdqWfibbWEJbhntUuQwwP4BXFr8ZFAkoYFrk5knT&#10;p59hs1rfHV0IvJRGovk6KtdpRcLxfAAQiBnZJC4n+5u8nJF6VBANIIiSGYfd/T2rwtLwTgzYGD4S&#10;IJksnshcPblmUCq1yAuVOIKt5ER75+dsnNr14cXlwmip9fWSguaVcvYYRgwCTd7FdeMf8TJ83Kgl&#10;Ms/WUbDIp6cnvvn+N9KTG3MEu8UscpplnwEes8y4moXO6cMUjWZcNJkMsiDakIoWW9OWsr+oQCUk&#10;i1kzRaw1jopakLIw6IPUotHHeg6VhMcRLAi/gTyRJFU2l4/mWSY3Af2GiKrrbZzAPXamimaUfgNM&#10;vfYcMIg1g3EpyU2z6PEmw3eRRc2sB/SE6Q1KAjQA8mXobFlLq31RcWhjxPBZA2mEcFWIoUYvcZQc&#10;b7TUE59fqOMlcS7Sz9LDyMwwI1nShmoiRNEpYcXHdsFOQZj7YG11nbOStjetly00E+cNFDfy62mf&#10;d8FPmWgbge/LdFqjNfbOLtZ4cnyCycKQrq2tihExJhcXyFuNT1BoM84K3N47+Pz5Ys/I1F//W/96&#10;29A4eIZnvbL+2HC8bflOyeSJFiYGcWjS4OUXf/15P331Wr6pqOhr7u5/1fGMn/L1W/x6zJQskdRr&#10;iZJ4xTp8oVF37K+v/Z3/8//piz/+44H2lpnRwba0gwfBJyYnABkZGGTFfvHlQ5AB4kk9JgovleDb&#10;ZyxCmwTQ3OdoYGAZMo4S3latsVhLGDTOgtnrs7hkRPvJ9uEV2DaFPzgAvJku4jIqj1EL2FleWqHk&#10;Q/wI8jlN2im0a768fmN2YnIU4ICYH2pPhJzOcG15XH4xTSbYX6AYbWQhtrnqIW66KWscbOuhsN6k&#10;EYJcbByf/c/+1//Wu3/xXySCwb1nNDhHQTmUm4gXzDIWrkpgU7vwasqDyxQIkTo5I57/0hXxi9dK&#10;ERSLceCCwKNtEM8iEVlSE/mIwuWoZQB6u1h59PT/+X/5d0431yFnzUxQcW6tYyGP7FesND4MhzNE&#10;zcEB6ZoAZ1S/bG/umFfeQTYgj2hYS9tapMIlr/KwiU9p/AW5BuTX8u/AoFHPLb5JqouxWkS42ITF&#10;xcWHX34JuJaMloQPjiew/bhhdDo2AQCOsLG5xv3r6YCtWIOqaCobHQPsfZwctDafck6x46DQXr8+&#10;DVUFGhfRx8TkCEh1pLl4LlqnIPgxTJD20w9/vry0HlJYO8DWkVJnqKbDFhPh4VWsgccenGGbszds&#10;kW80+JKfjxuGceZIXV5e4sSkCBdXMcwOwh54NJBzDjHy1MmQS4RoSeWhxbqHLHVOFmwS0aDrTxFn&#10;hAGbzk4OUeqidQrEY9pO0MkQngJyGiPPnr14+PApbA+yz8R3yDMxyUtL+NebXAWb1/y3/+Zftboo&#10;SomML48SL5w2Zx3sJU+sKOHiplhkD03b4mw0YNBAM59QvqDgelIH/M3zV4qKU5Z3EtKkRlNvwxKR&#10;pFMCjcvyFluzg4q9CwWWEn2We51tIh2/TgXjol262pUWoB42F0lhp8lxjXiKSfzlqB4lBUTTIsGJ&#10;EIEa4sXFBeedfHFXpYzJiqkcbtxumdNOFcqkPcqV8mDcvDBwSF1VoxkhESscQpOwysV41NPF7rw2&#10;6yB7qE5GtGsjax/vKnkSsD3LbY1fjXHJULnivYeCxLwNstYkfOCtUaUXlLrCdB5KDMBimypFcPvL&#10;fY04m5ugpYXlxW0U5Of+QUgRoQIfVnInDN3QS4R8+WiP50gkG92FkaVwc4heXBqtUgyirQoyUI4V&#10;oWO3PcX4vtSQEmMIjVSoFsy1OCEOFPcgv9McjmwWpsOypYtLPcX8Io+G/eUpmEz87HhI1dG8Cn5M&#10;aCZ17pexa8KMGH1Z+9nSVoaEZUQmp5mLZLpdSgbD4eXzTAUzMLnqMexbBML8mbRJt0fjNKKpnR1G&#10;232bzJ/hUSd0IxprpLN13AI+XErAgX6PKzw9dgzJMvvFBuSdHB5oBNXtVUutoq6UpEHiVz0VvvgQ&#10;hlSYnLaqYfuoH6LZiyRD2JLMgse2Jddi47mCR0mYY6o4MCwozACM2b+SHju7exaHQGNj5k5OYDZS&#10;6A4fjRmHG8MHVWQuAxAGHbztoSHicpYrq4bVZDxL0QJ2M/1hXE6grWpXAaj0VsBmLQrjCMITvSY3&#10;dnpPeW41N3PQ8qF1NMnJ2d3DGlOSODJMWl/+JEuV1U4IR3AAj6V6+Dx48BpBAjmihw8fZRa0OeUf&#10;G1bZPs+MaPJ+5MxBvNQBY8XyvQ2CmtBpoPAa7SxFzAxT0/aUpfLs2TMenFOWXoTwcIhP0ufeJlou&#10;jHbGUKw0yX1OAnTMzKmSHwfq5qFSM2bhFbIp1JrxSkUjAGl21TXwg2FsbKMQhUp6NPbhJlnwAGbt&#10;W5tgOqBNSLsKazEm9mXb2a2zlTliIXHzfASPKX1OvWUIHtwDe8eEMH2KNapKCaKeZ/tnqhSZW+p0&#10;Q/XUy3Hg8RoV1dsjb6rKEQxYJFIyOywhc8scuVlDuhpJ9pokTNCc27ZKNTCtEqJKHch+OeAZGeqE&#10;2W2WV+1xav7/eHvzYE/z66zv7vu+316me2Y0iyRrxbK823jHYAocIBiMyymIC1OQCqSKopL8m0ql&#10;QhVJBZLgogw2UDYEbLDxincjkGQ7lqWRNKPZum/33fd9vzefz3Pee7t7ZmQErspVq+f2vb/f+3vf&#10;73K+5zznOc/p5JyTdVk5GQtOTCmkY4aE4UADNOkjvrIehodKqscGDv2QZMZHh8fHYElx9HOGYdHA&#10;nYIrEzISzZIi9nDgFviVkbCJDGUATV/njOCCtRe4/4KDEnj7SkcyAm4lPKWjFHNX0C1rlRcTk2Fc&#10;IJgoKhDxa3FcJfIcLUaAn4O18T1DkZTgvjzbuEKsK0cJ2oICaENGO2npRijFr4tVL9XTki2c0bhO&#10;fql9YpFDU1dTqsTaSy8bIFbvE/iPxLsJEM9dkbLo3XGH3Azog7CjTHE7eEh1Rp45ARsviLqofpXB&#10;f+K6Kh3mGz8rH1EZa1OIh8e8aPnh0s7mdhrVU3QBl6YPiD9diXpIaCWT7HGjj9vVDY7JQhElsajC&#10;Phqc6CRquANWLNsKJtynPv/6RUfvn/2Lf3n6XS+edPeCbSftTeillmaq4PQs9Tudr3inqqW/QxTy&#10;xfzax39eLmzc1z9AZuZL8aALh7j2ph/LLFVIY79BKbmiZ6wrnmnpzTf/5Y/8o4WXX54ZGRxBzDJi&#10;hxgA/CzsanUNZyJYbHjK4JIs6Vgh0SIiTOad05lJD0OenLA5NKml6f8WEZd2oKiJyQkqEIZHkQcm&#10;P8+6lhbOi7GQbJQ0/+hjoDlDoulKH78u1i3zBdhoyNxqAZ4M6mAMxXCuYy4165zalPccAcnqQbZT&#10;UIfBxFlH40EwqLSgGIGDlvbZFz/QO3uX2I5um0gCvv8DH/q6b/xGm2BkgwUxr2Cl4hlXf/lzCuzI&#10;R2xCmgpqnohb9OsefVXQ806BTeAiF3hzhQppwHLsCpcJNLJupPDEdTGnbJ21N+7/xD/80eON1cHe&#10;4+lxDjqYO+La1fEc/GpjY5tohWxViIUWDhM5AlEpfTNACaI1tPyUowB+A0qEkpKyJWNXUBxGf4wC&#10;NsXfAzQY3QL8wWpWyj+MV1kBh3I0LC9UKJ88LTqEuxyU7MryFVlneqTqDym4GYgE++m21qRbkYop&#10;poL07OYsJ/C4pCrXFBYJqfpDvAA7qSaduLS4urHOsvLMQcmAcxvGUO1QGhCdneNOqI8a2aoTgMNy&#10;J7ileLOa36jv0qfo1HrXeFB+nZreYGTSPe4UqVdQbnjT1tC1c3Gec5+c8Lvf/QJyKXoLXTwO9+AY&#10;pEdNBH75ydEeJCSTzckWUj+LIiP+CF19SMgsLq6SNoSEDPGEZJIaS6ktFFv/zg+9l6MxDGM849I/&#10;NXQMuqPdNKHe8CKMyAvLMXser7GoFOzNlIqIBlkKb124Ndz8qhjwyav4x+RYi05nKqSB66T0hLGt&#10;AkzoEOxBIkWbZjaZ7kriWvAQimd1PQ1XlaHVgksPYIlYQhrsT0p1AjM7A6ROrjH6oK2qlIK+i8BZ&#10;ZmDiDWc6VdTS2CLwJaUmKf6ojhX3jXJSyAnaYBmExM2JQGQGu0HtAWI6R/qT2xSfIhmMSGZRGiy3&#10;WWpyztxIIXuGecKwvjgw+HR+G7nuTl4J9GztUIo7eYc8y+zRwqrLIeaxgKwTVVl+oMy9ROcLZOO5&#10;Qy6lq2elSBe2NukfOUbJYUDWNOPBkcl+w1mRd8FZm5g2xCFjfSW2kzGzY/yh2YnKTuUCVtkWTwkD&#10;UukmFwPrN+FolYY3Ot2nKQmIDICCm2L5HqtJyFJ9Eg0GUzqKtvEgbldFGirLpdwQj55cVqSHEhwy&#10;xMnMmryqk56xT3rQeRGXMkdhBGh1SyRaNL6IDfBJ8ZUc+xAsuQ5WA9gy8bbT07C/s6gEE+OhurDD&#10;Dpaqmua4vItgNgZLilcF54yZR5u6orKzWCMS1U7POUgMevOkqniZdlNHO12c9Vx0WYigoDyJOvuY&#10;JZWbPExsPq65uA8GyeYaxTm2uDgce9Hb0Px53GwLJV14/GKHcjWwZN7LEgU/AgeJzvCR3m1Ik5aR&#10;JE6oFDa1ZRgY+AREQQPDQxS7EffgnHehrkgzE1lJaklzY8rSqrLl7JJA5+kqzmRNquE0OkylA+4c&#10;yRZ6PnGDZNh5ZaaMzXJCHKIKplKB+mfcNpuFFcbzgkHyREoY04gwzpjtrXZ3PUHTzpXXQ4zj7mF5&#10;QafhSRkKLDgcjDRRAUe35rVKaMi5g2wBvk1OIwGHJ20nGIhkg8Mwacn7y4lDixuzNIS4o3267RVt&#10;eeiAbQFZejylBbiKatq5D0yGNHrVFzG2REeMBCPPsxftk8G3KFIWKEeOHDMrJYXnaXYZPi0IHA3B&#10;3HGdrPmgeqF8cWxG5MAqIENWD2JR7ZK+CQvXqXeWTVTGrooF6Q/FcpXKvPLC5CSj4yeYQtPARmxd&#10;/8OJThCKidfywwgNMzSYRWDEBAZFbjT3kv1pSwWZbJ4RkQ2kBokqkRPGi2tWeX1YcyU971dRL2I2&#10;FJf3LXARO9onpsZuPTU9PgEZko2FKeDggJrIE2GriBhZwSw6bTufqPUPccUB8aattQuK6XZ2zaa6&#10;LKgTp5YkOp14Jf4UUE4r4LC/qIXN/aVqCIpFxjAeFZkvu3U4NUnJ4dCzU9jLhncs5z5eQyUWikRC&#10;1DqXEu4wCUwIcT0CR3gtDDxHDQH+6gq9wihBUWZGvm1obBJIaBVFbY0KB/ZVMHMVrpExV6q5Q83y&#10;RDGsTf29e0rETTSE202RQ6nbc8Y50dWKxyLQ/I5/Vi0g82dxSwwTgY8uUPI8lbRkLqsHQ1Ue82ST&#10;U5PsI9nCMb7cKjdXx7rs4jb6FA3qZ5vXVYqzQDc937Z2ZfOiNslgLq2uQy6evHFzfPZGazfAbQTi&#10;U+Lnn1LiJr4pr7byK+/09Y4e69tfmGVQQc1/fmrm7S70Wz/oUcRU664KeB7dYxKAeuTym8BEmIeL&#10;s/n7b7z60qfPD/dmJsYAIuCewQWhxEUnT5MfUntUenOs60GwwUmEc3rnG5TxRvgoZZMuLokY+Qhr&#10;YijFuOJSyjuG0aQnQg5Q0qYoVQBBNwLMMc44l98RdwgxUMVnqcqepcxJmMIugex1bopFhKQHbcex&#10;TvDmMAhsGf6AtlyiVR55LirfoN36FUNkJGdGl5a76KH1Dz/3wgvVyGaSrqy3b6dfT9mwKgd7MlRp&#10;YtFaB5VjeYeZfzKieafwt7nq1RrI9WqiXBclw30Vk/qDYqRFbY/T83hn97XPfo7iFWibg33t25vr&#10;5qvxr+wrh3+lUNPQcP/QcF+36nRYCZoutI2OD07Pjk1NjwwModxFGVt33yC5U06EPs6OsbFhsiI3&#10;biJ1ODVzY/z27Znbd0jGk3NoPz0HjwPrgZxCuAoeqooaICkbrjkEVF80Z46F4AlI/gvrS3dPI4KQ&#10;ewPiaGbLC+KsjuX1S7IG6Vqq5VJM09PfrXS4NN30QhIXQygY3tPeAoHNJrKiDA81XXiGuAGcR6xG&#10;+Yfxu7NfrzCXkNY0VnxKACLhCj1fbiZ6NcauVfZ5mRRTmrzlDOHFPJBV/lh7yGYkNVQIt+ARW00R&#10;RAq5YZOkd4i3bURJGSeON8znVtTKNtbh3UCNQvefD4XmALiD0dZuVzBiDvNPf+1HQ1mhpoKuQHye&#10;fhhHEM8Q5pHEpCqDiNaCZ3AxfyQNNDn8Ju7m5yquR0yTnYGPzmL3hFEr1iLS8ocZaZI8Bpf62aJ6&#10;XJGPg/JbxayVgheQTrDkCzKsRbvnh0ZjuCFh1AjEllzCMeUx28V8C0TYgkADflu2ktbBmA6brd4a&#10;54qsNnxcDhWWNIaDEWzgPdU+1AnBUuhSqrGgKr+sUB0Gq5b1JBJTWYcTIVaWWbjOngB1oGr3e9BO&#10;RSlebeU4jmD81e1Roa0oz1KR7z6TEktFst0Y4gHIExI6TU5jn+dtEnxpvApeSH66qdoM445xAioI&#10;zw1tja0EHrZqSuoprqqlsbIf2cpVXxE1WH0s2556OLE3JMwywsQrgZ0CkxoxuutNAjj+pErdXbWR&#10;hLRl/CvXlhSNY5iIy30Y4aukU+Rc6vpHF0jzlkVkd/mIT8slJeDTBQcxoJjOOMcYu+EZW4t2YT7k&#10;SqiNsRWnp4hMBVirq8tmugO8ppXKFUaxx1JzCbB6WDJiNUEyAMgN4deQ8tyzwV/SYKjtEd0Jh+gB&#10;BV/xaD+hHt3yDdKaSF3wRvTnkCuJx1ltWzjJEmaHFmVMSP00Sl0afiLtozRRRY3NETOzcWgzUFaF&#10;XmecRZefDrFddJjaZCx1QNxn4SIbtdqezZMv6QgL9cTyFW4n2vR0TIdH1S8SzjH+ThHPIExHf180&#10;f3f2JXk4r7YQMVoPWpBSsSDZfAqJRy6Em9VyiWrN2OQEvg8biSyNCvD9pIDB7UgEQHmCNTdM4MLc&#10;cSd87012o/MGWR8BdjoZw8VnLViwzrsIEpgLwgyMuDx+SWUbkPSoEddL9abkH5r2kZ1iDhDeIGKy&#10;8R9Ibrjy3bDpeonZpJScLQMtHYyT98KcVVQakt/wgMIMAX5s9txFa0slCp955u57vuy523enQDQ7&#10;0SxtAS6l3KIQTDAhmIecVRhHdhnVzyje0+EBau+2tRxqlME4MrPICa5n0JdiAot/SjvBSK+WnPWV&#10;Bu+2ErLuwpUh9sFiIIITlmizeRHHEq9hNgDqWAzMEeuB1csVuPOUDsbkRD2GEyttT61LqfqTQDdx&#10;DUMcjV2y9oGkR5qAYZRaAc+UL8uG5WbswIhjrbKzy11fN6kVDlTugQuxniLFqRBNjk5TyjykWyw6&#10;0bwY42JE2NYGQUUlX2GRip3SoTW4QH1ckDNhFAwaq4u5q8IAdszwaN/o5MBlq6ryDDjwC4eceeu0&#10;kUxWzNisACApsuGVlZcColTIkfCE0Inc4HRgMuuYpZQw36o5s0w+snbId/DIujAJdXwKoijOJh4w&#10;2lMmY9VbQDywk9cR2LjvWfdMto7mILoRFGJZNJdv+ESeFWhDWVUxIhx9aPgoebKMhW65Ne0MQOyh&#10;qh5YKUsawt3ND5UpInlokuzc7LFATyIKHpO/uWeDzCp2Cm9BalMeySMPlapo9OsKeGzbwpkFipkw&#10;W0cKLqT5xDNR1o41UTuG1Aoxma3nLoBy0dWCpIT3mZqiaqF4BnxppjG5elP0Z0gIDPL6aBhSfT5U&#10;bgAXw1wwdNp/uKboDeyxkFqZzqfe9RzEWacmxl/aWfQ+w0vGDoUHFMTqnQH3dwx03immKaf1S3z5&#10;f97L4hk3QfR1MPMoqAl/0gMzaAKHJz4LyY/XX/7c/Vdfbj07np4Y6W5vAc/hqEyHmW7E7Tn0tdLS&#10;RrQIVDejCgsonkUeFZbAwRFYgm3RPjU5ZbETXTUH+jDMWCcVw2enR8extDbyBJpI79l4tmFGGH5A&#10;nAZRUgT8DBvFsmXeODlhhCaNA7KD8zsAnC0eRRbCahmSeLRI5nhU/JWcH8aJBiaUY7LyG6fC08K6&#10;0JJjweZs7R209PR/+Vd/w/d8759/8cV3wzGiVJh9ohZNjtFK3gaeq0m4CjhqZPOwzdZNkPr4TL0l&#10;pGne/g5xZwKZ+oDyuOtCFdLkJwWK5iMTaFt614K0+f1XvoChGRroGB7o2txYsftIupNy7OP4DI9Q&#10;+NQ1NEL5EjwFbHUnwcz0DBoB/V09rWhUiZH1giEeMC/Do6TORqn6m54em52duHlr8saNyZkb7LIh&#10;LA2VqrCd6DUFYIcnF84INaup8kMnwNoX+0MwwFkGGrogsFpCPbR4C6FEwbOVI5ykC+fgkP5WmERK&#10;AJwFkmDSeztpj9I/yGXDefbV7H4OL9LL1G0yONBSRskshD6CzSGxLGchzV6lZGMBc6Y5hZWhZQTx&#10;UOo4Fo7k9EFQGfpj3KewtDwBAjGX9C4fCjTfhVL9jRtT4+PcEBpgXBxfAmNIoo/PMktY+WxDo4hP&#10;cAG4jhghmoxsbh5sb5EyYmFD5xknzgFZYrki5lOM9BDn2lt//G/+FZnEVX1oQiA5ShoMxffhYXCz&#10;eLgAxnjDUA9hO/hyHtVXYvMiyJAcA+wLSqJh0Smboy8RH1T2Cyw3Ux6SBBgmgbjQDBkgoFa7dnR2&#10;ULMo2Jn6YJ6Ki3A2EINwcSddKW5rdZQjyPFWKb1gC9QMBTPQ+7SvHD8ky8ErnL24+7hZeOuyAk6O&#10;cfpJZQCcsw4mJ4ASpszM5KsKMCDD8JPIL1DdLrTGXuehd+mEfYCCbQ9l0zwFrrgZGwvo9a25MvES&#10;gRmuiYJdNshDK4kNpB/Axc1cEcuphXAEecOdl8CAMTQg6baGJEVH8hNInmSOVMNgori+RVrKbQta&#10;6zzDCBLNFfSiRKeKxjjAiggUXfL9MHAMY3gj85iRFx3n6VIiJHlPl4ufR2pJr9zkuaK6FZ5z5+jm&#10;4E/g9LCOlWeVb3bElZUJsI3msXVK6e/JVPK0YfxbGcaHMo94VPKns/3gRUUfA2qTkF5a6Yj7hmEo&#10;h6ruIdxFQgLoXgZUPBdLgrAzft4Bg5YAIFLjdFJ3P+sycgOJKoyWXOLpGxNCGmVw4B+WhKWSLl1g&#10;RTLS1ceD2SxW1epw2+EXSdjjG7ZDleV4JyRq7KtYmKtUvyJQZV5aR8bgU1k0jK0kdkIymFslCGSB&#10;sfCiedoBZ4mzhZXMrfLk1s+kaqvcd7MxadJCSEOel/0U02Y5NUuLO9DZTQIQO8hTR4fKxqOJf9AR&#10;KgbdISF20m5mqHC8+J5ylHLyCsm2yWA651jBl7QhNwCoRqIaPVCmGAtrwH90BBfCsOTcTZHMjd4n&#10;MQOjZy2pHWCk9ip6a1RsIoWhQNLHlFqneDMzW4rYzkU6h95/8/6rr70+MzMjK68Vd9AuPdw/4wll&#10;3/4b4aBUPUM53FL46Atk+z/5kw1Ls8veWaYIOjvpZ8LzSck1EdeC8ilLN4vzkE+Htnvz5s2kYVvP&#10;W/GnDziXDVajwFFZBQaW64iBJRFa5XYBTc4pPnAfYnxIBJHUh0B8hDK7RV+sZDi83MX4OD1JBlhc&#10;vFAOKHZXdjhhABMF8tl/sHe8srI+/3BpbW0TWSmYpwW/sXi4ZzY+jU2ICSMQrzGzeBrC3tZ26Jfm&#10;zCMpZjbBZlk4rUnqcLdJgLtVCXjZkfjH9IID68e2cymcZq28yih2tDQDpROfUqKCG2QtMqr77B1M&#10;YXm8Oh/xBEp8rDLGTIekzb09lgqFrjw77U74dFNUg3a5sRIM3mZUHAl0+wb6KDcSs6Du//z8wYMH&#10;rD/MFhagf6hvYnpwfHqQll12qxSGUHmwAkJWEZYl3etw0agVtAGOvVyD3RRaWQ+dShnwr2rz5UEg&#10;gUoIVoclR5Pkumik2gWUZc8KD1Kghp5+dtwevi/qGvfJvyOKYwo6NVdBFyvVEZ6exITOLjYDiAjG&#10;lGPP7Jk1jQMywVO7X9k29hX4RQRxTaum3p7zotHP9enoPmwDeBKM6qUmVRMGcoDzcs5Yk5h0bqYo&#10;3lbcJs8Zn8ZEfbo96AQIqMQwGgvJUzDdLcBvHaZpNPY19r/qfHiN2Hzk+9MXDRVy+DOnaytr9+8/&#10;ePhgHk0k7K7UXNQpevrgXAAIMpK25djeSSZZiUtiGOz79OwszW0YIUK0HcTlLtp6xqf/6Pd8b9/s&#10;LY6j6Ph0nOHj2wH8FBIKpoGxJgiVJIfv/iQuH7/20de1k3r98/rmMTe3ciZfNKp5sg7mHYKachx/&#10;n69C+usFT9xevSvOcdLm3iwLdLCnG4mVn/vJf/k7v/Ebp9tbd2Ymp5BXTlfH/f0dehNJ+gVKoIMq&#10;+v7kwodHGE+iGlYa4CYrypPLxJffsAdxJOh8JIzSj+9IsR+bwktFcxICJMbBumrCB3yQ2p7MsiSF&#10;2AFWq9Fv0HZ9OdsjUma9C2MazxlBb9BdGzWadOnYAg8XjKMqDIFNYJpuSg3AW4jP+cOCSb5FRQTd&#10;hhbMPtqkuwube30zd9/zVd/0ka/86sXllaXVVXQ8vvyjXwkDTV01mEzps1xJGA9gJ/Fq4lLZXodd&#10;mb68xr+enJQnQpu3vqDwjmZGshxsh2r1Zik4J0RwFsOOiY5Ci6ohBITHq+u/+q9+msZAA93HE8Ns&#10;+EN7wHpQQtAgNeo2k1iRUl77R0Ygiu9ljabLTVx/TwTcEB4Cl0lKgsUI0onzxBFKUOdpEPCB8ScN&#10;T9ETDWo++9IrJIQGoVH1DvIiUFOIFDkWRb64iwJotHnaYdlZntqlixu5SLl/aW2c4oL2sfFJpp5S&#10;LBS7nnnXLYgJbHpWi9rFtNIiBhCqITqFAtdKFc366s7K8ubyMk4LPiE+A9UWuBlQS6S1YysIUHmL&#10;lhnfPnNn1MAZTfFen2rjLCo1LDziGcVtVhFlBCxUvBVcaD6dA2F0tJ+0PH8YFTV3WziSOP1TLiHU&#10;LnsZY4mDZKsMcOSUaNyfe8h4EtjQzIfkEmwVfsiOod4PVw7nCkCTKzCPIDm4Rq0//Fe/38IiK7BF&#10;44IkZXV50xYG8UOjpNrOBOwplQk/wWp4BjakCP1IB1ysgJqB5MUFVsmQap1ZZ7bUpFyMog6yJ9FB&#10;quqowpIFsDXxCZrjpYYNYKFkIfpc2YIOKb9xQ6v/a+IQUK2kfKWc4WnhUXDzuGKlsEyK1kyA3ERi&#10;sBToiUHLyebkUHckEGMh/Ry32HfeaMuzYYRc7ThtT5JT7NJOykIuSYfhl/LUcoSS6Eixh0cmqRZ8&#10;PKxCqmsALAUaFRpI5opHCHEOzNheAfVcCakZJT8dx4IjMPy97BmzVMaB4rs5zxh5z9r4McwlD8Ut&#10;KVFg+YdKccyLfmQaDqY/j8qPRl9p5iVNLiU9PKBD1G07eRkh+eLngmkx3HaSlvdinGOzuXRPz8Et&#10;jZvrM7z2K0gfQ15vMiuCLby/GNuJiLIOQigK4V5MRDY8tL3UuhED8/tkTZSwTOWoHPS4IKKblQSr&#10;WoiQWzQL7Gy72uNr5qsSjkVsM/KI2CgfV9EabrdoNzLKHWpOhP4hSSwwucEJ/85y8yvToYdbISiv&#10;5IdVfxwxbDOTqZfVvYsGvJmW6FXAKLCCk/vDs+E+uXnweGJja9IGaC6OQne/DeyiG86IVSYtHytX&#10;Pu3AFUQuT0i3yRybT3WVqxGBr5G01ogsYgRGKu0bewrs0Y3sgU65kiMyRiXOtaEVcQgUJz8KWZWu&#10;To6fZADOmYJqqyegMDnJTog4rDUeiNHyN59YxUJ8KDwrbNDBEafgZnLcBjA6c+l0TlkF90z6hWWj&#10;UEcffZk4iaEUn96+fYvFye1QwMf6YWQYFkOILk5KO7EH2pC5al/q+EnGkAbDSWMCMGNSSeGPUa8M&#10;pZDs8zr5GR5wenoqK7OVfcdt+JZwmolCmQjUabmKUwPrdtAEo5FS6jxp+86wM4nKu7EBramk7r96&#10;Rnn4MD7MO0dUMup2dgr9zxUe0AQGtkx47hz3juXDg3CTct/Dp8UcA13jEQKFVwCDY0cxDCVFfLNF&#10;KcpeyXJcNedLwQ8kAQJEa1KJmgACQkYWcWilAxXtX1UYY9Oo8SX/UHssLhAVfIwM8QzOJjCKUC64&#10;KYciLlFRBjKeRsVJ9kt7kyMUBSD6uqYzPSPJQmVFhTWmcWBk9MZDNCKqZHtqteioOGiFK30QCC8r&#10;aZPKOrvKMrN4vOiaQJKx26n8VXpUuG6ZWVIBPPLrr792+84tuln39LMHD5WCjLW002U7530v+T3C&#10;mFgO5csYEDaWXOJU3xb2lMYvRh14hNRiCWGGC+1jBu1Kiqyh6pUBMRVpx2SNuckfShuMAXIuRHCv&#10;AB2DujQxS5hRo9T8HHoVvy2mgPAKs3h4AIxlkW6IdgFWDONZbLIlcyd8VnUiZmFxNnFXzBf2M8lB&#10;LnnoAZluZpnxHGQ5XLjV2P+OaqRTAKY7Nx1yjY7KWonTaPArlx5+o/+z9Zbqf6Kr2R3S87hF+3HF&#10;JzMzb2QLyVPpT7hCYHZsUlS2zDyfEN1J4k3eVxiIAfEos52F+FHVfeEvrK6tkeFBOXqDWjU6DfQN&#10;UpGxtHPwp/7iD4w/8xyZSOuHaUGIq29siKgtsb50Eyy1MaIhTQhoVdV9HTOkCrkJXOI4PundPvav&#10;iif+AF9PhDRu9Ld+vfWzr/+dF1eAlSoloXTSiAT95EH+yT/4oXuf+ywg8d3ZaSTDe4I7sUBI0QTN&#10;dEvKy5AT2o7fz+YR0Ex5G3aZ2a26VrwhmwKhxtWFCkgPEREZb9YmBhYUNJ06bHqPLi9LgqODa+Jb&#10;szSyJFJ6lvQcfoFdEUsTv62L1oS4s9TJkKbc3t4Do2IJAzsa24Qm2Ch6FJVaTopF6AEBEhdovVhW&#10;Hvr82T1teWNt/6n3feQ7/uh3kcyk7St00mefe55wlxUItCBW76KrcMav6zxKpi/ZkxK8TzhTs1AL&#10;orzPq6Dy95npXKTmJPGNZXjSlLUgsncMaUyJ6mQyZC3cFYxuQpoNQpqdhQfdrftjg/i++1b5p/Qw&#10;/TBwI+FKkaIZrIOmciaB5iVc4PfZZRsSFXoI9Ao7Nxnb2NxodRjohh8hyeWCK5BbliOMJ4Kg9trq&#10;5sEeUqXYnBz6JPwpqWffWTzsHgiVPWknH0y1MT5Xv1Hv2COeC3EzHKmsKEn0JyDIZG/0ZzFOE5O0&#10;ZB2bmhrH8LDzcBpxTe7fu8/rZ2ZukMGBxsFpxZ3uHxwvLCxtrm+b5WtHEwJIi5p79VGEKVk2wfuw&#10;SFgqPjrIo3EFLkTayCgssLZKZY5eAR+HheeApWfe7aem79whUYUH4i6At4QJ4YzmGXV7Orp5Xj56&#10;eXl1cx2VvzOqFKFcMJ50ubQ/RkdXClNxXOEnE9UP4ICxLMpic64R0jC8eJHtf/TL32dqGBsKVWxw&#10;gBsq4rOcgysCd6D90gyVmmlNTyJUHiGZqaolTevsIOXprxiHINkx3iUPyn+i4AEAp6jUtZ8ReVVF&#10;bJihgup5ixOWfkAKXOa858sCiRJvSTlN9pP0CdluseVcSZgq4T4LrhDoBJSW2ZQnF80uwp7qAZVf&#10;0VNgV0E2fhVGl+kI1k7NUKjYFpbgUvCJptEgUbAlqNkITz+4jBQQ2TKpIeYyNmjHYmf3mEF2UcJ0&#10;l3phKt8ATgnLMtO5ALxAKxz4NhsJq1SC0U1NZyiMrHJrXrkf3li8u1ywep/o9AD3GtQdSyDklZZ1&#10;2nrJo0hCSkqLLNUDtwtLUDKjBksAoDgJxTNkIDhtZfEp/ig/XqsVkoBYlHigzXOSLjY5UEFF+XlM&#10;pd4GmzU/TTNW/TA3no9jkZ0hVJreM2LSGUlnNcVWigo4quFa8BWfOdWkMWqVw7l6dssnqsGixMLB&#10;wfATVRVrzr8MZm0zDUW1iArIGhkrY0WjJvSmFTyQCZDPcj55nVK/sD6NyS0zDqvOfE5FcUwHIy/d&#10;FjCGlC7KvKnLtK9L4AXOIfwVVrLJX+WhbRSDs2sgxBuygwqLNdWTzmf8UxZeKrsqmOd+m48v1CBC&#10;eRkfhbPZOKUBJRTeJ32Z79IoUJVeNzy0aLvs9pJ/mYDQTVwwNTaIxwiAAlLO98MDw6ODJCRRIwH5&#10;MyC9OKXr/PbmBn+wEGkT7R9KVBg/bhZekEKM9s+CzIn+srBfuGeyRlnyR0e0Wd45OESOgt3EievC&#10;IpG5vLzIMhUW6bJ6hMmCQYH/auohw8v5QbdsafrqZ0icHBkdQkmJaGp8EnLMKNl/jCO0oJza56Pj&#10;Q2OiPiNQnCGiUsFO/oCbpEImbeLJazHpnBL4rhzSnBDpbnqwhep1uGwc/6F3G1WTqj9N33iRQiIK&#10;JpCdS7LTQ9EF6Gt8WQrNGVh+VsQtQ+IkJzPXmjvWBhySRMpiASlLc/+afD6kNSe+344Sn+YBnFfW&#10;eEyZqKfiqvmerWEjINlCLv8wUkwRJHK2BUEF3hXUsauhZbNtuTdWRKhK2B/7BYcFp8J4UsG2mhWQ&#10;AkOJ5cJAlgQ598FivfIajJwN/iMV425SRR3zslsfF2ddBERzEjF0fx6JMImvQXGEOawdUsmfh82q&#10;Vk2ewXjqzh1KSFnqnCQnR3SgQoBEa7+PbjiW5+iYa1UdJINPv1GSH4w+ehDpQUXfmBMbK2H9YK1R&#10;40xS3VQubN4TJkUn3kxs/LlsHy4Szf2UCAW7zZ9wa4t9koAhYYAW63qLJUAycBDDIzBLzGCAFCF4&#10;5e/sk8DFKrCwfs+yPksdGBmb2+rkRFFXjzdNQrhzd0o64YjjmNjUmCclTmKkTI2GTIQoOtE8Rc0m&#10;I58+S3Z+4E64a2vBsRtWVqVGJaLXxSzlTxAHp5nvmQZhewxODhzMjTg8BIpIXkhGJ0uwvsEJwljS&#10;u0b8Q8ABLU0zPMUiZjjMWCKw5mEnusSLCXT5EGbr+OyYYWb/Mm5vPnj4/Pu+DP4NA2alIQxJiWeq&#10;zDaAPGPIZCX3kaRaExpc+a91Lnoy+pLfJ55p/Ns/UEjzuI/cJGQSTV3/aa7+tqiqXpybL26VPjRz&#10;iT+0u7H+sV/7VdSB2Y0U6FnoZidZVOZxEC3Xk8CJvxlngEOKDV4+fOA/dR54dFYCS4OTiW4eYHQ4&#10;ggTUfMP+INtX+vK4P+lxBGtUwSHuIaiozgfrwFXa0Jib4IDNgctIPE5rRUTMSMlsb5FvpNaUJBs2&#10;DvPFjsDuoHXBlbFO7GVLPFRYF/BwKeb0lwRblWgcm2dtHYeX7Teefv6DH/5Do+PjaNWMQDOCltKJ&#10;akH8nOb/ucXrKKXmtw74x4e3AtqrwOZLjWjioFw5C02c5Jjkx9aXZkbN3lSRqolvAf6Lw6M3X36F&#10;PMX56V53O/6nKimV8OSYFb+DeK2vdQ7hHKkAvEjM2urK2sLCIvrNNg/cpcxja4f/bXF6qqkqaRpC&#10;7y6s1COyMXStQZZ1Y3VnbXWbv7dR293FSZcbjpK8IEL8bG7WdFZsigGSlQi6hA5ZocISBBMPm3bL&#10;wyXSKSTFDHNbB+X60lGTHuCXnI5gjjNTNzj4Ocxtr3l2wZ3j6/I5+CYDEOLI/nZDHmndO9iEE8VV&#10;SbM4r7iaSQszOabwwmtIJkNmrCY11skzsMLQ6NCyIF2ZFmSAXfBQpxzQE5NquwLkcnImnay3kUbl&#10;vRTOyDGjh/YxNq0FNjo458kJyFEr0DEkfeIMrC+dXzgyjfMlzYLYupaI6sM4w85L3mv/k1/55axS&#10;zZQSZDAprewpQMg5jz66rRXD504eoCmM8ahGxTxVJcH1XHU6+jgRol/Ch1zBgE6v0XQEIC6cHI4J&#10;stipW1I1X2fBM8hTgyNcjRgUn5C2JKSh4WCEswr98vwODSB0Amj30n0LyAzgYQ7RO3RtyAXKESC6&#10;znK0aCJ8p3ghiv8AoxqooDhB72TMycExfxfpmUfjE1LxaVyoPkJAC0tcrFExWuXOQf3pvpT15D7n&#10;3fZvPeLvfYxONSe1GiShlwFb5L+CEbqPJahwlhjEK5kQBI4+G4YGWcQJ2wi6QlXM0ztOZmAS4POx&#10;6qrlSdmnHKTpdGJ9SHBNBHzNMMC4g8IJQi9/TTzQ7Imlw3Rk6yOiMEXG3eVOLNIgkb1DG9C0p5VY&#10;1wP1Tr+NyUgoywywUfRK+QhuJlVPYkh8FmNTZ1Bsp2yiRLkm9Cq4rACYf/pEgTDxSHZ2kMPa5d3W&#10;mqduMVpwkR7KOuQZResZsWhY5Y2ldC4NktlPoslqHC0xqDxE185OFYKPjnCkSt8iYGWVLOu+SaNP&#10;ukz+WHWxUVAB6EueJB+Ka2zHepruYiNwW0x9kMeXQlOBYdUapW7ZjUUszE6O7pwrUz5V6qqqrZC5&#10;wf1DEv28ihVVrEkNQOqVXWMudd1fHj58PHlN/FNGlNG1kbCK3sUxsjeRHYWrSIZYjLk2w6bMGvCw&#10;nG7xJPrBo7pOMDMxfuPGDcIDVhYA4eSEAQJFXuSOkFm/dfPmuKX89o4UEg6vTkm448Mb/GpyYngM&#10;xvD48NiIq7atFZIVsi2UirKywHjSxyJhU08/uZThISXa2eb8AIeohAeIt3gF+1UBDCWqKJ3v4a6S&#10;eJHjWwcMj8Mt8Sl6h7qhHeD6dABUud+OIgTzJzt7WywVNlfSdIdW5w/jKyMoItIfzQ0rdKMIhU5l&#10;PPsc9sl7WF3DLuGeFa6RISBhGPZEDA4pUCjwlIpZml47lwxGWtvLIMcixXSygFlxhMcRN1dixOWg&#10;U0tvU7uXWpqzsrrijjCBbGaSFxiu7O0hvDY/v8RRx5rh5vnDjgEk5wIm63Z2IGvxk1hCA9X4pwaN&#10;WYFmrRlYlkECeVe+YjhUf1kwQ6GF/cgSxrjp4vW6wNgjSdGh16LmOKkB9m9cH7/YJyx9zJqK+Snk&#10;5FcqkxYildJE08eprGCVZT+eYRHTNtpmNrzMfmLCloht7LC7M+1tGBOTvQXyt1ysrq0AHkGxu3X7&#10;Jk4dnwO/knYp01PjSDZNjNNDs59H4PDnfGSv84dhrU7N7CLmQu6A+UdS32YOTRTTKqe7m5XEWDEB&#10;kODsxBVUSDgg+Ao/r+Jt/jL2duB8TpF1zjWlCHU4GUCsFSOPjCavkWVgZGvQQ983ppcf8yvOK7Ud&#10;7P4mi0PbeIJVP8YSuAbyfXrx+i/Cex45xRUl9SFBhW8IxIKzQq4jVINWlJMrmaJ0+7X1FiMu3Jrc&#10;FBaS2akaM5/EDxJAYQIYWjCjAjgqlS0hGePskW884/fnKpRobxIbE5qTNpJTaI/pPcxPctCtsCjZ&#10;HrY0EGHVIiqABkSdplLFc3beT2mKusk7JAq2tdi+CsnK1ovJaUQOqbFpx6S/dv/eu979bpBhmFLU&#10;4QFC4CjEWzD+Fy2oRE381vhdBc43Xm1FCoX3Pfrp45HHk1HIVejzZCDyKCj5Yu987OflV9fxdeUV&#10;P/r1tX995X4/8eLSZadBYR6BaYBhtr609Ml/9zEkUNhOHJbo9LMaWIqlgmMFNE02Qy4lU4mxBU61&#10;07elxTJDAaZFaJOMRIodi8uC5Z/A5TiF+wfbEOTZAQpHQ5NibchW1fKkEIDcKWsqwXaIPSb/RELJ&#10;gg4TcwHhLi0Svp6QY4DSjk8+Pj4NmIZjwm5LNMGBAh+HqFwQmQWBzRf31Evm3mzVwNbSxUnlKvZh&#10;Y2f/mXe//6Nf/y0f+NCHcZ/gm01OT8Oow+Z6NsnHKUbZ4+FpRSAV1bz16wpeufr5W//9jnOa2LJ+&#10;k6msP9chjQ8WYds0ECKituhRgvfx6YPX3yBH2dV+OjqMbTerHFeB2qdBKgQ31/cePFiZn19/882l&#10;hw/WtjZBpnbn7i/fu7e4tXmwsry9tLS+vLS5uLg+/2BlYR7zb4uQw32ov+c7W/RRQTQb9v7Rg7ml&#10;nS2cTA5wTJm5UO3ckXQn00Epb7TMGqRHlcI0D3SDtOFastkxesk06VhFwg0HwU6ZNtLDmNivj7MD&#10;uBniA8Ezig5dN26MU8wzDfFxEJNLegRzgWg4hF9hSS1ClO5A2ebuPdQZppPeIaYVvq7uXEyTWDa3&#10;gY206EN5HmMcbhMUuCpTlPXi7BH15jANiNxFJbnkhfixFI1f4C2TXSTHiAlNQzDR5+oSEUiqjao+&#10;KOJw9akL0Y29YAuguow1wzYanQMNWoqPiklPj/BovkDB1N/iiwIdMIK/91//BcYvcim2G7MDJjIF&#10;F9QCAtmGN5wixUJMRKnrQtdc3gBynDfJukbvKMdwWMKCRCEsWT+DZRcBiPvP27lsukPCKQxpy+QG&#10;KtSCju5q26dV9zdupro9e9amNE0CNNQXwCHcRakyUD5E+hVsZQVgUlMRrt2wREkoy36L8d3NhAil&#10;5Ivj1rRPIEostsFbKGcWtgIZqq7YUBcKmOeDWASlNWytc2fHuh1IuG0D6zrbcK04FZBdUsyqs5u0&#10;E6cqYDVOHvmTAOfJMgXCNVfRizg3Hg8HGzqJSIMrSoszhB/MTsN5SMcV+99hQ1hWRW0Ml68R7GI5&#10;S9kMyZtv4r4jvWVrPBY+RgfPkpYpjDLX4RyNwLS926T+VwogIVSaRptY5AaZRHMyMQfFo1OBKu26&#10;GWEA1RhksEbHh3czXObQiWAVkDBzotutw+iO4X64CIuCx0mck2L3JPHCg7cui+We+MQNwG1XU06e&#10;xyxZql/UE0zBUunt1MvK7fPxZWGaEeXi/JPHh5uER8aDy3rH4p94z0wbAynRzeKzBopOXsg0o4n5&#10;9HdgyTk1luPrf7NUOLMTmzHjxORKRIyMjFkPfWI7CxwpSfPWI0lBZNnD4uBLHYddvFUSiXR4QLAL&#10;yWNb/bj/I5XBImFAeDTR6T2VrBkKCwBNXVpWbm23zq6fAs8Ky184MT+BdcCoshoTQdE37cI+EspY&#10;u66Y0WRmiROIvfvZwMQpOB/0KFTdVYdpH/8Dw8bVuE+8l6Qfz4CX+HjmWrA8WSHjLlpq9vdRgrZO&#10;I5fDQ7LDBIyMxvj4eArnLjnYiACJUrh3RheICqeFccWMUF3GxPJPEA1umJR7tVtlWZYeeklKsVCq&#10;oUcwRXv+MN08CwOSVlHG/Ow1PFWsKI9jw5+Lc7UBQ6X9whe+gAvIeoBBV60z0tKqPSqIpGt60+CF&#10;I/90Y3MrnZfM0bE8ibVYSNKAk2F3l+UEZPZZ/RxEaj2nV1pq1PEgtUbhN6l6jOHi3iLoofusu598&#10;DKsI2ACnEHuG84lranH/Zdu9Nx+srGxRq5iW9gLnfBqXtVJIf11gnhAqMT/JvS6WBbdHsF1BLy/r&#10;H6C4izgnBk7gw3iGkcFAEAyI+uvzQrwEWgL3OmD/aXVzGiG4w/JzsXFiWErkF+4pK4eAmWUTiMH2&#10;E9yAguD2S5GiSRkGF4mX61rC0AVOsiUls4/pIEPIIzMpmHLiY5aNvtWp0vAMThoKDxm1dneNs0rG&#10;R6gQOTsV+jEj4aMYjLHXzBKasrSQphY5b+EbPHKWH3w2Xs/iJBgGAMkoWXtgW7pUauFhlQ6B8mKq&#10;2xt9eRykQ4AnbrBruTo0ggRNUHLMKQNkNRgICZdVX5Qa7isW2iLcBHeFMGjRDJngXVAwaes69fd4&#10;Y4ySbkmR+jxQDDxkPwbUk44bN0VSJUYgtf7Gw8yj6BHNeRmyyOW7SWFP6OwL4WE3uHgYhnIOMQsY&#10;nBKrZI9g0Fi/Bf+lzsdIMw+ueGpOsXaoJjJdxSxOqsNjPJVWKmEwGlyBPkjIOnM/jBNBDUoS0tnb&#10;O+/fm8N0c1DwxvW1tWpnzjMyAqRx2B2yQE9PwT7e/d53gz2wzheXln79E7/zvq/8Ov7cfPrF1c2j&#10;9p5BmD9AcSJA5A0yRjCW5LtHtM0FegXe1+n8yIO9DnTe0Ykt71Wf5B3c4sfe8fsmekJvuvad63pv&#10;/bp6TfPfBrvLfyA3wZ6zJkjhprHhfnrtffZ3fuuf/8g/6m9rGe7p6u9oo6MgHd1x5vChV1aXONaS&#10;f29DjQcoEdC/hyKZAREffszyxv0pJxX5EwTnseicQaRzeAtTZ793OneeHsuiP1RCECwmiD7mq5T0&#10;xRdYCZattmIZUJRhI4JocJ/teOHI4OK2AImUvgVjaK/hTnSldjCp2Bkeil3PwmT4uRRL1KRa+tiy&#10;F8kJc/FiDfAsbPzX51e+5jv/i6/45u+68+y7Pv3SS8Nj4zdu3SaqgRIje7ZN2Ru2eIWo11maCmka&#10;xYArUlq94noBNC/+0kKahoJYeaFHxDNT7RYIFvguFmm8jwtwYTK/q23v8DMf+w/bDx/0tO1NDkvO&#10;2iZbbvNc2oZuzM0tAHBDfVA5krm+VAS1giX2Fkcqe9oSV7CYVsjM7ORo4YawCt5nJ+IIsqa7rjLZ&#10;bPCAszJypeeII3BQS3PQzBip1KpGfl1HhfcCCPJijsWp6UkweQ4mfRJFqAUalDZNYQKWamwUrWjw&#10;SgvI6avLZbk3qmAASOM0KQWJj4wbi/Dy4sL6G6/PQarAEWOcUXSwAwAoxwlWHftvv0ENpPQrDwvw&#10;PimvQUbwCSm/zfmrZyj6HEeQZnTQkl1RPd2oNmOwaUQyNjZA/ewE58AIxkfuWf7Y04JHpaCJoca7&#10;IdLb3Nj5nd/53KuvLp+e9oyOTayureKowNRgoTDC9F7jtMHCeZqf6NNAvqQMmCozRs08yt/7S98X&#10;1DvP6mlcCoBtAGYAi+yUYtIHhvQrJRVRujb3IljItOEohxEhPFymXDCpRbsfbrHHhpY1zjPXl6Zv&#10;kYlegAe5KRpzEWL/lszCq04f92AeOVqqT0uTsWQxpta/hU3F6YwZL2pAqqckG/A3Ox2gkx3rlpNT&#10;XmQhSmX2xB3Dzb2WWma7suz4SRUlG7yp0CK8ymdW+p57JS0jHsY36E3Lcacv2yZ4cGFv/JA3VcYj&#10;2QxhfbKaTG20gJpWbjKSE5NUNiAHZTRJiDROTi30TzN1QiDOPCOl2ItAqo4kSyflDRQVhEKd89gI&#10;MK0tSexV10ucghQspQ9jZyeN0IRSwHZ2SJPqWV4bZIMQeKIok+CpKLipkEAYn1aG4YiwZ4QSWfKB&#10;o1OlY+QgVBxKN52nSrbB8lrbt5ux8YSyQVBEd9L9mn9bRxSCPmMDj0iSPSB6O0ILsoz0NkJcZArI&#10;nqUItSFfFdWwqguShLGNI59YKRqOan5SjeplpdsIZZvH5xFs0pTu7FkeFiwVMp0Rsx63Cq5CPi8K&#10;YcSFEkWwaNmTlEkwjBZmUEEUN5Rdje+LC8gbq2tK1YoEXWvH1QgRi8oU2hPtB9XAhSLs96PKMWI/&#10;sOcYDZXd8Z/Cv0/pjnw07b4liZB59SZVfaDWKGmZptQppCmd17YK6ihcESnH+cpeFko1eHZzKQiB&#10;L2IAeYLULPX3qI2dAfswYjRnUdiKAbeRBeOm2gfO0MT4BANr27Y9O6bpM4XHcri3y+kL2Y0wJmGJ&#10;qbxAHm55rkOAYSRvps1zt0IalpAKyBf0jN+Eu6xWY6J6nYiwLxMq6wumgyfDIg+QRS6uLATQxl4o&#10;+g3Pi2kyc5j+p9wk4R9jzrpdWlxgESqYPqAiPA4peX3GJgVIttQQ9efpDsmEHExOzqR6x7IL5pz8&#10;A/g0xXL5J5QLtoDVDnzPKiOFRYzBbXC/0Y0wUZ5uGzo+ZoHSWJa7KxlrHUoKWhCyb4TOJUAJtWs6&#10;7edA3AF0R0xNiEvdAhqeTJByIB4YIU2VNFBqP/Ba5FIiQohbGS5igAIThtJQrBnVv8EKsaqgyRn9&#10;hnCL56BCTgkB5xWspcLMWAAYHGY2GQN4cfLNBHVbWsFoGNtILvss4ukXNlzmteY2zCkpEhPsSb6B&#10;C0OGBrnxZm3zYFxXMZ+DA6ajNxLbZNuKT2VayXJSmtuCw21wtnEIsJyrSAkrwT1HCUrjr9jJwQGz&#10;aQabtOHBAdRo7pl7wAhzqFv0HNpYw51W0J7I0J8UHVpARWGPzFOoHE5WRoZfU7qY+/cLU68qMwFb&#10;NEUqM5y4Xd7BtWgNr0wKxVMSK0HNEyrkwSzk9emGRMc8cE+89yrhzQpJfr75cmxTnpwlp7Q3lsdO&#10;8GkNxF0BECTFFxpSI+wpDFSFQOnkA8eV6YVEbsM0pefSQofbUIE95UBY4DCBVYjhI7DYDAjgX9GE&#10;XQmpron4HXkkGyRYQa3XhRKPBQMcp+Rg5M0nNQnyTCUblpkR4HsOxNkbVEpo1PA5bt66hSvEUGN+&#10;P/2F1zuGJj7wVV//ZR/+2jUanrX1hmYWjIyQRnlhOpwT0kghJKtq4H3t5z4ez2SPXUcbXySo+VJC&#10;mlzoi7z/P+3Hjy7TnKKGNHA5oZu14VyiEtSzcu/+b/36r/7yT//UaF/P+EBvf2f7SH9Pyzk8dits&#10;iVthcrV3i9vioxB3GhO1nA+PIfpK6gavMeUDbm3Wr2aNf+a8SpeXC7EzGQzUOXFkJ6+EP4fPZTKG&#10;ZHWrcFKIrCcMbVcnVED4tChz4EGekjE42NOrYpmwHU0WXbYiIdPdR41Ct9SGHtT7aULdhUm0yWxI&#10;9aksa/6wq2x/kCIuXFuSzFjjtYPTb/zj/+UHv+7bZ28/tbC0hH1CwBHcOuU3SYnod3lyOdpXYUpG&#10;vrJj4QJXtPOfG9I0NTkxnu8U0jTSzcEgOHV4HQUAMDI6CWk+//HfWrv/RvvZxmA3BaOrcLc4fACx&#10;5+YWORxIPEAIsEeDcgPCAcQtAQs8krCjTIq1o6dHCmV3WJVt24w0cqCXmxXRQVMYTJUhKME4pFm2&#10;mLLwIz1/NcXaKAvUHQ29guJ3iAvbJiQtHOkMPjzAzSf5RsW40koYW9YJOJ1xoMAHShIgkPpmEkGp&#10;ypOHyjkoKgiwRrUPoAQgDKJ3Cw8311a28c5wwBl4nI/kco1cAXPCsNUrYKRSyYkKMEif3e3Y40Lt&#10;wDDV29u0iTQfVoX1fueMrigfIQ1nDuAYYTLMcMTiCG/Qk1IhoINXtFE/xnSD+aIpc7hPiHKE7/Zg&#10;bv3V11a3t1sQ4NSzipiuzME23AOpmDiM7ImkskGNYX+ElJnymfY/8dGPWI6Eh4HOVSRfYhZlxrss&#10;cm5HDE3/u9IaiX71PlNJUqK9J6WiVqu/jgRex8TLxEJoBcQoyf5g4bKn6jhMh6FQuxRvkVrKBUFM&#10;TfolxhWAT9Yb14k1YesDICtxd0sUGEFOFEkOpkGbrg5ouXJ9gOuIzikWScZO9p/7EEEwVRpMGoTw&#10;ZrAUvqrkb6wrfnPunAcn0wUEgsnVYcbEULCh8ByThPtITExdPjk60HFLJGxEiLSIobhVLCGM+Ys8&#10;I6Nn+3asQ1Nxok6fgFmITxZZMrBsAeI0omQeh+yxIV8B7OhHUWsUHoXBNYEaaRw61Zi/b4XvQSBO&#10;FDsw3I+YI6n/6Rl4RaMEDGMTIzdvz0Iwg5kzNjHKC3qgJ/Qix9g7NTMxS/vimzSDHhsZH/Zds5OY&#10;Mx6Tv1FrxCvt7FbAnotTUYJ4KelC2jCw+XEiB4Yw0iTFpUpl5HiQpE0V85EOwbbEoQwXX5eBDZqc&#10;EJMuvGHYnL5kehtpmcdXRU3VA9Ri6BBdeHdj74RDpLEV+Y2/zajk+gXESoEr+UvKEhDeIeOX6NrS&#10;+ayNkC0Frrg9Blwrkg/W1SBS0uUUVChlXgwHF2ZS+CEObNB90/FY/3imOoK1C0roPEnqpuKLH5Y7&#10;xWdW1jh5r6Sz5Hfa4SQ5UQMx/sQVTMd0aqMjZcOAc+y3KTxhFQeK8u5WmSTEPKyxyNe04ouoPskx&#10;g2IyylFOGbwyUiJ9XJcm7iiBkF4gaQs8fyCr1BaNlwiu0YbekAY2Ko17AQIvYw3padg0AIV+o0Vm&#10;GwI9hDp0dAZRc5fSdjOcDTHSAjaorhy3AfJPMWSqjZkjZgbpKsiAxN5FdDfEULbJCc1AyBxqAbFl&#10;zLg8tMQkHIo4SW6YpsiMsUXyLgg6MER60ZjUtrlH8pPJWujOpvW7kgnJJfNJLEnmC8crbmzRj/l5&#10;kiryYE+AlvXzIqcO0RShoYX5pbXVDbDMJNOgb3I/R1ubu2urW9zFzo50c/5sbrCu4YgQF6kFBANU&#10;pVwWnHGIuYbkfPwy2CYASElY4A3PT+xRia2HgoxsCY32sMi7vAyNO4ss1dO/xFHmlaxYl7EbwHMl&#10;y1WhwsTqpq65XGXC9XHTBpRRqgKShmNNwZV0oTp6RdmEjoJPMTIB9N0YBJBJ0KExCIMIXFbRFOIK&#10;XsehVXl70jWllMXtua9ltlg75xGYg8MenYh69fZQpsU0RSwI4a92epPPzE6NjkPg5Dxjf7H6CfY4&#10;CIAzZMgYyGXDIhNIT3qodyECpJhAIUQCdToma1uIK/hjtAAK0HK5vra5vra9trb1+mv319bg4YBW&#10;n2xscAEQR9xxHATSF8BJ59DWye8iD448A2W4lu4cyfZMSKuV4JH5Su7d5nFMFHcVPC6aAaX9KCwi&#10;hycUgPiOMRppMmOxKHPs4Rh6Nkdw8m8ybiJOUBLYfl4xTgVxczwlnu+wvNPCVFdw1RDb4Ch4n8Sz&#10;3I/zhTgkBw3Sxx6PzrtLLWo/Bdux8csnLjk43sgMc1F/GzOUSkLDnPgI0sir9E4mXT4l6ylEoYCA&#10;JAA9duJGsI5MpmFb+nugLjN3MKOqQSrHqWmCTsqZ4H9i6y2OXtvYRMj25lNPt3R0cwDzhSoFA6fY&#10;RsRk0xykKIGuZj+1LPhbaEjvxEp6MgiprMrvn6X5Ul7wRUObguSbrzjoRZh67Ee6K5nzc9yph2+8&#10;/qlPfHxt4WE/Bf1YuGpae3xgGRh8RckevZ2Qael3h6cMeXgIPXH6nIyAAbmrutHeJMAW2gV2I+TH&#10;seSbSFtZ0ceHW9rXNFGgbV2TZIozZTf3KPXpIgRuxc3uh0sOKk9Pj51tuKAkFfvYFLFano/KSxix&#10;VF2hxTTMQnVktk4GgpQYvP4Xf/SFYsNZRSm+TW/ZvqE7L3xZ3/h0eN6XKOT19g9WwiF+kWfuVSos&#10;XLMn5uuae/Yo6nz7MviPTnBCo0eTeBUqVbmJH1Frrvk2K6IoNhDPluYeLt67v7W+dLi3uba6wuBE&#10;V6OdYA/fzF2aXuqh1+COW/kZei1X0Y00BSYKFm2OFFYlVewBhv0slL8q7kpDsRobeJ1uGj/Y3Q23&#10;gteEsyN3muums3BcV1gDwklODv4vITD3gh739PQEPXD4ZnR06M7dWxOTY7DC4cuTpcGMJZe+TWBb&#10;fhqurizg49bjw9btzZO15d2lBboo7LgvW2wjw+MShoHe86gSBaN7KdApiSoph3hNYrJJLkelQDk+&#10;ldCAOSO7hRXmGUlMsDRgKfUPtI+O941NgJljeYBZ7ZrAZRLUarxCW24lLwDbaeEhoqDrK0vIAAKv&#10;p1yr9YJOcVWLW+ReKtVt3RH90liOyJbHFUzmraX1R//b/4Z1KdWkFYhug8ax2ERSaXb6xD2trDxw&#10;NUykVhpfiC4afKU20fLuCzEtHka0GP3ljg78D/IArAabuHd1pfP6GTKfFYez2ImrgKMM4E5PwV+r&#10;GiQ8HCn5psIPj2xWYmZf7DaVxJrjHLEngQRs+SEwEZbCjRuz+GSsp3i6woU4qXDB2dc4LYH893PL&#10;nBCwTkXjiOr4PLdxujEmA+CRwMcQ8/FSHFUSXryeQsmSWuK3Hg8tYKuQxT0qGD7BTs0zBAb4HpoD&#10;XsY4kOjwnLjUkTLgJTMTPzcIun9YEjYwgbpweBidE91iRok5AZzGy0EaVWgwxfZcUORXnasAp6FC&#10;Bbo7gtEBMV1E2V8IFYeF5d7lZbzRCMH1J4chhkWE0ie1rMvh5UjzzKMBTvq/JijTj0oMYD8Z/LUQ&#10;zEwRgqRa7EHBhjA5bgyq1mD3ypOz9VghC/OLFMlFogBIuHtAPssQE6t8ihi5tDRMIRtf9Ulz2c6w&#10;/nqiXD4U0r+3S75VXplK0Dm5dRZM0crtI/9m8QwvVkcoeyPZiWyRVCrzTcIV8rZimcbeVtThviTA&#10;0MOIOHSUJNSWkUminiwTl1SSlVHgEOWbsqjY3QbYHaxneVahNcr3wN6x+AGho3SXPmdi2JHDrrp4&#10;hfiU3OAbUGGcb25+enqGB+DeuH/gVZI5yIMx6PQZgFoDFM01S3OWCSXzJlx9iOCV/ooZpONjEdW0&#10;Q+SJKKlnAAAO4HbS/9tt3dJKyhkzhDsahVaYCemz3inpSC/p3HAdgSxuklob2giQrEuiSOLZ5sYW&#10;YhKsV2wpYQYnFmu10rDcldJ/R8c2yurqQUjRNHR0zHk7PDRiKmz96toyR/L0DF3GZjEjzCG7m59s&#10;bK2xchWFu2y5f/8+b7zzFJXi4xiNubm5V1555dlnnyWxzOA0UH0Sv8ZU4eqwWdjeav7alF2p8Qgj&#10;9LA6pEsdAJJBVe9GHpoRw0GuXstWkMWn5+O4f/YvasXcPGsSiABt5QcPFh4+WARVoGaIw1r3EnKz&#10;gu+wzOnyJN81yTTpSCmiCNk92UgcbjYHAT8xJP46hwoBCC8zpYEKgVsMoxTbbZSIN9CXVsvkG/E1&#10;uucfLi4vrWGQbt+6w8plKxHabUXhnWsz+MkOmWPBCnGd5GmBV9AfsxPl7My0Vmh3i3CAtSaGJnFF&#10;dqjR7KVMfYwqS4K9wxKqlDW71QjYDS4vmBFkiTIFKysrDfEPaebBQU4n1ia7nAUPK4l9xLLHykfK&#10;cw/OFTEzy931lUXGXMCNvPv03ai6OF3bO5uwzGBKjI6xKpTxtxLPk+rCXuXyWWhbHnot87e1VY3C&#10;OKmojfHAMpuKmtyglY7HxzHyPdZQyTHu2NrYQ9ZzcWHptddeV5PHflAiaNwhlLnqeYVV5MaWlxab&#10;YQzTozpBUR717HN3aWHH3Cj1JnSlMElV6BajJpBKI9NC0xB2qNOamMHYnULVrl62tDl85dQ5yBO2&#10;Bq6L5KAS0pVsSTxjd12+D9PaKJGlZcCt76LAHeZIWkaS5Glfw2nrUY1DkV5B2jGl4RCjQ3cbYn7C&#10;MpAShogtUKy5ysIZuNMDPGZKuOGAqjP7oYioQiaMBmnlb3lXabNijaW4aHfN0pj52dlZXFiEQ6K+&#10;S6cpGp6DQ4raOi6E1qYb88wGDKurK0xl9beRqHx8tLa1/9IX5t7zwY9+7Xd898D008vb4MDcYQ/O&#10;h0J2WEpQhlbaQ6oPRkheCgGPvNgK/Z78eqef1Su+xCzN9eX+k9M15Sc3t/T4neUXPtBlB+cYkD9B&#10;yGB/58d+/hd/8h//yOXh/uQQgTxnz+klpX0tmL6+6akJ7OERkNnZMcAMhYn9Fhq1kOOhEwA2hJOZ&#10;mMecTKjsat1aaYNhwDeTCI3xsYBBURlTJeIgOr7cH8RvhLPk3pdwqCiVKhWcej0QBqm65pCHQMUh&#10;TIJufmGJt6QiTxkSPgjtYNU8SE7SetZs5AUbn0m3iQ2sxBNKQNQ3A/JmNcUJhDSr4goHzUXPwItf&#10;+Y0dEzd2wLba2r/qa7/2Xc+/AGCsWHyi5ED+WK1o6mabJMUa0CaTr7ORH/+BsjSPQhq5CvyrFM/0&#10;juME8xnCFqUPQ+6iDcJ2V8vuwad+82O/9Su/sr36xkjv+UAv9GYOIvgFvYtLy2vrWxSgsd2hSHNk&#10;EIDv7eIsKQmItWUvYOuwunCi2PMIBeDmYn9gkhd8H01R9NDdnnwmljzYhNpCHGmxeFLZsdiytlZW&#10;FDq3r3xv9bqQIRFuqlXiRAAXcHngznSgGPHMs3c5cbBbJbGD1cVs4QgfH+5srC9vUgC0twPkwLMw&#10;mwQaKBPs7yL+BGRMoYd5JJShyJBQQsMMAvZio8HEzuy9zHzj2ExgdQEH+ZNUxyBPFC6uNSMi1zZJ&#10;hE4PCU3Wt7qvdvdCO4TOB+cjowM3b92gGpauo7gtxGl4XlVFo22M2Cw7gyQC5Uavv/aQMiRywDTw&#10;A48nUYjTjAFjJLGE+E4FYuJz8g1OSxjL4nqMCmAc5yDMMmsdf/iv/aAcFUkd1n2WdSAMIwlRapAs&#10;BfEnNAtooSDhRLJ+qFNGWuVBstOMJWySbYfKeDkkp46gVdRYM7O6mKExJrttSUC5pEUW4iPkmaS7&#10;YrraY/7EFrGaterrD4aVXaoyT66WeNGzw1Dbmm9LlAhXsP8sOFwHFa7tnrJH9gO+HVBomM1+cat8&#10;j1ceIntf1HWV7U+IrKPNb7l5uymnXTpPwZLl2iyrpBc0cTbCsGpT1KRQ/2IcklwxMazgmKcZj5zq&#10;eYq5LbvkRaur6+YWolSbWiZ1ERg3biOtaY4NilLNz+cajUSkiB9iumwikFJRIhY8Biq8+RtwlKij&#10;lAME9jLspsVSzxTUVn+Up0vHGBG+uGjGYEZ7gYe5eV7HaxTLTtWmaS4YpdHh0bMP1uIEFV8jsYYX&#10;MvJBl1BfhmiEo251ZZVwml29s70PDxUwlA+RKRFfii8zISRPmbhOLXjsna52kQbjIgtqsiDD46Kp&#10;jq5AYEXhEUULwhkLJ60CvGOeJCXXSAcCJEuFMsaG0Zf27fxPNy5ot0s0jBqGUtm3QG4OU2JFVyne&#10;Rr74oW14B4Z4PQE/dwWGjbpYXJMzyp9UthWzKeIcHqcdM+VxJVMcFRO/eBJL+aKeV4o3JrnsP+Ce&#10;Kp4btENOC2w/Bxh3xJJB1wGLkJtpsY4hq9H7FDmTfsC3JGEqIBT8UXPPLcHsRSQ6RWUhnFSPTdWo&#10;Ur0QpNkh55EF8iH4umX2lxaXlEBS9Y6UxQH6LcypflA/FSwSsRhPEmiAcLTZ5LcugMaLs3MONDMC&#10;M2+kBbPec+v2DcZYqDAiT8GomgJotiWzmdDIDCT/nJ+f17CY7nW/2Ak4gYRdSpT2V1aSmFaZhFaZ&#10;EowsY8KIsT4ZDZw8Mx4tLZZtWBYIJnpWBwkPbMxmKd3h9u42JSUwK9iypLkXF1fW1yg0cKGyC4k0&#10;yMDQ28F8sk1UzwgpuT0GNVrY3QPpwEtdkN2BsA/9PUwWsYanY+v53WeemqKv3iiB+QDvti4I0y6b&#10;15qZsOzUJEgrtEtKMHc5GmnLPTDKnWysb9K1BiuEX8IEiY+2UpRVpWK2PfF4tFaQn7MLDV7k4J2T&#10;UFJ4hbWWvKk4Ib9jqbO9iUjkc2eEMTTsR+YqRZkDjCp5BgFXEBOgonBfZ2dvSHRMAxbrG5WC1a1h&#10;DRG1MPPEn1wZPGJlbZk5LaQWm5MASfDlxs1ZqHr4tZLL0Ytru8Q0TU7SGU1+pVkRco/Q84jedraL&#10;Eq0iHNPaP0AzQc4kgSdSH5p0rETxjVXGsmYS5KlkN5AnuCSlb+WGIfuBnb4WF3HRRIv4pDAC0q2a&#10;Rlgs5UjY4aVwQtv+mHrS/s7hsX54iDXFHjaqsLhnfRQkQS9boOGl35dapVzKYypmwTvBuYB93tK2&#10;tbmTkjaL4nIeGcZk1kDKLPUJvG19Ha9hHssgMMiFPUnKDbIWE80zWr/HI3AKsCO4pdJqV7Qt0Hht&#10;29RtenKQg0zYAvBrZpWLhwJNxyop3BaFpoYKr8NWBNYOaUSLoSqIbLcQWTTEM1TlFt0umaVuziFm&#10;oUCfSIl2Yi0NFK0wdGyjvYZEm/nzFeLytVVZmhPjQyNDEBZWN/Z/63c/d+vuuz/yzd/17Ae/ZmWX&#10;FX9JDslqsfQIQcyJeIbeNClPTuom5reCwi+BbFav+/8ppHk8trr+2OtMg2LjgbqBz8lAHuxu/+JP&#10;/D8/8+M/dmt8tL+rrb+jtZvFBY0fNKffkEY1fIIHWspeXkwOj+JdYRL6hiB8Of+cIEQyzDjpGgAa&#10;QkckKGXjq/OEOj+0VYQl6JElLBm+gOda0IyeqqHiJ+nA3sNcY9ZUat7j6OcEb9/c2u3vBxqg04BC&#10;z0pIoYjV34f4FXuFdcR15CjSwcyGs6aepLQIme0hpWRIQ0lDNlSzVGQisfJbD1u7vvev/Y2nP/yV&#10;+LNSXzh9OASpcY2AWxwkK+V0Gp3j5CufmEHP4D9wSPNEru46pIk6m/8qp0d4znyaZD9+Rjas8+j0&#10;1d/+1Cd/9ZePt+dnxpBS8mDC98N753C+f58WXEtUwpKoGB+jVnMIrXN2cLSYrTJy26s9KPTAguas&#10;K9A8mv6X5J8NTaELxwM3t5MkDNsqcqpiqzZUiUAls+woaYfskK5LJmPIzAEHvU0XjvfZssCFszdx&#10;/EZJ7pEy5TBm5XAwY/z7+xD0xPJvUfKEmq+tpdo6ACJff21ufm7tgpREO8ESFlJRH/yBEBwkAiTV&#10;IdcL9Rx071gS6byMvrMlqRzK1kySdol6NV8AGCHs2xuniFo4NhwB8qhONyFWI60MAgLyhdsrzCPO&#10;o4Nqx/B4v6AAsCIBp958Y+HTn3qFdAD0bVjwLoPWU/jaNTxqZpIG7MHdnazOxdWzxOTRCd5UD1uC&#10;k52pxUNv/2MfeR/BN2afBY23SRoLHyO59wv5K/I5bTBfCzHqnB5jhfZJApEfqTevM6u0lKWQ3BBB&#10;FYqQGSzXbaXF4yC247cFSpS0xzVYx2w+xt1GDaUBDXkjoLtuq5zzyF6BRhCupIQdt9mYRyo9jCxr&#10;APgUMh4ApSRVuD5WVTrW2KAaryjHjQ3QKWGSNrv0S5gYGpvkVwOs46GRPhgRk9MULZmwG4Tu2tdF&#10;ZAkL68atqZtPzT5159bUrKk9+lUicWRPbWiXaYqT7KK5BRxST1AJsUohwegB2sMlA+kLDJFqYolz&#10;1niETGd+N7pk5md5tK3tHSjI/BxfWf0ZonZkH4eGeYueuiUTcpb4RBgpMjH66Fk51D+I8gPgcF9n&#10;D+x++zTIxEMKktS/8o5Q3bhLGXBWjqFIEz1HA2UNFCcdfj5Lwh6UfCMXn3hZEW2RHZBBCBCRzgIn&#10;MP4RIqdhPJG+jT41DTmVPfuloEQgFTMhuTvnX2LXyu5w/nFkpqZFTrbwD0sf94JJZR75eYk4VZzD&#10;0ca6YkhLoA2f0Oc6ohNcKpkochCJrHM8X5ERrH2VaNwwKB0+TI2zdGW+cQfwLw0pMVJS/niLVHhx&#10;f4vIxXNyPnLlYJyMM8FJcps8SKJrxgSyLCTDNPNNOQGlUrGJnNDohwyP9KPkx2rB0ABLM0WoOfG9&#10;xZ1q18Arg5aDzGInixQFGySJ+VuStLj+CZ4q6WPkFEEycIeoLSdRh1Fg7UFI5Q/206ZpAgv4sBt7&#10;+yinsFpwUrklMniQDTxaQw4kqcgGkeQWzURPxzDT0CGsLh3mOAEl3JTgF3QsjbQq56MlGqlTZEUB&#10;BMAc5vHHJ3BleSi21SB/o8CD6DP0RTwcP6WHo7cLO9g/0MMTodU4NT0qyb+rtW8A549IoKN/sBu4&#10;zPK5kvdNeq4chWR9ncxqVFWzmuDTRlLiLIlFhSs4asinkaNPfRE/qEnGgbfU8kqa05ijRJelQCrg&#10;vk3iY4MelGShbRakNnvMN38DfKR1CgkcFifRgrdAjot1aGEPNxwVKXYCKw0HF4fODm3KBzFc3me4&#10;cB7Y5reTXC0GY8hy6b1QTUtcdFnkkWaWdpwKQw4J/rzxxpsUVePny+6rUhBxVgUKw2WwjhwDztxz&#10;mire6B4RWNHqhohiQVo4mQGMHFTexkrlrthffLCWqqTVU5+K428ut7L1adSYbsnpP5AGLyF06h5x&#10;tleozODLmRSVgEOUgCFomwp7FBCIV3Ds0d8VZqw5DyiUXemYDnkSYjaeD6cz65nYT1OTAsgGEwll&#10;K1ue0wfeIB9PtRg0DDx3aaFkI6CTHagUpGlhUVATRQyr3kaSrjriqYZP3GgnLm5YShjEHri3w8Nk&#10;28kikkeqAjw6gUKgZXnbkI1ssCqCl9JSq0lWGCOIB3jBdK1hTGzYZx5YG16Chzl5DJ9iuDzqRImC&#10;34lGaWjawPiK9xrmQaSi9Hj680tXm8mfkqJHsoJaF+zswT5jw68Mx12B6nmk1ojmNrg7QZKsprCp&#10;tIETSbmkwLgiL3fd49vii6mdZAckwxtNtRiKOKspSg8Bo75komTWRVyOoLcaUuFAlVgFpo/wjXiW&#10;q4JWsFjglpiLjlA090X9AGcKD9ff2w32xKID7OeAIfPEhVu6+m4++/wpQrVNo3a5ULwmjIMo5of0&#10;9kSK5rEAon4e2tDbvpqf12+DSn2RP297cyKnJ7/qI97hU65f9niSqFIL9VfdRp4CfgA5sDdee+Uz&#10;v/3Jpbk3n71zc2yob2Swl4MawungAIp5sk9aDAEI6GTgwF6ngIJtwpZh7auFS0LnhHS0x3GI87qA&#10;phX71BTVLKYPQdWm8b3NJKVPKrTsyWSrAMjbIEFn62u7y8vbFM+QICRPQJKB7Zrjz31PAKNO0CmJ&#10;AumF2fdYDDnCFW9w0fAFxB1SlaZ7UAp4ke+Wy8S31k1ftvUMjdx+/j2nnd1LK/Sk2cToGDkn5HZn&#10;XHHCrkf40RxcZWoczccyYI9SdjUFb/332xdEvezRz50Xo5lMT81SEpcu+wav1JfT6pxf7K5vLM/N&#10;wcIZG6FUg5D71EacatO30WFua4d6ZrY+Iww6Zmu4CBeZBgoWkexPC7gzcBIekfWNabyEvVW8rrLT&#10;/IT9bIlxyDBmSYoEnHpy3XhiJrGVCHvjYuV41nSoOSDwiFFlnWBCMapygSOMqlyESpA4oqfxASSo&#10;sfWtlLMkg5gTA0J1A9YMawzrkS46WGYbVPDx+OpOkqXA2iK5KHgLMWihggq+KPgehj/3HTayeLVq&#10;t0XnSceUkoziPTgDtFUgg0ALbHzaqyYrsmUzOdbDcDW8joCMJ8SLD+YWGEwQJ1Po6UwB2gMyPE1/&#10;2clxXFNMsqRlCXGEguSLiBVhb3E2dePp27cDaMxKgbbW/+sHv8fmxBJseobThN7j0wSkekdMLJEK&#10;q9fKbLMNTL38Iiw/zkF80Kg0mBz3FCoIkBejVUtuC1oUflLA9bNSsWSkJiYoFeXKNh/FemI3CU05&#10;1ENesssYv7VwX9SzWh9InGLII5UzwZgC0BLh4BMDhvEk0Udmo7bBSMHx4gYY4lh4QgvJusBdOZs9&#10;e4o1x31WusnqkGidsT9JuODucGRk9WgsgnOApCIxv84ZEwKzpj9qFR4rIJv2XmyBTAW4qOes5jcw&#10;GH1F1TNQvJcdHdeeI9l3mYaCj7d/kDYplrkDTnMDnLvwYeB+4IUR6c5MTxvDKMq8z2PiJbAWQD25&#10;K9NNI0MlVkvhAX9zs9jE8N+Uqa3OXOomBRnmcAaijniFxsV4LCkLNxKnfnwuydOVja3mQpoqd34K&#10;TLsxYyl0OeCdBgZo/wUyl1sfnqxZPupkjs1KJUtzTKYyttVKaGwrwl0Kguzu4IEqTh5QE0HxjLyM&#10;UhZ7BKwpozcK546khpAtpXUUnSe2N2dnp6PEZRKJ39ZUpqbCzcazACdY2ZIu4+wl67LMT3QgyMOw&#10;4IHZtiXkGR0W9jxi2+FlSlDJgYi3gVPG+KcsD0jSRt18YrKIPKltTazaoYWl6KkFwdb5mQfcIwuM&#10;uUn8bhKZXc5QWDcXQS3lHw72cFANyE9OcbBq9rkyyAoUx5WVVQ4p1rfyxJBfpecReinKV/E8pi/1&#10;3IZt4a1Ad5FnyO6Ln2GEwOwxYrYCTJ4qAZoyL4yKeEwHBBjvz/xh5O/CYw8ZMU0njXg8LCnwAEOH&#10;6nPCqqZhKNuXCMxuWHiMbXqxSiHpIHWy+IkRLDRSIQ0BHAvrYf3AsD8k3Do+JKACI8bRIWvBu/Cc&#10;kUJ06+hTN2Ik1b+sHIYynXwfnmY8OZqN+Jj6f9hNBqR6m0bdTj/e3kHyRSmPtuqAKEaLBM/KDid4&#10;daXbDIdHZBs7TwBCQD0EgNFPPUAbJRm2mTPVCgxPaK3HTVLOvrf7bF4rvM2AqTEtYZWbkIJhSV76&#10;ydqBxNoSBPCperfL9gANvnqhxbNjgABSxuvRx64nNohTq1I26T3LczsBZtnanf/uN/4D+aIEKWpe&#10;F4+NOzHwyrFRJotECgPOb9NmCRmZkeAO7Du6XT2qvmXeAweY+eTtdeRg3KrckfOTBURszRnGukrw&#10;WOWEnVUQz8OaCsYIR2JeXAA8M2EQLwVPIR6gLGJjEx1YshziczOz01ZowJNMhkq/TX0ksxSMKNGZ&#10;3tKlNHtMkr4ya4H+2YhA6ltbcEhKn2/C0dV28xPL3M9wAjDRdpxPGOkK507Z6ZhKUvApO4EsGu2C&#10;7h4uoqaLiRQ6xu5Uwpx3pJpJYIiwDS+N0XCaRvpOzpVGAAUT4xBF1MhXrMg5KE+m6vvjP3qiR1C7&#10;thsDLxKSkODKLkWGIc3CCzngg7AGmIJYLeOrymqWMpsRrwK7DrIWCHBCrqNtjlnV4C9F1Wf9W1mY&#10;hqRANT6Oy9Kd6PqTXqumH0NRdoz6UtZ8bhCPKjLAwVJJtWIRUeTkG20K+pPy5VI7morZ+hsLXEOK&#10;f8lH2NDZDQTT+3J2ZoYtCc1DNUh1wCnssw2VUq6aVpXukYHdp2V4S9fG1vHK2n7LyM3v+gs/eNk3&#10;hsAZxVOsNQJamg2yDs4uqYlSJDvHTuPMlmNX+P1bndjHg4onHNpyY79oPBIH/a0e8OM/ug5PdLje&#10;/lJ/GvP0tos0fnLauDAlwFKDQ70/+S//2W//6i/vLsx/9Yc+AOusF5yoE2r3ISCAySiO7Ha6uFye&#10;WK57vrW80t/ZPTI+2ikumc5Jukzw2JvtzNoxMSZ1We2+KtXgpZLObEqhf8xUJqEnVYyaMXIyOFMg&#10;GHT1JUvDKhgfn1T6QqHInUCrBuahf++D8dAgF8YgyUscBA5uDH5KzHACqCOQqGwfSTkgEB0FqXOM&#10;ArRRYsoN4JbAMjjvGZ/+Q9/2nV0ztzeowDw6/shHP3rnmWfYG8b/+XJppoVn8PGEFFdfFU4aXjQo&#10;gb+4nv1m2r+EkMb5eTykUfaqIZ5VlsaIJuVqkZVnd2Ckzg0Mjk/nP/vyJ3/l357s37s5RTUJ8CW4&#10;MBVNIx2dfQ8fLs8vrNHAnjwKJwXFeIYKRds1KsdH59+YWWMlBOD5PpxMoA0FWvATOIbECE6E4bjH&#10;5JlFDZgHAZEyy5GtImgFCLLDcAqilP0EbLLhmnrxBaRS6yo62U+pPeIrqHurkpwOM9LLOSw45rDk&#10;mKtkgNz7MpJ2wYfwxJSThMKCR0wiFrlk9GnEmQPcsiI9C8LT1udPzpbpxpaGIGddg05AOikRGpi3&#10;UdpXod0oxJJFPIULNzWDMhtdqUarHrIWM6aR8xxzz1bBZVKS9wIJ5pM3Xrv3YG65sx0l4QmyNKDo&#10;8njPDii8mJxi3fZBSt/c2iI6csREwM2gcTrwZAn1yP2eA1kuLS4bQfydv/jHuYk6GPA1DRwdb8h0&#10;Z3AzWCD4lxwSHvipUsoRSGKI3bJ59+7d4rQtLS/ChOYukx61vwHh4OTk9HPPP48tJCUNMcKNQRTX&#10;I5tC3TCwT0MCmpFDP9AN5ZwmSxW2HP2pNklcRDTBpqQ8IbI5NGgjqhGFsns9rRWhKvQzEUncl2KP&#10;9bLlHkFcJ52L88Nn6b/mq4If9lR5tHHi48sSydr7UW4Yh1fpVMqAo7k4KyV9l0H9nc7IhmL3sxml&#10;qvPJnMEcurhPepXRjqvYjCOcwiIukOLpA0hK1J+Ecm2Lmzt37oIa8izESywgPgj2P/aFwwkocWaG&#10;cgsOFT0xniuUpAGO5CrX0S0Bmm3CeVH2BCo6EOofREbMdBmiC2CeWi+HpWSOuUKQcsObCmNyfKvB&#10;wL3xaJx2WbiBcvSh+dtz0ZxOdNuyZ2zDF6EzXUaSi4Ce6TMtaURq0i6qsnCZoMkBk5NZ0J9k8fAU&#10;xN3M/tramtERynUtl3gnghkJQtbX1jn+cTp5GRQjFgl5J6IaDBCVV9BjmHQGp1qaMAhcJ50fWqam&#10;p/S5ghZkrGSvkrVbXFjgiGW/sX7YnLqJNjiCh+NwsNXzQ5uUczBEGECZfz6LBZbK6Q511kMz5ysM&#10;HPAJa59YMvwEXBMq+Q5hFx22KG7GI0/MwNVYz/KixEUINGgrScmNekTcXiUXQBBYW9R9QVYlr8gn&#10;BiCgdI0VpVAbfkwU9O3fHHECIiVjAQ8Yx7NprG46Ij0r4o+GewRordiGxwlnH2NrE3oV4/QLdbxO&#10;rPLMlZHqgvjXAM+u24sWHEoY0izXaYZ1aoae1VQKs2miwoAfqUqVQJP6dTYt5okYEOSAmSCenpSm&#10;eRJzkOgEGHrlTwcZwWRcZHJiiVjzrJZYeWVFGMmUGFmPxNiSTGcRRskXzDIN40LCJGrib4JErAoD&#10;iAfN+ciJIUTdBZ/Q3WozoH2xgFTKi/4pbgsllxqQY+gfVIEjbXkyP794/94DbDrLf3ximqAD04ed&#10;IJ5iHxEsswdkIik9IvvLfpGww49PaZBc8F4yRQSBSBW33rw1E1ENirL6J6fH19ZXdvYoW9+lSQGu&#10;P0mudz33Lm5YUqI1lxil8/5e6NpwhU9f/cKblrmvbtINjd4+dnTGciNsGEezJOAWFhawIcnqDLJP&#10;Ma3k/ZSWxofZ2VpdXQbcso81y9KCSRR4O6jN4Fbt4krRP6Ivva7YCIu14cQw7PCLGKFKnfGutfU1&#10;sZusIoYtzRaHjWGT8OJEASC4Td3P3Tvw66L3KJDJCBDkMMjESvbG6YbET23eLvco9sxKvsRQ7Ece&#10;H1DM5A85b9J7nHHmBNFTPj576TOfm3+AVNIy2+j2U3dkYyI3rKK5dVMYVbwwjifcLByXleUVTAwb&#10;i6ZLm5u0KuqRSYZc/v4Bo8YtpSJxj9Eu6bwsS/vziDFAaFTm64RWZGQR2JXPPf8cfyc9ZRFRpWd5&#10;PbuSQeaeYasl/i+qjIUxGk88hTaWdALlaFEyhsaX5lNsu8m4geOoC5SokWGPWLxuVcotUWsRX2tk&#10;WK1swcVpJ2DgQyuVrYskkohatGIUrG2+V9QOEb+e7trv0kqlRUhcMfR1v0uGyUF8yMDgG0EEIERl&#10;LjHUahmlYQPLg9Ep+1AQLB/Kvo7IkrWF7COwGA5QDUWL+kug1dF9kWATbQmOmLO1lSVXHd7MMcLl&#10;/eW0tnb0bm6fvPS5N9dOu/7sD/x1ymkA9ynx5UwlO2GALJuQzI04m0ScRjvB8c2ZXO2Vk/p6azAS&#10;vPuJH//nhDS5amWKU3Jx7Qw/du38Vvth6v+Jr6rTEByMJ+5/sHDsbCoZ/vb/8j/Nfe4zt8eGv+L9&#10;7+0mbd52AYy+vr4C7McOJfxDpAcCK6U3G2urICgQBpgB4lgcSu1JH7PjpPM3e3tpadGuU0H2qUvA&#10;LLDOhwaHuTHWHUuNHdG0WfEO2/C2kM3AU4Q4j8YJWRZqWRHY53ZtdQ99Qw9Y7iJrkGviLM49eAj4&#10;Bhw+NDBg8bNSXS5Tfis92GVmOwG+UXimvx+7XVlAvEIrAAW2drdOL/7S3/wfvuzrv5kfzT2cn7lx&#10;c3RinMQGeyFk/PTyjhJjxrTqX/OjuE1GNGkfk9DxDxrS1HTFG0uFu3FzpKKDRBdSmXlXyISQpvv0&#10;Yv7V1/79v/35luP5Z29DnJA9F//I/moEM/PzK5/73Ku49BxhNsqinGNikvGB3MUWoKUHASFhPbVO&#10;8Eio6eYsS9sntQdNCbj3pbOkX4KttBN87oRb6z7CLDPyXHB4aODOrRugFvi9/HN1jTYhR2IxA2zk&#10;M3IYN27N3EL2SRUWiOI7uGZm7NANIs9jtZ7IDUgtpxjf0SwuFB9sRQsFifgI0KoJyfg5R8rS0tpr&#10;r70JKzXQFTxVO1yz6pSEbtouWy9QkrbpPy69IovhGKerXBeiXD0oKEvR7uJgQm7qmXfdfNdzt2Zm&#10;J1KjCMUN9jVmEvadnXN4YaFF4HfI4C/ML7/26tzLn3/95o27SMxSS8MZRObDrl82IaeQ+KC3v+/u&#10;3TvLK8vcG6OHW2XpfjoxkBdhG9P0D848eFDrv/nbfx2/XPedXnInNG3Y5J6SpWsDWuW/+OIs+jSN&#10;oU5GPJuHLNI8niV/43ux8chXw+vgDLDhDZOLUtcArfcm2agcw3jtVQOgAbUOMgR/wUGPAaYhBRo6&#10;RlycAHd+YZHkJXEcHwcIzaU4NUnLSHwrmlOcjPTWLAFZNwNmuVyr1PUAnTrHUnWbLtcezawbhjIc&#10;EA9Il5QimMrtBUqwVkTcsGjrRjUpszMVq/MngyARnbBdxPh4S7jI9t+UiWyyr1qvWJcSWWR5C1gA&#10;TtZSrONQ5Qa51WLa5CyxaIazEL/YaNjmlanzlTSk/HwYLt6zrJXiiKuArNqe9YKEOoV6K+uMpoo5&#10;FvHFWFsrlEl69CFoa7OOkjFJoYU0dG6M6wQU97hVUSWd14ozQ8DuI6bZU9gUASfUgIYeFtj2HGO9&#10;YazajZCxDootCAm+DYSPYPogJMVGwjpwjoZNHgqNhcFqTuiCxwdP7b6xKD4WRifRTr+zwBfgKR+D&#10;PFfAQrAivDFQ4cmpCcYNB5pbjVtWSLMjlTFUH5a1yJp0TDrku4tPZeVVKVFIarGwom3VrzccX41q&#10;EI6oXQf+t5taE9aYmDJ/6CJObwceh6ND2TpiXSJekyi2ysIj5G+mHa9reJjq2Ql8UyUOQweMo0gL&#10;F7Mc3B4JRpZr/0DvzZs3MI4yby7JvZI3SG6tblMcyzu09KgKQrMY+LsquXykBNsJXZr3MYSsZKs4&#10;TlXeq7OEy5bwSMQYRGp5XpYBK00NaICgszMQu3QiGWTPCWqcB2KxyKeHTYplSHAC1muLTzztcPY4&#10;SoUYAuOpmU6uJh45eTnbFmXLeJu8hVdhr5k0brSAH4Jh7o3b4LdkA3hkG8YEUjF/Yc9hcFBajraB&#10;oRAn2O62H7EB/UgTGvE3WclczSvDF05ejs/VLCA+cwjGTNnGCDewubn9+utvLi2uwD3DlaQ1HKAK&#10;o5R41fps0YcWIyjlN1L1RMUoC4IYy9CanjP2ONLCBrZQuoKMAtxCuHkgVcR9yQFDBYaGbX4Vpqiw&#10;Dol5Cy1ISPJBfNPN8KOuRssaShKmp29wNpHUoxG1lWNS5LV0ykJEHTG9YlCr83zGfQe/h4W4S88f&#10;MqimE4Prt0otY8eBCxDzZwFoQPg7nOzDJFLMiGLbSYdyMdJdBIemPg5tKYDd43kkuHSZSKSJKBpN&#10;aD+AVwC4wDxku1CUAk+ay0aXglYzmBeaDFBuawE9cL/qoqKhUlaUkIFTQJWjjA3IjnAO1AyDfQB8&#10;SCzMCFhTtHdw794cCwO4h+tL+8Q+a5BNlJECY4Oy8LCklXXBLrHbeDLTGpQaZgVWYg6EDv9PKqkK&#10;XDa54thiM1aNPg9Fm+/02hNxvXX7lmUzVX8oH88FzO7HaeCDbLhEIK2enhr9OPTmw49ovUpg7EJh&#10;zDEvlTmUOE35Ph/Ag9FGMwX69kYLBB0pMkFQYqfwNMQoeDR3IcXi4xNSJeUJC8+F4836UY+eqU3I&#10;IcqVDC2tZrbgHCFHCbDIIOcoFe9KCaUWILI9ks6jWQqJ3xIsTAEOWViaJhnDYNP08TyB7RTvZsT8&#10;rIgr8CrBJoDnlDJH58AJrWZNDDV7nIkFA8MICjmku6sqKm39n33l/hsr+x/4mm/9um/7E8MTMzv7&#10;p3B/1RO2P6Dm1JrPyC2FTVeRiTpdRRcqoSq/KVumCWxg/HJYfYk/qIjki2ZpmsilucSVNb1OCzX8&#10;JNvKNNdqvokfHMQvsjm6RZWg40i13SpXAuQyFSbjiwXYen40/+CNH/kH/+fq/ddvjg4+fXO6/eIE&#10;oSV8H9tbA/vh+KZNMKEF8cjuzhZ1mbgOnC9kuxjhQJYuBo4APg8sj/PLXACdtff32RQsOW4CIyAD&#10;MYQhKCHC8Kegh9BesAdHW1soZ2wSHEF9wLLZoMIgUjZlPCXr9VkhPJOZPbCMdCNwHaQklSXNx5VL&#10;kIawvIs6tH5BYSEM9YWhQyjin2MlYuiX008/9w1/4k/3zDy1vL5BTPyuF16Ymp7hiCKDU1xNY9gm&#10;RsxciQ8IixXKdk1zSqj4DmHsY7PXfGvkXBNfS6FWScVMV181t5HXqxfFI8oo5JA3xDG9cHG5Nr/4&#10;a7/4M3srr8wMnw33gR0bMZKo7mjHiPcyDPPzy5sb9HIwIuJ5bIESg8CFiRIj0XgKTEHECg5GqjKq&#10;HmpkW2Vgfrdp35m2ELIMCjuoJDCjHZcJj/eS6Gg49X7WFdN6sacTw4tfBkhEikaBU9t5xbdLD98k&#10;Nf14bgygFKNtf29wwJzq2FWKVbgdsyOtXSo67RNfUa/elrjrCNgXu2FYfXZi3QtafFQxnJ+CGJLi&#10;Y84JifF/2amMJYsD/i5eGzAsZG5Gu2BxHkbVR7M0Z0/duX37qanZm9SAIANWjLbAAumOwacU2s4f&#10;rskRQNS9OL/6W5/8FGKVtsu+ZDFLdAIow1ZyG+w0dg0Qp14cDQz1jjTpVu/0Wkkr44Y09uER4r+t&#10;n/3X/zvcJgP9lrZoWGFMq3O2Tga2L2QbHWXWBCdEInUbRzDiIOXJhLawKznMtrY2+Hj8SNqCAx9y&#10;DDHoUo/s2+3ssoh4cugcoWDVXFrPne6W6TYg9UiofmtbmjT5TwIjJaeVDwBL1n/lKA2Vy1yb6SSE&#10;11Lbk5AGIgdv51BPRzOZT4JPOQD00TlYOGaYe2wEx1tFnKzLUi3UUKdFScUGMhFZIgGwGQeVcEK0&#10;54vJMfIFNRdeUv9Kxk5YUp4cURLTuQ7zkt8aYXlB63stQYGqGbcyJtIbKH+U76RRQdP0MmmY1S4H&#10;mZCm8Iz6ykt1tz0jfQZJtJqIuIpCLA3MkY3sQvKBdLwUkrRFDA9bFcORj0AJwF1qgOjS02QncGoo&#10;sPgdukhhNZhozUGYqrWcPZf0P2LHqpaLCUjnNMERvK7UHNtrUrpt+Ipy9PNwvNJ0UEVL0ZH072AA&#10;Mtaom7LxCxGINicyuRdhbVmuE86h3hWHhOxSK3fwdK2dKCIWQxNYy4iu0q4OfDDaytGFUmIeXHOX&#10;I/rKibGQxl2amryr8VZgVBGx/NvQKxF5zGOAC6XAPMWdGkJBn0j+BotcQCsSfzvbe73d0KjLvUiH&#10;IhM5Cu/aMhJGAWVsg3Av4W4Rw+OKcat4IcyaF/cIxLuFOWYGwiiax6zVK386TcdrIbmuEm65SqX6&#10;au+5saw+HpwYbyAOgruP4UqNhNRYE1BcLapJFaXzh7lIChThDTqvsZdZOfTclNiGN2xKKskWRa0R&#10;UQhPj5Gs6DRLUUk3Lo5fxWwxHQq8hqHKa3xj1Jki2+YM8C6IQ9xJQpFeQhduP02Q9JzMgNOys5Vy&#10;c6MjiK+UXbL3hdVVN3aHmmGIVpgQZhaYiypwo9sQgtPh+e4WMbwLEnv+YO6hldPK2VmhZyVlO2k6&#10;vVKMIWEbnv3QSDWLAL0WizH1ZMR6KPE1XY9YcZz6uPXcDygX503W59DUzNjo+BCH2skJZbWWt5kw&#10;9XBnykhP8VxUPkDJwlcmqGvfoDXO5i6RFRr4y8tr8w8X1NmTMOXI1AbMHgwoG94DG4IDCreHnBT/&#10;ZGr427J1XCbbfNGlpz+Tq3qEnigioekOyfEgwou+/DmRyQhVVDjM+EnkM6LPqeU3ey/kg2bRCUWG&#10;pI6GRgaAawjYIBGsrS5TtAhoxUHAp5OmZU/YEyOlwHG89f75TwJYPZcktTxxjS0P6D/KuTXw2qv3&#10;5+7RyW5/aGBsevoWlmHu/kP2CIcrLiD7nSyOoEZ0F0nbEn/SLBVzxfjHEVT/MAIMlnMIf2Z+mKyC&#10;tzL1iMjbrRhjDmLCyGEGIdu4SJIb4bdAgOZj1RPDjFu0xi0T4EOWZbynJsfp6Rr3fZ9d4L626Qf7&#10;jiNcgIYPLZiZtcdNSulhYanBqp0X1E1tTA5W8TKGQgGYlISlm5B5HjYIWiBxKynadsy4f4ybdd9R&#10;K2Ol4eEqFZNrbW5tkPGgrJxSN4n1EYWXhNwFTKZtkYgflU5ug7dzNZtxEASmWLEcPP1BaWwyNsuK&#10;eCo1fYrsmoCt0MKqi2B+rbzCqqFlOVU7IT1ERhKMAxMDcf/odGl157J98N7DtVfnNy97x7//B//G&#10;u97/4cPLTvAPVqe7EU//jJD+wqWPXxOGZKprIPQbJgTPT1X3E1SwRDpNMBM/OHa4aGpv93rf+Sfl&#10;+155vkQXHpP26ygEMAq6bqD8IrWSCnCqvH3VftrWOheMiH8zkhxwiF/1dB/ubH38N37p3//av209&#10;3rkzPTZMJeTlCbXWcEQ5sPTt2PC0ETuxwTQGkoczoiE84vQCGD7YEy1t1LfFLsPRsNSKp8NxCmxq&#10;CAA1VVkkizFseub5cE4bdOwnfG91R3C+8ZXwIHDVpiam2CYkWTkHEqNVxsLEeByQdCtCD4Yi7GMj&#10;FoZHWrsQNklg43HGlwZTkhpSVKZ4I+CUURy14OrpsaR7x6df/OjXdU/fJhGOBNp7P/CB5154YWhk&#10;FKgvKZ+4Fk22K76FM+fK1DplDl13BcC+U2buHUIal+8XDWkqvHkstslLE+G4xMXtvAEWHPuLSYf8&#10;/fM//ZObDz4z3n3UYwyL0QD/sn4ZxjGZBoLGjfUNrmDiGI11wWg54GyZiJpcQt/A9SMUDQPdkxgT&#10;BMhLjhSLkiNYvBuQUHoCnZ2l+qZePbziAB8yL9hQ8a7J1RtdBCAbZavR24IliRucameLQbVREWjV&#10;ukYaRoyV5stcQxUrW0ApC/lwbXPjgHiWanRCMM5B/O4cmJK6iZGoAaZyEIFKlI8ogOTMgm5QIQ0Y&#10;MpsRKDDaUo0wrAV1SksccL6Aleu2UVMQvjT7d/bGzOg46JOM1wjT6iYzMum7wXiSiza4UHHx6BRf&#10;HvSYE4wsDQxwViz0f9KMrFb0z7kiWGEq0hk6KogoUenlGK3O5hETB0kXJYPWzu0hdtq6/u9/mDi+&#10;SiAYZb4pLUisHtkbFisOFHFFzlKdIIbbBD3Q0SEUeaJ/qxUZfc5V8AEZUJcofo5grHcg4mxuMFWY&#10;Y8XV0hxT1R0xNtxWha6141d21INBLMo2hZIMIIv3D4E/8UHgV2ncSV4Fj99y9ijxS+5hNmlWHSxW&#10;snVkgjkDrBtRwj4gywAA//RJREFU8C7qZCwgV639E1QLseM7oTnb0ckQkeJShZzpayYDKNs70ELE&#10;ZHRY9b5jCgPlC+GX+nPsfxyyah3d7FLyFQKyhawbe6TDSXRdXXO8uHL9JlqCyvAglYfRn44am9lA&#10;4iXw8pBPyjEl6uTTnCHbROitFixv76LGo9XtjuMrKCIUllyH2F5ut0icfBTzbEFFA16I9wvzmf5C&#10;qQOdR02bCifpIWgBVsoweFxG2JlitwXgCZZzhINIOIZ3QOjPk0GzyYrRgeOV1d4bT0M0K7QHcFa2&#10;TCTmcPphd6jLzNPzcynyQNqRVNahTymx/XCSABRn1ApkuloBrfm3OfqQNdWIjAcoIb4iU9hfKclA&#10;d5g4wd1/HRnWkDqrhjFJdlWHBMlpRg7lkchvdgKuogWhYWO5YuyZ0cqXVVLUZZ274BlveC8+ktIN&#10;To1bDDOT3BauMC/NvEuJNNDy3LJtVjp/k16o/IlBj36/OeULtlA9E+9KdsucoSymWnMuhSbTxVsY&#10;uloAmQTxGKI6ljxGR3g/wpoJP5IwC2zB4/FKhb85JlOBiluGNF+8w8Eo4RwQiLHdWNmsXYIxjgG4&#10;oHqBoHegEZEPKc9bpi1UmbTuiZ8np+6qPVx6KSftGX61bZUTG3Skdp93iRFWXZ8LTFxZVShuH2eM&#10;v32i/T2IWHwiva75W7Jfqi2dR2D4VDESUWPH2Hoi/UWTOzrboUvJvoJ++E8mmtqtPmLqCG94AcsV&#10;L55RImRiIigiwnVW5yrZS9Avgjo+ArvM7k49PY61YLY52J3tEsyAbQUx4MataQIbFjUhPMY9BEKD&#10;Sf3p7e3l5RUzTP2DFMpBeCNBxCRj24jmoMeurW1QWsMpD8lRPmQnj0lmyQbHgdsZLDLUlvEovBVD&#10;R9BA1oRlAV7FOhPcSawV6rOtGSOEDbgqnASNAbvKDUFQ5hhg92RZBXfoYHKJqVZ4WXdfN4EleSda&#10;XXE4URszPDrImXe0vzc/d489on4YSTOkx9L9mo3JD10n0R8vUynoYxWlwQbfsJaiPXsBrXh0ZOLj&#10;H/+dz3/2NWjLT91+trd3CBNBapcX4/aJ53W2c33rD1LGEynhbXoNIFwxOjLMYGIrQOZU6It4mkV6&#10;DIthhtFazKZYVXpUm3oqHMl84P4BIhASLA/2uLGbt26y+0IL6Ut1PcTDQ0aVkxtADQ03Po8TjYiC&#10;a1qybyakuJqeICwVDBefToBtGk3zrmpclU2KF0RlkdUC2MGnpOWAzFJVxUMrz9nXznDGIFtBG0QA&#10;5beWmzduwIuztdzZGT2UDFSSLgf9baFdXSIZVlq0qe38E640mwhmEUVQUfBvbYFAyBZjPlgSRTTg&#10;e/eA2IX/Z08pvhlGMfa/bFqdO+ZSAiQ7bSHd8c/Sz+SEEdfHtu8fwp3qVDWi/WD3cO7h6mV7/+bu&#10;6ZtLW597c+Ev//W/9bXf+keGpm5sIYbEZSNWwJmAXSTkYoHK5449tZ2eYYVRViEyGY/KxVwlVrTQ&#10;11FJc4B9qfFMPdITr26uHkOkt11UVU8BhrLqvkUSrcfipZ4G+vz074JRZsNGXuQx1965/PDNn/jx&#10;f7y1Mj813PvsramOy2Mq8PtpMjMQHb9Qy7CSyuLZQrdlxL2jdmdEetBs3Oa+pCRSNZrhYMqK/Cyv&#10;jQTyMTwOUn/H5MT5G/eMzAwrjQNUHkQPwsGHiEpwUyAmG+uw/VuxCbdpgaqFV87ZviQp/8jsem4w&#10;46z1KvLE8ttmiA7FEc03vElrioCi/oQzg9+m0zJmBIppT0Rfj4hhFrf2v+xrvvHmez9Mev3egwfP&#10;v/jie9///jtPP7OLlnGaK7hfciQxsA5ycxPxrCpMDau/UUR7NEW1At7hK3s5b2tyLm/N0jya5Upp&#10;BIWtRI0pI4iPDqvyVHy/trLyE//8x1bf+L2R9sOzAyYiXSaPoSrssfbx0MmuAB+x76pBVnqkKKfL&#10;ziEZziGoNr/Kii0UwzCMbLGArXS5hdklm0vybkih0naOlJvncAG8Y3AqAx8vG6LKOsQFEFtgHf5G&#10;NCgFM0BU3GyaK1r6mQ5EuAeEpmn6Z9UuBN+wBTjLoyyCIeokWlglvbS+gz0jawecF2eVuXBm2frA&#10;W2MTY0SpKyvL6tgLE3Mm0jqTglvrZnGRKgHIGYEopZs0uQR8MIyz7Y+7O1DdRPyTw0IT1N8Tpo6o&#10;ioyETm+bJAP/5IrJRntZahPQGtUAXNpAjFJBEmLI8SFA9mBuHoIck6NcuMHIsdpUpxDw9I7Ze5gO&#10;MR56q7TiSSowzegxDviurfd+9n/GweJEgJHEg+KmiAHLS0JDgM44Mn1dCWEzY3bNTth80Ipnqb0m&#10;K6R/ra1RmnOmtgy71AZkRxuoeafLTbUwy7ZM/1taQe/tcWUQ1iLhCP+khRxuCnPPrfo3bPK+gcJ6&#10;467QzY2uQPgT9oThgwQzDLpNi+NZpGcIUp5bbDm0bRhIzgMHkbNNiiEDZ5ZGpbUmn0HBhrwvt3bo&#10;lRUSJPHq6YiHFijLBswlXSerT7QD8NKkkI5XODMV/MexBCA5rtb1Gu3wBPh59DcV9bo6P3TUqvWB&#10;EQQ1owlMWOtlwfknhwt2am9rf3N1e20Z9FeYjl9a9aUR0MRED1q5XP7meTksQ6uz7xvzIgZpdT7h&#10;kPCtebbsZDYeBzNuHIKbHGO2IwgCzRfvSqOP3siNE6DiUrQN06UTDvYQrkw61XMYd9A8h5r7+MFh&#10;0BUcUngPS4j5tcFFcgg8H9Eyo8pvMQosNvFyUzpC9cw7T8Q64Yf6/6lO4QpJDii1EQinxZ4KQiMu&#10;45SxSXAowElmsNpJcrTi1cs+4gXumxBCmLiqDGeMuWaogwldUqJY4URMSSYxoUGR7oJte+RzW6nQ&#10;8GErzZpgz0K6Ip5llfq5eTQ1Inlk5oJDjsWJK6Y+ZjtzpEsBT4/BTFcK4WojvdS4cG9ctvDRxGJV&#10;V2ckzFOz5rnZZCON3FyreVruN4n7ZhVyTW7DAygkyPq5l7VWyi8dnFRnJc+j0gCTwKZgPFMCcGJR&#10;ckqpywFCGBdog5WKfqK6DchadHchUMFSIWB44403wOnJXHOHghQJJssRKrl6Ppu1xFvwO6kHM+dN&#10;okTp2PTxSBl3ihHJslmLbBCSFs21H4tJk2SLopsQesFYOCn4AAZneXkZXx/+dxW51c5J3TO2XgFi&#10;Mi1xjJxK7jxky3a6oVfMw8W5J1jm+Ow8shHJ9i7OtuPPJKa+TtQj8RZWYW7uPnelPFm/4aJxgkus&#10;UZc2IWBHMGqvu4F4YEVySAB60DuVMAC/17BZFrvyfdB0YQAnUypUB4aALKN058MTQiz8kiTYzNuQ&#10;smBj3b39NOddyhotZ7fozy4l3BWnG0MKFEX2rA+8Zncb8d8DioWIthhGHqqU1qSnZtdUW7Qse7uv&#10;sLZBHzY3Ngl6sXhQJbmhgk74QuTgztN36JWJGDiqHyQxkLnzRPOQOXj4YI7qqRR6HuJzJ2uq1WVM&#10;MBSQtXCjkytzSDWAQdwZuXRBIboegk0MIHfv3jwFuFSW0TGTKWDNP//88xTqLC8vcnE6G3BxBokE&#10;S2M6KHI9oX6PslRTB2nQXBCGCnIwEjlIAvpYqsdHo++MhcFohgA5hA23JUJar1hibU7nmIilUjqs&#10;RpgBXAs8bmFhXhezF4XJ5lxj8O15F8gpKAAUQUXquHjKV6zKE7hNSTTGgZ+EjSbeoaMqaVDevLLt&#10;fumMsJWA8GWegCBQXNGuxgZmNuQROPHWGVMyZA3umfrLeGBcnPOaD9WvsW9bG0tOpckuSlJ78TBB&#10;W9EkRGguorEwRTkiIc8csBk53fBCzAAUdSCcXta/2uhkjaAYwiGhpA1HJsgdRi3gWxqnh+ZdWBF+&#10;kQalsws2NfANPKqO1va97f2l+ZXlhdWNzYOxqdsXbb0LG3u/+/nXv+oPf9t3/Mk/9ZV/+JvXd/fN&#10;+3Ad+1doMbBojVB3FTxgBq9aiDDOVyy0C0McD1r92CrXUWgyCZXg7v70iXTO7xPiPBnQxEI2XnPl&#10;i/NVHn/SCGnDUEvXmrr6PQia2tylwXKJ8C3NMN945TP/5Id/qLPlZHKoZ2oYBtJ5Z9v5EDqQw0Pb&#10;O1uFaUp0JPcOfq5KIQkWXcegEseUzcRMdc3MzKYSldPBYgwmBRNBcTLuGB0R1tft+6f+u4yMNvwE&#10;JLmA5VmAmDIcVGwI2BCwCN/gjwH6JBB1g2xurrF3rWgPubcKsfgIYGvQGO1qEDe2FUGLDdDCnGHA&#10;sMy2l8jaZrwLi5R2Ebgdh2dpZ/8H/ub/+MFv+FbgqNX1dSYRh314dHRnX1dYPDjxacLFhBbN0WR0&#10;WC4Uvw9B6y0z958Q0gQ7znUfv0bFPTVpVx9tvij8bWyicPBlC/7qP/1HP3zvM5/oO9vtarGcGEYu&#10;OxY+ggduwks2bDSMqIs7YhMYF8HQS19HrAcz6ZmF+Bv2fHgIMSfCD6yuSMfQAPsaYwN+kUARC0q9&#10;inyNuJ+XALisM+5pcKhnaLhrYEjclhcnHhCvs9eF/o/dGjUp0RRhyliTMJrkUxyfiJgcHq1vUOXS&#10;Ojt7i4psyudSPW+BKLYEljXcZjwQYC8AtbhDnU/deYoJgsVK/XC6iYAkKg+jZxjHtF5mFBACDids&#10;Qd8cmCDuHEYDgz0Dw72ooY6Nw68f2DvYBlIRnVC5Ko2JSTGphWALYFKVXHRlZWP+weLDB0snRxSM&#10;AW91k6KnkIZDiXE1Wdd4MUZ62KicVpaEgw4QybCep2emTJRZdis5mzHh/BZp+tQ//huaSJcctrsP&#10;5WWJH8gm2DYEnrHpVMH9wNKm0myaKfLKYWY1SOIkQjT2JJezC15vD6esVIg9zraU8nB2qW1qhog3&#10;YjELxy3/0qVgsbI/TDireIsqN3jwbR0SMbMXAYKA9TktdOzUOB7ieXjU7LsTdEOZiVLW47oBr2GT&#10;27hDEl8VP7G/VaERs1SoU9gvxcNcP3yVq10WgmoYVjxycjj6F6VUJqWerlJCNX4G/mdungkz7+Vk&#10;k1ikKU3wydIgF342q6Ah8Lw3lS9tlVtivjmiBIDjZRp1RgE5aYHW3e29pQfrD95Y3NqwS0k5i5Sh&#10;VeSTzRDalDvBFsHcaLFgzRwEaWIk2Im4R9aKBddnJxRWEKK27MHKSNTUmCliJ/eB4B6YyqQMcbif&#10;6IPALSgsRDtdfG5bDn1yI3w8PlwSS1p//fLkhpIbcH7xhh2iY1seyTUKIsitxRePjmvOfocF1CRa&#10;zJKIZJJYAhtDh3Kd66RCFw7XRIauSjFvY909dlem2AQur0A4WQmv6jURnPgamLtedfxclCM0kkp9&#10;eLfpQMKHaMfLLgZbLy4NN1A22ffqFcm851acPmtt/JACUCuKwybyegAJUvGsHZjqSS+A5cBvIUnY&#10;p4KmrT/Mudu/MoEba6COUscz/Umyzol8jqpOt5x+LsXdVVWtrKSQuNDbkAqtbNEBIA87mhugmI07&#10;xwkW8A7vlqFL6Ro9N1wrxSqxxdIBLEFVRAzaRdaIXXGSd9D48szLo3E/1hXAVcCI7Oxo4cMadQBN&#10;yJUis7KPHACJlChgVTVL4AoIP3IjQBJZwMkjoQam/oS5YkwtXhdjq7sPkpQjlrnhLcQAyFlRlAjr&#10;my/un3nnNqJ6KdLmXvaUqgZK7g6GGrCD/WfnksND/cTuLuQGaqcDghDSJHPts4dBlkM9HJgwS0V2&#10;8NfsORBJaB3fVlE3DBH4GwPOR2TDmnPjgfgVIXdVfuPEYJfpNUFag6OImgdALPa3gp4mMNRsEHoI&#10;a5G/SbewTwmjkrKFDXuxsLBMwIIxp/83RfPMNF4Ly9XULW6o5WGSvqz6vSCkp2Mawm/CAXdu32VZ&#10;ltfMFz+3AoQ8J2QtaAnSnBCrEYkgCmJVELWyaqhKQlKSgw1/iPQ4w0vKivZ/N2/PkneSP0uvwEGS&#10;GLYIBJ2CUyghmkGg4qLpWay8ZEwZiw3q2KCecQJU5lQ1TzsYmJ8mpOH0VJfpEIUPOmauIb9DeRS/&#10;wkqgkMAdqhR6eEDFOSENRpXYH53rEPbc1IikEwinjDV6U5FAUf8EfZRELxzwLDALAOoTWfCW/tOO&#10;Mw1VEtJEZDZzbVWS/5NOEJS6CHvF2WPObKeLSIaLCtztnDOO64i2aBit2I5imPhCQUsGvtGsKyUx&#10;Fh6jwcibvTGp3pUSXjqUG1gyBQwR7+IkzR7ianbCiRa9zcqSYxN8MV9qwz4gUMxyJwGjhcCnJ5DA&#10;U9qLqUGaDFiwE0V1Dgo2I3dHnMNaq2dRYyOnRzYBTXIFKRhw0/5JLnFXymFfndFV2yBq43mabyJz&#10;L/sxEYZpdsbq+Jween1d/QiCrK9uvfyFe4ekQtv7Di/bXn+42NIz8PXf9u3f/ef+AjxO7N1Jsh72&#10;MxEMtzTFoWNNVxtOjqlYXQwcZwy5MEx/VYSmLqKCmRZsMX/ksF2zxR5P47zFMf59/plASjHGBEaV&#10;Si31kxwcSdSXR5CEvPYh5yCNpyqnQxodO/LwtTc+/Tsff+l3Pzk7MTza10E5BpvmAmi5ze5PjJXR&#10;gUrdjZMHSkO8QaIOI57puKT3MWaKDyYnUIh7FErYMqgZMS94pScbmxBc2a2nQ8OjxOzWzen/RRrI&#10;BKmiJml7DZvPY6XcnhQMp3FnNXIA8gf8qrogNYDwAHUkmHRlISxNDF/gEO07jRev4fc0+cNSRbBR&#10;tgVzyD+VUXFZn+2cXd54zwdGn3kBK7OytoaD9eJ73vtH/tgfs1KLj4nHVykah7kWX1yYnAKuAPks&#10;AZGDiV1HJW8LaR5Lylxnaeot1yFNzXazxHOBxL5N9KuXkjLaKv0CI2Vm6br1D3/o77/5e58cOD/s&#10;DkDNlmT7MfFSe+AfpWRXGeWrdsb+JFKxAnDVYhk3kMambd32penmDGXXWD1iV0LLzSyOgvGLa8rt&#10;5aDUV2V2sCHYEy44PTMCwkamvKLrKJhJ2VCClR6uZkcZfL1c1mAYLhRBSZYCqrMakHbDR+fb2wec&#10;t9bV2CQANYIQp4/otaptx3RpZsnqpHBAVlQLYZKuCA+jkUTyYc9zTSy44m1rAWQgUIWfg1G5fE4b&#10;BlT5zLP9p+7O3n36xsT0MAlg/B17e6RGPVGfGWHwFOFtWj0IibWifAayRN/P5aUNO4Lu8inkxMh2&#10;0tBF8Vgy37xJ36aD+gjE+jFrrYxGlbByLoDy8A2mD5QwJf1ivmbPvv2Dz2+sY8kxd/yomwHHVWM2&#10;SW0pBYjJvWgniKBV8e72IREVngAK9TvbmPSTvp5B6KB7O4d7O+xbmllQ79vFZLHyeSWbxeIBClVt&#10;Kme3Qw5fG4jtcaKQhUA7iakFVb2AYsC+YFitZ7qU+WCDF0LQCHp2tivkzm+xmPKEO2DydIPOA/Ec&#10;H57RTWhhfoVvuBPulpHie3Y+x25lzVSftvzSDATOGEQ9fHLVejtpHIHtxKdj3umFReRGYq8amg1w&#10;55oCfp5OZGYpKQvzJ2x+6eKYDG6VZXS4T0puf3N9mz88FELkXFAFUuvYTeKHnZSG48oMMCz2ZlZ1&#10;Gd1lHkQiMTFVqtxzZRod7u+SoTuFyre1tru5vsPQWYd3San0EVIVaUKI46ssb25DzIqRFOFIpCSz&#10;MJFYSVSzmqFPNJIBOXSl50cZi6ct/l4oBOFc5fzizUFxLIzWJ9AF0ncGQ6UhIEcs576N02FcVr+N&#10;putGROfCUvA63oyELi5bIHGoVu5V1fftPMn5CmWFEVfgS0aeXVCYZvxm/qbeiSMAf67hYmJCOQCU&#10;xrd2h+OZwpgCZ5NgiPYalpjfU4fp5mHHZmwNliSvJJUP3dRSGCHBBF8tPGS6vbVUix1eyQnHqkux&#10;CeeOkYP4p6rcDhDr0KrKMAFIROlDI0fqIiErTGQTFyvHJOPDLQGiYC79JGv4OKjspxy2xeXRPuAc&#10;JzgfRHbF2h/WpGuYA4wuHPvHFFewv6C0Aj2vr1KYdLa1ebixur++BmpwQgc2wnz0BXZ3zna3ePHh&#10;wzk0q/gVm5diuB72NWJsiwvI7dJ9haftpDh+a/Nga2N/exs/GEUKwmy2jEokOFHsXBB8aESQDfmb&#10;PkMo3KCuyCupkrAnNTLHlpwS7/G8VKeASdsDgb/JuuO+wm5Q+1dhDh6HKWf/AhWTtmrhCnBIt7ex&#10;JKTLUeVq54QNq7QV2Wo0Beh/gGnDvED85DbgfnI/uzukPYGXIQAc8Wibm1TiWaBBeokyrdrj6dXo&#10;EuUGmrUcTgH4ic1GW4g9yLoAoitamIQtC9KuR9godgo4HFZeR1OF5eLkmJFLUInzqh1kU7DrgGyM&#10;Ww7sllIJXj7VNVPgY0RvK6dNhAB1jbwxpyFcKU4IIlkm1FL4bZoY8naTM1VzyZ1UmMEJwVJIV14L&#10;29gvuKrE5wkaA4qno2uSzwoeYt9D5cXm77K89FYtGmyB0aakAUVl6BrJ1fTYxGaw663VOzsBFAwP&#10;kFAKNUVY/gqJKvveCokOausFfGhaZEJnUsuwn9SoqsF8Lh2pV1eX9rY3SP6D0pArglrA3eo6V3vs&#10;C6AxhD1Rs7aZKVaa4Itb29tF7PcEnw0KBCfZ7u7h+sY2kCF1zBF6OFxZXWMMrHixpQwSbUaGXFMn&#10;m82th3UMvoj3FK18OzxgRYp0Z6FjWF6MIYateLmCqZbaexbqMumAK+cVqmeaEXtIy2aLCIe+QvjZ&#10;0hPCREdYf6jxfi5b4B+gHsbONeGTZqlMXEAoMnk2UA6GRSLOxCyTZWliIxDEsaHMAguP1IrJTHnV&#10;Lh6GHRAj+T2zvl5B3SGBM75XNJy4RM0iWSJyxID3cXZOmQgbGPJebJhI1jHKcrLheEg7Fqj4p+lg&#10;VKO7cLC9iXDW5uLCJv3jD/fON9f5yTGmg+N+c2MPg0PURvcSengzNTTfonkvpz8nPsfrCY3ugZus&#10;rbWuP8dfEvANucTOJuoS4xm2IXQIhkLClo4IdNFqg5BlIXxLG2cG24lM0TPPPF21plEJ0+LpkRvb&#10;SJZP9WcCF6whH2PLFc10sYaSiYlyQMSxSh+r/OPqTvDYny89oKk3yh/2I3ImxNGOJJsf6y/sIMTd&#10;NqWzBlaFXlflOY/deXn26d/6D5/42K9enh5SQ9NLvHB5Sk0FgDAKfOTneXaTqwkvEj8IYuKIhDLq&#10;Wgqip+gUXoFmIccBxbx9vUMEdG6QZRRTqb2koIszhTwneX4qOngxexCRX+kPlrgkgAinJl58mqTn&#10;lNfCFGfb/HNWbAJ+cVgMYDoRWewBu8W9ADVoj4Oh1CNQ+5A1Hb5wC3tKKDKyaekcKECD1V+BLNQz&#10;cOupO/yUJT42MXHn7tOJuUIxLnLZFVksfDGhJ2OPR6mVYLcV+BSOewU1X8/o4z+7DmmctqtIqUxx&#10;zWug3ebrOgN3jV/XLwVfQzD41P/7O5tLCxA3aRWHw6KThDGJVVHGU5UWBYPKcWoKDrxL9q/+YWDN&#10;wj9dS1KHCF9xDwxsIoqij+/NiMuenQAbjU+MTk2Nz8zCXBslbQn+PDE5jPMTyBQiFgtEj5Q/BDII&#10;OIOB7JGPOYRB3bq/i1ju/srSzsEenYza93aIEM4BNMhVc0RSGEVeoer7Tb1SiGMRu0BJQbE8hrar&#10;v9++6kkj41dKYAHHT1aqsB6PHLuq2NvdMkXlFt2e7A5ID+noyyFyTuNHWjtShAOkEuoWl2LccK85&#10;xvCR/AOjjcdhueIYFKTFC3H1sSSMCeBggV8RRgZDoJQdCA8wVDgg9RPwzWx4xRFv31eaMB5Y0ENM&#10;wY/tG4ukG97U//rnv5PRJjU5LhJmIiXLj1Inqpa178h4YltXVlfBOS3WD0eQs9B0+cgIQBo1rdwE&#10;B6/K9PKYT4t+AnDAgQQWRT5I9rAdiyNMVFKzBbiEZlPIemXkGSE+tJFpJmc6PFyCpFUnl5UnLAR4&#10;nNwIOPEuEoQc7RBjQBTYeOJe8EmtWuEjzJ4Dh3MdAK9wjqwyDx4vy46Fw4vhmxbrIKkJQ3bBmMtK&#10;K7utAkTh9DjPKdXW4WEprCytstGBD8m9M8rcA7W28mdgvHhi2XGFZQ1tCxisaD8RkDEVY78CS8oO&#10;JbsXtc6j45JCKzsq4CKfX+LJ7ev/dULlZhWRMuQMhb1YhAoegveodurJTSuV0DGD1vNzrgmrBkts&#10;F3ClSJX644dA8ZXQqJwyMxKQuBEMYNqqcEiVYTez5yXzwnBhlCmXss3w5dndp+9MT08CPGPVSzAa&#10;b5BPSBrK4hAWCfdTrC3OhAy8gHTahoh5aQmjDiRvXlVZkzklXBhT5yLTJ8jagB9qRBQCDUvARHaO&#10;AVthRPuDH9hjZl8ZRMBUwOZyXwIi29kj/0yHk8R2vEy2UnTD+Og6xgRs4AomCVNZYE2QDCVLBbBa&#10;gJGCzfbME8rygol7+CA+QmElQWKT9aYdkkiioBDXllmiZBwTYE7y7II9xWeVrcEFygHGGFK7AvdE&#10;1LVyg+xSIHOuDORMsnP/AGdO/V+pY9i76AQmMVUtyVWRhy8EaowrVpYITggpmkxfO509p6ZGmR3y&#10;LhI+z0ndTuM0Vq6yyvdNR5yBeYB6DNvHIIk1BoFHUN7E7pzWv9n5CxWBy0vkiXn2xKudWWPKAzBE&#10;2P7kWmVZMBQRYrYjLWckiAbjZidZZU+03HYJzCRy/3HIBMd5vdmqNGNhYkmnsGgp7uNQHxi09xTL&#10;GB3Fa0YTR1OaACEHLFm58nWIfcXCmOLDRCS1R3LG4sKiQQA9FMZWLib3bHb3ghYuUDua2jbWQ4lr&#10;8UprRc7UUmOeLeDJomKIQlLxsDJLk7IwLiI1l09pRzULnm2SQDptwPzb9CF95tm7U5MTRu/dHcij&#10;oVQuHJD+lajncw2LjuVEEG8TbXImIdnJI28jcyynEf0MWzkj6Edni6X1jTWQ/tnZWT4FFhmfOz0N&#10;TaVz/uH8U0/dQWOXeWEWlpaWIEyzVN7znvfY7v2IFM3A7aduYwQYT5YVOvLcJMaKEimrZEwr2b8c&#10;6AlNb2SpHz6cQz27p+NydnJkaAAkEo8cu62+Ql8ft92NzC+eGT4WfzDOHDYYTKae79F+qFopbp7I&#10;KsIPJqNUR7iEurwxMEAtCf4g4uznCaXMliDcyQkSiXwDUfgSwDpkioaG2BSuRnd4IBhzOwq9gE8I&#10;qidhonPGPyLtaFOpKv8zPiRtMjTE/NR54Y4P4MSiZU2aPzk/p2ezhQJJX0Mi58a4HqLYpUFH5opE&#10;FGuJeU8mkO5napCQ/pLIkVos8/CpkGW18QkYqKpSw0yY9CcdGgJnuRrMnXSJq044BFqMGwV4IjBX&#10;KWNWKTS6JBVpNjLGScXKgcV41exLC2yUngoHaegA6qkpSssu86VMajpIYDownlyXBKx5Vy5b5yZ7&#10;mzVfiv+cvVDtWWaETODFOnS2WlYLJAexpw+kl0RsAh8ERZsKuQOAcTB0bu/ur21vUZOE+j5POHv3&#10;zn/3t/77iZmb521drIuTc5vUg2GSfkpzn2pb7N8YOVM1SdREIqAwg0Q3+UuLXQ6kP9RrbvziJ2KZ&#10;R1D/7xfieEUiK3t/e1ljAdaIzEyvm3KLRLZGItp7FcDPUbeAwAIuj8821te1uzD3Ez/6w7/yiz97&#10;5yadukcHeoBOz/t6OqYnxuizWVi79ZPJReMrYPj8VFKmqZZOTrVaxae5CYdOQgH+iTYE3XUXF3DB&#10;NrAGDAmhB/Szzi7sPK0dLD8Lat4KtgO6QYBN/IW95iyQDGl7eGIVGK1iJTpFNjDBegwSmSjCiz03&#10;RXCE2yjbit0HgSoUAGZWwCUOU7aPkDODAbO8Ijodf0xiyoQWNvf6Zp/+pj/55/7sn//eVXxtKLIo&#10;YQ4OZup0qOQP6781HGEjmQoe67/J1CRE9Sszd52oeRTOVLBz9d6r8KiJjTJ79fZ6Rb36Kqap/3o3&#10;hXGoF+spoA/BuLS0/v2/93df++1P9J8eYXNd7qbT4bVCpuW8OKc8Epce/1YAIKqJCRXJeinVw8Cw&#10;uYDgo4TnKoFrHWxXLxf1LLYS062Ed3cHjd/IyL7nPc9PT8HOlduEMXnzzdcxzkhp8ym83h4sIsWe&#10;JmxVkBTLwFOFKHgKHnp0ureDQ3YoWkcHRRK2NFJDRCdos30dQy8n0wsNNb1P7A/pIo63ySGGs0qJ&#10;5sLiMhuJuh7OHX5I9SxzjS/N9Orvk/dob5tfeOiZaN4YPrNBIKfzxOS4TKhWeDqddLSHcoadowM4&#10;A0WggiXDF0p7QJlzDI45b2yRoXs778MToCkcIQxPxLFO6Re84KC6NvSDGXTZGlUYhxqIkPzk9uLi&#10;MmPLymfAGfyQAwk6RMwtPE5fitb/7fv/jH56plnQxKkWpgRFYDHI4lf4chckjV/Ahs9KMJbCqKHw&#10;Q4Mb9iRQos3S6TZDBQuHOg5uj+Q1vcASfrm85Hzk/mL31bHOgtC7jRZkFRPrx2Ua5LUTOJTTFrqL&#10;ICW7jgHFYWWSYX8xwbyDZ2OYmAmGi3uNoqYcMMaRQkn/hMoFq9uSu9BcZK/hstOg1PSF/noRGaPd&#10;Iv8teT28WyA0nRC9h35OKVNJlfqwx8WR4OvO1jY3gA9KPBPPyTZ542PjPA53bd/lU2r49sRje3qI&#10;Omz7bcQvGldtcFj6ITF7psplajPQ4jjkDsH4gdVBu4llGV4uwimTYidTovbc4AQSAAQJsEZKHF4R&#10;an1/5i+uQycUyWrQydyla4chjTgia8Lyr+MKFOJ+a8WIgG2xRzm+dTN0Mm2BZM+LOQEzelBKTGMR&#10;x8kT7bR+C9W/BCZm0ODbFKxTlT+JQawxwBDUwZ+MkFasMrZlffhwxo3vJZcHfi6r5Qia5IF4nOLv&#10;YJWxtoXcVeLDxJdlF/L7qq+C7I7S+i4CWCL4A9wpPHMLpVjYuhNpiKkrbKzL1aJeItGLa7HARCyy&#10;+WWXpTWEDJCzM7yH6MOiBlPevIdQqujsEkAQws2PjoC+TPNPvA1Vkk7JGrNL9e/BBeLE0EwN92KY&#10;GyfbsLKyzi4DBA06goy9wxXtAYRrURKDBdrOZdJsxro/npF1y3qLDpLnDQA2FQmofN64cRN79ODB&#10;XEEvKdiQIsUCJ1xlyvRuWUj2y0OeSydeY+BKMKJjZEEfJDdqNdiqvewmtnll+TBh0NMKSgmR2uDK&#10;aDAnB3ucN4b9n2ofiRCHUe4ukW5VpNm26efoUGSyIqRiFkVUXpOXfl5C9QUtZjqJUTULu/v8gZhM&#10;Wp+VTNUEC9VIw3XiiaLrodJXIw9QpWUJRZR64xN5ZEo+zJ8QIKoxZcBjQKVa/T43jPMBLsrRUty8&#10;pnDa9Sivg7nmUMAZZ0wwlSmmFwEpZjnf8B+vBj0V91EFDih8tJTdA4Zg5tzjZycLiw+4xq1b9BZg&#10;88DE6Qelg6ykF2VYJ/NKGOLgaGyUmiUAK8Jj9j5PSoW92tP6ycQSBEv7BEvZyKfwfn0S7CK+qcLb&#10;0gnourg1Oz2TvIGJxMXFBSwwG4MmyEqnGLbZoBr9fcaa8IbhLsOC7v7TTz/Dc/sRjCzkf0g0pyeb&#10;W5Snn7ddHLecH8Fqxj8nM0o7nfHxqYF+KPuty0vrDx7MkwjhDpEMYbjM3VlbbHUTq4RAQqKpdN4L&#10;4pPhIdqxEUMiCnJsR1ciiuqLgtDZ2Qk5R5JU3AA2lgdnbadbWgk3EwPYYIobZjFUDaR0HYUBLIkJ&#10;sOAX65kZZyVgZFhRaZzFntuDmsYI1I2xhqM4MFK5Ghcw/Wd7FeRwBeLPnZ6np5D4C8dlghrCYA8a&#10;ziS2IRswnYL6aVhBs0vRkOi+WZUaogjEs6Is2sxXcYJRtk0KL4lPNF+ONsaWhZfzIiB1SsgSBHo1&#10;zrhunwV8jXVFsAExGE4Dj84KBFbjxglldUdaVYbguTBuDD7+EJ8bEEymadJZ+hfYBhjweA+8WC21&#10;4EfV98YN5W2poh7zrs6SXeAMEyUxcgpoYmHB0xJXZI2ThfPdNDLUF0rVYUaRTNrc2ybRAzFiZWtz&#10;fXfngx/56Pd833/1ng9++el5y+HJBVkB9GcYxMBOHIt4vYlnqD1LwJJ6bn3ESsoY4Hg2pMvpFcZf&#10;FTfXGP21/3vl25Zr/Hb/+OqFJIR8uxSDYk2XrnVCjkLl5edU4aKFkRKF48Bq+EXr+tvPfulf/bPP&#10;/9bHDnY2n3/2TiuK7ke7R3tbR4e7o1R4E/pbSdvGjFu37HI6IRcjiYhqcki5AlOImzPmdugq7qKw&#10;DkUym9scEwfynkCKCZtxV9jvGgHGhl2OV2pyLwc004TFk0zNEs45xVxD0ACN4lmAmFinPCOgpFJX&#10;6dxsS18cKjo+U8R/1Rqy+P/x9kOyVejCQfF7+4zZMkhKBMGzWp3GaSBlD9d2nvnQV3/Ft/7xD3/F&#10;Rz//yisU2E3Pzr7/wx9KBtKxq/Ci8iFXgUcFMsYeCWuSarmaqLdGNddvq6AlL7/O0uQq4Z1dBTAV&#10;0TSyA4+iGuH2fIov1v4nSC2myf/9d/+P13/7k4O0fECLj7RjF/4VzBpVOkGYYW9q7JNF4imq7hfD&#10;QBiDrQtYfGhHx2TDuLiC9TK3GDE/kp73ICDj4yPikybu8DSQ9mZpgKJC58O/RW2Szk5D8Bkxm3ib&#10;uATMCygnYFZE4e0Ix6GQMltzexwHxSvEq087hC6P8tMjaiDtfSRmrQiHImLmB7EJZDYMlsSFI3uI&#10;O2Z/eXRiBoYoqsQqgIix3CQBWZeb2D7FPLyXJ4fuRftLYBEOa4qxse4K93VQoqnUR1qvo4CHLKSS&#10;cSxr7gfkkfOU8db2BDagmwXLGw4bsTouCiadrD5MYXa1WpXHp6xKtMptzaxzPsr6wY2iNp+EDINA&#10;fQmheuGt4svh9LIy0UDA0Wz/xvc8p8dDIiRN05TLtHKUgJ48AEkifNALWotwLOHGEBQFQlKbGCEI&#10;hDgZUE4y0kzg/jYZODzd2iQvr5vKa5YWV+Eb2EDF/gPGt4qRtnfDDbNx0wWsFIjjhARikLLCOrDj&#10;2EcSBSwclRCq0Sm7F8+en4ddRtKNE6sPY8IPeTv8OpUcLCcBbGAz48So9oDXx9vJ6/JD0rxsQI4P&#10;fgKRZB+Dswdh7HB7i1p5Mxy7sFjNrXFsw+ugmkmhYWopPfpI9e6BRe3D+aaqaXV1E/qELdTsqHAk&#10;wUayO10dRlk5WsZLiGeI0/HDiJ5JFWaNih6CZYaw1MGLSb2FkKabwvXRfyDDQU64Ux4WpEngc44x&#10;BHzdmlBHEtnROJZyF5OiGBFsE6sdF1HkIZw5cCO2tow3C07EV9h8wG5UiaUYxup+DnuXAhOMimin&#10;vcCxi1XGKg1XRoeEB4jg1pOke2kKgkSMRbnVwrZzqDISIYJ6UpqlreqLTtQFnTU0bGwaSz4EOV3V&#10;JllLPLJ5RvPwcgtTc0atGIFlKIiCrfL0YM8U6uapypUR9CTZJueBqONC/CIcp/QzUCxHWJZFYsvv&#10;kjk/XVkCg1aCMI0vzpnizN064BbuKPPFImE1cp/8gZ6EIDr9FgGYWST8gSDEezk8MFjsorV1GjJD&#10;fDpeXdmGGcUKJHjkJ7AxQSXhZtC3AzEbtjx6g/wQLsfBrtoEK8vwdKRzEG+CtRMqUpcBD4SLHB9i&#10;JDCmvVTLc8PcJH84j1h+cA/4XEaA6ezvHYDpgX+cpKpHiwCbBfE68LZDOSFq4muHz0uxhOhpEmu2&#10;i0kRGlCx6TisOn5hRD8dfKGLC4pYVIgVB5VWqwJ1TRADy8YnAmE22QIAhIjEM4MMGhuKjcYiZ9ip&#10;DMz8wpQ9ZekSQ7FboSDxN3sKvBZaET+sfcrcCeqjTAhPlrJX5hrvqtMGRETvYsZ0F+npxbAC1Zuq&#10;CkJjKGKjD076JElNcqZjE5XucukicJd4xtiyrYXoNVk9TaNkU3ONxPyqu5QbpH5AOqYX7ms8Fu+t&#10;nLwc833EpSzyBLRhs4VMwNZgD2GzcfIYUE615mAW5rdjWqksmK8X8aEeVOpRuqMCo1jpy1PbmduM&#10;nAn3qNeyCE9R33IoEnyCs+IrAIkZflv2k6SlJwoCGwDk1iCQW8N15iwkNc8IoLA8Nj5CWsNjjCIK&#10;hDxoBM7p247qJcWm/jyRD5EYJaQ9aP6S6AUU52QleWgJA9TeTlujAqdKo0uXBa4QXR1iTo1JnDrD&#10;e/OlDKVVy1R2ntP04N69h7AKU7FILIpYHKAM5W3UopD7xY7Bl4BMaGZpbHzsxg0qc3qlVVt61ZOy&#10;AROqcCAipCGSh3fCEcWjRfVO4YpgT2dEbQHeXPnBzQFlzFEr/GRexaRqvDGewjrX4nMn96sHFC33&#10;EEQiu0+DBV6GS2PlvU5XmoDmi5+zy1JLYc42CdgjnB5m2dyjAUgxau3vERc7djIZGD5oYXHBlG8q&#10;KGxsGiFmThewc4x2QDcXlaHSiUCmJTPpEFqlxqwEPhQLLNxKwQQVcSJOIOK6L7zRaNnXyAjCLHhw&#10;tKOHZgkIngHnfVhDLirBMrvccQ/gtdh8aZKw601UX0Irl5SR2SGoU8GYhQqtMiQ3gH9Y1lKeJJ9f&#10;QOM8hylKsR4UUBitqMGSUsVmsoCB8zfWd9fXOEoZPM4dFLnA4Ehi6OHx6WniwREMS3yeWJ1hfOr2&#10;U1bBuC1VnhLLqVKahCbRO9N1jKzzNdksegBF7blC3MMmqle+01fioIak9s6vuKYLRV2UCh1ZyGZt&#10;mgbVKZepmgBRJlAwrunQn4HAM1Xs1U994mOf/sRvdF7s37lJB9oR0D+CfZIzBDN07GGZFO4TDxIP&#10;S1q4SmrEMHlyoH/ahkAJNiDcomPg2sLDZcSgkAHgbya3VOY9YSNWlIOcdhry/6q6MkgOkUPpprpD&#10;+TB7XcAFpPbDfva+gFeKUYdPzj/wZZPFtGKHUZB9kyswXoRJrtLAiLXYLDBOoklRqUBHrnbIn5o4&#10;Kx439w4vunrHb959+tl34YnjzYANzd68KQW7+crbKtvWhDAVxDRMpiakecQUq+DGICSByFWC5rF5&#10;vA5pKszx0pWVuYqLrt7YvCcBScMPygvTrsCfaRB+73d/dxUhx8M9MsTgj7itdo+kX1OfbRgd6uR9&#10;TB/EjFs9gWJ+Y89lOKfZyQXEC/LwFmbyfRdJbyA46E7UBA5PTIxAJsXq9g+wO9iA4Eog+2SbCTPQ&#10;kVLlG0rX7vb5yjI9/Xb4m53F2gB9AnLEy2Obx3hYkcIUaak4IwdUirI9ZR8VMho6udkqMXIKbyuL&#10;d4JV1O1xBXUAg0IaQwBWl4BnV7FT7HUXmx+1AvgycLp2WQUczk/dvvHUHVpn3nnuuafp8jk1DWiP&#10;YBQKxjYsYepJbdy//5BEInjWyvLGziZE7lP4q5sbtHrF8aUkibB+CPcM3xuLMTI0mkAAN3iIwBss&#10;ibg/bB24Z+R8uvjQ/cNtlPx4nKERWuX0kSNR0J+FLJWPptvI8GLEEIIHUrOjBAEhnCwFgL71A+/R&#10;8U1ZAJKdTAkjQrSHB8umkLZ7hId3ZE/bPkgIEELxmXTZCWkKYyPAAtomtlGLDffrkO1hsR1DT4aA&#10;IihGUAfI2iouS09ii/2S4gY3BW0F65KfQgEtfxOcyNgCje6iHw1VyE4kf/CTBvpGcJtw6XGSeFIQ&#10;6kpi9PciT2ksxKdwrHplNGMDGWrlzzAZFtPyK09Jw6QLiIYMLuVAiTTg9FOlaigH/Uryt20rkMyy&#10;GsdCEjw2iR8AzCeHxERIjvkuNqehHU+XI2mwp5tUnex8BkehEuX3dZxSzIoHgPfWi7eq8HZbF+ql&#10;xj94/IAuViPgIBiJ8cMU8Q7zjTAmlyOWwetEVZkm3JEqllCNzaJwA7qydhJQyASTYYQFI8jgZBK7&#10;zd5wDGPE0rXwqhxNV0I1J0lW1q2axeIbuYxpsh5vyWM1gYwZRr21iD6zkwLjqWevbZOkT8xmGjTl&#10;LQwjEqWcXHhv1HhEDOkA4q/daRg9xkQvmdDecIIYBQNj9IJJrYyowAnHmRMXofHo8WDxqS8idqMO&#10;gVVHspK/GWSbixF7cHFqE6QXHxAq4xBS1ARsvLG2xU9YS/wKvXPbXsN9OEMuTzlopjjgH6sL9FHT&#10;gAtORKGjaZmWVoMV5a+OIW7CkEG3DfrKOdl7cjzkBghIQKwo/MDcsH5YOW0twLFWpPBDAEtiHjY2&#10;DjbRDouHySUW4sW724TBHDk4+txDJ5V8XD+S5n4c94OkL/cWBi1NeQGkTWMwUCrjNSQoYxVLnhTy&#10;sh9UeCzwl8ZjYqw1YsGomaMUvH08mUkP1BPyEjhwepm2qWllbfSRqiFqgsxj0pywMwUednLib0pm&#10;L02tsBeAA1m92oQTHM1hin/43qqzTvhpjhh72RJb5ZeBrCxsS3xIzoEsE59YF+dvSzM5TqJTkiyw&#10;dQDiwOl2zHELHd8eWYqE2peSUAoBBgdBvmJKaT1Q7Rp5KJEs8U2x+/m57a4zOHxfmhbpndVQ5eWL&#10;SoErZzXIXkkxJHOoyjCDEu4WPw2rUMUn5V2iNcf1ihRn8Vj2Ub7RzU8mireHjmGdjE/Kfi1qO0Fp&#10;WOuUsbGZOO5A+DS6HDlSOfewpf3kiolIQ6yXwW6WMio34KBVES2T2wyQeafkhKVN4WzzbW+/OoTn&#10;LWjRtFDZ4cmEmK5tSQkIpVhyL8Qz/Nb8eSoEAdZBB0m2ESYlQsbDZjy9ZmkPqD0hOuX3XjBxlc4C&#10;So8omVLjEeOMBa5zi78hZrIY+BtuDLkW1gwlKIwoUCOjATGMxIKitCbfmRcbO1ZXU8bH/kIhJDOV&#10;Ok+dCCQOwG7FRwFZBCHGs+cFycMIfsobTasx7jIunQz1OMLVPguirEkV5paAX+fC2MacvDEPMh6E&#10;U+oUJYM3MFA/j1qeORrMIAuvUGUvqNVW94kfVPPv+kR7CURgnddwQV0pO+2CfayqJoc7ibIfPMyo&#10;m6iot7MVPrYNNJMv1S8kOSR45BdwEgte3VO2cOXJI/gubIQryy3hz5ZjnWQyu9giBzxkNO48fWJR&#10;o0OD9JGtZitOw1FgE5B8JSENR4m1iS/FQgb8spaVLnwWUTCgnl8MT5pv4dNxHFOPpKYAzWnQ4IBx&#10;g4gRyw0zCBOZ+rejfUptxE0oryCeidQLK6wfgoSsd8NDw076qrNX2GZATTAnOWuYbrNewA2IfScj&#10;Y0hT8YwhTYUhiWdK2jJhz1UJTRzdxn2tqEX39IvELJXduc7ivMPL7C0MWljFrDIICGnCAIt7XOB/&#10;Gle7FAyJHZEWli9E/ldfeulXfvZfbyy+MdR9MT4ywNNQZoakGQyj8HM1PiytgEqWSFnfSw0/5XjU&#10;vYC1KhO8A1i2urYD2kUME8yUQDGqyxewXu1KxH7BQrFfVJWxj7krFt8uS0sPz3yj3SnEGXUP0NSK&#10;RjY3QPYVt53BZ2nzq3QWoKzOtmOBD2Ta8bf0YKbx6ICHtu1BGBPR+zW4c/H79I3t0epxkMS8MlK+&#10;v7NrZOb2zWdfuHH7tsT13t5RtM/HEHIsmYWr0ORqSBvDG/WFJGuaXNpVQuV6Mq+imfrvk19vCWke&#10;RT0JgJp4qN5y9RNDkvDzjW2uVHZy7na+9JlPr8zdO9vbHhkEXsfigRiKmmWp4t2Z2bBDNbCCnhvU&#10;L3Ppdm4hKjfp1Q0uTtKxoxvvCwCijUZeCA/evn2DAMD2MhP474NEO8Q5oeEzToRArA2+owoYf4ky&#10;jv3d7bOlhf3FeUqngA+sYAfvouCA0xbvD/8K02WBdzJQGgg8NGss0+O4VVqKUv0wI60kt/dL0o0E&#10;olTSks71oU0zWArrtIBoi/QkG4N9Hh4l0EA6WZoVdzt7c+ru07dgraNOH5EYtgk4iMiaup17exDV&#10;iGeWFlYB+vGoqX0FqMV04IRSBw76SWPr4aGx1NV3XgiJogFIQwLxSSnunnpcmhBLyg3YJqyf/sFu&#10;yLOM4SjNeQYFanlMDi9uALkdfjI43Ie2NeAdBi26C0SDsGF7h0f6W//+X/l+5tg1qz8AUWGTcSKk&#10;wR+t9vAMgDwT1bHcSOzRVSjqq6ugaE/dvh2eCS508dfNkgubVf2lzkEH8SnGXeFIG59JHoOuRjFU&#10;DjDoBOhIeEJboMZ4WJMgW0YQTjKUVROlxEXCfWZqNjUDzkOAk7SIOacyYQjYFV2m7Z1tNlIdQgxB&#10;aS7ZuRLRbsWk3H5snoiJ81mWZ1j92k83OolAUk0AlkJg4xqm0sxIE7vovrB7a2vorETdInelNlQ1&#10;STEk8Lglgy8Ox04ukh9YWwobhPfCopEUTnoxOk42IeG96l+ZQeml3onvMVpcB9IFtoAiXXxwE2iI&#10;klEDUMcnJTo5QZksrkCDjnX4Tq2t8NOIeYtpw4fixeOBQQezs7UlzpJPzEKSO5LsBzKkiDaz5nmP&#10;Qhf36tLBjS6emMUDKqVG0J7XMHKy49ohWQ5YQWvfVbY3Mb3f46KqdxRpF96LdioXIXXAAYWh5EBI&#10;Y5mBSL5oYeGQkorFU7nGVsW4aR8UbVycFZ0+DY/mAzqNGyil0KyQKLEgkK+wMBbZwr02Mk5E17Rt&#10;2sPJVRZMpBP1avF+g8NY45BRXLRXYGe6ZYcSyQ1DcHLzhGlQcG9sPYwvEpik7wBsdHSMD/UqcePA&#10;3jExHZgCzgl+XopejAMrCh5LinkAQigW7LPzK2TLOLy1ZrgGm4kZ5FrKlcSly/WBma0ipa6fZcNo&#10;o+mHT7NlUQFumW5KsTep2gLPx3vjs3gZWLWyOt02XLK9WlINUUjLZjk7x3xwQb6FqWjG1nYxHfDK&#10;4Nz4iXGAGIraQVjw5rixF4edZC3n2Nhg/7L0mCAJtROTMpe2tmTqxxllDkMvjDgdHO54/IH0OrHa&#10;EHlk4iYRbrIeV8i6IF+UGelgTaqgZd7D5BJjJEcpJyrrBAoNn6KI4uAQqYxsTOVcwpowhYjfyMus&#10;QYGPW8FcQnNWiOkZjRMdM6v7auqpZItpVXhAxzY69QwOb6ejEeUcrKII7uEmMk12fSY5ygP6215O&#10;Pu9dlIu4mTbqSM9LcG1jpdp3LP1/y2kIP7Kd6kASP3roh/usWRjVYFG86V3PPf3cc3dv3JoihiIn&#10;B14FnHulgKkAUbBSO05gXO2hdoGHrcSODBl0NbC9tD+zcYS8QSvxIjEP/Qy0g2FJEQTbnMzzPquT&#10;XckWw8wmkWXHGPKGQBEpI4ychgpm2CtdfHxubj4VJrSf2mNs0eqcnhhvEAcTTecP55dee+3NubkF&#10;9tnYOE/B5LZMTExZcLW8cv/+PWpRqjkmJUYIeuOCm3yzxmaPrc2emZ6ZiTxdxeQsVI4b0yyM7b17&#10;96hJm5lG2RaGzMHWJq7Y6czMODkHXsx6BufjVnlZbttMDhaJ2ltOGXMmC4uJQEpCWlaPqi2YiOjg&#10;syM4pChTlDFyesby5i0FA1WUpa+MSm9PL5rOLM0bszdin1lIZhs4MRkQio70JGCehLTMhormm9co&#10;QjUnETgo4wxbY2oSniGahyJE/JJtu0L2fwMqBNw2t7qGBRLdJVwXSpL62BB8IhbdILmlZWMTFNRa&#10;GobL4juhqBYeNk1L6G5u36SwcP2yJjRuuk36QC+Ep7CNpLX4AnBCSF3untyVqE16gp8cIwrMFGh5&#10;YHScmGHjuThZ+G2FWTJCiYktNNrBl7YfNOlxksBWpODjcrWO6iXFRyNIiZ+Ek7F7sEdJyPzqGmSz&#10;O88+9wN/5a9+2Qc/3DcyYiMzc5GmiRLGpFamYhTDCoO9+G+PopErXYDycqP0Ul+Na9z86x3+87YX&#10;AAJGhSBJXOXX0u/TZCDyBhk+1nSqofwgUb3TbsACRrLl8uO/+Zu/9HM/94nf/IVnbo3MjLLdVAHA&#10;FyQRAk7DycgGZEmzspKutPcLNBZb3JqosTMIiUfmcGNLoUeVgySTK0AnsC8o7Rf3ktpdRCCkOOIR&#10;K9VDGlR0Rvoxw8VocxYZyhesAriDIJXczl7MNdtEXdDtbQ1dml7w98rKWoQrbNcW9JG2DQorQQRS&#10;oyLSbwm21X3FQTRpk2wkiiOeFMGAlQqUUX/YPTr5vq//9pG7L3LQEgzdvnN3YmqKXYbPr4ZzmgU7&#10;n05kKhsiMOCcVv4o/5OW9ihLcx3MJIB9cnoDAbyVeJaLXS0E18Jj//S6xVbU5amSWo8eq2h0daik&#10;+LEf/dHf+7VfOlx4MJXh5zYZEIHbsNiTLj4ZhNI7gE4dJ+8+xzHnEQOLuWCQYWStri2DvyExwzPB&#10;cH4a8u7Td0ZHh2FrMGBch58nb8khjgIkOGlUYRJZzc8/nHswt7G239M5en7ipISJ3ehEW8R+ccHh&#10;yIfOzEyLwim3zVTCV5LZz1NE8o65EJktkn5V7pEA528u9fDhA3mzWR4FdZEPQQ2ZE4eYShRpaCCp&#10;HorqpdRGLseQ/MGDe8vLC3jYTASPDyI/MkzNTwvi+wsLK1BaSA6DXknGu7iA+8qgIr65vLw0O3uD&#10;w5oDlgWWI94Tn1tH2pEHtyXOuJWx0SGIck+C28hWnXCo4RVjZ7h/noUFX1XfciJsfl3r3POiqh9B&#10;rLTyP/SXvy+JeEBWssV9/NzqF8l2IKPqMjAwaGjKLYp3wJ5kGln31M9g45gdEE1mloNENX1aL8HV&#10;Nv2juleBE9xoAnUzmHwiG8ATVzPUitgOD1C8Ar7sW8IzKGIDw0G/nAfkNvAOYUAA4uKh8jCsezaw&#10;3VfSYQdPtA4SZlS87YJcFIUBVTLYNIqKAqbFUrxFkZwchJZ5NB1FLvEdOaEZAY5enABPtd6esEX1&#10;RwU25HUxwwDYbrBq2AhfAD87QqLp1x7KITdcvo5WOgUhPAi/DeFeIWB3FNUR3Kj/9kJhOUeHN4gj&#10;r+eMIXRET414ILwFIR+DnijR8i7G3JP1BBGhHY5VF2kmuNDuyqbqzUTHyWOyPDt1nBlwIxCeg0+l&#10;i0yUD+xYmiXlaqiINI4v9pdoxKfgVyn3N+IK5BLqcXg72EoON0YvCRyhI0bMmMTUkI4lVCher4BP&#10;hl3xiqND8bDid9uKwWZkIXxbRhaf2PKvhG1CQlQrwa9iZhmZSHOgMHiOH2BbH3ubiF9x2vJyhcLj&#10;tVwT5IpVz2X5JDfAmW4E65KomBtmkuqWuD4nkAvJaTF0jCSx4qrKvcAYQPYKoCA/5LZ5L8ssbrEY&#10;sAo1rnCDce4BL58VLjiHSu/p2cgYJsDnsoVLBJrks9Ic9ogdLtU+Y27OwcjwwLqOSqNHWAL/Vfoi&#10;Jb4VAPNB7FMqJfjin8QzrPy4X5F1TtzLndj51KyFMKhSH/niNVjhVaqcu+mggvpoD1vYNLBV8mLP&#10;RvvkPamYSuBXxyS13ZpIxUlS64JzxFYivk3pJ6/EnWIJMRs6WbKKrUsBlRI/2JflD6aCHcc2pOuu&#10;xkEvMIJU8lJQLadTe6LxFMsy2umkEMqvWgUSu+01hdnhzonlME+ioOoCSw1n/bjNPccM0fmnsh+F&#10;40WFT8OnmVG+LOeaRVw8tpF8d7etMnd3eVSGyGlSUF2F+rhJQo1clp+nB6M1IYHp/WL8XZk4HD09&#10;1Khw27ais4FMMpkUsLW0pVQX2tU40NDGxhaaEYQ0IyM04lRclcp59Plu3pp5+pnbIyODACOAYThG&#10;uPXsPoaPceJJnVyfCyoRCjJ9UD4VYuSk7KVAq08hEHBdG2rZQ0BznUIAKQg6Dw5IaOzxBbCr0p/s&#10;EcJP1K+0OsVInhop3lt1g0rJRVW5UhA8I60zmOj+nu5nn36Ks13NRrijLSz40zfffPDyy6/Nzy9T&#10;VzM5OTM8AjP7AtlQA9RWDyer/kQmjcazU7yVhw8fsvXA6kbHxvWfWty2TJN6imp0noLXsE4wHXef&#10;uhuQW54M6wZRDO7XnGAaSDPirDquL1E9RDKMHv/knuPomwApqCi+k8uEJ5SoF5aXyz5RnXUOlH37&#10;7NTNi+JpstjmHR0sOT4lcbKgD2uTa3KUaL/aXL1sQ/4J3mdlYTajaVI71SrkIKxOCSXObqqVUsKn&#10;Io6+qRBb5KQSTamvGhmAYDe6NRg3npQXE54xXPyQnVUIAuOJNg3zzVzpKyfX7RFA9Itxi1htStsd&#10;V/Ydt4a+tHV/9lnG7iHQr1CvVZpx97kU0xERSa1x4ZgRGwUj200MTJGAwa6SOLt71DuLd1D1fnhM&#10;JolcLI+yjTKEDZ21kwwaI8DKpFPp4toqhysagjuHRzO3bn/9N33zN3zTH373Bz9ghh9KCHxgDF1b&#10;Bzz8EL0qG2P+JI04inFWAQ/uKb4+NlwSZAmjZWF7YPAIhkEZ0OYadaW65FWgU2GQPkJCmXB5/SjJ&#10;z+meIQufGgDOvqRoiurYT965s+3scO+Xf+5nPvGbv7E0d6+v62JsqL2/C/FDAYJAmCrXmABEezPN&#10;HjjAKW5eo3OxzGcrJFkIfCwfatAIAeQIEpHlGSxwem1xsywShtoMfM5Ifp42tfQ22ec2DXGlPppV&#10;tsRLPcBNZsWzziMpjRSTfMhFxHbZzrgrFfIoMEu39bFxnC6upmE8Bl45VNutXedETiQFn4aXVkJe&#10;obS+FztZaj3ulxSU8qSHbd0f+MbvGL77IlSq1bX151984bkXXsASAN8UIOU5Gzel7FjB5ZVgK4mA&#10;BCQqYVQocj1fzQyWKc56jk2uuW1emXeHk3jFOytK29XXY4FS3lu+KLZRP820ZxtBzL/48R/73V/5&#10;xd25N26OU0Rgmpo/Fc+4jtvbsAD43lgFeyoeICfIyblZUh/VFpPERU8vSjzkZBBI7KTWf2xsKBli&#10;3Ax7KpKbtVIfhXrIxulpZH3pvjp1rI0FVOoXVocG6atrAS3xCPMSy2D2E5iMR6QomuBJ9Y8jmzpY&#10;lxiRZbJ35ZGVvAghNG+0Idf2Dok+ogKc0mISKhGEXwen5fwYzdo7d26OjQ9NTI5OTrEYALXNnLPu&#10;WSOYVYB07n9tbYkSUAhmaA2Mj0329gDMtS4urK+tIlqAnwbqSmctlQAYfkV0WMXUI3HsSiZXHwV/&#10;NVvZgkAODhws6gcAT63aT7UiWw2+dHS8+lINJo2YHxLmYWAYfoosuPit27dQTaTtW+VgSptKZykZ&#10;b/3wb33Pc+ocW0qj0+955mpqgZDC8aHqV5gMxVPnnfDtuFfK7mdmp3ltLDZgMFRdYF1AHfqVssdy&#10;oEKMVtRSZ6nMagEefLD9TdPMvvQ6ieMJLaNZSbGjjd54V9KjHk4NEyGsC87XJAei4IlPSUqEGhSa&#10;acAZlUfun1Tp5zl5AA8/VedcO3HXXKZR+1Y4PF8pOXB36YqKoBtP6Pvas4CnNh2vWjacfohwcbaY&#10;KaELxxxShIKq6l1Uc8A0YyGSj89XrgDosjklD9EUxyf8kWiZvW1QEOEvO1uLIEYQcH1jU+jKF0Jd&#10;ECyHQMiNsSar1taGzQoE8/gACSaL4sHIFKqLNyXLim8USq5T4tuTtSgLwrOoZE9Ohq0yPKrtrvSy&#10;DqJVB8GyrcGVZVa9W6PHwjVCJ9fuJy2XltAoU3cDI8kYVImSfZU6Zp5XtVjWQhQJ+9TIhltFTsxf&#10;QbHBJLKxd7Z2aRyuzDGLUcFAy7fsKx3KokU9pOChWfaj2MOG15eCFwHci1AGh4HFVyZ12MwKCMrK&#10;oHch5V6wKKOGzqNlnFXJzDeqYKfgQUTZLK1F+SXiIsPei2Q8NRKI13URLuL+wgDMiWDOAGzRszXy&#10;OETvhAHu6oiyWxsSnRNl1gA7R0fH66hg9KzeTIIxbAFmnCyTLCZ3acS14wNpXFjMeA/cu/zA0F3i&#10;Jav5CzTAHFElNTMzwwHJ8cY/K8/g97H58fDotgYiThwIpRBKktkV0bj0KHCtBaG3Ml4ZX5wtUbR6&#10;KLwlB+DijCSbL0gJFs5N4uEo2bTS8Q1RSY0XF0l2zr5PpQIS1QeUWAwhqomFpRrmXSzvjo+lg5qA&#10;uY4YG6emKxV6Kex0SiAkV3g8E+6mn1Koz5LoUhAh54Jh5DROzkE6QVJ8qAkpE5ekq11QNY5hZ4ZN&#10;YXq2/gi44EYnWcQJrisDMHEJVWmXA8AeshIydfcN5FB1s0GB6nZcvCADdl9hGe76YJ+e1tYC6pFw&#10;GlYnFqumQhHg9Um1sSydc56B16cTNDAqeUJkstAd2cJXDL3KaCTOFBw/WIhaUddASkJLmlGhcRDk&#10;9FtHqzP5bYe6tM55ekH6aIrbkqKRcIxb6PKQTZNAW25ueHRtwDSkQHmcquJgv9W8IxzPMmNdQh+j&#10;ZJ8TklBhcWll3nN4lRyqaap9jikaNRIJjPT1Da2vc56S8UMbczxUDTxFSjlH+OT0YKGwTU+LVYd8&#10;i+kDYyonmqnPzCjaASWA1TsxPs6m4PkTuuzz2qovIiTGzxBJ4c4pDixDl1Y/sVSmKAmxeeAqg0nF&#10;lDE/RxIROOFF4gJrvo280cK+RDKRvDHJfGpRJB1wcFUpiPRENb6Q7HPvGNgrj+YRmMKDysa4nhkc&#10;NohHI0APiH0VgPdyHIgr8T2LQffMHC5Z/e2ACAQP8lvsemGilRyOIKDjEIeK7agHaUMY/TRzoDby&#10;kwkV8mGsPDakVb5AGpSRzFTFqKprbBuL4e2xIs6WBu0AZDwodDXNo4OmO6JoB95PiEYpE8qSK8OP&#10;qkIOPTFGDjSODqrg+TX1fpJOqZGTmeA5yLu4T2aTjYydLTVcg6Bs0ioFxDbCmN3YWF1fWTze3YJF&#10;wsLjWTlhSVbAwtY2RbU5CL6nYiTA9FND6DaVwqlit8mUvjwerzzuDQvDX0P311FSucwVIfl/PsrY&#10;nkFOzoefqcxraBOGUKyrOlMDIFptlwv3Xvu1n/+ZT/7mr24tzw91tz99cwIPFu3mkWHyNAQrPIh6&#10;GhJroRl1WE9Lvnx9dRMudBiy/IQSdEsQ9fognHdajczRycLAYybSEOKMvx/0JCoJopOkmtUgZdHx&#10;AxYA4BeahwpPJU63hDIGHI5J5BzopUvkI2oszyKQfxSvLNavFI1eh1318JtBUshRW0QeiZem/1uz&#10;8tMPnUGIHJFBYxawoU4Tn/f2f/Crvv7Wc++GezEyNjZ7A7bVkKszYYYJMICDuBeFq/Cnvq/cY0Ug&#10;9cocLs3sNIHLo0D08UAl76tz6OrtzYQ+Fs00317NdV23/tbry1kuQ6e78+XPfX7t4RxEc0xe6Rjk&#10;qKINiDgLnp7k5zTPCbiWLi4RA0TsnpCAPyOjA/xNP+KZGYhIFOQwR5SXYc43dvc29o8QFeSsIb2G&#10;FJDnI/QgeIYP5pY21pD5t+s1DmdIVhoH/H+MPJMOnF1txNjikba3pLPQ85AMDcp9kHqyMJiaZICg&#10;tpw4XgB7pV5gWmJ7K5VRaIR3T06PjU+OUupDphYvmw5wWGa8CzpWHR/vYT5pG26s205TMrVP8PFA&#10;wBYW1laXNwlskDqE0AB2baFHEm/cFxgZEYuMmxBuNI1RbGIHc+FEG7YbjiC+KTs2GmhIVXIleOiG&#10;vZwSZSnNHBm0oiYRDdpIVmeYMrV+i53Cf1P7nSdmw/E4FoV+y3ufJ91eRt4B0hdDjhcD14ava1V3&#10;Kr/LS04ppuVEqU/rS68AfE/8Fc8/va64kvrNCQiK9VHOVjBOSz4YVTzlVLaBO0JJMtxk2XHXBaIz&#10;HbojQfISAKSrZTKhhQokI4YgMp4WPgb6S4q+q2AmBCjuKHxFttfqKG5RcZgcC01Bp6BCCYWFIsU3&#10;PFXx+nl6PM0crpKkzU3lqPC3XB/FJ6fGj8hBhq9mRoHrNJKYVjhbxYcpCSqRM9AYwuAAux7mty2T&#10;efx4jfYvC4/T00j+Kx5ecktrG2tmeENHY86tfk6ORSHukJ14p+4DRxfis2jSB7zgBfEEFMBTx9l5&#10;jSRlqPlJu9mVwqJn/R2PZ/QxhHN0JXNsJ+RjALQt6THMUIQXhz8DbwRUT+wqPEWbrNvCMDCMEuV6&#10;FXh1TlyycMbrVuxYTud5Z99kNQnJp8sysvNmjDXT5UyCU8lVdaUVT7RWnfFpyseNchUYjdx2HThx&#10;ENioRYzhcQuiYxIT+qvpxHMx9VxNRyH9m7mlIEI5qlLUG001E2jMkaG0dH/dRl6hU4hciWeNSiUW&#10;05uX0HBw/4nW3JPMDylEqstE/NSusaUSg1PSnORk8S4SwMhyjyHWvDA+zjgIArAMDrHK4w4dmG60&#10;yIyHGWA+ltBFWFcGlJJ9oCxMImjH7Vs3UTnzDIvIZtXEhzunxWZ5Q6sBQFKfLC32om2myjYDUpQY&#10;VmbyCdQYyVjVLauxY6UYqlmiYJ9KMvHiBULSDBT5QzxAjl0FSSNOyKPVMnPruao9hWqxVfxQ/DpW&#10;BIMW8k96rWaD54/+mxLrdlJS4YqRSl2soWltoYTrto5l4rgfHyGqfWKQUQu0dqI6OqtzpUGQVywB&#10;z8eummwGIay3ivNNhZsrwnZGFNKa+BNE2HfTcbGXd+HmMkYuNIMTg3yuH5dU/X7NBcvCleHcxbW1&#10;BpMvjKRDEYthaRN25hRKD5p7BwwOq8kmZadWvSeiA/I8Av5kK1HNyb7E2Cpw5OoTbA2XwGwTy0zi&#10;Ynoj+V8/lvVkUJ3QGjzPkz7CBjhMFgZoUVIwBIElsFKWLForaYNDSKs8d87O8vujjd7JEqxGe0lj&#10;OjHsC8hYkDPxWigSu39/cW5ueWF+Df0MWoSjc8UJx3wiL8I2YysuLy9zx2FNDhTXgr2LbeTBGQQe&#10;krGisJU8JKdJylJ1oG19Yh2U2F4BeHwoxE59IIid9HHeRTXYMWMBqWS4s401qPrAnF+lymAu0aGJ&#10;45JMuUK6RjT5P2YEx5FPLJ1DMQIrdsy/WbTmKMGhH2Dl8Ha2p9PKdxJ0iWekLFpkaAV8FXdZqJ1F&#10;iB46lcTkeWxtxMugoxibJVvOG7P1XSCuyJxfSo3xSpUwHG2eWqPkuSkGV24o75L1t7fLj2JRcaps&#10;NRYpUG81iUYPLvb91tY69XnYNKp4jett84Wk7AC9L8BAS1KL1Yq9Yf0gUYErgyUOZoieBM4TKCkY&#10;h1uYMzN0I5NjZDHZmAHU4Dcq+mKlh0Q/UqxKY4tEBUgr0Y4QG6xLz5RW4l09QCLj0oEgosYtmrt3&#10;b/HhgryGdGa2R5DJRMyohbC1egt9N66yR3P8thwcwjfWvVT7mivfNf8tVzgWvlkD9esa/GuPtzxb&#10;L27jMm9VcgdNMVyOjQMDKMIwcxR1UpLUcr50//VP/Pov/8JP/cTa4txQX+eNqdHJ8aHBPlRJwZhH&#10;ELFkvRNAAthRE+vg0JrvvBX5GfR22cv9vWTde3k4jgZLZTsBiUL800i6By1lbQbB59BrSXbVFVxb&#10;1OLA9AFnIx3LHk9xO0W9qdGyCo6doZcCesdbBE2qXZclZNDhkg1JJwPZ7EdwpfexkjZNM68Iu0nF&#10;bw5395FnsdCbbtsZ4TQJcx0lV53V2LiCONnWaLX39r34oS8fmLzFx3ASjk9M8rdGOyFHgdqP4sgo&#10;jgWXuvptE9Rk5ipsSeRz/Y/rKXvbN48HrM0yeEvc8/h01yfWCkg6yAXAaPBQr3z+5dW5OZKe5D7K&#10;d+UVOPg6S2ljHRcMz4qCYZD9I0JXlItJtCBcNjE1PD1DVGPBDGUe6iZ3Y22wKxYoYrJ2kKLaPyA1&#10;l76dhJdMeC8igA/nVu7fW6SEJopiysaECqFaDzMWM2PxFCbQ6l81Ns2i685rDA+k8fu9PMBi/VjR&#10;EJkOY0gJZoIpMB7QLU57MbYo5KOjmRuTN29Pzd6cRH95cBhFPmRvRGB5GUEy3di4cyqa08EVqwU9&#10;hzhilCI6EjyIFqysbLJkiLaAulh7WGlbK0ZQwYg53wvuAbMJXdqp00rUMN6l5cf4hbNnZRcnzfDo&#10;cPnJLLYUylKzLqfjzt1bd54mM3Pr2efuTE4TzxBDUgij+WcJi+Xpsqp9G4DotP27v/ojLK4IWYAv&#10;un5Ki5cuAQw9y4oIp+p0GSCkNtmuvBRztrS8vL21I2fpwv6jHIVYPVjO0a2yuIITmixS8cFC8hH3&#10;YmLZQjYnGxAIVEyTLoQtLRwD7GNWDywFTB5oIHuTi6CMyelYzgS6otwhthvTj2fAW/F2KYnGaSN8&#10;xBehKyHRp10UIipffiOPnlblHuksGWuFk61hVRBfRcmuuF5MfFjCKWcUTLLTtpYaMwHnjzmz2ucU&#10;/Uo7dkNUxYdjOiyjxv1VypCVZkiQfjmc2L6I5w3nw+g1XcPdp0m+SYI30lYGUU1ebjtpIhEtbr2C&#10;nBLj4HCraMz4JI2tMEV8w6gO8eR2Dd+3yDf9QFVDF3SM6h7VMshr7Td1+t5DZFy8e2rq6efa1cHz&#10;Mjg8fsTuMHwcVGcOMnCTqCf17lS/KbRCnQCjZXYFWaoROpyc0vMEIkQQUPk/ptcSlLIcuXjwF/+H&#10;fY97at8PFliVmhjdwieM6xwurgrdJBxYFYxNMvKUVyEUphVWhyBCK5ArWBLw75XDhgUE3wk3kObo&#10;solsrcNawnxA4iTlyqPBcVdsNFIGePYGpRLPBNe5C/ukwo5IIbIrMMsyZGXjiqRNAOZo/4uq4AAO&#10;HrVRekPQxtNlj7yWYYZ5HhG1eLaQtfDF9WxTkGAKKJqzyjdRTGgY3HqBk2d3PmDSAdYt+H0PgBbt&#10;EfkUY/WzszzjLkNU6D4ZHrYS02RgcHi4vr7GCiSemZgYB2lmVTDazCk/5CnQsyItk8SOIKHAnhh8&#10;9ZbmsWniG+fPGEMaG/uOGiTcOx6c+0QnDianKEOUl8W0SSIxeoiw++xIoHAAt6PHtbKyxEfgM9my&#10;l2YvSGeQzWglHusDxmfkOchWVpf5VaWG4ciBWeINpwt7yWZ4qHFEl/AXvGJ8ObNYdkwVaWG9sUZC&#10;luDAJqQk4joH5WU0GDT9QTluSJxZS60v2NY2Mz0zOTWFPWMZJCApwd49FoPdcphiWTcRUg/MSS0T&#10;e4uwMG1kIjwAiC69EHni47XVNf4ZMqfNB9IPnoPEXlJV38JRg52RMXUpu51nZJRSW0+93CB2AKsV&#10;R8RuZSQcsI4Mlyh+en9x51wf8KnBDAh97a6o0AJuxt4OjWhI6uyhOoa+hSnH9i4KVGw+fQn81Mbu&#10;B2Yz2Oxjd0C1Us1IAqRJSVNerDK8kvDebWJdZZ38wHWo/rVECBwejJgEFXszQ3Oy9yjjbHx4jt6d&#10;HEUUDBhq1hhUC75B1ublz7/xxhsLEO5g3lE20t83AlBHsMwfyHVMLAgcZMWpaUhoExw8fDp5X07N&#10;5ZUFPi4HmdgHSBaoDcYwSuJGC9hh0/WR8n/zzTfpNcp+wfqxOPXYxa49xog48eHN30WYPvlqsjcI&#10;ndGHYYi6ZEZVhInQhf4tIdyWByNVKfYfK0w0trqyApXanLNRq3nkJOWolB157rnnGBAWFVExKSkF&#10;DXo9lRllppQpxgTxKao/g8/zqajlqKw8lFiaqraOm7du8hZWiFBd2rJ5juzvE+zleWm96pkVQJD+&#10;DFhCq1a4US2IwpL7JDKoI8JksYZh5GPWNPnRrYb1XvJ0jITADbGs7iqyioCsHFWU+lACvrm/v8PZ&#10;P04DjFE01snhwP7nVILsAHNsG+xrYKgHz4w6t1Qqq5FF2GkzE9rIIhzXb3ucsNRUdRc4I9usqypq&#10;g09DvW/1aqt2MZbwnZ8i9sVdhTrvaZki80Yql70Qj9LlilnCDK8sLr/06Zc4SjAUd+48ZWtXmVO6&#10;Z1Yxpx+dG1BymdxI4xnTjiZfWfwY2YhqNBmAqvyuqCZBaIgQ+Um5s2/xiQVUMNURWKuUPkduemLr&#10;+fNe0vfcDvo/RF1zr738L/7pj/z6L/7s4c7aUG87mZkhK8nPVYoicm7vnBiHltPHQpicmIKBicsA&#10;lsLBCyGTp6HCm+WJbhWfwnk6NTlLKhTMkMEhmJRok32Ahef5pRW1w5zUPcV2YfQ8dMh4jk/IjVSp&#10;3N5KeF8eH0kGVht1RhgSFOPP0sWqMiNKaAgnKc2fgF/m5ML8AsaxHACsqGggyk+pPs4WuSySbaiV&#10;Qv/8kQ070JOFTK+qE2C32RukI3qx06uIHOydvPT6/Kc+/dJnXnoJosrYOH239Aocx0Bcxmb6QJJT&#10;al4emwv9BT81abfm+6tfX03aVSzyxBS+4w8rYmmoaY/C3XxIk9N5pJwnlYWOxF94+bWFN97YXVm1&#10;h2Ta1vHsOKXhUODYcIJASxH0Y10oKNeJMTle31iierR/oGNkrM+eT6TobC+GY8nAamPBiKqDE5ua&#10;UhwYGzibaEWCBK6v7qyucmxYBVndrre2dKHxBEZHxhV0NZYU4iC8oUczbrC1mq2yoznyOP1Y4Hrc&#10;+kI0cFOJm4fGYnATeBQARvycm+/q4RSjkhM2B7nyi6mZ8Q99mEK2973rhbtwDI9OcISIZ3Cv4EtT&#10;6WCURIwX/BdXQTNAoLG9efDKy/defeU+mq693Sy60UJ4E/ZAJxZSAbFVF2GIZL5leDXJLDlI4AkL&#10;PY+TJxcNZM9gM8M3dj2Q5deS7+3iv6FrwAyQO3ru+aehZE9MIenZR9wFXM/txRk0PyNJgcMLKeBw&#10;Q7BarX/7e7+7QqhUv0AO9jghvLHcXM1Kk+CMWkpd0NTnBcXhESMv8Ftapw25ISBZdJjS52B6IXFa&#10;jXpInNqGwxYf1JJKJoPLsrQIb8wiXFkc2euBlVLYH2/3RG5ooXdCYteqggQ56TkU4I36BBQn262/&#10;vKC4X7IytwVDkZiFR+Um9UtSDROwQWQ3xXYWgrO+QTYqBanVtpaa8IPXk5Yx+xzmhpbFtKM5e9uV&#10;lNxh3mKqJ/I44J3aI5ZnKACmtnL+6qLxLO4Sa5TxGGy4FgxeoBeTVDtUmaSrZjU4eJDIj/YP0+7F&#10;h7VMOUo+9hm2J0ZrAC2xFm6MY5W/caqkhJlnTEPAk6OR8WGU6nhe256kcpRPtplazmPensJT54I7&#10;TIpA5LvmnYtsbtC5HU9C/6NAnUqv8crUFZgzov4k7B16u6oXzA2mEQ3QhYs1TDk3De6xhpsKDecW&#10;OkfD7DdJFXap49nK/Ug8wuiyLDi5+Vve0LkFmjLmbTITbq5fqsqzXNk2phF66UqEAg0hzg4qg1Xf&#10;otMZ+lBh+fyk6EbFSykmIpPlRCeHDvXZEhf5jWbXjCfTnUaiakT6uUgIOe51kYl0I+GpWeeSu3p6&#10;cIJZtVyTz2Ubs4UtNtvdJiaiRpZdwF3bEislMQlgXJ+sE0n/FsBVI0tjM26BdQpp3s6q1CYiI9vR&#10;pmeDHgBRf58cdx7Q1jHQV/b28J4pe/MMjnhAVSlJR2xrS/m+De+1zeGg8rLVVZQJeJwewgDuoPY4&#10;r+GVWY3GQtYOwwsaQs3CKnqzOtFMqQwP3/CJjBIIVhrd6KTmEWjocQ0NKqNnXYTqK/LF2aE4kTEL&#10;BAkwfxAEs2jneqaUnOqiSkFwhDhburZsQEL1oplZuoabaxHdOTZOIWoehAXAkmMWuBm8upQh2vJZ&#10;Eki4BdwbpwtvtBSbrKkblhf4xYDwJu4sO93rM62KYiUxyMnOU09MTPANH4p3W4ip24RWMFbV+8U6&#10;qXXIagm2jWNqFbXec/YONoNntEENNCf4oiU9lBoh1rAaUIMDzG+UuNiPqMyjhaD/5gbQiafNLvAN&#10;GVOsgplhokd9oFNAP6QarGlIHk8x7maDkOUjl5tOXHyQev/oW0Y02UUg3kTbPpqopuQvufxkK/lV&#10;B4gVlTDQFQSN5dII9+Jfh/sHSQAdDjmrEWZsmZ6Z5QLZnsgXRAH29JQnot6UTUYlOnPhpFCL0tE2&#10;OzPDsoTqEvdLOmV5n8gGMMUVeHME4OvTG/TdL7xAXOEZEY0KLKkDni3jYZ5cutxrJc7T9zpJ8Pgt&#10;cWAz73xEJdOsWY+to+UDTl5YQhhAqN7bCqgENahkS45zSYPMMS9bXlqK0rIaEoWC8ZgQZZHHABBh&#10;fHhWIJ7qfMWqkPQnex7ylcWfWBPsElzSqq5hrkyFefp4toeZ5SAk2wfDUB2dECa17anqQeraI5/n&#10;JIDi47LAFDzF5QgD4gxaP2uYW2Xsc3aruQfaBTTAoUpDiej3GBZw+DEjbGdia8AiPFnejuFkhRcF&#10;X5UO2HqXbSiqW6qEhAVTIvFG2R5uj+0WwAtizSWrD3O5f0jfvx0WGNTjgh3xywlXPKXPyfbIsXTz&#10;YsS6OymNp+f50Sl6aXgwnE30XrjoHxmavnnj6eefe+8HP/Dce959884z3X0DsJJBh8jpssxM28MZ&#10;oYEB4bGUNHkEDfbfiD83Uc0jdzbptiaYeUsoc+0uR+RPtJeFAbpsvGtBCXuXZab2AwT4lsvFufuf&#10;+uTHfu0Xfmb5wZttF4eTw30jg90zk2MzU8gyDRO4mCLsJFMHg1GVCK7C92AQongHR9Ti23yjp4+j&#10;UBpFufiX8hrU/DzZow06NLrmpuzjN8TLmHpWmk3naDEUmoA2thObY7tf9o7txVW3U+0d+8CtsGQ4&#10;vlg3yAEAFlgd2kofW9QvSJHJ/AEQZLq511AnCt2XnhMch1MeVMK+YTmG6MRt7h0LGlJxOGKXF5tb&#10;G0Vn5ZVm8AiKCMDGbn34W/7M4FMf4qTHLsATAnsvWvVVkJkhbuKW0Ec0y49naSSu1IQl9mnKo5qt&#10;HF/zOiC9yt88mly/eyJGeqf5rqC2uXDIWqFoMxrj430//ZM/9/Gf+7mFz352lsbxaEi24reAe+4O&#10;D/arr0Vb6vAw+b+Mvh6OEmgZ3XAIWNr4LAR7wS/azC/iiMIbZ2edUfu0a6tuErxENeQ2z7GHx7vb&#10;h5Bg7PewB+AIeCT/GiQLO487hnnnPllUeo/6wadst3K863xnOhg6zjjBaA5iYoNBJlq9VDLsVqUC&#10;ASBFkKkBBOEb5AeA+6ieVdAM0MDoVDExHoRYmgBMimnUWYjEAHcYvkgQI+56ubayST+GVURM1rah&#10;v6EZy5OT1aZpOIc7q9TMYXLdG1sbfGNull7kwDopQTc/oc9dJdwthF4+TnsbClgS1AtQk5iF00Ie&#10;+BRPpvKB3O2NmzMYWG6Y4FC1T/v5EGvhOOmHeOxy+Mmv09JzWrV/y/tfTIZN/5tIBivPXqxBjHta&#10;crGBXmwKDjAjMlPVogxvil6MYUx5ybi4sikJuzjVsOx8anpleoYa7tHvLOw6o7c6eyJYwqktRgKd&#10;KQY0gJAMt4SJuT3rI+3bqhIN4CjBCT6fR5Q5uHSjF9o3kBCT0+FN/k59Pd1Wlkic+JCULEfRn0jQ&#10;kkdpymDM4Sr/kkw6vpR+FDQYmS1MDbu8zjMTKBFbCOEn7kvILTYWibgWn4tZ8bQvlmjtUnvpaUFC&#10;K5RpEdvn5+foNWei03gmJax6/zHxuZLsfBnkySmzWJlUrievjkpZGWK+t7RHsEEGHgnt+gZQnKNY&#10;1plStsGqerShlKblZjAgrjnPV9ne3IG34XAb45F9xpjKugn7LtT+Urn1aEzWy8SIQHWI40x4WinA&#10;P9QtSGwgfSi+rzglq4jDwgHIDnZ9iyj7pdtR1Y4ZW8eTdmORJ+JdPFUuZWuPZIvd2ZUOTo2QWzeJ&#10;eOMQboxpCj4XvhCBtyITJ3hU2Mt4coLo/p3r8D037wpX28AkEuG+BI6U71TMnMcV1+enClckhRbm&#10;oW1xJYOlxAsvIeSQElRR/NcKOJJIxwowZPu4mFUvMEynIlmdAPYOdRTra+tSs9qgXlgkx+mSSOyU&#10;KSmxAbwTTq+EbNCibBzkzKpMgsNkurm4B9mDVET0s2h4ozhc6q150uhM2KBGu5za5QrIyagYoMrU&#10;1zOuojKeIP6eJxszw3MwFwZgHkTygiCqGeTb1M8IsMIzzJw9i8KWqbbK7kp1yMV+pVRp1hXt0tuz&#10;pSBUVctuA9sVk6vkwaxOYYd6WUVKrmU3zTBImhJCIzHdyQ3yGsafZ1HmIbugKqEzg1rAirVCNFNF&#10;gMfkQ5JdtDaLWw331b3Ay6yROvX6ITHJRE2i3EqhGEMBDp4tmnU+XZKNihnw9uqFkmyASTA97Cy4&#10;pIzFR/FY8y6XU2KP7KMwac0xogCBXkKSCbyNgeUn/J6lZ31aJ+clo02RGz5lC5AcBIH1tb21tR2o&#10;2NRtbW8e8s3mKt+fb68fri5tzc+t8pP9ndPDPRrIwCY439k8ohni0cHlyuL24sLGytLO8uLm9hYt&#10;6BEEP99Y3d9YO9jaoOHS8cO5teVF+svg2PXsbqvOST6MxkrkMLgHu7yF81l20s0e8Ch5HposCUni&#10;lrGSyCtSRysXlOJA2lQrPcmDaIBYFbp0ykt62gmpxJBaULRBonIHk0Teg1dKAMuBwvxGQT8NhTKk&#10;fITzGHZGrL24TLWoCzXaBIvmIvrdvD/8HIUHWCAJP9WGll6YQv/QYr0o84LyivyHxNYR3gxT8FDZ&#10;Q8GpU1tYShkSp7RUgJDGaqhDkR2GQl6QhybmV+ydTVF1MekQZ0zCD9m3VpLjIml+OaRkX1XFZsbE&#10;vhm+oKEPKdWQfLW7MEtG+U116rd24DUxKZZqd9gJwNZ1ZxzcsEwl/Ig+kcqOOGTJDLLA/Nx2ti0+&#10;AagBTm0flLGovioyGb1J3RQ88sKYZRew2T3lnI7geva5l7We9H5ENazykqi2ZWPipkCwgPqwZTyd&#10;Y0iZEg0+pDULJoUSyClBRdvZXNvbXkdDcH9nC2slnT1tjEr5LIZZwgmxVfJS7BGvfp2kYeQ9eWPY&#10;C6b8IrFM8+P41E30a+Qfh4xLsDlZKIibkSz73Kd+9+O/8Wuf+He/Pvfaqzi2U2Mjs9MTs9NTYFR6&#10;gbYc8ExjhHZ3D2iARoEEndDW1iiIJddBNEvyDbQeJVVFvfk+TBaSlqBUHXgJcLrYHymDiQRIqv95&#10;ongdtCkzZsfz4rFcgUciJVbARqnFBosaCluWsba1WmFMse+C5Mq+iZpdtNtbJcdyTcJXxJmqXE0i&#10;QpjaXJa3xMRhS1lgrkq0vqxxu+T2RO7hK5JAI4FkGiMCcKxjxmtwbLp37ObeeTeZREA3PDRMq16Q&#10;fLO02Ez8UCENY+7EFETbKJ6VHxQy2rUb6SlSb2lm8bHJTCIub2qmuBy5Jyf7bXPfxDSJf0x/1Iey&#10;4akZfPP1ucU3722vLFOUwZhQcUqxJIENoMfY2OCtWzOU0ZP9pTst9CeSBuTGhkf7p5VeZCC5D04H&#10;MPT0qYgaByNjBgWMgGJcWh2cthDDLC2uLy2sQzkjWuQkxKSzYeXb59lSQUZQivPFdkY8TaqnAETo&#10;PEAqIfL4Q2EjTa4JNxxtsMIochkVlo9k7ySNl+tKj/jidGRsCL4ZdT4GbCFuKetvCYq5jhBZq8rU&#10;ncr3OG60Xlxb2V5aMj1PRS3+AuoFEOlzpEJYxfuys2yVr/MIACgefNEVE6kx82ETaAxyBSHyKNuR&#10;wld6mniEIxe1BaIssltjE4jEDA2PDI6OD1Hhg6YlPXAoHRLU0/D49nhKGyvL6/TAhOO2v3M8/2Dp&#10;4dzSyhJ9O/Ye3F9q/44Pv6/6FGA0aMvNSsNeqXiWGvoUL+6kKkMXpAjEhQ3Lv0HQDPX9iA7ZHj46&#10;EtE8kGxmyjLN8qpfmNhPeqRgnoFRzQmk/YBW0XlwBBTjgsZ7UIJChliAPXhvCQCq6eQlx8nY6FgV&#10;ehL3sVzw7XhjfZbgWXICkuVU77aTY3KIOtm4d1zTuCJsMPCwEG3lJPCBDgE/SbkYL3DRBK7Qy4m0&#10;AZNADsEITbGEeIY4NIl2eIAYBCvJDAw4CWzeLJ8qXrvuFFMpThuKarSAXWXl0frw2d7Ay9wkCC5f&#10;/ISNErK7QC/DnIG0HUNKPhCWEW5TjT51gXx6gisZbuWrsQOIKe0kenImXjoI8UDCt1i7URj2UZwm&#10;bqRhWNWsG7BF34xXEkuwyVJL4wrOOZEMfaTo/WeimoRhdsklno7ugmklRib1rJLRK8DgT57IAslA&#10;47r+OcLlr0fLrVuxCjt2y96LmlwhsMQAahBdc6i0+/FNoyZqFQ1jwT2r3puG2fyKf2Lldd+TLGMy&#10;QjvUgdYlSlhm7iturotQHS5K+fZwhMDyBWmjKmgtu3UIqbzq6ghtkAJ0X27xhUeaGYzQskxBFb4r&#10;EHB8JP0JflcemQFQwtsb16LyVAQnytsfHhOx4D/h7RFdcP9g+XHvErlJbt6Pd6XrzMLggEsvVJUZ&#10;8xrVe3kZKSDjB/I2VrVFQsDGw44hD5J9qiKt3FgfIUYnsQsT4Q+gX4fxL3ZsJRX10yM8C0ND+ohA&#10;j1GNdE8R+Tju9d1BXPCWGAwiHPoBM2V5utDwIhzpURbSSBEFczyfsI8USKRgOiK5WYpopm0Fo9Ia&#10;JadEzKMDxyNnjwj22awhETvDnjxw03bG249YUK0QeaTmkz2wvI7nuiKKlYMqLI+PBmTCgEsuTia5&#10;lgdLC2NpxlhlpzNlnQgRBDIrTAUicgS4LDceCCKtZ1KPRDI+LB0Tnq7QHLcMqcWBmM20IuH2jJei&#10;FxfIH7IofDNwAeMZ3aPQezjn0uDL/rxoYKD9y99EcEwvGWtMLwE4AQY1lMTLsNxPCHJ2T2lzRiXF&#10;xUk7fxPSrC5to0VPKfv5Sfvu9jGByvbWURRe2uYfoGIDpiYkAiWN0/PspH1n62Rv52x/94wYhsjn&#10;4oxhHO7pHoEaQV9FJocsV2c79FHPVBv2paW9dCMFkky1Ma8e5mZpzIDxPauXZWFy1JQMABheokwh&#10;qYepmWGcrHjGYLIT0vOK9Qn3khMEU89F4hawcYgtkc7jBQ0SFEe2BcDDNZ/sGDOhiZQajSmWDWVC&#10;Znubdc7t4WnVXfHPrBcXFctePeM9CmHVh0zK2nwCu6aQNW6D+2fiqiURf0gCswClFychn2AJ0GEb&#10;agOblJuRYRstTTZSjipjm5TeWTJujwuVP2WLSnw1Yy/YZIZcQXMZE6Y0RRCiu9ipgeVQFvUEX0g1&#10;DLdqxIjW3AFziibqPgsmhPsc1ICD7bapKcVqHhM3k5XGScSnYEz4CG6yMCUcF+ICau74ONNjnJ4W&#10;W7G2GXAks6E+Ql0G0aA9Lo6eBUBMh/04pMu4mEUh7AEto0CDKeFzR2JCxNMlWUfNQ1PDgJO4AVbz&#10;/IuBE5mGtk0bHIaMxz7YWl9aX37I6lxdWjhz+aozTe6ncYZ1ldIbOM2aInFhjUHjBsepLWpGcIH/&#10;SDzT+MyqEMRaCFUke08GjCP74nx3Y/3lz/zeL/ybn/rEb/764ty98aGBWbhlYwgT9o+PjrD6WV32&#10;IrdDN2bEdcpooY1HHSUwFxCQelRnOA+c+Kw6zxnOq8BA/uFjS75E8aqU3TNKetv6cVa2iFiRqMLA&#10;egV1L9hb3Giq9nwnox6AxrcEWLReiy2DF5HiAvre7LLvdIFUA9L8siYR5MCaIZ8EvJGViLzHrmgU&#10;VRmp5q6iCBz6wLDUcSFCwIRi53HG2GdyWcnEVyLC1mxtPVvH7fdX9t64dx+VKtQdSdSoPVjuTb60&#10;k6ERCtgEW4wfFR6ansV1UNIEHhWeVA68vr+ez2Ra8qO3BzGJmZo/+e+TX5X/STB9pbvA4OC2PJxb&#10;WLp3f2NpEbo5+97aoVYCCeo24Qb3zc5OEM9oqqEG92LOiAE4bS/wT9m4wDgcI7BK9YRTSULxjN2a&#10;MAKIQ9j2HWWz07WVrcV5wnYAStRoiDCJ2Ykhm60gyx3VjTMUVlV3SN9JnPO0v6QySpp3OqWGxGGk&#10;an1Z0PNY0124ycyvEaZ7qUJT0yAR3SFaIGaYnBqj3QMbB5/adqIJSIJJxo8SOpc1BxbKG+lXPndv&#10;4Y3X5zfX989OAGShB0CWH7EKur0VJj/8Z6K+aseskxy/OmJRkjBxp0HBk11wZSZxxP2ckBoypKGl&#10;5kDP7Ow0vDJCl4Gh3nGkoem6OTpw8/bMjZtTN24gRoCrHxWnZNpZBuRhaKT+8MEiy5N6TiLDL7x8&#10;7+Hc8vLiBqO68HCl/dve/6x2R3Fe8E54PsylhwfeDM4pB8P6+moaP5utYOHixhVYzj/xSfgcjgQp&#10;vC4CxZgDr/rh7DbOL4Zefzc0nmR47InBD1ODjUkVp/HU2dmtKnoR/fMLNL6rfsYVe0kNj9oo+CjQ&#10;q3B8o3vrMcdv8X/Ea6OPXFwvUzfHTKqwAMuWHW6zlCSTGdlUXeuvJ6XbrHZLzEM/K068TRnTg4IF&#10;pIFXhZM6Uf1VjgdtAcFJoDvOb94EPujpYusSa2T4qFgciNF4D6j+eUYadAle6k6lzF2vqL5CiFP2&#10;2ggh+s4c80NSsiVuya9LebqUvO7uZ9/1LPgKh8fOrtAjb5bYnbpYtcBGpNviVxGUbO3sPJyfL10s&#10;VhIJ6KwnhdhrcQg/BzbnxFpZXSGWUscWC71tFUqgQfE8dggpV6ojMpxC+7b1hLcTni7AJNfkPok9&#10;mSAmq+ZX6lGCpSsJAfIz7dR+8FDxOfxyckWrFSjkw8rPwLnH0McRJDlAtsEm2iVbLiKUoCF+A2Wm&#10;9rzTd0n1tqUYJQ3H9/IVbZZXVh6zy/XLX6nINo9vUMeyhp3M2EoiEpJ3U/IyZ5xKJNzZPUTJxVYx&#10;vpbenZ1tqdy4URFUjSVPzafLkUptvT5rdC1x90sgmwiWB8c3guTKapRyBjnw/IKMS0qeLDSy/mQQ&#10;VVzBAq7KD/kVxguxdLjz0h0rGO7tR/0Jugs3bF7jWhQhbVtYrpHAPsG7YjuTt6VKxItojO1/3CQB&#10;9OT0uC1G2qb0aKXAZvUVojlT/gfrVGnPIN4MJhrzSM7z1AE15J8QUfBLRziqX3zBh6Meumoh+CrK&#10;L9NBKnlxYSkK4GS6bRKVqRdTqtoqYHLi+SqSrqx0VDAsqeF+THe4Q1XH5qfJNIoTxHY/Yhw4IPlV&#10;0Ic+fDFpgQFEOLezNshT9SbIhFCn5iFvN+6yVaKeqFnv9TU+iNohwlpJcaiNoz8+0Dc5MY7pF7Y/&#10;P+O5eEv57q6WQVc1mylOsP4HP5es6B4R++eZWM8VAHC/HEXs+xT1GoFTy+SvQgFh7ggS+aaWLg5Q&#10;XkN1jeKqhFRkE9kueIGclCT93Ai99CkfsbCfF3aytHpgcR/RN7a1a2bqBj8Eepf809FN4S9XoF0y&#10;CDi+LyEhf6YnZyD9I41l68hOpC4HEfZTVIn2qV09xFHcIedloXhh8VWGhGKhgaJocnQ5F6qfX7C5&#10;pMEktGABwDAkO4qNnp2eZh9pnKWq0uvW/mCE9NWXyXqqiMuzHylJYWz5nhGQp1eGIvAeNYDMMLvD&#10;g0YQUhYiH2dS5bIFOIj2MsCbsT+e/gSfXLD+WccqZ5mxE2wS6zaNKNijMJYbNjIhZTp0mXlLgZb8&#10;Ba0T1ACqug2W2LxcqoQio1FhIIpFQHOfxZzUOOeatqWSnY6jJZ3u35jEkPED9Lj26BtmSllNCEqP&#10;MCGsT7wBtpXaGFKNuQI9ynwuhtR4D4MZ4SMuuw0ivrEVc9eNVaCQkr3KGuNdhYxkRVkQxxM1UMap&#10;zzUB4Dw8wgAyRFL4YlvM8e+Df0m4LVJuk1mKhin/ZOJUw2tvJ0wt57tyifbCsI2YMapSnMA6nUjb&#10;gc5AZBJYlQhQHU6s1JIJyfV1zYQGkCbQlClxKxwrGkZ9DFfAKaSh+6c/9anlpUW248gQVN5+fqUz&#10;HSjUoy1dZJQkLuX6OtuqujslN4x2Tv8vmq5JxiCNyEwdQ/04AQMYo2FaV+drn//sz//Uv/6JH/+x&#10;uddfJRFDW/FRZW6JyVvxBOlPtUdV5z7NENnjJoNpum078l6K/cZGRifZO6DBrNy+HmD8blQ5pFyz&#10;tOB9qZMjzRVbAI+OFYHbZl6lk2ocSmXgo1ocy8mNNVAsBGrant0/DMJBULMlGGccJ/Pw4Unzzfz8&#10;PJ4Ss5NMKQGnTVRp5USsQmADbgYDLaR7Dv2tVfzrbWqSqYgG6rUJBz4uLSFwSnHiLUYb5vBFZwUp&#10;Nqj1JHaoasOYy01gcbC0DJY66T5MJHy0e9zy7g9/3Ysf/trnXniRk4ICNp6QBXxNPIsf0gQnwfWC&#10;SlZGPtGJoxHYurI013HI46Hp4yFqE9IUbSAvz1XeFr+8NaSplzQaCXXesTxIGiwuLD98/dX5N16n&#10;bTYsMor40Lgm785skFzHg8DhlfCB9rE8HpsXU/pBrVqkcUzRQMUXK2TKKbmMjj/Yh12JIBx003Sr&#10;k5JINe7aEGngnlmj1kwXybmAcjYITgMLmF6XcjRyYBFFsVDiRbu1OWXc4FRfRctID0kYNx23bLmj&#10;uAj+g87byTHFfQQGE1MT9J8ZnxglJZI4x0bmXM7SPl+Wwr6YX0ZDO3m4h2TzK6+8+bmXXiUHYoKj&#10;k9Owk4hC7B6tl4szqmXUFInAEnNBHxSy1MSJVAEVdFjGKpU+JAbFOPkXFpdCLwB2e271dj/z7F1C&#10;Gm6sb6CXJpF2JrjE/QN0TtF/9L2t7jefrBsIe5PrU255sHdMQf325i5D2iHg38expRrH3/m+b4ul&#10;Bi6NzIICcE4xip1sEyymrT/U/tefZrCsAzE7b847Q+M5zDfl7jOBeCQcEoSKiRCqJMB8BU5VpXf4&#10;scBbZBnAueqYD7dbupFrS05dj91RYqTY5zp5qfI3AdkI/Bm7M158bvHZmOMoV8p/SLotxjplmnxK&#10;hZXWBlgaoSlM6kbHrUQeuY62T8UwaycCe9CbTAYkj8A9M+d8hGyuHtVL+QBpM719Ob/JmaT72P9H&#10;2JsGe55f5X133/f93u473TM9M1oQkpBAAiS0YAECCQxCRGAHbIEQOMYxFVfyIk5VXJVK+UVsV9kO&#10;jp24KExAxoAkFgmsHQESQqN9Bi2z9H73fd/vzefznP9tSfAiPa3W7dv/+1u+y/me85znPCftHbki&#10;j+Hqw9ePz2uiwEhGn6aoJvzivlEuaqP6ljcN8cCUhR1o0nZYQo49vyFJrxPgmNix+VovGCXvhA+Y&#10;7ofQRTyeq1BH3qBjqKBAhsJEExCcan2hcWNBwPLjPTRQ1eQoao5s2cYLchDymOqJ6phyerEJrZmu&#10;oS5qHw/KBbCm+KFIBVQjBcO/qGlxHV67ahJUd4CkAb07F2fMTUMhk3VO2xA9G2bfEbvsBckqiuZp&#10;shzWr1OwK/jHqcrjJ7vUlCyiWTxuJOk8R3iwCsfZtGz8SMae79js1USKi9C+n8KEHuo8m15RwNQC&#10;GPgVJ9IkAO9eKRHeImNibGVGoL0dQgXIPc6uZfGRfxW2DOHwskQqanFJxiRF4UJjFVkeJoJiJ4E0&#10;0UM1wXiSFc7DEO8Z9EY9E3+6wgae3wpLFSSByXXdNA2GxO4sjBAjyUnM0/JoxCcqfhiKVOfW9PJL&#10;o8+qLvNdUkZlg4Lo5OhgRe9QUkTEKESdA94y9ckcVpbFrAiRHfPFemBYylEI5174Vo9Ex10VYyYa&#10;GDhbyVAQI4DbaeeWgyPKi7BKUrys1Go0AYx7Z/SrttUAjLvGtDKYDCNjoiyf1CbNDg9gVGOf7AYK&#10;yx2wDEGYyn4aYKd23FazWf8+Gy+SDKHAgdteF8cFk9yB/8Ba4PrsTswX7647Sz+lA2WmOGnSCWSI&#10;w4ZXI4tq3QjMAJDYI/qF0RoZ5St5TSlPt3cWu4DYiw3oIZtqMQ0drfcor+JUOKIvlo2bQjmzXRpe&#10;CLabwRYLF3sV1Q7uIzTLxoKLmKJwmnvsKl2k0WslJwqUyDvyJ3lTKy9PDC9ZaVUFpCGKXWJCDcPY&#10;ldApLCq1cq/4b5OTE7wvg89eZvA5R6MEQLmXAUxESsxfeeJWxjKiNLrp0Lf82nR3vDQVq9nbuFkV&#10;RfDWkZs7YfXjDctgdBe4SrFI7AK5RtvbTDRaLCZSQrNha2ASg0TgZyBXamqXfsUwECik5WXZuJhI&#10;tbzJaCVg4LG5CNvNNG6QsbAv9LrCzdBDR0SGMbRI08yYKQWfJMWZbv2kzrTV1fo5q96CrsLj1I4z&#10;d8l3eBEWM1KTONLAW1XGJpfBmSD9SOg7hqsQTpf5W/ZOOW+6XUGpy5fJhYU2eV+Xuk/r4zQeIxCY&#10;AF8IZtqm1DsRRhYJXF5oN8sGlxohFksiS8yGGck5paaOhaxpDsO/mnzWTFkfguEC4YqMG+ZOaawk&#10;iMg8650UQykbyjvytImLhBsp++Q7lboMLUJek6NtrKKjkypNT8wyX/wsuxzbxTpmVXNU1XWKmMoC&#10;8NyRzWydr04YxTWGRKDUdMazBUc/Bx+t14lse/rGpmZuPP6CF7305X3DY030gT1rAtDmGODhEy0K&#10;ZmWnO+AVw9TJ3nCXExj/Df/20hFWMRqJMGGDk8P9lYX5z3zqL77wuc/cfPppVIc4pQCLbUdCGooF&#10;2dJkilwsuBmvKEkPSBC0Le7AuWdzKnDU289r3r93f2tji3uAULLwTInitFj9S/E1lV3xIwmYe7vp&#10;x3F8iNp4pvtckT3sb/IqoiT1Rlw2fBCbUOviZGEludTQJOSfgFkwbNHrUYYBu4r9TBGKOCwQZLAm&#10;XAWpFikIMD8yOTk+NEK3ZQhC20SCbGXrC1Tk1364YW26LVteHs0BRtWMIqW2+IqAYnxn4Mqj3/b9&#10;P9E1+6IdqoJ2dh66dm1yego3lvn+hmAm/Uw9qXPgFn0ielU6na6WM4lXVe9ymYDJREZ+IYjbg6gm&#10;afCwFC6/m2s7Gn89M1Myg/mV1G49UUlR+xeWDbmLL332i3/2vj944iMfGh/oGR8fBIAdFu0kS0OA&#10;QQ0XAl8SdvQQ4vpWv1oODnx0tDeIdn0Y8mbhMlCFg4dIyMcECh519LBSAMSAkzY3d+hONje3CMbE&#10;E6GnksywMhuxVfpvAfv28QR4faubsqoLBJTdFE4Rc6ztSgMlDG85ZjT0Gh4agGQMQ4QUHPkQ0ikj&#10;48OTk2MwTFEBwfKAqKtyGW1IyRHWShSVugWiL3EsUBWu7v7u6fLCxp1bC3Rq6GzvR66dszfkTKuJ&#10;OGP50zzP0TGEW9YAswcodmXmKodF9S6PyycbvLj3eHlY76mpCWSveXyeB5gUuJC7k/ErsV/esWhy&#10;Ue/Uj2VbceWd7T3WGycqDiZjePv2PRJR/X0D5L15drx8ZIA8VP7O97yA2gfOfxmwOJZnvAnqRn2m&#10;p7cJQHdZCmOjI7hzNtvSp1HakjJcOfcma7Un2EpGA5AeP6pSz7VcwizSfeBlOH3DUfWos/YmDZU5&#10;Gqs+h1+xRbhNdKfqCYFE48dcMjS4nTLjFN23l0KDC5TTxgqqsLa4Jyaj4XCbMBHpZ7WZNaLdTygu&#10;CVX8Do+WDJI+RKHsxqkofSioqiGIJ+e4Vj6BYU62Mk7wKSpAO2zpVDuIJRvJnDnQlpmgwZdWNhwM&#10;hJK4EYYubbCqOFZAHM08iEykXkB628kZ7YS5ToD8Qb6jsy7HxUPOPvADfTyxgvWsTVQRLxOEyauK&#10;tWPtMOv4pfJhE4pxziD6Q2/HsfHxyvEpqaSHozgVX1tbFgtCcpg9Q8s/1L79JLDSAB1UhmVYWWID&#10;k0GtL46n8L7gSFi+30+5nMQ5vV6QbOrXNXaxGQ0zJRPAAUs5o+1BwqdMdaHhk9EjY85+CitMej1T&#10;g9+Gmxg/OPSw9BJ22pOiqd4OKXiXwqeNC20hkYj3jvOlzoEFy7FToYOdxvuRbGaPobTHZgb1gQIx&#10;mqkQcC2lQQBgy2r5bX4vICDLV6Uja7rMCWhVQ701EmaFhG3GyEhJCjIYzp42lY8wngFWjasDneok&#10;MYBge4wAg8ZWCliliXRjCxgSbOORCLkTdIdZzaw22CPCOdZEOT6GZCHMxeDHlideDuKAl9wd2EVh&#10;qxhwiZQMCNOZJgm4X7iPRJuS6aGs4GbYREyXRQ1lTQPHM9kwkpAczv2wrnXRwulQErDIXcIc6bEL&#10;p5HRILVLhTcrjfFUCykqZA2wIDIMeci0yE7JSpF/eB2i6Oro5/eTaSkHJXUaRqepavY14rw2WtMk&#10;iM0c2duU9JTerd8Ecgb4JXWgAL2znGQOC0A0twgbSRtrIpi02uOJ2EP84OyKxDlzK0lSgQ7tU1a0&#10;b1CsVJ48YIpCiVnVfo8IJBV6YvOsKu1GPMICEnkRjIBCGGcyjIXcQifXkvldpy88AdPcvG8VS3Bx&#10;7DWgnZU2h7CMoFFpNMN1VqlZbXxy8PZV9MDj1MJtN6QLZcs0RfrHK7dJwe6RdVnMka+UphhsfBYT&#10;Jhe4KoRhuUc8re6bb41FQgldLWC2juRyhH+N5NERSWhjGavK/pV9JRzyxBXWcRRzi6jKekZKyeRp&#10;OVYCi6q/IuphBN7Dbq/NQvoEOBnvDbia9RSiINlUzxdXeTwY23BGfIW/8WSGvipJMAYVJ1h5lXBd&#10;uILnceV0dtpxuLFJTUKTOgv81HChojNhZqkuW8hx/RVMUz3JyNBnBg2V+DnGs44q9jsrn5cKuU5F&#10;0PglnheiackaBExlTXpIm3RNepGpdBtqP1l13sKFRNVNJCvCWCMospzGcU6xtbBLBBzUZsReiRF6&#10;Ux7DjsYp4YsZJIVoqyUmxaXg/sVPAieyRCcpo9SlyN0S2GGcWXdZNcYzOi4pdogcSLV1b/h/OW/T&#10;ejsFADi8zncU5AoBlGgdWj53LM19F3kwC5GOeE5uUoZI/I29qsmv9rueIsJb9qVil4beQBROkc3C&#10;2jK9MOapUCYs18LBsmvrJOxKZt28QRUB8LWN0lJU+SCAKUf4r3u6DSfXvAAvxAnTfHG6vDj35S9+&#10;/hMf/chf/MlHn/mrp7bXlsn0EYB7/BgwOYYEPigg0OirtQkurzW23DxTc440oJkZujBRlXREPhC2&#10;nuaIw1VHRSTOYhXGQZus6sE5r8/KwMawzKoNQa20GOrK3Jr4ZfcUsq7Tl3CXoQsApMH0kydkmSKi&#10;gye7v58q4NC7uOmlPANTxLJh5QPSyRIHGh/op8fixAQ8MfKjNi6iUyRZGrY4pst2Hq5ic2LkV0mE&#10;UrW1sUaJXYorDwhkLxCaglK1d9zSPXb1pKMP5cGFxQUCNu5i3vvrJMCkRh5MQ86tUGmyqxvhiYa+&#10;YtHsy7g55Up6vvnHg5jGv16GqF8PdIpS9g2BzeXfKzFTlbT5sYp8wn/Uknd2UL+3OndvZ235ytTY&#10;5CSkV7Q5cR2pKSXnKYmEGY6frTRFuPfOA1eLJJVAPOvDJmM57uVP2KLU2rP0LRVG5l7JmjqtQEjA&#10;Ey4nK2SSVCT3dQK82IefxfECbR/XA18JLIDDNrlWaQLsmSokDmSAtIWOicIbdbLauBz5Fshj1vEm&#10;ZZlSqi7r+MO7sUSc5cquq3530v5tiGR/T5sL884w8boBoaCote8SpPIkbbQbQ6pU/8e+jr1pouC7&#10;WvEQx1P7h6eGH1v2jReOXI3UHsjb3Co9dexvrGg6oqy2hWgKMGWOly/wZIJfG4yXByfPR0RIOIiQ&#10;ZmlxZXFhFSQHti1EAx4SB5blregiIAsv9s43v7oaPJFD5x8BdSg8ppEzdtNchA1re6anJrm34YRN&#10;xLqgkOIEq2uq38ayIGlwQBphcJCxwBoeIc5YDS54LpVq+ZkILOAM4KnC8YGoR80hy4JzWdknwUCJ&#10;6ezqKJya+khrhnQWqwZb+pH03FV1hu+4LOIImBqCoSFyYMmj9rgBLDU2P+9olzgxV1vNlFvJpxJU&#10;VJWFxyEmgRnC7leBNVPLvQxncSXCp0pKyoDC4xmdJeUKkLVppNGNsAMG63DXOU3rIMxUxLQIKkBx&#10;mKpQRiMUi1dKMuH8lDajABeDo4PTV6Zmr1/FBqKqiVeJOB4kZywL4CynG7Ek/uEIncXPOZDoEa4+&#10;IOkZqMcciFPTE6ikU3MID4WkCJ4AqUYK2sicUsdG8nR0DGZKH99Hg7y3H3+ZFQsvvgUtv+7eTlmM&#10;9IeaHh+A4tTXxW/6s5FalbN9Du4Iq0S+LDuEQ80AgwFRANc4ExTNOCESDxVr4Dqkh4kDhyk1XOSg&#10;TXSuOWjTVWJR8ZtBx1AyvEMjQ4xGiL/6cxWtUXhgShUJnQghRK3OvFxyMtF4SLlYlROyE1Iy4XHJ&#10;9ihpv5hBPHUP1sQJgkxg62DQdaIY16V02zRNyCLqiKlfBL+/0ZIV7IW5w2Zx65T6K/WrJyTviImw&#10;tpuHF0cEoZRYbK6P2Wc34eXw4cKttStGaALSoBccOdhVPLbG6pco4k6hrAKqGGEn3lKphZThtvUT&#10;rnOUOFmjYmiusG40soh1LYSnIcbwEP/EXxEdwhlBpxuzS4Y3pwSScaRemRSgEc7cE9yJrr4uAvAm&#10;zugWKlQOewe7RyeHWwm6289pZNra0XR4vAsLpq8f94HbAe4SpWA9sGhUofSynODmQixmFV2dnSbL&#10;OzTSz3fohoFkA+sNXiyqkXsH27BCKP6jQhLXm5mCeobnr7BvDD49g4GR6GDOmCOaZAaGtUQ5jTlx&#10;8FpkoyEQijukiZM+gXmVlAyn/tDvUzSEI2Rv2w7CCTv/Eo1zR5UvlISS5iQQRSlU0/m2CuZ7eA4D&#10;QyQulONkndD4z5It19cJrE7I5bhVnPdq0TYjZbaPbF0DbgyzFFsBlw+FYsbeWg+KQc+OiUshwGO+&#10;GfwKgarIzUMlvypaE7wh0FUx0+Ocz4dXqSGN3FDlXCkrDwlKG+jBRNqHnAZFV8Oo1vQjBdtM92Y2&#10;l8ookdlFN4Ufk1eZokyL+lpa+CSXquCN9xRYhPo10J+NY0meAIecQwuKooNp7ijsPyJSn9T4pwNb&#10;R5k0bd85EZTEJGFVe4RtiMwXS5VXqqwjxwML12Mwek3cNJABLThLWQ75exSrKnrEY+BQonWaqWMe&#10;FVO8sLCAZUbPffbq1YmJcWs2Uo5Q1YuhFClpapfeCJww5abyQOmUpoBjDOqp/pjhvr6ffm1pcvJ6&#10;HCsFjnAUk7TBjTCq5qhKzMkrwPA1YRgfBHvEcRA3xcZlFfoIhKbeRijFBpQIp7K8u+Bk2iwyZ7ni&#10;aZfgcaEn7GVOesCBRIP4Q9QY6OKW4I5qcunaXIQp8TCJEPbFqvQOV2NszYnv7vK15iXtwHEy+B9O&#10;STl8CfjEGkwJIhcunJRG8hQ+0Q4zRHGz8eoO2bkSO1b5MfuHCGSwSWX2s8yKFcnAYr54gDLyKafR&#10;h6ukFstOCScTg64ThtDoLo47RotNzpWZUHUJgsSJYMKniDtlICTaJ/WGWzUkBwAikYlrPodfNjTY&#10;TSSzs726u4Na1z6q0KSB5u/f/+xnPre0tIKDNTYyBvGecwjDYHCYIIpIlIFCKpD9G8EonVbTzTZy&#10;USZUdlzIaqkW9P/4GgORyoiL5fn5P/vox9733vd+7IMf3FxbA3HURbHXoR2acXnI1pOPGaODO03U&#10;x0YtT0wOVjLIAWlbLJxZQvK31CBBYcUFxNe18jEBPUiTwv2Xv4rQSN4v/SPkDnEpWKyGuGrkGHvi&#10;y1HxwkrmXGaxYdywMExfxLs75BHpXoOzkBY+wOLxrzzE5vamDd0ItmBfKrjbQ+9rUtTDo33jk0PT&#10;V0avPjQ5OTMyNNJLQ5XZh6Z6pDw7LRizQqvNpZ2SgOVp6YfejETl+sbeyur2IspXa1sENZs7yJii&#10;0dZ6fN66vX/85dvzPZNXu8emkHyh+S4/zYlGRY2iO251g9MEEjmuQ2xOsjzpl/xq5FvqE8V8zP++&#10;sZamfr5+JcCpmKYRsWohGv/44JsSy+q/fMsrZ28mTdOIftLMu6Nzm+4wa0stx7uPXB0fHyFkxbDj&#10;qe6RSgw64yMx45SBsO0GKWkXpMBhYF8PAiSSwN7dOlpd2lpdomn4AbWLq2i3LMPlP6R4fXFxfWF+&#10;dWF+eW0VTMmyJSIBbDCmia2uuU3PDIJGMgWJ6m3CK1MjfpFSQ5Hp4FDAOBDAEjAb+Z8Rdqovwj/l&#10;rAADUYsZXMhGHcf7OHg2C+y2DSXxODRC+3PY0ZdeBV0EMFOT0yKRgzDcx/p7Bzs7UCslmjqN3szu&#10;ytL6/ByK86qYYt8ym8iN9oyMDAlgKX8kyxEwNJNsv2BODbt4HNJPz0PNkFztkJOJqdTGdHewRG1B&#10;3tYyPEKXF8t+QHX5gvdUQjp6TgVqW3KGpaC5XzMI1CDLHxbcvTsLpJbt5tiufgdbOwZG38Dm4B/4&#10;338BHlBkvqS6Ml5QI4D4CYNWVtawzgYYGUqWhptTCq/rD7tJxorpwsbRfCB0Js6VQ3W5bSp3jt5M&#10;on6CS5uVktjhWCJuZA6S/TAJwJaFCowpT59W3PdhmSdtnV/92lfxO2W3N6TrRMfLnrLzOTKNH+RF&#10;qKUg9SXVqIxcGGjSajGjPDSjz/MI32NbKVTd38NH8Tw78RjmmqaHOfzSLIVrBljyD2PWPkwMeSRV&#10;EJhRa6BBLju7sEE2GE3jqvgJuBYerlIvApcxszyq4MQFJpU4GxZTP0gk5XdQVvhXz2+z/3gGMjfw&#10;sfA12SA4dlYrJSFIIKG7IxfWdBb7TZpjmCLhlRmdh0Br404GTTZF2HRi+4pyhjRF/UATJrWTNkYm&#10;UpJTY1+Gwpr/RV+I/RM+ngaUL8Ji6iCohGMDJEx0kEBZmrhOkhkPqF+yzOy5aa0CXBFA+hY89cp+&#10;cq8QLq2vJYJAfw/zgDEpBuAlDECHBDlLXIElx9qwae3WTlkekUX2raIurniOC4mY2CUZI0owSyGm&#10;KCXcwiQprFNn8kJahIjcnAZKbTgB7Kik3PS31HRPDS63SDmTAQMVF5ZFEs9E2ICjp1zPADDiqeZV&#10;YAvtUppckuLSb7Av7D1ijzRgEelRq0E1XiBtSa5J2Mj9IAvPP4D5cJjyszweHl4V+zKe1aCjesiU&#10;UWNp2XMzuKaJbf2YHWC60fFx6bopxuRb8ZPk2+B/sFzZFGwxdhFWDf+BJc9G4yAtKe0GPtrZrq45&#10;TL9IP9uJpSEdTq6BNjvEJ71sdvSp2LCYKnY6x62UIZK0RKdWsGlkjM0iuZGqeh+DYWEMrYUA5unt&#10;w87xH7uVd8vGVOyOVDv81/SPtxswVoQKhHv37zdkdpjBdCtSpa+3j8sWRzzOutpZrAeePKwzibkE&#10;ftZxxOC5Ls7OeXhqhyB4QOllDIFFsQ8qaEcwmu/wynYz7FHO39iS8pG+Xo4QTDCWDb5+kdNM+eas&#10;w8sYG1e4mSOIljJLy8sRtAUqOyEK4y14Bs5sGcQbmzw8j2dD1SgVcGscTrdV7HIJ97FpcGe1SK1Y&#10;SBlQ6UjTxfVZR6wijgFsalq1UZvXeu/+HMEwQ0pjIh42Ig2HYEfAFVbmBDelvAQ4ngVYE6TriNRY&#10;v/ISojW2RZZ/yKDxhJgF84R9PThMVGEwBaaRbWYvAkVZi6okkkWRzJI6I3O1YhhGcmMdSWXfeGyU&#10;E+TmzVsieWm8h6UC0GIkmdAwlwT+eACGPfIPITUpMOr3+YCitPDFm+TCCaU3/Btzg1Tw37t3nz3x&#10;yMMPT09P4y8uLMyznMwyUdmliJNJSGlRKT3iULcvoSKhbIqd8YnJ4pQy1FCmeSRWHy9CvMGM23wj&#10;BGBujeUhGrDtAOBCHWmq6oUiWC4QE3d6aglik1zZKrCu2bRhlH4y7rSpcX4kUFtXkdF5Hiwn+0jk&#10;i5s6pKpBMIZ2IFWUGcvpjsAYDg9TpR10Nr8IkmUKHVFMJbXMGsvUjxGr1QkFq01OciqtqyRDO8aJ&#10;hkhm5Gj4gkGOJWljBLg1j2Y26VjdAgaNRl6MT9UOYQ0oy+PROb9YjaZMzWX1Fj0sGR65zWYP1eot&#10;cRe5zVZMxdZh64kMqyaTy9r0OcATl2IB8UUkcuQGWywP2XhwgBXFQcBleUIfgTZfim6009qHM5fX&#10;onMOr8hORZcB9JOywOXVVZjwJDWbWju7+0d36bPS1Hnj8Re94xd+aeahh8l3o0VAfEY8Q6IKLRV/&#10;78N+hKyOVaN+AEoYpwYap1hvgESoQegGgWTpSxFVYRS2N7af/OIX3vM7v/3lp76EgGBnK0prMi74&#10;s4/qGRkilPo0s+1x/YDZOAgBVQiHDEK6+2DM7e1Qd0khGcSzyiQYXJEJYTqS9VV4l83On4Q61eIC&#10;25g+gwDknIr9VFrWKSPRMSJAXIQdzenDMmNTb22jb4H1a2cPUm9c/GQ+JMgYYSd2BNt8eXn51s1b&#10;5kLp9NDLEdB/7fosMDQnG2wDoGd2IeoPBaYwESG5tZyiIXVk3SCBJmlOMk7UnW1tcjW01FdtBIjk&#10;JgY52yRZc2JaPgxJicP3eHH74B/80//129/wJnL3t+/cZtlj5B955IZlycIAei+iAAlW8oW4Tu2y&#10;+B5yDApZqAClcjL+mXRKYQS1WR78asRCjZjGT309NVcRS+NSIUNUCjH19IU75zG8GKsaEGf+zq1n&#10;n/iz21/4i4l+zBf7moPY/BYgYKVinHSgQHs3pR+L3iHYjHTjzfXNZ59+jvwV4Wd7C/BBr5TrZBz4&#10;GGu4cPAc7ial2fvcPXoweq1mgyNchOeIPp4NmeB42043aEHi9TBOjQ+nZ6aZBTxS9UWODtk2MGAZ&#10;HfZ7cj70iNs6OtljoT72+KPMO7/FEENxIryRhZ5YrkJ9yVD4csnykQ6CEYCnymFHCJ8+Rccry2uU&#10;7VsrTraw+EoBpFiH+GDYDTF6+J+B6rA2Fv7BpW9pwSUxJ2nuWeSaJrSgwyw/pQ7Iz7RScXpIhpAA&#10;iQuydxSZCIuKozHCuQydjcsBQ8CrIRttb+1/7SvP3r0zT80MjkCkHYm3T4qBBarorP7Jv/hlkR8W&#10;LyamvZ0OFZaFHJ3aRhN59WjUpmwXbD6RQWJVthC1QaQXOT5jVWF/mgkzBEJ2CVjuBB7Uef8AFc+o&#10;miJceMSKYUBVO0lhn/Oxz/lEVkvfmwABxJlHlHq7Z+E1ATC7USucBhfmUvF45MVqZxVPS4U9d1Rk&#10;CfGINFXl+2xRrWdEKFIC7eK4JNZa0MxP8S+UwXs6qrau5JFchUtJFrkKiiCzCUn0KztjdgZ9Q0jJ&#10;QE+qjiYnH5UVbpCUukRq3AAeGA4lHon5hFNUaDgkWPKWAjMHRAKcUjgFdIIbHB4GnrO4wugZgwzc&#10;CDADlGUGJjCJ8TZCGoXwJpJxbWeLV7+UJNxTDC1VINkDa2O8tRGFhVlRTmDF2Owi0xe8zeMQA+j5&#10;3cA5UogSEYUiMvC15Jsj5kt2NPcKMc8cepjWFMDwSFJx0/KHQ5FFqfvOJ8MW69DPo8j15JA0I7af&#10;6aOClt0LUY1FwqWY0xRLu7+sOrW/GvnfTgI/rCeBfryjaD5E8FcaRlAI2zURMacQS10EEowWwurN&#10;5Vg1iR+kUKhSEF1Gsrl4XChCWJ6Wjcqqk3qUngyc6Jgf+0tYTyz3ieWpxxQZdXwpbV8Ut1i1VLoT&#10;ybPMwEnZtDiIfB6IzgMeRzb0EkZG34WaTqASCJy7uywJvFK55jGi0gOAXXd3hHi7urD+AHhF3QnB&#10;oSAPLTyBHnXDByeHU1dncMcZcB4eLJzHSG26wzJ7dXZqejKTK+2T+S2OqBhkMgIeXaQoaepgT1WL&#10;hWwCk3Je7yMwbHl3iGzR+cDnQNCZzFgtifpAFOGCt5qALd/1wZkRmpuJdaaYYSyvzt3SIwBvGTdl&#10;tPtEIMbP9LvgsozMwuIS60oaMv03jWr2WXsWkBAAQwg0qe0NQ+Rjn8i8YkHjBExNTTI7BMEEkooB&#10;2OteNUUe0G4J8taUo0wHRgXZqq5Puk5Pt7YujRdoU6cPYR3gGcWN9rZTmM4AXq/r3KwvS5pHyM9a&#10;oM+5T4NWs104FqMj+MocJGn3KmDB0VIVSKF4Id6K2JeAUdUKVsuRUmJgwxL26UBELzh6x5RemDOw&#10;HE4osRnv037HLGl7EHWl3qZpZnoGbwdoiVegTSQvy1yr06C2HhFmE/8kKz2tbHgSPGyeneEHcWDb&#10;4oAOjQ7zXGgZcBf8V5Yfb8fuoOeMKy8uBXNEJFOFfySFWGNgQKy6a9eu8QzsJlxsY5WUkttSuamJ&#10;6zMOhO6eYKq089iSy8sG81alKlZNezAcso3U5oU4JPOALwz103UXO0WLztGREVZdpVZYeDrusXJa&#10;bzrZpxV6iDcSobhpMkhGhkXBKoMWZyhiXNzLNWxdGQudlcbXrECOZCL2/JRC0iJc6c1VvERwnPAh&#10;PSNCGBEJwi6I8h2BT9Eqjp9gdjpKt1qwwPgwInipPAat12wGLCsglRFhtTMIKRayXNMUsfMl2TKw&#10;pccz1xQxgdKZAqQCFnPYBrbLsTjEORLCG5wZ0ozpXmLAUykbtpjJbaA1NybSHWBVyq8xxkXxynKT&#10;PJjRUz8ANyVdgAxiipXNEBmudXezC3KSmoFhtaQqVjI+QxxJEll/Cfy0XZhxj0L1VchAIs7pjGCC&#10;GBwssWRCjqTYVTCWw70jmB/Uow8Ngh7z44wMqC2luXjVO3QYZCMgFMdcbe6w+S72DskONff2j3zr&#10;i1/+Uz/zs1ee/wKOVbmVZ02IIWPaSQsvrSxgcAYQeRqfdO/HcyUZSchE7TEnUpM6RDjoZ0zw/N25&#10;Jz7xl3/8/vc/+8zXoLqT6uhsIyFDtrsD3xM8ThIYh3JzMwg9Lg2bH/AZi1ZKP23N7WdHZEn0AdQY&#10;sNOuREU2k55ZkmZkEMsLxG6oihR5HuCqsFvTnSmHt4R8YT7hZaGW/DgnP39wOGxtrYeHf8aRBD+c&#10;1cFmt9MtSkIgPpHHFD86QHFOuFDqIZXeB7vQNEinlwQMlJmoEQmMmnclPgcd5tRjkgzwCacvqF4E&#10;ooGIivQuKPTBPvZQh0FpWHgQcKG5D6CqDMku3Dcinb7x6bf/43/y6Mtfwf1AJTiOgXuuX79upWjW&#10;hKYk7kqsk0ePZ4fSaTYGSJLm6wGM0UwCl5q3whwCyMoL8lcj4LlM01xmbxqfC/0sOZmKjurmJuaK&#10;31WP8cD5Ya1isZfu3/napz7y3BN/8vDUIOdke+spQS1aYjrywa9Drzxpbzpj2HHqmDKk7PcOWWxb&#10;ywsra0sbJBuaVZy1bN9zkDxa6LIWZKbPOwaweBm8uRxZlYFk9xgvJdYKZJnfMTdMLt/ka/WHI5fP&#10;d8H8fHKZY224Flww3a5b6QPBahkZx8khxD2BUUyJFHsUmhRrCRMSMUjXmeYOp2gP2BoZgE2WLQOD&#10;U2ltT7KYpYJesSSLSkQ4NZAghliJgjx4PJ7ZeoaODqofGXJMB6hilEIsDGeKyzBwICQ1BKkEumMv&#10;yWAGhpkBqjGakyhrJXYogZp3NoUoqeaaIFAyHvkZxM021rc31kEOiAJQrueYEICuHYfdw+/Dz2n9&#10;6Td8FwHN5tYOn8Busf85zix/PD7k5bk+birpfeI8Yik5HkhzdBLRMlVkpU9IhvL9qNzCt8GlVoxR&#10;+Iy/kg+FZdQNMiEXDEzL/kSYijYodKpZ86qeaO3Mf+SJu5gzdDyJE/elTk0MU7DFvyqFhTJ6O0cR&#10;G1/HBqc/DST4goln/5IZaOrshiyot8CNtIbpcslpWtIoD1IfPCQ5kJS8kicRHXclqbxsVjGVCXJF&#10;8ku2RA4hCyXjuxs1FfZWqk2JDRRjJJUGO0XWehTnaebNecFuxX4lOajnLpGcrF5fD4Ee5ByYORwx&#10;wD05aDRxhOgEqOQk8MrIK8Imhh7IQzGzvAfPhRVSnT8sw+K42/9bDhT7gvMGHhcRSH72HByR0AIn&#10;1o3Luip3lJiAy+JBWLaClBNer7+jAlgMa94bI0fNPacOSmKikbkF/aNQfm3m3XFJ+SFoA3wfw8Hi&#10;w9XjSShJtKsr/jycUnhYRKN8PdDfA7zE3uajnPmegsR5aUoY9wD+2Ok2vVwIjETRiRkhIMWloBMc&#10;GzXBSUWbQQrzdExJVQCHAptiD3AITmJNGKcpu8cni5+Uwhg9AO5luZ7kUSXFOSg5bi3gjjqz36YA&#10;tK+H5Y0/ecIkIjLYC2cUHp15lORSzAtqscS6+ulrxlQqb+0oN0GgoiSJOFyaAUcRzOzEvCpugPH0&#10;dvfzYRotM3cMHRRBWCEkYW0QzG5h1gkfT5oIbqFOMfSwC6BpI+NBkNXZRvoY+UWlQ9Nam5XPYc+f&#10;fb0Is/TPzk5PjA9D9+JZeGCEoDG5CE0GUeXE4szApT4DYaKzVnvLBWcu9Y4c2NRKcFRD9oCbQlEs&#10;ohMsD/K+2BjGnU1pRRGWC2vnb/VDdE7VjJS8oRqVWrkSfHx8SD76s2cUHnmM8O1jM0WeBNA/opCm&#10;mHkzMQmWlbAcyFwxGYjL09PAjriH3bAljRP7IOpgW0gAtg8OeT1iXriUcCMpxBwdGxgbI3wALiF4&#10;a4JaOTEO9ZWPNZ9dHKEP57HdbqsB/A0Kmsg/MT5cHNgEigWq+rR5pkB6GACXBCrdPlsJ8xCdo8aX&#10;UWuiq0dJZ1bdAm7l1PT0tWvXKRbCaBA6MebkWlAEwlIR7INHYNwAQeUWgdnCCvLUEW3CgQsQgyxH&#10;DyFQ6I6eGeXTkJBnpbuSk2jirCU9ktDdoytKIfa/Y1kn/DZSkrF5RqkS0Snu5gaGNI27mtfWV46O&#10;PCFwdazCTCNCVggrFkNdTdyxsaGNtbP4sZUR+7aXUWorJXZzv8qrYAkTa+ls8xn9aY+cFhJEcgqI&#10;o0LfSrmqZeKV7mDO7RiW01o188jAWLsoMmU1LcOhiq0pX2uQ4kOr1ig9N01DxQVY39GlED1NOQAX&#10;s4d62iiZswXlD6UNq2I1WtwV4wH5qJ5QdpTY96TH5BLX8uM8ZJIeilJg01IYoO40L8KDJYSzyZ2p&#10;ucj0h4ms7LIrO7r8cYmMzizA7VLYg/xYGiz08h2eXG0GM04+Np+0giFQvXUVkcXnrAmlTf2CKH0J&#10;UtmbPmq5eQvKMSPv0ym0yXgwd5gai5FEHwxRwG34mi88r1qb0ZUakueJxsyyha+yOqm3FAaQzzwI&#10;hUn8zvRgeniX38ydQCNsLGVC1flkxHg5F2WaYjAuwls5V3RJTRg4QQ6BdTf+v4JyqX1KOasOkKdn&#10;/M/47hH5CCGEsDA/qocUlyyHqeI4+OKatK6OponxgeFhhADoJNGBVrmtBlsRF9UBIH7Ag+yiCNgj&#10;3yhalN109MEzN5955LFHRihD7xvAb8A8ExGxrNFaS0ciCQhjYxOcAG45ew+m6XvgSI82K30xvid/&#10;/vE//dD7/+gzf/kpkuCE+OAr7ro2rG+XLN42qKuYK1DrDkpo6PVHUMR5C5s/3XHUTIoO2AlcVhyP&#10;dH+RCE2Cu+hVjDmb2oUR0ChhPJQW4ve9jCpT5Bbs7eO4sZEEhHNS46hFqjnWzY7us+gVq2jKxXYo&#10;+FS4Qxg3PCLloaLrlN/WR1mdaON4Pg/lqIMJZfDxg4getzbo/YOqOjUZF1Dz0Bne2jjaWj9YW9ld&#10;pUXV4tbiPIpQBwigLtMfaH0fhgErDseVg5Q9EpEAy0gjoMFBYTEhRBOoWN/9mtd/y8u/Hf0K1AKi&#10;6tkJIE9EzutVXCFYk6Ci6mdCy01schl9VELmkjpmyFIZm/zKxxpksfzYZd6mYpsH0csDElr543Xr&#10;B78SRnkqfwOZzU8VkgtfePX+c2v3nx0dwk/AmbmAa5iTz/2LA80Py8ajBZz7CK7X8SrVHSsbVHds&#10;b3B0NrE8LDkLPVZQIVXZHCVSpv1uRHfsIwfLVwNUShlpvQG3iLo1gGMbVfHcZXZwbFgQ/NU0V+l/&#10;OS6uIqY72D6X5Xs4rrb7pLLg6uzE9UdmpqYROx0k4GWyIuySSgELONE+5lw6WZhfuX9vce7+wtzc&#10;MjoCwXOa93ZIBVtjU+3CWLkYCsxsgxCEbJgqU+5lljjHUzhvkkfZ19gWLAp4PYcfsDVbu/L1DAK3&#10;xndCf6LyRZxWofvonoMd25ghWKkbPKXOwj+RLkgpZhsmaGV55c7t22sraxwivAyuNOEQHIIQy8hc&#10;QcaDWgW3aLf5Pf/05+fm5gFCAAoefvjh8YkJnhhdHzYSjihgGD1HwQNQxWFvcBCCFAZS7SburNyQ&#10;sqfra7h7cToN8cKaJZ6xv2nlRkPRPjLn2kG8tG0dEpyf+EKFpzJ0a6sUGNiRpsgMeoTNgrvGKKG9&#10;YkPD9sZ80Eu1FzjB3mFJ3mXorLw36OExkMfd3oVPRJ+xApYsZY5XinthgVKjAhLVMmvBiYwl4IJs&#10;7Da4TA3uZbQmNN86Fs4eO4HTgmOMBHr4SKDAO6wwHAUmGTPKg4J/q2ySlCIrAMETdgX+18TERIhy&#10;evUsexxlW6JmdpP6g3puNzcmmJm2ACuyTSxHmSypRk17G3gR1riwK4I05OQMKGsUZlmnPoQHkk4B&#10;eVI5wAJfOdiqy2HR89geVU2einyTP05G2GhqmF6mfXCDJPagBpPWxSxlsCgIaSlCFprH1hJO6KHg&#10;G1aXJvlsNu3yyXCPzxGcBaE8gOIlNmDvatEgFhI35AuAQBaJRri3x5xSWrzxo2K0BwdQArbWN3hE&#10;t3TMP48q1fD0FIpOMAJ/iTnZzgnSZ5f8jSSqalvy9EZIKRgVsEk3FSwvH/GN4utw9PAvE5PjuOB8&#10;wYodHSNzi1GAC9HE6QX/lUkFhKglXSmg/NYvdZEkRC5B5OhA2DSWdcULks21xIVo7VzNGS7I4OCe&#10;ytnY3SV5tbS0yDEAxsxe4yCoiWVV52CSDqfeTg+sFVtwoTkLBchGhG3t1HLgZzOSjBVlbDx5KpqU&#10;IjU8VTAeawI6pwgvqw1THTEEHCPNnJ1uLG5ulBRXrr52EP/CUzDcwBQs+MASqWVSWhqAymwGhBPj&#10;RlHGds5nrbDOiklFZoXbLCwslmy3W3Jnu3egz/qxvX2ZdX7Mgic4XWQOioPUmKDMkh5AEqTckZFn&#10;EIaGRykpEi+Jkhjbg9QEnly1OQr9LP0oQsvkZ9mJ7hTtMYRVJZXpCUGHAFZqJZwJT3g2poltzD7l&#10;/OCnWRg8D/fHwGBGiA7R2aBUnUQnKfk1iNI760TprEzFcMdGmXG74iZpwKVyLFPQ5dnHIiULPTe/&#10;gFdHgSIspueeuwUNh/GOABFxpvp7m1ub4XvYOwg/IN4hh4bnmTpgXAQN1u0dZhkfFDvO+yEKzYxs&#10;bW2EfQUue7AwP48lIbMxMzPDmuQF2ek8GO/J8Wl7oiPkZWaItcBX5xeW0PxNRl3vlkwCWWsuBczG&#10;DyYTIh2F5comYoNUaMcnWZ8aYalEjdQHHy6KoKmwDkL9QfaEpCbRX02BNovSGlKyl+XavJ32ohPA&#10;/jDVa/0Y16XlpZwINmBhIplE7B9rm2Uaah8cKqW6POhgtLMCmznDdNqi+yf3uMDg4vlAfsBh1+4F&#10;erbQpYfiPRO8FQLJPm3gkWzSA+yzXMroWGu+onzIflRZHPbaycnw0Ij+o6u7nXlcXVtfXVn21OlU&#10;0I+0LQuPnG0iHNR4ZT3gaSVx6pGEN1iK0lyN9LV8uXCQeBvzbDHIrGq2s0TWFrR5NhHW5/NJaBfV&#10;Tdo99kRuW2pfuSNuC5VILKHPfe5zvCkrhACAtCE7i5ni+XfpjhAlEsZH76ncM1mjpoGxK8tLyygF&#10;MSRRyFNKOzT4g6rt9gxRQMWS4hBpVPbLkqgdx1kPG0NaRGPvB/VTbzOOoz05wwXABrq1m6XwKR2Z&#10;1rdcnIqpsZHulqaDrk5UbXC+gOsIWTGYe8R0Y6PDqgORZ93ZX1pcRQ0OCAs18pUtKpZPt/YO5pZX&#10;f+BH3vKaH/yxh57/0qdv3n342sOIU9slsKNpbv7uvXsLW1u73/nK7+7rBwVQcpdzEpPDbcCOtPit&#10;YmeL9+//yr/8V5/8yJ/gc6RTKLhXBycv3GJOX6IaAKBwJC5w6sdHR/Wsk83e2tzAwnBecKaxaax/&#10;AbZP4itBFx5Uf6jIKmGmrxf/4Omc6E+kFY8tkvecm4KhgFZFGeVIqcZomIjVteVk24Rhg7LjWEOb&#10;LIqOFk/VOzYX9kdkFHYQu09/AsQdDj+DH+4fOVX9fjiuODCc6ZQ5lviEWbJDejdtI0csB5jH9gCy&#10;NR9eu/VipNw6iPNbTa9FrZiDBAAXlwTFOWZke/doeGTynb/8T0YffXS3rX19g1tgSaT0swf1SaIq&#10;wwpkxZYI5tcjlYQ6yQaXmH6CnQbLrHQCRAaSk6gV9PXEy4NAJVDm16OXJG4qx/P1bwaO+Lo89OVl&#10;G2ID7AbAo43lhWee+NDTn/7Q1VG8M+geIPJdOPXqkLUAk6nlC+24lXYx6uJ0zs0tfPmrN7d2joaG&#10;J3q7+luNgDpJZlNFiPFk6bO7LWSiehZlbao9Ly4waOwUafuHxwDOJcaTJoEyWRlkhhe0lPAYs8bj&#10;EwREFuIsPTaoQoSs3gxfGp9TNH9/l9RHMCj7Rj788LWZK9PIPPT0Qx1UOTOHg0mwaHs4mHCvOJIg&#10;pz/7zE2oWADaOIDwysiSEgZj2XUGYrBYe86FSrYKiAfyQD0/ZY24BD29s7OzMI3xZ/gmfpFeTXsr&#10;Foy3K7+L+wPQcLSurS/TRe8FL3x85soUSx2NifSXcwsQR3gE9PbhmvIjDBq3i9JYiuIJojp7bj53&#10;+9mnby0trlHURnUtZvXaQw/fvzfHIgez53kwVqm4Tjbs3/3cmy0mSqMGBLL4AltJfTLNMPb3t0pt&#10;ppzL5NGoi+pjjbFHYCkQ55hWC98J90XqRTjH4hDQeAYM0PVMU9eJzKWKloFGisCdzJWqpqxGJG7m&#10;5xfHxycpIOInrPUnroVOxuqP0ot6LCVMHEFJsyVJ7mMs+ECDy9uCEh/11oBhp9vbUD44aeS3Yarx&#10;PGp3cU/OUp4BQ8BBTpTCgcoEhkEIWX3bSDF0Mv5E/iM1UQrow/Hg4fkbI23pMESIDqThrF6wEgbv&#10;/II6SKFErkApAp3XiLkHB0bsytyDkw3zfli41M5WlKdDA5DlxBdx7KrAO+3P42Xq0ZphUCbSMtxk&#10;Zs32nEv4EfVM7KFHXUK0yW6DFUXzUdsRshp9IcH6hRW5RNhrqsS62ZSrii6+2YzsH+XphK0KByha&#10;ahJQrHoRvmAlrlQegJsrlXoJvlU+lJ/hYZRKC5WFbZ+iwHbzTC3SN+VnR5EGr4XRVifXrhFeFg49&#10;16124zWzFdXIZtnYJC+T9vOl3UN7DZQTyXL2gp3zJOlpAjvCLB6mEyeEc1AYMiAixzk+DXMrHJvS&#10;4SrmsQjDshN5Sgwkj4oZIoZRYMCuf/iCFVnIWWIq2flsY1NzCWYiDyt1hKGySuLYjcPzO5LSnFh0&#10;XQKKMaypYBWlZHxckEx84j3+qUJHZpdKhhDJwLn65W9ANmCB9Q+4qEiXUSgF1psyqjjB0CYFQfRM&#10;otFhmgQBmpRmhWtzyouwUqLSkyJ00CV653BoKRZls44gSU41V3pAYZYQGB1h8doIYjho7KlkvTPP&#10;Wk9+jF2JOQtYLi8lyicCLfiOOE8uBvg50pOcX20jK5DcDAX6F+ewvbmp1csdHcQkzB2uMLGiOe68&#10;UXDugPW4em5/yajAQjixEpGU5FIXWGLLPu0aSOlYntiIWtPuw+UZqX4ZwB6laLn0d3S3Q4llPSc3&#10;ggxjP6kkOEhW1ChmhbuPMukmUFNE/PDMwl+DK91No+gR7PfG+hIeLF4Ir8/Dc0Sx9gqakRJg/YyZ&#10;YlYLy9BsoplRC3t4X3nJK2v2im4D2iQJ08nJxgpfWlyC3MULptuJB4a/U3pBDUVaHe4QVkGY5Bb0&#10;wiAlhYnGl2Lh87Ow76p6KsLdjUqwCBsqY41Nk6SewbGWTFlbnZ6RkYQ0F1QzrplHso9KCxe0qFE9&#10;5WMgVq7AJqGaBTeU3GNMq+uehUrWxghnZIQPz92fY9yoMcWNlr6V0eCOnJMFlDAX8/ML2LFqliKr&#10;kCwH4763B4gmW88qGqueuCZ9tyRB6fAV1mCnJo5AzEGyfIY0vBHjhggD25+bsk7ZQzwkAWEdH6Uf&#10;WmUnBNtcUwa1nWCJvtSfIMicmrrCaBNR84IwPwHRuI6V8bQvk180wH5n5divem2d5Rv5RohIsnwt&#10;7DynuS3TCpSgdAojhu/CY2P63X6Ip4NbkRdkOzRYu+KvRYDEN6J7GPaYFA27zPY7SvyfT05NcnYA&#10;ERKRs7S4Ee8iYhpxTl48CuPaSdJlDaJvSzONqghoGc+ynNTbMCaMJOGKdEezcTafSX8hndoqe+PV&#10;rNWBSBRRMgIzKxWjV8DbBY9XVU8BPVWD1bW3QimdtcioCj+d0/PE9j5FGuI1OUw1EWHW8WdANCNb&#10;HpWZYjRIK3FA8L48IeuBIHDArgS0J7qPo9w7YH0pR6RtfxV93iUEoBPgzubu/XvzB1QpdHT3DY2S&#10;497cO1xYWb01t3DjBd/6ku/+W93js7/y73/14euPXHvo+pUrk2/4/tcRxd++dffu3flXvep7bDKW&#10;JeSJKJwIK7gZ/zzA4NH8nTvvfde7nn3qKYhv+gP2gOviUzwACXHoKIDgiACksCVMBxES9ss5rmfE&#10;JLDGa4PDPYijsL/YwnJNm20gRihvNWm1v2yIZKjRz8IgfQsF/tFHb/AbgpDy46dIBQI/yxxhObHX&#10;gJ/Ks3R5X+b9EgqqaSG+TCkFg7VLucsKqEcwT8TlyWly2uiqUvLHI5kgCvJrLyb4ZJ7C5lgQZ+Nt&#10;SqOiUcsJl0AKExkwgS9+NtQNZ9YMoafBIRR76EMQo1CwPwS7JsJcA90e+Olf/IePvPxlZwODWGQM&#10;VyoGlawsypdDRqNYgeFqYP11WljhqGb604yrkZDJinrwoQchTSVv/39/FSvtG4MaL5dvNIKfb07f&#10;MBrYlp2NlVtf+PizT3xkuOeir6cVOqqcKMJUs+j4S71K/OKXRnQOpicB89rG7tPP3uVwoOX9QM8g&#10;hGRGLqVQymaaGRab7gHO45xi5E1ipw87RwM7LI/EZ5UMwbyEUSLlEsoEA8L4c2xJlzynqtbWT3ZF&#10;3d8F2uJkJ+MbSiHVYtKHCXcRRwYRZd3RwwaTU+p5uCKkj1gP3GV5aRXt48X5ZeYddgt8bVYZL8XZ&#10;xOCnkU75eBw+Lrxg5awce2akb+/R6sqaErpWC0N91PjzLrWoMCA6lqa7ixtlg0qJtFKo2mYfmoEd&#10;j+6U+GTYBBEMS3Ah9czMJud6CAskfkF59GvS8uiIYh662ZJdFBs+oBCD3k3jOaZk7rCqcdiTtNBi&#10;NX/wn/9ilNFdaqB3GFPSRhPjI0ylzJbYOBa36Fc0mvFB5A9Q5xDSf86SCyIztrltBQ/2Uy1qpQfh&#10;AFa1opHkGRLCuCuC9wTy0fBxSAeD5CCcuXKVJie+mMrLkgHEiS2ZsriWD+CaM9OMIEuhJKGsiQcC&#10;CRaOKeXWlaGjLDgIhAwIvsmRhl0rDNjLppEOp1ftogpgqmIyn6mMG0CyJel8gOVSgu7qHvb0MAIM&#10;LTOHI2KQE0HVFEOrfMyiwNzweXzR4eHx3p7+EJMslUnvMg9EfC0wfSag7GxVKMX/RmW4yItyT5NP&#10;5In0EVhVxasLyFPZlEYyKdPkNRLVhAgnIOfBH/qSWdLQrmSTl3SB2ygs9rjF4rJu98oBRz0mlsVk&#10;pZzgTIRQdNZDZGodNLkRtjXBLFZK2DMs2KQFBWV8cZhxZclcGxTlpvzi8Zn01I1E7a61FV9DaFk/&#10;3SqUEP/sV2MBDzK+dhWUfOlARBcB4x0mmLGTJh+ixUUTO5tr8oLA3tyuBpO3dr8BaxF0qRIuwS2d&#10;Q1IilTKJxpNmbVR4kL498DGom7MpHvstLRGhX/bZ2cIoSBWHitOiQ6K/kohXt0/PX5+VtIwLKrlX&#10;aAmlBWR/z8T5AlRVHE+kVMMbC+cadkUqw2JLCjcUwmSIy6jN00J0qu8egQpGOzx1CxuwdEFHNElG&#10;yJH18ThJ105pvhckjoRjlViwACycV0nVzmb4Tnk3qgRUHDw0tyN2ALaNqom6FIrhJ/2SE0KRxcvE&#10;vjfFQeTzHIoMiPmKdBvMTHoqFuJWTipOusOeeIubshfS00YsmQ+kpYmqDCwOaWo2K7BbETkrlgrH&#10;Q8rEq0cHhdO7vGzKcKGzxoGOHKJ8G7K0afTBY/NeRsMQ+ToBzCkOdo0VHhgZQvcSK4q3JmlGQrUa&#10;wuDOJfercgOnEfSeDfhdh3s8W51Y2GI61nmAI0OchraFyqsJhgIXXhjq2FUdZKtHwCOqHXq5Jq4g&#10;1ozbag5Am9QUgZrFuKsYQg1dfCFOMiEIPApQNJZGOMzH3bg6qbZVESXVTTZCsdlRD38ad6bQi+3H&#10;RgC44e4MKYANProY4SHT14rgEcdSMn4LoAVJwMrkVg4rfAmAYTMeZ6R05hBCSImIagHOGesTnUnr&#10;MnXoycUxgKR9bMmSz3AuFvzAGCZIJnLb5HZEDhyEDB0LgBQTn4xn77nIGiO9wOeh5/HwwlUITCfo&#10;SkxcdV5yrJNA6DrY34FfFnvuWPBhMAUmTjxrh/5rW2WNGQTuUhoA/KzPlvYXrNXevgEh6oTHXJPL&#10;p426RQjMCyvQBnahitnnxzWptrs9lOnLES2WCs9ChEPgHt4FDWSlUgTkdv1jzUqthPWYYnE6tKI5&#10;dkDHw5CbrKzjxew8FxEOxtmusyQeVYihHMtfRIZ1vhDPEJCwKUA6gAAIASmIosgDtA7EMLkyG79O&#10;jk9wF77DLxWZbIEFG+1SDrWYKxFIWFtdh6VLAT0DCkbJFTCpBEvJ44JyWrLViJQ8GITD1PCgZimJ&#10;Ncy49hmU1HEAfGUnkgA3HQHnivFn5CKTkKbYHW19A32gyGxk1VBcxBKZ0JOjuyAHZmFzLFQqQDSa&#10;ZxcADYkgQMYRgT1eXFqlP3pbZ3drRzfFHusUMa+stXT3ffvr33j9xd/xH3/9XY899rwbNx6Dhfuq&#10;V71id28LYTRghRe84IUsDC7IHrHwx8p2rEq7iqqm19a/+JlPf/gP/2Dx9q2J0VFIfwQSHEjkIAYY&#10;t3xdlGxpt0DjCtXIvCplc3Ip7JodyfmEcyoBsM6pasLuMSYFjzKUmCkJ16pU2mMNq8aY4FTMXr0C&#10;e1nS4wUijcQzjTJ6xrlqVlOYp6sHfM5JwQWwBhydekQHaYJMhs2DWFn5tMC2xkVqn2eaGA0xEk+f&#10;9lD2J02mXakGUTgc0PSK4Jo5czjY7d3EG0s912DCWjSk0vWys5kUEkKavoHe/aP9bZiqx9ypfXV9&#10;t6t78Kd+/hde/NrXNY+MoIKUngdsFutvc0B70HJEhu0ShohM/Aa1rP5fSl61kErMUjGJ7khFIRU0&#10;l75zIpVvCFoakUt9K3+pcObyx4uC1ohwHuRtLi+Ui2vuOjsPd7fufOmTTz/x0Y7zveEBwjtpRySd&#10;xAnQCj9DGKCThDjK3OxowKbIFzdTRQsJq+2CddLC4sEqpxZaCInpAKwBShPGjYxv1dS5esLUsLY8&#10;FowPs3N5BtZGuLWgkyIm0l5M3aRiPKFCVDH30QobHhnAH1TTR14/XhwACokEbHwnHfXwMKXInYLd&#10;9CC3TfxLVAVxiUJgNgURDq10VKhC2zQSF7xhVQMGrFGbhBHU20o9OpBcxTYuwg6L2Nn+5A9Siizs&#10;wvILpiGJhrSMAnFQRq0d4rzrGJ8cnb4yIZIsLIa1h7fMXpBv7N11AkmNYLIIh0k9HUIwY+Pbh/Dk&#10;jI4XrjP80AtyRH7BjsA2pmAbcB90DG0ny2lIsOISNt9+7z+XAmSHu07UMzmEeXo8N2y7Asrpp5al&#10;b1k5t9bgJncPyoLFEaE8P5ucmmKStIIJxMtP5Q8Gm+cSBIWlppCzWlWcsXh7aQtgtIfr72ydX2B3&#10;ov4JS+0gslUK8upcJtVlEG/PNd5cYpuFrdZ5K9/JReQepCOVTLtEByl1tTmgbvGROrD8xwPoEadc&#10;vnxfNQqcSCLmRi+Uit8ijgQBgM5Txm9MsApX6VmW6kmnnyUazpIeDHuGCyqcTN6mraWEqnD8KCDH&#10;obJBAnb6BDkR/GCeiuVO5ZIOG2s69SpREoNZDmEpzVuwNWFdk1/WY5fFAXaotGpvAA/bipePGB4a&#10;CqeGQ1V6aO8dzwQJAfLDTecqLizA2aLOGIs0yRbFLph3fA9eTbrSZZRU2x2zINyoHTSIkh7DySSe&#10;Q5LBn2fWQBn5lOQvFFqt3oYWmLYJaWZv4hDBNHykSBMoUp4eCzHiZn6UDU2DF57X5FT4lEE49Dh9&#10;RFumixZizTCoCvvuMx3mGcpHNIh1bavlVT1K+XGP4ZRgsgwb4Yo1IIBVZQ/DAybhaym8ThKPzx1x&#10;AvgzZfnSCznwWAwMfqZeLTVHH6iSBXNC/2ChrYpnIjUuiso8SrJSkd3QElvm0iU2S0cXYtVyvBpW&#10;N+Pr5uKbttmWBMi3eKqkyMotlyWopWvplo57bhSqbMHFBS4hw8UzhJjrEkXxNuFQBbcW/SbWUwDN&#10;sOrcYrsImaZsy9BXvelSbuFZ9CJOhQ+4PhCDBDnqKNLWnS3Pnxbhg6PKv2+oObEdCrHmT78Ozb1y&#10;ZUXdiaaKaSWz1XKoo7icjgqxR0JZvKeNF8lPokYBrwa7od4WKa/qHG/KhYHC6wIWJZ7lGOd2ZsHs&#10;FVjtUGWyMYYEEgwcrxDedpYQFYSphDJryn072EToXIMgWnfByPCEalEFuOG+zCaEn4nxcaBtngx0&#10;mdXFpEfauxupop1tmrVbuh2EyXkizkmJi+aFx86adRnggFrDYDAm/GZlbmJ1QdmLM7xJVlP+SaF7&#10;CHREL0wUwAX1HRS2IDFET1cOIWCswcExwVf4yi2wWeA/IEW4qtrk+Rn+Lr5ReCwUVlG0ytHrtJcn&#10;oWLyER1O6TDQRSKUP82xHIIddI+MTISgtcJzps6YPp7pHxJWNaMda+ASYvYB1wU1tPwaOgJQNMrT&#10;eJSYiVhpC7tNwJ82XLawjE4Gg2nFC5PFfkwoQoSiwD9rDu4Bv63sjEAln+RqwaoE+KExOFlq5pip&#10;iE0QumOueTDkngAmQY1TRN5EEqb6KrggOu2JxHYw4RkRIQ/ms7P7c3NcjYiL67tDdREID6CeGszM&#10;zEwXHG7zzbNTdhYBMD/IstANUafOqAOjUUdMQhoDYA5BVhpeO94xC4CJjANszU967bqLhdvBuWhy&#10;ilod3Vr39jlnqablMeg8C//H1E+oFyyMcHHd9UG7FJrkse2fY/tUJSgJaWyTRTM8UnD0u0xhnvvI&#10;jKjhr9ri/QOE08tLS1wgF0aVpKv4vexiGHSWA0au8Pade4TqI6PjrJDFhXnoMTwF2tk8AJRqHoTv&#10;c0SWrxjaciglKtAIZzAIFqWksSDbXB1zbBE8fVXLmyEm4ISFDXsGru/u7GqzxZ7orGaApwilmRSE&#10;mpaqxVBIgBggdhebyoK3xyOfJApxH9+9P7+0vMa5h/PNO+PuILyyur37yjf+8Kve9KOf+MwXrj98&#10;4/rDj165MnFlZmJpCbXAXZYcikee+3rMrKjcMC2RsbK4FksL99//e+/+i499eGtpbnwYJDfxCuUN&#10;xydjw6M8sm6dmm8wOTm4CXWQoECgTKI9Ro7UJYc43u3m9o6v19bGBCnGnZy/GAftpCMslkYO/fRA&#10;hI3Foc1NcBxYMLxn4PBT9D7gw7IyC4gB8OH85JTHokMhY7nS0oKecHyNHAnhCecXE14l0DQczGku&#10;nyl1RuwXY5XQjbRyuHNyZ5TLTkpfhwQf2qZa3Av8N1bflJ4yLc38iKcG/maFNAwCy5tntr0UhXw9&#10;HSgP7CMYkD63axt7nT1DP/lz73z5930fIQ3ZizhFwkacbnqGqX0V7eINwzozTKriKl0Nz6ByoKty&#10;wUCmgTZdhj35e53dfy1uqRiGS1QY8yCeqS8uEbcHn6ovGr+8ez7Bn4zG2dH+nSc/9dQnPny+t14h&#10;Dc9/6/YdO91dEFie0TAB/x21hCgAWUN/3tw2MDRO+Qnpq6O9Q+veWhlnO6dHQQS+TCuNU4hWZPdB&#10;7UPjLvRBpsjWd2FVRPWYXZYOReG9K252zBnnimL1SmiEO21NLwmD89XV5bHx4StXp6iWCd0R+JIF&#10;AzrDg0H97WUnshhEtk/pfsHhcjA/t/zcs3cohqDvC7W5LKouGAtKkNttT8/RSJ1sqm3QbXQL8Foa&#10;yDKoz4xeANTUPFSOiBET0ImSSmUC8HdU41EI/BwWPZOJEhMV40RfZHSo8CHWAjVl1/AFyy+wmCUP&#10;adEEM6iVdPXKyvrmBofJDsrR+7sUFNsLSyUYunt1UliLN6UngKkJjBX3MtC6dYYi94CPrc1z7/vn&#10;fC7ruBny6cTEpJ0TO9rT7Rv9HPug8QLlnfDa9+7e40JcEbvOCow/p+iZtIpjdDbo7GO8a+UhvbAo&#10;cIPhc3K8tLTEAwFBcfaz53UcPcnOFuYXOMnSc5CqMiiYqfwLll9tjBgvaO5c07pV7cU2F0fckzfU&#10;kQpLGD4xtCKZS8kDxEUjCbDDIU01EjaFM5vTvSjIlWDhk4QfBSgGkdLxjDqY6VFemQOMcYBSrwqI&#10;PZiF70SLg1tzqAhxra3du3cPC84zcOTPzj4kEZf0pCKYBFEGbKzphflFzDewBWt4b5+KUgpvEHQi&#10;NJdWoQQWk0QqRZ4P3cdsuVBfxFO0lpSJ8LF131tQEcnJapDDmIvHKsJobUBK2GVwyu5LxCKoQmM1&#10;a3CVLceYs+8WF5cYWGac2dG4pOm1SHmI6ZaTepK6as35nCLjuMXrB3IQZcEI8lvyYmqLU/LhEVll&#10;QpW+4EdNI0RzCbtGSFChAhdPuklUQAxezZCqoDfEqqQQRgn3tMLdJFHMA1GtAsMIa2aqMeVrCQdk&#10;E4Wzbs1u4oEELnFnKzRllqUdQ79Lr8mqqGGEcTEprsDicfxoCu1ZcQCbH8+MQz3FZwc8meh2VxeR&#10;O65RCuHabViRNiPgqrygdcrWFUhpK6OsKya6TIUcUuO6Nby3PXTFdSwGhdZfBB7TlZWNyX/JPtnt&#10;kUGuGIBrp+TazBigLWWfhIoVvet5L69wEZwqd2habqWmGW6ZfxJxJ88mASyySTCsmvGbOUfgv/KL&#10;J0e/lbWUJDgF7hJqqfdgm/BEKoEurczNzeFnsBeuPXQtxVEi7/6IkZ76Pyw8kEKReyrXe+1rTrDN&#10;/EJhZRXJB9y2LqXCElt8tLQuLy7fv38PkPnq1avECWYYTlO8fiCGYvGGRgDhRLvPsUG4i7l2lfSU&#10;Y6ruRua1EgRm3CjpUTosqRLzHlaCZVXw8xGwNZ2rAhvfx2lC48j8j8uVczpzYS0KN6UQhT9X11bh&#10;wxheq1+i6pQbg2Rrfz+jyrxFdkQhhIQuxudKY6dum2eIESKv24EJlcmTIzxYDJWBRxhsPBtM1OrK&#10;KqOdBoi4vBoKMFZOmkQaHB54kGeQLp95+ibjMT0z+5WvPE3ehprLhx++jmO7MD8HXYoRdqeo4ijv&#10;mC/YVhgBVimZCpU0kSMbGKwYm6fCTibMIME1zGDwMNjGq1evwPljbHlawySqSPP8/MdfKWLJVqVJ&#10;jnU1iQcucIWwunyBYV9bXWWoWe2iGChlS6DCxKHxMFQPwKFA+uXRRx/lATDmVLmEdHSGAGSSqx5X&#10;zAIPXOlKj4zj4/WN9WiRSezJ0W7agQcARSYZpDJKM1CL9SrcYnJikjiHof7qV7+i8mQ0oGLZ3Qw8&#10;J1+WfDzfwWqxJMCsvvTFpzBJxDlckHdP5ItinqAbZpzFwHsxXJAkb+PWGCVaQ8yH6tTj8zdu3AAu&#10;5wVZGAwgVDGOahA8zEBJCHJ3XoGVw7Cwy3gRCHjPPfccn2cLTIxPzFyZgZLOk3Mv7HatxrJ77AVp&#10;z120Id8zdS/pyWPKzAA5PeaRLhac/OenMPdgn/BIRJj4JErVXVhYSILORmMRVnZrUpjaCmltkKwa&#10;eKfk4dPzUarnU6R67+4dY9eRkUdv3HA6trYU2k5ZmqYPsrFkv01MGalIRiAcB3Vpedz7d+/x/Ddu&#10;PAIhjS2DwUcNFUgC7MBT2IN0AOh3e2eTEzDyAiYKIEVCbiNBy/ZcXV6D5c9pdbBHqfraytLK+toG&#10;oYQaui1Y+xa27m6IGLgWdisLgA3binKaF7/2Da//sf/mgAqarr6pmavXr4+SUaFojUTo1NQ0Xgd2&#10;Ui8lOeEScFLhkiaSF014IP/Pr/zbv/rsp6mRH7QN8YVihpAakNYtcgVw9+Ghgi/SzwkIrMVH8waf&#10;khfhXAAXJa8LpasiBCZRkboWAAXPbnT7wlU+HxsbIcYDdOAiodoKv2HhAScSvXNMMGXQk8Dgi7oJ&#10;keSUU48/4Z1Ck7MhXKci8swaJ7AUElFxFA6VD2VVExKzQliipcPGSYpS3Do1yhvWVuELAEmsb6zJ&#10;/B/qh+EP1RfzyJ1gUHEmEkZxZ9Q5cXasO0ruIqCmTi1mTmvc0kSWBj2bdgBqiFjtXfAnlpa3mtt6&#10;3vb2n//W176maXgYoiynCT8oU0Eky8JX7iJKHSgUS2XePpKAshXCL9MzDR2lQpoH9LMGQ+0bCGeN&#10;DMxl1uVBfPLX8zbfFLxcXvTym5X/+YaQRg8bvO3Zz/7Fpz/0/pOdVRSsOlo9jO7ev48DCECKKhCZ&#10;DSqr6KeRxvEqRbEsj06wh73k/omEWV74JiSndaFZr+hVXtCjAi1j+NX0OKbrGpXYZPOwokIhAUZZ&#10;4ajFWhTKMKAwxGpRnT8tDXhEzBJGDyvNiTk+Pso6JHRhdIE1JiZGQL1hDYCscpIsLy9wBT7MOGuv&#10;2BHMUxvm9Bzh40/9xWdXljaIcPr7Bjlo8M6EJ3xvjhukmCCSgR/Zmc3YkpQpvRnJL51dQN+MlIgA&#10;HGcob1U+CT+ORWUjYQPn5+c5GWWrevChPdMyOTX24pe8qPQJqLzCYttSCYZ/9BLiB1Ing/ikkTlJ&#10;JIpEbt28CwzB0RqNtOYecoYDg2BmOCGsao6Y5IR5L2lmXMc+gSS0KWDi8EKp61T3qflLv/bLzA1u&#10;GuaMlc2Cw9lNG1GRMekWAwO12gqOlR0UKUyMWiPWjEvKx4Mpn13WyZilqlXHseKptrFRp1c8/jTk&#10;ajGbwQQQdWCeKLZL+kWzju1JIUQTZ7Dwj4DyKa8EfhYf1BRXIkvjXZwzdhE/i/GqQIuQA5yPvWJ/&#10;sYDi1aCATYW54b4c+TwS39fNtdxYcYmEAVboYustez8+YnllsxmACRMS/IKg0H1CCU5Lb3GPGdYk&#10;QNoZqKqdSK8JFJNxiQmB1I+pum28Ihuphu7ErKQQkX6WPIzMoPwms4wKEGJwtnKvZuFpMWvhFGA0&#10;2J7sJksSAYdMUxqVRZabqIO35jBLdiK9rELeFSa0J+AgF+E8ZAZRBGYKohrcC24HxKq5CY4Y2SL9&#10;DFYqJlw7SAqTAc/64xWq5IYH56yN1iTmG2liQzhWAYwRrsdIhVPhIR1SJs9iv/VqU8NfVANTBhq6&#10;FLkOMWpO6MrAVobZRZJmnUw3My+5s0USCFfWBoJ3Mgvpz4NpYDFUQZHLpjIszpWxSq1GW7IopW+E&#10;JsU/21gBviTcMTQpnnNy8QCKZOxJFtuaxCQVn1AK7fbDQDXKiBV84UdEcIsMw2rk84HAbeHHX3FS&#10;2YrcLiUldH/bQ2MA35e5k0ZiLu2cgTLbEDU1rkhYztOGJkSZRFKg0UlkHguoQwBJklhCOM7EBCTI&#10;2KN01GgUY24nHacZ/BQSeEDo8iZBxhDUZfk88Qz4evqiSkZK/Yb7umoBWSeMGbfgdRg3HskwuK+H&#10;416ovrAyO2PIpCrMhtcJDzCWoQNlFTLRIuL5mL4l4yz/1DYUlAVPqlifMvSi4/PiTH0yGOanGHlc&#10;sIoNktAW0IoWQ3VwR6+sn+UqU/SC3KY6CjwSnhkdAISx8XuiWm4yEBVGO5EJBIN9gRiARJVZjN+u&#10;v5bqINeGbXk2N4v8hulAlc4mNhwLxkW43VvgmwovnZ9hYXDX+BEoNMITcmbY94656a6TEwuN7AtB&#10;LKpN4GXJc8K2ggwChApEQosXjK3uqYQ0/BjGVa4fIDSBMDNLVTaJYmwwjQdu377LOg0c3gY0uzi/&#10;ND8/1yh2x7XEntib0UUoERHFwsj9ifrrkirGEB18zkLTaNgQPuaYn19A1uIrxtf+JC579VRSuJh6&#10;lb2dK1euxPhLJpRkizMFIEBB58kJBWCsJ17bAQyWwVPoKrE4TaJqLZlclhyRvGF8IivmjukgGGZM&#10;TNKaQ1aBMFluKhtVWitcJrxEl5PQD61pInHGriFm512PDjmzKLUXJlCW4FyG5DJSTciNdElys1g/&#10;qvqEXjwh19e+hTaJmVheXoO/jpQIIX8oqdDlXQ9Z8GIZvF2aDZg+sgL77Bxe9GOPP8aOcySbzuk3&#10;Bx0A28WWnZqcVEkqhOQ4u8VetnyxKCXGQmrHw1lwD2JMWFMIfgG+VoI6YTmk0FqNzqMJa0ZArDf1&#10;e0pxcH5r9hk9zYZ9lpTxZT0T8nFx1goWhm1YKdMiKIdtUYX72kcGJNvTdLU6PWoP2Xkzz6DuM1vV&#10;KQgayjW5Xb7fiYHCknDSsdIIQeXVQIhYWVlaWODkLZSBTpHqttM2d2ebdyaa4QV1VdVN80gy5x7C&#10;Pe6IGNBRC00J11aJoGTyKDmjmpwVzLaAs7pMUgbPL0rIkHV2Is9K/oYphDDw1NPPXHnht730td+3&#10;c9x0d37p+d/ykre+9Q08/+IiQdE6b0iEBjbM2pRXaV9ODmVeonl5effoYHdrffW3/t9f++oXPnuy&#10;u00P8RJDK//aBlVRehS0gNVjHpgMPDklGwIysfFTKCvvoCCIVaRLHN181lPUYu2GaY9y6BdW2dlA&#10;Izp7RwE9inVrVgf7RwYGNA+I2tyIiU3PFGkIRzoAzCCHeDVEL8ipeIN6Qbp6w6FO2cVIwSQl1JXD&#10;KUkhVg43ZXmwkSlXY0sCj2EteWCukNNSFh2wCkMMm5m1mfouG4Ipp6WigY09AwE5cYzIwfEBiM7J&#10;efMOLntr5/LqDnWmb3v7z33Lq1/dMjqKNWepxLxYxxjOpFxWKXCSdXWz9FBCtedFtOlcTrsfqCgR&#10;jX9WjqVqai9pI5cMMlf1N8YsDzI0fyOQqW/UBXLVXLZ+PJ5CI0vjbm1p/uKf/skHfue3jnfWm88O&#10;2pvFHGEwsTIBiKgjINylqSlGlk0WHL+N/OE+bKjzJtIu0NKUEpUubYacOxAGclXujgGwjBY3YJeC&#10;/j7L9PfpabGCyU5NNf9q+pezaWgQxiZeqMPNgpGsOzw4NjqCPeJJ+Tx0SIyBOg3nig/z+ThXeBro&#10;ofNNYkicZ5hELGM7Acg02z1cX92irgwdZOIcwNxoNyihJGaqQgykZT1zJtvtR1h9dCKJWjkQfYbG&#10;JJiTNZGYonTPaLlwVvmbl452C+n3bYrG0SpEXxRZDg501nk0FCWSMOZseby7FFGDDzQvL63N3V+8&#10;f3d+bm6JHDm9oCCDMD18FkNoYZmppBA98yT8Uy1FjtTKkLM+sCRWptDuBj/2yV//7wXSWO+kZeKv&#10;h12fGvE0/fCUlmtkEQufadBgwGzSUaQWqCFdXFi2gc1xW5gM5g/eWgBdrGcaHfL+7uQ2U0D8ePBL&#10;NBZHMYV45jp5CnDhxEiADukhdH8SXkqaGtLYj+SyO43F5e14xhLbqHrjZ5N4Mb3AsYTerZSGRh2n&#10;+JbOtK10Oy2E4mkOD7AFPEBYngZIleyszgaC70fwMShOKMKSb8o3IfYZ+IXhypszMPR85AF4WrA+&#10;qUUYzWRSeR2GYXBIudgisMq0yRdJ2UfnT41lAKELWhBube7SVpacR9KFwjCsS1xT2MMIU7CvZMZv&#10;gjQrScH5iLnXg5T+LpcR/4mXwzupW5j5iSqDmQ2b05lqw1pYKrCywsEQ6jZ+ajzr/KeKpNopxoSs&#10;d7WJJXtIXbNxTtIgcQUC3jShyUPBPZzp3uqmapJ9oBfqQgT7dGuUybJNCkYWsNakOKdgIFI11O0/&#10;AaErfHRicb1Mm+dYL87D5AyzfzzWJOnOSGyZ9+El1KaNPfMLhjGukqoMvFekkCRWFfGJh2Zh6LyK&#10;hbiQ/DGogOY0hLtsQ0tgELo8e4YnMd8a5SUXBg64JFHgUjLmig7i5saamnTy0EippSis+vHopNE0&#10;eiNlZuxDS08SBx6R+QUQ30U602aU6kpnGagFlESqTk/a4enbxJNr5aiTfE8BWGppisieSNv4nkdl&#10;SXBIcBzgB1iSjuE4PtGP10ijY2GvvQTkSeWzwluxES1bm+sJ/+i32EtIk+omAHi9G7MSZgJl9cXQ&#10;m5C0KCtSE8SE2HOayjJresAp+6mIKxwwvGH5HAwjG0SSqjxDPTksJPOO6TRwpVseBre7C6sXlMTX&#10;weUNoimoR1Uei9ZCQ5Js0WHLElJryNTfMZKy6sOzGFmfycZVFxfbCnEpSTIBC4CXAMN4K16K0aik&#10;ruLDYvaMpbW+TADGJE9ah6bjVGn08p4xZfzJwcMUyyhrx3BRxkOqDbjdDoOsZHOhGPQkXYson+DZ&#10;6eVhtGYGqxXSUEu9ywBaK04Pi5MTerzgCzFM0nWoXAonM+o3BVxaNQdrST3/Hppy7Go3tLGtUJ2p&#10;NUXtjecRlEmWlRe3lvRCCUFCEQYH13ZkZBQ3NJqbQicgO4JWSFR3tCG7IeTf0yuMnQwmt2QwDO3i&#10;9Nn1mlxlc5NQUaJHXkuEiP1jIr733twc8R6LBB9OThIZ2vMze6HTQDoiHymT1RKykc3RyTQwvcZr&#10;0ndKRaYolHAcAB7zGaQCCBQ54cv3ZhDhlLNIGORKQU9NT5FAY3WhsILzjzg9i4f7YGos+xECpEjJ&#10;WhRGmbwNyVJGTGrczg5355D2FLRrJdwmNxFqFYEjzKRZGaViqQFGmkr3wjPEyrHpeHEbG9AHZnD4&#10;+c9/PkOt+rNNPGnbKg2bJY2yCPk9PBWeHIfDZHYaJVUxJ9uEZcdq5GrsIC6bWh3WbROcO3EBY2NM&#10;rjF8VK0k55TjVUBP8plIonezlysEwjHt7Omn+oMXYQ2oIn16SpysgTKSSVfBtMYLM5f8jyi4DlZE&#10;Pg1gACKTkWeEyfPwPal38BvTrUp/Lwlbvs8TsBntN63MgN5PRJDw+5uZSHj6ls9FWQQSlPqtNPrc&#10;2GTLMwhETdw6hlf3VGUIStqJEkWdztFhWV+mT+UpaSSxFSuq9X15BeTFuDaHuCkBiIv4ke2tAIBA&#10;umITcbS/euv26PXnP/8V39PUOfDEF5587AUvfsc73t7b20QKkJMOjt/VK1dc1amTNE4FRhRma/r0&#10;E18moqE95x++53fvPft009H+IGIhiWSU67EPUoU3DeIZu5tdz1GDs1UEEIxi1Fx6JyZGOTCZNHsq&#10;yL2xf4Od2rtg7cpuzhnUjn2Gx76ztUOEztEPiEcws7iAhO7u2TH5qn6ahzFKl6RWL84diQyjy6wb&#10;F0U+j2I2aU5qe9rEfTJ6sa0fOz3aLdJOyNhYLo3mh46g4i0wZrs6OXl5fX6qkqihqbX2D/bDYDy1&#10;A4qrPdl+mvPQ7Ro2MDAsl82xBp0MHVqK15vOicKWN7aYAwQjOroH3/azP/fS176uZdRaGhZbnWWu&#10;kBDUOdzZaQ2tvLQzCnXc48m0vLXBFX57FD2oiimznIoLQxEdSKFaF/hfD2kuf+ybQprLOOYynKmQ&#10;RuNaP14lzBXxeJC1tT3xkY+999d/fW9tebCnjU4cQaLJ3dEYCglsGyi3QPUkpo3UjdAtghAG3SfE&#10;6OC4BL1MEAtAawk31dYQ+DOU/qtUpFSs0ogOOjetglIrrFDrCqCcUtJmVJgnJ2Bq9ft4Hj0A8UrV&#10;26cepnQbwvFUcnJYc0qiNTcYEnW6j4Q7y6MScUMcASZjgZHqlwCRagAMZKAAEkd0nG+ovGJLecwA&#10;I9Sywh0lDwj3gSES5+XhMfbRbtA/T5mAN0qr9SP1fiTpoFBit0X2F8cs2UiLdMz6SyBiQQZ5N0fN&#10;2YIL6pU5iRXfJTN5uLy4fv/+wr2780XSw8ZyONNczRy5KhrmHPE6rSiTOOZiwHTgvZfSNBsEk8/j&#10;YWcIAZqf/e3/iddNeYDeXq0worRo1YdtT6sEGPRIUbXQOcvCx7KPvMeDqoxEEWmtknCc/3AzeH0M&#10;kdiexLaeAbx7g1HU3FUDq0Qkv5SstcSHGh5YT8ZfZpGgn1IDl4pes+1FKbZc0hI3kasUsfAPAHLW&#10;mvicHglW8mTDqHioksEuds3rpALErvYRhC0Ik0Qel7XmKU21WYW8UTRqbN1AVAW4iZNT6SmWNbcJ&#10;IWeZAQ3D3vbkaetMT9ILtFMZfK5siGMvM7ojtYxPDCNJwa31lvIirCd5UxecWByvsl0JOtDL2Vjb&#10;XphfYuWhGs7hlZ7CPAaHAVpYa3gVRNXchaHjfGb0wAvx4HlTzAQkDegfuBJXrswwmAHpzZvxFtJ0&#10;Ko0Y1IcjhwGJIfMwt0YgMlNwLRhwHr62uupi4URRAWQfmeSwUruZ9va4GkcKxLFyTEbH8geVbOZJ&#10;gHlYyzDxKO3gX2mvSGIUE89K4BQ0f58DW9w+PWE4+pHyxH9KbCCl3OoIB9w400ibZ1AE1soWV+QJ&#10;Ms0mKBg+VnkpCHExznWWUMimhDQRuLzUG1UvNrmgiEwADEdjN6c+32QSeTCGEWcMooI8Ab1OOnXs&#10;NCrKUjuYAbQYTn2PSNympZq1K3pU1NWcUJe8zfDW8igBKN9Ur51kPh5JgUP27pAEyMNY+KGQsqbT&#10;ygqgaLL//sddGBxYMax5aTzDKDK129WR3pGgBRat8Uii76nDVu2AGeGOERvn7oM1Av5ipAi9AsTa&#10;LcSqp2S6bOkdqTrdF4mObHymA8ybYeQDcKy5sm/KAiBZLCPSqj3LAdNtU0KtsbFFnyBzrorNbfxp&#10;i4MjvRUK/lH45Ux9b6ZFgM4iGUFTc3cMJounWLmiEmdIKkPH2OBdksEzSV0MNDKePGE6tMJXNpTi&#10;FkwjC8bUZyq/ob6wurPfuyUJ6qlbByU/MDVI3B/zG67zPuyvSLvYI4JH1azFb+B1y9XlY5TKsGBM&#10;p5ApxR2mgAFtK2U0TeLxDBwJ3EXHJR1OmF9eJ3q49imOJ2IHFWaDj2Huod/s7G3xOs973uOENLGm&#10;7WCAInYJmC1YT4tMiZoh/hPSxI+3RIQ3wwYDGXNZE26W0rkfE55BJSb0PUFXmtjfsKO3D6YTPhML&#10;nsQvE2pI2dsFMR92D1eAf2LNbsJ4dWagZscpYPvPz83z7PZWk5ZJ9RThq9xdMXv4Bd29X3zySd4X&#10;pIlTiPUtMezkaGJ8jNggMZ1uN4tHMC/LXvYeJ5UTCmbMiWOBCj40iuQLi/P849AIW8akCWc8S4OB&#10;BWqjowZGXbPc23P16kzOC47/vSh3i7MUFpZhNx6wxs80uxVE/CsrAIsZRnrpx3ak67YF1qlqs5pL&#10;EZS4/nq9cClBXnAw+/tpjYy55fMGVxGsZ5E39KDdV9B3MUSGHGUA5UhEqIOQhtdg8Pknzpc6WPl5&#10;LfDBobVHm1vsaGYY7urK6hLnAiNT0m3WzmO3ZYWZSPGkK11pRSBOCGlCDFayBbgXkPhEUEPckNFm&#10;UZFxSmxjdKcbmHDFeLLVfItVoxHa5gtCX3mbMtFlRrCkXWAJXF2uZTdgwyZaLt+Sy5qXpnR+YJBB&#10;M+OXOkC8UTaRpoSaWEg4nXQhq4NVCD4OXIPjwPIj8ONXEoA2eyXrub0BEUD01wqSdpo7DTiaF00T&#10;Y2M6wU00uOyx+qcOOxqpcHZahX1OYHNvabl/+tqjL33F9CPP+8DH/nxgbOqtP/6Wh69fpWSFXhaf&#10;/8LnHL1UJ3IKUFeDjl9rezdkoQ9+8MMg7o/MznzwfX+wvjDPpfEPFIuvkoAzwlosLE+OK7kLvApm&#10;ASbJixLboPV6/fpDQF1qlliu1INpxPlQ8qejdW2NDlEH+HkDg0jTEulZbO2BpcAD8NYusTOxCbUW&#10;8/cX7t65z3HX0dY7PDQRRi3GSrOGYWS9skgg16TbjBWzaUfYkE2ydWnEmWppMdHyz4UMtMYMuO6F&#10;6iOnsA+8fWwaq5o8Nj/LdighxFisC9gHZzLfAf6hN3sjllt3J1yMEzJIJ0qooVKtChXN05A7u6D1&#10;+9nFGo0NTvlzv6dv+Cd+5mdf8f0/0DoyusbtEr1XSe0luVpcjM1o8BCiAb/qqeIuNiIRaz4TdyS5&#10;6Kor1kXtIDH0/GwjpPmGMObrXwbIrV8PMjONvzdipXz2QZYmLnLiphbUIJ742Mfe/Wv/aX3+3rWZ&#10;saG+DjKqbIq0+oA+Q09z6geYCU0TT03PKDQ48fplf2Ae4d8O0hPMOjH2CLsy76esaFw162Fsyoyw&#10;vpxn1ar4jjtEuprnb+rsD1/4LTeuXaNOhswMvSJA+eX2848yR3Ejjg/J21h6qjw9Nt8MNkaDZauo&#10;HS4I7M5dW1oD7rDPZL8b+0PmR50b7hZ6J57ymAvb2Xd3h1nDYYE3gZqXcB72AFVABUcixIW5kCTM&#10;YiulqMwYpp7evpCoqY4Dy4Z2gc4i5z6Pan+t9E6MarGV4WLAygvRvwthGLiNIL9QZNn1zb09JMGO&#10;YUdCdGdTYFgUwrk4Gx6BcHRAAhgrxOh70OcXL84+wnpwllCFwSl5995d/Xlre/Tfmr/2rv/B+hvT&#10;Rlbns+gDdmKFPdmZLGv0PDJL87GDD5dlLAEE/pOdnCgiMnAAoWLJID9sPZxRbSu6rt3a66R6EFUj&#10;HUwaF7ozmHg/i4A9zDiamLe62zSvrPqwLV3WqVJgzYnDYTEjr1kq71h5bsiURYDBQnPWSvkiQfpR&#10;BBI9DFTAySewwXUKwOYtMNy8LAceLhfOeoUrjM70DI0LxwlbAT3TBU4+MU8uPSh+G+vGijc5PzZU&#10;qRxxIDB74nJuxtFn7VtFme3jV0Ufra5rBBRsdgaPbidYD36I6QTUsO8v3VHJRBu8wRtmlBAp54wx&#10;evFQjbJcYjBIC0M8FTgWFiqFAZjWboBby50NyVj0EC3h81gTUq1mSmfDy1SgCJ3RhqEigoyyRDjd&#10;fQ+iFDnDgoQFJ/+B39w9l1UMzTSLj2HyMQGbcQLGndMUag2rgpMVwFXekRv3fJdBJg+1uwsPQY/H&#10;o1pR0WgzwNRiQuWJ6b2RYLUXleSZpDhNgzBllabg84KIkWhztElH2DJFz4+3Uyr07CKV5WqMhHdn&#10;MOyHs5C4Bb43UVPFw4wJ92V18XbhGhkOxeYK2eJV45bxTaBuOflqbgCpGgBzQd3ZqIFzTe5rtJVR&#10;rTKkknBgHULU5+HtTXgI+V7yEqcm0rdcoZEQQ1k4BHp2KSuFVW0uVSTVbVxhCavXbvVETboRCqSA&#10;ADM7+AQQ/VmJstFwhRs8N0uuWRvyVFKFWZkrcYuDgysz08xUWAlGJmwsHg8SGtp9nFRw5QE8CCsd&#10;n9NTHC9CUyvQ0OMXP5P9xSwka+x5U0GFpstaRpx7nFAjclRlTYQe4CLLMDRIRu94aASPJyWtxoTF&#10;ZinorxKJzBoXxyaT68Pv4SK2SQlLQfI9v44OcTtYFB4/wNXaBTNFJSJJZKVyMT5rartZNhDl7a6Q&#10;6hYmR8E6lVtK6yxtfy4l8nxxgPxizzddTOL6DA0xpMsrKyltl54uZ3l/Dz8Hr4jjRIGpUwsziMN5&#10;Hp7OcruoOvLMmDsSpyxas/nyQxyxSkkB1PEZ0kjEq+n5ByMZeVx8IFsgmyFTu6YL3NSkZTB7/Dye&#10;ofRkXPf0rYrgCyNvqj2gbKJrS4Qw3YamcA/Om9GMXlpcAQfBvaG1DvUJmIutne3nbt+k+pVaDqI7&#10;ek5rfksJsN2mK1yZUgqMIQ4QYAofKNYuPjpLQkondqytgywNn8QZwhvmRXDUiRXo4MPK5SHNex7r&#10;gVUlKNaJ/cLgq7lp3aDbDtQGs0DQyMJ57PFHsxJYVMTJ+MTyXQKd0ZyBfk0QZTk+oiSYahPGn3XO&#10;8KYCzZQ3v0MzludTDpGrLJEYayBZcREA9in2hwnNcaHeBvkug6JQGnhlHfkQpYqPCscdsiV6bjyx&#10;JOFKk5KEd+K8HY+tz9NB95UwNpvM5fLiCZVtS8JvV2xXj4DMsbp2RHGWeLVBDztYWJjz8KVDKv4Q&#10;IhwB5jAlRlYu0RJ/U/UhYflpsA9xHF+QCnIOl3iHRdThVXGCrRexewlcX+PtAILoyoiaRwyF3JG6&#10;bfgleOFMO0+LA8ThbgEP7YCG6D4EFHXIiElZFffB5mgHoPBxYhLXAabKs2ii9RyUPxNHjApsaOwi&#10;M6t2+jFn0yGyf3yfwmjBjvUtViBPiyuF3UYa2/q3LsgCJDSkahNRLSwuOriQGlrbJicmIPMkP9EG&#10;zKv0E8YW8TryvWGA4andXVg87+m/8vi3vPL13/ef3/OHz91fotjs9a999eOP3UC+9YMf/CBoHR4y&#10;gTU7CZiJwYUxtbV7+OWvfPWlL3z+m77/b/3Re9+zNj+HOea0k7qjPhsEP6pCaGVBSVgv3B57+VHN&#10;D5pudajlTPRlZ5+WehsCNuRe7AreYSiCjwhYxNKtszsBeQ/PDzQJ91he8AltLgXlwdbx5IgkqB6F&#10;X0qWNGvUvrThdUse5pxlaSVKcVFXoMld0h1Kff8C0c0bD6GgrVC7GSElMc/Nhe3uc/2AZWpIuBjT&#10;CbBMt9eKjg4ZaWPSc8TrqHYG33QJsWbIyxPz4hFEPVx1AfIzzCqQNbhKc3vnxvY+Is4d3QNv+omf&#10;fNUPvrlzfEqJMPXlAhOE2JZ97R4sTJA3EptLMh/zQm6Wz1QAktSiQKF7PFa6UuhxACtb0/hVzmFF&#10;Jw++WQSzyud8/fuFM11+1ECuQTzLxYsAF/UeQIgvfuKTv/eb7yKkmRqlCTNdXCSJakCasRvnrJ8R&#10;rF035zVlX4f0PiRA4WwQ8SeLQinaEHpx0pwwL5HMloxidpc+sohepoUGglTMV4JP/Q08NIp1G1Cs&#10;2OMBfOTp6ZHxiTHc6rHxkcEB4gRSbeR1STaCgSKbRiIIkppuDS0HiFWoguUsZYvBT37umVs7WwdQ&#10;s3Hg2ePsNCQN8SAIUNiqeHGcU4zOCBLMSkp4rApDN1kZgdiMoO0uCvtHWDUmqNgoSObQhxv4b2p6&#10;wkDO4wfFywOoZVPT4w/NXrEiyNSX4VmUhjCnwvfiIDaDg7NwvL62ubqKAABZSpRjqJozL0sAg0AG&#10;Q4Vd50VMA+qjmgwA+wKrxzln8khM0SeQBzJ/y/GXPoRFxrt1+1ZyWb2WFNLH7Il///McD6xvuXX9&#10;dIbCYUatHIELmE5pm9hEZmAT/y+8COEi/VsrK1Tok1JyoAx51eCythRHktIDcoBR3mOtePZCY7Al&#10;AJVnNlzjRuWupZwIio6nB5sqfBDdFM6YgouwpKz41PaYKoh2m+EaOHbOrHCN087Mupq0FBTuFb8n&#10;RcX2cLUCs/FhdgjAMzeQ2IYsD/5uGk1GZ9bGEVwWbwPglpXCOhgaItkH50E6B0Mp5pFfwcMM1XIq&#10;0DRAHQqd7BA2WM08SoDnaMTlRiqmWO2H7WBIrXdkVOD1r69vkZnh7LAxqbEYyqQ2lOWheIDERexF&#10;PUbOC0lW6eTlFDRqjdRhY1Sj+G7xK3NMiWHMqE4Yz4xnyfoyy4xgR2DqSnnZ3zjsOIaFESskTy5+&#10;6q3Ti9AOx+xo27ynR01CCFA9LUnFjQnbWFiSnXjECOCB1Mo2wdCb5RekJenRQo6U52Rpsfk5lZlc&#10;HiP0d3PcjFOjTkKmjdqgOoY6LnrluUUXVHVWBiYaQQzvnpbpAX/L2unP2b9jF1wBPrdeZsovDEZx&#10;eJxERR30ZjCvzGMAFOGfCCfoP/HJ0mXmomB1/DSbB1SCVBYeWHVx5H/1bPwRfpnQL99keReRjH3E&#10;detjevMmJXS4/GQr0smniZ+FutkL0gIDnrEIOUiYm0KW5I8mL58KB6WcqCO0q1SQUFYCV+Ox1SfZ&#10;P8ArTd8J76ifGEeNEXKcQ0zPVk0Ff+QduKlLF20xO5qDI1CfwMZHSAf10a0yBXyQu/OdBBy2F2DP&#10;YvRxevDGMr9ueeaXf8VuAgQmnlFCIy0FW4mpuIhN+qLTUD1tIyAnAFeDJhAclqOhckxK9KX0wxgN&#10;QtOgyxIOhwboN9LE2ia1Q7bD7BBoNMLfDR0LyZCApbgO+Iu43ZWGTWzc6HZaYQbJK6EBUtBpn8K8&#10;QDRlMp2+EzJv3aw9zAUxJ+PAbrHE36dVeA1jrCSQAlZ4NnJTE20aBXEjAWxS6rbm8D/mAEECYWz2&#10;1AVwjOJsbAHTwlJ0jEnUclV0jqxdj5q/guCE5aTaBvEyFRvo6QQkxSpSXQ2NKlkGfG6wWJSUbJKS&#10;grHEOW5JgDr2L2cr2fwD9h24CTkwQBMwMCA3npkKbJsCHOwvri6PT06g7s8cATaYEkQDva9PjcQ8&#10;Bw4Hi5DFwStTBumKUqhQoJFJhD6+Q8s2pNL6+0GsgeiA06gqwR289hAqKZQ/ycmWmtUHwdp4T4aq&#10;9lmZQTEv3VE6NsBf2iWcY/qofA3InTOHIUMAoE1VKEpL4UVw8+h+OFxYI2lOOHNdnSCEZcSq/Cbo&#10;UuG02oRsVSJ8joxicIXPbEyo0RD5cpOa+dfhiKNT/a+MXlJtb3Gmk9XBGZS4Qm4Vv8IMsBjJloiB&#10;5MLKxupqGKuEzMhIwlUj4Ky6KeaIe+NoBjASMsTMWfTl/pVrEODGdFwAGoMrtjmvyUx55Q5qhPCq&#10;6GOjxAjIIegQb5M8gGkZQLwMVAnhgyAnWcb2b3Of8q3KHxb5meElmcSAYyVIspmQkYyn/g0rUwjk&#10;4BCUkcMxBkH5aT7DQ6oB2Ke6DMwUrAhyHJz1VLSyORACJtBaXdkAsMMxIgVRnbcxdfyOwFGh84LK&#10;GDCIeDz46LhGDPNI4ydXtCigtRyq5zW3DvQBfdI0BoAMUIkuZTbLMSA7OVmHxN7dO/3o46/7wR/5&#10;d7/2m/fXtl/2bd82PjYCFw5wJNhBHzcWYuJ2O34b8bSXveK70Md55MrUxGDfb//Gr9/92tMcA0MD&#10;pPVwD4i0iSRJx1nbxdeYT7wbjkSCE8ywfWBpyaB8qCvNAOPwZGNlu1nw1qRfgEgluTkNcRaxZlgG&#10;YFBmhRHAAVCZ2n5vGJPuFNBqVFIvLDudoa4FZk2MiqP+SljrScHcOaHWu0q2LAwubR0wV8HRzXtY&#10;iIWpx5kDHmXAsXKceDhsHn+XlQlcNvA09llWoVeWScJiYZ24EtQjxVmB7UEHFZ1+SLGQHC56+ntp&#10;5tna2XPtxuPzS2vP3EQkqekNP/Jjr3nzj/ZMzpClqV3GakxEUwRGHV72kR4UejCWNoZsSXlzX7+s&#10;8hQZC3LFbgcClkyVFE129GXg0fARq07AszphzWXEcvnNr2dqHoRBjc8k+ZMfuIyX6so4JP39T/7l&#10;p9//27+9uTg3Ptjd1wk/6kCTaBUoqjPU0nT0RuQbI2o9egTe2aIcRpx5mBt2f3mAeNjYKIJ2Wx3G&#10;bCaGcQvzduKDOQTTQU0zwRWSxLZXIYc5NcL4s2w7mYP4s+fE80E2q5wpAnHUOCU8BrxgAdHva5BF&#10;tbCw/OzTN289e4cWkmwxHADLlcklIAKxscFZz02L4JA6Qz2KCFSK+nFJHs/CQRsXc1kdfg8pS3eO&#10;LPG3iPSEYiEEJyG84ZX0I53Tx+Ul2Kd5gXJTfF2GjuMKwwxcOD+HCtoqYSFC0nzNo/b1DpD1xJwo&#10;BiC67tpA8ZEVSOjFkxDDcBbowpG4dtCwURImTZYSEiHWbItLb4cSSdiqvBHg7Gjr3/++l0W6npI+&#10;rCT0SpMPdl9iNSenzkwzN/F8nA/8mFROivSo+5a+3eDxoNEYAKwtv0B2bWPc1Tk2Pnrl6sz0zBSZ&#10;KVxDjjoYqFevTl+5Os1nAZuAFKEBA4Gg3pBT3HQVM84hJ9VOvMSQGkdTfxtrcoHqv3kAMjBckK0m&#10;MTvabUSNfBFSPrwUNKky5wE12NcpO7MqptZ+gnY7xEe7xq4dGHkOyyi30fpDSgl+hoeOKlwSU024&#10;eIjF8KgB4nHDVTnrGYOEe7gU6hcpRWLza+af4gHOGO0Ml4TISKTDqXG4D+YBZrO1toL2Iz3XbX4n&#10;ZEZCVzUtGAX0ChgApiXYg2jDfMuBzknAnzYcZGmqoUFVgy6IZXyJOvKANoMPKmI05amXyjvWvhFX&#10;HEf+1FOlUkI0xTZevLfjm4CmMn1hEjtODfKPcRTIjE+RXWGxJu8cyqwEcXxrPACGh/UAIwKfm/0W&#10;WpMJkvxhcEtb5hA12C5tODVVrYLdCpvVXYD77yJQ5MzuUGluwcBqJpKLYH8rPK2OFW0NW42xKz4p&#10;c6+tSFNR39/CMjPgvCrWgiHVi8zWNYmXmLOEnsrEBBCS98mMRyY6wXh8enYoNpX9xrymLlAxDO6b&#10;21jGx0+qtRxXJjADRWiGlL6+YYb3VVY5wFXZ00bLy0Kf0DOAOBS95nLiGe16WlOgjo++C9A4owXw&#10;SZMvjjmTNxSwU63hLzM5/AgHKtk62z4EeeAaeJNsLtzi8alx1FSZAo4pqvqQA2hDqaGzDcoBrRXw&#10;nvEdJ6bRLDKP6H7E9mIAOKvp6t10unuwjUgB38TVHh4dGp8cG50YpkcB4qWtHTSc7cCj5gf5K0LJ&#10;o+NkZQaQsOfP8amxsYlhDLTFwNSo722jExM/VSjg+sOzOPH8FeNGLywy9lGIRYJPdq80325LJBmG&#10;SKLZeIHdkMpautnC3SRlp8grA8AXl9KZBl1JA8LIEssEATJLpqQIVU8ehF7K8gQ9bNx0+WlqsnH8&#10;uCBcvRYTeyML9vTMTPGpgWSDC32XBJACilaiRPvYlQZ0n1Jgwy15pbLVGxxnqUrU5IjCsAl8HVAV&#10;U/lqGOIr8/AgQRg27AbOBpekBAsd5vQebFld21lb2cZEE3RxSy4vtBL9fl6HVws+5prDU7FS2QyJ&#10;kSPHoT7zBQgu3eg7+wZ7pq9MYpnHgQAHKfbGN6JYBW03ti2MRHEDliSoGNYVUA81HuaOolVOg/5B&#10;fDWrVsD08T3GxlgGI5xqxMikqVjjV2ehbrJuId3BZukDZYR5C7YJhBx5f0S0JSoiLDw4RGoCuKBj&#10;bGxwchphACr1ybORC/IIY20I6TRgk3SSTXAe+M8/9fDSTVO4Koauwu+UPwC3F5VfAC5en4VJzHU5&#10;00yJLlfqqRILWcCp45IQgl/m09DLAcuzIj+QdoKtfMb1ETDd/CRJBqvRaKKyveuS6wR0o1yT+9pZ&#10;rfZPlPn0ZanN5a/MWiYR1xFvgW5ldEMCjyQBQqX48cry1soSrvDJ5vrB+hrEga3F+XV4fwd7nBqn&#10;KJyRlNrd4fjAYSbzSs3qCVST7c3duiCBBEcZueQoV1H/jU/EKYsBglDkY0Q1SwwHFAi/RxFF3LYj&#10;zj4aepJ14Td+O7YLPMVasI5OWtDg/bBrKP9g2Kmt7SNOZAyIboj44LGvLO8uLm6uLKPaBLeKZO/+&#10;wvwaSTsoHYExqYvTmmrLYyUxq2KdkbbHDNK7XJWCOObMvXJmnDrJLYsK8UwdbdJz3e2WhUGsQUxH&#10;8da4q+xD8LMXvfSln/7cFw5OLx65cYO5e+aZZxeWloiwWA+c2Zz1sC4jDt87PDrxvBe8aBZyz9gY&#10;ZNann3pqd2O17ewkprFtaID06eDUhF4MLiUctKbz4yGqA+BzUS+HeyB3AD61aCLR5z70nqV1jvK9&#10;HfLPSBruEcuzc5mOuftLFGRTkLW0uL60tEEnZLY7/h4DTg0nbDIQ3UISOVxCbDS6FpDFfUv1muLB&#10;oV1ZzGDHBTFHvmZYLOToVILMUynF04CkzCZrD9sTXf3CDuC/kPNUugCzw904DqLfQwIGY4Gujwx5&#10;ENReKrN6FXtDCp6zHdo7Xga/MYqUstoWGxvSzLo5w7wz+GiwzD70MOK6sKWACq889Mj1570AZhvu&#10;r1sspzzzE85doOXLr6vGsoGIVZIkMUxRHAM9NH5Y6DV/ufzl1vbrZFCTR/1mdllZ9gbzLB/Kf4Ei&#10;jaryp0F1fl60MRSgRnTEyt5A3vDZ53a2NhCwwD9n1IPzel/oVPIF9LGlaVTSF6eFYyKFeByquHzS&#10;LGNemA6dI3wTzrlAKsliSBs1VGP8QQ5R0xwZ6RufGBobG5iaGua3QnRDHuAygiIxp7cSeIIfFkyE&#10;bS72T2EwbSdY6cr9o66xvrrNb77e3YF+ZhzrwFvHIRQlXqM3pxvsrlYOyoPJnah8TqOFifhLeHR8&#10;UWmCcARa8G37+rtx4zkFBgZ7hkcHseoc8YQ0ok5uQR313EEbmnCLHug+29Li2sIcoi3rsCsIC7c2&#10;9xAwJzbhgCr2f5xqVUNQXWNp0z+UZcYXDHnit2pBSbMKCJwmNrhNpFUB18hZoSsD6QO/Fc8NPOi8&#10;+U//1TuBxyRgsF9tpyibIiGykDM3lEYmLznAbfDm7C4dX8c5xTac4qA2/CNHglg4CBN8ub09tFxJ&#10;deEyQi1QLcf2eWqh8iPcBZYC+SzgWLwuIiKmKSeTPSuINPA2QjJs4njm8WBNsJ/to725yQPNTE9X&#10;1CRwmJQIP8UihaassrN6mtUvzD8AAi3ktWRNShWfjbNoBXZSByoU80g8GwRowmU+wwfQnmcxQxEX&#10;STqyUzgryeXvqRZ4uTowqXegpU5PjCBzgZcSClpagF+hYjD04otWnFEiYLTHYIFBdQGhwdzgbDFi&#10;qtDI7nCrk/xNnRnSRhpiHtiecRibLLVCwZkXtCPZknGS2sAIMYJYSv5Ji0U5u8SkXaua4knzgi5P&#10;BdHJNkajOeJUXIcdG/qc2GQsp2Gxzn5qvJMaMlQqfpoJopQGBXQ/hhWtRna5mWFckIdhvrijR24a&#10;thDFq+YkdVCColYpX1vHq2occoQIudidkDuW4GPxSlV4ASXDxefGAfv5xQhX3hxwKwkfvZl6hXRG&#10;0ktlQJgSJpHxAibhC0tWwyAvkJW7mE1OAWj+xsVVJBR3xb84P0WjuRHL1F1pE3SsnpI+a69lFdgS&#10;XrlwMpmdShxS0HK2tLzCAiDoJ+TjMwWt8XkWbcwEDroUx/qito8n1tnZ+toacACOKTYJYIMXZ9OF&#10;pJfeQBysTYQNvTh2JE8oyKV2a5xqpfb2tfVVkuDEn2wH6d2WZMhdCS0B5YBWW6cnwOP85M8kmvei&#10;vrVl0EiKzFyBID0JH/5bXVkpkE+UVnavR2ZyOJv4Ew/NzvJJ8AuYrGx7earW3SnKZ/fEjQ1ydbJM&#10;rXfSICCGy+CzoKhDuXf73nNfe+7OnTvcbnpmhpXO273iFa/gqRgTCC38E/OVE92O7yQBWAKlLc5l&#10;bXussGnEA2AGbm3xJHDJuH3CzsbByfrxyOzuAd5eWobUdICBwiBEa0D9zVAEpaSy+6WhExGF3oYR&#10;44uizpb75Zo/pTu4gra8BdvKNmjH+4QtjdK4NImLH+KeCvqlRieXEHQkcA3riV3MdVgkWC1i+AAB&#10;yh9xPhXdsTRbUo0qx7IMWpRXiO09ZNgJPsbBft8AlP0mlPaZKZZ04mjjZ1vXg6EmBYFZC+IkJ40t&#10;LqihhDTIFBU4LPwOjiMVraPuwLLEqJLAwZhwo7n7czxtpnfMZbm+TqULqfI0BrWfJqZ/bW3r3v15&#10;PILp6cnRkeHwhE9hC5KZefzxx1IGs88BQTWdYgEqNYBZHkEE4sGiG+EhS5G2mGXqdorIyusXE8Ss&#10;dFK0+BR81JKPUMITUur4Vv0e/eaV04nCG14K9zKkiR8MQs+f9tX12FIMyr1/eIgZwLJ5jgI1xUUw&#10;sS/1IDWscar4lVQhBXCHOBfelLVBm1fV89UDlNfg6NLTg/NO8gM/i9NcNXX8OEeGXdhtayYlMiRN&#10;zLBFRFTVYvdows3Fu9p7h/pHUiau6gwrH9vOyuBjjFiEBORvcgVwRMGOPCTQDA8N6QHa9uDwIBW6&#10;ejHwqOFyDzLWArHYa54H90KBOFQHTLzQ+FJqA0493jj2nGfCkpO1KB+UfcrtVNyChhTbxUSTHWIR&#10;hk4p/C89OA5PSLPyXhhCRLbwqEiPs1kI6nAR2A2cqhEItgSI75uJzXVYz7Z08UVkRrFrAVSHRsaW&#10;V1atmyIpHZGjctz5MJl/Ylje6D7csNAFwSnIf+JEdiPW6B7fX9ze7Roe+Xu/9Mv/+ld/897Wwctf&#10;9h1Q6G7dusUaAHDJcaZ4M7HHq1753TeuP9I/OgboQv5shOruptP/+p7fWb17C5UDmOa41mjQjY7S&#10;woEAT+YgZxEktNFRCmJJWcjrszxY54TmXXCBVP1eXWH7INYkxufStRGZCxSbVvnzKkAys+3roc1g&#10;rQXvWE2prNF1pg0/goIJiHKqsuxxSBhGzBbfhLOKJSxmOJaZ4KQWKotWbf1mfGt3f1IWJulKqcI0&#10;yEA/1t6p1/tCjAdwJ9AMss771FWzmJFNG1C2x/65FB0Y6oSmaOshKFZgv2zRYJe0o8FtbAnDqSgA&#10;AP/0SURBVIba0dUzPDP7WHffyM1bi/fn1x9/yctf+7d/uHdmBpiW+bLsMr6qCd5owxmuhFemzTGH&#10;mhcxH4VnqMjeg7y3yEcA1cQzesoatUrWBA2sQORBqFMwYn6JYT+IZCo0avxDyGhxe9QYqB8IvtkI&#10;kPjO0MDAM08++cHf/4OvfOEzve0XvYBsyNtGkOPkCJr6CQoRBDesg8HhAUgTaNMmm2rjJvwAmp3h&#10;HWpw4sFiUSPKa+M4F7/1eCYX8S6AdcbHhq/MElMPKyzRhYul5AxuvRkFEToAFMSc9qRrUPJ1fry5&#10;sUYYycRJAVBox85aSwur9LjaplJ1HzofPEbG1jRx8B1zf1FT9YQIBncBC4mzVfyLhLndF6Va8EXc&#10;QPu0qmeQNtwsv1SWSjUEnGcGwANBGrp6wLLxUdl7/kZMh6Vi1sG4QHiIETCWO4RhztmBPwDNGVqA&#10;TXI4kwl1OOgAfTTtQdKhimG+iAK4M+JAzB++DQvGjGUbJx1mkJZfQhx1vBIgcIhQvSKGy7LBM9nY&#10;KBqOWSnM2u/9L/8tCKinCDm2Q+iSxnN8Lji3UAqvV9XA+KBoATN5htfKfSpMFJcI8Mn1JS0g/dHs&#10;nrm7x4+Pj0/wJ+NNSEMJuGUzyXo7dRJGT1QTwg+mC9WginKy1e3lucMt4mTLXIoF0U4kDW5XcywC&#10;Fp+pVfSsFIcqpIn/SiKfm+IdMoush3TScBcxRjyV/m6KRIvrEqTtlIKE+j63i/dfR9ouWAbriW/w&#10;bAYDljpZymanEZeK/gHAsGfPIVXXlmASr+CP4n+Qc15ZXoU6TGAGKkGafnhkjHjG1D01M0ZbhAd2&#10;li3WQXalDYkLAMbhwctR81Q5LBnlxUjlLfTUc2qyXotPRQhESKNXJE1CJXjfPS0LcZ8wUAYhsl9c&#10;IggCmAewYym9n+RPM31pGWbCGmOGJeJqmJtkEtqxttwEf47KpzRrU9dBA5T8DMuACeKThNQMWqXv&#10;GHDsbAUwLAz19SnGSAP4cHjSeggnFWGisHpMiKR+F8vF4inzx9nAd1jijDhHEjiv3IzoZcdftx66&#10;MkYOHfylgQG1dEyaHhFOZCXroiWo8EmiOgAZRg+RKTMFoHPTxI/wSR1+uP4cJ+4clvqA6pUpZeEF&#10;ff5IaUWNwJMj6QLbs3BlDmxLcuWttTNODIuQW4hJodWaVlOmMiwFHkPOevSp2HeROpDlnHFTSyAt&#10;oegG0w9cwzFDkM37QUZfXFphvvgaf5rWTCpugRxaB4+mSrqsRcPRNtWkK0NOkB1rDVuUYZPQ590r&#10;KSQqpmsfXTiqwBWzt1qD2Qn/wT2ysrTM07IoKj40t9YGzI/r7KimbMNpYkjLEcw8ODQpdjqH9rCy&#10;TFOwcYmmGMrjk7k79zdW13nZqRkhCeYLC4DzXCRGLsmxjcI9cTLGLt3oxyGwhRoKi3UXzqEkxkMD&#10;6Tt37mI0rl+7zpPTSDH9sC2rGxke5jEYf3KGc/PzDC+uP+55UYDYQjgVREcVN9Kjib1J5QAk3DT0&#10;oHdYM+xF1gZfMwa8/j36Ekhn79CambbFFaO1i8IS0pDSM0pCbMr3Y2okGFCbZLvGtLECUCr6Mm6l&#10;FIuwOAUFLIaJsB7wR2q6zBFbGawF82hMbGOqvMgScQTYE+sbc0A9GkhmPyqfMPsRkSPiSkrPdKLL&#10;CaI2TiqqCcEmixyvtxGGLCaIEefJk8EVyWCIiAoCCALcQh5LtygYd+sb/ADPg6eb7axoKScmFzRV&#10;HiAtMBcjIycnoklm0bl4Ajp/8VOGZEr/w5kkn4NkUJhe4cF6HIRh491jWDCnuuanZ0S2bPxAFeJl&#10;MmzShLeSxqzAzGkE8VuakakVLhUWNYxL6X9pc5ITUyCYd9DtjjvVEGsXnvI/cS4c1kvRDqXzador&#10;7EJbM8JRznMaIx7DcyBu5xY4hwow9FBooUUgVOAuDDhrywggbaY4scJkY6wkbabVL+fFCUpc+Hwj&#10;g2NT4zMc+QE17H7rma2MhFm/uFpZsSnW91XZU3jJcnpFcWXVp1ceQwbrj4nmVlQVg8rETraGGR+u&#10;NdQ4VJ6VWlER20mRD2Tul5oxZh5SCmVjqoqxRIjikn7PSa2FrGw/Exf/2WbyfN9VnYALdNXG892A&#10;WTT+A5FhwJhf2PAT0T+kN8MxVojHVwOwhSZC49zfjtsqVVLq2UpUg/PFacUzc/7b/SndeDnlbTnV&#10;YqUHF1xBSGF5GSPANrF1gES+FnwmRLt7R8f+/i/98v/1m+9+ZmX7hS98EXU+NNBbWFqgOAT6yPMf&#10;f+za7FVMDP0QJ0bGx69cBRd85tnnJvu6r0+M/Nav/ofNhdtopCHSSaOBCAy5zfFo6CJDRhHQhnCL&#10;JyeiIMZLE6BhOu7IbNsGF6cYbHNthQYYJBghqlkyoXWMeq/pZhOGp/xMJQB5R5mTYDaG/accrDih&#10;+HeKxYe6X7iw3mGjfpgfKho2ioXb7EemHiCnDibGtlQ3SGXhWjD4gQbOSN5TfcFpHD4/7QE2+D77&#10;NFQFiYUo6YyM0olMmIa8ZmFzISuAsoGeWagR7ijZUYFC3C12jaUeOPE0Y8D4t3QfHjf39I8DVh+f&#10;tvWOz7zse9/QMTGp4ln6xRUazrLx3IwyONesDAnX4U7GrCHBGAGmrULCMPWTAs83fn0D8SzVGeHY&#10;XJLNEqTULzMRJqnLg20EQ42QJumby7jHlZ+/GNtU++2ER6iMfe2LX/qj9/4efYom0KrtbMLJwCjY&#10;cbWplS7iRNG4MPimhMpW1UnC1TlVjhzLhugrKwCOdGsLUbcy66HfO38hsfOWyJfZYrWng5F//PEb&#10;vX04jTxJiCkh2WDn2lshJyB4a2EVMQP/xGvR7CWJ8VbAfYIMmLlsvdXVTRpo8ideHmyulPJZFI3b&#10;AFEfaxAfSUCBH2S1ApsUqx900uM2zPPIqAglE8awDGZmrvDYlLSRWIEthXcGxwxe1cTUGOkjWK5k&#10;lnCQeOZ0w6U8hEBKPRhGtMqS5u4vbKyxDpna5nt37eojwqxzbQbbBrL2erIHHXHEI49cZ8vPzd9D&#10;VIPyIUJrY4QLNbGIPTn9I6RpTgyjVDaWc5bn58hmc6mUG3Rej5G/QrP8jV/+u3BUeA6AUZQ0LW4R&#10;nicthafo4klgqzlmfVop2Nxi77le+1QoRd8pOqgpJ/WQwEvMTN+CZHFnKmecSIwy2ID9Z9hdGxsM&#10;KkdvHErdKX7nVKMYSyYY1kC5GI2DcY383eqHY4cB5OpR4LYpbyXLFPLFTFg/Z2TfoAGmVUXVI2T5&#10;Si21YjJ2PGG+gml6LYloQSKLx1nOdHmWWDFMbsEqJhaqCrNJBpRt4vObvQcogMni6LKrfUjb4QKq&#10;IyzBYP8IsXlic6AKyDcgMeSf0ghHVz7MKK2f8HnaV1fdCj6BvQdpKKvrYFWMKFeSEtEZo1hFAcFQ&#10;Y7URDJ0sWPOhjBKkcy4v3mk3cfjobfoWLKOqOGJETG3DBrV0UAl5IlWog1gRoQWwBe69tysnug8i&#10;Sgf2ixWTauR2atEwjrwsz4Nl53pMDSqxQq35VVofrJgiULGoCdltHpo6nDjEnkN6G+ml6hYoxDXf&#10;ZF8xF3yrxIlqiglNJE8kKC1cWXfBThp0iRnWZ0njJ5YlJwcPT9zroVQJbXh6XaYsyfokchB24jdT&#10;5sBbcsInlSznyjnFbSnLj7DAItAud1yvDN5GpyxnFqQ/rscs9TwjqpS24W4DOjI1kbVUDW4J3pSn&#10;PwJZO1ZiGN8olRs6lBXPlHFhJHky/iYjnxOee7kNkUcc5TPc7u6dO6x1kEn2OYWnuZ3Ed/Krga5F&#10;5uRJpClfmC5CdKzfVFvITudhIjyii8keMBdqCaY0S59f4Tjkobb4wtoFcgsoFoRcl4SVulvFYeCX&#10;AVPtymL7VHuBJC2NeOOsVmk1i5a9Zi/ti6Y7t27t7ewyIHyGeMVlGTPijKf6i8lJT8wDApVcDUPm&#10;HDHzZlVoL6gY8TEPBgxBj0ImnSfkmStIju2ynStrG58Jq0W2geXNEqvW6dCn+BGyEEuL9HWZRxnM&#10;xjyo51tIOMhKwCZSUm/YbCmaPGBGiWjZ5g8J+MEI2NmSxdKlFOtUI1AUhhJ1cD5pPJ9ahOo9qtHI&#10;CmctKIkbMA8PiefkYeDZJ7cj0Rx/0IWR+ukyVtbaRkkypz7RGp4QMZUjX4quEjPbgO0R0Rog5T5i&#10;x7Qj6oYA7NVNQnAsEoUEctwC1wQ0yFYC0WfLrgebV4zPpRjue0rp7V6ftOcRbiVRX3wjv8lL8YIM&#10;iWEYDApmM1a6WA3WvweAr7eOuL9oFw/qpUSs9rgUmFzo0RIIAhJJ0MPICPAnc4tyAHlKcUZLAuTe&#10;M0f8a6m5YEIldsW28+Sp0lE6mXSH9Xs+zyGbq8CLYpNFD0VJVls5pTUMpDvVNQN1J3zSvrAmeaSq&#10;1WGpEM7ht7JyWJC8Ed9nsbFr4qz0QYjmCQNCSWOO2HEU6lK7aEyreyF4z9gAe6lsqt92cO/efSW2&#10;VQvqZ/bDUzUPg0khN2SWprfPs8zB0bhxHSaOOU1xnKYs/TTVxsVtZKkr40mrO8IYZt9cE9GmGpV8&#10;PBiN1T6iHFEICHUc1wridzvbBjAMBwLLyTtyoPN5thGfTYrIEBQbx4pgLSUDYcLdsY0R5nvwvjkK&#10;qz+1WF5qJjmRwzrWM2Y9EdLwbOlTdJoe2sIpaV1vIEzoRjjEsgSM2YfRdWT7jshyNDrU+e6DQwAQ&#10;HD88DqtXUUgpA7B5m1e2NiFI/fQ/+Efvev9Hv3h3eXx86vHHnqc64OlxTz/atB1Y9t7uzhc8/nyU&#10;MUYHR6auXRsan3jis5+d6Ol8wezMb/3qr2wvPzfYcTg+NmRJnqqxMDLABWg36THK4mR5MyzsSujg&#10;uEi8Mv4WqTZ+86SFgzCJwlCDw0JahgEMNW6VDSj0mvrVjPXc00cyhWvrG5nFqYQxIWJVod26rH3t&#10;rAOdJVtsW/YUdc72jFLrFSUAKgW6lXhhqFUiJeilp60bkzOcg0C0t5XALSQCosd41UxZ9FpsQhVB&#10;VxBVLCI7tBpcesqxDPGzJYK02RLKYyE8YOkz4DhEI4Q6EnV5ONjLGKA+5OUJaWYee9FLX/+DrWNX&#10;yNIwRPo/+cXqFRFLQWaVOgf3Em8oFExeS7SneVQlHC/x9HhrFZ00Qg7+X3cuv/Kj3xTPxFtNlqYi&#10;mkQ5jc8+iGd0/hpaGuFKGdLU5yukufXVpz/8vj/65Mc+Mj7QMdTTyqlDioKdCZQGt1PTSMEJGqf9&#10;BK7NqB2rRaxvecrGZsxALziyWJOSX1R5MaGBF8N780VVnlTMzAELJcgqcrqsVsPLykdZhoAVNY2M&#10;Tw6VCdfFxoaZQRldcFnlnHPoKyi1sQ7bkyQ50mEDLEJ8TowuDRX1h3PiiBnJ9ZA0xHaOC0xnKpIw&#10;OdhFI4jbIR0IGtr+ZHiYqUe6dmMTT+xiYGiAeIaoBltFPIajlF6pPg5uRl3fOijL8KxaR5KHAxQ0&#10;nvzr5OQ0ymbsWcBk7Dl3AYILrVrB2FRQn5DJp8aNnMfm1ppNnxPS8Ehzc/OAfXEDrHxhxTHl1sXh&#10;4Sjur/aSDJGkVcKgE7bGajT/p3/8jpRMuM2sZNLF5hMYO7izDoQ2mpM+4T+vXYKtfKYWFbaS5c8X&#10;yVlrLutUwFYygpBwWMp4C9hZdmUVaFgwR+GjLSDxbPCRSv0ZbcR0uEdPcHCw3r0ZfisJv7C8WMl4&#10;w3EWrWEihNd7DpIhh4fII/wNlgB+hrlFtQFYrJa8YHEIQLlMNIgtioinG50K+tzZzcqNdPnLCnUh&#10;pUPqjBGxpRSJjKLeksrLxtJ6qmGdyeBnhRUlSaMWbCZHp113KLmvXkL0RWDZ29tI1zlb0ZIY9bJ4&#10;POy4yZno9DERmDjr8g2oeLuowVucCg+K8wmFNMgnSl4wSlWNzeWMhcyHpEhaJah06hCKY4+c0gHM&#10;ihGz9jLCdW4UFVa2m2hAqhhI3SDtw5WN5xnCmTkGZgbko36DeIxkjB7/kfWyQGU8A0IlJAr4Eb4D&#10;YYK7awVpo05IbZFZm2KjKdThZy3NonOoulVMQReOjy523k44kxQ2erveWrKZQkbhlaWRBSdjA1VU&#10;vtCDQDpKpQis2RVUdgQ8d5m1qqSTFmB3j+RDQ6fcp5P6bpwA/UJ+mjcPIZDlDL5ly1dcSR7AFCcv&#10;ouysXUSCcENIs2kU4TGHjAMbwIntwOcrSuSyHioR09SIoxKadlZlnWUhttA493D3EBZiy8TkFFfm&#10;Z5kbXpP9yMMbP6xvZBj14VKsJt2FjxVRk8rWtZVlG8UDE9kjErvpXpONI5wTpFwpVS1hBFWszguV&#10;yEJt5xS1ZAjcROWicTI/OeOSzYt6B33HU1pWutjJR/FNCtxlfchBZOlQNkC76EQ+hkM0AjOG8NQM&#10;kEgfRpnygRiLBWuyjuYemSCGFOxgLcqnIIi7LDDgTj4Mt8R8eaQojbdT9KV0RPlDOhlZS0klmEE9&#10;dJGwZ1FsbBQ15aACq2T6XPHqBeltie+SP4l6G2Ekj0GmYXR4VGTXXyK+OqZpiDY8Mkq+hDgIVZaS&#10;5GebENKwbdV+HRoijWMg54sfMz26HMU3i1VnVBkjTApGoUJZxrPCM+tfL09iByftU5hjhp29g7ib&#10;ElITkwwLqxtLJfE0aiuyIiMcplElwnE8Q6Ptwl9xZRm0mHug7Hl7aXmB2pipKbjY/ZQkMbok8Wyu&#10;BSHtHNeHxzFzzramDgpWCOFLcB81moqGlAegybomJ/Np2pzn5+soijIL0fBNHItHnmNG8gCrtUB9&#10;GS/ZopEVEjYyQcG+sFmwLFB22eLSEkLbHApMGX3NubnpoOAaxhWwsGADHqpVTYUnyW0wlrU1WtCe&#10;zly5yj9hfKy0FhJC9MbcDss7yDfBHvbzAlPp0t3ektYoHmx2LhiTdpfZZE7JSMC1I7VVDQN4I94u&#10;Dvox46w4pF3PmSMkHOUEsY9QjMBKaBMUP01T1Xb9SBFTmXLHrCeWqLlxS+f7ijDGfsCXZU2a3CD1&#10;hDgHIc3BQanJqZ1ELLq7jbXjZ7imDGQbUF6QZ2DFhpfrNZkTgAysLlbSlnycnhS42BoPtHGH2ttg&#10;RBaiUKSahJsxap36tfuS9tGhZl6JH+LyYgaVKNqzjt/Gbg5d1HdEWFJNZCcxwmAzCaZfjA+jHxCB&#10;MmERTYmQlUSJinySBXc74Emb5wlAo6p76GRwQQgR2Z9BiD1nm7DFJDFovEbs0dykoiXJKPe4iX2M&#10;HWW2/d29QwNDCCGSoSWzoAQ50BddVsHOelGh3UHI9qd+/hff/4nPf+rpu03NHa9/3feOj012UQrT&#10;RSfug3t3bnPHl734JVSCgLj3Do1MzT70paeenOnv+daHZ//gv/zHvbWnB7t2x0fpqm6tAv8xOGYS&#10;Qn0ngDHgUFoOa9kVbPocxs3iwhKgIBaVHsRsNBZCypL7gaWpqCHAiDAerghPR8GMJRDFnWK18Kd4&#10;TSepFeTRKdG0YJgaRc1XeIbJlVpqyo6LV4VlRxpUffNMfQ/OH0alzhHN4An46WEEAFm9tnLiM4Zz&#10;Z2fLqytMtzTaJoj06gHYlM0OiXhKnMJWpyXZbqUGJgX6C6U1OAuc2KnEM4fBWsAxESNug6rNrWhK&#10;QAlrF3KbK6tUK7S9+Lve8OLX/XDTyHU2aCX3fOizxmHNHikKj6/CAktFRIU07MokUvXo1SmJlnp5&#10;qI1opkKafLRR/VKRyoOQ5etf6GI3QpkKai7VzxrhT1XWFBTyjSFNJgYeytxzdz7+wY9+6H2/P9Lb&#10;SlRDoRuvAUxFfVrUt5EhhjREPxay6F0oWVsForxHCxlGoAtsQcSAMX1tMLX0HNLOgPHkC6qVCG+o&#10;SccxS97GjEkgVFlVrG3gIAJLREmokAG54F9trEBj2SM4wzLKGEND6DKYlruzs5GxsWObMS05mWYr&#10;sXFXgGUYPY026TJNm0gTYx+CkjlA/szB7W4NUGstE2vG7lg2bMBYWcgKAjY5NQ73rFSes2xSR87e&#10;NFZzdRBn4TZiaddW1r/0pS9BqwIKYJ8ND43iQXEIlthaioZBotxZ8M0gm0QaCk4+SDoe0QFZmpTr&#10;KF2AOWVNhrCKhKPULQ4jHi8UejoclKSkBzIeDYOZGeE0PG5+1//4DwOqqfhkmJwEBbFJVzcIvewy&#10;y5KCbDt5R0dQOALu72HUzc/AQ4hCC6e66VXMfXf31PQ0Nu32nftMC1YYf5kbA64xgSH6d5MBw44z&#10;WXhUnPcMqBB+VnCaT6t5j8gbGnlgsSp7ZH1ziOAxQI1gGonqeEnmg9vBuzB726XwpQK4FmrLxsnp&#10;ivlBib/TRgSKPhmuleOVju12NeaEoOojCmM+BktDf8KmWmfwW/JTKmDic2C8cEEwZPjMhXmzKVgi&#10;RhobmyamzCxEcJG6Gg8QnWpCHbtNI0ls0yLcZSsr9EficZr94UMcyVGQDMnHhGP6tCT8TAFPMZ0S&#10;JFRzjUALIaLIADwiCJbSzYcYLpxDKwz6yIyD361RpMBPhjdJTQImHmoc6LuVA5zZBdVzJ4l0Qney&#10;oXj29N7uUS7CmEEcyfxHmF24ORbMhKNCjwG9yXTVVOwuvfbC2rK1C8NBJjbV+7KBjXsfVL9EJKok&#10;m+AmkepR/zc1Bkbzkbpiy/OD6swgkKpQsp40GO2EfCQVonmkIhZycT2bAIoMJhGbJiPN2ENW5MCm&#10;Lx45ATwwAFHaBSohzYBwI4BYllmVHzz22KN4b0xKWrPvsEJIkki07EFMc2dubo4HUACDmr6+/uJB&#10;MpKMBj5HFhK5ZhTDrCYKDgroJbUdm9PaQbGhlUVkpvFKjDE8tbJp04WN2BD/m2VRTHdJSukb6Kvh&#10;1OprtgJ08K9mXQ37eQujC2bKW2R4FxbmGcOEfFZz2V3N5llu/bRUoRbIJAZxC+9LloBfbGSWMuAK&#10;Lj6DzAbHCeMVeH7WCe4jUxkyaw+RIuaaL+i9w2UZOmSIM/LFxD1DFBhvD2iJv2ZJWBfEe+VlLR2h&#10;joUME1dm/+oAy+LU8fL69h4WgBEqSPMr0oB2QrdPlEVHgfwoh7dM3BB0n3chm6FUhqH1zjYzy4Pz&#10;HV6aNWCVTa/LmweLPJTuJ//KZVl11Y2KuYveDmCBIjz4H3weH5EthssESZcb8VJcNt6hylFIQvIA&#10;LIxqrsXdWRWibMkOTUxMGlTDjO3tS9zl9PFN6JRYx4jMQEQ0KGWr4ooxvGn5ck4NE2uDz/AW1e+1&#10;mHIYHGaclXD16ixbni0oe6oLgWbrhqemkRpbXl1bJqTBTkQ0DD6SWIy6BeckdTeIYXBjna9I37De&#10;aLXJKPb0dUXMha7nZlMtEosCMh8j2klRpc0u8LSSaYnyKbpe1iUqO4lbZ1mzcYwHBw/Mm4rVBbwX&#10;FYv+A9lKAsUEBhyx4PQnhBMcbzimvBSlU8KUIrQePumtLp1T0fBzKg1wAvqhMaAijTMz+9B1zo3g&#10;aGYfMWVBwel2BSnIS/As5KWZd/5i4s5kpHxrcoRS0eJjES7yACYlDvfRCLaFgoUrAhmVe1QiH+5H&#10;sq88RlL6sgeJwKubCn9VUUERg072lq0OKGk9hAuBB29xTsHSPCfGm+XL9uTdi+bAsuGpmG6+4ymB&#10;x3QhesVe5o5y2SFa635Elj2tq1j5Tlk+wCkMxSU6p64x8pwsEuLh1dUVd02UIaF1uUpZVKendF6W&#10;WRrQhwMlLqFhDZRO1jODvbq2DhOPeiNGLHk2g6LiuQVgqoD2nDHFrPF51jPzHU6ExH/nAdKUVUm2&#10;BcOgAd5p+jACYW0kKSQmwgQJfhBZWc9zjk+XB4BseWGke3ZOEE9oy2lNBoF/I1XNj7gcCIapF1Uq&#10;oIVF7BOmIeAm9PvtLY4i0B1wpIHB4R//e+/4+JPPfuxLzyAz/tM//fe/85Xf3TfUv7C8iMgZ0tEs&#10;zfGRMTK2+1u7G3v7k1dnodbcmBh5ySOzH/+v79lbv9nbtkfmgz2rVlAaMbPIAdnl4B02+n0jO2sH&#10;7n3K/1047DwCe+jB2C7dd10914vEO49Kg3sWahWThTpmLy9lD6oLdmiXWDLeNHLtDkiUf/ds7Cu6&#10;LIPBHzOhCvBH+RylF/h8RFzNskwdV2Vm9FYFeCWYRFFfJATflB/hCvyF52TTsRFgPHLdYA02FAXp&#10;IxWDh82Lc+zw6kliYJNlN+Cq8Xg8JlOHt4YV4fr84MbmGrcg80qOf3uXml42YO+r3viWb3ntm85G&#10;ZqmeCL3c/ZhsrTAifwbpdd2Ga1D9qQxwmNkkbQzKpSpENrZgPkPminVqsJLYaSRhEtxUdqW+mf85&#10;qpWbqSqaCvUbjLP6fshrl9e5JJ7lR/EjF+/MfeIjf/r+9/7uUFfT1Eg3ST71nTK77KS+nj5i7W3b&#10;VOzzb+jxYBpKaqirrUUfiCoaeyqQLIWESfkDfWd506aREeRtMBQcIWCUSt6z0lPFgLYqmRxJjHC0&#10;VpbYyLAEUcmDj2CPNRlDgXuroFQ3W9qIp0MSphdI9GAGC1LnalYf99K/0fJW9p2Yr5QcoUp+0KMw&#10;3i9D4LI5o+JONpCKiBYJy5c2GKNxxejwY4/fMIZpIvjBJ6FSTphSGa0MqtUKlsISyAOedh4Cdxye&#10;LC+ufPELXxJxpXQcNH95xcWbTpK4Cq4xOkpH41muAIhOd2dCejgIBrY8lSXEaIm12fQyuU2jA6wZ&#10;JyXnoFhbMFzyOaAkzCeZWNxwjBuwCrGQQdO//HtvtdtDaiAsKLTpEh7pyG4UftzV1mMwegrCcnvr&#10;1E0RumJKp03qdk6CjFc7xHWOajBfotXxcaDHCCsjjXooq4+PY9SwqxFnM6NaaXGcj6RiBPbYiYjf&#10;kb4EX7MbgEvZVhsItDGmsjnhRe2xFWFf4Jdj7tSo5gl5fp7BCirc6t5eAWsQa4tP2vkBngpsga0C&#10;BMGQYcEDsTeUSStJl+nHT5afx+KAD2Zqkl9nkE3T7I8DWxaZPQRZJeSdrea3nF9fIdvF9Au7VyED&#10;+rYeshYJt+z9Yrvly22Zn1KmmRHAn2aV4Dfjg1n3HPWvqCtKIFfYqi3HDPUzOWLVx0v6UOwuchzi&#10;dkaeQtrg+IrGwKwc7OcRAgaYI1Qg1hoPAbk0e1JuOKqCdjtJI2eribhC2VDTI5k7Jt98QkcnM1u+&#10;KXe3FjkSJREAkOtMHhwHwkhMUo2HHcchn+QLt1Oq9lNILb+Lt0p+zOO2IrTUEep9cJwbXiZ9UdkA&#10;Ickk0OVv0Gx0Y7M0iKqyhRHTQU3buGTnVDSUHmqNjeUurA0+6DnbCypQbbCdedx+DAzTRDkHxwxr&#10;hpVDfS1uAbY0rjC0Q1vcKA+U3lLsSYai/HueJJkuNYLxKpTBSJamBOKCJmmOXW8kAvrwQbl1kool&#10;nXQJMzHOTA6Hd6VrOI6IWKKTofGyApUyanll2lwPy3REJWmggx+nnOiOn7Uz5sZGriOQwcNsrG2Y&#10;h21qxqXOFYoerTaANiXxDAPObGNJM+x0pqJ3u7383PDp9CdFLRSyyA1dwAPj9XmKSt2E32WXFU8g&#10;chR0gz2HrLXB2cD6FiBcXmZU9YxsWNZhUQ3NAeVuXRCTOLMgtZEFs0OZnWrMkfICvB3fNNnVQ8Rl&#10;7M7rgqUA14Q2Yxgm1KTTbAVdnlM8gr/yMKxtshFYbT6PV8d39MxkmBFqysSrhJgSwI1qKwsNWdV8&#10;GHwI4EcIigLQbAQ2Jody6h9OjV7QijiCIUnAY2MfLO/k1DTw2O07d3CteMilJWqIVmWmKUcBX7d9&#10;emoa3ikDXjVXMm8CX7F4WPZ0wZIzGXoVb8HDM4mpJ+lAxIEnJPLA7eYVIjpguEvuggGhQHERNaX1&#10;VQ7cmSvISFJHBDVrU1KKDYIbleXURBFT0YgAgIl1t7NLb5kdsVhFLE0tp5DU1tcoMvMwrP87d2+D&#10;zAGU9NHLh8txwVNXI94kX2M0eQPegidJ9thFVe4ggEYiASvFzQNYxrqHtASnCfRycjLs7qnpGcLW&#10;1bUNarhNEUYln3vJ4iOr30eWyZ5XvCAjTBjDdVQZsFjOPCovUvzegEQQGvULTWiQ0iT4TJ6BgWW0&#10;LUM6lw2I1QyHx7abwhB4yYpG6myzKhgW9gsXxKF0bk7hp3HiDvBGbEbWHhAGy1LinCUQwjr8lUGR&#10;ShTeTDwnC+dYyBXkk+Nm2TDa7E2r+KB8hFxnSX3KhxKyGihWCZaNitOSzxdXZs3CQomL+KM93VSD&#10;1Zl1WfgnylPJaraqVTqBBngpYlQiaXkQKHOMjjZKk9Ig2IwlXZtyTWFxfcAmVEl5fq7Aywp7hf9m&#10;Nlt+PExgkZdQpNkgLetr6xhs8EJmQ1FKvX/ZFgHTtOEZ8NR8WbsoJyRZXGswUtak7jXSqEw6T1hc&#10;R49SsWrcCbsGEmKBmCrao7qJR0bURWU9SdRppf3RBrQfaTDoCp7C04OldtTe2fsdr3/jXz47/0d/&#10;+eTTz975mZ95+w/90JtHJyfuzt/DOSNewM/fJDDGZT85R6TooRuPfvZzn53q7Xzx9avv/o3/eP/Z&#10;p9rO92jSVJ6MioKw2pwstQRZJvKIzPDLepWrTJEMrNpdFBoY7wHSvJFIrgooe+yE3W0DIiaFEwTM&#10;iwXAWzCSzAKhS4k7MxpMK2aH/5gPuTCUEtFPk5apoDMcJa3w/IEne/FTWDgEEvoiklrwQZPxUbVZ&#10;r0l0vaNzcWHBzp4QIrWrnoZyYCWbqQ/O21DcW3QjBpxIWZkp9CQHaQiGsny6R8iG3cXNZRmzhXGZ&#10;ZL+3tKP/WMUj2BWS7dLbDEZoAgbyS5q95zVveusLXvvGk9GrG0gipUAkUYoOXsmdsNhi+iSGuSqC&#10;QegBGpc0mmnm0DE49wkbmRxDmgYRILzx+mtV1fz1kKYKYxr5m8Q3geMfhDTxW/2vkjd5qkr2uIFR&#10;f1y8M/9nH/74+9/9Oz2tx0M9Tah5EdRCgwiryjZNanlTxE/fIdDprnY2DMVVTrGV8xRenxLkQA3T&#10;8UCwR3bMOcOFKQCL58RRsT3drsj5MBeko5klzlJ2FtevlDIhJ4/GDLEqEhJY31vVa/yF2p4gxRyv&#10;SDYvmHLxHS1xBwHgjVRA1RPb5sP6oukMYZDY0cEpwJLmA3ibdgtFj9t+L8MEDEQUILEYYTYpZsWO&#10;kcNE61BJqVdvlvSogDICIbbHLaX73W2aTe3Cx9vZ2pu/v9RM+ralnVAX4AODHnTG48pKGIGr5gh/&#10;6EUnNDWaZU1hcIwgyEYCcKT5B68AZoq9YgUAugEJOcuRjORHSI3Y+I4IaWyUv0LAYbVz8DERihhD&#10;EP037/wpnXvLh33c+NaC0tg9Bjc0u3JJKeMTbomGUjxpSjZT96JPdi4Ox6PgNXJ3jgGgmeGRCUyU&#10;utkSFXRaSPlE0z3qpQIP8qOM4/VE3YQcrHIuaQ66CX0ZlwLU0Jo8niGJGtc9+41YISu+SKi664LS&#10;UqsFrbECXIrzpr93gO3P1DLEGKmKD/DYMMe8gVpn1AKpFGQjkXKgI+SipeZcYxIYB456Y4ldcn9w&#10;J2zkLOCUPJ2s8XQxi4ccMh4OWWenjXjBq0DtNtGXOOEM5p/ZNxwkzI10jkMAS5VnWHC8AKWZKeWX&#10;xEv9X1EFkrPS4CsIqI5R8e9cvcE0G0djiiVsTL6BIAZOW4hJPKGrtrsbSo8QpT56G1FinGDlm4zv&#10;ww0oCSYukohONZLgpQLA0tIgThDKp2+D8VIkXHhUO9nL4pfZH5qQ5oEZYKZKd5uDh2NAOEFSCoeo&#10;FVBS0PLwnnk2h5FSKdPmAGLJOsdh6qox4kom+FQ8v7HxFrQYqvIqUHEjkU4JjQ0Ly9eIeLB4Kqdk&#10;4C1d+4zOVqmulj1omXIvs8xUWksda2vHU3H3U0MaFlBUQegXIV8xtXoSHVmWIpEIZVonY0m1UJNV&#10;AVUZr5aUIZ01kNT1UmRZ7VYNeivyFAJJd1dKWdWRqAKDKGR4rQgH6VqlwQ4/bg4KBGxtNXw5Qaw4&#10;NOwpInZjMRwP7sX74tbLfEtVFbumchs8A7NaQuWYMMylrJ4gN4w5WBgiyxiORFkGodh6tQog8mxt&#10;44kmUangBJuFpRLKsU5YIVtSVvgjwVpgFRs0EbHU+uEDPDw/y+zz+oymigjn5+DHQeaMitE5QOEZ&#10;LgOrzzzkLi0Xm/psiqqgXklbKuoSDIkcSSIllwQfNugNuZ9cEw8JPoTzl42vhAnfTorA/6Qeqb8o&#10;7s46w1yUfEUIMMhM8wIMvh1pcAoZfGYPWwLkyaTCGMZvIOlBTE42KWxDk6mKqYSOzBU4NOPM40bj&#10;GmLEbKHIyPM1PjpyxewVWsEsLCwxBYSg+PEs7EceeZTAErODLbKEU/fghOQDJowbZM2A/hqZs4II&#10;LGWBRl8ohSvqT7BnPcY1fBbgiZPRPQknZmmRGIZDlOYwCWnE4w3V0oYLEgpTyHmJfY7WAupkJxvr&#10;K/sHO7K6VY/FA4OYx+hq4R++fo2iR446tPKZC+bfRoF2Y+zE08KkuZjBi3oAtpqQFkkhm1PDhpIq&#10;Qd1dlqI+ROTmoRcBtkgiumjC02b7UI3Q2zdA3nplnV5GJu4qsiLoxkfk9fAQ2PiVdQk4d8ByUtdR&#10;2UDw5m5OuQoXuZPngDkZJHRVLtEIKOSfRGXVOFXvUla/DjqtwEBYqRBQtzBpW1emRYNyL+kifcBh&#10;qWxOapSt9U8zZSiOYc3p7rJQixzrQm22Z7RUzFR6GZ+j+CvKgyTdkNnFdAUtu8fDuG7c+xofgys6&#10;U9mJi5S+9a/WcAAsWjl0JPkvQhEWw+jgonLmCDPaOBlCe/jHqhFpt4UH09ymFLQIabJW7dIaoq5e&#10;Ec8eVom7hvPcI8bcOW5TD0kdTitWWsAakSk+H6aKiW6+Fuqyh4bNtbEFSWEJsXHtgh5YirHkYqNG&#10;NSJ37Er7L/GQuHOp80w2Tz818IxjopfDkY/NSmV6vEsbEsAXt9YrAjZb2F4UwAcG+9CNJQBaX19m&#10;H+sf2v7IBcg6gvj0/G9/zRfnNv740089+eWn3/72n//O73p1d3/vwsri1dmruKQWXu/u33725sXx&#10;+cSVK6/8npd97E8+Pd7Z+m03HvrV//Nf3/zKU1BnqFAsbc+Ug6Z23JBG3oROtkeGjUHEhsjRmBXf&#10;t9eYLgHs9H7IFmk9gF489BitNy/EtsJ6RNUdE8eUmbhL/Gl9FPAzAxhleQpl3TnCsLFIJa3BBbk7&#10;3humifuARLCcUQtCkAjzIMXaVJCQjUIxbW1w89zRiKSjHxBBmuRkOpl9w0PrNFTCdc2coWmJXBtC&#10;pphcPe/jUxNorC7ORMqZwnLAGeNdm5UFV7Tq5FzukoMUl9QKdYg1IDMQUV/9pre89I0/cjYxS3PE&#10;ClESeEQ4OTFF1bWksEHf1LHNh2LK6rNVTJJC8xTSVPal/ilecGS763N1gwfQYH2nwvTGd78hpKmP&#10;50fqi7qy5MnLvzI65FSW7y998k/+/D3v+o2upoO+duqdjqbG4fBS9NKKSrtVTAM9ZBeAe7rIXOoe&#10;IlkLONJKnQS/L+B2t5yhmp78mdldFijjicfCqoEfTB6jimHwU1gRuFrCHGdNtA4TQybxK3ZoKGJj&#10;evpu78N6xZDKUnaqOQUgVsbhZB0iZBf9YS2hRLhyvTgfe3tJRYMLVJFeGGfpOWPjXTKHHVdnZxhR&#10;aDojY8MTE6Owd5kHCF1kjAF2GAqWgf3QCNh5dyrWFFPTH3Vbou5IGwlyDtt7fPtgj4NsE5SsB2m9&#10;vmGQ+dXlVaiXUH0jOhUd3XDVMD/MGK5g6gUkDvA6xZ0B38QEWQYQ/V4OgrQnCZIOayaZAG5PxMFd&#10;EcCPZJ/TCOxIfDCN2tAg2oypcP+VX/hp1mitk/zgg9QeRE/8G/my5bZh6QATOJI959R3E6qs+Dd1&#10;bKZ0GGj2OW/d1zs4MTkDqVQNLlWY3PjuajYS7SCRulIA1zgq1FKFHvIySI0YlnCo0MEELJ6TWCVQ&#10;ckzNYF0KOmB5ebGUwcil46Dl7lxd3lR3l7hR3EomHsEkynHMy68BKlAlaf7EjIfECcRbjlgQ4bNZ&#10;6WXCJAyfqppiFtLy0nfiLukkuG9rHeNMswl4X3W6h7isBeToLdSZwDJuFvQYSS+cqTyPRNLkVhjf&#10;mC2D+LiMJh8TvmpWQKF5ML7DouRRUX1k31irs7Njy5ooVpmkuZQctQ+a53Er1HAuxvOkm1U2dsI/&#10;bmnQ09NNaBe0Au2sbRFHVtbRIZGAEJFC9b3h0Ef4zwgcv9YeGZhJKDnhb9vBkD/5JHgz82UQqYaE&#10;99KVOacR7FDax9nPU738SGObOY2OO28qCTtyQ54Q8eRYuESc9+eKLgV8BtNEJi9RDXARzwyuwJzL&#10;b7BTEHGOokMMJBdnKeIxsx7IkDz00EO8COPPgivVb7OQUFmyPIxC7YFNlaolAUYm4ZczFxI0iRl0&#10;0/UeAqGqRci7MR3mZ8P9w6bj/LA5uHogSC2ReKdxmrV6QkqBH0TRU6SkP82jpHs3gSlMVFLvfJjB&#10;Ty6FNYJUxrpDb7bE9yoRZLjm7HnWarnyPHAANgawFV9H79xWgFDwKUcWzVVdScG0Tt4uTFG9TFNe&#10;afvCbCT0OuKEI6Th3yiRAoFmzch7ijwx60VJIhKP1EkjOwbKTokqGzC9BZlETKjnKzTvCwvV8orm&#10;GdieV65cAUXka5zFjJvdBpPlI4yn1j9tHNMGG5SBcafENGNlkpMRY0JZAw9aTDCA+tkXF+A0JvSr&#10;VDTHv/B29OKyX+wHKnyVueBX0dv4FF87+9ZDN4EERxpBBgzmBZujGBeeegGc6S2Qi6Q/qQtMRRd2&#10;OhETX+MWgDNUYRWLACc1iqtKQ2YVqQBh6VNXF7AJg4bNHR0bk85K325ImAD/JES2t/iCbuscDtyF&#10;+hzLpg0Qz0lwsZJ5AFh/7mjFLWhtsT+k3jQZ+QOSwJ5zxPnNkD1otk3HJ4iCshM5I3kA1QUoR8Gn&#10;sUM5ygdgvSoCewxAqd1DW28HKMymrkiUDtnBmp0r0EXlNFFc2In8IDiixOCLC2azSLCSTumGIyVV&#10;YIsR2KVr384Ow27Opou8KaxIOuYIVfAKZPZ5TaAfjjoemNWP82RpQR/63QA3doWzTroF4KMP876x&#10;sY3rrryWg0z7D1IQ0IioTBDaZAp8a6rgwJKkXOpF875FkZXWgMMXNTaR7zYl7PlZVkvlUphvbB6L&#10;UCVT1Tt03hUm2oU5hNpB6iqjSmcYBugQgIOlxS6jqwnf4jPqbgVH4oAgL8TdiU6N25PoYANiGVg5&#10;TCtWQkYuPFWURmFPHcFNhZkmL9SqOWiKJht7eFoGigGP395q1SxCvecXblsxFEVcWJbmJ8TpFcxI&#10;Wls4qWEt058Ag1GWLal7iQNJ+OgLMgIsXTtcmaiUmJH0uxeXvtiobjJB7YYKiM1dMA4y/S4i4Roh&#10;UNwqVpGWlpr+COdU+YFiFAaKqu547tv6V5EJbhHdgiP1TrKoSoq6MvycMFo8OVckEtCY2cChUIaR&#10;BAWhCX2xTuFSCtsLTFCva8NBC00h2SO7xNp+6NpVfHqQY4JTYC6FzXWuda+I8heWNrd2T1/yqjfc&#10;3Dj540//1We/8OQ73/mLL3rRizu6Oza21nF3BBCQwezqeuYrXzs7Pp2cufqSl337hz74oanBnu98&#10;0Qv/w7/6P24+9SXEZVnZQnJJGifZG41/82ee+4H7qKvshSSCT88/mrUwJMbm0HwQmI91TrhoZFvj&#10;wxIVZImISzSZTMpprUDBpcp3srzTHJ17ke47NRvMIJzDUDVbhmvACPBIJGoI6hgi/oolZhS5UTxC&#10;B8E76l5xhTA/Faigq5inhkkcSM8wP3egOnOu2d+Wp+U7Slkao4I2ajZ5XkSO8IBISWBVwmmC/UFe&#10;AqyBKys+jlvG8ejZFyIJcR9EcnxmUBqqpV775h/7rr/91pbp2ZU1EptVsy2ukHViVK0zkGCebxcJ&#10;qtyDSuvVLwbZ8u0kWxLi6l04CflYbZPybS7/sVydTFi+XT9boYsjnh97EDPVzz745XUbV/PD/b19&#10;6wurn/nEX777N3+tt/VoqAPH+Hh6cnx4GOKxYrZMCvEMOTNGAE0yIFKjXBwJqqE4rXTtlEKOe+O5&#10;HFYqo4QwOmmTnaWFJXRByOkVEgEsB7ZoZuP4lKQNxhCDiW2hKAOLwV8jl4XuovxqLuiLBNUuSp5r&#10;gMoewOJofrB/zTSI4bQMjwyVYj6LGa/MCLZQTx39CxYXGwrmCLAdqRhwDFMOLQYewOskZABegHSY&#10;M7tdp6wrt3UUWQkYqIWFRWhyLAxoYkhKpB4SEQWWLduZkHh7Y2OVowwzKNxpHaNWOsXM4lZ8ji/0&#10;nFO2l0z1/vziAjkZ0uxpmoQil/ubWUGw1DoUlu+ZnB2OIRYiW0xwtsNrcn6B5Qn0pCK3+X9765uS&#10;jzYa4QxnoQtqhvzAj0n2gOspMgGo7ytR86DbYacVjivylRSsb/AO6OywPmSmqfU8AAmVAQzhz445&#10;btSKyyWWwAiU0sdDVCjFw8uhAeaRyCFx39DIdziHKsF7WopDhf0ponV2YoGNxnzjmnN62ZKLgDWe&#10;i9bHY8bOa7gLyQTgSUpBJsAIXWoQfkTDNMMgT1qG77B0crKmv5GcXyVrVOekcHwPGrQkslJEIJIp&#10;BYXUVbdRJlR+lTEARFiY8QHVQqagKMWOS+rnJEchEiPogpoWeohAp2scM/yVi7BcWJ3x1QwnCl9k&#10;NXMlkvzs+ACEyhMznjyqRfaKCMifkWEVIazqDR/CpcLKsN55cpqWoLVFtA2Iy9jIa2TFDw2K5p+f&#10;Uvhl1BrYjLMfXhAAN6vQ0YyrRytGHdfD7eo7bljYQeFy9/raJpsQnx8hC5Y608eAILUk5wGp+1MK&#10;LfAtDvGZLctuJk9CEYU9WKuktdIUFQriblPFkUoDGvPZmc+DPAgOTwtaf7i/y4ECZ6EYR3wTNzH5&#10;NM0r1+SsC1nCYC8GVDSjbB63WFleYYUe7IIfo5BGV7dhoiaPz2Q/BTZybtVphDmIjLuJR5OQznLH&#10;wd7R5vr+ysLm/PwCjjvTxzgDWDLC5ugiVIWjVge5nXS6Kcs+QDqdDWYyBM9mm8KVPsxBQm4Za+rV&#10;d3Qq74YmkvzXXmjo7FuGpoK3QIOGhYZM+cW7CMQK5XZaHhRdaWaNt8XeYThSHwIGQwAIl92CQjUb&#10;Wq1xUkDv5BBeLPnv1OnSYgjEes3dihGJ9JCq3BEND3gMgGoZi0mJUBYFYs+PWjua4H+mxuwkhUbj&#10;QtQAhuHZsx/ZPGz/oiMyhk5TYE7JG4nHkipTu48R4KbUirBmiBZ4VGJmD6OQsAX+RdZdiUyTL2U6&#10;S+1XDJw+feShEry1EQHTO4WBMgixjD7Shefn9+7dY7qZEB4MP1g05NgahuKeCfNH3MmH3zVXrjlK&#10;LYQBlKtLL5ObBnfw1IikFSPcNjM9ZYIXIaYRa7oYSbYnBwDK+uyhJP06UDdMFEbnQajnx/LcBgbY&#10;D5GStpC64HA01hYXF3GamVae5P69eWwP4A9ADEKaV6/Mkkld39ji67ByMEqt9COBeExPCfwhXoST&#10;g4p/qCyMMgtve2vzscceYyQ5n2Am4IhokYyCRC04aEl7MkA2DgJ+o2agvY1yIOAPwlpGNQ636gVk&#10;C/kaa8x7kUdd31xnwGevXpVEdHKID2bq1EyFDr3uuARxS5K4izQklzrywawi6kA6McgsLZ6fuaYI&#10;AXvCAVGsZsYBK0QcgQsZeiG5ZdtkMeDFqA55hlnTXU5Fk7uM9BH8ae6C4fZbjeS27mhlzrlyAgPS&#10;1GotABagosMDFPbEU/FfqtEiuR71SJb01PQUhyUOAXPKJHL6msBHxLmnt052LsWUWe4SyjQ/4gqJ&#10;38YFMV2M0tUrV/DdeeVbt27yhDmnKdg192KyMWRas75kKppa6Flezlj2O7wmwZcIshc9koNSqlKV&#10;qzEUFSewjO0F10IoeMyzFncRj4poVnHnqIwSMKSIS8tJwMxq4SJFtGPAwER4b2LOnFNWhVWtedi/&#10;/jJGUiWZvJYhnFmtS3F8jiQ+wPfx6rkC6UAJySaa5B1YDnV2lqS6hy8DzhHKlUOD0SakE4MoA4cC&#10;u21vf/P6tavkIjjaeHLMb/pPmqMgS8MITExOsJXifebYY9ewSsKvo2bna8/dX986/IG3/PTaec/7&#10;P/Glj378z/7hL/2jV7361bT+gJdCMOB5cXhIUZltNgzYLpDk+PAHP/To7NU3vu57fvXf/pvnPv/Z&#10;lp3t0WEOYsE4YjFwNDPBLHEyPDBTUuZnbxnMBbhPC9ktkcSYC8u7eXK+AOEiYAuiHMwrYomYLk8Z&#10;2nQKDViNFjY1eLdDgYgoa5UQGPMzZvcbYjmowpRwDhNggmXDhNjfQ94GdAaIkCNG9ZcEP+Yh2dI4&#10;IxZz0pWb6mLTcTH2J+TWhBJoWXTv7jx/8hv8AYYaz2vHwy36NJj6T4Rl2TegChAWzo9GOOkFFg+Q&#10;bnLeFLaT6tmLvDupZiUD8dh7+wcPj08pnoH78gNv/cnX/OhPtEzOrKytkxHXvlmY4FkjpiYRS3uu&#10;x5dwx/A+9EdzgAHvlKvxX2S/5xzX8hvnNDz4CmkeRC+Xbvo3ZHi4Whz3/Eo3mwIRDPOSJ9WSB20s&#10;M/FN4Y359q7tlbWnPvvFP3r3b030NV0dgQ4gzQwEQFNg73UK/ASC8Nx8OE15M72gzDSmEAinCL8J&#10;nduVZSoxt9mpxLzUCMPv0c6wWI8R58D9E9FjYUBZY2CLE2GoA1Z7CkfUwkg2SxXfJwypE02ipsTa&#10;dIDAhcO/YiPIpkB2C5K59RfyEmlwzCkaBiumsmvmygxwAJuOPIx5F3vuIZloyQZjwGc47hLWyvsS&#10;MWmi7R7AOtfD3uKDcY4sEd8SQXNDUDnrN1c3Is/TQZ0Kwi24NOwLfN3yyXWfjiW4ViDEw2P2YTWz&#10;5TEOy0tLAYGNF/gkG5+t8fTTX8U9YyUzPqx+yx+wyc0gPsP8iT1EkYKjn3gPNwaWNSkh+UepSkqJ&#10;iXlyKr6a/+3P/d0IZyljz/0wl5pRvTp7dMifTMKU8z4sjn1CC+wyKC8FniwK7ps2PUyPvX6Z5Sg1&#10;V8cGsuS6JgnFGnq1ResKZYKxc0zTjsmWCFYT0uhdRj5cFDQ6aZVuoFX0StY3jlTQaFX5eWa+idmz&#10;ZkPinBpQTH/V9iRcQ4vjzG7nOzsmxzPtun0pF+YJPWNiwQsLl89h0gggXKqSqiftlIcSodh6rOJL&#10;jx1FvGzzpzRZC2UMQ5brNBpxSC0zhWQFoWUkOZjdAfHOI9l0fobDy5qyT0V+JRltV6SKy7lrXjb1&#10;3JZZc0Ay7GSZTdFg3B0TKFI2/cAFUUSicj6xAuL3dM9g1ZbaAfNCDRF94oFWTY2IkMMMxpvpVOSJ&#10;HJb2Wq3AaH0qKpKEhqCPNsGtf35Mu7FmEh3sbUwkY4uVR/UFRBnMBkjVHjUs5RDrKQeHTYHhsyIo&#10;mg4Kz/HuoElYkESMlT91mZXhqaQNTyu8EGSHrWSiJ43Y/OUg0RqGjJNG3DoEkWFpbFyNuJqfZdD0&#10;p038UW4qSSxjLqldwsn+8QHH366SfSFimFPnxnxcpkTsIKNN+Kehy++k7EsDkS86dnEG9jGvlgZx&#10;XmevUq9JYOkgqdsntcCowMklqlOqSMYn8yK0sLM7ODBUxHcLUSqrA3cOPVkOZttZIohnYooNQvws&#10;2Km4p4/J2WlzVXloZ4gxYLNwbQvrkn+Ymi7ekZFhX4i9Vcd0BYX16gLzBMqV5GRWxODE/ph0U+kC&#10;pGFOkJFQMTI+E6GXuivo43XA4B/D/QB3L21cWGNNNjSy6iCF5gPSS5Q6tP6PiQhxxF+LiwvcRb9e&#10;x7QC74j7Wa5tqM8Fk6yoFJBPzq1XVyy3DbkWB5d4GPaR/B+L/6yRs06ANUwZLtOCuSda5sXFlwJR&#10;O/sp70n9uklXwgx1wzIFOPR10vGhyCj7qDxDCdYpuZqGaBHtaMEHFWGNCDVOCRdhJHFz8aNA4sif&#10;hYZuPUPWLTR6uwdozaRvUbTTNT1DWwCSKlRwUfGl2lvCY52eWKkG1KKxUKFfVgCrK7WsIrksCnwd&#10;PAvKf1itSH7h/SZ0pPL70KYEB1Z2MYmUkLLkGN4yiZ7jMqnc/hgZhL9BxcDGrW7q7uFeSm+T+kNB&#10;Mc1b3CCyvdf5gmwnyi7OhYwv+vasM/g2G7GdK5qeG9jqyakpChXJ9p0c7ikenl8Fu5bpY2xZGIyu&#10;wHwmnidhkKvxXGk5IJ+tsEd7J5U7FXBiNxifar/BXCcENouLuWalCc3qgVRvNTTx9AWtVOGoC5Gy&#10;EnTGNjjiUeH3xxX0M78Ta9+LFzY/t4B5T+LLAw6fNZAK0nY22w6Ig0kftHPloT1D+BgCYtydQJR3&#10;ZzRYv5wDhDT8lZfiZGWhKkUtlTodw1ImivdPASvmDh0CFglmHx+IAXS3ghg2N1+7fo1xXltZuXv7&#10;DrUljAOok7XFuEpkhPkceGhSZFyEk559zRwxCzwwF/fs7x+I9CXLTx0kz2ADC8bcwpaUjdk42DIe&#10;zYu5FE9MEbQhllm6x7BgkATstx1Kdc8EIjHgV/yteGCsxarVqQwMt5Z+liNfooGubzvwvTJY+VXq&#10;MmElwf4d4k8egNOM8dfL0d1J0SkZ1P09S3ekV+F77VPuyObjZSFlgCKzjOVTae1T9h5Mlyc0HJID&#10;j267CXyqEXD25pY29o+bvu9H/07z0OyHn/jaBz7ykZ97xzte/vKXT02NUd2giH9WlVzoYEbYc57i&#10;k3/+yamR4Ze/+Ft//zd/8+bnP3O+vjooT4ZiZ1WugL85JUmJSKqnZaf+HxKU5HJ2OR1YPjw5b8oi&#10;ZN3C1QG/JRhg75FZ1Y3RmTdhiPVQHqCvh1AZNTQ+zBI3hswpH9RSwjC8y4O9bWAWVjp+J+OXXnT4&#10;35wp6TXHi6DSkaCX0QPVlZW9aTEeUHt81yOcksTD9mVPZkZYmOglX5zZtW4fSjC9dxhJAG/LNTHy&#10;oQNgfGTSYQgVX7V9uWzhkMRMRbK5OLHsVpe1zcMrx3dw2Mbp39K2trGJhMgPvvVtr3rzj7aOT69t&#10;bNj6SWyqcZwmqS9EFaOboESYwLrWnGK6AdHiO2Ofh/3ht6rK9hvJLJWBecAd8/hwp5QfkX+IBQwu&#10;5h9imlXpdhnDPEj+/M2QhmugELe3vvnMX335Tz/wh+M9Z1P9AHAUrOMs4TnprGHkeC4bYwhm9B6f&#10;nlMUxRCzScxJQqDaPSCvhio+9ChoesQzeAqUReMyyYBJGS1hKPEsFqP0wYUAjpWTkaXGBQ85l8lC&#10;M5Nkb3TWlTYLCVbaqmOSRJkD4W8zusFVrVtTlYzd3Do0wpJLAwf6w1JdjARBlxR6pfCQ3rBngwNb&#10;fr5Mskhi8Ia1IHFpN9ZAxvCc0bkF+tzkPGIhMd74gSQGTM6g0w2yoCKUlYc+EliARCdpk/GlPV6T&#10;n3MO+H+CE44qTER0c8C+LRdniaFqQxhjoQYWMsJUjzzyMAwxaWa72wQgGM+m1ibytP02F5a5rDYG&#10;kBYbhvMrumX86WKAzPJ//3c/C8dDj1bylT5ByjMEdyWxWCesOLo/HL6wEauM7nYL2i5JYgY/Dr2R&#10;H9mAMq9YEaxm4gctnbFtFCS5GHG/GylJ7BRUpHbcvLnrmf+p0GX2uUtDFtEVhptD0conjjT0eRQu&#10;Kyln+ED2QGSeuK9mtRLHklta0OuykmYXqVZ8Tsa9jVOBhxMxSi4iUALnULV7MyxgSorGRlDD5lcC&#10;2v7WmjYDWQEMdzh/5SbMZTnJfIsLlAYF+zWtWhxP04DpqKiHnR2YVdRx2epI7kRurbdeubJEFi64&#10;1JRiepTtYy0S+ypyB52AtrJHyF6tY31YoOIOoXcnnuyHguU5kTiND9t4QPZte1pHk8fASaJ40eAs&#10;tdQWw8Tg+2yRvkXhsQGNmDDCmRPoMEhgs/DB1KGwNiylqNwxPmj2nqszQxhWDUVmLP+w2RhBxfnT&#10;LIVBM4jVrCfr5Vry1VVcjTownyBACEpk2tEYRztEsYFkDP7KeMeVN+axTNPiOQbQcz2gvra4gpY4&#10;u2pXkCTZFZQyCuLuWAG/yDHPgBd0zccY7qpYcNYMxwTR+VhKdwgH7JGSqgm9LonvmgOOXisvhQBS&#10;Rm+u0nQEjA4rzhnmsE8hKly2o0qsa6QWp4HmccwvA0WLK14DHxpwHeyfx6g1poK7S119Wzq781OY&#10;BlNzGT0mVPZFFHjLiXG+rNWQKSqjs9FZgiJCGnecsMIiz+sZSKDLxZkvzmzV0o3Mo+QbNjkrkqJk&#10;1oiZzF3roZk2uNsMLAtMnR8q7qgnsfOepSkE5MrZ6aJTEbRRhCU2ZpaAQZzbptG65JQSfAI5RlhC&#10;jo6ULBQewHjGDa4lxWNhwfCd8GSk0nHBmEhFJRjqVEVb/M28JO8nR9BYNIAWZsVzLa6DL0vElY3L&#10;wYI7JTGPPI9yzKTUjuzGE98iZoo6N0MCvbcDBUX4JreVIuKZyrIE/jdirDXMn6mDNQznyuxcttjo&#10;GKXGtHOlR60JN1nSBnhpCxs0hHeJ2J1VhizjLLhGjMpNQNCBUannZ+yItqg8aaQ+1DMyI0FGC/ic&#10;E3R65gpeKB9YmF/keCdITxJMgwlJFz+Y6aZIgAxq5BzMSLNB0nFPjTImVzmKKCgwp2phiUMD/EvW&#10;jV5TH7sDCQ0WEtNZVFUe+uRITa1sYd0UTh0z/JTPWf6U7rH+0uEwqlGDJD1ek81gzTOFrB/SBTiF&#10;GDwmyNIUexwrZxdL0ohUGagiSmFisEfGn8A9+wdVA8lTuR7SCTp92ex8wl2YPul2WR66jOkQQNqE&#10;g8nuau6+Mzjy2KvoJju8IcNQyDQoifEYR0HMkjOY97M3LqeM1Ga8XpTr4bkd0Y5lcmaSszml3qoG&#10;ATAGepRrYOc00x1HSAvwduk2oylgfbLmr1+/TlUxvNlnnn0aTAGZB3MIUK2siZfoxcbEdCRbL3lJ&#10;oa20ieGv8HJNp/fREn6L/LqebxRiErcIEITdVKbSQlbGREZ+nDgxBRuZN/ixIbhL4Yv4JJROm70a&#10;N0Y+HocmPH5qGi1cT0rA8jAWpxTlkn84PaU7C9dN2tmUb7wZKQyE9CWOyhRj0Jh7XkRFI2Y8xDlz&#10;yOYYQCXCAQmga1IO+Q3iTEZ2W/Zmpf6s8RMrVCuSzxHAE2fyV7giayCXJ2cvf80PTD7v2//8qTu/&#10;/4fvf8uPv+Xx5z2PzM+1h65gIY0zg1vBLeaM4yQHbfjql782Mzb2rc9//P2/+1+++sQnT9aX4OCw&#10;T3lOVQeykYuOUSCp+1bHg0wjL2FXDRB6BfRVvE2lQSsJ7XNTzYRZeTElGQgZVbbom5gcY3BKHimS&#10;jBI5CosJS8DWDcpbp08A5J+6tfBTZB65O9PERBSAxSgSVzM+rGfoJDL/z/hBZz8drjiYLG8u50J2&#10;dKS2zb13QUHHVbVyNXBGFdvQRsZTI2eoRU7lh4IveZroSZvrYBYYg2gmNafR5DnxH5ZmdX0DwPOH&#10;fuJt3/WDP9I2PkWEY32vttYjjifw7Pc0L6a9uQe+CPde2FqqhCGN0auIvovUT+THvUx4ZxWnXPLK&#10;+CpO2DfRzhrcswdxTYKbukQinQp86nsVbCXwaVyar9iJ5FnuPvPMX3z0jyb7mqb7QUYEF1QutrWe&#10;etbVXLJ/YBhK6frm3tb6JgoVoLAslpQeheUcFyfwHXgZ2soYhBZbn/UN4M1ihxkPsiuYTHSUeDcs&#10;RhHyBRGMQHDa9KSM9Kqg1ENZOdwA11W5QLeMpsj0242DEYJ/ogys1pIMTxsUsOJO6+Y3uT7Zn2XW&#10;hFPBVsLFYGlzAbap+Pkh3TZps+YGtuOCNCLAGolWHDFpKAVsZFEANjAtTKh3sPeDzEk7D6WkXdjO&#10;pIUW6FKG262HmKemOBLS6JFs0U7HvuHcGAgDR9rQRSl5Vx0kCNYADG9Ej2FEW003MgBZbmAoDMxe&#10;SBYGJhYOGadYK8CKwclwzH7lnT9j42FdSecajNae9OKxIWAkeuZPAnSKcrA1FF7zklhYuS6mCEz5&#10;eHyS7G5pIb310CzdA9xp3IJdxz+FhMUxKbTDaiB0lOEQ7CrnO52brCvlYw11FKMgyyqgKRKQaFv1&#10;UFUSNIGOPNcByqrjHAzMNwguS6QkOKPbIDdMHjkOE6YZUCTGuhAm8gwoeBaZh3UaX0Krge9YIU22&#10;XLpGihOqQMpbMHrRglO7g8+w7i2Xj6QBj6TXK+CsjytrWc2QvqLJOXZKsOe/FBoFujCW5VG13Dmy&#10;uFvBpazyEniN9IuFYrw3v9My5ZDlOzMzlXwLLDXJ2yw7QE9gYKaWSeTFOTloFyNhUf2hXTRehwaJ&#10;1s38FBmAtyO2S9DstihDxmOA4FqrEDkyTutkQtXmInWEtAkZP84CxjWyaf4KdqLwCg8GIzOW2b71&#10;IRIIMgUxKWYX/D/Dy0qGlBEvS+J6iOIiz4PV12uRvQ2PCODQXl0JlS3e4AkZi+CAFofgIabAjoOP&#10;RD9MSApOLOAjORblJdgIVuaoNtEG/QO1zy3cO15HgVeJB6aMSsk3ihF41bplzCBrjf1pwjy1ZhrV&#10;NETjmIDLGu4yIJ8165wcxS8NZmyfeIMiTyvGgZybUnK04OCJ5bFZlw83HTXeVihGemacsizltHnl&#10;OoB5SHhE9peS69Nqr8mwxNtwsWHNqNhMEaENwsVlCVqQKpYxb1EgGypabY4zHhAQe4o4ZWswerZ5&#10;OW+Bco6zAeDnwUKIlmo0rqTaGBFpOo9mRVQb+BbqehNZGaGqWLUFMGeDFKIv6KBqsLhGc+qlnsfu&#10;xG5YuZfmAOFZZ7Obwg3yZl+yYwWj7t2/z3KwHLC7lzIwnhB3ECFj3pqlCxmNwcTqmdXsEfAuBgu3&#10;I1mQMafPjM34+EEZaZS4BH1JxctwclA2j8AsRPtZgTUew/c4RS4MVVa1v3HQeW72Gq4hGmWYatN9&#10;FmwgfhB8h8gzOUZeMcKo5DH6GV9+vHRBPA1jzVkHmEGmjxePt2eClimoVBUDGEanOA6xGHEExVCo&#10;DMGqtdGEH+Ax5AHzOpaA6/AJg5MSyQEgOYr9lqyvNG4eh17LKys0daErOWpdiH9sP/PMLbyjznbS&#10;R12U40OCDVHEenq4mZANiBEsHIEXSgsz4oEkqRhtwksGWQgNYQB5zxSkHbIsGZlq08Sc8lfMEkuU&#10;5zGhFFIog+AprNZwaAeWokkbZrWICrmbxIQSekvgxDTLd4rmB98xSw8zM0TNEjXh/5kt4mEuHRvC&#10;YNoJjifhwTAOzAu7nsdzy/T2s0+Z65DTYMASZg96yhybe2e0eVdx35ZWSEFMouUUcPDi2hvjHh9M&#10;jo2QhEgvKfdslX/gFxDAFI7GZ3k6bi2NswP/G0zbYB6Lwhuft1z0DfVt2/NKP5vLk2zBbqfETihB&#10;97S1ZWZmOgawCZeGBYNHGDlKWeN7h7vzy/O8ECkXfN+MquKKHJgAesndubRoYvOAoM+iDUzGwWFC&#10;EvvoKEWLhbc2BovehtBUpDL0HeXyqRRc1+dB+aRsH/VI9mkbSUSpJSpGV2SICWM4uwHyeWV8ctKB&#10;ONMYcsx4lY2NUlYc3Tl6Ly+vLsEMSavNPnIsQjCKMFO8hNG1AR3hPW9XfP146vEtOWftC6yXBiDp&#10;4UIF2s7+/btk8Gz+JGPqznx63gBP0JxggB/B3iRqTQMubdfp0Ogw6Ye948NrL/y2573yDZ97buXd&#10;v/f7r33d6x56aPbRRx956Uu/lYfB3uUoUockfaR575Otja2Hr1593iMPv+93//PnP/mRg7X7EM8Y&#10;cLeABSoF8cjAJPBmsUcG7RiSDJEwx24pHQOF8UVKDoC0hNtN36X3LROHZAXhM29HCISXycBw+LMB&#10;KZmsRgsMRgrSkFNDRGGQV47H7IbKFKtswe+I8PLWF2ur65w19stRaAlSU8BDHTT+0/Phh1jtUt2U&#10;L6KYjV+CkpwglgWnEhgOARPB7oPJE5FY08swQYAZKQmhZR37tdhaeKCKKiVxmrqy3CnsJn1ukD7S&#10;6UfHK2sboE1v/PGf+O4f/OHWsWkSuqnkSQPRdFDhz1pdBiusQ8NtpaV13+P88AXrJNBwxTv+qtjD&#10;5RhvId5aopFGWFLU8nzgQZbGD5skrB+r/3KVRvamAiP+OT9ymUmqpI769e0n+zsLd25+6mN/PNZ1&#10;OtHLWQ/BhANBqlGwKtwhnVUa7928TduDrf3tg/Pj8+52SpGpeFQ7Cv+C3/y/GhrsVky6JuY4mmd9&#10;gN3gd4w5G4pdyTFa/RiTT7ILNoBFZB8IYmH0QDIPvbGFLBkAOllN9bsJ55Fd5LUBXNgFwEn8LGWc&#10;sEJYexzoHLIs+zSooc+KeWMO8PhTOrrUU+HbUNxfdES2g19sUyvJCgdV7Bscxsph9i0uYO2QqKex&#10;Mh4fgwiQxCrgaLbYZGzMDi6aO/nqTKqsmV4pVOLFRBCRMWhoHT2YA9FA1dtCnmqlf25tNFa4TJAs&#10;e/KapF48K89RINwhMzM9M3FldoqmG8Dp2AA4SpSpsjeHB4f15Js8HHu6enm15n/2lh+qk4OLsh1T&#10;AWJ8zFFh90qFAdVjkfTWkE6yeRnmhMCmll3ZF8aTNYFgAj53iG2U0JgeTbRTfRQlELNogKMCBqT0&#10;JSIwwjFbW9RRuG7oFCGbbgCriEmFIg9Rh+8bFViGFRGeFLzYMETdT4h9y5UIiua9tS7Sz4ggMRai&#10;dx08Gxaeo5RkKasKej0Ri20lEuuxATg1uQW7KwWXroCAhdC9KPeXLaV9CVAg6B5LmkZ1Fr5YGqGn&#10;cDg5OYWfqE5YlInxvegK49GrRKO/jMGiYSWWKWO4k60UupQSTxRozs3dZxMEFRbCTx7A2lYy7Dgx&#10;4ezC2oIMjWr4IH3ikKqgH632U5NtZ6E4yqIEMUMaPD1Lt4SoROoHOC2ObE5KzqqtjR7quBc4hTw8&#10;lR56mKilRCeH59Fp3DlcnF9dX5G1bD1HZPFgRmET8ZK4LJwl7i72Jl1c5SKbIu3vU+ISXN/Yi4+p&#10;ZKGkG2+UWiUrLy3pZvXr96T1UuGRxeKr+BK7L8ATk+oykIqGfLPtnYXxdveYPlNYLkU7orLQosS6&#10;Z2v2PkBcJMK28cZ4LwAMhlQSkeFEJBHJ3uxQjbBtBFtpfov5bDeuHbe4mejbVGFvP1kjqCPg4mDe&#10;RF94IwNltXkjdcZQTF7fuHv/PhpWV65cZf8zgNRCgKPjISHQhBMIBxBXnDFJOyD0/mWSYNcoHCcG&#10;5gWD9SrlAXG8iOyMlF7a8ZFRGlyYg5O+nsE0dRZEhOsh63QMuRLS3OjCUS5MCb40J8wB7Uo21tei&#10;1GnzcjpUkOSwvTSoxNAgU6E6nOqxkg8x1jgfDDifxAgUrYJfrJmbz91kDPF3USWmBSKkVJiN6XpE&#10;swU7z+AQ07tQV3mfRMECmE34JMqdcTW23rVr13ipHAkcb/CR7KvDr4dmZ+nxyo/RIIJTg+mDTpN6&#10;9w3yM4ynhih1RFdnZ1kNJmwP5ChzUrBICukvsW+wIiIZOWBJ+7DY9eiOjnGwDOYjJcnHJEC5ucSr&#10;EqSZ7ktRgXr5uGh8M60txSg00crKdjB9rIeS9/UWkJRNaTaBHvFSaX5joonYAPY0tTSsCh411tln&#10;xl/hzxCuTAaurJBLoWXyyPMef5R9xORKALAj3inLDSNRPihDhxYctofFxtfsAhGutMrl/vAXNrfX&#10;8ULGxibxgbElFH6vrW3tbJHY5eHPNta3lpeIeZZJ5sNRwoCRxGYliF9QZaHqSBciB8wstUxYiytX&#10;AKzHsRFI2Bm/nZzww/G8Wbrt8wsLnAicayXQX7p22Dx0ii0ZOjyESMaflSpkQzB+jIn9WKKBFkLU&#10;CX3VKWTj7bBmsP3NrkcfxWbVrUq/8KiMHoQqtuf62irPhgPKmHBOM5IyIVM9ZdZ9b5englrFOUrk&#10;oFQOb2TVUxtfg3DnspbtMeCGiCZ/pGABYuDSlAg77mVvd8fO1hqGTr1+qcY+vRVN7DjPzB0WsxK9&#10;kp8FPuD5wHmcmJiiVStnF5JHXf2dG9vr3I739UQPeQFT1sCA4ymRpalSMYwhssLMFogUJ58txppO&#10;ISxha1ixuBtsIl3S8LE1CPAqo6/IY0nFFK+hvbc5Kz1sOjy4RiVBcWBimlhmrE8WpDyNuLCFVGK6&#10;2VNRZ06NV0c7+8WoqA0lZYLVFVgoNrkqzoVz5XIN7iS/ny8wkgTJ+EIIV3BAM6rgzWwPzlApphw+&#10;6uZ18pr6+4OAUxcrq4RhJ0gt81dWQTEzcfo5VWyxjaxyB240BtzMW3/fIGf91sY2lP1nvnZza2uX&#10;eJbhhMOT1udKwrLyS9y8UE4Tp2enyyvL+G0H+HBNp9OPfsuNl7/2r+5vf+DDH33Fd77yxqM3yNJc&#10;vTINFJiQ0l8sMzsX7h6i0TQ6PHZjdnZkoP8Df/C7n/zIH6ze/SqiFxyjLBvh7vwvyULl5hy9VATi&#10;wKjQkf5tqi1asWCTd/GvcBlYS9J9YEdIZYQSQ6gAJYa088H62grBDLF0zmWxKpYrmRmVGI7Qo+fk&#10;tcQZg5AONlIMmAPc6BQf8cry05kFTCk+GMbeRvXkdnY8Q/l4Gd7iX5jkLCkCBHtooRHaknS+k2NS&#10;RtEeCDPLO5iyIw4hirfCnDYpff04EOyyIjKQByg2bz0RL1ky6Jwc5F3A28CxwK5e90M/8po3/1jb&#10;2DS1NHJwolyX8o9SRjViCQyUUhrz3kJ1lSxJLY3OWIUn9Rn+FAFtxCMmFBpxSCPR8kAhoKKXB/mW&#10;bwpphFYv8zmVlKns0d8IaYx5OB1ODghpbn36Tz/YtLPQcUxZ1DEVIKpp2SN+j2ll5Lc3t2/dvL++&#10;geMOrt9+dnQ+0IO/Sh4Dg8a7gE/B0ZDXIx8VFmi6R4TcoQ6hvSusYNQTDgXdciwhFpERpbTPHVUj&#10;L7xyigtQ/F5ZXSBqvvHotbHRQQ4uDzGoN8BXVrfRYCDYq1IfUk5YXRvrq0nvIIWlnirTJ799fz+o&#10;uuc83j8nxfzc0t0799kOBGNItbH3aR+Mz0PGiDQMURO4GCMGgslZIzaUrcFyhU+LfebISNGvelQ5&#10;34VTDX1zUHJ37iszPKk5LsVJqvhqcJaqJWYWcEGl7tJSb3ExDQm1w/Dh6R/NMQfZDMgemWl4dOyn&#10;kdEhttvG1toq1TyrtPCmSWg3ni+uLvZ5dGSCBrvN//MP/wDjzhPgeVuIo/UnT035I/wrsysJdTTB&#10;bBgCzZg8zjzS2URm5pp4LOyvNHcTpnaOYGLiWyi0GrS+Ch+tvyyTjYsmbJAWURXY8MsaleRAhS1t&#10;1sv4uPgjCe0KEApNEz1Rt1OkD02lBHsyDOFS7HvOb77JblHNifLHE6G+HAl6q3wfdxTnSeHUcI0K&#10;/aqLC2ZcEJIqIcpZzzhjQjjgWXOUVGHFigAT7lwx6HgdK0NsRkkxA+FNdH4wQHjDYbsoeC127q4W&#10;OWj4VWm2paDNOXk3qJOq9OJJEdqVcoBl2pVKAj4/O6NEMnghMBgADG7iCOVfiusRu4O5R6qCvI0y&#10;fCklwnqwqkwrERAnFONZwv212YV551P4oOxfiih24f4ylaX5y2q2+2R2nb1EQDyDltmLKeTpYt+x&#10;vbHbFcBwFwaL7/M6peuQbBydFhGpE/BmWtMw3rKz9ExEWXw7RIj0x0yjT+7InHIpKWHRhynYhe1e&#10;inZ8uFR9mKlKrBcXWVdyV2VYd3LDskXmJduGYde/VJddfX72VXRpRE3wwt3ZrjbXm37M0REeuboO&#10;SnDIzNMrtSo021UZ2EA5SRnxeFLnU3zFu3syJWnAhwk0K3enY9fXR4dWrgPgcXBIOYopBZ6W3Ujd&#10;NhEdOAe+F08icSXMtyReu4lqgm0o8FqcH44nirsI3rKJFPpgbnDbMXxyG+xOZYE1iC9mDb+QTA6H&#10;aKhr1v8ZbqqE7vJIBslsjGT94GalLZaUnfulMoq8BZjo6sqK3AY6JsFesMGA8R8TFCopXDh3gUm/&#10;E+iRu1VJXEhHYEiarirzVaeUpQKHQL8SlrgIoV4oUqoyJG6NuHn6ITPXGE0+43ZLvojpYIKIf+Hb&#10;Dw9PcE0CwpKbsx5pd8c6wAiCCyO6JfzBpKFUi2RDcU1PSi2NWVDTfVApWNppgcJog7+w/l2WZZ2j&#10;JcU/Ba+UxFicHPxiWF5YiZAp5Dgx/gQA4FZk46r/F/dkMIsR7hupu0WnQlMfHNm4FGaEJMoepr4Z&#10;f0iFMe3hGari5Kzs+0Q0GzS9HpgMybhHAvhry3lbZwsN33mqK1dnQ+SASNBM027KbPgocgIsb44Q&#10;ggSkPIm5eBICPLJhG2vrHEsTUSwk+858uebb2yn0JCOE+14UI1x5RoYBwbXli69+9WvsAfYd3jln&#10;hGAqlfTpfis/SvLkophVAGZezWx/X591hixp1n2o07wFq52lxcpnkJHY7+rpUm25KtZSxcES5ZWT&#10;39B6Zq0Sh9NCh140cio8tqPrDdJIDE95mLITJHszuSzL8LMbNGaelsWgeRGVU83PylaKcBQwtxp7&#10;f2ejncEMrZS3QI01pHDiImu3TNkFV2L+rSxa3ySIwo8kQGa7K9PXcsaP9vR5uPBTs7Oz+AJRtxcf&#10;xJNiFfAwPAYLyStsWggeSs85wGcWpoY2AJ8HCr85RrFGjLYYorRerY206oTrdSLWmuetWRW6LB0e&#10;o8Yfl/h22ph4cHNVfFlDpwR1vCTGjiOG60sWsEcz6jg7xLsw2XjsQpdYUaY3k3dlWAzyDcvJbLua&#10;a7J4KpsgqDl+ynLWIIq486gCoGkZuRX6kPg6P4cxYyXzGBZNhXAuqQZTJkkBr6gfYUjEV27dun37&#10;1l0SlkT3OCs4+qEdYTngdDTKvrliTBeiDjQE2+Lhj4kKL866xqZf8X0/vnzS+cTnvvAdr3zlxOQk&#10;Oh2AALp5troybUJqE9+GbBxHGT0erl+Znhge/sKn/vTzn/jA1vwzhLhpL2t/DWaBJE8xCaMJZDCj&#10;u2W1pvGCrQ5s6lByRKC8zWdsKTVF2hGar1ZpwPCwJ/gmfiKQh3R/zujAr8yXhLp9cAG7vbnkoJNl&#10;afLQMYlC1zG2CsMIIutxiZSz33Hg5EVbemG8QYzKVMGRSdPnKM6ZqSZ2krldC4NtJXx+cszRwAMw&#10;9RUkxMaKFsGeY+TZhbybZllwx3aNAj1StT0EjQjSZATkFrwYbQDI5chD8effevOPfe9b3tY5fpXS&#10;ccGXsHhM7Cjp7lpKBtL/6ohxBPLLE9fkmJkcqdp5popqGmQzHaFU0chZC7Kc//lfhX0VqyRnnq3c&#10;+HsjnmkERY1kDv8a6LwRPdVpVdkeXCISmov37z356T/vPNkkpEGaiOOSWWe9YVSlpZD/h7t4DtXW&#10;wJPaq16k6ptVu2aC8gjkxNy5eGs2OLElo01s80aWmRCCcjPLZZN5iooZOpwcczAwrS7a2gHxcasR&#10;MF+7dpUafoTxcG/xH6irBTsmD9dtKk7fpbr0xjhke9Y4Wk2QU0gCi1jMEtH/Ekc5/jObS74SewrQ&#10;dWmBpojN3WqyU1BqSQ8BOVUFnHL6qEF7NT5hg/OLv3PucUDwi09WXw2zdplTpocJDQPNiWKArMvS&#10;N9inqy9PLBrc359yfn/nGU8L6dbl1e+NRuJg7+jY4DBUzUHC77DXKTBrMiOSM1nfmAMdPJR2u+j8&#10;k3EiV0RI2dXZ2/zPfuJHWevYYc5UDiFPFCthENNU+qMcfQ4DuHSpchsgUIhOsoERuxcXLSI59E4S&#10;E0obAVvIs6bZXXU1noDRUZcwFSoYPqOXeDnIF1RIw5/4CqkrsoJK7tMxcQLGDEFPoDVJomwO/Oa8&#10;YSc3siRGv1OvNLU89rrBFeAODBSNS+H5w/errkBuoRScJS/J0iltllC907ooXCyrAkwOQlKnYJRK&#10;+hRU4SFzUy9iHZG5e2aAl42ss72PbQbSyH9afYFHYLLVbaiAQSHWYY5qi3keTugwf1pZcRivIuVj&#10;fUI1toWI1ediPqxvQKqL9k7aGFPMKoiLMbKMvI/nQRB2G+cNk81MUb3Og5RpyNB6ljisaWFY5R8p&#10;dbCsnzgiCE47xBXWBPxkjKNa8lXXIw7UyPfaHg15AYNYI9KcncRRrpaaOEalaotNF/ZJ0JckpWnK&#10;COheijcYbkWgBSMOBM+cinSlBIIxL2qigpMR+6vTjn/gUdTGgcoVVTfeit2Fqye4bsBojX6kEUx5&#10;xShJqAi9x7Octc96s9FBcxu/PVdjEJloMAZ9BR4iTR4KbEYgi9RD2o9KB+cDeg+ysKw68/yKVliZ&#10;IUvARFYM/h3msKF45sI7+RCPQek2Jxavhud8cIT/p3XAR7TW2gKGExCgDIDRGmuGZ1Cqu7X16tWr&#10;UepUjMIqeQj0lvDaYITxJzkDQM6scmjyGw8KIBiAg4fhRiwMmpvDj7ApW46SzA4saiQXqwCtUYnk&#10;5NZAR3UjjAu9+cSuLgXuyNMy7zZrN68GhUObUJFtrTLmjv/nOyx3y6v4pxgNLpifskQh8Qx7B7+K&#10;eKbREyNlAg0t7CLYcDDzC6OnovRlXzZ+HM/AA8AqLEBQ9AwGDGXN2mmaMIyWUllJ7NGrHEK60DE7&#10;+NNp7GskLE5paKrKNE5vAVrY+gjUuztMSXd2mw5itcMeaae0QxkZUHxnMx0IFFPepoJUwEnhOJju&#10;tg2FdkxjJbsrMko5u7XLFcuxL0ToU/nDL3pxUrHS1qH+VRpyW0PK59naxAnMILm15HXThzfnEhcp&#10;xeH4K22HJ/vNIDDtAFQdZDBUIyI8UL/elgYsRWtzKSPkUAL/3d7hpfAnCVJuPnvTdNbg8JTy+kzE&#10;BWkl0uAcM5xkaffXT+xBeEbuhiGdnb3GvqQ29Llnn2NtYGd5AHJuPC0Q9NBA/8K8lV2sBnJqDHyD&#10;3EJOQwULxeWt7FJLmizBJgMyOERCppXrW7w+1N/Jik1hfTaLaRaDusiiWISV3hpVNpraLXxutacw&#10;p6QZ0ec9ON0/axFVrvqxYuqL5oRfwZqXTBu6EVsS0xAn2CyuEDLROHIG+5t01k1RaPQzqEsxIOzj&#10;MwmxqPZUSJAV5brc2qF3OH4AKRpZr8eEK7vAUMi5hV3bRPYyohR6FNVTghONceb7HGcGmZEEzIYi&#10;1TOp7UJRgWKt2BmFMQ8PyHGwsyQJR/pMKCaye+XdsqeCEaVjDM316PDc2023KMJppkatKs8cKyqz&#10;HQwLuT4/ywhEAAP30YqjcrA8j6hRRI0giaBCcMSBOAPSc8yaJbyxJEpylFvJg/FnJ+ZF5OYxRiSr&#10;8NBZ9tyPNcmxyIvkQXTmeAbVwNIOkieM0daAJObXbKLRCEMKsioZQsRhUadUaBjtYGun9QhMnkcF&#10;xBlKYxO5T86mVE8elW4pRDUnHX0/8LZ3NA3NPnPrzuMveD47lHMV+415ZOlyUGk0dndsrnJu0cvq&#10;yjo5kQkM6c7aM5//s/3lmwi1cgClokHtOBQ+cFnSrUFGX7joZjtFUeOkMwb8P3/jiN7fPt6X3awo&#10;aBpMCQiyB5l3xswqr6gC2pRMAE54hKWF7Rkfm2BZbm6tN7cbwNutrqO9Gpcz2kQYMhdc3tbrpRrb&#10;lg9grI0lfXCQxSmTc3jEzCQ/FT4WeVSLjqqkgeOSpigyY/EXFXDSyHNKVdgaxj0wkBK91khYQWKt&#10;KctToqPsfZk3LG0nTrdMnRsq53AkCTk3kIzq6HzjW972vT/6k4Q0pXgWNXBZu4UU169G8BERM+5Y&#10;tKWkv5T3TH6ixTmOLoWhWCOAqTqrfDNFTfXX8lH87oNfdZNG4OS/1To0LSO1vHF410IqJylh99dD&#10;Gt55/u69j//X93WdbPWckz1TA72i6FLaYHsD5lHHQEqJVYlLwaFKuY3Vbnv7SU/FbZD114FlTup4&#10;g1sUiFymg90gITDSTGpnnxM6ssZIG3A6dS2tUstnAMl5i8QF7dwYFfA9yBkyloch/WAQTFthESJn&#10;j26EHmVavlqUxVNpSPfhd7AWj6E2rKzQHIJsHsccwLKymfCjCQk4IHSEVFfTs7W7q5xAiyDUGU+p&#10;D99X+weoInC1fCjViSn3onDLSry09IjMQwbcnHPKTYuYw5YlVU8CVpVUqjEHh1KybacWs1KmGZTB&#10;lBGW4kMASoLlvoGuvkEOEUURyYvKCI18aJBoW/KSMF9aXL5zZ25zwyQneBqnLnzn5n/x9r9b2upZ&#10;PQrvZCXpi4eAYMWFMYCEHx1A2JxWPomlUizJDpJFEzeRM9u+GqXACG+c3xgIoEHiFj5gBeTIMCCE&#10;lg1vIIPOD2T6RRQqXBYBSJ9HXhjrD2M+oEi4Uy1oI4wDJfIBNUU3iFxPgO4KymXPRzHQJkcsWeXR&#10;qDbu7YVmlmRRgIdDMs5r1W3KWp00Nk68pL0L3Kwnx5jyGABmTo+NVhqmuZ4Q2wTwxk7FQPCDnF6s&#10;eC6e8dGZSAuXTe5ijJFeZpVSYLBSZqocjeSN9G00WI1TnihIYlXBDMlWIZXdTpkXttXmdtBHqPiU&#10;Zqm8GMuGgcX3LvXpaECblsFMsEYj3OQ5fXxwdpxKGIg6+NFQAMxcJwmmynY6M5YEAkISKtlYAujd&#10;Y387q2Ivqblj9ZeTueYZrFfjjlkwOKIRcXZIef0widtZxNVBHBekajaMy6V/SNLjY7BIlZyO/ZUg&#10;4VmVvn7URbjwtOMcgQlpTjAi7H+2DYuNsypChzaSTyQpi6wy3WWdscI8MzGDPI0UebNUqW7B8SBY&#10;VYgT3COWXl88cZqeKI1pSZuMjuAJWc10qaH8//H15+G6r9tZ17nmXH3f77XW7s7ZJycnCYQkBEII&#10;BgIhdAaBJFJeARtEbEoR0Kry0vIP/acs9dIqtcQOld6LUlGsy5KANAJpzUnfnWaf3a6+7/u5Vn2+&#10;45nrhFBWzbOzMpv3/b2/39OMZ4x73OMeMZKjYWzXIkaD6M+Bc7xP/ArTkSTDwQPmMSV4p3v0nl3p&#10;Vh+NTVdJ0gG0E8q5mVFzsTTlEifZvVvs7dritKnea2anmkgmKq0w3rxTsPSXlNrtO9evXnMW2EdV&#10;AY7egEMBA8ovayI13Q9m5qtiHEw3cz/5z4yviUjvK4g3m1IiriIIwSp7GjZQlxu9X29rVoOFoI1g&#10;hQQe2fAOy7zDhA/RpKTZahKPLfEDS50FLP8zKax1liz3bpDLvla9ftFgW5tLXQbJ/2yKdLElBB4/&#10;/sIXPm9DiehQoaQT3WWVlEPPs2AQLcRc0VjGKK29xoHmMRQsTvLT1SYpagQKGoyDbSQemFzi4q/y&#10;Spkp5usAL9Mr+dwcqbUN3bCTScjJafACaUwDNI9QpZ/9om3v3bvq17PmBtx+0ezSU1kAUsQLGXFv&#10;nmLdhv8ccrGtIB0rF7SPS1G8mrQdBkCpy5CCWD/JnT7G7zLaRVojZVFIU6v7VAqmmugaiVStqkuT&#10;4t/KtWudEIs6D3gg9Sdnz5xpbmvThphUcYOY+t13v5RZkziTP5liJHvEApP/mYxBsyPYxiLDk7b9&#10;P/3pT7thv6FEZ0In4bz/3LnXPXVkp8OHL126uCrjja3Rw0xD1wkelqmbzgyj6S+AfIJJaL2Dlo2w&#10;vxqrltNGTvNIljkvDooki2zTdXjOCRYf4g2eO3d2xc8V6RacDzWr/gcHFIUJsANBG9iAwRDkScwO&#10;96ZoZnQRAWGpSsxULOBMOuLprRvX1HgfjS57aOhVLzGF7QYRyET15aVXtdhwWdHtEkcRGdZB4iBK&#10;gl3w4MYtXa6jhzmbBiAodTe42OGy7pO6fe30a+UYRx8MUuZqXuE0tDyo+/sSUw2K98iJ5skWgGm2&#10;LdEFSwny1+I0PlnPiSUiVqjFh25uPWOBMUtn9Eq/NAKDhkSyH2B1DrtifnvWkb1KNYphuEibOx7F&#10;zCxBZB8tbKh4I2aXmk/K4MGI61isj0bLfpdMez7UAtLlE0bizH07AssLJT1ymNPDSBsT9mrwXQcE&#10;SC428iC0rXmjQVla5akTbwZDVQmOboINq/B9qODxSG2oaF4zs4FN43JYeyAVIc3jZ4/ubu38rj/4&#10;R4998ldcvHb9tDZQukjpnbRBhq4tPyyxHRUmRGrQRG7rs5/9sSvnP2YyvvYr3rjwuR99euuD0yeB&#10;ZZJ1TgdEXHVx0e/dectNSfQIJhUwjDQO48mMNBc1dN9959b9WzfuKPm27Bdk7mUBybns1RMyTZwz&#10;g+mMMAAu6NFWe7finycPQQrTYDkPm6/ZY0561oqp1kI2+MBBlcCTFu5r+fQuxdXpU0Ysjq1exJMp&#10;p0k6InBuc9MuliqdOp9Ea/L3xpG3AY1oxz05xClLc6nO8VETrrNtWxXgy2XEiQogL+M9fU7wK0Bo&#10;AmXVVTp2f+fv/f2//nf+g7sLaW4NRJlzFZA6ScKJoMPDJk2Ti2kkw84fPipcHF7G0i8rzzCxynrL&#10;dsDySj1icfJfRS6/NJ6Znb8imnnX5HOmRiXWxixXf1ie3gpotnNGK6apI9aeF0+ef/z+B3/mP/2P&#10;Nh9cO7L5mE3xhMHLg8rlDOCbDOsHhFL2XbvFxyBsBZZIBHrLKF2mrx1/28MJaYZkHkSShYoyGldK&#10;ODH97jqtFNnyXPgv2K/2B4z16vWbRpUFGP0ntViS9vvPnjnlNDDhUgPO6mkh/YSQ0vDe6/rloPbp&#10;hTfiNQnYh9LjD51rMp+XL10V2AgDREB6sI9oQatr0Oe+CstbKy2/YYtUpixv72VVSE7LwckBVKTN&#10;Gph9p6RtaHkY14iXne/BSU7hqcmzsDecStM8M3XNixcvY15YnOzPEnzPZm45zm54HKIzQpp3PvUJ&#10;65Xw7JWrF+/ev7WV/t4+3HXbB7hgQ7HJEz1Q2d3AFv/w/Y+/9O4HyhcOHoDKHSFjqABi49/6A987&#10;DAqR9DbtauwO5OkF79+o2RvKAyq8VoxYz2wjpTJp55nXzr311ts2w1QF3AA3LYqRWayXzDG+7KZI&#10;azJL8UymRKnNA5keAGkOm2EFLvzJDBcEhyJU83QPLeDebRmASRnXcdw9ph1yRCXAgQDIe0qX6pjm&#10;Jl15pV/MUw7KHco2jxDvlLwawfbwEIUZ6C9+8V2LgAK1T6y5zd17jltv9EvHs+8DPelZHD9+Ejvf&#10;WcudfUmg/Tr9B/vL0kfV4CG5oM/liZZ6G70mePzIVtSg98MPP2TOrNF03Sp+KCbgTNARshSsbR/R&#10;mZHwgNICLSxDgkVKHm+oT9VzD3VXSJqq1YxPZYtdKtnoKpEmWuielj5X9f0jQVY4OILCFz6+/Oje&#10;1sN7W0RgV57PsrCgjcksVkn2WugUMU4zRE9qpCYILvfllhg48KS9kTZUYfREvJv1zK5WZ9SlipQe&#10;xzkZxdSlbrkLAByOKJ/UCRq8N/shVKD6fpX6GeX8HuZsrIyzJ+X+SoQnbIs0tcndrFed+wPZcmqn&#10;Q5mTIP2f2qdMKVeGNg5SRt9amgxmIpUeJ4CcJ+3Tp6VSYr5VsxyAgi4/24OXuL97xwdZe9puGPk6&#10;lM/4wyrKG2ABHVOZs8mjMtQ6BiQtX2ZM2FYJU3HIK1NrDbi9ScWW5zFdbrKGFQJvbPIS8Q11EwqZ&#10;ofgxvSON9krd1usUy3xQuhyaOZDGSSlpN1TGFkPQ3Su9qcTaSZZBQ6dV31CVinbKTE7uiFtckmG3&#10;TPdOwMYCj/GUCDdNEbDtY+2dBEEKQiyG1TXPemHKK5jBrpyorxhpJ/d6H1SevfYxbBYgw+wJqt2V&#10;UzkVo6l36jiaLjqmiengAXi9fxMaefjIRE4+M+DQss9RmC/37IY9sl+WwJxSe7OgN8qiNZopgW48&#10;OjGqJOcI4bMxSnh1f2RVOVtTB0jy/6gFYNyGH1IR6oCR/r/QAdzFuleotn3ijRfoQ6yB2rrTDk5R&#10;fe9SjF0J3qWLhZ7x5GHszVWTrRXg5z7/eYs4wn37cfWAryMEUzkge91+ucIMXXWWWsq8rICnkt96&#10;MirUPzR2wESA6yagrZeROt2HWm+lJTUgkIFFm2IPxdH4Mmrm260hQCXKpKLTh5hKe2spIbtgqV0R&#10;xY4dqdYOboWaoloU2IbutWf35WtXhiLbmdEmmozK7Hf9kWrjqFix8pUnTx1FZU72ofwdX+j+FBkV&#10;gbd37tymLe7xeWxDVPOkQTTLYXVXJsgVBFIJJJT6KLiVQRsNwwqRx3TrogNwifg0rhjP+yA3/ZOf&#10;/ITqvzFrwob6DoXajELmTMvs3/tO2UodShpMdf6S/1rlVUObWUKdlTXXLVRzzI0NHyclElBaLybx&#10;iQ5syfvMYeQsuO8scA8WoZtH+C7//CI8wpaZVIGssjmqbj7U/OhRzxwJAVsdbIE4NDWNI4NGAWJJ&#10;iXZvUwqcCAE/anGB1skVGBzt+XBvepIo/6R/u+ZIuufbeUDbbeWjPH4CALMCLNFprlp63w04Ru1W&#10;+9THefZ1KEzIv7oPd1wOqzx5a5U8XPO0ZM6eNcWGaMGL4ww3kWs/zrBEjmBOB4stPV4oXoNC3asS&#10;sF6SDNv+98FmavyKagkGgAg6ZPY7RuMG8yUqb0IPZ4RI4q40Uc8+DCc3KTrvBB31y/Q55s4b+tqD&#10;9uXxbR8s+LuW4dbm7/xH/rmDb37NpWvXv+prvubEqZP4d1OvOpJBizAV3uSuCCULWnb8wk//zM/9&#10;5E98w1d/4sLnfmTH/QufeOtstNgX2kfSp0q7ohCxnmOVRMdukIR5uZMv8PFHF7QarMVWO92k3Osc&#10;m9BRqy4D5W4B5Gbfce9fzz5tqfJwzaTfQH/qyTtuDXJ5MgnzZaCCiKaWZp1QjDDH10j5gMGeWmPW&#10;RmH+KC5agawH1tkn33m7o2eKfcfjqE5psaAHP4qA4QpZwFljvh0GpiLkqbniBVdWvscUZrF5zPOV&#10;pFsMRimIcts2VJVmHiwxHF1QNukOScD+Jq02//7v2X36res3kbqjZAwdoAMovHJIY1Vyz3fBr9RK&#10;51EXL2PlW2qUsR2QdOhtZ1JWbDKssi/zVL8c9qzQbvtrvvtyPOP7YSGEb/ySkGblfH5JSNMbPay+&#10;4u9/8Ut/9j/7j7duXzyw9cDOZGRSa6Snr9oTnh5UlyA1+8zHJfx99/Z1+dGBEVMMq/3ynoD7wQU6&#10;ANYNDG1EFeXZCe26R68vy7fT3iwfrIZulJf33H1wVw+c06dOWjNDxLM2MGyBv0xEbIj1wNPgYM9o&#10;rkITKgZx9Pi1qpgXz15e+Oji0GeesmMwAvOh/s36HAZjSZXU0EbtkBwLg2+725vuM7DTtOqXdfSY&#10;Z50D1l9b4JYeI9/CWqrhNblK4sKCYVjCupNjibSJM+KhJnxQZZ0TzsBCb12Zk5CgCwF0kcKp41eu&#10;XgJ0c1fv3L35mc98xRtvnKukYtcOZAS5c7fHS7HWCDTwT/ToeqIN17Wb77/3keNOcI1kdPPmnWPH&#10;TgppkpLZf2Dj3/6D3ztieMvidEj7NxBg/6Evfek996T+GIz0qqRpD9zJSjYrM0DQCxUdm+jR0A/c&#10;QQQY96/B6oFDVJLjVSWVncx58qbDweD970xxOMQ0rtp0Ks1Ls9wDacgDcPe12QJ7bTyzFYaiFydq&#10;jFLE8YkLmfslwd7Bmc1V0FQYl4i1f0UZhw7DliIO8Sra1YuA+9hGdRf1voilOjJfcwMRWIcOVM9p&#10;EPtRNKo+rO232HtlG7Zq92kfTtVmbDTrwP41xa73KoUaFujKzBEUrPXWKuGsdJYPPamgf2Dv4h+P&#10;vK6fdNPAsQ6TGuH1cZaJUryClgKdgbotpgAnTKTRHQo2mYr2anoGI5zYpoP8g/cuAJt2bB0gdjds&#10;onbmethOxKdQrlC0BTBzHEe/ZaVKwrOqO2cu2XH6xXVlWoQEl6lyprq2mAOtHpaoSgadUodp44Xu&#10;YySpq3iyDozVmill32uEhTpz1rqZekj3sMmLi9by2ldTLKdYjRpqRa/uttK0VY3jg8ZrgZ/l5nLE&#10;rckwSFthOj9az37jmkDxgKIXWL+6teIrT/c6TG2XQ/UZMVAzsuyOmNYzWvvTxKO6Ok86gvq2U6dg&#10;jPDJ0iRwMDCzWx2N7uDDVmdVDYU4xiFJwRbuONHAsJlEs5hLuKDUiVjm1B8LN4UTc2A8EBBaWrV/&#10;nQSRMY76Vh1X2nqJQUUwjyPiUpElQnO7eNS1dAUrBJqOGTkBPF2JPbJ1j+4/JWxiSXF1eK6Ov+Fc&#10;tZaAN0yG2bMfuapjxOMa+UAW9BWP1JOVmisVwP9Gl6riXAStJp0vhRIZI99qLDQrsVP5Wcq5Q7ap&#10;kq/GDnzZJ0Rs7cbBv+8agTnNC8/rhFj6jTKbsD/54zK9GPNTks7wyQMRjzV2q/RuGAsBSzUBnCI6&#10;9JWp+suduXWTV1oRUS7j89hQe0krvVDBQhIDriGjfSh6SyalogtxFBTafDiuWEcei7EXHxQJbbd+&#10;cw7rk7Qh6+1+lpoiVY9lwQz1tAppjSRxOn27hSq6Z3h2DlDrUxD8fOvJwzgzcQaGfucpLl64YOY8&#10;L7yT4+Bcb5/Lh7fPSr9YUaBW6AJe8RtnzyAKDMsOZ5iTkfyd+ylTMXCnjcPJT1TthOKxim/9xW9U&#10;b6cSiay4b/ft+3e91BGVDWeqRhdbKsoetN6gByOglxx2vvUs0DyD3NydFi5+Sn0KxgTZjQP01nPG&#10;XUelHLtgITH+vl9dVpdTZSorKmDdSxZHKFrAtrNq8V39ch3GNggzkwZgHb0krB75hJw8qTDDawpK&#10;D/CMH6xuKpkbRQKj1uJDa7o6IWyZRteP0hC06dgLeObXRqJKsyGNRFTn515pHqvnyWkz1KOJNwTv&#10;dl7OmMrdaOpDqlXdtkfimtPpZgIgOt0iSFScMK5UQCGf2101M3VPjpElwJFgAb3Fy6pv7Mrmja8y&#10;4+aVDgLRl6HIJ51wyFPbONZBJ85U37VPn5vrJCiWnl5Hx2YFRS2k4jGbtFPPvyMrl9mfgop00gJ0&#10;pl5xAKUQkNFiKdk0IvaLg5ZZWRGXr0QFC3SU7VEoDXvrEBh6cOdL54Bs/xEHSqTQvir2owvhTUHy&#10;MgAU//NkqwmcGxvSHpR7G40fbH4oyL4MJh/D30fZQZVgVU8VpSjCKc3djRUvbWw9eHT/45sPvuN/&#10;90+c/syv0j/jK7/6q6DdpsKFY1SN1xt7br5rkQ1M9NF7Fz//sz977vjey1/80c0HF14/e5LaDfLn&#10;iN8IY3qEIt7cDGPFVu+4K69ZN2mwwIuacdeJ2PQ/O3zskB7Uw9kuC1HlrPLajoMh2Q0vYqi7xXMe&#10;kS1yjDjNJ1s/jZKTQWrVGBUTagqmZ0AkyWvXbmQDNbdIoikySFrkM0NWTaOs7nc3vdlUDefw1RVw&#10;Ba61kQAheYs8jFXB+7SA7QIJNMnVRLEGtLLHHz59uCUJcEiyqAY7bfaFplV1Fa/QN7VS6TZexBHW&#10;W+z5C56ByWGUv+U7/v5v+m3ftfP02/oCTy2rOe+JZwPOaVdda+GxVTX8tVb8sHLKwBZ4JvI5cdqy&#10;Nq/o7+u0nMi0YH6BX78kpJmts4KilaBZTv+XWWcBgn93lmZbNu3LWZrt20uO6Mnz999970/9J398&#10;69bFQy8e5mLu5hkm+iQEJfRh2W7pXq+5Cr9cGK+ORg/q5wntWJBOukjKEjlkrBcpsWKKAH2ejx2t&#10;xKu4veCHrJEvl9rJszdRJ04cBcHvP6hH84Mjxw6gjttfMzix94allP9Zp8SGcLv7EOAMlcBkaNUt&#10;sGRNHz94+uCu/mWV263Iv70ynQbXrh/+TmZnFel5wYCnncGJKLYK2WY0paPQObaX9MiYDhO0A0bm&#10;z8PuYI0TLHVaFZ1yOKfiboGSvBLsq7DUyBCLzL/HTY6KTFKuTD4Y9MjRg5evXrj/8A4/+fU3zojo&#10;pGQUits3z1+Kq1bXDRZYoYtCLwS/XRyYKxevCWnYzqoZyIhvwbKJygCSRmrrT/7L/4yZCMmI/B0q&#10;P6Y579op68nBb4thBQJ3BjtWzb/7C7B8+XLcggOgSukWVkB+plRYGlyhYygJruOZe5JpZ2EEXa0y&#10;mPGtE/gP0MoF9G+iumRbplE0GpcBcx4sEkuMpmmUnh8MyZjOWSWUp6x5G08aeN4HTY67JTX6XhGx&#10;yhWNRufMYoL6dpStaHEMDpFN8dGL67wecELkDmw7amgqJBeKPZyg6wjnca60fv5QAr7D2k+4dru7&#10;BVNgoSwOlbHymoDzYXX7oOq/RyCc3XKFSdESLG7ZGRnWvBgvaKquZ5PEcEodaEONqoE7N5LSnYtB&#10;tIQW0wWoq0wol5ddOH+J57A/WvuRBrktP4fUUGIsZZC2Xy7tfBkkR0lHb0mkys3F88j3M4CNhrd4&#10;WKMxmbeimkVsdcXqVaaAe9vaLCHsITHO9CXbZw7NtRiJyzs2fYTY66SxuyKE6VeYwhrh9r3wgFTr&#10;0nkhx/6Sb13f9KVHl7zsbBuLgZm2Ut2YUfJZk65piaQ280pxKwYUsOEZvvIts5ZC2f69mkIkh13z&#10;H8IaxKBkbBVY33ZeLnlNxqgzNdKC3IIc2mqwZc1XFuVfQcAYiOnAMA1hB5qiHLLUGeLLTG4XUerx&#10;Lc0KxnVrpQ05dViCGcGyZNs5ikyX48dttFRqzZWHtGy0dc5hiXs6qtZLs2uBT/6e7Zssv/FcOLfh&#10;xSCqv+Eew3sCd+uh5g1PGDI58UpQDO0cEBZkQuejgFclgGixRdLpCw2V90ibQQQoRWZ03d7U8MX7&#10;95z6yI1rElemcYiiULsuNzw1bABCNLZgginsJOyBmlX0i0H6ShD8aYBIjYmyemIOVKgagwyYYgm5&#10;U6t0uTigWxpKIrspWQ5QtCTc9qj6JtdrLHg/lRNOWgb+BBmdsLBjdfwDiR2g5n22aNSla5uzTm6D&#10;idErR+vZ3YBbseSGtBXE7pfuvOtUVdVh4LMm9k4DsPaIgw4OW30caKjKyGzIBoB1VbAMBatUAJED&#10;7qhRYjzHWcTj3aks2jfVTo6sk0VkZxsooaFV5E+mjO010DrMqNCiATY4SQ0umpeZjspCo+xKa0jZ&#10;1QAEFFy2M18kqwhQD/4vI7AJZHUwNwgTutgjppWNnxh+hwPVcLaI02WupsU9iPlXRr1+FGXOo/Xb&#10;KR0QSAgj1WXiovwNa46tGE2ForLUlZXU12QZ7k7utJMVp9SoWTh8QVD3qPoHSagUz/OeB7RDM90d&#10;bwq0lv2x/p7Cy6VNxj2u1o6j57yY9Z8pnKLqekbl2M32FLcQyzJcZrYIeWx7lKqNPlp0IEaZue6M&#10;r69aVOEYy+srC9N2L8bLI+4fVqkWDR7XiRAmVd5P/KbHdHHLsID6iFVEahQM4AQPZd7qBPH0Mayi&#10;7h+TvI3HOOqglpDtIIAJqitG6hyZmrt0XSeruVnfwwkN1Iu5/07nkf1wVFRSNb7LAgtYFTO7Wj+F&#10;LWrJOvXuhSPy5BsKNWltkScSI6WqP6wJwV6U4BFlKWESrk9hf3KGs+brC2Qq5Y5tSyfi4ix52LLc&#10;9QlIJXWVldencp+O9bB/+25//hzcVVPgdNJKV7hm0IZ4KVr//omi5+NYHqBDMomEYhmEE0z33bu3&#10;jFuAw341kxGeUQ04EV+6dOfrv/13nf2abz547Pjb73xys+6Rr9SbA5GGwxTHJvM2zVd23L5x79LH&#10;H288vvu5H/kbjy+/j3g291yy1F8nvivusqA6kNE9k769n0z/Lipth50943EQ7SXpWYlzfC3B9jRg&#10;ZvGW9IxxDkepRny7a0XHysSxntHaGOnITSh1vTXnLIM3rQTLOiILfucULpIcLsS8sdydT6+vd7xY&#10;KlWb0z02nDHrVPRZ1DccIYWUxUKWUCET/c37KbO7Z0d/PWrr8RA1GhAwFedt0hUMz4aihUVAKBnr&#10;wTRYSI70Azkat0Na1uN+3a/79m/8ju/aOPWOkGYpqS0oYeCq7bSbCy73Jq93WuIkRlcgt8ilPf42&#10;nDnkh8Uiy63PP+2fYcqsb1/FMOO7Toyz6GrbMj6T2Fm9cfq/+dxtEHYl317R0xZHrWM0eeWnLz98&#10;78M/8R/8ey/uXj62qUEz21s8X4Aqzc44W0NbMS/YT9MtmafA+TEmTA2CS2GlYzHs9zzkIUpaCWZz&#10;dWjIB14glHxg+KAylf1nz51GxtEMQ0jD+Qc1g+1KgKxeKzMsxsptCrGNOwdDFbTzAbEaa1H2nuSA&#10;GSFIaHEAGHXJtFY9lE+3DEYNMiGrILD6BW/arkZyCUWyMBMoZi3rWdloNW5Fu2DfDY2er9c0bMaV&#10;JYuuIgCG+nU2jcTSqAvEMKz/+P780meAhWyGIYpjECBem6YpFU4eg9cz6tJP3D6f6OSpY5/+9DuM&#10;vNV3tKYgC8Qtt4paEjj4+Dkc4fZNUtOpTt9VznLvkTzHcui4dD596GM7Nn7gT/6bk2dokdl1445n&#10;iKPbRt6Oxvr++19CQjh18hQH69rVa3XFrmoio8nosyzwF6MBHZw9WVU3g3TvDnnQvjcQk3F7rWKM&#10;Fy+X5qYF5uzjMduQnYKDPjPNvqY2Vx7aeDqCDwXdT8cDrI3yzok4g2wrBRYU8IYBjdOp1Cg/YFlA&#10;7GW3MTdq9JlU2go5nKkMg8mL/DB93BUjVgSST1O+OxLqJPq9JWRUoOdxPNSEs8Fvk5MwtcWGKZ+E&#10;4tvwHTyFbRWB+6zVHXlwAje7CzKU4zMV7cH5BLKn78ekwosvZudX2DoMtDo9zzsrrRMTOc4ct04A&#10;r8HnG50H7PHKD9UTOdrL+bxMO9LysrAs93VBWx4nxEE2gaRnUl+eSRiW/zhJ0sz6HJUhCT7MuR/c&#10;za1bVeGCW1vAGF5+7ckG7CxP7RgzidUj5sH7oCKZoavZAXXOGl71sjNWWDZ6OkV4pjUsk6ma8tYD&#10;AqccnkmAlkMvvTR6DI5UNzC+MuJE6b39B3KqFCl99NFHb739tucpk1sNz5K93xJ7F5EOOcHneOYF&#10;TFrbwlgb+Nr1K6oUjp84ZmE55kc2oslPmUSHtU2ge416Sry07LtY2y/o5SH+KhfFdFdtN40dymBs&#10;z1SGebz2EJnpTdmWu32LXCkH/SGQ/vr1W5yBCgqHODFFU3E5jN6UkZQHGDVhPS7K76GRjHAwsY2w&#10;EFC9mwURxY57JcW2TaHOouyxsr2ST6Auoj7EpQ23vvjuuybOsPiNOMHaOz6Q/NTPcBf443CKqFYf&#10;f3z+zNlzrMGw/+8nu6R4ccrc3V6t6EWYO2lBQvZynTUW5kOLQl87czppxD0oVfXcYDGNSUUCOa/N&#10;tV1Wi5ghz6Mvnj33hqjGwq6ILhQ2IX+qDJ7RNvav8WmfloTrwS0Ov6kus7aPIJyTBsrRYG5WzOwK&#10;jpBVIGtkrE8MukEtI/S32TO7AQdst1UqoLh99xb4xwEvHu5uLbwByeufl7RLtkIPRIaSuw+UMqrF&#10;nXMkrH5FZP0XCZMDwdiYvppE1fb4qBGbTZRl4Kpwi7R5RewBXftlIf2DR9dvogHL2capq+jZTnxE&#10;Kl2ieyeynDXjbm1wy2ZUtiJrWV0UCOIo2oNzoxPKKvsmoDeqJrlRnUlDyHyAYDa0wxplmIZSDFNa&#10;ZEx4QjjH1NHMlQFc2Zho//FILUutJ+vpduKkNj6QlwqgkQHOoOmXGWAiUg7lQJUmoUkK13z29OOP&#10;PuLIaivkUpCRaCqRG0csaAhLw8MW6243rum8b1JCeZa/aEkgBUSDfMTfLVtuX0/JOteq6mTb02Rw&#10;6N2euRarq0IS1YRB5uONLg8u3JPpcpt6KXJyquiLt21YHHhRhY8dW119k7F5qUzOWxtePg83blI0&#10;6GQ0P2rabRDcp+9tioEVTFZ1/KsOk9lkaCYamcU+eSHDjKIsBrN2ZmEEkEU3rHRwH/PlXE/V2m1D&#10;JUgAwwWOMVz16HBymUezDj63LL3dVA9zT8mBpvXS+EZkD11Xj2yFD4rN8sh+P0wfb5v7Qb6SqGOU&#10;NuOw0jumgym2TDyL9cEILIAWdvTkwdM9NbappbdnZxBNl88dv9MZoXKsNqPj9PQ1kXyUAYbFjwyW&#10;w4+NHv6nEpFD6TXveCnwLoc8lDooXJzMsfDMieUBXVKBZmkxyEcPH1Jed/HC+VzGI9iJh/i3BmTk&#10;wm5GgU5cMVW/N986d+KU/loshPIDCUORjzSUD9j36OHOj288Of2ZX336q37165/4JDXXtipvaLO+&#10;mcu7zt/d9oNFa7Hb9L3gCd66+NFf/vN/5qOf+jG3sjavkJbOpA8Wt1jDceGKwEsjr3XrrkYjDpOk&#10;RtVmbRFr0VaQS4ur23BlJFYg0baqm/nwpuYeCpSG4uM+qqs5tOv+o1v6gVh1TDCKDutkX6z8IVIN&#10;6opljkQUBDzareuDuI/cBrTboycOkYBO/Xaaz856E4MFn4WkzAK2fayxou5c0qLKvKlaSEXKKKM1&#10;RKnaZQybYLKCIZUWG5NSfoq+wsAEkyR8JtCTP4W+C2s//St/3Td8+/e8PPkVN24p8S35GT20ytWl&#10;frZ06sJVfS2+Wd7GCJ86O3KtlkxOSemyr/P7BcEuwYPtetamYbz8Qbq3KQ+LY7xCoFWnvh3SrOuO&#10;PMDS4VohzgRQ2/HPmpFy/iWQNz5+/8If/3f/rY17V0/seebwqM1O/Rz2hz5jOylZHLIfrpeo+tiR&#10;Q0cPHnhIPn/OX+AMHaCnW5ifNISPCjyMmYj09MnTjqrOwSeqnnblNR/kxD47fuIICSHqXhxDiRob&#10;0mIX+6sut7DNxuCEBlAmRLSMN/uQLyFiIdnPtfBYZmO7SidrnHNvVJ3UDmiPNcSEqgiG5gB7Ag9V&#10;vMB/m+VtubL/oQyWjTVrwWeRp8ObsRoN6DC7xOJD91LpDNcmIOkuhS7D2uWcxUGYvKLvrY1CwNq4&#10;F0cMdzrzUt/IzR0Ykrx0LpYjQs0MSv+nPv1Jwm6D8KexhrYTBbGe7jlU0UYim914/90P3nv3A/4V&#10;gpjQYLyLsOPFyrZQCu8Jm33u//XHzehaWx5mvEDYgCpYJQRBep7HfljVNW6KWRyFsReXL19mdDiT&#10;BsxGQsJCP+X9iB3c+uOHoWhqEFLk5BgRTIDJVQAbgud5E5+5pzTwzuIk5JftqdnIKE4m9BKBcLJt&#10;K8vBntTlJ8opGKlDbmivBODUmii0oKUu886nH0lsap4PHMaU8pwyhzhIkxYPFSgdlGWX2egFY7Ul&#10;BxIt9eOoCUeIahfrtCr28V9RR2fWyhrxY/xxMT2mZ+jwqwppHiZaN5yBQQvkndBsdCBtP/f+si6h&#10;TzZVYs2jKDdxwqGUZ0bHZghj1dd6GRRPjQbHjwdUHaRynWPHfUQthKfCPm2NqXMDyFphvh+1jZgt&#10;/uhZaje78zmGSPqARXHV0kzwEyfKZ1VWGPU//vcrpMRN6Z4hcOXvxoH2uUsQcO2cBu1ZHJWqM6Zl&#10;5MoP8HAaIiSfiTYLj9lUwScQN8U/AXoUu4TJuRLj4yYPkPUsehksoeY2rM79e2CeOn6YXOOFPPX0&#10;uRijLFRkjrGAi4rQaYE1Pk3NX3/j9UzhhJKcyCFSNvL5N/vV8yl9vmE72cZccBtM9GVYDPZKdNeJ&#10;diKccBZ01KQdomT4OCfq1N43ieM7LrtJsKVeUZXETEWDCYxsvWMTTHLzxh3d3O/ccuIH2VI3FTK3&#10;eHvYtl9n4QiMDIrdHl5loH60qHyYrVF+g5cwTYB1NTIdbcCpCZkGnSqFEkqeEtWl+BkaXakpz/3h&#10;Q/5x4Q0DB70oBoNk6zg0PaNGfzwyQm2eN/DcFlPR231MGnpj0kaJbtglO0U795lIA2NsIz8Y0o0d&#10;mP1RF+bmqhrclnA4cI3dvXXbTp9G8jUgmrzH/hMnTx85ctwtAX5cxDO+++67iusc6natyULoGxC3&#10;6XUzi8xNMWbKCg9Y/8lgDCiwUtjMmQnwFnohPt1itn8nAV3PQYbLuh1ebems6ZDyxClBPrhJJgQ/&#10;dqfZ35iU+pZ2TBWHGF5nvyKTciYbgqimRsTix62N50bXJtP1xfF/7nX9v/bxD4wrqm8i8vFFUsV1&#10;BevHKnV7ChU8SDlwNnpj14taZxXOFQSODozk3pBOigCFpwE9UMAYLEWGdvQHH3zgYatIOXBQtHNH&#10;5cmTFDuGu1PGjxmyosy7s8N2KPiSOUl6q97EwvLxCVZ9885rV2lk6WpFdiJRx8oGdkCUbktsxHLc&#10;qErn+khf2CzThaONOlzqY16AjXrzNt5a4jPu2c6CLCUw/ZJ7naB2kMrGxuvnztnpq/uNX1ZxVyqs&#10;YnEcMCYAUJYFIJbw8qVOA9NUOcfGmPPYJsQl0bNvNaGvICV1Rzv0uV+QsleWHXF0srJhNpW2j2Tq&#10;CwCHXIG+NH2Q89sImwVYphl0A7bD7Ts3GDN6Wh6XpR2wv6SlV9ajY7TInSkr6eET42KPjpnSmirT&#10;knbdbqPORgTwBc2YjhRxWIpJFZaTX0HRFFQ4jBOb6rjfyOzD7VBUDh/VyzLutIjd7CigQsf0Asfo&#10;0A1EWQDPJ4aJK8BGTfX+FKZSYt3FkwgPthjELZ43NfM8icAF8eraTSXxKt7NkPuN6R7n8uWxw8cf&#10;39eju4437GnEhHExA5jjl1JheTC7KfigrHgGYz/E8PRrp7nE/qrI46YArKa0Hcop1WSUsOS1d1UZ&#10;Kkiw/dMvmXhMn7GJrmu5G14buVGzGqWMLRst404wSrzAEY98SW9IQW8JnBfPq2bcRWEKqYG7g5To&#10;UZ4QKk+46cHGrZvPbj7a9et+5/d+5Td/x/EzZx1FdhhlHyFn+ZBITOPCVpGYppe+9xHSnr94rLHv&#10;5Yt/5b/6r97/7I8ax3Sx2eRd0yFNqDScE7txcol5/awnRKHMEsXR+3eXUR34gG3sfHIEW3j2bH6F&#10;TibQWftnL+hdXQFjA6GvXcnKWBouWzOvZtfWrr0v0eHdsT+ZXjIV9lq8mmQzou8YPkaV0Ajk14I3&#10;uGZE3G4dBkId2GNw6Clae+PBpwqzmFpu+xW9MCbkBHjj6SeCGo2ybFxUSf+FN6avs8TQWk6cmZpQ&#10;iWoqQhr0xLxbVNI62d5nzy9duSqw+dbf9j1f8xt+z+bpr35QRVylO4v+vcKY3JK4CaG8uYJzUkyS&#10;O37HEKgXMlA6onN8jt5whPnaDmnmucrazAX/v0KaQdF+aUjzinwWIFtYOk7X/6+QJr//+c5L56/+&#10;5//hf/D46gf7nt9FMrZ3YLXTOPgx6NSiGrwVzihFKXm6JdH/kAIW1AySvlMRyP3HT1HysOKPEDzy&#10;0HTaZ07BWJsnT6iz58ruO3YCH3XjyDFVu1kCgedInMXlxwjMj0023O9jXvEH7961357cvHH78uXr&#10;OBPcLpB0OyV9RSurKjjrsOiCGuTKANfntDBjOiiuHiS1V865DfarVoo9ZNVNx1TBPSpBFxaQ+R7G&#10;5NKRD5IfRmSg/NI29PsTx9EoigVWH9hRBN10pmsh7ZCd96r386fAMqsS1lb7zgca2px87bVTiVju&#10;xr3a5RgattfBSeqiT+edwuvlo0DU/Bm+h15A927JkbwA63t5IJRt46MVat64waTzNiMkSwP+/P/w&#10;fzPHI/67w1m4atOtGTc0rRLy6qZUkcVMwcTYxYtQhns7rHSSTSH0Dpup7e7088InD5/VuPxFkOeK&#10;tg1i24Ahm3O6oKIWbJQ0kuKdYFRUQIg5Bcwy+HPH46jVcmQ96mRpImVNVGmw4jbkfDk5dtfMIcdo&#10;uAemp0vt32s52n+rON7NtKjHanuWEaQqF29WqkgZryLmyXRBUWjQMsy7jbMxhKXWjk8PE5+oI0gj&#10;na48I+Mz3V5zLFoSkzwzm8lQvuKVDV5Q4cRkfgBXZUt4pdHNPRLBzfZ49FPWnDmYwuZ9Op11DlWE&#10;SguyAMy9Rg4YDrrru8LidRSCE0dPdkyOQvpYQgAlcUk2lQ5yv/7k8PPqNbwrBuOSlh9x0kzp7UBK&#10;S4B5URhiFRmA0XqwNFJzXDnxYp5pclJNfxB1GMqK6SXQ6iH4gldRt9miGmT97rt24KV3HrdYfZYb&#10;8DDTwJEGJaaW6m2NOGyN+nW62YuXSXao7O+wnGLZQhpRfhoDelNMV6WkQusqmrlbMh0LPPVfWIXo&#10;SO3sAAxN0OrtNbeddzutyhfWm6kfqne/nAS6dR9KKAAixq15a/wlUEocxWWmx9JGe0sMYPqgcUuu&#10;X73hvGFTAGxctw4FMv44rCMzPSu6INmP7pbb5xcNMQyHiXzgEM04F11PlbC5rkx21vDUf4IJwuv9&#10;MsRhusQOW5Ll5bpxUe773DFhUySarkMZ1HUFcwcF9AghWiPzxVErb5Z6Xrnm2WVZNuvBcFQ5Vtmx&#10;tVdmTEP0EaNz23dqNjTSWyubv1Az/c6tE8sKSQb2MZIYu04Q+9pfa2QrwQIARXc837n7qU+9E9hf&#10;E4/ESBiESVVVl1IoMmnAluDQNay0DNSQapqyvFgRLIXcjnbQyQqYXQf+NIVSz4RJFhbjJuyxBrDL&#10;pkYoC2KMmay5ct0SOY7eIldmrOoRiFpD9M8CnqZD7oTpHHbugxs3rtlsXqChyyT0gqiHz1O1leFm&#10;oBvnUVM0NRTb/LJicYkyWvuHc5VyFCp8KpPsAUv4jgCRzzKOQ1HYi9KziuZ5utzJaWiz9+rF66Ll&#10;CH5amKWgFXMdMDcEKqWD2ZApL8li2cThM1KOM5uBCY9lUZ6ePfOG5VdRVJpju4GcKpsq+J627gya&#10;Z/TjhPKxF8a1gJ6k3g6g1Xu6ZFTwULQrIU0Z0fDT/JIqZNQZKt3mFsstJi0TU9IvPYJp9StPa1/w&#10;/4anR7br7uTPOyNX+8sKC3uU/EgbR9TMRi1/JpU8DXBe6HBaE8BqpByfmFpZuXbjSvK0iirBf9jg&#10;J0n8hISaUTEK0HmIx8DBHUa8Rrfnc0Zc28Cm2zvVRNypcI0Rox/ZtSEKBmQQKiC9WLFfslrWmxCo&#10;nBKy2SCagz1H+hoEJz/i9XNnHecezKDX4oQh3FuGcwgFW0bGs0QokGpeOfogc9U74XdZSCGWMobb&#10;N0cAw1hV9YkFmbJApmkYdwNdGY1ScEeO1jvmUT2vPN0Ksby3HOwYLgs4wkbad9hD95IArsA1BGvI&#10;xSsEak36pdVlpw+2vnv6MtXmmMgIW6oW38XNxZmzZ5jokUOobtYcuu3pPjSnSSlQ2OLQc6otaQyn&#10;yQ4BGOwJO9Hs58MxwA6i+wTTbyiIS72AhamHT0wzvsQDJYom2k7MeXomKH12/dGO7/on/ujX/cbf&#10;pX2SxgRSD2YAOJVUdB8zlO4sddBfasGt65dVa16/+lf+/J97/0d/1L1m+gbKj3u2UfMQn+u5FhZg&#10;cq3l9JxDTUs6Ta1OWYGlDBRjYlhGuWVTIpuQD1BzL3boU46ADQkSfUW/yW+YPB40LUm2FbHHpUgO&#10;p8UweOI0oJyTenT4Kvz3/WhXErVLY63Kz22CYus/4G/K/DKS5S62d0SwdXWS+WzZ6ep6YjzOIQDU&#10;CywKO5jm0ZZtOZwcKiCmggZHWzSD5v3evdVahM1xuUWr/rpf91ufHXln7xtf99Yn3nH09AILchzh&#10;oVV2OPjf5FhirKyfG+vpHbGq9QYcXBNV6DEHSn/7ckgzg/2LTLPJx/SIk6GZr3mcbMT2z7+Y//ny&#10;p6yQZpttth0HDQlbvcaOvVcu3kI8u/3x53c+um7Dl+OYrHIhFmcY1hmJd0+6AWBBNdtoSmQPR5vE&#10;2D7lOeozE4+UHFrHE/ylPFW1KC9tDrGq1LimqXADGjSWGIQZvmb2LYjSVlUOiunzE2Wt+RI6w165&#10;cgNryAxY6rBfKFYudM2mVgISzDd1Su1Oe2OL7MdUczl9GCU07FTRRlwxbiSb7I3LY2ffOEj+jXXZ&#10;EVzNh9VljY3lYUFw0bddKXOxEmLWG/+Z47g6PdjQIjNrFOJpKKgVsB5J1OxNLWHfAQciUKkKHGvs&#10;zNnXGBAG0Kyt9PrU8VqcVRMAnt5/70OwrJXOFI/YSTQ12LZFmr7/9KkJRIhqBNe4J5BbvWS4+hs/&#10;9hf+9fGiI55BU9bicGdOo0WOX34em+KBXaUjbcPa79RwB+HBdW5Qc8zw1bFELWD9txmfpy8fPeBZ&#10;tgcWSjSJiDySCt0oIU7KTPw2og3x8ExSZ3kHN24Am6s7q7iTWnzp/lne3av/P3Jn271mTVK7N1Aq&#10;YC95QUm0aMHgDUc7U1hiJP6AsuOJJax5dgpLJxrVpEoa0KnEGFx5NpjkA7vwILEvxwPXbYn/2mnG&#10;uQhodPoY6Lz+zWK2VdC8Mipj6Tr6cqPjnXdKrGfvLHwqx1fLSL/0b4VHKkm8cQIMB/+yGt5u8tz2&#10;YtBZf6PToMGffPF2hzgXZP4WVs1R4On7U+ztypo3GtpVPt4pnIdg8YmXagCcLmQaWZUNVCv/Er5v&#10;AQ2lPmqWWyqv88KpEVPdqV+x+HBWC/I76kTwVUGwEKIDUcBQimPUSPEJSOyZBKaeSRrwYFER7w5z&#10;Ju1v+98U1ARjENyiRchXFUSBQ24fR8xa4rcz4cpCDLjHRLqI/Tn9DfgI3hKJKxEwYHMNLoo7pqNr&#10;iHcxSWCVMVTJu/hpAWRPn7mDKUUoJWii4z0mU5EKQ8JkU/s0dLve4li15naDFKqL1UdosclzZKdy&#10;OPA7kRAHR4hvxT8VDD9ZImw011FmTgjqeOqme9y+bngIFUsYSm3fnZUFZsBNvR9zqY/UxVmuZqr8&#10;SzbwcJbYSF2kJiFQ5nP4ooumJY/hz4a0NYOaOghZPSuqLeGupTE1jVZ3Y+BUmzHP6L/sAiXAY8et&#10;8I7qiWJXYUB+LcmQAwdXgaNF/trp02bc47h4ie29DciSqrQLuuEIb4ePHaOIvf/Djz7yMogjpq8R&#10;8UGWAaNJAtiLucJnzpw1427YbVu06zSyrlCt/DKkMLpjxfcV8FACyNetsH4CnqpWzl+4YEhLZ6Uu&#10;kGriFL9VjWBqVnt1PL2s7dZL/Kglx+lMbvGPfWO4Ckgn+2rOTRgAw7o3HVZGOQ6H99NnBs3+h6JN&#10;lY5I9YTDWxKpUGT4DQZhhTGuam27qx6cRGW6/tEtTuntd/LA4WPper+qEhklBodKF0iDSGm6eypZ&#10;l+1qlYX+TvOQUosvdt29+eBZmCmb9hx6xV/1/eXLV69cuW5AaC6ZgtQz00WA5cvdp4rPa+FYM/Lq&#10;AQ4dOHL2tXO2iekowTsZnFzvQpqYRRE7q1cuJTgw16p6zw1NetGL5wyOAptaYzmuxTGGMhgrT7Ry&#10;JrNB8s7pDTKH60BqKCZ7xqkHIXmx3URUWnecRQOzMitYYj7qxBIi6DY6d4MhkgRDHeAFppv26JGw&#10;ebVEnMS7HmLlED2FkQuZ37EjqW68gBGBOnfu3OjRGTr589hYnUQRpJG14kYuHXaup8UkgT30BQuy&#10;HKa9wKTbl6tyj2CNkqhHWhaO7yvZuF7P9stVTKFK92vtjE/2Am/HthX4FNIII9tjzLga1Py/VUli&#10;4Xj8jGv4i20VPu153ZYrV0tZgH3PhEqApxW3CWYivlRzsx52/DiwC0NvIVlCJndRSlx/ep40nqYm&#10;S2mh7lUTpaliaKNRspjNTlubvE34V1mLwR8T37dUygPPOW64LDBnoKQgZutrp5H4c/0NQiSFDrhw&#10;tPIP00wM/DVIWfJrE+lNjcoQR5jWPJrKDh24GFz2ZbC0/7iH1DUYM50g8m9mI3h79MJxgB0KUxrg&#10;4R5fvvfke//wv/yNv+W7dbK4evNm5Ll98KlSEBMkbNOVElkpHprCKIdFIom3/qc//afe/ZEfQhXo&#10;FEtjqv/MprhxiDdxinJ5lxL9KA16t/LCUr3hpCEjTj4zGLI9Uq4RXqh3RgQXQ9UxQUWALXPoyEGH&#10;g0h+38Fkqcsxyodv7rGeEI2Go17+Ynz1bSc92zKgdLNWENVBFbg4/xc9TByVtSILPhmggeFjGU3J&#10;ineb0PFhqLk0CxNPFqGNP1IMt+/AXgwPsrl8G1a00HcEjXp7CRxHxs4ptugrV7AXIBDeTb+IHsye&#10;vZ/4Zd/8Q1+48fTIO9/0zd/yLb/u14XSJvbT2Bd1DO3c8mzUx7NataDziF+mig2Otx2KdA4MQLYd&#10;9hThbCsWrAhnmP3TVWalXdaluuZ2vc14KhMdNXqr7nQQkb8npFm30aiKRjf337jy4D/99/7vV770&#10;0xsProkw+BtrPtx5KLLgW8Aw8l4cHSyqY4cPPrx/xynpxBzpkGppe7gX+oklwWpnsVGcR2ZPPcGb&#10;b3Lo5cGe+Z5nXpDAXdDLcZIt1qWum4/uP8Y6nzZ1yPbgUT1L7lE1whkWKXmNPRL8VOVbag2zKUWX&#10;gRpc/T37dXHUZsi1ubs6nvHVWTAQ0msV1TxN0GWyBUj2EEPCm8C78gTgEqc5D3wB+KaAZVAqb5A7&#10;FBJPz8CO69I8TuOaJO/zSKfs05LDKWVS3Nhh7tvBGsRLmQs6wF+spm+git4bAecRFgBqcUDGvUBv&#10;qjmPxG+/8Auf32lPbOTm2V/lcDj2s5hLia8c+JAbU/Gt5iYvzkQrKNr4wT/5L+cutLU7z5Ykl50J&#10;bjExbnsOkpGaraHKQS3MnTrpW+87eOf2/atXr5OFlUa4eu06N9f8xYRhQ3Fy6HbrST/W2WPbTp2L&#10;I5/h+RxvI8+FgnXERHA4vH2UDRnE4AqJLyugrQuKS+IKkUm9Er5WxOgrV7A+yvBOnr1YzeIffy7b&#10;PZl34irsUQmZoehYQzsK+GqP0DR4Iu7mVDE+AlNNijkWkPGCcRsJL4voAvOeCgdTON6b1PxG6pkJ&#10;eQ7EIEFPFFYN63D3/ejTIzFHIQ1icSz7FLcRBD/O3wIUVj10TnMKidH/194bQLoG7faFJ12soQzL&#10;FOoZnJS+0+PazVHxAh9nbJFkrF94gMGP1DJpkGwxqYhpJVmUpQUsdey7TsQR/ho/eLJ1MZGQstiZ&#10;vDq59YMHqxt5jBCPCun+S1stttLUWG/qSm4BMr5SMUgIJfFZvd073377LdGRLcpNd8Go8LsqdfVk&#10;htG73AaXInc+sbhDI132yP1PgttBmFzR4P1ZLaM61Sz9b96Yrzie04BMIxJqOpK13Mtw3Csuqb9k&#10;veHG1mUSczenW+g9BQRTqTLYbKhGeN0uZ0/5Cmi4R7TbzXjqRlONZ2FEyhID7NwDg6X9bXTcsFfW&#10;Ta9sT8WSpkAsOVt+1+WLlz0IF5brfPzo8Rmu6osunD8fUlAlqK699Vfm9EdVT/JLDfF+IZxXGhB/&#10;tWmqsZmqzZn3KZDeVm0pb4kFM7BxlIpchAF0BybXHXL6jUwHDC44ypMlEadpCpOsAsvMzU/NCe2v&#10;h6yAeVGvT9zW/PKhS2lNQfwgzRPfb2xcuXJZjGEdvvnmW+PsKkaioHUyBeFCUdSX5k5O5v3331fs&#10;5ILee/nSJeHrRKEM0Na9Bw/KHu7fj0blR/tLz/V23L170se0gA2R8M+Xif785z+vcs8sau/IRhkE&#10;j3Tz5nUuIBtnrMym9S9Uvnzlit6FjOPs/Wgzi0KctsE0QzC/07F0M9WRiqHhQ6EyLmVox4nYZLg5&#10;tH45TVGOs35OLaurMrmBRj2FZ7l148aVi5dOnzol3s5BfF4wNomvpEFgN66wCnMV5LhwOIv0gpuP&#10;rfGAvIEenv7j7tTEg0tcs93aSk4goXHNSelHNqHUDS9Wv+jw+CnLrhsSqDQFPnylVuA4O24PnV1l&#10;oFQbHeq333qLVH31Env3gbjN3UQB5XAt1kuXL5Ek/tQ77yjv8acVlk90nzxoCf0h+lM1WClcF1FF&#10;2VLLJyiuMOiVsA8L30qzGID9iW4/yi32vSU0S1TVRBZsCXWoDLLwzIthnLRb4aJJWWl/nw7xzfUJ&#10;6iptOh5XHlU1k1laJIK7nEhz7kO1duANPsGdnnjeYqN56pGFmqbv9KnTok2relSV937pS18KHhwF&#10;wEK+Gh2csA74aoaTDzLFV7RSbGISPSnwOs/xDEUmqomsQOdSspITZigrvXL1SgVJRw+zK2WuDuy3&#10;YF4789qI9VcKuLiso47YlE0pWq7DF7/whYsXL8j6WnjT46XzftqVJLcjhLiu0801sbcmBOmZGaLV&#10;w8o+NZir0gMKYDhGCO65OjXVFqURtrsMV+9b65soQwe1d5piNoEnjvftCjKOEKNPKcu/Zp+1819c&#10;nxFcceXpr5d2ebDTdItywZV6856VXjNrxa5TkBMRRVwxjYlds6zjyFj5N4FmJQd6mzijU2oqKlw8&#10;BV+2zJUrV3xyUpZHDsNxmOgJyTYvXbzCgfOj4148m5zJ40iDqZ8GHisAO+YB8woePRYaeI5Hj26d&#10;v33/9/4z/6dv+I7fc+DYiQuXL/PLkMTh5EOpeuU2i4icpDhRhTTuOixux4N7f+m/+BM//Tf+2rOE&#10;AXS6s3RJYuaETY+vudvxYZY0vCVHgsMoMgJ5kMONZIJlES02a2hI2qDJA1w3vVCtHx7nattdPe/T&#10;imoKaTryUn9K2bBIaqQFhEOc1vSjhxWmLr+MXzn2AYdTIbKbmVyPvxB6LFlbEknpxLFTdJgBRnYB&#10;9mN6GxTzhhTAtLphW95TuH+jbP2bVs5Jy+DpU0Y6qcvndu6us+fOsS0DGJUhdyI6PfBPymw7nx5Q&#10;SZ3tmfTZRn730+fycW999Tf++b/8gz9z4cE7n/7Kf+1f+9ffeOMN1ilG5Zjj+jgV4QhxsyvjEW2H&#10;GeuAWU7O+lqFLnlTK6ZZfxyXYFys7ZCm+GebDjMhzXpdibJZRysxNOHNdjnNREe+Cmnma72lD16F&#10;zWCUXQfv3HyIePbRz31WlkYdanVuFF+nnYDjW04G9wwr3AEhAiXBKOVy56YuiLWMTLnh2RYSJ/YB&#10;W3oGv+rUCUdMvbBz2ZQ2bKhegdFxNqsAB3yOsJM7UMtjhYtu7t95oHQEPnXjhjKeg9aG9Ilv5M4h&#10;/CWIyKIUOlf7PVzQ0uNmBmkirZqXWwdVYSR8MnkPwifBE/lODn13VWXdcE8KmEoA4JsVTpnSRF8F&#10;E1OYYANUZvnyBV7x5OuYonDzt996k2AjQwcdG+c6eMLQjZ+/wSW4fuO6uOzM2VNf9/W/QqCxMpDk&#10;7usan7pFKpRL+MrnC6wYOVjlhfM8h4/FM6Iv+qu2Ty2qOinUQncCOsXiYKfxmzb6KgKve97+A1bg&#10;gEJKY+5vXP6b/zljNPSbaLjDUMf3LsW5MhLLX9/2gPfysYwI4yw22snVv3Tp6sXzl+/c0dMjUMdn&#10;lGWcQ51btOpGXJ/L6uH9vsqH/fvBvQN0BYrPiQtpeDbO37AdByGW+5Kscwgt2pyRgOflmlSXkSjT&#10;5APlhfcuxU+fyGSDt0uKFcApU44y5WDsMJiToQBpmBL91Ucv7GZouXOatrQNwtxqt82WGL916jND&#10;K9IowBNITPbW6pmNmKEc1YQyxUZ3kgN9VfA0biKDLoCYNE7pNityxXgLuY80FjcgJc2o+E1pdSye&#10;F3D4iry3LSPWDpjWws5xn1WxbGRfgqdD28V8452EVSRMIQNoIcKJXaSGxuPdDiWm+iXzYrkvgoGP&#10;brKGGTIKjbGr3VjF8qWcwqjqpqfGPJ2GzvIGd1Qyh7jJL++C5eTlO4eBlsXg6kEQw1lzy4zz4ssv&#10;L23ZlPXvVDfY3/yMtMIcketuJz09uM6IIzs/Burry++cmhlo0OCceGZ0kSYGWa47ZCfr3Ye3b965&#10;euWaKV6WzH8pDu+scgOgX49YtR9Pn+pLU59QzYJu6eBbifAc6nGjR3UvqRzvtyQSSJjw0mz50cN6&#10;e9vnZT0i4izNIW+A7AIyGGtpieI89QTJBZ+J/W9zVDK3i4k0SzQhebM5TI8cGasDiXYaHqZVZIMw&#10;oFBGJ0xwPivb4u2NUnDw1HwakzHSrjn6zXDJU1GMIIff7PMunL+g3tQIv3bmbJVX0UJS4o4PMd0P&#10;2gId0vc//OAD1/QuLTB5hLxn99mNTCuGxACLeXRzvWJvsp2GsdX//HlS3UO9dR63s+2O6R8q1Dl7&#10;9pxL+Qh0ea/1zdROTPeYMQsfffQxR8dbfG6HWYl++TStM31oSndMvjra6QePzlGismznlOq5Wv5W&#10;i7ZEFn+OsYtKdkR5MR8i7SxnwTbdgfswIAgfYiLtgybIsxmBpFSjGgtvqptK+GF6Xr35xpvucLZ+&#10;Oc+OCxz/EQOcA7Q2Dj69nPsw6S3pVWB28tQp2X3oW4zVyREMZTwJu464aYfKjQ76TYL8hGwqD9I7&#10;PvWpT9l6zhIhH5oQK7uUxNMnPHLIxqzkQ8a4KqiNjz7+yEqwYnnnP/ezP3/75m038s47n+ILWtsW&#10;O69eAaTXmLOqjbfKopw/f4HGaBiqnHDPvddMOZtH9R6S5Q5zj3r1tM4OjQjqqjLQWFn9ucXHj4s8&#10;zZo5Kobji5dH3XXl6rUWLZ9aXuvOXYvNnQ952KZeeyrgk1lYpTiTrB0FtKlqIxSDMzYCmKEnysgf&#10;PEW+u1af2c2dTFK0gmp5b1pF/M7Vs2vahrykP1EZzzjlne6D5tCQoZrHSvn19OdxtCl6nrgHAdjc&#10;VV8EkoxpXOoY6OPeD6W7EGxU5pqpQ35o6S6Ne/Mb0UhmLwQiNlhHocKM+myinh+3DpkCK8Eai365&#10;K5mjsROVTCB/ffGL7zlSfTNttdHTWQwxBpjPNeuQy3IVBhw+ZBlALUQrDpO1ARup6UlQ6KU/WGdu&#10;W2/ml6SHYraa9s5ZvBq6x7xlUVzRq6gauHnxlXH2J7OT2P0hCr+pPrq+BbaSYNNnZtJW+bvPvT+q&#10;fFSFOlRYDxMMC89uLPmf0hM47iDOvqJLuVqkSohVOcCmhe2c43IXwQA303mzkfpw6fPOp/Kxk5bk&#10;CaFjHPdNPQN2UCFHgdNl67KQ5rv+0L8gpFEDd+naDbGg1uWgvFcMZGmC9HDLnKmlES1HPZumH48f&#10;/qX/8k/8zN/6mzJJJ05aO4yWFS9lUj8Qrqd9NwhxJ2ww3LAoF0coKkYbXmBTKsOPKgYD0Z/UKJxD&#10;UeXinOyTtsoGshVpL+XnR++J0hLLKJ5SDuhw1WaCwvltDWvb5isEnS4ro3IU4dn1S+rt2Usx8vLl&#10;K3yrk6fOCEqqpB0tzaFUkDBN64zt8fZQ9jCQZf32Ry+fmpnwXz1eJT/TeaJlryNKIU3kmh48Hkod&#10;zMebXM2UMtR4zgcOYZ1FxlYo//o7P/7elc9fuffsxY6v+7qv+97f9/t+1a/+JqsiPbQpeuTXxCWe&#10;QnzuYif70hT+si7zsM3W14LSlmfQSR9rOjrBOvcnIbnINSskeVVX0+MMxjdxykrx/N0hzfbbx6z8&#10;XSHN4sT1x/17D6gP+1P/yX/04c/+6I5716RFVnWfK9aPQXmV2sLEhBqRCtOr0gXfT+OsJJt5FDCm&#10;ppt1p2BGBFgMg1LDveUeQqh4OpYl5IWNZZdKSz4RNvBBCIdEwHl0n9wAZaDHWIp1NZXU0032meSq&#10;yCM2si3oCWLlxOhm5cIfnTgMiYURFDIy3ENejZER7XxI7Hb0ihGTq1789Wo0CPzoKedsOWxLJnIr&#10;HV2dW1W1+ec086tTCGqyZmwHAXC50RoZZweAerYDjK82aMd132b99AMQ3hwX0nhlxLE66myv6iGn&#10;1C5CnentW4wYpgm8Uu2ZPeLI5iFTwq6cYciTMRdnTyQ1EYmJOxTpbg6M8lOcPSOQOBZMf+MH/rN/&#10;dWCYQt9VwGqmPY94fUop5BxsThmPmibKxEIVxY5EWax2ds/d3LurofIDIAHDbqVWCJVyHCRYlmrS&#10;tZNPLz26msxMbbdPqR/zFGescsnSDtOzJcJbsvrWQYW5E4qPKnFYNRDRNkCCXmzmkjBLxsGVTQkH&#10;d0LGAonekgXsfJoNNQzf4Ki0RrysdG1odHJnmZuR2a1Yv74DDvXyAZZbuZHxxjoDpoWlgLBRGo2F&#10;2X47YEdQ9gJoJ0wB49DitbI6gGMQ4JasQvyWuepoXtUXaUSiFqZVX5dHGOT7lxyn+/RoEBDUPh9Y&#10;bnpyLz5rapA6R3k8rpd7fVuImFft0BoIrmDCqHJGeZAiCnMXTCs/uAEkOAy/ySjvRg8jWZsjyJi2&#10;SYZXFsEsWe2OldLlsqW746K4PtbE8ROMPhaNbRlheDCvDiQecyIEgSusc00zo1sMHWftothfqyy1&#10;nZ/HuSKTZdHWmh3ebZSxot+BiKZsOmtiZle2esrfA3QtExd25rnnagrLPMZm7thLiz2/PD9DmPDo&#10;+eOHtk0B9todPlXk5h5yEXbtLqPBTL98wd33Atrid2/faUvX2Ji/sta2xwxFW+l3O8o4cxGcfkz/&#10;uBc0Rl5oxIkSxpetknJYFg4CO63qgkRia9+BYQVkZT6s/sXw7AzLJgaQFJCP2GhQ//RaGa2I5/ce&#10;eKhM0kCeqtWPuDnnEIJ+3rl89VZdWQAtHrMC8QkgG9biBEsu/ohCFc8odeBu9RU2XNO+VrJiuQ69&#10;2mK3lY6fONnmunffefnxxyStSse5rDssTzW0z1ktpWj8iP3Fqsbg16KrsaoARrGEkXE/btXKzp/G&#10;I5Ew2dBMkwqCkadDlRKx6WANq0dyaCraefgQT8w6t0rd7eL8QDbtV0iqT2SB1cYIoxzwGKTstl3r&#10;UqZ+0mUNXtLDz7fwrFzKYhAakTJICURzkpFlr0yoyCRENKRDaezowHj9pOwrhp58X+vKlQUAXIoa&#10;dZ/WL3jq8l+WYrJnl37xoBXxjy2geHAyxVHvq0iMDvL08cFDx1jgp1tpZzNuMeb37atd6ajStxKS&#10;QyxocGNoPEytmzExmk7m/+3edebca5hpWhEw0QQgGHPLU/bemL12VknxEVthHA8EyLJSH310QU5f&#10;pvbcmTfqlqDW68WT/Ye0Rtln70xknqMPxPjo4/Ovv/GmkUwqh/bXy/pRXr9WzpB/VywxRRCQYEzt&#10;za2N2zeJcFTzwyK4+WmT83iR+oT6h44cBhMkKDy2WuPz7LCczM6d1oCFbj3YgEv7njtcH9779/yG&#10;wFpH0jSvmJUvZN1DQSsZCfg5eBm/f/fLh1t3HmzdtheT2UmIvxJEHx0/ZFAAy50NNJZ22zpf7AgH&#10;x+TldjKyMrOitKQgO2KYdxBJ6VybYBi/WtlIEGWhVv30omFXC5omCmLES4Dj89I4hRNLc288tEK1&#10;yfzEY+QE50ElqXfQbpKUH3dWO10cRWT6GhYxLBSkNKH98EMow221n67kX5lXYQVOxEhsxo9gr0Z+&#10;PUDq8SOE5AcIaHgj7nJ5h1WmpEpUI2lnZeT+4Ui/QpFaZRW7Rsx2JCEd7OZxTjEkMYD7FtiIqObN&#10;C8VBB6Zl1GWqD6baU8XQqJYx757y4b3He3buIwta4DT6HDlKnnEaUknyW84jQV+LDiOz6onXdIRM&#10;D2Svi4VeKUNzeMWFDiQgNYl5v7R8lB5ZkDUFkuYwOJEt892L52GM9+9d/+jmnd/1B//or/wt33X8&#10;7GvkoFZGB3tgnN6FY0WPLqU9IU05xw6sF7ufPflbf+kvvv8Tn6UudPL0sYOHwYIm9Mne/bYt6OEF&#10;iH2ylBEqllOxiN9LyshphUCjIu8x+tGde84BpmXg9taSBJkJ8FZ2w9QYFvPCa2ReVqOq/OVIfjDc&#10;5qsqmAHOc8RH3niSeE6BesSl6b96gEzZvYXPqbBDmcHnO3YeO3mG67aedipOKuxOom2H3FqtgUdB&#10;O0gIrm+iccF9XA82OeFAL76GjM00ErGcip16QdXUbYLpNVRfoCjNjsLa1fEZ6mLmCQ4eff/mvfN4&#10;rE9rbvOt3/rrf/1v+A1f/43f6HzMk3WgZ6KHnv3Kok5I0xKYnENhdljGbJaJPaJjLEerqercLrYo&#10;pT4cjCZ1HvYXQxoDOOn3FdJsj8MQQMdPexUOrfdsL4pX62MCJIAp6sKf+y/+0w9++rP7nt49e/oM&#10;hcJpjcINfmKuhcHRXdJXplZR87zNl0+PHCZ9KaupJaOWu6JBGRLoMKQVmu8/GYL7MAHuIRykU5a2&#10;qhzPhvpeQa8iwA0ciFs3uRDphbI86hOdUtG6CmXj7E2Gqe/9f974osyaCJgmxIFd6of5D/7v4ppm&#10;D4OjYpBUbKWjt3CL0ofwM0NqFFdDBTO4Imq2d6zHUyuy4sP6Hy4l24M8ySC/Z1jZabKntzRdN0Yv&#10;ybyU1kZHd8JaWsO5lWGusnosT8eGFZgvhPswcuTCH5j21Ss3P/zgPO4zxFt/Uu5echv7dOzFSAfl&#10;lBRZcXWl5nX8DLW3vyzXBPeKCxIkCFJoTdYJbeP/8U/9LtFZ9R6r38ioTAwqn6db7fuoaE9pRrJU&#10;GGUOKnlhYIkqJR6aNQZ0djA4BawTM9FZMvUMyX2WJBmMc/X2yiNPWWUQ+mnRlTxAXpTP3e4MOEWZ&#10;I1VaEiNvLPWVEWvfsxfOSs1mFUJMgVSekwVrjS32fPBk9QNH/VtZwnQtXLIHQ0dWAdlAV7q9uA1V&#10;k5dW9rK4Z5VrJzqclpoFO5zghOUmNZ9E6kgt5ewSr1y9mSdZLGdi2yxJtxi3ozE18cMdr4mOOWmT&#10;BSFPB70yWq4QRb5C2xgsUVsg6/TjqwvnmGRiPKbXLNLawFR96MLRLS5ra5yesF7b1DlaYfHUHvDT&#10;RxApDCMDN6pip06fAhZWr1I1eonFpUHDEESNqTWQZsBKv47zt8yqdbLXztTzYYq9HHL+019xOuNG&#10;ZIUh2TwF/Hljs8+WZuJgostkL9vj93mTo9PlSauUaNctCaDuPqckcfTJWaFMLNd5WGaCjlm1W25+&#10;iunxzWrTXuy6JNeGf1jQ+5JCqwVZSNPAJidYnFXD7/SLOuPXnC4hilJAY9n9xipN71UTsadPgVWm&#10;1f1wyPi/LsMbjrU9lO70jqZpKaNj13H+XNYmPHf2TNn8nKBikRGeqog07tKTKsjtJJlc4es6SKwQ&#10;BRJt2ieilIgfDstZ1dsLRhKD98MNkIqIW5Xmr0U4WhQpym9IBENeuQz2/HvvvbeQcmQtC3UqhpuR&#10;Cqu0BNO2tb6ZrQ0eGL3dQVWOO6UWJyTXo8wmPuFxquvGX6oE5cyq/sqv/LRNtNxWTo1dGediwAgz&#10;C5XEaEpwLE2R3ehnhi5qCgps3P2aOPmf7AHrYTZff/11s8wY2R1kjspw7q9RjJu3Krjx0keLATXo&#10;+JEqv1M7PSDTUonhVt08OEwjAPDC/QyzqIwut2/EwUs5ehDeA7thv58793rq6vT0HlCAna64gT2a&#10;cBfRBInP2jNdloQFYNeMHMXhxWRzM9Frr14VxsOiRodqwEPK19MVxIsHuSg/YzzNEUcz7YEsT4TP&#10;jv5w7o09+w5v7i4VbNuePXNGwHb54kWvd0dpam1lKgfCqNmopeKCbslgKsdiEtSX2wdIz/ce3EtR&#10;as+udI3v3rp7/+47n3rn3OvnGBA2ssffqEV0JQpxG3iZiVbZF0RxpDPt5dp2oKaM0Lmb5zOdfu21&#10;UqmDWpogTyK8R2IJjx9isgEXyeRVv9xARLSBxDOpXNR5hjOQckmIXWmTw4TvDHV9wHbtdGhUojaq&#10;x9aAjW9a33r7rclHcQ92ormaKiP29ifeWkIvEeGm+Me2Ku3JFVP1V5S4V/z27MUTgc2EptVGjgVI&#10;sXPRNK1PGZvaTpf5KWVUPDONSBPNM7mxgp+NZxJqkbxkd1d9gR1bGCqJpLB+OoeOM6wqJmXwpnOc&#10;rbD5jNXjauhevJSlXOnNynKmreTgJA+ictVgJDLC/bvFbEbMjyvp4WJGjx9ss/LoiLTW128L6KMW&#10;6yY4yOhN86gNFhm7MjouBQs59LT1VeU+Ed/JpTSPQfaxidKNGLo5gqZhSRry4UMroSKAXMeqKRJQ&#10;iSslOMlR99jWTKKL00lmIOcUIDk0Cd9VlN/3s2k8X+f4aN+pK7svyzLZMDkupPyjBe5TqEl01G1P&#10;GJiC1nSaSCxnDoipxq5AqyOi8mj0mr4mrRRlYDXAyX01NKOZVlnpJOG3AEKu4Z1W1Ahg8AsffHDt&#10;zu/8A//8r/yt333q9dfuPHwWrqbKX1H+oP2/JKQZBejaPPvozR37Xjz5ub/9N6594ecgD4oI2hc7&#10;uFAP9Vvm4HHjXrVdngyJJjApgFRfFTC6cFa6lPCaB9Cfqx99+LEKCsTjgwcPcybzH9juUWUY5kiW&#10;xzoP9dfX2Dm+JwYSPxZoPPU+GSQDPjFkiik42cyMo5lRfaUeXoGTFeIKhsGAhx1IyyMK0suZmmRr&#10;1QhzPd1De7ZuiXtizT16aHPZZRawfe0GJlwZ5CtbO4HANFm2lnJGmxT3X4zgFV3qjjq9KpYdg9Br&#10;aIqQJgLAxq4rD57eePICRN/hu2/f1/yyX/47vvM7v/5XfuMRS6V9JyTmEqTqtu0YTO/dYQcEJEzB&#10;Ru1E8wcaibZV/I5JXxfszXEwfty2KtqKav6ukGbRzbaTPRMJTCg7DlCXXGmd/62vWSQ7yBqyY//t&#10;n/2TX/yJHzz08uFnvuIrxgd7xpNUG5nOUIri066QM9YJ/1BnYzRSCB3PCu0KmINkM4XBpR/5v9gk&#10;0AdnUPkuTmCpiTuQC0i4I9fvRCC3blGc53qVjbQr3TGDbLcysPO4WfLl+wUcTKt0VzcRhcfKQ2L4&#10;77LNV5xfjLkiwSVbnQXLmR8wvxqNVV7riccgJHoUmDxMtjBKjpAyy7t3fArLqbI0Sc+qLbg9wRye&#10;TlCnjq7L6tcXqUpDKjS9yqrzSuywzcjwLHC25vET1Mf6FCMY31fsKoFz2hY///GlDz88L1YyYipv&#10;CbgxvcIKy+zcuddENeZ9aitGBmB6vo0ZGK9qWnv7XIz1sXAdu+XD/51/9HcWGYv7n5Y/qjuE2spN&#10;KiXJjdu5xBP9yzQMMF158ah5xsZRzwyjT270EZZav/RJQMXtbb71ArHE+lztwM+ezRx3hZ04P4c8&#10;59SF7wcVLO3qaCfDp2JbjQFeqtPLXp8AUXS4YyRw8uqsS+5L7c8Jp4KjDrEFVcvxe3yQeRSkgaLn&#10;4yL4W+VDgasPxqC3re0S9LWpqlkBV2wEE5MZcFc2AB+FVy9WHr5R5MsFnIcdzrYHDPrfEMOS7hmi&#10;XSG1zTk6VxmnVbYeJ2FQ3jy/vqj3JG5jaryxMIbmz+RWZi11+C1vzM0Mva1+z0zMuEfJdjVtgaMH&#10;V3rH/fO0UpeuQmnD/VeBOww0w3X7zv3rqro7Sot//OtzTajXM7qcpKvXrqzejiGmjtNR9DK3JrhS&#10;m5q1b7z22nErrKC57kORI0teadw4kgCe3WdNp7uDbE69nwLiZVHtAYhp1nGq6cp9eaiRhd3nUfkc&#10;ZWwqinjs3iYkni4Gtu5w35FeMnhDvSWKOwQ8rQxOGoGVeRAXsTgTPcYwqVLZ2XzkKE/ZrppA3W7f&#10;F1/6wUMdD1ca2nU4up7NvuC3peM7Upt11UCCqrNKp+ASk3BIq+9nSO7cB8Ilb+CF0Seic1QAgKBn&#10;3LA1yoc+S4nIuq0U+wl6AOYVLxxh/pBnAYSaUAvS9jYUboCPzgdlX7zxi1/8okUI53Bx5SijjXPQ&#10;Cfre++87it58+y0BdwesViEvSHyeGn0EpUFb74TfN+8K7nFsdHX85DvvWP8emWESI69GqIzblFTt&#10;9LLzF5BWr8u6cIYEXyCKqsCn5o9xkP2r/Gn47gbK6nU1L/YypSyWdsUVI3tokN2mg8NGEGqWE3v8&#10;+NpV8nSPpKFdxIwQNEvfeUKr9770vqX7+utvYJ199OGHvECz9mYstdRayIKZU2V1ly9dhqzDCBzV&#10;589zEQxUx7ARe+eTnzT7XLppr/lSIwtTr/zg537+54WaKuO/8is/s6JZHur3f//3X7hwngvy1ltv&#10;VqOCT3iH9jES1zsx4pzQI7gnBrEM6Os5Sicnhqh2J8pZ9b4le4co/PzCpUtGCfnr1EnOXFlW5o4f&#10;4HwSqNh9Fh5IAIZiimvYtS9duw6/+sMgPpWy440dPX5K61pRk/0unvTv9WvX4rxJXYqQZ4lODYiu&#10;ggVknuXsubO2sDtv4x/c/+gBYmFsFsee+YUMCx583DR9b79BfWJ7BsLl3C9I0vW9hbVE8a+kKsZ6&#10;TGC2KMpEglqHrKsFv8HFOW7sBb+WiQ74l0k7cMCfUonINL24eft2/j2xtRG5zhPduUuOa1ot6QK0&#10;w11NTxoe7abqfBPkrkyrSqpLFw3mxjd90zdZcn5pqVgwtv54MFGEwoYBatOCbNDHjtzcrmFTDOy9&#10;pDL7yhL254iOprPie2lVXQdqTfPQtkpftU5oKR0vt8CqLlRG1JTwum088f4VtjHmRbBLktGpMRsB&#10;NnSPjeAmevwURKYEeVkVzmUbZ9cuMdtwPIYjNBT/SNqp7edGOZVMNB/QOrGY7SyrDoYjdHIMOWQs&#10;Ws4QPx9yIXwALX300Xk3YoUvvgcwjss0sHrxhrkzL+hkU2uURuIUmgeyBDfMKQWZGpSt5CWiWtNq&#10;Ce3YYTtHAc2/yST16QNAJHtTwUOncGsmLtnmcL8Laer/tmtXzDniJW5LHtgRlrDSUwwTI8y/t3EG&#10;2wr7s0lNB+PJlUFCC4aYegJ37QWZ34n9mD5GadGiJqkeKDsEeoLsxJoKQWWezal7mGZimdmFk/IN&#10;ArZqcLz1/tW7f/8/+s9+/W/+PSfOnbwl4M3WV6iyVC7jrg/JKgdPUdDmLtAXP9naObjj2S/8nb9+&#10;+Wc/++ShSAmGXR6u7N/eKoFXwxnD3bJLh+OFzKdgeFRb4Pe1H7Xgw1Zqll1O2I7w4AbcbrII29f7&#10;xMwPZW3dfAoiG6nITM9u4hYnU3Oa9g/T9CyRm9XtykTAtuN0DPRJ29C2mlN048QJ+vJIpI9RZtjF&#10;VG4fqNR/cuLkiXXAGe1YOkl1KRt+JMrMCa5sRoffI6O3Xi+dQfoB52kJhHrspup7xNoL3hpSwVKL&#10;mdFObg14J07vTIb829SRVkYeVEdp0Mmeg1fuP7p6TUVf0nn8T0pPv+8f+Ye/47f+trc+8UkbxJJa&#10;5X9TzN2/A3MX3i9/umL3AUVfQZxRMFoeBV0xXxiZTuspqV01DttfRWIT3qwgZ2Z8QpoV4fTvYrKt&#10;7M3f87XimTx4pXRPnn7f//Df/OTf+Ss77l/9qq/8FHCQ3bly5dJ77777+utn3/nEW2dOn6wQ16Ud&#10;rFvP7t25iaVhpbg9/qWEvZjRyV7xfWuwWKwgJPWL5CrOf3z54vkrN2/q3gO5LlPlvCqVXWTr9rQx&#10;hbYDnuqEYzWuO5+2HzKE4QUxXLrstoztQhVnoOpoPMymwQeG+Fo+Z9qArhq8JHZq4ne4pdxYxOcT&#10;HwwTIcPi19AlsLG/ehn/p9S0GzhCSvD44SP1SqExKXpxsDgw0zZ4WZVHtfqFxRxCF2EWKLMdgHUW&#10;Ez4xjzWipLQp/+EBmVxL1nr3+Omugdn27ssfsL+i223h7Dnz7fZgekWTj7R0wwHpXGRXz1+8EPn2&#10;1Ek7hXE2bsC3K5cvETnf+OP/1O9LT5OJTxawJvHmD1Jfz/oXGlOkG+1c9o0owK05WsrYjGThwOr9&#10;lwr8YGDLlmUlg2BIZdeWobRUvVTLTFRidQj/5AFDOSg18zTlE0NAWumd5U7VE3jkwqYaO454Unox&#10;rwr1+Kxe7DOQZry4nM3ony7fOsL3QGvD/4qD1PUrYSw/43bdEiuQRQ5qlv1Hu83rAoezMn3W8FJm&#10;K2xvG3c5yYTESSNSdOaB8WbzT83O6hWT9Zm2GEPO5HaHtvrE7F29XJY8wLYIi9+vZVQgPnkqRs2P&#10;s4ZCp6zV1Se+1wyRvZO1grzoFh2NzynTJ5HslpbaoPeG0zgy+6InaK1O55wi6Rj700ooI2tGYcAr&#10;1REjcxC+aE+CjeH88JCENBJaTh+iTbVTxIxMPV1exV7MS17xcBZ/Sw7Ux9KoeXL3zv1bN+7UjXvX&#10;PpoaHMeYgXosHKzWqCZfo3xagyMk4xF1WvhTi2p4q21YWXvQ9SRT3BTLOWVtG1yidavmxk6YfvZx&#10;CAd9VJtbCfKQ7Comm9BOSj0yCbNiPP2+c3TaGLt2EO/mZjE3BduRbK8y4XBBdRbKPRPXktXd2FTS&#10;5L5tv/qFP3t20+EdAYABDKaTYVgNQ6cr2UET6zSSrqmP58Su7fnpF+Hx3apxsBvV7wpdqh33y+db&#10;DqTEf58+Q/SahneV1VqD1cOfAHS9VDmwxP1WFROT6ensbSt/aiQiyynUtpjxfJTUpBtx+nR1nOhk&#10;Mp/75MePEOe9ceuGe+AhCS95NlpncmeZqgEvzFSpy7UrhyWSZuVKIjs1x+GOAMOvG2b82LGRTmYE&#10;Y9YS63uKE8UkRVBZdYdeMbxhjnLcTnBXaO44lxzBxZ73eg9SuUGEpefqVSwAtLeJdlJSih65oAFz&#10;8eChR2Ny3QP/ACXMWTtYtRREPj3ARVLIzVgDRNVc+ePzHyvOFix//dd//agVcUHSi8vd3IPUnos3&#10;B96mqhIfkUYnJaBK9nCXd1y8eDk20qb45KGwTTQCWPXsTPO0wQjstxWt50EcKipbsivOg7iPg8pb&#10;hzIhdivzbRhB78YnSskyCxP4jSpxjWKSaBvJMo9gG7dItghxikI1aczHZwlwyYR/hAGOHjsxmGTM&#10;xS4zWaeBBpNv4g9QHKxVSMjW/nD4HIvopcWuW9UKMrw4pSObiai2OQ0ivZxbGSopVjdoBT9RuxwM&#10;e3QBnOM2f9Sn8TvtbNiE0K6F8ZzH6RAqF8w5WvmZAWJru2Z/8WXku8aRECEk3ROpshwtijIQCvgV&#10;8jJM7sru80fHRxnS1+5oFEU9sQzHbsQKNnQGMcgDsAf2uh3sJSVoRS2lb0tlsN5cJU7neJYUHSL3&#10;11cqw1BhvZs0EQMehUMJhc68dqbStynEd8xXF/Xwqf6/rcmi3pGuyhxOZmGqcQdkEVyVHJ6QPryG&#10;QbMNJ4OdqKttZJYWVjp2Prqj82S5yKMPh9tD+TwSSFWLj2PM5+QNci7/zD4a8ElRtj994mSnh3Yh&#10;FZ8KecbByDTQPmLcIxd0Tg1AH0V5ssRlLHMrq3fFRWfK6mo6F+k+/MborKhpymxSGnDcyerBBsej&#10;qjQR7pMK+Y5kiEs1REib+qIp6GNyl5IewxVJoUg4EVQxQKm2qQJ1tx7BIHt2FpjJXD2j4ymIXkd9&#10;ITTN1hjZTDg3jYMvXb79G7/nD/zyb/vOk6+fuv1AcCxiiXzTQ7Vqwv3tv7Tn3Db+YWnMEOXDO7e+&#10;/7//C5/7/r92//YNezZvpwDvoGdPrW/aboyz3VEEoRsSb/s6OG9yfDMy9YITizY+Q64z1LbP9Pjy&#10;6cXkHfuYP01BbnpH5+gxxmjL6YyLaGtMUcS2RxDDTQPZCT3nZFYaoOSAFXX6H3El+VIvYAzvP7xL&#10;RkHv420zOzc2xMt8oG0qV6SKUawaBnsM+rDqNrynszuB+x7CtrW0VlQ/azKXWjCzFmmsKQ59HKYd&#10;tiUmgNXAAb//+NmL3fsebu24e//htRs361qjWPfIsROnTv2aX/trf8O3/UZCaOCEzouJZlZgk1s2&#10;Xcj9Lg8tyYFimnDk2TUW7eAmQ6HsXGfxnKvbRNNxpJrfnIZxucaJn1TXSjgt+zJRTFhJoWlm5O9J&#10;1/zdIY31+oN/4/u+8ON/5+W9S6+dAjnlWfHX7969derkcZo/NAtzJ3fTiKNiZimwNtPxvHST0FGf&#10;ktRi+BTVx5B3Mk1pI9ZzhEdwn9zsIy4TVx4gW+kUB2z8YWSc3Vq3QYMtIk89NXsT6iSx3Vnvxgdf&#10;qNzRPTOt3hidb/oThkdj7hxAp+cSt7OMgZlNOelZbXDzcoel0nYQ0CeOIhH5hPdipBxe7qw8M4cH&#10;UfbQIYVtaOlxbtMomXkQf0/Fv/3I250SA16iSsKM0fD6c06GPinOQUDRleG5qrqPPrh486bb4DTu&#10;IeaWwCzeohVyALYYK3vEadKkdsPTG706N7dR5xitFHfvwTgN9Z7aFhRlvtDrb77+1V/9lVmG/bBF&#10;wMdthnrj3/+D3+sVM9/xLsdvyF3goUaqGSWr8k1Ix+PuTMVkGYARcCy7UnKmAyxOXqdFRCc3VkgS&#10;SW/KJVkKUaylOEHenlu3YDZ5tKuAIjRu2A4OoVKxfCB5GIIM4tF44vXYnpUZXGp1+pyRoQiAZ52X&#10;+15p5tYLkSg3zifWqbREd1tiFeIv1HlFrs45KYLg+WC1pANW9fm2GstUp/FexgylauU1QwOdlMGk&#10;w6vn2YgN5WphervTufa0K6Na3NISJ93QUlghzTZUMEKNE3q2DXy+Kw+mK6YKL49crtY/lmrPOFBx&#10;OE30vKoq9Y0O2TKMhdq17xjcMXrPPg6LEYMEr+aABUWSFfWFS3fvVQuRlBv8gudKOHeay6e+70Mn&#10;7GwZDNKMbA2AROskxlBP9KKiOa9LhE6KvKMCVDNC3jKnV6+o84b9CGudl/Yn/tt+mBevf9ziWtv4&#10;15FW5c+c+oU0w6wbppwuASPTOfIAQUSBQcWP/k84UeCdxMe2mocx9MeIhhNVrJB4cfwmYRKgW6J4&#10;mgk6AuFPVcJMBNLZoDxDYfGx+lryHZ2ajP+ompQNXCtnPSeRBAV3TzG5w7GqXQMYXLx02TEnnRWp&#10;fcrpGrpNhuyOftj1Y9iJK8LjYVmeGXCDXGXawBjWfDUnRw7z1Dm7kzAtBsAls8Sn/pIEX1mjTBJo&#10;Iv5oy4A7HoENwWnscom4keqOjUa1czoJ8gJNilyHB3WN2FZL2aBFa/MTMwhcrHcQgtygXz5xm1Iy&#10;Pk6cmrZx6+2VgMdELZPA3+YWUioYVR/zMinQYSJPzx/P6LvFuRr4bSFK/cHhiMziPkZCcKY4Jaje&#10;PppJuwsJKoHIgggYTJaV7AX2dSINCV4HQZlBx//bb39i3KZ2h3eBbK37BQZX4bt3r2h/FoxEGT7M&#10;Y4kpWpim/4033+yUmnO0FCiJ6kOHmJDgjMlrqdJJHO8lkt4+CVv3af+KtUK00mB4IiCZ9qDM4BbX&#10;sN5TyjpnI4zpUEaYrYhFOXV0FpLVVQPNJ0800SPl5LM8Sx5rS/GRf0X2PrTQDu1qqO3U8Nyn4Zrd&#10;LQjkdPKnD7voOPeZ/NLC9+6DYqh45THlGTd/GZksXio0pYm03LmvBSeA1km8WyDAPs2BL+MNedUb&#10;Ljyb7eUdOX6T+pB1PajgJRnKslJI1XTnR+uFBXlO11i51KBU/luuf1U0I68Jp1qEgZWlWfUbK6RZ&#10;X1O5rU5ajUQkik6OMcFuOONQnUZq8sv5ixYI6pqi2LWcLCRrg1w8G7hoYBWMPn48kxXsZRQ0axPS&#10;sC0AAXm8zvWx4fk004eXzfUuH2p+l98zIF2TnGUbpKq4d4rM7CObb7LZlTuONMIjbmUxUkdYy2w4&#10;U3l7y+yEtU35Ys81dCy7vy3Z4iyJNIzY9s30G6m8s9EYdEZGa7LHydyNTesEbAk9kDpuK/tx9mgl&#10;qe6tGGbOFFtgWFuZC/e4IpmWZUzgWuguKCdFRIU9L19AcCbZkli8HdiROIwUC8PDilGNg9/YnpOF&#10;wLtDkartozhqkDupOfANcnV5S5tLfh6kavjqqjxFzN617IyPo8KfFlFhQyBe8JxVXQlTZDNTLFm3&#10;ytWGGzMtvER9+grQxR4t7OWQzHFfBCtJLh3OWXj/yt1v/K3f9Zlv+Y5Tb5y984DMU2malWLoYcbP&#10;LQysngYaR+U2MUTH07E9u/7qX/izP/5X//KdaxexXTRXNOClPjA+nHhEeA1p0n+p9iw/zEC1YPTu&#10;O0CUomU85qJVbRs2EVVwRrEexnNiOXMklS6zojyXBJRHKwqt8XGIv8UXeya0V7FBXoaXlarSWK9W&#10;4I+GF82MpG4y/uNoA45+bPMuqHn8UNurdhLnanU4mW21VvZQ4hM0YxKtgzyiMeZtvYH/XMqfzOxI&#10;epS/HcJ6h6zv3cMEHoXEifFVcDyZU0Yy3BAXNPzUWD9+sXn97sPLN+8KyjcRN17ueOP1N77hG77h&#10;N//m3/zpT38aiwmAVHpnKFJQ68zVCJZNxdWQOEcXoSTzyCQsb9oesZ6L86GwjMfoiE6aYck3vxJx&#10;zqoNL3RpBkzGZn6KXbmdi3gV+2wbo1eRjx/JnNtXP/6D/8v7P/NDW3cvSRWg6HAJEvt6FljZJ8fx&#10;ESvKhdb31jKDAcUwGnZc+NGWdEQdliU0a7eK11rmuMMQcacEz8tWUbSaQqxOCebO3VnktToQLGqU&#10;MnpxpS6T6WqDJIrzCnfOJE1PyNyY6Sfu0QAuvnF8SH3NW3J2GDeBsj3lTzxhz7gqLWX7J/1Vk3Hf&#10;u+2U3O+Tit53GH4tlef+LO9R1fc1uE3hQBdv6bkMxg0gkinwiTl4cdu2+Yshnkbp8KHjCu+/+Pn3&#10;Pv74sn2KYH7k8HFmOXpbNcNbbFcJw+laOXTrFIkcNK23atVK9bttfgtDwj0tKp8k3K07N8+9fuar&#10;v+YzREQnT688pZ7yG/+Xf+i73HiglEU/nVUqAB3V/NjMZTxz1zKEI51np62iDjs2b2CCCu6S4iZW&#10;uCBu3Fy4ueW3dz9SaQyrNuqw/2kjMmegiOSh99WXtwoErb6H/D1G35Ldg+Z166ZOhXd5J6vD9Dqx&#10;GJhCmoLRzMriLjNy0xpHncPz6pPUhxAgrkuGeJHbJ00WAtQNP3zQuUh3X/cMOkUjy9PrEaLGdidg&#10;VRqkCMH8+UhjN5R6ZOUiKmPpThYi5WCRZS6AGazGIg5pGIrwWBVBKpSRZE0imE4f10GEYA3m9Xtm&#10;fzrhcDmerr5+DARe4G2M+fqCx+dJCWFa5o3YaOee1c+hYdO5Qlb7YpIGAUVmU9Id6rkQ6xQNaia3&#10;JgS1oDoin0PpiIU1ERxvG0qQOIxPo6pOd5vDOva6685R2gIK+6z6eVJyPWO5/hH9jhypqe2Vqzcu&#10;Xbpu1bYOXzqKbL8YFHZNhkDP1mlHPQdSvnjtQYdB5wlW4yCLwfiszWNaHfxWSL7wdOoqLR6Tu+C5&#10;2xuYeX3vnBC9le4YVM2Dh3TOI6yUV/DrU/rd0YTCn4a4nCzY8xcpZdXXSBtQMkG7+IvDMXwul2jR&#10;D+L7+Oad+09f7t7a3DeEzLwNzUAuX7l24PARepds0OrOboJsKplorIHTJ4+fPaOD9rErly5Qvnzj&#10;zXMYtvZ/uct9e5NKrMivDBIqF+yXWeFult+fInVmZWrJeFrglip/Jn4Ql47+xKgZhpgS1Y1Wl5OX&#10;T38/vRpXnlxlyKrHz8fydraAU0IiYIQlmBPjbtQ6oiYUqdRvykmrnQsBqnp29nsYfGhZxaqGJvBr&#10;5rG4vczyKG0MgzbpImvDDbBXg6Smf1++bZoAxgXaqp+xjxNxeXt6ztNUfnK0SaCoc5UHqxDu5YZy&#10;mnXe873cco1YDx+skAYsBg17EtkvasqczZa0DW4iXDal2lEwZ8or3OKYUwJIkj7lViT2yQ2mJOBZ&#10;5Dh9NCzAdVhVQ0OUTGATUkCMWB74kLg00MRy4qa3Ifcf1M1+KYkuQQWkU8u05BKzWxFUhEaL0f+N&#10;QtGT7OoLWZfbnuXY4WM637vsBx985ArrVj2/P7Gooq+Z95FMfPq0+aXaRzB9nNpOLHxR3udo8bkD&#10;mm8FBrt3Ixz6CAt9qeEbWENh8ZR473CjNbRlTw5haue+A8qK6jRpr9VyZAR2mtraTaoJVifZu5id&#10;Ft54ZpbBYh3HpN+xdfu+TFpmKlGs6RPFjZ+aopRgUGKq6FDwFnUtyWxNc6yZzrFBiCVC3aQoEdDQ&#10;cEWoWNVQ1VR42cqZ87NNsSPDJhUKlgMXG5iZehroo3LojTdeL/e1nf9MxiYOg6aNu/deuXINeOKw&#10;mEiyJr9W0MAodT+0xfiGPNoBQad6tP/LZZbRsQeH+IQJVvBoWPLzmOu9+1P2L7nXPuWtikvtR4QI&#10;iCZndEgKqeoXcgzCVYVhkaeOlvccuJZxXI7YB7Bw7mAoz/j9T/lfxjZlgaCo8gILRGijdTCVmi5N&#10;NP2m5/sk/i057t3QwHZbjImUjItjIqzMgYrAXpHPesSRO7BEuenpzD5/euq1EwpI7O5Z/JMJ2dxE&#10;gpgNXtfIJnRmp2w8l3pajeAw2KS5GikkOLUlbztvKgQKZi+7a9kvZYgisbr1IT0eeP2NM+n3Vna/&#10;A77Zqf6gztUff/ihDzp75uyI/1YvEbLJw56Gp1XoiWynftZRxz9Z5X9DeYAiqe+9f/Hu06/9Db/9&#10;nW/6ttOScvcflTQpBbkN0efSiqN46aL7EJTdfHYeKM/r1IH9f+2/+Ys/8n3fd+PCl375V765a5T8&#10;7N/I8EcOKVcW8FsnxXry808Et0eXcpTbURDOoBlJvgoT6m657ymCj77ZVC9A62KmLbfEOeVq80SH&#10;GJlpcnrbqI702RPdh0ZOI/3coMNpOGERFn5Sx4F7P53+EBVqVJCTUdrxUg7fApPcuYXxPq7I4teP&#10;MzbaRbWmKOXLog7TuLrS1UVkJb0tDGxSt+fQiaA7OtRzwloDhRNWlAVT/ZU1EOMr3MoODWZdyo1t&#10;wiaTWsLz3Qdf7Dvy7uUbH1+vxGfPgUMGGZH9U+988nu+57u/8Ru/8dS5151Stub0FYMWFT+VCRp5&#10;n8XT8DWQTTHbPFF5DOmjVeJYbfNANnks21FNuWi2ffIx2+IBK2IZs9ZzrsKBL4cx299MxPPlX7ag&#10;X279zGe//0s//YPP71wkgEeCmN42N0l6jDGruYyj9i6bWV3CwijRZKRPfT7TrYZKQCJzzgkZZajU&#10;//O4pxLYbi2AqpKKVIBUpBcrarrpHtgtWEGaSx1SZSyjpbzCWfhaw+2v18h01dOEsC8Px5FYKpHO&#10;Mvez6saD28IX7tmBKw3oBhJtCgHMq0E/5p1SghASWFiyIuOokzHYcfjowbOvv1Y2Mkn9OqxaOSO4&#10;XGfiaqd3qCjWnu2Wa7NMYHGroNreCu8rNuZKAFu485oNfPD+hR/77E87TKI8Hz91/OgJiVwTaCve&#10;uq0aM+6RIeEUuUl3zoCD/G7dRNSvGShJ6KLrTVX65GHh88QtCOxp0bapKIZG9rHjfLZxe1LZ3bHx&#10;b3zvd1cHlsuaj2LoWQqHGRd7Je8K3PfW9zqhmCHcG5GFBPhru2cCaNZ82MBIZVX/4PU8fgoutZKL&#10;BRf51ZqzGhtBQ5j1V3uKs77pkOZS2NuuO+43+Z3by4fr6tOqcryKQDh/Z6BnpkEtoThZukLkTYbD&#10;DQzFJU1h4+4hbQZ2vwaIQvDJUwxaEX9mvdiPrbAigGIA30wFTs06xV0D02TW3ciU4ilXlf+J+rzI&#10;CWEtCi2imz8ZvbIpzS/KyPkUidCBMA/hf8XN3LvEdBG4nehAPqu0B49TUUpUhw0DYsm6sjDv1Gun&#10;dFpV28AIFmI9fYKEONXMKOAqG24gJEaOfP48ahJlluPIMAeCxdJbQ3+UtNluc8ZbYk/dhViihLi8&#10;YUx6O62k1xwVYTADzFPsEfrXkmKkh+IXMehGmAnGiFU8ED6UBl8cM+632MtsCBb0M/TJ0nJWCieA&#10;KwtimBqNXDQmOHBo7EvO2XwZcIFcx+BybAtIll7CC1vUj2PCqpxezEPvjS5SYi7KmYUQzORcHzWM&#10;lW1vTiervdx04p/P8FRGgaBWtmkQmQ7jqRj9AWpT/Kj9gQ1pcYYgbor3BK3WgXTfI83F9x/Zufcg&#10;hErofPHyFSGN5eJCgi1Hp4Gf2u69x44c+uQn3oydsGuT9TvMl67wXeWZnNtjm7CSdF/lfhUj1erR&#10;QbOa8UnjlAuefIZYJ6ypfoW5g55v+tJO+ikOaIq3njoa5AhLOGsHdQt9Gsgwakc8rsHpj0zpGk4B&#10;+cfUCKeRYtZnOAkRxmp6OKLTRXEvy/A8ATSEEjveWjaD+ocmTv2Sty1YxaJa3iG/c1nVxQFw/Exa&#10;zzKoJKlM7Hg39dWty0TvXf50hHhumUDx0WN6oGhjPFeCAQw6Z53TxhSb3EKfaa/JwHFVOqQ5LDvb&#10;8vwka0AYM5hoZPHsGPS4qrY7DJepoUG3zLEHcFuCf4t50tF9efABpWScAItVZMKEOGFGz57SVceA&#10;uj1myjBi4aPAThMXkQxKMRdhmEdzKorJrRB7R13QaEyW+x2UK7CfBeB/YG7in/kle+N9/ibwwxzT&#10;hMc9f/VXf7UZcSLyYoypNWwwbTllTMtNsfD5Hyq8XIoW9vmPPzbm2JhqxysXjgmMwlGWclDVukay&#10;586qsjRHD7lPun27k5qgwhJ7duge0U6ckTquuFr9Ug4dIMnN6beCFd2N8q9u7nooMar6w+1QGyyB&#10;MOo3iN3P1Sx50ATrI0s4130dHgRK46+Ur+3ulSU22u3rSX13zBdEFSFUhjc8Xr9PtYIpS0E1NiO1&#10;CMGP9SP+CUypk0y5JVtBVOMBLCfPWz42YoAadHVBJGSQHqOQXbxwqZ5mI04YO/Gl0hT0yLv8VOoi&#10;lfrt0XmWXwjst1pt7cm4Bv1pKWMNaxhSthBRDRfPfJWc54YVZCqzgWohZmd8BjRxohdhuqUR3+v4&#10;YOrZMccQI2aI0iOZDmAMG2ipZNcgR+O0VaBvTipqJRugx9Sd21aXoXCRNbwLUQpz3X+wJBJW2tDG&#10;Bux4LsHIWbGdmT9Rh0UQE6mes5yGmMHbld+JVCk71ERITFFjJSTAjt7J0aa/snLUiVnvY0+41GxO&#10;UfQOPfIi0Fr0TEHCRBgo0edyZVpLo0e6IKca4Rw5bBMYTk+qGkfcO8BI4mknTmJdJi5G1UgG1cax&#10;/r2LxfHp2e1GaVr9DKbjP4uQ1UE6CTGcJcQ+EE303+OdB7799/5jX/33/dajp09ev31fx8HeAseJ&#10;ljyIrM7d0f0mj8YXm/gVveXkgf0/+D/91R/6y3/lg1/4ia948/hrBs84p/vkLnc8kxECB7wQN3IG&#10;QGzVUjqPynfFjd+jpNTmNF+TsdhCzrTCJ6GFGM+3UVNRSm2xSXmivMNVMVIUW+4u+NwyVnGppm4d&#10;kaZ+ZXd9ijUQJ2RAZwY3sz+oIus8T5CHVowxwmlC6wVvMYOWrsl0NSUQHAM+lZpbvXRU7xzUML1y&#10;qTKrw+ZtxlvGPnrfPnutDTXynnM11oP5UAI0JNXpxB3ercbMLrq3LZsGuRPIIti82HvgzrMdTzb3&#10;3nn28sqdB1du3lUIfPBQWuRG6df+2m/5jt/+23/tt/56sDGG1f1HT5xKcAXzBR+KwzdByPhvI4g3&#10;lcxFUMMcsPZQWQcyq8VIUdBkrERVHTzdYQm5L8coA/n2FP/bIc1kcr4cz3gzOMRsffFnf+zzP/53&#10;nt4+TyLp+qWryTVsPblz7xa/n8XwwXdvATi88oAAb/U7mX68rTQQ/HAC66bIV+QjlTKdWHOynRnc&#10;KAtaFe2mPi/VD/96BK1bAmX7DowI5PAj3LbxnVBE55gDDgXb33XsqtTxIaEbkNCjg2iDUQ6IWu1f&#10;YcqAxVbOA4vNpfxmIpwqYy3dJVroE1UT8MaVrFionJPI5bs4Y9cePbl/6LDixiP839EI3CnToltU&#10;zRsep1fBpz39GrF1hWTC43bSCBpGenbum4Jnauyf1CT0448uffDex1cu3zh48Jiko7z6lCK3Qdyq&#10;p4IO2en9VnOXW7dD1khf7OS012pJNZojg9eAZnbp8oWTAiI3fNhg7Hn77TdFOGBDgzb4b944JfqN&#10;/+s//F350wNW+aQRKCyXzbcIgw8Pfjk8nMZtPM5U9iZ65jMdZBad9lxSR6zbWgfYkHOIiioBjCvi&#10;v0l31gzIKNhTDpUkCh7EIfHR8WfAHtNxrwTR7t3vvPNJFnb8uZd1cxOitL/4svWmG5ZRVWXuoaT2&#10;VICMwubiD7R8OWgjZ1RrpxCm1apiShLrPZBW9cZSaF35dLc5Ih9lbKqQocMX8KY0s1GwDKFrrAk4&#10;hsPnvVN3JFqsrsuGR2NjcUGPqYRVzZKhsRMV8rLa7nyU8mqYw/t3/9dv3MxJY1kGOXMDjkysGEtN&#10;awiOVCSoQlJuKAdOkJMRKWswLCaBVl23UL76aiiTSpMCnLZopWuThih9HYRfVWPZlSmu6oTObqxk&#10;baWSS6rbUeEoMdKYAE+ZhJSj5DJiXU+jb0BjpbQU5MRStsZd/spCQ5kqj9v07KC9xneRvK7h7nKy&#10;3fHoEcgqpNfhZG7iCpbjJll17bSQqpV7LwURxDgetgd5lRiMv1L2ZPSXjb9tH6Z9/+HKQU8qqnAl&#10;LkRBb75Ry3R8T1Zjz/5K3IpCp0kCn89ZCe2+dv2Gd7ILRtjo2tTOYOe0AMPJptP91WtXSxh7kdty&#10;SPCfXHzHS2bFSHEgVF8JEdMTE6K82NJbS2DD06OdQs+5R2/0ArR0V5Q4NuxObr1BnAdoudZJnE1o&#10;eo84aZkh3qy9to6ryDZVJjnDJjSIeFJB8Pgx8R7LouyofiOHb8ooF0hc8FAXhQoURlzdCDSwfc2G&#10;X+hRajNDPfUWnXNduUzX3v2GsRDx5TBCK5xNLneYjXdtecMvoqi+YtTMWbqVdHaLHmdQgDpyqNey&#10;0aYMo6YBomLH50jtTWXaFH6UvtCUjUxzshzHZq9twT59YftY2Ivl4mpuj48e3K7ZnDz7+BYAy2qB&#10;JqnFf5soRV+5w6lhBlgEnq2UVK5BTU7J1FJkqmljJBAxrhfvlTgFHYbOgokG8doSmVi1znNGRUmG&#10;QcvRG86cgbURwQ1TdDS8lsrWwy89OEJjRw6PcFvVI8ez7MSxoz4assGqzAEQmYRB4O+6Gbdk2EM0&#10;uA5PnoLzp9AoN67xEfFubd2qPqQ6Hxe/c+u2qCb4A+J9gHPPvPAKMCKUyWkIUbsw1lsaEIo8WRfu&#10;fmvAUi46zdEnySjm5DzF7r92jaSb5nFQj8NKmlR5QrlsuyGdVjI+2FYMXSvGClopmrzMe3ej85B4&#10;qi6O95ZUzGT2WjwMex2gyY5VXzTUxOEPOCCt62EO10OroHeIux4NWjypLUnRnNp5jUysyux51zjc&#10;Yk83sF03PE7PyiTMRfjETHSGKM36HhAyHdE4woS06kOkjiFBToGyq42HKZVRingcvoL/KF7T5jhq&#10;mRN4apwshpxG40kXCDFceRsO0mhpRmxzi+MlFWlMH1UrxjldGcCeCifc5hTK7zp4eC9dScfIfCW2&#10;KpDNm0/tv1tLU2FaJ6/C+gC4x5H9pgWcgORIi1PP7fmlAbDylUGKbw2LhzJiw1mq1ZXzQdAIa2e9&#10;E0TuS/OHfWaTFTWDcbyVKLH7QyP0b8ZnWj2uVFV5oUdKe6nPJ8GXfc3m49JsLLFytwUaWLbOC9yD&#10;OwwUm+EYN1sqL1bFCD1XolMuz+E+Ppm5s7CNQIy4wbwWQyYF0Sruqpga+CALuYRSJ2uNSZine/PJ&#10;y9/xj/zTX/ftv/PEmbO3lQdbANa0kKYYYNzcFdIA1itBUg9T/ZUi95P7D3z2r/2tH/4r//Pnf/KH&#10;Xz+57/iB8gAdIglQbO3YvcnL5K2KasDVkDcBb7FEPrSarl1e4m5gOuakytspqjZiECuh/nQB6Ihl&#10;UVeRsAHMN1i0+BpAhReu17A5Bimj0TIrqAuxHZE9920spiZ5gX13ISzWc8akODCU2bbqo6dFxFpj&#10;k4Bf/W1TniyDxzWqV2MLeBX8LOGK2QUxv3xjkYyKRnpunSBxEFK5mFxoDH+OJoDRpDVVegZMvc3q&#10;wNPyObg/npNk2rPNB49ffnz19rX7T+9v7dpAUNh/6NTpc5/5yk9/yzd/y6/5td98+o038QccY6N5&#10;MCtsOGAex91Wdzfbcztmi7ncLRswm/rLi2GFNHl6K6RZHMNXmZdFPDMa5mXysL/4p3GAxgl69Wp/&#10;Az/u2rHrg8/9zI/8zf/x2oc/rxD2yYNHok8pmrv3b1trVnk4yM4DEH6QDoO23TsVVRLtZQds1KqM&#10;kxIPOe0sDmpo+WrKwKZNrib5u/TBeqL0YzxDxMsD+08cP6qsF+bf/pw6tw7/kfD1fiOQsOS4sDYD&#10;f3OGJ8aTXa9Hs/s5cODwuHJS5WGOZm2NYvvOTYdfBfnhJ0EDeSoSNYU0u6ejyaZ03L0HjyhSPtE7&#10;WLta7rljk8GmciyqOf/xBYZvga3hU9v0yAwrf2z0AHMTXM6asCJu3rilxNJWYI1ruTRBhGU8p2i6&#10;wS3FuilJ/hyYproVrSf1eeO6DS7imsWgZMvZeP/MudMgflCImB+rxQR4+2JgOR8Jl9zUV+Df+ce/&#10;eyrP0kYb1yu1E1spZKR2ai3WilMnG7hqWrYpjBs7RnRVZ4PbYkEnkBFJxrSMB8su51C8OOmfdM1d&#10;WhgDnzYQ1cxNrj96zzho8ZNSKiyb7GZ+xa/4WptzrTehp4kxrwIANz29uouGV2WnGMwrHZbjG81O&#10;CDJlcl46uIZuGM3JLU0xdw3XhmDZ8h5WQDmeeU1gnYuUoecxkNI7uP/IsamFwKwlLHfwkFGj3CJu&#10;7tSpW0ncHnc/A1rDR6daqNThgp8pz4U+KraJqONILsmqdnnEJXBM8mbG+fMNO8GcGcm3PvH266+f&#10;CzIEeOxPBHLrBQ4ranvdGNyxgYKbxjrTejY10tZ8YPlYyThawi055biVUWlJ/HAKShfmKtmB+yx3&#10;SyctRS017t4rfhChy8A42KpPLP4XBY+aQwGLqCKRnUq4EvBR6AY7R5geQhxJihoDxxqK7GerqeXa&#10;z7+0paeZbsewc3dEUzq3llzYhKOx2oYSGiupYtbpqGAwhyYXxj8w7fQImmT6hDRFQ1bsasE2yZkB&#10;4yZOqyy3EC1lhckypefreexheRLXWQVL8dT37EXP88WVPEnAS8cSOPQ0RrBVoFqyqK66+szKn3n0&#10;Fxu6R1VoBJHQCvrAoQPqrTk0zrMJyFP249kJFusL7tb37pWj5JiWr4/wVqGeG0jbrWKSh4g2aeC0&#10;bgtCxmvJf3I8TSzTXnPwGKuWtfdv7kJBZrArz00J+lb9W0c7gfNqRHiNq2Lmy9G+A4kvLN4eGmE9&#10;hhKEHYKxHTo7PZaUocvnS95j6/z5i15g+F2KgC+s3ceVuR2xLL6+i9/Q45cm7/MtQs8WvCmeKKI0&#10;zgI7VmmWGRrOz2MhOhKeiwxXPPR65GUjSfN4nPFiEj/GuaoIAbi4g3H075LSkoGAHZpwvXxu3aQA&#10;BvM7ZJEjCM3hXYFN4tcVNXYnoEPXeS2A58DqK+Vx/bKYthCof4344g6Zd9vW1UxBBMh6vee2BqOo&#10;NFBXI4VYtdtBraANxdDeoFOJz7h/rj9/QMJZ4mok7+tzY1BZNgiscW7tlXVs2QTuCLr379Y2wFbp&#10;MBlelhk0fVPM8xi3JCbwLGlcpjUaBidm4DAAdcA1P0DNpTZRv6ZJ+GDoxNIuqyn5vHHtmvKwe7Fv&#10;NnbqIyt6X+PpKDp+5Ai0pLqIUXVD9uNKLp8VHQkTF5EAEIOcIHkwCtR1iqxDfCLyI330jE2TcmeJ&#10;+JSqjG75nPHeEonK50hmbQp8A+/b1tQv0/ApxVp7ONuUf2CQB0VSUwGupnger9hHWJ0mNJTBREy6&#10;bNyauLs+39FZ6FLGtS7TzpQCjxH6XyXC5WAzL/IhpQu80cMKIFHGrUzfc8uEuF5UQ5v6ksV2GyPd&#10;Nw6aQUlSvS8zABN6+hSoOUx/k5th8WJnjxpqfm7uwzi1Qxwoqzws1pCnoSgX2jUOMhtDnB8EIQ79&#10;gUO7Tp85gpU6si/ZU6zi4qvd+bIlFOZIc4X5MaqC3RXoO8Ci22BynIJlk2pbrvQFi+uxE8jJ5O2M&#10;G2NuxPh5XCIX9ovr13A+2/LhR3bG1ubTRyguoY3e4miejJBtGB+vQx8QW8qqiCu6S/i90Qjqyr01&#10;O+rgQUJqXXZmPI23yibXWXL/eBKcYm4S5wYcdmAfSboqLVk0wK5UgBRdxMIp04zfUX+2Dm7jVK5g&#10;tLBiilXXFBJvWB0k4waVlxtwrKznpXuPv+uf/KO/6rd918lz5+6g4ObrMG29a7LXViM/Jzg/ukjC&#10;/UUVaVTsP/ATf/P7f+Sv/PWf+7EfeO3YrqP7Kl9s9RbUbuzaL5NGXLRUgYOQCXHbYGNdtl3fhZBp&#10;Y4sZrtLn8beJWKbKMHIgSVyNfLCvJLan3imVkergw3+jonRYc+xY92pBp+xbUN2x6pXb8irjvUyn&#10;5gAsBpP1mDh8m/sgT4b+J3WbiVt4mIqyaHZDmp1WxYlYDHprbEt/YR90sEbicqBgJlf0XveYgRAq&#10;xZ/23NP5d1F1cg4ePXA+mq4BVdnph0uCz4n8xJzGaPMpVOzvYbJLbl2/t/WlG0/ev/Ps1oOtnbsP&#10;0K/nkH7y3Llv/02/6Rt+3a9962s+Q4Tq6aOnYsZwBBFnTmj/DH1uGJZztEc6ZKZG/8TjDeNsiqOW&#10;P7fa0ayYaMUty9WbjM3fSzz7xShmQvsv52pebuzfcwgB4ON33/urf+nPf/gLn+VW2qjm+7n5eUa6&#10;qQDeiQtLAXEkAA6df4LtrEfnHi3GWKnde6AnFf2b/AqfqpMPTR6aXtvQAgiIn8TdqosuICSlmEjG&#10;gRPHjzAt9tbk6KL92QkefPR7glo8dRBS2MeL4yeOGf/wuzR+z9TqKmAXzy0KaCgR/7XOhy2OgO/R&#10;YnXP8XGSB6hI7/Rrp0bxqprlPFKtYJ7effz0nizN4UPH5kn1nd374N6TixevfvEL78mfuLAg3ake&#10;ibHqysN+5EDyHhm35FWkbq0mXDj6IpUu5/mM2JpMfqt6m+SVW+egcZDZJkyuhy3/nY7Z/ZsGQZD1&#10;+AnAiPtTiYR4JtbSqRP4R/l6mdaNB/cevP/+h/hBjvrajP77//Tv88FR7WekUnCuy8SW4pcg2XKw&#10;cVSmKDPIfDh5g1nvkdwXDj4E2fvNgAeRKzgIkBfzJ1lWymJKD4PTp7mpsfNgwizdFaRr9CV0nWFR&#10;SmKqGRLgldA0tVNYq1i21bm4McjicehLJJSoIV4kQ8qUU0ZKdF9fjpELW3ACNy6rp0qQss3Jk57R&#10;i89fuGjFg4HllEQXdcC4ddsm5eufOs1fqc8MLz9KZq5h8YbnhbOSu/Gz/Iwy0zk+By4fPZCcsBEZ&#10;g1MaKxdX823BlSOu/Xx7Mliz7CHy2AC86UdN8dLEQsgGTh7ulE80WwuBNghk7EjUmhB1cW3v8H54&#10;cxZohYg8aNcxSVHHSM3kGYZ/03eSqCx+w613xs0SHGwD4otWJH+aK2M1XGxA8gymsnMYUQzdE7RD&#10;NAyIYJZNiGIhTEsCFaj1kKn35dg+fzaqllGSUDt2iBDst4b32DGGcGjtGhPtuH7tctt6YIfhLnap&#10;SnhHHcJ4cl98U+4svDNMIhtEuLkWkH0V00/dmPc7BniZ/pwzqoK8u85MTxqnC3ojF4q9oFX66U9/&#10;JXEqsZIT3BBVlIxyF1ty9xe+8AUsJsGw5VFSsvKegyOaqc9gcIUjkFOlb4sIkUNCgM2GZOEngtsW&#10;eDBuIsVRu6p8IhmOm7fyPBh4nyrqnlbTPpBbZxl48prPwNRLu0VC42VaZgN4E54vpRA7Z+q7HBeG&#10;d+iRW9IHj54+p3zYGpheOqhKRuX1c697fmG/E6qOmWlwp3dh9ltjE2yYF/saTYX5WKTK1fnHweZz&#10;e4Qp5B2yb+Sf6R3huE1Ofrt1Ty/bq1LLzYBVfXRZ42p7EpEbDzKfe1JkUb/cSaEFyln9yI9hOwgJ&#10;3KScGP9VZmAyuk2ZG/u5n/s5bzfXiD1j3Kcdyt07DGrVq1vPxBKuhjiB5Til3Skhum0QQDIhZUL2&#10;i5qm3FaV8y0LgAHxuZbROjM8G7Mz685pg9aFB12dDCAm8ZxBv1QDWntgq2MnjmtBMCzHXdhfV69c&#10;PXbkKJZ/xY955A+Eso5yK8cnWpl4HRcvnqeHI1nHvgVEbSR5aetPdgXBXctRNX57C+BfPj926ujG&#10;rh3ye+fOnfPptoP1EGNqMgymnlFtee8/8Nqp02NmykJPrLg0ypwW/otVsrSVaw6foM1hMUxsnyP0&#10;6PeQDDCDrI1VJB0vqvHhLIS1JdgzPvHztbaRdr7h8Kh6mDFc9F0mxY1HhjxImVqaPzXIyJ1DaS3q&#10;eKIeUhslGmuKTO4LccsSDamsso1ayI/ejHbyuUSFKNhQFoynGFITrSomqFoRhY4rcW0BT3l9+9c+&#10;nT0afMwoDMyxqfer1cjb4be7bZniKW4pkz9aWLGS/OtIHlDzWK5DBU2lrN3YkWPKCI/JVsHlfI7H&#10;d+URtE0Dt7r8YQGw8NaqXFlB14sKO11Wu0kMxwECcMygXdM8O6npzWMnTiauGjK1ewQ59kH6+BZW&#10;i7hdzG8xGAe3zTpHIxki4sWLF7V7coC8/vrpz3zVpy2k/LbCoSIupzWUpY9YHZPGoV8MRgvGML76&#10;kTKEw/c5fb9hBE3FWomLeo37Po7oCPYUJXG1VnE94kGSwQH/GmWS4iMhZqeUpX9c9Dhc8s4+K0+c&#10;1g7K1c4ieyI1YFOmFfbXSZwpUSqG4LcpGSgSnvRO/dxibsOGn285ZS5cuHjr5m2/M7B2sYiyo3CT&#10;sBhEoKZAuaGjW0AIZHFmBEC2fAHeZKsb+6nkBFmNRlyEmKEaetSoVhfuPP7eP/wvfdPv+J7jr52m&#10;Ms5jqPJ5Dqzp7ViysarRyjU2UIjTAgX5W1f79v/k3/47/+v//Nd//sd/QJbm1JHOVw7L8ZMngFI7&#10;k2rHkkvlaS/HbK9GfElF+addqTtSfYEfwIuq+Kw8/uVXfMWnYsuUhlKXW4PCcKjJqPSSkUPk6Lhz&#10;CGnaRFU2Vlc9rkVzNMIwpsnypWqTbzO8jzr2BuFMdixBkfTlqqhBI+JSe0S7u9z7BAKS3KsC+bLG&#10;YtUrFvcOhjKIw7R/cESziYxhKSOrWcliMxLm2JavqXiJdy8eutSU89bDNxkPq8IGccSN4MKK+XbE&#10;lptQRoE8KA86sWP34auPdnzp6v1feF/UqYzvmEzIowePT586/S2//lt/x+/6B37Z1/0KjxM4v2OT&#10;Z1EYEAf+5TRbS1XCV4e7iC1VmzI3C7aYkGbcivEY+nelyxfxbILdStp/aUgzqaD++GXG2UQ02xHQ&#10;vt2H4C1XPrrw3/+5/+zdn/6Ro/v3CdzrPHqwXl5WwjDeHCvPjx897UFv39WzhAgbBo0I75GgIznD&#10;ON11SJv0Wm1hufSeSwDv2AqyGU2pFXEFYpYD7AR2bYC/OpEdL1rhyy0fo1t6044yg7rfGBmui+P1&#10;8NHDkx6vvp/ZQYBcbDRmx6LKcwZ7oVrU6e7xhQsXvCbIlGU4sN9EKmWBu33VV32mTmVTfjXUmBDj&#10;BDtYswpRj8rVvHiu2urehQt4zpcEa55Q/Q46Y6wuJej7D0I/ByXRCjLuhjPKBmEKsJetT9+cO3tu&#10;BMrD/Zk1/jnHe2rhY/qY+ko9QO2BckUcwEFgOIvEK7FRDT78/PSZU+pnyHIyj1XKVNLy4t0vfOkH&#10;f+BH7t59cOb06+D0jX/7D/xDU2OQvKix5lXYz2yEjxnwoMmv3U+5iMeA4Wl8pouLaJPQ7ROVFU5O&#10;B7YZcUICrW2JSfuotIbcKGNqwy9/Qv5BGDOuPxOTAJxuJ7Zw6ZaH9+WYTpyo4tDvYwhDdu7JPl03&#10;YTwkQiLes5g2Ez7xUOs4uaSNJ9kSA82nWBbMOTDY3mZvRQzDganl4nRKmRKx0RhY7cbHC9yn+Uj9&#10;gGki3yM/lYscEqCS+Hly6WyQz1ra/7XUzK5kES5cvFj9X8rUh4yUSDqFmQ16rxeXRKbc0+FDgCtW&#10;OPGffN8BRiwybxcjffjRh6k/zWE20hYZShbYYPIS3n77zDvvvG5f+0SWj3VLAWn4AHwOAcBSHAqV&#10;F5EKXqrhe3L8RFrANr/Uoo58H39w4V2x9QPxodtRZoc2je7JciV1PQSKGYtZ7IxdpcU6GdtL8Jm4&#10;myWMZw2MRsqY7hoETVKOG7QqkhexqcauAzgKd41bupBbj58/84CZHh+0ipo6osZ5DUIrvxx7ON5V&#10;b94WsJYH8EpjNREXKGuPMeF3itwiabToSXinM7twC488nXGbLIvB2w3UZ77qM1nGkIlVzlE4YqYc&#10;FTE6pjGIxemyVhDP+1XcXqQhYnS0aLlQP6maszXpzv26Jhd6S9CgKqmdAAD/9ElEQVRhDYXOiRX1&#10;ByD4Rh5ZfKpYQk89zVWMp8MGcdmE1rR0qwh59KDSYZy6mvTXlmmbglR0qSNnzp7l0lmHVy5fOX/h&#10;PGfd+gd+yQf7XIPm0dSZ8Pj0sH/jjTetIg9VaN1fa9RowKrc7SI88ise5fVz5zA5ndU5IgTppvdO&#10;Ez1SeymrPn4kUOFuSokMew2MV4Ecr6jod8cO8vzmAhmMFDLI32MJXL1+eZCTb4wxKDLhlNQk5/Il&#10;f3rzzbdWszCLqy4KN+8omrCFg/2mMNBa8sqQpKQO4lQ6jsXv8leyBMNC3Pnaa3Uy4TAdOXwMBHXw&#10;wGF3YicG/yc2XzYYa5/xQfZdGRuW2EXirQHja6K6e4kxwANc0KZj0NznIAIFQnEtpj2iRXvwyCFG&#10;ovjw+fP3vvSeFX/iOH7ZCRZyqIkV3AmKrIYlr+yY90GGvTYU43R4KBO6eHe2hungEVq3Notc/+Hj&#10;h2ibe7TCkyRxsx5si9fbaC6wVFwdPz40hSolH3v2oAFMeuFxScKExaXst3QSLkE9zrflJPFvQ/F5&#10;0/FLxSuzEIt6Zt3eFV9FBN3tg3K2Vl5Ie8fRIIwZCzYK/bl1+wuf/3wlMWWwoBJholU260Bav+rS&#10;vCxW0p90z+o380TY6WA2gKsN3HB7YcbHx8+e5sKhEvExZgFiNtZIu+NtRHIdEVMGU5wMEpnyj/As&#10;y8waHoEsLOwSvD6Mu1kUXdJ1/+jkUpvE/lIkUzp3pRQsrcU3Nh2TTHgEVncDQ3gLn+cU2ZXHTwIs&#10;9nGeLaE6fU2dtGCyvt21luJqF8bwmf2IyU2wC8Ax2TWOu2LxrZMnT7sBlo29mIiCmGTtmIxJCy+L&#10;3+kTgqPhA3ncqXs2PvfuENDbcp7X/aYuFm3tenxWR1eJ+rS7Gfhk1YYxH81j8EcxR9K3z7RY5VF7&#10;y+qX7S9Dgqh3qk+M9DVF0+24sPem2NtLFIRw7TSVVy5e4afVcyYAuMyEMXNGGzdjaGV2qy2R9Oss&#10;YG8UW2pcW4yTb72lDxlTOcqw46hNGdsqUWslPHysB9Giz637sY88juuMMwe4eaZHh+U0wF9SXfa7&#10;VefqN25eZyTWurVSlSyiTjBLuKyGZDVddcju3UcsfvPHP//hd/xD//jXftvvOH7mHBnpylCs/1Vi&#10;MoyMCng2eI0V1Em3RMN1vmzuJMfxxc/+6M//yA+d/+JPf/qtamksVWYkbS77tAQbaBnOBVOTjV8+&#10;9zPXbXJRPccVgfpZYLwdh7IbY9jNoEXiCCg3O6oejXDutUJwZYEdc8sVGSQuqesY+3Hpa9Rj0pZ/&#10;Lmq1fkt9V4ETRdz3kUrqzVIsFMQ8te+tlWkFYSuZkkuXLkWQ2YgYz8vcTnuujOWo/69jqGiqqs6G&#10;ZopXOh9LQFW7a21G8Zgay1KulapsyIprdZ3/ZhZkv62sdHSeP71z/472H5qYvgAAPn6uBtX/37F7&#10;38bew09e7rl299nnPrx24aZwYOPQ0dObu/YdPrD/nbfe+t3f9bt/zW/4lkMnj15XES4LIicwoG1M&#10;16GHWCZW/CLXRcRYsznk9UZohSgzCI3XlHP2twlSPEZjPl8Lhv7yb/63Qpodqtss1Ps3bv/Xf/I/&#10;/oXP/sBBsCNV9FSa3FCS352yjJfU3BNJb9vxkYoUZLM0xl48Uz1rPke8ptbVOBn+cxeJSw0rwqxN&#10;QNoXeGX4YOCVlE7mIbaINhw7fPDZ44qXUrWZyNbyEMlYZpbeYkCsQuK+N5WJtjfLHYvZW8xAXsQJ&#10;Xtyk95+fOvUaiygbD6yE1vny6SNhEuucXtTJk+2sYc3kSCfXsGufShjIvHPB3rx7R3aXs8/1ivkS&#10;JD2WEeC7uBV1j00j8bkk8HRIK0Femnf8ZF6OyGKhM/Eep9XM+r2sX26INnEvtmoNP7ED7zTinLjh&#10;seyxmsNdJ04dffsTb5w9d7oeyLs3fGjJqxDhx5cvXfvcL7xLUv/QgWN3bt/f+A//uT/kyimPVZO0&#10;yf1anmuiEWuNDBNwkoEBIhWO17NPxXMNPap5HYR1abz4GEBOc2YVTsoQqBkl/s4dvqZj78RJrcrv&#10;WQGIGd7Ea0eNcaLJwzst9h+onngy4FtPkZtuXwNlsariGa7eqmYeAugs1lVw8CotszJFfl8WafJI&#10;lelMJeX0ys2yt8KN+5QWOBprjjkcudGsL8Ts4t38QBTPOOj8quCrWvfUJ6lmnY41kxF+/PwZ8pKF&#10;7NkhtYxMRfw76zYIQfRiluHR/cfHj4UErxU9x9M6oiJHXbt+TQcSLCKIsnWw2vWEi/SEiFsHldW8&#10;fu6ko63IfukFTXaw3cN68sBy+j33LqthyPqV5lR14wStFe6R50837958eOkSWSTq6c6GRx98eJ5m&#10;i+W+ZEPWCbRKVM14vO3t+q1y0z43gcYBTQPGlgmJjkKfd3TiE9/kUsQatfHrvpqEIiHaIzj607RL&#10;kzgeRjfmoaKV1xn3yfSIKCG+TugkfdJna4T8kg+Cm2dk+AcwAGW+bthw6aZkiN58+02Rel1fakkW&#10;frNYpMbV0oqyqKT45o3JB57wy0G4a7cyE9HzhqqG9Be3G/BUKZEHRhwmdFb4ykNyvuYbMRMcGm5x&#10;LSDG84t+gl1/787D27ciYnCYncqiR5Q8dHTn3CRYbutwM6GFs4dhV0a3gsfqpszwmOx0KqOGD4W6&#10;k49s3fHjntt1eVfyUUbGeQReG8ZR6Km3Cy0EjfaFP1VvWqVsp7sHNZiGzK5ZqLBJtDIjte/HV3E+&#10;+/T55Z7dC++xYjlK4oGR/N4E8DT+SwGc5zEiwu5tEi/dkt1sMqYcv2Lr2QsJnbvP4O0YLzvOnz8P&#10;hvEuXTUXtlq+SP2CTFVQVLK8rBiD6oKjfxqiA2yO5pcXLgVPLoZZwDWv8aLSIx/69puf9KCoHFxn&#10;BRKDOpcxtStdShUBiN1Yylxx0XKiZW4n9WfMpYVXKMsHkMmRDGFSJvwokg9yHF2LXNJ5EqMnVvSv&#10;uJFcwRL8ldQYsHOnPJKdkNzXoUOqWdiTyb8T/heTGOQV1VTF536mXrOKf35ebS73innzVxI0G8rR&#10;5Cger9U+LdskxxqNgKZAaJ7Hxqc//RXG3+Bjr+7T2iudEjTlO9qW2sYQIEDdtDSzzj1CC6BQahBf&#10;cRVzYUgnYofRvFQExy+vrfvAY9RbHDcsnINoSuN26Etbwca4SSNRrQ/048o3Hz4W8EyzhZfndGyc&#10;xSNR8+ZbbxpqZ54VZfGQgrR/8wLKMFSeMX09OoxHHOK+aT10MOkefnZ81ZAOgVkHrT1rZOSuF5rI&#10;vU5eYqArgwrgh84Y3Ni3VpvmDsiQOYrGPHRsJbXMtZctvyZaYx4Y9imZ+0Pu0wgoMz18VPEhPqqG&#10;DEGMzD4zIJdIFdIBPP2gH125Kpfy4tzr2iJ1ZknpQaEnT6//5cu7tx/o0BBuO0mSXLEMb2wfK22p&#10;hI932GEvy+i5Kp0IoW/T79nYfWDP/pr5SHARZqxY8a5cjXfdpgWUwhEVh4qpIkJjHR08NM0wK1ow&#10;OEVliiUJcz553CunlarTajRdOr+R/SZQzMaOlvLQVsG9iTFMTwKCN0z0iOMvTRq3ygpZh+sjhnmn&#10;f1/6uU4QwaTh8gjTU7RTlUfwokLR9Kl9kJdZxf40dO50PlcklmtxKKOxJG6nLTYALsV2VLutjF9Q&#10;3ULobP+BHkqPmCYUARb43n39PQ8y75aPjChjzqAV6T2jDMu/2fmDP/WFX/+7v/er/r7fcuy1M/dF&#10;sOVl2omsca008hcnpHEawATd2xxU3PKDuzYvfv7n3v+pHzv/7k+9dQak6qgtCqxtmuG1WUZbFKV0&#10;JMJKPw5XN7h38jdljQLUp6fhork6jyI8O9eWNlqMqbwjb/dgo08d/3zJhzCP+cwD26V2Y+S71SwT&#10;UwBKt/1HNrAIOX8M7HiARkszaG0Zd8baPoowPIRV10xbn+xvBpnIxMM5RivycH8Mon/HcxqB5iEY&#10;Jqgztd7jvC2mXAaqquPhhtTTZ7s3FBQDdAKJ6yC0kvHrW87PHsn1Pt169OLRy030lOc7H8E44smU&#10;42Fbbj/ZvPZw50c3n56/8eD2Y6nBfaicJ/ft/+SnPvGb/oHv+IZv/abX3/wKkmY4DaNIFAoW4jkl&#10;bblzE/hNzLLKH6YCZbkjq1pmRTfzXxt/nmTRfJYdGO/oyxm/V3SzleiZF4wkurTVXo72X/gv/qOf&#10;+aH/xZlqXzFbSX9tIT7sxKR0Ivondx9dakNW/KBXQE0tbQW0w1oMrq0AKX/GRG+mu13F/9Ih7GvV&#10;j0VQKlR7VufKiQDY3OCNaoIw8tpqwwOM1xoKDB6udzzyfIk1J4sPSnH52FHPG0uimRNLb1HA4eAM&#10;vZxfyiNS5+zgZv1yP6yNyuFmTtPuHZmoCnr3gdp9mkCLHHFcLQbf1Fp0jGRwIfWL5RBMx8XluJZO&#10;2KyDokF0zA2VLsa1xR97JXXKRDinwMpswtpCVeTv41vxu1r9tW8a5cz+wt+jbOoGfM8f5P6fOXvq&#10;7OspB8nVVGOhGq7c/jO5oy98/r2PPryoEYbJoce88Wf+z3+MGVIJ6qRhMed2YfnWB15kDdqXOoeV&#10;HSo2+fFJXld1Xbp8rLmlAi1zooO6ZGw4SUBeOEUYHrG3ikcbxKpVwkSd8fF5RIdWkd1rWpcun6kq&#10;lBDSlD5gR7lud6ZfR213J4qYTmzVT8dfWk7hOlHWol1Ufr8E7j+xjEABsZ9UfveCqRkYgayh6q72&#10;jn491NLKF6OHDZufVSmfe5iDrt2E6v9oGwtS9YL0N6czVCp7RCpin2uY3fm6wLPJ9efAUiWDdI4Y&#10;TkI3EzsFG0RKrvKCPtIDLqxTnIvpPJumcsyfrKt9goVvOSYYNnD+M4M1uemMzljzAPK1wDgQQ7Ou&#10;OMFmmODzSeXyuyhpyCwLPzzRkyuXr//4T/w0VyYxvGlt6e1GjNtUp+HBUrvgyjt3JEN/GbqCWz9G&#10;juirQ8La9aE+yERa9Ba+/Su49acA7L17+fR+KUBYzDULyWUHSJDLZVdrLFDMmRXuMFvrqhjD9vK4&#10;W885Fmlge/s+AqwEPTBobtjYb7/9VqhkjTKmWKvKYGVnLt6JWIFTdVlJgrjvRGknkb2qLQfEKr+X&#10;OIE6lokD16jWYGR15hl1rH45TEvPONBqfVPFhNGot+LeGEyZGQQWbAQjkEc4CT1egnVqmDB8JgMD&#10;e65NRJjXpBYnFPT67RDR0rPY8mASSKtN3kxKC9UL/ZvnRi65QCt1O9PvvVWA7Kkx7tSbitaGVjUa&#10;4uMO7KReZVP7qbYVM6vzmMLaZGe5nrFiduqhJp7Rg7yyHIkX9292EgnUnCSCRF6pD/WCmzduOqdx&#10;FXQIhWnnP8FGpvOG98oCRTp99BjNhHiXAedVS2lW8jQxM7cV4TF16kGPrA3VY+KxUcdK3MItXTj/&#10;sYOF78jEMxspSwIC79/lU1BZeeP1Ny0eEwtWR9wqV8Y3T7lrl6omzuikZPcyQasSXUUTs2kZGHgX&#10;j8naSR8pZzWkWr5LGgka1EBVRw4T5czdyAuhnBkBuTtFAe0IrLZbt6YortePHmCpMKyaCctb2Py5&#10;QMRtGZ648gwLqnHlHFNYL5E7QGps5lmEtLA2wV8OVg63W+LBx8z2kcB+GFRoXO1Z3nrzDXkeMao4&#10;gIzntZu3rly+aB7ffvP1GIxPHjtZbaBSEMolx8ZaM+uQR9N3bpJUMib1Fui82XX29XOgDZM7mP0e&#10;99zdPn5CHAnyZkPZlgMJb5XRncTdpHRSdxh7/vTsubPOYBYMZEVQ29oWPLAqARwTpYipx4Nv8fto&#10;gZaBGolb5EZ89Kmb97kPVRIKs5Ovlf23Ztx2RM1q2/BnsLGtsY4ils+1DYMbq+Sj7LF+5z1XIYko&#10;Q/3S2MZy8pPS73SYo8qQHkzkp+pb69EytD39fnEsLUi3cfvO3etXSd0chUNZMHbKBx++z/j88q/9&#10;ZdbFhCE1zDNBCYXde3j7hs6qIVCRBcbG+X5VPQ2wtpoE9cUas11xUOvOxVMK43ToIeGYnal+jKEd&#10;pbZDcJUnJbtvBU4gFOvBQeFPpZxihUbWSlA0LnclGR5TdIRl6hQevH5TNB7wSUi3atJUKMYManUa&#10;G9b1Heg+1Lvcc6SUaRzk9gSrS2bDX2MZjMQiSgk7Ow4AxedHSTXUSvvBK03d/ATbuRrwQ4eSVocA&#10;T3HdSl6NrPwEISgYLEwwtOs/hQHJXLbFJnFtg6xoyo9KBViF0ZUmjcg4h+X5RBm8VZfs4lGqNsEN&#10;O37scx9+23f//k9/82/af/S4lGvJkTTLYCL5lOPi/j0hjUachez7d2xce+/dL/3kT3zhp3/45EFq&#10;TXcchzVTguIRRNsNnjuIVeTDreSSQpDQXXI9adaFm/KTxoZMKrJzcxj49Tew9zgG7sNBn6LBEzrp&#10;etdQypSxqRuB3y8kqybZw+Md21IQaFQZEk9qs2QykTZXt5kpenARmIHDIbB8IsmgpVVnFe2JClzF&#10;ro5mnxX02YPm+g9RQjUUh9iibWu4acV+LEbB9/jQPcZEVMM2HcGMqeOdpg3sn/SjZ68azW/COhP+&#10;md1qcnPlU1Vw1FttwTOhRTbm8/tPXu7cf/zOo5cXbtx//9Kte0n0RWC35H7FN3ztd/y23/zbvvN3&#10;7z5wVA6niGsA1iHb5oWOHvXKIMbOLREzUU3fj8rZcv+K0UcgYPy9kO8V5vySkGYWw1DNArm3czvb&#10;IY3gX2C5z3b9f/6X/8lP/cD/oo0J9FeGxhPQ2rDFuWMT4W5Gntxh14tq+WCFItykepPwrLQrGPtT&#10;JVIxXaoLyxR7kvE0GZx6/c2hLF4Nhh7vixlLSe1gUsUQqBqj+dcb8j+itj6v68CucHOPrk6BHQbT&#10;SBWUYxhw3kbHB1RLXjlPVyhNxCd1Jwy+VeFVU76SeC/D63Oz7X09TDjHZn/ESQBDhLXVsGHLYbff&#10;o9iw6RuNbAM3eelPdKo+emif+o+x7+HC32ddVVCsS2mSBkG3FUkmG8iSRx4mU4iZMs6lWYObsXb8&#10;VixfhlRGoWa2L54fPqKC4PTpMydISx89ppKFe7ktNGWmeV8fvP8xj+OmXkgPhGSHN/7iv/GvMFv1&#10;GXz2jCErVmrgn6sKVquZBFisiQrQvYxhWg6o72G9o0LDNonjEiz3AOpj6AKVrNhUb4pi64BvmhyZ&#10;vHfVgYypnyY3UkKX26TyJO5QAhFzWgA7Dx2QkhPf1HS6NEIlg1bAKlM2l7ZVcI7tPZWX6URNWCzS&#10;iLs0ZffOGd7Lrbso+HeXm+6xmrlRyxmadtZhMktxi6NxD/84yeBhoDmqceEKqMpHNespGg1HKKrY&#10;wNKd0NFzkhDgDqUNAAtV580v1y7N7HR8phYSoWqAGYuMybaUEmfY3CCplOi+I2ciXzbauvZiv0zs&#10;fJS7/LuwmVx/n2h9RN2e4GIxEHDnphsgp3kOj4rgTZkFZJwULbMDjx5B9x9duXL953/+C/zeipSn&#10;GGbxVl3ak66mwgx6Azuxohjt0UNrw6VCp/yuhgG1VN9/9er1j88TNL7ioGWR3aG1K3WQduQgQL29&#10;+uG99GeHHI8sZKXdQSj0HB68T8SyYPimn4OZZcF4VKt0tYwB6Z7DauxlBbEfK6P3NcauNnCJDaQ/&#10;XhXdSht2Xq422JNU7vivsxBD0znQbp/mShP0jpzRJI76XEn/HIjkenPQ54SJJV5PsbL3MmQSddeu&#10;3Pj44wtpmBRI6mBVkRIkaHYJaWCbmvl48e67X7Tr3nzzHLVB7rhtOf3XNiDfzrARkJBXTSXPouW1&#10;TOlUBprXYkJHZeHx6uhn0Hg5jhnGCNYtZZwfLESfKYsxJZd5W8X83i5a88fqZ/jBI0i/mNnTQjhP&#10;Kp47e+QK7lbWwkIVJRK5sg19NH6qxMVIBqvZue/BpRQ8k0/hJ8HmTRzD/Ab+6LmzVp9QQRRheHwy&#10;rkh1DlsvPvroox//8R+3NbhTaplOne73FkB3TsBEkHr6pEo2/utnf/SzH330sQd851OfeuvNN0cn&#10;4M4XPv855+sbb5w9c+a0nJzsBSfcYE7PxyCfaaGb7K+bpNfF3yLXK7RQ0Xfj5i3r+ZOfeMfGkZcY&#10;AGyxOIzeIY9pcjOUT43Pwi9gNO1Zno0EipZewlnsJkxH698Assvc69VtpqzLOKYWRVS3WjxBZDbK&#10;gz1+gpdmAypKSbKsFqlA7pD1WUFlaSo3nzzwCtiAMYzGCKFWdSBCSDdiFrBUJFqv78sxde6K1cud&#10;cgRl0qYy+xg5uqtXb924fpW88pwasenGNrfvTNzFy5eHclaGVRjWAmAoHEUsDLRpgu/X33rbyFhd&#10;i5eSMtidO/zjDPKxwwyXGCA9q50bJtyaZaXFNgtUXv0g9h8+pJMU55sHxmj77CHaMVmLtbtxNRJC&#10;+sVhimmCyXXVtTNoiY8w2L9aGtj/+fMXPvzwY+gTs/DmG29YzxNL10fYxAXz7tRLO+EB8051Xcjt&#10;4xDbzp07MytH8lCv92dqZI3aeFr6ScRPtjW/+qu+mpefzk9qbwKAh1evXbn48fnTVvzxE3iMqzKQ&#10;K3b9xq3zH53nbnIKY35evWIZiIK+8is/7clQBqx55SSsPE6N05TDWRvsaVCIpxTcGgknGasF0EyG&#10;JMnmkd+g9xqQYdhRCv3rVhkHvm7fj/Ffeir2YGWR9+6Z2tG9SKtjsJUIQuWgpmVwR2Eq+aH+pGMt&#10;pInqKUBMc+X689Z2eZAaSr4ngk4iDT5b9UIif68Sut97cH8xG4Ph6qKzxQ4sfqC1ZG1YqIt1VsqR&#10;BM7RY+7HfY4X9IiZmgZTqdaYnWHMb1ZImeLzDqELZumqdOpP47Jnftnb0mvA3V2nThx949y5MsOP&#10;HnIhXM3GcW27YI6FaFeW3+S3uQZ3q3Ev4Z9z4XHYZ97PxTtPfvvv/yc/+au+VVtkBIAQR86mDkpT&#10;ojbcM5+rzu3LWZpCmtz4ra0rX3zvp3/gB37wr/+P+3Y82PkcqyrBT/xtDuzGHoRYeokPhRiszeq2&#10;aezBQLwmC6w2IiO3wJgwuTKWLA8LYADGnbCWouGVwyr7US3talrF6vIBmJFVHGXS61mpgxtd4KeP&#10;J5yrN1pJgKmTL3Ex+lcrTl4wcb5NLKCUABjYaqH5Jw/tmhvyap6iFm1lZCJreW+xR6pCs4tfwshq&#10;bDJ6EnukabkLJ9ReHzpsZJbPXZKuNE5RQiu5Hu33RpxNZSOFmKeOPD960o2tHfdvP3j6gLf+7MEz&#10;/TbLB8sRRne031EzsFV3QaD2P9914Pajl1/8+OrHN/X12zxz9nVNXn7Zpz/9D/6+3/9tv/W3v0xp&#10;swZri6Y4TubDIVXmsYcsz/NMbqW8yxI6Gi5XTMOO/jhgjXevmJf+0pBmCa7Oe1ZsNPHb4gTi9AhZ&#10;hWL/zZ/6Ez/9g39H301RGvDflYlcgIlwmkWNimahNNx4HFUuOHOFcsa8YUd76tEBAjHsSPHpThzO&#10;U6cwpqqeys95Ir3zWIge73R/YnR10lpaCPHxnx8+oOojDyhtsRKCfHKPKYFWMo1zgM1uHqmfvPX2&#10;G8dOHMlH3uR+6yYCEK8FC1NRaDkStmzmuI3ch/0DAkJeALubX3r3gy984V0iZsoO/Week4vYs/f0&#10;qde4N9ruVUKi2r7KnDMF5O77kc5JdVWaAIYTuAe5kQsROrNPw1+NBFvzI+Sri1T5DHBAuqPPngL3&#10;KyIYGV9nHQrP7TuxRUpjVY6eBIOgSfgm82zZSe8ZAeFh8czpE0eOkeC3mgm9CoXumjVAYVej03Tw&#10;GO7Z+++df+9LH127emvjf/1z/356ApNbhLMGMMPzX8JTDU86WhNpheVkfRJ/LPIb9kW/zBmtEiYx&#10;9QGVn1aV22vIsDw5elRQVZqOIeBSjydhOeEq6I11hx7rpctX1vXbYJMoHOOT0tS+XXsOKlfYqM+G&#10;NbEyJIHuBQq6dqbT76+uuAR/BwmDZ9CoSM5S4QGa/YNHmJCPk0QcpHnIo02rD6o4qUY6RSCmvHh0&#10;mtCbc+bZb2ixTDv7OtA5HqbYtW7CBmGR3b1xHQCWl8muMJTM+OFD5dpULUfYY8IiVoaFTEXKpInK&#10;uw86wNGMRh9a3AKuem9le6sqVyeT9nwRP62YQVYKvNZoDM9ijtImtch4uDdCmoRQaxkzXSZB/pgm&#10;FR4/R5nbx/mPXrJFrKkeAo7Dgrep+2UqqX4Vrg5Ss2yxBwR2IyX5L6ZvDQfwibEv9ouOLPo7t++N&#10;Gs1SS5h9lxsZbOlSzn5rNa9azdLEZgZhhSWe+lOf+gpQ+mRUiFoU0lRp6iR7/BiDaFDbJ+bizTdf&#10;f+3METnSI0cTnRvVvyxSMemQ34yENeOpV6Pg9b0xnDNshFPnpEmaZoRZJqQZL3/cjhFDDNNFpLGc&#10;FqkDsuRUUNXKfFjnx469JiEuoSoPO32TIyiLHCfIjSQ4EzENZKikSyyUjrIGpVVEmNUt2MPaBj9+&#10;WJ20WGLNo48uP8YHWsVFo7drv5t3johnWUsxidjJQ9kyYxSiJyVezEN6+rQWbGNEpk46do2lgps7&#10;dQWTiZjapKSElfInxdI2sJL5l/wzGhvq1bxIy8IamAyUIhD3G7Q0vU4KCwMSnlw4fz59sH37iBuU&#10;ZzmYANSVy5cDkke0xzpwt6ZPEZFYaER4dYPpvHfM227pY0EBtDIrXN354YcfWdgsWu0+jh61EkwM&#10;vo19Fja9f++lSxe4IOQMwZdwwDoVVHaqn8GQHZ49P3nidBUjoVcact2sNft+xRXHytNPW1iZ4IEP&#10;a4lYLJSB4Rnzh8I43DNPzqo2uCY6BcopQ+e0Jbw7mRc7SEhjN9bYO1j5gX3FsnosMZuJk48qapk+&#10;SExS0MgUhzjK7HeHpeVhytIJm0b1dqvgnsmrgDh0o1t18HCTrcMQmyePhRBmbTh4uRFf/m/BXTSu&#10;xPW3byV7w7dOlzBYw3s1swdp7/YxrIelwtpgQtpKbsCImnjnSS2uWXVNY6Yd2bQDuuWj+eKcFYdH&#10;HRJ2UJm/6px2+zztqftPZ6h9hG6nwcv+FJmSnRnwwplE6EXYwAT4uBT5ku/b0zLWK2NqB1f37BBf&#10;VQds0MsS5oD/qdRikabZy44o/qMmXHLHg2c9ElwMBrp9+675suFWUfqQo0MpPNfcV/tfqBDOXc62&#10;OGqEZApvQtBHwsvikR1XXHvt8tU9hOMSvUtXVGRVzvM5wuotsU01WrVVOVxxWvWvmFT1tjOLTht5&#10;rD5liwHv5ieD1HIS3YHVBZgOYU+dqcFl90as4KcpB0BFHXHsXpQwZ2GKQ9y+0ncepGQsFscQvO1Q&#10;GjNJFc8xwem0o21DHnAg1wDAYcCPeXhRz5fHPKmhamAGzo/dUWg3vY+s8FD8OfKUDrq9SezsuHbz&#10;xnBT90Illr7CtMCOUGq80sjuWFldsKowYYhWlsAcFLBBWSMo9r/AuKxQrTDdvBGz1k23OYQyuCuR&#10;v7uq5ZCq2aNHjFuY0bOHO14oqpwOKRUWbsRiHgWgJSLMhw9Inegl+zxgRLKDKRRmUbGDU/Lc2Pt7&#10;/5l/8Su++Tc9Q5K012Z5uKnR8W+OIqJpLQ15429BVMP284I3nz6//AWdFX/4s3/7r5wW2m/dFfvi&#10;mlrn9Hq1W/Na4bAO7w/vU1B4hsnGzxyhUWKDij/Su5dmNg4rJZUAZgdATPVh40QMS9s9WC0Kg0Fg&#10;ipznydCHfga9CSznHN/sWIyYMMkAGnTDu/Pgw0iPub3S+GWD0i3v9EjLVDCMzNWWiXUih3Dp0hVH&#10;vOMPdcKGNPV5NcNZSJWxdAHunzVGqjGBqDpaTf7Wbhl/hI4LgZaEyBnUkQ8VepXyrbojPbeaATpu&#10;4mHj8j3Zenrv2c7nu17s2bwH9MfLLHTlvzXHQo3haVgrO1/uPrC168Cdpy+v+e/Ji7v3Hx/ave/4&#10;voOvvfnmP/XH/sinv/aXF4rfvRsNZ8qHrLpg5ZHQXFheq62Nx5wEea/qxZllo1GZ3P/fkGaRepbj&#10;8iqkWWFPuK1h3+tT//s/+6d/6vv/9ssnj44kvPCSNyi7q7uDAyMJRZEV8YmC6gBYhtxcNWMxwJkv&#10;Ug1O53ElsPSIEE5phlmLifOsJg0eziY2y5Z2DsczvQoU3MNPpONwMRzrHIm9hDkq99bmcoO3k+qQ&#10;u5wOaY+J+Z1+7aTEBc6+qJY6A8PJ92M0lH15lsmT3x0KKNaSja+82bIpsmZlCZR9/PGljz+8YFCP&#10;HlE34fytywVKlP3lPgn3VQkztbKRqGMcqK09YNmz0jhWs/ta8cM0k2uKexkxhxHZsVuA7Nw0Up6R&#10;szF94Wuya/Dkm2sVqSXR7t1ZOcnGzS1kC076qdeOv/HWWYNTobjS4ioL9vBu7Isph0axqadf6fem&#10;3kCW/reoP/748i/83BevXLmx8aN/4f86VKske4XCgpKY8ZtOqTqJmvQJY5rvbnr6yKaZMrVWA+ok&#10;t1iOKc31OlEOxmDZP3j2JJ2uKux1OmxWuCOadjtuNRnc7tLIERmErC26egLMAW74HuJ/8GUyB5IS&#10;I2m1UrSLC1QeVoo/XwtHHIzRJrSAVlW0F2tVZ6p84qow+cWgflI23hvmh/wwUJa/ZzIGSFt+oNeX&#10;YX0Wa84zOiNGAGDQiOCH1a8wxarFefX7SgVX7rCPS3bQMJruXj0NetNQGpWCOR62GVwVm623bJeR&#10;RGl0JKy+sMt/ZZ4S/hz9BsfqcEmRJcoUdXoJS6zaqTX2GxMBWcw4zsHjG3+th0zkGd4tnv0heTW+&#10;jrUeBu8ELdBEL6FalgvFYR3nuGeZIubMRIX+0JYEBjyCXqg1x/BYRssSG+A2d1MknxCKo3rXBpyJ&#10;ca6vhQxb3ZTiRnEBeTgoT596553uP3Wu2kouWSTriht0FYo4YtmeSObw9Cm1JaVQVvxjx0bwngSL&#10;PTPHf5UkVbqlhzXNZ6bGwgGzgm32N/5M6yS3xgfxBwpHLeSh1HY8pnCA060NYlJjPBtD5FMM0dHj&#10;J69cu/Xg0VO0pPhFIzS4KEZxlkzoHL/VQaH3rHZykYxDprO+fWZSqHxyWwwaCmkE30z9qCLmR2r+&#10;XHYFbMv9WknRhf76JjCU5NlzRnQ0dw6UYTPk5Xw1K9i7uDe7YTKeg+8+3dkCfd08N2JBEojPDi4L&#10;sS49VeHv+OD992CNFqu+uiyUYwCA7UNXe4rZGdWGBdTt2qU2yTLli8dNmAyhYXQixqLhJixTe+jw&#10;iudX/pBBsMsm91i/NrU0MioCwKXSIcHF/WeYxGOLamIxnDp9MgJkR+ymLI37EZHJWoyWetAsICoa&#10;d9sn1lkdX7X12ti8eOmKf7lrFVvP4WFP1p1juAVmwLDkT5dPy6B5hqU1lMNiZ7Ew0JPUQrr45GYJ&#10;bCSfJRyLQOSQ0d7EX6Gyuyk9ID4d8PtFHSkZ+LI6kKWOGjWuqpLOBktDqMMtmCUH8z5idNlaY2sU&#10;Fd1RgvKWwo9hj3gXf9dGoMEw+eR6hC0sYMRhhOtbxDQfP0wN08TZtugQUyDElmbjIRjCA2U+npeM&#10;hJFHJOMTW9XbUKCjEo9xFIHt2ylMUoKcZ/P662d9BDzy+vUrYhufvMprzbIxSMH1ITqujsbxneSl&#10;o6/sykl1k9TrJnxFQoBkdaaO3hgwBfqj3WdIRxgZH3eV5E2fokENYUwbysO8q4mLaDGlfdOHJ9He&#10;cXhHOac+KisRJM/sCcKMJ6waLyZmzvg6xVE2t/gKqW/atowfONt/PDl/uMuRBtxXmQAmH3vn4tJW&#10;EwVl8A1byaIsdmtvyEScueci9tFfilNg5RZ17NmjnFKaywntPk7WJ5Q0FqZASgamdXTD9FTFL6XO&#10;d1zgbX4taUaRo+KJbJ/Qy4N13vSwZmGldIygj52eS33BGTJf4NJ795eG6ZzMGQpr1VROHg8LWsuI&#10;cLpVg7GuvwJFIzMt+aqZ4UlJBmkUYPpGD4P48m5LKsxgNIjN12SYIt/ORdLY9e+ivFoZQyAEhjAU&#10;2VuLelS/avBlUkoeimo09yDtnVwNrLB+qVxwR5ItYZsojFE4meUx93xu1JoOl0qibccQyHEP2LpQ&#10;galQsomNpyMy1n8ORGnKJzsP/MN/7F9BPMM5a6cFJ6SwPN7PGOCaxphHhW6bNrnVzyeqb9iTp1e+&#10;+KWf/aEf/uzf+Z9fo8PyUkJmL1jdTHEInhU9PVa0bQ1Kyo0GKkbb4gxLe65jH8oXcDZAZRFLg5bm&#10;1Qh5TwjKpK+zaTkYSVFVSxDKO2Brin+FoHt2ceNCqZ/HTar34rD1VunFpPhiYdgIcptx0RNfK1pw&#10;S+7T8l4fwXFgWFAifApPJXBSpfJIS1uL7gr2mvzPtAr0rtiSw6c1qiEQY8BXuNXIqyYdn3VS36kg&#10;jFMeJDRCKdNX/pk2fAjZO55tvHz0UqhXuNAtr3O23RmUVUIpntbu55u7Hm3svvd848adRzs293sy&#10;o/ntv+07fvc/+N2//Gu/FlTXlI1UlRueVuOrwllIuUprWJ6qQKb4PmBzbMqrkGYFKGMK2jbrh/nx&#10;1W/m4F+/nH/XO8TlzJGU7n/3Z/70j/+tv/Xi8YPjcmUp6kWgY2yniSxuWJnS2SCUV5GyMDnVcmwm&#10;QSOkWd1ms2OF3SHpg4CbF0DU+NKBv1mcQTSALC6FYQ8TP3XqqNbE+jN51cIEjZu9YGtYOLN4ivXG&#10;nNrdWJGKkEXIsgssM4GTEcEvU5Q4MvICaY8aGYyWdAw04g3tjVj0rKi44vKlKxRu9WbrpB7AooLb&#10;B3eTAx2KFspGGt/TMSz+/MIRZoGwFX4zpzy7Wi7Hn4KBKlZo1y+WgRvmYLBk6WE+eUqJucMOEe5I&#10;oj5THfRcIeqRY6rr0Vb3Hznq8M16RPPZWyexyW715gFJp0lMdtfgIEqgd21cv3ZbRQ3cbONv/+n/&#10;ow+rx3wmW49FSXOog2zHISp8zjwPn9z1APFreUz6rNTMyMumuGe3QOwq35zC7qI5Oa+H8jKZZd4Y&#10;gNmVUHlF+PjhnG0JD2FR2mIjmMwou+kJWsrhhgrs43x3wdInIzu7GFm5ImGGMrwCPQdGTcScVF45&#10;tbDQiNiZwoBp5psg91hq5RwppmaQKisr7izRERjLcY+9atGMdudohsRfkq0q6JzcjpxDGgtlS7C8&#10;6iTR/l48sYEwK0gdmvhSusjARSFQzJDcQgmE8QTLWqzSzCGSrVqgCpaipszYDtAbBc7S8ZhClOFc&#10;drIG6OpNPj7yLJdSDQHkefOttilSOi7CnmqfmtjUYTAx4jrSoEil07hLheWCsdMLDlgqTcdWZkNK&#10;zmjpmppwlUvGWIf0ea/qFMVRYE7M3SeOImT/is6T5AtTdIyJZyZ1yFiRzKAZJYgwHRuC29On4A9B&#10;m1/60pcsUiENalF9nYG4ZccDjJtZQnDBsYrGS9RMRHFYbjawuNi4GhtewpQ51rWgZoINbEVac9SO&#10;1RoZGT8ZTDHPEB5Is78AJDfZE9JMpc1D1q2qu5c7/IQZb8bFFQNIPFGtYZ/36cNEunD5kgpqvmYM&#10;ikKaSvGy8qNlZDDpewd2csr5HGMiV8yfLkE4xhZl+80oalV6VHp+4zpDltREznoNFly8MCBLifYa&#10;AjrRRWGzY0PsdujISUfYqknwqrJdg9vVRj7VkT3edTn1MPuIOdiF8uEcw+RhdzgOUL66eOhRdRR9&#10;oirbz33u51mN05gG07q4BMhzDcJroWX8bHEf7SyZPEwu6bSOCH1cuvITCQ8s3AFe2YCnsIPMpmU/&#10;eer6UUw8X9ctGhXyXcg1ks4TTqefO7VUu8y32MBIfs3XfHU1xCM2K3Fy/z61ZYKKx2qSJd4euzlC&#10;upAbaQdOdg1+jBUapMVj+3NJU0zeW8ap7VPNveAh/l6oz1Fy7SeZlOC0EsgB2EE002nUv+wWuPTs&#10;WVSro35EpPF0gT71M77HhijudxZ4vFK6U5wwad5qF3zcbN9MB49zOHs54kmNDy3W8XbixCmwA1eQ&#10;9XNZtQe08lgqXiZ/mMNm/Xg0vpuhC4IdgUe+iAgfbJyi647Nz/3851kdrClBBfe49s+bikzujQwO&#10;nkf9XhITe7710ccf+fTILdoCMLDjlzjtrMzpZVT9NyOM7eavYhWUQoCJc1esy/PmjC7SeXoVDx5g&#10;fEFDUk9oSKO6zSZ6qajGdlr0MPcc6UKBSsWg0+Ay6diKMJfcozGvGLRDfaQsWgMx9K5fu2Ehq3s2&#10;94Z9uDEtL0ZhgMDphrxnjxmHp7BjBw8fNfzgf8Z2AP4E0BOYmsbbiz8sjXz1+vXBdyiw5lANQW4y&#10;P893PCXssYEvesCTDqP5ESyA8eGlCmbsTY82eomBdJzIanWs6to7JJH/QIJXH7NpDmYNvPnmmw6q&#10;qstqKFlhm3d5kGkYqgwphvY4AWlPiUA0BBCOG8lBBSuud38ecFt0qHnvjkvOOInG5ixxmsVcELUG&#10;ZMiKjMIVXpkJsshDUkeoY1suNg8j2b30/aYXrRXC/gxfq9IZnat9sM+dh3JaycykueLjLCe7sk1d&#10;7miLnGCicNMArW56w2Ua7oae1CekASx8f+QYi6fs2S4iF4KGN0WJ4oGH96XEY3dyRHgXNCRwce/c&#10;u12gMk3DUp9Pw52PUkHsqnedw3RTitShlX+sW1R699FgqngUbIwm0IONPf/ov/CvfsWv+Y0PNBGz&#10;WpxAsKonHTEV9AenJx9Fu0E8A5j0RDIGROUITl1/7/1f+NHP/sQP/PWje7f2vnzIJUW0rD9VIY21&#10;94RfZItZ8jZ/5D2CBk7bkuMHQBzOLBeSQF+FxyuV5HON+YoJc4gk21H3qQiG++QFhtWWA8lhYH5k&#10;CKWmGOSp+uPDQVKKMP2Y+UktrbSMhZ2Ts6e+ZC7iXF4WTIgE4BpQvJSRTzGo1j86LrfW/KZkQl1X&#10;8fjwDJEFpsMU/DGXbwi9xQzARFaujxidxskz5+Ml9DyE7VyykSwfkr+kd1RGO0+rRgIBzx4+S7Xa&#10;NQ/t5waosbXbiKEQaWY66pVnUl52HApgmMCtjd0Pnu+6/XT3ned7QHuG85/4Q3/gO/+B383D5jqi&#10;RIx8OM33WlfkXj4EcjWzHpr9jHRXiyH+zyKZ1XeohM1yubazMNshzZeDnF8km20HNRPRzKti4tBv&#10;2Lfvv/vTf+5H/8bffHLv1rGD+za7iyrgo4cJgzc2tdJepUY+S/+WIsOnj1ObKEpJAXUl4sLIppeO&#10;O7EI2cABZFcnOp2U1VjmUjIp9XFCMThyWNHI46f3jZYrjPR/sVyxRNXjwVujomQpcnLiB4UaBylC&#10;DIm+DkcpmoCeYyIKvUyc/HV3w5LVE1hsC2cwjYIcE8iY2PXvvfd+BRPTcIUNHGq6aorGOYtRlPug&#10;enTKYbvVwJT/D+B49GTUTYFZldwYt9EKKlrmHCrD37Mr6FC2WLTOAiEzT34ieOfs2dedPo8ea093&#10;JNMtgbmb+OQRgmbqrO/cuSmkOXaCWHz0AydXNbejS6R0RTyCuwQhr6n0Dt7Ry6tXEtGjPoe/wDna&#10;+Nt/5o8xf57I+qxo6fkzQOzB/UfpsAPoh8gYr3cYLAFFFRNTjkTQvnWLt2QPsNo+LOkDpf9T8VYJ&#10;V/najUlRQgUCJNwBBpTw0afhQEc/o0eZi7/9KSv7OWVVjwv+YgCGBPgIJ415j9QbuhzoW8Z9StOc&#10;ELycBSssYLsuo1JjVWjtMDPssmUGV+MNTC4+HacVh1hKi38y8DzsNHij2r6KomIYAQKni+52N/cR&#10;yIvubIUKHyWITRKAyH3mh+batVLN2fJoV8SyKnb8dTZNSctC4eG1lMfh0+daldPxCFOkVQVzCmDB&#10;ID3ZcpVGcVVGsqJDHpvKP8C5TWLYG5MBGVzhzNkzBTyP5UkDsZyyydUfALhivxAXirgyDfi6Z2fJ&#10;SG0wi08YMYi+UjN/UfFsmw3x4Ehk4xdQHD0Q6thTSSga0sWLdib6OB+oGl2LJtAZ8SC+IxPsx5yK&#10;WqgSg36knYGnGQ6G7Fl0WAaxxnBV0ifbB+UqKbBfmHS0UpIxoAaw/On9x9evaKwhTlMr2VcLAJTB&#10;DN+5Ux/GgZytsSSnSt+1Cc3UwmAiMe5zYNcuNk/Ucgz9ysqwF9Ytn8/hGjNqDxn2w9FgkpyJ/+o+&#10;/d6auf/k/o6dxIKJSqUNn08/RTvMkLiNVX3//fd9Ft+x7jfTZdzNl4exLxP+t6mf4TOshVoWE+vs&#10;5Qul5xaMQyW+zWiFGSLOjytPcUUqRnJWdhvPY7fQDuEtS0OloB6UZpBZdzhZ2yvw+LEf+6wZ/NSn&#10;3hGl8PZMouckPlFikLy1pit5wActQXwz40ei2ttFr8wey2ge7YvCBrF6wuL17/N9tRqhBnVGj1QZ&#10;ySTJ1xg1U6yCDJuSK72mzZ28q7bu4AKD6yfymt7Ao6dHj5wiEEdNst5HR485d7nXjl4ZMlN55cqV&#10;JSrtyphBvp1982xVKIWJ1vewAMohERvnyFHWU1Qw2NJu7ZA4i7bPggbMlNlhNOxT2+uDDz40fSdP&#10;H4cRy0IY2HGmZW8wZAArWTYL0J3cuHXjrU98wuxbSLjCQrRQ/B0bYPVaLhGaP7y/fVXWJVPuhkdQ&#10;Ds0spzp0oyr2exaDH1t+01QhjXt2kpzdgcNcbtCKwVkFoARrPvzg4+LzsQaMh83FMlmtNVSd5pWe&#10;dB1XRAukOk+dPP36ubMgDsGF8j30PApp5gXUayMoYXJvUjTvvf/+Zz7zGWs1wdA5HqRr8pkeP6G2&#10;6Qb40gqlvIVfzTGwIEeXLKTZObeAFa6QrffxRx9/8OFH5869YY9MjWyJfUkSQ/f2J95yCrBPvrcH&#10;lzxA2mi378hJOjiX4V0lv6Orsxe4XIW9Tmj7D/oIAZ13eSg1IUY7UfUpF6xdbzLHzebySGxVLxYC&#10;7TtAaEGrn2w1p4uXZi+X5WROR3UgfITi88ijVcBQEuMhpUSWxxicOHby7u17nGzOgWZzFq8Cm9EZ&#10;Q5PgMpYa0mXKjnBF5gIKYyqdfdNtaXo+ksQYgYG8DM6CdVs6a0hiW1ui9KWY98477yyPlgdAANCl&#10;0s+cYlTLw7HLUZ30Zn0wq4RxB9Mhzbpa+JYNFbdj4F6HQZD0KwR60dMzHbmqiZ76HgKy/NoPP/xw&#10;uzOPMrZjMktB5m6A8dGkwr2deu2M1yVzcTAunP5CXu/7FIejsEpW10RbDzn+otlfbEYn1SRCB4aj&#10;LXnjugGUSi1xsUM5RznDO7dvTmXjU3fuNdet2SvXKfADpyiDAtdYgEIXjOi9u2W2Y09Ow19rMtDX&#10;qVPCLeSOMbFgxuLpPzjNOiDcqSSNlukGGIKFuX/35e7f94f/pU/9mm8T0txW9Ydngj2vC9XITkyS&#10;Ds2sRE0E1vGtF0Hi3rXrNz/88IOf/dnP/+QP76IN8PCm8wca6wA7ZF/T89gUgN33XhXR0x50S8cR&#10;BQixDHT6evRU45f96D+ymiZuKmjFr9bqG2803UNMzYitOI2f2KxO//ESXOR8otML5PRbq7qyjyO6&#10;QN1kukIJuSdLGYnAQkvETBM5E0krLucq9ASKNPxfOZO6DPuIiaqKoJxl7733gRXDU3K+p8oNhpiW&#10;U76ZaESqPFp+MrAjdz5Znsqol2eSi5y1a/8u07rAu3VSlOubLmeKGt2JrASeqIwGXIHPCcZLilBq&#10;YOp/iveGMaj+ZQd07OVO8fSzzX2Pdx16sGMfMODatSvf9ht//Xd9z+/97b/jO69ev1kifyRqVycA&#10;C8ktsmNDHi94y7marqll46avJsRyQppXtLIvp2BepWq20zSrfuYXQ5pchWB/xfp7d2Mef99//Rd/&#10;4Pv+2qUP3z12cM/BqrOj5oq57XY6iadO8GA5ABiOkqJE/yUEa02Uf0h1iaTnsy354TKEU8UNdGRg&#10;yysOR6sFSZwLpXCysGNvN9V9KAVEu6ITSZ3KG9Wlu+J0QC+3c/78x5rsDVFwZ0XbNf1LjkgS3q6v&#10;EWIxczUzDhfLSWXglSvXBDCCGXga5+Hsa29Ypu5KZftUPKa3wZNf7PEVNo8oC4yGjtcT21/aOcki&#10;7RlqSHWQZX9Vl8Wve1rGfmyFmR06JALUFgnQrWcvIdHWmNXKmyZELrBJP0BRwDMqBYeVWXaiBcnj&#10;zR50Ln/ynbd8gn5jly+fJwFz6rUTx44fnux0zidJmMuXr6pVuXr1hjDlzGu0bY6bLtlcZHLazVNG&#10;IfzbtfGlv/7vliAeRs4USW9aNHduPb55TXKeIZZqjYtsiVu1ztdVpJHpGvGTBptY4U41/WVLQ03s&#10;gQpvxFLk8GIUTGPsJxLc8MWpnU2UfZTQEHtKI9nedqyPWFHm8lkna9gqm7RsmveOxkGw4tEPqF8a&#10;dNZQmNzwh/dOwWJNFqY+qUKpQvwpC7Foqt2cU8SB7IJj6UokOklW05gCi5JGoqOEBKCAk8Ausko+&#10;lftSv4Iaq43DHfzsK9IRiRXpyPKCRUbbXM+KAYtSVqw1fW+Cs13RKgnXni9/lWEckCw0borfqvAL&#10;ez92VMuCanXS0Cxf5Fi1t51BcBjdbwzFKpZYySVGh9eVqD8Gqsx0hxyZmvhUJnvlWMzFtHnpnHbn&#10;wHiDoAiI068wZ/QcVQLoNpME6mQ5p6/CYCSZswy09F0YSYQDTNM9ziRO3ZEoj6PHZ4T9ycU9XOnm&#10;lxt+Zy5ZRrOzDEkhQWKvnIS7jpAJ8ZpHPl8CMk1Npl/u/N7te4/uR7QodXgwB4h3aMAZIMe26DdO&#10;dl2oUs3z3iVZMRPUVPqs7mcwJSnUkuZZhMOZYX21x/QZbQuOv7ra0jkLI0CO9qLXWBfPX+gr/yLt&#10;xjzO0Bd3bh4H6U9McKpZ2vnufEiM9ZZ2adtehGb6qjzfl3qP48S54ZA2udNSrQQqG+2eeTn+Cttb&#10;aN+4FDca/HZcjcmH1RbEPo4LgllK0wJLHVFMRySmmzcFMG8RuT5yuIaSmniOIGaUPKmbSXBa+ROZ&#10;oIJIYhRKhtnfvbvSLNxBN7+IkTbvtGkqinMw2Q6duzcrB1wUPtt/8mMckfugFEMRQnwgimYJ5ioB&#10;Fg23pctE5LI1BS34tDErMi5FxmYtRc4qpEejItn3Wk9w73bJgLWz1OfqsSD7ajkBG2a9WhUWA/TE&#10;oyUhvbdcREByRUoFruHHJAofPRQGVLB8iIWtGifLMzInA1cHzpnBaFWyl6N+W3G5u0lLbwtazm4g&#10;K40s26EVUlaakkYcSrEiSJWR3Gu68HGjLTUeHuKl5Q5akhazJe1ibENsLvJOu/bU3HPy9RUCjeES&#10;bNeSWe01y1OKdbewJ1hriVOVjZyVNomdmwBX4aj74zvWaiazGQvXtDrdz5w9J+BXquQXX/M1X2PG&#10;bTM7Wr0c18vUJRKQ9yLrW1p9eEosVVW5kxsJV34lf/K0/sIzUxWjKz0iCLF/3+tnz7SbnbU7Xspy&#10;WACxcFVt1SW6yy7RM0bMsTY200kZlmR8soI+ZnRjzJ2zzclS7bVuV9MafDh76h3Sb1iJSnvVW623&#10;G9dveZaDh46wDzi0brIj6KGAPNPXmbpd4WZJVEk4ybrdei5579RqlnkTcdOusDIlfOCRKcQfUtpU&#10;tr5UAcS9MyVMdFLNB2OE7tplx41E6bYxL+F57GiuUFIo2/Iti5ZpBAf4jePPoLUXLBIdZl8R51bu&#10;a1C88jCLNOOfwlq1SRGHYgKk/TjpFC+foyYVzXljiX0Xd2H/GgR3FcZcT6eCt8WqMAOTRp5Tcs+0&#10;faxZYSQIH+Syr505rUigNLtwVy0+M1jjLCSZKq/alWrHj5BtrUBLjEqkhLvMYTKzk45w8HFEazwQ&#10;4hD09szZcdNw03DHUwU8i+QOH3aft24oJE7XfgFVrI1fdp9J25YgXb3O+C4ZYftiGFa29yK8uX5k&#10;GxynMqs9xcr++YZxsYqFNN/1h/75T33Tt2kc9vGFS5wAanInj58cxgO/By0iZapk8w2xsZ2QBlRx&#10;89Kl6zobfO4X3v/5H9+zdW/fhnLi8huxfayFelPScn4u5GL+IZ/sW5DWcNqgVBB85Bkk9/2HhIcJ&#10;t4zD01ALI+fHYczhy61Ol3AilMVylVk1U7lUFrJmhIHJM9Y3ZgxaUuy4rG0E8xI1tKJNqYldyW1t&#10;D2Oxwijj5ZIKUyt6q5CMQDwXNNkPEMBUNQSqwlVY7FD5w4eM7UpvxuZaDTDmzh00qxK1Eq9Zlt64&#10;MhhzKgW120HD+yoHtXxCpySCxgsJMOs+8DoWOKMumckoDfq2O62AIRznFgKvJaaSV99DuU/bPqm6&#10;S1dunDj12rf/lt/2h//Iv8BM48moEpd+mrGKLC1CXvixG1pV0KuKxi2svpVyF9N4au3LVSvzKpoZ&#10;x2OOpPXb+WH7ddshjfd6rNNHjv6V//Yv/eD3/fXz733+lNagxdr4h+nG4mxoPnI0ipfbqCXllBCo&#10;ulKCEwdnKmjKmzGAlfgkK1cAOQVO5UBWaaLhceNshZyoAyLmP8mZY0cPHTlAEmxHMrMRYpfLVxPK&#10;UXI31LwmmL1L8a385uoVCfYYRsKHiZTL+JmNW7fvDo+xPs7lfofRINOyHHIvdNNx9YfSNvVIfcW0&#10;iru0oZY1520B9dOkbogM0amyki3pPsyC5NEn6HXPwmvRAh/9rcorn1Xq1WqvZCuH4VUNg/FxgJo7&#10;6X1H7eyDzeMnmQqgAMhGV6W75cRy6GAE6aSV07eyXmxo9/n5X/jiz/zMz586+dq+fYKOPYcOHmk8&#10;HsLuN9986+2Nz33fv5lS3nR6At25RW7RpY9v3bnJ1oX9TyUxrzFV3JKSeDjTI3zMRMVDbJ+7X79c&#10;Hd+MfjUb+/s8dm3A2gfujEFPm7gtF/oicuRbGL5pyo4nHXhm2yfyWHVm5TPVOaSGXqQEfnblEI8a&#10;16xinnZassWzTIO1Bp5t+ifvVpqa+5WoQiST6JzT9WI44tEZ557T8u9QH+s/0UHiD7qqeHoy9CVw&#10;piHaZHJGQ3mUavKZlnc+BVKz5+P5xVieoqP4pnIRU9m/qjynrCam2ZAUFyWgs2ENILvmCu7EggjX&#10;SYcEnBm5ggdfQ4BYIuEi0Xv27L1M12jRx9eROKF/HlUPu8TpoQJcwDaDBWhlLL+Eac2YR9VD737I&#10;Gz979jUG9FWpSZF6pJoWtxrB5VekF8RjWvqPwE7jubpRF2p3LNUTM6YNt3Bk5ZYjou0AXVA3lXEf&#10;Iu/oj9V7wVmYs68AdBhlHnBVxXiQqXQoRVArT4QN8faz59gg/OVEb8Z7FuvXp7YHry1XUXcdZvIf&#10;psVKjq9xTh8vgkFcNVtjnKoQwSlPinU3RqNqYE8w9QYJOXA2BrxfSv916kR8mxxLLVBiR8iYVXUW&#10;48gqEFeMqkQNv3lYFdpqnd6jFbPa/keOnkBNyNrP4JpjXE3/zsqsdbTohbUy4+KTfB3tIJ4+BUo4&#10;fmJjbkoIvDhYq9UgI4tkJIkQ9KPju5S3OM+M9cSZ+zy+x/Kv9+YPRbeLEm/x+/hhcrqHuihWYrNT&#10;xH4PVXWsZKFvAfDGTtoiUisBMLUHdZhxa9LbiLwU6aByQPYI6oxHZ1v4VapqVXCVz5yjLqBkUpE1&#10;Qrl2je5wzCWh1Pw9IjiG1fjKsY3X6eOIDWWQi8e63LVTSBNgETlW/yXbv/ZBpt4OHh+e3CLEblo1&#10;D81mzquOrQZibDT7k2sbTuuApD/bi1mVUvKjiVdvqOPH+WFcAbmsxHZCWwJKRTJ2adLyOgBIK+1E&#10;y9y6cf3GtJNKETF/2uao/NGR4LL57ifTdTsM+5dGTyoM1BqD6NHR4zJlOLUQSu3P65LGeTYQkg8M&#10;goe0642GWwq/KlfTwWM8Mwv7qvorG3b/AXcbsGZWCZ8VS7AS2EST/6w4v1QJV58FK73AQynOv3cP&#10;EMg5d+oPb0G5ecvYHHH+wnFULE09mBl3HJjZwtHHT85/fCG5vFFiSMWIVvXuXSc1xKzOMK/XbS6m&#10;9fjB1T+4ZwetgMHjQF8mz5wbl+2FTYY3+IFuRoop0vxCGh6tdZi7Uv2r4Wrn2N2vQvrmVKCr97zb&#10;diRlvlNe6yS2YFx8Sqem10dncTr+iaNwBrLwHjN5YitWYOmtJ/Qp2rnjYc2EH7IBp05rT1wRavxG&#10;Ym6S8ImkpUBUrdqRkkUT/tVxstmZwsn6Is0R2Xiuvn6R3zoaHP6rPmfbgeqoarV3d/k8E4Eg65Dr&#10;nDaGmTHmfQKYOSDKNS2IN8bgaBaXopny3gWEldbwbCO5NvSqKd988cJKWHvWdKQ+NKft2hNeseh/&#10;VVpX/41iyvAuj7Nu9JVljjYuPMIOHXhOXoJdzQ0CyhhzBt58reQzY+zJls/quE/m28FJCvLZcxJQ&#10;fGptCApdi4QzfHaWV8agjmfOc7L0GPy8C8cM03H/bgoEVSQkX5sTEMdP5BzNYdqSsJad69neqSTd&#10;7UZ5zY93H/xd//g/d+aX/apb9x6Ky92AabH4aouVS95BPe5lARObx0KtkOb6hYtX33///Oc+9+Hn&#10;f3LX87sHdz4V+8iUe1K5S//lmVFW6tA9aB4Aa2kDSKQwxdIQopmtp9gPOo+tvLqpXHnF8VyDRSIW&#10;TlYhy0ePdNzHMc7Jrg7/4r6KiKXK4O1RE4tpczaANq23iTEWl6qj86lmaIFr5mi8/eJvC8iuTyob&#10;YDr8T+deVo4LUjV2BbqUJ61K9ih16ZZE+20w6MR9cgmG6FXlxcJfF7tkqInWp58noqnjSrWM+1KJ&#10;aE0pwxZ9UFrYeOIwU9lT0ZXy0c3dCEYPZLLkUXdJP2xtTnUzxhYeho33pLpbnI2NnfvIluy7cUub&#10;wpe//Ot+5T/7R/7Y25/8ihebuyjykEprKyXlAoupf5ZFPgEzQLA9NUoQruIs64BNUmTw8L+HeLZS&#10;Ny2G7ZhmIPMV+EyQMyUJWwphTh8++jf+0v/0g9/3Nz569+ffev2EhqucBEANA7d3555k/hMvcbo1&#10;QMPLqPAbVcUsTwFhlQX9vwr6iyASO7Hc5zgWIc9NUAoN4ixjfJzSaRu8sE387O+78hLHwQ1592yM&#10;nlnmSeBqXrty7YFD82kyRaJgKREvgRrnuEp+qifZxIiJqj11BP7HH1A2w8utNLeK/8pK6zEdlwEv&#10;2goWaT6fGvXGltJP1XGrDsmLuQ5TglF5mM8qCdHLx9BFlVTWqI4rINFpKNdgnbPhDg2JEVfxgpGq&#10;qprHVI7gRNq8ZFSWnpZwSDurJSGQ9sckJX0oDErKv6fTd8SpubEL9+zD9z/6yZ/4GUMO2HTUEWST&#10;4R9izoszZ85u/I//wR+pIS4vp26dNTrSfeLGtTtOPYJ1TdMokvmM6g0ePqRVYvrzGtXSTL21H7eN&#10;6cL3piUlrxvBjH9gR1kNS1my422o0oG+U/fvdDbN3G4vcKnpfFxt96ACCWnEWBi/0KestMxiePmv&#10;1E35U644966jyeB3aLUyfQQOyQqXMymWTju9Ns+FQ0XVlRMQgemE6JCe6pcvh+r16rl7X4kQcMfl&#10;rCrZPTcVCDraweN4daluMUS/6GZxAyKGpVtlHW7oHL240VWnOHUikRXUTxyyjZZZx265kNLeEHgG&#10;BCe/4/cGUFUJyMvSyd2pDUvLd10EWplZp7A5XkhxxWJDOpX7e/EPWQiQ8LKb2/2eakfjoQa7wufZ&#10;pJ1/6LXTJ4uJ6+tS9XluxCxmJ7UP9fvhg0YlKv+wqWOAvuC1lzHy9mp4b4w+3smtK5fKDk6Z05Q0&#10;PmN2rZDKypeJr5py6HRVfYxcktNrSVLWBUj10bjMHrNcGTlOtUAHdLgKR7QM0DlS/jmikE7Xlyr7&#10;XcEZYAPwy/NQrU8bJomPviCrqz+C4Yp/eAS+C7iioD1shIjyeRhmtsD7yZNIc1Md4UmtGJtG4EnS&#10;RL7H4JR0mv5Cdeibbo88p/GnA5IshMa8tkhJ9Fy4cD7yAMo79/fESREDN3N1NW1vAwsO8Z/tzFgu&#10;kiqDeURzsmKiWe7Vz0sFBZCbtajBH4M56b4ybOUiXp1AEwhUT+VzLZXEsMJFWmY5psMTAz2arrl4&#10;cWxiUxNjM7/x6/ghYR1SNyVPqiN8/gIjYwZp2KEY6o+EZhGloncXL4orDlnYBhPyHT0Gqhd9do9D&#10;dEKeSLcCnhZ0SK3+V9TV9Oc6WkIy/lggAPTIRK8433utnKVvIRAIBVwuBYGIDlQGjrEL4HAPxZxj&#10;DerYHT5aqUM7evGCakP+GixgZeTlhfwrnvHE5PzDFPSZqTz5jhMtTcoDB27evmV9101sTutpZnrs&#10;6uUrt1PBSo0DjgRLuX/3Ac8Ai8NysmcsY3fLFrv9VQJkwbhhhnNi9vurjZrbs4do1BCd3uX8Ll1s&#10;R5vlvR6JOLgp9Ykj4rBkNwtcl2A328vQCek9lJAyYb+mpWhbBncg/OQEagly2IMcinUyVT1BvOML&#10;+oZfU4qmIuBsBZM1c1rnouUQV4WoojJve1qQlQMf9bY7d1fXtoHtk6GtSLhzJ0WBtD1ITU6rZdiQ&#10;cg5GPpz4MRrJNYGdqG/IvX0QtyQkyoLE3SHn6F9+sDLxW3cmVRsXdwRURnFEN5ChNU5kijgq+q2/&#10;B8ejU34na3N7ejEHhI1fF4JWrfDUS7o419eZxbYcO3ai9PWhEUxf9l8HUnDLFLVjCQr2xC1+D25s&#10;IqJM1NAD0GCP6Ne01CCs53FS85l40ephuJpxRGvRsC0ansh+uEVYQCFoZ1+pH02FIqIM6XcU9BTE&#10;k9eDm3aILKdqagMqwJsIMHzHJh3bPkZxkB4D473IqLNGtmssO3FeiTsjqHgLt9VYMeYum8QFEe3K&#10;KRTv7LOQzFp+9lAYhmvQU3R+TfekiW3MdXc7KaaQ4kQyKzqtxldQ3YBwcB/iaPTkS9hHglGIniDi&#10;gUOo0a6wpDJWgp1pG0NFA+YuMw6IiQcbh23T6u1om1DKjXHD8GrknB27RphtRMe11kYXhuVEsIzU&#10;Xus2is9bm3K3z/Ye/Z3/2P9+99l33v3w/Fuf/ORhStM7NuXrJ6BaGpSMp6O8nKxNxjtIf3lz8/qF&#10;C5ff+9KFz3/u/Ls/s/n0zr4dD5GPvJcXdffh/Zt39Ox6TIMjA7HfURi5xadLQxpNXnq6ajs3hDRS&#10;uREQp2RixZzBKFPYacqsAaur9HIM1ZHWnIZj3mGXJSP2hBckVV7kg+oXW7VQPMqu2amEpt4Mqc+l&#10;KT8+xuKwhHsOPAS4Mkerx1edpsIjqrliYP2dJUzx3+PUQznFy5TQrK8o/szI48jG00S7OkizIDG1&#10;3Vyo1W6cy3CRP5lVErw7iKHDc3yN3Y+fUTTnZDwUsyRr1kHp13LXL0a0uI7M3LupQN4ht1fmflyr&#10;50hpm1ublGt2H+CNX7l578Tpc9/5u7/7O3/Pd+85cPj2/UeVPhcURyFIRJD+kB1RQjiqi1EuFdJM&#10;1pwKXvMq+ZI3tx0HTjSzUqPjom9narYjn9b/djZnGqRsHj94+Pv/33/th77vb773+Z/5zKfO7t8D&#10;clUm9yAIkgufuZUtBP9lbBTgMxYIWDw282hN8rgycunoCjBU6D1wd9GTxrNiCVH8XGJpsTgQHRB4&#10;ZAPQW5zELZ4YkwAvUUr9NggA7Ht430GGLXzr4w/PX7t6Q3Xuyg2fwIQ+epRZYButMftXlYqohKal&#10;C3Y22Sbjo7q4hZG7O63tcmw8FRTVu+ZreeZFnC93ZHEpl8SHehEhYt8+jpm15KHmzEKyJcElk1mz&#10;0QKSso9Jt924Sf8JmylN59deO6WhhXNQn2i/YYIiOrVc2x3GfMKq1k/9lHbt5EegQ5dFj9zEpa8S&#10;KXGXyZrzWstsVXVGlUeOBCgREHP29dfjtwObJhm78S9/z7cy/XVE7Q3EdpkkGiaE5BJgKSCbWvVO&#10;yKGj8GWrCxghIymtAuXaM99ectN54SOadJixOnHqwsVLEKN2y9QadkwcijjEOFt2wyC6O225UFMq&#10;ICmOHTSiZM5OTbYDjKfYLskGq7cERThwEZGHmxR5oUjAz+OYfwvDNlhJoKzz54XnD0mK96ONYA5H&#10;8En9xSf914WnVda4d3WnWTA8JoiozJ5sl2xtoTmyyOZY+rxKCCSNZ89xhFhkkzluh1arkbVsfmeG&#10;Z8RauveA1zszONHA2KZc7ToVhtqGtHveSi2rykpGyZ+qYchJqoRRz3g8EziZ837VfRqK2JlHyEAl&#10;oufKON/Oqmn0yehw8eUZK31xXB0+dkRY5d6cK27p+MmTb731VrzBVkccvAlaI5dhSFmRg5xFTZlA&#10;DQFLjtuUJtfj4A6nSXGoVGAhri7N/NyYtVWe+zg0SqNtYxuoDFG7dJP0ZfIdhyxxMjI6PVXfEqj8&#10;9Al33w5xkUWEsGqZSI6dAKE4o7ArEVGgANctDKw+LTfd4ZJmLv+edT7EbbIBhm+dTDijb1fYtAID&#10;w6Ww29EwNA91nw67YxWKroqp4ehPAFO1wzBwgkdtlS+X7XLgBBFDWmA7Y2U4PNC+FF7yCtpv40sN&#10;HRHx/ZhSluPHFdU8+vznfsGZfe7smaMnj5G4JJ6z3KnJmAcRtXRHZW55k+MMVU1YQVdeEd5kfSEM&#10;WmC+fc47xyafArARyWmNGxb37/WcQuvBjxbqpJh6Ls9iYZusdPAVYt68M2ZdcJ6x8J+93F8nV27G&#10;LMBmIRkGMpEpLyzQ3QUXC3GmteVaW7F9e7GgWnIof6OCXfQcPypb4Qmw0SxZbHzu+wcfvOfUH1md&#10;NtT0qawGYJJaKflU0a5HxJUrolABUknXKQLmsCL029Q3bt3Tj+XI0ZOCW1tQjFSt1jRJgGmGZEiO&#10;jdZZdSP79wl6bcmCXg5BLQu5ZfTlepAY59bPUoKKkL2hRD4mYd3oD1khwm6m6eyZs++9S7z/oup8&#10;c5QQJ2g84OK54MGNFS6QA5keqd6+2i65D5Uta5yB4twyKNLt4SWfoP8b86q6DhfxJ46FoRMUTvR7&#10;BKAUo2M6FHBWvD2O3IQ3bowhOX/h4tETat7wS8O1FKqtfD5liLfffhvXReLONLC3gS96vCIgVV2o&#10;PeXT106dHJmyl/rwDA1VA7nAIHc7RWV1FUj1Qe43RKWEZAZt34E9Bw7yKngsFy9cQo07eGQ/+rqG&#10;DPFsoW71EAxqmciNAOg9lSQj77Fp6i0AJpBDEHcIU+5u1UE1aturAzJT0Dp0gDmVWBvPu3ikon3n&#10;WMVgZVf2jItMnvuZ+CoO6sGDr517zVs99VQphHlZMK3PkbDjNnkLeM0xjNrqNtLkHWJxozp84/IV&#10;49C3tgelYicVmfANC65yrylzFESl36Bq6/oN+wJBbvY7HIcG+nmLjcl2EKzSygVscwFcM/RnJ+E+&#10;dPZaoyx7ZmlZ27ZGXYN3yEfp502VsSCWEznsWeHfMzzJUc1Jq8vUT5XOXraSTfMUrjNVD6QsHGeY&#10;sWW3KuBFWHhZa6NCGqTcEUJ0WZ79zFHEEnG4byz+SeRuaRb86MG0eRl0crUIjUAeQ7Xo17K0p5iH&#10;Djjtm5V+HT0u7O9UAusyTJvGjYF9KAxiISwPJp0lqJfunbt1sN1fyaKIqyDKR1MuifFx3ZG6MAss&#10;NGaZ9bbLBkWKnm7di3PcBeEBK9MenUq/yj6R7K1TUUTBxuGjWy8P3Huw48Ld59/6u7/34b4TP/IT&#10;P8Wr/dW/5pvffvOth44VfNp6Ehl/xfT8JxifDhF73UrElp27rmvU99H7Nz7+4O6VD/e+fPDy0c2n&#10;tRtKn1oLPFmaUCHtMnHR7t6na5NydzbV+n9w4uiJo/pEGcmC8MZNnl8uEbRsAXgWc43kNW5JrtSK&#10;cutjGxegnpsrsLQIrd0b165Zq+OfFNuncpFjGZ+Zk9BRNZEJUMwF7dmA0eAzDV5T46DyOn0o+FG8&#10;ZFqmeTJjup9vN45LrG1SZFM0M0dJsNdQDwhVs0xVjPigSn3G5lhRHbVy2i9fkrNPZmaU7hdabAlN&#10;5Nay5+0IzTC0E1shmSBb/pJCZsT0kpORIsQvLO1q3Z70lCylSipldaYmtph89c699/Ta3LP/zXc+&#10;/c//i//SiTOv33n45KV3lQkdU7ihsUbRl+8hoQux5in1X/ZnRyVTr7Jyr0KavzueKVFT9uPL3LOJ&#10;blZMkxklhL1r59njR374r/7wD37f3/z8z3z2k2+e2PH8LvPFCz518oTKM9QdsBv3TRUCr1ICLLM1&#10;Z7kPJx5G+GYEQhQVlx5xnNmbi3Oe/0lHV8b87p3VtHdUAWkDCHjSS+OJCvcENjS6Dh86RqPn0QNI&#10;KLUY5QAP79y0Rx4qnHweYEIkrTgbb83WEPuy85Xl7BJ+qBZJHtY0RcwuGVe2c3HL3axZs0Iqopbi&#10;KdKbsHHCOpcdLLtQfDDG6K8Oa9vZ9DusFT0wp/J8X3z3i86XQD01RU8fvfnWuTfePOuskDv0xpWo&#10;effdL/Dbz4DMT2R20oqwhdONjDQhIjBxUoj0DBSq/PiP/9QXv/glylCwDpVUOCICWaDYZHgiuypw&#10;jWFUsnkJbJS1YCdZYBslSr9w/f/wO3+j8MPK82aKlklDJqtqkyAe9E5jEcQr2plIRj+hCSEGHqjP&#10;RJwk/mJnxZQ9LVF2Pp+V5pwO7BkM2bsjn5SH2XYWi9SSSsjtbSMNMLAksNJc3KAGHoLuui0Xh9A0&#10;ZmaduO+xyNASUhzuIJma/pQMTEm9JnbvRrvgPcHAvZiTIQLxFv5zGNuo75fb3aN/YmaUp26yR/Im&#10;GsbSomUjzKAMakHkSjEMmwtiFOVmBC84v9IFTLbPnUqkGll0ikzjEcA3DNiIhYNO68lFCfO9G6gj&#10;b/VLaZ4wzWziQuNCPEbDa+Rl3MYzzOTxVqOuOaXmPEtTypeAipNkRkvtlaqODFbriXDZZ34PbQYk&#10;ebqYnVpnqJA+dbLQceiykkNTJpMbIC9tjtxShc7loxQs4s3cv3X9NoSg8HCE86bFsy6T6GCyZ+m2&#10;mUQ3PMygNAo9l/2ZoDNRG882/YP54Lw3lKq89mF6ARptSGDAECS2jW8ZblkIrKQX+td2Wkee3iR4&#10;ws7EeBlT/NgBudoXFukNXu1dirVCZ2f3+k17vdJ8DHjnPi0ph3GDH9Zp5CcqYIqjDqdNFx7sqJii&#10;lCiUXJo0LvMbEu+zbL17TGS94Sm73fj/MPbn0Z7v2VnfV6eqTs3zfOvWvbcHtVpCIAHGAhlbGDAy&#10;RnIAgUASMjMJGZw/7Kw4f+TPZMUrsVcWLC8vYjzg5WWwgxmEGQVCQjKguaXW0K0ebt+x5vHUPJ68&#10;3vtzbgu8nDinr0qnTv3Od/gM+7P3s5/97Nv3GpC4VTtNV6dkS8vLwy6iao77bkglJuHmEIMnL59I&#10;urMnzgnLeBg7/XUn3z08+FRl6hCl+UYw7TDUbYe+9gOHlIcF7VXeYQKNRry4GvGmRDfrczTW58vO&#10;rUFNum6qZ8O/ub73bicZ3fyVxC86td2G9SuoCOezLHjOBidRkELiulvVNO7Q4VTFX5kOxMKHhtDC&#10;w5m6d7ca6BFfPhO55SMpTUdgWv1OuRG6iEacOA/hrNRafMOtnJA5Xg3EYh0n3hfYYj9a4XX2CB+p&#10;1tY3Bs0P7WPn3tHjpxne69ev+iUoysj5HxsDkAyqN4Sw8CkJV/D/HMMA8UUXDA3tvH5iC7AZU4ez&#10;JXtj/9pcNSfdrO6Zu2Z7Hkb7HAxJRaacV+hp6RR95LQgUMp5QiHHIDVUVsIr3UIICQStJGbUoqsw&#10;nnXoTz4c/8yruchgqBCEBDCMLENsg9uqtra1F/6yvqg1HKogzTPncPB0w3Efqk8/deYM3axVWe4s&#10;tXjLut3f0tBG0AU/NqSVjmh9fZxTWwrZ+LBuMHouKEQ9shFmwtSZ37p5c5xOOIxhLKlsWZ49e1qN&#10;PrvhUZ1xLS191ZvQF7QH9h/e//DpA3g9iIqfzWAtD96McqTNJserrsq7EPAcfhI4HCkHP8ZCBEs/&#10;PwwD2TyIR7Fyg1GbphnUcqe89VQEBMou9jnKHyKTZWkkmQXF2afOnlQp462TyJt+4cMSiDm5uKAw&#10;cdccYcxqk1p2Y4Q7nkY8yvh091iyk8Z8gYio5uqm+Nf5miXfqz7tvt4j9oBzdFKLooIyqXHTH2EV&#10;6ixpAaRSYwBdeeUYR5dzaqxxwbMr9TzLXj97yknkvg9K+IwN9rGVwI+6y3sYeMXFHZ22RFjGKLD7&#10;c0rFaja9WLtWOmk+/Q4lNQLmwUDDUqugZSghgwyW5xwKAHDhrnPBMnP31Akny6bf9vZL/nq38Ng7&#10;ZKdYEFNCxmtU7J91HfZ4kkrcoGn6OaLt89hq3B0BO7h+QNgSoDxwcMUzAGksJkgomzBy/8VOIdmb&#10;m/Kc3Cm6hty7GjaM4XIiOBdMURXpjySXlKDsPXKUt0fRlUfCB3gsaGI5nJiWA+1wrN6HT/Zff7j7&#10;1/727/jwye6/+4M/dOvu3W/4Nd/48bc+hl1geOd4Kh+xfx/d80PgVqXL1dLUkGH76nvvXnn7C3cu&#10;v/f8/vWT+18d2vOs0Hr4t1PxlUvjSW7fvC6KmxIY4VBgpVVK2AN7crjWfI+cQyt/kJ2iEQjFNFRZ&#10;bSsRF5OESf+wpgIDeKQX1xefAHXGB6oEJsgRTgpzqY+NHbBaUwz8lEiamY3lMBCCJTf1gBgTFW2y&#10;4JZWJEyzPLlEXx0YJa4Di91iSMjRwkcHnNWSXCUJsBcVwjFX7MTgzDrMk1nVs/OTWRRlRUqlxudb&#10;9X5L8Kj1PMmPEnZCZBC1D8HelSNHauI/4KHpBJXYYxNdDLIbeODCXbfLK0xSZY0RwMvYf+jf/nf/&#10;vU99wzdtbx58+PS5zwlpYp4Jup4+Zs7MUIIcUyFkvKuyKnlb59aVFlvvPlma+Zr/v/6p+GVyIitL&#10;M7hBP/LPktom7+LpY//k7/74P/7b//Dzn/3Jt14//vLpHYoyXrqSfD2IJMMPy0oAr4U0B926Vocq&#10;+pXO7/IGvHYIS8dNjPEwuwcxrCKvUgx6aE9VsfxU9vJOCppJ8JsO4kZcxYNmaeiOUsgBC1t3BVPi&#10;5FfXrty11bgMKgkYv0mlgwXtGi5QoVSaF8leeCcagFH4jcywf++xLYLJIQFFMDb45RV2Cr9HSc/p&#10;8CxXhx2IXxAJrJ54+YGjdwWncAPuBMYQJ6FSbpROaXn0y/2b5y+cARydO3f60hsXTp89YcJLvxVz&#10;Ip7pfDDCffOoNSjRnm/qOJ0lvDCWn4UWsFnad+/wx0ve8aRuKQB7bOcK3TV7PFYGuCaBId3cvHEq&#10;ShMkljg8Y+ZFfMWv2Ph3v/23nzp5GqKDmWVSgZp4lGg1hobvvcK7iT9zKJ3fDdjQpwY6DMtfm6rd&#10;Vd48vSNDJrdw7z5EOfLrQD9F06Z5WAQJRA7jSw3JwSpqlH6Wky0Du/IYw1cubcJByQ0NHo7V460s&#10;ZVwGO7pM09ASSr+NlfeT0KmBsoi+Mbe8E4yCJZPnOZy+sxt5hEF6JlV8UvP1faluO/ymNwJIWCyY&#10;xMoNjK9UROP0e4HQ5ahQtPDiubsIgqNjplBn+FST36jLtdxZrmQndYKzs5O2E+lLbFe4yL6kNz/g&#10;za6sxgi4DYrZl9XAaxd0rXoS7wIDMyYM3GrC4xbIXYaUHwLrGnHhaScSI23UNdu39WoUPVVqOUmP&#10;KbuMam/0O/415x6/Z1wIlj8+dMRSImOVqhOwctgYBmTN6vmGEMJrKcnLUzRitRg7dLimSGP+LAD+&#10;1yC+xwtaxD1yOCJPMeYBVVxw0sNFQjIpRToxizK40+ZlAfaesPCyGi1eGrXyXBDu94FD8daKZiY9&#10;OEm8Fl4Ky8GQRSb1kssvz453xIMuNHXROWRry6ZaCjm984CQxtCjl3BPla9SLnNrli+8dh7UOweZ&#10;cGXoI8+eOmyGAVv4Ua6w0/0x0f+Gd6LDpb0TSnoQw6TgYtQkm+KRngTrPwX/eIt4koc0Kq243Hq2&#10;M9sYbctULsa5YZSnF+E4X223IcozEVwrSfVccsz1+rWVarc9OcRt0kh0OQt5Time1xdv5INWp9o9&#10;3Jc7t+8fO1IJ9Ur1docJaXyGR146fZfqLxhPxBJ3OXXmLFDAJ/0Tl5nEi/LM6uWm46cVdPWq2pia&#10;QZHuKHO96gRSOd9f4e8eUkVclEQYATzJGH6Umzp1miB1DJMVgzlR/BnP584dC3DEeWpI2rTSk5hW&#10;Ts2bAxDv+iBok1TJjREzo0R57GNvXcIXinJAvwVx9vZNV/j4xz9mygyOk9tSsYOKoEYA15axgMn6&#10;eXel7eKldczHH5IjPbCPs8g+lOkl8Hi3SjZbyuZNq4qO0N5NfTarwppyzIauaL+830rNdyjQJHg4&#10;3XJBeUNEaVokvjZqYGeFjD5YcBNasaI4HDnDaNKrMZhGVSbHejLdQ+9ED6D4fEuun29WJVtaLLkC&#10;WpzYwha53SED4NmAdYI1G4yHOnJ24zS0x5+O/qlc4QZesLjHr9t6LuuTAhpNVN3IGOJJSTbeuHmd&#10;QWCjpvKhOqtxovaaO1lSSUj/eeYhQw8oqy3gUOk8fImXUX8hViFUs9TnFSoHSYTyyWMH1cnjJ10T&#10;2QAv3H7nck1YNM7NcGJTthi58Bg7IytWY9A7d9MvPn5UuJ0EL4xAdnow1wHOqAiE6K6EapH51n1P&#10;kqs1Hk25pyrTMjVqeCK8PdFkPfMYDe+RxqP3RvErjrRj0Saym+yXgUhqg5vGEZbddHm2OOM/B7Fz&#10;klWmbSxKmGdeDN5qReR/Ri3DQZPbl0GbFjmF/fU5XlBgDBQ9LvFsp37XRnARz2D0xnccjIae6b17&#10;w6vLDYTK26dcRYZ10iDll/2Ke3lsl7LSStOO5zu5IPvRGq+b0ChW6y6LIXkEBuWCwrNA2Ri/pa1G&#10;SACvu7jdAhKTwYb03nWUMMIS1HWSjY+qJEYerxjOcxYuzjgbscla14Ph9p1beDlZVLV8k55DdRbk&#10;OCZYtAo9cPPGbo6sTu5lZ9KURA/xoS43CQjtw03NDYj5mMuoKsBB8tIh/PzVoZcHz7z5a3/zL1y9&#10;99f/1t+5/+jx13zt137szbfQgeKg6ivKDVW+f2jfmdPHT8J680S3Iyq9enXz8gfvf+mXbn/4zqtH&#10;t84f33vigOxNays+WbJdmX60I8LmyLqICXU8ZNG1kpQZO1B7WQvJBpnGf+k32AIz82433LygJZyl&#10;SoOMEjOyNFcmGHg52rjVagj1q3mIjl7xpxNsSmLwEwjrI7zpvfuIfzLlixUGm0E7zpxOYqZ0ElHN&#10;Duihtzmb1sHayp9e0gPmciPLZ8addsqDtNt0ZT4X3MyZ2QlpAqdy04JOqQFNFnToSxGqXTnG8KT1&#10;lscyFWI7hRb8jM5UEUqHV7LFVcPwKlPJF8EUORRUFE4u+soIYDDffDMVfbat5Oqz7e/7Y3/qN37r&#10;bzv12hs3796PeBY7J8orthRdLuvA8TohSoT+Ke2oCKTdveKZFbDMa3wUz+zEORmLfy6k2QGRpCek&#10;sYhmnTt+8md++Cf+yd/54Z/7qR89f2r/rpfKFJ9w1qJtbu63ji5cYAPFuuBXeZiIG9hzcqHT5ABe&#10;ialersPGWafYqVOnlxy87y37pYHJuxo6TB6p2VziUlGEntvaD9FAoAH2ccV9G/gvN3XN2K9LqQ6/&#10;08rTauPvpYfQoZvqo1vUzvLVS6vPdQf7joIR+cng1zlNWLUaVYWymM7Rq8gjtbLpGM/qrfShBGaf&#10;fMWHtXxZGNuSJbTUJwtXoSAsyVY4dOTg65fO4y4cOLj3+Mmjr13UgdpLD+tyitKjWA70HG4VvWnI&#10;lFyg0W/sSWoBmfC0DFmGEEtMVyX9xEbziRGeJvXOlID1YVEVwFjkC6OsgfgQ5AKytXv+P3z7t8mk&#10;Q27S+Z38bFCAFsjqXKdUbKotx8Ea5k19fTPxNLOrZJh0QfhEah7VqxDhpar87L4qoUdPOD4xozyF&#10;ktmW2OoJ84r8dvtht8ZhZ6qKfloXBRDjAOTle2Y9plmQIsdHPb8WVd1xa02YTtCOgKTU8/COTI+z&#10;2WIVxoAOK5HclrPOrKRsVTZ28g+jqjQpsDiw4yWnW1Bp+OM6Hpjy0ZjeMMH11Brp2BV+jO/fVIHt&#10;K3sY5mKH92RMGM0IY08q6XbuWpoCXdSniBK4WM+fCT+QC43PEico+5SCFjinwCaVCpUwDplKObe9&#10;ozOMXa3cHHIz02ktetRV2EcJ16LriMp4lhXpwE4boFZUM+z1x5g8qtg1WLG0c95h/PhJQTzhaVaN&#10;VesfgXXa0Pho9+7cu3nztgeZCDPw0AqbRpllOUYtJ3jSmukhKa7eruN75ezjxxhwDmVnTTmWDMSR&#10;k1qVT4OscdCL+rFiRlup4m4Csi9qCukabQVcOxyG0neKsyswjUwy0nZl8JB/ppdOCkvPnkHi/WSO&#10;8PtMuY0CyTKwUS6M87QBrVBq9DeYmKIpUGu8GodaTDmDdvPWjdUQ95JKwNMngZI7/aGmSVzNfTEq&#10;ElkYBTPJNNkK+QQu6ejSeHN3saRdYU6B3AURoa3LSLWBR37UpXjP6czGKkQPrXKMO8hL81cTGvQb&#10;Rp6/YprMvl83UfG4Apu5lR0ToRxwh1coK8cYZiaGW2NFM+h4s7C9CQC8InxFs/YK0LlmkTruP3Bx&#10;krJGMs9vnKrYtLOj0Z8cWZEJtndR6LZobd5Pf/3Xnzp9hp959dq1wkKqLPs3z0yDdoc0BiaKhSWd&#10;JZ0vc2oTsVdZULX1h47IFDM0fjItKdtu5fQ2Ny++/no8llFU975hyXqEPSeudcOTUKNy8Nvf7J/5&#10;ck34aOnT48fwmYbhxH/ARdZyR+3ZoQsXzqj/WxmbWzeucyEszkuvv+5GVL/KISd1YIqrTGCdqOmT&#10;JH7v3XcFTsUwU6ZgKx2f2hiIK7lI42ymADQ81Hu371iXSGhMUiDkLsnYA1euXTPOGqFzhY2hk8NE&#10;WBhi2xEwLNSP9T5RwYge77S4rwP382ejmFdq1+ibwulWWXcmQ2TKVuKRfWjRYt89fIjnZhAMhWoc&#10;tHw3bIHt3Su48vT2HffWFSwJoMGde1upWp84YSSHdGo7K7/Ol+b7PHn+6uDRk8ikkzJlJR5bbFFA&#10;DwOY0vK25qXjGO1J6CWjT3PTLhDuOn4Gmijbg/q/CjxW6zBmaPxva7J8FGtQrIuaWxqnSIaZEoWy&#10;pZevfAiFef2NSxOQOwHuWNKqLWLpHEGnSbNr+r2WeYxfVQ9ZizlYDTHs/fc/8MBwEeQ0ItERvgeZ&#10;7lGHq8pspwhS0rieuawxlDRS1sYuhz37aeuxbO+/9yEoicvqyWVjRqVNi4L75s4MLlUoRkaLHlqC&#10;3hSblIG9c/e23JfRGmSn8piKGEcwyr6d1AeDjdeXd8WRrfnD9GC9cuVyhbZFaxsuP4ZLcu1eiZgR&#10;zOU0LBzHofThh5eZ39akDjknTlqNS9MvEcv6sURo5PckquLciP/Xce6T1gPlcexN64ENrKItAky1&#10;YbEDKlAWgVekUY3Z9KvLaZ9+pqGHJYUN45LGxomNv8CcMBKmiWcGr/Vx2mUWG/+Y6CoBDGsSJ2fq&#10;UdvIDlwLabRlkwEEfERh24ZpvqKZcSraWlk3rxauwT0dYfpqemtoy4rL7+laeAANqJhztIavXb3q&#10;4mZFkOzhswxhcK9ky7ceKcM4cenrfv3ma5/4J59/7/v/zt/TJPXNj338zdcvnT19Jss8YgPUpNDZ&#10;hDTKGm1iR4yQJjbv1m0hzfX3vvDk3pULJ/Yd2aSptQHYTVnBWIW2KA7Zrjc8vODB4yCkXS+Pnzpq&#10;fIDZLC3v8wkxWYpofKSh/Nlqy903cfbC/QdbDkoPz6yZRB4Ch8SHwzQBtWKVrSRGL77+GtfFy+pV&#10;RX5TVDOp0agrBR5371nKuTGt3l2uOahZ3ZCLV7Qyf/xc4fgk1XVNiWBWcmby/NXxo12QUT12bPQn&#10;CTiVKBtxtpygla6oofYUAQ3uVxV01BIKD+Kx8c4j9B5KoWcSenryop2Xw5nKq42jh49xalh12glB&#10;o2lm1zJoQopJhUzXCksulGVA+/wQgP2ETDaMtQjQffh8e+vJy3/5t/2Of+3bf++nv/HXX75xm4xG&#10;2RFoY/nm2gTZiez2RCuB7DsyahbzVC6sdMwQqf4nopr/UUizwzzrwYB/PJZdxw8e+crPfuGn/uE/&#10;+bEf+YHD+5/t3wsO2NbeHnsKU5FCwNmzx3HKgMMOXFgyKiZnwRo39rnw4RSVyTm+a8BSEixitpHi&#10;7VC7LuCHbhQAR2IeaCm4NXbPYzPy4s7tBxO+pv8Rr/7YcYACHzURl+nIl4KrIup6Nx+NcfDggaS6&#10;DdU1X2JmHpu2TGWKfEXomPa4jOKcd5K9zyKO5hqxMO3o8MTbpPOVZgVDml32oXZAm3WAHGphDMNJ&#10;dFWrbJY98BtvXqS/zHSdO3+Sk0JC6cLFs4PaR3fE3rx798HWXce/WreNaj7C0dIvWTg4+NsqZdjl&#10;w8GkZEWsIow73Fwa+IADrktJ0aHQLIA56Hz3bqiW083rc2JxsBetd8kebPzZP/2nUEfGo8rxHaAd&#10;fqCv59E8ralLixa/Q0wJmvIth4W5r2YwYK2wyYeNMefGcIcKJ4B1QMxRGSeJEvHWftn5w8fImToO&#10;w7LzcOucWrhWC4LpqZzAtsfyvSnhp3kArKGFhK0MeGFAp+ykWyuFSO7aNLiaWekzaXkBs4M6qhiD&#10;kEWIDQAsCzHdPHcAIdT5aueRQGRISvfHzJsOYo431ZzOy1VUNgBZLJQIsqOhNB55ZSeRCqbVCZe0&#10;NNcTpa7YCHEJsLRYY0FBAdrGytJUfVQob7bb1/03jLYAngnrC1QL6oqkH5NF8r6xmYfJk5BUKhCz&#10;/GPwp18Rl2hJA2VRG2rYlRXDibRqkUsPHWjgB7dLPWT0lLK2Pjf1NkEd0k3Kx4uGib08IkoWo73u&#10;qMMZEzdV1DXV58qtJUxBP4M6UON5ZOUMcYsUScfAkYmN63FZMGwpbB85yfEkXZVcj9ArdbLeOUAr&#10;XpQ0Xa1pRlT6ea1qbXuWgrMIJzWzk6e6xS6v7h9LbGGhO4v3b+Ha2JX2PoBhb7751psT+yXBVtQN&#10;+DTvk8SzE+rtI7t1sojRs/K3kguMBCjZWPPmpCzH0sbnju6YEwId2dyN0V5fAwbdq0LKs4Ara560&#10;aIj7yntU48djSoNhu4bihF8TyzqSmtKcMYvtVvndqGSWHKlgYMivpaeqGvIB4R55E5dVmaAQQ2LJ&#10;aLZ16/cXQ5Lz6U9jFSUmexqkujIGxZY8vkPVQ1uffX63KSvq9nZTHag8uuW0yqlXEzQA/5fefifY&#10;QiH4xsbXfO2nRBHpuxzYb3PKrPtPBpm35xUkOD0kleRs69SSZhyGLBfMnMV8rmsQB5eLZ1tJRIj0&#10;jGYRyfQHDFyYCiL8flvg2vVrCcd5yrSBDvrFqPms3pNnn/vc53kSHuMMSZMwe61vj7z51qUIAJvR&#10;kWVYR6sKHK5dYOiydSgaqYPnrt2q/EGnHAJlhSym74eNU1VSYkrT0Cm+R7X1hxA12et4aHv3vnHp&#10;kmUce+3xI/FPBeJPiRCgdT15//33jRq5Fa6eRp+Gztgu9Rg+LXDEUhh1PfFPtZt2bMUOh1VIB5i2&#10;RJmUZ89SMLv/0OAwVguycsBMszxVFkX7PsAvD1KpfhpMs4mH0/jFrd8+ffKUi/H8bPCTJ04B6a2E&#10;23fAisEEbxC1rGq/+GcwBR0PHz/kxx/QfbXctfmyqSPslwUhhUT4gaNQxXxZdCi0SpUX2LZl/KAh&#10;CG9BHCVIFJ1rglFlIJMYwWDOT9wt0BLb4pLiFu9hf3g2yXnv7haFH4HfuynkCwIpRBtAFzfnn/j4&#10;J8+fPwcgVD4+YoBRUq2ikhIBSaqcnZHIVvWodRFxBVSl3jjD21xZbiNmsXl3Pn3BUIU65a8sWs+5&#10;rGVkgf0W2IOjR467lFvfu+sN08y4ceMWI5Ymfe3nkmpltDi1eCPWmFb3ipcuXXpdooAj+/4HHzoD&#10;PYMeQQ62NnsCBuVFredKdbfuf/rTn/ZUt4r/sRyPCp/4Nzb8ED8i9DE7zod6lqcAcQJQYja/+MUv&#10;eh9v0bOJqO7Q4lNCoEw5EX+GYvYRyJzrzIEor+7oFHIIaYpvU/AvQ1sZUnQZKiny6hEuPJiBGvCo&#10;RoH8UT5tkC2GxclTNrt/XknX6W13r7NVenPUMqt2izrRKrWJeCHs+ZWrH7iO0ToncDx7xmWX7g6K&#10;f0Imu+sEAFx3LHtfONLk34oDF1uSj4O8yO1P0iLlkidYf/asnIMRo5W1EtdzDu90QqwUk2BAVdc1&#10;prjz4MWeAyd+y7f//gf7jv8Pv/TOP/zR/+H0WXVWqp6OfN3Xfvr8uXPTd+ew1rQcpHNnTx0/eQp7&#10;n4/oigzixsunNz748lc+/3PvfO6nTx7c3vfqgQKz+1sPveC0iBTpEYACdAq5TwswB3ED14ZwoxWL&#10;FvkCj5/KfY4IwbgZ04W0XNMO7j5CGgOr22uQi9RvF8XcD1NzIQP94pm9tiiyDPPU206Z7kBUwe0P&#10;0klfpBUOAs9n1VtHmWlGN54+ePKFz30B+5bz9tqF1xaZP6pb5crJTDHs9XCLn1uOqJrvqmooRqaK&#10;JkwVoSSvz57OOqnr+nRL84SghEiPqaVFNPCZseGVaqynEowJaVhXb7S4TEzS9Vs3JW2ET16qtO04&#10;OvG9dzSfOi5tz+pzrGPkQzx4aUCEq8fPL7z5Nb/9O77z137Lb7l+9/7+g0eUluBA8NKrOFDdOoft&#10;4N0pzU4Dm4HD/5kimZ2oZjyrlbWZDOI/l71Z4U1fE9Js734ppDm6/9C1L3/wxc987ou/8JMnD28f&#10;2c8mI0z6xZcEIQBONrHgIkk8iYJnGt2eAb7WV1Yqe+dcRvKsQ9ft2wg7hTSdGg8x09JQNRTiB6aK&#10;0x2awELmiVUHzihxupG2ZgoGBZuHK5nzEcfE3A3xMGcAimGZWczOx0q4UQGriH+gpKfKT3mS6D+R&#10;SZa+i73rG0nySRrHp6D4NZB3FIOVeXZCRYHTL7VDob6LFEd8wAV9lQAkdBQN6cE3/dpf8zWf+pj8&#10;zMttSlQyH0zRc3xpi7J44xFP9MX1q7c/fO+aljBPH/uJmug65Bh2llBKo/TeBMXezkDZ+4qdHT1w&#10;dSZn9XaLubA7T2METjM+XnnElqMdpVOyIqhXMkUHN/6DP/59qFfi5+pll85VVLGUiM3BeNgSWDVL&#10;mQKPyGodyGOyx7DmUlvx3CdhkzOGi2DlxF09cIAnNtbzuW5cgBlkBr0UHC5Sz369ZsyqdRnW0Vl0&#10;Yo3WfgWddmmwZq3lXjhaRu8oktsIRJTjDseeUHwlFSeHVAgzK7eI0kaNnLPaawQLxAH1XwfJTBST&#10;kk7xrPId/aVYdonJrKJYl2LZJ3QCaccRcov2UwrRlU76TxIo19q+GlLsAjZWeV/BMQBqmFTL13XN&#10;YNI2/NRLJPA3gdZo3TLi7lvZHKKuiv88jjqvpw+YW2DnhKp6vGVu+A+5pwOnDQ+wXhMeZdT6+oro&#10;YgbZk/KTMTF2du+g6TswRp222zbj1y5opuzYhABrr1d1sogco21SRsKMC5LYPREpf8JxEViLPTxm&#10;rkkpYyD5MCLIUklHwkfjd0cUzJ+JPDCoatmkojtJhh6e4RZgO8Wh+xdeu1hqpQo2BliXDNY1LNMD&#10;ly77qCBnCpF6V7ddXB1YrytXVxkGVh5sSQEBqqdWMvTAolqTksc5q8uDG8AYYtMz4yOWbbuhh92j&#10;zLquT5GCPTBG+Mzj5L3XZ4c0WI5ljGOtt6oo4OTYrvy5aWRWRTgrY8qKWlWT393a2VZTBzo5Q1l1&#10;vSD48Tr+xibyvUcaxJ8LLa1UmU0tBZ52keVQWga+JzE0qZJkJ5y76fzMLjVoU7NO0dWmTNq1jh/e&#10;em8VydJpcleIetiBbMW1G7dsXXGSfz134RyGz6is7rpz++Y98OTz5+fOnJk8dc28p/1wsqSLC8H3&#10;8vNFoTQqVoWHv3HjuvlhD86fP9OYFbbzirh9UUcWIuAwdLhzU1DCrKTl7k/VRGJ+Bk2mhK8j7oK3&#10;tqj2Ih8ewBI8e5YostVVufMc4ZWcJTY4JEZOT+nQORNIU4yzBSXZpBZRfdHu3Zww2OeCCS39TMNk&#10;SGyFRQDjo4EqANoeUoydrka4R9Aa+zuJxCNcR9iBK1q3nB7rQ+ykZ1T+6IgQuHvOhfB7WqEtgNJM&#10;WfDQgeXNW/CcYxXIVKaE2pGMn5d2G7GSREm5/nmx2bntkyfRuZPuKIHMoxrCm10A+nZHl5VV82sw&#10;MC3tGZAUPp4I0Ym+jMu/Te/rCHhbfmTEsuVzAo+X3oOZMyfylh47yTVVTGIkygwIqC+3l8fDLcFF&#10;2tqCC8bsdcgNEFZ4nPy9A3YLteb56k5ti7U1kp2M62hgJdUrC8YhefHy2lVqEKvZSwdtYhiVMCH0&#10;ltly1Bj5pYQ2nXbrAObP0hqVI7ZtTOvk2VarsRym+KvDEFsVhx5rQM2W9DqzZlNUJ+MsN/gdkGCp&#10;KoXwoByrnV7TYCwuVy1BH94/cyarwrTV2Go8cojA5StXnKtOvbNnEEvkQhVtakZhlKpsWTzMS5fe&#10;MPfCPMGYwVmdDJYlOXho36mzxw2n+3oAg1DrOqoGL19euXrVm7Jm/HJ7IDGV6NmoAeDMWrYLcoy2&#10;UwzGBQl2LngkbiUjkLiznTWhoFUdkauONwlqc3rWgeIny/m2DifB+MDCEvjZO55k8kYHmCDt7ay4&#10;1Tat1PFHPrdRqt24MDvxlS0InOFdfVSsn0UTrRRkDh3DzsqnmtZ0VHLfdhBKQTo690Y4YUo1huXe&#10;b9US+gGsgXjxAH7jrea85prsQdBAV1vEdfvl2t1HL/cc+vY/+Icfbh7/oc98/m//wN9X7iW45C9+&#10;6lNf41cN6bnz57/2U5/E0Razo15Mw8eSkE4VIc31999+53OffeeXfubgywd7n2nnZfTaeINHVJ/P&#10;wpgm0F5ZFK1SdC/ZV0LmbB0BT3moEVPpOZcxMfHM3KQlhRO5MUl11YEeWbpiLKurjVaQsJjFgWWr&#10;yNzaKCxfLk0uer00Fl5gBAIeENVqdLETOZup/hWa9LQGrwvrtDE76Cbl4l37rSm2DClrJvIL8xnG&#10;n8maWQNbDwWuMJrJtuV0rmfwGS9l9aZPMP2R5kWbkQq3nPI53A1U500VO0G+VS2Kd3W1LxvfDZdM&#10;1EqJW9IwkkVJsHQth7idRCll6nbtfuRFth7vO3b6W7/ju/7F3/btjzk1e+lDkAsTnAwl1REw3Zwd&#10;DmDfceImeT9w9q9EMjuBzI7vM3jfyt58lLr5KLzZiRu6TvURJ48du/b+lS//0hff+/zPnj746tDG&#10;I7g0qNa/4tPAc0TmQze2UEQjYgDpvpyOSR8i1Eyx66BRUJJJRKxeTIHRhnQBl2a3lKi3SkEykzXo&#10;z0OwcFE9nQDdivqq8B04Mg/fkw57diekXK/Y/HM7h3nhgEDGdAAuSbpSK+OcAPYNkYXtGYQ7Bn8t&#10;8gC+OYwm4Rbbc3IJfq6krRExYyxbys7xSogmy3jXxcuSEeOfrSem8jCNGaOyAFR9smC9AaIOCjuA&#10;BT3V+wp0g2mSVNMDtAsiMUCHWMrrq+rfClPlRRLPJHk1HotnSILCO0yGqvXMDZjGWTW26q3D2Y15&#10;HmCFSf+X7/m9EsuFEAEqzfTsI945OztyYMIDwOdKTm9igpbbmnKcpGPGDa0EkHsRKx2Hb+Jkdonb&#10;ASuy7KxlbT/FM1LA0s2JLmteNKFOCq11ZEpsAYvMjE6fR82hp1f01NXVHH3EN7N+U8nhOSMl87ZH&#10;Y6cjaqq9HYGz60qV1w0d7b4+dlO5m5ngvU3tTWo2wdsjZZPm6+RnyqsMZBLneCEfIu+eHy73+NHq&#10;p2t8UvLpa/T90zYd6L0ihHJHASd7Q4U9hvXRYA4ysWpXZkqqabHix8/AUhXOSS8mts7437uzhQth&#10;ZXF21Rw2E9mXjvaZikrQyjiSC5x80fCqXoBh0ud5pibEUq6Kq3KLWrDR/AGltI2XItlwN+M0z8bo&#10;HZYfsLQCep6pDdhpVVk8cACgir1WvcqYpEV7NY9W+2iGoTgXFUw3lAPCMCnJQqbJ/JgiP8bxcvxD&#10;S5lSLe0Wpd4NJzcSdTq14lr1Jd4P0MVppC/uWDIPLCNwQYujUdKYMHKavk8ZcwnyRa+/cfMmu7zK&#10;KL1Ix22SDC3Gisb2e9kKLfIHJ8llAHN8pshuarcacz8wJQLNsXvhoOyjAZO3n9RHSvOrrs58RmX2&#10;ONMgMmhkerN65WkOJGxgqVVI54QZRc+Tl/dIjiJFMktgsvzETO/7cAUcowcPvKn6XG36QaKNMOaa&#10;2FpL3DveLGpMVZLRv5UByBGnl+LUtCXHmFcu6WE8hUUyBOsRMbMLsmus6Qt9DsCNoc7byB7IyXGK&#10;uIg4omfPvrb/gLzTXpydo2peDx2hr4sBf/SESomN+w/vUW+7ff0G63vp9Utcdq/qrbXKcmdGd7q7&#10;vgJh1N9zVKo5NxYJc2xJVN1e+2FnknijkIb1NJVld+sVSHPMg6eKrtlWx/c0O6qfqSLc+484bTaa&#10;gZUhuXr52i6Cn3L/ejwfEQmcwss3keZoSHS5v4No1O3R0jKSjC+e5Jmzp9lobZ/oPF+9ckMs4fx+&#10;6803BXvuMVmFQLLO8FrITcPf6t+qqKizGJKxPkKpoTg7Aw4Y30p4Y/Rqa8sGqqrfr9hg0uIPZJxA&#10;PBzpCfG9YIKq9Q9NBHDBBhEU6cWxQmfPnHWubN2jobeFvaWEG86zxQAQRn3EkdVT8ujP/8IvLr0p&#10;jR9J3EFvHaIFHKlTtnJ8FTAyO0+f3kLD2w9+OylPYoVM18sEJ4M8CguBrAdu3b5LGCCxk8295tEq&#10;6rgYzykCofIqdKodNSQ01xtoThbt6VNncjp3Q7uUnQCqynKM+15dfuBBbVvvgwDTxkm6tzyDYY2e&#10;OnlkBzzykn6jm8hrm/uuX9fUOV51u6lwtL7GZY2mX5PniR0xdY+cA1tsoUA+X6a3Ks2d8pgl4OKY&#10;YBjGm2+zq171NaywcC1LDoy3QhpP5TkXgLeUixeAm1fdYZfrtezigCdPECwN0UBRzx3w/ple0617&#10;t8VBjEwG8OCBsdHRhBS+M1OdI6TJh/NtNKTaaKa5ZhzvffuN/L6De85dPK13yyCanlWVpmCqOjQx&#10;hiFlUpmOyplGfNw3AEEX5dBbOdaP6Fg/win4qdWBcy21MH2lpzuKW4/ASV0gmANFUHr58cgitdbl&#10;Caeg7iuBpJMblIIrnJiSVGCE1TR1ehrPH9NjZnLpmXoPmU7PFM8IX0o1NXctnMDgcd6dhPkc7oyS&#10;5SFfWKJP7stY39tanA4+tN8QdZsz9U5eu51H23tatabK+iRsm2FcR/wgR13adBj/md+KzvCRrm89&#10;erpr37/++77nxeEzP/TTv/TX/sbfGHB32xoSpLkSjcs33njr67/u05/65MfZQPWhyett7uWQRGJ/&#10;8fzqO19+/4ufv/72L+15eHPz6b2M+t5adRGFwZIzQQ/0qXkBbMpVqdh4hKoM1KnjGHc2r/olZcZV&#10;q4A/BlDPE8jX0X5gUcHDVLPYfrjauTJ32AfWeUJ2hw5Zgove78953wzHMCNCWMbjypHgp5qpxVPo&#10;LB6pobwIz2aBo03lTJbDGHg+ZAdUNIezTZRTGOxVEUtPuCDgXCO25qkClU2v08qfALLrQ92DinIM&#10;JnDoh1yOQuWprslrGbw5s23f1cOjAGzd3cPz3SdXGlMm6YIxsXNwpwUyJ2/CBhae9DkGyYvt3Y+e&#10;qCV78HzvoW/5Xd/1zb/z9+89pD2AkKCMn1NsQhrD1KLTd+olBz6sp5O6askp/45FNxDuimHmLx03&#10;U/gwX7OelqbI+slOeofrvUv9/bGrV6/9ws//wud/8kfP7nt1ZPuR8+fIcXS+/EVDjkmAVpK2IuFq&#10;Wb37CiPRLg46TERw6aDu3ssGToa5ZxhgbVSYXmrILtdU2L8IySMwrmc3mL6w31glJLCvFkA1pJrm&#10;xYYRJuLxB2Juj6+QxtBNyzUVB9XzhH6ldCI2FmwFGhZ0pjIXb2KSRVGuVmhXrni6B6XwtL5m1UVO&#10;2beHiXXwGRwjBbScGcZp0jIETKkgxxJFkFH3z0FV2MAXNuz5FSV+45NX/Sgwu3f3gVCK2oPofoU0&#10;9BWd6e+++8HNm3ezs+OfL43uKqVHyC4TF6BZ7i4RyLjNL+/eux+1bBeZEOmTUwaWSbHdrHs+Bgtp&#10;UG2Ojf/b9/2+rFsD3vorARMbyjbJhyjantIHQ2B6ePbcFEaNC6Y3thtzak2zlzx99tQUCG5jDqS7&#10;1cpPiGA8y8g/U5rfyLqePTPpVPEMq6ePR22hUAzzOIcQ4k2UB9mKZhoFghvAOlsbdvJo6TyA5Q9f&#10;P7GIKZgR85RiYwfXSsY5QfpHLIrmJBSp7Ee2mvJVms2rlte7rkC2xTFVRxbQ8hHZFFwfBqleXdsa&#10;dNz4ajLEGgpThNvvc2hlP1qgVurQ4dwawPfmm5cyH/NXp3o5otEfgzxNt0rM4GtOODG9scYKE7aa&#10;FPEDNHrkI2tyJ4q1Nd3I6CWJD5eGx+hjNUw1Kx6kZ5kKP6BoY4PqXCu9w1FeMj6vXbgIxLKhQt0m&#10;tcXUsAid/UU31YwuDC+PcqZ4RcD45wyrX7JURx0tXZJYW9NDM9StwMZwxXZbZKusLXXOCt+dfFWp&#10;riyNRTU07hFmeRH4evrMSbG+2cTFr5pi9y7nippun3EUVTc87PPl/fDOGVXp/bGxYx2mz8AKKT1q&#10;yryDAg0nsIk2QVNAlbhGIReFiU0UjkNW7Lh0meDIV5P9n2rCoDXjhl/kFoOgJCqd6sRqAVQy95Uz&#10;1g9df4YufMufS/LbOmG0Bymv0sB65A+vmlFah7A997JXC890Ez9xYgiuRdAubSlObKzqw3qjs7Tp&#10;NBguWz2kEaEKy6z8V7vEqSTkVroSs9wZZZxdiGZ0evO0gwiXqTISCylsiLBX/Z8vbgRek7IT7o/k&#10;qLVvPdaN91WuueAN6/DEidOI5Wzg0WMnD43wPLuWeO+Rg6pybt5yw8t0dhngs6dPX79xw/ifPnX6&#10;vBbsI1JnM7ISw02ac3SSg2bIsjO57fciFURHI5zi86ATZeysRNX0gmmI+lR1RWTN+ySSGznB4/FH&#10;LUWSU1bXo5/+iZ92crNC/AwcSM4UU1sOYjha+et7pXcqZzD1fEfrzSK6efO6Q0ihlJoRpzNQWyRj&#10;hSggYY4E4cZiwuDNlctUoFZdY11lYzUEZNrLu7WcP486OsmGgCjxjrhtYbpDW98tpEk/bXCQqXmT&#10;tcjceQwLMbH7oRe6xfh/ucu+t+jtTeKVpDioxIIgVew4Fym83bjBaVb6dfDHf+InxF2nz5z5xCfe&#10;vHf31qNH2ikmAazCx1yoQBCfEKCrQCK57ld679RY80Ceq7WNH+KBvXKreT/VgZd6VnINvSN7/vrr&#10;F5WE1sYy2avk+FcmJDpigf+rq9cEgVsOqk99zacmZwIIwJFozwaw7E1CYBXRGQeOe6mVwQyFahNa&#10;PLp29Xp0rxoD0NFK4BOnzTKbviVqbyo2mNR9nvHJE8fZYaPnF10/MeK9+1A4BgOKJykRVAC/K6Bu&#10;LfVQmzJCGQ2GNxng/fuq87iNSFaVWvHSZHusDg9mfNJCWELnyYTsQNcT5NgFxxAKSrbHzyEYc4oE&#10;3Lhf2nDJeldlp/yxVfuUBQ6InWylqUdNVM99ACEkURknMf5kp/K+Ij2c5KpyGxaSGVDeo8f5Rp2+&#10;fljR4HY64H6FSbt48WIVhhLygyK5srXJcg6ON+jbw8eq7IDUXscKLXpzoMxKrpWEucd45L1PLYrJ&#10;oAxgG965d9cpmbzegQM3rl235LzOdC12AqPvRnyynYuswkdKBe8gcQnEPXCmD8Hy4JRgxIXj9If4&#10;LuH+6Znjn4Ltdu2R3BMUpX/Kr3oFxOy4N1Adx3JQiFtzRwGG9w/8mvCvw2tSAUvA3fsWKAa3bgO9&#10;FWJNyq3OsEqGCMfef7776caBb/nX/s09J1/7x5/94vf/zb9pRb528TWrq2Nlz95z51+7+Pol1T7f&#10;8PWfFkffuXfv8pWrXlD57sfeeoMg99WvfPnqV95+cOWdjfvX9z+/XyZo/34HKYUQ7YpkWm5v3X7y&#10;/IkXSU2mAqb0kyrLRMU8dPSNS6/Xmia6n97WzyQhvdr0EI9MwDMxI1P9LvQlkwPSShPC8tPzwFYY&#10;vv1+wFyphgnsjPngfcWHVu8K8DKXgQxglGTKhqsSzuiuS4XPP1ZsMDrgxS0xPLuW6fMABjY64qNH&#10;K1M3dfMl/Ms4jQ4K4zup9doDuPXKwJi5hBZx/KZvWCmDacOwdAtccALplqOaPK9rA7edVvBRkog4&#10;LzpAlWbdSzuBaktF4HVIGy59KLO6Za5Rw5rvg3Sw6+7Wwwcvdv/63/F7ftO3/8FTFz5mCYO5jIfD&#10;K8fD8SGBB/K2pvKklxRBx9C47B9FMRPSTHiTyS0cmSzTCnhWSLOQjqV4VsA67GU7R/XgP/7H/+QH&#10;/spfOrfv1fkDGwp5SH87E0rCPFN/T9gaxPmUFgBV8FclRIuc4JgCG+eCuVgbv8x5IQHiX0WhoSrT&#10;kdP6N9E76pfx7gaNqhLvAR7mehoABL1N42bYyyTX2ydlowRQoUj1Sn4yimRZPwQBQz2oa0Is1sCC&#10;9lhFxtDzlfbkvYTvy+tuWWAMQrB4ayDGhKfio0ohnITIWKVD0BWujxZObeW5Md7/8ofvf/DBe1Az&#10;OQq1NJ7F9yS7mCaev0N5ohFSivW3SE5D0doe6n8nmMknj40UhsWx69dtzXvmywHaWpoymOWxjBHo&#10;qyT7Ex5UTe2YQDOicHiSrghfp8dlCDJZOQyVYvj1MO2N/+r/9L/n1OcSTqSRGA2oM2QlzRbDGtgL&#10;4JGBwbx8ymWJca4UwQs4IELoyzfWvNU4mrzyAFWXyqRjYnSFeTw54pxUYU4q1MRySv0Kb2Q81ROr&#10;tXb3oC4j7sPMOnNmHbrvkgfouSPzHXLWorI40maZlntBDnGDlcM1oIEHGDUOOeTWKhamRmjEEI3d&#10;yt/6I2Ds8YhBzYYcnlIgogvOn6ViKzWb7eHKTqkEMUZRfor20mE8efI0i2zQRFDeJ5xwwrlJKOXS&#10;Oe6RKSZWjIbA2LkgwPLdd98LkEvbKk8I4JJiyVOpcPGVQ1NtWYmXVQ3ETkVPlNQekdN1Bltfc1RH&#10;dlp8AE/KsbeR8stHns6LTEVirBIXGeVyyWVABTndOsksQaHRb4j/xp5aOiWv4AFJw/GSHwaEt1g7&#10;eDiOCyqwOcGTNh77qRBCJoH36EpXr11hxcX358+dX2GSc0ifsvJDkbviHQVcVS5sudaH3rCPqGWF&#10;OqueZFhMUfsM8tiahIEGooqsZdKTuB/hilCKB9MHqZI74HoxRkKAkymaddcXd9d/Qtmpjck0uPlk&#10;I1OJ9WcJrpFTO3aU/71pldYsZTBrb8FvvQNCb0FuRCSYGlD/xocbiZ7KYEYmI4W7ypASTWfuH4Ow&#10;pzypPhvejj+0tq5b5KHULk0DmUJrptc/cSs7Cwezmcbkw6ea2raXyOiSKkuxY+QcbDOXsDknMVWc&#10;ZtjjEAyOnTP9UVdZ20F+lK91/+5tGMV4DpUMmQjTVw5w+i1HQtT8ZjpLQDfJ9rxyZGxITzur78Hj&#10;DkaNr08Ux7f8235lIaLBCSdSOau/wUiEsL+9ThHyrm3Lz7uvSDhen8x+Sdmd/8zS1ctXLWxvahIn&#10;r1s7nJHm1JbkqWSF/ceKMQN2mXJqi8HcSb4ZCfvYohC6MJDVr+9TjX3aqTMaGyJk6Q6MfL93yzIT&#10;0jDuwP4VhFkh0k1G3ildfo9C+rEUF9gWvx7uCAciBDI9GawZYYF1bsDYT2Tb41Y9BhhfYXrsmhdZ&#10;DXNRKJTW/N5PfuLjAn6pNvvZJjKJ+LdzwEC/eN51Tx+wORjM4ImaXAQ6biRLck53Y39mtQQ8FD9V&#10;NHm906fCbuRwk45QgF70vnopWtWGNUP96GF41caupLdXNdg0y4vMPVRSYe/ly1dv3bppD4o5R7u8&#10;fBo31eI0U1wfkXlgP7Ghvfveefe9a9dveqpf9fXf4M8aVT2pp/ACCPzuaJS0eUe+ouLgpCDj34ZP&#10;rcJ9//PhaURG9+KFKmVTbLStFJeyuOLpQdF1trkfmJVTNQKgLaG9+xS9cxesuhB902cpU9IZHv+E&#10;MVW3zym+o7eBguUcuXL1CpNu2FHGHYQ2l3k0GoTyhm9b18LxEuSSK69jeC3miDQdf2VEwUCmCWw3&#10;pYAVzU/SfU740botDFP02N1Dc/wiVthkjTL7jA13067wbEIaG0Qg7JskevayAB0Q1vzCqssNjvRu&#10;A9IjpcsyYFMk8OEwhpovOpndR4xK6nK6yyqzybkBfF++fMVf7SYne/hC2iFJCzaz0wLY+p8uOtvv&#10;fOWdWzdvWLAlNI5jFrRUqj3TNnfIeE1NrJjetNGYeMbyMLBSsqtYq5aOExE6R6oZq9FWmJMHYIqs&#10;SbBFdJGhzYQOTLtqn9Gtwu0SU3j85LULF5x2K741pGms1YD7vhNzdMDKWLjypHfQXU6kiGaPq1A9&#10;cvzGlg7ER37Xd/2RJ5vHfuCf/ux/+1f+O44HJrwJnZX27OSp069fUmL5xltvvI4ucFUK9foNfpIw&#10;9cKFcxdOn3p27967n/vcL/7YP3p17+rx3c9BtgDLjl+PXMbyEYxxD0A6BwfGBEF3mmDFHCSCJKRk&#10;Fjyt2VkLngPq4nYER0p8alThuVFaplKXj2hw+JRV+j14sEQ7nUNwEavK8PIKCFVYhAY8Emzi9eEv&#10;jh5m2f71PbNvGn2m1f5cCN06MaSM8fSxgcGtDEwLwyzC0XwXK3KnM17bdfLn5A1rVRQtfDJLplhw&#10;5ZHyGepFFgHTUIwLnlZEjYaSCSF+dXfRa7mcjsgB47QgTd4txY4pXpWXFgLVZXUH1oxcuJMlWOT8&#10;6fDopuWkACiOHOalktrHN+4/+dS3/PZv/p3f+bW/+jes0pthNkxIY9sFoip8sbrDqC2QFUoV+P4z&#10;IU1/adOsWvmdkGahuP9MSPPVPE2Ee+td+ELTT0jzd//ff/Hcvo3DLx/z62CVjBVXpZTjk4e1Tt23&#10;Ib5UmyVjO+h/GO7w8FUEFOUEwXDPhhw+id+EFpjuxbUzJml8h6codtX9YvHE8m1Wi3gTWkH1SD4m&#10;yzkKOo4ke3MKbxiNxOgiZ0/4OvazBSPFNDof+VFLhz0v6AnhtVNDeBcsHZUlDqw5c1riV9rAxVPx&#10;Px7L3TomSeAUXQxethcEnxyr9uL37lUCPeLALsh2FZpqci33TsGWm7Grps9BxjMgmJC2ERFcf2pR&#10;PdlgKypyk+EDo5iSNTJWwCqrnj0363GYzFHxedPDrrLuxQ08UCByMU9wNj9dtyj5Z+aOh/li4x/8&#10;2X/fkKirroL5WNyDyUiWXqiUc2gM1oNNywGqWZWaodHSHgeG511arFAJHSR57ADaCWkawcn4tX6s&#10;VhELr51EzHvvfjDtfWLcwTod2ZQQRLdDQOPIIhTGMeWvcg65YsuYLrxzKfqXc//onJg48kiFrpG/&#10;hwM2Gaesc8hpDYmXBtwcEyPJyKFMVSZpt5UZbN9OSdzC+NkBHgl3LzZX6G9coBno56J4J+U4tXn2&#10;J0+ecQX2/RbfaKQJ3WeIcL2zw6O0Mm2cUnsV2YxOa9rwNW2ouW7LTjbA+k7cWIifKGRIA89GbAjY&#10;iiT70pFc32XTNCTQSRa/VH/JwNXEapVM2Ab8S0NhfQzxIGFls7aEL1PPq0XDo6ldSZVFVVOwYn1F&#10;Uz9bSVtBkbLagNzOA5ImD5RUin2sJ55rmMakfaZt1sDwdsVZu+I4GMMFKgx1urcDK7DxjrtlAyEq&#10;KaYPD2zyOd7AGWBIJ7zhYKUAMTnTVsuK0b0gM1py3POOmEKe2UyWMS/P9qxOjqMcIgpKDGR+Nyu/&#10;aMTWwPD4dz1+BjxgDvSUUE2baraVMX5klsjICB/CpTSpilgf/BbyMZRCr+wfoDGo/6z/6olUHZSD&#10;hOhJOvyZaObbhyd3lD8q/AOP4iUn4+a5OV7pxqbgZ23X129wVw7xxCCdJUPd3yGODwId7cA6LhCK&#10;IPJs89DeJ7LJL7GYtIVB6eZztPd5qP6d9bG65ghbKkYyUXHQEq44BDM+JgB6sHXnwb07fMIJnfZR&#10;DAtt8j4gABeatLXf1WQGZ4kFr28arARy9Ii21bTUfoWiMOrDI3U/JY/ToPrBTplQfXupAFlUactF&#10;H3V2TkJ1L3MpaMpZGbXcjiHQwLMXX/nyO55ADwfx5FQIt+NtDYedPpn2nF0G3RnduA4SphLwCcgH&#10;kBua9Ov2EZaN5ShxagZ55h3VE1x52mTa793h4uCvWqKycVPSlmcgmx/pb2q07CwZQkNhB82MlVUs&#10;qJZem/hsYrY0uTmYYpoUCNLOOuxxV9beNwKtAoMneKqbqEriRjXQbObZM6cMM+Mb+WrvAeGPh0/T&#10;dp9ozXRQLJQqsyNkvI9S1nKdAp6NiCUW/jStUvvIPHhUfioYpeSkcRNOT83GC35DJ5w8ZGygQmgr&#10;aIQBcy9C4mvOWysAL4uaqpKEeBdviR0YecCKrFip7Ms0sB/bXaaFNfjgg8uS5sAiQwSkfKWT7a79&#10;sMl4L6U6VXFAPcoZLppWmoFDhlyHbuDXUD3tvtFHkXs3obBJLO1c2k4ZEb6mPdOsyuB8RIhtH9h0&#10;3Hu5HJQ0p5M1Y5pQbV4Zn5KdH3VJTvo/Tp/psiSJJVh2Yja+V1kX2eGTyh7qY2sEtImGmUgJBI2P&#10;Lrz3tev9ojNoHPfCrYGWmZ3KCYyqX6+jcVJ1hops7jNQ3RhYkVilkh7eyH/w4QdhNCWSKwXujKyX&#10;V7p/LBWPUFgVJ2kiuIledjoBwGLGjJQkcXezMKBP/W1XFOWvM7zxkZz0rCYRn8Bv3IEau+UcDjWa&#10;3uDhHaJ8hTRkjfXIa80ODP980dtuUPZTDVwP67KpFvx0cnROdewuQMjRkJdTJJx8ooXtHpQJR3bp&#10;wInTZxxy9a3XD0pRbh5zKFW4TEmnkelNfWcEaUY+xDDaRnU0Ojq9zIfWqarN8TByL9kxH5JJbeoj&#10;r3rT2rdPiVxrGzgmCmgz5i/su3rn5cOXh3/Dt/6uD+8//4c/+Qs/+MM/HN4av464/CkSFJCWE6fO&#10;vPnGpfPnTiuC8IZXrl47DQo9dxrSLDKQDbwFef6Fn3l55/KJPcQzDjBOnodLCMSxqMUz4Ts1jD5u&#10;U8iXU9k1rY5sis6W7NKGCokLAsNYF/nsYXcsG+9o1CAgKwhWHRThZVrZeM1ipMWwBNVPh1OmMhrY&#10;KnyfWCJQoG6zIAaOR/xnwzgv3wnl0E/HYq9uabVxZBPCYogCzxpeZ9P0mdV2fSCvhPgzLE4ii5lZ&#10;FvA8JlOt09RLg5ycFN+ahzAV2EH1lodFlRvz/IVvRjOgIBxi4l9XjhGhYHXuEq118iasrNyOastO&#10;e6XJ5Pd4YxbqGc9mRtIZ1YSODLcLbsaLSxv39uPnn/6W3/6bvuO7fu03/8uD5WZo6y8iXTkhTc5F&#10;3LMiokKaSW20TxYoMIZsVc34yziEmeiJfMZRC8hb9bAT9EzHtNy24JiszY//05/8+3/1L5+1Au7f&#10;9jnev3cf7hFDQWhajLetnxK1P5nEEJZckUziiObXo7ZDtT6VoU6e0ijVFWoEfkbto/658Qale3gF&#10;YTriJM0wLLDIoMEZ0fyaBTsvD/zZUz1qk8jCy41wWOO+fM2poQ9askj2bL7/3mUXY0prtYxEnaim&#10;ZgS3P/axN9FVXGdyzvLz0KIkxznwNV6fPlreFIAq94aAz24MWUp0kChO5+2zF8HHQApbeSj6DWVV&#10;QOMzZ9s6AdMz3r2LY9yYT8hq/MfPyWKvEXc3TNc0Qj0QbNfGnu7hnC8fcAEvFbFnrEcJ9hy8Vo6t&#10;U+lgHntbhzPw2gWZJPlUlXUvNn72L/7HkBW+spvV+mroEzElDhZIzRbQnjP548Q3xDMj2RlynB0s&#10;sWkKuRoTRUwSxITn1lfO7rAamkx6F14KCnX75u2vvJ0Hs3IUULfi85yb2kgLM5b5CzkeCsIANos1&#10;C4CHi9RTxWWNSiGh2dDJrgSCbOYobxDiGdPf+TqcXt+noD8VVNaXjTQdGNMJ7SFH0nfp5w4WVW7d&#10;FSxH6be2Zf6k3NkzoyRsFE8CSsvLJ39wyEsMqSOZ+UrA83ws62r620Twv1BJjmZ59qZqrJpJdWaU&#10;m5vO3AY2IvUDwQYuExvUIpkSvaoAne4FD1Ou53XYoBys8IBdiPLuZQ3MayYznwaoY0+TBLC2koiT&#10;J7hKEAWrTzCz8P5x0+FGWn+Q3Vxqj8k7umC+pq32mPpqgFAE3+eaGz7TyarcSNzuaPFrXgQzRbZl&#10;aeTNIwf7L6xoMkiLTzVmd+RPppGoWyzAYBzoEiDDGw6FSohsEf2HUrkAwmk2w/dNK7PuxBN/Gpkl&#10;4eDCuBxDp1EeHRq9cvYx03Log3/KrfF9tuFqeF/JxxU2FDhgtB8qpJm7e52KNgv9d8oSrJWO5IEV&#10;PcQoY8JaUsNc6hQCpzChISK7V5Xo1VPxRIt+h54e8WkGuyyfj40NFYc4osKYfcxxMhhC78UAZZmG&#10;sgz54D4PV9cmLxp9DPagUi1TtGuD+3j6zNlRfE/zylqtChGS9+IZh9gsGHWwHTuV1KluJPs2sWhw&#10;sLBD7lHs0Jk4ysfhN998w3JamFaRRAa+NSbvnNka+QfIgtMRKBM8LFbsrVPFMNRjH4Rp2yIeNFHi&#10;SCsCDLKe7j3jnK0C0/YdH6LKk4RAPMY9ngGfzP66cvkKR5nHWdYxUdE6P8jd80WAyzIo589dxL9S&#10;ZWhP0STzp2lFHIKAerYBbp5XyyDy3rOvsP1xqnrWsJs6A9gG44N2KFNoXcnMyGoOhBZTrl4uvO05&#10;e+KeDclQnBB3TTuauB/pbfhXpLLsG6rtwOSWwdSJ6dBSeXPRwCCp1Yc+4cXud0iM1qX9uwuCBZuK&#10;mBqVy6Iqi2W/MubHj3GA9lNfSH98zwbci4URY/CT7KbpAvH88VPbU21ADKaOYvnYUZ2a0pqaO9kj&#10;C4Fzenlf39QTqVUX/XJwPtmAxC7jZuyG5EW15XBIYXFoRtxvnegx4vKlRoAkZ2V2Mf2DRG8Tsa0r&#10;64HNtJ4oKIVCzZ6bBF5BuKB4iP7FYH4+0VZkwgpa8htWebECd+kUoY6R11Tnvknxux7OiWut5vSM&#10;SOjUmGV1q5fNoyK9sAVFDkEXl05CyeuPuyYA5sbFlTUfaL0Ghxy/nevh5R1Jis+iFXbWRnPwqxxl&#10;H7bjHK6syoeXr3zpi1/K9T+cC5h0m4QbLszmJmqA741qrX7q02JXVMLeLQramyZRgZDMOPD4BwiL&#10;aDeF+3XE8sOvHs/+6p8KfxCWHj1IkkuekAL7DhcoOaBr165ObWQcJCthojVhbQD5iqyE8cbYsHl3&#10;+68kwJQT7NCQqnh5lqaFkhj5uJs3pQ6G00uE1wrpywoc/f0goZqJxXvJ5OaPhG7kfbT44x0M438c&#10;KVvbyAzMt83BozYgScdBv3nzRuVG0zqwAIaPPiXmpj2rDrO/f79IW+OjffTWD1tZVjRznIXXD2e6&#10;JtuD4LzUOB/c77ipcja7OMV7rHcSlFatORzt+G2K5Ne3Xj3aPvQ13/ibfv7d6z/6s7/82V/4BVpE&#10;rsZie/3K0F/t2n/w0Dn6SidPXLyg19bRDy5fOXvu7PnzNUC8f/vWo5s3FSc9v3Xl2a33D796bD3B&#10;BspUHNgHhQbubO/ZllZM6GV/FQsKo+/cvcXIzNIuD2kTedAyb3tq15v7riC2nhAp6/gVAPg0+tjF&#10;L0yLOYpsIp8jeANuejmx5ch2jVTagO8L3Ev9jEGOgVYytl1pRAY+j5zG8js7ePZ30XplMEa7dbHR&#10;FtFGuFvyx9lEwUVFwgOMaGL68bxW5seAR8Ultfuc1ihlZ0xX+dCDDJqLewyvM65F8DnLw4ili13Z&#10;lqOH6xUV33TARpqRhFUCTlY0xeS2Q4craYEtgZ/O3OjfKR6FMS/BgLEtxQThi3vvv9j1Tb/t27/1&#10;937vN/6L3yJpwzlxOs3pKjczIY2/jKyCr53I5avZ03GaV0CzaGYLeFpR4kchzU4PpRXzfPUKolIA&#10;iqqYn/zJn/kHf/Uvn9ywu27YfMRyapZaLU3KF/cf3JEy4ozL0qA/F6mP9LyiDkbXUBMxH03DrEdH&#10;1QS38dLDkWtvHQ9tZZbm2F0TOmHJoRFzLfnmhZaDYbLqA/PiOQVwQ2jwU1eaf13FNm6xE07XV+NO&#10;tPwUNlNnEWNgBtmer128UEhzUEo2rXwhjagH2DdtPwrJAB8MNeIfhVVr0/kgoXnl8lXkADEMHzUw&#10;6Ki+OhTfPCrut1Mr126xxaxM+9ojVY21p+6x7sLv5Z3E3x+ffPzeKDYG3QpyrBht6y3VGpqf4qah&#10;oY7wZrt+1kKmxuLMt3QcP8HHvmFrL6l9SqR1+yu5AgZ9uvHLf+0/sSYZaGPnXUeLM2W3YwwchJIx&#10;ivi+k9yIETjEymqg5IMQc/Gpb9/i/xV1tYdiH7GJpoA1s0bHSXPY1BfXB4Ai4NjkyKZ8s+038Cef&#10;ZvhmSAgcweIcLJ6l2hXuNGct07ZjIEbzdzW+NTTIaUzGZPMiPOQg7iqt1PZW0pSrGvRuK4p8xNnD&#10;8D4ixbHKHE3KJAqwQqOQMiaLhzCqNxz0sA3waoDE6Ggtrlf8vqPHNFWAxLgOwCdc7V7q8qs2aZoq&#10;ROtijCzZ8icohlOP5I4E6YREnp9jkkc1Kbb1k8LZRBsfJ0g34icArfv3IB+v0hvVce/2LZsBUb6Q&#10;Q6sz/v24pVNRgEZZuy7Ty1Qx2TduXlU8bymUZc6z6d3DjQaGsaS4xVO3V+2H/IzgiJ0CKeEhWGdQ&#10;+E3tjzfbb36FZ1CNUB1EMcEqY7DGpqlzw86XMlZMoZERqk15Y4alMRzo1M5MRHKUBN1IwbziYFJO&#10;vMcJ93fyJBPSTNe90KgXbsIQLD56QiLPn2NWmIKlsI6UYmq0GeniB/CSTwjVmtDoZ/XKMCACaEME&#10;qHDKegtLsOTPLJVVp1QsO/0ox3w0w1F6Rm3DqKoNsH9smwKqfj3Rp2mxkqEZe60TZQqb3lEZ0mLX&#10;AMZQvV3KUqG3Y50U4pY/Jf+6VafFjRgLU7CR1me1MZNoMm4e6Ti13HBixl+GV67wlbY0dXyfYp6Y&#10;FYdXOpucsQ6Jj9W6vP32F7/xm371Mlt5t/Sy61NE/OC5Cx5JZyc8ecLFndqDbOvDur4Iy42Vc9c/&#10;ToV9HeLCklanX6N08ODWXaceEeTcaAGLefS9XzFoPKrhK+6wAQ1FnM+JMzxtZi+J5KP8x3SdWK+X&#10;dqiycuUx8W7LeB8/bhBQQkZdoKYizrBaJ+xD6rNyokTYGzvCPZXIYmDfLrGA7vLwwUeiTLvefec9&#10;89hDTq+VMJehO5qQdALu3sdfUn9isWWSQNfBWlEgApmUc8QqCSduR0ZcLrcwDKPgvHSfXrC591ln&#10;JGB/5fJbwvZdL8WEakdDt/L5cxGUrGjol4zokWo8BiIFFhy19MTma7/AQcyK01DpePDH0UB00zPu&#10;4xC3gCwPH/AgcYsUG0cJPH6EGVOR6nnqanvixIiM3VfrrE2TiV43HQw7axa8OcC/Z+OL+OTdew8O&#10;HT5GPHl6gj0lQFzhSnImKFIFQlWOyXKkHDhtjrDwk5+qk6YTKKZJKq54oQn3LxSDR+JwnixrqE3N&#10;babJ7JKpjbJViiPo1IvHPuF6bUyzCbLXwC9e1+ZmWei0PZiIp3dT9HopfhjrDb3ePEwUrqIb+xoR&#10;9zCgEtKz3G5ztDRS+Z8rKE11eiSzLAZ/5b66CFNjK9nX/rzy4RUy3wk9AaSeP1tSdTeu3/jSl75M&#10;mGT2fpF/dILRRQzV5ZEcOqRY1ClpCyMdMVPnz563kR3esK8gj0ZkEUgyIyvcWsZZsdzUXnbas/Yo&#10;HNLYmrQY80Q/xq8SV+xENTXRGtFb/t/WFl8+tyxqQP7uAOeb6CVcII6QOXW3qhzK7i7SeySCKSgi&#10;bUK+4oFV6nmAXDpT+ecOC9hBPDqWML6ThcTWhAengxM9xkFvecAavJftEFumvg6pMykE4rF5U3sj&#10;kcdpyTDN/mgfBaWwG6QAzDHpi2/8pm/yPPx4RvKNNy9Vg/MYrX91uT2Apwsj5fQ44aNg9ZWz61Om&#10;Na2gCggDT3e8Thn+6cowNK3Nh4+f3Xm2sf/Exd/+u7/7p7/w3j/48c9+5ud+bio+RF/xex0kq+bN&#10;SXDh3JmPvXHxqLZUH3yoxhUdlKzRxbOnv/jZn7v2zlf2Pdt6fO2dXfevM+sAZ5U2YCCx/rHjR3ar&#10;nDqQXEZs51jzYIL8V6eYECXwfiGRQxaPWxewLhTfr+DQAZjBf0QjLna0sjennpWy2pjGciwSxeBN&#10;PLeXHyZnGOiAEXZ8JLQ0J04XV0w9d47KCFpYDOnUW5zOYKQXvAzIziB6voqmaqhNJVWg5bikxnHd&#10;rveUPLE+MJ2a7PR6nY2ZG8WIFk+p9T284VzvpdTnO8bb45kUfiYHCIyiP55/jTvU+ew+RQc7odj8&#10;v3XcLJd9Acqu4FCLiRPs1f5qnU8UvYB/xr4+SE+efct3fNfv+O4/+vGv+waBmIdy/hMy4PTtZj1S&#10;EtlDLXtxeCa/shIAs/r/Z0Oa1b5m8jmz9XbSOVOk1nLzyD/+4z/1/f/Vf37gyf1Dzx9WEHW0hDye&#10;oSClpuHPtHV6QqgArIV4lif2+DHfY+rBZZTimw0XV5FVR81itTgF7HE3XHW5doTRcVPDbNzGOGwg&#10;INhx3qIquOQck4FJ4NgPVSDfDwCK01CFSeU07JW1wQRhX9txnhP3cFhClUtQWir3MtxpDAVKXQ7r&#10;DmW+4oF9XMSv/dpPrYQEa/Dee+/5E5Xn1u0t7vOYwd3JQx89AS40TMKPkjaay+0lenS0ycIuGHfC&#10;FDIjOXjPSXxBGx8BpxbpKZ7IyROLm8MHMw6chwHa9gkdORl+G5ThrF9phugBOzlIPoCBGRrqwy0Z&#10;+lFXLXz65Ce/xquNlPw+Ylp4sFAb7bM3/sK/90eghUwA+NOf7GzsvYg40Z+m5kRxT3XYMWpKqi0E&#10;ujzaRPDTyFOfLxVRgZ2vnJMTtYPMU7lrsxaD6uAjrHf8FbbyMIZSW/2Bk7jiJzK10ggj5TmsQa6k&#10;DyTFZq23O9PjD15fdKBVtm5HWEaTl2+5mOUgyUEHI7/BxPGdRiNicujjDhYrluWMNT4QUU9Yc3HC&#10;Eam8O5uX9lH9btsgrXwryQ+ZNFeRIwpuGbkY1fy415VjqqSejpmtjBfPLZ3ios19tuiESYvHGYpZ&#10;Uz/HzK6EesPPbt6S2JtdGHnAcp+YpIIWS9bD8ypL1wicWfDpkub6jFoVMkcO+xUR+dTQBz+sjhYV&#10;QoxOzojRCT5rfZHCTI5OycFKRUcIzGXNmjvy5Ngm22bVWAsMkKZYujHljprg9rITGbtsiT+j4YTs&#10;psTtocyTxRbpi8blq3AMan3VTQWDYp1VazhDt39stVxcENdg6mhCnLPjO5TrQVUW3Di1/aXdOawe&#10;rBO7tNIunkc1JKMp7l+DjkbhbWSXpqlwnsRUWu5FpykAWxI0llHU4eAT3VpSH7fDFqlv0RRLcCwA&#10;c7KCYRCwxu0NzQ3czmiv0H0waZ3Vyq2vZrijGSBjSQVOh2xCPWlO14+F5Fr5vEOrgmzkNFq0K4zR&#10;qYN3v6Bu57oZHy35SCwxo549B66uximvdjm8CaX1gDaCjV3p2oE4S6oCOI2yeQ8e3KtZ21FdzDl5&#10;8rmRyqbXUenKymVeZUO5VhaEM8BDej20ft1vlvs+eE8ejftVVucsHA10NtlPMKpM/usXL9n+Kye2&#10;8p8lHBSfpDaRn7T4DDykkXpM9mfcoJfq/vCdMGAMLFwj/ClB7BdWsvkq52QhNSy1DrSeGX2P7C9D&#10;GYV+5bNGDgw5CW+w35NDmAzVmnHbnNsKRLDNS/otIkGE2GgzIyALRsVOE7Ekrmiuva6tZzl95A2o&#10;tM7h845Gz3PGwJlAN9BhvwJcExn4FLu39k2chor0/GnFCrMXqJaV6Xhqp4TF1ECjzhKF+nFr8wvJ&#10;YzgaB1FGAboeD1MECLsdezXC3MZsP0dfPaZZiZl3/JguXLTTOaUMlPXJq3BvYJCxZ0utJeNBqs6j&#10;xpIbdn4LYPQo5CKcH7dvbymWlPgKJZlC/FIOA2yp8pxh7BVsuqk7T1rdSoaddkhrx54oGb0N3Qma&#10;6FVzkuWc6vlwsrLKsdFi9CWZn+EOYBq8fUh0Mo4BwaxBxNdBVSz+hJUmNOK+Ts+c6OalSVPwc4Lg&#10;spMBxLGUuztkaAS+rty75cVXJJj4Tz0rjXYt7xx1vkyNkVts/qERpFB359adc6fPTzVaILRX8ysO&#10;e9puNBhs2YmjqjmxVFwkeWUB0+FDpsB2cjf7+fKHV6zF8aRK8cm3GNKVHyvdmpjptOCcJbSMSTap&#10;NnaOrXqzYWr7fxa8D9lH7H+BdmJfueMLwA7M5sQXM6dkag4WCmYX2258AxY7woNkH1VlPXCII8l7&#10;qEKeL08oDmaUeNJGFTBvgryXBQ/lgdb5JIDMZxgHztccVS2bARmTIR24J/724MoycmklrYZ6o0iZ&#10;dD6smXV96603hwZDuOKwDzuvp8YKVErbPW84blJshUqPhPHK3Kw8+wfDv/KUJS14uIyESYk+Uin5&#10;6tuT+rkNZXgXQMbqsJm6Hd1z4WNnv/27/8hn3776Qz/9i0KayK9K5Gs7iGSIW6W7Jjrt6ZM6ucKk&#10;QdpsS3oSBzQlPHX0sAafd69evvmVz1374meP7X7KXPOsM9sysSMZde7i2ZNnoi2MpmWO+3ARnMhl&#10;BYsEHj+pEm6KkbKWgwW7dfVUQ6SvOHPKIF1hgMsCoI6MYUdbIxJp/X2kVgewjyHCeV09eWwha9iw&#10;DJEP9a5lH54zMKUJSj2WxSg7jQyVB5V7Ni0sB2kajsCrV0Ia3/sM+yy2yd1C6ND6XPnHs/IkLMk8&#10;2FCgJ7xcXqZ5yaPNvU7cclzSQECnSUchdPj50117VCUUjy3ILGQqlynHJlKDkleFA+V5niRIMF9m&#10;3ENGuQ6DybZX5Pz0CT7CrUdP/pXf893f9j1/9Pybn5ig0V0QYrGSXmw450fQO/teSDNqbwph+Hv/&#10;UyHNDvFsNcxYCcdFf89srIhm548p8uzB2faf/Kmf+e/+8/9k+87VU7t1GTbL7fq8SJLNFsZBTdJZ&#10;iE3sbMx6W5sbMB1HmL54GUOoQenn1qKaj+c2OnW6WrGJPjzdFHeI6znRg5twdMW5ZmyAoXja0baG&#10;/lC9oj0O6qpCRuCKgyCN9qB0Ih3MGnOvFt5OUGdx8qqOcjqH3njIUx06U9LYll5yai7/wQcfSHta&#10;eFngYRKR+MF+UNk/ih3J7XCovbhlwALDOLBtJ2bkLbc2WLYhvfflYbzFdEHEzT6UVCMa1MEDH//E&#10;x0bPTSHQCw4YV7OaVW3uDxyiyMiSyZ+xr8y7dKGNKZIBfWuvaFTYAxVnNp200unTtYHx5Il+jQ6t&#10;ybpxXYftm0D5mAX/0f/2e9h+YM7okETGyHzCSBIlXByHSLFR2VoFkeJjWQzXwgAZY3HS5PFDQ9ls&#10;yHQdGwiJa/o2lPTJxlYcUto6e1Am2o3S7pzdFa7WIZr4pt27RAV2uOmaKw37eTr4JpGeVx3Y5wrp&#10;jUQhmsxdNdDH9MaatiCJ0w0MD72zvXZsIhS2qGpSHznB/ga+qaF4FsfDVO+e9Rw+klOntjYWd0am&#10;pyo4mZSZVbWaxJns8+dfEwCsqGnpz9rb5YLj7qso7UZ5V506ad1NxURYlHHzjlevXDX3SYJsYPnf&#10;m+xNBMrpTtiimWxvtZVrB7bmxk1Jh+XokUWkUVw0Kb+CGXdY2mgueF2D85cMaHihA/SjkqFgvK9m&#10;e2OMjagO+kdJ7dnu7mUnILbNI6NHJ6XX4hY7ddDWvGJlci0WeKpNO2kcnVWqY3F9C6Acdy6IjJwr&#10;VLQjmLEPg/AA8EXfMYMXJrT6jnu7gW3KwJYenM6JnsoC8/Oq39JmWRTeVHpM4OCjGdC1MFx/+VgN&#10;3nzlng5B09ckW8uYexkxwHByoM5TVZ+MbCZ8/ZYLNnHgsd27+bU2UuIZtcjM7vjfgspGUTQQvTA4&#10;AdPOfn5hISUB37Gvvc6+fSScnaO2dKZKf4k6Dx7yMDGwk5Rw7D0x+9CXMBu+/0R+NpR/ipmwscEP&#10;m1rIYjMWcxquxfXxMkGSoUPtx2E0UV3fLHNYh2/SCFnbYIjq0G6n8Z2SAS0avmx+tr+OQFQtL7y7&#10;9WC0F3eOUfN8PtzKfpGfRPjBATOHlugOBhzh1b9aXcEGA06bhZVEquazqUnwTbDNQ7lXx5JnZ06f&#10;zlmZBOniu7qbXy6t6r1KJRUmLVE4tgYdxtnnrSP2ZJS2UUwVtQsggcGjAB4uWiiY7HXJTI+reGHS&#10;BQNijpfMDRXg0BaebOg2jgt/N2Qlis5JN5vSsmdGaZK3+6YzVRXnloe1k+aENsgDbS6b7o9i8lnw&#10;Ief5psEgDij2JOBqpAWLY+sRfs+/CUXlPQt8nmmK5xHo22wA/hf4Yo3BqypOeFzE5UfmiyPSvuYn&#10;glr3wQLoNes3l0k27HZEOP0oyLuRkyuNdWHtCC6NXFgqNx5SwbRpvXe3TXPrplL1zddeey2ZmlLc&#10;hTQVxU0ZjxmfhVrozjLUK2yPJtnH8+oE+bvlHrEOHlpvnmreG3v2EfC+DmypM7WjredhNpbxc53V&#10;oc8j9Z6DWUTuuoHcZSniM5Q7XRme1cBqaGWpaXeO6JldoaBFgfUXGo2tMDmRKuvGM3EKlIOaeQku&#10;YdsxJXDB5178j1LvHSRTVM3v1E9hVegxvz4sBvGcSox87/KexIqaTu1NsVvIknlI5iJEeYiLeO1D&#10;yyknnw8qL7oJvT6y9E78orm3OIdVFVRvJfveY1jeXXk6HHSEDfV/YOwqvBdHJVGy1SyuJFiLsJX2&#10;cpuRL+GG1dOyfOa9hzidOOwURClUww/ZFLQsrbOlYmQomSnYVgvm2RORcI6FUHYaqpTS1Et3mk13&#10;EIdKVC/hmac9VMo3fiVqxpCH7a9cn9IRyfxMiQ7n9YUU1kBLMZdUBg8gqFOwyFJisymexLtTvk9d&#10;v34t4UFolFS2N3JqD1thnU1mbXnGATpDWg6ULI+RIzIoQxYDveYWV+Xw6d/zfX/yH33mcz/8U7/4&#10;pbff5hJN+NywOmdPdpSdtRpPCPUxwSrkr5NMxVG7t/fv2aDiwom7+8GXrv7yzx3beMqzZqntYxYW&#10;0dOWP3XuxLGTAi1CiKAijUPyLY2J8FLb+LLAldKNrnHgRTFY0ck4Jz3/qu8ai+eZzNdQmtufzhvX&#10;4bcIL4GgfT/gpqn3dkJKS9RQTHa6FMdKg7aiBvOaQtC+yEndu0dbpUzX8kZMlu/jKTh9koSvYs3+&#10;8UPOMV+omofNrhnjt6NcJRVJBl0BUwGd+a3IakImLW4pxBSgLsZE0W+A3bzsIAoqy1CJ9+7LDjrH&#10;O/XGLHg2VAMnmpnkBM5efmG9RZwJsQTNdGR08bKKB5EDxDMM8vUHj37L7/2eb/veP3b20ltcXu4V&#10;opmswBQqFNJYWhPITDSy811VD03EopLlCe7IA/imtTULqVN+J6RZ1vpXQpoppam61LP/7M/+/F/9&#10;L//8kyvvntl8JRPDYRjaZDs1PMKeBvju2vPiyYvN3aVBhlaau+ooBsw54qewEEn+xbnzagS2lWA5&#10;623GVXUscWEkJ3Fdk4NJr22mgOxRd2jbCxCpaCKpwFEvWbCjP9fgZ5pmhQyErSSmwC8ptpdTY7wZ&#10;UcJ7564P/WfRIKtSHn/JSH/+l3/ZX11asVCgcF8IUKm3jT+EnqqvTsJL04/1ToyVI0jdLbOAhUr4&#10;ClqKq2P7d/rPlOqB7iGHNrX9iuaqrR+q+CL0anGygCwklKy3+lM/eiJSqplP8Afq1h76iLqj4/uf&#10;Ow+QOCnPWpnDCT2yLNeX6HCIBpY9woqr3pc1vy8GO7TxF/6P/5vZV/mo4OYYz9hQZIKGJdWmdckc&#10;owT4VpukfKaRuqd0VUP3elCGgGbcnj5FJIrff0Rl3klkm8lll7Wc0oW2x3KzpqlgZ7Z3M3xBVxTf&#10;EoLg9TrKrCldGoP6xk0JNFhWzONNYvqF/JcbKdZfVoPH5b/F0B0ssN4fBmhip8B1wUz6EgLWAu3i&#10;NA/PR3DnvLp5IMZ8x9cHDT6gIBlbdBW5ThnWTmdGiwy/CJ5ncRBddR2rvBs9fGDdt793bbOf2ooy&#10;DlXoNsIhuCUZRlKs8sHcl9gI9n2A+ihicVkslPI84Kuh8s/5V9XvBBHpLHtPwzJse3g8TYwnWNcc&#10;Dq6hFGTJgFTkW8EA+DRkp832hQu1nlgJzYWkTo+nzgm7K+dvVHXtVf+lP6geEUka3XkvWY8609lH&#10;soRwH2i+DcKm+Wsttx/cr6h7zqqlOzSFiVGzpvD3mVdg+hedaWLRp4HixXXdc/J4ka2jgbWf+bHh&#10;JB5juF7Z62IVMTPFjxyye66DxaTXtY3N1DKXedJThxfjq4Qh9yIemEFY4CgPxks5lZePNfVqnUCL&#10;xDUw0uP84M6fRUNrfw4xmtN5lCWZQ6S40QPObyfQ4U+3QVUP/+j90dl3wQM5PnXkqvCsTrL8qXt6&#10;u9yvwt225MXyZUcPXW9vKyFdwVLSRDj0kJrSIBQvRgF9LbyALY/2Tw9khWZVTzE2vqkHH9JtwTpf&#10;v3qhm8pOuGWHjpw+fU46gg2HvcFy2sK7cGTvxN/btTvoZXrveBM/sTbUbgyVYmZy6kjtrMgEibkv&#10;hxhQjpC9Z/XQcPd1fDYYLwuzhzcSEL62mLE1g45qF2M3MCj4aqmaPC8zI1MMw0jkDWM4duJ45xU7&#10;d/ZYV2xC+cO9e1WrsX2u8PrF15wHzLg17yQwL6U++OK1htQRQIXABl6NaH8Vh6AXT7+CkApP6t5V&#10;vm1teZIJmfdh09st1FqtkDc/9jFrKMFHu/J2IY1Xk6kotBJcKd4jfFdXYugMaXekkZVL3P3h5ctt&#10;ybRTK0yaRcVpOARpsJiDw6eRfB5p/dIfYC8bUt8bMCvB1OXll2fu+NfcUC9q3wuzRlmxKa/NlFdo&#10;gFNhlH3lQ1n8Fy68xpgkgnz/AdhVyGQqVOMkcfsyRftB5UuDNzWdQElGPHn44v7dx3dvY9tvvnbh&#10;PJuQfhQ9YPHPkcMnjvd5Q2qgmHt2wJoxbvaCW3hfl6WhBeygy7R0eJcUKbcV0iz6ceyxJLxI1B0f&#10;4LZevvwhg8OtnBRHJe8W/Izq9pe//DYTgQbDwy4xUnrHpe5JR6Ejcrl8ZlpD7q2v5bReDQLnUcCD&#10;o5SmptV+pjX+vBIagFyNa168uHTpTbNmJw3SXF8CUz62NG0V7uSi/E0Tm21QwqrKW6hNVXm1Eir3&#10;WB7qwIFs7KgIWF1r6y0pFAsvd+TQAXvWhLIwZ8+dwTgIyx0RXmMShrpvH55YeeXRVp5FIodPPeJx&#10;tL0yGLR2YtyNG1T9qzx5OO7Q3noRamB3ondyAlxwXuoF3xo535HnHBk1mhqPLsrlSFplGM3v1M/c&#10;H9FqqIQOP/dNGgkQp6zSgLSIK9gYADhTk2UrbCviqhrMsJhQyF24Y8nP+krHrGoYXzooD5GtmIbF&#10;tgTDUfnmw0fvvPOetxHcffD+ZTCW/GRXGNzBVWwGz1OYCUZ5lSZYIz7oz6T64/R68nVAl2afKYu1&#10;WJFSIeWqCXz87MWV+8+2D536ju/5o3/tH/zjf/TTv3Tz9i2qQqtq1JwyNWfOnj99+mxr+xhzam43&#10;j6ArKxDUKOf+vUf37l40a7bJ8wc3v/yLm4/vWiJ31Lgv/fgs/XP1SimeAcsAItz6Y4d10Krvxn6I&#10;D3IKZq/Xb6amkCbG/w6YNSZx4tuUhxJZrvdAEDujwfGIUeLzBAKmQXmn/8iWrCTJqqmoe8kUea9g&#10;xq+v8NUnbTrdJiQbH249uX7lDhmO8s/Ou2m4XhcKmf8jRxi05YmV4hsa0mIjR+IZr8wHnB121qCf&#10;CXaVd5q0z4JisXrsi9ZSrbqO1HjqATQdOWX/dAB/PK3+LPpO17QNOfw77iLjXDrRlQMTW/+hurHj&#10;RmiUr7JYWB7UjVhInwaLXrm79a3f+T2/8w/9CVma0eiX9uSDOVleNl6FNMmDiAb/mZBmBn5HqKlY&#10;Z4DOWB8rSTXpjh3d9sHaJqSZC6xEjWBpShzKNf3iL3zuv/+Lf+H++188vdeuUebxiOVP0RTZ7BBw&#10;hL15oiHCHlqke9O7N2iBCHQsdiuWFvtZGyD2eoO+fukCzFNszC+fHuVBdvhiNS5Lr6i91LEyLNwS&#10;v9NMoqA3yxABhALbtFjsjPASZq2QZsD6wUMK4KZHTdoKDx/fr+8c2enSTX1sOm9FMveNsNx8+VcL&#10;1qhyqLyydSJWsaLcbs6ZiibGh+LWPw/lLwTNLiWDRnGUL1to0TMaR8vYOFquSeSbWt7P1AX5GKfa&#10;Oh98PnFIo+Rb78K6fvDh5ZKER/mlilfRphJ58trXrl9l8/inXJXTZ068/joc9YwdZ2CF2FaY9PtP&#10;/dRn3n3nfdxY2/rwweOYEBgwwJaN//jf/pMjHIIL8cJiqnsMUGq8hno/cSU3QRFAhUJbBshz4UF6&#10;Mc+UiG2squSVp5w0NSTUNSQieqnOoStXLiduPan25XGaMxPQAYkbffhIxTOrLnn4bAPhxFWVfzh+&#10;krXeZN7TmBpxdOVNDsjZ88UvheJDcBe+135xz246p1bpMKo2YTAOs+my0sNHjG/4QZujLDx6LIzd&#10;YNtESLKkxl3Cwz73/C5RoBWDV7UcpvttzoFpm4TVHp5Ngv07fc0yYZ7cy6VdVTutnSp5B8Tp08eG&#10;dNB/bbCBD5zJVvSNmzCzhy7iZYzLwvUXQybG5AOKsRUbTCbBnt+yuDwNl3dS1Xu4FwK/6dqm+QCI&#10;d8OW4Ogr037n3XdXSx8jPPyY9ucKaco1VQxa4BbLsy+xd6eLHw7tPiw8+Zp7W0JclkBEq4jPYEJL&#10;mSY5GCkKQwhu95teh+/iJguFClYcNoj36uwvjIk9mJr+gD1w0+VeT//KYIPh89SozvaJZOXQHUGq&#10;BDojoyoaOXj0+BF0GmHkqtmYmHGhF9U9r5h25rTTYjkQ9pI7Gj3Gl2fXGfnyVf0WRxZMsa8xr0L0&#10;3DmOr/KkWvKN1vCU3+zj10Znmr57wovlP/mn1y68hnY/KOmur3zlHTvf9+4ygWtdpasnxiJ7GcvO&#10;hHs1A27FHjhIRCihcz1AjBDrb9cJbJwXaQY8S1bI3Fso078cymi77Vdjxp+NVv78GcllXdqMJPMl&#10;wySYaVJ2xNmSIKM/d+vmHYecGEbW+MYN5+I+5cvjq3VxYfOVK1etNe7FJK5SAR5ckJQnelKNk5Fr&#10;PbPncR2GhgUUI/NIrNLzF85yl42VjWzezawxNwXrqDAL3JQpQ7zpYwIA2Sqdhg3OJEf3m0EjI4Kp&#10;IkUtwdYWA2eyvCALO4TjXmp4REnGVcwGldyjZ9lddht4cenSRQotI6av3FfdlM2V+fHwX/7SlzSs&#10;sLt/42/8Zh6GMSvpugvRHMz5chhZtl5iBtysgflxo49eeO0108Rht53ffOsta6iodPrMpDI/FTwO&#10;7LqGHjnq5+hhBlrkmT86/WS99aqSqv72gA4SsQSz70u9dzpo3Lxx3dyUVj18CLYUYexxcYh6G8CH&#10;d8FAG2pNuTjhKJ8BbhPG8lgks5LjwQRxCKWn9mSBvaP78Xr93Ao37GCw5Q2nFbmnDrMB50mk9Eae&#10;yo10pE3158Xud97+QEjDtSDLpqRh+j85DsmmccnK2E17yvDOOaXUTmuuGlTPbpRLAdXvi0y/grqh&#10;h6UJZkGablPiYwyaemy7WGiEKcoI2GuOppVbNvs1OXn16t133vX8vKpPf/prW0YW1QDs0/mH4crl&#10;EidYu1955x3TVwczqhrHjnCHOMY5eUnhiw2eOL/E3iz/wsJff/2SG12vSej9SsEZwBPHBwKYcq6X&#10;0heMVQmQJJ4OlAcO+8j3ymMI3YyDoaNL6qhGeAR5X4mHx7su2IQNYU8xU2yg9WZRCbkvvXFJ2OD1&#10;TcFyN0LcAKckjIjUlwmMMegDhlQ1ppcW+Rvbapko/85WKObZV4oM4OdMoFtw785dxjJM/cAhz2lG&#10;Xr908Y03LlJc4wFHOhjTZwQXocBtS5Mm2d8zTPsKuVnL4/m0hqx7z4mTROF4Y5mggTCIkE7rHkdn&#10;xIdo330zQl7LuRnSQVjPMrk+wIGtSG+M57LJtvPtW3ff/so70qI0pmF/c+aU51/VuRFmHmx5vPqR&#10;O6UQOlZ6SMAzRKkdvMlYkXDoq35cIvSQfkKx1UAUGMO5r964fe3hy41jZ7/5t337j/zML/3E595R&#10;NcRLHw3ZZK0Fq+fPX7xw4WISKfV55mvD2EaosE5Z937+M595/cyZT1ouxw5c+fzPbm9d16JFFZFx&#10;gMKK87z91qO7VKCMPOMZf4xj9gq9/B7HmpmyXyzIofviaDwHcTqdLbZFvCzGE/yPhkQUzTK3ERAC&#10;0eekY3U5B2yNkfFURnjOgoHIp3A8tyd2g6RaZCHT0WdGXdD5XV95UdeT7SePXh49FJvdM6TnPtiT&#10;pWLcB0Ps/LKwJ5taByoxrQdY2ZLEXcfZLY08GJ+glGUYllbMhXXNiTOpbpwYjdmSPHNBG/+B72NC&#10;zuk8bXk6WsyRR+24XroXk3tk/1eE03Yfv7nC1OpX9SkAOlQ7aUDevX77t/y+7/2OP/K/uvjxr5Us&#10;ZG7jYWGdEQcQ0viDgSq0He7Y1NIMKWCHRLaoFl8NabL+ky5L62LNRDvzV0KauUjSBP6BGcF+/OXP&#10;f+Fv/qX/8s7bn5elwcDSV0YS0r8y4CDOw0cJMz58/ODRqWMnBS5Xr1790pe/HMt2726cjk996mss&#10;idkQMAV2mLmuNzRYu47wz4O/fTaSak02o4SsDMzonvv3SO9GlcszgAKdz4ipNUCrd0WepvNyNAbD&#10;WfgJttLyZi1PVlf4VHSTmNBRF3G18iF7okF6/gnbLN0yjlxcXoHZL/g/7byG8j2pOno6+5kXDzlO&#10;Wp/O05t+REl/7dG/i/pZDTmG5Z4bDPBaDA4LYKKYCRBGDNozT2XE4ZqkTYuw4TPWpcBUODLqQ4Uv&#10;1ge29LoRw/yqX/V1b7z5+ogllbQvGV5b8xd8m5/48Z++fPkaQc3SxntUhuuMcxL8svF//+PfK2KR&#10;+Y1p8Iq9nk4ODx4UNYz4hCeuHjqkhNwtBCvqp+229LbzSmPsZPWGr/IKCarzoNTO5t17d1rfBwmP&#10;nHC50blLQ2OQp8hXI3a+GojyPoslrRiv9MYbb6jJg5BQX3U1t/CSujp0Xo6uwpLKrfnYELqM4Aiu&#10;Jl9WXVBaaDqwJhSTf/Y0FCFYaDpFTriSR1UGceoWXJbDMRjVTghURk8P2xexRc1IwgNTjDg86Zgw&#10;Lmf/1sInEDd9QS5FujQj9kJx32Rbq/wBJGoP6bcsoym3FUw/potfW7SJtltWSewkelM2bzAerzN5&#10;SQFV7+Uk9s2qErE5V5zpRv6STZx8R4FKAEyktdUdtcSUEw9PbHDHzEqMuyLvQlZlWJNPLKMlVyYL&#10;OfBYtL0pHvBiEZYSrgmqTKVtZPj81a+smu9KQqNlTzuiaZc2e+Ylp/zUSYD685t3bmqzzYu2yGst&#10;CgIUF43MxQDlhY58jsD+/JkSg1ZOUejL+tceEc+cPHT81JFrN64AKZfWWfXJlO6myiI0cTKzvhqc&#10;BiMi8gI/fL4oSDi6LaF3nEmaEDcba8b5lKZJXjHBcfKjQ+ld4kLTy7Vyxjbe08cShmlcD7t9WQED&#10;9OGHl03riazJYeG0QUvVOlEgVYBh5GauAiRauvd1jn/Iljq9QdfQQZZHMAPc5STAlN15UgcRn8qO&#10;1o49b8SoOlq8ljxZ9S31KZmuQYREH8fPliirN0I8YyUih27euGnWFjYpJkmz+0UxqnlJbezV9s1b&#10;t2lVDYMioxmDbiozR1C1Gm7uTnLfjySUKL1i3UxDp5WEkbDZgxxSlw8fW5AwP29qEM+bNYiAv8Y6&#10;sBrD0WPETbYthV/9Lo8fPXTqJNnIsIxIIyXQK/7maw1BdOhj4Rpw3CRTPfCszaqPbAoRHX2wylhm&#10;nEu99lXQmEueAMYLDfU49OXhdFuvCFKeMHqhq+eBbezf2N575fJ13hkESW2KzyXB8OAhl9d13X7q&#10;gsIWPBHwmyCbGt83Ll0y6ZicrKoE/WILWCezhMvfLaQsaZd2QdiEsNJuHmUqhZKnRAvWnRe3PHns&#10;7uJjQ4eIMLaQS2NignbqEsuzjkc8SKQxT1Ip3mstKUYcmWDRMVNZZ9itLU8VN6lV9xSSWIA7CmlD&#10;T8qZmDCsMZegff/9Kzeu3fYZ2gD4VO3lkQYOaZYnyRkR/0YfZ+CEyJX0z5dbjE4ahSSlO1p5hsSZ&#10;XzdmYg2k4kBPOLoRxwbzkmjK8bI7ZPVzK1eVxd6yvmZch64V9FamIt2Nhz29TUL9y0ep8+zLCidi&#10;YQLnOJeNt/0JS+6dlhcH7XFRt7mI/dtyraeKYXTf8QmeI2GKiyxag8mfq3r12aOLb7zGcnTo7N4j&#10;2DIymbUGsV7pIVO9XAyrpSbvtZlc17FABwtwCIrN7q18wpTiyyqE27mEX1zhX+eXL6JAiZSsgzJe&#10;kH+1Yotsa+oFF6v/2OIAz0QMSJ+waXH1KCnXus6XFxxfncZmvANM2BpMD+fWby03LrIHBb8pXfAM&#10;HLgdXuJI0q0C11lcnOPetdhptBZNvOecVEz/Y458v5jMScHWlyP4ckpicl6759Bfv2p7h0AXfPLO&#10;O++bKbC+oMzZh+wub5MIWFUxFeFcYDQcqVzkY8eH/jr50JE2Dsma5uWLygIAWq2iOS8WiRVOiWcB&#10;eddu37m/iyrix/6Ff/V3/u0f+cmf+KWv2M5OjZhgdRCKHEuv6SyFlrNntT+Xisa9sDca5V3W86O3&#10;v/DLlHZENReP7nv3sz+x/+mWUx9LxYnpsJeLUfFI4Pj5LjzSDE9WhNewAS6RW9iQqEmKKp2h+BEN&#10;3QhLDF0gThefxF0WPDdIQW0N56yutUhlbvmeaWUMSjI5hJhxoRil2uo2m3Wo7cEsDGM+SG6sgG43&#10;TdIFSlNOOEjEgMRDHh4VZoo+iVD1P1ZypeDrTjsI/yAXyYchKz3nwc6/rmDVnwPD97Wa2Pjy79Xq&#10;TKy7WNpMt5hkxPf3wDSEWDX+9DUd0Nyo8o1WcsQ3q3Tt6Mh4MhrQQDJuQ/J0aMJTXPgl+sD2rnev&#10;3f7mf+M7/7Xv/qNvfPLrySuAZbjHAorcvti1I8qnFGB0k1vNg3LuhDQLS5i9sFymEjATWk1KZtHS&#10;hnP2K/9v/Ubi8IYOqP722+/84F/7y3e+/PmDzx44+Ax4ta9h7mQVXr72+lkcAob+rUtvQI2vXr3y&#10;xS9/Edplr4hbfHIcEnstj9tLjZsXvD7gVM7JkNg7XsfXSg9j6pA3HiAJPoqI4Td0/lnl4jZmioiT&#10;QZ0pa8SMJ3uz3oWtCjaY1l5AyHTbHxU3ggL9bkTPZPdOTBVW7+0t4M4dB7sdzbecACZFHnXAED52&#10;fa6M1so3WmAz1ZCyOJMLARlJg109VmoWPeQAuAHl1TuMDHpZX1tFknzPXs6JyyloWETuKaAoDtCZ&#10;crpkHoDw1vGyUHAXu23E3nrrrQnVCpYiUkrhPnYo33n//csK8fi5FpefyOHz+E8c1z356ca//8e+&#10;t8L3Caks0Ap6LLJHj+Wzq9p8iUhTTsrLCMrl0LGXMQQ8uv3czRqgdsFQg9qMPhbSv7lbbd1ARJX7&#10;w67sZ3PD3Ljrqk5Zq20RkDzx9FyLpHTm9JmLr7+e1DpCznS3tRWSCkz8KaGMutxMR86ZGxRtdZm1&#10;cDZGPm9XQN/feOOSov2UH4KXRohgQiZ3bUkJve7cTjxEGEa37fZtBxUvkI53500t2JXdY20xB0yY&#10;mCcaZXt0FJw8sKtJfhl3/0FC/ETnPYF49uvxYyubjwgjwyEiSpGbrsvNbgewwqY9WIM3b95xcVPO&#10;4HZfeetVzFAPxGm7O4lIU66mfRiw6QUZ9qFadmgMf3dHMnsOs8EdSjc1noYG0O4WlZmpDH/ZTshl&#10;LMR/ochFtsQ36GTjrPg9tVL12VRLv1qy1EfKpEcx4tBXmux/bJDRUNVK5bxiTVzW6WGVslZglXD6&#10;4HM9XGyPtIyOCgtvbd06fPLw3gPl1oyqrGb+0MPS4moGRFyWnr+uuHR5AAtAESEJQgzjwWN79h3e&#10;dePOVWM+DY5WpNr/Vag6WIvtasgm4zxpro+0lSc0fSgye/n0sWOB550YQGalkuUQ4P37MtYjFF5F&#10;dbo6I9z8yB4r25N/8JIJqwh8SGkZQrez0qDCI/bT0C2LD0Oo4cNIqudDKHYfGU0lgndubm0/V9OW&#10;WMq9+3dtFmG/p8bRyIE7yFlHfYFKjuR1hWoUnOtDx52amF97PqhMZTCmSbDgyJM3m2olkcl0G4Fz&#10;FPLV71ydiakRd0sxTS5rTy3McHIy1qL32sOLacdPssEPy6vUOUcYsG/TolaSzhfi3oSNSXWSB2IZ&#10;nqrtey4BWwJQ9/cDFJNtS5XTR8gScEAtFh+IUaBUNHeoTsY+5mh3F8kw7LYjh8pzGro8hvEZjZ7j&#10;cNZhqy62VbkUKa9E6Of8KP9j+xLlKpPvyMtvKrBhhc3RAJaDaJQTjgoe1Ga/VNkSljlKB8lTSi14&#10;xQ/evwZnWuW8FWnki8gMH4OhGf+pLBpK5+MnCG8MMQxMK0AeCjpoTpWC/hCm5PNrWesYHjRnKiga&#10;autyBkeWr8pXpRLISDzc4itQ6AttljoejJuDvgYF24korBdZptwQlcBcJnICdaCAqTGqrFnBJAzq&#10;yTMn+Kqj8PJEb7jXvNviyekbFga8GT1pXJxO8cmQ0Z/QG/v2zVsqjzelTay48FfJrulHPgzb6gkN&#10;l2VcRdXkZ/x+tRbqmh48vHPjHiXFY0dODhcu79NG4y2h8N2iVkL0/MBBnjpLlZOt7mc2i88yoXn2&#10;r4TQ1ITJ/T0nmuw4r2XQ7t3CUTdd+BFb6m44bG3Y6RhDrQ7EwYw4+9upe2Vs6ocDhrcLmEjbZPoL&#10;Z58NCIvkqSzRdCCmkkfem52X7RfUIBVdfPO1J4pGhwb8xqU32C8bfxWeMZSuw+RJiljHTLoXMX3B&#10;zEfS6R6Zio4CK6tE9Hi71Yqri0vZguMeqtJQHNSGKGUl66cMc4S0Ag9fsbqeVb80MEqx3/APC6eH&#10;6R7c7oerxq++WfOL9vvkporfxk8r6hj3qL4BE0MO8DTnxYQ0cQOGJFZaVdxVL6/lsD5/dfO6NsKs&#10;SiosLmXQKgGdQqCFV/pSdIRr1F4nIpd8ObGjI/4pH3aPmeIxByZ2l4QfMkW22rWrN600kq8MrQBc&#10;rubdd9+vjeNOJfTG+Qvn8sBqza1ab3qMDoG8cYiGOrLguZ3ZKBHBmN9qafz4xo1rCszMyO59B54f&#10;OLH/zBuf/g3/yvf/4D/5yV96x4aCffCP2QDb0+KBTyM9Wl1uVu0LwvbALdXXPX70xc//ksL/i6dP&#10;Xzi09/M//sNEnO1eoCDrp8aFRa4sTVkufzqmbnWhpUAxQSpVEpzsF5J1SE+RqIerBno6r0sj2yCW&#10;gfhqmBFl0r2tHZUQZ+B3MYIR9pY0Kcd6G94m2jb0YeZy+I2ds4WmKbjmOJYTywZ2Gjpo0ytw6pnQ&#10;hestF36M5FfD15JBjNt0FfNPE/AEiwzPepu1eCVv97ielTag1cVoF6HlMhTlLDnZ+cWiGrcOME+m&#10;IprZhLvIinQgnoOBVrVM2J9E8erxNcxqg7Q4aTXrSwK7DHBZpqpHJLj4rGoQgqzpU31wc+tf+Lbf&#10;86/+/j/85td8QyGNpoD21hDPwrKTB7CXVNjslBnvBCgjjrtSNTshzU7gsiKbnThmhuifCWl2Ujte&#10;UJ6qJo9Hj57Aa/qR//77H77/lSO161GgksaxTkTcMZUTb378YkUlhw5eOHsGeYL85vsfvkdA7/gJ&#10;dJs6rq5y6MzoiB8knkdEwXE2zYttCqZsGqwD0Rg6JcloF1jZYjWAaaZfrk+ldMDoREVTaJBeVOn6&#10;QfSNm8B5wpuw4MqtxjtNc6kGQTYsimk5w8QqM3SHq/idgHfizBzNVcfRXp7MYOFzOH+z2ikSxSPK&#10;+oTrLxnbJXAypIxwxtlJhPKpuifQxZu9VUOCB5oXFmlvqJMJsgSUqfu3WuQ5+YnJgRLMPKiS9vhI&#10;tDzhbZ06Q/JKgXFcG3fjzAJtFP1zA7iItLj4z0oEbt64c/36rUMHdCiGyNRmekV06eADOv/cv/Mn&#10;WBCIGnr/gnMqyN7ehYisx84wMquM9w19DLwLTBIm2KtDulbi2OIWEthwlWglVrPXEeJlpDUjqIzq&#10;y6hHn5rkABmEw4tqbNssbD5iw+3bwPLYlsmznLBt7Si/dapW2VUBeraSC1PgNnr8U4nfrIRdwe/v&#10;DCvAAey3cHs+9rG3LKY1cUOtGc2xUW6Z+ayPxFQChISZD0cdkuhKUKzyFaDg4jkMQUuYbkmFPIxi&#10;RiVAZQbvlwTIro3n2gv2VT3lwPCIgMKSJOlWoTPGeK14tkf8sbRYKC8nY2X0EkIdXYThBIUyjuJQ&#10;Jn40nmrxJsmbs2jQwEi5daF5UYBGBbTzcuC9ySw9wve4/OE1/RV9sLK/asiksDcxzp090xIxdek4&#10;stNb0wKKEUTzJMnw7mjhLiOeBFBgYcxvluw6smMDAo044FQeGbQ2hCOkVrZVcus2EPzA6Lz+1sWn&#10;ZVrzzu0Hdx9tCnQgktBZegckNte4cSZlqmzpSRxXlH+at62UQ6NFzrEhGp/sEOcpkIk/RxgnOClc&#10;K0yubjklLtFHVrGmLz9XKkRr/NrVq6qbrKvxFdDklADlq1XHP0V/LZhSdsm+ccji1VgeCVyzvSFk&#10;VZKBMBVCTmmZCbUaHdJ66w6qapa73bi2q9Fq/Kigi12bu57vhlysigWTVbPLg/uJjfH7O9KHupp7&#10;Mrl4fAFnjHmxCN0ode9dmx98eD0xz1EmcGFiEKC0xDc139xbWsBmSK5xnACnnlodZ7YndxpZpWgS&#10;FhW4eomqpaE3WKlNgNC1MGausCGdtHJyAt7ozr0tYyMDaT1gjokoPvk1nxwsIKl4LFOLe6VKeDwu&#10;kms+edGVGOHbGdgBmfJ7uHy2yPAtA5Wnaq7zm3E35habC4xYCOKlWppadrKngZdTHMyLv3v7JgNe&#10;VLm9TcXIgC0iIq2OoetEVqwGdLpjLR2dqrB2OacTkdfZEiytW0/wCGEB0oQVbYNgehLWf0oVE/uq&#10;GlIqAqFiQtZhGB5iTiwVQ+1NDZGZCokfJoMn4tBwYpbLZfwj+aD31kS1kvEKMPKJd924dVchkoVK&#10;+sbATCHQA1ugdRIw3zUncrDMy0kWuU1HWoxIL5P24yDjHnswgvAz0wGNc5ZUD1OpT/yxqVTuRuZx&#10;HN+XUIk4kzUB3OJ/mfMktgI7KlKP0jMdjQ11xetTBG+WF/w/sD3vkPHf82jr8Y2rt2y1wlCCLlND&#10;HwfmvkDxhYCBHWBRR68zrMVTdTa78tRuce4hHir2ba1f+OwvWMPYAavyflSk461ynKzbxXI0I7KR&#10;jDz6kJqxQQ5FqqC+umllOiyhurzvlE2ummbQ26TvHhuWK1euGEYDLv/vrLGizpw7dfjYodoLPo0P&#10;RiZhcYSi+6mYF6weJJl9ImJLpIAsQ2fc8BGcd5aHuWMlkjNKJJAa6RYzvzjlIoTFPjUUwzgqh21n&#10;VUY4Ek9r3ALjs9WouVXLODXqOEHAhqSvxVwRfC6nsC2e55LeILJCdowYzPQjCr4Zvpw/l7xEBQ3T&#10;+We2VaRuFqmzckQR/IqVtkxc8c/Gng/euwzydPguKMcRJ/AzcZain3hSQyG9ZoNP4jo7Z3hN1soI&#10;ZWoOVpK00immsmSjavI7xJeld8SqejYg0yeZiPLlYAvGqKaiQWONS13evVtaZprzMJhsQXoUo2TA&#10;Jg8IXZbSKk08W1OaSijRQeoa9PFPffrl4dNP9x0998lv+Js/9GOf+dKHhlGtjcXmBYbL8MrWYCuG&#10;4bZfqxlZGiHN+YuvARF5oj/14z929tixj73+2sUj+z7zw3/34IsHB6nTLnqYdN8DGvc3NikRHmAH&#10;ZH0xiEiEebPkRnlahvGYlQS9nuCgSjAR9vSE0Mwz77/Cg3J9TIFBnUhGArma1TmecmzYcPOOy2UK&#10;gsnp4mh0kRnfP6mkQt8OWfl258ahONVstTGZUpnDscImI5Po2Uenng+vQuiyXqm0Fy4a+clm9GWK&#10;ze84VU/hXC+VED19oV5y2nR2EKxsT5Fkrb0nmRyYdajCm/jVUU/nKAxRAgELmcUsiM80okrqBzjm&#10;lYTOWEjllnPgShxx8XukHOWlPzHpoALDyoCB2bs3r9x9+Bv/je/67X/wjwlpYHkT0rQPVkiz6mV2&#10;QpqdBjMrRpnhWyHLytJ8FNL8s2HMCvo+op31yfmtEYXuqHkhpHnnK+/9yH//159f//D1Q/sgSpit&#10;lz8kDnZ/Kliev3bpzKnTR5zu0hmQVyf77bu3Lr0hzjnGKWJtzKApKHWybySFRuoJqGWszB47hmMc&#10;nwZD4cnzd955FxUXe1Zt1+lTF/btLRlS8cyUtdhrcxzX5cIGZE6jXk5IU13BJO78t2KbGpbmWFZK&#10;ZyJSXlHxrmAhTGoaX2YRkvMJ8ZnWkZOGzeDXLyhRkxI1BsGO9HM2aPGEmR/GtjcZnbBAyWEtuR5D&#10;Hdxz9OjF1y5+ePkDRwGE3Or1Wdl72QgPOETlDSsAUYUXz7wzV5feeP34SQURLDZUqDJy/7FREwtV&#10;MP/FL37JzQ275Myp02edwI5vHtbZM/qYb051bjRdS9TFcXE3PvvX/qOBoOru/FFCwzmx+8KF1411&#10;qG1OJ/bLA0aENUHdaU8qFdgpKJ8e1Q+2FivUdU0RayQ/qzp5RJsUS23gldrhQRQpwDwcblhHWNDO&#10;OPHJAUng1DS1nCjfq3iGbv0h7fOqFI/AU91b0qVThlbDmUoOctYfQVL9Op8sU5t+VISxKmTGZTb6&#10;/JfSONuvSC0txcx4da2LLP4qf4yQuqCdydWY/fIVJVfb1QsPm8go32udH8k0t9NjbRWSTm9xk8IY&#10;IRc5YY8dU7tZbjEIf6/o5QjoxEumpGLOp8FoLaWHIzIM6VsxoHAVRBJlUUsoW8kskeGdzECtAybn&#10;mH/QhqjWv8r+Fep4tDAPpMbHj99/74NH97WqrLi/2qfxdGwSes0uyOdYqUkLdICE6F5RCKYlwhy7&#10;aCe2n8mquRLEeonglbCYChkXcclaCtZmqicxU2ADfg+uzhy9MpVlzzmyXP/VG4FfZcmO4Z3efPmI&#10;jG8CqYK7ITvnTVk2K4taBepDya5F3Y6nOEnqWMuF3IuNMWzAvpmC9clY5SIIz/goU0qaFDpnfYhb&#10;2fF5jxaCRVVTqhG+5PfLu7ELr10kZHfcCNvzFUlDxYYBH7s0/7tsPBfMSzeGiHarq8xwLszvlCil&#10;O9QrpMOwb8+2jgRRulbDo3Slql+/M1FEFQPjvi+dhYAThr24CPA1Qooq8vAcbchIaDVW0hsHiflJ&#10;1RGUuCfna6cMilZqfnqJ+sWMqclSb+defv7xj79lifohH7KuOHrYv3rJEE9+pjzkZFDbksZTGnrS&#10;9tFEUzlniyH9Cv52+uEWRq7EvhFQ/WyjDask5aIyiyMZx54az1lpRWtVCgwNl/dvuGqENTIsFe1W&#10;Ey/jlLm0vdjQSEGT5lUbU4aQx8BS1Q4prTwbqja3D+k6QHCHRpE6XNk2DxY0Q8WyPFyhAuxwxZkN&#10;Kd7dCOM2hqMSU7KoIr1cyJnD1O2YGo4ji18hxFRZrHozkckUrOfw+ZWOwohnbZ4FFFnWDGZbchT9&#10;css6PBe0tqGfMN+uUnsdUfk6u7a5CExiVqUCXDatykOO4Cptdy9ZXyvTjctaPX7EOfOaa9C4MvW8&#10;8jXFN1YqY1vuajLGhhcFd+wk69EG8SCO0Ws3b3ApVhRhVEsyxIeqonLVlHNxbPCF7reDaqa231Tq&#10;0hxiEu6SiIUBjDHrBIoqGX5kMBkx4brKmQmNUsFN2bxSOq+Vy+XBmFUGjoH98pe+bLKYCxvQw3B1&#10;h4Pdom0NOmjgEfdU0D2HBx3VvuwF8esWAxDOANqPxpUhqqoQ/wGEOR48t+zixYsWHlktlf3ZpWEj&#10;m6MsZ1QxMSra56jCPH+BtpcO6a46Xi+B+wVU+ysPxlPZxKu8eyDG0HTXVNVjOTStG/WLmEZMceWH&#10;lNtZ5hXKBI9I0QRiYf5r5YwXVaSeQOh4W3bcUGI6RJiCmkKM8JSHWRHpQKqJMXmM1cZxqlMwmR9J&#10;Z9W6h5pI8YIGiNnbSpk3Yq76V/GnxyyZVnuZVICrQiSQVc6kXDTWKPO0djQ6Rum8w7WxVibECwkT&#10;uXfv9ddfX01InRZDd+5deNsTB5bqaXdt2NQPuGgcAFMWo/rQ0cWy9gsOu6Q60bxpMwwTaapPK4N0&#10;P29aXe7AjqMHliEtMhkpbZttHHF+8+oeu9eUImzd3d77ZPPwpa//tX/7R3/y5770YQGej+I4yT8f&#10;BiVIMjtaSN3svXTxglo8/oRcwIXXX7dNILOf/8WfJ9V66fyZb/zYxV/6sR/a/eAWMzEEWNBjXG2A&#10;5j6911LsZXvMRZkuIY0xEROWr3F0TvY+aGx3MnFshe8RNwyFfUQjmzWwEoblXj2MCR8Fs4OGvRqD&#10;ocnAu5bWeajKMUNUd6Nhd4XhQNbAfFYEY2gNW6QZfPW90zXIvrDc5EI7+urmXq+wQNIJQ1mbVa+V&#10;CZ4wtRrbyrXjKFoP0xU6CHL8gaajvlhqmEd7MNphoXtoA3tl1upckVKO0PFZjnvk29zuwun6ckqN&#10;FqV0GI0UmAf0y7biZB0LnkOHB+xgwldgk0b/psJgSi8M3fa1rcf/yu/+3t/1b/3pT3zdN9y+3ZxH&#10;OStXxp0yuitLY0EENEzoMhvx/4+QZicl8ytJm8zyinHCXABV9FQRz778lb//V/7bdz/z4xcPb54+&#10;c5KfU9Un3dEXL6VijrGyh/bYv7dv3KQrbBlz61+7eJ42lzIb3nmVS9N1A3kh0z7hobnw89UjwYBD&#10;dUXYzGBtRvk5jx5f/uD621963yBxScKU4bbW7mGZ4ej6Q5+pfL9TRjY4MkVd13Pgh+IeVrBfZoO2&#10;Xp24jbOF5KXmNJ669AHxneaVwdRVM0dxDtn2e7WgIy2rGDZe2bjQ6cp0qYJSR8DCZSa7lzpo4Wid&#10;lFPldh2WPPs7vBl+IjfefIGfjlMbREUi9HqIP9npydQsZ7Lqa3o5JZaW0n1BwDAS77M6/IqA7JGN&#10;Znjkr2I6PH956uQZi8s56xmA8W6XwtOBfRsf/uh/MX56i29godEijMcS3L446xLOMg+MDMNeqcD0&#10;UxPVLOcp8Kr1GgVvudoWFg45SB2dz23KqwZbVjU+uelW80gSKR17It1f6IYjNcVD9vlKiZYyShwz&#10;b7JTYAnIJPzk0atgYS7VQ8Z9t9BoZLjRCPIuXCdoVl+ZwajC7ye34iLlhYb4WwIkIxnR08yNjxse&#10;aUUsINzKmQqNsAEL1Fq297nGVuQ6XYzblIK0F5bW+aI8DhEWMVoJt40NtapFVxtetjJ/rjO0kyZX&#10;OEehKHOa4raZ72+5XCz2DmbzAh0sRxlDZ/orTzn4IDIjRjGxVpHI+AEjdK9FegnlzFaqjq/2VlV+&#10;sBBiie1Yf06nBReNQlcHk9+aGeGXWFWPc8V4FS94LRqY7D50wElpNjlYXCgQGgLSKxAmPyD/ideC&#10;ILet4vPeFA0fnjZQquEHKRf4eYFYN3pW3hxuYf1PKhMi+zi1BFtbdxMjTtcYqIZ1wCdeSsRRX149&#10;07f+JZpvFmFCmlUTbxUIjy227O8+/DGcY+5rfLnFEp5zMTWV0Z1WW7VfDZ+XSqBpapbaV9so0bUx&#10;zdmdsLVYbkcZ2T4pS5DQsqEdlIWDFd9jkvfFUUMNKSKt511ZmoH5E/R7iJ0yBWONsFqY7b3PMko0&#10;Z0LcAbpenMcpD4nIFBo3hQqzsQWryam40fI8fKmH1IVhd+hz8Qvc1J35B+RKag0xUYo3YKem3Ks0&#10;nRuVexnbp6qNrJ21Xz16wyVIxvvHmKoIm/rCdELsItF4TdJgyZFbJtlV2hp7h0flmA9QGM8rLC3S&#10;4LSRfayFZcU/qE6lNFIWtk14h8g+zioQOz/eqpQkcanmGhz7kmLPPVcaslOdAWPqDwIUUD1sKBs2&#10;72f6+fBRGBEehP0NpxnkSDMydRfooKmN2TPNxA5ZuXR5vkL8cmX3W3gfOifoVDbaKZ3WHmzl1pN5&#10;2b/fO085QfiTuTD+WdJhpccFj9oU7rgojo6cMhKV5OWCOEkZ3pFLzpxavmK/vp92HLxnV4kDqd3N&#10;OJF2nPsw8R7SvpimInyUHpX5sfeLwO9Lqe+WbbNI8qdH8YmvJoEoXVaiNZG0bSzSO3fvhUwNKEjd&#10;2D4qa5QGY1D36N4UAlU7J/+DLPX00cEjB3mEAglmbfC/8rywg5XKXhh859lAd37L9yuf3HLOsFog&#10;OUCMpyTuV8EFc4oR5JnffPPS5Bx7YrcY+cf8KEtSpZbiXm4iQ0FjQzGYsQI2ubhfZMPBZ8xb5MyD&#10;B6R3dLC2cz7xia8xU7ApZs1kgcD9uWzgQBk7TtUULUQhK987GTDLs34RUGFZ7idQyay186uq7IGo&#10;5sxKUG61y2AKetLB0Ud36IWAtZL6JylPcq85936rIDxV6BocjWDmY666CZ1U7UR3U37Z9gmaQSaJ&#10;bziOU1Sy/okTOT15XNlQ2uye3KpbzLHEeApppjZlqmwroR5el501BO9XCjmWhAwr1w5iizv7d1+9&#10;cu1LX/qKZHjVR1CzLVSiKQWuXit+bCH2FGsJ5OQkGQ3uESJGKY4+o/hY6WkFmdw1f8Y9ePCQtZ+e&#10;toczfXMAdXCHL+XBBDlFYQ/pcNK58FTm7FfKImif3FfY2SQb2/KWiv/6xQxn53uaSCPAOOzuDuUJ&#10;adKYXrCCM3WsR0DnghQpnt3XPe346Te/4dcjnn32yx927uRwvbCrnXxz8NmawLdDGtMAzQSCe/Yd&#10;OHP+nBSSsf/lz/2iYOK1Mye/7vUzX/zp/+Hp9Q+cNAjE3mu/FunKJp2SmxznxEWGEYQLkFIlI8mk&#10;mBx5e//xs9uAB/aLwMepSKbZ6xj3ab0V18+GsAwmVdIR5T0NchteevZpVazDsSAaThgzVMKKbSXv&#10;32R0TZD9uj/NyUKCcckSQ6K+XbXw/SfK2wRF4aCN+95p6dMMjkGLtjRBSJsyh2FGO206tpsWi1OD&#10;2aTYm2PakVqueDLkq3BXSMPHMBTOLBdc4gecLiPtiBlEZjHZqqweXzyxBLMspB2priZ0klc1dokq&#10;mdZpS8V7tQljoxT26nSgIAec/vblm9/0W//Nb/293/faxz5dlib1tVJNZWki4rWVtPgS1Uzgn3u8&#10;pJz/f2RpBvWa/M6KYP75r4EYsm2upGHXO+988A+END/7Yyc3UirDpOoQsCkUMR47tL1BtPqlLSwC&#10;I7Hi4ViANz/2Bkk5m3IlyeetQ2eSlh0MfVDOai/XmeIDQdsTRUxn2G06QW9/6cMHW/VHNia6ittj&#10;di4zPsn2UODgBnjH7tR0l4c7ID7nUPdMYcPRe/eQAOsqYYTMnYNjWKP3y4Ki/rrUuIte1/luDUiK&#10;GpfyB/V7HO+XVUnFrvLvubWK4gUCcl3q2biiGosHdGtViGRq5T3QuY25iqmEKvVF3c3gyBq5HXwH&#10;y93CSXnSA5GYUhOXP7VNdrio1VWtzTpWPyblXayblcOtrHY6CKaio4rin+nhayGvRuS8TWd4ogsP&#10;tjZu/thfNEqT9QsBijk2zZ780gAJwQBO3EAjuP7pU4uZvRNgLP2IYXcBaVi4iJU7vF49v4DQO/0i&#10;LNfEWDoCJbM83GKC9Vd70i0M0A4ZTpAwOcBaczx5NHXGzbQHmHriuJsJOmkULUbeI/HE7/GvEckK&#10;FldepkK4Uvn5y5OTTSt2OHKMxeD0ddd2Bqysq+un107b8YjyiTp5FfMM7yV5r2ije6Ap3D6nHsBj&#10;ciOqNuPO7ZSjKYGaLj1NZNV7mXjXFjywXx7VchRx6kMPVfa0jkPfwPsdQh7Xp02SYyk+z+zOHdg+&#10;VueUbFpYS29+qve8aydcinvRwFaitcxRFBmwXMauxLEn3MsGJj4w6z58VAQVfX/4M2PuK1Is5sz7&#10;jUwPlHLqzFNBeR9BwadhV0nqKmiVBz3irO+VPbxw4RxVK3nwg6NXKK6e1EpqYzMy0xnjmXiyupXh&#10;0sRL8fyeNoq582GILtjtExVHg7f3hhgYbSkQOhdYI7a92Npl3iabNOJYZeNHuahVYcX75Jip3sVD&#10;Bl/NMS5lKQ3AjzTUgCum3AyOCZ7Ppq0pMlKglgPt7Cng0Qwkgbv0ZGccVgxcwTRvpkMoVMPz7+h6&#10;l7SNWDgnSR3fewDOq4W0GFxLyyVHcVyZKiYLnPJ7pErCz2QFJ7E2NYKrFruM+QBpIz20qa1YrKql&#10;AYUoGgND7cRIx1gUfsEo8wunBKvTKGQ6eDKurRccGY86fswVOKxVYJcTg3pOsyOHgXXFOV4dVw1l&#10;ciQBbxFVi3tZ5BFRmC3fE3q8DsRRKwPEFpBoSJXnVNhpIcvzWPzD8rpv/BmvmvTWZbzu7Cl06bme&#10;bkHIzvAow4Q8Z6meKbRNeYILPXz6KVWobaWVLIOvIM0gOSPqjDZcUEO6AolxG/kgmafWrjJoPZHE&#10;VNvP79y75UAIoIoscWeqZvMBRpe5reef4vJWeodc1AZfzjujHzeM3OqrJGgh9H5CLa3ES5QeCNZR&#10;j8DcRD4e2Z9eZOQ0INWe0EjVO68kQAVdEUvG5TU8Dh6bq3s1qgU2ua2dFrpg7eNADCs+eht7ZhXE&#10;VmmKE4VzdwRFnsHIxLedCwJLJRaXhg1OimiAnulyjT6qM9LIDHpB7vjCevxiqrIjQr0cyqWxbs2P&#10;oYgxFJW0TZNDYTUuWKF0nJaOUVVDFphK84v96wdyF/L5nvlEcv9pjbMt1oMQ/QBW9dGj7737nmER&#10;H5JkZK45baoerl69vHore0L73EJnhz/2lmZtL5QAaQ2ga9bJUzXMHbtR38kBGqoWYMPLrU1RXMFG&#10;naPbZR4m60dUx5gD0UzZBMDR00cZfQxCtc4GzrC0RKe6L6oY2XEJoklcGyirOQQB5rW9PZpScWn8&#10;JL7EwHN21mhDK6XLIJQPmbi3UkaSySOPGasqhwfFKEn01k+nvdqJkSKMqJnW6k6OaNZJUf2ENB1Y&#10;xRuosOE57OS6guXAcYVAUi758pe+8sGHV5pBlQkklZ5A0zc15bI9EbEsvjmppyBt4GRmUH2pzVld&#10;+8GDJWXu3bELFvtrjt37Po4eVslZ9YRTBaI/weTJB1dqIlYkPNpr0/1ZVFCPGnk2+g1yPqfteo60&#10;w3004vy2/BVlcEmV8MTFn1koFQ/SU+VsZWyjcqR3Ei+0TFFTsLH7DpLs3sP7z15641f9ur/8d37o&#10;59++0qqYjK7JFcaYRImrvCK6ZEcUp8hXHdIoESQnLDGG773z9svHD08fO/rJcye+8pl/+uzWZSGN&#10;cell8SP3jT3ZK6lY2QMqP4yPmV9SQFHK63n/nDfTFhsQ9qNkV+1lvEYjNlo+GaKJTtNVGo+2YKY3&#10;SdyWJWcEJ9CAO0RXm4Wz1251whrSgIBpxM6os4mK/CaVd1DqxsV11X788MkCQ60qI2kd8pM4LTYX&#10;A2ASbfkuO/5skRlB9ngDo1IILJfN3pOOeQNbbCrVg0yblr1tWzLHxPXxh8Zt8H6rjnAIjkAokn/d&#10;2SzphifR5PrsgxS6xeCZ3d15bcAzffC7Cbc8iRVuJCcYlt4UxKLEJsr1+XevfP2//G2/6Tv+wLnX&#10;Pynv1fm2STwj6Dnwre0uDl6KZ4Ngrv+bdiv/34hnOyHN8hO+GtKM2V+JmkXwYDW0iPjwww9/9G/9&#10;tWuf+8yJDVG0zDncQe2LCn7JEG1qplyEU7CxefL4SWeXt6NBAZPXZH5KdhfFoVdjwxfA2o6b/TIb&#10;fEcpe3GeK6XuHw7eu/uEyWQHbDq0K60LAbgq+5nfEq1aWolwpqdEhQbTZXGUkWPxWT/hic/41ckR&#10;+ydz4d/ZqNAKh+U4RY6qzNr0X7aoZHTDDnbvQTotS1w2vVRBq6Xzd88SGokiiKk+JZ0L5BpYMP4l&#10;EHs1dPFi5e+OImdi68TH8+FY8eX/rZYEgT0qX7dqkbtxv0sbJCct5xM6YnhICHilRUdcy694ia2e&#10;hnV5G4+fMmKWfU1shi8zucoXJIg2bvzj/xobp7xKXLYhjpQqEQzww0pEOrEcS1ZAIh6HazycMMlo&#10;Jfksk+XQ1X38vffe85QBeIVDvBnZMZ0Z7lknS/1jXqnWoQqXB/FMTbIcnAKYOEuVt3pi7+D6fiU8&#10;Y1reMqilYl88x+Wdxslob7LBvQwAzhsOvTifzHysDMyAo1rjUVPJNto8vRa5k1VIM3rOk2yNCz5U&#10;v6RLlo6T18mpyo+J+zH8tZwYjKThtuY9twnnwabSJsaFq5mM1ejG3Y2Yg4prWlXGqdPubUxwhExG&#10;ynLda9UM2NjPSJv6mODBmCha8AYmFsHD7QwRSzpnihCxbn2rjnMqaCYhHfjTk+TAFSRyOJyydRUI&#10;koktzYTFT/CVczA6GK7vB+yM6fLA5tTTGpWKOqJ3V7g8vtFua+zK1es3b98Vx3vBluxEjCo7L71O&#10;zviE8zQGas8Q/FYtY62gS00k9pemg8nduF3D+oh/Tqzl8JniOmzMeT6pm1QB8reqrfSx3Epvl3r1&#10;U9If6Q7n9o37O3IJZTGWBTeSKCWOvfGfLPFY9dWwBkAezeHmGdTQPbGyNVaWZezesd2Zfui0RfDg&#10;Pko95VkeiU0ec4AE8smTIodQC57Eru3rV6/ySr3IRLbSqcfZPi+1oJTURVy/XRCq6pPvvfe+yiHn&#10;45kzekXV4tcSlX/3Fh64ZsnFNQVmHRjDA/Q6q2vvAkg+2tW45gfAipOELLVS7+0IOcmbeqPsZoLX&#10;5Wby16GGnM74dClmwvuLwV/sgvpI6tpb/jt9+oR3ZFM+/OBDFpASorSrImwZOtnKQsdJdtsv7IP1&#10;cBDEcnjfmVMnOTu87eRZJg8+jORdxsGkLJZ/eUSCFrvJEx23T82AVUEJ2WYVhhoBCMOKIUs+Tjtk&#10;q8KteR6zoQbfmwmKvjXMT/ZpCrLFltgOUjSWjYSbHXfM8DGrfqH8+/6cM+/OrS+lxkTuiCLuZn+e&#10;VJE18rgTqPiS5uJEKGtcrR5XzpZA2TQkpW2AW35gCLvtKcMLn5KNtM4tgPb14DhefBzKuKMrPTXm&#10;sR5cOaBzo6WfQeDLlhQOWVfoPcY/QHrquIgUTLuAZt/gG1KLNm8DYH8A1C0prcoCPan20sjKbJ+o&#10;RCuqYQrdfve9d1EHWmPyny/zp215C9ivV5tXc9W6BHYkqHpSq7oi7HG1B8rdLSIJ2+KkzsQtKRfz&#10;aLoNjveFdDPyy1n3wBAua9et3/vg/YsXXy/G29jlnHJBV7b7Xn/9NYeHbVX5+IvnanUMYKw8mAj1&#10;HjJB16699+773uutN99S+gI784tsoLTtGGmv/3idlMBH/rq8nCpzDyb+EfchNpjoWrjev2+g7Jdl&#10;fqtz29z7xptvenrEMzGVfDKimrVaSV6SMK9ADqSJ8Ed4G7ZegnIjgaPqxmg4jAA2HgANNWi5cufa&#10;Y2egRnGohlGHDuHHvPfBh36eaO/x5D08sPd1u6Rs7mt5/sq+sHLiiJff7iBnnYCaLnLi+JEzp054&#10;Qq9qJaOhczPsR2eEt8amfv/996sgek1Ti1UXVtDPqbVOvfJ4xkU1PAD1iWyAsBxJ2BCJ+kAMt27d&#10;5W0eqev84fff/4DyqWfA+3UjY1Xy8LB4uJDP49G194zMMhe5XTliFSOZGN3FSJroqBZOfFo+97bq&#10;1lVglhtG2sQkMgPefVHNPb/FY2pc0IuYE8bOIJ07f1a8SukdlmEND6hMhemgAjPsLHRfjq+QmLPq&#10;NT0YmVPxsEhnpEUfGwHjPP0lGf9qRa7duvNwz+H9Z948/zW/+r/+/h/4pfeuW2P3796WT2FfT58k&#10;XKs9y+H0kV88P3P65NnTJ48eP8HAORuC4XRp2rp348MP+WJf/8b5tz/zTw+/fOz4unHrNjjmaDkR&#10;hfjbzKFEDY+XEuSwR8MjyhCGN21anUAiFtUoWULsgJFcQVou7DQlZAHy7Gvil5JelqZ95NzsZB9x&#10;Af3UBf+p3hV3TtMYI2k8WXH7mtVCbXKdKJGHQHX32NXBol/KpHlHp5ltWwvp6RPq+iqFXFYYmWuk&#10;YP1h7UEMi8daLNxFN/AFyQIeCuUYbS8zkNorVwOU+HaSh/X99Jh2FmtQ5DlVo1DCIoERjLYSXM8r&#10;GAQSgl5N3k/rBR/gdNrXCWwMeuInyrcW5anbjWNgdS2CcfDL3k2KZ7/hX//O3/pdf2REnJ1EIsbi&#10;gsmkSHiVVZ7al52AZBEzJqSZ+GT+38A5K1rpj6+GNCum+ZXP7PxCzvcILT7mo9uYP/sjf//uV37x&#10;4qE9oDkMROB5gasHCdhywEmTHj51/IyzkbOnslrBvwRVJv9Vda1WyIrcVJIPMa+cQyDauPXsL2Oy&#10;AJThbOegimoP7D/Ovg7GcUwByZeIQ3/xy3hhKFOOYk6pzy7uN5XUArDpOzMrLZwud5evK2vUirpn&#10;ybHSPpykRxnpYsKZweAEvxQo9ijhLnCqnrSlXDlgu0cofFJArn/+AkXTmBp3WWaSU7Iqe/YQjDXj&#10;sW9u3XygkjDsoFD2Yx978wBhiM1tojjMWsDuA2w91NZ7tN2d8kyTn8gLlNCepHEZ5MOxwYfGpqKe&#10;bLOaOqSYSl7hXIgVQ/4Fq5bE9jGexrDpnjmVvlqG6uob3//v/+8Yldj/SVBXGZ8ftckPlpCqKMcZ&#10;lpRLtRwtYuVBQ39wOjIC5uxFhZt375H/L8g7cYpDUJ3XM35nCYECNlmh0bGxZAForm4I7NXaG8+e&#10;HBJUPZiWzrI1tbg9rKX5YCX9PGJY7TKVyCshgpxVRRbDZ3ow5XIdPGgXLRhg5ZfYDKHJJHY6HodQ&#10;N5XKA23xpOxG079YZA4Db+4zTpRyZ5Vrpw1gZKAjRlbJV44+0l76HlPNNgWXKUWzaMgAQ5xzi/W0&#10;Tu/jJ0gOHOmUGkTddposh8TZ48UBi/esWdW01av3yNTkjIEgqOBIeLKx9xXhOGuv3h2egz+RRG+l&#10;NdUjZouGXjWSnZEXg5di95Ve0DP43j27Z9Vi5s/VJD02zir6s/UHEyqbwWdwaFqsaCEXLuhMUio5&#10;fuChI9avurXV0tFAjBu6Tw9XlU5okZJtrMBwS2Kxo9ED5PJ7niReZ2cjUWOeS02FYloJE0KUMait&#10;O7h9h8LHtSoUl06d4rMKpaYXRKXkNTc8vsqm/avBLGCasMHU+adxTBOrGLWxJE39onGw9gzjQhNt&#10;wjl3Q99FAnneumHuKSk0uhRpFpnEKHN+vpck130bniW6cOH8cJcohtkRGOq3HavN+L5k1H3YEWsi&#10;djyqqREasmL2RdhVUR3+VQo53JqIK/7BcjDLXscIFCCNLHV8Zf5xsg0BhD7gJS3FEIlnz+B46K0g&#10;5TkKRdqhSVN/f3+x+UvQVbmLOVMkidneAVM24wltoEkoa3Fbyhg+SAWDUYV018IFIWR6pFGalgVm&#10;BkSCANOVDZe2sjyyxWlXEOfl/R9O+Gho2a7h5AAA//RJREFUwY6I6K2DEjn/hgWa69EpPuiGofAD&#10;72IWdLmkTmW7DKE0ux7YM+28Zt5JouGgI0GVq3H3ceOCC3e05jrJ7G6COW5dTY2XdseaXkOnOgRD&#10;H0BBI0Cct84WC9LNuF6ofNDZ6LE41nE7KcQJRTat//JZCE6mw/iKDZb2vx1ty/NObB+vzDkAuMtG&#10;pnk1UYfRlm71J8+GX1uxx/Tr9GBnT5+d2LIugREDUvDYEEFVCpxc5nEmAg/KohogLK1IcZTUhXFz&#10;rAxLmb2uGMFQJBH7PN3ni5deE44hn+PgxIQk5P1A08D79sVbH3tTisOH7c33P3iPuXj90utsDj8l&#10;0OR+S725g03It0yJCLp/JXnjhlrMIU0OywCRo5Q9+dM+b3/p6sLLn9Ox+Db0BAsnvDTU8LaiAnHg&#10;mbNlXd57z/L24sJC5fgCmJBdNhySNzFNDeB1sG0lSAVsfeHzv+w104aK3tkkRnes605YIOPPyFd9&#10;ceQYg+VAsYokRkYhd38CVC9SKa2FaK0tROkpRlj/HCm/Y0ANDCMgmcxhsE5HCy6IaO/Gnvt37589&#10;VVuexQ6yRI3Pz/7sZ8yjY87DutS777zDivICzdcKaaxXqHvV+WRJb9+5fvNWBSdnRfraYNMaeuT1&#10;B5R9BRxyWeuEUV/VL9UWK6TUSmJKESTITXXboZcW/SZROojpY/ZiyqPSWHNrEEAeJP7eKepcNUJl&#10;iMbRrOibhxXtc3sDB4la8bAY0tYT8U4ej+hCmVK2mSfh7pNNysmO3be5R1mIlQD1H17+0HI2dkHi&#10;V1TjNDGeU+n6RO8WT976jGqGw4n4mob7mIIwiCCHj5S4lvPt16mnmHrmeXKWDGDtuaxki3+SbEqQ&#10;TwIBFicndqKMdAnWmoTW6+gBgimHOw2JGGiVVwmctDnGCz2olubZgdO7j188+ean//xf+uufffvD&#10;ttWDLUyfpA6On2BFINzWM5OpmlsgJpy+s3X/1Jkznpz9eQCtvH795JEj3/SJ13/yB//WxtZNNkrC&#10;iNFXCKuRkI37DOL0SgRiShNxYtuqaSloCSZzespoebVFnJuqjuUjd5qZAjdiA61D22RVYPtKcUTR&#10;dvjrNryhCuRJdg2QpydYSyKsENl18P4UH+L/JJBkVFdNVBmtzX1q7eSN+IgmYlH9q0F9yTfbYgOL&#10;JM9li/xTIi5T2eWCixO7ysbe/+BDfcLLzedpl0ZwmBo022pp4ZTqDxHPU58IrRXQXE1qbmm4ywpP&#10;GmAzCYe81FiRwxYM6ORYznTnuIfMOoQAeQyZ7kW47olWcbKjlo1U84aQ5jd9x+//Hd/9x1/7+Nc6&#10;0BLY2wXkyn/5KKTZKecfr2kngol+tv4ygO9XQ5oV1Axva3SD5gPr/89sreka+oEzgozMISoINz//&#10;Ez/6cz/0t8/uY2QOalDplI5Drr7x0EHtLO9u3X7y8NmJo6fUyjoJp/kyWoFzM1a/6+d3jjB3TkgD&#10;VpYmKtQ83eyvQJkF5U/CczdRJLwtRGb7dzk5+sEKbKASXM3FUqsUJxrnBks1vNPYHcMTSR2eq8hP&#10;m6ZYLVEvMjScqhKm8jNWpl+p5o5zuf+AZ4u5kyNdSXC8jO1tCfWoCwoyX768cSvtkNEESMB8zuUd&#10;RH1yiSl8+tEqyrIwpGjSumvZko0+mazuM607nm7dfXjzJqbSPQDiODWJVYxULHmevQzOopfnjMTI&#10;xd+J5tPxVVYOSiXZxaXJZSxRdvDgNJ98BMaL6yQ3+3Jb2eTGf/Sn/wAjxcfEH4mmCvQFfuQxHyAS&#10;VbI4bLt4I2Wtyj3LmeZlHuXBvKDtEQ9vF5bkw6la5sGX6vIZx4mdOMFDYMPKinhX8AyXd0gF2opV&#10;52fmYsBsRija+fWogQBavmNNaap4aTUk9Vi0IzqOJKNuFSgi7o8sy/PwAadtg+9ZJ7kZbXS085cT&#10;X2A+5sQM1OhzyvgmF1TaxLC6uMhhMHJrlHOcuhpYU/oMyDe9OFLHr75jVeU+fCze5Z7NM8Y3WDS5&#10;Zj0/OMvg1GFZprtoN63i/GHiSyzhWKuy0dX9DjjKN8qLGqA9fZKDyhAD0tR3cmkK7mcH+nPigWiy&#10;Qxchnlu+eKQ5C1TKRx9LX4LR8LC5v4MJrdsVO425HeM7aC6HlDRtLFhd3pWej4bGlGwHRVPKIzI2&#10;rdZ6UApRI3VdemEo9clZTobaDMbYGV2f6grAe/T8X+ySM7Bm5vAr2e1X0hWoPqqdMgzj59ahLdo8&#10;0S9Wwf+0091U1rozVL0O30ZMsqtTeXqWG/9I6h6glCjCa/H6pFmfer1FG7Po8qJ272LWp/olDMk2&#10;rheERiIOzK2iNW+rYr6oYPbrwABV2CfGHaMG+7lgicdski0VuPcIi+UgeYDl4gdNoCCOStKoBSy/&#10;YYj1HPCOpOCZYZclWurxSsLM+s9UtV2zfaWtpq1Up8V8AQnCaSeVnPIAXYTaFdceN9eh3m1IlVVt&#10;muNxvGrxtHBu78uvwcMXWGKmTANmhxmNyCOTHJLPTIlRNgxLbmSpuftdZCDYFvJU+NXAcQm1j+tT&#10;BOWZ51wo6GMiInmGmyQoOeurqHUoW8FnAo/UKUrHBYaNza10srReRjcZQBNqsVV1MB08Pgq5cfkc&#10;ltBW1Ag+tIABTIe8qvInQzzwJ58PrUg6akv2yWKuUnBqwUXjCGYU7g0v5T3RULZiJmJaQQd/jPzS&#10;frvUelg1st7c24GImN0E1IbJGdi2rXckMOiuH8UHZZSHLrg+cBSEDGkEWO7dFB0vl64s7tS/urix&#10;WsXKHhgcHow38o9MrDPML3opTzuCJdbVSyGHL2tYa8JY7Pv2vPnG60gHwGXJL+Zt/GS1jk/sa7lT&#10;boSZ4sTcvHUzgPZ0fttoG76Cd8Ge8piXoMKr8uex/MUABcaWXNtsDt3QK/PoebrNY8iUqCJEwJyu&#10;qneTaHkYIoehJ2AtyUpZflevXo+Ymn7aMc6lRWuzJxLdKm0/2nTwb+wZPprHfvvtt8OhF0lv+lJH&#10;fy3GMEtcuiCMQJyoenlCLQ9NXZJ+8rT5DAypx2jhpb4dBdQTGmoZVC9l0Ex1IVNsZwq5pe5tdnvy&#10;gw8+pCvIHTTCq1gZFPKZz3xGkJOwvtDhwH5ZAoPgdcoqTy50tkTLxjDoNqxXpnXFSlD4HJA1xmyc&#10;onFZTEfPM8y2iQESWLMzRGixpySaNl6Ah+w+1NFIFFG4nZA1Ohst6bDY1pWjJ9BJHgZPIYdyNg7X&#10;JF09vt7wN3iNejscE/XZShbn1K7UHXt5VB5i5bTtF9ZjeC/pqgUS79kA8LUHRiDYCdfxVRVo/wtN&#10;a188N1ZWznBnEopt5Y1Y33rfijNj2MdolYZa7qPfvfzh5er4A7/V6T25qEb/+NFaYSb/qC0Oo2g5&#10;aONWXyZn5dAH7LMKdBFai4KoLT98UINVp4YNyFNPwCbi1mMYzeHz+8987PCFT/xn/81f/9kvfSCS&#10;wcGSU8GQc5ZZWnyV5Gsp3h70/SHhyr37D4Q06VknRvRYtdbpY0d+w6c/9pl/9Pd2bd1AlM6rRmjZ&#10;fwgteFLDWmGmZClyMKpgYq0/BgjDRglLM7MjaR3IPyFBXp79u6AQq8uKGpOS97/Gtv8N/stsVjcZ&#10;qSwWulWaHZhyFys/tHT5u9PT1kk3BPXuMkwWCOMwiePvxdcdVjytcH5qzqLHMEGJpOUwpN406YkO&#10;/pWRHg7UXmYBhrP4hHPOdJaNXnmEJU8XfD7NhTvD+r8yLfUA0IraGVq74do9R08eoXkf2Xn4BSjP&#10;8ZahG7KrX2kRhjrh228Zk6kIJccyDZr45c+evXPt5r/0v/gD3/a9f/z8W5+swPN55eYV0hTS4CI7&#10;lXZPlmbFM4sMm6kuApzj558PaXrtFZtNRDHxzHymw2kni9Ow+PJ6VpGE8xd/6p/8o7/+3xx9qZge&#10;n4jQP4C5RKXpu3n7ukoC6/f0iTMcmWH48nDUFZr9bjUyVMmrpDu1o2xRrCjC89EZ9jWQSbMYn0XA&#10;Ic1nO6fvXCHFjvqO3RpGLcKY7Twl2RE6YmRR1JjIyWoaND/3A2vU1dd0N7tTmbaID7H1RvTFjaNz&#10;1RcOryfS+Ip2+A4e3iwZm24Y6yQxvzDoWK/JbzISA2TnI+WhTbF0drFYP5GtpPs31mVZgJryQUvl&#10;OYTbmB/EymLQTR2yJ+kgpryxr9J6i4cLKvhXO510yMsK75muhEP3FTU1ZyNrYX0lzPrgkYOJ/5IQ&#10;wFSBbvyHf/i76CmITKdp5BPcNjdD1zxy8Mjd23c9N3BuJAHyL3ze0FsCFqUtyoxyFyzH+PoRSdvO&#10;zhzr0iupTa3kdNII8fOm8+OIGnX8T+H+CCu3i/qMLqdD0GBMq102y3yvGp6E7hSumWFHr62PDMuX&#10;gM6KZ0RpVkAaZRRppvXPQPjyWXE/Jm/2yryN795Cb5BGrsBimGzPjOkIE5uvZf0HxivIxrlyfHLP&#10;wn1HSSte1mxmj7PoHJKD9tZgmXpvJ+/i16eJRxGkjeiVLTifXcotfnfWWV6kh+IQcCgTuhrhY4/k&#10;VJkMWFax5NjmXmqVSHcR244e82R5yfF6KupVTGt8hoDUPllVX1JsHBB9wc+eO22nOHoEX8FFpe7y&#10;k2aySiMkjSJWjN17AAIdBWZ3lnQHzpgbmaSEaRJZSf3MgABujGVwaQrCMfeMwzos50RMoi3GXD1s&#10;nQTMTOM7iLvDOFqnadIIxQJtM6ydr+5WXqtOr+XSWW1v7S5p4xzaeLH9SObseFqiB1ZBNmhW/OO8&#10;NAuLbchKulTyAKP/NshIpspcOB+92cCxO4IRMYDL+UBPG0uPFDJB4j2QJuOUg7WT+uj4wAaqJL3i&#10;0KKjSW48jAywWQMBYYPdntTKiAtXwjDSRg6t3O5HSapzwY8fhbAemmAmLpA5D8ATvu5JwTklhgRk&#10;nvMTLEswsLeR92/fl2p10Rr8eUDjTdzQM5alfKTxM+Wf1MMk+aHUAN3M2RRdDMu/ohr/yl+6fU8F&#10;83Fzzr6xjQ7Q0Z0qdd8O2qDbE7lismgZQPsX5GP+vWalyVAiegBldeY8GMs4iKBYXTPN0jVebR15&#10;2ak28v5RMOnnZn/Nziq2H6sSW9KBbGlZ3hLrifbwiB+CYEdqMIQiwWtnlfp5nnrARyywaFTulmjs&#10;5r5PfPLjPuNgvXHrGqjh3IUzJ0/yvwGGkdDyxl4813gkubDnT0QTaiOsN6/A6ckaKMjJvdgjcTEY&#10;3m65mgG3doOuE08f2mGSF4cPSwndU7gi2cJkHT3iBGJXO+w7R3N5QTwVLE5F1tQ95aN4Ci6j4Nn2&#10;YYJRX1JZhrK/Gg6uTho64UzptsklSOj1+aY1EZJhwLyiS64C+LHWEMq1ecB7n2pb/RjBIHER39gy&#10;HsYCZiS5CAX2mimln7YeIegEB2K27dbt2/wPnZhHO2LaWBnxgIagir2MP9MwbXwS6VrNecZFTpE8&#10;vruDCn1rd358pN9HTwRbXt0H7DwRUMmBOXpDCsB6oUtF78mL4qSVzzkDKbfEGDFEryXsO0p6U+s/&#10;h7GQb8QLDk7N8Rzt2xv2kTXPcwrmxwXC9h/2aR2EcQoDGsuCDqcCgQ0lD6/yrhKRWFISJiNDZOBN&#10;PVD8yrVr9ppPKwtcyuZWixArF3BUCNPPcCLMIrcdLEg/HEnlhoVJZGGkFpcWvGla0PD47pEqvfLK&#10;h5R9S+UPer21GhzHyOI10FU5mMC3U4vv6FIMQm3CbfeRUpxAKBFwpgbgInHkzVaKrDYEL7hBmAI1&#10;sHZbi9wvsrU1xBh/ZSKNuqBYkxVKTtMCy9JKrtZ0TrGoLzIQ08iL9zBIEVYFxCoUpkqbUTj0ugO+&#10;pBBtNkfDIL5ihJmpkRAoylNpOGghGcxPfvJrDIUXR0oX0nxUOxfb/K03LhlYUZLtXwToZUdccZV/&#10;IOX68BiH3tTBwxnAupSZsTgHM9zbM9v/RY/Pb969//LQhQPnPrF96Mx/+Vf+1i985UrCzc+eot5A&#10;msVAdYBJPCoNZtoAcqOYESDSwyk+DTrz6sWNKx+Q3v2WX/2pUTy7XSMs++3JUwkdCbI6vivEig+u&#10;PgcfJiDckVqieZoFKZCEi47xGLy5ImyLLTXCjuYR80W7ShR9UgT9Tk5fYEdg3ES5FfuIq6c0YsUq&#10;xQ/DC83pGi/d8rO0mMeUYHI8QornUg4bey4afDBsIjMOnVs27JAppLY+Yq/QFl/dS6sTWyz9whj+&#10;CduyKtp9TYbYGXR04plOs4nE3HYYa1WEJiM52dEn9THbohmA/i0N1e/GVZ7MUlnIkVDzl1UOXauI&#10;AxXIVXUcMSRxwkA6MH6aT8eZQUedROO712/+5t/9B//1P/THzlx6C7LMNRKF8fZXSONIL4RbmjYa&#10;0fhvJ6RJluN/JqRZB9iKZ/75L5PjUh4fopGC8M/82N/9S39h/+O75Wf21u81L3G7mPbmrWsKf1DO&#10;Th4/Vffb8VucENmljfKfI7MesWrVre2gnCN2b+JKsVKwcOZNhwM7MUlPXPHDh+pVjqdVV1ylqo84&#10;VFz84IkJgz32dKubiHopkrnc1MB/FEnuY4RnEZVKjZSVH96eTRYlNzjqdd5YWj5RDV1wsf0roim+&#10;VgBj0jvZAUNvvvVGCHdIV7maDpTaXSfAawjZ6uz8wOisSrTDkVAyGuivyHjxzW4CAR8MHASYOej8&#10;YzYsHisn3HxCoeQlJhQHNMTLVZAcMp6fsNTCjNXQvzPvxiY0bXQCpmqIf1JT7rpg/7k//SdYyhfb&#10;02/Oby71MwEbbbyXaVlAkwL7B4ZZrEfTY4yYxZs3bnBnV1iyypVWNq+od2P6j8aCbQD8IIeshI+d&#10;e8T65rN61XEw623nWKa5aaC9p+NfO7+Cw92iCxlAppmft4XWHEXt4KHp53PCIVrbtXhEevEQkxkO&#10;TKFPUUq7/Wmdy4bOdACYVFw7ab4JasqRWbvFlqnU5W4HuQLjo/cV/njIezqmVeiWUUPvruAkxMhR&#10;XWI3sbLc0CpbVsqYi1BGaOJOF+Co8fvLQdXWpU5hg+F0KkTiiq9STaqXWaZhMdNc0LUuvX7J5kc1&#10;uXPvDgZthfVEBfIUF/tOj7ASRK+dP8+zF1gKAJb8RbzbCFckek9eeO0cTTJWCB+MeV2qSh6JE7Cq&#10;6uQ6xovqfI52v1P/yi27X8Qpyn/y5OqVD2/fvGF7Wz1WRZ5NAhRHBk/K4JZZmvZ2hlSkUdzPc7q7&#10;NfXk244rdCsPJFzh4KJ2rCaA0tHp3e3PRZhqq0WInO7XHIV7W3gvKlu844HD9GnAjc7sOslXXzyB&#10;02JnrSh0Yv3GxOJ0lnRQTVYkSRyVRXTf9vaoAzUV0QWTTAbKfFTkM/0tDSCLVZw6bTp8ZhHw5oDg&#10;BFfn58iPRfNEnm0T3Ohf5xcfzp7Jn6n8TJo86YIpV6+s9uHNG7eOHxWDnbIbfJiHOnD1tKMp0V0m&#10;Jzbjy7gcPgxHWGVmaRzXW7qSx/GuEnWx8hNYS0BMS8rKV04cowi8W9w7iH5HxeSCOieYCYcy3sit&#10;2w/uPXiq6xxXwXl08sQRm3R6CR60njFLhkkEUc40u76Yk+qL6cXOtX07z6QcX22wUwuJ9Bw+6qaW&#10;Cn+6oqxpYe6K3q6Jm15GH16+zJMr8hz1G3EGAt7VK5dNtSX32sULPCEbgeyVzyzozLiZqkHcs5h8&#10;mjAtbNiZcVOfeuODVKFrCnzw0K/7db/Wx/C2b966TtUMZDmRs2apLZVpJ3XIwlMMwIZ/+us+zXVI&#10;dPbho8UXLYyZAvrqajZi7yguaqMhnfP4pwNPiZuJdeX4JEimwC95Za/5wQcfCDyE2N7a1NevZqDT&#10;uAdDx3FQmfRQrt27f+6znyUnf+jIMaSsyttkW6YAzGe4uXaJQKJaqtERdkyOG9pSrGV5rW0dd083&#10;sPYRb3ZtXLjwWq1ghCJ1P6RiXAW8vWwWLL0Jz5ojjpeFVz+LCky3GZ4bt+4cOHjEoHo8f3pU1rtl&#10;QJcZ2WbC7PXK1tB7731Q9cveBMomJ0mOUDFycrGJCNd3uLDVwkh3a/feb/iGX73qW6QQmTXx46TC&#10;dk91yX13NG6zliTZHouXzL4ZevONS1LlbLOPOUmm/lir34fOhegreps8fPT5z/+yawh/Lpw/J2pl&#10;botLtUCN1FW/iNVqc3p3HKpok7LqrVtXr12tam0qzd64dEmqregFdXBz8/LVq3JiLGryuHVZLeM2&#10;ubW8bQvbfjc+3sLPxUxTr1UDe1PMaNegcIrCHQHRSIZ8FRBcgWjM2yH8IA3qy3yPhL2tPVujXzdH&#10;x04ePXnmuBDU6RTAsalD7jmnhkWUNMWwlA0Oaz91d8WnUl/B9EMooiXoncQaVzC7Khp8hAHISFYv&#10;PuXXoy1bBYUFhkAb/fjxI1EHZ6vtWmXHocsfXvF2ro47l94mrsjxY+Ct6Bj0Zx8h2xwpPV9flLIE&#10;lpNcH3qhi2hpTafBpC5/QG7085//3K3bt83m137tp42nYPLalassOXm606f06wR94q92CLu4qkVI&#10;l1VaSnynD0F9HheFeGXVLJvg370KA9IfCsZI9q0eXKNUsf2QfMz+c0/2nXnv1pP/5m/8vbev3j59&#10;8jRzDp6TWxe1M0E9+f5Dp04c30thBaVPyERucTgCZhOqcPn9r8BAfvM3fvrnf/QH9jy8LaUj7DFl&#10;d2/eFLzIKUnRvNyVVeS/iuFZ4ulEUNeOIaAyEXuVA/kyRBbeYAo4sTsNA0yiDcjRYorMZiHpOFTW&#10;KarMaKCh+FaPZGGYLPNecEvMcGvryuWrpko8a+cOtBK5XTJ62sbHQ3OpqXElgZUmoS1jO5A6JLpz&#10;8uRx20c8bCVPt+In1kn1e6w041xaqZE0g8BpTiGDeenSJUuYqUxZXtJh+rBzh7zO5PBGqHZ0dhdi&#10;YnIX1cVPYnpUxb5PlmAgrUhWU+wT74APxp0w9/mkg8yW9oRf6Gpy61ayis8xFasgddphyX94++63&#10;fuf3fNsf+mMnzl90w6GW2GyMCSuolsaYM9sVtgyS0J+TTf+fD2kW8W+d1yv0Wl/91bWnWecoGj/9&#10;ymd/5q/+Z3/uwJMHtCQ2Jwgt44oaENj7RNKG852nLwqarW8AwT0Wud0qsx1JbvqtZQaH0MLAGvng&#10;Ffzz+/d8M+Lae65dv1ZSTkXlUyVJXMTSX/LHU7gLbNWnpRB0PNfydSu54S5sb8Lfox2yZIcKJOP7&#10;xU5XbKMT19RkPuZBxJ8alQImi49hBzmaHXAWQDr7+zyzYnKgmK5P11GEfJ5Z+MZv/EYWddI14SYf&#10;JdzKEqwkR+WXce+BcVd/6Rd/abwUK/PF9Ws3pe6nyktsBgUD35w4fQoISFO3QLrwYWDiYatG6arq&#10;ZJRgbY14YZN9Kok37ZJXGDZeIrp4GnFeNrdwteitXffLjT/zx76Psa+9UBHwtsOmXMGzl9a0u3BU&#10;VDf68+5d4icMn/AaZXmEOwMM+p715DtVbliziEVEsWnZ4jrfjd3UxCc4wUoxSItzD2eFR64wNJAp&#10;T+Lo8mDiI9WxIXK1N4k5sNOgqn+qsAf/bzxF1n/K96uaHLQoQZ7BF/pfZTnT26SdVVaieNBurx63&#10;/uVtoZJCBlqyfvpLSm4wCsP8oakI3Lovs5kIz5lTcW9azvUQZAA8arqQSy98SErjQI+4QpVz02m+&#10;sAFZQhwJKDq4pD9LJOw/kNc7+cceb0QZ8ldGIcrDMJawUlST2/dubj28KzIf1DBhRDU5pZBSmi5X&#10;NlWpx82zpa//LMjHPykVKOEQLo4faDPsYneMRqp5d7fAZuEQU++hljQIp1YP0/iFuRkS7bC4C9zR&#10;bsHeZnPodhUvuRcfgu8V9WJkUEajZSdzauiaCsJKCo2gypiEL56dOX92X3pOhXx1h9AZIK2Vh8mt&#10;jiKQ0fN2BTMlZNul0V0m+Q4sOXzkIExzxA+s2qZsMjOVAhVPjt6R5wfvjYTO5rRXK24d+kSd7Ov9&#10;MhpQ4yuTq5L7peRTJ5nZwLVKQP8I/3us9URSQk5NxiPTP4RG+eVnGtI8d3hYY9D8UNiPf+JjFtZQ&#10;gavgNH31xtm7WUH0faUOKh8SnVsJirWu6jD9lC8iXZPX2FFRFF5el6NWP8wtPl8C2W7kgW9cvzYE&#10;tPzcMJoJ49kOG/ujbHtwRaO3G9WToJwCX4sN2leZx5B3gQKHuZcgbKNVxP5CktDCkC/SOHWnpGcJ&#10;golXIRuTxksO0/yAYyZHSnp4735lHns2XapmJoOQ+1PmwcRNy90p3pwvy9KSMFCWkeHlGFUKtW/z&#10;xKmTXAHTYVVwWK306nlG6Hd6VDxxJuZkzKhZvVkDczE5+jjnpDt2IemZuKhx0h4cMgmG8+e5a+lo&#10;oVYdOw4bkzBETKoGdyrLEdk36CJo/+dRz5w558qptOhTSUEllf2CuSYOe6RafMLBdwOUUrCIGRlu&#10;msalQ+4BSynrvgo9pwfIAbg+WEFf+lkMj8r5tNhL3Ifc5Z1IQ5Wadi2HPcDRYDrwgtXVQSXXmxix&#10;EVsFFcPBq8uEyVrNB/14HqP0MvadiSNqPnTZAH6v4rJuhfs0Bryy753euwrARm3FZS1L54StffvO&#10;FhLH1COFMI/qV/GS/4DKeSrT5oWTOoHKXVEaR8PZZpx5RWYLPu4/5wiz5mXDpKbbBnseUKX54LHj&#10;jky+Ws1Yd9UEyZPHEnjEXYty+az6AQBtKSBjVXtH4rz6XKWNlOMLXHC2mVIR74pyjTbF52HloRpq&#10;MhhH3EbXX8t+q7T6meg9JbG4tdsvz792gSmz0syaGc9YH1YGdp+Vns7meiPseIRFIwNhWh5hIiHZ&#10;Zc/KdoZBBoWA0I3P1B2tAjZ4GQmEo86vaKXDYRkFoTyl/G6x4j6H3bFsr2TLtA1hKFaJorPAoUU8&#10;/cixQ+++947ZqVwIyThKWCGi17Qa2cAAxN17vKPf+ohJkj6Ydp+W0OnTZ9kx776K8uMwqx+bM8iR&#10;Mmd03kBsojZyfbRNqIxBPWcGJ2iJ1uqtGNIq8uGo5sm5xoZdpLL0Cusf9UJplo3g2VYnpdQo8HJx&#10;1O/i+h/U3vpnf+7nRt//JLd+FMcHPN1+xerbkpEjqjJaPa+Z7li+w6aeIpupg/VUi5Qf1Wq6bXQy&#10;Tj/KlTw3lT4w75pjd1f0d+DCo81zX/jw9t/6Bz/y/rU77aysWRWP1qdLIQsYDEIi506fOH3i2L5D&#10;Bx4hjul8zJXKH3115cN3Lr52+vf+tt9884s/f/TVI0ew/xzQmJriR97Is1fPth5tCeRdoLLIqghj&#10;GIpfWSfKfUeOn5L5ibePs3SYbF1szMhXm5uO7CtXrxjV6nWV8Cn/e1ID3EKiQ4dRygPddm1TYwsd&#10;nLAtt6Q0Gq8p8udSjVun1aIeFHKPt1d17jOFZ6AKnkYVzrGR6XHfuZ2f0GorQkyWo7U9Eql4dCMh&#10;C2l3yhpYD5lPLP0yLEfekSdkVcxeehvb0LHgYJ7StIov7lqswtHcD8YKJFVcFAOhOofFkVtHwPij&#10;fbkmezucaI8x4FQ+W2xHAZR95LVYktIIApaNXW9fufat3/m9/8b3/alTFy8BICIwR6yrVAm0s5hm&#10;0yhvCRIPijztUMrn7oDrw7D7lYhl5AHKfrR4IhIMF+Of+ciirfXP8G2Z6w8+/7m//Of/X5uPHxw5&#10;sPniyX2AkhWbwexF0upcBKWpnOqoYrWqp8mNnRZycx9LYnXvLZkwZU7Ld0e+Se0j4aPy5Z5jZV95&#10;IAJJy4NVNONCXMvJ9+OSVX8ytJGEy2xAt4o/kxhGckpNynjyDLS3NTVFlWgJg9x1Ng2VZTnD1olZ&#10;5i4uyMyTgDO8Gub+qPnXzWY2L6+4831RsdLEmzcbTHDf1Jj0YP5a2/Fr18CsuCz+883IT0cOslAN&#10;gvXr2/KKq+As1dP6cXt+6E/Jw5nYqe3c0Zditleho+jLfpnRrmmPCzI1hdbT477um6Mjv/H//KPf&#10;Z0RWCYoVwgQ7jYf5U/IoGcT65B6eriz130jrYCQ+PcT84vR14n9MKC8kDb7dRYLMlt6a7vLTPLFg&#10;rtBwaa2OB8ww+Xjz4Yc1DehESHTLIT7wahWWXFWxidvZh0sYzVwEdUzZSfZ6eAhRP1PprThn1Fcn&#10;WKkkt8ezLAoJpos2i29K/StpPJFbs74HPYD9EjjWb8j8ubJJIl9cRWDKuUJV/YOGQY6PmyqufVvw&#10;bUmNlZmhnDZbiybbS5WT1sWCz/dgoHXMH6m3MCcf4rwyHCaG62CHV7MxRVXVcpKR2dzkBYoInm8/&#10;3tj3omLFEXF2E+yRSfztKC93ck3/WJvB+hOJrPgqJfJYvPpyULR8JcfihDanvvGfbGf4yJ5NHQPK&#10;pL9svuyL4V63/CoTKqkFfecbcS5XtUM9tiy5imWPHTU7FXk8xoOPZ7JydPDAyUrnC3ZAPn22eWDv&#10;xTfO6yzKbUqFDE4v3Z8oyoOBujM++Qrw75Q78FL2jPCLnV/TRgs3jWiEn+Ebm7i4SeStIvXWj9KG&#10;YQck8ZyyNnAJnKkvmjMyJXXTYVPA3SZV6E0VQbGtfJ0SI6NUVo8/6c5p7yZ3Bz/LoWdhwgRQXPYd&#10;2H4h6ddRxFPsFtF10F5PmfqSVJNByLHDBWrrxodETYgiD1Mk9nD8mMcZ3Yimr9TlaGfDnj3SYFX7&#10;bUGahiKuQuUjh2vs9eSRCkV7QUbKkWwFW1M+kNDDdH8awnM1Vy6I2qmSBPCTt0dNONLgUJ8nk76o&#10;KW5dPAbF1/1W6RTxmdmSFoxtUxgzZ3UYf6NXCRYXpDOnKnm45u5kLOtcUSsMi1xMkt0II6kOZGDL&#10;aoV5YP6do5PrNkmGIEY5WFCQCt1qlkLBEVE9ht00khYAMOkF4yyUfcUl4pFEuB94ZvmaGCpmozfC&#10;XX6xy+VVbmzde2CcvZrBF5Gyy0yb301lUblrqBu7tE0C34CA91AFlvTqSvFFFh9Np9hW1TFUJuR/&#10;q5fCZH3Tjpt9XSclsaT9OBFYLW4tBb3A1v4tS5yM9Q49IMx+EoL5uDEH4yOWYhrYxrAUd9eNZPex&#10;I0HsI58an2R0R2x09V0pYluZrGIBUn2xNo4fO/LiGUekrlYjplQLyAT6NnatULnHRzIvk9aBOhav&#10;d7FrjJLNdQujOIsSBut8YcftltVqJptpn3LGp7NAisw0VKRwT57QZBl4H0Vzevk6d1nm8tKQRVXt&#10;ztRY8vuFKEH7h4+cO3/B/Z2aBlo7k+ZwKsUsTM+nv5F6KH6YghZDIRjbqeuYJhheJF+IAXz+3FoC&#10;eywaZ9Kfd7cixU1f4xjYm7QQThV1TKHI1JfvhXUwucpVCFbZsA4KHx4xwAPXr11lGTw2k1ItQVWz&#10;zddXUcBCmqRl6oKSBI1TU/LncdVH5hqmYMtjeHoNUIPZsXIKf5xN/MVM1iunVOSzjoR2FhTJzPqO&#10;YYVcW6u9CH9Xv5pgu92cAIMNT00ShnxLfBHIy3NzyhtmYE2V5CpU0i0ciJ43LP/RQ4909tw5C8bC&#10;qF/zeDm6Hg/HnXFw0ieHGFg+Mv1ezZniXKav7ZOBdHo6KSKNVYs5Ey9o1maOmGkNTkaUHdCHA2AX&#10;2JVl+ZI8GSppBAQU9GO3bt/0c+J7773/vmN4EBn8mdFPHyGTOT3CUgd5HcYaxBfZqYRNSmF26WTR&#10;yzn0s0E5bBDOejnn8RH7GgKiv8zujfh6897j3Sc/uXnm0x/cevz3f/gfv3f5unNNejCdw0MHDh+t&#10;uJfg795dm06p0yeOvnb29JGTR7eQsSWfU3BAe3557RrJvrO/57d+y4c/9+NHnutOexQbf7Zt4azw&#10;+NXuV6Ig9ufsyTOcGtYI98x5wlv3QM4PjD2sOFPjtwYUrnXE1HMno5dY/Ij4J2c6rELvVefrgwfF&#10;4tV2gvwV9qRCUuljHWMz16ieWl/kZOXF1oc0mkmzMxUsvnedaB3cu+eKr7jCU+39+LEM04L/10DV&#10;tXyqxRZbKW8hcO0JQSmfn+Tw5raoOw8LVV6X3pxFA736eM7JNbrSUyy0wn7fVQHrZLUzmD6j8eLp&#10;4xcVQFRJnjfdaEwL1iqSeZVWbGqWTu1NekVa3HYq2RF5koMELQvMmDx7+fy9G7d/y3f+od/5h/7U&#10;ifOvPSL5PeoLFabsRDNFMMz2CC+3vMpTDPI6pn323yoaGqx0/WjBpo1ha/x/FNJ0kBV4DOlKHo/C&#10;xodf+MJ//R//ue2traOYMc8eb7zii1bjXas6NImpDlh0LCYnblctaKYT9K9INoe5MyDLAoRfSlSO&#10;cRZPpjGrqGHfXt2uCybzW5ykD7jM07U5CUozlS7I6dNtCv5JBerFt7m80xcxJZsklVtgkVa0UNpD&#10;mi33euzYePtGZRuiERAzZLNiEjaEz8BbqGxQi6tx19M7M4PR02p5YjXGnpjS1inNqCH17MJKemCt&#10;VbArfq6RWr2gC8JzwmtQNPeaGqDSrvo1lccv+qoXZbYxkHYjKNacW6JZvvHbx5uOvTXNWlB4jpoq&#10;J9fIRAVNg37MbSRMUNpoJqUcq9Qflvf//JN/wJ2qENAMsBrcygHbmRNhC/pm7e5ezDtfnHD+Gd80&#10;fnBErI7VxTlJ9mgqg00sfN7xM0WZhq/ocbkF7syCCy/F56NgUzqbK18+/dH9qR5LTUvEZulEMq9P&#10;bU9vcMFLcelGsIUDYTqNH/HKXNWY9xUoj0pM/d0NFhPvpoNzPPLYlp8ptqkMJs/7/ffeH/p+UWvj&#10;Ps0XLRPvImMDhlL6SddmpqQ+09UpyswePPDGG5e8l3VpPVhDU2I1WfJpqzetCT25CpmWuxGRvxZd&#10;MBBmuIqFem7qMPgA8bSuHQcPQYu5D2ZLYczk0DrPpGLLhxw9RKwlBmQskngvtUqql2Ina3mSmAk5&#10;l5PtoZuR0uLlK5fBHlWbgXt1B3uW7N3MeBuKwQAHjjO0x0npqnM8tZY+sgP12YiFSHVqupvzANN7&#10;rBq3smALRHrFN/mYz5+tIH4RIzg3VvE8DF27W8Y/wtnxE1mTwUMWrWuWYiY1QuO42qZyUkN1RFn4&#10;1rQ0qbjW8pMsGNWyzJKrsJDtyByRSdAPd84PKkeuQRgiXHVsVr/c1bDDD9uxfr12UTWzIbp66s4d&#10;h/uWt/7YW28xBeYXtxAJztofUNCQBnYOCiUTvGkkPbtBZAI45Uu0dDBUjW5OgpGkDVdgnMx0+vpP&#10;piAvDJ6LptKDa2SN+X4U6kqV2kPMgfwMehRxQxkSL2U8rZzpVo829tTaA2q4y4Jh2A7LA3vQOJTf&#10;21R/9Xxoe3sfPeHw6SOJc0hgWlMCSdRsWbus8KfGOlOf+oiHfPYMvLK+nFZR8qjDPvS0HeejNDrU&#10;DlrtFXTqk8iIKDwA15pK+0h9PIuss7ihsHhqYnE39Dcfq+bgR8G6Mr1G2GjlZQ6u886771mJpsNa&#10;gM3YRPVsKPxQPAZuUEcoCrpjxj/96a/1Fp7W7vDnZDsKCnhZlmuYzLPKTrwjLyhK3iSI8j9CewM+&#10;pru2ymaBTuflEtMyn/Wv3R0GBmK2JII/gq8iGZdGm+3EJ0tuu9r3adQ9+oTO9dR+GLS46wlLZEAc&#10;/5PDycEeY7fIkxnPadE9FOcA6yKuJ09qCTIVfUzuakjnZQ14GlWy1rs2iEYOWDMtmUv21NzTrp3Q&#10;sd5N8q64DQhrNjLr5CFHP+KpYGbVVfs3B1UJ7UKTVM491HgzqYkA5u7c21LVrJ6HS2UlEHwK3PSE&#10;Tx7LkAxPOnmQStWfEPfEEL5tok+c1C4bGSYdqqH12utCi44Ha8dIWsUG3KR7C6Z4KfyCsguMmaxQ&#10;wJrAOpUZvd2bBzY0Ad534N133jVWs+RylUQm9sXXfuprwAJ1bZcdOn16FbqYdO/LwnsFV8bVtS9Z&#10;F8FAXvOcwSGRJfnx2vYlTTQ1dVsPtqZIutwMD3KqB7kRddW0hcfjD5VbGbnF61jsIKZ7qKFRSX2I&#10;H2MvWwyeoYR2qZCUkUxuBVTPlAfUAIQZSyYkvaPiouZoaoGw1Fa5Znt/fNNBc+NLuFCE4cNHBJDh&#10;JlN1ySSKajzwINn0u6NhTMYot8bcusvx46dAji7kRpVMTfsLy8cjzVMRF9JjtGLUsA/FqEW/t5Nk&#10;Dbhsxp1C/H5vjLcZf2k6v8VuGKnf4bEEgvrdUToK7IjXbjssxfkkjA/B/9RT9hjPnkcMJkYyNXXV&#10;OYwHOb80HlbHUPvFz62f3CC1WFjKu8q9eJ7EqQ8q2Srt7189T62BB85LNmQq6T1InsF05rm59ejY&#10;W7/m/Nd98/1X+37gB3/kS+9+yOKR/zPFlN4Qtoy2YliaVDIRFu5FgfnFMy/3vNLRkRmW9R3O6rXz&#10;50/+1l//q37mB/7G5oObnh/+kn5PjI6IRdu2/L49h/YdPHXslEd1RIOcDKwdDekUxUlMVA3mfO8L&#10;cBljeXh6vfQgBRE7x0GYqoYBNVx/SN+TKhlJZSeCvA30M4rEwYM4MhbMTpA5DYgnJVK3qCQ9pjJt&#10;+oAFdTEhhbsTjZRtG+g5d+L5MwbN4TiTPj0DpokFENB2GwbB9MlBCH7yTN9ej73SFxaYufPxAh33&#10;Gr3+cgLPa7qwynqdSt2l3tCiu7DANXGMXoV5kyVbIc3KMMzzJ1CBJWx/zVbKtQ06q7xE5vapZxDN&#10;33zw5Lf+vj/8bd/zJ4+ePV/bZTEDE7GyH62f1Yeq4s+sW/HNEMpXXPKRKzNxz06iZkFjZWnWgE5M&#10;swpxJ+4rJqpWOibtU+UNQmohzX/+Z/6MDmjH9u85tNdaWWJRlO72VOw6NXtVGIq6E++sp7Agq3N5&#10;+gRMPNn0TWKqFtRjExAX68vX+hjMxXwQPgbNZGClOx48nLeqLj3HJiEWcEpd763/4RmlBrTqXlap&#10;1SpHn9NGkCSbZhm0VyqTqzSHr1j500fSTYEFdkceSFWUD6na1KttqHXQbAMpdbTIgW20yU+46RKy&#10;jyo/3qhvjOFgY8oLgy9s+TV6yfw8gQ63ivyiaM16sd4iKTzRD7SslA9PBXUyUd6j5y8PWVk5g+da&#10;S1K4+qsxCOuYKP09jS5qejFIfNzFQTwtDYHfxv/jf/lvWl5GdqTJNq9du+JVz5w561g1BEMN2i8k&#10;6J9HIc4UApP4dPa8C400cPLz/EZrZVy0r45glxyineO5NuHZ2edVfg8t0vDVp89rO/yEMT4D9K11&#10;40FyhCJkdc8If6e4R942acK0nqo/8euzZppXFg6o3Tp+lcJMG3j2bBFOzW2UECXaE6lxdRWokL0U&#10;jk2fHZnEt1mbPHgpRa/8la985Ypeb8+3z56/CEzpbNi6myoF+k1VpyqwkyL1PIYImVIxTMsamape&#10;NAgk6VEOuREq7Di855MeOPy1Ejcnbv18/LesFdU4i6P+65evllMqG1Qh+Hj5BJHq7xH2rBvA1r3x&#10;z0Nf+NzmoW9ePDcs0hSmf+nCWX8ratdpG9tLzaclEk2rA7TcxRSuZZvKe0xTxWX+ck9WEf8kHyby&#10;eCLCV0Az/TnKseCwgBLckMfPK3794muTALO3ebqNTyHihBNXr141+LC8LVwbTcoeOE0d2XeWZ2Zx&#10;mCe2ecYqMvpilM3aKPYz7x3/BaxgNr7O4ynjsbjzNdktg4motSJSn5xoPr0UwTaD3p6RIrP/p6Wt&#10;geV2WPYB0Pu5CwHhq2o5YDsAuVbWeH+iBuPJQ4fq9ovj9e7bay3lLE5fs8QerCIPM3FgNSH8GGus&#10;EyVuYVBZ6rpTfDwdBT2YbqqlOleKxuCPtXLO1Z7Sr9Rb6dVqC10lruGt9mF/mYE0G6bdZPZ3qtC9&#10;ReE6eYBCqfuy0qdOn2Bgr9+45nUsDAblnXfeYx7EAN4049Ipmmdj5djub7zx+qWLF5WUF10opJmy&#10;eHPMKMRTkgYMBXmclM0rStm1ap2NHIaKGT9b8knbZxoUrHNr1rPpqpx0ravoBxUoL/DvwLWrN7W0&#10;iVj44IEKh3t371iNHHGOl1Nt3HqYRWnAqec+VGJ61BvSM4FXmTbPWaDAHHGvI9Ra4X4QsDSOu2Wr&#10;6K7r7B7Z/kqthqw7alUjAfjYxszvwCckRk8GYGZtCFrKwGrrJJzONRx4Pvbmsbx5BWkt1FJmlm5R&#10;3BIvmpRUaFZCbRKbFDsOxCy1PNYRPqm8p7xJ9sHQ1YtJf4bpaWj1DmSEbM1BXDIqcNxSkWYk1lw8&#10;kOjFA+wloGlZUvW3H8ypB7bMhk+f24FZFRY7Ka+Ku6a82+WNgM9AasoqS3LK30qMQ3liUukWN7qk&#10;U6y8an5yLoZ/YqVyydhDZZduPT5oMTZdH3kgM7KqtsbyBI56jAqW5hfZZ7+b/kdeTCK/3tVi1g0t&#10;BcO9GPOi8XTYgNbFrirZdpwwvVww8q3BaJ9+u1ooYLBYAo+Rovyjx55AJgN/zZMLo22rKCsvX8n2&#10;tALzuTdPUdzehwW69YUvfoFLcP7cOdmJoTlVFHr42BHVEVQmTP2Yo84/Y9VKtd9Li1f4J7bz9+Sw&#10;X3+9GttEUDJci3sz3PdpjdkvVeRtyoA4VhGMw4dXS81BMdu78XkQrUeZrbKciuIqf8oXmGzRYvmX&#10;Y3/4EKd4UI/2y+DKw20mGbKlH0DKzrYA33gWfr7I8GhyzchnG/Ale+V1ARO2A2Nio3kIlq38ZxbP&#10;K5TXgm/P0RyFI5vv1idOuKgPeK9A9bn7PN74LFNE7lc8KmHV7We7nj9ps4sEGPje/dFjxqd6nnhE&#10;u8ju2VAem0g6nGJO0jh42IopET/RpzLRTjbEZcEiHn4VL4neO0FqmhktJwOWtpLqjg0VQWYnatPG&#10;nrNf/+te+zXf/GB78/v/5t/7wlfeTwyDml9tRw9K1HRM75YPS3HIkj11/OiFN86//vFL129fv3H9&#10;tjomG+rRo3unTx//Fz75+s/9w7/96uaHACQWuZrA1OAl6vfdp3V0YFPp0749++7coA9+8JOf+oTj&#10;WOzBjdGgY1CM+BomKIdq/FWl1e45GGVptJQDEmXnF0r9lRAZvCzd4vyCQLrRIEphslBQnsfsW29+&#10;hTds8Vf4HhkkpsCk3XJnrYRlge3xDOYIn6xyzUEq8mx3CkbqDYrPY9Xn1AbgjttGfYhrWIp+en2g&#10;mNr+4yGoxyjhYBJHNCL9ktyGCchXUORSTRWG5POXD7cevYjeXHwxiRcC0yGMQ8PMQMWUmbN+UarK&#10;w9b1sP5XswtCzCs8u3//jrPh8Yvf8d1/4nf9W//rkxcuxSEZ/a/qttcNOgpbmGWwos19FNLMGP1P&#10;hzRr+HayNJOmCQv7Z0MaMkKwl4ZaloY1v/HOO//Fn/kz+M0Hd788vHfXof0C7/rXO6RwNxK/UhbP&#10;HyvXDWvZctDXnPUwz7nmG/E1VQ++2uYxZ9w2Yhi5uGFRh3bpjUvs1UrXrDxqmPMzTZ8ePJNDrN/L&#10;rXHfQ9tVbK5m6H6iql6ZHK9ies8qkcr0laTdYbNPXDcKEywVNMS/AlNAy2Z8LQn72rEFqWO1rl6/&#10;6hezDPfvmY6MzJBj0UwMkRcxWcJsi2oA0GCjMUVIuY308iHNXarIE3gMqNfiLHtPWBxNhgt07GgU&#10;IQ3EalhX8zrXQXCwei1m35dnlmhKfCsCHhPkTTXLsq4HKygVsZSl1h5hMcLR0tIit32X18Qr4AZt&#10;/OCf/z+Lk9hzF+INMNoJLRPYSdZ2MjSjlBnrFv1xEVgr/6noYkWh/pbPNww5ftNKDPnGbTOaAaT5&#10;FPOGowC2VyhSbs7F2PnSO7WzSMk0yjjpt0fOtl4MQmLcS2AOqcnVlghM7I7e3AFToBL/OEHDgWkH&#10;//YrEhHlVzpamW8MH5SZtoMw0fAtKOXK5Q+nXFXfybikSwNexDJlMALQuMTSMEOn5jTYmVIKVdQN&#10;eXFEeNNeKDkLmeYKhPlN/6/Q/SHhb7ziNyeoPrmLAyPLE4BhHZaFe1CKGcP8ZW0Q+Yj1zstGRAVG&#10;YpEI3vX0MVcySdOVmUGsmLgjBnw/qSA132Vc4dTFc+8CMDrneMmwRSlrD1mucaGCw8H1F+NgzU2e&#10;rfrgRmryP6tgrtnEc3u5raALUXgarie8W41T2pr4JJ5KvZcAHfIUwOqMkugQOax2Q0VWQL5X+2/f&#10;eLi5p77ag1UMhTXHvL5D497HbPKvNZ1IRVchcjO3lBICKPdgSFAki8VTskJDin0aMkivh06j0/jY&#10;KqB0kchmSrzmHYfkkN602/hFuTJ+V/TqA4cMvkSZH3bEjmC/fIj3kqKwrAYJfQpDnguyvOQrnBbN&#10;7LTOjbM7RjOk1gP6eTBSa6ZB8+R5/JPqsgqGECJKfyQU8lSrLR03yPHvSBjR5Ipga8y6+JIleXMd&#10;TIrKkOXbWel37t7aemD1RpVkymonTIxoalDYBQ0rZMssS8/M2BdN7Ul6ztUsgzT0MOuGhJM4iQ5R&#10;gvDhMg3+mshBtpH5wLNMITCq+OLv2eJGcv1p+TjFvdQCh1YbxFVt4msl/hdtdwXMSWhMsZzhOnjg&#10;iMoRDIIyQvh/BieZlHxWA+rX/YoPs1/TfSKaXyXaDXdorxWhrpcLAO1IDiRuoF83PpVODW0pGpJH&#10;SGhxuCslmhJrqmzv1MnT0hitwSekL2q9MpYxMrq1uISbPXA4x3O83vNMSXM6afhVIhcUUqkYqlXL&#10;b7yu4NUy5uO1LE+XH8NhXTTIwQRLdC+lVjtLhYlz3BgaeYZ6SgXGpxn5O4tT2Gjd1D2bjyj1Nl0p&#10;sImCq0c6c4ASf6xyo46oeg4/xLjT6VUJkxR0zpPgaJZivMRQ9hJKdJl6bIQPCR0OH7gJZ7rFYCdP&#10;U78dN2uyQ56nmo27taaBNA12nmZTMk/S9ttRpf36ItkaSe5RUBxSVidcQ7szL1OUNZSw8b3DM18S&#10;LIAbphv1EIMuJ2x2cenBWZOKjy2edlxchR0B+nT5Bky1iwcJ2fOSzV1KXtwvG8qCHO5CDRacQEIa&#10;CBv31y+lQZLKXMTurLMR2rdHv5FVU9sLBw0O18L7Hj9Om8TWknv0r969cwQaVUo5SYnMk9yxPgk9&#10;Tn7S1KM6PQ8h6a1qTovQVQ3+qL5WZu0XrXAHu5Xz/rvv4+TEukmorfDAMzMOi2HoIPtqQ0OvMDUt&#10;z/lHzewuTdiIAsthbt/QVHOLllrQQj5tgW5NLUXLtdjSd3V/i3A1fCiHs+sVL2uJTfmrzBWUD/5g&#10;iRrbSiyCSaNazD5YPVgDQXO2EqiMcBvgNV3sIinsOfSSbX4+kh6ji51Qda9fD1ZHLl+G1I1Tr7fG&#10;TZ1ip/SShv7EjjKtN28QPqp0Lb2CBcQKyYdnE6t+2rYO1zfgtgbbsTRT+uL3XL55e/+lj536ul99&#10;/9Wev/F3/v5X3r+qtX29lbY3cFx10DU2J46eOHb4OGv48uljh8exM8fOvHZm70H8tMfXrt6gKsKF&#10;Pnfu9L/0qz7xhX/6Q3u3bsyxxAbWOibC4dTeIFbt37P/8P4jynAsOHVQKmSMDyKD5WE/hnI+f+bU&#10;M/grSL74+sWITFO+MihybV/GAY+JZ//aPs278dh/aJffwF5JjGQO7wK/WnAuxn5RUAY5Od1o29Pl&#10;aVQ9sr2LZ5g8fcEqIy9FT/Uup2YIWTLtZAyLJJObXwXQVc7k4rC9MTlVoME+YP/6II2wZPjZ8Pys&#10;rojuYQElwz1VwjYVgnLVYs0UNBEy2b3vyf2n28/Gowvdx+trXcFBhP2JTQ4Sb2u7N+fFAsNmjNdU&#10;Vw+4BucTdqrbZgiBq1y/9/hbf+8f/rbv/lNHz74WZtDR2BYrH/ArIU1vXrZlqi6LaxbtbMU0q/p/&#10;ud6FiRPSrGKkxbhuYNc/rixNbTRTxpJbUIYnfffee//Jf/gf3H3/vf27nh/c84rsmRO1lW57KshQ&#10;KGL2c9gP8315uKdOarfF4YpE53OLbrfg7PzhyTIWuWZteAWVy47gm0GouZxtI555/ABSM9T96fdV&#10;0cT+/ZMnKSfMP59DHDUsBSAuU3ZmeofsaCxxd4NHh/dMM/PI0bGI5UCCA8ZVXg1ARxVrd0IpaaKW&#10;sGrPFTpyz6P9GwfbPyJG3e2TCXXfFYGwNW7awf1Re7fW7DhdPdIG6KfilLJGreU99hHfm+NsZ1mW&#10;xmTFzMzMEJ3IKpZDZlf5chzIsKdx53Dv8xXHyk82Ipm1GYSV2IHZH7p8+SoLg7x16tSZjR/5T/+v&#10;LGmmNriX1FjJr7xfInkjm22eB0PaUfYddLaI2aRwXr2zSZ6xKw9oD+18X0N54lHiohJ8nkzYsCLk&#10;dbK2euzBcVvd2snhk0FKqjkfILNGRHEEMhbWROBoxlQsUZWLbRCBb0j/U5+6CGaVv68MZqge7wch&#10;fn9k9EW8zuqPDFy7dEo4xIiy8Oxju3cks0btJwn5ukEfO+GD3r4UnnP7GU5RyZ7x1RalqD1f4ZeQ&#10;PSG5yZ9a4kmR5JVGDJtc0+gEhC6UkvO2wOgRWqyLak3Kn7I7I2YSM8H77oRt1R2BbGV1JkCaQh22&#10;YLqs0D2rT1MBZAT91cAE7BV3aGLRKijSCQmFCPuzalaznAkpmlxwxCDrw5Ica5h/OfwE7zVceroO&#10;NMJPS1V5G+OwosupcFANrLyvKRuqTv/xBnhyaGOhO6O431Z6KVYhABLOZMyd2cxahZUJdx6Piz8o&#10;9Xg/qQJM9Uu8lzDHEZ6mmfzsSVSTsp3lVfK2fFNp1YsXjnTTkuZAOgfhEhm8cT/ntEiGKHNVRjku&#10;zUTliMjyMBEdzXMQBUh7GFaTTinYi7s8DQHkE0qFb6kR2qu6PW7RRL+zXKU1EtVhnqzw5UuVehru&#10;ZdB1JcKMXp4r1Mm4MQcyHoWd0jgPHrz33vu5FiVJFfRb3sEnTVjzXfA8JI5KPP3www8vK8Gqanyb&#10;7NjWaxcvys1M8Fnwo+YCEFsS5rm2uYW3KtbN7dJur6UP8QzibI8e1tNjKsJ1E8Cl9vlpZvI8HjM7&#10;VSAnv59ILMPRKs4tT0KQWybA8diry5txXqpJeTlDJrGCW/NDxluqOBablbHy/Oo2R0+mauA5s0eG&#10;axqSMBQ+xhExaDFfE9XpLLdp7NxyZbOAIevCpjvaZk83Kq7CpERGsY1sXaW6iRm0/ZOUUZRFCzGL&#10;YbgU8KaXXSdAj7pzqFcWuOCNtmsaG3aQEcCzGuZeVY+uMMhIpX3+Oo1ATXcTvdD5GozwBib/6Q2H&#10;A63xwkMfHGyygYrsiNUwIjZjAaopz0EMbyozakzELJVr49RFzunkHi7blGeQgB+Ggw0oCGjvVy+N&#10;gJQIjB1nYTDd4iVzgUbvAFrmaGhvicsacGuMiQhwePpkhTRt6rgru1AQLcGV7RlnoPnhI+A3Tnfw&#10;DRhb0rqtjWF7uPZGojo74u6cXeyCHo/mW12TZi5SS5n22NihSRWnUrRHHqN1GJl14u2lXOIXWQMB&#10;iQdOrvqRTP5zrp7tOWt5CMWPaDyW6K4TZTjCEpgUi+F0ZRxMdMjK9NVlvLwEx2iwA413K2J0Qauo&#10;hHCcukdiEumTSDqqGVPd7SIR2x484ENjZ1W4TD1fd6BjdRDKcEz8aYhGyXNTnqeTdkR549PklFYe&#10;Wa5+4gyzE9EipkVh8NT87HBvSR3oaSM4Z6gH0g5MBIgyalOwtCPA7aY8P61zrDfrs1szppXbJRHL&#10;3prQEQSMzxxEldi6MhiSKpXk8XS99Si+cFvVSLyUwwwsr5sE235ERaF5seaNwHiBTb8dPw5huYKh&#10;8mYcTMI6SasvmlHzr/K+UjScBb/GP/n8L3+hDnWj6nb9xs2p9jkvS4NtLtPFxmIZxKPrgWF2OUnA&#10;Da+AkGnbDgowYMREUGLLIWhV2GMoxweiX88GglD3OuIFbe9cvnbgjY+f+bpvvPHoxd/6ez/4/tWb&#10;Dm5kDDHR5oFNrEQr89zpc6IaqAl60HFjd/LwXv7Fwb2sPrrv219+Gwn2tQsXvuVXffJLP/6PDjy6&#10;nU2vjWl7wZ35rt6TnIAUxAG/VqFUzjlIypKqmQyc5dHAH1PMHag0sOlrF18rd5ArHiizAhUDC06z&#10;di3FAOnKj8XeaXqaNJ/JlUL1n6GY9EWQ5UQygJhGw/fIoisRtIKl1UduUcg8hQWcEOXS+eD/pFpW&#10;ZJvXMuDKlAhFsJwscYV6uRfaq2vOWHvfpSWwTMEq6YHS5mPEcJpwYAHNHXBs/iSYjh89HtBX0FDc&#10;VXJven9PeiYKlMGJwTOecfjmJA8TIXj+TAJ8KOtSvntUrPu4JfvBjXvf/Dv/wL/8u7/vwLEz01k9&#10;D3sw8IFE5zgpEumwbMmukKbVO1HNYp/9j0IaP5oPjW9RQlRgMH9dH66kcGIbh8v+vW5w/+qVv/Bn&#10;/+zj69eO7Nt1yA9eILvugsl7yWNHjknU2FPCZnUTrKjaXJAoJy4zMRXwi2cI3DFX9Y9++YqhXnWt&#10;hsyWLGsx0gsBQ8ObTcnzxS4UDZ+vK1oMXprmaSaZOrNcym7EAFcwduOGHrtJs1bXkFWqsBxMMKsx&#10;f2R4uXF6Sz4PlXkc6XxFD8kUDLF5MrFTQddkTbn7kLv6clN7M8AxZf9FtQ2amQrhkYAb2+gCA44f&#10;sC9KSEyieM73aAJW0UpYMY+VifbVCmcuAptYs+1dZfj3JjHPtkw778ysTjGevWdIcCJ7LpNlkF3c&#10;xC9EHEzje88jttz4T/+dP2HEHfmKUhxRpB5tDrZXarVTa+Iu4+R+Q+TtyzoOED1w4P33P5gkGr2a&#10;UwkHDRaYNfRuAROYf0lVWiGMMvOKscfUust4vdNE+bDOBgUJRjgYL0cr7TXiL/Za3vMo9pgeD8JR&#10;sUR6VGpsE2Qx7MOB6QrAG2c5otoUqHBS7X/POYHK5t4IbNNtbYVYNpxzMZORBvT9G0paHz4uibix&#10;R3kro4fM8NqF1/LD4p9UxhNKHexROhj+tbRiOIHD2GlLlzoZNyJXJp1r1WIIr2r0p5ZoBwCLHeim&#10;5qECpI2UlxYjvwKqqoNgGDlcDoDJtodWYbHHRlUnDe88xPctrehRclZSqDSvB6ZLaTZHiDR7PP34&#10;0rVsqwPm2BE0huTyRw5LMDNi6Kl2pH9SXVscEq6z33V4eUe7qOTp5kGsALx9B73TmF3mfKYs/CJJ&#10;g9XMdRXADJc3r5hpCOPCxdzb6wjfaljRDu+xPYYXYcoMUSXgSh5HMc9F1jEQbXRCpSlbH9mD6An3&#10;ndABV4MF9taTD5ka9aSighhbLLXSs3j8VjWXLzGmjg0b8CkSuzIPMaStOIUKhT+Vq+7dDVXFcJiS&#10;G+IQFMazBXNekPp9og25LE0qVWQkkvOeG1kMexPsKrtlJIN9W7e8FQC8URpP+oEHwlmalP3ee7fv&#10;ev85muckGK6tKIXnB+UBMIhKSmlPUctCba0aUWo5bozb7b1XPrgOVpxqyzrAUtvU49yYePJQ+1Fe&#10;d/GoI6NWZ0UpfVdDzzqQtjNiq5cf4xttKykexP08zvJ1pXSrQLUMiy7KbqVYPQlsWHjVJnxyvvE0&#10;xoELJOAYbv3/Yew/gzxft+u+b3pCT/fkHM6Zk26+uEgCCaoIkaAYLFEUKZGUSDEq2AplV6nsKr1x&#10;SQ56YVXRLsuqkkXZkq3AooqUSBC0SIhgAEEQwEUicsZN5548OaeenuDPdz9zwCC77L4Hg5nuf//C&#10;E/az99prr11yMkjAA1eQWkhcdX7O5UhmVwcwcQsQfYVMTgBma+CidXCWvltSDSZ9KMIduaSuGGir&#10;oKZsIw8N6b774N6N2zdMaaD6y4KNiqkqr5+wwV4zF+Zd8oQLWOJFwDMtDodZBwSqCnNpOSwCsHXu&#10;kZiG9z/40OgXaQuTRq6tMt/K+aq8YcQ8W/7r6H94wphd0nTKgqdreJa38Gjgv9CsgVrG0WxGkFII&#10;Wx095ryBWs5HMi85Iin6J8k9CS7oqXGe4xC1bLASv2CHJed1EPvrgXgEb9sreHwviJLuaJTQXj3E&#10;ai92+6blUy8oweFIJC/Du1Q79cdx+Bwh0u0MoM708KEdQGaxdNDYn4XPAdUqD6tS+UXi4J5kFcTJ&#10;RUf+S2op1GNjz5WruGTN+2IY2s28Fy87fTwn54AlSwci50xqN86M25gnVXZf/vJXRE2Oz/PnznsF&#10;B2GLGxJk3o9s0/m1eEbapLCNZb52/cb7730wefgC6rRJAvwMYxGylj4eoIcjvn/c3n+s9bXrSzKb&#10;wUwWNJpJl90l0F9fkdicnm9orgHefn01ibbp3G76FUZ88gxxXDHFGbRhiNV4XsaSrcrml1gGhBXh&#10;V8BTTLV8dJddJRYcWVPA7RsdxRiDV6/duHr9lkFYMNkc7Uf58bDCcYJjAHq8FJOPCJtbdcuJTP+w&#10;JmAaScFNw2Iyru3VFqGNMbxcqf+afnhrTHKP6vfgplevXjWHfro8oQqcJqtp0U6yrXPBoupduLZd&#10;tZZfkazuk9OcY2OaFuRjJaksHU0ZMqU+z/aLv/hLbEFVovNSApWIZPsR2i9DIo0a+595n6iJGUk7&#10;+LnVpb3TmQUeD60lKiPoZEnYcbn6e/ylQZH75urF2de12/fOfv5bXv2Wb3/76u3v/Vt/58Nrtyja&#10;14Jp2BMWuec/e/LsscPHXPHksSOvnDsrS/P4+ePb9+/w4smufO1rX2dUL1x45ds/8+av/vD3HXxw&#10;UzNBQNS4awKVp8Hxxw6pSH147yE8BPdsyuVkGkPchtqwiVSDLG9vxCyKjR8K7mRZSVS4NWsuxJwU&#10;/aF33v663zvHdzl7dppE1+dtRr5WaX7F1S22idKht3ypDjtzZzoG0a5Tx0CxLYZSiBoj2mhTeuTW&#10;IrRbgV+V0JAFt7adAlaCE2eaEACN4XQd/VamfZ0EHxFXbIg9L26K0wp9pzvk0CynyEX+8PjoNxbn&#10;TF6or1D8yd5wXbiOtTB+CfnlCNnsw6AuPbucllh2ycyRB1DYPFwIKiNPpOmuJVpz4KCI5bZmJg9R&#10;svd9/fKtb/rO3/dtv+sP7t06LsQYCecVNE0Ao+dmGZuBy1aQMzhQ/TdXiDLhect3+f4rbbMSqolP&#10;ThS3Yp5J0cyPcqs8LPdgQx6awMatm9/9Z/7rfQ/vnzl28NjWxu3rH9k6qGV8DOPmZARA1X+WuqZK&#10;sAf3SmLUmDuhCMO2qkrKSz2j9Rf4Tpc2YSpp3oNb8IgwZVSUWkEY6gCsSeAhDaVtzZBOimY1KK+g&#10;xVHiJVgDJ6Obyp/YWfaRDyypbi9kHwuKpi1EEnTTNVgCtlxc1YA9W/Sw3K3QuSKcekPFKndCxb0q&#10;izJ1uoMuBV+m5K52hR7ACIEuSoWtPeSgAHrHcRF74uDbFuqUYlX3nxbriOm570jvsH6bCHVLhmoh&#10;8nml+nSjDNALnTS42Qd1CSn8wK9PviHFakPTgSwJhZm3S2aWbgpME7pxUGWo/6yRjf/43/wTEOhV&#10;pg/WnQLQztNjJ4/cvFnHgGjHhw/zknI6q9RB2rkDp+UD8lbNB97X2TNnFQhmIpOf6lggTKTO1cIb&#10;KjBINdrxovqZmBGzajEyfCu7wmY5ddAbal9w/64Dlu9ubaUNGkF/KOZBx4EExqUUx8QkzO5UwrQ8&#10;BXAeNZrH7u7tOzcNJhMxAGicfsvqrnZdzVRJOq+jRpyLykMx9bVQUPGxs4s1aNBr7XIE2y9ls2jq&#10;HcnaICjVHWGWERH2SG3yUTESm5lOTzu6NwTNboaMbgBTlYE4HbcN17BE2pI+uVw61zEavukDuTXh&#10;YZVSLPn2plPo/yIa/TCjqGBn7gfjcmo+u37tul/hB3BmRgOmRbUqBG7cuKUyx/p95dKlC0om8k2r&#10;SI5bVUNQflJd2B1Vw7YPdbArPDyNHTUw2CbxiMZKqIRMAyzN6NJItk0KvN6t2sE4+gbQ29kdCu4J&#10;Go9GokORet4JODsfVGlAdbXhmtULNlWjlcgqsM/u69XoMUyRcaDgGPFAT+sdpiiVxVD66BilDQm4&#10;Vfhh3AS3w9YjPpgUBpyXV+fUlBIBzRoHlFOjafMjrYKxEfFtFb61NUGvnZtFL8DrS8n5XU+4mAPR&#10;NDWczYertnukqFfzTHf3GPkNwCcpHXakrOYoJQxZsVDLmHCYQCzj367/25dc0gihlBWJbVXilbGg&#10;qW3GfQSWOkDRSyrwpD6S0HXB8qUvDjy4u3Prpqve90hL0CIceuRBZtBwBkp/rSyfSExUGT9KH8PN&#10;aCrMOMm7XHAFY6F3B43SMBijNhmlRHh0/Uua74F/MvACvGmCJFVYYSs1BxDJtDyLgm8d2fsjV1Ks&#10;OyFKtXZjhjr2psBmJwjZ85VcOzBxV8NYbwerZCrKvM5dEhoRCPeI05YouSjACMQkTXg0d9BP+RZo&#10;X/D1sohbZmfv0rzovEojpH90/dizBZ9f/epXWUnH9vKrCiEmgTcNECOb9VI1uo4l4r0sJ+8++ZZS&#10;KCIvLnVFtOTg1YMeqdfKaLbKjD+6dvUqe1HthLIfOstTElaAlwEdfLcmm7nLgjXL28ONV3349q27&#10;oprhrC5J9w4VRn9OhBTMlL97jOlse8C69IFJuCv7KYkqYlUyw08YD/jYV7/y1frwPosEOIdB3UsT&#10;ehnN9OIHfWmp6p485Vbvv4cZ9IHSW63TX7n06plTJ4Xkkk2douOnDooRE69nvn1byP1hB/DuG2+8&#10;0RKaipeA1sxUOb1IywdSLTeWK7NaNcXKwXcutvandBjSUZsyz6OIy8s4eEW6XN5f/uVfvnlD8qEI&#10;T3LMbjJgzN0cAaVPJ+NXe0Fj/slPfNInJTeEN9WZOUe0vi5Bl5mOzdjpa1secbyESZuKSdIuL2fx&#10;+OuIPU7WEM3jSw8iVhLDGEqj6f7p0xYQJrelHpfs+PHCiUo0S/wmfkqKM/Xb2ilOhnZaKxjDKvf4&#10;NBF1orzChKZCenXHg5x4EMumk2tbd6ITcD7+hHVlTDw5BIQ1oMB7/caN2QjJ2alLKS7y+Vhb+Zeh&#10;ObQxHt7HKWNLjBVzs/LSXseloikcPjSi8E5biN7pNl0AUCQ3C8ZTGW01S9H8qLxMV+Vlr7wy6+nv&#10;0yjpmKu5yKL/Xbhwwdjxw3yHpVoxmFf3okXLd+5qoVYtx5xDqzOV0aiNz0Sz+evP5NXrPmlOzFf0&#10;Qu5y4AV3dgo7uQqTcTJK9Qsqq1/9j72Z51OMl38zJMlwtyu37p773Lde/MZv/5V3Pvrbf/dHhDSq&#10;Gbgr6RbUbeCIVYowppbG3lAHev7MqVPnT+3ZdKapZaqvhWZBjstz5y585zd/7hd+4K9vPboFPrNz&#10;gM2gvmJXwqf79tBxVv59wK88c6AnYgRfqJNApJrt6sHw7YcmZLWxn2xLfpE1aWvM5kqHbe++C+cv&#10;sHhWV9149x8Qr/amWwf9s2LF+QJ6WsMrQVdmbPybQSrHN59igyFbFeOxMI1yChwpa/mW0avJ6c0b&#10;dv15woOZ0xGR7+hNgcAGnlRSeMooXesfqq6Mz7nDRFvS5ZRGoWGWxLpvK982NXew4yxtZRXV3JZz&#10;3t2FIKhVrO1gKnP1D2B5PNIUYDSnEMMO9WoYsnO3b+ElEr2s71/VHTHT9BkPhgOkoKS+d+3u537z&#10;7/6m3/bP7ds+zhXn+vkAH6eQJnmxGNGTU4lUNIpnXnGlaFbSZQ3VYp6Nuzn1C5Pyetlr5H8c0rxM&#10;/gAHTa6j/NaN7/vuv7R78/qJ7X3nTx568uiOp+C9U3xFY15JORNvABn+HXI+yZ8Kcasg9S6Sk5c/&#10;1P356e2bYlpZlMQ2hz+fH+qdE8pKK5XXlNPvOPCAQEOkqxE7Tk7AdxahPbj58aNKOgkmxY2MBcqn&#10;GjHx3TSrxscz6mw/b7m8Kv19Ce1pgmldtU5GH6sOGVM12nn3/MW5CxcmAKsoouzJCPeNP1aMN9t5&#10;EISJtOMcTtlPfPUVlCj6UBm4BKNHbGpxex2+0aoH0O8yUwXr8rUsmxJBn6zldFSsXRvhjTfe5Br1&#10;GJUcpxa7+qcbGQ929fLl2Qhdz/uepNRx6vjJUylfPNq5D+Y7d+GUUGfjP/k3/1V5icqItzv4U+uD&#10;GWzorXuYzRzyzFOsQQsh70Lrg5OnFCdFkx2BoIEBzorM6FdYKcw0/98TTDcakspVR8iXgXxyg0aq&#10;nCPusBzAQH+6tDvbhy90KXJyMBObMQVzjIzK6EWOtuk04uBsPbTyeZch1dMZIARXbr28257ONmt9&#10;Fi2UR0MdIeiQMGMrWevRNPtvmY7n08RN3xWRdhnSBQL5gNmYvDD0l+ZbCc/FSvJsU2oSahXfvaKd&#10;A3ZgzMthn08j7/zyAfJr+qTm/OihoycUOii4nNrTUvmJEMQYNuXGx63HiY9fuTJOcV2gtoKH4Y8y&#10;zb5vBTOjg/pB2QlugF0fz6FyOM2HhLOKjPwGz1Uuy39eHFtHPLUqARZc6s9RoOnEX6nh2TOdhX7M&#10;mfKLH3t7T0Sq2pId3M+XqlKyxr1ggAqI04tYMPNEiYI3/TGxnAP7RfIjOQZMenpPZpnA5DiyYxtt&#10;3bzqOjePo2NIRbMrJIjKVSo/4MhCtjD4gjoY+TsRj4XKgwCnSlV9gvKyy5UchCMlcGk0BG/+G9Kw&#10;pZKcy2jdolXXQNoAcLlc01KEXDrouAWTc2jrmrVmthroRD1Wf0t/xtoMSnHxoyYRBrZwkclThdAP&#10;xoFjmWccUD29BYxMQRESV60JSV2HMSx7Ons4cSfbm6fGpxkuVjLoAyGt6YhrntR1EgUCIVUQYBKo&#10;Yfwu9tSsTdKU3Fm9pCzeKWGqxtfsMhrgNS9e+cIgsBa8c9bCXt2APIv/KxkW00MjB7kIuZzjdS28&#10;d8+OM4yVpgxEsUSKLC2rxwNP88o0TCydCsoHMohiXDthvpdimHUePxp5wzrDhAY5IdRERdgu5z4u&#10;b1bbOvlYOuL2q6+8Uk3tiP8WSk1v8ZLpvVRSK6w1a2hIEyzj7jhhdExvUYUSrX3nyT2ev1geIlgb&#10;DVLFkzCDqQ+nV5MkUZBYvZyN/+DZaJO3bjuT1tESs2KwplVMGT66tZ1MHy7nnhI7/m5owo0WA2cy&#10;44Vzc4Yu2CK6c8oB9z/88EN2nwgyjzmUKfJX2U6JSnWieahASlznGIzPBFH1t6EWeKy2Ucn678c6&#10;y4cPlyEih6CVfg4448xHH12up9ZGmg1h26p0nu7q9lPRyEhFjVPOHpM5KfcrZcGsnzxzWvgqMDL/&#10;0lVsX7SN5wCz1JNqFq4r81aSFbQTHRBvvvWmMTQUXPkoQACR0Vf5dcpT1IKyVfuvXb8+9P3CiJVr&#10;jX2X/pKTW/Kwdn6pafVwSdbTHuBjjRpKwn2ehIKIWNjIyLOtDNWUukYxlcnxbKoyvAucdKoRhKzt&#10;QVvDvg6JGBF05tsrzEG7z7qeCDZ8T04luuNQs11z7VBj4u+TIq6ecGCmrJyQRixtsSuKGJ5hxNDS&#10;cRJBMZlxEXvTGiJNgUoHxHDA/GmF24b2pg3SmJPYcSxSvJg68k6BEUYXesTxW0JtE96nxT9KvsWi&#10;J05Z59aw4MROGWJe58SKi/oMZ3HacniEBW2MW5Or6sVt6v4y5EZLwMxaG57WajGbtkmBw2NkkunB&#10;VzFqmMigroLPVP7cyDP6hqBiFl61vGWhqX0EqkzNSPWfBY9umQBM7degS+mJJ8JXDlo3Cdmk0u43&#10;b91gf5mUqa6qWDFCcBTFlzoZpmPxeO1EnykY29CNTT+ANP2svRDS6cXhLpboR9dv7z31xp5Tr//k&#10;L331B7744x9du0mlHQbh6YWAcnMh4no1J7G89+ihrVMyxKePbh/fpnVryD05G3Xt+tWLr5z/Z77j&#10;N959+1e2Ht6aPu37BX5sowA48ydhLi8qv/pAo9u0+8CvxocPaF15ZgvUuwQYjfVYJXymw2Hu1Szs&#10;BcBxZoyMqzOJVqlQ+TZ8TW0A27Htt/JrxorWJNoCaNEmaNRpPcWHhUyezooabZvSsBJo6Y1GJhx+&#10;71Dd7E1rhgla6bLyEvPjYfoV9ix2es6oWdee9SiHuIT8lM3E1CgDGcoy4VT1Xcil+aM+xtHKyg0v&#10;LviBJdx9KgisF0qtctIS9NM21ID6kzwfAcYRzZsHoRipuVNtT9bJa0/ZXaOmS3cKGP/0o5sPvvE7&#10;/9lv/R1/YO/2cTvKFuH5FZZY6BPPZOwnpOmrIKejc7HOXiZq+vs6UV+GPv3bfy9DIb/1D2Vp7B3n&#10;fSdiimMbz6Vw79/9ye//vvuXP9zaeHLuxCGBLTCHSTNx5R8Ifkjm7zwGfjkthDTe3lnx+BHoR11x&#10;PQCxvkGKkngeuQ40cjuLngfQrLCknEmjN8smWDAPUKqgroOcUPYcRcQLGL2S3onCU9XHfwuJLhF3&#10;/Bj2XJXeo0XJk5For7NxaYNGdUoMJuirK1R38bdp/JKy1II5QEsMS3tqiH1DVIFkVz27CmWtE2Mc&#10;TyLaaNIvK4ChTl5dfqjlaJQPYjthVYGHkGqFkQuwW0tujmn9Km4x44shnD7TC6n+Ky5Y3KAN7rOn&#10;Z8+d1j6Ht+6t/ZbV8v5777EDpfjGezx7LvzLmJ07r6GNrJdcDW7Fk43/7H/+b8lEV7VchfFJnnDZ&#10;gAN7t1RCUYIDfY1gZVzAyUd7JbsYLAcAEuN4HjvTlrMeLVR+qCWEMSIlxCbBOepLAH47e3aigiSM&#10;9VAGFTpskBnIyKw4z9jFIpjG51Z5fkzdskPg+Id2eETzAwdnoTiXiyynk0COF4wKLua+esk4PbOy&#10;XeQpDhq6EZREUGNzMZy8OOjnjRuUMcHwG6+//qYrWCJ6HoESy9mtkpW6QZftrc8OReD9SYVWnjiB&#10;B9zUGQ/+SmztkHdPrsQrpHD1QF/5DK7uRebuGcjjye5peignTy5veIyLstd01VYJXaSUUnspJnt3&#10;y2WWYBVBHWyP1OfvlZSvrOjQlpB0GIqS2k8Pj7avp3JirSho5TpZcF5pyrbUoneePryv03eOL8ti&#10;ZbmdDFK81QlLOuRKQcKiOs4H4C/qG+JsmsXOapinaU0bENc2hCzZhpTFR9x8srdFSOA/syM4nN72&#10;9i6mhO39jP/EaNn2nWqJL9l46Jgc6yrmHaDGjzUf6eCqTvhtFWhUxyukiWvLMUmSNbwndQvvOMCV&#10;kIa80o0xkYHcufLT02CQgMq30nVJJHrfHpqdu2mLWc+cRV8pMIJhXhT53Ll7mwsV2D8qXm3g6JM1&#10;5awDVZVs7r7f6WyPeFlHHWeiBoj5xKNfuYpAJkXP8XKi+PuRxG1KekwBA1B5scEzv1HakoWgLpLr&#10;sTCYTEmdc2LE5YUInlO0fGiofXPMTaxkViUaVHrf3dSt1Rv4bT9asEflTSCWUfqvffZ0Rgv4qL9C&#10;dNuyfNkqOVUsgZIbprzW0VOPxCV1TeNMOGF8ONsnbcq4dgf2Kh7AW3VNc8TkBv5NYM9LDBSI9lWN&#10;3JRxF9LYKSeOswaHkrsAdopnbM3p3RbKNA1Dh3Gnic1tHuR48PayU1NCNTqfiMx5L73B/HG1jAvL&#10;4/M+iVPBPjJKRnaSqGkEewIDoqzBjnAXUKVxdhfV3n7FOQW1MJBD9ax2JfJD+zBvQraYbTW8S9rF&#10;d7jXpmIt8gmXNNNENxJllTDpfNisld4Cni08+G6wx4CyCAlsvf0oTlahbmomoXqSeXECAdCYnVSv&#10;z5+NTrObA+RqDAhzPxo4ey+cP7+qg0zp0WNVeUGhZAhor0dnfbEh9ZjO7z0Uxz0Amhglyod2d/Rq&#10;r7AqsC06yrRPqPxs0Q84ZpKWHd0t9ChsJV7ypNMY8KK5trvPEDWtf6MtapLSnABjb6IRo+0ice7y&#10;L2HQljXtkNQIp1zVfow/s1KRkynhKgUf1A326RMhDVenRmJpZKFKJ1BpAPMRH1kzV5y158/LkMks&#10;bdb0bVjydWjR/w4MRPMXc1pGcbLEshmxcHeiX0+aLvQhsGxOaJGftVEgMaQ4639KG0NwivRrPl2K&#10;nlNi4yx8J2MazpVh1MbLtOpLVgFJtlHFV7VVAipF+CMSViLl/pRrw6cjdUy5dnVcu5zyLSGECbWW&#10;UvCbCuB4h6oFqr1pxieNWTmOcVoJ4anJg1A+OHvm3MWLr9iFH12+7NFEFIN6DCK1colME7m8ERhY&#10;h1dij8C46q/SOM4hoIqZs1g1uZVmoy3xABaGZnp9/cqBp3A1VWcJpzAgvBzX8cpMjbdm1mDzxnn2&#10;fiX+C6zBXwOZCR4ZsfJaKERTfXTh4kXhXXzNqZV3jkJEvPqVyx8x6h2pyRfUEz0fqmKSLjhQTiVJ&#10;eRQEAJplLSk8WGzeMpAlJeYsG0eJa/PRtds72xfv7zvzAz/+8z/8Yz95+QZLu+VOAvrqmlYbBmoW&#10;AByMuK3N08ePnjh34uT5k/gTXC9W8cMPP/jg8jsXXz37+3/HdxzfvX9oJ2V/lsxx5mhp4yjNf67f&#10;yu7jBzv3bt3fLCgumLNgsrpVkWripyatNIjpEUKPdD7gApFkyGnEBlKEfywf5jMO9znuN3HPhlQv&#10;gPGx1LRWgWjxzJwU/rTaR+ixLZDPZ/Dxl6LU6oyU5WXlAnQOyCapcO40WWipiYYaWwA2zpJBi9g2&#10;u3vYff2zNPKIVSYOSconvnFaQYEjD+8Dp2YkBBKlNDNEU563oCuri+8ylZbzcNL72LxTDmrld4JN&#10;cD+yt6uJZI071y9mSTUPwJGbhGfFIcF2O4fQArJbVdldvftILc1v/r1/bP+h4zzqln3e9iKQFbh9&#10;HNIUcq1Olyuk6TMriFmxwz8U0vS9kgYvr/PrIU3/HkdIcXiVt2E8JvTxo1/44g/d/eDdvc8enj6C&#10;o8/PfcgzspdTcN6zz9rg4QgchT8P7t0RTj9+tOf+PcCBZkT1DwUGCmk6RJRjJFRUAseAVTFZ1YBn&#10;73CxQgYAin0i0EAAGneO2nBR7tDS0qAymgafvRrcPPWIkyePO0jtrSJbVQkbltnu3fuPYb829RRZ&#10;VXZSXm6EKIqEMvwTJc/YlBwbQaPpCjgSLrkheAQjvjfKe6NfyrPiuCbUwQnJ7yo/cSNAimvelhwd&#10;sFHnsn25dvzMzGxZtTi0M8J9pIYQNRUPOSofPvYEFAKTgto4yPTVOXv+OHlwz0Fs0zJyKaZF5/GY&#10;MiMpxH603aAzemlC7izsgZY3/qt/53/h2pwAh2ueVnFCTfEOgLVrFrGfUbty+XLZgJoD7L9y9ZoT&#10;QiAjM+6RhVaI1Jb7m6+/yXxZuc6Ms6fPGBZ1S9dvXBv94jgSq3rExFTMeovyehnVb/7mb4aBBQA/&#10;X8u9sUxaweZMWjRy+WTBWmXwZQbCEctPGt9RodUTLwaSdPDPsYe4Pw5x3OLUNkyZg6l8ZQVtwXMW&#10;M1Dm6tUbrvz66284Uz3Mz//8zxkva6Xwc7ooDiuZVPwGLiTa0qc//SnH1Sr6/MxnPvOVr3wNpduS&#10;NA7YepA99usXfvGXrt/gDmrevP9zn/ssZ9K9YSbJHlcf0pWnQyLSzsGR56rLkrkkz+fAGDCm+Rvq&#10;FA1T8ZtCVSfcc/pLluYcZEhobKU4EbPZwTPI6gSFRnXkXCsYsA3MFFfSHXwQfdMeQHVd2R4ugvPP&#10;aIPDX67X0usloC2w0VtLomcx+41w9qO8YcTrOTWr8fU8kYISPi75kyO+WzjEUZz2OeofjtKY8k9R&#10;hUys1hCe1BiuiBECaMnBkZ0GTkqh78ULmPQna1Ibz2od9jUl7I5TiV/GeRKDQ9xMFzWZlXKe04hk&#10;UMMRhFRu4qtU+EIr+c00onTtu4ek+8DZww9w1pbJ4bnJYAI43c4+cYWYk1MSMIqR3jwsVkAeM3iy&#10;1oOKVXTupB9fbSW2Q45XRV1ND1/U3RY8Zkh9cgqF1MD5YW9j2fj+SG8nv8tGTIZh+nVNNwx+0xwG&#10;OVjj+qeD6fMOmFpeDCFklof8EuXf1Bun8jJcJ+9wNEAzJ9VaaM/Sjf3Dj6anpxLZpHW5ZIYrpGVo&#10;jQF+8Wj3GCNmRcbGMpbjHopOtXCV+mmhfHC/Q8hjc0e8oGGvCEF9s+KrqdQzJlIuazXmt+3fPHf+&#10;fEd4xu7pqTMnAQsjjPEAL9GDJWvmKI4hn6vHKU9MqSyqtYTQaBi1VIfOBjHYv7AJxK1qcOvwc3KR&#10;DrhNWDQ1RB8U0NFgRgRpxtOeXYKweRK1q8Xwpse1SAm5CNZZ2acqRjoAVzTC6A0YPxVZ08DR2vBg&#10;2G7wJtJN77z7npfSffK1S5esQU7RRx99aPUVxoJzhno3vdU7VyaqwduJmhUKBVtqKaiGrHu01T2c&#10;404FD1+jjmlwZlUTHQ7MqwEe5htvNffJSIJxOrmfy0gcTuPkZkkGGYyeuXxaRxV0wFgwDgOVmW5C&#10;+QmnwtXg7afPnqlFd3kvMX818nUcv3HD1DvqnG3WtRoPCTvxjDMV40hMyDgZOk9nkWKGm5rFe5lE&#10;QIqOwtRBoKbt8ghCrlyNR8nyTEaU0TAd7DHjyeOyQhr/wspqfvy/6F7E9I5j4jhx8tHNn41mNM21&#10;lAUyXKhEmEGpqwVGegIjX4/gLr4BBmIdpmo/fib3EvsBmwATNSMxeZ5OMQmQO1XyvPXmmwLvObb1&#10;JOVlQceeXnr11SULsVpADtkmk0IqwTjELKZDDXMqsaCEepuaYW5UNLyImnGnqhiu2nX1qmaHIWh4&#10;ZdxNdt7DoIB2rGTksh6eYVFqS6khY3e+IGVtOmQ5BraM709MGmBRUvrIsVpw8vIDPmgzVmcnbvYY&#10;UQSHYznmZYMovmke8CJ2yiIUWS/w8Yhno8UUW/cW9LSQ5vTpM0z0VMhUqObLrU2EORKrW+ZjZovN&#10;hi+ZcB9ryBtIT2JjozOLAzS53AEfaTDeu371iu43Rg1CcfIEnLuxVQgv3To5pb7So5vanrCHyH7T&#10;eiODUB8I3/EAr1y8mPb6eAtXb97df/ZTT4++9td+4Md+7Cd/9vrt+9ZFrrnCOXIvMYpPoEtMN5GH&#10;otJXzp9+89NvXnzjlV0ybeR/nu/lw3zt6186efrY7//t33HxwLPjzx9VqEGVy3oOUai94yOkLGP1&#10;bGP30VOdJjxdPc2e4wXU3MOKFY2UjGwf3cfIMG4MmjyJ5zSb1mTh1XDJBDq2v1+3F+xKUzNLS8ap&#10;wtQ50V+WfkxMQAg4WVTDMinKXPWM3ngDwZHk+A6haaSpaJGb/U6B3ack8m0TVvHVV141mLC/zp1p&#10;5M2wt8cndZNXUjCZGNouWAc7kojZcCWgM07kDHIdh5JFtcCsK08yXIA03x0c9QdPvmUv0Ozeg0d3&#10;wLrTsCvLFuaRmzvpn2ZyiYPn4ClbP6GqNhlo08oqsvbpYpinadbpPa/fe0zu7Hf/8X/zwGHscYqj&#10;bZLsWy7yopnFPyggnjhpQpUO5JeUs2Xi//8LaQpoelRRXVAPx366sEubPv7J7//bdz54d9/uw+Pb&#10;e3cf3dnVUFSEqwmsPqpUH6e1gJWGLIguqlJBOgpzhRcUM4h6Plz43gMdExi6ghO0nbFj/j6R+eSW&#10;pudBcWZEMtaywNO/h42S8EYkPhUvw0tyTDBP+XyYjrnNTIgAmJLhnXGW1Fy9eP/9y0exOU+eGDUO&#10;S4gIQRpiK2jiaph2hsg1piQv8lSqJOUV09aS8ZBxCYxqOTayiw9p7hwKy92qWnKOzpL10586d2j0&#10;8aSwIGT37tWCZqkRuDE4hjFkBpkg+JEdXTEFGYAH99WK8zdsIjc7f/78G6+/TjgGI48SeD3iyicf&#10;dXIboiX0zNaZfw/f4j0Qrmph+Ch0DOC18XN/4T9bBIzmfnqiWRUCm0UGW/SGyaOUSIl6MSVontGW&#10;sOen0uxeWVT7aqCyh+raQyUi9/upLe2/IIoA3YKy0VYda/XsadXb9UZNNVJwEqFWhrdKkhc6oEBx&#10;h9Tb+pBE4U+MDHmxQFtoNrDdwicQwHAR3GrxsjrU48n4v2wTNlhZ/h6kEvPSyjP51YZs1t+38ok4&#10;4hFnpyqrssV7d27DfDl04pGVQWqPJsJzcjWuNF5+fWTRvfo+2SMphbATms5qV2L3PxXM8ozaLcoE&#10;RyrKxvb3ysJKTB1GRBmhnha0nT7yDrUOtG2rJZVwrD9ra4LNkbYxqgviVds9DLR8f6MBJ3R5v2KO&#10;JyIYekXZDEvc8rob19bX9IS2JkeJS54kAuvMPD7VfXDMpL8qhZ85jwJb89DZKsYGTd0Osuu80EQy&#10;iQuNwECxED/s9OmzQwDNAp49ex7oW1cpcu5VNCW5Ujv5eH2xGjpFdVN6hJtbj/lkcwdPGk3npRbV&#10;CnGRUTbDZ2jQ3cj68vdl5gQMZRtLWW4HaOTlp3oZCjUcBnYpPbH0rG5L+rHX0ZAunDcX8mrjJlJS&#10;OsrRtBRT0KpJM3VUTUj4FlkTFwF5yMe4utlZBHHv00AlTRN7KvpBtmKf/TAkvs55iWbX9LGkrUqp&#10;5UYsJrrhXbCoo27g7Qqr6hvV5kdPb+tZIW5XwFQtciOwulABF8wL0zMinvucCmv9LNdwWfpygJFk&#10;EluP795BOdJ3pfiV8+7V0N0ub7lPqmoAD0vlKZ/GQSgOYZg4N6Us0sKKgLpazvmLhzTa9pTt2dDN&#10;gdQWWyz/0h2Q9TzaNVbelydtPmUkvG4UNZyf8TxMSuWM01xj+jlw6+svPkSal8EzFtiCnMnyyfBx&#10;UKwl6zv/bcQonYjrgI8jNxoMuWvjHgQWrC6EU9WQqtV4/APH29oqhSonLbE+DYj8IPBy8k3CylJk&#10;Y6yssZU035J+3L/5zrvv+gB8yFgZ1OErVtoXl6OmE1U6+nAlRFOkL/BA53MvVS0jfVPh3+rIPsV+&#10;8dNKslUruV3hwr0siUBiOknws/fZ+8AIx1i1GS+xBkHdqQVYWACDdRXRGbdipJHkCu23Haa/uKmU&#10;4hZtGjU1BgVvHmWkXatiiIMEjumrhHbNKA9inV3+6Erx0nxZeO+9+66jSJXEpUvnp4QsYNki91Q5&#10;pvsOvPfeB9ZhrcaOn0z9JQJn/bYtm4nrdiBEQYbJxlBPKVGpLERGwnN+4q1PeNMPPnjfyFipi0jo&#10;LRzEk8B8zs92L5CW8FLMYy+viotJFCdINy54gZp9YVsdPnrU61h7a/BTNU5j5mlFrw8e4b0pIvXX&#10;NdROymEMv+CUB28d3BSyrnhgpO+L/XwmgZOOz5uKmJV7R2v+eIeyKtx9A5v2ZtCDgJwsR/klu1Oq&#10;v8jgwQPbSirDdEjgHz96jL/LKXDrcS/jXDHjbpfpm11mSa91vtbSaKKkIJKNUb4wDYIGMgiLmUAI&#10;MJRagy8+ynDA87wn2RhP8sOPpErUvu5ZcjzVBk59VHHXtJPy+sHdQ99fuSCjN97tZKiOROxcZCpa&#10;BrKvXMAlzeQiOJYJORyum9wIKVUx7zrVeFhhkwYfXKaI1Fw5rJAaEu29csXIC5tZ72Tu2h2r+hz+&#10;qq9LgdYEYnXGm4K3Yumrt++d/NQ/dviNL/wPf+dHfurnfun2/cdEnKVOnH2p69YTebskyxOybM93&#10;H90/d/rkJz73ic9/8+cfg+B0/3iEoHX77Xff1o7vO77hk9d+9eeOPkXZTSfT6Er1hGbAIi1zLIM9&#10;+46gsm1lftdpaDvnzrLSI6/c2pv6vzygrYj3MYsGnJoypRERIdfmgjI70ddrKp/kNVLZnr3HjsrC&#10;pb/vP79YTpVq0d59DveMWA+Ttu8CX4TlvmmGAKATAYb34bZNkjhkBNlJcIuPOhyKtEFcfCSInnAz&#10;pn9ANYfmoacdPMILuEK4A6WTA/sRZSPJp30qO9oOnReMDr9Yh6YmFGZgo1C3XSmLIDxXHhpe9M6Z&#10;89h0dmjHcdnREjVe0ISOK5htH0simHnCueNUBG893fO7/9i/8U//0X99T0WhVnhFukUt2e6KZubL&#10;1aZaem3dyaS/5HX9ekiz/vLSx32Zt3mZxPn4My/d38VPm/6bjCa/4eCz3b/1l77rKz/70w9uXjl5&#10;aN+Lp7xiPg8PLfG5ydK8cMAnj66s6GG1UojzNp2f15hypJ5qfcmlERtHeopgHBGJFo5dMOFoHMtB&#10;vobz+QATRX7FFZjHoX4kiBobqCrW3qMYuK8ytYZu0ZRokXMSavlw8NA9wu45gZ2Ei75uYNgiu711&#10;WHV6RLIlQuO+LKVnY4THVYDl4sXgcaH8FK54QvdyPPknk+7nC7JZGJwxy6Ufb234Do9Jb5rgFbHM&#10;dDc1HZ0xjqOI+FQ0nJLGKA/3YDvHTx7Xr8wqtOQ855WrH6YndzCHxNNOG7qkvWQsQ2lrTc7ZExRN&#10;IcXuc9WVfgTj5bZv/NCf+VNcRhaE0Z86ewFcZ1ovk7x8eVDz1zk3elOLyJ6/WLeNZB+toRF/qB7A&#10;Rl+ImqHk6dmbEWmxs+LY5bD6aR7ebIhVLdCJO9f310ompDUL6DG5if7vy669SA549fgugaA/1KGj&#10;jWhsDSfao7jU9fgtvAbd1TVcj2pJA1LyPMMBMKI8TZ4OIsxDUmc8HW+yNTOpQNkXujtbwxn9kYq+&#10;f/c2G1zRgTOphq85QLMPqSh67458K2Cq1fkQlCgUXcQOMoCVaiEqoHzZrtNt1XjWUZXHOTAC1Amc&#10;6Xhw8I+FWmf2i8W5zzUcWXqvZdwdcWzKUBqEkXkqji8G0cfGmX6qvlZ8MVyJFH4dJ/ZVeo+p8YAd&#10;klB0jwgPY22nRq9EwHjtL00EyuaETwWQXooB4chZNgcPb5H1Jypge/JIeOewc2mW2HYYnC9gPwXi&#10;xRiPeTYIQsElo5Iy0sAP76GtCXGZbOudB+YurPuDe0AlWWohTQ0lILlxWXT1FIUfVBZsrlfddoiB&#10;i/PyXLkbVXsdizSc9WNQ0+Jw9swhGmmDaQgwGCaGrRP7fCPKzWRF1MWetqM8jGkxRNMcgDPaaVmq&#10;oYom3HTBus9bZp0XSvdhGaNMUsXOLNdV9SSfk1CjrR6OVd+PnTkk0i70YfbdN72Ee62u857cke+3&#10;PJwpBoaNIFL2rqJ8/Vt0ralYP5Uqnx+BwlLAAoMBPArXuFiJUKEvFhXcGiNVPR83sdTAUfzaCHMJ&#10;16y+vAYH4zYZwBdejB+jNBh1bjJw8dwGVc+nl32tHlrhsE5/s1oqFmo/HgxLVM1S9NLyMaSe09CN&#10;GwxjW8qMxRLw+KGRVDy2oriIefv3w1sESLP+HZmNoZTOCiqsCkBAChxT21PeOll5uIsCwZV4EaXJ&#10;uorpG42VvJqKhXTt1nqwL0IwR2WLtTH+PCNnuV8HCgapOGmOHvPRlwDY9GBeTB4B+cswTAJCYzvo&#10;QxXb5MsLscwUzyxRtXzAPenaxRbAn6xX6cDJOWrl5abcyEgmADC9lkvQX79eY/Uo74eIn8NhFqwz&#10;0Ap7EtUlnuTo1HFo6gkbMWu7+Gtav/tYjzEyNeIfjoUpFoELljwqcxsH+GV/veRlvbJo2b5dkdLo&#10;cZ0kGeLcYltkg3sXs8ngT2qIJc2/LKbhN2+Wrtp3QHx7tYaGe7FPc+47TUtlHz180DFqdmI5Vu4S&#10;B1j23q/82q99yaqTXoCOUy+Y/GLFTksxckjX+7hH5QxzenRPR4VF3AMx7nvt9dchCzx+w5LmfNJY&#10;03g+yWpRbvj3y2bNEvI+sKKdCUdXSAOVjLUyEJLdNGJOVcmjOWSUxrEQAq2zTCztZS1RuZretsr+&#10;mkCtkGZlbiuQG/Vn45N6cpIm25PnuQu517HkKZym5Fh9uMGiq3JgRL9jVgZAHDk8dNYIorOBoo+6&#10;QAy95xtsBeoVI1I8XN9SqzcGrPsGRpYu6EfpESm5nuh9fAsgTpbthduXHsjF8AqW4pz6bT0vVAOD&#10;/fWi45PeuFnFv28zWhgc/F27I/rcsE/HxQk4K72ZsEcpU3PkN4qsrMM9fGiyY2l1BFnGXp3W8s93&#10;NvY/e/xE+OFdytyKl9BR4I+Wbjjms+eqFscSQ39CSHOLB31gQxber97T1UqwPyA3D8OewuV797xy&#10;Ezpp5ArQq8l2NIQ8tllKkhz84Pqt45/65iOf+MLf+pGf/Kmf/+WbdxV/bglp6LnG0a/X3EHSrRIs&#10;yPGoyRfPnnrjM29+8vOfevjk4bSaeyHO/9JXviK+/Y4vfOrLP/YDh5/cccoDUZvABmdD2EukWoM3&#10;ALoCC9LguRDCOgHnEAcxhPiYVUCWPumgyYSeOOHVUsDDgn7GNubtiNKjA2wKBoZfURFSB9aUo6sd&#10;r7hlKMSJ7lj3Mu1mptyjlP5jzbU4LaGNs2ivB4zOrEF3HfdHto6ufRTTj8zuKKOs1JAN5sqBYFvb&#10;1q79YN+FBE2xrjdNKXhy6cD7QebDfRbZL4bkwSECLN8lWZdRmo7hmbRX6h3scLw4nknweZS+Ic5Z&#10;Tt4lkhKhnbw1Fq+14PPplzhJ9aOcopoVtDhE7AKpixLVz/f8U3/kf/q7/vC/wnglwUgpKTtSSLPi&#10;man68OE4XckCDGGCm7eoZ/9oRPMydzNY1j/8tUho64IR4mrYs5dxrFHQi+d/8y9918/98A9de//t&#10;IwdeIPdJ0bAuUZYoqmhu5WCysBFYovCa5YZr/oMo50wuIk0arYHfJd4G3Lez4mVMoqb2Ppn6UffF&#10;vlEyzb8aug19ZwUtZRbYvSmZLgCemvuP247VT6XAX7JrSZ5aRaRwp7CLFam/wmo/OHyoJIin+rdD&#10;tGiEGzchjUEtT37oEJ/m8e4jLXyJU/stw8KfKKmiRoAIzfG6x5awTYQzuqknSSdzztGc/KkCHe7e&#10;S86bQR2I/YDc7Jmz9CrOYmmMyBm2GFxBkSF6jGF5IJpNyWDzwNWrH2nvw28cjQq4RriC0RaxFEDQ&#10;U3+iHzoGlQS+Q1PugNXC6VX98Xjjv/n3/+2YajuPAgapuKD/auN1tHR27OTJ0VuafHRzIKU4rZHS&#10;YnPedqhMCerSuDRFZnEsfHQc/y3hSMkcY+cv5tIVXPZjSfUD4vLR6kjkd6Q8k4ux6CcXz3i0DDvt&#10;pwiYuh+I0YaaHthkVWoozu9JS5fKLS7jg3tTf3vCQVa8+GjHaRHpKylYQmoPLl+50qZK8O7oebCc&#10;FN4DJBkF+sl0FntJyzZhEa7agEJq7mPaLHWzmXIa/kSiXnnbB7el4UQ1XH88tIFPpsvnEQ2ksbdf&#10;IA0jK3uLOq6MiJYpasSGKStqsjn9esIRIyJuVRHbcWWnyCz+WX0czZ3HabBM7ZelkBbc8CP72Ib3&#10;uvf1r78zOyetjKq3t8dLrtWN/YbuEgvFqofNONy9SOJIKoP3QfoPjenJf7FHzKjbCmnMwgqWTD/4&#10;SjWQUfWCN25eH7ntVKEDz9IvkL6bTPj4hSzKFFsLinSJ0Qf3LlFIw5tYU8WvwLb75sOH6UlUD0jr&#10;X1WJRhNxvhJlQBidoy4aG9c8ICJNnoy4iWMV1t9TtKSYl9Jo9FyjYSh+XYTNSjbjPj5kwk3GWGju&#10;MXxSGMDKTzKdiScCeJQRAW2yZDV/SHvCNCayd/kySSueU4ldCCa1ElLgEYXqdpdlsZaqXYCWEWiq&#10;mXfMAR9YDXG9gqkpt2uc6wxVuBtCPCre7lK7hYRuKwJZh8f0b620zrbj6wwt5wCkPFc7HYvF8mo1&#10;ev7ahx/QDyEwYsp0ytS5bHqoZ8669MmaiNvaCeCm3L2572nmi0DNPQxZO+XUiWOjDyEkyGZ5c4dR&#10;/bBH2MTuKHWTpxju4HawY/OVazuqSmOXk51YB4SBmKqPlu3HBSojNFwSPXip1h+ph+fWLEWEEpnN&#10;r8OskIbzNxyTMA13dvCiqdy9d2cpRnDc7t2BEXjKILIpRZDKf8Sw0p9ZOMvKC826vSdOnjLuQTt6&#10;39MuZXG+8uqrQ2fNXBb25DFX/MrPq7B8qOq+eJyVdAfcSCt1ynNnPTAs6BZJ1hi9KQKvdFDreEBQ&#10;MYaR4X9OGUl5PCNgUlgAMyKPMb19imAmk1/F7ZKEXgU4MUBK5xKKkRlm5cJxPLxntQEN7+Bz9s0j&#10;QNqQqja/9pWveU75QM5fxULpPcrmV3lpwFFHOEPFyVvb9vA777zLhDM4JG4qMUy6EDZ8WJGLwL7c&#10;4ASs7AFbxBar9eY5DYqU9+M5i3SPQUxsw527d6nq5dj5RctsFsw+kriTAK9jk/edOq5wWlNmmaHl&#10;2XfSNbEi9+4j1cggyKIYbXsb3uzw845MsSTMyDxEj5xOLpWKlX6cJH9FqxrXbBUGo5qZoEhgi9dH&#10;4WDQDdpuFmM9tjUGvlvakJHxJGuWLWNDy/zOJ9+3EnwHT8ldIwVV08LCBLKao7TXKM5NXnRN9wg6&#10;pVtk4U1Nf0H7KnuzPbH0LFrza2qkbiaFGJGyhNJUWvvwO19/x5HE6rFyE7r0xUZFNpqQyHqufG5k&#10;eQa8m37z+BHT1XfYy0eTkZ3e0353sS2mT1etzKzhVc2/ig9XaGoqlwlaaTEU8en22uJbSE1UkKk9&#10;85cVCaelHggtRIxv4yIL0khEGA54cN/mtm7rdVx1cZZHsGTruXjhE7n8p0+rAZj0X8yBEZZxHZOy&#10;6n/Kau4m1hy8OFbaaHhrbrJKNuuNVU8vZ/OAiNEyLgsy/Qr8rnl5W1+aVz+7+epnvu9Hf/qnfvYX&#10;hTQOcSsYd9bOqmdfxP+D5bLgRAf2Xrpw9o1PvXnpk68JaXK8X+wD4vzyr/wyEsfv+LZvfOdnfuTw&#10;zl3eqFNyuABPVQRgY6VihUO3b/Px/R1hJCfSrReBiivQWlow5+zJkWk6aMMWA78UV1SeGjjN6WTl&#10;WI7FmRytnVAqvyX2boVP474VDCwcfkKe+mzayHBYpmCw8yeilAmVC13S69NR9PiJyQf2eZ9xgJq1&#10;jsG9+wilsCSyQMk2jqCY52XS7T4rf1jx+r9F9puC8jIwzLMXmfy8jEUpxKEMxFkymyvrYruxxWtL&#10;trbG+PvOwjhWLsKyGRLENsdpxJCaXyejQRtVegjCLVeb7EqifFGtapXx6OHzPb/zD/3Lv/1f+ONQ&#10;NFHEaDiXUiz2mJxMGGghzbSwixrvEjlBL7M0i3n08dffr6z5H8czE8vMB6ZCh8y6XJbTTaS358X3&#10;/7/+8k/9wA989PUvT0hjP+KGvEAZzb9K61jsUl1lkHpSB1HhhiZdkwYDZSoDWMdAOVmMPzdsBRir&#10;RDMK+qT0OTCTT2OghJdzFiQ3r/KzOiVGxq8vgg9DtHBodyk7G001iL9S0jLK+eCtqwWADm1sDusy&#10;pWkFCGmiFhvJSHaxFVpyHT0msIYDOw/5cFVLTKzLAgAW62HADVg9lydvE5t31VHHcp/enfMlZDAT&#10;RKCWOqL169aTKtal6vRrl151+gWJIPuQZaoOuvNw9Ouq2BlINDyxalUCCbSUm19qUkrrie8/XHBz&#10;KtXjkEAlmNCPQeTnG/+Xf+uPT1Voihlc8MJrpI79zOVxVL0lEFYSLXmZF9Q/q3iZIE/Bd1y6VbKc&#10;4zBkqWFzx84UGIyK3+ocF4TTYR8CEaKrPxSliDS2C8sqjUj/oQYjbZgheEbSflpMH29hnOAPPrxs&#10;uE1DadLhA0zmp8ZzIw+gZc2tmu0EezMxU94R+rXBN7RG1aV88KF2v7Tow18qadre4scoOeIMGAGA&#10;lZVkZEmyWFh4tIyXoZQt6nQ9VsaNIXZmIMnPI+U2c8dHdLUMDGvlAHvjzTem/r7Ui8cznkTeyKp4&#10;TAxj4Lrn9+EwdZU20ytwCAnStQqQrg8QW5as9oji8okZSiilZQG8iUY7CV9KPh35hpxPkJM/mjwy&#10;NpEuRhwsxeENQnO15SFn56iudnPKlP1uEMsACpH+jxzlNXSIDofbOw7AQ2l6r9FwnjJVKI8sqQJQ&#10;yoRjuQbRKHEXejcbIx5Uzsejxys5XuqpTWhk4ipEF9R4bugTqXxUEhMKPR30ggbHgchcWh4+fOHi&#10;hbGPlV4MCbS8h9uFto8HwzfJvZ1scafyZpwWWQsImajSSpIVFMWhrmMW+gCmkIUheHYe2GMynqdP&#10;aR3gmtpu7lGsScovjHyXx3Doo4+uwho/8YlPferTn3S8ItYVy6XcXOPR2t30YPfVzRoifowZYele&#10;e/0So+GnzLdT3345fYZk7jlblL32TcUJpadbw4Wmq5eIF470OPpvpsQyYEpWs5S07aXzh5nw+qXX&#10;/VTobv2MkHebn7zH+MeqpB4rI2be0ljYpJb7mpIJwz4CzZs0DC3xDz98X/Kfb6kjCTusKAvoIbip&#10;WqZjaX8SgpNzc8fxzvNjLAMrSvjAD6mHNIrwpJgNfvGbA4Bs+q3bk2VNV9fi4draW5TcmSsouCVa&#10;/dWznaNHDo2KkSVc7omxtmItGCaEBybmHl+qo3Vc2JpticdMq2pCIA0l20HRosgySvVuq0a70sBB&#10;DfGCTno8kSao2EPiXdhxPmw32OrYqoZlJRzAUfz14DHdfh8+5IcpGOFML4HLOSg64OVhuODAnSzy&#10;2XNs4Ffffhu04zre3efiz1ThYFru23S5UKVETpU/eRA8xlTbZ2HYHu7kST7Snbu3gAWMrUUwYWfp&#10;UzkNO7EqufuOCi6mKAJEUkrTOFvSM+bp7WgBhbzmyY2NTiCOEAFwejgd9IuQvejYNa8xLBVpc602&#10;8mxg0k5KN4qGK3I4eoTXaGQfJIQVX3GyuEla+yUhDUa+jfnWW0olD1vPkguxFwadNKG4Pflzgy9O&#10;NAqhqKBu2oda22fiBz56fP36tYqjphQ+PmG9XMlbOzs6LGx359ZQMsS6JEk45ahr26dOn2ROHV/W&#10;A4vNainVmNbGeS+3795iXTzV8C+6DsHMGcYoTcb8a29/zZHOig4Q99C+bfpukYqKFmtdkYyxC1kq&#10;oIBfhyBwQw2Ud2EHVDo5YqaGpPRjbSsrdSvNMo3bUSjsJ9HgQwKeoQbzNewv7d0SO7YkvLicMAjJ&#10;pDATClbNiLMAvcdPLTzrWfxj4sw6FYHoGczCcBYYZRPnF31+sWrMP1XtKPV1193qsiPkG0HrJeMg&#10;MK7jDQwjjRm9swRIXtw4eDZyIkFzvnipS69e0uBhMlcpD9kOii688qylHHTfx1AyjAXwJWzLZeUA&#10;7d3wCu4FXhXSoBYbGHaV/x07/fGOdkM2TvIYT3TCuWL1ulSlmzu07BJ+qDME5T17U9T64D67amDN&#10;kyxBiV8H8YvnH7z/viCyCa3Quaio7iu12Jsy1ADQzV97+73nJ1/fPfrqd33v9wtpHu2+ePXiK69e&#10;uAjw57mLRkrpPAbmvCA3vn/j+aWL5z71DZ/69Bc+vfOca1JTnS9/5Su/8mu/DEL+n/ymb3l29Z1j&#10;zx5OZ9Qt7/juO+/qHPT6m29Q1d2V5H6SKMbhrdUj6BHZ2dVgNR0z6Ns0uI82c+WKw7TUByx/rEGi&#10;3nubYsk5299xfJbk4OFDrKt2nDFweKF7pQUSXm+cJxe/EgqjYVsVYGZ5TNKEr0WhBtPCs3OGcQq+&#10;zG6NYuU9fpfj2Z+OY04cZg5HkD2hUp6wXplkOtqikSrUB3986jADLwkF07BqxiMavMx+V0wbNZ2h&#10;LqB42UUncLZ0tBqw7cCUFIDUMG3srU3ClIc5mM0pM1Xi66n28BDtVM46UHL8qt60DLiP1gaRC10K&#10;hCiOhdrS7t3/O//Qn/wn/+Afk1nIj6hF8pSujmsxo/MypCljUUppQhpJzo9FBFaU8utf63f/kW++&#10;/OnfD2lSf3QGO2Qijr/Y8ze/67t+5gd/8Nbl986fOPz00f1pqlFvX/NQQCqDUE4PoQagX4enl1M3&#10;aiIOcRsw/lH55Lj7y3OYaUXmjFiVenUIegBKopebBzkJqxB/kWhKbE/HwvlUbt6SVl/dooKt87RD&#10;3FZKjXvlnzz9UpAvdSAqEJ2Sp0kODnriaqN+VOAzjTdK93GZXdYKs/55TfwZgpwc7FE5vsZrcjub&#10;l1n2/fC46SrrFewFp5gS8U984hPBnfbKIz0ndPXdEsJdhtRPL4r1eC546rR6PG1hy11H8ymbRP8t&#10;KGqY7WRypPFzJ77y5a9y3+7fpQqDXQJCFYepnji0AF+vmSM9/nAkK9mt//P/7I8Vk2gaNXTzcdfS&#10;htKPTf4pl2Lz4OlTp1gcB+oHH35QSm5UR9gDromQhjMXydghCj8FI7XYcspD79oJFRjk+k8fxhnH&#10;UhnGYogHUwI3ok8DZSlU2OZYePP66ew8imURgSS/gEc4xRTtGTPEatge1sFwAdQ2EK69E11hGKsj&#10;hGclObQQiw+I5WSp1PXKhRgvzwWXHJpywBhzrbSgJPxIzE2nW01g9h46SPCgOmPYgLUZeUk/iutU&#10;ttiXpE5V6cgFDeFvH16702vUQrjRKgdsbyTKDHGiIlOgbAEtCxV9dtr3LnaWQ3e10O4UIaZBHWh6&#10;Zi8AUul8ocuENCLmUUHNyi3Cq/FbypsB7RS9gt8qJXJxczw9tktS+cVKMoafYAcGJ03SiRPZkSzV&#10;MA85nnqSnHOW1FHKXmUUfT+qxlCZB9IDujSdpiOTNIBxmSvJvSdDsQu3Hu2/SWeRyfGcTXGFOjEd&#10;Btas9t2x7X8th1kT/hAkOFa9eLSNFAWS9K1uKp3TkvvuHvQuY17iO2WIvKlR2h3BFm1YqC8kYIDJ&#10;wMB7Gg6XDCGsKPLgpuawKCJT9L25r4YAJKTzTQ+/+9574h0mgulXhi6XfvLE6bc+8SaqFDwlvoEa&#10;9JGhfJmlTuUmE3tLQ4YRxzM7ZUKA3gNxWclBANICbb/kZWrbWaoXrJ5EhBN9iQYP3l/LBTbRx3D/&#10;SsprZVC6DFqocjGYzQdM1MSLSyoR35qidFka+8uSuePsethiGzirYM8iGdV/UtqCDWhF8Qwk6P5d&#10;QReG2J6RQVQULoZ5LvHl97JKoyQ2492Ovn9XYd8LJS0Yq0EvgxhM/qdmU5PacrcgCb54INDAXcsC&#10;eCqrAl8RPA2Ds2SjEfb5OJzcWXezcniTVk51BaDKWqbWu2n423Va6DRn9up8J7GJjC6GSOG6gLC2&#10;mA8ZMJql1oZzOlr309o9eRKf4UBIQwxUoTcI7x+HRcJkPw8ub/LBQxEXP4yhG33k+DC25CqP4YHZ&#10;EeCeKv+lgATAVWGlGWh8cygHd4z5sFEyZMLLXPApD8VZJfwo0RRV3aQIM2wUGKi58OQ2nLVZzFYm&#10;LGtkHjGMRgkdiLuPnc3nSG3i+ARaYLYXW4d5IYlAGihiJywF+ldQESGW7UqtMlkvT65gXm5Xed0n&#10;T4U0+SXoDQ+4QQflJNLk2D7IzngbaT3LABbAtYeIEGL50pe+/KUvf8Xv+qTBqYzEkq6QALgIWU9P&#10;NpQ9rIwKNnUH656gQuMBwvTYK/S1WDyeECX+6vNnMmYHsbefc/IefvThR+JdtoQHLAAWLQzxkkc4&#10;/JPIoo/tj+mdejqOzaNiHt5qlIcsfY4cu8ebmI6oUtSH+hgBuooPoDYpI7eKY6vuXr+agkvAoO7v&#10;d27Wjy7Au5DmU5/+1Fuf+GR5Xe7sVLtyR9x9VN9vgr18UwaMIRoxW3Znv+Ym8CW+2upTNLugZc0V&#10;MCxFuQ/uL4azyWGUGH2XHbxWHdptu2KYezrCnWQEjZp9EdI/7Cz59sLL/QcmUdbX5G346tOxbhQm&#10;OOIs2KpH7QN7N9gd5tThW8w2iGxmdWQPyu5Wqd+inbXkvG5HIeRb87iIXjCs7bH7lqGNcHRw0+y4&#10;XRY8ie0cjkiDtUerONMWdyqFnenISYhp0ap3dzH9RJZBucLge/dkjg2alTAIaQFY1InB/iNMqraN&#10;AZ4H1jXrdjLbuzLd0eYYQxQ46jNBGvox9MqG8e7j3cOvfWH36KX/+i/+lSvXbz/ITr6AEzxl8Kjp&#10;cGxsQ9Akjp8Kmd3Hb77+yue/5fNvffYtIcqwnfd99Wtf+8mf+nEKfL/3t37764f2nXghBZpTrNQ4&#10;gTKoq3wphkyoG79aUiDBA95kxvzJUyuN1KlqgIZ7Xx1ga1UcDKQaodpdU1aKftJ9DAtSqNEL6nbS&#10;3bljA9ZOdP+LOw/uXL99nWGXbKGDuDRRxUArZVcMU1PgKMqLdFRiJAe6btS5bQf4x6Pt+1KhMQDe&#10;/LZf7t3n70V8eIytmvDPpH2oQdzxgXSTtrbII5kA42bAiyrDoOvrY/HXkji1lWciE5PLRNsvi6/u&#10;IkxcBNltb7oXUmN5RjrgpLFT0158eTVef9qGJvrpXSw2f7FyAnODfadH+d6DjJNjXIbp0c4DpPDf&#10;+S8Kaf6opTYpGlM/Is6Dla6wBVjkzB+KnH/4Jxs6IU2st6gP/0g88/8zpMnFT+qgqkrOE27S9333&#10;d//8D3/x/vXLr184ffvaZc/M+zMyDqznu8+dBQDtCnSPHj6jjq6sY3LeBqFezEOTG59n6ipnbbcn&#10;R27bvaZ/UX6gxWwkPDH0k6EuYz98Ql9M01IdtN7Gd8e/otFaNOSn+DKrQMUtanmSpd175JiASEf1&#10;XKB1hQS6ZEcn/PCnx+PnrLMgNYQiqOQrSpTVJW+/hi8SAOMpnWS43ItXJobKVT55XEwejfbFMzt3&#10;eRfC+AIBvHfGZ2s7sc3RqORbmvd4s6UTk5vFzEqx/FBEOy/y6qsXdQiA9bhImNFAQkjQCszVuMjG&#10;XL5ylctkAas3magmolM852l7ZYarFIpoXHmdBbDxf/pX/vDYJj4pSKY6jTbe8xdXr16H55kR7+kE&#10;sq/43Ddu3cxBTw72uaxFVXqFNLU1aJc82/UaBsDTr0SV09FaTcdwE8S7oyvsclUrgSALGL0kIWqz&#10;weOq1Ddlj03J6xHbNn0+SeXTUBqUwABxka1kRMzYlEY8HtGCTVijw4yXm1NOVEEbhESHJaa3dK9w&#10;ssl+SqR4AG6bzWY9APxc1q0HfyKneMZpOM0ZhtvKZMMe0Lcmz2vVlocqx6qJ511TLlKya997731R&#10;jcWtIorrYxjdHsA3lc3TmWU6SxnGqAMTZ0cYqLpxmFQjXd1uf9lvuFywATfadq3fEGk41GkN8ext&#10;j5qHpKgUYGbDDj0vZGbI94E3tdeQUx6JwCloVs54yHr3nfSspim43T6QgGyVZPeWWtvUBjVF6uFr&#10;81kCceIWhwEKXwXEIzoTdDHF06s6ZeqbK48Klp6EA8fCvGSqljBuuRpNVDQMLTscx3OumV2b9jtg&#10;S88/oNTQRUdX159iOUbNIvWXdpp2loe0ns2NXtWBE8/kOiQ+MTr94cQjDGAJOxLSmB6+r6WoWa8t&#10;4YB268YcB51oTx3iu1v5yYNizjBmr2CfxzmpT1Hy32gFHorVqFf03iQ+5lAZ+Wp2NM5t2tZjZaJF&#10;LumwZLlrbhOrp3BrKiAzlVOQx9s0yhy4Y8dQiYrqPUBqcsnMp3o39P02rYfn84XQ7IAimJ5yO0NG&#10;BEYhlA8y0aQsioIjSU1XZqOSvsH+iwQG2bN4/NX3vbgS6ZqW7N+4p1osA12rvkzJUKcw6OrJM+Vt&#10;Yf7FLiHT9Z+xLkg87fb3Apgw7Mbc0+bu12wnBer8uud7OKCj9VQJxGqjCdcRo0+KmRTy6mgZvbAk&#10;dexQB2HDFYAwrI8BobP1hTTzZVGbaBxfLy4nYq+tgHAi8UcicCJ7rI1yggqxmNfDR1rY+/bqsrq0&#10;gPnBifTv3RNQfOoUF5y/RQOsPg8D35R+tFgrwu6wMeN4LHNz+aUaZYoVBGiToK8JFR93eA5tmZiH&#10;H0eDFoakky3mSSDrvAH+TZkuPQtKxAvLqwCsIFtZ1KkTVtIqMfDKCvP8VphAkeFz0del116rMR+W&#10;ueX0TBs+hJZqJCp3gfc/EHpRkTrsAOf+sIRDKnjZ7SrxrnzQTlDsI8VsZsSNavxXidExWyZW1Vb9&#10;v817encI05T97t2X9JMwNBcSICxPa/uBrPjBCrinxHOeebJkQ30wRU4N685xYoV7vMWNGexmaqW2&#10;3OuZ2GYgoerdCfrLmfJV5LXGmEs+HC2wHwZdrWb14kBiC9PN6HnykbATG1Mb46VVo1UEC0Karh1+&#10;MQjz4QNxghGLUFDTa2n/3OtB0tqJFpr0p6PapTwAg8fttvhZgCUa4TNlehMUzsN25fZdVZ0Ol5I8&#10;Np+NOTFnQoWEK1cCoWUwB+2kyFIUSPQ0jZnDBfFTe2YorPw5g0t4jjieaqUtR9KY3zB42OTArmWx&#10;Fg1sSpynUGYa2E1xXd8aLnRlowsUt0061w5tc0d8tNJQusmQkeGwrcA4BYtHD50vcekmbZ7ZGeTY&#10;vJiFFZmH1hQx1j0zeS7554c46iQ3nshoDVqXHh0KQK48cZcILQtH77SqhGBw6wU8TfKtVsWl1VaJ&#10;c0LMukwes2eHh3lAIt01MU7Fke2RgpnIMdZeWNtAcr5nKjO21sDeA6c/9xv2nv/kn/vv//q1m3dv&#10;SDfeuSs7MN1PmuySJJgWXKKtgzsP77128fznvuVzn/3mz1E842cywADmH/3xL/qrkObVgy+OPX2A&#10;fcAie5i8T5V+3JqUUQwN9hqXlbYHWtwDsYrFY5vg2kn5MWy2wOCttaT0Jc1eMcDUGFghHnsKKRWO&#10;WudLl2haylhv+zf0vXEg2i/mgsfl4PMrrFNk48oyO9Enh5NK/GJFzrlZWmR1rF4QZ8X80zds6GFF&#10;XX5U6f+IBIzxKWhmMYQrC18GP0QbHrlH23Olx72+fedp/ZazbkTbitCyTo+SR6/YPfXwSG7+6RSQ&#10;AvWmgySYOI5iYhUJ+luuE+yzTsNLf8b2TmpX9xsN2+vgNJVsh1zPnnrcpnzw/MCWQhpZmo2DarYr&#10;C+VlGtWPQxrXc15gr8SZn5BmZWmqpVkRzT8Q0vz9Epp/KHHz6zHPx/oA6/eCY/FUDx3SDeAHv+d7&#10;fuL7/vaND99988KZnQd36l0zrXG2D9aogBcU8Ztqn07xR9XFtZ1tcnjcrO5gx6kesILmyqN5u1IK&#10;psFutRcqyNyjrV/yP6LZ9N5acwX5dqgJsgZW7ZlfzPaqIKn8O5EGrm96/QCgiE65XbhQWvgeOx7b&#10;YqgD98N64INDffS1RGh8H73IP31s0rqlJhkWfrhT3pZUSDlrmKTwKdt15LgeeYBB9pDPY9wsd8j5&#10;OwAua4hAWI94LqpPsWlpMkWtcqBvT7fk8hOjBJualMNi8DIleCdqWxKjvkbLMHasPcCmeahe+Umc&#10;HZkZJ1fVYINUzmPLGOTnBIgsgUklpv/BH/39U/+3WjqEdofuSDdXBRHnj6vCFof11bp1D+7E6Bse&#10;eO2N18eUlwl1PEwxX/2tNMvjqnx05YOvf/1r2s5wDblxoDNWHb6LwDFEoyPGiGW00ZdwvsH1esFp&#10;e4kpHVkF3BxZhlKzd+UKtg1/Ysl0RA94GdIU2FlhwY0p1h2+ce1afdN2n+AUcV0Ea7AloCPzSVcW&#10;/wWayCk3TJR5UICcrF6fTVd/wDvM6YMkl1GJjDvd7qVHXhD6HHXUTDXrxGbBg+3cL3/lqw4hQ6yR&#10;HzPiAF4tCEAvYiyXXXxKKzttVhV+T55EcD99ynfMXOUcoxblxGInKo8ZGo/FN4Wt4sDUsabaCEEi&#10;1ThzHHGzNkm5hpXCT/ePmInTvj0fjgJfbVV2nAWM5eZGKu/jEQ7QPVjicH/3coMc4d55aFASLJm8&#10;qRBoZvOEgsTCQVt5J062Hyaq6dBSN1l3wlheo46NT/+Y4zX8zlaYzWSFKIPQHLX+hJWAG09g5yqY&#10;K78XKD2tM/pk9YIl3IZbHNokSkir9/TxS6+/gja5gIqAh9FIKbhaAU8k/imOh6wwxAmILbGpWjS+&#10;/fbXH9x9uLV/+/zZ8wyEQa66sTrsijf4T5IeaQtO1V0n0DNMuSe3bxFYM0TlGGcfBolFTBwsfFU1&#10;eKNR/shftJntN1/tzFq/12uMIZkNUkTBFDocXTwCwHO9ySUbIALp9S0EllVS5eIxhrt/KIJ+ysuz&#10;XBVPPEaj77AIbTmo3oBociV3RYlIlVGiFSdgrN0wuyPNQJK7UXZBiGlDtGcfAsZkNdrrS2OGhRwN&#10;vTR3VryKqMNDGg+GjFiNoeoNtdNBG5TAfG5tWcnZ6Hi6UhzRVjEqDTvUoyFQIXCQf3yRR+UKo1Ee&#10;D+Hiq686vszfLL+WgOXkUoZU9slzjZLy9DdlrSLe12wuiedRp82JSQsED409LVXFWwqOGfXFuB8y&#10;aydPOzE//OCjUm1PK7WfGpXABfdkdvCtVKHgsLEwOn6YI14+s+Chg92nNnpyxbXZMTWgoFI09ZKr&#10;uP/U6dNqs6kgHzuRgHVHyxPRafq566Aq8BNXzDz5EtL4dYrP3uiIRvE0Z8hh3aueMGpN7GHVCKqe&#10;jjN38Wo2wjXrVnin9lsspCWNp/OZz3w2sHrTRo4kydcyDgyz/+x9A86REqSlalUtZvt3QuU4e65l&#10;YI2kNcFRREGRSBEm4cVJ7sJxqt0lS3Vo242CS6eXAaeg7NgUBNuMOuRY9yrHxO0KYnzAVFYhNh2N&#10;XgrcT70p6NfJJQZRujNZrOkb3dfiPrEfcdtsYQ7KxQsXp1KZJSTcdNKsGc8V1Xh+o2q/DwbZgc1K&#10;WAYrUT9aPbq41Nwp2YZctxQaVm7Kg5f7QhMAA5EQug8+LHXALaRpaxlM2duzanDr3xI+GpeyMhI9&#10;1296RLupwqGTJ60T9o2hMOBT/TVTRjkg+RqMu1J82av9+02Ee5lEZxZ7gv5qzTCwQt+R+omT1gKY&#10;6hFI1izMuNpJA40Gz2rd4AUnAjzEUZ4CfWlnJwsZ1npAZbgcEHVEeSp7s/KfLafsUuVb8leiXCPg&#10;1KY+v0pYMUBCl3J/45R6kbqoZTQeqKlzelqN3OuxbZkUMzv7PiXx3Knhuwx/apNfgpxmUa1iAIQN&#10;U/qJN9/ipDIioxheGGb69GIya9M47qgbORGcp/UaqmNsQt4GpAzeUzSeQyNEHoLgOGZtEPZoyhn/&#10;Calq+Qdv9RSMVtu53hKJF3lc/uO5b/rHt9/6hu/+Gz/w9fc/ouns3PGekD+vkgdPDFNDCqkgKPXu&#10;Y4pnn/yGT37Lt3/Lkz0YJYk4M1A/+hNfJDz+T//j37r31oeHdu4A7I6drK0FH3mq9XY3aQ7UjWFb&#10;tvwpt1urrsEQ67SYJH1iXQ/va34aKDil3mFudTA0FC+rZwOtx2ljMeJZ2Kp8gBC6IVFPevlpXKI7&#10;dwrDUriulCIrOh1g0nzbg6lO7EHP6KjgQ4hJfWRQLodRRS+u7PiITTBUl6TzT6mDDQfsACJ7gDE5&#10;0hoQNC0OxksOn5Px2H1ej6MpFg01s2sErGsLr1JndqaijknXWKi2jPe1unhoalShTEC52eclOS0h&#10;aNGS/2LPRxFRD4BooMU5ozUS7lZlWpCrw7/q+8pv7L+HG1uHf9cf/ld/2x/44/jEDHONx6dus65S&#10;q7FMMcw/EtL0gqswZmDHv//1/0Ex4H9MQms8y5VL7jmlWNgTBw7+ve/72z/wV7/n3S/9yqWzJw7u&#10;i21r2LmICYlgBaNUpB/L/VoofWkxsVYFGmVUZL3gwlUbDpJABt0aeGDMi1T37lv046l5S5XkwaMH&#10;cTcGyHOimUGHgIFa2oCA/lrQ6AZ5KIfH7VW2LEzWCjA47IafPnn2+OA2SnAe4xzH94GnIBPjNWmA&#10;RttUTu8E7rD8dsbDXaqlKbFTyQjakQPU2znWrcCQuMn8s7RV1k0HP2ty2IbB6MMy6GsgSAXM6C1H&#10;XnvtkgU87Ko9jmYBR/qxmxr6bd24zkASSSL7fp1xs1nOnjkv/hlL80wZ8xF1jceqlGZsE68J0U5Q&#10;p+zF0SNe00IK8dksoT053umpyJP8d3//7zB24Y/bW0tIp+W+tS0jFWmoeuwo+/7CKLvLmbNnYoSf&#10;Onnh4nm/n6NWGLrB4QTYWUWOWQuDTQc5xOnHedCzM/UedJSEdwchg3Qqa4427p/ZUaTMHRgDiPEo&#10;+oHBqz/pAZSq1C3Z0gW/rcnw95LSI2I47PE8b3/iBLTVk8aLI16mSA+WZ89wa6V1ZGkEMfg8aU0+&#10;1WDrI6NneBAqmL/25w7O1Y7j9vpVXI5aHC6X1xTm/eX45tnU85oDEj3MoqHf6lniqJT1K5JO39bK&#10;cIwJSpwivIc4xKuHYzI7fdnVOOILwowTMTtwqFlxkzo/DoL6aoxoRsmgOb3q26U6+W6ZaM8wmV/E&#10;jLQgPVhk5fobspv8ibrUdvey9c+l4KOmxFFbYhyJE0CYPXlqEUgFyjaOHS1XoyDkgIIQ2F6+XYmW&#10;B/eZ0JUUqQToY7LcpE7L9ri1oDE0fdzi0c+N1MpxGVb0Bj8OYsBR8rI3vEZiO3faGJubl17VYOCi&#10;bRkbfp5kXB+5tfQVZDbtww6w0cjHyASHpHtztJYp0cbkdqes0K0Nb9ecwsqVu1sWzSApZHqEevbo&#10;CYqd6TCg/uzonZ+PM1QF27gRYZMDjyPm8Q/KLhrLnICp+fPFxEzkU02kBy6MuXePZwOVsSRG4qDy&#10;9DA5UUEjM67hM0h2Ajfi9nfeee/M6bMnT502QXnAoqPCHm2Aj0rcr5qcSf6UVaONiV9Wx7gjLGAe&#10;Scl39VEq5msHGfBmRh0eCmkkSGRpJ/lbwY/djhaSaZwCAIZaqsm/MBdiLmMIbIpSWISnH370fovD&#10;24bsnrLeLA9mVL7LgBeo37zJY56CqMFIpr45Ak+mZJfdqTJ1RB6NZGLRlcwmr2P6OFhMjb/UgW5j&#10;Hz5I7uw0Nh0LGCrTEayGZ99eKTVT55Nip+EQV2UHerCWSsElRzfSlNQSDtS2daxBj1RoFnpr1ur/&#10;pW2zkMBEv05Ea3vLvyPHDh4tmzWlOPNbk41x7lr8thsj6nTJ9UeFmoQb4+ClbPCoj+Qpz5z1llev&#10;Jx7VjttWXbCB1SY0846ei9HznJxaLWVixs5AKXYC2Zip4rqLF8Ww/DmHGUMqAeh8stnBNGqujHBl&#10;Y3nIlYcyR6hitaIbxa0Z27JmTEFOVeB9KtgDxDI7OTHp+k6/xRLuQXch7nGOnyoh08vsthPXhygy&#10;+5PNl9JhSWuAW/9fKOljPr2w89VLl6afcpvOSXb+3DlYHatnEZe0h8je6fmLnRKiOGmNlQ95pFDk&#10;GhB3ccGnvcSy3gfh7qUW45zG1UwJQ5BJqu7JU0HltauKx3DHw/J9gnryhDG5szNuIZ1dqkR9XY8c&#10;UQ8eSmLH74yqNJqWLLvtYw+m5r8Jtwq0c4kRkbsXQeDZc8czOMw3U8Su/yOESJIfs6IuB0aPVXTO&#10;qzlUCSaQ84RhfMl8yfNM697YEWLsR6z5cZoN7NWg4qX7Sixs6WZjwEeAJHmrr3zly55NMFMYM/lk&#10;L2Up1tiku6etx5sZvkeCvFHRhgqisGVVeJc0HkKXb8YqnMM7RuV8OQiW2OvLtm/3QGCr7iX3dNU5&#10;eCrDuCL2sTnBKDH1tRmIotGGNeBVFi2YWd3Ok0CZcIpBZzq1p/yXvXTS1b7mXvWHHAcgq21i2L2y&#10;0Zt+yYUfpc5SICzBIg9pbTpDxTYDohe2YR+pWNJGXPR9/Bj4Y+UHKjALOpzUqLGyrTy/NRBOPBS7&#10;zkv/8eoodD94dOpzv3Hz0mf+zF/6nq+8/Z5aGi4/nD9kIUdmy9kn+twmrbux5wLBpTOnLr5x4fPf&#10;+vk9B3QeRKs+8PbXvy5Lwyz8lm/6zJVf/umjum16K1zovSQ6Y32IvQ8dPXTkhG63x0jxP77Pdbnr&#10;Yc5dOF80kdS7QrUOpTRaJk8+NZnUac8ybLlgtQcZcIF46VBuJiSLAMkPYBBC0SFcz56DDJBgvfnw&#10;L5YcSGUSAXzqP7coErFRSZOznKYpvcQS4zyBx7dv4CNFAzFWdS17PC28HT17nnFYVGYL0mxAwayF&#10;V2DDfOmafahGQ2ULhfzPjcnIKRW8B9Owb0Uy+/Y6unPKy1g6qk4ssrFzbphj2XOiSNHrduUKdj/4&#10;4EMNDG/csEi47y3RGt9tVxySEx2lOds+W6mHz/8LcR+9ckIIj4Sl92Rp/sk/+Cd+y+/7I3sOVBI8&#10;upj4oiPFtkKaghrfzaZMWX4xDkhjQpkV1vzDKZl/IMJ5+Yl/+DvTJGZarlOWR0uhjbG59aWf/Gkh&#10;zZd/4WdP8vj2AnyLUg2L/28hj5bZtOzT9elx4tdslW+tCothwiassixYGEZE8QdcWT8yehbJCmm4&#10;pbmE99MhlPNMG7YcWv2j/C77XBej6pGbXCfn+Qua8F7gMzRdm6lCWzlFy/bjCUR6+Ga/K4Y0IG68&#10;QO2XIFW2ZJLV497PdIf4tDjjvES3CQaqan1ynJophTpNd9TUCw5Pmw1fgYk2uotbBM3haOhr0fbo&#10;4V3gsLevQDoY3YBo8st/q0pZlHvz5h23EN5MwwPrh+LCKR9mJ0Hn77/3PlcnLGAyUyGGUy6oGjZj&#10;4qOnTzG2mYIhK/lwnnME/Wcbf/M/+fd9aLQyS6+v7DBmNLK4/1hwDx5yDnZz1CsnPaEAnzxi6pYV&#10;dc2pU1uYqRWPaes2Y38FZEPud6zwF2MV8bomVxVxVvgkJDVGFcQIRYjfpyrCQTkMsi0x2sLa4HcU&#10;AXTIh0abgWVSOzCGfUvr0VYPq7CaR6jAls6EAwKTjGYBn26npb0HJIU9yDWMoZHWO9dBm4jkajuY&#10;G5S4+izvpM+Q+3EnyrQm3MF3j0o0xUXasaOiRsUKnjcxHmPIvtUjJRWyhy6kOqoobckHkbyY7pit&#10;oqlqG6RvwlwBbEpBwV2Z6OkCNH/vi21kViS/Cy2w+8rbcuILw0aZkcJ1NQCW8qQmS48MdTMGAoc/&#10;XLA8eLe0ztJltqzrTmlgObJoXbra3WAhGDVxgqXvkZw67NYkW3onCM72Jl5HZxVLXc1DfVGOytwN&#10;6SwZgBjzZbcY0+jyXG1ricfmlV0hYv7pU6tPQnbc9N0jYVTfAFQ9i96NOGqzQyagkVsbZczYHdv1&#10;G71Hf+iBqAxYTgcjxa3oQMrMDx8yU57L+HjmOH62bn1XEh7w+wZXD0QPWYcBaa7nehQenb/Y//eG&#10;t21RaWpeQMD6m6Cw2SmbO3bUqoBWiiWU4imLcnhk0SdwJRlUof/wUyuZHRJWrLAEkZ7LINd2xqap&#10;Y8CENMOgLV8MkACTa1PpSYQ/k0FGPj5A30noKMjnLRkTsd+y0g4qHmAthsa5n6C3VaoSZtjVUw4Z&#10;5bqkruOP59Y2jauw4WAWqVrvoDj9ZG/f1rqoqENmxHYniAoEgNHSO9D7z2SZR5YCcdxi69cVj00z&#10;SquP5xFpJIGatlUAYRpNpaASugnnVzyKIxFRJ0YNMWvGDtN6FEI5PdaYJYSkIdXiGUzllB5VyMSt&#10;j2wZ0fzp1auXfb52s7R9MsiZ1w8++GA6+TiGD4oGp3+26I7vhfQfbGKA9Tb3p1wXP0rZj2XDVvKu&#10;nP8WocNiYuZ6KFk2nfSTeMxV2rvPxRXVDNRCyyjGVKc0mSMMENVxmpEHZ5W68YKXr17/8lfeNuww&#10;M/9DWRaOSu8HdmwSO8IT2OulgNbsDKT53Xffc33WfmUoxAaK+pdAoJDAIqkcKJGPF1Ul7Zdnu8mU&#10;OpdD0J4+RwAukZVue2CHDb5yI9N/s5WVgLsFH0/vuGU2dJTkaALe6uKXT5+QgJRCGvGaVMbUavmh&#10;lSpvP7TNWNUgfEi3Y+5qH3H2/HkbGDtXuOHJT8f4FzdGn/TE9ukyhlMdHVAyGYcM/gfvfzhWIvpL&#10;ccLIx/kt6LOHcUA7gxn2Qa77LUE+350VPX9OSX2usON8yXlzHcrUzZE0Pn2e9yyeSWzswherxGC6&#10;F4LICzQL3rRuy0cOc3wq3UgLfq/4xMFR4nvEoVs1KZ6FaFSAOx1yFxFujlLS0sMCv69HhMOiCmaP&#10;JFIaJSInxYhS4EVLpFdJGGXLpIyQRn8P3Zfql2HWu32ohhwR//QKi2Rr1yap91hcV6e11kYQVeV8&#10;/l+VDFOlXfz3/EXx9lSQhmgkkF2bF2YqpDbCamMyac8xNB+LkjXsCRKOeuzU4XSyVG1QQNWerSAo&#10;CltZnpUNmxnJQWkDpcvsrV2cDz1kikQFutHUFpeRPlhRYpnV5TtmB5mL2C12zGo6B4x1MUvdfrGE&#10;4gwnWtUqtUE4ykvcgjxxB8HEKiGDU7Zs44ziloqlZn/IcSUbTGVNXUBXXM9new++8rm7+0//6f/q&#10;z1++fnvnKQ9Xs55qERaIZzyPHYq7LDQ8dHD/qeNHXnnzlW/7jt+AshTxbM8+QfgPf/GHbSchzc0v&#10;/fzpvU/4OebA+wZEowYB/vdvHJAfPrD9THsanSBKyVb+XjU3HZ3DNTJfFCz7ojCo8/rFufMXTEc5&#10;n2PHmJ3lR3FAOWE5iJNjMWG9l+opyaABBaw6R5hxQ/mYeiqloURcHXY1JPYbE2C2NOb+xdvR4zF5&#10;7tfnatZSFIt1nNoBVy6TUd2gQnHptUugBCszT7RsdJB47nUOhXUutNiH3jJG1S4ZtawXimF4vbVv&#10;Z+gmh12+umRjZV2h88OHaM2PwC5wG9+sbABvlhfNl5WayhV87K0rEbSPvZwtP0yT1kwxTzW3U3Uj&#10;sq3z/KO920d/xx/8l/+J3/dHnu+TDg2HWiHQRCN5m/O/pNCyDCMcbJUM53ZW4yp3/f8S1Pz6J+aD&#10;/8DX1Oj4PwRKTsPRvfu/9JM/9UP/w/d+7Zd//qS8xxPVv2KzeDLMYA0pl0OnhEMvhA0c7PpuGCPu&#10;T1Kc6giGkJllTvC2PhDlJ23SBJ9SjDCE2cqpPLdxOE4mI+GEMsyPHI42pTdzTJeNmealIFweeNUy&#10;zpqjukfEsV9l7RYt4Mke4V4vBqml1WqZTLmfLgaevT/CJ8kGsoTGYJZuQNjEXakLDMxRz71JDluc&#10;5aBmuiyZ9NhXf0inPK9Gr2kup8+PgiVvwaqIALwye/Ht69hL8U+lCZNiGc2ATBSRgQ8uQXVGQKi4&#10;WlCwuCu+z3pksadhSVWUITIbXEePA+Z2sgtJjKqh80/DuPGz3/0fG0GTykjbYe3MoUd7ggzTJMS9&#10;52xFJ0wOAeTaEAt5BnJbgylYvy98ARsyme22Z/tU1tgF0+Kci5OhrmPUkyfM41jhFNgcz/lMI/91&#10;6pQKQqGv8/1Qtd2BDx3M1v1Cfz0APylpsEdxq6Yln+vXYzIaIOWcHOWKQmPYIViP2FrFcLCQ6azr&#10;raZ/Ljw4iogPcSV5fSagdWMMnoZqOPVKL+GVTjK3RKRqn9GX9GAG13XnSR4neSA8jQ6IC9jpzQpI&#10;tUlEOCq8if+QHySUajGZgIwIrdRe+dHEiMM2Y21N+ZuXmuRPR5GFw6iBvYh/GPus1qopi5h32DMk&#10;lzxNqdv8CceFYy2qsfH3R+AlGfIDRAIyfFaF0eCq8Sqjn0YDleC7Mr1vaX+dbhlMsG5qUFASD0DS&#10;1XHp4IFdHFKuB+GBiFIIF4W3/m1LsIYVYTvq1IrB9U8cM3DcZnC15/EMjKM1k3HNPkY54vuWbJnM&#10;YAfYCEd2nsU5DioY5aTI8VYqm37v1u6dWxzxcP1FQmUARhE/aoqBdUIY+2nVin/5MqQxXm6k9NPI&#10;wdiOnjhaDWMi3YmtFWEm0dbjebJpF34/WbFht0WDOXFKXnH6Dh1xymwdsqmmKnrgRyu5TiPJkRcN&#10;mhGTyLOzN51DKdJS3Y2vkiB1c1bT6CgH+fk7lVSmLb5/M4RLrvnYkUuXXrGChefTS3Hr7a+/zQFd&#10;avRF6DqlZCAgQMEHzkJozfiQ2YKUT+4AodMWryuRKjdEXoIWcownOOGSWiW4b92+Bybx9CAwoTKN&#10;CVjp2TPq/I5ZsaXUyEMxnIfTY6gmlYhF4sL7LVM/tfitE59Z8lDLSXL34RkmVwg7rwhYY+w7agCU&#10;Nvof2i6WzhZo3NqITFUxG6+o9PQ4K9h0G8RPkpA6WHs7o+FNHQMFOQPlsb+ILsHYUPY9TtxzMNFh&#10;ztUlaU6ffCwwf3oSqW7uu3fnATtr1Ksdf+lsZZPHoSzLvnR71vHJY/CcpZTrRxSCGAsi0y8hvCky&#10;wRHxHZs1fsiBA1eu3Xzn3Q+Y5nNnzshOsBUP7t+1XycGj84+1C/tTQ8Lh65dv/qlL31JniqNQdrH&#10;5hIYFDm//ZKHU9+UXjbhxPsQitvvf/BRAVeWONGWu3faZRZYzPhCxOlMouVWabe6CRt2H2D/3MJG&#10;mMdW4bAkNUOCDHXuQqmSQ+KNQe5j9Y1zzFs6Kh4rsbqngqV8fmtrugZwfK7fuF5fyyel+30vwAF9&#10;dNRapfqSSm9MolCVZJ5qPaw8z7NyfhZGLM1R2+cPTaO3ctHonG2Jcarljuhw2Epnz5yzi/MnJhsQ&#10;CrCfVltqHKskwHIfxYUUFNmilOK3pAjIOawuGT3YCh4qzBOa0gR/ln/pmmypxezFTxyjcAh73geU&#10;cS6XXh/dWzGPA8m4iAzdRTgJJCjrkv6YQzeNqSXQxGGvOIHpSJTZKYNnUrQxBIecifq5TfbYkpgK&#10;z3DEEjKyIUvgJDPyRInZw51VmV+r0PU1ZGM9tV5AaleiYyC84LCCsC01xyVnFs8kBfbw6py6BeKs&#10;qGnoaqiJ0QReWtQQw7qL5EBQ955mKXk2k0Jhc0ZoJ8gstGLciKEPqAvqEBnhpvSUFrKwNoI3irt7&#10;7DA4kO9aEV3EFWQnpKzFzcY3eyw3Hh9v5JsjPhxNw20VdXpIx2eFrwqa02uKvus4m41czFv/6+kD&#10;O/nJl2qQo81ScoPp9EjP9269OPrGB/c2//R/+efv3H9MHuDJ4ydxkUeWzUYyXEeJd24fZjGf7jw8&#10;efTw659+/Tf91t/0jH6KzsHPN0iI/+APfRGY91u/+XP771w+/uwh08D9qDjQ8IPtTLpQxop/se/R&#10;PYUeySkFqDWnhd2t8LRVc82iUWWVk9IB/jaMUzmz1s9o10L3XgoyLVtXvmIkZMagF8QaCib9zq07&#10;1ghcVaO50YvbkI4znlM6GyfTsrHRGslpDzL015JszZGWzaNsazW+9957bDHS7CuvvDoMqPxLa9QK&#10;n0RyMOeJE44qZTAvTp8+7lxO3ESJTblvq4L18MzI4d6wOy8oMNZMzxqffJyNyD/R2qUtygmUL7ER&#10;59yDZkrBceUcB7lAeIXgVE6FYZ8qeX5XNCcbNlV/DgQRjiMnf+e/+K/9lt/3xyjBjYc9LbwizE9I&#10;s4DhVn8mw1BEPZjU1sug5B8MZ/5H6ZpJ5Kxszsu//ANhTcUFDIo01vF9B778Uz/zw9/717/2y79w&#10;GnrFH9vvyGsTH94C9gKgexRcOVmaqY7sQfx2svOT0EgreDS4y3ZubEhxj59TVDxmv37xNgJ2pt1q&#10;+G7duuGa1qs1o0pLCcPwEXZPnFSXZcNygcR19Zdb8serK+DACdHhEhvQhW5j83Gsjc6CyVWVIaoC&#10;IogkYIjjLRtvnK0963wRxkytF+gYEzhZ7fXYSWqYsa3T2k6y3cy83V8L+2dpwuGGuSAYDjNiGGUH&#10;++jDNma3jhkRZell3azqYmwCKo4xUwppSsMM1c0G97682USrYS6YQQzUxPwQvfyrA5XfsH68K/Zf&#10;rOgVWAAG5Oz5s3BbRx4BA5Sfje/9v/5v+V7VxQaJFhitKV5czELCaDNl2z8utlPtXU+AjBGIqzXs&#10;eZ6+/+57N65fM2/8KSMN9SY05VgZQpeqAEFLRAwXT7a4ypAo8g5+c7YoFpcuvZb657Q/68NUL5DT&#10;7t5thPxz1B7wAawNWw7sEdOs8sxd0Nn5c2ex3sH/5naOyxSpgAQTU2o9PgOxI5NoHxbwmRstVmzL&#10;sBMVq8+lWcrSxD0bcrzz2++qWTTRzHFNoGcDWA0j79h5YIivDX8agoKWkzViVqhsJddd308kJ8cq&#10;F8EsC3L8XOTgHScWJ71Q9s/7+rUpGCgDG0lg5MwS0bt5Uzkjsxw+SLt2pJlMkvcr5H0klArpLAtE&#10;ybrcERH92I2Dab20qkQ2U8E/ciRXcnopcrll4WxEN/R3S1CE8MorryR8fOxYxawH9nudrHPlJS+O&#10;HEooBjDarwQqZUsMoO+4Pbp2/UmnUN4vhty8bJJ4D7ZUfnw4x3MMDZmt2q+yanROAwNedpyVtUTV&#10;KPXhi38JG7PnI5BI7zxVlCwTmnBHaNLU0nq8gWrXec8EaOQcIhK3tbp8Lckfg4LAzC4SbSCBXPz1&#10;0gveYRiGEb5NpEmxFF2HhRVnTuxa9ZfY2/azfm7euiE8gcgXGVb7i9v2BFtJlY43EjSg8RgHFxdE&#10;vf/+e77pOc9qDjPZIRPq7XRhDw8eQpH1MFloXII7Muz8RdLPYfxpXOaMvv3226bYUnFiybJ6dHaN&#10;3QTTpZybpOmCE7JEXnPkNWX9E+f1zJZcXtcWIk1OaOh7snjPbaYBB4L7LHXS5XVHwE+bSs2Z4j3Y&#10;IBOuRJBcZcEF+o8e1QYH94aJGe0+P/WxCltTuw/+WJWshk7msJhquh370aSkE36YuiD2tylomgiO&#10;37p+9cpljo6Qptqz4e21KobhU+w6ReE+KYtiB9Wt8qBJhK1GTI5EUUdzpduHFquQDjLbd+vmHWvU&#10;sFdRMwnAvMk6Z2fTpzcCr66UiEIaD+YA8/qlkra3rSjrczVLZTS5Be7Ekpoa4JMXYtsfPpYK2Hr9&#10;9ddwIz2I1YQGULJ3XPaBM9EjU09hZN/5+teR9ZXqQUmrN4hoJz99z5PzdTx5rVGPoe3tfP2dd3/1&#10;V7/0/vsfwYAQy9F7t7cOj/pNdcZs0mTFwtWGYJ03E+98+t6kS6l7ZgnGnO/KFNOD2pRIanZqo/nC&#10;tnHwpJscHF9rM6eIuMsDlcudRP1LPh4gqVO3nCSKkS9TU+qDkXn6NCUk8hsbNQ5aFWiVfsXILWrK&#10;MjwseRuyJMifMkL/xSmvoVYAVvkcjufTelFbHjZBJARi+bGkYN6pIw4Hw+ayActyO7sWTGDxdGiO&#10;0Pbk5DvRwQZWkfCG+V0lsP6Uf7eKvcfysx0lUg+vv/b6HI2jhbW1yW9ErVvK9b4vEDt3/ryFDVMZ&#10;jlP4Qgr+tPhGrsfASngykmUXlT8N0a/UxzTPtkc44oEi9eLIahvVpUXpISe1nu+b/o9wvDwTi8ov&#10;TDRyIZpu5xb+/tql10zBoJI1OfGyhn1qSygE1iAiatn+jUqpn8atQAj3v2mKV9l9mZkhGdvqc+63&#10;Zz1PmRao8EuUPUNQnnCqHzsIRklyNYYylf5upMO5FtLzRE/kW/H3ZJOC1YrEQCeNc/V4Ts90jVYw&#10;w6hO3WP1GHaiHSFMMillexwTo1GZ79KTmFBt1+PqjMb9h2voLFEfmHQBoDdJgaZtgEWDH0ShaFh0&#10;tH/7yfbFr9/Z+C/+3F+WhL776AkAsXKT6c+oVfSRQ0f45Ee2Dp1HEOUjHjv85mff/A3f8RuU+nO+&#10;oedwhB/64o8qTP9t3/r5T57Y2nwYAdsCFn2xg5F/9LfZfYykSADgPgGneylTQeQ4QsjA2QR9nWS5&#10;NX3Xj2GkF22nwUECR/r75M/MrHdcEam5sSOS+D99avryVes8ScT6aQSug97yjKXEwxCWXgUbLWEe&#10;NfTJk3Zfulx8rSlJDfPs7Eu8YdRT8+sO6hWpKcUdXeD6Tt2ZYw2tXFzzlRZw8JyDwDyLKSyH4UtX&#10;FzIqgjb9ql3M77LaU6baW4mU8TFHIoio8onrJGc84GlGHjFVAMNvYfZLfEIAUmnyu3maKmi8BZms&#10;6zevD786zr/rsDbDN6yH8oGjp3/nH/43vuOf/xPP9mX65sRZXtgkGqaAfrK3hZCLipjvOm7Yx/HJ&#10;ar/5ccZmfffv89IKjtZvzvfn94Z7xt1E82SbVQm//Yu/8oN/7Xu/+ks/d+aILA0kRaq84ljragmB&#10;WAbMsKQLAUgrvIqmjUK+xVKR2ZUjt3SjXO554dQYKkeh5fkL58s3Ty8TztKqtEzb5pFFUhWoWcPY&#10;dBGH9RA0ynJbZtPO5WVy11E+YnHJCXYxeQhd0fRsDQTICYxz0dLo2J2DoG6bziZuQwzYhCS2E/ZI&#10;5aUGaPZ1rWC7flR8K1ezRJnMAh7sHj2gU7UtV2H1S607CmsMkJBSNaRZmMwArn49M0pZT4sFIzO3&#10;8PzbBCHHGpTSiGMy4LjEiydkjv3HW7O/RzuudR1X8zln9VaRBX4HN6AKnxNlHggkqAUcRRl2tWTj&#10;n/pX/wVneTcedMdIT5SvpZpKdQzRTqDBLKdiYUzblGWDDshHHrCchoQjjUhXBxREevUIR191iXzs&#10;6TPnWnvUMGoLY4JrcW2yh+ZEFY1uUh1tpzD3heeaFHm10b1YiY07o7pQ8wp7bxyURB4KaY4r21Ub&#10;qmjy4QWI1tnTHFf73zdtfVGNYZWOgBwFT1avSSxV+/Y4Qg1xTUIenD13pg7NiWUVhHhU68ZwexHR&#10;0QDDhSvCEpGrCZgaqTrW228eYypwQhR8hmEKRW6llh2eVhWlulgpbGwzDF8xdNogWiUsAFc7GkkH&#10;TyQQU+5lIYWVxvJfaoVZF22ML+q+lYXNqWanVRgxZXlg3SlMZ1Sb9RKXMo+EpPLhXjYiLOZMIqmy&#10;KvdKlmpYf9P3LMTOw7Nfq4uLt7av4ukCjSReJ2rn1mpPvW8j0eeK/LKGwUJLW7YguPKSpt5LVdR8&#10;14xkm3JrMhCRjQF0LbhpFmaArGAPaZwHLnLYlaWxqMbRjv/QLI8Snd9yXycs+zjNDMMJrEbLlZ1I&#10;BPOupsi7sYE9v8xD6H66Uhy4t7/2dUpToDFGHF7vXCBV3LExvV2ZBvttudH8s6LcZ88stsWdGN5I&#10;I+amhaN373Tsd7DGhAy6IF29U9l9clIo9aNTx0BEjdslbp4W7aTs8g862st6OpWXNNlT5/1qmwOh&#10;Dh8drZmggwlrO6UGFPFPg7ykb/DviAdgBeCGTf1x2PNU8266BbNq6MQSGsia8YTI0qrPCajU8pHC&#10;MFQKdBoUjvDvEaswa/Wz8/c8SKrKo2cguA0YTqaMHmA2OoXcYVGabhePYAPnRrDJSe2b7rLKEIfb&#10;0h+1virQxQiqsDXCCLfgAY0sY97aFrI60hgNSDP3qGC4K+fxzONFJa90er4m4KwZUZD5sNeNocuy&#10;JAsWNO+cthS6t7aVTq2ON57DdcRKQyB5lKugg8QzjI6bvP/6ZjKgwz823d4l+eZw9MzgUH0qJLA3&#10;Df70iowAE5TweBdfyLAzqVVIIxyohmSUklHZhhXxQdkBJslTpd2kfmWcYGM7XL4XpbJlt+IJa/8i&#10;3xtM6skpXCmFYsNYhTLtm8KGj2GUCeaHBUMRS671wThA29beGhkTQSrHj4aPfddwC0CcB9zfQIEB&#10;MT3gjZu3oYJgKyE6va/KvQ4jBBZIr03nXB2NwaPVOVT12wofxukqWwq3Fp4R6hwCY/0rY3U210Fi&#10;jOTX337HMLkIq2JjWhseWq2R4coLfPHcmm85OI2moZiHv3L5Kt2zKpQ7d9OO09zAJrI9zR2MYJZo&#10;a907Dp/tKWzLy9rInt/13a52ZAc35zxqnEYRa3V5Y+3gnQ+Y3CvXroVTWIXYsKdOMFrXb1z1ji6t&#10;hGySqKLTC6wIa4b8KRbVq8p52U4USuXfh4AsSo+hqMjsxg03CsrZ3SWHI8lj9rkOXn9aQ1bGk8nt&#10;8fvD5koQf7Y2FiZOOZ/PYks2MOJ9Z7wT01BjeC+E0SuoMRvbWA83L2JvvPH66wLp7cMHnu3hxYqQ&#10;A8NZGmvV7mM9uCwZ4iKnuApDxMi8mCa7wJ2gH65TSY+szrR2fknlcccBN9kHl7VOZ1MUsTBr0W6h&#10;aeXTSuawzOwGs7tKOIbAVhDI5Z3EVxX8IzQyibqx9SOMsTSI85ns79u3cXFHMvHZUyzTYvyIuBTz&#10;4viFiA287TVtJXfnY1QcpdeQCkP2+9Ln7x44+f/8839JPPMEkW8UfsXTU0n4RDtRimfb+7egDke3&#10;N48f2jr9yqlv/o3f9JQuf1j/HmmPv/uDX6Ti+s98x2/8wkXHki6rEU3jKbQBJVxkG52p0MV90kBg&#10;z1xVcn/THztMF1ngtu5tsVoE374bfKsr8ZzauZmPHhNQWZUG4o3msVaMk9wuMqkmOWbvKJWxRTMs&#10;MYrdwr6D4BjeM+coGKUUHXtWqeGwBNdIJjbIaYZN7N3HvlXmVI+7a0YCQcmJd+XyFbCXn6pedTQz&#10;74ECU+dmDQzT2ArEKa18wl3nkjE5TXRcmIfxhIeLpmjW4S53lJ7Voqhx5MCQ4ngrysh4csZJqOFU&#10;ta2WJPpyddqw00xvVO8Yq6oG5Kc7OrGyZaXuKZcqKBVlbR47+1v+xX/92//ZP/5kY0voLG3AG5ne&#10;BGULhgxkntPtHU6q6EKAK0it3+WKUIxPC2609Wycl5yrqYNvA0+ao4T4sF+GdDCdOk0zqetdAq1b&#10;oMQb73/4fX/1r3zp537ywolD+8TIj+6Tns5yHjrGH/G4uTeKMw84L+CMEBxTyVPaf//BHVOEpcY2&#10;6I4WmeOQvro5k6u2YPJagYbsZMywKV7Ab7p188Hd24950b/yK7+a/iS14hF7tPIAaDwZ0VH1BZMr&#10;szY48JYHY7W6Kk9jg4OFchPquYVF5cqxZwdqXFLyQ6+IF+P7jIC/e4xhGqVYFyeriuV0IOqwN/i1&#10;LxT37FUHfZXtsjkMMqPnmLCiWCrICrmdAZJaxiPtWEdyayMW4zCEhRapG+8wDgcsrXzY2HF1LLCb&#10;3NF2uHb9Mo4U0HD05aamBbQ45bugMSWpjqGB4L1aZ/0CQJv3/+O//C8NGT6H1TK2GVhDnr8zb9iS&#10;009WrchI8Zd231FtUh3QuC/9ZgJ/U6OZ90/D94XWsPe9NQKMxnLLfxrwJhFJa2Yc9Jqelo4fMagE&#10;l3QSHCZ09suyHYqXRX/j5q063EcVraVOmFgJqRL3abEm0oZ/HNC0eLbZGAMd4QGPZQOEZeDmUhWW&#10;sY5Ya+Y6jKQkOBJdlsUhODUwJWSjlm1qC/UMf4Z7sN5xUnf2ai74hCIhAXZBQ0G/r6jgWMDbpBu9&#10;je+MPkP5ReU6BZe1o463ml7V5oFYB/H1A+c++YlPrEZj7LVlOuFBKalRx5YLrt7AmREoOx6csMZv&#10;3q2MNdNZ9vDgARE/n62wG8oyltGyHJanscrO5gkOcFe16xSgWxyed1ZwIp7VQU55RLQvGlPpVDzb&#10;1tNmz1NczZUaYk7tdg69UV0JB7/QiT6CvEMIUdxUGYNk2BQoufC+rax/67H3Gu6ZGex0H9XgqfzR&#10;bW1UwoZXU8QS2HPA45V0kmmV6VzJ1SFgDJEm1WOUK2Y2lmDcqopbppUOIel9H7yf7BXJIgHAnA5J&#10;hC32+cQwabNWHxz1qApZd+crmPfpA3AQ1FEM+ViZRHbEkLFWBXKZQo9cuk+dAbzcsKhaQeCx70Lo&#10;64RdvXAmI+GKQvps30hCh68A3av2T7tcqtDKXxkPMVKvQdy2qomFktcHbfRMQLnWv4Z0ZQ88GGC7&#10;/jrIcNNnwMjESHtKHje9Rb7XOiNDUTuTAwvpA5PaYnDb7cNOjHFnth6kbFtJ7gBgUUw0eUw6LwZI&#10;U5bsdeSrRQdi4IZiO5Zmuugs3sViiQznqkqezpshW3taU+eeWFfVOWspl/hpKPswfLtKi6K1p71j&#10;zMCB0pIJngVZc1W3Dr8He4+kw4r9KtqZJmEW9oBPEQJM+uAmpeAKcSkaUzuMCthaZILk3Hw3CzYO&#10;ywQJaVgtylYksMNHrITlhs45J4Dvjq6ZbOsA47bD6hFhuvOhOhdLGiTDvSTgK/kSQ1IpjR+8YkKm&#10;bHl2lsTATyyqppOVoJjKaUqbgtBQspokDjGrYuFxBTxWJKQqvmRrkc2Sywz6rQ9Mfo8gbVa49HcC&#10;cWdPn3Y7YkSRXduzFYK+98GHhB9Jwp44qV1gYVUCg8kVVDrfzKsjn+6csgS2nmPy7a+9vQ4MjN4E&#10;fLa26ypzUBaFuusjNh8OohyKoV5wMpcUKmxhcH+lgGzSHL+qv2Rc81C9hap64nQHFTVNq03Es+kt&#10;q3AxFQRWV9hQ4UpBKHK2MvSWCoh6tZ8LHFEPti+xOLvjpZRLuP6BciUtj6VanpYxoNrSq/XQaB2I&#10;1yKDYAEeBe5w2ak+6GAWfW5uUkrBO9qAOruybGbRaoxsNlWq5izQRDbPcyKjx5DBJR0tySCheMxZ&#10;DzyZAKA5ZVN0jK8650vrdhJirS7hRpx7mbcO0zyxTtzpjsehyKdskewFryRpWIwW2cGXDYN0Ryjv&#10;2MlDICYHLghwKJ3r8twXQ6RoKm0iCzhyQd2rX1LKTQFXAy7M9uej7EZUq3HtEqeBno4I/hx2iaGv&#10;x/MZ55RjURQ3xK58ADl4ujsWcJTLpEc73EvwllCMBW3S3dVsmpiVPHQIrVg9EGGkCCthx96BdVdg&#10;/jRJ6KrzY0FbU6X3RxKzdTSudn3xouQpu9rZPHL89Of+sZ3jF/70n/lz1xBrq9aYGID5TT/wCRTo&#10;IDbNi33Wwcmjhy6cOnHhjXOf/sInX+zPl2Ujxfl/5wfV0rz4Xd/+LUee3Nl6dIuaigxqFS9TXSZ9&#10;SAH6gO21/yCFFVy3JRZcRc0Y4fYdBlsmN4pPFanpSsW6YV6GcPtAp12kqlkq8R77uA+HmpXn5Ncw&#10;HXkU04tw8g5FSl4RTGnaGSt4I8NliU3l4cLEp6EqZin2DvL/zqNgoLUIRrgoXvSRo5ggFS7r9LH7&#10;VHu64YyEhcM7ZqySv/NvG064Mdmw6mE4AS2kBCoC4JllU8Aw9YTTmmq5dkMAjkssxnME+dXg/NEj&#10;GVgtUXjrOjRcxgxdYmpCBMgqLBgrrqyl5MR0wCHZ3r/z8PnTDaJgkKmnB4586z/zJ77hd/2hx/oM&#10;bWh7aMQckVyR6A5GcSpn5KXFEA78zefiTgGBuZv7ri+rLp9pDqCVoGlhD/U0rHziis6qlf2Jyqn3&#10;0K6JVkN0YC+h3gO3rlz9K3/hL/z0j/6dk1t7jm4iH9LqTtWan4jsUj+M9gZX8Ll5q83TswSLT52S&#10;jTQXXDYFJE9ff/0ig4P5FScieKhOptZJp4yabUDztBAwj8KWjefbVy/f//rX333v3fc9Wg0A0CZr&#10;Ix4WVrpmkpwWeWKPCUJEejehNsg4eRoPqtWp9MAKByFZMPUPqEteQekskmkDNfxm/k7JpaU/PnFy&#10;M3wAK75SVT+1tcUrgU3w5R2M2fslcEYQxbBBEgVdY5MfutrZc+eiEdaSruTzapMN6UNxH9Gp9m0w&#10;aEdqMne5wShtKaFJTHHabS2QCnI28qRIXhYk+RwnDjg9mYQRvVjJ2zlYE7uS4R/nJDd74y/+H/4d&#10;AdaQnlurS0bABwVVyoLHIxHG7Ew2aipcJ8BducL8v/kt7zPxTJ2kJzqcTksA8nDKXtWxYWxKHOPk&#10;pOC8nJLMwpC1Mp3w5BUSzPYIr0J0cUfnpTM+lDuvtuwSjw0U6fztPI5GnO+4GFFlVANPap3r9LJc&#10;jVjEyGqEIAGPb91RBpos98nTaFEsUq6DiMrchf5WOH6XCcjnq+Cv/iSz1Oti7u5ewUnG/3MRDz1J&#10;5MXzUqsauWXFPCM2ENQhQxJ7uOqrlM1YbYtGFsZoVy09nUw+9alPjZegfrf0tEJnBscUtODG7/TF&#10;08K5t1qnNIimwu7tu8lhj75ACp74e6yrZ23k+OyZ2TlyprR5ksiBcPmXlfbGvfBH9nT8jMlaOi8L&#10;s1KJmPbwPj8gd6T+IpnhraXHFuy3FHIr7Zqq3wocQ4VHess8x6SPtVlKRT5+Fcz4bwGcfY0f7P97&#10;Uq4AzSnzNoqEJVImJzJNPEVRpaw3oTsxjsZ/7ZTNwvaQUzPX6YuuNr57IYm4UlcmoTSuZyGxfEVt&#10;qSJsjHI/THyrbpj3ODQyGKlnOm7hIq5bEWdhA0a+gvVabcSECdHJlx4WbNvVnE/uKK/afaf6SJWO&#10;uCVqRGz+EaVZkbZfxPGLeYU2BgthMgs4VYBcHcclQ+QZYmY3TZg21deOe1IXnTKZZfwfMv3j0nWc&#10;L1qa/HKsTAfy1AJGNMrttjdj8482dBt/Jv0FGXr5YnM557BpITMY5GYYR8aqZ3BHftkyXmYk/d8U&#10;fkvuBTGOFrn58lqxysqfSzEXHcDqTLJH1bGxYSmdGBySrZl0ImjcrRSJjtJ88O3Un5QBHt5T22jK&#10;P14Wia6HsdJUdJjU7At4byleBOQkSbm6SX8cFnbouvXHETFZgqPeE/+D8W2Qp2OJzMxKSqdVVdur&#10;WwEuMjk7j40JwMn2FLZ5s1ClOSS8h7tII5t9UAItBmZvMCGgwKNVRQt2XKSvwJGqEe7zv+3u6UYa&#10;jWQy2+Vt2kKGNdpMkhKcBClkGoU2i+tzvi3h/Me9dDBPpqOgavPj3s8rNHJN3wcQWrQ2nJkpTC2d&#10;Sy5SAxmpKmpd57jtPBX++/SGqnzOKSn3YsuePQs97UhgJvgcOdxRmypcWbpMeKH8V8mTr3ylVpuR&#10;TIavMi1iFUMLBe8a9snxnmSaaBzZng4ByW3xyRpMqpj1YhsVmdpbASaGxpO8HTFD8mUBewd41Uxe&#10;TTzQeGqzt1RqYoePq5F5NUeJPY6rNKHsFEAP8WxchEn5UATRmbv6rgTHs1EJ2nKO95e1qZnGc9qg&#10;DuARq7R2YAyt4dnmAQpV0WQt++YYywp2bTaPMC5R4cKQdtDWs7xMY2TpsfaJ8k8om3Zf7aqLYSJW&#10;DR2oeoJ2Q6TW9U7VQ44BtyBtEHe3TuoqM5BZ4dmsf9cU0nh9+27mXeVkDxCxMNMasuSatcybLLph&#10;gMdbHF6EKXWFSa/l+84LdQg4u9lM/pChCLqKEUqU7OQqMvS/KgAKQSvEWi0NHChV4OzdQIYR0nCS&#10;FkDmz5hL126syPOVVy56Ki/qjB4Fto5mR+rKPpkEY1Ih1vhVwzrrcJFetV9uT/NKFiwN0mm+7Bx0&#10;34lmpajDNdxvdHIfRvZ7+kyX6O3jpy580296durV//i//LPXFJ5tpGmZy90aCsnEQNjcS6qKJ/z0&#10;3Mnjl86fufjm+dc++erGJo56/Cvibd//d39EKeJv+9Zv2Pnwa3tuf2SaKqdxrk01kcpTIs777Jd9&#10;dEjJBEDowEak23RMgQLAtrVgdg6ViJhMbF5u/s+h7TlVK8f3FrEnS7/XdeXxWPixzRWlwO2m+84g&#10;ZvD4Kadb6y0x7XoMSK7uFTBDhMvbDyBXgYTOE9PXQRjmqgPPTUVynWEiBpcpmki1Wz8JbOXnVAw8&#10;MPlANi+sTrBR5952xeuO7344bFXSHYZIy4rBbUJtrFKPPZBBIrDDCjGV2sGdtCnSBCidXYQ/r/4I&#10;JO8Kns2yXDYQUqS42NaTagKdnz5D7JHOZNZPhO9EEdqCRe7t7v3sb/8Dn/nO3/9032HxjAp8KQdF&#10;ZPwsQZY1O8tZxCUIATBT+5AhelbmpYLGgvApax8QYeSXOmWGgzWI0gQi8/o5eAU0/U/Zi5iOY7jX&#10;FmTt9u2/c/XqX/5v//xP/ODfOLT3ybGtjYOO1Aj4Xj9/M5AV4tuJ/+xg3ToKwllOWXq+0+x7gcEB&#10;zHQetDVby4q8gpDZVcU3jaw27fHJUVPXeHr86Cm0pw8/rC2y8SzS4ANVjh8vY6i2aVqaD1OWDvgQ&#10;TTuCFlKGqKY+bRJono5KWH03IwcllDIHS6NRh8oXivcUA/OTpw5qzuwREqwJQWKSpWYO+kHMwKQp&#10;1FNoCfVI0OMYwrOwHvKBJx/gM/6sG1hsjnzFyRqtEq/nDqZVa1qx3GCsi2deSck01w7wGwmrhJi1&#10;hj99ymopR50LWSS2roM9gjUzne6a/gV6wndc0Ctwqjfe+f4/SwbHwHt0/SKjtVXaGBN3Etb5ayY+&#10;bHhkrZemM0tXvX2SLMnArXrEVvHuLkKRcVjNPdzGvVcrpRFISV6TKsD06hp9xmGROfyqnx6Jxnm9&#10;OljXdGLr4JtvvRVTpVYt5mgLHlTrl9pc1EhhFALc8biFEpXl+g2WOAuoVcuVa5KeTl/LZRLRMjYd&#10;HnmWk1OW0JsMb0Ylvuw04vAkKYpeu+afFy6+Is1k1Mt3yvftT22TI2FRSIFYE4lWU2W5c/sD3Ij3&#10;3vXryBKO0qVv1nqfYGBVKHUADE/G/bhNavXM9wpphpOK1y0pKUnH6awJj2qWpWwDM6O9Y4/xtI4f&#10;P6V7ovUtRuNPG5JIdmE9qUJP46TqFqqR7eQIHjMsZmVCr57Bm8Jm+IhwGlbLS1lJYmih7OyHJahd&#10;BFO5XopwhG4SjBeyigOMTPK496N3rwi2JywvwUVR/RzLgkyTATf7WKFscs28B962o1JznwPPBpze&#10;jJ33zgOupzEz/AawPi0DWfpvArAJYvbvP3/xAncXB9eKGvi8LFMT1/DWotGty5BmJvZ8+IH2mrwH&#10;2yDaRiDanqjMQ2qvy6HnZ4uXlBxE0BulCv/gARArxrm6fMoHpOWDTjeghh00kyNitAU1UjdsvW1v&#10;x9tRN29cv/jKBa9TAvogEYuszFBgk+k0kmIQDGjjYuUA24b5FixnPMPJIi7X0FfMY0t7zZKl02bR&#10;GyLQd/ZvGMBH9IINsv3o/PAco1T01IyMvDU1BYn+E6zztCKUzx0PDAxThEjQmaWTS3lYlJKybXr5&#10;Fskw1m5iHIXljOBvjP9x8hhAekTiD1PFc512ohz07YsXMGgPCkRcxFm4aLKjWhsDilFbB8nk7rhl&#10;5b6dcUy2IZR7WoZi6fOs4ihnpBH2Ww7aAdhy0bg1xfnPn2v46GHG1B7A6zRHvp9m3TDMDJ19PVSm&#10;NvMiTFpAQTClXzQMaP/2slFoDDuB+HRFOxK2tj748IN6mFTdlwO66IKukFMbD7YQq7L75zGOrBC0&#10;YvyliDWjoyCIzY4FjLRWZMNdypD6FHGzkkI3bk7WXvIqoVaDkt77vXALFkG9DrcEVfPM2XPDraUJ&#10;x6EUhDDi+/S+TM303ku1euGH++pYaui8Jon6r3/97cWGmgcnzazZzjmKD9euXTkltpmmKBV41CEn&#10;Ufy0iZMGfvzGG6/bOB7GEIl8VhsoL1tBuaBrKt1Nw3Kjbd6lFeapSn1UPRo9L5ZvQiY8pHJ3/DGv&#10;aUFajaU+Go3TYPtYhUl9CCMr4vcW7F7annrOlnOIMIklxcQNsH0Q08IHFj/AgK/ik4FS1KNHYlnI&#10;gmI2M+Thl8JHWmqZaGxJzvrWRI8Ss3zOENA6egVnbFKwwP6Ns34XVeZxYVCCyxWFjsNcTGU7rIIQ&#10;f3F8ZgaPn2CmrM+FkkpeFQbXXZFkcDq9jhIGJD33qQ9ZTI/wTmkQRVMTPy9AxwsvOLPE++amqf/K&#10;V7/mse1c2Jada3HUnAfRKFwzjqUXDI+Rx368Y7cMqSZIyP4Sqvmnng/+dK6HfG1vS8052qc2IYaJ&#10;8ATgxfQV6WEfHtGxjqm8BVg8ffpM9Prn8Zo+lo5N3cRdrF4L1komI54z3eI9Ero/gYdTfrjcO0N+&#10;oCKN+ZaiQCfgFPLZcTaIPyf0RolKxr3YPv5d6X2DadaDtAYNxTNfRQU0M0vgOBKOHHFrK2qAA6f3&#10;9LDHOHj4wJxNfZZd+Xzr2Klz3/Abnp64+Kf/6z/3kP1MN3WfKsEHFqHC6/36yx09YGHqU7x37+sX&#10;z16kn3/h5IU3zmvl1yFSjvTp9//dH7v/8Plv+abPPb/27rPrH4TOPE9ehViKjXHrzi2CVrs4ThD5&#10;53tJOTPqkI1Bq4grcIfUecrdJwDoXaYs4vjIxoyUVW5FxKFJZT9gEFpXjqrVp3hTe4NHu4+fnzh6&#10;RufnWPGDZA80c4BYqBGLJzxJuincT0vAyE9D4Zftp+OwRWh8rCChkFjHc6THQ4fCiMU5m5s2lEm3&#10;rvK2z57zgH5qVcwREymrQi9x0Yu6Z9ptqdZEZXwCqrDz7DtMMOut1Ma+vSXqY5G179KWnZS4SJsq&#10;NdKWw70C13DvVFW4DfGio3DXlp7ojoPpypWP2A9tJmi5IS2ePasvSNVZAsUAL69HjvX+7if/id/7&#10;2d/2+zePnHl8//GGzNm0Gg5dnJCmjfBCEntXyKLhwlPNUF88hSvLha3QZSq9V1+sIuEgs2HdrO0z&#10;dLi//1Vkw+i8gF6hZ5tNUopbfMeHt299z1/6rp/64vcd2ruzuWfnINmnXGAnlGKPOkyIM1mSA/to&#10;MTs99aqWSUvgBlvE6BqFBLGCcUsIlNea7Lr54kUMI8aqRr69fue2ACb/sPJyxWnRNJyxhR/ew1wz&#10;wRF2yqamLiDX66qT9y6MZGqm1WGuO+Ncw8MyQhF9C5vVBw4pdEHtnmFZoXIVI4m2ojuFWmM/E0Ya&#10;nDoBTIvWgC1eblX3SdHGg4hCPOVNxV2a8CZOEMktlzIIOUL7VOl0RIau1iJWkufuOhrOnj0tZccz&#10;iOqMnRFJD88tnWjUg/PnXzl+/LR5ksO3eByX777z3gQwCOpFEH7Lu49L/tCgVUVcU+zdjb/1n/17&#10;fW7ovAtvCERhdKYvxzQKibE3RKbskRdYwOrkdha8mkwt58y2CXwdYcEKp55v2AbMlr1UBmprW68G&#10;NbIuz1R5Sa58d+scjXKX5TIoFNPNhCeyOverBz05KbnVHoRrKP2CL1GEVxL6KaMG36rP9GrGB9Af&#10;6l7WnzfpMTy2dS3SaymXnx3wIymPWKE96P54FzzsQYCit1WzG7WXJA42Tp16R9tn/OzpfzFFisnF&#10;GAEQlKjGB8qFhZpntpYGiA+kw7oKlKfLb+fZKOuvvlqdoyQmDsApa6FjbNmGhXEUYZcVHc7pM10C&#10;jyfRs5d3FRtB9JEk4sQzRTUEUubLZEf2SEmz0KjQGew3Lcniy5Y8qzNJZ/OI8b3MJBxQV53q3WKf&#10;5zgm755Lx/lza4myeWAu1+3V9rRTXOcHbbZu38wpGAHxSaGAJ5kUCYfCj9SuTp9SP+r1DJP4yrxH&#10;pjx69FOf/lQNSY8myCuzIbhg/qbY+qUE81pjq808wIFTUtz/8LFdV8udlF5qUJ3Y3aif1YgdMFnY&#10;fPTLX/qqbS6NP08isaudLcSiGkcjkOM+zNCOXtrw09TQsuHVcVuZ6EoUAgWn7K5ip5ftZXK/bmg8&#10;EnJgZQ2oEbya8xELrppvKP+SCuk6cgK38YNFBaqnrvgtDP5z5yj7aWXIstSrcVzJrMcqslqlz9nq&#10;QY5iuSWV49AoxBtdvvAYkDaqibDWCA3gF58tLdRiwuhhxpmQ2tQUJuzLGbV3pBdylwfG83jFlqWw&#10;YWNh+VZzgMJQw51n5ro2809KwTkINXjxPBbtjHD1t9W2njn9wYfvc5O9CKgV83XoQ/X2XnbWr1hO&#10;fX6q8O0+4ce0CCyy8sqUFRzD7msfiVKC26dGNqz3pd1/4PP2TikFFS8l61rDqRRg5U1UyfR7yFLk&#10;u7u/8qu/6nfr3VA2fKcU3viFkngDiZbBGxHLDhnHp1lzWfmQ8R1LtBt3BZGu4Nm4bphsiZRMN0Zj&#10;UlZ9iAqJi1Sgc5BlDyka6Yspn6BXUk6J3XMdimHj4qIJnTx//gKGKjz6+rXLooszZ85WxPViA8vj&#10;U5/+jCXFnRQqS2dV9ra9rW2xvW/9rLY8lsR6VJ+01CdwJZJ7kx3LZu/bOKlYYJsmmEIjhVKJQ6r1&#10;CNjLkwXUHbKPKoEjLnzypBUyAEpfiwvqa5TQ2vuTlKgQvz4tI8g7+1HAoOsXu71pCtRVW+fjsoTJ&#10;ufII5W0JQSe0CNo3+4wzT4WLXD/C3YqMF65mPo0tdxeKBIHyXFBiJ7aHlQdYxLO4FtG0luxv585w&#10;DMh9JgjOADpE3GP0YDo0bJY0Ep7XaNKOcCiIKMRCnj/VyhAA/OyTntMTiqom9x5Z3DhHP5vDyzpc&#10;/vdATmh4VSpCxwYWDKrIPVnUY77a413GU+UMN0wDIjPV7Y4GpS8NjOL5QcT4kfZm2gE7jxcOCm4B&#10;UgqSk7g4FFIQvFIXpHvRJtN1rURn4I+83BWrl/idGhtjnomu55tCysISS91qMX+z5LZr6iqSKckW&#10;09IbWaZ6NEUGrqZwuj2GXHYiuMOvKzW7fr1EU3dIFdP4B1UcP245LXUNIbE/LQ/rx5P45LA50gjx&#10;tME0PNxi5AbLJ6erSQoHdo4FzDGaNECDE3GUeMk0TjBHnqu8xbRX4hWFE4TFhlUvKMTD2mhhr09S&#10;lz549MTWq5+5te/wf/nf/WUeNeKZ+7168SKnOCtEW2zv/kMIgJqj7t/7xivnz548cuLc8U99wyee&#10;SzNzMnYVijz94R/5aQUy/8Q3fvb+O7/66IOvig1qhHz8GC/J/at4fPFUlQb10G1R4WRpdL3zkMZu&#10;iIfCBrmmGjCYvFUtPO5adsGW8Jyzckoq8nWNQM5lEMbtJRZ/eOvo/r0HNepbqgm8qRKMNTPdeP+D&#10;D4YCVxNeVy3DPKIXIqLSlUOInaLWqMCRQWY6RD6TIoBeUVNgFmq55gh2DJVL36q62pP4rbRXRx//&#10;CDVAMe7Zs2PMoPVF8lNQnm8NSXZBIYFX4L+tjKvFNssy/gUKM3KAhLEJ44sN2rhXdmE2byliu/Xw&#10;Ibpqzs1dgMKgCRykHWldT6HASh5C58wE5zcPSsTc2Xnxud/2z33hd/7BwycuPLr/SJZmlTo6AMVW&#10;vSgfbOMp519I83xDhRg+FSXlfIhxRSr2KOyZr5fStQO7+NEKYAoMRnxxSGhRWkYUunafAWj6u1p2&#10;uzv//X/33/7YD/71I/t3j2y+UBRz7PDBAvUdztvBeoI4aHZ3+I/nzp3Ad5k+LmEux46C3g5xUVMD&#10;06R1dxceUHuGWPexWlZyFf6MoMprSrznSQAE/SyJA7YK0GMKmMr4OPUbzJyOdzE6y4UNvPnFji6H&#10;5qbDdIjwzxK7kbDfgpzT5NDU+E3vuKmZNwg15njwQFciPtTKtHjIVUJmWhcD1gWXJltreSTUjBoU&#10;R7bQiT0GtQTPCmli/UxDEaDSEoq0GqOUsC0nKJdk+oCfaudMoqj/lVdfwVf0AH7FrWo3Nyr5fGR4&#10;he0rHwOxdWGYydUryMlQV8dr4NpItsgPX+d0sWVDTZqOL//p/+pPVpk9VBb/DDFth3DmM3m5UsNc&#10;saOYG/9slYyCAVuW5uNque2fTo5JtXugiEOFNKRv5CvAJVwjhG9R7DHZCbbeUDKmTd5hVOx6mVlf&#10;kXHz0AO0SlhbuKNlUdqwNktRyJLrCVGQn+rzRidMYjkUU2W+KNfARaHH5BkyjsP01RG2Br3TDqgX&#10;FC8ktDJZAqFRnS4mkF4em90mqBcLRUNPD6p81Ih39QAB+UMvmT6BhShTg/KSTWenTXo3Mm5Zi1JA&#10;U5Czd/pyjlBd8fF6DC9ST1kEwehqOZrp0GiDOBUvA4LmzEx1XULMQ3yCo965owFfiUWQRYtvOIFe&#10;wCCXLsD/LgWBmZM3MP5xaMWKa63FyAYICfocox3PkLagJ7U3jn6qOEweJ2PMQtyGaJQo3TMUeuEt&#10;9Ei4LMKU57Fa3cOLj2hbB2pHlQQJCemt/ajddq/36pgbs7JyArkp9cPRoljq44E9P+FcLRqNKibY&#10;SPiPMsmomPvrMFCzRt54TEOq+Tb57MA+a+Mpya5gkDqqDl99YSMkwTzd7hLSiU07gYRvMhyOedZ/&#10;OSKxGXk/g3HaAivRT7GjTiDaRWksc+3GZIoM2tGqd44c0fSq7mCY4k93X02OOUrYsgLaRE5pJuJT&#10;fJt2+2F+mwumNmExRuKaKkYj5Rmilj7aceVRXI3K2Krs/UNl7KtJeVuHaYOMKjqF5bpWsSlSBAMP&#10;V5pimMH5bjRLvYvE6t1J2jg2xUiQFUZOTsPcTQlvKpBlytV99cX7qUumZWOdeFQDXg79wnm/2xW2&#10;YgyiEESrkA7iJ01rHk++6DpGeaKyVODb0TM1gtRZfrVyWl8OsKl7R7lJyWTmi+pq3g8rCV1kuQzd&#10;rJZxkTrSZGvGfLcpivhK6Onj+WTnq1/9mmF3YKvHzV2Y9Raf8+7dkuDPdUdN9mANo8+b8IFUj5i7&#10;ci1+9Iwbd9k+crpzTaq9ZsTk8QjoXb3qjaaZ1Sl38daWntfv4HMC3b611j8fQlm5D3sY3K30yrbd&#10;JYfB8OhCLEtjdaEdlxYYLE4LiwiTc4xloIZd6bcyPtOqIibSEFPn9C035cPVIo+0zfBQyGPAZYgI&#10;czTTTTG51VG12gMz6NdPK6TAnzOnT1Whm8ksATIX6aO2kr+MGXQyd+aJOnrUs0lrMK0GzQvadtWd&#10;45daCc5O0hNxCB23eQbvvPsuEzbC3HpYVc0vnjx58lhCUs+eAfI7hhcTWJO+vKU7QhpuxGwQ0oQ6&#10;Zj7yiw7w/P9pzLqgtOrWphTGKhIJ+F2xxIKKrerhmk/xA8xrGsWs6ngOsYBBSM+l8ytgNYEQI2xS&#10;B79kvl5yKkJJpuWlVWUQOOKeypqY/szKWxvOAX2nw0x0rPqCTzjdbq3z+0S/WdTJvU9avqLBFZlM&#10;Mi+yyip/MiseL1Siwu4k0QBSHnsUJqLPDZmkd/ecA09W3zioaliMr0DWzq+XRef2SPmokJ2SHxH9&#10;x4B44iLw8F3g49UVovhFzVfdISdyi37PfXkVA+VFDM5aPP5uQWY5tT8+RnWAwb9nUkA/VlzZM20e&#10;2jSR9rwcX9x1bLSoa6U4IrhbAFITnqozZYZymfHydCOzbr6CINHtNitmE8IMC6hCPjOylqi94Gqe&#10;qmxD9bEB3z5w+MTpE5/8prsHjv2H//f/YmeUdz3JCVyaCvnSzm7FHtg+oqnswQOvaDd56tjZV05/&#10;5ps+tfs8+EYm++79xz/8oz/zeHf/b/nGz9788s8/u/Yed/js+XNxUhr5GLZ7N/dxy6Vh8M+kC4LJ&#10;ExlXURYNxd8buQT9nHSLSFN45svMVngQXBU/vMLtrYP6lY1IfabDfpx5Pwl088jt4/bl9JUa6jVV&#10;xohwc7Z5JFZiFdamWbLquKinKP1/sU+rAvDWSw9+rPrkJXqM1iciVjsudhCn1rCM5Uxp15ku+WYe&#10;j586+eqlV31+VcK8zDKNCCoTXVQ85W1SOPkV4u3KpOM8e2QgFX6cI6V9R7w0geYUCALpBd6JGdYl&#10;dsneGAXJjXhE9+45fAtFcDP2bzzafQjsixPBkXu+/zf+nn/pN/3eP3ro+NmdRzvSJ1Y9JyWX5zls&#10;Or9GPCOqsY9eCGkS4BnRgI/DmDUUKxEzNnIVXk4h8eSn2hlBuxPUxDaq2ZQHAE4GBFGkC3Dd/Svf&#10;9d/97I99/8VT26ePbZ44sqUfjCcnrMOzqXauVjMPsc8YPK4xyhEuHKlCpgj8de/Owysf3dza1Cw1&#10;ubBViD8VUy/JeyaIQbOFnL0GZ8mGGfzahBDnqAnYSxHk4J7kdksm1Xs0Z6fW7d7LmLvyyiUsR9FL&#10;WUvVEUjtAugzX6uAM3UEq9HWWK0FHe453vMjp7Dt6TR0TvFnOr5faiBXWL9i3ezb1sFTp05P2+vW&#10;DyPZgESGzo+NuZMM4zOY9VJjgvxxe5oANPXqkMRyib11Up8+5ZC1QbIDrK6AQtXDk+dXLgP+iNCG&#10;Na9ih1rZxJuo3tg1HKZ8wBIKd26zNqEzasn84E/9K3840xDX4KUCSbZi3x5PgFhZSDNfyxEfIcGg&#10;zcCn6e82nJ+XCbx4dYlBBRc5ssQcPlxtOh86zneib86AAL+WXZGKKYBwT2I9XvjsmbKZVQmrTJAG&#10;jVdd+awkndMpEtF8TZMKm2panq2KyMl02gkrJZ0ky2JMbigcr3OY97epRHNFUIWhdqPRV/qGGchX&#10;Lqlqw4bnTbVJERStJ+Suya60Pkoi1b2eQQ9FpjGSFlBdFKfENnfQBLPZKbHgwkkp3LxlBa8xNBql&#10;aAIR+wqGRATPoc/5WG5EodSIQsSCE5nojUPmfJRzLQcvZYkyCWaZX5iWyPCv3NSi6VApsUrjvyJn&#10;UWukFF7xwJzHj5/0M7/I/CF6TB+3psOXYZ9DuuuMqqFLPquPeqpcB2/duvtQIFPn56HfjqHUV3u6&#10;5WQc/Dn8lPj9libXjcnGqBFMF7Fs0L8EiNYq1D8dtLlx2Clle6pU6ZI4ignYP7p7uw4MbupPg/ne&#10;+x+Y0FUU5Bdt7zk6y9SvalR7fAkagnySW0l+7d5HH3407X0sw8Xd5YExdlKADy5duuTfOfFRocpK&#10;eyr5gctXrvAaeSEM/QR4KVRGqDt0iIKHqdh5qlk4PnQJ9K995W2NpdiFN954s34jOWKoa5XlMJeX&#10;Xns1f2gJ5I/szIcfXRababthRHmAhlcmx1kmouZMW0stjAq0toyyQU4wKppfSoCRJCPzFGd4B8Rt&#10;UzQCXErUFMzkYCHd2thmAnXEahw3rpYFgivuoxBtUL3iIFGNdKD91SAe2C+5vwKPXJY0W8t+uHg6&#10;rbX93gdEXDqkBlM2ADYK7XzzTZylMNRqcmK615rG+I9sTvz42UGxLFr5U7jf1QpsarImJB98tiYh&#10;fkTcZsRS6ldr9FZCgxGc3FpV2neHh+ma1fSnkMtFyH743Vm0wyooDum48vwffvShq9mkqkHWfRen&#10;KjCpHOyOG/oNvpgHtpBgz6bDKI1qSAbamBhblt3ErtN9SY0zImgY7oK5YSE1B8PxqNBi3GLDVfRM&#10;EHJrG3aDGULmW0hTc+jxDpj3SYs9pL4R7W04UZ2sCJ9L8vhFfWZyeZ8Vca3MTMnAkVX0d8i0nShh&#10;GZCEVHCbetjQ8YOW4vHmuDylxHVrKnAQ3I+7/MBndC8OWgBKIW7fun76FJXL4IAM0xxaxsp9LP5J&#10;8SUuV13N3buIap5EtGxT21I5T+vUeZyoujRspclPy4qs01eI7K15PEiS5jJ8+jk0+lZ1Baqc9+zx&#10;/TaXktNpXszGrlqajt66KOkEBVDk9NSj22KOBZRgV0ePkE6OKHzu0eMPLqt5gFsjSLDbRA4iIXMF&#10;KqoZ9a1qYIZFUJqaTNDjR4bLg1185RUmik7Sw7sPVNOUcE12ttyHCwIgZqZUS74AqUbPcB4NGX1F&#10;EbO18+IY/aPHj1mtniqUKny4OHPayAr8Mj054lML6y1YyEloF993WI3xielSh5C6K/qRUHy5CFMg&#10;Mf0vOC/1jzeML/jPZcOGGTEYVRgNUvYiJgwZODK6vw+LsprAWUWlcF18YKb6yqNOmHUb58aNaybt&#10;5KljTLYrG8NCt8OH5ZqSzUhjUKOJSbhNJbrfcQQsbQ8bvGJU8D/yGQs8VGSU5urQnj1zCpgaYzVk&#10;BB1jdTd64gMXL8iflHGyLNd4uqYpm/SObPARJtGkj8OZCtaS5PYLGIy2kFu/++67Xl8PU7vJBB09&#10;ffbc57/t3ubx/92f+o/0wNykqShRzCpVFM7zAzvuHtx/8Oj20ZMufvjg+dMnXn3rlc9/y2cpF0oc&#10;OHdu3r7/g1/8qYdPNn7z5z9156u/uPnghmMDLUY7Fz4ML3I7X2jrhW7Lz/Tm3Nx54PGqvjM5cSx3&#10;KqmtX9+0/TGqWTTdwIVhh4rnzZOpNAvLTCHPt21mdqyNtXdOnHJW7Tl1ut7cRq+Ap3xp1b/D/V/F&#10;OfvlP212BaL28vIvJyS+rybz+WMdRY8/TzSk9VPiETeytYaPVFtegzaklZoKMPLobxM2l1NgHeAv&#10;2mZIqkgmexEXFxB6wZFpBAQH+2qN4p8TmaduHYylBmiSsQk972UDbQQF3I70iNY1k1UEZdGqCNd6&#10;hQje1WtY9BxyeJMlLUuWGuI06Kztxf49dx7cIpK/cnG7ew/+9j/8r/3WP/gn9xyQ63gSHLVhQlXQ&#10;hScA9ewhBed79yQNLMXD3SvtkohRPVsXCr/QB8vJX4YGlo84/ldwW69fq61si5dy8g52mrguEuAh&#10;tWZbOvI8+d6/8t2/+rM/+olXT108DWjRyLW+3pJkhtPcmZskyJ4/4bpyh60C9ILbt/ghgjV9jDWV&#10;f64s59CWGv2YUav6qArDCkLj6XTaH6zLcGY6XGnTANZTYWooWjmhKJJmtRkw8qamX5yRX2g+LNKm&#10;XjDxAuZKOtUT3N6pwNXR5p88BB+weVkMnw8fGaL1cBBan1OjfkiAfeH8WdxUzzcZjRBDQ+QzEWce&#10;PIBUyzSyfv4nG8M9cakKxKpZZHzQGa5LkKuss1IGDTk6O8NhXYbKkdsKvHGD38VXHdZMZ8cQFL04&#10;z3zj6hWqd/ntE3XnZC5MbfoPeWDUXD5egmwxpOTznwnqbnFEN/7Mv/u/ZIIZyOm0fXwKDHYsJ/36&#10;XqoIjjbLahjClWLvZph2nT0D8hWjZ4YGqvT2LGagzRJBInHLZJMwrgF2nIR6PaTS4CBLPI4I/dhl&#10;9aXbly9/6J1dlln3l/jfSqiLZzS5dxDfsgfOnpUcAIbF1XZ8Lx7n+nMOMn+JbM3GetXixelyw2OW&#10;JmJaB0ROe9G83Lh5TUvsIY89Q9wVlpi7BUKYnhEquVcD4k2Eq12OadVU6qQPH7IsSteiMI7ygeEW&#10;TKTiPwUtfnfRbHLcnynw4M2nHGBkrNjx17MzU3Kqnrv6mYoGO9LKFPl1H1j5q9BuUv337i6BVBvS&#10;Qd7ZP/k0gOuq9GBbp8C3hFE1f7kycqDnPvHmm1bc/Yf3iJ24wKuvXCod93FlP4S1Zq4gZ57Ky/qW&#10;zn6PIZLOSxrJefA/rsGg+Ynz2Ps2DzvuxqaJpjCAe3Q19GO69/W335ajn8KqGp76s8jg2CHtPe/e&#10;p7Y8CKtq3dHW43hbr9kuS6ECoeQZHDBVCU+jYP7JO++847dghwsUNO8WQ+pbU1423Sf5wdHorWlc&#10;CAMrJ/ILv/ALF85fXGRWgRyj8+IZrcwbH3zw/ltvfQL7EbHHs2U1hjEsmGHf4wA8ekT32R1hpV/4&#10;wuen5fM0fKb7dlDesmJu+O87X39XFAGl+vSnP82I+PyAE44NrPTkB5LymwyhVeFFloAsxSjpGY6i&#10;hxe6Tvf3lF79+pANXoA9IhIRCYZqT816LiwZJVQlYPnNG44RQbBJ9+Fliy0rlk5/+ur8hk3H4vAq&#10;8Hasqddefw11auUfKrV68AjxzIkyQGlC75NcTm3JAigP4+Caucz1j7tfY1xPqAfuJCvu3rp5jWMv&#10;1R5Jb38C9iuh5xXMIQtl5bN0yG92Vjjl3iTRLZ2VqKxf5AH2dEMq/Ctf+Wr612l/5e4sONYj2aBn&#10;Tp/hCthxAfBOC82puDt6kpw8ITdo0vmBUT0eP+aYmkfDJQIp7Tk9Mb/05S9bKiyBqeEGeUFb2gN9&#10;jE3Gu/T5hv1pQr3QFr+rsm7l0BgOh3BTn4YsqtIStEjUAW2MnJcd1EcPm/fRR6grRSS6fJdRrRm2&#10;JJKA0mcx4V2nI/OouZCVwOJ3/OeDPrwChtKgKQIo4tmTmN+jsIdnb9mMnFS2olilhr/qYhOiMUEF&#10;4ViReVT7YBMso6d59dVLnpkjl+lnrm/fqnxl86DEoxhgMr3lnNlRER3CgmNdCaKpLHs2CqeLd2p/&#10;FkDJ+lfQf8D1eSEDbO4T2xMpntLhMj2SjJwDv9ih4uBJbyIzbAZtW1ZIwmoi3vr/cpBOnnS4hPTZ&#10;pIAAH2Rr+D220lSRloSpSzp/dC/i4oOlRL+Yk4PID2N7ICoDVdtfBcpD/UQkC0Acyo3nj4cvQn72&#10;9BK8OSKQ0brLZTd4HCzrqoIHg6LI7+D2ju1WbtA3DhvzMsOklnRukeU4rDfCs6tXrnoYI2kSq6V8&#10;pAFFSZvhsD1h3uRC7UMnHRticj2zRzKzBge7D11TEnVVS+cKpHNdf9g33nijmpndZ2hRpea0IEuD&#10;p/xw/kflW/hsRy2AVS8roLXrE1/pGRJLBTg5Ohkop6dZKHcxRbBMgajMr1sVHEcBgCvLNzoLzOIA&#10;1i++9rWv2pI5N3uUrR6mMWDqUt1kbI8c8dgWYTHVyAzaDsspFM3mA1WQtsFZM49yd6fOnnn/ow/y&#10;e1SKpi4AL5iuoEO7DafQnuLECTZZeEIg+9Of+vSHyjN2ngBZPTCr5MSxbpgs9+UDGcPJQre1jLwn&#10;sdrqan9Kcu8A3/3nf+7nLDVPO0fJxqETZw5d+uzlJ5v/wX/0n+pLc+BQaT7hF35IIfS+wcL2HpDB&#10;uHThwpOH986cPPqJz775rd/+TTvPYmI7Pa5cvfkDP/yTt+49+dY3X9248cHhJ3fCuTc3P7r8ke13&#10;miN/4hiRM5yRfcmmbd+7jR62k9wFH2ASDgrhCs6XWnb0HkdbmbdC/igx03vqSL3UWANHzORvFjoH&#10;uV9CbmRHrr966XTNSebr/LnzM2VN9MCOnafFh9Ng1yLw+jbR5LucGhRhnqhshwayohYDZKe+H8Mv&#10;5BRMLQ32NzAlJvYCWC0nf87D9J3QnJpxA+ZG3GkIOqYA75Xxd1tD7nrFE9NRMvxTe5Z6Cp9R9adK&#10;LXq8ZtZUOqQn+PhD4vjwww8dSJwTV4PvYApxMFV/OfQEIkBsvr4CBbo1xLK9AxC2ZL6FsW/z9/zJ&#10;f+s7/+Afv3LzrtCtRimeel98NjyDqZ6bWppEz0Q08hJ53lXGjwvOJKyQZgEQvjlgxOi5Ofji/Ovw&#10;djhJgAZ1VJ4D8qpesSwFbmTmD8F9nu/+wN/8a1/6hZ947dzRV88e0yp5/0amBnySe5i8YTRvTeCQ&#10;WlwrMYYd1In7P/ezv3j71n2+CaYh2QKcEXq3CbDNielZILQjT1IDFnvQE3u0WkXV5is5I46+vezJ&#10;tX8xQaOsUCoJ7p+9G13HeebJsEzz6JUtZ9OcLOZ6sjGNg7PeCvjCF75gOyyiqYZpZpmj6DsUP9pl&#10;Kqun2IYZO3P2VNVG5cvGLRtah9sg5RrGeq3TD3hQO0Q/WhGje9kCfkGxK38AYuvxbNgO+hEEX+D7&#10;8lo9sgsbd9SGEo+Hj/qJIkAbxPHptCJtrezILUQM5UiGdGhwOJQZpYePvvSlr7geo2HiVummiXnn&#10;3a9vXP3x70lpFLtD/ckEWwMhVCfAPV3/7FGGuZSI85DnLBUnFnMfnpcMaGTfqdDFZqkWlq3kKkoK&#10;gRMMyfgcGjbnZU401sNVuzaOYEHY/iiQfiwJPqtR+YSDhuyd4LWg2ctaK0yzi7czJ9JlVorhrIjW&#10;yeoBOfwqeIrBuomoGm3GFdJVKL1RUUG5yBKOoC8Es0RyyVXF/5qyvJo3T0jqD16KBeNefmBvD1hY&#10;StyqmYRmnYmCAcYbGyLy4GrTXq3FMD1VFmHPK3NiFksNIjoYXhyn8topfsad0FyFLxvzagtcZ6qS&#10;yCBDPWu3EdYlglGIC1HJQVAid5vFTJ9brYKiiPxOmnUdEgDaWs/qmjT1P5yqdH4kTTB2nm9YO1xf&#10;szr7JFvpiPWOPCW+i2Mynfg7GlMIh1jJAAzrj9frBeesKkkCRvX5dDyKQQpideGo/+ssXV7y2JEi&#10;pUo/a19wmKD4tPqq6toukjRcjRFWtXopFSyv+XJA2mmD34cwGZBc57DMZtAR4TvsKfdicvQxBs2I&#10;z6fdfOIkc8MXHKqOEtX7d26p4b/GYapbRD5QPXEjows5qpxMizmd3IihWYqoLF5taHt9PwQ4GT2L&#10;3LiJVA1FVRNxLEWbdW7x5/A30+voYHOmDaHF0Fl74hmVxM5mQzfAgT6haRGamsHIQ+uBnrNc659Y&#10;VD87sT0ymT1J08pRx5d1hiUINbI/sWwb6qgIocuUhR49TCxoovwVmrpFdSOTDJnS9vIP9hGvZbHI&#10;otePFmQiNW2BOF1ewFMNb2HtayQxEUXtrvy0drQJCt8vaTamfPisoUTey1rilhjrVTkw3G5pW9BB&#10;cTs2hTW0aHt6bpjtMc6GunghpFOlxDRHWt3BanKSkDT9AHs/aqIIp/zemCPLw7TaI0V016954LLn&#10;yoK1h0eIrXStCp3mJsHTNFKHZ07qIeS4fGMU0KnhLpMzukzrjJ8EUcnGkQrkGFh7qXglPhvj1edH&#10;j3Iq3kZ5pvbWk5KSWC6Ns4fGRrJ7ObWppho3CeQquFzcyC+BGju5xNHjCEjDHixwHVOePH1586DI&#10;zLC7xMVqCYWtep2CNxoAfMo8yCQEH6SWy/SlXTNJ+UBNR4g8Pj/GUydukJJ1dslQAJIM2qq5nBRH&#10;eBCTwnNaTIlqPUfXZFZKxW/aTlaoPc6sJ5962xanN33/g/fLSBw4oDiEz93V2gqeJ8u5OAYuxYLV&#10;JfZuDQ1E8nauh7JkM6bthQHGUqrAMKxZzeQZIEednaPyIsPRULtUeU7VX7duajfJquDduQKitnU4&#10;xgegVjxo8LzjYmFZ9JY0GN4IC6UmCZPQfEp6A8AZNylTgboH887EZtgav2t3eIvu0m6KKGL0JBcR&#10;uvLmw9bivPmY0ViSEgNPRNtI7XO6zjWS9ZRgDZ5DqXzYj41Y5Q0IqwMsDgkCSy3fcTGfzdcqejZg&#10;NkjgyDTycyNXGHyL7WAAAP/0SURBVHc6spZ1xSquw94ceTUdbIbsnrcKrxmpAPjdFrGmA1v7Rbvl&#10;DOEvYyjmCBvTN+JsRUqTzi5onwG3fkC803wG64Zs3cOl0BCXoeaY2RMPs3CK3K0N3W/umU5vbUEu&#10;jnpnZfS52EJLyaYDffA+N80WfKx6Vxw8zeMdzVevXNGG+NKrl0braefK5cvnX/vEw4Pnfvbdu//5&#10;n/2LnOR9KlAoK5w8CZJxhGxuk+NXUPNcTf/nPvVJVRInDm9ffOP8N/5jn5dOqNlD7Monf+eHfuLq&#10;zQff8Oq5/Xcu7797dZQkwg6ENKky2rNHtjec7c/3HTqw/UjktIvfVUcHpwyvxoHCmYSBCmWjEHcS&#10;1ftuuKBCZWpJhBYpXmYkDXG7fiw5q1RavgNO8QaCQK7ComU2EUvec2iQFphLOdomdu2yBtPdXXno&#10;D3UJm2gwgzZYfvXcy465piqvEmLKJ2yAmk3dSx5tc9Py5gnYYlUpbKIzkGPpvJvX1y5iqZNPS4FR&#10;jR/S8iBfI/Agyv34OWN7Klg+fIw3coQVrPvwaXndKBU1FZj6Lh2oAHwyOUoqrl0V50gM5i2Lcxyp&#10;HLgKD6ocA4I/OHj05O/+o//ab/3n/8jDXQd5VU9ABLNQ1CEhI6ESHP1kzzNEdMIMQo1agtYvctzf&#10;vLiJvFZOpnGYUMewTMwcXzRC4DgbPm3Q2kFD+ZmCUrmRfUe2Dpw6eujv/cgP/tJPf/HF49tvXTqT&#10;NsAz3j+AcV+srIk08jkTynj66MHjD967ijElAVXFY8NWdwFpqOGaHZy6kvIqc4qBwiuboXmEBsu7&#10;Ye8N2qc/80mKa3KtXBTVmOCXt978RBJNaaXmUM0+HXxosoXrUJigohTuwiXnBIkQwTIsuoHDsQK/&#10;ifE6gq9eHXAkPnyZ5FzcBAMmydMQD56SfnB+V3ayGNyzL9K+bb1aI0waJ2MynLf5X1aL3Y5XXIIa&#10;lipgf2DFSdZx8w7funWntGGFCTzkl6TKAdQOT3s6gCmPjlPa35vcsovV0xdT3burfy4knTttlXLd&#10;YaCJWxBPH82MjV/6m/8Pd7XMMUDWHvCErLIpWRrN6axNlJInGhXhjseN4bBRPbQptZG8s0HOA+tA&#10;ildVRvQpveMHEQNHGXPKSULiLZrxretLY+XM4igqEWPEnhpF5jGr4ZKj1ausolKG8uDT+mcQ8RC7&#10;yokwtaYXTTbwWfiEg65vH9hkYqYbjHi2nxogU76c8g6PoOqS6QgOYJ1bt8hQ6ttKnsUGTAmUGqez&#10;j7nIMkVdWGY6BrDVP8U/L+UdBLGsTxqvQ2Bly6yVgGSku1yBCFqeQBG2t469Pmp65aumn04MtFHf&#10;FONE/GhfPQcrDrvU6rHH2mDT5feGl0pEazTyrFtOQF3PK3XIjLq7MDJW3lBHXHCqkFboJR/aILCr&#10;k6JphU3euejZJlvZOQNS4eDhup7JYaS6uxMAuoQKbOGVuTZxQ8rseOYJQBoMqQhqdVwyMq5MMKba&#10;MoVMTyKYmWXj5uJTLBG30tTPjkNzIt+c8+07wKGV4lyuv0UyfiohjsRkLHpD1LEh1z+eX7zRwDDl&#10;WMX0pbmfIAcet+Sm+O0BHNP8Ca+Fi1OUXFFHKc4qoIwtK3/flLkGpRpTPUCnBHpix8t8BHJHxynw&#10;kLbiR/uE8CO8arKpBrAKHBqFI1QKl7NKEwQE1yWRjAa298yps1Cf5QYrvBm+lt/u4LE42aAakoxf&#10;aA9bpf7XKB3aduo44CLRwl2GAL0Y88MB7NApATJW6WUF4fipobnUEkX+wxOozji63fC5Met0Gzx2&#10;jLSft3MnL5FVmooXF0Q3akBoY+TfBKUUpiZ7BUfu4kaiHNnIciw8MtvaJFSpZrUvuoiX4Wr76/Tw&#10;OgD/nnKn1CwMwiiOxDAcpkohnUFewc/iL5lHF1mkhakqcRrR/Ml0sA0OSI86GEFivgDpUQy7HQN+&#10;6nPYIjebVRSnNJBpsn/uyL4OkTdddc79Sr6nDzPdk7zOoDZpuaw9Pjy6UkNTQxVIv2hDv56m7sPT&#10;AMp1Zn8Yy4MVO3Fnn6khdLTTNE/4rsYO8SAxlNQvqRcC7nRHpmwJq6+XXQxm7zhkWghfBj2yWdZM&#10;FJdWuA1sSD385D4L7P2+aVGuRU+gkGZEsef5U9U0j3EDSAJS80OpCHWLpc3rDV4ZcblGx04b5HYB&#10;7RbwCJTFIvYdoaN3JIUgRZ2ANbeMV5uixmCh03HSMbzCbG7NmoXW/EPCX1l+u7hT9hCUXfNQdL5E&#10;ap3ft28ip5UoGyPPRwEN9hhrEmdthGUMbEQLpJXBsHtejLgg5/sQ/RvsYb8yvvgKD3LNA3jbqJaY&#10;umQXn2Ib092h46gALRe+RuqLp9FdBu40FOXchkRUubcahn0l2CcH2yWrJxkpf7sKOrOC/5Xnn30d&#10;NmxrlKcaz2A8kjb50F/z5/n80cwmj2OUKtWNREF6QRlb8e2q9VpVkWbTZBXXBnQGVAmmIVZTKeuo&#10;zbGQnXOD6Jt625G557lubWJ3lz4in0DpOzXVjoNwpYMH1FQ/0Y05ZYWcE5M4Z2uliROQZA2nUDMS&#10;1JJOyQBOA6ts6WQNLBifmYh6Bnp8rmWeOklXe6VpqGecx28s+LfQRr0jnVe2dRzQsIbgJEfAyyrQ&#10;PLdJgcYDvHz5IwVOb735Znon8W8fnT7/+jv3Nn/gZ9/7c3/5b+ygEaoAPXTo7MmT5GgMI0pwVO2d&#10;3e3NQ2+99uqp40dOHT18+uLJz3/zZ3aeP+Yoc0s5Vz/wwz9x+fq9z54/te/Olc371+tdAclSps02&#10;epGnTwyUHIIqD1maRotS/xT6Jpk67aeF2y3mcQodKh1l1ZoS5gkDcuIPNLBIvAUtxanlVDMy2WQ7&#10;cQDUFUa6yBzH5ScXpmxGLD9ZTQvSgEwZZyVQEz02RPvoExw9iK86wHko2wDRLblVoOU7axcYzZRF&#10;Hj1EB4KR+yrJ/AQzWyTdyh9kqua5I+EwMP9e3ZMl8fIcSi1G9whSiV6xv6xa8s1PH+vmcmALf4Sb&#10;S4TXftmG0ZmPFcuBMFhWr6hiRSHC/fsRp7l5VoKXqihCjya3YGmLop7u2dz+p/7Qn/zOf/4Pi1R/&#10;8ed/SYDxyuuXTp49Y+kgXnngNoKQBtku5xPMdDDo5sVT0twTlncul38JTKizbTXG6jOnjV4rcCJG&#10;58Us+DbR1NT1/ShqI4hM9ezI1v53vvqr7375Fx/e+vCUEP7AHswy1kM84yENUeu0BspKGImW7Fy/&#10;+vjBvYSZhXYsn+3BBa6Z+0SeOavjdQwFNHHzQ0d4yHsePibgyatBz9t65ZUzsJ2CRgm3u6nLYnC0&#10;d0ZuMZLV5Hrs7sX6swAqVK4VwRRX90CjDjr8EW9n7hiE8dKLqJehdla6SAhV8Ule7tqwBq6yvcdU&#10;stJ9WUBJwqcGZyCPor5JtnRBnkA+G7wyQcXOPkpOelFXquN3GQFnNN+yHAR/fz6uf4Z/ly3wIHE1&#10;J3vG+k4OMEYrq1AKi4BdRLCWXD7S3n0XL54PxX2+k8d+m2gQ3ayj4E5D5DyAj1Fe2PjP/71/g8Hv&#10;9xJ5KH8xHkvheEZ8XKUFuTHVXgOiPZ6PSRLnFLcVk/HwDOfU6VocVSg+J30QnOPV2S6ukShzqlrT&#10;grAb02Wq7P4RCaCZJEAecHRaogbYg+obi1VYNljFKBqNo5MccGmyOXYWiTyeVKcFBD3IX3OiQ4cp&#10;wE/Xlqo1lua3cZlLlUBg5RN14VZmrncvf/RhxaOtFbSferpHdz1EZ7OT3v7ni69ZHyQS4oszXfib&#10;RmN8taAyRZDGZ6xVJLQRu3o0iaYCBgNbB/Nc6tpZDJ8SCERlqxyfW9t6b771hpH3dqN52rkeyzLY&#10;DznhNorOqifxT/wi9sWtpcsmRGx9T74lDlow57wphNLRGGktwkIF7sNEBDJFi/Lf5EPioPcr2FFN&#10;7sozNrrs64eXryDSMK9u6voMffgQV+kQHyvUc3In5YUIGRvxCWlqECt+CG6BJjJoU7BhqSwr77En&#10;IZOoUaTkjdaP51jYsPcdVrqytjTxeDxyUxgjME45bg/dRs0DKH4wO3aR6bY2pA2lFu1asonWiZAb&#10;lkk2inNSxfTdu+BYvyUsdJimeVCNeOGWwxyViDvFf2ldbdbgoiVVm8u906i06NrqUMecdsZ080Un&#10;XuyjyeTUIdRweeyaASMWdwxvoO7ApdBLEAm4SDxSnrDSAucRRmmEgxF+tXdG62w50zRDKpib7uoH&#10;pR38KXmBJMenX90/rA3AZ+lK+czEkypbGsMdA83vVaug9+XojI/O0mNZJkdabJN6k2/Bs0mPVxM/&#10;rS0nKmxx2rCe2St7vyXmWHb41m1LNHx+vN0lXbByHZEVpWjGVnmGRQTlXLpXjaO2t5eKqMiqbEwQ&#10;T9lsLjh62uQ95BOibLEhnr9FmFmxAPK/689Qd5FWmuVn91+6dHG8+YSaPPOYvHSf1K5YEqKIRe98&#10;6VWVbStSa7KwRlFQDlL+0ejmxiQNuu2YkBa8MfcWGRca3EO7WgnJKYTtGLBOliW0UMZHDevoiBoh&#10;MseCR8k4VI6QthhtYo6pEKIytqFAjK9c46zIeM+e4SyVHX2g3ro79i4TgH2cN8uezo3aOJa0x5jN&#10;GpG6Ht6PHqf6pRdbAEGSVsvCEIXTyxxxYQ4M7LXm1iKIK6Vh8RTNT341rXbjLKbwTwNlZ5Wor1Pe&#10;/lF2Di9nQpmdeALjARCHKOEwZO66MOWmd+LOQOXU2oCcTsNSl4HDgYLjfqdWErl3lkc5n6oiazkC&#10;TKtiArf75u1CpqQXTpp3TxfwLFMx3QzWIsnsW2OxI/TrgBc19TZ1CCX4QOzxeEcAIMhpfS5YpJql&#10;tHHD/5489myF8Um8yBAqT8pzX8X3vhbFPFBzehWYaEYzvO/+fWt5YMjOu5p7Hjp0Qm48yf5KskYt&#10;92VeZRzQ+kGnhF5L6HK2ywuxVqczndCIaBuNe8yxTthM2XAlKCLWmnBjDwItn8PYCXIuvfrqtFhp&#10;2SAUWTlKjpSKEf4f7H/31JlTdhmXdyqXpui5syC8hYU0+AWKH9dMjnZIrlV+MHR2Nu8qMHDirYex&#10;sKfkN6Q2j2fIqPKKo1vYmh9yfGBiLaHynQf6mZPP784u3j/YIE/uBRmMlc8M3+XxLyHHpZ46Dk2Z&#10;TrrVVdDtdwo7l4sEWmZC5+BLi82TmDv4jk8qyMnriGd4+OCRk79yeedv/MSX/sL3fB9PafvIibMK&#10;xSQ0btxw2uGM9TI7z2hpnThy+K3XXzl/6vjpCyc/+82fVloo2PQ0UOAf/OJPfHjt9qfPnTy2e+/E&#10;c2WTRfIxjlPP3wvupQywyxXlZluVoociuJp0iWcgXkhT9lkp6AH+HViTr6siZSXoGpk1OkMAYUOK&#10;AIcWEod1GvhgtUxyoLTIGPOAWMNlAVRYMjC5dbiy1hNQAzR1djhmQxtnnjJQajVAsBpZ4LysYmwk&#10;ovpNW4q+r18K65QHSePhDO3vzE7b9tZtaROSawVjaVQWLw39ODVw1ySqYVnZc4BwLlkk8IePR4Xi&#10;sBNgPoZaJsa2hx6qj0jF9AlAeefc+So8R9jJMU2fMEaul2Meqperp1xOl0KIy1euP3j4BBAU7FKO&#10;bOu3/J7f/5t+1+/Zfb73u//Sdx85dPQ3f+d3vvrWmwYUxbsiUAKAdHGTE5gWoAe2HOmPdh6G4QZH&#10;Zr3HBZ8030twKg+kb07EblKiPk7XPs6GQ98UeLzJGc6XCSEgfe/2zt1rO/eu79l9sL25V6RmfYI4&#10;KwS4fZd5dCWarXLjOi2zN/v3HrXNnavTSaa2S9BhcbWblm9PTIWcycZ7778r7Dl77uSpM3qW2IwJ&#10;6EwjKGnPilVQviMIPNeMsbZUBtniKUSczJIlUHtlir7RBUWpjx2CRZutENh9wMps/6I1X0vdcb4K&#10;Blk2ZtAVBqmvvt9PLbAujRr0uA6e2bH54rGkTjntJa2wAfTyIoyqz1jzzjqDnOLU9nYqr/fVKrwA&#10;FeXS6OS714qSy1JLhrRihCOvOu3dlyEdUDhwKrRufFHLkgOckvW0ecz+Dw//M5/59NlzZ7jAQOFC&#10;8fpGKFQbJtetO6pEIWUb/+t/4Z+umtzyqruwSL3mEvabsq5gqiK2Fin7ZRhsJ7cZqsbSt3YwB67E&#10;Dx/8qbEefnyCDOAJKnLl2audMdxy96KEBNbLquvJsAUnFjcZGq+EFu5BnX/MpUyucy5MtLa1MZT8&#10;jhIIK88k2a4t+IljJsmjxqAdGLb0NGCsLJN4Kf+9rcGFHc+PG+2wv2O50yP63Oc+ayQ7aUigFl3U&#10;QN1rLKAxXoosp8qtI2HJ49aUrTMgFoc1N7h1WuA1fhlgb3a18cn5qO1345aSh52m2hK8BMazOM6f&#10;O/vWW2+G5I0dd3dDgUl89eoVl+LqcS9swIDb5HsFFnAg/V7u41rwqJiwwcZaDaZpuIJJyblTttIA&#10;HSCVOFys6bPhyR88esglNYADgSui2MN7MCxMXnhfqUbnVorbRmbKmHk2AEJJla1TZ05yuW7cul5l&#10;7bMXqqLB4UbAUKQRjLxkyvbmVBXbHTqUkHTIDS7fuam+ZnsqZjBBHg+UiGdfm9updrAJF3W7TrRD&#10;9rVqsc/tK0eXQeNP9y6j0vvhRx+FUNb2sQTxslb2z/LmrXisU9XblhY1Kljy6HjoQL+jpFGKgmdS&#10;V5xh8kDB6sH6kBKokys0gpAA9wWaRQLI5FvkkkV52SOWMDkcY/JEwGxNTd+rCj1XwnoY53pcVqbs&#10;01MGjeMooxUjO6HDqb5gYsCRhUAvCEABdHPvmCmPtHjh5ojVsNDHhW7wlyqRJRpUMO0LBl6KAmqp&#10;WgxTEzJswIW0lNcLnlnc2dGg7sgWUKcnhqCVNnyeemVjB7ekngcGJuRQ/Dy9RyrAFdIIh0y3YXRx&#10;C4zF7MQo0RHK5TOZmFRsh8U76SyWKA2oqVdDv45CNhxCqiVBNIP9gBdm4jrU09JF/skUd3Eg3Msg&#10;dnBH3pDHcBeX46KuSEwGBayupnmsAb9FlUh6L7HjwkTL6iznIScS4SQua+bFM+Zx2k2V1UbBirg8&#10;zbWMkYtbAwVkxGTJSWuOOfS5MOPOv2EvLKeT8pj+Ucdk83KB/S4LFOeHbxQPFgSQVIAVayxVybs+&#10;i0es2aAt/RUTmSpDiTvVwFX4sONVrxF9krIcibac7Jkg95ianGqILdo5hadL2CaWi6yGgo0qcMZX&#10;6PlPnzlV2/WRbsez5OJPMiFWnkxR2bbqxzCmFFXpivOSczg2ZGLDJPiDRRaRYK20oXeUrFtCTPwv&#10;lTDpC5MD5mIqukjE7Myg/vO7ijiXvU4+QR8VWZcSa9N7NFvK7C2emzUj8NMS1y+ZyhGlFeqknozE&#10;NbbIOSgXp51Cma/qvPEwKwxIdEug4XUmp6QI57jzxI8++vBDRqPuQKiY0wN6ShoqYBMVjea1olhI&#10;ULUxDJ1hNK3AO+5DQhod3ul0V6NYWuP51WtXU0QYlLpSuoF84gIMDOFFBvCyMO4bQQ/pwSCa4o1F&#10;Yvw45K7bQeCo1gX5Fls6mfnLq69eUD2yqmrlKilwTN1F7ZgszqIy9Rv7900j5lbU3JpSf+1WTLQB&#10;JKwgzvdsoQxg4ye72qp1AlawXapwoptsw0QiQXauPFmmssHxOsq+tmv5diMqEBfUGvPWuewjBzwe&#10;YUQfvC9LIvqKspyYAvUPGTlfRjKGAtvQo4bxb1xXs14+4cjFVy7mtY+4ljuO8EDhk6HLR5/OemoZ&#10;LQ7vvmQqStqM5+X/1oMXRI0UxuJGmggbv8zY1tH3Hu77kV/98M9+1/c83Hl66uyFt15/49Dmgasf&#10;feTg06DZoOkn4SHl1C6eO3Xx7KlX37zwjd/2hSfPHjMRQkWe1g//6N/74Mq1T549/h2fffPN41tM&#10;pXZVaM9jJw9iAB0+cZQzkCDZk+enjp9y9nEevvTlL+W01kFBluFRKtmTTDbpZdG14hkaD8zRlvHY&#10;znfHHKNdoez4SwZwwJZ07SANhcHzFV1tKJ4+Rv18im+rh/TNDseb5WpqQ1RGaoRrI2MwBRln82Uv&#10;E2uehgT8kMRCliqXA9TWKGUUIeXRW59468LFC85fzzP9Fqui8wyZRAH8gQM2yxi9+wirXopjmA3v&#10;BHwZ0ki0Wja+syjZwflqf+/eOXP2dLSXB7rTlNrlBjhtvRebXwu+LU14L7z66sVTp6hrSCAzSsgd&#10;ctrWxu5Xv/beu++972T+wrd82+vf8M0nXn2TdsqXfu0r3veVN99S8gVexXlnvWR2HLm2hR+RYjVX&#10;EZPu33UwLa99uRkL3fAWM6SrQWeLaoD4fMtKc6doInpn/IvpUb4yq7uPr3/0Pq3pwwdeHNxD/eD+&#10;fp7tC3Nxv6M4OvfuB+9/lKywk0hfppMaEqihSGHIiReVwbIZag4xOttTmCzkD41C27pz+5OfknF8&#10;VcHvhYsqSD1nrIdf+eVf1YzFxlP/nPgyUb47937t17606OiT/0s3iEkxcaZ+wrPYWYhCdgjoY9CP&#10;x/bNCt4Y7cxOyqKJlflXm2IyMIZiHXb+0mE9zXzLRGxIWrhdIfH4VwlOWF2qc9EMhrCQ2DzQzvCq&#10;JvAEIUoTKZT0S6QB7UWxeo/HfKyVUDA/kL13YUkK548Qn8Q6RtNdzXMsBtzy4KeR9MPPf6z5y6XX&#10;Luljw4ZgcZudr33t7atXOaWW8S5wTO5TkAwBDWv+3/9Lf4ApD4yZNHoaIAFyOB6h1Hlp4FJf09Sp&#10;1FLdsqJ7hQQPDW5FMv4MsC613YkYtVBTJBHqFtmip7TVPX1K/CRTHreNVzGJiZkOMFBtqDPSSGfw&#10;iJlIyODNy6atFkKFN5MCqmLBN/GyQuZYVAj6KjCYpOM0Wu4tmKIbt28+3K2700CMVQ+TPAk+kQXK&#10;iQFCRDNzJAAL/Dcljv3XlVmQR/cPHT+EZ1z3hgdiLVOifKLTNcXJCs6SNgqJvam4Am2vTkbTqJXP&#10;3ZmhvsNmAXkwFa4wLxjt2NxAIhV4TBdkxt3H5qQZjHb6E+ac1XPjAGqKaopUREqgqwwbjQX71Qpb&#10;CQ03VQZtVTCNfWOrdtoTbY5OKNWgFJ9rsMBx9x27JREMPUxOVoy4uNdTjgkeDqtf2cxpEKZCUCkR&#10;C1jvtiD3UW1ykeDp6aK4KLyDxIbF1gTQRuokij/N1jvnTslHJM0pttR24/ospA5dcYvJMqBi3aCR&#10;vhJXGCKKwVk11gmSiC1mXUXULJMYDs98dVj/eonk5Y+uDKG8kV+lF+t4HuEEm+3BCBUNxRnPdZ9M&#10;V9SdzMTGXv4xvGtiV6sOl0nn2bT4xADW5MCwxrNg34Ntx51Jx9bnR8T78XQrioFrVOzCXGMDR4Eg&#10;/KztbUzdgXgOC8OQ2bwTbj1Sbu5RE4jb2hqGywMDu+gZ5jFSZR020uhjPaWZBmGtC4fltBR1IZ5O&#10;KVa4W6tdntVb+VCCVNOlexBUfJuGeloFVzs41OF8xOH+r3N0CLiB0ySxci73F3XEd5/MfSV9k82w&#10;DaMujP5jKg6RBErUTD1Y0IarGGI3mr6NNZyxMaeXo73PQlWu0LER5bGz3KXWbK4UzUCZue7evRJ5&#10;kv4JTPcMBtjalnAzicn9rQRAHTBC7mXDHN559rSSc53bRIvXaqA8WMnE2jpVE+IutW25fcsLchYj&#10;UlceljUbrBRbYJIb0wJi1RV4HmGnMTh67MRilQyTJMXb8MLpr+V0dIVoPXK2t26Zr5DvhNr4CkE/&#10;RU04GqPw4b69FvpTZXdZszoANBKV5xlv27MjcIplRyonMnClL8eOWtTqYgQBU7fWjpjzuixrfMUt&#10;HH39DVX0VWO2LGf17Om8WZA7x08e5UkY7RFCyCtaqI3Z9ItLzdJoiPM9g49Zw15hzqE9ZTMPbRsq&#10;+9cKj2E/xc4ebwTMIlTlmh85Mh2Hs0ZLstPveRaelT9lKtzXtOLOSfZYANNYC6hhlVacOW52RXcA&#10;LBgau8pbcqDOb+UTTI/IwuMI0iNZ5kbAxGVbPAhhOjPIyJPkrjT/QDIq3qU0PywpEcjjNY5Uqk79&#10;nOkeRzPJ7Icpmb7MIt67K/fuf14q/sa056qbuxfnuRxIx3xxE0w0q7u4rzU1IYbGUJeeijrr2QSW&#10;Czy2GplBlT/2luGv2HdtsY06z/YYDXiSx7YB9N38TUV3ib6Cc3A4RCDWAN87RNYwMq3VkJJYvH59&#10;llnTEaI03Spgrig96zxl+vrkKKpbcACzsnXIqyP63C6esg0PvEopVgaGw13KceTUDWNcdGZKbif3&#10;iUAOQtozLnsu1+R1pnSotj/MV7ksbgonLPc90stKZvpI0g1YoCokK0pcTWw6WOOi13i3ACnm4QR4&#10;zhN7kyTXBNtRr4HHr7zxybsHTvzMezf+3F/+a1zr02cvfvLNN0XwH733Hm0OSQSWIQr47vPtAxI1&#10;hy5dOPuJz735bf/4t9x7dNcbVmm6se+Hf+zH3/vw8punj/zub//mV7bp3Xc0eGXYQeHls919iGeR&#10;4Vh6BiV9VBtR/lwmxRipOH30AEjxsn+oka+kQRFqCHoqHRYJL8fL2lzGTZATUjx1gEPkPsiDqZlo&#10;edTyzwuh6NybGHgh7qsa2xjaibqKr4xQ8mUVKwJrbMkDNGBMQaHFPUjBS5Jbxv05uoT7o9hMW8xx&#10;mYRE6zwNKDzMdjHj6NYdA7EQx5dNLzQZ22xMVENJgIlt+KBC97j999P2qKnArTuaJepG6h0cvvkV&#10;0zo61z9R7irCF8Pi3n01GGB44AUSiqHiNLqDNCxs4hzgLuz2/sND6s2OnfTf4WMn4WvKviT30e9e&#10;pFygcuMguMLFkN89ISOEq+GhPSjkohNnGkWMpHiB+tBqUjRZpS9ZVKqbyhxmLXnlVXQ+GjwTl04g&#10;DfR+rrz6Hpn5D6998PYBEtJSdahu8CxbLLJlFhwIz4AShRfjTbVCcNgwEC1mlQW1a2cxHqqupNmg&#10;rxclA2hFrGD7z/hJVmye8KLH04nVvBqBLc+ECxEuRBHx0fvvfWBJxAaaPnURoCZLOVHZzrTWnd4P&#10;Cb1MQcBO1QetrnZfyt0cDZMyNmRxxnrrycFOq7JJyLws6KBUvnFAHFVCdXRQpYWNR2Ry7e9KZ9Wc&#10;PWM0BzSLMXyNqURmuCK5xS/NWyg1lA47B5UqdtjWw/tDemjYHXX8rinFT4zUb3fwz7pnLW2MaIRi&#10;yA2Z9i1Os3iZr6Ee9N13jIYFKqBQ/YuHdoypn+qS3Y3/6n/zb7sKxCaaeS3nefZBdWxsfdkGVpkG&#10;1jWCZEY9Ysf+lLix/lEvglTTMvaIqcGYQOla6nrPYtcZLYv4ww8/MrY1qpyaIL+yzuD2JJS9LPOy&#10;6pEa7fBqnsb2ecoO13rCpIs1PlwkGUuhT+M/TNv14TslCQqFGornUwvqio5+AXt6XFCTnF4oh1UM&#10;r7ilIGj6XuIa7oiH4txM/DvIVvCJdQDGs1bE08UDS1pttBe8NU9o3LsD9awowQDVbgrdbk6UyDxP&#10;nm3kPwylNQO9g8RZGMDvA9uwYE6NFR9mPnKeSg5NcgCxW4AkQJe+l9WtosDCN1ZioQXDSGJE69cD&#10;rkwGXRpbd8UkYOMUt0O7+Pd1+NkbtzG2AK9dDNap38l0PI6H/VDlz9NdV0kvYegrhbjTz8Qa5Wjz&#10;FGGoCB0DCfhmi5u/YnqmnDvLyHbDpKeqO+MVP7BFzhV+zpV3bEabGQPwEjjcq4jirh3eJgHlWh4L&#10;GilbGnQ/8VshjbXpjCjFNy5OWOc4jhHYtpssW04UBE+tAGV4fflh8cdiE4HGiLbAn/y9UK9zJE22&#10;KpLT3bbJ0+SZgt0ohQvNAujTaDJZAg3ugizqJCP2Xb9+k6cC1p3siu7axOMjN7NQ+Qkc5SkLtshl&#10;KhUWWZIhKPRJjyC311dbXsuL+BV3KS6dyv4SwdM6LRbsiNusl51Ub05qPQSnVn4OB5GVapDh/Y82&#10;zq9DniVIB5jx0zFWTYaXipoPw5hklIfJSRnMfx2oDejL/E9Hl4aPpiG1Bio9g0Utg+ByY/r6Wp3y&#10;/LpXqJvhlOCv+cq/xzqrfqbi7IUEZ6WmadfqsWAMc5hGFYAzVGA1sZC5WR6P6fD5+tUg+YA8VhFM&#10;ihQbrGNx0cuURYGYF2EZHfm4XoYe1UHWy0JKy7EAKcui5Iw/4cj3PiB5v+K0E25Zuu2fMpPhFCsn&#10;EwFyMgMunkLl4rhPXylPhW1RnXdHe4WSQxWZfN3IVHh+fzpJUrYYq+g3fcI6N0I2O0xeloa5Kbys&#10;N464ay+FyQlEK/JeRZZji6oqySV9VMHVBB71wrLlGQxLS23vZEeyq0Zz8vUHj1POOH5soK/7jGb9&#10;TzvF9yqRimbJhG68OHf+rEOn6ri9iFuKK15mZoyYMRmnZJtlsGWkktK8GT7SsBseG5bRNdnvCG9B&#10;hFLVfCMveRaeuZK+4NSbvSKa4igCVPfNsY/XdEXXxREo8HmEAXPu+aUoVxtHJqUuzC8HE030tiVq&#10;wTBTGG7if6tuCo7VBlT9bFVG2RRYep0h5FhXTiyhPt+M+aq9IEuFtnr6jPFxC5eyWhjhdQyHZUyh&#10;i5+uuG5hmeVVRkB/iRrXA28a+5TCn9IXzzAW2NvWTmeFQzYaM+TQWak/4+a9ZDxkj+30ChKGdpjK&#10;0EPSkQGFuf+zVKzSSdRTy1wNiOpUsEpTWsRQp1rBLsWOcKXC451Ukm3w3iXHl6RpdKlJm3Rceh6b&#10;qPM66mY1chXChTs8NzgecpVO8bMXL8WQWqiLFjUGs1CfPZcGt8ITFwknghFke8VTzlztMWzJzGbc&#10;iZDpkmyTVrIuRvwqcv34thWLVCY7hEhRLAa8arxXL70eOsA+TOJihTTRv3OsMVJEL75usQNk1rxm&#10;wdzjPJNPf8M37Rw59wsf3f4Lf/VvCGlOnj7/5muvnT91Wpbm+s3r+s6A4bRDtbNPnzh2ZHtTluaN&#10;T732jd/2DUSchSNqacz6F3/8x9+/cvlTZ4//U7/hC2fMxiCR9tokLVGMqL4KZyT361kghKu2l0Ot&#10;JjZuNhOR2qXIvA7Xzpt797xoHEurJS6xMLLuBYpFfKBKu6kDzH2cM8Mo5Vunuvtxe+KpAh+0SKIs&#10;Nu+KZFjgOkGpeCyZ3D7ym80FnNF0oJyNEvfKXbtFKZfhIA7YN4rwU9rlCs7cOaZLYzIprFNuE+Fm&#10;lNTYIWkAeADn4PQ+zkkbwKo05VQvrGa7N/mGU071DIVhcx8gqaYutsi4CpF0pPMHgRyhE0zIGrhp&#10;dcW5IsrC+NtKO0D11slzlY2akFIXqAUt2ZmnlsnRY+cuvILjjby9QeTt+ElIuahSVACxw20D/453&#10;5wklKlt57r7wXBu8OsDpbT9x1zBZsK2OHAl4uB+Py4tkonmV0BaYINrCwakhmbzZk8cPtDPafXT/&#10;8ntv/9LP/L2DIT+yMEp/K3ccn1WS3OlxiOPNlG9txjlXtzEpIuCdKWZYQIEF+eO+vkD5XlojJmb1&#10;3eqUfAJxNtS9gpfl4BRC7BCDvmMYjd21q9ftuNh6MOspEzDPmSzG8CElJ/mKx8wj0+zxBphKlSTH&#10;45iemFK7I0E5tXDdkgLQ0p+YuDdHYZBEA8Kd80asEe+lQ3u0YSa3XG3tHMelMc373H1O/JG293YB&#10;Vw8fGnYXsvxYlcmLLO3c+6hUE2xLQNXDdzwICWfuX63tA8qzgfFi/C590XbuJEsCuLFX9iT1ORLK&#10;1Q6MZgB58WjMPlmEOdmqjZ/8y/83+TuryZ0Zj1H1to4qDvPAHr084t27zjL7UEvBl+FVQZbSpcg8&#10;cd1GF28i3an8GAedEfZPY+0/Nmjw41BejnVwHL3jp1I0R5Y3XLHsoFOzk5nLhIAWOcd9U9g8sDk1&#10;ZEnZ2FqV8tfTdO8Uxx9UNkc0w/tPa8jQKTo616UjnpfbGoWrHnxOFPxUOaItGqZDnaso12KbNO90&#10;sJh0QcETovjuiztKIWCNzwoTEzobx7aFPFHminQnxKuMsnF/HtLmNDU9jkE7/vbk40yhqaJp5kZ1&#10;Xeh0j37j4W2e9eKc4zlfS7yk5bd1SMea69fuCO5dYW3RN15/bYC6Fk/CNXnhoXhPCso5Q3XhEKSM&#10;jyUTt8Ng28Tenp2zkZy9XGfH7VJ+M1lTZR4dKE8i3dWi6pEK5SVgyDy9+tH1G1cJHD/mowzpPIi0&#10;/oMp+SgeqFHUCCtrqdEX42XKJmVJnwD7aJNet0RXu0VMOV7yFEJ/3AZuxAAyetNjx03Z31Wox3BM&#10;gl5wD7E+OX54imeRPdEC924I3EcuMF0mB97LXjo0iI7VF2hg/un3Wj3PMxDv8JObOG9hLa0+D24R&#10;oXnOak84+x2/KNW+4ZTvWMAk6rlPPNrVDH6J/Ab8x/JX0h3uKf851qHIzfX5F/L1IoVVYYJCa1cU&#10;jR+a3jI7TZ/VOw2qyoM6CTzc7JG2ENvksjMUsTQNnDuiZ5iayanUmdTiZZKOH6txm9W7mmovUzUZ&#10;1FalBe2tpCMExsgJNogSDouwVgbxml7W4RSqTKhjMfAtDVJ994JbYpdVzZLqVCufG7FOO5MlFIQ3&#10;p1k3GHZpJejjCAMYwPUYyxsuATGNXDyeFyzPMIe6Gc1POnI0NsuIJo1DuYW640nee78vAWpQ5XSJ&#10;t56aHuz1qn06J1lP3wHqDGfsPjNa6D4CJAsgqJhvXxrQK/Q12I5kd7GvnSSMCWd3PPj0mlYVwZD9&#10;smMrMdJ82r8T1TS5L+rwOEX0tRkcSmo2o2hk3C8vIhLI8hGzGss5OEXZJIEimZA8m62Dr1261MZ4&#10;cM+Spi3OuJeou3/fiC05qRonV8ya3lesuRiGsReRKbT0FGh88NFHTmiHltFTXMeVtIhPnTwBm7bo&#10;794x6fd01UQW5ZdQmUsdJIHMDROXqHFBIM599cQe0u/O4k99SxQkEghR1mDxya73VUA2/VWo5LXO&#10;vbh/TrdlzGar1N9XeqRC8Ly0OiGMpNuANTIdSzsn3n9QS2fpVPhU1RrxqTy2+s49EEGj1EQkdF73&#10;zOEY21kt0rho29sWAGvh2pZKZdPXrotmXZa7YM1PaIFSKJ7Jv/Q8lsTas5FIF5fywYPoahPMJHHh&#10;rUNeS+ZX5xnBJiM7DmjcFXvfUI8XErQ2aAEmdsGRhAOSz9jSEulTi5oYg6cdw96qtjhnSMomLUg4&#10;AxV26XTA8q6xl9d3VA0giM1fAOl0mQHM9SxvgMs0DW09v2OJh/3gNs+8N/JI1jOqlV25mJaewgL2&#10;OraYDIAJXQl5V5uJygoJF0U3S9bD+4zIRM60w62TfQBEv+X1GW1moYr5aYCWTRh2d+USTyhfBQON&#10;7E19M8sTFunFZXK8jPpL/TSmTq2ysbWVUJ6kPa/fuL2z++LTn/msZc/f9ZGYabXDWvIsy8V5QujM&#10;8BpqU/zrIY0A8tNf+KZHh8/8wkc3v/t7v0+7phMnz7z+6muvnj17/YrKyssPHtcqzQ4iLvXaqxc1&#10;STx57PDZV069+enX6WOB4KHxLP+P/eRPXLl54xsunf2Nb108vRfhfD+diqVt4L8nsjSqwtmz53sV&#10;4Gi5Oc2EdniezjePxGPCSatcUbrpwKYaRYdnmfr99ZFz+jjBC2luy0hphlNBfF286wu3JVBbI6zy&#10;cNZ5i2QhdwW6kzqefnX1wHVU+IRzyq4kjpwW36Af5oIzn2zQ6KrPqgv5niA3DNF9Pacz1BIQhzgH&#10;nXiuWYC9KKdpY/RxB3EeSJnbPdjyfC6vOdCh2jAIbLU9n/3MZy5cPM8Uez4GZPGQC3337MVpgPrd&#10;uH4LDgbzeVCjiOgz8SysomkiV7PIF7sXLpxz8qMPOJ9zirQhwk97oE0ILOBQXRThR46GU6cuvfaa&#10;odOy+9CZc6jwD+tHSIyO74RaGbfah5sCYUBDFvzU8VTjb9LAgYw2r5dFYDZathVPgBWf0nl0lZdF&#10;8ItxwMOT8AqGqtveA7KwpwqE99+8/MGP/dAPbDoAdwWWz8ATXAmOrzhdNFUSifxASLsm2tVdVO/x&#10;8K6QHyQFE2bqzImIBfUDk1BYjiSGN8WNEgTiL9++g5FozxUSMAhsnAnim/mMaqXTp8/Ky3mFHKrD&#10;2+oVS4cORdkSiqw17WsoMhepIsbtwrOikK0ES2Bo/e7ECVygZ7KdrE25mlr97GG7BjhrEVh8MVBG&#10;0MthMXFOBHszOCWih5iyVXe9QMaSa3EfdhGFRmyWt4vceNqPrQhnSjmMWaIumC2S792pvbW7SdBa&#10;PJ4TTvXGG6/Vo1wuVC/KxxVK8Li0gUCu9xgamN2+fe/atZvWN6wTWsY4eAVPl7RPhP8lXCHZdXjj&#10;3R/5i8wyl6xCrT0bFrFt6cwChNbQjV2utCNOGa+CLGbQY9yYDt3sY6Byo2BME83H/YC23b7FjAK+&#10;qyUdb9UKmCRQtJ/pqsmOF1un6zXdlIsN6qRWb9GRpePoxBfL2R3mvQMwMHSUTwwT+z/dP0L9J6Ga&#10;9HWOUdqkAspt4Ph9O2THyt4AzgW2TbMzxoKBYCJGe7m0oL+7vyi+14x9mCc4NSlbDKxybqsMxUIg&#10;PRUj2s/v4w7yPZL27wivHHkBY7npk581VtVwq+fDD1mAQEyhB7WZO1I9lk1vLzpCykE/fwqDhGkZ&#10;6rIMwzn2tEcOS8kd9AwffvCRVwzoreg0J3UYxlWweX4u8smKIMOtom1sld0zLAaKn058hD4ANoKl&#10;NoB7+Xoa/6MxoMVvjecnfkjhcTG7crinbMMVH9x7uHXg0P6NkqOFu9SBYiWUNw+W44XcuzslnkSE&#10;lPYe57RMALbL86gpUlP7lBjyqtAush1ZzBXTj+xPC9EROBh5cddEWHmiq0Rk4D0LYFs0BMkw46dO&#10;gWk3LTdHeAp7AIAHD8GonnbUiauTrjgM2EkVoOrdh7DMCF16mCQ1HjpoPpYkzBQYBPn75gqE3HrI&#10;xOmKLHCxhPs+5fuPaQOI73nPr7zyCp/76rUrhKEdPUQdAr+6YlIB5Qprlfj0nXfes/w4xy3fWl+v&#10;MOyUKc6LGd86Jz5n+NmVK9cGNJpEW9jzYhNxXnkGeYNHjh1lZIcrR+/f25cQ46iNWvEo1w1nMWS3&#10;yPCRHw2DZdVuAsNijYtLxdte7e2vfS0LeMhqVMZWb5NFdOH4Xr4cqi0A9gHQhn3Cc+d/GCy7ILd0&#10;qEQVTc0hvFC6oLwBbo3aIop4BfflOHqwic0KPuUMxzvPjU3/kC5z9Xuct6LaMCeZ6Qf1c5wQRQeq&#10;x9Pt1GwqD4vA5mbxM5aiVCgVHzQnO6dQ8DmKHW7NIY7uPwlxY8my5xaMUGHMGb3JJj4sG5PPam2k&#10;fjGfeaEM2ePEs5zasjKHqk/u3bNLzTKba6TdqF8cBaFWiNalw1D1I5ckLvnBRx8m6jqHyiR8OgBq&#10;lTNBEjPy+c9/brLBD1lpx4Ct52VF5kY11P/QIe2Mpn4g4dKlUWXJ+g2ugG2qVOgybdbnz9Wt6fih&#10;jQZ/kfk7f/6smA+SaXUTxQCUlIpDRYulRhNSznfnzbfSjCoHMbzpeBE1Lrgru7KIKwyNu5vSE8dV&#10;0/E5VOGtLFwZIebFy6pL9P15dyKElFbLZPqyQP3peM8zGK/UmDuqw+YPZO0D/ORSkoAr27G6h3nI&#10;ITOKaaeMJFAzJQPXGd+l8uvMWsJYxUjskxSpTwC8wlOh+81y9FFmwfHkMewSUeukl4Oc2tsvG1kO&#10;i3TSqlMLZ1obK9eRm11nXCmIZwPHjiyh1WvGE+9KNl3999JmrHA2MDvobSvgKU3nY6PLDHErunaR&#10;taPHc01Ew710YHDZcrz373GhhkN1R7MXjzrXj3Zf8RWqCQGYo8cmo6gCqr6fZqf178W3jhzce3j/&#10;81qRhL8qgycw9OyptcRCOiA6E0Eho0AgkvSoTKUl1DUnicRU3L4rf5vIyoD99Xv14ewSuZ76hgVJ&#10;tLOHfeSp4uRMQ6EsBsbUXrQOLMdk+vEO7K+FRRoZ8eHk8NMyUShUzIMBTGjB7Ey5rLNP9eP1m3e2&#10;DyEmHxsvI+EBNtuvp6Ogy9Djx073Kse0hky/q+aGzhFr1p+G8c3Pfv7u5tGfff/aX/3bP6jp+IWL&#10;r33zN3zhM2++9bM/+ZNf/frXFHGW9d27Cfd5/dWLCiT5p8fPHH3tE69sHUYjUmjepPzsL/3irfv3&#10;PnMBme/BqY0dR5wGCNXotUG0e9k9evLYloj4IDrBEZHkqDVUmhggGseb278x8qvEDF/gpFiKlkHJ&#10;drjw9JX2s0xmQF6t9tJiHRgbKzKRG8HVcy641Rv+mKTKdAoa4VP52Cxqh2MtejqkC8KnbnCxlFfJ&#10;E0zNAniZGLx9Z0hB0dQXkO98WtTEWkxPz4Boh/PF8CJGjH5nmG8ObjLDmfeCzAogU+k0fZJnQM9J&#10;1L0UbP3wgw/gBuar+GEjxQICH0Hpu/iZKka4SYC5UXPpZIteWDcZbawPS9Sz8Glbf+zXFXrlaUyr&#10;CeG4TIwiAV7ska1DRvih7Mf2EYmak8dp1x2rpjr6VgYsIcn9lVc5AoyQ7RE0g1x64qSfxryq2GHL&#10;Lm18RopwSjteCsxUCNr5Mkl2xNydHRiiX1EB88k3XxcxfP3Lv/ZTP/rFw1sHYBD2mZOxKRl3cXsr&#10;VT3Bi46uZUc9fSAg8HdHg2Jo/IcfvgvYPX7i8OkzJ2h2BYFFfnn4Mz/7c+++8z4P98KFS0DLYa+E&#10;rmKURHHYv6lW0Usttn+bcaqUjZsXd8oszQlTYQ14o+nr0BKCmwdqDx1lAI5OMRaDEGXtp4ee4Gu8&#10;nSygdxmLV82It0+a7+M6T5edcoaD68D1YXWh0yoKQTH033xZ0uvcdIXs5O4TtX/DbVELXdEOX8t/&#10;OqfxhWqcENE318J2fvvtr7ISr7zi+Dpv2knmejsr7ad/6mfu3OYwg3wkY1E3nf7sG65+iq8WtRUr&#10;1WIpegsWz350a6dH0MkP/zf/odfKkiV4r6a2+iRcEvYTs3KY85vEpnJNTpx48803hz+dBnEa0jUb&#10;spResuftAt8Zsn50ZWeGv+fnyekPGDxFira3zbbame/GPRiJ5U7KEbSxTozCaO0rUCgXxuVauKAR&#10;tDQTQcr/Lp/S6RaLoD4SjlvnWSniqoUwPjv94viP0oVrdqhN/xCxpdiABViq5eOGpvDm+Rmd0exN&#10;vY33Pr5uzkReeLOfbzm1GeXH/duVwzcGmWO/LJGFz60kr5FGJqLLszKefr1c/H6a1DDL69aZ+ViE&#10;8iKZxKaKuacafiT2BmHxutHNa6NW1DfIu6K0HazxUKCkyVT4aGrhWSP82M8eLCJDtby2ZcVL8mw2&#10;gyu4TowLFfmpzD3luo3ER9Bhx/vcwr9y5cdz5Tfn1ZkPItGTTPTREcYxIKEa6epuU3zW+yVPtEaZ&#10;eyMWlu2Nc1wbZ/HMYLWjLhNekx60X2Ri1mYYLY6Bl6otLuWSl9CApMvB6fKKVtAMIyp/ruSUvCds&#10;6r16wTvJB1muJQMTwcwHjHJrZOyhpeMU6jcxw4HN5esssri9aditZwycuBbPyg77RYbDLHvIC+cv&#10;eEGa+rpTBROmhX5mwA9Ze9xlRuEsZM3DVAZXiX7YhMkT0hQkW8f14S69W7CUXpNmr/c5GY6BKQiJ&#10;mOR0Z+amggXntbSh/8yF923p9OJHojtMTLPCZD9dTTliEI0LvgIDa3pycXqxpbpDBmAYVvt1wXRM&#10;/r95+tNYz/ctv++qXbV3DbvmeTzDPefevt1uu4e0bew4UcKkkCcIJBBIEQoCnkBQlERIECEieEZE&#10;8ihikkCKkJIgIkCAsExid2wnnU67bXe7u+/tO5x7hjrn1DztGndNu3i917dO1z1dXbXr//8N32F9&#10;1/qsz/osr2lLwuArKitjG28nZkCxfRVQEc9gKoN/L4UGfzZoFUf1T2kZNy+TRqvNyxz8k5qrhC43&#10;HdHlvZkT3CbiOSi4XDZQd5j0Uq+J5YtgCxqLigcPdkfztTJR8SFHeUbLObt90tQvJFdHZKGzRNgc&#10;haY6DpWsSlcSKuQqDXo0K20p20yK1sXzzKbJqW45iw1sxdoLbmr3Vb/xXT+HEVbIWHlTF/Sa/nzz&#10;5q047qmFV10z3RuSYfBY2FDWw0rQue/EJMddv5X89q3VEiaa0sNbiyq62iwR62g8XUzoJ9AiK81T&#10;6cSXE5++Vh3rBuKIBLLCg8hpaKWvdmVJLPEHj3b4J/rWaXaOomB2vMuHH3xAdqUWK6MpX99M6bmG&#10;KcxYyCow/vXf/PU8yFqCxC91L0PN5nTqx8Ht10rIGNwqjursbuWkMVBx0V7QEhfZlSs7OXsuVu3w&#10;Fvwrr8IuZqHtlLUChVgGcAq3otCIOQqcRnDFl95zWaXWdS/RQesM6rwXFbGUjjNZNoLPzLGqe3KF&#10;SpYT22eFDNj0CpOQbqQVZeW4wjgrxjsKVET1asYAhLF5vY7NNcEwJF4X4HYSewXBnSRwtXyBIJM/&#10;XDE2S+IKccdrstmv1cbKyvNCxnyKeRJUGMjsgP27fNai7gnmO92mKJZfkgnf2BANNox1zqhN88KM&#10;bVI/XHzFdCxHRNu8QxP8bq36gPCuDGH8PamMfQc3jmzuQ5YbfdhJKZfet0qTiXOp1EcS6lCDy94l&#10;vKkyoDIYp0w2fMOByMEqS2xLO3xjyW4lt2Di46901nfYtvb2ysR6EsZTQ5iQgOSPqHpwkrP0WbKR&#10;zTSS4AXDbxmvqKZRoqYzgpxTblclz0CTwhXrGS+U9k93GQpG+CuzQ/TJlKc4PEriE5jHTy6emGyq&#10;h776yfcfbR79R9/e+xt/53eFCVeufvSP/dqvf3Lt2t/7nd/95uY3Vz64amQKt5Gajh7RZ/PUie1T&#10;54U0VxWTv3355uUzOl2H/+BHP9Zz98OTRzYe3Dj47L51zDzZhEv9+/CxI2QE/H7m1NkjW0eePca4&#10;RGd6QXEuWT9GXHxocU/yKnLEFMwMppaX3FIO4sEirmK79HUM2wjpZsfeHxLv28ePwBCxCldV91Bd&#10;Ctumkwzms15S4IaOaquCrZsNJdw9nqmLldoW94dCoFevxJzrPPUMbZjkgtpxfrc4XcGnB+BrsxjW&#10;DtMRF7Y4/WvHy1OJ0P43M7ufIkLqAVPvw74mXTAEft6Qg8zDyN5UeDeWsIi0oyGAkkkULwlv3PeL&#10;z7+CrPle7sGkK8Ukq1lfwP9+S6v6jcHRAL51pgZ/OX5kxlAwX2xsPZf/OHn2/Nnzp0+chixbMqPb&#10;ymVPcZHs2KOHld6tsN9ijgE+zU8tP2Plms67+MlJXJa5zQMYtrPn8QxBrr7ybs+0hta9eYUosvPw&#10;/q3rX339+Wf48c+foXg960hSuTB90dQkxxZLNSDBTCWMRtnyEdJovikIdiBfuXLh1CkgQvm3BaDb&#10;jT/505/+9Cc/9+QffPjxpGMrcw+zeBvfj+1VIyCEsMRMTQ7DVHSDa7laMAL7XdqgbHnAcOwV5j0Q&#10;6sTpyuTa7sl3+V8tqrYOSjWsdCsT4ZOcz5XOMl8rnoncO+qT7n7uwtlhto/+2AiWj9kssVFJ3vDB&#10;GJB6ScT4XQWxJWRyfWqBVQDMqCbrqsr31SsSAuL+ZdASzDh7hh1Y5+NiwnMu0tfROvbFi2++uSla&#10;L4Z58VJ+hucgS5GrQ0h2SrTK6teqZAKQNtRGPOqoyO82/vb/+V+Hd3OUbDvuiJvJtjx4uGMxlHub&#10;jhzCO09ujTqbs+ZtuXgUZQlCn/M2FhfLeagvsq/5Sb32ao0X8X1mIrbcCDcn2OLDa8QXulbmNE5q&#10;z7s+zCizQ8F74K4ascdLtr2dneNxhj4M/aECaH+LkHC4Aq8cVRrpiHDSTtMG0xpiKKsXL4ObAEVl&#10;J2FsA9ouFlmKtNJzVEoG8WDwNg+9kP1/1WSbAN8tN5J2au5a63K0aOsXOiwpjzpYao1gWIRQ+Okp&#10;b0l48SqCJqaaEqHIOavVpudf62kg2Bq/+G9ySiO6jJ77Us/THa8fbXHOw2G4vUTkcE0IZZXQAxyW&#10;LBrFNpeaqKa4pvLSRGPfSK/7dmn955qj0wiuUMrhtAiy3iVRoMkwWpclvBf77vVLHXRnkosqW+IM&#10;X1FN5IUSawGZo6v27Bn3IhGIaehpA46N6JUL08bDXch9F619ZIjmJMk7AgfmXPrUgOpHI7nWAVFk&#10;+q5lNlY7mTvzvKon176NZ/j8pRqJ+liNHnWjFDHXuqdfedb+txQZOytqaYsxVSY6D2NyOC5lo7b7&#10;Tp5cXSM9j4cFmloVfi7Z6FT5+ptoUB9c+4DzZN6rzlTuNgHsGNbIHpMJ7aXYI/OspVTu9Or+PqIB&#10;y6LlnA8a3bKvkWKJUHZWSBOR7OSpYR/16ekFqVox93M8lXqJxeN6WQbD4wk5yru/72YQw37c32Ds&#10;AaLyILnRzJlFSLXTFdS65SHBpGsBUXNrG2FVflu/K48cMSQOlZ5utXFceTmdV1f503iBQrW8nKks&#10;HMYm0cqKDzqS8zjn12JkzV6Q2ZB7FAS23Wp9XSFjrkkwcMXoGQ33GkcqDtjqkjkmMtnsMALYHlUD&#10;lI9aVFkDw9kffxHs0hm8sXHp4sVVBDh1BbFb4/K/kzyMglIn3338xUg4si7mAY+FSzLkw7S5Ukt/&#10;yBuo1tAcyYYpVeKymw5aDhxKajE6plra1oCbt6FqYQZRrr9Nhr6RKFkhL2o5GUc5vemvFQTw9dfX&#10;pU0s7Gn+3eo3Ph6eNqVlwMTrUzlEu6zloLAjyVDbpUWYLD0S/0S2fePA3Xv3OZT8xhMnTlv8jkBv&#10;eO3KNWxAFWRRQaJlh5haEnK2UsW3but29/iXf+UHi1e5nI9CEeT1sjEF0iP7rNtynQT9E+Ejc80t&#10;9mC21lTGc0+9YMIPBs22sj5XjSmfx/6dVjavhTT82Yhn0657VsSIQBSEZrnNApKLGZ40xWN5If/U&#10;cJUpUkqRM5uG24g0zGE2vc8PbOGMSmw7W2hw0Q+9ePGCI9PxOV3t43/4pAnKA95HBOkphqcRYFFj&#10;jiXusu/w0UNnzp188pz05wMf8KjLGnvCIuZpueDrvjXUi9r+ZusG0Vjh99tXbzf3jdjDyIj7sAH0&#10;T04iqKRxsPzkXkbprv1hIljIxX9msTlDwDrf0xV2Ies2CQipWOXdOz7TELd6Ft6khcJmCmpmF6sq&#10;xDaJpbPPtXFewtviQhmkcTWCVayrhxFU1LQUiDmmLKDuQlwodrvzC2f44Lmzx2305VautIS7rxSB&#10;71rDU0cXC4qVsRGsCuvBaETrV6bsEHHmjraBmfGxXPYRAgmFHHK1Tjj25oJBq9KcXVMb8ukni6P1&#10;8MGOZGBp+UlNWzxjvrbY3lQKasOQ+vbKJBuHkr3hbwGj1z75/v3923/49Z2/+Z/+PvNy+cpHv/Gr&#10;f/7ciRN/+Pt//879u9c+vKbya04bLaH2XTh7UgfI81fOXvrg/IZYLqUM1bbH/vDHP7vz8Mnl7a29&#10;e1/ve3jTxJiV1LSjq1f3taPVyKEDx48cV7n0dKcDRZKQNZBA1v7bC4J8JqCrdGz6dzmcK8Qfe5yh&#10;GrZLpcJTEV7Bp5M8NTnfaKm/23nE6C2NnOA84yCYE0hPN0wNuN9WRTYSdgaEHV7MApNbyT53840k&#10;S50JpkqqCHl0RkIArEk3mvRa+31Z7wF522U9xvSgHGi32hujOhTyGJu2Z3j0tDYuTsjZCSIMPO3F&#10;3KIcpvmSxdXmFO3EuuA2O/RTI0K44mhBOetgy4n/zLEDRLXcBDmLBDRuRoAsrxQUwGLxPDEDvC9k&#10;m7qobfz6xWtpkJebR3c3j2wSST1x+uTR41DdJJOPkMREqKvvLuLI/fu3AMXWRtx7vw99pXJEJYhU&#10;12O07mF52XHsIcJFh8OY1vBoCUyeXwUndvoRx1pVRu/2HpmEW7eoXFvxE9YpMtk7cvQIXj7vFOZl&#10;lLb2H9y/t8GlSMFymo9zEk01+rbz8/yFs0JUJxd2Bnvbeac92pPnP/vZz+34mqpp0TOrZFFeg5Q2&#10;6ylPpGR0RzrLMGENu4CN+UW0N2KEppKeUr83CvILUuHLAE55TYaVf6MQWsFCB2sMmvj/jG+Vn0Vu&#10;7euq8KcOfAH0fm0eOnDm7El1l6tucDbBOn/Kacciq8NKAkKd7uHCQfahX1OQDnrhWzFIHpUdG+XF&#10;LS50ZVodZ8FzOcHxkHkLqGiveT73HzyMx8dfTpXRtKrwLCXOL4pAMb0TjM9kE+IqV1Yq4IItHj8q&#10;Ukhj2ZG4/+3GZ3/j3/vJn/74a9K6tGIgZA6tXmD/1Q8+9DWuiAPDFjLHw5Fgp4rqvd9InU6pw8T9&#10;q1m4qIFmfAdk/eMUIWALhriP/FTJ91VkNo0+0txAd+1QTItMuNk/z7Edvb6Uzh7a3xO+ewg0x260&#10;1yym+hw5b6Z1O0PZCqm9SQV2fNSqdx6REk4ScelxObnTTSqqGW2ufbxkW8x/NduOiod9FMehHHJF&#10;fbbx1iFsm4ePnwJaTVo+NN3M9GDlkePfT+1BLjJjPXb80HQOTlMhqfhdnC7aj7vAISfspJgiQTH0&#10;Q4WvTaQR+LMaqVbDlKkZNMM14kg5VUmQDHgpYyhLNuzaqf+eNEgVQafPgOCGgf8sd59SZKrEOW9m&#10;4ca3N0YUvKVWjdD4l5ZxJaEde2F7lTOFY9XNKFy8Fu8xZFLi07xJrc72IbGev0ZgGO106+N92q2y&#10;0dJx5mt0lSqwK5ovM7eOnDjHxk0+0RB5ZV9c8kfLXRvCQznNlZEIuAWNt0WBvikwlraSW88bVpmd&#10;OlyV/Ce08VJ5JQMTBYIzhHBhKGBXI7OrNjeFUxvJnqdLY0G4o7kmrj/N4KeRXD5rGSGu87DOEika&#10;pyfAZEJUDCKzqTuTDve3b968zd34wfe/b5CHUodrt0UPJcjk8SP3shrngWPoBCW+Fsv11iVhjMKo&#10;5A0S3HYOORuOk007uf5yNfV9bZTqWdFR9/q1tWw2c19wXQ7sB2DbKZaKZ6t7Um18mutFGpaN8cD5&#10;pCFz7wtPzYtVwzYxSgbc0BsH951CvufOyEYSE2/EHopCV/Hx6NXy9jyc6wucSvsNolWG7ZWy3YhA&#10;UgoVxvC5jh1fCPoqNRZFtIqmLFg6iFUdi0x2XsO+Ugce28mwnKchCoUmDsKtR2qd4OwXiN0yqRY3&#10;TarJdWw7XWCW/AFbD0HObZzHUyjXwBr/Dz74gHdrDO3Hb7/9RurQM4wrvLotAa1bGytLbA64TX44&#10;sMVZ4aZ85rfffCPjb3DMMR6Fq2ms4TN379wVTp86c+LU6WMdaSMWYpx5Hd7I+OcljLrOe1ankqT0&#10;M45f+vDD56tD/HTyuf4VqPI1sXIL1ex3nMMyijwfUCo3VuQNsK0FWjX9qAa0TOxaOc3OlOObBT7B&#10;F19+RdsdT/boUVo3BJHLVY4QAiSx5AN/ZJK9ZlbjBV1WdusvMCl7rJ6Yza9eCgKrCEmGONS2jTFN&#10;x+uwpIxxlNktA7NjrdXZqWIiITpd7NS3c3yfPWNGeHhLaCsCsn04mZlVFMR+ZmGi9rbaA+O5Kvs3&#10;FBtNEuwo99pUy2pOB8CTnm2wqrZK8Nl3NeWVpaXKaoNwtXn5ZZZs8FIuyZvgPz/TQIyL6dbfJS7q&#10;/xj/ZJCm6V4XKkes4+TpE7uvsKArBJluQmXIraPlj/o1kGRhVbLsk9K1WFEmPvjgmsWz82CHGjbJ&#10;rHCRZ1XUDLKQ8dSCyYsa7UXQmsbfcaLJYxZNTWxtrxFAIuqbbrMU3+jo+NbUNbTTRuowzipTE6OJ&#10;0NJ0+A4AcoIkCoyLEoo6zMEqVYxwjCDwSkjZa5JfmcGJU+FiE7Q0A4tvY+4++lDVCf3rXPds3ckU&#10;QZO8iwB2wna2WNxoJg3jaNUUPRXSuBQ/KUUvBvxtx/TwoHoGVzCAsV5rOdriszCEamYxxRHC66ON&#10;bm1zMSNT1VBIgEoCpCVuADvOwKxjJfzEZ5mCzz//XFGBK1tYzI5R9XWH3S/9+d+4/ebQ7/7sm//4&#10;9/+Ibbl8+YM/90s/BMb87Mc/1sX96AlcQVJgKbtYcVDyjz68/PH3rx07ffTdhq4mggBwydEf/eyL&#10;O4+eXyTA9fTu5pO7iQ3a5LMBGRCoIOnU14jYL9/ev31fxkC6dxRBtwjsYJl7oxi5AYEpYQx/Jiaq&#10;PSIT6wRxUsA0Dm/jAoRjDks5d25Wdv/Z1tGuNe5ogsKtOweFxJ1o3jgmZLTPKSdriz2rkjA2zEuS&#10;6AToygdy2OJ1TCWbleMMnVrK7Goy4UNa9nWLa+GeEbQm82kxmM16LqcmA5XI5I6QVKSmUYc9Eno4&#10;vbZNq6PDRaenHxpFWnYuyIG6r5PS5hZARv7sydNHRCulJi5duYQXiywGPcN3UW1x7x61oZc3btJv&#10;uucdp7KiqMbRIqKyQ5N4fb578fyF7UMHDm1uAHjeEHjwv62jmyfP7zt8XLik5N5OcfJyZ+VoIa7g&#10;JkDW/bu3bTg2zNiMKz5J4IhzuyMNItsZbuhF7AJecjt2OL1RfMcnt2WAPu6g8BCGfu7Maanch3du&#10;P7h9W9GhluC8x3v37x47dUz0BSkYNtE++ZhTx06ZDqbV/D58eFdUQKVaBR9c6PUrngZ2fE0gRO81&#10;59nYunz56o1vb3HlZz8KvUpVTeLuaca2NozlNCYybTtDSpeuFZ9o6sxBEgF86yg3uW4Q9KkQavv4&#10;qZMkcGjQ3/3666+xnQ0RgzauTrJGq22GWRtqInZApTixwQ8eguhJXkq2idlGi5x0aulio1TeewTA&#10;3C3NvVlLzB1/8uOPJJqKpQ3ivTt3GcQOtpGdSPdfA5fTpzrnA9C3HCjXr3/t+LbGgIEVldRYxvMI&#10;y8MBCpsw0zPE1ViuyhRLZDIzZRN42kR6FqbJSidBSSVi/76Kvv4v/8t/WepXRALMFyMIiCUa81mJ&#10;WD/rDJ4kPrZGRnbFsqVTR38jPHiSnn4hG5Sd/E4YQXCACodkOXgAt3gKOkMEMSMV3tWAuYIwvUEY&#10;uz0/BzZUOtlOm6VFU5McgwNYlBJGPcUwywMLt4OLx4Vp/Tl+6jFvDznRi2pSssr5nnS8EbLlItAc&#10;c0JsqZf1+P7joPldlOrhvYijujY9JK3u6ohCIKuGMjoGCTUmHSRHpttg2R6WKnrGOI4u7lRObm8y&#10;6TbFyrFEeU9nBlCHUR0xz12AjsyXRTnn23bwcsLz0SemLLnGF06AdWz7ZY3WdCpdqQha5XlHOHtc&#10;4nRL/B66XHoqnb7hDMTVmwKA2kFFxaECM8hNZQmlPhRlnrSw7BAeiaNwcQmYvI7z1MyCNNzK1fJd&#10;Sjuws34Ml628aeWLrW84sT1vM0Ukm6Z+w5xZqelgfm/JjWS4HQWBHwZtusy+T4McOGAhmtgxjkQO&#10;At0dalXuDqrvlvIhtp9t5K1TjNC4qtoSiegpHYmNNUSpR4n9X7p4GaZuG1khVtBo8pI+83aTAhrd&#10;PP+TxmdJrd4unhReXmaY5XCBpukN16GD2Q9MN09JjPPllzfu3X3kYxzrhCJyMykIqQyJy1ue4EAR&#10;lIXidnFPd2MGJqmtIY+iyQL+6r4m51s4NyszBZiahKoHSy8jxRIRy2S2yqjaIL6YdUtNu+6fo5Td&#10;WupNRwCNxakn12k9XlT7yIsWkIzUBShFn8FCC9fLfS+tVM2AZZyJH9reCj1LFY4o5GTGYjt4QW7Y&#10;bPoVyMBFMvcxfCXiR5e5SFit4WPKJ4fEk3ZxK2MWR57xdxUvMjtZ6oB/yeKXuFJsRetzVN1C8eNM&#10;TLl4mjPthTllAms9hs3+vqA867DBWS7dPI0aF2zvlHf0+sOiUC6mzQSlrdpBK156BhcxaYYXbsRE&#10;MEcrSVXtfiOUpO/EftHeat4SWF7P1gG3ahuCpamLCHEFDy/rZWE4KryCVks+bK4htsPvCpcRVPzo&#10;Rz92Kfe7fPmK91kl4PxaylF2TTrj5cfipfhlofAUQTzejq+2sjROwQmQoqra8SECI6Nk4SftGL33&#10;9Z1794WZxOncSKMY913Ja0bcH+LpSQRMqG0dPtxRsEFx/vGE3oo4OqJClyava6qFVdYL8MJRbJZn&#10;n9dBeBFTDUhdLNKicEjXNGAIqIVYs0oLp50U/mxsa97yFuehLTwtU8rzZxM2kyCPr/Cysl0bZKiq&#10;sBv00YLVkehQEpBoPkOWJRy9kHrXEHY/fARJyTgDT8BG/jdFSqVkQRK2cwygg6UHp3Amp2YxzUKN&#10;thzqVpAq+ioZDOYcQ2VWhzcUdu7fFzAxb4GV1BDZSjdv3TYgVh32tYizNCkSZoyAxVmPcR5eu3Lm&#10;k/91JAV1ZypTX7BP3U5QVFoMEF1RQQxhi5jFdgXxw4IVypmPMFFg7Ra64K4xnDM32R/hU1q0Ixbi&#10;w57Vkrt77w5Ugl/keWX8mGrGGfoz7ksRe0TcecfBGoxJqaozp0GhNlClU5MrjtG9Kq+81/y1Jy9w&#10;DYBLBsNTDUZZhcwk4ZWjZC3H6+joGTGNkgBCTXO9oF8fWO9ivPzPB0oZjWbrewmTYxT/koOv3DtZ&#10;v5HoSMgh8Tr74qvr1zVNlibi1siWm4uizd2X/8V/9r/6iwdv/v3f/ge/8/f/RL33tQ++9xd/7TcI&#10;d/7JP/yDb2/dOH7yuNfj5Dl/okBv7rt2+fzVjy8fO13XdiENwS1Zmh9/9vXdxy9kaYQ0W0/ve6w4&#10;ESuqrpvWq903u2RGjhzcPkHtsqya4156p/qi8gCvKis1BrGAUotJF57zVmlTxxD6U3jihUvnGRCJ&#10;nfw83YeKbaJXjC+bkk0WO2HJtvlYBvGtaGEVgUXQkIadGGPbLNAOiSdfHDiJF6D40VLu5jpC2iB3&#10;oYGjE/XZZ7/w4UxH9QyIQxXUCB2HYJnZnORnPgaDY9HaOkJBMaS9M+yPgMWCnzreFr9xHkKKqYFN&#10;72zbx93AgxDX+FNbYI7H8ALjV+Ek0nWrfePP/+pfMKrpRk5o8cUXn//iF59Hsi363VNxo0kIXktt&#10;/17sgtfPnjx6piImAeLh3afP7z57feDkuY0jJ2K9KzE4sH/nCT7RnlXBGDrrIHmMHqNgFhrGUYCV&#10;QrJmDOnUcryCNPvDOuBwzyyk6mFqb9CvQvqXLx493gF52EEPH9xP5Ftl5rPnEjVS5HVF2jpATO8Q&#10;ZTR9CsLm5F52t/QG2D4hZ8vNtrz1EVRFc/Xq+WvXyO+xS2+dQZI9wCv8DJoIsIzDB49qqObukwht&#10;mRmuVLKmQng0tzrgIgG93ZOb1QrDIkFQFSheOH/G78Mazklbts6Mxz15/lyoNnXsuvlVzzmgktP8&#10;tZN3cOrI7aucxLCwSxaku/hu6dx4VanKDXV//SoEMGXLinI4Yy3Ga3sjrz7W6bjU+sqMrQBMBhs/&#10;00lX5rkePnu/9MMfWEi2rLlwHV1lAKaWt8Yq0AmVBaZvolpxYo7xqH/Hg63CZfBKK1n45675KZhE&#10;YyprXLlpo00ZwdQ0bvxv/of/nfKlaCSWiHakPMthf/qZlx9LRGtvqGUBOWUhx62SUD5oYYcxI5Tw&#10;sR4nocDOBgBwpzCRTB2jpYwp4TwygqL5Eq+M/uQZE6EbHzq0YvVycLyV0FAtOtqBGwcOOvfAS4mx&#10;KOhgewI5bABFNcK1ItsR6Q/t5otgk7dVwgd5GDZhALBdyu0rDiEpsn3o2dPH5lf1PjP1Xefa0Vjc&#10;RjuBIuAv7lCOSb1ER1tB7aGEgBcHwE5ebVlrSTjSbl5ZMdPKbBQJxCM6EH+9RuY7d+89uvdAvbJv&#10;a2hAFqMkC09CpmxosjHyDcKQU6OTWSRtQgHMOPFWA9fev2anhmccFD3acfy/2Xsv/WhV6BaINJTR&#10;9KsUtEk0P1IM2obpVJ4ajPzF9yFBFLCOJBbQYkgp610Vma7NuCSukzhEjSM9+YIBhmkAlo5ONq5r&#10;56KoNe71kCZ918dEwk6ayvHrU1ZtG7fEuPmYSC75uNl77GDhzTQFz28blzmPDafiZcU/6jYkK704&#10;DiPtJgFRYn/NHdSwM2ClQ9VQcJLxChBCJsEvr2ohSxyxs5uOc2Ne4WaYrjciyapV6z3QBdhAJJA6&#10;0FA1WIRqK2V+p7+b9zbYK5UqW/Dzn14HOjOdrKuX5VcipUea2lIeW7WoQOOA3PPQiw3m3dt3wBjX&#10;Ll9VK/kd1qhOrKqqIaGUGFx4gV+i6J/97DO6hLoFW2q8i0F282WtmOnvi0hZt/shKuxZ4ODehZ+V&#10;4RyXccqpJe7yliwFi1Baz9hCbqQFjBRHXyLCURfpbaLrHNBpzRv/qV+hALUB3aqVMrNYDet7/uHr&#10;QVhdvnRK4grD3mYWIOum7srVa9NtLWs+ZP2qjKNaVRvwbMqcosGRZBoZpVXx1Z73MV9ZTD+v7HYJ&#10;YIyyucjTGStv4y2KkktLl2icYoTAjzJg3/0lGfdxfAPXp5VYa3voXqJ/p9Ro8TFQXguv75kEjvSR&#10;D0vCsNFzKkRMShlmtFlM4iRCeQ9lp/118SqtUK8OVzYgpSYO116p8kKZ5KTD0phyX0/yzTffuh63&#10;zMFZgVyKEa/dfsLXero3mkrU0rfAPbhgrDBMLPwpo02225xO9rIQ1Mcie0iHHtTsIi5Zokn7D/AM&#10;/GHlT4RA3BTGXMIhHdD04rmzZO5aKf7PxZUcja3ePK6U5GgVO84Yn6xeYn/aXIvzI3RPuzzXs5bS&#10;47XXVzsJVFXyB9GokoiYcveRv2vLsLCV/Pqkaxpwayx+3TDo3B4SbMTKLz190ly+YXZgtIrXZav8&#10;MKGbNYPxJ4exY0X5y1BgO65YWs8wRIHD3HDmkT3hHdqMrKNI0MuGBXI66jxdUZzZFCvabFHnT4r6&#10;7g+nVnEXVp5YJWrXGB/JEH7qEFTQ6KPgTyRf5rT0MoWVr7/+hg2hv8Qh8PjOINZ4rEc59smoBPoE&#10;Bg2h2ppkCb2j17eQaOQMFBqCHixV3gOEycvvY5MVj+82vL+WgJlyACxSR8fikFb92wITIwiYbIVV&#10;4zQ7hmCFZ88K9oSdJzr9tGE5xSab1vepgAlXDpn0IgrOFMyc203r4i1ZuaVRHnUz7dRKagmgpz4y&#10;OYQRYq5h+fvYZUkElYff3X14736qQ4kBxrnKP0tOwzEg/sy3LlwcidUc6PgriThX0zwoHsdF9kVi&#10;rVTXSFmUx2iCIq8afHtSSKOF6NUrV1F0DKaRSSuKNtSr15/+8q/94fWn/4/f/kf/2R/8VKR89epH&#10;v/UXfl0Rxk/++E9u3L4JaXYnayxZqjevThw7fOHsqXOXT5++cPKgJu+G4TWK0ckf/+Lre49fXj66&#10;dfzVk+2Xj9ia+e8Vhr7B42dhWqBAHd7iXtOXPCXWUATEMrs4B6j+P6OkZ4QH8I6GV2Q64JExcwLr&#10;JHB4O4omX9lAJZBwJlDDCdULkwfeU8v0Hu1aOWes0ZhIFnrtLzozeThT9M8CJMNTTLiXSHdy0gff&#10;afFdx7Ogn6KaTFqJTlDF2xs3bmGWTl+9oeHl/tUUaKqkYiiZ96LwaeyW1xYsW+jr+t91qXmPchZ3&#10;RSDI/57Su7JRuYvpAXC+awSYTk3GusLU+AUJrdcJHlo/3JD9zJ0/ux2cyJpkJ1n7G7ceILU8e+HI&#10;eKHF4tnTpy6eOXbupDDSqtraffL8/vPXB09f2JdCQxs77uuzx1he6Wdoy07V9+ARMD/O7UTjjZi4&#10;kelwfaeh3+t4U/B5oOCPP3PoMNCcX7wgJKvdQ4LcUJ/k9/i1lK54fcZok1NAVBATR5yG5Lefu/1m&#10;8zDKtLkgYg6cIGD41jS9h9WO22h6HxPBR/J3zCWDXkuCZ6+/uX4HDA4rHrEbh0XloOyPyMhRY81A&#10;39tuUws0ExG+SVmKMJLTwFkElxhtDue1EEKb6ZVlel8HAeNF+Tt1uuJAMUz8qNG0DLmWB66DRZmN&#10;qdmTwY68wKuxAGLczE4vV5e2bcWExSf1GUtipOeZHK+nWuWCDNTg1xVCF31NBU8CjC/evqiba/0P&#10;VpYb6b2qqqmncLX2V26z9VcsbaNLss0HczujUyFpvcuRNn22iUViU2BgTRmgHEZnx2yMSqkrsBhm&#10;EON64L/0m7882PukrutPFP1psKtgm8UvNKorsu84iYcXWOxEn+dv+ffxrg7wOQAZBiwI1sNq0bfe&#10;Wd/hv9NdRPqM8a1aW4jFsZlA2uNKKYReqRnujE8tu06F/jMfxt1GpKJw9crlgUWRuOx/vHpk4mfF&#10;nfPeNrmnGhfBuOc0l06aXIpoO0GedwRkNmx+YY7DN0LhaBCFUCnmJluJ0kcNqI1YMj3wLSbGuNo1&#10;ckHQ2izwGz+pMv1h+bcmcgkpzNTfYHWotG/5+gnz7b4gVDVdT45VJb5P8kfeEGCQKIhTj6WzNgqI&#10;i5EwL1Ulms5YwmXnG9903T1DtfKjM8tkNFjT5GSC6RHqiOvTxCzSo3VZyX4NZ5bASeu+O+IO057f&#10;BMQeqQUyTbl3KIVZRX9IKEzLi0ObsnjI3g5oAMPxk3hWnvaVPBaVGNnpA1v7jhw1Ycl7CH+2Dm2c&#10;PXfyvPo3HzjMMUUC4VbC17UYO3L27LGLl07hxZw4efjMWWeNinYVrviwDmCtcRSxHD2H/HDoAOIp&#10;1unVKxf97jr24NmzJwWw8EGZHpvZwq4jfYmUSchi3O7tA1yx0XC4yrq8mFg/Zi/pvIjcLCx9dvxd&#10;Yj/371F/UlFKl/zVrRv3X+0qFyZpAmXkymiYyH49v3vn0ZPHLzDS+TnPnujq+Pbp49dff3X3s198&#10;u/PkFZ1bp5WVbJ3cvAEWtVsR3HdVdvpW0MvOrst+8Ytvfv7Tr775+o4eSyy/whCj++i+GK2+IzxM&#10;t/MYHkYCCe/0qy9v/vQnX96/z0N5/fiRUiJ5RooocgsvHu88F0dTVrvx7R3fFZM+uP/sxrf3bt4E&#10;VzBkMGy1NAfIg9y/LwB/SQAGa+/B/Z3bCBIHJI7ffvvt/T/6k5+7OM3nl/yHvQOG4vFDOFjh1fNn&#10;3cjDgBq8cgb369tkJg5sHFYidI94t9aprxjrffxDcaJ097491QjiJ/yEt/fv7Ny+ef/dW0I3AKpY&#10;xHJ0ztoFt4g6q+IAusBUXkuCywE80jGNQpdUa1C0Ty0GWBmH+O6JlzAXe+KQfffu3J+GaO8pCZZ4&#10;ZdCj1RHOwuhOmUmtA/ch/auuru+b9gW2fYWP0xEI5OPP9tC0A2XKHE96Sb38+uubX3zxtXGDAFAb&#10;8S4PHzy5f08r2J379xhjkIRecjxmUgeZejOYZL3F8wS1FR+BOc9bFYMIUYYvhAroBHyM38HXmmJO&#10;pZYZbvmE1ErGN5nuE8HYfhQYNMbW3AQvTS2WzTj4RidZsgTDZll+c9Ys43PAOPHmXN6V0+EcdydK&#10;z+pLOzK+flTqQ9TBai1z5XAafkg0lZF2qEyfHCGgb+AW1oMFWzZECLR22YIA2f8CpEi8OfHz46iR&#10;q7RvfLhsVGZqCHKT2guRX0Qav089epBkGPx06RlyVCoUrJlX80P2qohIN888jOCJiaMqFVmfZ68A&#10;6xymyr3zF6NDCnpHD2I+GU8jlj9r2iCGoFv2NffIcqh/rZKkQGzE2Tofp85v/SR+kg9htVbyYWXU&#10;eB5INM3WRp+6sZ3ANUZVtA1V4DkXBdJpVwbYr5GcqxebVM3V2dhRXJ4xAvA7Hph4LEGXzXCB8dHr&#10;Rx46GBHCyRlPXXPUBPS2WcOY9jju8g15xiex5o6DzvXAyCt/C4Df+t7HH/zyD39w5eL5i+rDzqnv&#10;PefY0Tew0o39BzGneGH7nR77tp4/2X3zQlicKvGb3be7T3af7bzYe7XPz18+ff388e7tb+88uPPo&#10;xZPdt6/ePbIpbt2//e3duzfuP37w5MUTXL3dG9dvPdvZ3bn3+PY3d77+xbePHzx9dP/xnRv3bnx9&#10;+/6dh3dvP/jm+k1WMYXq52p09z/Zea4ZwDdf3fCxJ7SMnhAHfPX88Ys7N+/fuXVv56Hs+rv7d3d8&#10;EbjP2uw8eMqwPLzHNulgqDoLxU6l7lEP75FevXh7QDLgIEDh5O6bzS9uPfn5tw9u3tEg+JUTrGTp&#10;vg0gtGSc9TwAyOibvnub5DLB9qNHpGpHgIKY2Wtuxr0HbO6ro4of9r89rM6YvEqwD+9qVnvNbQIZ&#10;LJIWJOmFt/RgI0JPFrDtZYxjcCiSsUKjLRQOrIrTKS5qgQ3uWYP2mzduwKSeIKMSF15uU0TmkvMt&#10;y2TH2MBWQUn+NI/zOPjfschGktRKK8WNZEiX+iBf9vDpMyfPna9129wwQGC6gFajEmHpoLjO5x3H&#10;QHGgqhEAtR4+f4G0iCwICpZVbSTe8cWsroOHQXu2jkw+08VpZG/owWCn+yGyFSXfWqKxtTwR69U/&#10;SOFMN+DsdDmTsPSqaNjdhPT3ocQcgBf7TxjOemOjw57Onj6Dl6YfwvRgejsiVS5EoRT4u3UCO1RW&#10;DHWQPU+ZlOOBxSduKZU3ypEWcbRM02UnVybac8sK2ryVszIIzJQ/2P5xGlhzbF4qXtkjx0Q9FVka&#10;Qbd6JuZVhK9VUmWENkc+OmfA4fcG0E7qP911C/r1rpGUwmMzavFuarjNU6niG1wqbs9HH12BLNCt&#10;DAXO6JEYoRvhBH8D6baYiZyXRcuhLn0M+rFs3NfYcn4oGkBFIGZ14lGKc57IKn6AjDfQOStiWuPr&#10;BzZ7KUenvzp8Cb49f/TgiU30+JEtqdpx15FtQ6k/5Ru05TGXsRzf7ucFH9s+QTWxEOLgdnJt+zZZ&#10;HAc0SX+EmIkPGTrVbqDzmG4cT+AtPFkV0P07D7gltWNK2eLpvTsP/P7w/s7XX34DWHtwd4dJmx3E&#10;Snf44qoJoeFWfrgM7wCydTUtDclgbmlG5KRUa/uGK/fG9FZWs/dwR00XG1yFtqWkopOQEyhKvKRD&#10;VHvBaO4J7XRGAcHv3/i3/sf/3LA87Pm2XM3dOuJic5qhsIcx+7wt4zfAcGFltRP1O39a7Ue94aZz&#10;kwT9KGkA2xy0afnB3ngB4jYxHLhi2AvQuwqkkreP5bnAOH+2vocNNWJiDkg3SAyZOHe0rrSKNje5&#10;DFgTJtARM5l92tt14qvY+i3Z2ZRvOA2OCxCODCO/wUIp6ZG4IU1JFaVSkBr5HUN47VKmOtmZklE5&#10;H2gb9PKABDp+ZKne0e9gIqa5RKh5Y5QMF5GWl/41wJ6eV/TWtyX4VOmeBr1Itb/E9719775E01kO&#10;3LHU4W7evBEZY5rSDLchAWgQrz2mrxBGe2o8CSQM47yW4U8fPeY1CXg8MKFecXz1GKNtheQAg0/M&#10;qW099KCkz47UkC40ul/HIIvCqhHbLV8xlG8KfXuUBPXBQEpxd7YgHQJt9U6c0G9bqBMlBIqfB3MY&#10;7Oe7Bs1qgzCVJa+ZFxLn9vBo9bVQalWWyU8Sop0YeJ3LRqZadoZVaiunJbZYUTjMPjHooS5MZMhF&#10;kKOccqAtNQaxQuVlNeEeYg/XhnHxSOK7ydeVG12zJuT72U9/Zod8/L3v2S2KSRSTefo8p0kjxC2p&#10;BCsRBxY2ADKt9+no5xyovivmt8VoIFFdp7x46+RxHdNFbC1Pj3j77v1bmKObB8lSafpRIPoY84h+&#10;SOcdz9r8rjCSv8KM6Rggd2RyLEjmeGnX6JvDLot4KfYG7A1/A1NF+lU6ldU4efKMwywCD1S4UtM4&#10;KUxqwpt7zl1dic5Zl8g2BscYqgsyPslnHSAMAn155dj1RadmaJvWWidPc3d3Hj8VS7RzIUJbm5ow&#10;1sRmJGUhhWagCsJHj3BpDJe9qd4aQr9UlQzHFNJIepBIrgDDwWmPFTyA4TubbzpilX5YTvbIqG4k&#10;9dOqnOKDVFkAsCfUBz/7W3/rt8XoH3/y6W/+xm9Yzy5IVX08+KkFR96oUUAZErNmwrDn7eMRqNu6&#10;fOUy+XwzZi3YvCOsHGbDwlhYlrq2FR7e6HkRC5VJYbu8tWTTyo+HZIZCcU89zIsvvvzy6+vllxYR&#10;aPUqDft8bjR2/I5e1V2GkFadw4sXN2/dGhkJYq5HZIfnrAyV8I7K02ViGR2zaWxb2xsbN2/cstqH&#10;0JEqrg0/9JEkOuzu9YSjKLRao5aOTzl+ZEbXnjZKFpJjK07xiPJFPVW/9Xbvzj3U7jvc4uliJX2d&#10;wj67AerzSKP4pYLrlVWKrjOpPyCL/XWw7PHdu24rEkhigTz3qVO2zHsdz2GgeciQ12xdWhRV6tWM&#10;HOJwMg7hLLPhGPSB1LpelMI1TTOVZem9gnX4DUEFrT/5j3RvRvLEBiewUcwThamhjvo/apboo16W&#10;8V9ch7JSeNuJvymHDXeKw50ISuYizStN/Won8+LTT77HweKaCNbmiaoeqWbUkwOMNNQ6odConcVa&#10;epXF2BT5A+iE4kZv7FXVbK68FDsD4bR4e/ZUcsCf1YCb03SNBySaqqS0N+WdDPT0H3qs3DG2N3ut&#10;RC2ppqg4xlJkiz4ce2Rv35UrVyEvTnbqecyFt5RoxIUe/lUuYsrg5e4WZ31piHdWrlSt12fkR7ev&#10;EqaY8SMv4WSxFKWpHSJrUoqZR4NkwuCUVBilALCS3sm5TiXx5uVLdIu1iXtEVLOuHeh8Yw1W1jG4&#10;sWS1nFuZ98LX8jYivmOQRF8PeFZK+mYPCaYUK9G8nUdm1jCOdnM8tHQXkfi1+JBNT9M8Idro/vW8&#10;Sj4eyUdMRlVcZsm72IXnTp810Hfv3mc/QhJJBSbBsv+MeTyQWJxlw2YfOXkawWvf9onPHrz8vc9u&#10;/KM//QyIePXyld/4td9QgvEnf/THXsSAO+UdBrwHlhjpWjuUK1cvXbh0ToYPIEqlV+HBF98opXlz&#10;YXvzNAXnV9pVJeooTD5RIzW2vbUqKUXIHORSSNSKLa2x/DOApdmcvGKaY3HCY8XUzsFcwDw8ybVr&#10;V5d2paG48e03xtn4GKirV68WLR1U53kelFoXmomQzXyU8nyJ0P3S9SQWq3BLGEY+1p+Hy02guWZE&#10;Vb2q4pgGqTy4TGgnZkH4pHre17BZU7W3rt6J9HbSZ/av7cA+t/y01Dt7rjtynzjGj5/gqfoPFT+V&#10;I4mqTUgBEnvFAlLsC2aYdSWhjn0TfJHzNjpjUhdLKMU6dBsmTNBGgdE2slUZGFEWZFPygT/jIOb4&#10;yKJ8gyx168HDx8oN9n109cr3P/zwtNb1uy8fs61Pd4+evnjw2EnKKLbUQ6pfb6SeDhhYG9OKCn89&#10;fPTr69+stTe48KqYiFpmG0KaTFpph6m98+BkGx0xDLuvJIHwzjM8drUEFXS4Qs6PVLLhVbccxELZ&#10;58S0nltOTs9BjqqVT760AmFKtndPnzr24YdXvve9D1ktk2IeHX+W0/Xr9IW+FflSJZ7eYNCIKg+W&#10;GksENm3l4KO7j89fUJpvxt+Q2loWwL00MTOWKi0RTFaJ2qqsHpZdBVRsTg0DaznDQ7Zbk14w+KXK&#10;R3VwSupWC/u6TfBU/eJIpyyVNo/v1mRZQ0xzKJDAvGi9iWWfJ19pNcqGLWItr+/bb28mAjkqvCsl&#10;x9thIj77xWeXLqlYJmCo00bSf8bfxd8LFw34NDmASt/j7KVXXs4syH4WZKcPCVOZrOjHKgiqLzBu&#10;UfRfZxA4SJyH+/fvWkW2jiidohCbh2Mk/Nv49/61/1HEyjKFybQJp5j3CTDqhVzZq42tIcYEDx0/&#10;qznwdEiBnwZDJUIiCFmwV/MznDQFUo+nAGQYLbb6lHR0qEQoD4TLRj9/XhEkhHIOFauK/TbW1qK1&#10;J75fIlQV7nPulG0EY1UMYNcPPtI1VzKrnP7Bg6g1lm+BeCXOCrySj3DN9tKEtPwhtw72m37b71Ow&#10;I0FrT9qivt6pJCH++o1UjnPJNHP9ByaJdEGKZtDSvE57tdbp03HS7STXODecqgQ3LXNoqATQMA2M&#10;mIOPmfOVWhloj3rhgolc8iM8EhbM3DPWhtBBzqX78suvEHW2j564dOWKNVnqZsoqJ/JMl0NzPSPQ&#10;xWWNpemlU6cXRJUYI1DGJJkj67rLUwGqdXgkdbM3Gk0jDNB6LLuZfoAlU+Y4ZlS3KGOJ+5eTNA5i&#10;7IL3xWrvi1sqfF9qj4NrVrEzCEdQ+ZKzY8KC9xPzKBc4nH4nblCuAR9xwBgaChJGWPDEhx99xDUc&#10;ZtRAwbQ+wQtJ3h0OE4lmuQUmD7x//QYpUdG2Sfnww49qT6T3TvBzooet5TLsSSQxa1Jw5RgrwKiM&#10;xFFVPDONCwcaF/LUn/TC+bNhye9U0TD9iXoDJO7cuycOO3SMWO0ZYQPsICLe0ydWggU/ZMAg2xjE&#10;BzY9hNViRgR4Uosl6PW2P3bs3u273kIiTkjJNRn+tHCIVG5tfCz/Y0dP+oNpJbHFWWE3PVv69LWs&#10;5AKiLUkUPCMmJUb96OPv8SB7r10cS1bjpU/J1AsyJ5yRBpUj2S/pCMuX2wAQHCfijmU356iFFwPN&#10;mTdbgLO7KhY8vD9AzpaoQE1LhgJhrP2VgeZ2WDNGmJnj7YkhMXHFLCyjWeacmSx/5Re2VFTvJMPy&#10;1Gp35R//+E9hx0pFpdDBl3fv3vYA7Mz7MugA/g0EccOSIXv7FnHLbkdodK6LZ6K/vnp++gz2/6TD&#10;N3RYr7X6VOIc+Or6V6OhpDZMVUnV4dzMiWkPWQbTZyYxGRyByQ8fqIC+uh0FJxKeec6LLzQB+T5A&#10;QNWQA+F7PuecpQUg4AdEgI2hFx7PPq/mJEORSibVB1zB2mSdU7saMcO827z8HIAS6B57aLdZ3amw&#10;yqaVQknwxSuo9y3ywVJza9FOrUWfp/7EKVZcvn0MHvCoBNGOze5FFr951AMS37MRp1BwCsQfPuRT&#10;miGXcjvn3VAFytIssoEnjBIw/UaS1c5RTh/c+FcHNr1upa2HhjeO/iho6YXkV6LDIys05uKQIQgc&#10;G1uUM/H6NWkZjkMN14YNG5ZxcCtFk2NQiaR4cDxYodmhHnXHTQdJFadVNGgmjGfaQXUChTFXVTUH&#10;M9a+enTprzJ8RoaFd+eUx+y1RHWTCPOa0wf2kUNkNNno4Vak3hyl+IftpTyp3JEdzD6GEIHnpnVf&#10;BX4Q93d6Xacqm67g9BiwDcoBKmuJxVp74izcOI6LGjESIAH7UcXoNObCji5MwHOcDaGRBfFox/N7&#10;TRGCRFwt2/NiM/IVvPmz61y7do3Ri4C0sQGMM7ymNf72dG129xaGBPT03xADmMr8mAGwK3R6KTgs&#10;q8YNNWVwxkoI8rsXtTgdF6+JTTrvnTyrDWuiDVpHQNus6MhwmmXrmW+wzpqpbE0EwtV48+FS8Tui&#10;VFjRSvmXhkE9Bub89+QjtUROKrGK4ZpWn7amGG3AWX/56hWGBPLVKf30uSU3LZvV0x6QSQHt2nFH&#10;JKXYavLr9x+2Co6flFM4funq5zsvf+fHn//O3/8DtacfX7v267/2G+/e7PvpT35mgbFO1ZOkA2QS&#10;KTQgnsK8z37/B59I0jzekRTaOXfh4mfXbz56+vLCsa13D29uPL0nSJMB5o9QhtG1lheLNRKd+cAW&#10;ECKimBlSHpZ31MoX43nTwVFTw/fKiTsrwhxWbUOtFwejpzx9eDiVcZft7KSeLhc4u/tKH21XXbMq&#10;0yw/q2v8H+5gfpalO9To1PYZ2/qV7auDhV/1yY3AUM33kupZONEi6+YwTBlVPk+y+O8pOZX6QAmr&#10;P4mdhU9m1rmtK62agM5AAGWbkVcYKqA4NpyQ5jGAm5/6GkWfmzeeaD2pfGYRmSaqwYKpJCyOaIc4&#10;kkUF1QkN7ULIdY+pzN04yntws4TWyj9OTYfiL7++/dNffG1XXThzRnLCUU0DRJi1sbV98tyl/YeO&#10;vqWRKHtQ9xVqNyWlHfUFgUeOeULGgW+54PIYRnkYoeRGWlSj4MdwhVgNCqMf6xrM7OTp089ePFM1&#10;5xiQpDBMdlyeXsV6gTBPHz8EuiP3AbbyV1NZSFcmd0I7hIJ8c/2MkAerghE/DCPr7WJyjnfYIj0D&#10;OBjTM+XA1rCy6UUpF6EsorQphUy0Tcp22vBgJH3/+9+Pzpr/XClL0MgUef7oT35kL5u12hnF97ZV&#10;e9Nle8xQcrKTFbQGysZnexN/8odp9ljpvtPBhZ2tK9hgd8XJlgdow4nItcDD4RtOpxl5rdKcwxhP&#10;Q8KQ1rT62QsnvZXuJ14kOsBU+qV+7gSv1bWAs8+vY658eLl3EkTV+seaCDZiGWLAdoJOyZ/7VP3Y&#10;+Jag5+893mFSZNe3Tp04ZQnBU4aG7fCFIJcQs9CQ04l4V7H1//03/qUJ4BGVeIE8pAHR1dEC9qaL&#10;XMZu+yjtMiPuJ4xjCVAVq1Ni1ohLa0xde7y2SUDYFez8zZt3DER7G7iIz1Al4TQyGvUhfy3MpOsy&#10;Xts6TqZ6QThYj2fTx+iu1ASfF+JoMAbxjGDt91VGbLNbBz6SLx5HEPCczeW0JTEZs1/dfHdqR/IR&#10;t6ubN+3+qdLG0ZeZyZp2JvJbh1aBeACzjPBkih/fu3uv4q2RLffGVkmmrvOmHEmKNCOUkfiB2lVM&#10;67KnwQMTdvWv1uUw42twCfdA7wZ2MVirejKQLgwspyoyzSjSkM1hSbaPnUDUWefrvMVkcGas/Lcg&#10;7RVyrLLs4T7OvA04MVF0UPBqccWcWeGMCnO1qBF2iw/FOZzzL2xvCvw9mE3ulFoiZkOfSIDSDfyr&#10;uFS8Y3ZWSBPHY5pwM9aeYbjLqqfGt7YweqpCeZdeiOzqwulj/jWT/Pw5jSmvtWDJMszxPWpakpNR&#10;L5dwlFQ+a8y6X07DjFvlfGoD5Vt1+Zy3HpyVRxvhpJCGevVR7gjtuDphJ6xUt4t6OXfWRtSxErwC&#10;fEKfnEOwNIFXgVAWxxs9RyVCt9UyjTwlV6lU8fgWlAo5djMvCfGteIZLLHBdddXyOXz3SAhN1j79&#10;zVk3Z+qo1AjzIqzmeWOcPC07IaPKSLW0jmxbctPPBxkvxHZ6WLVKBdvQC0bml374y8G0dY8FWBb2&#10;oL84FQgEV/YW3n9Iq1lYi1roo8dPOiHNnISXpzEOK6pZdCSzCStdJEc/sfHHL095KUeZYSjuqT+M&#10;BTOM4te80hE7fuQQJ01go3GmJ/vPldlL4QRg09CWjhvNqF2DQgRZSOPcXm0NGFAXbwwnQ+uRPAIP&#10;kgVh9OGaEm5C9NR16Wmm9VmPCgROLqD5nYqkiA3ewcrRI9jXl7/LM1gul4+Nh1fqoAlt3yAmpZRl&#10;5LN6U4rm19iEqg695pjUpMZsHN9YZdwGh682RFOBtXlxi+pb2la1eyuGHzJ97prrzysn4T3Vcak7&#10;BANNVpKj0chEmRsrWq/etmlrdrr0CMncO1cmevd7SvTkoiu30D8a/MAZWfUhd+7cta3a9ezqlu4x&#10;KJ3y8hxdBYHY9tXAdFzXRizxg9yVqF8ZzFV5bJCntiGJjvcCIdL/liiG9AR1nnZxHKbBSyZ+pGuq&#10;i/VGg2PFfwoPFu6unp7DshvB/X7NmNSqWLQGCvVJC9UCcP6x2Ku2BIpfoWZZrKpxJq0Rs6sUaDTa&#10;gr32RatXZ25BezTmXPZqmtM6MIyWmk0Kgys2S+Ip4+/dK8RPXC4jMAAhmrESKbFErLNUbnvNMt4M&#10;o60xaZAM56yTRkmU6//VgTllgrRYzCpSjGVQYkgDu2fMoFM2HRQLqViuPlH0Y9RJ1w2Gi2PZBRhv&#10;b3/wwUeJH2zLZjikuE3lZvnKqx+il5JzLsJhbC08KbKBu71L+BGFuzn+WSEqSnwsL7hM95BqJq6a&#10;Ale7wSnaFNfGOwbmuDzTAXkQxLL7yjAGIrRI/LWM3OAaecADXNbKveKJxqE6mTKKdcw0AhYnjpur&#10;eUJXKgA+lKqS/xiKPyNimIvZCwnM2EfWomXGc139fJxURoao4KkzJ+2Jmu882kEqNo3Aaxs84and&#10;5/CTo5o8HoF+7kt7UATACu3bf+jMhS8fv/rdn371u3//DyUAPrp27c/98p9DQP32628111v9r/ij&#10;bI7gLYYPZOrc6U8++biibqziVy+ENJ9f/3bn+curpw6fPvBy87ka7j1GmN+dgz5JhiE0wkE3CZ8d&#10;qmcNdBh7ZxqRFeSIZhMtnCIWMi0w/kOOiwmD7ZJaXBgrWyPdlHSrS4mYgQmCan5a95WjR6ZgKUPs&#10;EMzyqI7IF2oLDz8nCdCpnE7Oq0YXU9Xt2LUcas9SZf/O5BxqN+wOE5mkxBAZbcgCnmSxKlZ1lsz2&#10;e8oWfLMgvKz14JvvyzPs3AL0kYMaIdOQE4tzEiB55Kx0gHIs2j3JHGuQt+ljFWmKc1JbPVTgtKGz&#10;DRF5OVImTlgaNsHFZTw9g4dMcA8WduIo1+Dx89c37zywPU8dPXpBHufIYY4FP32/U+vk2f0Ht/c2&#10;UN2ojTFKz+zsRCnUOw2+vtImyyPqrMEl8aGncuBVJk0LuycaedmbC2m6/+Be3M6U6DF3zqD2qDta&#10;irs5KSGATgSuJlKcv2FRUgOHURJXxJbUwoVeyPeGQSCHVnG1ZcXwQgt/+rPPEqx6J0o8januBIdO&#10;LCFyExchdy+EQhUSlCyVjumkhxZ4+rSeVPb4wREyZdhFZW91qugtnF8HNn/+85/zKd7LwCz30qqY&#10;7d0JNd2uRwqiw3qJ5TjC+RlxIOtvMQ1UwkpKowUbVUKQk1G+utIvpI7MvJPFCmVVXG3h/3w2D+Dn&#10;HAvrYorVi58DFjNQ1bRn/EcSdhVuVDncCUKbqrPCEHUADeMGZibMM0EDG6lKyHIWI4xVX3AAQ1cP&#10;7UeW2fMf/vAHFow/GK6EiRHm0F6OC03DvGCNIf6/+3/6V7Nz8wjsaVJ9Ax7z2Q+rfhvzyupbdqsf&#10;33g89dTjLnoBjxi32/o12O8Jw9CmbX/LlO/yjB3BeX5eo+Mhnkwk7xWQjFDG9PEaV+m9TKy1O6kE&#10;W9lNB0KKAyhszQtIHKnfF+Ujh2PI3K4og+DPvmux2tL5YskcFqS7tW+JhnNiJhasu86IelVrIsSr&#10;LojriZxWl/FxboaM/jzo2phWU92v9pErAGt5uGL9YqdqItOc7TkHb4uDxwDUQ3Aq1hlDNQBFw82T&#10;gxy9xx1ZJUoRZd8UJWtdsrlpT0/+Ci3SAFNzIu6eAsbili3sYQgF+A+v1YuVvRkxpeUzhfc4qIQZ&#10;APMnlDFOrfpjX7Hno2Robq11elIx08l4CsECfyMKnl6LFbZaZ9ZDtOmg78fE0mig69YMgWkSt7j4&#10;GGidtiqejmCrTvQhebrnfs588wn8xOq0KKKSu/Iwvrzm4NalsOckDjwQOfhDcU9petTJktn8iYE/&#10;03enqr20jyqyKvZL+tOavH37VtT2YbzUDXc0Z6qAHDmONbX8bwA6YGL2WOexOZ3wL56AxccVkGZn&#10;toC5lcPy5l8O9rwhyx8QlV5KYH7U6Nj2k+uwyaajT1bMrWx1j1pPsVTqqlMxAqKaHLK9PXn0ncfP&#10;to/Xb6RSzlzIVY39kvBH4/bilVxtWgKDT9c9euQNrOhkGF4Ge1vS1gkqopmTyzJzY6wfi2jQfMne&#10;La5RwW09AVUPv7ibvtjTE6fPFAoqZ3nzygnd6TjevIcxpD4PlxWGJYpQzSQ6arWMCQycPDHxZyM+&#10;R0LxpDEc7l8W1o2s2Cn9SvdmeteWbmUlXH8kKxJN8v8H/b3PBWf7RmbeWq1O0cNbQpw8M74K/mwq&#10;N1SK7bsAAm0fjFVS9/nHBQ+VGIyU+axe/mhGECvBYzvXB7+Zn08Kwi5kDZwNTtZRL1VJvz0qhc1R&#10;B0CP/b6dnK23jgFXMN1+r6PR/NWDAQWzU8zMRu0Uy9JGNhQi1io3HFSP9ueli22oeaSHntCWWcfG&#10;+P3ta+edJomLS7ZwikHWggF5t76YnoQgfDjfFy9e5ClWCMWYpdGyDzFAr/Y3+5IlxOgCfEhPWXuL&#10;oyS2P3dOIL13/95dJeNwE9bPKp2I8dUkoldRNGi8lKafG//VR8P7eNmFkhi6cTVKfXuv5TnZqieO&#10;6aVbvoszt7JYA8PXySoLjIA6gJSf5wrXqRovouJjcqJ8fW0WEBfNJvuEfxKKMaw/8yCIrWQlyd3v&#10;WlXUSHdTXYgtK+qeNOyTpTcz3dbs98RPF0WtnVyX+p2gx6kIGsXSsDm3GBe8RIr5nei9jgbVpla5&#10;3KLtLB9Yy69ato9EW6fGJA+ZaLSpirmTJtNjdMcDa/lLfBGGOyUWpvv+pJWUJdTmyN4pDY4sPSoL&#10;tqqQ3o3ZNwP4l/7yX2b5naVgw8YhJzKzOIFWO4sz5L9yrW/fYYUlBDS8L4dAOg+idt0k6GXR3thL&#10;Kds8dAjOYb224RQXJUbHOPuic23GrbDW/l9Fwz7nNgONFXqnhcolnahvxfnjeU9bh4xGg2NJWAZo&#10;bOQoyKVA5QSvpsYQmYPw8uE7jRxFa76CKIomTzBq6lDn5LF3WCEn1FS7xQ2B6vAmBSlAN1OsW6Et&#10;VjyzcQCcDkLA3fv5z396Qq9MbMmDB4Xx6KzbZ87tvHx94PgpIc3f/8WNf/gnfwqJvHblyg8++T4u&#10;76P7D+01WILIsuK82lhrfrVPBSlFuCtXLuFgR1uyWo5uf3XjppLWq6cO/dYPLp/cDzivMzJMBbg3&#10;JJ19mApWmQZpcpxb6Hg2Uk4EA85/VVkImHvmkeAvPDPzxcqB7dfRthSWgxVqIhd8sJK3kdCmJXwH&#10;a4mDbfQN2zxNhePHymaMzD3LIzlZWLWxjyS0pW6acH6q3pkIhzvBzq6UeHy2gVbNSzqZ7OxIFLhO&#10;aKwxPXLEggxKnl8sv8VseZyhfMNIKnUd3sEq3Jv1nLqP49p2yMJX65JwwmQEShY6HKcDBOv0howV&#10;AoUVxyjeuX0fs2cJSsc2H8qi0D7jWHaqjuo8Z9uuE1MlU4x70Okuiaitw8f2NhJYO6kN1ClVP9v7&#10;3rxS8/oWFEYbYEKal2/iyEBGhDTRxsarDs+K0N4/+TqT6Ic8YGmlzooATYLgz/BIJ9eal7f6JcT4&#10;PSKWEHs8J0VhlEbLvp7sPA5mmfE+c+b4hXOnoRx7KbiqCyIvqQZy63uffqKKwQEwVDvjwwFj59/8&#10;6Z/+/O6dh2Alfu4kwBjSxIqG0aD7pwpMIbkeRBsKZrhamscoulalc+qk0/PtzqOnJJ4Bwnw3HRBI&#10;CznbQR9yUdJQ4FrWS20YZ8FSGk3cQq9qw5PbfW3Ze/eqy8YK5crGdZz8bgVSLTMu0PwgAQnDV/Bx&#10;IAlfZXa0K06cKkOI52lM+N52qz0+3LNKMzgtdTqZq7mIYR+2cOQxUboL2yHGLUQ7Sm0KaQOj1O/V&#10;HaPM2EgakKixeVyFSCz6+hFN2Mwi4Z681r+EqGN+OhSFtM2v//qfP3/hDEKAqLgGV8OyHaYG394q&#10;OMFb27jxH/7vlxVLQ+11mHG5b01g9lPxw5mOijeMyb7bV4cknZyfvFWBPqBUODvYzwJyp+3exI1b&#10;nDsD58+t+5VeCDVIejhsbBKgFc/khynaTiGnKrlyKSV3OLY1tJ6qG0630L6qr6EeWh2rcHZ+D4eY&#10;iXmDYWJoZPpcE7O2LOE0ygyxCCyvjiWUDkwoQhseXSUETyi9MMcUnWLUeNCCuqnNjezBxLf3WuIT&#10;ONamcSQOOrmDBqapVk6S0umBDD1Gyg8cvph/hHpyCFzNHqsCJKpVDSVdWXw/NINybWzT5Kvrtv6z&#10;n/zMn89euKAUZ3p3puPme7NdawfpssEtIamVqE5wvk5kZe6qnJmqR9ScVlMIszD3VCHzDoI+lbht&#10;erP11Zdfwy3kplCC0tTGNcd+mczOpL+VV046h4h7nd1f4btjHJnE6JmHS3l5O+Erv2rSTYEFFsKi&#10;/pcMmfSlteuCloGzrQuPsNhqmGMFy1lZ3wt/GrW6CrgW6BUP5aUXJyqfY1qWU4eBg4eYQS3SUe8W&#10;pApM0zTdYw/sXR8o/40CZvohpTo3tAwiyJZKzGSlIoH4nvFyiKb9StJmIMaRrHlX8pGnNfHe6D6t&#10;X9WITBU3Ew66SOnHdTyYrEiymM9KW7c+LdADB7g1zbhsLNWAAWlMnJrZmizxWUfK3B7pQNqPBnpa&#10;JtcqY/pnX2BfvIL7s5ueE/vc/vPWPswcnz1/LiVcH4gs+9ZA82If3r8HXW0KQoLRpTbUYiH3oCqZ&#10;QPCSUj7VluFPg+isvDDnw2wXtldahiBx1tGbUAnDVC3+eplNjGpTCQAnucjGpXWeFjMdzLI6lgFj&#10;Ksa3vf+sn6DLNnmrD8B+Z4CeX6fHxSzDtwqybatIKUPHDts+SonlBVkq9R5aQwhpzJIQusbbuf7B&#10;Ikn2BRrVhMueDOzb2nLGeyOLxOR4iyH11Q55XILS5fhoJqh8Iw5qO9D+zaz7luVadFsp4Iiq7ZU5&#10;lH9394lwGB68e20TH5q4mlaFmSQBkjXdv8/mn3qnRc/LzBh/cwR79l6sQSLvyY5B4TFg38kkiJnD&#10;gybl29ANdW3SRGhdrY1C7nkkfpJ7ef3oQHr7RhilLvpamXZFBQ93vArrpGfcxx99VO7aqfYOJKwE&#10;ERldTEgfM990ZVpsqOykA8OLD4jrmR11k3yqWH8Ji2V+j2zjgnowEQj2zt27d27cuGmfiklqBFTT&#10;PVfrW4tm45e/+vl0hHzm7PBIrKUwxHvVkuXhw6mnD0IGHKBMQcEhMpbQ4hmy/x00Q09le033nJQF&#10;lnHGnj7BsY/MM/k6Y3vy1Dk0rsWVX0V6Sq4t2lzqYKyYpxYY74QP3WDmpWUqndm1qd3YuHrtA6Qx&#10;05p4tHg+VmGhtWE0JoIoKzwjVlvYQxcuXoxfND1hrfCqoRiCGqrL0KYf4BTwprb9aCCnbbV4X4GX&#10;raI3OfFvidqpZdKq/gleGc0BPpkAz08MPlDJBudyJc67sV+XIX6QVeNV0oyfN7BBrOpovZOxcRTH&#10;HUjScTUDeHPl8mV3NxQy2GKzppUPOr1HArCLVJ/Ms7WpFymlvPTrVxaY81TU5409asqiwt2R5PbL&#10;FTyks9WLMxSsQWro1MwCuVAJaiRQKizPCTW/fizDXAiWQvGwlxziJsUxUf5HBk/THpHH/Qe5X4q+&#10;ZSZTe9lz2CuwV1x8/95DqeWLly6bFcJuX1//CmUGYG/FWFSOgH2HtndevT5z7ePrT978/s+//dNf&#10;fMUmC2l++P0fEJyUW5cOPYwpO0oPOfSHFfTi1ZxQSnr58gVOot0MxoLm3Lhzl+N2cvPNP/NX/8IP&#10;Ljqyt6CM1SkNKGpfUpjw4ij5UHK5Uk7tfnnpuKOROHTYWPzPau1OnZ5wTmrr3VfXv54FWUtx42l1&#10;seEcjGRwJ1aMlrNEmKo0iwtrsWEsV5EyB4QgflCG4I8RBkjb0NKF5UVkaP+NcOiENGkhbEgn6j2R&#10;yL64qO6ch5VBVnzjAzaCrJp1YsFbdkPDLhfaGuOwAhBp3s4pv2LazODJylkjd5DNgJyNdtGA/Umv&#10;BDBNK0v2tIoLPRveWuoe/sBXX33z5ZffKG49deqsxczK2n4r6q7gZ1hPSxsavMoY5FUn3AeII+LH&#10;gEb2Ec+cO3n8lFiXRk0CFzz6k6IdnSlwQB3N1Zruy11crmduylCm2bohVlWeMCBmBRvM8+TnK9dc&#10;vY+NJH2m3JWoQnJAR6x8HBrhZZ5qxbH8ZTZNTci+y5fOfv/TjyxqxHNpFSHNowf3zBn30q/FIbdo&#10;p8F6dACJN6PrP8y+YXDHt1fdJ4sewfLlM5aAAMCly2c+/PDShQtkxeVqxsugjrP37t7dB3/nb/8n&#10;dTXcsmyU6ctLMBjpQ06EqwDhHY4DbEhy9PgJ5F6h1CT8ARlEpaWMIp6F4wwqERhR97kJGrwmMz6Y&#10;tUCaPXxq+JKjHL0EjWH0RkO5shLYwEmKylLI72UNYMRspAXv4iXoRyh8eh70V/aW8RETiLKcBYux&#10;LJicbDwIrzSOh8kDCG0vz1OP1Pprv8yucpIysHcpQ3DJ4KJCmjNnkYvZ3gPHT2xfvqI0fZsL6k1l&#10;Eczzp5/+gCyBFW2rAds3vvrr/7sW6DCsPP3S9+Igjnc+5c+TXZngrrqi8esatQgJU9K4uOOj8RLw&#10;PQy00bXcrNm8Y9zeGPoWRZeUHwdEryNpKDXG2oCgeZdD3ljCIBnHtARL5jjjY2XMeRuNpMLQgDpn&#10;WD0ba4IWg0L8zcUxVdDus+fOO3GlqhkkyxSNddWB+G3SnZOBHUxxUF4GvRTqRIcppWRkjx5VFcN7&#10;0WVySPP9GstSvwJuU/uypNN3ImOm6iUcpSt6cseDcSIQRineprAAvWm0vSK1kEgLQR3CVNfkpgxO&#10;2XmTaufremwpd/bZuvrpRzaH4tD0CuHq0tBpbY2WaIoxEhCVCkKruRO9nImjPagmTfGG1Ukz7RTf&#10;2oHsI/BpqqX3U8cEQYGUpAiGY1bt4Hg//ZqDM9ll5kwTQ3dZ8dLU9/fMku8TeBQvve8zME7koDwt&#10;Jv83ej/Dn7bodmvg5ZUnFxlcap/wehe44goLPixBPwj2FMFJx1liLwXJUfbLruj2pVDeMVQ3APPi&#10;kGZW8rQGgkXlqixoME42mu75gYPveIBLc9CMV3kpZH3TcTu1iWVNOrnHGoUOBoRu12r2/vjNBw8f&#10;I8928uSoOho3yll1/8yNpi0ex2DDDb1ghbYOkgxrOboIit8VO1nqbfskko9K4TVic5LVRTw4LdyC&#10;A8WyADrqQoM+fkT1p7OHK3OC3/v1NzdixEYFVkacZAjHBFIrITmdiZ+Wh8xxb0vIZEjRUAzGXaRr&#10;o0cY10ZyKRnjUzEePe1CRFJbfKkJI+2NJ52CeTltQ08+aZvknrzsIldZOVHrCMC9ek0TeQRnB3Gb&#10;E3cCAFzwFvM0l+jVhocAB1FODXcLi3W1OI9Zjw7vCgyi85LcqHuXaQICmThcBethCvtLyQ7w8WTK&#10;pvkEYqRHDYXgraj4Qef6NHqazZ7HUJJwNng0ocRVlkJlsGWvjAo17AsD6SUrfHwvM/iKIU5Hm7Ye&#10;YsnsaNsqeWs52FnYZZuFNFHJmEccsDGM1RSIjStkTC7FIV7CNpjQBbN+tVd/YwpY0tNnZPBUL1Tx&#10;Yk51O6ngeLQ9bNsVIUQPWCjQ8DMXWwASWNKSMuFWxXKLvSM2CPxG032l01ftWZnJqEdDrB8jYIFx&#10;QwKGK50CNNezMsPi1yS5R6mJVmQ9SUuHqx3y84pTp7ZnPJeOtBnPcUuE98MsqToictL8b0K6sNnY&#10;OO/KNk/Z2PJ3/cRXGDTkweolJnJza6YgtlLQVGNYooZHsrlplGyENmN10rWcKmQdzMV26/xpALut&#10;tzDrk34uu9LzDRvZ9fnTqbnMei60CxjS9zAfc7Zh+iiLdtwBMSd0Iy7bOadbr6T4dbwWDzgwxAsm&#10;lwZ2QkzJPDVJsXlXMmNaytTwYOQ3Jbeme03NMTifs66EVfnBRALpCz3ZkSGod2qWnOuQ81GitdKU&#10;7qwJTOZ92AbaFpdZXXuWnGZuqNGWez8OaCg8YjFWCZ9KkuG2BZDZrpaxeuBR+oFSnxuaQ54okRhb&#10;xlTa+2sbmynbc2XPjEAH/vgAVo6V4PlzqiC+o8yuXCZQtkKTpsx3e3hyPmUgy551AqSLteJqHN2O&#10;GG6T23nCrMfmIWnXPKrjzMkRK+sZVwVG9gQ0bVo39GgnQ7mjFvzVLjeNOYIIeIbXB7Yevnj5w9/8&#10;Sz+/++Jv/f0//eLbO7579fLlH3zy6YO7d/U/Nok6CKyMtMdgMw2LJQQnvHpVlkav8EN8AwHBzTt3&#10;iZOe3nr7ybkjZ7ciAqm+gv6MBnrcRD6W1XXsxKlKxWX29mS8X3IjBt4NPYOOThgyRNPg6snA38so&#10;tcDwAuraV5+DqUygYNQvtm5xE5L0Q8kYrKTPFKKUemy7VZQYsdMiWZGGQS4mr4lk63QFNlPvlKiJ&#10;H6W2+uiR6e6g36OCtTPI64BT4w2YAjlYi3BcGhHySGzrZzm9FoaTG1Xn7Jlz1n8W48lTG00Sw6KG&#10;lfDIwWK00djzaXMHF+7sFreUAXCh4XdpZPDtt7eU7w1hNmycVUjpFR94XMsxBfnbRkhw6OsOXB94&#10;/W5DEsZTnTlx9MKp4+dOHd979WL/m5cVLm2feCuBo3fNblXfoEWO47gTC4aNwrugcztxXPnYpK7J&#10;FidyMWU/FZovBKrP1W2iI28zCNIgkwhaLKFZzO5ijNk9LpDyYwSNMCMyFdXfCl9eV7EmpLdMhowg&#10;E4LCys63+KONxbjJDTafY2wFhHlqxunpU23HZKFPfvTR5StXz7PH0uSU7raPnCR5+s03N/7wD/7I&#10;087ToQRX3QlDM86rQPQ9MyL/p6N0tehYmPIknHPCze5iTMzJJulB0xkKASUhMqGcKYBprGVOu8U2&#10;bq3hb/YbgUmo5f8PEyolsJFfH/dgJg9iQn6z5oTg2v5VmBRYvwG9gvS1HqZs9aW97fo+HMA3QJiL&#10;J/dSRN9Jakkkeg+vTwte/25id7GgPDlXzNUcGOyeSvvR2o7dnYTac4f49gNya4/U20D3Dm384b/7&#10;v44K343R45629IVXW0a8/tCrgm34P+8plZWe29PTcS/jbUWM3rwXXazxpZMzx2T7zeHu6JijVLfB&#10;1ZQjXGGhp9VWLgdxMIaW+OSDDBon4DH4fN8+O9PclKSeDI/8ZhL+jWN8rZJxm4mVidIwW5xK1QAq&#10;nwj9jexo2CdXsJSHuvy0uKGtOQSRnlSusG1mrI3QzIeayBNnzp22IOlNjkIIQCX3rgq/ieiWoa+Y&#10;aRQVHQ+ONMbPDw0jk23ij1tO2ycOvCOXlE/DebSYeGmL3QSgAlS61FQXBP3bFbWyrhqviMQ4VM8+&#10;5zmr1ThP667ld/EvVvEuK9Uhl/5jv1Y6KN7Va4Jap0YaMlFRYzfDLgNeImhFFC7jklEfCzo0eFrR&#10;SM7lmom6Jz/fkeLgK6MZvD9Zd+U6W9bVwe4hsx3qbETTr0T+PR7K35p6siEt9anom17LU6XqAz6v&#10;JVHJ0MEbKpvOvVZxW550NC1HDbZM0SY3CLn88ZDTIvsO9u+LxZALfDUM0dLmkfB6nSVu7sMsHVju&#10;8LGtvf2vsGZH8SJ3f0JLqa2Em/h7cEwj4ww3zuOWNA4cXQ404R3cyX37KW5A4E7FMYgyQTKyo7rD&#10;nuz9LqpkZFhPKK52ZVuhCC1K6DArqeBgW8kFOSxT0OJXvZKhTU6ENzM1J8LLtDemSaLxn8xMCLsj&#10;BMiAII2/89VX3ya+xyfigrNN4M2j2yL75HQ3RuW+GmXrJCFr4a9RUk8AAz13/gK7p/RGPxazv5pF&#10;GIfV0s44O7mrzKlvZlQ62yWF3xhXJenQ4ZaE7jRURmzeiT0V2akCpyDEGbrp0RRrdMhmka0DC48h&#10;OlZN6AJHj8FmWPmgzRhE5T+LHuNjVKVdBhxGwUSCjqJqoMbFPK4esYpGS6gaR4Ef/dYjoOLpt4KX&#10;hb9RjfXMCNtfH8Mc3OmW7TmNxchlTvKYtL/M1xQd5fEXA81c5jfUT2HM/ZMW3vQqKfCoZizunA+Y&#10;l/QBviuhWQlke98HFjzhfY8eC6F3jFmcHSdvTNELHLiVeL9964YQnYbbyEtkDA07hU5btUzsy5eS&#10;qxDwUaaWO8NPKLdsQ9gs+IuUovVXUU4tcl68ERSY2kK52rDy+Fje0YlbmmJy516vaTokHbchVrz3&#10;4L4GFS4yNW9LtT/3vSB/2rMOK6CGqixJ56IC3wlKFsN+rHQYiz0/bOyGrlN0IjozleEqwxRFdhTd&#10;3lNfFgZkFnKmX+jrgN6TBSseeJ9WTaZjCTG5nLeetpsv7DtwAovnUik7Dd7w7MVTuJuvL1/fTQUp&#10;nmRRao3JnI6V+/PCneWeeFVsm3d/JoU8ZOnxq6aOtuNgkasmpupNp6PcaFBWNeq7VuE0whI0bp88&#10;emLvFV3890VZA3hH8a2VJwALKy7DLCxxIqABJ0fAwp89ex7iZkFe/+qbF09fH95S0ByEJNDy1qvq&#10;0vR5sBQOkG3eKl2jl6N0UH/SKoUELeaFky9YTO4w9uymz1jHMx37LYWS+RWRatlxnCsiE2WWjGIK&#10;+HtvXeS7GPVVHQVGSn1hWFZ4NeXBMVlyW8nAeLb33Pe2ejmI7NWkWCfi3rNV/F5JbeXUbb7ZSu2I&#10;JRIwWeFQ0eUz2Zhl6Z6UpkNwFyD4q4bl8rJWIKQ+t2xDpUdjuSt/IIDYfbHz4B72rDyhM4kx0OcY&#10;6+CTP/+b//AXd/5f/9E/+PauCpwNisAfXr0qWjINbheXwbCjTkytCQPFHyF69tGHV++oCwcAnzlj&#10;Bdy+++DNu/3XTh959+jm1osH9ve5uh4fNaJGlyNLfNRLnzl/Dkrpffi172IfpRhQ3TlOCw5kevEh&#10;VgMqdUgPJyfyy2rtatwKSCaZX0RKNFKB1sTxm/s2OczaNXJLfNWZNh5jv0IHpi7CEiqMnHLlcNiK&#10;3vu/iWoOWJkMOErClPm9hZZOqfBY4TdYPWHkdqiFZiRMm5DRU7EAy/1wGgvP8aDclw0ACzD8589d&#10;8juHRHhZMUz9XmWBHhTIv4FbwWWOXbqMfCi6h+O0+8aVcqnempgNKtq9+4+g+QbG6nD+oyhWIFGd&#10;c+Zc/MKtL56qvQS2LaT7kHDgaVJyB86c2L5w5vjZ40dfPdsR0jiEDx07te+AtiT7dAool4VCWeMv&#10;lLbxzHmSWxV8DhSf58OniO6BbVF/LQTGwPS0fwZlWJ4JWxXqE7AVr16sVx1jFIy6tNuDIwPjnDr4&#10;7MmOUpTpe0dkZilavadkFz7VRsS/8UNkgdIQa1RnIzhtK45vQ+VghL8c2OCcU9OWvTh+Ql8mYE2q&#10;2ah5it6fPHqNXamIlzOT4W0ZlNBrB7XpS5IYR1fiTK6c7aqkKJeYiL/+YLUP8k/lSyt9N/j0qXds&#10;RsbTmQXB9Ozt5XJu5QzY83G9Ru9DBiybEIDnvsPk6jG8TrY9vm6EMI6XNag3w8RvuQqW04gBRHZo&#10;A04fpCoDjxxjV2r89mLIVrkZcgm7R48bc7H0q1Onj7PJziL/4YKoVNOZj6VaIDs7w6/mq8eLPgQV&#10;Ve1CovapLmvyKSgX/iryksja+A/+zf9JZaNjU6NyIx4EzaISTsa8KuEpDU95jRJXsGVBwCALK4lY&#10;/m8AsOXZRA2CXiSjpEHbW5DwEo2NVz/+eKDOnIvLH10IcWdY/UKLWkyJE91RbTeMCBVlsPhafp6e&#10;hEOv9eg6/lJkr9iLTyNdCJs/cbI26ukLDvBuOAQ2HngV7XDhLEKERdt+Wq0Xpw3j7jVU1RA4rfyQ&#10;wxiwf3jr4SPtPPRbrS7CWwxqhV6vBjpXPVcvbYcDK9iwp/zEpSzEpI0IoRw+6tiDQnnH6PvTFXQ4&#10;GoqiKstzNcdtmnSJXShP5572fkaGuH5kG74mqsbxY/EjJVmTYcgR9Lv3wtxN7UeRacMYS9U/OVem&#10;5EfHwDfQOKbfFS31zvuyU8P6Cl5iZz2CuNbWzRIZ1pVnC4qeNjjlR7RZ2VB2HFCUEXjZZxafZ1J2&#10;EZPMvEQne8qryz2dpn6jMjeoJdcHXlqf7bxsvwY7qYrJgpmjXGwWcW5GNRB3IN33LMcJ6MgEae/4&#10;xLv4mMkBcFoeQW5HeecJ1DogCkSTfQm/117acSJp6+0IkujesPua7nb5q4kGu45NxQt0pHH+5Gpc&#10;DWBZCRY5IBxq8rubEdUY9AsXL08opBxrS8crSXynMRv10UcfWv3SMrS55E2On0BfPjy6tAEngayT&#10;qpjK6mdMmFCOAeJ8LH8aGS3eKks0SS1uvUl0yI089AHaa3aBr0fn5eLoJvEU9yMVVCPsrUc0eZ83&#10;FnZUv3ScPA5XJp9sTJIoqiYkepgUAlH7eKcQ85EirsFwwrZ7whJ972xSQ2G+WmBTd+4cjaz48qUn&#10;jJi0oSegwk0F3y/jGD7SDIoTzNWvimSWdCKz05MxkvSCFcc/xPc97izhnaQtIaorUOUFoiRFYpbF&#10;WtXwa2bFM07uxWOsklKBUHrxh3IsXwdkWJ3VLpZWOYp3uLRC5N+GMIMglO6Qqazijvi4TZGtD3NZ&#10;/uVqgWL3zXLF6IiPzgDWMOi9ph+zlujkhNN5+QTBVofT4SI3MrwAjPy8twOQ18o9hR7cFG8hGjnF&#10;BMXoqOv2EGKjZxQCDazAin59XdvWp/bmGMaAsVWTPYXBRVMuIkQxS42D0ouNDX/1RXMpNf/FV1/y&#10;iS9fuWK4kMGuf3XdLfBJZJUrVUcYHn0bc83EfVcHkY8eVrW5xSO/ffeOP6tRmctWmm8H2bIIZrEZ&#10;S2h4L7VYWcg5qzYE6kNHCdUbFIWiUXoGzfGY8dWg2myYPj7xsvDIZhk76dz9BxxIBtwHIG/swLPH&#10;T9+8rHdtOjSTcl9ldV7ZvYytL648DyM5SUU765FxtsdpSpo4hk0d8pws1Z7ZR9bGhfPnQ5d2uZuH&#10;4kJU0V4BQCI5Gx3/xjzZEuAO+fLZQaNYddRSXzwEfl6rcTr82KQe1Qv6DJNlGVj/NvtXX12PHXdo&#10;uxq3MUqV2Q0WYMxxIMOq27nVRqpSYBNYCQ+GrDWJDiSKw9V5vaJcceDkiYY9NQtt/nYehS3VuEwg&#10;FBHUMkb9WzL6HBHuo4glqdlHPMV328dPHTwSTdQp691xlqKeDl/eYc7uVItPt22ULcxbwg61Ua/k&#10;MuTioIpHHMDIITD4Ol18J265MjPDKXLUlk8Y3kjtngyacJrtZc4lVFM0wRKHpuEVP5tUj61XI7vE&#10;GApoI4jL3uaBzzpE3quCuSKfyCrpqOOaarljW5Va3H8AEksupeX/9Jnw+uRp6i9vvr3+5ZuXL65d&#10;vUZJgqzaM+lAq/bspb/7j37x//zt3791/zGJCAHPhbNnZCode/YbF5ILBeWUY/dUhvf48aMffnDl&#10;k+999IvPf+6BhMqcaDWHsm6/+vGlB1/86d6j2+YeLMqKwZ3QbQDGNgEK+Sl6w4jivMBajagXz4Ez&#10;qBWnpTw1ary8yVGJsn5sqECNgfPGAU1W1Hq8n6ZcngeKTlQUMcnG/hPbxyS424CIDMeOl9ke2puo&#10;yR4xRMlvTkPJqeA9qgIhASX5lqqzyhcb5EUDMQHm8fatW7AncxR6F8pWT/oFWtksIzY7JMapFvOE&#10;1awWtlfEUiutAYtZ77S55FXGc8hHevRAxajuQkpQOQayNBa1TvYKVESnVTa+2yMB4syK3679kAbQ&#10;9ZtndZ9e//rbO3fvmzuwsEPB7E55hurl2KQAuEqhaSPt7X/y/KWRPKcly+njp48defbw3j5BlIra&#10;46c3Nmm3bjyvE4ti/XQFPIFjmucj6Sr76lAaHk3ojjEPyhqDXL40LaicmdqCIZ8PtyojoKO6EzBy&#10;FgT/JcOVWzWtR2obOKJKJAFu3vhWkhr5eLU5GXb5eLYLHt9IGCmAeARa7V9OHa8WLsmdnqfYNEeJ&#10;IozQ/G/+5q/jrAG5DCY3oQrn3CjjioWbIzhp/PgOHnv9OVuWkeHvpANs7SCK23r+UC63KK4zJ41i&#10;Pko9El5duXI5ZkSCKAF5PjLJlWFIjcBmSO7UTdS2uHRTvbPSbh022oKcbCKPb6jTpVgalUMFAjoK&#10;Xw1X+cYRLfFhGWMoUGjck8gOMb198piajrqrlGbAV4ol43Dff/7iOQe+YOHipQzYxN5NH4+BB8NA&#10;LdCkqp6dqJJ1QqSiS/Bu34FHO08fPKCTqZQI+gCwq0xg49/9n/737XPDUF54MLyqSsbP9nxFJk/I&#10;TYbGpVeTevf7pHxzaCsMZOeTWcBhijHZefZvXtXc92UqN20nIcQQHszajOm0h+ym72O7ge5eTVF4&#10;kZIr0LYVtOQEbBJEShLbHwInUipBRZBPLyp1ZZBtveYfy41iteE0x+z3KIU/pTxfczvsZ1OANTTx&#10;TEg2j6oTPULU2t4amr4GTJZ/GFohB/funduroM1hN2h0sXYOa5g05n2+bxGd8KZA/9Aqyq/g4bU2&#10;SYznUZDLULNiS3VkDmPjfabvu3RWpQtD/BAJKMKxeiZRHu27LP/WJgZIFxgaWB7tFL/K2jvq/I8V&#10;M3Tsl8taJgawnUyZfvTBJD2TpGw/JXZhsqwYF1mH6FoiSwnAGtUtQX7fmHz/l35gKnzMyrMhJyA8&#10;4Cty1eM62JlVdJQbOZhBcTjxfac6KIjXr1V5xTE6deYE4EYzlaEVra4pNm6r200XnA+iS4Fkapzs&#10;uog3dfao2asHYDFJ94qLJjRVAH0KZ8/rc0OZQjk5i2SxCHh1DnWDoGUHFwrqb/shN/OxWavqqaYJ&#10;oD3GlFsAHH4LY8oWqw0bed4Gx0jaq0WGYzWY9fqNFXpXmuVFxZNznrlIDVVtnyVPLKrhmwb4BMvM&#10;0Z4EeWiNnD51rhKFM++gMv+qgX2u/4R+gOgy18N79s0l9HTr5g07n0mSG6D8vPu83KvlXWhdS3sH&#10;+9PIhFKZFjOZY7h4maxKYIZwkTQD/992YEmnL1M9uRmy3LV6BfS/cbtHhHCE8vx1KifD14nDllsb&#10;3ScLHczuIME64xTZAkU4NYfJvje28Nfq33e1h/puSZOn3IBq256jZxLhk90dbFg6JQly2PmwIRqv&#10;27fvkvZlJRaa7pEmtZrx8cqRrIabAe227aY1chmrnnP6WcUiGPV2WPXopfbwAcwb2FwiScnSTtMq&#10;i8RyG/twS4wzv38qcSuSdrYZPBX2/iHNqtG49MQ+wEJHwq7lUTGkU4VPn+seLXZlujad69yRqU0q&#10;jSiWUXVqbM3RCL/R+Tn44N4OQ+xAsnvtg+GQVNceLXN6QpWcKjyLCJ67Mx2HR4lLfdS7W7funDp9&#10;hs1Zue4aV1EC3bfv8uVLpRcDHVOJGBSSzwYogcnVqCSwLXu+GqfE1XT9Kv5L2YXVmQKPYc1PxkNq&#10;fRpYTkW4W2QD51e8r33iYYFl5PjZJfi9RdTmYnLIESx9qyLm0dazU3xqyovz8EpTQ6NVjCgmPHf+&#10;fd6mihEV6s9v3rrJIODHFtfppd1gwCk2Zl+UiGjH1IkQ9yxAxDBGi5rulR9+8KEtv6IRrzmkoYQH&#10;qtBrp9ueT9zdHcWgQmLHpLkzvF45g8muJqPfQTOeRG1JWYDZj8cnLxHWAjFx/VlolkdRd3kArlVy&#10;Gqt/fD1khqeHWHLe86YGWT0D/z2/d1H/X09f2kkRvqcQxCbXRKVKvkMaVslkLvJYhNgkEIuRLsgV&#10;UOSP9efil0lqO3PMu8Bh5iI1S8+eJjtQecyNMU+74zvoutzLWIeheGdmV8CTBP/IcrrUKg0yhpGO&#10;hl445JOYvcHb+2RoO7bYK8cNzQdJPztnsUMt4gCL2CwxTIyMFWL6+NP+bOElF+Tcqf3Ubtkrtzvs&#10;ULPiaGMcEs+UFiZsvP+AJLluKFc/vIZa8eDeHe2ElIszyA598fHtnSe3Hr/4h5/f/r0//frbuyk7&#10;M4TnT596g7jz8oXHBSokCqKQ42BnnP3lVL5y+YKo5osvfiGoRJxy/wePnhw4ePjTi6fPHnhzbO8F&#10;HQBjghg5DbeNPVkqKMk7Y+QslPE+rhgSgqM91zPugaKew9sntg/oLnNIR2lORRNq32lVZPrsfct0&#10;ju9JUfHdq97cV7+1lRuMxqxd44H062LXHwhKe6HjX+XmIHBTJFWjar4eRyV4eDWOs5QpwpVgcyfj&#10;ffChGQErzYIf4fCXS8HZyl8QFR+CzRwJk6zKCBeXvSnRFLsqL3/KXGFAudFmORb4dMrKeWNLx9BZ&#10;P2MZggBGp7F2yBOJHyWt6vC/dOXilasXz5yriSfItFYCZuSttkWFWNSG1Nj8/Oefa+VsjcgFQdHl&#10;uaF5jsiaz7559/DJczUb+n/SO/vo8gVtIzfevBTSkAfQRlsjlr19AHdlLa/dz3skw5AIwTsF0bmy&#10;ox3Hh164eXKXtd+BZnL5Y/RFiR65S1MyNTPCuamXVnI6iRqmzJq03QcBQcqAZp4RgnJ/0bxGP64j&#10;bzWK4J+OiDMCnkVHMHo6XowenSXnxRlRhJfdl+q33/3SL31fHGhPIRtnch89/uqrr+Vk8GV4kYgX&#10;rliOe38eV7KHS6NrgMJV1r4wWRMw9UtZ1BEfozYeHDNSLx1wncSdxcXVyYXIL43kg5e06x1nootO&#10;dWmrqactwunr9XwqERSk3qlRhEw2rF/Vd3HFJxWhFu7hlDePDAz8KGEqvVv0uLsgsnXUYoPj808j&#10;7Rc4iowHy6oq5tw5wf4JO1rreXCkMY9GkGiUfc8I73/29IXj5eCBFp6XSUd82rTwIupuhU//7IWF&#10;b8y5D/iDWAViuYnw32z82//Sf9fA5S9PF6dSB2FOlUpG0FRpnUJfhjXWawPdUcrceyu3MUZD+U0C&#10;Z7IndaqxSepVjxQ7xQaGaYDAtNtmXGoWOSdTAjuLw5evU2OZ3Bp/HtkE14tS7KN2ZGSDpDc8errM&#10;pjCp0KR1IlQwu3Wda0RS8TO41dhkX5swg+6Yh9ZCHyLuqyHe2Kcoc/krHmAUinsYUVA1yqE6x8Uv&#10;XPjphJNZjLbds8Rj8STW4uJVBz0Nx93im5CGekNyljHuTA/leDIyUzdvqSyd+A6YlacaukZh3FKP&#10;3ZekukUzvHb4x2nOgC8621zfODPKgyJkFvw8DuVUlkzvoboBmBdXnuBbOXJNUV3Mhh2LNlSoAcit&#10;oTWJS0w9jGdIgO5u/U0AUKWT69PgsMFwGuOwbVRoFHY7ynidyaH0AWNeYxDN0FnXH3cKnxCydRSd&#10;AInUQesZuBSD/KWwPL5mZzALC2cKQGx6a8zExx1EOWG+Ab6s3VUOsFzf9PdYipSmtLI6qjLe9Sm9&#10;NCCzn/F9X+oCSfXh3NnzfFm7ZVTgEuWM+fD6NTjQB4M3eMmQgGkwHKI21FuD7FZRH6enpOMzQF0R&#10;c9TnjTydXtb+jJTM57dl+dYCW3+1Emv4evoMP0y8UQnK/n0nTh3XZndL0ujApk0RF0hZxd7bW7du&#10;GdjFeJ44sKXIMNko0Giv7u42SrD4fiHNq2+/rpbG4qqr6RB7uA5A1tXgkgvOklaJlNwcLbX7YQqH&#10;Dl+5enWpu00tx2IhhiKv5KoRXsWpNUVZGOqou/pVqfoU20TMZf1ZIHpfBwitqt5Jy86qLUCN36Ys&#10;J22g4efrhFuvyQGrjspGxXglBFmXN9nw6OjOUiPJaHiMXKtRokRDMq5A+nr1TiFdRM0cIKUaVepK&#10;QWn2o/zAA3z77Y1pNFkVqaGePRKoYzZFdwJdQ7GoGfVMmNp3o33/gZLrg9MFOErANQ1nT5/0GtOY&#10;qKimPryBjoLtemAWIYiiVDa/fqXHWYI/QOq31HuY9VTRx6JFRM6rfl9UfcjXeBQC71p5RDWk5bKO&#10;EseMgBAwHtvTlFUGMjkNEx1LYmRLLODhZD4HlxW/TdGotbHgMUBPlnNy+8Y4H3bCtpGnHyReYD6Z&#10;2NTJxd6R68KnXN8fhmOMCBsNuFT75PQzrYG4Gbp61IyCjS3ggbyXpxq5xyguPsluOU9Xpw7/2j9M&#10;d79qtE4qzGjRWqVB8pWVRwnzrWW4qkHiS1HuZu6mHmfRRlfBlY95mPS7Hz40JmV801odHY80KpfR&#10;0BAG+YFHxzcZVuT0MBXSoPJCFkADLhjFFL/gu+qdVbVoF0+2IVUbt+OrMBELKk7KpBrhRtsm9U6L&#10;TeB5Khp6W+3+SL/QkjpFu0y0BlI7f+ESPr4BKdZKqaVvM0cCp2nGlXnsOAvXcLAyFx2v7u6OpsPN&#10;7NzFcgwvm5aUoU5xSg9Hm0y/HmZX6jsnZhhiq+PEsDsk32jPCMMe95NpabeqzuZ4Rcx46ICwGZWp&#10;pJAWbpadaXZCNOIsdJzltZbU8thmw5ta0pPM7yCQEnHlAS63SoKleFnDJUdk/CXsg+cvTE81GdMT&#10;cPSvKom0aJlQbzHkt07tJMjqKsjmxAFlXoob47LXfAbDndfVA6vkVj39TM3GkUo9UazLPBx4QSXv&#10;eZk33E7ePAmFXZjX2cs/vvHod3/81cNnILP6sZ46to3Ood4l+sGAC5XkxOFOCIGZPHfu5McfXv32&#10;xtcGy0BzacG90KYPzxy/dnTr2N4uhfNELyutLiRGEIPxMqsWnGVt9VceCpNXPhQN3sdfHtQsSiH9&#10;rPPJc+YkSOoYELM3tWktkiXTZCWbyeyGjTYAKybz9I4fFdnYPjR1ahXIWgtp2PiYYO+YKchI9PP1&#10;Z4kUa1P4cfbcOTvYUgXqGfbhQ7y22QdwzuwvBHntwRHOKVwb297WBlExG6IEls2sT6Yu7dZoP1Nx&#10;Pk6tEMsyqFGH/TA0jXpdpP3PGAHa9uPUbb58XmZG7urEqaMnTx85flJ0rnuQJp6SS+hYwF8e+b77&#10;9zSUm34Eu9bwEWv4/r0nN259c2DrnS72NBie7YbPapx59uSxqxfO6gizT1f0/Qc3to68FKiK5WaI&#10;EFdQT3hKS2vUwmO9Q/KC56QQkSOmWKeSY90+clH5VgZtTqd+Ob/C1hn5Q6nDtd1XzxZJ1+oISjNG&#10;eZIJP39OjOATiIZRS3hUsev14nvm4taqTBqUB6PfccrHYa4BNLLlrmYDyvINbLv/00+/hz1av59p&#10;0ElL+AG5kMcO/YhQPG/HL5YrcxC+oAhkYAk3GGL+kB+mItHAM5VMhb3G1BSTTlBaH7+s0XQFLD2C&#10;LlhdkCXIolajPunTqQvJG/Lfd3plESbtUGNjuot85oDwYT9fFJ6Fb5aQGqWZVVTjk3nBk9FleBO5&#10;RcIsdGRypejf7d98e+3aRWeaD8rZT0+gKG9eeBi5UiZojSBdrxBhixej64xslQicp5UZiXCRWzqe&#10;/q7oxy6UeqkogOTGi9A9Didxpo1/43/w3865+Y4GPemawgT+z7TXiY64nKo5WRvQcdA7BYPBRjXF&#10;a9sGuXaRl+RJTzAfi0SxPOYJfkL4vGSravwqj7JCo1lzaa3OGsu5zxWc0seOiOHmuj+7Hqd84Cjr&#10;VQyaMRz9UEuDi+4K0w9bSFPcNXWW4d+c4RbmhrMneex5FSRpkUO+SDjiUA9HNjGbMqJM2+mZ2M+L&#10;XV2avqDcePvkonCMkW+rB2S/TKE8Iv6Q0QWh4YP7sbd1HWXME+F1bIxdqKZWvDEwdsU87Mu09Azz&#10;ti0XZO7irLPTa9Fg2J6ke06ejHJWmWnj3LlVAXQsEYvMbYqVp99S/NERbZyi3wgGLlm/qNyC9+3A&#10;DKs94EYxT+eX7/qYrXr33p0QmiGRxe/aphp0Glo6NKTVcrhflhEzzctcDxNoObo34Vr54tWtjsI1&#10;aymSPMIbaMHGK2uPAUSdorVs0qp54AFuWcmBHj5swAhM4NfEmSPrx5AtwSI/n8YP7AieAuC8sHol&#10;WGZXb1jcpIwiHJw8bV+6BRnZyaIK517KjcISeBGe00axxNyu8pIBnYq0yc7KBT16ZGotXe/Ivk/g&#10;/Way0y5TcLjWmIXvD6jD3HF7QB8hFbrJp1QZ9dRiAznLias+NrmV4Y6AHuugEhF7UPSyaocc9LmP&#10;Qy+cZobd8btYy/M80IHY1IuCcN5yfAdPGsW2qnHMMuNe0TOBivv3c6l1gTh2bHr2CfxigExCaH7V&#10;ZGMJTDX7glVvHc9KgDpricVduv4m10QgSqWR5dSKvPTIXvGHOmBat/Bgwf+yDp2SQX1zh84NY7RS&#10;85MBq7GSw1IZSeLUAkIEsJC/EWJMDV9rhacehiizhzGMeF/8gCkOqqz29KkzQUEPHukeMHF1ciPc&#10;cSPp/qGOinoxatm64ICAJQ9jci0zs0NLVnTGTqysCH0kh41hWPx+Ezp2HxeOQHBcCJ/JmdPP98WL&#10;z37xC7mLdJD3lVvuRBvQq824qfBRZ0kVC5HgeQuFlHGNFI9uIbe4yMj4bc5Jlghq8d4Y9RUOLTjA&#10;x5ZR9cXVB2zJW83Bk6KxIeo0muBn0TNrcjQyGwGN6bpW0mhHiDdS1dOb78B+GA2TvoxwvFygGuJr&#10;VNWiGi9e47m8sSEFTql9/QemP/I69xYrjNc7uIL3KNE+1KO6LLmRi0wapPAyeIX6Fpd99pcvV2R5&#10;sJryxEOndTzT5atVSLYOUyoyIDF7KxLdxSydrM4EP1NeMhWDFp5uFdgp8mkBovyDYVJleMEcQhqb&#10;vSLmgwF7IwZdNGKcFxnMAxfZL8nF8ItwMdkDuRGQ8NRPH5L3NraDWhA7bomGjr1+febMuTT0jtBa&#10;PXsHffP2Hb7l5atXp+gxn68sYkr3oRVgrBVXLHfE180VK21YVtFp5aClguvgVNnDiGp6yaZ13IiC&#10;5+94ENakLb/iXmf8nCaBppMwSbuyItiBApczN2hLa97GzKuYhhu8mRDJ+WWy3hdiOLYmIZxIWgrC&#10;iWshtg2+tsTQ98fSjIIYMnjx4iVLJEZf61/2b980TnzO+1+aQFU1jDtRK/GNfb67uveO65PRb/zn&#10;slOrE1mjBhxHDpMU5x7LY9Qkh/rLM76gyt7DNO4fPdnhupfSUUPztAqQqkRevbXrDp88ffnTX/nj&#10;r+6TB3i69hQi65FDr549Pn182ynu+Ma03GWz6/9e/bcNgrRBuurmjW8cP8ph2Z3HTx1Am1dPHbmy&#10;vXF073lN5SrxTWndurXEz9Z9a1MV5ouAfjmCt7hneSP8Y8S8F8+5v7TYIvKVsyz9OEVEapxOW3Wr&#10;aDNEOzg8ZarJiR6w2QxC9RHDHRjxm9FlieIe4bNa+SgVyepYtmUUKvQqPot4P0RuyY08Fkenne7d&#10;ukiUV8FbV5g9vpD+QTyjBq2IPT7w8DwdFgxv9Nj6tkc0WpEVszDRr3lhnwOis4VDOrKzwguGvri8&#10;LBPKwzJF5McLTZNFlrjRd2j3+EmFuCdPn0GSJ5Ss1PCYrc/Hi2TwrHJowjTaGH79zTe0HPdXDHPw&#10;xevSUKfRKc+cQq9/vvNQ1kyrzbdieI8m/jhy1LEr36XxpdoEJFLL0iNJY46DUdXWdDmrwYMnNBuD&#10;y/Tgy0FnAkIBxkRHinbfaTNoMnJQhstQRGMZ67e791aH1g4Up1WUC/Lu04hsv10pKDIywctAdXYl&#10;wGEPxlRViZATbCGNdvbsacvP2KZv8fq1ptKOsOdPaYdE4YfVjMsTHMXh4dewWuMs5Q0uYGvKY4Kx&#10;ytDOhC7pv3CfUeezmYpmX1cgZwTGNSVkUkuAEgPDvPZAs/1r52rWhgS+5/HirU3/D8PlSEFF4U9E&#10;D5keiVbL8EuPJbybqlBH/HAm34e1Qvd19/I5pbUPOnRkRBFl15F44eKZRJ7ecGU5IZC+Lr5KDbmA&#10;AiXFNpIzyQnuSZgfebVLxhpKlUPlv9JrgS9HOuveVCKYR1GNXBdhQm0FNhNqufGv/Nf/2RCU6a44&#10;8zcKNvtr4kubuVkanyc3Eaf/gMYLYJLw7IDYUYQeXOdUJzUaaOeQ5C8ncoM7aClIBLv9UNdWw5bO&#10;7GmmFlzUGSKEH6QwNn/o4/yPpGDFwFnVOWmC55dZnAbJFfNMVU/IB/5Ax0+JBZ09Kz33SIMilAhb&#10;ZbtWjW8BS9zXFbwXI87aiha8i+YP5ZTs8CdoPAkxx9wJhgU7Z574R+GI1ZbkQAw5rbFh1kuqTbNP&#10;Ey+i8kLe1Lk+nsHrM3VNqrtWL1OvCZOaxTd6qzLeqvLwOQgbuU3OAMOCeWL55f/VILLyNQt3aWJW&#10;hT9iQ2F4k1SdMVS1WMOErjmn1CLDGAdX6zNxRkFaxUCL7mzK5JG++fZbX/HvBn+xO9hwqHezPJ0N&#10;Rm6IsatJZeLCa+MOchDrd8gkqcIXCe9HfmJS012NV42uUBfCaQ3SxRbXol06HA8jsFgubfrpy2Uq&#10;bRsfCiVKaSodvCItRrlsr9BFqeLzX3z+OS6yMB0P1VtnrxMre48l2HCOUTZisgfg6JcgefDyw0eP&#10;8feGBmATvkIuvnjhgnPFeQBsU0oC3F0vsrRoeJduZK1aC9OhpV9OuPpsDEOyiGV6jOaobmHj7Fnu&#10;bm3pCP8MQpmH3P3njOtEFIGjvuL31BJHJdnV/NmHvWkRLBpk5kN7lkC+koGYKpN6kLT+0U9+6gzj&#10;DkrReHjj4+IWTK3iB4dzZUXnHsBe1DiCxVmZvZEsG5Wk4XObZTOYgMGolPhlW33z9Tf2IAdL/GNI&#10;BWNcgbznac1htXz66SeHjx7c228fbXx9/RsvIiz/3ve+J8w2+JNq6PgUqHjgpSs1qnskhozqkld6&#10;NSmgDCnySNm8sJ1QwGkoBpgAKbEVr+jPfvnlV0pK8ChEg3WwyYfOO2Q6KETZdHy2cj4TL6VSOlIi&#10;4hNfQcCwa6ruHfRicO4oW1M25jzec3x+9dWXtCmHfBXoNSB3new8uVHSL3cRjZz3Hs5C0h73m29v&#10;GJyL5y+aDhUs1mVw8yE6vFXRwDyNf++uxhZ8OAZh9kV5xRy1jLjiMezBWgfbFckfdJd9XAq/j30r&#10;wFjJyPGGa3bJ0jgk5Fu86Tg0dXgIYBp7HddoNtEKvVgmhlKS23vZm8K9CdLKWTVGT7Rq0e9SYZUt&#10;mW86XSn2CbosEj9bl7KlaPhYoit7bB7jmxU/P04rZQQC3EtnlbV5/avPjKVqtF12vfiwBUoNeBVw&#10;xnLEK5FC2+PPPOnW0O8qNGJWFPPZ/v787Y1vs2+jWGCUSnqDbE8cl3awOyyzwrYRJnW0i0bsO9FO&#10;/ROkladhvJB4CXZNnMZnQm945x3bULmpnURDYNP08/nNmzeFzoWUGyRKFa7srn0nXehMXZwKH5gB&#10;gSYieilLfag70InTurJUiWTCVoBnbByyruSbGnzZAC64Co28uHU7qYyKxzxPOPTIIkeDmajeCASu&#10;mb9BjgB7xcAakuKs1+QnfeeqlQqAi/2kqvAGpj1Akn3vmYGV8XTADaRV7nrY4PuZAv5NmbHJ8zjL&#10;PCReiroVOyURwqkNmKRTmMv6VVuPJ2rkSsuYr+GHdCOPN1DjQYSK6XPa0m09TN7VtK6v+4llMPJy&#10;PeH0BKzOYSnKzNmUq1VsrLgK3mcX867UdsqTbOwnMPtIS9ZXL7iDHPCnjx8ZnNu3dFje2zx6/Ni5&#10;C4fPqKX5/P/zt//B09c0uFLnO3Hk4ON7Nz++chFzkeeuIvcZPofuD5tb165etbF4ub/yw0+vX//i&#10;zsOHohRPIGRgGa6ePHj+0JsT+wLjyqlauZWX56yfBsYRjnu2y4eiaJiYkzpmEexsUssIZOFkmw4w&#10;ob0L7DBBKid9ZICnx7Yt1zRw/ukTkL8cDrQTJdtXtPjms2m+vUC3ya6XP2c3pi6lANU0laNzUjBn&#10;U8jUSawRoWZNNeoqruiHFUJEAKmWeFreDZkwPg+DFtA6jXEiRzx+jO+UTBH0hHuGnKcUSCfRoc4O&#10;9ywzZQHaX6tba5YtLFhPW5OlSlNVZ276d/ochyzltV9WZsAiiX20FYGcEAQv+pNPPvrBL30quoty&#10;W7ScyHuq/RBHdlA72rfvsHOevmDQNu0crTbPHD9x9+aNxO5OnN19s/HWBEpiHj3OEX6q9uzAhjKM&#10;eHFVT4E+SUEqxgiVSHa/go2KhVJaq7MK3rssSj2pWKaSojptMIg8cqagHjuSwBnHXLIiw6hWXCbn&#10;GqCSIQfd88o0nRpgXTHYdLcUHY3GyaoOnfO2vkV8epJ6Fy+SfqndbS2kHz4Wydy+dQ8qF5RHvi1I&#10;/ag9klGFgg9PxEVsmDqDwYPQ8o4qVU0itSqU7W2ms1NlwKkVySxM1nMMZ+i1Q9MdXdPBmF7F9E41&#10;ZharxWBHm5RZDn4FaF/S/QwSWjVpHhpHmIi6hzf248q+5jtBZJQlK29bm5pRUlU4wEpSez/44S/h&#10;4PirZ56qDexRzbJUTirLBxfyBo25t1HgZOHtlDquVyz7cQT9ZId47VMNagRLRgHLxvXTk3PxyN7J&#10;loZELZaB/7y9Zb94GeKxh48ecDgHjnuz8b/67/033KAS7EOHBCECoDzPfdVTErHIAE1PpQGb2jT8&#10;sARwtxPAde2o8FN9xh2P052gQS0HhngQ88vmMxZxwUdGarzk3fHe0khBLxb/jEhCqgBJe+kJQNa2&#10;upwgALZzSprqj7nEu2ranZmOjGvxrRyZ8956GkWa8PJUg9MdH0m/ycNOY7v0o0KFkz8iGXlslAYK&#10;MJaGbFlULMahCgR3YaEY3Um+FxjmNETsS22HzRUl5w9WeRyGoWqFASiqTu2Hs+WT2qEOb6LOAG66&#10;ap3XYVYJ73cCeZ5/6o4iAhm+7hJ8m+iqLVTXi6mwrAXq4LhrSa3Yb7Dtghb7yN/Td3+bD/rd+1bl&#10;v8pIPPWY1GqjXSSeg/qiCgHjo4/KTUGFrTSknZwZt1vO1ZRPxT7y5ObOIe06E7H0YJjlMHI7kWVJ&#10;yCFfI3LR2He/KI1YqQE8Hsx1TMQSJvriiy9NImtiDQTrTuvDsLt2Js1cwiNDNLcPI7/xUOUl3jii&#10;+BPMNn9wnc0DbOXQlwOdvsXQap4x2rGJIPMLznr0pMTfyC8Fe1y6dFEAZjFfv/6VU+TM6bPcjiLk&#10;6seiw3mLHLIR5x1Ntnp+8z8QLWpNk/zDQRbZWuvnp05DGuCJfj9/4aKpn4qvZwKPyR7RFZBj3Mab&#10;j1O18wgtLTy+6IsCSZ6u+Rpy/ADt1Zw0XAteGnlxmkB7+pseR0TVDNgeobpWsFjWeOitdexxq+Jq&#10;PLp3e1hSpqkigcmdWDgrIDcffs5D8ljOgHAbTKEX+szccxcXB+hyGhafbam0TDVLKb5D21vHNbg7&#10;e+bzX3xuzcCYXYo0EF6sU9wbw2hqSz9QV4swlYjkHbyzChAHBq9U2U+x8cCWXrDSyYo0Ru4WVrr/&#10;gGjhyy+/tDx+9c/9KrW6lRlnYxwqIwdJ9MlaEF3DwpPigZf/7Kc/i0WtZ0UduMvNGwQW09c9gIcf&#10;v6oK8lLlG1tffvU1mN2lkrWdIp4C6apyjznHeMaWzWzzYM7VDG7aLsVGSFns2HHLwMGADMmDNnqi&#10;GobJuw49NR0krza1MUEtZqejTqPAc2e9ZjSSFwK5jEyExi3yBlo3hrZYaaMqnjmaTTRqHaE5WbkW&#10;BlL7k8da5thuFob97l9Ld9eLqfTFMIHRzOpkKrzxsEi5DAsrTUKgGv0UOd9xQyPm6X67U2ebiEdJ&#10;jUdzyqVOhS+XtqRT1J2nI45SwUlRZafmKBvP70EwQOLDEaXsYheqvLBwIRdh1WOUPzl1KvIyySJd&#10;6vMt+idYEivUus0pP8oGeR1ricVmVaJVDKrtmhYAx8M9V61URiZliySl2BDgULXCWe2OfHtHQO4h&#10;Pf/wG2KWjraprMKuBbkKpXJa374V/PzkT38is1rh4shaLGK6lePdFy+iXJ/K19Yihqr6H3jtBkmU&#10;Z7IJGmUyXBPjMQjO1x/+8JfOnj5lB1mtk0GCOOg6dfLKlaumbInoMG6Wn5FZwFDZXVCUPjZjKCea&#10;bSH5POJ4EUU1A9WFC7ZzJQ/VFpCEo2AQvWiN6rjRw3cYkaKVxZsamFCzYSZ3yyCVo8WrERnSq9iE&#10;pMptehKb17PVCgnJIiJAHd/VwS2o3qxblgsSth1WWQV3ngGKoxnhqpB1HLz8uTIIc6SyM24AOfID&#10;282c2gUpOryml4BS7+QKVRG8czulDEjCHTP4iir2q3moQ7CoUayUmFSm6ICmWLzDzWMnEQlu7ez+&#10;h3/vx3/z9368cfhEhwezgxX5dvfCqWNsJeA9y+OQj+SB7Foz0AvnTv7wlz658e31G3fvATUl8p2/&#10;DvQrJ7e+d+bQFaYFg+CBMgAbRFn/K31yePCeAoFGU7SUcelfHSQIdvq7rMseFP7pE1zT2wgOdo7s&#10;8sVLF42Gg34EHQnE196q5M8+2cIjsvccm4FFoq4YgKfPXxVTLAB3yJZTwjeQ4hRsM5VhGBvprEYx&#10;Bc9NGaboyCBXg/nkaYr7yOSSxqUnq+mfEDRVQ7NiVXRKUjCvBnGby8EZcCp5zgLOg+97Ly5OUVDR&#10;YPLWqvpGt+Im8Llc0pg4fKpKGGLzIrDY/XV71tIZrwcmXlrdCtF2mbEKVqgc7okIZN/kjA98+OEV&#10;zStFbWh35Iw7Pt68u3v/0a3b92/f23n42IvHliGD5Xf9TUrjHjr2ZPft/q3tQ2TCto8pLELYM37I&#10;ZoPT16ueJpPfnb+DscsQBocPZyUMqNY0Kf2wNDb/6FHVxUsN7MkV0kQiiM0rJ5bzSCbaYJLw5iid&#10;O3/2l3/5B8I0Tjl9YfbHvxvhUNchcNaOh1Q6bwZePE2fm6Yho377DarqI1kIkKYmpHxnSQnTCIef&#10;fZp3HaIiUA7Fngq3yp6n1dUQnCYBksRrtZGrenO6kzsTWYwsa1lT6EaO9Kq+ywMXe6SDNZ00SX2+&#10;eG5hlcNJgzXRr1Vrd+FCgA5rNA02EJ1EPryRkHdr1yAtUwz4ZQQ8j4dZtdMWT7KcT58awOnuWlN4&#10;HsKoBbqd4LbOqpXJTZnA0Dfel3JkVBHMtK99Ru6ccJE+rdZbwiLWjyO+Xn8TiBqM/psK3wH3ix0m&#10;GVC6yXuJwdihABPq2r/9f/yflamY7H68TE2MCrDTJpcFG5Yn73zxuZc4fQUJrijOK08W4NWx14E3&#10;Olp1DttJzmsgAc2bq5NnBz3B1MaVghngodIdi95Rx9iYCUNTf9UIx3Ew5ngK8bVXS4fNquGflVer&#10;MENmbfjCo1SYmjNnjvTWZBa97lI/HvC1w4x5csFhE7ychE85x9KOgcl1zvSvnvm77jSxiVwc+y69&#10;7PryNq/lhmtIX5ns2vbJmEwMM9FUAojtnNzr8no0Hi1QAeYQMnuGRWWe8VwwWLQwJiB8SwG3828C&#10;pEmctp48qFHzmcE7Uyz18OUtxkh48T/jO5Z5TIZPI/CS10OgnzIhEeD+7GbytUVE79FBG6YMbOky&#10;DxCkUV17fdZZeNXwyXZHQutsQ8DIHo1RSKTSqsp8DIXDkFKS5VxVpEQV5DgFjPLoEZfjTghGYE5I&#10;w6OyEViy6qNW2tS5GNBV8VVplp5tIu96ooEiPFsI3qR3vcCswBZRxcojJNWHiVaV5IAyxn23MExu&#10;ivUJ2ale9UPnIiGHPLEpzk8EnRVzZSCZZp38ewADQlGGbAiRjS2sepmW1l0w/oiUQ1keLg8mZki2&#10;u+DDEoCqimesATixrZRH9/YtDz5APrmteuR5BC0X7FrwdhpQT6LKTPKw0KF6ntRRVuPU9zonFTXC&#10;yOWjDx3kVszgtwgapkmR5wO9LwANKHU25w+FCwIFq/eovrxUZ/n3CsbHMy4dUX8PYXZMXCunltID&#10;u/b1xcaGKC8kolwo/sCbzUMHDuuYfvzYlxOLcow8yzTKCBVzJrFfYVvTFqadMBX/TgaEeC2ZvfIZ&#10;So2p95QWt4Ss0iVYN95maVWLXBEU4pkn5GVasxOip+4wwG5i0KIIU8ZAwdswMYwPfG8lJVZ9S0Zk&#10;OOtL1nm2ZFk7mwhZUl0eMLDTazCe+ocspe1OvfIh2a7RHfH87CkSSNxCJ/bIfhj/8pktozbvGNa6&#10;7vqwFGVmYS9vYJzs2jEYzjKoc7xVG8bv9JoR5cvhDBu3wzoywAgGcznXLJTMHDr1pMSRGCPw+PoI&#10;PIAbSivVf3MIKrNC6x5thchqjMiBSmbtZ0g7amhTA005rxWiGMZ79+5OFbsYr6XKjOStHj4s4h40&#10;KkoL+zks7SprecxGqYLJ6UC1EtFCypXed31PPEyblO7t0Nk6eM9MdyH3pJRbFMMWL7M6RrH/kpFN&#10;3KziwzgH89aMIaqYe9mn68BnguxWD7w68Kx1OgtNRdkwsEYUzxwNq3Mf4GO4cMUP/tDkjiqU+RVY&#10;cjuCbw+m4ii9IyVosY3fMI2PSCMM98xLDJc1mz/VPoVqFlmsquFai2aXUV3JaivMoF25fKns8Xg5&#10;fkG4B8MSlek3+mgEF994uyxwx2XwX+GEuvCxgVOLGugzQu1II0J9+ZOOWr/m4Jj03FQ/EjFiq/yT&#10;Q9ZSNwIA78KhhqYjb6VNaO4uLMxQiLsWHJsVUFLccoqv5Qt8GpM4xUg47ukLw32G5Zt2iNjGQ6Yb&#10;X4OXOE8D6hWNMEd/Vn001a2Dl4142lIUeO9vDbtyGfmRVWxz5o014Pyevd1XL+7cuiUaQ7bHIUSU&#10;Z8M1phVZWKiHtw6sMjGFapzUvYNHWP9ne5t/7ydf/6d/8sXe5hGefgX1b3YPbby+dv70uVMnWZ8v&#10;vvjqKbbLgW0ekjvy+S+eO/VLP/jo3t1bNyXSnj7D93EAcuMuH9/8a3/hkx9ePmXwPQar7O5Pdp7e&#10;vX031xPpw5lCXunI0Rq1RygKbRS9CRC0sSlCQIp+WtrBYpC+WES+/MLJWTnR2DB/ZsAXzVXqiRm3&#10;pYZwE5thYo/WUkSgjRwMv/vugufBNAGXhcF+np9o1phQRn7UYrSxrhhy+hgmG7XYgLbqZB5azEoQ&#10;bStGGIfQ1Cywf+WEAxNnR60oy2bnDY/L1O7yQVtMBA+g9OP792PhAJDHPOJndhhBRRALzL11aM2w&#10;LpwrkWSjJ5G1scEzdEF7C3//4sUzly5jWkjXC5BwtyTlDiDTKXe8//DZw0Sp3pw6evwseWMWkj/G&#10;qNJufrm3/9DRQ0ePE/ojZ897gsazEhp+RLLd2BTJcgDkxDioHrTgLWJydmzFM0WnXWxlj9vFfHHl&#10;r1a4V7I0GbpM+mwzioQGXJaGx3zm7Mlf+ZVfopINZEbVjOxTQ5VGNVP/Z/24poggtL0dqtSq/Ucj&#10;dOmteTZ/KA2uWDHAJbrXmOjqEXwl8uokxwc+iHtWEm/KrhdF3EYY8KJVUcTyDJGkUvN83SEitlpk&#10;iadRmytEpdlC/Nk2SuyVpWE9zgVHinOS1RJQ0USfPC6cHhR7mFnhkuWCKk2PVzy2vTjZy476SJrG&#10;/jV8FhY/RnYOC70B6gBe1dd8Piu9q8LWIVKUgimV463aXbXYntdXxY0KjfMSE1ip15Kbq2QzH5tY&#10;ggOavjnzVUAVQaOi9+wVpovsH3dR9hTeqzZr4/Zv/+urBjRPfZhtJTmchkcoSxQDjDZADadsITuH&#10;pfN6wB4wGPc3bG9oY6IU0zO4Qmdeb1IbtbBSoONiBmfeRqw5Ws5SNovWNl2NdHSiwzucRHNnU05K&#10;IK/6PYVjjpNhvXMXStJFze2MqnRpHrokQOmG3iUl0+Ionlbao5XGDnBOB1MzBAm44LdS3VPP5FyZ&#10;bhi8UmOkRKfljOJh6E2KD+uy6I4CgNWorpBm4rpEjUaGwoNz/eyedv5wzDqGeV0UlpIoGM944rHv&#10;TIYag8z6JG3Kz/rAYNVL0KdfwzjHnRNR5AB505VQLoFT7e8s9PcZ8iV/XRyWnmZBaee9DekVefhF&#10;GgwJC6REeMrahuPH9/CqKQBaN3w+D8CYSnCn5FYQr1jTW++KUaxXc+1+HjXgjVuzhCNHGsEKHiwE&#10;AFP6DqAwvKY6r1tBTk/UOc+U6P6kxXJvhps7AWpPtcpmFukwPRxn5O5u49k+YSRKnQ3ylP5BZ79g&#10;O+KSaHyVEevR7mxuB04KCGAT0Xn8iVorJG6Yt1RTsNG67SDODE+1iRSKSYTJuUWSVun3v+h95ziJ&#10;dl8lcgcYaMIPFzbTOc1sMbWS+5FnClLjwNXWo24MdZjhhw0D0BlfVDzdNpG1goJ2lQbudCgmzFTr&#10;enbTw492rQqr1LeVwnlyQJdAIsdEJqd1ssVKG/yimhLTzsvWjPvmEM8xRbHR0C0UoD5MQylx2aEF&#10;x5+x9YzI6siy3Nzx2CqG9qjezsXlKf4M7YP/yV5bhT7AIXM5zkFAfls7uUy/A1DG6Sq2GJsrrGvp&#10;jgog/F6rsuPoDRPDZCi8+IotJydgjHvCuHnPmsqpuEu/y1oCL1lUbmd/imcs1IGggl0M7XLd2kTv&#10;JSJSMV5SMwN6vmfFxCt4a9Zk+d+XUM9BPqIf+2tUPxmh1Q6yZedhrPOR0IgNNTH2YoFO87MptQTx&#10;FOxNJ+z8OCNGofjpc4jpUoI2UFP5XZTLvfQ4xs3s22JDX24L+2I1u+MmjvcwrLMpz63KAiFzu5bM&#10;cedG+YgXO9zScukxyIHBikDOnI23UzqxtVGniMonVrXP6JektSspVLeTm7duoecZZOFBcz0+rrt8&#10;+803f1bON8B/hk5yYPzv18x+xm1QQNm8VfwtirApHJY+r+DKPVZp3MyaTsq51FayDxTC4ViPyKyX&#10;MiAAYIF3hKij7pWanff2mou1GMXu5IlhT5GveHb/3t0VSHNBbLJJFNvaAZNDkt1nQdS7A27yBt2F&#10;ylnhvZsqKlshmTta7RD06XPKvoJmagoEWSC97cNuKo9qlBwKWDDGdmVKcw4OR96zVrmDZelVQKWd&#10;00k/G06ug+R6KiOd60Mws4q4Lw6XFXB6eGg3iwTWiJ6hG0Vig6EPRf5KEPm7U6r/Z7oIq6Muo1GW&#10;MqlrS7rUt5FHvhWTID1bMe9pJ/lnSJt3bbrJV8QNG9XUDh2iXPNI0cNENaJr2LSf2FCRjibxtWK/&#10;xD+rjNV+VCMpYsFPltTnyjraeolQT1FrmbphCFu0k3F67r4j95jDwCpmD/PDQhj9PyPg52vF9qJW&#10;SCuKet52stn73/E5pUceP3yEbal46fSZc2bkqeTfq0RreJDTsMw4dMi/1B/8wMHjF6/+6Pq93/3R&#10;57uVWGwFwLx+rg/Z9z+4dOncGevjJ3/6s53n6jDSeI1RcuTI+TPH//yv/ODevVu3CBLrba15yMbL&#10;zYN7l45v/hf+4q/+6gfnkaRgT5aW6n8zeF9rMmSzLbIffO43lJa0x6FVIIMzhT2J8nmZqXrNRHfC&#10;ppSNnvB0aAf1cMtNkotJQyxp8mEiHbZf4l9SJ6+fcro+HfTJ6tRexlwsr2lYnfsA4abMXxvqybYt&#10;Cnf6P9+1h58ynoB8UXcuQdXCwc15pbsRH5SYmkQzqJTUZiwX/V4h1vGls46ZKo021HK2jthus+mw&#10;CNUdfcW7dx/qQXDr5r0HD+jLs7QmVEEadF3iV56fx8zAPiexlHSb4R2ffMoFFBwGmpMiU8vDc0Tl&#10;praoHtAXUc6ztFsHqZBo43z3wdPbt++fOnb84rnzylwOaSyjteKL10929/Yf3BbSYADqebM6YAJh&#10;Z0yeKUQ/d/qcVvEOVqgNZ828NOk14FJaVl6Vq5NQx1TSM9hWoB196vRpltbet6CBp/mp4c3ZFaVB&#10;RsaKPkFR+vyZE9VZHyT95HSFK3mrDCMyccIDicfS95r2d0yx6kHVPo5iycn3LcKnQoZLmSsSKWbk&#10;leu/FPdvau6roNNPqSLkaGBzrg0UnsULiFzSr4NcTzKKBEJ+z/KTJ33R+T7Usg3FqCWLttS3H5Vl&#10;qsddynS5am2oCV0874UL56FgoJUQ9sl++25gaGFupmk4UOMBDoy3TKIlOBm/Gn8rR1wqWYxYkFw+&#10;VD7tCG8BCilLPXRmipcd434oybS0Lqx2Jzk30GuWn58i+W0KH7X5ya0hrRL7+oCSnndkgSYKe48I&#10;hMrp8nLhbEVrZ06ePXvqzt1bG1/+v/81FhPcVgSZe8O08QYPnzxz7mENwguGkkZZPQ0p2CK2VtEb&#10;AWCVHwxPJvhtOLJLJ255M21FH/Pd6XtDADfpKhex4Jh7S80L3Lp5S5AgJssXn3huwMgUh6vEeE9X&#10;ncRclMEC2clvlKNYYYB5rET4fa/lqF/FUqr6eIXpE0VSN9yMCJ5o2NXsdX6poyX9pWS6a2u66sb8&#10;cEEaRtSKtNrqDZQL3K8p/N2tfWktmeluJbTvi3X2HU1636wFe312D+Pv7ekhVF/I2AWTUU5d2nG9&#10;rsfEOwwm0OtX2HDlrgtbPOxjNoxl5w+r92pUk+fPhhKtvaDeZHE58quqsU/uw2fmIcOGi7t8l5TK&#10;gX10lq3NAqths+BaeH1A0uhfP8UXd9JinE3H63Zamrk1Wc9o50IF9dXM2wSt0yuf9X1DWQfSoVHZ&#10;Lr1TCuVF0A6HhifhzzaCxgsKthm4yfIRs8/rHqpMYiMrRLE2Fprrn8z1AB/e+qiBldxEaOKQzboK&#10;FGSvXWS0/hUxwTxKdPiCgfP6HFYlNJaklcx+OT5mkN9Cs1qcKRVbzwlFFFS/TyZUfmznTFPe4qzJ&#10;JUpG1/HGy06r8ph4AZm5u5HuHDwMDjfCP1E2EFObXHPkNZcBQmQuNz1kawPIthcJHDmK9cQWGDQf&#10;GzW/ElG6vViJ44Pm1q9uAFgTQBCje/S4TZ5MQhM8ebBJNqa/ZwsMKwS1estwxeXYdgvV88DJhF+d&#10;hGIOK982sTjHZY/oHGFphB7s1vD4yZ4tftFyQxcwLHAEX1374EN27n6H4i0IU3cJ/87vsSM9E+Js&#10;OfF9mLgYLCDnhmiqxQS6nQO16+LTjJnksxYMTPjKxUwpKFIrSirp6nKSRK8qZDoYqkrKZeWvJyVS&#10;VOBNxTMDccEdQgymc67zm6MATNIdmZjVju/yvN1imqzljlsScnJgC09uM4gtQ8gKs8ctiLgVFFJm&#10;eJS+Rmikip2FMtByECeEo7wXLczoFpuHdWX9BJ8l1iqESMJ4rXDJfHQ1z9aJMqCp3609st92PhdX&#10;pQfWsjGMGfTsOUfH4nHHCxcv1kIx3eRXZKYSOd2vguWyCNWYrDbYv4gE+JLk0fc//dS4Nen7akpT&#10;yx3H3lDOjA/fq1LLycp65gePHoKSSEHobxOIPoD9wEkBcobCm7IVqUW9fv3BBx867PnQrIytZ0ht&#10;dhuwZZxNjsBNGsFLWRUmZVIQCn4qDPAiFs9nn33GiuZG4y6cOmUkcwjkmjZTQTRE5Xtev3ZptDlW&#10;2DOsW/u6REEhJWgn4zA6JINQLsGDuVeCNBw+DjjDUfpv/nPKmkfjpjJHEUWA5dQpDYi+ff7ChaLx&#10;iiUlqG3qsrAFIWB7eQAhzb17lM0sVgtADjNeha5nmqDVpyhvo9j+3gPrKrmnOkchRsbswthk+oyG&#10;ZTO69oWswQTDe3EUjrQ4bFiPE6IjJwyjBBrf0hi6+AqcOBn3H9xHqGbV01x5986hWbuM0fmQg/r8&#10;888JUdqDpeQ6UrWKiiawyrvjeHP9J3uV45tQ3nMIhRDRr2wasspUKkaePHMaYHHjxrdGd3HCv/zq&#10;S1uDOraHMQ7WzGyreiGMk01quTzAkJGg0A7N+EuZuAGneD+LrraS8C5ev+wpTLclYz4fOHDuLJ2P&#10;18ZHOcetm3esirPnTh8/sc2ywQH5NSNRfREW8mrvDfpGB7I6B6Z73/67d+6JHXbpYu3t+/hX/sIf&#10;/Pzbv/E7//DVxpaMD6/w0P43F08e/pVPrl44c1rkIaS5JzfwTrPgSpatKH7pX/srv/XNN1/euPeA&#10;GtrGQQrFO+823lw+cfCXL5/++Mz2+bMqXc7funlblMa31AmHaTwzj6hfSivV2aGQaVJw+sMYBGYb&#10;UjA1908xjxwHjIRzVkBoxlP30X7g5GkDmETvqIQPuBkvw+rCvOJJqS4c5Y8i/6C0kSqxbNJBxWc5&#10;qTmPpIRj55gvG7qq3gs1Kwgx7AKeBbNaD2hvKkkKOEfbykazJlUD+voS4fAAFOeZBeZ6nYOPnz1m&#10;Ja2HIS2yrgc/+viD73//e6pBKhyepp8OsnW8OlG52bA1svt37z7w+5dffsEEcpdL+yfAeJQzaUUw&#10;tn1eGiOpurqfYbY6EsX4KgZUg3JYeDTKxxWCpka9se/hzosvrt8SNam+og4unjH94irRzL2d50TP&#10;sM4OpIZH7wcoVvJqGrc+2djbuHjuAsvHa/D6joDwoFSOplcP9lhN+6rSqe5lhKCmXFZtTjSiUuuU&#10;i6d8tOkRshzYuHn7liQBuTbHCiV2xgn3pcTbJLeGcZrKazWIZUW2GX9RzaLtiw7Cot+84wIt2+ji&#10;zLXlZGY54rl+cwYX0oiBYhdIPuDLxFQfd7rgchUE2q1BXRt5mCNtTz25UrfJpIHjK7DprgcLYDjJ&#10;3i4+yAFlz/o1v4GKJrEzyRmeIZtvT/kmBhmhPDkJW8Pr1JAIM2joPGysR7KolnqQmfUWBeexjlMC&#10;CAK2r0ZjtkUz2dohfscSMoKe2lJRSvbzn38xy4a99c4VK/HBuR7TR776iF4/KJblfypbQYx78Sct&#10;0VU1Wk3BnP4eyXqy8axtRvmjjz7wO+4coOr6V19u/N7/4V+Ub3Ey2SkKqS1Nz2lUiBtKFeZJVChS&#10;cecSFF4phAKMYZashACDHWgQryO6gved0neV2VHVvb8XntrZTtnlv0dPqoXt1Jvuj40NNrBZp4yk&#10;VBe/c8JZaalITaZK1cBU4qoACx8t3z/6+sPxLeTMV2tG88ptuAqS34Y9hw+FQPfM6dLWHCY0Z43U&#10;8BjTQo0DKpMQsBQBIH7SFA3H+UuE7dlUs7RsxrWaAhhJsRh0Ca5bZ5O7sMdOOPVHjevwiaPHnc9s&#10;VhHIKJx6ZdXPcYsnyPYtO84BoEEnQ8ASGcxOwSlyEEkbAdMM4S5YetoJ7efL75wFnF+7ctMr2HDG&#10;Ly9KqbfnJ5QoXE3aUh/JyXLa/E5Ei9WcCuQEvlzJqTymkVIbHOveEnEF5oBnG91r6rjjWY1gn3t5&#10;PCPgdoHN33Vh8SyjN1VBs0/duXvHizvybG883cbjEJW86LltgCkkGFcqHMU1a/qWtE7IYrnBw4dU&#10;YxfoKkbENNinOOHZaj546fIl8+itvX9Se8KISdEwozIzDoiHDxxiACHBHs81RqwDGOHEDh1GT7gF&#10;ClmwaA0lO4sd2ZcvXV70pLngc4M2HTVSRs41r+QDMb0BsCoMiUXrxBUNWqlAH8yZ/LPhK4fQv31j&#10;V6fgaWc6aUY+0pSBS2OMJppMCSrxZUkUnpqQpnU+iGtVClmxuFj+UwcE9xeanjmn7O64NfHVF1/Y&#10;WdWXH5W4r6tmvQtQ6SqLSsWFXyXXzP/zaKiPkrOx++o50K8+MCfZSggsuqbBnFBaSj082OT6p5Mj&#10;IMM7tOhev9t48Ur0rsqfEmuph0mF1/Ji8tcJv1bctH+jTGZDLclevsK8IGbwShX4Grj3KboRFagi&#10;ZWmBtYXrk13X16gYLyxsP7bLSaNPwnaq1MoS1FnGNtFzqWzwAT2GTUQ1cuUVR0GoWLG+miVw+CBL&#10;lcHLAgJBwlPOO5IcG9PtpJE8ZnX5DOvBbfXYgzHX/HioQdWWWA22TGtgMBF/4GXyernTkySwGusL&#10;tqSWnQFT9h1wZYa5dAZkDoJArBJoFW4VxqdK8vjJtQ+umY6qOZONolELBopzEnAj9WR1Hjli6Ydu&#10;TNeaoeHx+HX5LIAUZAppOMG3bt4UfUwxbjXK7lgFS6H+fmd++H0mMnKsR3Uv9taFnMyUvj788ENa&#10;2AZ/MX4rKpt8+3f6LqEkZkbElVbvm1c3bt70V/tXaMQnsLGGuozZ+761fDn8VYU6agHexUDVcirj&#10;zzIHN3qLRKIKbjkq8W2mmnGDjarqY5g2A1Uz/zIqWb9yznv7uBi2LcO7jLmfA2XmASKMGcPVAM40&#10;sWasjrvbiZ58Xqo+mNVllqB+31spCzXtznI7hvz8/e9/309M8R/8wR8Yn2mOVAi/NpEXk1eyT6Yg&#10;Xv4ndcri6ik9tSMGpAwNnOReamDMl78GnfD5pJvEYcep4bUgvGbucYhhGowVt8ySXqRlj2Q9hLOc&#10;Ou0Jsj+juRRYMk3Lh8g0BYujT+0PMYpG5b8Usfzp0KcDtob8XDU+1036W4tu9SytrsfmS8gjAqGX&#10;MDFMjuDyojopp0MFq7Uk4IZBWvdGW9iALGworHMSiBOihjm6t2RjlSFTSezuuYwjLzSQ2e7zp/oL&#10;P+WOC84k2BSNTx8LLtoL1CZmkPw91WFW5ejhCi9sFvdnG/YOHn6+b/+pSx/87h//4q//3d8X0tSS&#10;Hdf94LsrZ49+78q5y+fOHNna//t/7x/cefjyLeoNbthgrJfOn/rLf/HXrn/1+V1CI45+ZeJyyNvb&#10;P7h8dvv1k4O7j1Oo17avxneEOg9fuXxRAREXVJrzMLGTYZUQcbt04SJAkA9w7MS2Ydysg2jEGysw&#10;7j7Y5a32d7K10RD6HZ0hdbfDcqELvGO4jFtcai2ts1pth3y4Mi2EMeKvGcbVSYZDnCEafR0zzv1w&#10;Cx8b2lLEMJ82/6Zg/AfBZ5vG+il2ndK+cphO+eMqWDKMHm+d+6aj8yaEXhr8qYOb424BXLp8wYLh&#10;J1mfFy6ed80Cy7eUnKq+csc5RGiQPga9KRbn9EWa31Dv17OxTsD1qKmVIvue0nl7Py+eY4Mb5uBw&#10;l2GSd+KLI86cFaAcpuL76MnLR4+egPdOHT12CcSTH733/NXewycv6J5ZtW83QmapGtUINe2TJ25d&#10;Y/lDR0zccIVyNUawKdpARLh6Lkftdx4VaKlCMV9vazk9BSpBaYxhbxhQVVMNmDjpcfQoZ5S9am4x&#10;ErhkuEdJDY3GaiZrgA9nhk2dQJzGl3IXw/ezhfOX9OodFH7cTas4J8rRXwZmSBMrD+MZOEGAvDZu&#10;tOd0H3wlEagtelEJZriv42yYh5Ulsw3yYzWEdVSf4FClHCxfYQbdymO4bIZ34pO255QfWwyWlrVn&#10;oOTuKvca8v+wZBJ8G1JJLC3r2WrxlWLanN+IHTnG01PezwvDSslWkeXDNQjQNrp8da+qtM37ipLi&#10;y9SE1ESILWt46tWbgkLC0pimr9gh9y8XzEgOV1CRGF+OSe9Mt/H4sd7UFNy9e8esOnoUZM7hkgxJ&#10;tQN/+9/4F7Bvp8/xSX2OLU10SevbZWuNl6dSLTvQzoJOnmISFjkHhyWJmKT09e2lGeX8VFavDPUI&#10;8DsGyl/GWayX3CKvl9eeXqk1ltlTV3fSIW0eErWRfayUs7qf5d0q8BUMeRnApIOm8OZdEznhSNJV&#10;dTSb+stpxxHL2eyXFJMKrLnh/lFKHV4pqmY4dE7YRL0dSyutt3jeCc1nKwqTYi6aKOyIPvy+jmwO&#10;lz66Eu6jGVBjnOEpxUnLsZYxP3tG6FnmYYP/GhHFu1ooywt3aIk6hjuR8KuNNQFh7+thRlWsdLN7&#10;+wzYXjC4mKwL8y7dPLAff3qV+q0IxxOZHYushgkoQ9tHgCu8N/MDNfCorMlKCzBAg0z41jaEKfJb&#10;LM3Q7imLslgTBJvOTnFsiqlnDMz1jFmGL7bJXGeodLPcRwRZECu8nuIHOlH5kbW5GPe8ehgp7OnJ&#10;YPZdBJHWkxvAYKcyqrQKAjCXKrGh4EG2JLhK3Ky9ff5tWsvvcKoKLKcXUCkFaWwBs+y0EqnXe1K9&#10;GDHgAcvw5o07giBFY2fOn4E5yad3hqaVofbxsccGOhd3vSw1LOsIQawXjbmAahxLrkSLGelZ2THP&#10;YCNZTiWRhAQja/joMSG1+05ETvtpHz1NvDvhBPYaT0YgoaaZW44iTP0TaMmq1u90A7UUIKSpIi8u&#10;LUO8NqbA7LAaFhjLa6VV6nrEznpxjyzNzr19B95evirmLVHwzfXrHbfRW7lxJRhbsxVrhcdbigZT&#10;W+e66CQYOvmXVnhqOJZ0wgL4USO0PRB+SmjmIoR1LEfcwvZd4nseydMKqx4/f/1i+sW35IZfUiAy&#10;5Fa7RB9bHgXT7+tyg8M1FYxJ2eV5Ryoo0ap9QSWJLED0wulIuPywudBBlK3RjdlzOC3ja2EWpahJ&#10;AyxBueJPljYx10MUnEa3YxD7bIOb2JrfPV83mrKQRd20C3yiVjmc+KGcdbpO+x0elbkpvS6NRgZt&#10;mpb4fN1PqvuqkHTgqEOrm0qK3tCvp09Iwaxiwt5hS+4+0TaHx727d8vLz4IppxHK6TMbJYu0rZj0&#10;cuk1wGG4wEsAhPdiRVcudHmRDODku6pp9vFJC+PBC3gkRqrNfS/AMcXrcP3p06rQNndEVGPzrhc3&#10;PkZHRrMYJrGvTbY/Iv7QYpYH5qj44INrN27eYIim5LChyCYq6tg+YhSXJEYJjYhwdTlLjjqdTDQJ&#10;p3tWdC0eTztnG8HiRjjvvw5FYUkMQUFOOTErqUwsW5rKQJ28p3X5DMvU0iiG0T/76HASAvv9mcvv&#10;kZLCrXxcQPhWa4dJRTiGN+A+hq5aSlcbKVv3msPrXNQ4JeCV7oSq1MH6AKivaGg4yWVm0xpYPAGV&#10;bEkLbP5jv/VbbOZXX331n/3e77E5LuWCi6ddlLJxAGjFf+IcTlY8XbsVzIhihqsV66+HCJiKtlC6&#10;PpRyScMNv6w67e33QqWiGmWoq1EyQfnxd0YBITDOfXNwzDUN31EvmOMo3VWbqJLysa5WkR8vsC4+&#10;ekTbIEgy9BHVuoVcH+lhHzR3b/ZvveW9r+0wJVIUzLVdLu/rYyVv0/qPEDWp0TbRKokVKLIDi6LD&#10;J1jFaJEgVrw3RsyOWFpnltPyxZfAw4TZSYqWIqZr+g6a22ns7IXB8iXJLmhHe+/eAzPy/OWL+zsP&#10;Tdn2hDRYrPFz4K2M39nzxy9c/c/++Bd/4z/+B7t7emHWZvj4oXeXTh3+1U+vfvLhtdNHt3/7t//O&#10;zfvP3+4/duToCVG9obh49sRf+sf+AuLZDm97/+aT568e7jxXvPPDa5f2Ht7aeHz/1fSnTj+dQQun&#10;4+15l3dcL4W5uK5cCgkEXXoAz06c46eObmPUHp4GGNVktqGch6E7U+fm0AyOkaZGxDh4GNEx9LOm&#10;NNXYZOU4+iVLq1dZ7A9juziNU9q3OsulsenkXY7mcP656c73Kkv9KyO2KMRhwdM7dS2EqsuqdYxb&#10;7vOnz55xcZd1o0zi9CIrIQD4UIVCLfPbbx0pghYmhbuSPtO+PfpsU1GlTmPfHHRqwXU/e8FDs07K&#10;qz96glgH1gYpOnZHsC57M6jcag5B/UIWJAjAs7F7dSKOvqF7NRFvLgFESeTGERbV5AdSuCfFeFlu&#10;3KoQbu2+uffo6cbmkQ3+/d6GrCblMe2S41wYvTrFlCByAs4C5iw9Xx2ZMoDwhcrYqpK2e2oT8jwp&#10;pmW3ueUDHMBtW97ggyByVE9mQaTXW+8XxoQI7IWzO9ZFAXNKxiyICJ3zrSFPupHms2qyAUAzb1Gm&#10;U9wtO1LSo7osG4QnvDzDgabz1wsz31KoYiE9BzsjIrI3K+m3slPRmFo72wyh22kLjOBfP3u+I55C&#10;ilOpyvvwolaumzb1W9i/i41C+YnsZ+RP2J3UhXPK63ND9Pr0yUXat5AmeKkYZJgfxWAjBlb9xdCe&#10;NbpIlSq4/OHDnOrsXSVJscnxvcdLfLWLhMlIZquHTTdI8GQLpoo4xRq3mJwkgxnDSxGaypcWcAzn&#10;3eNTE2XtPX7ySE5MrEsH3NwucnvBuDtGDyGQwGAyaMgRow32H/2b/yL9kO6tFu8Y6Q8lsErNXpL3&#10;DdsJQE3kJMq1hGC10ZVwWCVOVvPBK7K7QDtDfKr1hNEZ5TSN5+WpSzTUyTz6wcMOuQP7l0DHSBvs&#10;2oQXLymmFOSkBOd9Xd+7cSttVKf75UuXrAaDFhNjSH5ljUYFInFJaMDoQQFTl2jb1atXjQ4nFUnD&#10;aY6uc37o3bOempKV8+mEGd+I37YoVRE8huQadNec7av10jATVlrJwcOyBJ9P3cuCHsNxJ51irQ50&#10;i8ScZKovxl7q9HKB9y3tTP+Uy+cuxE+1biZ99GeGL0wutHcqZN6949A7/R1XS7/BqRHoEiRfHtmM&#10;SGpXARU8eWQyj/6XkwHeG3LFMTGqf+QBMl4uOmV/kuzTDbrKEGTfZ6yAYXFH6zKweUg1zsEp41Pp&#10;NcLNTavIPiW62EoRom6TsVpY5nSRi7DkjqkGDbLu907kVacv5BsFPHcp65JbUOVPck9TkjjNN5ay&#10;XFGr8alwHEC16oznLF+KAmG6uy/EwHl70yAogseEpi5leOo+FqnVxt5kYn7x2ZfXr3+NUvfxJx99&#10;/wef2v92CAGTjNFL1R2HxerWSnpyQrU3ewbEeWNdWW/iGWVzTDmDI6SRKfIYdX4MUn1TZcW+fQ9q&#10;C/jIErp89dqZs+eFgi4EScU++fr6Vz4JRvL7M8n61293FIk8gRYHWCE5cS45shW7FXIgmynOSzp2&#10;8hIvHI6cbwfZg4c7lDZ3dh7KxorKFB+TE5GtEyuWwZkaxITma+Ga9xSnSvswSTBxaV7dngyN/Z9n&#10;P00vWl/jg4eN5dPnaY3IrOmr9ar1P5krB096MdElDxygM3cf5ZfVGNivkKaooyLmKbh6effO7eGQ&#10;J9RjzZQsEtlIwUdNbhqPHjl8XuO0bRAAYdAWoWepsKdIrGXvkze+vWk6PKKcrZvWp2L/PierwMya&#10;zOSlXZuQevij/RggB+SrkGP2lD1udqblVMIbgZRWiNPOsHPmWDaxvFsYn8lgVyTN64o+Pkh5IPrs&#10;6EUpBDGyLYF5/iqnd6iu7RJNrErdJHLnWpONk2qBdMlCH7wNU6mqwS08vLjYI02mIvWwaPp6pCTq&#10;+97u5daHxVJaizzpr+Vgtyq3Wyph5mDACOGKkEa+K230ESwiKR5b2S6GpPi6zeusRQpYeISZGpuQ&#10;nqGHjV5VDny/SGyJ5ISEFdKEkGF9YJdNSrkiGY9XvYPqEbUl08lkrRaHt4Pq8pVLdSWY5LCX8rJu&#10;LQBeveEHx6mVtX/1zMtQlNbL003vW2W1+ZF/qwXHlC21TmIEFFI4C5bCe+BkAFYFRXqDhECbuFGV&#10;8EAlQ6euwpn1Z6eyh7RCmE3oned33hYzBKGBV7B/eY3mwlo65Os8i1ngoWCJm6kn3AphMVZC3A8/&#10;/MggGJOf/vSngTVlkKKfrwnKGxpZrrCvqZ0bfcCSM4uvuyRSInNPQy2pTgMmGcKxFn3VGGACgEna&#10;1BHZXAwneaKLYsMIJyFuq3R7PAPWaWCsUigrgLRPlxZIsiKb5UUHZYt/1/jD/2OVv1wbysBK4s1J&#10;mrfFBsLxskcjXloiy9get5UOJo43/Vs9mPWQWMi29HKSUMNioF4DoQusXTmc9FCGK2WFuK8xHOCg&#10;Pg1+6GiaCoESGUvVa6gpWguAtKWtAteqNDtEQeQUgy/RzNZAo6zV9yGN7K6zaaofbeHq0bcOnfvg&#10;4+MXrvzDn3z1H/3eH+2+2xSj22NHt/YunTr4l3/th3/uB5/qUfMf/P/+5jd3n716RzxAXpfO77tz&#10;Z47/4/+53yRNrNOjnrePn78kRrV1aPvTi2f2Ht7YfP6IaKJBtuxjQOTwOJgsZj/dT3aSWyfnpR0K&#10;4cUsKU6UBM72IVn0lchazLEhj71Lb91P9nKCDfKU07TGV5ZssjpN0xirAF+jF/dhYJ0+X3qntOc4&#10;OI1/UPRkwCr/2KvL2fAzcb9L6VhOPr/yY6waE8sAltYbCeCljlUVjcZNZPr5aZOlWWjXqAwTXt+9&#10;e4+US8pdyCZoh9Ms0pgjp9QmhRFbxavl4Q9gqJ6r2w/2jUqjTaVZL8Hin332eaz+PYJ7Mm+B2gbB&#10;EsUEG9C9Vm9LPDAGx6HDyTu98lfb9pHSv3dKZ7ckqfTDPohkf9YhGhKzsUt//+6jdwcOKWfSjpO4&#10;A84CAcpJneI3pnUG9TBEbhFC+oKqOxq2FtdNSjAivtz0kEkPffd93LiA+7hQsa1Y95ccAENk4ByD&#10;kyWp2LVoNcsG+3hjWp0aLCenaHX9GvplVdadljC+yAsBUzZwlke7WKwtDRut+WH/Ztm8+PxT0NIc&#10;ds64lV4L9J8OLAv+cH0H5RCD8xZj3NR+lxGRN+M57EjU+KGda8HyarEfOgJGe0NV4SRncFis56Q1&#10;jJtztqZzqtEgm23qjI9JDXeuL3O72DGb0Z5fXPpZn2VcK7acnT70+H5NuWYo4YLjk/tSyo/RUTMr&#10;yZa49P7NvEw4pOKj038aUea8lft9u3fr9u0xqJlEMyUZY5eNcsYLawy77IMPrwG0F7d3FNjqOydN&#10;+lUNFVjInHBh8MZ/+r/9V/l8/gSlHqJFrRKcLD/96c9YDT4qdCqwDZG1rmr9chgs5zVa4nQSdXLY&#10;WiCqaojfRSCenIME8ssrivTOnSuzmtMVhYAd7sxIPCeCk1FwJtnGk8bqwMPZYKOd3NOF8Dgjlljb&#10;aH4bUOulDObRYz5m+TYB5QcklGr5DFQXZdF1jayilezxbS6FNRc3RsPZg5XxQERmPYHBOnc9FZKV&#10;3oW4hqZttAc2Jg5TGgHwmM6Y5e8qbsu3noh/rEDp/irPAikTBF3BayQEav2A7WfyGNyX99rEThGD&#10;VvZ2H2L049U70jUHDc1ft0T8wfA6H41t6GwY12GEBO9rtRmlZeneQ9IjYhMAYKVOq2n+pbEFSYro&#10;PPmlS5cVQ1u4pskZXfNpix2pmsRQBQl1+3if5ZgoKCczj/cdoD/XLcRCO97Tq5nx6IyNsd48ODLw&#10;8f1EtkNcibO0tIxK6CBTUp9Lxu2NIz97F9G0aNCKnIuUMTf4A7d3YA93bm6YiR8RsGlDPoyesAuD&#10;lFdW0/pQpfIPbxqxQOWRHIi4Qotm05DyYjWQwYZ/ePvm3S+/+gqS9P3vf3L5yoXpbQPxSnuKNKUF&#10;08pp8Pexgfaqv+Ic0+K08K59cFUmly8hwSUiSSVWg/PtOvV6VFCQAmK3l84TliuR45x5DM4imr5o&#10;9cH9e/YjA8cjxQljjh+o5X7yzBL5o3/0RwK2X/6lX7508QJYXQrCqrl+/XPjxlTZgSZQfsa7PHxI&#10;PJAqPEDqkRH+1V/91XNnTncwBlIEQyX5gZaWePe7I0ePc+asBHaqWKT68m1daVB2GEAD6UBcScjo&#10;DbsvcljTNHsnsyehav1bn/C34oohalt9XjY2dljTG3lYCJvZLVM7kXdgMxMc0TRNXvx726r0+rQt&#10;4mhycYcd5Jh5iZ9+9hTWnI2Px1Ui1BSv7ofIex7b4OM/379fmvHqlSs2+4T2b3Fk6zNgNKftlSNd&#10;1OqIsQ/ev7smoVFyq3dUADBYQfvRjcxjSZLNrVSb+bkvCOZy2StVd+thMCatLm52CrKVLqFJS5mH&#10;IeBxqjxPXPYCvIOffvop+oFrh63MfgFpuZdcHws7TAY2IWVkY8iFtcivXr0s+3H6VCNjFLmkycLW&#10;/Xb4sZFyO3pTQr8HWtK34ZMhPb9R36n7YUdyAtYbH374QZGDmtenL0hnHzqMdvVGHUINhd7u4Uz+&#10;1b/6V5hECUaBJfyI8KQZcV/FOYvxZdvWawjiu3lQv3BJ0LVhB+VpS072m9BqPgdvZixVrm/wsMYv&#10;2JysVhTWU4p8EN9tk9mYkeimHgAjKC0WR9owBlHtix/C7IXEibM1YMxCMyLUjlW+OwSDmiNzegQI&#10;iw7sP4cI0ER0zjLbFMwCgQRPqF9dOlE2oDqJ3RSWp1FKiPUALhjLNQhymuCR+2Q4zugapWodxCDS&#10;r9A/SsmrFxT8lgB6vBHumNZJI5HipbxL2xAdauqaGCd3X/S58QDzFv2wGCY3Y+p9pw4wapUePjs7&#10;lnGVydvptXi25cLahlNOGSs7UZyp2npPEtvcZHqCqAhvBAyPqmsqkbGtHP9coqmXTYbWdWxVVp0l&#10;mHAuCZwVVChJEk3FL5hEWCL9w84dqQA04OC4UQzZxA44fkLbjzMGRJe6QdOTDRxmfJY5n34ACOOT&#10;GaS1M8MdshbBKRCMrajLfQL6e+iCxsKQKpCz8ZfS63fuTgBtdYOFZ112xM8NgPAVHipGqkJHMRnM&#10;ieIZGvyt23cdudzeg0cOXbp0wf5EJrJ3knYFNr/bv8vr3D7xoy9u/sFPvtx3aNsqtwK2N99+dPH4&#10;X/n1X/7kg6vg4r/7d/6TG/ecZ3zo0A1DevH8yX/2v/xPP3x074sbt766dXdP1aJNcWj74tHNjce3&#10;Dr7ccSym4ZFubFoxuZsjJS+kQY6086fp5yNJ+DppzmQZekvXKNmS/jyydWAUuY5gu2w1iuZUJuSb&#10;VqfagmCnOMedJrVw2M9DMuZjGbKiMx25g+W4huy9oFTLadyM4q7lhwyxMG2V9/GS+DxULpUUO9S4&#10;T0frnAebR92dS4VEPHlqjZlHh0u5NBbPbE7vqbAqGPHozU4Wd9kBb5WsMHLaEBlY3YS/bE8mSyoe&#10;CgeYcsp8/sXnnrTO2dSEU2wvjxqbYF7KQ1tDESxrMDKy6dPeEG7z7MnDsEqKWG/fXYESHk8k69hh&#10;SYp9UmZv3h24fvOuRpwHjxzbOnSU9DnHV6w4vKFYJd7FepsQpXsp4uH3R+yOVUX0Py0TT+JgTZCy&#10;P5SbCC+O+lXANu7bXIRPEt3glRx6In/HjqaF/S6lX6b1fau3abw+wiE55Qy7jBSDIbi145A+LPgo&#10;o9NCMCradrpkVVCHxSwhn35L7SnnqGaRS8wzdsBQOn3QgNsXRh6hw595TakFVc1Y6eyCw1a8EaWl&#10;oIJJ2EWa8EPmy/suUImPaoy54QxBDXAxLQ7VSdMid3KOw+WECkDJnA31pjzhYNOOnpW4trVnYB3C&#10;1YsmHanY1bCX+90P5TSe8zzB/d7JW0+NYsiLI8C3KkQcDdJBA4KHTLy/3H9YxQRLGxj64tnpk9uX&#10;LpzWMGeWcV19dMWxjBwKN2/e/sXnX8Q5zz5tMoeToq7nZlvg//Y//+dnG6S1KiY02dx1R744e3Qk&#10;j6L7Mr5M55QNlayYEppOHTdz+ymhCbkxxJ4JmTtPdBgXhsB6mo5ytfSeDGwE7rCsCWEXT2BtRHGI&#10;DTbndGYd9VVOfvEWJjnTZl7F09aEBVpBZIJxx8WCSehOJrHYeup0V4PQE8e0rY187Hmnmpw3rwiE&#10;OxerzSNUeSwXcfwoiwmpra3S0yeT8KVxBP16yD8wi/DrIMMR3RsYsZxMXuVoVUOwgIUYdPG1Znqm&#10;AEvECe4hvxYkZpm04LLmsRBYhKaDEuUq1DHi42YZKD8p/1Bq+IXXpr8/ez6oY6gpT3hO3yWaj8/6&#10;CD/AXa6oaYRrFlVgeSoCDWu3Z66AdTU+G7HjmYVo38PMtnMm2YhURmgrdSn2x6CxlZwNz9j4QyQX&#10;eMj9OHhIjYSFvZAAS2qgoCgu3ykpKKjA3a/XjcN/+FQVeA1PYUD71N+9SL6UZWbGx24uofe8muZ9&#10;RPasGSe7ry+w2boyTQv+NOwziSABzj0MoLSpEhtAFQdMKrwm06/eXLp0/uq1K0yr65lQnBxzMAz4&#10;IjRLLj3Bt3GBgqmqLBIbn56HZYLbyWQmZPvdJR3vpSsSNJnUL6+dgeH7OmXbGhsbNbxXfjMdxK2u&#10;Nu+BLaUuBGX8Ef/+s59/JqbmhlpYkXDCOJnRe2tbCDutZCVthpf/LXR0tNMSvXb1wx/+0g/ZIcnY&#10;rjmymMZIsSzn19/Onr8gpWNfCGzwJS5fVB97ip/gZOZCGB//OHURyU+Z9AsXL3CVUnF4/pz/N/IJ&#10;Gfjbt25XrTie2qQZo0aYcpQXu8Xj5ei0K8POHb+D0qIXlyb1vtZnBnS6zZAK/Plnv+CKGKdzZ08R&#10;rN97/UILQsvddkum9tDBaSmQbhvc8c6de/B+w/tLP/jB8Pize4vSkzai2x06JJJUucbjAuPJt3hU&#10;XmP5rqk9UzEVGjno18pyzMFKnK2MKP/p629uWCScXVO8dLfGkPKDnzH+ZjARtml+any9CC9tbfMp&#10;xzrHAcaMye+XeLHU8mNrsz32tMSRk7JKLKwG9IOJ2URZkoL+s3aMp/m6f6+U9apcqhRtSuN4eM6A&#10;S5cu+aGP1UgxccyIalaF96p9kJT6/YeXLl9jVtle/drEQkyHHfTpJ5+W/U/z0BMWqExZixRoRUWD&#10;XGj28i28nM3TtZpZsHk9czozY9sXE8/g8dWn+7uvdBiKbBtRJLFpN+Sp6tF+8qTFMzwiSTDVgI/G&#10;FBwMCR6H3/KofrJyfHutnRuII6574xA50mSMikbLqS9SK26NWXKJy1U1V6p9ShDlHyrqsA6t51Ct&#10;Tanmx6fOnThyDGNz9aeqVD0NmOlMtSpqUmyrhLdEIkx66nqjI753qQ+8232twpxp6kCMTzmkiHKG&#10;017ML3tkArb1sHVRXMnhEizf5dgXDcPH/FvFS9WzPveOiHOug+7li9XRviYfFGXc4eIhZbm7xQgS&#10;TrV3QMMYosiBHSKj6+CHxr3uKPIJ8ZoVLgY5T9qwDw9jgkHj6yTImQBGjAaVixF6V1nweA4bwuNJ&#10;RvJBy8NPTUsK+4aHyxozYqc6pYXlrRYTy8+LizFZmjDaCvk4jiEqq2QZcpATaBmo69AEkLhOha9D&#10;I52aWMO1ePYrF+EdhdklokG8HXzObQmX/efOXSCm8+Dh/c8/+0zjqlOV1myXyUAxcfVpIhK96ocz&#10;AAD/9ElEQVRDPYUoDXAf1b33wKFHL988fbPxR59d/wc//mKXeLqfajJ29MDHF49/euXstQtnjx3a&#10;+p3f+b0HT9+93DgmE2CjG4wLZ4//5/+pv6IY9tt7D7++c1/0ps/K5qEj104fPvHu6fF3z9nYE/AU&#10;wUzFt0f5VSwATiAlXqUNbCxG4eV0b6MG8C8vXrjYqaF089lzkWHongwnFHkoeSO9XnX+gu2nlKvz&#10;vTkqK1JuVkS4feKkg7xTedbSUHqqWzCAJnqJuYfvtW7qA1GpRr1xJeRTM8vkvqnk2MSZwnKJ4+H4&#10;Ze/ZR9PuM20bohSerUmcJrlsn40WZmrBV3X9hC+eJybVOeWULQMK1Nja+V3v27BO+NykBGaNAFcG&#10;4QleJYeHRAHGzYa7cJyENPKfVvEEEiMqatXkBXTKd+hPYNzvNoym8Xhfb9692tu4gGSNPA1nefvq&#10;tKQI0vjrfTfvPlRpo1O3RA1LePXSJctJLNHmrZTrNdtq1Gaf1gJoEYUsRS8+JbdQ+G5swFbbjAmx&#10;xl6FigZJgNDJQxfnQM+rO33N+RheEshbqv8BzZEYlpVU5J2ueMnplBCRfbEPV20SlZq/jeJUudw5&#10;J8Ykok0OWJFoUHkCn5zMTBam9C+T9I5vk2JQfsEe/h6feT2bmLoijnCfqQVYvOumoQAZpzcFIKkb&#10;L19F0FTsTNfBhIytJUr5U6/fvhrWTPmnXHdY74hCOKCyeBzX6Vg1EEzcmSQfpkJpvN/Afb6QlcnV&#10;mRisJhDDoNvk0oxLn2sZxgSeHllVRnTKU6PAhRhGtqfa5Smm1/Z0W1nsVbcAxRza3Dt6OIwenj5f&#10;BEGe4Kehy5g7k5Z0eKfKe6HmYVoq7dvY+L//L/45xV6h1K/SEuF8TFTNl6KZU2uXlfEcrkelMleu&#10;Xl15Fc/q9oU0FVpVVjsM71eKKY2R73EkLBTz7Z0dS8u6DcRFPjjAe1zj7KMbUbSEhs4kJf4wqGHG&#10;NZA4esryn6o+rHZw8qqLAl6lbIfZe5bLoP4SwAh2ykX247osVQMrqHlvbg6lvPicrFlBuQGcChCF&#10;+xHbSs4m25rCjFqLJ48dA+3ViU0Ts45UNqkxD8kQWDXe3Vf8hKgOmbzpZ7+occ2PCKGjsRzrkoJp&#10;syUXUtGV2tkDtjonA01FGmq5WRYQjv6EBqk2L0HXdcR63zblLKywyhPymIWRyZiOdfAdXrj15ytR&#10;LYhyIl4Hv1b9tlxPV0n8e2CKgKWoQdTn0NCtkvfJnKoAB4pO2cxenYaDJWAp8IIgHByHDmsGUvlm&#10;fd8KmQqLR8d5sj1xJ8yVr1cEVXHn6EnMr4XY+Ey4xBSNJItYH6ZVcWDQJuM+GzL0qx5Lgcd8BRc3&#10;RNNurMgtYGDq2GqrFW9H4K3ZjnyLtzMqTGf9s9jGq9cuw5aEV8PhrrnHhEzv6z28FN4l/5vV48IK&#10;ODWhLzdoze/bIwxnMTMjKVmNHIU75ggNoMsfnf3yYMVvRtgTWv/Z50jPORnV3E9Uad/5T4hixnil&#10;dsfoXjAQRBp6vAn9aqZmlKayKGrNcPzefvzR97QENWaGYrrT9CLmxb/SeLALwEDY5/AS37FZPvn4&#10;Y2kXRsOVs2JuuX9D9FVnrPq7bwjC5aCdwdgMF85fsKKms2F15IlvVq9ZFnExSRxPcvZWzSoiGo+O&#10;tYqxPZjOBlzfdnYjnu5IHW7WZvfEiT/+4x8ZNIVGlA2sVutdCtEBGTreZtkAiRkHjqlRgnFKbpjZ&#10;3/j1X2coynGVS1qBulVHQGCT3/PooQHhG53J46aGV+H+ycSjgbayJbuBW/Usix0UoXv2WsxdGSy8&#10;KpbRY6+3sOCmh8da/HXmiaiQRu2cs3opPK7YcUIdLdilhK1kKyGBwYK+UTfuHDkcZ29gJ76paylq&#10;FlPlBIiRGBNJJpf0eHXsfgCMlGqO2TVSRVMlnOB1OmbDw2whgXWNFefYgcFzWuX+k2IiflDTErtD&#10;gFfm/OBBuPgkSNNNgecN71WEU+1K6otITS+5ZeU1kzV5gQiREprPTHlJBWaBgvqNjkqyH5rUgVdf&#10;jiVfk7xMUDXKi3i9EFZzLTm5+j968klHhCLfvHFjqIxkXuPahXQexL/ftcd92LfEXXEOh/sytQOR&#10;95wO3npdXCjgKxP6Vbw16eWiFwyEs+co+cmQ21SN1VBcCynnNG1xFoSUm6oS3WuvKo76UC9ojYT0&#10;zo4RWDjtVKa+V7ueopoxYkbNStCyTIlwZ09kIV9d3uR0J3YQ6PdX9a2/2AIR2yoEz1/s/J6ytGnz&#10;mtM/BJMKdW7evMXUWHh2gdGeREp0gGiBA8D53dVcYconJKv3wSqYJq9TVcxhKW5mgd70kZOnavS0&#10;GEruZaHOzu3JxQs2RQfQ1NvELa3/TK71KuPE0CG0oXiw9F26OzHrjAexCvO4SlXH0+oU8/NaXYWF&#10;F9fleTSOiZgNZg8SLo2wUhYrhikvsQVGdT4W77mCjYk34QHQ+WYSiiWFRdxoVTU7jx+AclfYNqgg&#10;S5DSDzdGN+dLF3UUOilf7OgxmG8OHr/3fO/+i71/+NOvfv9PPnuyWyW1tXL++IGPLxz94UfnPrhw&#10;nh/8O//J7919srH77ph+JPl9b/fOnj78T/0Tfwn569bDHVkaHqtCRwSoaycPfe/0wUtHMGemWdWg&#10;fsbWQWskp+cMSGv/46fPONgowOEUgpMjh/R4iWYzzaYGqqgqbIVw7zUYVV2W9+5tLaN4O1nOcPJB&#10;CkBxhIopg78/JMf0WIEhj+2CEKLA7BXKDj5daZm/Ll8oNs7TNi/43mXXQernQ7PITI1rO4e+gByy&#10;sFUC1mrpBEnkUOuzVE8cn55Hsn0BjqMxGHpraXkZ9mkoi7nX782jDF4NYSqMvHz5yrT5KRc0M9cK&#10;9MspxuZweNJGr4C64kZX84aLlbEqSDroVMbr1MkDfLXvCR7hwe0rZ8+fOXZSn2P9mZ3bu6/e3rz7&#10;gMNvrIzX40c71y5eOn3suFwtVxLvjbFSNT5l93UG85CjXVRyzNHqXBtwKkcE7UwG5js737xwskK4&#10;DAtcOznyGB3Z5PFCDOrp0zK8KAme9Al+D+YhoHCVx+TNBmukU0eDoGaAdpPc76RIK/OeWhmviVhk&#10;RYGEGIolhDuiSsdziQYqHTPbzA9hNW+geoWSbfgRdT1J82YkT4czFF901QLkU42px15/9OBRrH7d&#10;LPiXXKyqXAL6NeqdD48OVuWOrYiVnxnGY81RJjNzQMiQIzJ1g4vhvyxq8zXpFU+k8KFkRb2/t/gU&#10;flVNMAVCle9NAWdBWjm01Yy1nFIFYAOfhZ3U2yAn3HC1NqbhShL5cgFvdRmqE6PbVZINEoqXAa6y&#10;AvNGUlFKMTjVpRX/rzTdxt/9t/6FdMQLSyzrg9CjUUdVaj87Wi4wE6nZUKNvjr/36aflJdA39dJy&#10;H9u4PFrRhUHxWJYvi7+KFymVlORJJuigiKW23K+VtIq08jkYbtbccPNsiNAP69pxxoJVDOP/Hd4+&#10;PAIvMQo86+reUFUGF7na1kkYJExh9ZDKwXl7z61n/a9/9dVxnJtoQo1mObZSYIiMuyY/Z70uBHLB&#10;qx04LWMylFGYJuyuTRgb6sP8qrgWpGBnQIbqlzr7PXIbHQMYF9z618I2zJBr1y6jNDvOLOzZsGFs&#10;i01nDEcC/n0Zme0OipJpwG1A/IMAGfyPP/qA28cTJn7FhJ4jalklRg0NpqCh2p5OkaHJ8mAqw83F&#10;eSbJOB4PgsQ6flZXpvo6O4Xxi0cNubJUEyHnJtGs++Foo3EoH4o+r11TgwQzYOP2Hz/JweoCEfMI&#10;mk3bI8to9JcFHsl8O3JRa7RZMMuuGbXgQPUP0W2nM1RybyTh60qkXDKp5TLRodE107AQObtR6TLG&#10;uTgTvuVeetlZtbmLbNCEvq34L7/4XBWC/Xz5MmVbFdKdnBIkIRxladLjtx7lju7fw1yiYHjScMOH&#10;eA+nz55GxGQR8mKH38/tHkOvVOmlHMex4yfPXbh46vRZH/7JT3+mLOTjjz8agFndyCZ62NkzJ9DH&#10;qmIatSJba+qP20b2hXrKrF6GswaasuGjSF7FG4/NW586JTnO4lRkjjP8UB8CSJTz9whRlDQZSeTa&#10;FxTOT50om3Hq5LE4OBO5JYCeStjm+fOX6oEze2fAGFn+ijeCSmfQGGmEIpZltA7THrVWkJFkXbwy&#10;dQilQWvFKhDMa0taGufzhcXvetP/l9h32kR+KKrB/bAfw5jfGLqjlFrv3+Nt7igPnXxge5DZXeVm&#10;tEfYBFYJYYhxisg0Tc6+/Op6Dvd5+Y2jT549Em8W7L2mSXrC5+eA1nKuaMoJ6uCv6c3Wgb/0F3+r&#10;Kj619dVnHJ2oPgUaJ1dZkLFXBHArA0vB3gapTmOVY07JWZHwyNONozu9MqcQzsLeEjelnUhXSi4Y&#10;OS85OKCpBG9+WPtoxMoYHSM8Zk1Mvv/qlavMF1cQhlTkOaCrkUcKdHgwMHOIh9iJ/ZydOL6c0cG8&#10;aQ9kEwwXNzyJPNXV9ayuzahfg7OU3LBbv/jiy9oQaf2xmZ9akdK9u19/fd1mN+yWFsv8i88/Z+5Q&#10;v3gJPAZzGvCkjmsx5uWiKeGkTRQXCVwSJ3M76AfyPXTNlAWIWQ80o4Yh/i0CpGAS2nPVe1696n2t&#10;21VYGOQ0rtJSB4m9Rxs94e8aZwVMVFx3027QBuHSxUuW6EzWvq+vX688dH8VRFO6lmCD7e+aBGTt&#10;0Bs3bngv9tzZyi51PI/IGz9JEbNtsIAAKyGodaRKilas25cvRmoigIa7aV6ZDq85PVgqc3cLe78g&#10;YaLTBQOlslDZTNigVX3zxm3HZHjKFpm7M7hqjj+WepWpFFKOGKNbTFskPmvxzFwHnUM5aID7EO4q&#10;wvGx7338PRVNa6nW9CYS9e2VXvZrzEUNptWNMPvMKc+Gf2+cLQmL0yBXsRkyGjdJ4nHVsaTKs6Hu&#10;MQ4kg29+zHv6fLsvTuuTcdKJ06/abk9v7yUhM7n6N4Eab1774qTXRu9hQoXlpzrIDKs/uJb1GMdj&#10;Jk5IY6aD9B49WALflTuvbg0FGytqLZ1ugtQcOgolAVzTG7Ukhntcc1hVMrjoAfKVeEmyMBU+7/Ec&#10;r1PCl3utTDFK0juqd/u5C/cfaHP0MsbXBupsxZze9datG+fOKJ0ofDLjlSkfPnvvxYEbj1//vR99&#10;/nt//POnGjqb7sOHzh5998GZrX/6L/+5H37vo7e7z//W3/qPv7y1u/PyCAB6WDpvTp/Y/Kf+yd9y&#10;Ft16sPP5jVv7qHIxxhtbF4/s+61PLn586uD2Yf69ZUA9WM7cRD9hDX2Tb4YPzHMlnm2LBjkpl5X6&#10;o0GPxM/XPph2YmM7ZL9JELAMVVWNrahWthVtakYFrKimcq/90PbS8krqhwLq11QZRWmJDlQ+ZDX4&#10;7rhxaJroYbsUOuQrC6U4VU+eUSwwfUtly0Vif0w2+D3/Z9DM8orDNPH4ueuVqg4VIlNUjBrBZKxn&#10;iYUkZ9MlVwWwcqosb3ycwTIsC1wMFseTfPTRR4pJHD/+OnmRMEofszBy3LUE1fOgNEwleYLr2FHp&#10;HQUH52Fa3wrBDwNK3jx6sf/u49eM9OXTFy+cOE99vgZNRw+L/L765kaVkUmzHjQQF0+ePn7wMDDm&#10;EAI8tOX50/t377IbIldIAPMnyQaRwdtiKp7sjO4CetzR7cdg4xeYMlnOIgQpnTIkuqmCURIskbpg&#10;60Y+IS6pnaGA5cMPLqCiG8VXu0+2D1MHUVI1H4sIamtgeaTEUCHeXhH+xCm5you9YhrNkh1RyfEm&#10;GOiud1943PQsTmosz3nIt0NPaAGVuH7zmpNgThIKmIpVn+FeunwlMSVqanI4iPHmm1dvv/j8+rmz&#10;F9j8Tr24+kzBWzIAnPHaHkyzEI+a0K7UxbAkfdLBXX0ntkXcuYlgJxnksa3mlXqdTDLyasE2bM46&#10;mk7lJyw09nb0qauxsaDKeEybnYHCIp55Bd8dKCQpSC93jurYFItaeQCaB/fvF+BNEXUKLvuzwDWg&#10;nrRSOHKQeuvUAmaE7SR2g/GpPCP+VMXhG3/wb//L8bVSMsg1vHf33mrDFCdhIS5Tvzu1GXs8e54o&#10;/9RXyiiltrkU1hcRK4KoF/cTXleCpJDaqZ3y86iTvWb2OlJvJj6MylAGXqYtLq+HMY8flgMx7Xqr&#10;OBzPZALVeavF5bAtpw5n/zREey5YFCF4Cx/4+c9/8Yd/+Ed6EYgxPvzwGqzLoW7QGXeDEXhQZbwb&#10;lUpudBR538ePpLJFM+e9OLJTAVw0NMVXfPqPPvq4NHE1bW+RfBTAsTEMlZMpGfgD8ViidZ7E/ORl&#10;crjUopTitOxyv+QENmpq4UyZ7NaWAhVz4AMP7j/ixHiGK5ev/Pqv/4WYVm9sdbpeD0FStmNdTYYo&#10;yS4QYn+kYy4ZkJMnrly9wqB5NR1IWI1PPvme5ABI2AKwXDq1QwgwyPdt7WcWZWmR+GuUpsBGbYNB&#10;mzzNqwFE92xyBteRw+t15VVgPey1pxZZLvbRFEitVI8tAGDWOcpyegZWGW4yYU/w7KMSSU/Fh8p2&#10;77PSSqMBrIcNbFqNuV7d1tVv/PpvTLYEzS00xSgJ+nnkHKYkQZN1xwFTuObUbAd9+eWX9hjLZpB5&#10;oaOkGjM4di/KQg+27R1v3b4jYOOLq6qyGH7x2S/SOZYPqOnvdC7LyiCtarJ+DDSmEP82eYyN/XI0&#10;Z89d0OTeDrEHf/CD70fBLRJWHn2EFMWrl08tYEfQQ/yD5xTJa63I1wEZUgK4dOE8f9OP2quQ0f1t&#10;2mRYsr/1PDx7+pif+erX39z68vq3L98YHG9y0iMhE92+deP82dOffu/jDz+4fL6Q5iiMI88/dei3&#10;VpB9sSjsLdjhb+TNj+s2vFuOuCD55BiLTsBsqE5nz7mqLWzJGRoJjAvmkmCgiX9V64BICBqJPHy4&#10;vJah/3XsmQXjdPbs+WlPVh8x9WUKk27fuuebk4aCv2qOVrzqwPP5wXqyTeIZNy0+HXloM2wyLl2+&#10;bBZcTLBQucUojviKNeb36aVTB3EX/+wXn927d+f73/9UA5Yqc+rrykWbQqu3ZG1wzxJaM+lt5TpK&#10;1SFqfLiYyfUXHY9KiLiI4JNNkhx4aXeT6PvjP/mJtWmyiPFzwSuxm1wTYHZyO5EnJzqq4WNyeSpP&#10;NKfa3T1/9pwCekAByoqNNu0m3jNgwecWkim4du3D4zMLVpFyRFv14sXzLINn9ki2lXfn0VZhf+QI&#10;GtvS13fML1FU4/ajH/24utzTZ53ENsvIn4RpeX2DUAx56KDWQBcvXfjo4++ZLG2XrQnpYwbdW5j1&#10;8JQkEzsImQum7DyK4cVLQ4wUpdsFRfL8c4/BLDtKzIUBWSnfWkjEX0LhO2ckhtMSiav8DLRMckl/&#10;koPT3XVSoBwUD197zZFQMx2iaEvCv1v45mNlMOJpDKrP9rJMQojzFy5Zc8MSTI27PO0wRtLP3n3h&#10;7va5P7WOKrdNZnBRz4N4fezJ45ejXTZ81NHSqQzdKeOpXogn66B3qthbkVLFIeM9fP8H33dGMsgG&#10;iciSWEml/oCUb766/rVfrlIzzQF3lyhOIrZTyDdZhRIQFVqodt19oxsgF8E56hR3rEpSWWlWEQPC&#10;Dy4HpavMdmXErp/z2hmcsJ5BzRs4dlSdWA6HmRjVEA85RO94X+UfuSfBsU0Tl8/vk9BOHt3XIweG&#10;sDW2UaPTBYmgb0g8voh5IJf9dP8hNWWQlCM/f3Hzxk3vUU5sxBudEUyUS5ni4jStpN2F0rz9uC+C&#10;pX8NOyyYyXsL8x7WdwRXs7O5+b1PPp6gMYZcztHALab+jnrfDaJMXAZZDrzcTvwBy1qZ3i7vX4tx&#10;apCKop4+sVKOHT+CfRpRhCQUU+ZF5Fe1Hsehf/hA1fTUx72Qni6rduT8842Tv/vHX/z27/3R3/vR&#10;F5rKcwNTPT30+szhV//8f/O/8k/85b/4+vnTf+ff+ff/8Ce37zxWiREqaf5OHTvw1/7qr2nwc//J&#10;s2/u3o/mZG/tF9Js/MVPLnxwTNnD1pGDIP8X2orIWzBHDuJRp9SY6LyaBdaImwI1wI5YeqnmzhFm&#10;k3pfh8IgsAcvXb4YEWEk+6bcdGppap/N/R5ECfVrIDlv3AIedaUBLQvC/aHE1/hw61daUhW+Z/w7&#10;+EZOtjTOBCp8C59PhNaqk6xOuin0zfVqbj71uitkyg8ZJv9Uh0cScUwXrA7vx2+TalupBvQ5DVuS&#10;1I+gFSD+HiBYGOsg6DX98yIVXRRxPqtPKLGz0ZdKLCpBjimgnWo968oaHhYJsC4B9AkejCgNtLI0&#10;j19tPXi+7+ef3Ty2dez04dPSY4qpLly+pAriD//kRydPnxXShHy/fXfhxKkj+w4o8rOCiSvj+z7e&#10;4aMf9J7ePCKrxIUQBt79+q1+R97KEDlxHj7Zefg4FSsMDmdZfTwfPix7iXdjwqJORSRz6kwahNwQ&#10;bZiNa1fPgtc2D7xCwT5yaD80z5TA/ljCKEdpriaSzil2l3ZHMEYk0mmYm0blnH1Yc6VqZbYRJVi5&#10;qF9bhD2kjkZpLWroyjSn2rKS9lARhtFKA3itTPhy8Qt1JgBiHFzTGcR3+vabm9pKOe8Goy9xbUcx&#10;q1OAWnWJlNrih/sKczF0jJrOOyiy4THa8ubb9a00lcnp8a7c2nDRy97w1irK0FN1f53rx+VQUkGC&#10;uKozRF7Wuxz7tFlcUfp38OgR29i9ByeJ4DoF0ge53JYZ21Et0/xqzSe/rHdcldvLhFo/Vkvw5JDw&#10;ok2mbZRSvCts/On/9V/hl5uNFe0ZVseVBx2mVoH4xDYAm6csLt+weuIoZNnlkcjgW5Semxnov06X&#10;fi/PuXZAmeVRkfPQ+WEjj1D6Fe1badHoyRpo9808l72NWA96Rt8Y36IGlxbwZH5CZMtiT8J0Aidn&#10;Z8VDRl4kam19e/PW11MyCy+sImVYGZPQWayoKrdmI8VqbTF5wdq6T9ZvOsf7vTJ6WMhU8hicEZOp&#10;+5Jnw/OZ2pYYcbJ6VqGvpwFVLtFSo42o65wDwF5yMBzVS9T7Otiw4WsMX9P64FJP8eTJ84oBnjy1&#10;sjlwUiXQx/ovvAacx3nTYVG2YzwzZKpncMQlsFYxFGpTIOsTP2eHuE2eH1Pzz9hf3rQNOTiQL5iy&#10;PF297U6ecsbX3RzUOpnBBndIayBGEBpQXO+wEs1v9Ym/Lx8CyQ4PhqUFYBgrUftrd3ZtNRiWHWSd&#10;ooCP5eZ67RRMU85Jbu8tkUGmqiykccA3AM06Vz795Hu1JhiisHt5J6tWMekqXTBdpXTy1NXWb2O6&#10;IWvBb4zJNFZ2i1zo4bfkVkrl3b2rDyQXMFXxQlP0SIKYlBW2t3VQUK2D5lGBQYBKKkOmRqw3PYWs&#10;bXswGMLk2rDeFlY92+mNdDyV5efPHgOVotzKGSIfVGZ2fLbTI7UfD+/fv3b1yvnzZ41T8l+vdovO&#10;dh6l5pF+yKaz78Qx0SmLv3v7rkoSzaoPHz9ltM/ZJ+m4v3zx0YfXLl88f9zHhlNspFmPjJecyXTJ&#10;hVpPUji3bqgFZf8zNOMssgrpv8FoGQAc6LR3yhvle/XLw6uayHzY6b7PmvHnRiXmwCPtPniTk+II&#10;optVsQoJ2MdS1VUNEp6GpWERPJ02jugNGybdIVHad068TusYtwmal86ethW2UloxJowp7dF7dtuh&#10;etbhTA5ZNEnDpWFiLXGkRkxWEkN2pSPTelpVFsYzdcF03stEWZPq/n/2059euXKVCpmlG3864SDJ&#10;ooe6B7K8Nu/58xdYT+ufpvS92t89Q644f+5sudMi1/rQc45lLCfJXuWJMWSdw1LfcuxoBQM7j5w/&#10;d16HCrPj3/I23gVhWtWAFSHWB9cUsh8z3cwbP1JjO6MhVPjo4w+FQG2dUfBzWd6fHaHw3ehxDWdI&#10;vcsL/B9YmnGqc+SJKvsdHqBfG2pAzZRL0JefQUz0HLRHjtDM6WywKhgQq9Py8/pWoNcy3ewd6+Fq&#10;PMUp136cuzhJpPBCndQvnOd8j+zb0nyLgD7JNwo5KHwvzEW5J+f5UOzkE1LUqFfdKwtpqMQVm00T&#10;GHmt+g+wpZ7EySSQiq03uiZSQKvy3hLl7Bolh1BgbkW3c0AMQ8ySGCG+PZGh1SfYjuOUpFglW2xd&#10;LKa9PVQ9cKzkwp91sZwlJMkjC7Qj2XL9+vViEqystBZeR44dLbIJ2gu9fBFwCk5NCNyZxR96L+BZ&#10;64ZhlWY5y0ZCEITHj5HF68Dr+PBzjogTx0lvEIyqtxMVfPThRx4D+MpCMWxR3dpNvZ2FnXPzLicy&#10;rgEOjZxGsQTCZE0AUx9Zgm/Ta8AuF2X6btcRv01hni22Yj/Ys/uKpAoSNim6ShHnrKwjdWS4i+Rz&#10;cKfllOnQI9T1m64oqJFAfKDu9aM9WAuaqNfRoiqJFORPEG7iXGQOzzzgzsdpom3KXGmouzl+0xau&#10;5BgzYNi9ALO2cOWqDWujFH3Af04W9101Hn6fPGL5DdEYj4MLajSEM3L2LLvQU4ajsplqsZyLPJvO&#10;R9+GAjzbOHHwzEe/96Ov/vbv/+k/+MnX+w8ds3g8+elDb66e3v9f+2f+2q//yg93n+z89b/+N3/8&#10;+cM7j/fTerWF3V2W5p/8x3+Npyqk+fbu/Teabj9/SUv26vGt3/jw7IfHDyhbGK2QJ2jCdcvZ905F&#10;LgvJWU21BU+hVmflgVMiH+Bz+Q9DTxDtF/caNC+eeOCEuOJU9nDCmCY6QwiOmRhjITBBEsNb9sMs&#10;8ORSEoVLWbj1aU0uxTOGerF9JumUxXa7yoQmbTK8bghUBWzjUodkN9wTGrn1lPi/D2/8wEXiK+qw&#10;hH73uuLk8rFTKuxFJhsfDD2SXL2yReiEGQZRUS74IE8pZCoOB18vCs/7dkaLnFweaTAmG63wOzb7&#10;9LBemaiVYWCoY+mkwbPv6Zute0/e3r739ORBIcspRv4YpcxjRzGnP//qmxqBH7FcDztvqAQIUnee&#10;Pd8Pk01tpQgt71GTmeJz8HtK7dbTkYOHDVHH3+Ejwk6N4YBBNjPHibeSm1wxklCmFL8HdaZVxxUo&#10;qUAUsP4KG+ujDy+ePG6WXu+9dsApiy1c0GIuzDVlbz3uXjpyg/qT+H+a1hZJj9knsq1SWHna4zYb&#10;QHaDS2/rjZ3Rx1Mysr7eIyi4/ND8HzudsZrWwyswrptNDZFeZtYmIUEYQMOfzqyxAQS6Hiad7qCf&#10;QKJNlqKGGoFUCp28cJPVE3xUDZRcqukiw/1oaBrJ+WUNSiiU05iQtYdZBsTJHo/DKUbAOk4+Xdba&#10;8kwWEZ7CXqVRPXHU3CFqRLI90cYkY98SKPY6qMh7qEYhvwjSdGJP10LDkjNH/nWgq4q4slhTY1IG&#10;e0h4U4W1pMklhIuInTWLn+YVDvyL/62/xIGGMnDs+UiSY9PcAjhh1SLzAA9QU8DzKFh9xi14ltPZ&#10;wrYpyQZ8HK1ub1/HKKAt3qYv6ttTQvUtvpOGHkbTTKMeej2gI/tuk9j2/uwE7SI8FinT+Dn7+1fH&#10;rs7dvAsfo6WMdDcyrVOy5Zp7TI6EJpvOTtXoj7WUFGUWfVjVMQRWlsMkEISWzUwYRoOXly926Obc&#10;vyeUH7WASOFD0y/CNINwpsh/U7xhUU7JkHCz5tb+gx4ViqXjpBe43g5IcgxQrNdpD9ccmEEoeGnd&#10;YBR+hQOmNSeJVCuH2Cn8DFZG/SiW/CNIoWgh9sB2Rkp448CbRHAKvfsVKG4c0sMT7mMFYswd3T5J&#10;KhFJGy9R0SbUGTpDJV9OUmeghw8RammZO4UBQgKGpJUoDymoIaVGU1ES0q6lxAsDqkvHAS4ydUu8&#10;+YP4+SdOnNs+dkrCnzkFQLO9QgDVnhoGwK8zXK/2oc4SeiX7wc0OAdk6yqUnWSMy5ycIp/3HCw3i&#10;ebf57OnL27ceajuOWPF4Z/fB/Wd3bj0UoHkwl/Ifh3A4HZ5ZkynfLdrl0k1i1M5xRB188+7Q4+d7&#10;T1+8O3jk+MlT546dPCscOLx9kiiOOkld15xVQASRwuu3m+/2C7kPbR4+8Xx3TxFExWNaBijgq4+N&#10;XFAiF5KF3s4xwdZ52QQaDnC+cb7fkHY0mbqc8fG8ESd+Os3T2WCOmEexvRod2xUixVF7/fDhMzU+&#10;rqZkbPMAH1fPMpZFmCT+fLa5JdnCudGM6MXTJ7uGbufxawTMQ0dObR89eejICQU81VPak9zl8/C/&#10;ehqoehS/Vam0A3TmLu/cIaT5WPWXc84OV8DNCpBce1nHzkUKVqv+sh5tAkLZM9mqYpipLrTKBYqc&#10;SDot+ATqazMWNQrEqTvATd55dH/nEWVYb2Wztz3bv+/43O1357hNp+2qbWj/4jArrDhydD/XXaaX&#10;/rM/Hz9xyMkDe6LRunkQArdPu4hz50+cOXfMH06cPKy90FGJioP7Tmwfost59PDmiaPWsHW+61FU&#10;228wKeog3756dP/uLk9i3xvy+ppxP3v86MWTnQ0VwjjeqBVPKCPYws8f3tu5d+fh/TuPvv365pef&#10;X//sZ18cNING/smLu7fuwt/ua2h9886dm3cdUDaRa0OC1aQ8eIhcuu9RvwNd3kyZvoT484f3d27f&#10;vicHVcvpJ8/v3XUoPPExaVFLwvLWAhHRCCKpT8PDh093HsoP7Hu88+LW7QfqrfiQkMeTJwWo/vza&#10;U9M+JQA2xZ8y4MhL+NZibEVfMmB7z56QPgNrHeameh4L4/lTtf5PHz1gdTdfqvPak285rEHFvj15&#10;FQw03JL+qxvKBh9r68HDJ7dvST7ISGhkgbCnLaNNmomwbo1AkN/wfL21BUPywyt8c/0W6qChAFh+&#10;89V1sZ1z2LFgE1KespRlbIw6a4l4A1m/c+vGvTu38Lt2n2vW5I0e3vz2+p1b3967S0Bi5/9P1L/G&#10;aNqu6X1XdVdXd1XXvvfd725tZ7Nmxh7bE8ex4ySOHeMJKFFAKArICISUKBECKeYDH/iK+BIBEpEg&#10;4QOgBBIRpEgIm40Cdowdkhl7xjMerzVrzax32/t9d3V1dVdvit//vHsNPbV66q1+6nnu+7qv69wc&#10;53Ee5wyfFtEwWeru6GSNVTcNmM+fhCphmEbWpMpwcOfW7eZq09t5eQRSmcIGJhUNnOyw/3j88JH0&#10;ScGcToynwBIax3Tza2MJbz968EQXkA1/59Y9Pzwgu3uEyU2FUJSCIi8XZZ4hlKgI5zyU+/fZ+KeS&#10;PrY8zPQMy3ZhY4OS5+l+lxDjtEFx3OE+0/dS8F30AMyGYYW+SQj5Ban1dO8UPSb1Ifpu5JE59BJw&#10;Lty8DjAfNpdS1bmLBgU6KWdO2HJCmLs7G3QEHThqAjBEpVeUBS/wt6Ipd7azo4kUJ1ANiuQGZN3L&#10;fKiPQPbTXsIqsO1G3EB8fCiUB2CkZr4VW2JbNPPMfxLRlO6Bd3zJJkbaRnQrMPOeEIFDDD3EV3QS&#10;/yl40xJAuQ1M4XQrjnp9KEEzXYQaAiamjOJCoawfuhg9bgyG7xH7l7ZzgY23UjD35ToB3Ngu8rWp&#10;4nQj+g1cGyqcTxH2O+ZiCabIl0Bi5s9wu4JpG0ZchcSoSuInPK+gstpUiVed4gqh47mH9WBYHYKV&#10;qEMlNgnmV2/ObGzfe3Lw9Z1Htx88N35RyMWUb2+sXr+8e2mXZFkyPF98efPJgWoXkWW3VEkF1Pbt&#10;b33EvnHogQsoTMJZk8jXVy+eP3M+Ghc1MFTAY30yakwQXv+rq6QIFlm6btxO2kRU7iF1R7DC1GFg&#10;AeVpUxzxd539o2YE7BBWABTqajRsgEmbzhSBKVBoqQuXxgUrGUTAniy6C8xUVPkIPEIiPhgay0ZM&#10;bzqcy/dqK8LV5GRDfBaBylLHJTGejgiJREnioN5NTJJljCJzEvlQyCm5qxs0l2XQg+YvVScYftoA&#10;aAFbk5N2b8Gjhc51+3BYigpVAyuRtUMcmGmC/gCyLydopObq1hGhsRuWIWlTK6LeMVpEo6mpSl/m&#10;/vrt6cPXNAberp9Z31p3glgTksqsjSSXDFLtc5IIN7Rm5bSJR+g+DYHzgBrZI+kiqTytGw4bHAUC&#10;gYNBgMEJd4btOa6V2YpkOVEyOwKiK5WxLI4Pn5GcUppStXKvsCPtWF3VMhmxJsxoCEyLcgW4Skom&#10;ydfjh4Yg9Gl1mg6iZjKj2IX25SuNTE12bOb8WmDVAg8i7RspZfpDDKS2rv7VOIr2iThKaok+tsRU&#10;9sj4ER2eBtQym5B3QLzCqfE+Gy9fiA38YvzcgQodW1SxFP8XJNpPlp4d1q/yQC0xFV1CTt8l+Rgz&#10;awR1/STNpFERQBao+lRCQjvqdbN39BAGWAy5bMopIfUg5BmJu2w8SdHSszeK+dVqJn9eFBqrK44C&#10;sLGNbTvXMqCMRCA01dcQZauSeX1ASSqAhIU7WSHd1QClmhanCmGwy8/azE798D/873EpCbMOyiUl&#10;mopkOU3ZWlWzFVCZTUrJbiRfF6ZsguLthmLvFTvOPYui+Eg7asoI9lxgjBd42aIlNdBvEr3T2F0O&#10;BHeM5hF+tiyFb1iUaUNrHFHIxFQ7M0UDAqUC4SZ5PruN+YBm2t+DTLyDOjexxMkfxTobQq0eXBp1&#10;YGAAUJDK1HTFrWF2BufPn8GKAq4+qLvG1Iw1iJLUVN1sRI85CuTWthMFdH7+QtzziEG0GNJHYnbu&#10;acbAN5TAqZ8rXlVp4putB1il/eiD8xVnNNZjIg7b+8yNazeEe+wAPZ/nz5449tLd82hCFkquBD4Z&#10;waXZ5YlULLmv/TQKNypTSt+n2Fx3OTLnuqVN3UqslE6xX8rQREkMOwdb1NOiDou82wzmkPUFv3H7&#10;ly5fkkwvdlB25+nYeayTbTVK+WmCCaCxcaL9wElYGkTwZ89cfhXITZM98ezdfpM93RGkC01rmRLV&#10;Iz0R0h1MB1jwpx6mRrI0Ho1OPMoZpaC3sAVzPGIBvXolrq+i+vrk5u3HZprduHHls08/2d0jcJS5&#10;nBr4ingdW0z/zIwS3fagPHFMGwkBAgy0Ur1FizKR3ubszkzJnFOam7UZQkk4tiHOnqoJ9fFjySis&#10;QknEy4buFJcTCO3aEuGhEhFrM/1T2wb04jorheUUkkEKxlxpL1mKz76Fr7hRIejxUy3rA8u9f/Do&#10;8ceffApm5R/dO/kUKyZE0CjhTSy1OQCx4YeH4C/wDCevowqcRNHXUS/naMThVKenI9Cfpab81Zdf&#10;1jaTBOqeKqXLd+XDQKwL3CwRZOsRvjbduX53/0qKV+R74wZq2FVDeFhk0j7Og12tIOA+LLMFUb9q&#10;bvfMYOGWuldzYI/de22UsapmxMGIUb7/+JNP2IfA6QTBcdKaLsLNymIkL06GN+/ChpgHymI97Glx&#10;7U9+8pOFYe96ZqJJnmN/by82g/zu6M0BWbK3lb99NZm7EQ3xXck5TJ39lYtfmnycR2t17dpVQIjN&#10;MGWESsgzfBYqGZ4aJRCRN/ApFtm05s1cEQKGuvhOn7516w7N01T2g7Iyhgy3MCtBvOl39AfU5IlY&#10;pVFabyN5sdzSg2j+XS0KZ/S9AOMkGba0d1PhVFxSVlIXdXkLhye6QxB+JgWRNvGGhw+rylIFiC9R&#10;M6XtiCnKOiXx0CC5YB7L2IAaD/H6dR0oLA9NAeNIJlh8J51AXvBubKmTqyyyv7fPIGC4OZ7XjW69&#10;fGkMc+1wocVyKWTLHcUNKsZPGIFPP/skfE5kekQv7iYKECP22bc+u/7RjSnC1y5f477wdmgAcDtb&#10;3QPyiTw0op27vn3rdoWI0mw4hU3rdqLmC/MHYlyxYmwX4MjmHIr2tn3ld+0f97voAlslC6KHypOy&#10;V6dP7/iLz78AzmFeff973/fErY/C+K1bN+PQ00A4j8u0d7VZHE0GXFpy4/KRymAnlVUrkixjQAKY&#10;HY7qM/E9UvdOQTvb2NTUjO1IgESoGyogqVyW3ymsNxb1Qvmxrqbk6f2rPcbMJSY+/fEQ27GCsR86&#10;rYW8rHdKvtHQj2sWXXRIB+xXT6ijZhE4WpjoXuYkCrAX3Q71zGkraMAoG/4zRPM1c5QH72JLIG1q&#10;O5OlWFqZfS37rdAmnpuGpVgJ7oiTSphEKB+JKE6Kq3Wz07j7WsFk8RTWQUC4jHylQK5KQzJmaTxw&#10;Eqc1vSaKGpwqyUZKn/h4Yp0mhPRnYF8wlqVqWmVNJ5M4+bkfCHjRivTZMPMzKM/1QtxNGtB/fJ6r&#10;EVE90vy7/8kPv37yN3/jh+hnGztpvHp2H1/c+MG3L13bXb20R6B68zd+4x98eefo+TE5je0FG756&#10;aePP/ZlfMZL3yYuXZpCZgiJlNkT4+ubq9y6sX157E0D6hoTp9sXLF+OaBk8LatPkA9tRZXxJIvnM&#10;6YRq1s44t6mkYs82GAYxAX8GuTfS0dQkK0v7M10Bee7FgzNc1qeRRMeVhTXnlIw0gC2xvglRaqac&#10;1zemM9Gjkf9eGvQXWq/XeAfGH7805mclXDps1RsdbUdmHlZmBbhgG0RvfPOGOZ2DWRWxvOTDRAqF&#10;Mo2aUYOmhF6tfubCF6rZqk0EzqQUVi81qKXnx5La5Al8k+ZvxHuFsiWjGwJdUe9UYqrwVAYsqYN8&#10;RwMZVmqN07ZXu3H0QcW3h29Xnx+vfH3z/vbZ89f3rzT28Ihkd3NuHjx6trau0fQsaqJuw326uKdO&#10;G1ZiKeWUWrIePnnqI6Edkukr165/+7vfu3r9+u528ICSrGiB6v3nn/+UfbCFEGtM1UDlZAWwwSIY&#10;vKe1NjDYmZnke3gwTsGlggNOf/zRlbONfT6EqksjeG0Hj7WYkVYQOvw1KvCAiaEYjLT01KPQ1IkD&#10;zwSzs42tT0Tk2DhERqAQY+HEziTxyKVIuYOMRzOLTxEV6LVKe7pttWty+BuIBlpfSIf4T02JWPTe&#10;imqOM4g94QvYVJ22irqKQeWRCL2dozQVNReoKrszps/KO+NIClxkmWiBR20zLiYfr0FFnV+YPSwb&#10;74MOYPdawCV4XqqykZyfPvVuM5cs/QPJQ0yHl9WxjYiYgtA7WRNRFp8iSvLOftl5TyYAGspkzZ/2&#10;yBv4TiqOw3tXdktT1+/71/hRwz+WDserT0zv9cU6M5scajee+t1/799YOFlTCK7buPJlgx3LvGtC&#10;alSLEk3UIMhbanFRPyPe2bcLNcX+rZIOvhYmlpx1BtNameEhw/lLwM4tsYhcxQyw0igAdJB1N+W0&#10;xvl1rM2yrlqIgPMKGknsNcslOUgWcxi4Im2nPhnQNkNGdKx0BBuPs+7PFIekbrQ461sZBk7j/yAr&#10;tUGPxJBfqJ5V3/Nc38iR+XX5aJXcVLkA7fFNSmBqjQzIqiaLBvbi5b27D4TR0hImRb9Bja2jmMkk&#10;jdyZTrIdeYErhS+aI8FPjLxSxO1lemF6f91pN2uTzfxyhtrGYoyUA45461GI0ijSiEz3aalsEC8e&#10;n5cUWlc71H83JT3wpIBSbpYLH5KVyslrRx7kxrCOMk8Eq8lhEo8e0YUi1yk0lw4FMU1uLbexqLmi&#10;EfapKaRiQoQrRSf5g9A2gwVjqT23IGDG7Nip7yJPb6NlaxSruu0Rs7aDFuACkYiwQUEn5TR0mZx8&#10;DTx+sUGwY/KGuF+MNNeMU7d6/PYUZFbaIvMl+WCi1PUbVy3vpE+KdTgtDuNTzIrhbCS0zfmYjvf5&#10;51/Y97qMsM5YHx9lreqamFk0C2AmJCZzzmXCRIaTEydQuivWtUcjpx8euKpc1BkdU/v1q4hgDtOH&#10;YEcy2aex/nZFkBAbFsAvqgNWQl15r2MSwc8O3zq/B78/OmzqkfDg6vWrcItFw8Szdm1+S0t38qa1&#10;72u09SGqZO/QEvk+iJTqt/YNhsJGYnOQ9z6IjUyRO9rAq1d3EmwwYWAD32YhNizM14Vv2Rz42m9O&#10;DfGpQ1cXyoHgxujSDcyKS5cvYPaOGvahiuPM6xDNIOCeMeni7p17GQis2Rf01mIl2bA1YgawNddy&#10;oUSKTjxi1yaBrcP+/fuvvzEJq/ELDbcGoLmPoah5GWPut7wsGa7mox2rJkU4Tv/eOygjpktei3PQ&#10;kyz0jJmKKopDWZZ4LGKUFAKJxSUNxCV6vtpXBJr6fBYkNaWvZvZFiivOPksFm8p8XXnL/PZCRlth&#10;QKZFyzGn8kby8Nx6fuc73/NBgnIGVO+yBmWtXN6fWig3/8G81vCW24ikF70i0Gc4eOKGZlNYqxpF&#10;gve65mVKtSi8rrdplCwzeXWMnVwnw3r9h3bCcrql/SklpLsqdXnG8vhZ166wC8g4RQywqXksHSpd&#10;JHUU0GTKC5AE0/Bm1zPs2eijftMCCrG+uXlnRlQ5iaHX4pvmDmvKTJk6HtHkbMi3b/Ej3W8JxsEB&#10;zWhJo9L1/gWFuAsevZ2GcIXAxqRDE3wtDfdDbrGxxTpvbt++Q01kJHb5v9A4o9WndLrqFpj+hSct&#10;HeIXmV2r5xF4yn6xEHCeox6TOIIzhWbHzPBNuHs+0iXZlrYiInipF9bBUXw5W1fSrv9+9mpCyfVh&#10;iI2m9yDZQOS3ETvuLoahkaztTF3TfbhEYH6Y/XqZW52e6TxKDiVykd3sLkzzyNnr1/+g6djYjTR1&#10;GFJ5rHCwQuo07s/pT2lar5SIRKwSsrO7U6hQP0fNnKH7Qz1ydkclDA7y9uGDBzMwLXLpz5Y3Ic15&#10;UtEzPJpaqoYsxyKVHE4rRaTcGT7G8SyNqfUoKpe1pM0bbQbOtLN7N4bX2/mtpJ8GL63N8vxG2AJ6&#10;8DSB5NxXm+frShiWuKDn0o0Y/DTSOKsolfQTN+hO05RNXDUbNNeZHMWEvL1/XMpTZy5duDxqtpWF&#10;AR48LwsF8oShDvklCefQumMrgFknEU0e9/GbcwcnW7/9k9t/+7d+/7d+cnNz75JAmQn6+NL5X/zW&#10;xSs7q3v8y/n1f/R7P5HSPD5EQWnwuediOJaU5qPrF8zz/ur2nXen1h4+NZj+1NXzp79/ceMGgYb3&#10;758+ftRQo7glRUcxqSOeUXBuvrew9dplnXXb9/nC58mXSzSdJPvQVikxxnA9fk0JzQ7061aPtfkj&#10;HhHTN0S1mkjqMwHxbJwDaT16cH8EslKaHTW4uGQLc2koalFrotzMGVhEtJbIDVDLWHl/U60memkQ&#10;jm9iqxZivXJ+s6737xGk/c53v6P9tbaioaj4HG50kl3KN+/u3LmTo2/YICW3KwuuVNTLTvYQq4Mt&#10;/Tztn7NnpXN+DsBePtG7LXSyli4xz3cOyNjehLOQvUc/EL8gZGHZM6E5g2UgmK2flU2tHZ2sPXv1&#10;niL03vrW5Z09hBPOdFV6e/rsKEe8e93imTG1iyV/+t2Jqu571n7tjIfzuz/80S/98V/9E//Yr/3y&#10;n/jjNz75lPxLYmjTg23zuzDXwUj9w9/53f/s7/6dv/u3/hayx41Ll6/t7a/SSsUIh7pVe2uykPX3&#10;NJ0ex7kq6Nop4j0KDO/eiJRkDWKpknZQi9tR5OYmPLrF4YqIFu8zLTFYGJSceluC4NbcokGLuIVB&#10;glKoW/hXQ+bk8jYsufX06K2P4Aa16Pr167l5hJxx/GI/+JTPWro/fMYiyhzGSbRToD4JAENao6Oa&#10;Kdt6cKAAbrW5vE8//ZRJnNaUoBnfiIbDpgf7dopZ9SVldfkz7FIfPy0fyl6HPt1rBDn2j6dcUXi0&#10;K0ZlpEYkZpQN8NWc32kcdDHBxBcu2qvLoKppFanx2BdoYDqf33319ddD0dwdiUh8q6ybkv5k70X4&#10;6fSUCYei2oMDzjbR1Xw5wXmwiQjsh//HfzOy4AjXjAmrXKPrFkK1TBz3GLxLZc0RLc1VLzXCOWOR&#10;+03Ke6Z5uvGorluw2D4dGGapb/iJGwgEy1InYzpH4sOEb/vbR5R8EhYE+PSbtXpjATC/9WGn5lya&#10;NOOfTVmGAznnaSVPHexler5hIemZTP22LVk0pUkpjKAS2IImzjOuM3JknTpPYQaxoxvg6r5qrVvY&#10;eYMvqIXw/dOwFS7ijSwfuFpGLrFRw3BE4anxA2ab1tfR6BbRYxOQIb9mlJFL4S2qKEgLR6XUB4D1&#10;pdQ5b3OF8Q9miNsyvM2aMTdI4MNQDFgUDC6ZT45PLoESKjuqYBKgO6cm7hxPxu6KugqPXr8mgwZn&#10;3N07v93Y60WHPqL02MlEJyyXd6uzIuQMsbtSm7Xg7PWSTg4GGfIUT6uEj0BoDUhSI2Y8dYEOYM5p&#10;UMPEwTiphbDhWdb7Ndq77aoEHANim0UwYirR2c8QOege67A7UTGfOdPmaczYHMi0c97Mr7jUtgFl&#10;FKUqPh4OajwCcrY4VZs+3C6x6yL200qlXPgaqgBE74svv3SAE/76+KNSJtOHNkWQxd9TJUiGtcLX&#10;m/diRKa8lpWjV0IyJuCKlgnTbyoRoGMVY6CuenCUiJkbT6H0ciCPZbrCd7/97eqOM0Fb0Cows6VD&#10;rjc3792/z5aIW9ZWd148py3xWBZBTm1zS+ziM5khjhzgNHOM0lZ6hQ01IbGU8rRMSx0dV3Zrc2V7&#10;i8pqEUkA7ZMnWp/tvmEHnBHG2U4oOkBNgz71lwtx6jrtnMWrnsahtTK2+tymJj0zFkV4zslMbqFc&#10;XAu3JVHgHMXk6ryDCuTvPP9YEATNnj6RejWwcAv6srtAyAsQYLVjQmsQbOJBvRlO96PHjybhERGe&#10;lsSNqHJqtkuC1Ddi30mwvTnZk5FrW9O4v1SovYk4r9g6omQcfw9rhqaF5WeRuLt3FLQuAQXqZ6sl&#10;oCpvzyKphkadlC3MWF4HxC1LnBg9ndmuGR4h7rQaS5jrRhzGS5dN7HnOmMIQfuEXf+Do3bp9hy0m&#10;aWV1Je8e9tIXm52YP44SnH7gkZorl6KTG5TLSbFmk4dTjlCyY12pFU62iAsxX50l2EFSLwENsBLh&#10;e2NGak5otI47cnmyTcchaZzTDTXzi3YCTKGI8ORESiPlqpHPwtR4rZWA2nWiIEtHhIxtBBvsgnMa&#10;hWKqjKCl7VGbn+3oxeW9K7zo8itLHNb0xrNr0k6S36AYz1l+ceHizhBRUqMG/eIySDC4upHuTbSD&#10;c6whXmfRM823CGnyBzf1dqTMVGxeqwXN4pVuc/BOGvNSb+gpM86vuipuOFmpCfs4l2UIpk0sCQLw&#10;TdUzqXSO02IAYmz11Gjev6Pl6reEv4znxF6hWgpZzKRLLrH0nqXAxRnFAUmslou62ShlM5UlkWNG&#10;b0pw/Zk+B582brVetUTA5I4YofJtczPL0ivjeC41GLy1kxuZN3h1+34i3bKCxqnBmVNKHWXMGaMe&#10;taJDWM0zlxFsGSEniHeZUTj+N3JET6pGQc4HDJHmxEGjFcfOzxytaQMI1xg4f+mdmAabCqQjDE3z&#10;EPGscHneMtA0Wz34ui23+MelqyoH2YzOoVFUIOUV6gCZGKJVmF7qMhZuwtOHZ87S5a3GKdebxCv4&#10;xVu3b48IUmbVe074dX5vZ6+7O+0G3/NReRbrOY8WzhRr5Gf0FpUcrqEJazRkT7ZerGz/7uf3/u7v&#10;/uR3Pr+1vrVrG3h237q28/OfXtw/LyM6u7G2+vXXd7668/LuE4pwWFU1dZCT/LVf/bmf/7lPncLP&#10;yRK+ef/oOU7x2vXNtevr768ARckoPXzwrc8+83wZw6UHNzqa6KMihApNYzi5MFxU3K8ZiH0uglcy&#10;FYztefkkauUSww2zfYEkGo9RJWBmhS991eEIjrm5XvqKLVcBQCtpjR1vVbip5NT+60B54ss2WKLV&#10;pf7jTQS9/KZF1uy+7A1B0ahcLHotzcgSWiof/cFP/uC7Ka/c8FgbNTOPu8o6PYMJu4krpglWB9T5&#10;vf1drxl1FtOE9xZqUBplceRioUyTSalXriFAOQzao3eTM+4ieRggoDOyNMerD7vZ1GXrCMpU1kCb&#10;3F/7JMJLyfAKEednr0FlKxc3t80WEFC4HY7i3ckZLSQK9Q2mXzF5FmNjh31/2niHkzvYwMdvL1y9&#10;/hf/yq9//xd/Ye/yRRMkJgys9bntN5Nw6qB7/x4V/puvvvrt/+I3fvP/83dQ3K5sA6HPmQXGLlQt&#10;mmzfvSl3oYbZ0QK0hdWJIG1fiu+qms3QuUSHp3QpPlOgJiUQSS3UubKYXWPzTvxTSKy2jKiCtets&#10;LDgLE2EvQLmW0zdAvHVOvBmaYGHTGH32zPqPfk8txKnVjQS7l0/pJpfqgnNJ0fk4Yg692CCeGErO&#10;FECcDkjozPQLS7It6+CZ4L9Wz3mBn1aymGa5KVTz25Guphsf56KmcVfl+XIQNk3Q86jqLz2K3iRx&#10;yLfS8jUixIPvj+y4vYGFlCZqg8tkIqyEg0HSugkiE3/4dW3JQgMeuRxA6VehZzVN4MKW4T2CJjtQ&#10;qjdMWUZo5Arm0zlNIWIY32/8u/9mJbkhfVa3HaHA9Lbz8biw9VPOlIy0ZBdBuuGIVhP3wqXqBJnz&#10;E/6moZzLZLFpMVloBkw15Gbp8vHfnh/mdvEKoHQE9ecYf1AXEJ9VDjq3QY3KdoSnTqUp05xUdOeo&#10;XGli4uzqoDtVC5bjvbA8K4In5R7Y8CHXHKe1WJB82AT0UyJvNFvNl1MYG8PaXlz6VpeYayrF6TLx&#10;foIbuLtaZVp4FAuqjpWkDtGQzl3TM1xVxAOsjwBpVO9GPOVpUhqBBcjDmh5w+/Zd6yZ5I64lephG&#10;+aO4CtpTpjd6QFmtw5TENkO2EvCO4DjVN2i9ocV52kxSBYdwIOsvXAj5sLsr+Z3b2mGbOgmRNacC&#10;NuBQBKEBWkZYObANl8YM6Y4KPoP4xrv5z8n5xdap/Q49w0SOMO8BFHrQ/p8Y2iuB3NNLWkVoiLXV&#10;E+MuL1InzbWNpNwTH4BzIMwNF+4g8QX+c7gHxXZLUSG5ej41EqcphFhbmqTjpo5+khupLdElTUNq&#10;g2MbmQIoPX1GrO9U4rHIGC1dEySLn9tsI8fSHAntcR2b4UYDBYHkgkgpCmkgjKMb16/JL0XNDj78&#10;zII/efJcaWxabIEWMf6svabwRw91a5gY8ynQWHDaM5TpGnFo5vHM2QWfNwTmxDPd88lPniT+/e3v&#10;fKY2LXd10DyZ0X+PUeupSdNGXyu8BgIg1JHSmNpCj4p+L7M86WgJAI/IjpWkvkuhWNT48P5DC3Tl&#10;8lVVI4bAYzasoBlYx28A7Qo9GB5l+QVPhV1ixxEZN8QKf6ky2oyhSJioDVCnaTTUyNPHATlWewg2&#10;B0LnhDFLL5su7H6doBzwUPLsCqTKZc7MwvSYgnnsUA+u1H7O1WjCQqc6cdM61byLgXB0PQYQpiAy&#10;ovX+aRFYt0lQO+w5BFc3ONXwFDs8oF/6wS8aUqlbjW949AilU2tHiM5CBbFXmctEcjc2oFtffPG5&#10;7a2wYIva9ulYTGspRYG0yAzuvHiRowUzO/KffPIpBM4d+f7b3/7WxYu7bAZx24WbEd95jr/FwZIa&#10;BnBz3FPBfkk/w6iWPUWOWJcz4jD+DBiGsNSLF7BSuLhHYUP7z4jlQae6cRR/zgrxAXU+YqEm+wxL&#10;79TS8QJ7OSWFACsrRLpGIKQ/iinIq0Dyl2TQ6vSufiUEaeZdcxuT5RXNvmrs43qdel15lj9G7chu&#10;tODV6l/fuXPb8i5KCS7PIXIv1pnoYuTmVQocFLf0ks50qfCL9pTLe3D//iguKIRGRY40O/Os7OoB&#10;qhLiR2gsc36fdN6UraIT+PTAwtGvcxlYecoyvnEoCqGqgASNLdfjYPJxDvXCZYJEsCpMn9d7mrYX&#10;sLnEYzx3GVF4Q5aPgcrKl6XE74IM1wyQOIQosMig/GpoQu6XoXLUg+TOtfkrWesee6GIFD1hyczZ&#10;1QBRDPjVVfZgQdltM4ZA/plOgxaZeTo8iF3RN+kUkZeI2ubWZF/eaun4Z14i5CWnljrTDCM27oZu&#10;Gzy1pAtlsYfWJNbXN29+g3Jy+cqFZom+yNbZTsNXaaCQ7DRu2PIHOSfpdvCfiGHfix00ZpDpXnIY&#10;0blIZUZ7Vb/1G330itbNquV28tBrz6EA+Se/6Jf+KFexs5cMMFRiXH8xTHyqdYeUHbba0lEMQxdu&#10;2GuwdNhZhChZvYu0sIvciV0hEwhWxyNQ62DEUD/qS80+wM0ip4G9QLPq/6v7x2cv/uibx7/5+z/9&#10;va/urG1scUAu+LsfX/z2DTMN3qzrMDi7duvW/Vv3X919Yl8dDf/q1NbG+x/83Ce//IPv8oVffPX1&#10;4fG7h89fvzl17trmmf2Vl/srr4Ah5qt/97vfFQNMV2i+IEmhFW5XnqCXAPUuC7NKkY2cFrt3cpqk&#10;y1KO9hi82KK5Zo/B3816H9dWQXXAAtA+H1RAMlxxToRxsG2WZ+dEl7F059FJRvG5gNc+X3LjpRLy&#10;s9AoRoZFHqpkLEq/4TUp/QzzTcQwKuSJ35PNkM84XKyiYsWET/GjBjVoTDDMYslnfCUuH9ksj6Bm&#10;5eesa8dzWC1OiE3igwrtB7gcJafIVw7+RIYxZkdNpCjLS7ypI8AnjnRBIgE+MVL3B7GBZlWkrfL6&#10;rUYpBurq3h6CFFKeaKvkX+Pc4ZvDI1Ua3RwdPXph58+uv1p5//Do8P7h852LV/75f/Ff+pU/+Wvn&#10;d7ZsZZ25aC32p2VZkILp/zklC5RAMg0vHj3+P/17//4/+vu/9frpwY29CwrToABfRSMDgsgG5dYq&#10;BJYW8lUu6z40/5hwOBOglyB+BIWrpqrSAJQYewfBZivkfUMGMDpA8FCkd2TapwBqVz/97snw2bTW&#10;cDATsVxNL5CEqK3FP8kfcwTDkY4KuzCnBvyqgjZV0zNSAoUUz0625Dad92VarmUfpIR0QyOPObUK&#10;CwaGHugQaWJe1fh+0vabx9SUg7jXCY0keMVNwwrvP7i/jGjnGWdXiDeeetGUeiKPzVbMIYbMpWwx&#10;bTa5yPyUZXVJ7Fv9MEq16YiKKskYPN00p6SnU0gwhyXO0ZImj+MDQdYssKQuo6Ta/4moh51UBTjK&#10;2CtwZCUbLuPU/+Gv/TeGFhxwteTWqarRyXn+1DdOBfczlaMoXi5tpD9GkNTHz2hFn1YDWUWGqYRM&#10;1ZX7F2jGDxlpAikNUzVFones2IBPTW5xH34xjLNu/WUyndZSMmiJv4RijdzkIrTiM5rw8EYVnlDv&#10;42WjLFOlBGreZxEadrczl6dSiYfiVHuiswnS61octrBM6lvR3xwZSefMACqbHIkwhQ7vqe3VXSaH&#10;0FjZhvWOjp6eRbX4ZNHHJ6aI2salaZZYHWP9AVrroZadbQhQ1JqsjN2QcXFKmqD4Wg1hxEz3v/Od&#10;7wqIbSwhS5pUU+4YmZ153+nnyuclVLcdGW5Uj/0H85GDjCUY+cStzUSFWAe+9/iQJmYQIlRb0FOk&#10;lR8pnVVeqE4KQXEaXZv4yxme9YTwxS4stYiFpeWjtMaj9EymBNfeGvLDB0gmMG8ORon7+3dsutjC&#10;0gzBYCZzLSA0YCkAW29PmXDg32TR3tbnjihCkc3Q/P5IcRKz9u3h88PH9x+pYEE4aHEPuxL+nTCl&#10;rejGZTIDB0pNMSTPGERN4alCK2VV466OXyuJcKmV9SKlBJN7mvUV4bTJOQ9f4mKqwDg2lldYiAOA&#10;4aPjvlZUvdGvXusRF+fs7V+YtLb8fsEzbSTEHrbF01cFcyjA5FEswln7M8BrhT43xWyACTC7HCtw&#10;Iep+swLFwGNBqhy2763xGdRo2gAzstLg51dbO0JVwuU4G1TtNQfjF9WlUKPX+xNiAEuab6eNDB1m&#10;doqc3kjyef/efZGW8H19a0M1G1bX7OWJn27duq1OE7Z39Zqd4464K30InjfqGpUwV415lajg+8Y+&#10;BkQ13eXYMUwuYGqctkbB++ELwzot+yK98tOffh4QREuNzSpetnNJ1qyvnqWtGRVi5qAlpOaaxT2T&#10;9FYtxKBYmvGW6ZND+YT3Y4fj9RkOsHrhwo6n6Xu3RlrdphIzGen4Z/6JP0MPxPqTOnCZQQPF1aVm&#10;8QeGa+fN3LiWgA8dOxsbVFa9bFCuhPYdQFvSlackG4aTqBpjIp+RPn/3e99zWKBR+DJffvV54/jO&#10;0bAKUs28jHy+2gLzxXhFQqjQBwF5ZpWYfkH/0kbIYAqLZcNSmoHDh6oxps8jszgfurwSD817WVtA&#10;3dUrl4ekPuyhE1PqqzFyVKhZFtmz04HGlJX84Cndv6vuFxd07YymHe9vP9g53af/0bLY3VOubS/m&#10;Att+tqmT6wZNGJZ2sw/QkRgRGYx3S+HClVP5t51k5ra90yirwdJM6UgcQNXh7Zv79+86/lp3PEQ7&#10;R0bNcH3yyWd37t5vQt56c1dKlU8ZEnfWtuYClpxwfNXSkivyC8eZMZ0BnE46myRLEUtVPV8F7Blj&#10;hwFSPjlYG2zTO6zawHy/p85GePSufWmDCd4KngoyXMbOCDUaBhD/OXzUpXJYQ+QLq1r6ua9cvQp1&#10;UhL0q/U9Dp42qFBcnSkoHWxv7QY8z8gL8Gvk53NnF/1x2+nunWYJTJGkCRJuk6mxCL/5m3+vIdTb&#10;fPwZhVy3I9+W6jgOS/ZSCfpQhqybf1cjVu2kTcA4uXXz1qQuQbA/+tEPhYUmcwie7AHPjjdJBO/l&#10;S7PqQSfRRQLm8u9UQwQE3sSkTg/UCxyKjz7+yC1Hu3hzHBZWM36WX+zb8E3dCFdMt9ggttBz3Dhv&#10;nDTs3+2bIBHwOBCLqQYO+LRnJLPG8I5n2VErhgozBdbcyDaX5wUshYu05eAOnsInn36iM8pZ6Biu&#10;MQivVR0ZbQ/gLTOL0tzI8y0RGy8KJZwuPvPKKi/IZ07OX/uDO89/5/Ovf3zrgf2tU0Lt4/ufAXVw&#10;u482189e2N35gz/8klTEk8PTWg+uX7tmi51ZefXZxxd+8PPf4t2/vnnrvYEEdWOcubx+an/laPfk&#10;JYsgS/FWdpuqkecu7BZRXrhwxV6TMojTtFJoumZQVDQYDwoI5r9V+93bs4SdqEayPP2jxlEPxf52&#10;fuWcAoyh3+ep05ebP8LWITv0miwtKfyDF1CVlHBluc2lfckae/Qss2fhI2JeaO0b3gVXCFVYZOsX&#10;+HhMX6apaDsaZOMbfVxk2+xYRbOJa5sEYmvzl0r94jSOeKQO/NFURqmywNTfaUFUZz6CjHBzrqQS&#10;UwO7g10804GEylUKkenQotPv7s4Q6uT+fKjw6YNo4UjLLpW94dIvGAFgtH5HCqQUVDEJDEv99Mol&#10;eQQEc1pEzjthr2kXray9PTlDXYkz2NncJiZz8+mja9//zp/9p/7CX/qv/Jdv3XkkBbeFJMpVYIM1&#10;ivpK7YfdXmVJ1+65c9cvXvrmD/7wP/4P/sP/91//v93YvySqEyz1cKP1eb4qSy89ZQwzVMNdoqXk&#10;7ED27pqm/6VLnD6HePPWTWuhqu5eMq5rabcSO5mhGjEDnaBw8hn0twi7+3w/D4M2kM0vLsq6M4qb&#10;iZhJfVV3cZvZ5GFCUexoTnGAzpRPPV+eomaHYbYJ7o0s+fyLz5lumDkbppZZ/2FC/FGI3Tv7MyXr&#10;OjiGG+1N4u03RWCYEdNeXpHZWZQ9SWkX9Gc6ppy49Kw9UCuTiSBju3qaW192ctnBPMSlpKzLA3bn&#10;I9hPAIpPc+oXUo8dzrjZD54Fc+cs6Fe0wxfcqlIPbPEZHhA+J1V3ohohLIwNu1cM0FyNGf7WoIJ2&#10;zQKshwu8mw6cf+tf+fWZd9EfN+/VJeuvj1gZQYjuVUdUFMh9Lw2RSzOIraiymnD17OYhnyBEVTP1&#10;jXNo24hv6oEZUKFpngUyTbMRz83Hg2CrsTR/vQKI6h/3j8CGcxwLU8AmqxG9oQd72FPAXfUOTghC&#10;iN+aBqymGV69ds21kX4S3OzuXfCy6tZ4F8eHeIay1fCN0dgeqvE51S6zFP25QnUXg22UOocpG13E&#10;8+Mh5mbTahtkyFYL2Z7yl/QdsaG4lksQTC8jwAv5+6qE52JdJwhnCA3qnCni+a1FAxqyOr1GWEAj&#10;NjEUtxLDEdCc66xKIZ2xdfL3wxSaX0n4PJGKKUNZEKmjrDIgbcYjMgdTY9Fle2x3wrkbV1SPSjCq&#10;LHJuhBSvwxB86k1A1DbFskEdj8FBE54e6q2hHHHj9ySx6Rj2ZDndsbmQinL6IWoH0y6ItaBuMpmy&#10;l4Wx0C0sDfMxb4ac3TZbOgtntG3BXK1W8fWGil7lIQ11tiLw2DF49vDJna9vIyunN3KuuBNzVdDk&#10;Bpd6mkVl/TFbpDSKEMLn0WvXhXLsDMcR36ZLXivCku85bB6It3HEpBrqGzvNr9gQqwleuXyN8qTE&#10;Un2WBb153ezI0u1KOm7F+jDWPY9V2rWPLdyVy5cQsSC+EmVWz7KXnEeSqtDhtnb2dnQcKmo35fng&#10;WfL8iX/UaF5PwMwDcdcjoOk6s/Cm1oDSDfYmKLe9s3/p4vbRSxUMmWdZur+lcg0tGXnlBYi1hp//&#10;9HNLvQwZKBOokQk3L138tQ2qk3T3zRUBURleeeabr2+CZkiS4bIO5xAC90JKY6MZ7HPxwiXr85UZ&#10;OjdvW0x606V2zNPbN9/97re5NDYOCc1BXkaLGFztyEuSvTnXa8NYeZEQTIQpZKDfnXqztbu+EmgY&#10;XDcF4eYBC4lYZEbN+6dpHl8rgeOcbsB6Y09K3ewTNm5LFJF0h+aWwOyRJPF/35dv1OOIS9Iw39Hm&#10;zdLZ4ba0yyuwi54bA5u4SKDmhkR3p4OTXHzUcB/t2iZ8X+cb0lY+i2f4FrRsBX7wS78sRiTEIKWx&#10;A51YW2BJnCQA1sAhp/Lsxhkx12Y0jTDFLtFI01SuFS3+aOEuI0WXsbjBKF7pBkMQR1snAz2DTQWF&#10;Yw/jDo5ag8nu9IWOHtx/tL0FV2oH+uzpQpLS12VeAV9N4PSpO7dvSvdj4qU9UGvW1BOi9ybhyEMj&#10;W4+s6gANZVPZnLDgRk37oTWF5tpZtnfskV0pSimNXSarMaDNSts2zn1h954W6hJOrlQYN9NO8wVC&#10;7xkflOHyYOs7XbXV+4n3YZVZUJaq75XBDacXXr998+DhfRGZPcwsgzPrU8fpmHVoJ5TjkZt7u7mx&#10;BY607EMnnIZRvM0ZoBH0ODM9ZBqEISpeTBqzeMEFxCHhGnNmJgoI5gYbqtfabdLRBmfqLpHYR3io&#10;S4o4bMLoNmFWd4wx9IH9b9BOgVIUa+bSNpOnTTSZ07G2SxLrb6h8YN8ozXhD7TRSYgCXwpd3WNh6&#10;0vso02Mq0TuvUHXf2RLB28COQ5yxgxdygIrSR69+9OMfCdsuXNqjgeGRTYXztd6hCVMk56/5Pha2&#10;4GntLH+H8uDG3aCzbLdUNZ36yYxc6+45gVIpBZ+GibU7UiuaYzgM+eOfNYes2AOpw9GNFeC+eG61&#10;/b7LW4oMbtDbSmnYBWPTNGQ7IzPO6GwaMOPArJnTl3zCqNkKcQ2lYaW5K7GsfO7o4NA4MU39ti0L&#10;DydmLe2xZrM2p3tFSvPm3OWf3H72Oz/98se37tGcMRJSnPrp9b3vfHThxmWO+RxYChnnD7548OVN&#10;lQEVvG0hLRn2X/y5T37h5z5zEXfv3zs8fn/nifO5dvX8mfWjR7vvX/rcyyZWra6ZsoId7lz4RRtV&#10;wPbo0TOQnf7T8PS3rxkjHMQj+lxv3hOciw4x4joL34y7iQYy2mSFSRH10Mn4hXbswspekh8HD9j0&#10;7MB9j4TliGV1TFbA7YzqjhPKGjQ20DCxS5f9enm1KklFntFMr0d/g1dZGiQYxiVlCj4d3qDda5vB&#10;jMYYJjDdZLD0efJkHi9D0gzu+/d4DVEfDttA5uq0OqXzJA4RiGQS1zqcHSXm3eFcspGF7cK2efMR&#10;mB7yHEL+ofOSCtAH/dgZB+6fokvMBIKFdzC1wTBxN2VU8xMCwVubn129ck27JgmKk7fTNHq+7bNi&#10;NOqpF0c0YI8voJ5tnD94/+bp29d/9r/0l/78P/vPndvcefrCQCGFP1rLyR266yL44ezE7U4gO8wX&#10;q+LUm3cmQP/n/+nf/uv/5//4ix/+GMltHRJ4YnI6EcNmTWp2FrnIajy1hDn0iEKETYo4etVoaTUx&#10;EyqfPWV47WdPME3eQTQVV5niUZ/roxNJZwdGGtshjf822UsPbiRkZEGzeSrKOXiFTIkrBvEsG2km&#10;3Ukb4qX1trEya5RyS9NYueHaBMAehPL2zs46MIcVXthP85SrLrh3EZEd5XqmhhGbp5b6aQmemK04&#10;f2oE5W6uJCpAvPFF6zC75OYWjQfXMFBdpK+0kof/Y4U5PsEV4wfJHB5AJRrF2IWXER++fsIMZk2K&#10;Lw9j2s2IFLZiEYiSxOE9ADm572WrFzriG3d5jXMYFnePsj/xlkfObz5r9Z/7lZ9v8ZbCkQxEU3Kd&#10;6M3NUn4Ea4rkTPPF+7X+Qm7Nyk6chi61EPIMiRgdm589Q2PRH49ta8BYPMhEctMoVJfAjiVR+tzf&#10;3IDnRazHycWRtuexayDsQkb/it4tNhDGKSFEyCeOtErBuqqvHOEJ3dJ7sl+Iyltawyq+PoiIKgfH&#10;gJtzNUmy3On9s2fO+Qp1REcGSZacrp8gfwmKoMyEWe/fpwqqeG1Clu2OdSCGlqLIWcUMRaQu75lp&#10;TA5HTBzMXXrEhE28IMUjNXkyr19/ffvxY+mm6hc8yNwT9bLmf1OiH2G6Coh1O6pzntLLcdqgYT5Y&#10;tOpvW0gOhhuv06bB4u+SbB6VNs6jppf59fT4FPnnd20nnUtmB3GQp2lSwggfP6RHhGILPqGFN7VI&#10;cmQpjFUGqaGqh3+KkOtIxyJDswpnx2yivhi0CQ53FF3PTKItKkpPsA8ySo8jT1Uwoh3wBpzvBpur&#10;oKX+CIEQNXHOGWJh9I4Z+fbWcKEG5U4fXmLz7Sr9laeLY9yRUM+92OtLZ9ZMbvgg4Ik6nkyl9XkP&#10;apUb2IKI/huHB68e3Hty5/aDzU0FpW3kJvsntP28gVPYHc4FkgaQ1eIyXqJkod7GvQdPbt2mfWLq&#10;NmZ0lkzhSUM/UebhqFNPL0WxhRh2UK+Ftc5ffXXrzu27LqwCVGyudPpRSu7dezDa7h1CZ2SqzMaA&#10;pgVbj+/xG0As+zWj699VnY91CiGqBYu1F6+jv7E8DsjTx89vfnPbk7UltBasEuR975Cnz4sagKwn&#10;NqBtYSe7csRAZ+Hhwyc+fZoMKZKX0Hn02IxabsKGEXumWOSnLmCYAFXJG1gcN50noAabRVX1jSxw&#10;Rs19na5mgi0raOWbF3a3dtQ93qrev15bdf1wjVVDKSDa59dP6zOHE+1uY4LtUmFGQtzZPffppxhT&#10;0uM35zeVTTYRHPb2QOOn9vfOX7y49eHrkp6m5gPxfb5IOZvPiTG7dX51f3fzwp6BS2cUNTc3zm5u&#10;nHEB25vru7yTHom1U7vb69/+9IYRxqm6nyxDzYRlKyYDGEBq8oFzArqzZe0zu80XLLEdjDVOIWBN&#10;o4mREnSY3uv/ThqCKCQ2nbM60W9rhRZchxXK0KtOWv04DZZl5wdC+zC9Lt7XZOm2OsdTJ/00vKX+&#10;VArC8SVK0yQgcmwzGXAK72kZNZ6sxonGZi8Ur6CFIN5KatM0Uz002VmdFbhq6q8vX8ncHRN7Lwgo&#10;0c/Y0nwD5zPkqzPegYShJ+yzqs9PxxQTOTshskrCHjF/fEKtZcOkspSr7K0T6W+CJTY5WebnZr4/&#10;ec51Nu9a2UIpS0WiEOBEEZv34DPR76jFJR9ZtvPO5ikHrKVx9fIlWoLa4XDMWIAkaNz7tJ9Ex3Pq&#10;dbLQQxYICuRAWywt0/HsmbpQBtApsY1HFxsb57m4kA1hl0wfZkkaIDvWBgTjglmtJ48VCuRIwjXj&#10;rZ6eWRVsUf/jbgvnyMlInKAli8dxSRwQA55o9dGxeBsuxCDcvUP5OozIFyVe4DzncngA7CBbdHzv&#10;7uO7dx+hKtH5HwnGgiJfY/Pzbv4eTV2exvI76WUIxQEBqEYWBL4uvLVQhsDFqOcyBDagAjgsTG/0&#10;EdWZMCDKXsyc9R6fqybRHCT/5D3nV8pa7RHQkmXyMj8fDjOfG6OGQfOvPjC5lwqDvGSk7wb0jnKr&#10;7WCR68vaQMaz88+hdXsQzD7HZOnsQaYst1V/Gk6zvSRSnF6WBlkoRoUw1tsYA0WSqd2i/aZTzgOa&#10;ifPZ+FGkrbnIZ00UVTDB+i3Dpl3kAskB4IbcEtwjxGF8h+QCP67II1ivLcFGnempopwLVAdXIG6F&#10;HPGpst2cIEGRuk6MmVnd2H/68t2dx0/v2aJTjEtkRWpkO5wpkBVxunGljmcHBnOFJtRitHpy9SqQ&#10;qE623laaapqDGQYQh7evN07FQdiN3mkKqHoLtfoKzVZJVMCbbG3vudQhdKEk0a1PtTlZ/MRPAHap&#10;a0RPoUs7PfxVgGsNLaEPVJ2mmgVXbsNHNj6QzDS6tzi85DLGWSqowYvMKEkIrtnKJw6RuFEbaWLN&#10;D8FcoRu4cSJXvzMk+axQe2kolGFGVf9Eh3lD72Js6MxaFF/q+lN4een942ePnNpovRgQlHyLCxrG&#10;bOq9sU9Hu8KfpcOhLaE1JUvlKXNbbTlrBRp1MF3i0r5rJ9hXzWeZnm8/q/ts+mBLWd+TPJ4oOYu4&#10;CH6TnfA8JBaCEEBe8KmL50MNOFRG9djcnV3kHR8dPLv0yUd/7E//qc++8z3TFmqFWfqfloi3YlBf&#10;GgwDmJuLGtHd1Su2VGBxAcfHv/Pbvx2XTLC2ksZM3Rwtcde4ZOCL8lCyZmy4vgiqa285XBy/1Fa8&#10;t60i2JMAMcv+tXKrU2B0xFFqmR7NyBcl0Fzzc3z+phWPsm9nZ6qpQ2MxWTjtyUguzc2ohZhVdmpM&#10;eUJXE9PD3fTjJQG/tw+AJnBKaUlNjX7S+v4F5cTYEsZ0KX6o/jIkfb8memkkA1xL5QZhyDIXIayZ&#10;+t28t+apnLGBZSDjAXnGWDalYbmTRUIxPC5Vj7iRw1B1FzNDIsWIKcKYDHHs2G4k45/8dlx91IMy&#10;1kWyWM3zqT2/TNERuTQOfpjw0+m3aWo9pozEH9PizCqE7rxpCvfvcUMNKmhC0innal2sSC2yZueG&#10;jggKhGdGNbxe/Rf+8T+xyMU2afW0rZYY60xj8+7k2ABaK0+f64HWF8F/aLBhMVVXmLDSg+Z7BFbZ&#10;gZKk4jBuxt9e7Hj6mz/weeyszKT+F6oax1nPGcehy1OXyInQcel8sdERVsUGsZCqUDmNUpSmcPjC&#10;hR1GPYKBiQeKeutyovmhWEIEpux+7exZOB9SgYXF9pFqO4F4Dg6MFMuGU9knyBvs5cpZoaL8VZek&#10;aefVC3MaX0ho2EG82xcP7uvlRitqpLjfNTXi2dOXPs7fXODtW/e//PKWMNTQCe27HgAv7r6ePT14&#10;cP+hq68Q995OLQSXAQo55Cc+COzoex7aPI2vvvxGwCC0XdgOc3BKVwTcvIjH46oq7b4iJQQwYndz&#10;+UN4eH7/HsClGL3RM2fPTdZRl0h4XghQgyal9GKIg2fGbjyH5ng0gjcz4Jnm509fiCRcNre0xA1j&#10;A1b9Sv5sso5JV0hSGmGpH4Mezo7Nai/OL7ZjJNx29s+EROJPj5xAXq74xuOM7Y+7oriMfExQ+3k9&#10;PKW+5WzHSEwpQsWzc8u+lqBh5gZJeYVQZx4+fHrvzmM+/eLFaxzzaDbkVNyLRykGePaM+NhzWatk&#10;RsbhS5T49Td3b98RlbziKBsFF8cGXvhACLVoTBwcgDdImyvHUfhFF1EDfXXrlu4mWx2VAIP8LHpZ&#10;5umdQaJP+QMG3bkfZmZCq8AnGNWIib9BzwDbLP0e4puS+ymesGU5m+BteNCK4SF37tz/6sub4r9N&#10;daNNwnRwROj4qfdvVc+4IdbWtiRfRre0GaB37z746utb6kiCFJbXx2H9mNohoWILHJvpNXqvCzwy&#10;3vB81RVVEsCb6mociuqjWmUUXNIwsESD6jxXd1VpQkog+hQ+oxE9ensMTtMjITLQi//Cf0ppLuyd&#10;vyRj2TWDgos5tbmtyW/z6vU9nFjdj4ZbopvR/tm/4Ai8J1iAesZH7F9omK8GUeUZsTpjyi9fuWyA&#10;r379k00k99PaTE2L0NXpvuQXxyIQiY20yhSa9bOnLu5vG4bmNe/eHp0IaY4O3rw6eHd89FaHAvev&#10;9DRkr6TN3YD6e3G2DfRKU3zqJvJv62WhRxm1dF9X9zB05R6QSKDjKGGY2fJSihJRuxnt2JiRbKel&#10;eqyPdRSFzGTbpaclLCgYveM6NjqIkUoc+FytRhiSB0W2pKlY61rlBRheL0uzJFGaBKDenyzQg3Nk&#10;e4iQpuvpQFqiXwto7V9nzmbArryw+euHhwttupo4Wq8xHMrFrUEddxQ7bL9GJAzPwmIgDvEclYWn&#10;yEBlVG4sZ6FuImcwO+H54+ear3xpdWZAzfwRWFndZlzQpdWzS33RXR088w+LVJAv/t4Pnz9FTDrS&#10;qsAH24oP7z9ikZ77wjJovI0qilStKczN3wDNvM3Aylvu3GY2Nf8ANJte5bi5GHUnXza2n7ASDmnB&#10;krRnRj1PiijfOzKjZvM8JRIrrDgDcTMJqkhCWMnRCKemi+mUTzHyS/7F40DBWPunTxSIdJ2hlb76&#10;5pt7nRV9xG91IKi9yJdkj4IYIkJHt28/gJ74yQh6nwVCSZZIoElgGByJma9xcBrT2IHz0lnykiLe&#10;BQTlwUWkSxGSOxeS+bmQVEA85OcJGQc3DSpOZ4xBTQFFaJnWS4MaUsfzhY9RVZ+IpQ1KiHn6zZaq&#10;b+WqIZ2KhqdDtCFuk8CEV1o9qxFQVbAot5JQuQBhsXhUR8rEXo0RDHFq6UpIuACQIiJ7cvSyUO8m&#10;vKg14v0p1J406s+Z6sFeZdy4ue2dvVG7KFv2AVO6L6Rw/aU6Q3x3v0tXcV5ftjPaa9ZHRD4zi7QC&#10;Bs26QnveR4w6fOIiWKJCEcUQXFUFBnk+BsciSuQeLYLwSXzcQ9u+cvB65c6jR7fNum0HnKLKfXF/&#10;a41BfT3ddylbygmp94cdLDQtZYyL+zt6kDydCgvvT72Qpq6c01F3zviB1YZS+GJg/a41BGuLRJPH&#10;NPuoWXO8RhQgz2XRkRwugvxBP5U9YEGQ6IpBk+GGWnHw+tRHSjH+0enTbnFRnmBIpld+IoyR9sFt&#10;9j9RHRZ9MxZpvjmex3Lv+Lq8koUdmVgQXsdjShw/E69g6hamDKM5GXIIfb3QHQ0fnuRARA+Ztj27&#10;4wadI9GI+E1VjEVbMqnJM4Pkh2gw8pLDVkovcXp1llbkpU8Ds8BDrhQDbpweY/mnD1KlS71mGcX6&#10;XsV+FCsbbN5kAgbBVTWxQ0C/6j0TVe35ZqKbWyRYsWnqgIMpvnlNIlW6Ycfq9vI5Umbj5byfg+ad&#10;7z19/It/8le//yu/vLt/6enzQ+8vSxg8MXS1uMrfAr5OS3UacfnASv0Tawkw8sP/79/9z1omwXhw&#10;5Ix0HHpY7N9mBPWkuYIP4G8VFMMtkhea9F64qxxXRbf2+qosaTgF4L5La9d5rJd9RDWWHuZC9iAq&#10;JqVR9XWUzYP2sTyOCxhY2DJIjKWpcQ9NkaIzub+/Jf0gmnDhwpaxV9wxn8u9Wm8Od6igCteK/6+k&#10;SHIYeGLTHc8wPkhlMrRp/3kl2BXUvZSPeLa+lplRx68VCeF62iuKJKuOzJzfUYmoO2P6+CJPKmJk&#10;9LrKbjb8zn1NA/00RnJ6qprOusLsEeTXv3iv2u2O39Ax4ps89HrqXh/b1WyIE2cvoQP4G1LmpCKb&#10;vzLX483p+/eePrz/9MjcQQDme6ccMHtuGhWboCam9b2dzH1wPaf+nX/9v2WPBimcVDhbeh5cunys&#10;gQFDqRJ+qlFGDff56f0F2ow5aLj1kIWaWd5UnbSkNhp0+o62vThwGZfLbVTynkcYW06SN+zAWg+j&#10;MqeGWa8Pq1o4mGJj6IkY6lvfoiUVW45Vs59cWv3Jzw/4iWFGxgpb5iGkSUanfB+XbGfGwD+FXTpN&#10;U/xVGi6CEQuQm6gl1OS516+QBeNdVyte1W3iywrhXNUegOVD4Hwk4TkqIYVFqLZVC13dWqrAHKOc&#10;kiofKp2F4vuVeHypddNfFrF6PJgqleFmhhEyj0YYG94duYs/+MM/RIETDf/SL/2g7rFVvBEY07np&#10;MHntmOkQ6BdPlG7jOy6FsGS/l+mtCcieweoxVsJv4ZvJouLrVxGvCbu245pZU8f1FEaTVz/GWzKO&#10;Tc9tjsLBt7/9bdZ2oKtjd1HFM7faCHbGSzyHfvT46ZOj1yYAVukTUouUPAt0XlvCZSAoWl7vzEXN&#10;sGRuwB4948YXKMpzfPAQmxbsLRk7UM2o7on7kZQq5hWbEn9mDnwWgWGz3UG5btaWQ/gRGuJa/OAH&#10;v2gLP31K0e+UUny97PQEN7e82G4BhMGzXGTaZW/fWyw22vqgoTcEIw0nuumPlf+CXt/Qz60jZebY&#10;vP/DP/y8iQMTIC6Nj7kUJQN9DmDUlxKe40tXr+Iseub2VTSac+siiB/+8IeSY/fy0Y3rWjhYUU9d&#10;R4e1tVVs0dQLBq3Ukb16dgOFDOMRoIFScv3qlf3dXdnhKCF8EBKssu6advfdf/zGk/faXUi36QD5&#10;9meffPdbn9ljdoKzaXmdIFmWnZZS5yv7hMbaxh/+wU/cL0alnjfCEv28ttEoQxyn659GmmS7kyab&#10;oyQSF8cbkeLKsVzshZGLHZG0D+IQaVh7oVkp2LhDa4QUVqf2iVPWyDuIRPKFwzPk/Ipm3teN/eDh&#10;Q+8PRbx0kTJyXcvjvGoq8/5Ygq7HYgon0G2RcGp2P31a41kxeoSWgiAt1HYTVptyv/S7XsCXL6lC&#10;e9YI3F9/842LX4TdtW/ED0gZfPR5Rl+IoUBUi9GhGgkFbBJR/s32RInWheJXJCIWxEEIZeelVo0X&#10;2L5x4+O6iV7AMp7fvnOXrpqKgFuw7XEzLl2+6BSAgHB+/LFKpDZZ8xiZyZ0fenwOJlGBpU9dfBAz&#10;Ddfu8WNNEaLhRcFG/eerr76uxBf6e9aGZHmuX78hWJrRPecQkLgSWas/Nf69frt9XjvMnj3pubiw&#10;b765hStlV7gd62lfNVz1hYlY59Tu+dGUuY+O5OViaHSKj298ZD0Xzc1aMYw8e/uGUrAQoikZRMf3&#10;7F7C5Ylop8pAce8URBkW9crpfPL41dMnHnC0ERmeM4LafeHC7ieffGT2kcVhQKxM8yDNa69B6PXX&#10;X3+DGqoTxzeOHi0Hd20zL7B9A2GfP9OCYm4S/kwsfnjD+UTei+VevtRI85u/8Ru/+Iu/8NFHH1E9&#10;jns9htFdLyrMLkX51Pt8/fVN6dFwVhdWT3oeNrPOpStXrvlEA3lQlzPOlxwipCYn8pgl9E1sw8ND&#10;1n6hxUp90VBty0UaIaIKBdinzxYSkYOmvok9xewAekbv4ZrTrHvNi0n21R88CYjf8nob2XtOYFSA&#10;W8nl1ZHOpEVBUeJ648ZH+FqjQI3WmEqbL2HN3bt3avYdempSaaDcOl7eOgWcWyymM222CZmSMWz1&#10;6nQ5V7PsEpSNZvpCQ6IQMYTJhhkkY5BASG7UJ0pokNcd3lHezzzwMqkw8ysDX/vDZ6ngVfGZTl+L&#10;hlUL5kpH+NmzH/zSD0YaITlK8lapVjYPTbV8WCFNqpnGzOlqWM4gPHvs/HN9jipYHgG/rx1zf2dX&#10;RqWMFXj0nEz5E5iA3eiojqi01pOL2zd+/u6Ld3//Rz/57R//Ia69vPbKhf1Pru+/f/1sbeU11vxn&#10;H3/8zU1CPNJt3JhIU/WMba/t75770//YH3dTxmu8WVn7+uHhszdrlzdW996/2D95OT3/G83EcECS&#10;uE0QMrO5tl54okZAqu4UXOyZBGeLr986D3M5jRwFwlw/H73tlFQfpecglZVpigNGNeViYJGl4d6f&#10;6WZJ+RB53o6tQAHrfVPb1TQJvOZucRGXzDA51uHGT5vKeq1uo9dsVecJRmlzGJc6z9JjMAQKI6Rh&#10;PiHipZZra198+bXHKkFFHG26VXoSEdWmutqRAah4Z60gH398Yzifzb9kfzICJyeeMh5n4fbogDPU&#10;toHfjWX07oS1dM2jynvRDTqe/o4hbb7ZSLnURd0gkDKiIcDr39ZjcyQItI/lgRZH7wUhFFnX7vpZ&#10;bICTt8eXDRjY0aN49u5d8OLO+1NrdGRB7dyBfXTz8cN/4a/+K7/65//shUvX7t5/vKI0Xag2RD+Z&#10;Rs1JFk3lZPiuJ0XuAJPkMyHHK6e21jfuffXNv/U/+Z/qVaLyadRDMgAjOpUM4IeW0Ub/YWw7BR4E&#10;sXn2P/nE0ux4WQw1F1DTEUKb2QwYsEOwr8toxJBqpjklGH6VQIUxAKz3BxnAGvNY6WkjFIDZb8uM&#10;ppLhqe8NsfX0+yY9iBABgmpXU8PxDzMdvgqDdXYxsQVevkBmL6ebZg0+HBjtG0EFd1mxNNJslRPf&#10;2Jw2aunb/JGvJBQeuz4tyhH3f++884YOqRfPEJfSkurJM+pqLM263rwhrTFEBgMkvTAlrrJKP2Ec&#10;RSTTI8CLAVBfsGNsml9p+43MmH910ktGhsWKngNgtMeGt7wwi0sf2kGqFmdSS5vhKE3wXNietlRy&#10;lP/h/+h/UFWmWjYR0oPFN8BcXr1mIkdzYDkiQ7ToOE3JzN25Jtjkh1mTGwbVlwr5nz0axf8EJa5T&#10;xxz4Jz7GY3NR7pYHzcadjvktKWa+7et4cuvrjlXE0ErhkAbmj2rHpcaMJCjkao9FYKMOXPSzCCxM&#10;A1ZJ1/SViSmZ8Queh0aDWe/a0O1tcY9wsObsGqoQv8oupTTSDz+S2FiSyTdZE1OZay3JIqRMJ8o8&#10;j6CcvLZ7GCkZd+2a7SSGV0RkqYWPJFA8l5m2yfNp8KrEwaAMu5S+0wb0RYEFLyKM/8UL8gAchzfX&#10;NrDs0Wj3jR3M3kPq4KzGG9Iv9uv1nvqMg4OlRJASgObFOv+qay+l7WiGU95URUokPo4+UXz18fji&#10;nuA0bDSEeb6JEkOe3Csl4V6Qq5jK71Sq6x1MoDCV0gnQhkZ17+59cU9NXbuRmZZ225CicU6eb014&#10;MpzNTuzCtnTkH5hY2tj7JDrEKAk2ZNbT1vhAWhspuaHeJrcgXq0Fk2oHzcckWh05rM1Nm2oU82BX&#10;6VO1E84aAvMYQ0DmgBchbqvXcEUvYHB4Fx4hZGUft2r7vF3HF/Zoh9G+wFceJ4+XrMcukcS6yS2m&#10;JiBAgXxGeC4N9lsiF47X7tRsUwWzlrsTwZkbd0NWTM6tTL4YfcFA/TO7u9mIASwLrlbPPQnvfuY9&#10;WcaQPRhONF8f0Y339FxSHY1V7FJ/kn/evlmWtXn+0t7+ZUpu3P6rKMhCV4uf0MWLg8YV28+ZI9XF&#10;p3aglA9KvAjojTO2z4/h9I4aEsXE+h887rhJT/Dku9/7zqVL+8BFWZAYxlUvGpHzsLLXQo0YPg0b&#10;PfaCOXaJyI1vjuMB7weyKDjE7o07UVOy08XQu7iFZo6gg4jRZhm29/jRmC1utuGSu7t/7+/9PWgQ&#10;u/Hxxx+zDI71MIlr9/JcnOtINYP0aIhyEOJsJKouvVFSplHjn46W9KZQe3SWbePpQ9A+ZI+uyWbv&#10;3L3nLjxsz0tnHl/jINtXzItfcXXTwZx1ATQuUYVwXPRp0BB3bqUF8tu726M5nutiGSwpYN7JcWsR&#10;OCeJ0kWg1CtSd0mikGA/YbGSNRrVkyfY6otIl7gqf9JQZHLJF7/+6htraPSp0yHQ9/7sj9uvd+9Q&#10;9exYxXzdSkZNOcfQeTSmNrlIQSTPIab8+uuvLN3iDGbMYg4m1gd++Uh/DPtiak3p4Qqv4ys3YmKe&#10;uAzHnqRpw0qPIPuxVG1a+U99+VWzXOF3jV19Xb+HasTTJ4/goRrZdVh5FsscvWlQPCc9gGKy6rfv&#10;WPN3Tqjj5q6/9e1PL17au3f3bu3RaZk0AIBpsKVJzXpQFrMROmOpaox+/MT8Gd20SYtqguJZzouE&#10;Xj58/NjDFXOmPS22MHZQ1fXFy4XL1+RTDevPze8SkG0TA/QprIJk4I7Rn8ssNaqG51UXEwiqiJes&#10;OeeI2mRM0DMxja0lvFta0ieyfNX8llFzYm589DDg679PHGIjO6MhzQeFEWxtggxsttFceaeEVZhF&#10;vfTgxfQ1BQAPt2cOB8HJUY5xGe6S7YC32U3kcORjHoR/javYE1SSbGi91agGOFMdgy1eHrp9jyFY&#10;/c2bwKkmJkX9ykNGeMpNW7GlM0foyfGV6jgpdf21FBLReavEEr1bevqppZcdBqNsbAgJ/IOE0y5P&#10;XBhvMWD9Q4dkeU6VtVrg5OTNy7pzmwnioRbJWqbAB/mIIpRaT4vyUfqdXEByygecJpr7ycre9jZh&#10;S9milEarNK87EoWpC7jaw1O7Kzsf/daPb/72j7/44u5j3WdKuBf3dr/76dUzJ6+uXdzS4ijdUJz8&#10;6puHt+89S7W86httiVUV41/7U3/MjUEWVtbWbz559ezN6oW1k/2TwytrNY67vlTLhny8yLrmWlEo&#10;T8v6dqU0r8wrw3Gl/46BNswbwL6d0Izr2msNGymYnmCrzodGpAs8RhM1lG0euH8quR2MbProisRs&#10;D+2OeeqJHCtJTaHKHl6ULaZkV5K5NOMt6Wvm7hUMaGkbqYgwwzczeakIqvMPSXJnZw/t4jHA9xUz&#10;XlZr1/kc7A8FkAlq0GGe1/6xsX7xEv5PPbH+8JrTNtMOgXWOQGvjiSfcjmXNaCc+M6mR9+yTW7Fa&#10;WewBH8EYpSDv+yDXpghG1UhqiPBp+JdMYDq0pTQnz+zGtbM3Lux/dOni3vZm8gCr3CV3f6gy9PbU&#10;mYOjN4+fSJsv8Cb3Xjz/b/4b/+pnv/KDs+ubxsMIUadNrqEKhT3iBhhWlfMz3kKtuU4R/x3afwYI&#10;ugMDevjof/u//nd/8ru/B/kTPkoNPW8m1pOa4Reab1cxFdFfDFNUpOY1Ui2ZkTITuSWPZkF4UmGA&#10;Yw03d2brIH33ZvCZhXoWwIC9LOCcc9SUPMfK/rHCyR2NFLKsRkljDgu9r1An7+OBDyZQcsufVm1y&#10;jyOkvuzqymVa/qQFL17UMTioq53DzEc5SVXrUZy3idQYn0oow4b0tkmVeiKeXHMUntpETtnEltnP&#10;ZQhVEWBbNOJJVYfECTSH1Co8UxZeL0JcLJt7FT9YCnYycS81txRfXizc0+HXhY+7X243CVpNUalo&#10;ziCLJHzzk2qEQkv2KoYlvtOshn9t+M2o8NlKYkJ2G+BVlSVRX4NeXq7+lT/5xxjH4Gm6kA3VDjJ3&#10;/TiB+FBNeSPvKIJJA6BK89IFX/b6s9F1qVMOYY4ZiiHwsjHzFTCrvGswiKcLHJ0qSuOc/ItYP2Zn&#10;yeIpaZHljjl9KlLvbMcqjDEwE4HPW8zRjijsbtxVB5Fid2q+sbsaAjODlm2cJjxA1lWBOuiIAXpC&#10;AFfxj6M/rlVSX0KuhJiEX+7qXfve284PhbIi+zQhBMmK6sjHdU9sAgsBRm9cq9UaYl5VexGe/7E1&#10;zG695pNbVHCsvFnTiMpKKXSUPDtSZKb6VpV/lNmjxxmrp9DfoBtVnxf6GWploWnst2RVWkR8yVpF&#10;ZShJinGebMNvTusm2cGLsJn9SuX0AuOm5BkogjjXPxH/PbdFJGTltM0tdhek4hipP8a+K+YnG1Kv&#10;kfSVNkNUKVUT3DFfjBXchHV49Mh4EyR4nunk8SOUEoxA028M79QnByJyL7htb4lyiwQamV1rg8eK&#10;faF5xiExaEVqcEaQoynO+JmNczunV/QbUEyX5PTrvsHuUyoYOW5kNiNKbUdpM9+w644aWmLVps/S&#10;iZwJRo0ts+wzqscdWXYPi5wfplh7xutkIDbmqKl4FErnDlJ1Zl/vTjSMpS4OaGhrvD99Dun/7HlV&#10;X4RwTzxh1ooYWsXYXEDIu3pwkAjQCEWzKyyjp3xW3b4K/jbREnmDE72LSDlsAu9h8xsFIy2ppwt/&#10;gfQkppj72DwvLNvx62mcrMJro0SKZt+6MJeEeuvjMA1ADC9f2leoKPr5+X3cpEqA7WV2cxMBGiVQ&#10;R01TUDtl75F/pszGWyhmRm1IROQUBeTcFZyByTVDTCeYh2hv2I1iJL9oD6erMbggW1C+oUfzqek6&#10;K7a/YzsV8/fCFwEfC5ufnvlCopeIv6OdxZ3NVFx+q+mc9ij7+EDPGT2umuCzv5KvU+/8piaNNy+j&#10;eh5padO9Jquy4Q8PXv70Dz73d2KBq+deHhwJ/Q+eCeLfH6FIvCAceajS9QgFFMvykFgzbPiZU8Md&#10;1OnHAsrejUoz1NyWPnJtAgW7t8aJrc0937fa7zTu60HSU8uLbAGtBZzDkqK3rpCoWMsz4SnRSTP6&#10;81HDYOrlw+96aT01mCFMLjLyDGa//uY9plOXkbSD4UsqGAePH+F3SYQgHUwW4nUEVHRW6/H8KUJX&#10;krAOjqILUqUPQsZRUge5OkRe41ygCzvFaMT+tT6QJy9ctgaPd5Gr8ZWlB/Jz8pKLBJftzQKgl1SX&#10;dwtirxmNDWyTruB4ZN7YDTkd8aHQ5/r3onG2bv6uLyKD4DVCFMdW3uJzPboppkYqlklh3kbv1BXz&#10;qn5WjQELVKkjddru40aHzyHQvsW0VG3IKPkgAJzdvjC4HNilkjaFhRkG4K0o05hUKEPDQBO/1bdZ&#10;uyaqc6SCaXadxks1CtY3RcuaeyC36zUcOOxyKWdvtA9xK0Xb/j/ZTL12KbW8y6eAt7cuXb7q0PJT&#10;PcfaGqPKOFOVDaYnMHWdpkrRQ8t2g7zleCOxWKugFt8RVG1aWrli/Q8uvgG4ZVYz9EwywGf3AIKo&#10;cpnu03MqypuyrdMi2cMZ94VmpgrNrMEdBCRTqm2IqiPWPPoZXtGM0ZEYm2igjotl7scSXwoOZqRj&#10;acwiQxRiulZz7dIsvrSvcMhevoTFfGVSEqMtWydVVZ9w3xH8hdsWSC2fO+nPfDicqzJRhSkOefT6&#10;1yLUwI831/eb1WsMSwI5wgZfUlRXLTgj1KHoZ0zx3j7EcZpodM1trpNA1N2Hy7pd2kuywv2uXbqs&#10;FGwICCz1Pd1gPFXkuPObZ2EOeK1DbdU8sLWztwm5EZrcIb9Hl7x9qz/gGH/l4t7W6ZPjzSLG2BZ1&#10;8eO6v2ps1AQMoFLD2s9eu3Z5ik7PgPqHaM8np8+fOdk+8/7jiztXLutFsAfWXeqFi3tXr14i7ARJ&#10;E6LJxqXxICOYnlRUmQ5NpkhCc2eKRVEh/LfvrNLMku5mha+b24IFWoMc0ymNhW55cwt5FCtYBhdT&#10;DMKO+komiWcbaTFN5FAJ7amKADoS1/Z2NrRM0MiUhuhvTJHrnaY4cz/JnQVSvTp+JhmEmcB4NUUY&#10;RQgKlnoPB/iModsaLbbF71sWnBaZQPvUhYvbFlYGB4Oyo8jUqdZX4p/CtWdvh/Btdo5HLyWYqbXU&#10;dxrPUMKSCHUIqc0Q+jmy6VFvRkIgrlFTYQrElzb3mcU6HYQsfsFkCd70QI3q3ltRC4dLPe4d96fu&#10;YDV3kwlJYndckHeITulga7jy3zMcYhX0+Gt/7s9uX77o5xNqzlSE/M37icbESDLkAMT4Zt5oWg6K&#10;KDKCnOk5sciPf/ij2zdvvnv9ZpvNfFcUUQtiUwQdq/yXB51wvNELq8azyEycPs0863SMPZe9PeF1&#10;GeKFi1u4qDRxL13GKoDU+NeNi5e29vbxU0w827pwkflxGE80vQCoRbiAJv9pJ9CDbE746SNK/m6R&#10;UaGY8+btC8YMo/lNm4S0OvggMeA/ynAWLpzYYBLwNvjLA7j7qaPDty8OpGDI/CvoGkcvnY9V/0kf&#10;nm4UeyYXm//kNE+9OnynUMo3vXjuTawN4TISDqhcUhe9ATBo3QGRwWBQQgjxnkDOzzMSZ/HEpPai&#10;FO8Jqi1od1WIiHXiWcaVZgbWVV6jB2m4OuoFZvpbNc/zepOjwQuEf7XWi0VFki5P99wSMEcV1Dkp&#10;Xq3BO8Ucj070pXAqxp4GLTG8GtGr1b/4K5/SdI5Op438+KBe3q2zngcx8cavha3ADFTCZGxOzkTs&#10;yQwD+3FdGqwxFJQUh9NYSGVISqchWOsSY6q8xeU2bdfX0noFfUjRW9fGgK2+5GZOzdia+kzdqx8y&#10;rThrDDJ6n1L80UsSND4Rk1KkHsioSD20PyhpWbc3d502rbr4k8eP+BxZuKtR23jy+KFLxa13NqIJ&#10;vjuOdLuDii1PgxU1HTY5Wu9ATu7cWS2behr5qVG4itImKEZwL4B+q8mhOXmDeA7rtH73zmh04TPN&#10;4ixhjQgLPFsE3yr1cJnTPmQnluM9pwih24/sJs0xdmv4+Y77rLi8lhsuvKwkJE8d/hsHYxfzLJNd&#10;l9OOIOO6AsRABXK2UUCOD5A1GZhEMOq3IgzwUuqtTXA7ja/8ojcmSEUNaeirPmgMUAe+jiahX2xv&#10;k+yfx3MzE+MwYVCmyn0pnfG0CV9Mj3MkS7c980aapT2lm4bfuZLYjPL4tc5aauXBsTCGAJqprIX4&#10;NvtvJiBVorfmqeMnATTigK7ZvzNzPIT/9E0VqsYBGTcRuFjiP2JBkYWWilIJSX38jB3Qc3gpFWRD&#10;WAv/h45SRkrtXiSnf47CzabnrAhWc9XI3y1Tk2cmbDRuj17MkzxDSHoJuYxlKvvxuHjpYc9DvCjh&#10;aGVp0BXyep1jEvKZOoAAaOc4APyF8rF0DcawcBIiTyoBNdeysqMzsLA/pRAomlxIm/n9iV0dcUvh&#10;9aTC62NSAwcHzHW9nxDTiKBHi8JHGk3UvUrr28OPnjyLOr+y2jQ7PZGEGtfXr330keQ+HWvDUvf2&#10;JYS8iCTNdkOT00j95OlLfRy+hLAmQsF6nICnTzldHFHsx+Jjj9QUJfkDyenqH5v71O90nXl6LKDm&#10;hJs3H3irYeGKfbSH1eElT0xZWocUpYra2mulw4Dww/vaw4pEiVPVyA6d1VBkL7uF+w8e33tIiOTg&#10;kYBRyen1MRKe5yKUlE7GQZ4tuEwmX3oVKdC7L9mH24dMPX9xqJhx//4jHUqNym26gI3KNU5n4dGx&#10;CUW6O5zNtCveis6VFO554jYFJwgZcYBsipqzg5bkfQXXDUF68Iiil+PGUqsxPq6j/pkrZH+X/mzP&#10;wtaToLpwr5l8g6jaU4CpA3Ll6nWBEIjEix89LhGKa376DOMorc3omJVuHfGV60hWNnlr1uihzV0l&#10;9K1bEy7ZOUPiRcpHmdsMh0s6vJnxaXY2uqxuqhla17FCvfDzNNkERDOlhX2cNtpGxtgnAwqcm16V&#10;9SovSo39cgmJXQg3tvEWxTALP/LHcYyjOgzF3/vI9yaIr4nCaV1EGx1R+1ZM46w172XG3LpFnYFN&#10;gEw2Jnh6GtwrvMeEHyM8iQE0itXkmTbqzxVTlhvBoeimrIyius3WsVXTDjAeXfURLk8AsMubUKwo&#10;WyatjHnaR7+69+A2s6eYGlnhreklohDHU4Z2rA+NT0jSdHP9EtB/B+XGD4WV8C+lXU3/9WZwdmju&#10;voHUiV91+8Nb18/LhWR9VpC7YP3eiteF435XXvOtb3/86beuX76iOkSQ0EUJUdT23yKsXbu2T3LD&#10;zy9e3LxyeWd4HLBehFtJFXbDmQv7m9euQZNB4+tCJTETyRLAgs4Rvy5y2q7n7fwnn15BtR8yvama&#10;wqmdy5dpK9NRILV/Nv3YBruTfOVV7at3kgoGm+7M0RH14Xc+7toNLfrruz5iX8fLeWCRaqiGY+mk&#10;eIt18St27h5af6kZmJkPtTLu+kwLootvTTeOpdu/fHlPXS4R9rQS1IgcAceg0cmMIV/M7ia/EUch&#10;xk/BaEFzzBZpAVJfeq/Vt5vK6rysru+drG3rEn12+AZy2PS9d++UiaU0GmmMeIfAjc2MTmU7KT7w&#10;OdOCDyGW0lyZUsYLuzo7svJ+2wDZ9fff/Wj/44+uwpd92uUr+x99dPmTT9DZtnwpGFy7dsn2oINy&#10;49oFD0s+dvHSzscfX9HAc+XyrhWWe6SnslvHtp3gy+Yp+4t5muMpATgnEAe1iDXt8hU7UZSkh7Yg&#10;fMBleUGtrXb+NCw5JiIKGz0SUi2vRjPrP2nqFFTeeiXjOXPaZ8U+kDam/t/v0q60Yohh6pv+3d+q&#10;0FP4JUxcGlZqS1EdHfrapU8+ufbpZ9du3JDXJBNok+ilUgj0/bRNmrpTbYNzFuDI0NhaG2C45Ha+&#10;FIh/hIq+tBkAxXiODoIzIg3wJcjkcqeCqNjiQYhkgYusNcfgkb2iZimWg0yI/xxUKg/CHQ1+0QEa&#10;iFQo1Oiz9NkQ75Fi5FGO1skv/9qf2r54gS9wgAdoaAxOw2tqsWvlA8j7Xy00S8xefIhbqyB8bh0K&#10;/rt//7fvfnMLwMPdgkrqzlOM+zAET9qm5sm5H1sKAxWsgwOlsmvbX71CHW7/ymVEPr763NUrFy5d&#10;Vk42sMXxxG+HYBIp1XpnJ5g21gaWnbk8iXCcvVFzdJ0gBUhfcCThlsG5AG0wHU0SNnA5Bo2oE1gk&#10;86GoAiJPuUS22BZ69fbunQeQrCk6rOm2zVstgk9BKkX8qR9zE/nWKHlCFKZ5UkzMt9RoRGI1j/XS&#10;plPyBQnJPqVNIgCr+lcmWtEqouxoNl5IiV5fe3NZNOr0Z/Lc4cWpP9tVbER8XW8bWXUa7dJ7nLJc&#10;gwdH7TBVACZ9UU/hV71mCp9emAFnxkPoR9IsTllBbLTCir0i25cvK2akOYFocHjqb/3bf23agJr7&#10;a0qaYpn2CdibJkAE2Wk8eGMlvK1bX6K5OhQHuINZcR+K6Ussbgv4pp45k0fPOza7rlzAwiq5eZ8y&#10;LWDNBxpdi/wmoKvJMFubdv3Nb255CJM/RJiTCNBB8a+yaUqcaFpA6OG8jap6oXviWjlgZbtofFCu&#10;BcmbxsS3wBdBZhDKB36aSFoPzLNnLNre7s61q1eapYcVfvRybzd/PBZHlUm7TfS2cPT3Z8Q9TgRs&#10;psa7fPZrYwRq/B/hdmz+pRBcpegdOESSenz3zu2PP7ohYC0dPCUSGpHuGZ1iuTytIXDTaQWZJEws&#10;bIUJsUOq+YsR53F1reg5Eab4bXutBGOItgyQNxQJeqJ4DgzSdOxh7smJG/EGCYdgx3rPyL0anZvg&#10;NEs0teyYlx6BjT7DYWYu9Qztct5HPjKZfC6E6ITQHi1+ugA62ZlMRIvY+Sgmu7h8fuBZRMKenkJ7&#10;i88QkQCW+Q+8GusDH7lDkOClRqYmyURimMR1OI2VC/2xgAZZuB57GpXoybNkZx0/H1oVJo7cieaT&#10;2EbGWtWfH79/WkvjtJT+vWpcvYhH7KWbf+StO5bO6TJ5Hf4Y4XVq5TNpt88SRosyTZ9wSmZSysn3&#10;vvc9D0KH8tHhczlwuszPntjnVivJJu2JR69Q1HhWe3laj0oJI32pXcwc3Cb9VUHS0u5YySQzFF5X&#10;7o5kdWb12pUrqiT2JcbazLIAKCRC9PjpMxem4CTQtKockJ34e7/3OzeuXy2QKe57TUbS4WLNsyxD&#10;xwcEOWIerr+/+uorv1jp59xZUFuU7pnt6KFYZHg01GE4X4LYyIXffHMzMYlzZ7mvyt8dzXZqCHlS&#10;J3X4eH+vLO7v0NKQwBOA9erko56mLP4SNABEMOTrxvUbTcs+ORVnl5ISyfXXr+7euzd88VjX3Ke0&#10;341LwGQzYW4T7y6+ZsReYqjaDNYQwFwTQrPbdZhsyGKsdjSPpDnzVlNAxw5I1m8SY+XQMBGXh0PP&#10;sAQzj9R9ra7DEU9iKDW/Dc0niUVOj3JgQlyNvtI6bRzwyccff+K3JjZ+c+nyFRZcBpaStRmj6+Yp&#10;vdTe4KqhtVFSwziqv7PLHmjIQjISm+4dac0bNsZn6DsMSOViCt3nGi3y1VdfWvz+tYaaZE8XTWpe&#10;pP3PBw5FZ6He1Zo44yyZLxrNoJwltR7JCgnMOUy2VvXdewEiyk1KIe3AD7KbwytvmHdN4SOBVBsp&#10;FuPLQ0cv6YLBM0BNqSD9bHhFBzDrukasnNGLkybWqyfkpa4w4SCmmdVuCN1CnApzRZR64Phb7VgH&#10;EbqLQvx/mbt/lQjaLRHVLuxqbyEu7O6AAh4xN+EE2QY4ezOGKEVCWYqfWF5uKPZCHVzNOCKTRkiS&#10;CfVZrpPxsXniwYbkhPpoRrK93HJN0sPsqnAP8BdHu573bx/eu3N4oEsVm+utAQ7LGBxO1J3wxeyM&#10;RzOjAmpQAW2g1sT7P4RGCUfOo2HSxPLoeWXEHqXaaWmo3DQgV/R92WNSqYrUxtJZq3jUerHeYqlx&#10;ZIBgCAWCZVoCJnvS+Xjxog4izUJn1/C17BlWYmi94oCoz1ZTkFoskq40GhvkIn7IQOB1M/v1hQPu&#10;eS38n4VX5vshj/1Rc02zBCzKUKIi/ogS3N3ILt+Tc3of9eF8nJ5A2GEDT4w0mAcco0Hrc1nmsGWb&#10;auBBj2qTzoHS0JKwP5L3NbKQdVW7Z3dSOKhZ1L/aVM6LE2oDs7Qj0Cz5S7w21Yd8UhpSKbMVYJg1&#10;BBeKQPWBK3V6b/3yd/7Gf/pbf/vv/cMffnmXMaCh+fGVyz//3Y+Pnj84t/puySI8FxiOYuq9B8am&#10;1Y0u1pRu/Ylf/RXFtic6/d6ffPP4yaEpKHvnrq69+aWP9i+bAIt/myrIuTXlEHdVaJBIJtXNljmJ&#10;UoDgU/E4cQ/hgYO0DLFg+maXRgWUbOstqYFqWY1YKgskPOImg+k5er3vyvuwY7PYG6rbo+nnic4V&#10;KhVcj+h2+diM/pimhbphvcNHNz6C6U3ZIYNqG8QpnQaqwLvpjWfqpyE7fe2lkBjN4Q3JHwnwnnxH&#10;jMK0eGfubGkVSwSxsxPbcHx0zJNJmJpxPtcVKShm7xDIFz6OxMwfl+C3WDNG6dr1a0tD9YiUmPDI&#10;M76mRp2wYi9NdbpAXjRodOZO5Pw7z17eff7y0dMXV3YvXN27AD6Xf8KyFd55J2vwAvx08FKpTje0&#10;TIBK0l/5l//r3/uTv7q1e+HR0wMF21m9HsdZq7WMmpgZVmycFKBUT98RTOfNG2ShrXMbj+/c+9//&#10;O/+bL3//J6rwUjmF4NGuAFehTUCxD9UMP/pI0/KpSyl88n18i1vldGZexYiC8BeiprDsD3rNNffH&#10;ZhIczEq2Hwkix6etiSPC0VS2nz0RlCqkT/fPqax0xN2Zhegpx4VGnp9xjpVbU7kI7Ck5G3EIFCU0&#10;7Lt3GVLCG7ptNjxNjps7RtBdsHJyGg41dvcy/dZPjO9zSfIHn7LUtKySX5nOKHBcISUOsNcvQoVd&#10;Xh/WNNXhFdNV0xzr9iXGu8rLC+zkncQQrKjLYt/YTPcsv7L34n4bIkIXdOO8vz0gj56LHPy66XDc&#10;faBznWY1Utjp3pNfCGieWoo1WRq/XVvdK5XQY6MJtic9q5h26nf/g/9x62srxpCOOiJcq/u5aCwt&#10;52kvjtc7qHqPYVQOIgFBwlhn543VGMYX6tFC8VJ12ZA2uGgowjJI2CqDNqciqZDKCEZW9o1GbJ/o&#10;2YhlR78yJ41DDGuW3UVGJAlwQF2Kj6w2adVmVhR16VIXx1f8mqUuEwgQXWQ0bFuEH1lN9f140pEU&#10;LYZJGkwU14y4baONJi5ulVgn+rIaPj9BaLyR1Ugmx+662sgQHE94Up9+8/YtC2XHz7DnCPSNCUPj&#10;O6LKta+v7M7tW+5drmJNDpJRw8eKQ+fypAxJtchvmpOqo53u1ZY3n0GtyF1HHBtnPP0Ydf97GaUz&#10;jypVAI/zzVufa5MxZh6hFtuZaGFKgLFl8PKCHs90Kbk6bDzth4HxsQ7q2pRsLL00qUxMeaGENidR&#10;J86cqNDPqk9DLPTM5I+1fYy/HLEOPD2Y5WbCYRhpHWaRelUSf4vzKi80B+ql4z2I7Mtbt+5BnUVa&#10;uqvZ/TTEp1s0q5BaeDOw1DoK4Dx1ipA4mjN2k3/tiVPVPLd2+eKF7ooiDaL/IqCby1MF0sHfgZHl&#10;8wXQ93v39aOLI/eA95Y63aE8UvNxh3XqeBTf2Db6EHzQ1Ws3fGjNPO8pFFPswcQQDc+Q4JFuzVKc&#10;R0/HxoG6V2JaikvFoUsz0MQcIQWrZgMLK4vApj9n166W0Qji6cLaBUIlmjzL7OFAsBooD9wNlF3l&#10;gbsd1Usdt9SV9ae+/MlPfl8uZ3+5mNdHLy5dSJKBHJaojThIKpksyOiq8R9ff/W13R4aN3z3mDOF&#10;evbPGw+VksvbE2nVsXKWFeD0Hj547BeHLYbWGPqSUL0NOqBDooExfps6L85mUkUrIG958RQBunGG&#10;h7kbbfsDnzuKl3ncpTk11XnxHzlOh4Vy9Ewj9iAmcag3ZqR4mgeSZWnA8Cn9KqwYI8TX+m3eIvmK&#10;1E5ztJLgI3PEVHWJwwQQpL3jywGBeA3XVt5ixpwNrBZUFm0TCgF5lPj3hRBNA5L0dugYAW0DQwef&#10;hCe8xXra0o7vkmBABqa9vv4uJsg1oKBQQXv27IlbjSC0tXnv/j3P3bOmVuRsJnCC/GA8H8J6MURV&#10;uDg867DzAkUhGyZVFbYTBJgAGv86miDj92fK3kThRYvRpof/swxpse8UloHc00dbEWNotNVSdKVP&#10;+zUB7rUUWPOR0bsTZJJANLo35n36ljPIoHR8hGAKLNLFOFGCYRC8xuZ2CibSLTqODU8du1kWw1Va&#10;X8dkfvyYMpjAl4GNoGLb1c0ieA286U6sJOtkQVzDYtWDA4cKPdk4uCp4T0Li8hQ5Lb8bntCN0xmN&#10;2plpNtdQ7c1WmSAeyI3uue75O4s9u9gmSbPbeD7YtpcSjOquyltIUuNxRilb6j5V3Cb/vnj25M2r&#10;ZP0E4CJCH8SCeS/9IyEvM9V0UToZHtHO0pqV0tRMOo9Mlpb2Ga5mSWlmVqbiZGNzFvuQWI8ELO+W&#10;q3KFEmAB5Qj9l0na/i/1ZBw8Z/Zdng/iIt26q3EN4j/WckgQ0hW+L7wJ3JqRrp4r+4L1cKZKRuZ1&#10;gDkqfDGkC4bmXwcw+pBmjBZWhBxv4tQvvP42/9Ss4zAdqSxV2XODCI7Dew9s8hDT8yqGDRVakG6f&#10;OLyXAfrwSdJYW5KZjOxSCkgJJMO8iIylau1ZaH1k/VyYJy6Xq7aKhaJym/BRmk7ayt2ngqouGrPh&#10;3a9t03zqtIuWxj8DbbRtHD8/2Tp/9fv/17/5G3/rN37nR1/dURWX0nx2/eov/dxnD25/sYdetUXg&#10;xHYC5DlfCMDvXgRFSy1Wrl2/LKWxlR8/eOD6bhPFe//+6vlTNzbe/eK1HQ050DN+Z8YsSq3XGtJB&#10;7+zdyd7uxbz5DHbo+TpnSjBnUXFe1omv1DUsIJhBBLvz26AQXFb2CrfQ8pSRNorXG4RJiW1K6nIW&#10;dpxVdUwK0Wq/FNp1PFvSELmhTdsYs4FL2kUyI9mv33g/hoX3Go0yr4+/QGWrGTilKfbArdu3xWaL&#10;3lzyBjOFqdQTk3BzS6ecDWsXiPwXbHc+sBxgTGKN3qQ2LZcMf4Q3SpK9oB6eScmCMl/K3M7Aa0ok&#10;ZoLwZFaG0G82e9S0tC1TN0aAampKi0iMF7kGO8HlcR/GNggrHh29vXfw6uvbDy5vX/jkyo2EK6cD&#10;Qo1C5dxJIh8rq5HSyDjTH3p5+Kf+wj/zJ//CP/PJt75779ETtO9C9Ej5hQlS/u56RBQkYUJpgwIk&#10;NtGdIUeraPQbD2/e/nf+F//Lx7fvrPJuZxMkmFnqaD7AX8xzR+NESgNqEDxvnBO7w32YxLdL17pD&#10;ZJ4TxiwBkgFNar6qqzA+NrI42lgE7sVuTII3/VGkEeAaik6v38xEsQqXwle4Rmx4eMEqqNfIr2IR&#10;lYZJdwP+JsZO/3q6+SkQNtfShhm6IOW0lS+/+NJOcEwgNUmdjuilYyWl8Ui8XliSIEF9HxUtZkBi&#10;eox2aZY/wRSCaacGyMAaFXVUjffB0+0TL8lvLbFPJcRg3JJ2j9YiFzzM0ns97Nv1uNMUVpjsmZGk&#10;npsm8FDcy9+KnSIullAAIqcrL+c+ThBQtSTVCx6zONNhLzYLvqDu5P0CNnkKwKPVv/rP/ZpX2ldi&#10;EffzswitXF/ZrsCo7uIZRjlDZEVDept8MUAiHEgi96H+HklhDQAgHFGYVr6IvbYIv6qYK+GoWYs0&#10;KppfoBCASIodQbUw+TnYxNTQNxVIFfJUNn0/FeYRi2gybjondKhcCoaq+u/MxebDThmKRJ976ryQ&#10;3VTt/K668IVL6hnYtlLJ85Ws9+DZANFz2ztrlGdpzm5s0qQ6C4Om542WnDrtxW3tozojzrs2VUW0&#10;3XiQjrF84L35jZevbF4ywKtfrOJP/Nuw5qtXKOf4UJTTU1cQJS8gm2phPL9vCge1DlzYjdXt3fO7&#10;+0Khs4Z0Cd3VlqgE+yBfm1IV5fsotkpbsf5Q/pwm52Jzy9ioje3dTfMAMHr3L6jpRLIYE1c+evW6&#10;bleJE6jPCWQWlfvBv4rLUVQFnfqoxefihAlxQ16cDuFNyh0toEDXdi9erO5/rhZhJsaxcwhtL3Vt&#10;GyePGjQXBDR8tshdS4CogMlIJiFasBTovgiCL9B7TBjMGQNx3r7WV4l+gACNOwYh5VS42i4VWloS&#10;NP1WISJFriWk9lYxdiSrsPYhB1aZkGysYqYlQkG8zOF3osN/iiIJi9FNShsnmRqjCc+ekRCyIUMw&#10;fC+YYgZSEBmSh/ewIpPAmxBfcXN4tifCG1ViWAfpkiYK6ZCmFuBH1T8MwaXgGbPJwZ/SMy3FzStX&#10;doE3cnPU9NevnsvsbHgxnmI0K6owDhd05Q4LnWJqJDyXqInz4jUjcLKtgtomcH0QeXRidc6YQsMA&#10;79klCddGtMMBEjDrpgPBiNwssRS1bPmEVEADJSiuKigzxylpYuAmJzA6X3GrUpwcPyW71sukmfY1&#10;3qgJLjYL+zjOuNzeI3beuSLlc2YicPj164ar4HeLUoKKkyNYzOuUoV6PFj++waBHswcYrxj5BlFr&#10;SpvRHIxWKEvosgpD1cPoOMOkqgo9XYzSGD+sfn2mEdRphc/0sRB2pz34djHlYiDXrxMIXFqEx2rM&#10;TKSFtiJI0oABGj9Nd9DDbNZb7rZJWZWnU8QPQ5LujlpBKfy0CA6GXUda5V/XVkA2ohqjBdRge//U&#10;9Aw7x1rvYnrz0ylbCGdE2mVF8QzTe6gvKckXNrBkOyE1XZguY9QOcD5tskKQkXatIBWv4iQ7Urya&#10;moz4JtWYIZ0vr7HzrTGZOAJ6NR9qUxFDNHzmDFLyCDhX2e9TRmnDyUixYDoyPag6VpihBAaTspHD&#10;wM1tg+bATNt645VCQwo7FtBhsFTiIhCy2K9jQ7ISsyYNBffTpDgc+Sn1N7G3cLhysxQoA3I6ZVth&#10;H0Pkb2mAg6CgLctlMGoSCRFa2dwGagjI4l+wFb4W6r8vz7aSxtmVMc7AGO0i7Hkjh1yMJnBjjq5c&#10;ufDJx9d5AY0Q2EHXr15iahwxomtXrmAMkKa8QKZh0t5QF8kXB8RH4BEtJKiFS8ZyIo3YgIlQEP3I&#10;5askFK1WNZw6dlSKBg84j/oSVTB0NXOmcVolMrhztcfPXDLfNCoa0EYp+IWTbvwUwdzk+D1ez1zB&#10;PaJ/YWSsPq0HQvdghaPX+oE8bxo8sGXpTOmBwAVBCcBZ55MOgVNA8UY6C/We4+3wDKdhDqS0NZ7J&#10;3v2nCRO+MQ9guTzdCkC2Zq/1KYSbCOi51hJnuy9yhxqefic9dGfxW+id1s+fdDXa6swNa1c2/BoJ&#10;xzF0hbXtjXb/6FV2nXH6S0CODWwlV0DYGzJGhee1VaLZ7e8mBBD4brrRKZeNWuMnWRYUl3c6tCGP&#10;B88eP1uk5r3MqoMhGlRXrOoJnhFBPnu5srZ56Yd/ePOrO/cfvziKaUmAa3f7ysXd1y8PtjZqwrb3&#10;HO9u0FAKSm7DzuJx4GI3PlLEW8XaULjRsYWkA2FSX4OvvDIyThXAtBbzYkYBegTKD14euPKV1/oS&#10;+ZXn6KmxIhlXnX6CpWiv9ZJoKucxtCOvuTvP2i3U66lVgoeseza5o45MaI6xCrhY/Vod8yH9Tfxb&#10;GACztq7YE287VdU+beBMnNgJfO3MxoBYdqudFvOMKJixb82TmAl7lVIWOXXUtT1eYwN7De45kg+z&#10;jf1xPeNQE85xLz0v+/no2G58olbyXJNP9zhD5JpQ9UqDW0A8EMSsydnqZm8colUH7iUVlo58nLmk&#10;u4KScytiVmYjbSUCmMEfNXqmMNGQk6ZVxOKJ1/v68PXxE/fy6q25yjvnd/TSN361MoEZbiXOw6NW&#10;7rAz6wSDwMkUr376yZVr1zm7Cn1Tpcq/TmFhLqq6vjC3XeySktjoxs9xDScrj+89+M//9t8xaWGm&#10;mU2yOqT9GdquIFfbKxejMjvbqVAls+nEvSOLeuboxbvnT44PnopZ1g4PiCISxTl8QFv60bMXz9oz&#10;9XPWOXzymjCwuazzZRmbfcIMG6lXb8E5Bxap2koOqYpzP5pablCvb1J8rl6XNBHjMBH+ovu8lMLP&#10;aPKqtdsc6oc0JxNYdxelT3F5ScKU3Hlbvwc15sXSf4v787q9OLDXKNE1N5MFH1UMnMma+BtJNDwB&#10;i+A5Tsm3IocdLzAL2SzdKi71txcOMzQB0rIeV681dv3cQHbCFf5p9A+bFuqjezoVKs4b89WzW4Q4&#10;Uhg+VRGGjej961Uh1YByX+PFlOB6xoE4STNT9GhKcgXPf/9/+F/LtZPf3wqLYlrCAAYPc4FCZKHM&#10;oP4prfiYRbpkBJE0yyqsF0XEJbPXPmybEGtX436UbttJSXo3XsCmdD0+q45hmn2kIRrYlH7UwqCw&#10;B629h5qQeTpd6oxNKfI4/VaoYWSGxIVBFEgTLjXe2syO6KZHz6fiYgp8iOPte5cXE2CWINGVKZ4O&#10;klGHVCHQNDC2OjOl1S/xGdZutNmd1VGMHK+Gixg/RAdf9JygREkwC1X279KSrZAklLKHq40VEtNM&#10;h0TDyFhh+ClrlbLhKIe4aVf14jBcvwFCYEKaEp35VFZAwJtbuxz4KIYFDc7s7VN3796/ffu2wXO/&#10;/Cu/gtllE4Z9kn3A32C3trYo3kqv7Rlm2N6THcGSk2ibSosdBAL3hko9Nrr8fiABccZ5dHYdzPZx&#10;EdwoOtj3C2UjvYuZ7Cu3XYZ8Q1as2IgPRmcsPy7yam6AS1XmXrp0DFwF0SbPP9rfS0xtlShHEVUF&#10;XPjd4eekUVboKXQQSgbLVWcfeY8Wx4TyHsRrPXOoCx8mIrt3GT/CnfPrxYinhjhxonwFeJ7dxBJU&#10;oxOxKPRSGxthiWbORBtL9My233bgUX2YUvGcft0rVy7t7wLv3xrvSB9PY5ZNARVGGbCnd/cVi5RW&#10;BcxHS2+uJlBFuR5/JQ6zd9DQiyadFqgJYhu0Xo9KhCOTcMqXUmK0neRxLIu+i1qfVyhdvtbNIAZ2&#10;mNKghuK/O7lgivPly14vtTs4bMa2wMY5+Pa3v2PFPAIUwxSTZ6SxPx7HIGTVS8tRowumYhP8M/CJ&#10;9H0JPlyeDRB4tnmefpoNiU0Us3zUyao/ACfOrFF4Qx6wViLQ4blGzxM82Gnof7ipbZQ601MJl3BX&#10;N++j6a2VFfuzXFLHJ/VBcGaTqCUDdounACWyHu6lKujmJq1eW2apfkyG8UH7NZO0HNczq02kPAx9&#10;LwuKupi6WmKOUz5XCalk+ird8wayVrbaDr9vnoa9bsrp6S+/+srljeIKojOgMcxJwlXPVbJiLxjx&#10;UMzBSsfqFLw0VG7KCwAeVwAZwrliNmmakWPiNaY1oYmxQljbjyC1k27pFCdLmB0NZdtEC9OLSytz&#10;jDII0XlcqAj2sKHyDxC3ANjWPFnqHKxTY0GKe+pDiz2TiMWMn5oelTgjyh02oCiGy75x7ZpfccO2&#10;pefIK7DnLoZW7Aynaw2lXhNLEUV4sZSqlvrYiDuLWY73L3CQCWFbuYhGzmHNp9mQEds4ZZdWIhg2&#10;aSFSuQ6rp/Fd9isSVc3DxSqwyDK/E0d2YJipR4+fxHMwbvjoiB3IrR6/RkX3KQMA4yABuWBDGq53&#10;ElHlCSt7HMH8yqL5Y/bxzFlgr/tCcB0vm/GZCkle0xOvDhbvqDqYlw8n88ztO3fYBKmXxktbmJ22&#10;CdnJCgvp9NY6z2c6mA7yoo3WrIKTFWr5pN39xP6oEz2/tbK1u33n7h3Brt2lrs6YAOanVVr8IVyo&#10;1b76rZa5Uye8XsDSeHB4gRXAYJTUaJ3njJdi48JuT4ezJjpCNfXyIfpyKH4IZYoXUKVsI5Gl4Y4L&#10;AgUU1tDF++hFrjOixAgopTl2dKQRazoV69yLKyEWHuvMzXmBDwrmVE2KbhQN06csWM+4RfoQTEP/&#10;l/ajOGF3u+BjuD2iFPZ2GH1E55rDmGVMYeBVrOZhnvss927RhsUatanPaHJXR3wG4FRGP5QlvBAV&#10;viWcKOpRI5OXa91QKBYTOWUsMBqYDSX+FrS9WNn51q/8ub/xt//+3/v9n3zz+Glc2pN3H1++8L3P&#10;bhy/fLx5tmquk+2ppXXxmozE1heUxJEzV97tXdj5J//JPweXvfn118LFW+axvj/z0e7ZrdePz79+&#10;YvOKlGXdYkIRLqsVFlZlA+WPbrNCq5AUpeW8nZ3+xekTpZJwmFWg5PbMVvdVGYZ79UwtznjwAi2b&#10;jAmsKaSNdoZ1TdKqKClRcgY2Gn/NM1usNGq8pRo171QlgqLHJHJtNq1fjMk0ExecSc/C4jgyHmUE&#10;mQYqCOeg9aBQqIBNWN2yh2OOlur9CDGPV1Xnlw8W5hXRzgSI6sJra/il9kDq8Jcvz4yK6rdL64IP&#10;de5q5rEy0QRepj48vdATeQ05rVIhbyvGSNjNR+tusmlZgp+BYviHTxZpymzCdC8/Pjq5+fhw9ezO&#10;xW2dSpeaAAX+qHbknVOEt4NFnCi3wLjE3EGM6+f+3K//+j/x5/9pqgIwzuCWIWZZrEGrojhbKsmM&#10;tBiXS7N0c3jer2g9Q8n6/d/+h//R/+7f21KpPSPvl39rz2C7eKvgg+pRZ0+DTrSTkSo4c/oN2Qsz&#10;KUgFRGlZOY2oPuOwQ3Jpd7vAYXK8Zh51KF27drUntdBHjyN6BdiPTHxc2ACClI4bZfbmDUlJT+oy&#10;lHR3R4GiekLWCxaVe3JexGNOuAcxTVYbGjgCB1dOCd5sMw9QiRX3W6/PojbpOmwrm4flj+mT0XjB&#10;Nxkf4tOrFL41rwXqpxd/WqCTHgFBKimsLUzsxXd7Xl6wdCQOo0H0gvpVRS4NkkQ1tXvE5VIk39rR&#10;GoqhY4yE/d/kVp50REdKWobt1eurU7nmkQUbZl1x9Ii6LdzFeowDCJe8tN1LCWCxFcTWIm26BTXG&#10;BYtcmAWn/lf/2j9v6VV7reDI4Sc76F9xmdwYl29dBAcLtcamd7YW1pCshrNss5zSB5k4dDn2lNhi&#10;iZxudK4gT4XLEjDyfqOU5oxuy463nMr7i9x4KmdjiSzllI1hmp6TsiTy4w2fbqN0OHLPBZGeLpeJ&#10;IcD4C6MsGafrzoXzM8+rEU4W1zlrB7clp24bhaOMJW6Jy9jCU0TMxWvqj/NWr8BxcUlF+UzZqKEN&#10;IzMk0jgdaLTie7N6lhlDtaCMqrLkO5ZLJFQZ0XHRkg8CVCH/bqjvGA6VDtV7ZZRUHYa5X3xXLZWk&#10;JuzB06xdIWrMsAw5LYy1JnsSfQp90RNitMK1Rto9i8y2EDNsU6Gk39a7b/EF5devX+OM0Z9cleOk&#10;cX1gyNzs4p9Yt6qQYfcOamJrYX7DdxejaCzDa7LHUtZDBYkimIpIVcJmVDVB1j262TD3aSNbeoki&#10;F6FiN+U6Y+3N1T0dWFgey8MVWVxX5elHXelXM9Nxz7T6HRKQaB6lLSt/axEiGUp6U0rgmTzzG9eu&#10;SloX7vgIxWb9VWkuXboMfnORsio4qHxYoUZsHfep+SGPPv3kk10slOO3jx488JlSINcp42oICbzr&#10;1CkBlvMi1heK2c3iTp1NajRbehWT2RRDKHocku4gBtMA5rgVbSOZmLOQzdlY95CS/7IY6RZgp8j2&#10;G0AxsrlvDf3k0Q7NkH35QvGpSVp58uh/7hQsp5OZiVVssedtK2nL8MjbzV7M9Z4hM75mgljYU9oG&#10;ZwhdVOnNHJw+zUk0su3lEbswyoltZphb2YNW36dPpq02shnz58v+q7r9ppELSwtBeEnVCSXd6CUh&#10;ImLHKuBh0p6wOJo4IfMysXXdlUsj6pyvuuxuXL9e9SqZzkrG485NszkQLbn8IJk6Cmz7+L4WbYZQ&#10;xUFi4UVuntely5dsY1bIMn7yycchtz5vKMiIbUNPOn/77p0JEwsdVC25zsZHHB7KRe3waTIu6GSh&#10;yhymTjhM1/VlSixVGEQR2CuDOM4+QlFgEoX78zoGI4W6Afu2d8eDOb/lkmzHZhcmYWn0eKqmbtMn&#10;2ipKhV3bqE8uTZNL/7o9NvlmNaxSTV0Ul8xBOq9RoW12auX+/bvuFPBn8omRUDNAcKZvnTtnJmyz&#10;mYd8lbjw2bidH3/8UZnPKU/hNRSeZK28yx775uZNVa+EtNbO2OEmDQkrfuHnvic6we+3J+3WhUZl&#10;cgg/V9Ac8gh6wC5uJIJF8P51EB4cGNHjCNg2GMwAKcGrtKRu+0MdXwXT7r2RapLvdZi3yUI5hfCU&#10;Eb7xr8osMj21jiYwRIsqrh6UK/2PpTuoYhcSYZOda+RI5oBtR+krqkakTMmjzt0zp0WKPwPk5HJB&#10;q1MxVot4rRX5VFUR48XSTfYgpoU0Y868MzNO9xwQyJo6T/LQtJU//+IL+wRl/LIJsltYLsl7+fR4&#10;tkVgjJvAsRzbbhlus6i9ih+sR4ZV0r4IryCjbp6/duOaEETYOluaotG+U+aDFgZh+vgvzSa65e5n&#10;fiajVAdmukir6SArMwv8PF+7g/0ccvVbKBWwoPEvB89inuw26sojeESD4tEj3LkhGyPINV+12o6p&#10;1u9XLl25nNWtjJQXGIXSTHTVzyKCUujkQ86cEcrYsTamgyufce9scX3NitWjl23TZhYkfIm1mDRC&#10;kkO23KAFWc1oxO8u/KfJgit02zluWfz0ASxjjiTQFhCpr1QjobZRDi1jlNexnJ//9KdMh95dBrzu&#10;JxGV6btHxAyfSWQ5StZQaAaDTzt187yq5sI3nhgsaPnNxtUr3/2Tf/M3/9Fv/fgnXz9+nHrbm6OP&#10;Lu5977Przx/d2sGFN9apPtWNrU0aPIKN44fPqr546IKTP/2nf831OI+s2oNnR+9Ob3xs5MTLhxdO&#10;H4lbDf+QwkNdCf1gWw3ClUXnYtjiMOG6MRMeTrYJMzg1g6Bu96ITTCpihQV7Nt7SJcXjDPy6Va9C&#10;88qiIVlV61br/vYOrl0V7lKUU/ZkRrdqR1MLHVLeyhMcgk3xBm789LEUXFa/XuqnQ0UtGIXZYcK9&#10;rOF2OrZjn/l1JPui3kLJ1MLhSrY33yHhdOHFzaMNbTqZX7Rf9DADFFwzs+AFE69GifCBIcKrq9dB&#10;J0vjeCjkS/S5CGgvD6emXhDMokYuGj3M6dYI6u2UDXsyYq/BR4kcw5UKcP1xsS/fn7vz/PWjp6/O&#10;ntBn3ITcfPLpx/IyRpiXb1SD4okWLJpxVCROrZLF+OE33/zKn/2zf/Gv/PPf/cVfIpvDiNd+nlDz&#10;hyaQ0SA+mUpk4UtdhWZnUbg9s/Zf/Kd/5z/5v/z1e59/fePCxfPnVD6tEziM6pKO/PgbYksucZ9e&#10;3w5YJPH2N6/xDFcECJtT9TK+3JtevHDVapAcP3oNU2iulAPY0Fao2bS8OG5CMo844CexVkywLafM&#10;ChpFkFmZdsepN0TsjqeQFHjB78SKVRZYqSXWQjTy3sMZ87BqUHTWhjUDJYdTSfRY7HSDquFMo1Sw&#10;Zi34r0wXNGaDj5sZWXBtiXTkXk7AHhNl20mRWZjjKXh12eVjcub+2LRpCb4NB1y0lcVy5XBR1l2e&#10;+EAZaUYM6QpZEb9Rt9i2o22eobqhLAa4sEsMmkiAv6vSM9AM67ngOzEnBUivmyVtb3hbrRY+y39i&#10;WTcgdUbx+Nxa7mebWdJT//P/9q/XHEmXYYZ8hcNNYO0EBkJj9I9+dudnrtj+ixA27d3J9k2Vw3/Y&#10;QEs3TguU+XNjyDCijVZWpDWnpfZWBreCl4ywnt4e7CQY4v5kq0ZS04wz0z8kRX7Jna9TznkSyf4U&#10;C4gClOBah8unVJMabre6iv541ZhKsTOteE3x3o4Wby7MfqeYBXF5jIKbxUUwKivN4+lyrjY1tBVX&#10;0dYZbzYpfm/n2ljtZC5PosA2DIsDSzezCm78gZcvXcnUt7Jrvu/ZjF7DzPWL06r2o5QkeBVi+qSP&#10;Pv7owoW9ZEjDDmyAlt0552O8vz090gvGEh2lljbT4q5du1GrzxNjX40d1FBLjiyMTTsPr9MOO3du&#10;PBbOMJJVLUPT7TDtffhaSrrzRyDlgnj/4JwpiTi3HnQA4SAcdq2ALIarJA7tqzy8zRvkn2iMfN1u&#10;9pO4U8PsTRW0nqi6rcfUi/UXbmi5dctbk8/Qr4dhXXIoG0u5NXcr+pnRN0rAuhhf1UtgrfxnLcKE&#10;Ps/jhgmUU3JU9OWQfE7R82sB2a4015lVavceo2xzsJDy/St/7NCeJ+f9/jSFiZqg4qlvOLEdLbSo&#10;wchTOF0ny3PRJinsLosQpC0s5uH7slAbOX7JmZWx8tIwD2hJzNhltnuo5FFOnRE7xsUHnpVFywmb&#10;S5NswXOtXCsIyay4BfHEY4zQ5j+/cYlsQOGSy6ME/TZ+ero3tY3aGlFlFTYboodxtOq+Fj1KNxJp&#10;ZmAeAhvToMXhGmGhF6vCxrSivRhZuMZfpHDdgpsi/3QeOodVWWPJxpuzGVXPW4e/Oi9sgqc5Pgzb&#10;Hs91TUs3gyypd5uias7V5ncQBOZDpK/UEEEQ3fmF2WXgol17jW1U2R5IoU5QxneO+xSLSXYeNXxJ&#10;d7i2abi407FgSL7p+msqXXTq3qmHiDMqx59Zu3rtut3Nyck6FrFRjqAzbijTCPM3w7dS65I2N2kK&#10;DMjJQFKK5xrP6n30JjL3EiGATv62wyUA3SEQlIJiVcKS7KggnnB1ic3KLNPr3z8IBaYjLlObgauv&#10;gNP60KjiDVXqxNCqVQ4IQIIFdRRMELJtPCDbz5I26JMzfOYUF5nMtaUNO8l5VXiHJWAlObKTu/cf&#10;jS5x85gnBDUH7IQkgAcXU3eFqt4exoxJXCMM08DTotsqnrD1/v8MKyjSEna711gEM5WgtoGKsRXs&#10;MAFseBcxP6m9tYJYRP82ujcetxdqvigKRDiZGSPL+LOoTm8n3pqUZnGNftHjrsGjxzkckuE6LO8o&#10;svHdzJ0EH6YDy/0EoiGjdqnFf0s+QQQJ/dkBCSmT5s2EX0d7tqs4QEqzyak7FF7+6WefsQmC1zt3&#10;7toD165dl2GK9ASBLLf3zAZK6WeyVvUN9JLqMFxygTi/K2m8efPWyPuUE8olBk7avHTlImTN7ch2&#10;ivWm29OfDv4URZm+b775xnOHNF25eiWcuDDYLjqH1useq22lu1BLZHD1y1cz8ktL54tbN2967lKa&#10;jz66EdyWjIHQqmJLWOzzgwf3Hzho0TrW1mghWMOaiach1qf73WXBB6Jebc9PP66NGJlpkYExI07H&#10;2mSAHlAttSOP2uafgsAgFGnzu6nCA1pBTEZgcFbFc2f9fHQ6p6oxM+wr0iymVrNHC1PcWupkE+sP&#10;pBioyEMRnvG2btY12I1l3cAeHKSXh8lXiDpW154/PajMBBBZoZP+KMCIShUwYjKxN+evffSDP/M3&#10;f/OHv/X7v/+1SX/k99+++vjS7s99+/rK8cF3PrlqN37x1ZfShU8/+bbq2U+/uvPN3ScPngoDXpw5&#10;9f7P/dl/XI3+1p17uApPcefOrn+8d/7U8/vXz582Tkjo2pw6rhl7oqDNTqi9nxlO/n8GOMR6muXV&#10;nKgqswRLVkn0sjR9JaYRDJGDY0mX+DXW0hRPKmgbQKn20sDvjXgOM1ph4XAmyDuj26bVsLjN8i74&#10;oXVjamyq8ugFM4jpWTYE0fA2VeEoWNT2PYJaA99MYawJJL6PuDt9EVKNGYNpFqc8RNtY7+qPB56u&#10;DP3gFyTLiKHtj4hUVJGFCeyP79kHVAuL0HT1ui88qGG4DISRqZl+oGQUJxSu2DXzoySuS9o/kFnj&#10;71z9vCuQ8fSLd2sPXrxFUdw7t31l55LOcaEE6w4vsLUAr8jxkkUxR5wbIOOZcz/64ivdAt//pV/+&#10;p/7yX0a04LOxQYULSwVjJBaCQpJXkx5AXiIbk6U//Q/+i9/82//P/+RHf/+3989tXt3Z3WDhRBZU&#10;iBJJb6rBjMVDptLpvn350n7lw9ewQh4EYwVAvwmaeUTtYOW0ITnsEtvOR3jySyri+dZ4VpNZYmRD&#10;KWqcuicYN2zw4KX0wdOIWsVsUfXexQisixISPeoaLMnC5p2FDEhNJoQi14iBeMaNkBrp12RgxlQK&#10;C7nURRdzEY80W8xO8X1pgPxssA/vsGS5LJLcZiZgrrEkhQFj7fk47zMbDwg+ja9B2+mfLdfjew7R&#10;Py15r6tg5t+IfwdyHSwj6UOXPxLEJTmzD53ihobHGJr68zI7brhvjZTtm4C9iiXj5l56cRSJo6Mv&#10;v/zys08/ZRoiS754IT1L8GZKBat/6Y/9gl0qn/S3NU8W+jU3ac3lBnrd+k/Q0jItZIJAQQYuPkDI&#10;gUTB1PrDPUukjp89fU0/7N49AxlMI3IRpD9wY8T0gHYt0Rg1TKSQHav4zaPHh/fvAaqsIzTXgooP&#10;kGuV8I7vsTv3n+kZSGU8VujxgwdP7t59aDoEhBR/Ebnz0YMnzYsw0+LlMbw4YuLh8SGRWWMk4CMH&#10;cfYe3H+MXdp4q5Wzh89fP37w9O6tB08fH7zXVoTkSilPOQIt9d3KY9KxWLyocaixdSFC0+lzv/QR&#10;iu1yP+EQ7Qd/mwJx++a9+3cfavD1uZ6bFyPdansYZktSjFaS/fG1CEc9ffysUuTRm2eGVBwc3vrm&#10;1k9+/8eKYKHlJk6aEPzwwfMnT4wgYV3ikk5/beNCqhHVVxIGw3R6Hg1BRcE81G5qqDV7VYl85S0N&#10;fp0jO9sbe8SEzzungMl0RQWRc6zKRhVfnjz2UXe//uoLsVBfxlugvCYjJkB/gighm5MEkQHd3hI1&#10;asPV5AOCSn2/Hqdt/gUXUQ+xa4fWa3fmFIjcr+MoLZKOmqMMQKco6p9gkaWH7149e/xQ3W3t9Mrm&#10;hseHUS2XfGJc1ejRuzSLw926FzlkrlvE7Bgr9PFxrEZWZuXNg7s3Xzx/dPzqEKAML1BCIPtIgcSQ&#10;UqdgbJQe8Qo5716/0BetGV6jkALY+zdHS7UNnv7ypbqc0AeO67PVxIEE29ev0/viMI52rdgpUgd+&#10;650RW+85cWydZw9hh6EG71Co6y+6f/euh/jNVzdfPDtgOjzT29/cQoXCNkZBuX3rziL1i2F/eHD0&#10;+OGT50+oxJ+QZbSN7fjSBYdnIctqOpegvlKhPnPxAr1/5Q5aCEivxr2dbqjDe/UrT0pUAdt4CRYS&#10;LBm89OzpI0mTIpaICy5jtd3RU2LlK8IpvL58ok4w2iyXLu6AlzTwKDkkpXoF1qRVXzbR4CWdJltE&#10;K0muw5+UaLQqnX6fAnstajKWLeE7nNI3YMhoFZtbFNhcg6YgZQoFB7Zngl2oRNwTWerMo0hmJkwV&#10;wKNHjajh9vlLl327g5gjsVo35GHHRJ8yB8CF6FlKzOcisfA8y9yKyLsa30mswldDykoS+N19Kq3Y&#10;sIUCQVBsnvimfrCZCswHLZ2OPpoZLJsvrz7NRUihlpYe+caIWgZneqtq0clCaGDNnTPoBHbMq1bP&#10;48AEXXayz+VDyAno1rtwcdM4X60dvLOZDzduXCLiub/HW53Z11tlesaurFLHGtaB9d/e3z1//aq5&#10;HQoeIGvjgDXTr/nXixdwfTF7ndx6N+xq8t2cAjob6d4rl8zH0J6V/x1VBc5VE+1zuARttuFnmc7z&#10;xHsiZWg0884X/aKP2zMqQVeGiJlbAm6pxTmtq1evIOAJakF3DbKweCQ9N8874HyJWRlGggjAlF+a&#10;kICkgEGNJgZlogi8vakzwQLTt6C45ePY0MP1s+9IdRjZov2ntoVTMFA7OY/siz0RBqfZeiLAcqjB&#10;tBGR8IuwAo8OTUB4cvyKwIxeEZGcmtILUUJ4xyuDifKJGin6u9ZsVI6omELeOPBv1HuNrI2p7/FC&#10;JGNBR0KQ3yJiFVuLw56YWPJIC/WbG9c/cirv3r6rQwClERMJ0O7klv0mSxG7Fd4lxrHfGjdeaTA+&#10;OYRB4jQ6pDjuL+ozkRCvbwKVkgWvWPQK9JB6++oZxDO7V28GezqKIZMNv9dj8DJyuYc/aoSpCh7B&#10;v6qj8uLDygs9ddmwkhqcSokLQHGrlDoEnY0BaWq0M7I+w9lSfeVcVO8bdi0OBoqSCdWEVMlXhwqq&#10;2Bty4Qq37sOl+p5RQhTic0Q4bnaRPK9UPHIRxYUBOEWeFSOaGqcsWfPYJKXBkcNLLM0WWabr9by+&#10;C+8jWxA/ALWiAKU5WyMNv8yc13i7Dks2lNMOTnDW3xZKBZ42JB179x4LYDLa2pOq2sqshHRy3WF7&#10;nDorEFkYbo419+pQgyld6bFe3SufGrJ51zTNgwM+ce3Uu4tb69e10a6f9rcgKtmS7c09AxtOn6D4&#10;zvioKB/e6DuffWaiEYVagQZfjci5s3n27dHzzXSl4wIJ6AR7QD2LOShcwJ+Fhy4hUsjikejT/EZT&#10;srrHWP6y31Ua8cjP7l3Os0zeG8bBW0lLbbLxt0U1E6yNlm5zU3pGAIKQoCFai3S1R0f262H55iWs&#10;Oc6C/2zqZvPSIAgyO+8K0ARcDirDdTETBbAh3HH163X0p2UVQdY0XKcCCMyFsauojI6AKi5eEOvK&#10;J9bLINDovl5ZE4luEmt+0iBOI9eaXntuMP1iM7/uXUWGYqSlM6e60JwXoKXsuKEui7FN06+JAjol&#10;FxI+9qzPdeWuTootnWtVNeqY2vfq3ROh5vvVC9sXrl0kRL4/KgXv0q4Y6NyO1RgEIZsiZaKPds6z&#10;R8+IMQiayciOzR8w2r6dHuBhMwyo5mYyUqdQ77746U//73/9b/zDf/AP+Pk9DizmTP2aTu4MlyeJ&#10;5qQ0TC3hb9Dq1nmN54zvKEEH7s4IrBUzBcVtdgc7NeXoeGJT1Jp8oTi2JlNfzi8QxvJ2JBs9TLGp&#10;blegqRzW/9fusuivOvhO7gz/iMThIYrPa0NBc5zGNo85ZdspW0EP0y4KR6ti5lkAHhbCYRC1qCr0&#10;LfYQy5RE2jR+OQkFmen39FO1DDYGI8beB/JYtiDQYs+303odMGU5wUAsMgoTEGFewBLihr3RCi4A&#10;4JB1P2IjiUNG0n0NRGNCMmBWxjtBJhI7Z7o8TKwoKy55e68NBa8CwZnhgSEEZDVclQADaIDZZY1p&#10;L6+J8byMQ6Firw1+eviNEBCLCjwIsZ479T/77/xXBYx2/8Lk8/ZOZ6SjoKayrmwcysdijmuiTpFg&#10;iCgdytLGAQAiXyHtRbWobA3Big3vika/1a8zLn7X9w6e79mLYfIlmpH4eFSlDi27cfvWbTE1Mtua&#10;dcQZfcb/jULrqdP7ZFOJI9M7fsZX8Rzcrb7Pqx7GATbJcw0kCyuqLM0B0SUrmEKD5i1MqobS+Tjv&#10;wRc+efpIB7jwS1mQmiRqVhFZojeVF/zdVNPDOIhpuTR5204yU/no1u1bDC3Q1DRZRISmsEGzZvzP&#10;0uKMYeDYuBd+jh38UN6Jt4PB+V5V+pub30i4f+7nvv/Zp58AaB4+NP32uWOEvK4KZH2mMasuZLEX&#10;3M2uQ3uwd7lqixX3/YT+xg3GDrArJ1BxisUts0kpIhZHiKPK0nNr3qat7wKtP9Gbcu4rVy+rSNRk&#10;cp6sFlw+hpLdfOXylWRqN/AxlhriOySa+w+fvYhaX5lrihgRbUX2wmQr5vn7xlaICfCGzthuFaHB&#10;Oy2mBPrubejoA/cE0VHBL6ePgxTDZ+pC4U9WeGl9Ga39JXGIa5f2lMA86B1q8JxjVde6ceOqDqAX&#10;pkm9faMQOYXOZaRdyu5PHj/96quvQXgLNuAGhz8IAaqHkmPyystXLtuxPgSwj+AEHP3t3/rt27dv&#10;oU4lt8CXjQIUZgDQS4xy5dpVjsCPOJLaLh0QU1Cfy6xSu/ZEYHLBjZttG40QC8l44cdbASfk4uXr&#10;d+49fl4D5TvzCp4+fWT0HNg21k3DPmkwrNBO0MC/1KOr1dQA9v7+vTvsAiqZ3VmjxcWLbuTBwydg&#10;470Lux6WlECexEK5pC+//Ib2rDRDCjH8LiE17bR9jx2u7H0FJN5B+d8WYUlNeVlm4QRUy5mSrj7k&#10;eT66cf3CfjKy4S5xrLmlN9hQjx87X6vXrl8FmrAjbn+RKJ0yzrlLmDzbjWLgyBsd6zn2fsfXb9xw&#10;xJhi+2ImZ0cN8lsWjdygLQXcslyKMz/9w8+dfYSvGzduLEXjhdUAf8Lecbi0OfkUG5WRdiJqqKrt&#10;LSl9K+mzo6FqU4m1FVPfk7UW/c6Fi05fVI7TiaLwfBUfkRZOn6K60aNLtgEsXdED0kGZyum2hpJv&#10;oTRcVZFJIKREVmiX2ljnKsRiBQrAFUb8EMopBTQqKj49Do8WlMg2TsbwKkuxHj560MiCDahHTGuR&#10;BwvpAIavZW8p83AVKGGapAk6vxAl8232VVLRzSl6RQbgu9//BYnYEnFaKwdfmPPFF1/U58A+nldA&#10;3paHPzaV9DFR7LyXR8BOBs9PozHDks3/QANzAIEXmuMr5ddBjfQVFzF77iil8S0/7GC+GF07HrrO&#10;lqZZhFU3nlyszPzicLPqA/9XZPKIl8B+mhUphMav0+dNnli6krBmpYACnkUPzd/RjLUwFWFB/uKt&#10;cdpThK+QwhpHDVgVOD7Y37t47So9gL3PP//chXm4NkC8wZjM8swbt2/fuXeX4P7Jn/pTv/bFl1/a&#10;MGn9zTTr0dkzzkiSkObe0ns2Y43qimR9Kuil90vPJ0UHd/vTn37hv5kpokYeypCC8DSeXr1KxAx9&#10;tJilmm5FmHoeJqmpOKk9LNGL9CTo4mw1veDtW0XIdMkqr72/dPkyT+ECkIqbuEKjYNoRf/rTn8Kg&#10;rB979e1vf8u+4kqUmv1etLf1DZtNKcTH+RWX6tr8up+4/aWo4lB/8ukn7lfx04Gy/m7w4YMoyuJf&#10;3+OFXrt+HTV5uoHdReRxV1iiNX2hM9G72lf17Wk3grK5gIh+08buzbHmRtobu+zdF198ZcNMvQg7&#10;NA59lnDqDP7VutsV9+8RwHw7wGqdPzKEeFEIjQHF1SpgJxWl37zf37uUszv1bmc3g2YHPjP3/vnT&#10;jz/9ROLzXDjwrT/2n/3e57/7ox99efv2udWTvXOnvv/JlV/6/ien3x6eHB90HXBx2om27rODV+/W&#10;7j97d3SysaYkefj8L/4zf37z4sVbjx7peDPhzrTXq1sbrx/e3ll5s02ckIEblNg1qxkiYTEOHJ9z&#10;3ew42gnnNq5f++iAbXr0RBh58fJlubLz+PnnPx0mDKEjlY0smBW0MxXHnLiGqLx9q0ZhQXxfwU2g&#10;Ouo7gmOl9KkqV1smcmORGxcB+WK7oqhcy7lPi2lNLC8ru1lh9s3jmymWWFshZQ6df/KgHcDmr1cf&#10;SCl76jZVrWWkHt83N2/Ztt5Bj5N3OAQ0TClAc5p97HddniJMqEHDucuV3I6daTOP41bAyHnZGCIB&#10;HFGss8YQ6ceLwZhSa2XPTnFR3rSoRZD2x4HluwXcpe4P6FzCDdHHhMZlVQdvTz948WZz+yI97U8u&#10;XL18cf/ho3tNdNVVtXJK+Zkh3rl4qZygaezxMO7eNwTBQCVfh//0X/7Lv/prv/bZd7/rjrvZaRtb&#10;CFpEOZKxOnP63sMH/+B3/8H/42/8jZ/8w98ztG7/7Mbu2vqnl6+SASJYwc5WamgRDlRdmimy5nxB&#10;vraSBX19pD24jO0daYcVbEJbWqcuF3Bhf7/Vn8mRw2MqJBN9RWgfEz+V8A/sg2EGLp3nxDM3A3Ne&#10;abAU00YbmUBLONfQWy/5o15Kj8CnSNGWJyKUtdqFZumkF6uzsWIth91msM6M+ZTBg98X8V4hk+DH&#10;p/MAyD6RbZJArJY7ncY1+nu8Ep5CYlNbRE2G8uCJYabFaDtAAvK9Og9CWmNY69XUg10dtsLyXmN/&#10;LY69JC23YdLptjmSEW70y1J/CSRGR2qSHmMaWmqhmp54HAPIxcxllIrF1D2TIHDgytjGZc7ExCdn&#10;1MnZHJ895et3p/7tf+1fEbSli78uVj4osx+FBKlnvRAIAJHQnqQEsHToxmSoajf3T1S79kp/T2ts&#10;Kljs6RCTQib6gLH9td2PGLQ3FBsLVRtxcH6zPtSGhSZyLEAZ3lajytvfKGEznxikVIZrOu5htEsP&#10;wOOOz3WcbouFKwxNld+HJjg+qnY+gpGGF1Qg5snkA4wPXgeqDGPqsWF/WZRYDadPSWnqIt4kdJN4&#10;3DQcl0JOTpLkURz0M2v2B1qUhydoKJ7fSMFjtOSc8/K86T/R6kdF2pihdOJyk6kpNfspc+2i++vY&#10;L7sO9xeidSxXqXLXdJq5nuEABNekb6PAvrE5glcqOq+pFi47w7aeCnYMLkhBHihdiEQFFRzrnh3u&#10;EwqVghLvPnsuephnMSSWOJphF8M5KVc5JbwDNVetTj12Jvr6d6ai/nXlnCUmFoEqX05l2ebmVnUC&#10;xDOZUIir9i/TQfBKVOEC7t198M3NO7qoZvRyDcej+ViDExK/O+JWHUgvHp5x3aviFdLpVnubwlGZ&#10;YcMOSlW16dc5dzGk8pW8buX6DeqTgmOw1XGS9ocv7965Jyz+5NNPBXAWObJy4lcJrdfdgTmZxuue&#10;oNZvIW1/9tlnPs6vuP1f+aVfGu1KYIt6yzMfIvhwLCvXrpG3nPnGSHH1/KgcPhKl0RhxX645iL7c&#10;Hr4SYT2BJ53EugJ0BNFr3t776Zc3oZMQbiPncOwJqNlBinviGjtknYtE314b+c4RW6w1+fnBl19+&#10;jtra9K5LF+QDo8FtG7xfWp8//uSjX/5jv3z33l3gsIoQzMz1XK3CcNFzlirDH8m2URnSH6WAdfWK&#10;vqPz/MnDR08MeXx2cIjYv8cs0ZMVP6boShjVGDjQO7Ep/qZ6/RI6R92koqZhdxvNL908e9/SObKN&#10;OUlYHQiXB0mZJgQubE8oOy0/QlKobXhn9fcJIqdf0y/I0guGIvysb9hEnniDq4coNUTFHsmDhw9s&#10;e6tKKTn+WRhDVezRSig46DT6nSF+VaJSkjsgn52Wt33FaDYMN4vYLOn7D+5rL40TX9Ir3YpX6++n&#10;Tx8rz0Zpu3J1jExOuy4ja/NOgqSNfgYNpFT+YWiDT9XenTzJnIhMGRyRoJlUREpDaCEaIasIYY3s&#10;544q+2wKburFn1EhjlutqwOdqHsfe171euUMErWPrvP+ROK1sJat7aeffdeTKeaIC1rYxMymFDTY&#10;hPPrQfsnOlzwl4WWMgPdE+zO4jHUjPBI/4XdNMfqMA+xzP+eGRSemYriwptnMF3JeNw2mHdmzeAm&#10;Go2iQUMfXpnAi58WOd6xnXaRhjMoC1soZqkwXaa3uc2W6qNoOtZoY+WlCDIXx0eUT4h/Zs/l2gc+&#10;9AiUl2Vo2tiYdOsSyVVX9zdwJXplwZDpAr9ViapsaJPUfTfDPa2Uz5LVxUw3TWv/otCNMkQyR6kF&#10;yFYSxV12uF9fRCFdlF09/VppHKU0M91rum9TSz9rhOWl+sHL6+yxx+b00tOUxHr0VrTy8cgJOBHe&#10;zWp4W7vXo9El7JVOwaJsXgih3qFrK+Fs7N9QJEa+1DY9qJWf/OTHEQ53tmFPPGekweHsDT8/FTu2&#10;t/7ajXVpyUDzHRg7hHFz/ay9qPrjjz/2EziLM5V0XVhVXQ3tVVW8F4cgbes1kYPQIR6T3Y7GPGwo&#10;pJ1QvOk4bR5OWjh0FF+91pc1Dc1nhvcr62sNrQDQ0D25SI92gpJ0VpNDqIEz8ufECSlheLGoixfG&#10;UIuuALwVLdqyhy8A8OBmsdz+7oWAvABgrOY6jMH4tsn5rY2HCAdvN6/+/J/+f/3G7/2jn/zBHUqv&#10;K++u7W5Iab736dW3R0+3N06zlV99801adWQFIkZfePHm7P2nb148eXD63eu/9M/+0yaP3nr46Os7&#10;d58dHhmB9Nnl/fdPH5w8f6TgxfFUGotr1qBVUyChxRZkIaWLi41atp91dLptcaG6wcPHj5liSyeg&#10;9KzBItMYBtKOLRlClC+L0Fh1Jiip3FoIVItQA5Qaqx37c9RyHdUS4yhcS7dvDKWZFlokB5mK7Zws&#10;oX6VutFCJTYUTOhtKEQTCg8+jvi9svLk8ZOlk7a2bHXb13UGehB8jR2nhmATTiO0st5TLRmjzIF7&#10;W5ey5+cW5lAvEU19ncvjW1qjTZixeWxZQVEwh5GdmgwjjgadxDaf4SETaJ2+Y8jxgweuPGuAWjD4&#10;wuTLVcEa56u+ZBDC29O3GhR09vrOhU8vXTW64ODFU9Us5VCmRrasUfXs+S2AmGN83ijQc+eNaead&#10;sDtoxr9489rw6G999zt//Ff/5EcffwLVGopgfC2J+N2H9z//8kv5zA9//0cP7t5hcbjtzVNnru9d&#10;uOytzp4JgGnKXP2fqBdLLwBnBQWGqE7DI0kbNKfm1ViaygCv9E2tmUprcablvHl6w2idofcD8obz&#10;NjemJN/pjqD44EEjRhh2nTofeHceTQ86quEoMXgvT5OHvnBxP4GEiU+mL045Onyq7vHZTEub+uQk&#10;JSHTh4xC9cpI7kUE2RooFfCAEhtvQKfBzSJEe3DRFuN1x6KcnnNPVgNIKIataks36WFGKk0faUrc&#10;i6T4DERqsCZcPNcU35iCSOKoyfYVQJZOL0PBFhORjZoZVt65RoYCnhGNroe8o5HXq7ser7JxZ3bH&#10;lEaMJHk+hn1OQ6zvxBKWn8hwBlKPFrv6l//4D3qXaWOwp+IdTrxQodDssPExSzN03OJKVNOBP8pr&#10;5B6n+YrROonBD06vFc1AmAGemzHSPhrGf6egUG9RYk0XKM0l97CESv4WBs/LM47cuePN8HJ4M9BJ&#10;BRB4pqjXOBLLErQzgxobNJYC21AFRmBy4QTP9xUKwhim0z2h2HeL60qkwpfERFor/5nis1aT92hm&#10;6tsqhzJkgLQHt4zEaIL4qo4dxDmrgAiIobJFqLGMjIBtFFOfKyW12xqwoVzrIDvRftfB10pRE0pG&#10;IP8OTRbqSLl8qF8nCOHX0dV8ysY57+yoUywBl2Y3fG9+hheomjx9IkWG9AtNQAMY8E6dtDi+gX3o&#10;qmBD/KQwyFu5csVn92IOzTAQuEkdPqdx1MXYIGekhkePnsnhxzq52ubw4Efdv/ekKgSK8WtZ6JYw&#10;Ll+oAn54lLgxJGk0BCWVL+ujO/BI4Em+tz9kb4JCFTPBuu81Hs25brDnIvOQvm2afp5L0KxHzPRN&#10;/07AXkII0ytvEzoICzMBwc8oj/qJRx/TNg7ae53AiIdCAPTZU5ppB3StDw9eGzDw+PHzLcqPG9sK&#10;A7EjRjVV7s8PNdA9LRp9XPYmQ0c+GFEeMEkF+MKNG58dkgx4g3p72uT7hct69qzHsQUOmt5NKliq&#10;2EgjGt1c4dLZ0vU47CCgZdI5J1jt/rVDCDzGxzPpfOPps0Nl+eBVhYyGRXhASBSV9xKwWq1C5TmG&#10;gs3GAMabhO4nXCGjLPTOitXSUKuYl/afQ1AU0ok+1bVGpC7tjjRD3rxBbgQyCZWE16Hy9iuR3Hdv&#10;DNUm46Y5bXh9a1B9Cm8Uq9+re79C4KFh+kKea60fPbj3BIj59AlSEJYguYqXR0/pRgq8IQyQOFQo&#10;SZwMQoiL1nv44vHLo8dGP/tP4kX379/++quf3r9/6+lTYxkJ+0gRY4hB7V3fts5Kmz2RnFqQ1K/j&#10;i5wW/UtvHENZ24NXr56obWi3AQFLfHgZoNIMFQSjCOaw3SLUoUCrOOM9eoGYAfe+r7OxpMZcS58b&#10;/1w9//VTXz5iEfBtMtCqAEJiCe+4717gPgypvm3VGr6DSQcdjzrJOy2JYvQhphsK9rbqa7lK7RzQ&#10;lqHFh/Ev+uJRQ4Ze4ikzXP5TWEC4gv0MzGnySa2Q3oTJFhB/QK3qRn2bRAcFgCNrIoyI0u3Nhnjd&#10;HxtA7ac6GLlPU5ju3gf6SFh8KG0MNFeFSoHgiHTUOA5Ts80cw+FyC6pSp1FlwXT16xgJr9N7tZHe&#10;nRph0AiGKwixifyunzlHoh8798E9lN2nRjk47LErYibz9544IWCDRx85Fwwd2/jsGSIOlAqS5bA4&#10;SmWDaQG9N7LJ1T6+ffv+EJCwwE+eOLZNQ2Uc9Bh0EkfNdZhLFUINusVZT2I4+MV0IH2/Cdpmk3Fd&#10;fAoAp1sTZA6TMN2hpnHIGE0LuOw/Hz1ERD6+fJnU2x6OTaK681Y5NVXRHlNHzklKvhaV64WNzQ/l&#10;1pu3fW4M9VshSHSvmhQKIx0WLqksfQQOQkkBEDU/lMzXSJmT4tSkFmcim0UxZ/Qx/MBbQ2qY6Vjo&#10;F5pPFOGzUIx8wyQjhqWD7Hkhl9sAva1nPq93tRA61sPFuJdhTtaswrTaxx9UtoqOw6OGdNlobM36&#10;o8k59BdCSWZnSzD0JNRd45IovY7+4QzFwqRNM+YDj/1UVAVajdleO9aK8QUpkTKkFj0to9QvnzdR&#10;Z1qi3KZ0SKzGNdYXWudpiFjFhwiFE+DOlHEZUr16I/9VsNxYgcCOBdGY6bQdrur6K9LF1i1yBz6u&#10;orSndWp96/LHP/nqzt1796GFF/f3Lu9vX0ScMNTu/buPb1wnsv704IA1zonwlStnX/ERPu39uwt7&#10;u2RjIHzPUH8PDo2wI/m5i4iJ4AD5Vo7b2Us6P6nS0acenZIRY0i8lEBjTLN6HdOvU/JFjn1I7/hQ&#10;sCuwTOh25NQbixzdQzXDEZ6o2sLiE8rcErkZyT7fe80S/LjHZbhHfTiTnCxRU+ZioMARka81bppC&#10;Ucns/yZ7DIhGYQJ5IYnEpQPblaTTiK8rwJ35np6Qpw9BAEEFldZzBSPjDmcizXSYeP3SM1MbQ2Mf&#10;GymztMv6eQ5SbFdn0TTIOtsRQIG2QcApDk9ndWM3R4ZklIP8ohYOjekzl6GHqK+daY1H5+cDXsWN&#10;sKvFca/fnz54hU55BrsX/xgVCnorAvD2BY2tFMpM6riBaZFrCGzKewnE7ggrpt/96NmTJyjid2/f&#10;/lrh7Cc/+elPfvzjH/3oH/7u7/zOb/3W7/z2b/3hT34sKbbbYuDRVFhd/fjyZXGY452s9gwLmNbf&#10;+kxqiZm2FksWiSv924D6UTkNAZdkOkcOZlXawmfsu4rVlfjW16/duL5kp4tc5FSShfITNcow0iA6&#10;JSpxa7VmKYpOVJCwfh3G4sVaKqcQN6yFaaCf1vkOUUUARhAp2oiSCu9dTfX2kUZe5Geb6t70ahCH&#10;QKK66c52crvUo/b3MCvsLlEFimFpr7eXOuEJCduBEr5mNFY71084NKurQjEdoYyJxJUZnIJVtLhK&#10;7DL3RP9G9ysC52QyIUOJa5cwLh1WfLzDwTAsL0CIqQdpzk/TQGi/UKfjed9A/MFfJEwBgijN1s3K&#10;cBt1+iSHiyExMi6eTKpF/9TPf3vRDl4y/kmS7FcLA3NF8eyPFV24iXZeVzkY2AAwnCR4pWop6y9I&#10;jT9WoMYreGXZy6I40RsPd2uZF862LgzRZpEU9X6oNwl2q2bERvFIC36nrNbqLNog1ewazR6P0TZa&#10;Ut7luMbGZZv70Bni4LrqnHNJ0EpRVwUJf7v+5qhMUxWcwBYBpQ8GMme7Gkv/4XLTjDqCt0U69nPB&#10;ao8iDSbOqXrIlCN6wQKjxK8Iv8FQTww0eZ+A0BDgIJAioUp7I6vt5PQg86vxpuLt5vZnsOC0/NXq&#10;tJS8FIgAEbFWYiY01W3oQxcSv/MY8xmJCkgv9/Z3aUYtBiWdpfChFP2FW0K5SSdSAlBx9NAcmIXZ&#10;sqxbPODBbKallnPK2XtiYEUL0NCA+kOs+Qb35CJQVyP1Zqmz9tyeOMbG8Yli6KUVKP8HjU38Pd/n&#10;f34iMhiaYsBnczOGPRzHlI7Tc/w7yjmVcIrrawH3Ww1xy4oV9p+Vp3LWRfo2le494njH7yU4CDIS&#10;A/x2BtMt48vZxN5cFaRJEl0BIuyu7yvivWo8rQYOd+3jhl2wOtWbRP8GJJNWiW4zGjOxZGXGhEMF&#10;5DPL4CqWD+ovIpEUqbq+nL3dl/+sUw1AOypM3sJ/SuKeHxz6JFDTTOGIXTCqDMlazJZbUZBjLdym&#10;X5gQW7ALCBdwzKzuhnlhJ3op8dZKkXY1OqV6S+xEopypvFQMF5EgNkDC4GfCLPGuWqaKhGR6uLzG&#10;xZjfSsNKN2cle4HW1BDe0Ml7/ChK28LKtcZhathpRIKO1CpXtZP5ErYukZ/eNhn+s6eHUsqjF0bc&#10;KGMyxm/odWt5uHv70ec//ebHv/+F3jYXrKVfcu6f2JzY5MaP8gFrxCG0TBVJR7V/8860sqI6WfHT&#10;F/ofFJfIDTQfqJi4nnuzl5zCmX0BQ5ryQxWIJqmNFkdmhb2YOLqy2kSckygIvJ7rWXssvMPBcLWW&#10;RYfbCw1u6laqXM9fnDUu6Ox5ufGd2/cbDnAijV73G9JmPVwP7z97+hilDcC56TiIuXGSx42t+F3/&#10;6RSKhkeeoMBaxCtUEP0T4HE6JtDHweBSZib5mbMS+IcPnljM9XMgBkQCLYWuPWCllEDugbmzhpqF&#10;eCmDKrh31qLzNTFD2vNMg7jklF0RnfhJ48RVTkvjl8kGzVVSThTomDIRtsLs18mPOxTN6aV0miiq&#10;C6YtN+T42kkWtKVBw2y4cHD9yZPnd+7ct2E6j6fTY5AiOZGSzsoLr4+VC+LPjBNdNEiq+cyfMXJF&#10;8Dauw6VmohHFy6Y+coqNWtoJyhIRctqulaA9sjpkXmJVpcrtPVJYYkuzsfU5N4nV744E+SDeXHID&#10;sVJYiuMRyMdOJsdBIGSd0Oe1REWfP60oFkUnXM+nsLKLLBspBfAMUJanGTXeamNDmWhGs+Plq6kL&#10;Mv4GuPQNH8ikC1McMSYRC2DESZ3W6VcJd05mNCr98Eucd27UxVoThn06ZOqj8GIBMXvC7PuYqSs3&#10;Sg/fT/3KOyx0PoGNsCmnycPyBXQvZ75TkuUNn2JzS65YnfjvjdT4ECQ5KfXkqBjPeHtX6H4jWD57&#10;VnWrAKLjA5SNsWbEu76U8fUuXFKxsAr590YsVEoqKi2Oz4znKHmBBmq/rbafdy+3TPosgenRLXX/&#10;rtB2FK64znGwVQ79y4wUa38kIZbMk9hXo915pShQTlY/EBN3qLyWfZixJEGrDPC7szvr+9d/+s19&#10;BWeWdE/QtrWxo2NliA7Xrl7WOWc9dabY5KL01wqtnQO2SM+bXrVLNg3oYlKat1TRt0Rpb460f4NZ&#10;qOcz/05svUpZZoa6j3fxLLz1t/mXLMzlIE49MFIzL4CRvltPS7pSrdQQFqKZLI1/016IOkXelh9O&#10;tpRLsn84sgEvpnS3liK2BalRcMZLz1SxUQ8qCG4OSIuaQGV/fAqTwhk1yvZVmlRFwktltglsRS8f&#10;wrAZeoioMi3gleA4ILZJkXahk3l/pafUcIppkmYZCRltkJeDjAfgdjtL9coecwuLOHit3iRt0qdV&#10;mc8GFh4sMkB472+ULvl3GJzFiw3A4OSGdGMdcqx9Pxg9g+AO3tIHfSFhXjtXPlNixp/K6tsMA7BW&#10;+eOPPI9RyYp9ZH3E/ej3lqUISpD5+tUDFJHbd7758ssv/uAPvvrp51/99A/7+uKnemFViYmOb1lM&#10;/nplBfvq+sWLdgkOEbOw1JQSGCuFKkaxpWY2Wu5+iNaZhfBRmsX6DtM7SchxXLpAGmrMenfAZZXX&#10;b3y05LdLbByX2NjTVa1gxXUDQ4TX+3uewKrTvAR1EcKMKYh7gAEE9UihnhWSTkR+bCOINkW5gqU1&#10;ZIFmj9f2s0L6Wr3Z41Jc0dKFQaLhWdvwaBJBahuUJ5T29zJtTE7ScLwI1VlFeYLPXaCjLoOA6nxv&#10;Pdh2CFkCJ7WNjEhA9jjGbfl68i+BNYXJEkUh1iiCLK8Z253SyIL9VaSn7LeI8jWEJ/Z+UylLKBah&#10;nv447d4z6I0e+oQsDaBrIvxwFhJSbjaR/am6EfPgT3/r+uBJwUitzUACgsf21gjYWWVM9CDQZS5P&#10;j8wfl9R2nxasxupFM4sGmfzVgD1hkz41tGtCNqfU00ryNXmTtXgqG5rPmNeObvHizBH3ymwosV2N&#10;tzwNwbQWqyY12pFK8AwcXEMqN8Xust7l5Mcv4mgnPC3QjFTGAWc3C4aCl9qNDEf1x0OtNfeiSybE&#10;dPoisv0FzUY7os+qjbaP09a0YNhABngkhRPlnHE67Wx501D9ygMVzBkFd+lQma4QPVFoFPWrumE6&#10;Egol6sIE2tPSKGFrQNpIy0WfVBowFHx0uK34jDyJER7ddsRZMw1TZQojSapiV2nb83r6rOE8Hitn&#10;x7V1WcpWxj5gHjxO6z0UKCdUkjACX7V/9vcQ28SRizFqPDPUi7OMkrjKMDQxugkJnbSbN+9orLR6&#10;woaAUtPTnhh3vfSoNBgvLlapHF3zFll5rH7zaQll5sRzKE6SjZEPPiu6EiULszg89zTXhoNUh99S&#10;u/D46pWckJp/9zx9hVKXdp213WDK3I8vNMNHT5+bFmifq2Qqufi+/9TpCfvUhDeOyC+e38Qjv2Q8&#10;pZX0noyD7V2j5DTmWuyQp9qfQqFsbvmC9WQmuKuinIW12rbXoei8GagC+DwYFC3hDme9IEj1tlwl&#10;lXfQngWvVK91OpHxY8G633Ia+H0Q+SIN2QnKd8A3KO4IdB3As07RcvrYtyFsMP0STVr+ZlmQ1ngl&#10;rxBllvLnuta+993vTbcVk6eNj8hsmKJ7w7zSSvHoAUECxRkFRmDqS1DiU+MfANJu680JjEyudf/B&#10;ozt3SMQ+sQe8Lc9k29y996DalKZVEh09phU1vWdP9HCf3L5198kjxKpSsMcPn9PksIV1Cnj0NsbZ&#10;M+fv31UFEpICrXWW73/7W9/9he//YH/3ooRHp4rE6dEDqcWBeoJRbvYe+mT/9Ozgyy++UmdgKhXl&#10;fCOS0Z9tXKasJmdWGT9O1Kj5bc+kQrmcKP4gYzoHaqSiqyn7Tg7jZ1NR73A1E+m9YcEbiniu8Cc/&#10;/txwp5lP99r6XNi76BEePDu6ffP+cps+0Yn/8otv7t2hyvry/RsRc/7YprVWy0Sy+XtVLsc3e70J&#10;H7IgoR5c/+49BzFKIBVc6aJlBJ95WzG9VNNrJGyP4gTKGKVDH8qkig9O6plS7O0H9x7X7FT1rxFs&#10;UY5PwfAUE6LIRwF6TdeedIcpvM02mc757lE3jv3TvEJzDkVtWkgPjalH6WQZKKE1kMq+dS7AJY+f&#10;wIxfodXdun3Pp88UATQwGo9H+q6//vrWF19+DWHY2jLDh2nYcwSQ1KEqHoYglUNqEop4bsatwCPL&#10;YJopXlyeVNywCllF3l2zR+123qKm3jz2RPCN2uEeo2wZi3TuLD6SUiJXCFlECYYXsdLDqLw01G3C&#10;vufSyVW0/BkPcJnyVhthraFp0N269c3Dhw+8QG6wOAsA08zhYBOdefbxhTNOQhOcxO4yn9InwSQM&#10;rQHE0Qvl/4e6GjRMcNfh5lt1DwodEr5DzZre+aWbfxjzIX2sdcgIWzFyGtxNq3TmLJ7J1BzKExb0&#10;Jwx7MLgQnIQHzicrf5Lm+IV80sU6B54fDAs3i7EI+4qHBfF+PqNOI7vKpga/Dy1nKSIHjnwz3xcT&#10;JmBxqBoDIHnVQmtZ+jyjSVcZKHLDBLZ0/nORgh29BO375RsSjJEN5COERHzEzoKpC9FsQv5aRd3z&#10;ZdXDMUdW3ptY/ES0B5cp4Nze1gu06Hwwj15jiUDsOaApoKe9TqQ4NHi4IQurYsbtRSmcDKfwiJR/&#10;o80undm+fOtBdtWOE6fSdpCWiPGkPLbkQ/TNg4PPv/yGD7Kf1zf3Hjx+Qb5H4oUvRGpcmuiDnAk6&#10;cYqaZFNOv311cvyyPq7RRG5jN8Gp2lxSD91O44ZlL2CQYWEpNh5LaVjV4vVa4GphmmCs0FZizV+L&#10;Lr7//Z+bpnkUJmy9mJwA2IsJWCf3evHiZUsqMU7W9tKl4CeNHNItahOpjnbTnpEVjLb0M5JSeemB&#10;Onl4v02t9nP58hUtN3SxF4HmyakaFb80Ifhor3cSXQ8SeMn5DMseYe4mxHsTT6SssmEouAYmw3Y7&#10;hUATNgx3nX3LDvt5T7DCTHtYWh58Nuyhxo8OQ6yxbI+fMixff3Pr5q3bnofAytejx55Mo0LVnKU3&#10;JFq1LzSO/b3+rsPHttl0vWj23StudJH+sc3vrDXkRmZLx2byAYhd8XS2SAihUyBRVu1orMW3Pvnk&#10;slEy1fVWvNX1S5dJDRCydH04p4jefIkIWgvaJTwIJiKJ6nrJlDI49GBHCNMgMnUQTGO5pRbKkvdM&#10;14gEllTqfG0wk7jGoZq6wAQtxwOp5UOTXC+GO3579+49R8ahm+hUqblwz/1IcYV6ssdEtGk0RYKN&#10;kNzUiiok78leMVmiX9SGb3/7U7URrYsi/2vXr4ibPGpsTGgpdZtRbMIN1jtK4IEZe62sSy9KnAKy&#10;xsvTI8lzgp7om4peVWnSy2rkZ6UYJAixTP3Sh8Y82HRg7oOFzxy4U3fWTNjMn1bvLue2OYcwWbzZ&#10;tFwyAHg4Na3UvTmuqhSlVxRJKBdNcWKqUKMeXt/ydB1z6NGVqyfXt0Kya/jR5SoNzJEz1L25qilg&#10;GT08Td5xFnm9ekPlt//6v/TrCfHQ8zm3hiz48cfXPU6XieJ3+aqpyxSsGgJj54zeaHMDivZ+Jung&#10;uc6p1woWdbIi8bt3RK8FTVwd7qE7Zz9F/PMpjW4WJs4QiUZn1nkyE/LKrT9MuYkWX4dKasmZqt5Z&#10;q4k+v6i+yXWPrmMMQq/Ihk5xJjZOYT/5ASAHtfHmfHkA0E3uZHxJ6dPo1lWvcwtUNQNU1Emq1pUM&#10;WGS0MOxGUandUwgxBDauWKyfuHJjiSrZxjkeLiBLsVSBazsLpH+flM6HxmWhSU/D/yrphQ1OhWJi&#10;rshemvaGoBrAKW07c8bD9gNryFol97S6Ki0ZDK++U494UbuLedOjjGXI+CwJns+Nuj2dCa1oEGNj&#10;y52uxphg0aXNMF1MSGt0A1OzWSaLEyQTVEWjrzlsVLm9TPBhVUmK2x2uuvnrOGBTfG/gTFWvOCGu&#10;09FlXKz54ucYd+7Zfwr+YMf4UIoipZchPY0lmQvrdkrZZsSqK5yBXcB8DVrNoU/JJxdWfTF8a6qo&#10;IgDY4wiEOpNVONhEtbFF84c19E8MhGvuU6ZiK3byMjGBBvcZEW9DRv2A/iQzTZGilWl+s89SCRHB&#10;NAsyFapUQ11XMlhDUbWS1awSds5u8UxuwZOq7apRaHEplypZnZQnYiBpeSLFrspDdKfUQfloEK+F&#10;9tzjx8/2d12T/Eie8+7u3cI06D2dzVdiqauXr9hoSXWtKjFfuHL52ieffra/f9FPoqBUHpFzz7Qv&#10;q63oNBIXFcTi1O1oqbI+Te/pze3DKL7yTB4KnuTWgItyEk9hiLISubI+6z8MEy4tZzMoNhQwsqeL&#10;8Z5SmiePoMXxNikdcWnsNTbR7Vv3XQ9TAWzq445JvtbmlB5AsotlEbGzXr1Ra1O38XQOnrG2b7yg&#10;C4jMiaN5TjKjbImHo73k4f1iS6vd8r8RxpnbcaCE1A9RaKJ1BoHWAZKKSQ1RLFMVMUdDQfLgRY9J&#10;xvjuNK7UrZv37ty6rwFpewttPnarS9J4+viR3o3KNc1vPVl12aSMa206fe7JY+8AU6BMAKbIqrhC&#10;x6Hp7INCIE1ZOlkELy5PUJCInNO27a0qMgICYHUhQZF/muZe72rsKR42LhaG6hFzF51YsHH//sPh&#10;uGqKlU0xU7Xjz9BI7LugH9uMrj2J1QX1r0DKp46E1zI8d2+PbpvJNo5bzXha6i/sX2pAygg1AEQf&#10;apV7buheE0I9KbdW8iM7fpVkVsMwXmF3nP/Wt767s7svNRJPR9Od7p3ZufVKJcE04NcC3y5ubrm8&#10;YbAEC3kWQiubyfUn2j40aAbB8B7Wsox5YuGFZU7IhYHVEaQhYSjpOQJrPMTLoAdv7kA5VqL5JYZe&#10;4PPMQTMucXTJhHxZjDjWchCiUCT+0d9VZma2RlO9qtXDZZAMu1Tu0ZZi6TPrM6olxHSmM1cYnqlz&#10;C+98yh3Cvim9RxwF7qaT7uExsA7gNB9Qg2xgqJ9MzcpkArnLeTHx9FOo+vb3IrKaq07XxEwkQefF&#10;bNxosjWaeegQqU2kRcFuBMREkCgySL0Dp6S6/fu0NBb83j/F6xhEWWeEVU2guTJH+trWqzHBPJ2O&#10;/8kTlrzHvbgpp6wHOWSn+tqbvVb04iK8ZlDCnG8BZfmMPpTmgDlioLQyolR3E6v1i2XawzAf4ebH&#10;bHJVuA+jAvo4zz5BeZQExig/dcx/K5ini50rqVOUdx5JoXyNRU2nmAk4u7Nz9bMfff6NxMwlPb5/&#10;7/L+zrWL2DSb0zD98qnZD+p+ZnydNnfzLImyg8M3jArvfXjwzAhjXVwicCdA7IIUeGH7vHzm9cET&#10;dUYocSy4D9OKwOdkmtaBqrW4zMTY5psJVFIB0cD2WqZ+8aJ4aT8QeRKIGWtYTLgcdoBX7bFVCSNn&#10;FENsmOdDk7B6ike/zAe3N5LV11pWJ08SQZ7yZDQV8RYelAVUyP7Q9z8MsdqpJwuyZ5ZTYIt6zdKW&#10;41f85/S5QVJSI7A+zLA4bQkhXEtjzbD9Z7LwCOaGqE7qslAPGmBl0zrnIxfB9Sar5T6bIjhzcH0O&#10;QxdCHSjZnO7sHZy+/m8w4znIy9Wr15GoufyJIJTyqA+CSGQc+GwSJO8/VR1j8bzbBnXMDXqcnih3&#10;gR4RUpNwVVDAIJITrxR3ZYvmShuqIcmsE88lKtdrPVo94zQ6lnLuShqOuYIhEw/CWD93ERpUUBhg&#10;H8N+RGYXiu+IHtXgvXCIA0p2uMjef4oVSxPiqANrJqc75Tjt7lqWsIah241l6PmG8tfTWwlalYxB&#10;8A/Tep04/jKSZUYwN/hE/CiCkC3jiamAqifDJciWqsP4SfNWdrQ5ARqg/M6d1ZX5OwxwZIfX83HZ&#10;8A4Z49Jy7KTG2gmqpZZ5grvlwXKXI9xv0kmTJ3LSM3+lxrkK2WE/9LdaUpc9Azsa+2FZSnHTWUgh&#10;bKGTTd21hHMscU0FwzpSLpN+SH5KpxOgrrkuKtAIo8QNGCJv5sLn8NHqALN1TzXLrpC6tcvTzTyJ&#10;NvwoPXgadmO8xq6kFlx1G6/MJNsZf+2v/uVt0Mw5p84bbUjvVKxkmFdo90tdURPPibdMAjlJk3Sf&#10;wPxbx1OoholeAStJXwI75zvgjSGRRhdvu1850vXrl7GHpH0QIog28zvTkwXciMLoW1yC220Ktl+U&#10;fUag7TVcY2p7Sx2rrhdVPV69mgcj4dgF51hCoVkh/gzTDgJ5xfP1QjExYzGTKAyDC+oeRi/YLPsx&#10;TqTiu9wJ/gcusaXrZ5rcackQLOdSEh+Z0CGzRZlNooHhqEQedaT0KtVX4d1CeK3nyQEAqEy9fZ61&#10;IwiI5E8ci4GZEsOreXpoeLVJxWct+HREl6Ym+DuLEYaEZyJiTsiiOm97s5FDWcylNjpuIxtaWdOO&#10;HJNQjicS780FssP6Gx7d4u/97jR9SsJfCPvdiQUZMFWJplrnMsk09kUSAksftvw+jHBYiaUhg1fN&#10;eN7hCfj5sCwr4nEP8WfRtSsNHaERsXY2eohdEnnFDQt/dKx8QMiMZ0yXNOs/bbWWgz+o2IWLIHaO&#10;fO032gBRFUear/oj61nfyFtL5ntnL0UavWXLRPPG/xFgsPuHCl1/LaQWOE36PayllGa4FuM+EpsS&#10;HNc9PJU4Z8Zlcat9ULMCCkY996jVhdWoAk3ycTl1LcwkCsfYixdkYh5SEY8XLzqMSR6pjA+JYI56&#10;f5a6tsVpuEFFu2AuqfdSYJze99g1rrXaK6ZQBbGK2p6C1Ra0JYbRIunsElZ2I9Oa3/FuGd+qcLqM&#10;DvxS/q13X4p57nwxykw8XIq2rXgUhYo8C/PbzZYqEHY730CxkX9dLm8sSIhVfINYfBIPIOvku34I&#10;R+Bq5Yli4iEvYSO8VYQpCI6JVGVjJs7Psa1to8F/E+xSk0tJX3gjy1K74ymrMxxKgVSW4iVonFAk&#10;x8WyhEA0iUQNZnI5nWkYC9rGoqjhcSVLpkrnhyLDGWEPO3BHNfo/fGAmq1cyZTuu2oN2Ae4FQUKe&#10;I3mw14cvQfjBI1vB9aLNOpK4rWLAM7BgOn0HvY2IPkThYZkikxDmjnqNgy7+7khKMEQqg8klBeN7&#10;Bj0qaeS6mYQt3Xq/oitqgD0hCISC6BBKSYkT+zF8kjhAnnEp27C2StqngXDhF6VRluUKuJUkc5++&#10;aZzTdGEWkEnOm8Qagsu2CFNcpo8WEdTYhhYSKVQ4okcC1Fp5WK+wMx6XJqFh9YemZ1hN8fqkcykC&#10;25lziJyaGroW4ootJF1sF1VF9BT1saQJyTgvRjsASHRU7JRJtFUsbtHVjEdICg+EP6OmS4qSMf0w&#10;K7ZmhJe4tfVhRqrEeZ4T2o2E3ZKgxYaqRX4aG0Qs7bSQi5m4txRVGCoNAjEeow426HByeBlURq9S&#10;G35/Um3MFaPUxvZz65NQcsh16Frmmpftl+t5HRT/jSWt9BoVIzu5XL9FCazFdC2GiNbLEZa787ij&#10;SsTqcM+5wJGTqfYSlpfcxcjMlDFW3BptgACpPMHCBF8DulntoqsZJF2XqYL29IbabDK3eOIfGICB&#10;iExrpFZdayMHzv77z6E2pcxmewS9tK/MzNka11P8kYFrjkAhNYfiilyMOoTynSW1mdnDLjCkrPtd&#10;6AAJCJXJe4t34trRLK7jIDQr05o38fgq8a2rBR1jOhhq6NNB19O/zh/iZDYmpebM5vfhJb1dObe3&#10;c+XT3/3R57QK4MOMyCfXLn189ZIIWOzeylvYofZubu0ZTXt4xBHX6kjuWcmSGD2St5q/tn6Hn1sC&#10;cyOeTZWGgPjbGn/cbi3RQnOgjwlbu1CFGpygq47zFo0mQEYXKcPR8+rPaDl08n194C8N079Av2aJ&#10;ZtrIzR0uls35EvAV4o/fH8ddXFiXwKjnRRmI1RFvnBdY8vNxo0XLs79oFy2jq5Igc3anw8WuK+Sp&#10;2Ngsb1On69+YIMhDLD+dd7IBc6hSkjQ2co7osrKdhF7dhLpahcesRxhcRBiTKrqYCBqZ8dOlN/W+&#10;viUKH+/LEy3BAM8sDHtYQKLUZU2mwQotFu7ocCLidy6tKUHFk61NMWlDJwp6ht2uZiGlUUfV8QS0&#10;tGdZ9QI8kt/TL1RX1sy+mx70PjKehT1THWfGb9HRhc8KUdQnEyuo9hctWYRDBWf9nFFBKjZLpl5T&#10;B+rNnO2F+zPECqFg81U8VqpuPkT9n+GcURMY3dLsvO9cSBHhcAEUNISOySV7y0jVRm2k5HRsm+j1&#10;F+56EzmFoFcVmthmQr4NsW8AzkTjq7g+ZIFchXZQ+iNXr9IFBfrKfzwa1kk5/URQrVDn+2nIyJxo&#10;L6CJL59fNkp8jaDZ6RYBTAbDldMtzj2rGIOpXphaM6BaLGrQB575h73WoZ1G/KX28KFMOqBG23XZ&#10;iAv2PzXkCTvrZAlaTdh9TtE4IIfpZ4b3QxhQRU9iXCwN/YwAlVedhqJlc04n/iCzBfyLMkBxaLdT&#10;ALHMaBgG2rS1xUD+a3/1L2xtA4wVu0lP+pm45BUXYNLCebOMztrK7yhtbm+vqWbv7IpO7F3jHde1&#10;5DKtFy/ufHTjyscfq3WqbcxgtLOrHxp/N9Zu3LgyHW78N6/jOZmzGdR+cGDW5HvppqRT4syM+0VZ&#10;5oyAEIW/NysDlOKk24OjBy37D9u2PKlRHDMEiUqlXjB9F5L+1AjeuVVCSSdDUn/olTZZ5Lx0gSr7&#10;tT7TPg1vm/6EHqPgn7jT0rDjgGXKk7FrFlUac3KyVSKGL38mEI71Qf2D46lVJjatzxBfzvIulFYH&#10;PWmDHgDQ/Z0IrZ5PWFECNwov/CItS3l2ik8FmjPTbcIj6rp1xs/YyaYiyoK4wLo+UigODA7gmYnv&#10;jS5dnmfK60Vas4fdO2Wz8LthSM8JHoJcmnElubWx8GHKBsLnDhOZtRLcRlgWWI+w9dDNM5LMHOgE&#10;5z6fHeC95JolVx8Y4gpNm1tcqLdGconQMhpGfiLq0JcxsMuJFUpjB/S1GGKWF7cmEWdkhgNeCq3S&#10;5y3p/gCCnSiXt+jspXJXBhtRr6YjpAMryNfylD3Y9Dek+MyzzMkteYT1yDfo6kTo55o5GS5JjMhU&#10;KbtbqAVD9eyG+RaQvFBDcWPA3q6gSuowfAfEsdPKjIgmeVBxA9PSmFFrU+moxDetohEFA2Pi5Mz5&#10;bzyRZ+oq0zXfpEZSu9ty0JfJa0tK4z4FCmOm0QAMTVf/4flYvbTFU+JOIyprQ8VhhF+CvSFbPmuQ&#10;+E2h4AiAV2O2VZbojesXuHMxix+b5Ce7trbqSvzbZD6ieZiMTf76zdb5lJEYMJCYiNzn2nuWzo7y&#10;ep9rk/mMoZQASDwgwGkOPsxmqN5UNyzRqF8YqfZifx9ZKGcseHJJrdEpk0wL+F0tq1Uv8tsiXbHR&#10;wF7SGwAKQHSXkV1a28tMjtEjjRxJkaWixylxxraPELZpTnZT9bEgiWCWlL/xWYHOcio5j/+ECOqf&#10;YQP4fXtfpwbCghiylCP+jOmcRb0+GuAYi1LU25SUBjjy8Qo402HfY7IfgOhTai8Jj2u7VI4b7jE9&#10;xLU4KAJfg+V6H5WNgs4ZEj4z6dMsgo5L3h4NEdButMLSQuumOSrB6LrOFEMWXHx47dn13ELFjffq&#10;z7Uc8aP2c8BV08q0ohmkpUFxSRFS8xRYOYMDcxRfTok4dQ5eTIwzhc6TS5cUq6cCOW27lRrSP98a&#10;XofdmdhaAxCIhFLfHgXI0fcACW3yfxIVPjIm/ewrPwkyGl8TwVj3eT0Y0jNe1htksWcREr6z2lNR&#10;Dv5rT1JemplxDCm9fgd0yvg+LvUpx3PhKS1t0DO2oeS8Ld1XSMlUSxwTKXH/qUybndhUcY3SPITv&#10;/B5DQmQcqIUcpCzmgNgnjVIth2EZnFyaoZQ/0YSmiZ9vHn1U1zL9eA06HfipQx+TSuQ00XmM66OU&#10;7orSRh9i6PXObtyuJ65b8UtLsZHh8zjGGE4jqxPn4E/hF5Ey9dUmxtZdCarPxoWaVxzjGqcjNN22&#10;AZ6SuAw7r7fxVVpzwQoznHS08pcEhqMIuh8w29JM//ppjNZIzYCBk/fqIvIWq+MTB3WKXP0hLQm7&#10;7wpqi5ymC3TJ+PTEjk252ti2Y7k4WWblbIM1G4UZ52aOyFIDL++aZoRGH/4sOe/lpVZDX5QFcPlV&#10;nC5ekDk4laxH5VZRVoPLckexLgfYKJ46f2Hz4sf/8Pc/f/DgvoO6fub0Zx9d+/jKReobjx4+mFaD&#10;s3UGvHmXltX2vjKwoB2BmgiKrOajj65zAezNg8ePBJvO1XnsJtHhyVukciLj0/FcuZvinzQvkkiL&#10;VoGhRz+1l+b8vSBxQUuqWeEMtWmAMTYqQlSkShzCBIVihp74BGkUVpNfdVTt28VZu9Ql35yYL8Pj&#10;v+yfYRy/TOnOiJ8GESb0xICkQDXt+5ZFSpPaobrNu7fiY4+vlyWh26xoQQ6fLrkV9jgfo8+uLcSe&#10;6SkLUiywDsP4HdASpeMZwSbGSBp2f68gYKZTqK40Y+cYDYn4b0hTvoD5DaxVYtWtscN4qBjU+F6k&#10;UL+oSrnDsXAQFJ9mi8rnWFKvAdPgVB/G5za08Qy7GujDJovJHHv2Tuy1TTFp02M6cNnQZs4UCVl4&#10;BSl10BZI12aootqNJyKczhhLyni6l1cm1PlFA/GOW1CXOoecV6bmpnrD8ftGUFIGOz1a/m16mpZe&#10;r+rMFsRjs7DYoJasKOTI7Lt66KVbxF4q/ej46qODe0QdtvGoiKWF4++JwLlUsQcmHWTNZyUwaAAv&#10;MpyfiIRrGD1z2hw5ycyW2WU7569c3lOUFRWrJRgMCP9ZqGKMmeyyRvw1hORH3kriqYFevz0AoY1D&#10;ZK/u7jDcEoYPWU29PSwbq1NL2VhdnrEmHWFaCs+QqebsVSkNE5nhp9QyRp8909EidX/lrCN1NV6v&#10;2KmUoq8p0wwau1i/iAP9adsuHLxABeE6b5vqhmoHMEFMksPNBZd1hrAP+FoVaMFos+7lT0PSTSFD&#10;Fy7nOFosJPhndPv4wber//1/+Z9oRU67c2VE5K6ze7saQjATBKANdLOCROdHoccNvZPtNIZvUz2d&#10;tByJrTALsgnSTZLeclAq4sasXry4e+3apUb1USXaZKmdQFWgzUuXdrW7Q2GkQMTm7SgTIVV4fH/F&#10;JL4LO3v7W2RX/SKRff/pF7/znU++852PP/vshgd87ToSI7hkA3ucsoks6Oq1yx99RDFRp4TKPjUh&#10;FItmQsuSr1696K2cerMgHMzWfg24ZY0lBmJrCBM3MMMWtrCkCkx5cgfP45paeUjnHJgVAl4mlN+7&#10;d5cpFwPadN6Nv9AKsFDL7FBOn9liX/hQ9dylu0nXRhHc4GZOdTQk1czj423VcSoia6Qbj8K8SQeu&#10;nFAgwvdjWBgtj2hU3c4owXt/41EePcaoPrCxGqA5PR4lIQqI1U6wMmodS8Z+lbor3KhWKqPWFw2G&#10;sX1OcZe0SN/YHcziFKwLJVxzSpRTOZTU+d1hx0Vfa3CYSQt2BrvQwL/6bpz8EZ+LKs1iNjGjVQ1+&#10;x6vYNEVti8ZiCsUQGmNwbAxvOcOe4DTwlfyoQqp8VT6pK4z15IpQZsyssNo+ZUZcGeYlSlM8rf3b&#10;HXgWC79icJQ0/ofq0h8g0UQOKFty1FqKGzf+5vUQBZvbwDl0Ryvh2Qk/VIKT6kCaETEdNaukFZLY&#10;K+ozSW+BhK7iy9/77reYLY9oqSW6Zk3iDx7oOmj4twTNr8RGTQApuUv0UdagYQzNcxYUAra1TDyy&#10;/hGUzU2U11VvYusmw54Jx2Xd03Y5s7lLCZh9J//ihYtilA7z8NqrtyZxEfeo+UVAJupAFMHeN7/I&#10;epsRIYLzntZtEdLNAAVr9f8mBW4SAlxNNhQdPyYbWAh/4A2/2gjLljpxwiDHhos3CawWwtoWy0+j&#10;tE0Q5iItrHeWVHJvnHpkBhSx58/39k0y4cudoOJqvjbK0GAsiwTFwlQUy7rfBbid2ttbTVbsowKx&#10;keTRrknBnnGod3yPIDUCkY5ekWViRO9O9BTp7IpKXZhdIhHGcapAhDwm68cB2//6Unyi7UjQz6+4&#10;KoU0aYwYZMm1Br8siVfOmtAh7Mk/OUpBBbVhCCnUVdRnGJ99iEAVxZnd7dcb7qwNZQ6sfQPdufHR&#10;R0V+T5+BP4cZm0ke8LVdzW7H9hSHJT28Xw/e3t6wQwVt/LT36GyiIJTadwxRRgMLF01YRrzUz+iP&#10;1TPsaY/m6FWVvcHMHI2Jd+PcC55qQphU079Os0r6wrCXMJ1Ku+m6Bg+ZPRdbOA0hfw8k3+Z02ahZ&#10;CxIxx80cKqCn+vZSqwx9sywTtgbuTLS94Go1jVQHmCduERZooALLyGn4FPF1YE8RQ7GiN1k0oNgF&#10;VRqPvrafYIUkj5v3pRKioxWXqbl1EieIE7pF87u4Z79ity5tJ0tzucso3kpcvLKMIzZ1Hvl0Vkoq&#10;Lryf63+bYsQQZobQL3BvJWa3V2fjM/xw8tYaoCt0T9E+azlxGBTFgSpAb5rhkjWNsYraut5gPhZS&#10;ZzwSi2BktMV7RuRZ9/cK+BpVbmV0tlCLNquRKF8h7Af73DDv2joshXfDyLJV3FqjJ8DzI7Du15n6&#10;GQREOK6gJGRUfFxM0rb5o4RE8LHkiokxvHqNfS14nb5n5bikxvxTO7/pffUB84+uPJy+xLI/Hrse&#10;j5i63WaPejTHjf0hLmw8eR2zozhdNXKZxsMt2oGM/s2bN2s/2NrS4NRxXaZMlD8UhpZTttVPYxAT&#10;bEw/kHSVlsAnD9xltMtq+Gmmedu1ncurm/vf3HvE8gZBv3/7ybXLlUgIJwAA//RJREFUF3agMG+o&#10;tDMdHJAccmjpGzhr9o65kFJT/kc8//FH19cNdDp+5TVAxGi+NM7E/UrA/AvvMA17xgMbnf7/14s7&#10;PSzZ6U8za0BrBGeqg4W9mhloFTQECTG3YjA+jdkzbfLW2f70FChv3b5jpkKjijyIQjwo97AlpSIc&#10;H6UJfnhKDrYaTPY8F6m8KkcbjQe+u3LCDFnIatIDefKUjrmRa80IleeGEadJ7vyWCJrqlqervTf2&#10;UKx7HUebBJGZGmiyPC3e9cSqiVLMABacrOY9uBhRx/QdRPhkChR+F8vmT9yuiSWYnRd69WpsjLpq&#10;51sx57z5HyOgLAulZRIXY/7IwewrP5++3QTinB3nyEFm9WV7anOOKPG6nY1zpqtx5d7GZcbEMU5B&#10;baEgrfa2pfLDc1W7HmFJIEBkqvorMJReMbXJ1g8YCvkYo73WJIR3b3e3t+pDj29XfBgE4AMS+IEL&#10;dMSaulbJtmdht/P1TQcn6npEQD+9kikyEfj2ElsGIsB0JNtk3LtSpfAYgwlNyYvlKtdvXKInItLG&#10;97xx/bItbKKD6Jp7NE3ywoXty5cMGKw7r0JNLDIfKpeInQMQ5meaoi5vPMWaIa018tK58NFzdWU1&#10;jk8z0IZpoi7a7NFjAyce6l91lze/uZmKzIvD27fvfvH5F3avlsXHj8Qz97XnRuquv3d6TLY1ule2&#10;FhvwTeAGZ9ZjYm0WHydFjXYVdFIKVfqyUBZGECUd4+aunsKd9oFZVEIj4ITT9vM2i59LU62N1NAv&#10;1zs9/fh8d1sB3BnAVUW02e0DSHkcLDdDJ1hzphaVhXnifPpTNO9Hj5/cM1XiX/0X/1StH7K2Eh0h&#10;WijM4EfRUFgHaYwQzdpZdw9MI48F5ZFFs14gmIbp+ILy18mUq4ZAl796bPWPvMHVO3bSwAqmMXhU&#10;0Pa4D5myXuZv1siJ9uK+TpRKlRSkhrAl7CDRSUZP12W85VN8kkdIZYJtz12+ekVq5p5JG7iDgE7J&#10;HkeplWb/wnnEOcmPuP3y5f2rV4l2iPeaeO7kjxpZNCYbFNAlc/LfVgcJJMaaZt/6fQ/lGyzINBE1&#10;6gsEwmQrYly8OKPCV4HQTyyURYgfdU62qlIJrCI9ZJ7sAQ4LsDgA0cedXZWmHhwSJ3QjZy9dvsBw&#10;e/9nz01agJowqSWrlW7FvaLkreL70XbT5fJeCMJdCqmbnzOWy/dWr1lD0Dd1ra0NV3XlCioxcYKz&#10;qi9etkxXEKXNgzctqxmOC8+7Rh2kOGHlqORn/EY7YnHGkeCHzGu71YeVzGOo7pDsYFkoFlHJ5IRs&#10;X6HCMe71Kemlye7GUYUA0QtONEA6FwXD68X9bKXJdPJPo9n3L+xev86bMpHbfvjppx9fv3HVC9ym&#10;FMIFSQ9clOM6LL/GdjtGRlEjXAcK2It1/5zZJLW+XqJov/IlWhRd3mVyN3JRYBXEhYu1OabVcgbl&#10;OlSbxsMjHlTRfvH8D/7g9w8Pn7Kr3/vet3Z3bJgm1JrgLg7RKSADQh+1P/E8KQWLynSNSjml6HrN&#10;dBuWqF9WbxT6xHm5cnX/2tUL2zs2P2NEcgNkSd/juK6MDYPkdx2xwrHIj1OuRWgJLJH8HCeEtSqa&#10;DFmRnGqKdt/L3O6oYAUn5g9E/XOzsnF4dIzYkZoY/Cw3abcsYom2BLuRCufo/y41eqhRVnDYz1pC&#10;hNpM1YJvVfJPbc+Wiuhp6aYAVm2i3MtkksSvu46yh1RWCudSIpzZoAKjxe4HAjVLO268Ot30VgU6&#10;Vlb+0ItcejoC8dGrKv1VK0pTBIY3+X9ENZ31Ps39SKTd7NIJ4B2irg0gFHUnRdBwzmD+JA6BN1X6&#10;7Oo6PQcrXjoWfFBaquRah+ARzxFZAuNUF9/5DXFLnX4DzjWloaJuwM9odypjJs/Nfvpoa7WoYC2t&#10;VrWkN2hLOz8mSuOnfeP1weyB7YmdZeynMl7IFvTbIy+lbUhoNeaK7DPUq76RISBZAXepu33oPR8o&#10;uLmr9aKK8IAZ5b2U9f3/QNH6egtYXGocklFzHzHcUEy3JlgZwZfKz0OfaFyaTeFhyI8sljtz/hv7&#10;o0PgkNrYsHi71gaRBcQZodPo1cRk635JrzzpthoeqqAHv0+QuhStqiCU6b1tdJrDu8hV8VJTix3P&#10;JKp6OQ1AIUjRPKoBTgG8UC82dku6FA3czRMzsqaFbqTYh3A6GWdatucIE2tkeu7NJQzXr123Z2Pv&#10;pKKRbsHwteSrcl32fs9fKSuOeeroeczTxxC5fzD4HG0Shc2UzW3H+OzFrtTVCPfllG52htJsLQ0P&#10;H4r2TX9LcjDW/9zGHJ9EVy3D5JMxSFLSqNl14WhZt3WNTwGlOshXV5XOlmpSzCsiQoVhWewKsEM5&#10;SH7Gh5aNRwBr/aL8DbbNTJfRRTUMEJ0xF94qsFNR2tGb9XdRWQz0TZ+9vi4aHaW1aZCYgaBR6Rqb&#10;eyS6bm+cPt0Mgeh/J61h492Snp9WljyUyLuIufAu0I1jtV2rDq0g0T1xoBycihSVeRLIJe3RgA05&#10;rE66Z49tSF9PnjxQ+TNCGhI0jDgVrdULl3YhTZAC7xew1RTz1ZP17fdnt27eewRkE4wcH7341kdX&#10;L+1uWoh79+89fvLYVkEGs/jqnZyxTToNIMQZmjg9grYbBrLfvntPAE09YF9bNvkfRhuSiIuSQE5S&#10;n1N9+bD+ydUIWBjm9U29Kpy8s/rJJ5+yolMSj0a4lFCaeqfpq4aBuH/L9DZAZOJG55FctjVC8Ob5&#10;09PipDysRXhptmMSukiDBEWOIibtEmJO4WpG54W4cfRwfTrMUhemwt/+kye9dHkPdCgaZLH8XVi1&#10;ajPoFxDe1KKsiaPZ4nU5LcMV4ztMB7FiOGv1nFmRI8SfbaaG+r/yNfkB2riVdoVEXuPIMjbOaJgX&#10;Tzn9LAVzptOM8thgKMsGj964pN/WvexlKwWmpQCyBCGdjWD7ePKCHVTDLAuN2SEqlc+IpM/hPL8U&#10;LwmLhrNmtliKZ5Z22ihiNzGtwdAL1okdOjUvuxD1wJEYfcX4o1mSMp/m/bkpAYWMZukCmc6AIJra&#10;DXp8y6jVWqCXaipb68Eto8LlL4RLlqn2uztxi3a2le53/acQ128rpS/D7Me1vtGmIY4ljmh2EdcK&#10;bLTXkIWFFuBBcaywlvBw2qinTZ9EseMBgEGHa6ss8OI6Rr+YKbLT1dxktoM6L4XUugSrJk0pJNAT&#10;gxd/IVl/LnjAl7qgh74IvBYBEiABiShA7horDTf3rdl3gmSAlXzGZrPxPNpJd7PGk6sMmSg7Pys2&#10;egBCkfonE9TNitsnTFLoZ+X9CzX6yu9fHUM5S2NGlni0E6JhNu6iHtP8Q+X3rLzMu2+m4blOjZ8R&#10;wl+p2Wq4Up2rD8dQdYqd9XQVAAgGJE0efkJz/91f/5WysZkrvwgdjHKd3Kalir2hcBnlUXRhH6RI&#10;vbKQ7pUU31lWEqsQZZW4w/RHpbDy6ToxMGWFU/IzGYj/ZOa8vzOW2nSjxyN4W4uWQn0PnPTuLaY1&#10;ELovESTqB2FPxyGk+42+0mc1+ZwQJ/WGb1GxhJuK/AI54bqeasDZ1WsmOa4YlwTavnAR9h8RzpE2&#10;nHFmhFdTIuI/sjYMNMZmW9zTbZLx6I1GYcIbmX4Rp4yxcKC4P0/a6ZXPSIoU6Bmj5vCcTRaFrWF3&#10;lsmyDsnYptHgq15xbk8KdHHPCEvk4DiHZ05t7+18/MkN4btrEPcLCXb2tk2C95o9ky535CJUiMik&#10;7JTkGBK2Zur2jqBf0dNuc1Mqku5FTs8muLy4YyT89msds0HdYAPEzyMRVmaBRIZRrZzWS13f1S75&#10;qe/YtInRaW+F2UeAiKPjuvOs0wEy6KzvFtH3NQn5ZMtmul1mE9G1Wgep3aX9BDeUL86t8Wdu6gJr&#10;u8nQsrN5OBYnLdTVkymeZk8d+0DeTQxsi4ZsU1z4M3udIrfk0H96OjAPHt/Dcvau3bhx0cG7sKv+&#10;QwXXEvlS9QrNlt2WvdA3e/PsxXO+22s++ezjLd5CwGD4SYpJDoZBKzipeNr7cCj5DMq1z5IxPnxw&#10;T8h68cLOZ59elymwybYco6MJ0BAXxXObypYrsTnDEMOS1XmV5levX7uYlNEZlFZYFwxeNq6kCVrg&#10;zQOq7B9bjnmKq/byzQUp5yXYTDrwMgK+MF7A0iZWZFudUOxZCZjkaFrA0w+3zNHIajVqrqRlFO5T&#10;esHlJbY4Y2hyiUgmqXck/ctRCf6lQCzHsGlTY2OY2efKLtMZxfQswya7iKJ5wms1qU6jVL0WkeAL&#10;QeoK4NbTMa2qo9dzhg3HhV9vjkb8q9NJaES8K6BVXll0KYCVuZ/ITpEtp15dE4L/JdINfpB3TjIT&#10;nDzJksM3dYk0x13PKAMFDEuxhvO2PkLtGQ7GMHXVBFXKWsuzPCoGZcQPPwBsNl8JTBIqEzk3jdvV&#10;DDuXakVqdfFnzMQxN7o/2f0a2dP+V4ZKKH6qUooqqYSFxk2XYk1QM3CjQuXwnoYw2dRdf+f7a4xS&#10;JywTW9zBQiLvUcxqL7rDFl/Kt5BCc5xzPQvLHPBZiW34nqzxArWCV6QBXl2xYcOchMF5bc1hE4dF&#10;TX9X7g1ZwuXPQGQ/F4MunBZ73ubTOxvuaI8u2jW1gUmnZ4PJkz3T+cY9CTsH3m04bylNuFUl32om&#10;i27PcP19xodBZFMJcZiTpNMKOLG+F6Q5kK5m1Y/xiqVdlXqWGvK4xClaJpVTLjcw9ug41mToNRqa&#10;a4ksTEd1a9KOJdByo9DnAaiTLLVQOQbLNclOxC6HC6Y47QpLW3bk+aaLeDKzYtP4lFjs1KLPLZvK&#10;9quLs4NRQtU7de6qa3lNtKSZ7+kEjaA/B5/82rwcCytkflLWAsbhmBUL1OM04EIogH0OX6jxtTEy&#10;PUWowahj+7xlHwbFV1ivVX24A3EzlCudODlFjL6Rbx7SfBt76PyhTdOYlHbZyHi0dB/Y8z3rIrSh&#10;2qZGML2ivdgOE21bshlNW4Wn8D+F6Hh0ZXHuKt3h2nmXbjprMiGscBOg4NhWw5/GyAJiVQ9Hf6yI&#10;0tlzR3xBS5WbLHB3VI/BcJkLieHKoT+SR47DPBV2k6cQWl28BAhLo4uHHFqd4Fhtf3Pl/K6ZjA+f&#10;H0Y0xGx8+uhbH1/jFetIPH4d64APnRwLT/DV2xNJyMJvBMsK2YWkPAVj8PWtWwDlBNE2N8+oLLk2&#10;G0YCnIKOO8oI43B4sGOsGPOwtAaLNRDp5Pz6Jhoq0z09zOV7oxcKq8/wTit20IBwfpbFYp4poUZk&#10;4MLSp6qPVy1nIlPVwrMwPrRx8Lzsgnvl65e2b+CsS+c6sQht25ouJn7oX1H6z9MkHJu65lSaK+ij&#10;o6IspKZQ13VJyFDWP8wAquA2xMWskKtlasJtedgoOel31uOj6xhMM5NwUrNqvD1LYgRKQk12skVe&#10;dG7ceMPmhwo7Vd80TmEHy9bymFmigIzmQ9Q405GcVthykFH1na5xIKzg77RcloUAcF7QxrAuj+Ua&#10;VK6YkWLsEUGtE4l5E3tEdRs+5KBVDQJZetemORZDLM5YzbjlADlUZ8p3sVSpQ9WtOlWyRie9L9J+&#10;BxNHlKhBbqHhjTah+LsK2OQVVM6wmWj8AZoBoPntQe19CvOlQm4pkAskjjk3tlzDo4xlhXTUMaE8&#10;qZQHBzmSNAIc9UdwdIH49QG9JvwlB5MzkGQoq2wSVvlM3rtuGU5E0lvDQQK59eLPaS3ZqDnW1nOr&#10;rrNTPx2qaFCVvfP0I3S9AJdy7AD0ZB5TjBLEikhFjzVSJJef3lqZDIZChdm4G9Zm5hQF8fz/iPrT&#10;3kzXLs3zCocjHGE7HBGOsGPcez/7GTJr6MosWnRDt1AV6kYUXRJUU9BqRL1gEnQjaCSExFfgq/A5&#10;EC9QN7xANCCazCfz2XvHPDoGxxwOfv91eid+nDsd9n1f93WdwzrXOtaxjjWKifZ1WfRO7aotJhod&#10;gIaBWRjp5N4DHxG/hSvER6aA/MKq48gPoedZusbpnDBBngAEvXOqzgv+G+Yh9z5NCwtmKkkvjTp9&#10;XgxK1dnnBEJKdjsQdzf/1b/zl7aJAuzx7cmwOk6m/4NYfuqHkgR1bvnUqcWPCT/6fUL2gSkDjKkM&#10;QdsslBmB3Cyj3PpX/TadH2N3hHGKfyo5mKMmSLTtbiKcwdO+pCDTqQYKTfrAKq8RDHHOeovGwEy8&#10;NTbd9Ic2lOnSwMlSs44xTbEt5Qfu/n5+88Cl1aoNwcpt2L08M6ykevw5aPjZTIC1iJ9mG/vBUXj9&#10;GirHrqbwtL0VFN26s394g0KFpAe/B9UNauLtIiWFp7A0bvrFa/uX4PSC8hEZthR8yhmiwXe/u3n3&#10;7o27tw/5vocHDOYWct1vf7zzZ7//4dYN6aJti+rubd1xr3DXBSwHB9IGKgrOi+ClhfavCl12ZJW+&#10;/+62LBO23tJgENKUxLx1aDFjCkAJLVd+cknni+fscSw+lgjeYwSmP4PDGnUBQ31T6vMv/uLvT9Ne&#10;TW/O3L5zXQ8bfO8gkk9v3b/sxN3vDtlzG+/S3oU7dw5hP7fv3Pj+u1vf3bn53d1bInzH2Y+/uStz&#10;eufWwa2bB2iHkRX7RkO01ywxN7Z94/CaTc7BMymogdIyFoYSqZT5wok3WFfbVTAMgxHN1rrupBRf&#10;mZkt1aIXhHmONAzGv/f3fn/jxj5ja9gFSnIpeGr7V1MB4P65H1Nd+5+PCMHfbh5e/f47Ecu2ESYH&#10;ZWBB3sDo27cJ+hG5JBiybYSdxYIQVWHsTiTGS/wZqlZP5fGVXjt8hehRY7+diKE6YVLo++gsWl2W&#10;Yllc22fInWOjvsDu2PyK0WkDVD3DU0RGDh4uP2vZK1rYv3HTgvEUKm3YR15LiSD37DCVcebhW6Je&#10;fvzuyHyxGCcnMkI65Eg3W/P5q20YKENJMHAO2SKOuESB3Y6I6EQUBFqrkDBJc9G+DvRpfPPO7bP2&#10;07evsub2WQJrShtj1MkfAn0lcGTkgJl46giEHd/SIyvHGOZGvcAxwjO+gjUez2MA3QTZ+O4uPASA&#10;WNTc6Hj81VBKcp6wps5Xn+LwNoZMxspjpFlbA6dohAIAALABhFuGLHx1BjjXq/m24x1+k5DJaMMT&#10;vDHgmVKKAmJ1owSRDSLnrMqN1BqHLKflrZspdvLG0SzmlcakmtqXqiDqMFVJWCkfZmIR9vwCsET+&#10;mI1iW8CKZcwBFdPDkQ8QG2HoEyuWG62FnIJKIJSdjY58x+GkHVZKvaOx4yaPd8q38gBrznaBInAF&#10;b9VljaQHT5TBTg+gXkw5qasuIhLKGFsOC8Qh3aGYgTKEFX2tJNoivXQAZzVrtyWA8TGeK9xoOGPD&#10;r+tQLJ82NSpug+tX66SycCFqPqRk+vj6Ac+kWt/AlU/R1potdErx7KuqGrC/xEKxT9GUaiuTLuCH&#10;IivuejVs2KIuOavRV+1knNYWKVhSAFj0Nitt6kmmuQHP+ANYYaoRN0Q1JT/8VCMPHo+zKmqcfudc&#10;gYvatP/wmx+c1S6O9FgIl/wJ4mVaFIk2rJrRSWxakwtR9mIJHxNvtDs6sS5j5Velaq4RZlaVlCkx&#10;tCaBF9mKn3Jtz9hxssDpTXCj0rjIhJI24/y4aoWC0/SmTeF8N1bFtx/k5F8ZnP466cf02ZOxUQXx&#10;NVm/FzS7eTPi/A21oLXhm3KdlWMp8vkCy9uRifL6hICTTBAzVoA3VUaVTlkVdDh4UoiX5j33ZE7M&#10;Iq3Fem/KppXg/KzmfeLnExwGV/YRU9mipiWoZDKubDWv8RvikDEZ75D+WNI7pV45QJs6UVhaWmk9&#10;J6z05vjo+C1K0kcaTUnNvj2ye1ZZrDinMrB3bxilGBMwOEIAEvX7e8nr7tv9cMPLv/39D3e/v337&#10;tuPmjky+gxg73Z+QfuF3LnXj5sH1w2tnti8/ePHmjVZONUI4fvn08e++v71/qdafBuJf+0f/SLUM&#10;8Y3qPCNFurITM8DO0cPCi5HETu7kFyGNrOb5i46CC2c+nUMD0dmTDfy1kp5nCQ/Js6zmm7UU8dbq&#10;3op3hMEPk+a/oPiqFEwMvUhjU77vBbtow8LdD14grrOCMCkCWyGNmEvnz/A9Sqd9fue0hV067BDm&#10;nTYG587dmwqVk/kUpUCBg3rqbEi2xnIYRDiBpULj+Oc1PQvJgjKDa6F0Z5xBXpBGc5nh3M5+LwaY&#10;HkBqxGVEjUgrWQApxlMOsAoKHK8mxeFSUUAocLD9EhR2mpgUn2iuXfDOnZvMe81MziDlMpiLwQ4h&#10;BW2fgf/K1JUPKmwzZobo7cAc8oflewUYbsDm0BdMpsjeB5fx2TWoYuvYelENetgoJlS/LrHEHDL+&#10;I5T4SYRWMFnbeF3mVq6gRRsmDRRPj85RHjJiOli/1YwhVG6maLzz0aFjIqgdxg4NU7AXVjud4aPn&#10;Z/t0Hn/HUaylM9f3QZXnLEZo8mpJufqvGHXuxErdJG2qOTFXR35p/E+lL3WXTgSrKECAIIhdbSsH&#10;FWEQtCk/Km814FZwUh1FUnxhnQLkRmAdd2tV6jIdKdCo4RztFnPrn2yALRCZvYrVrVu3b0LDRaFC&#10;l/KodVKK/jPk4To0lk406EMozbNBlFJqSBzwc/1SBy8zsOVAxBhYZIIH5uLo1VuuuopEoUVK4PWL&#10;M2LlyWLUCCXOq4Ai1no5ydxEcfmBNb0YKTygOdv1Sd8gJgjypwsfmdCSMIlqVi5n6Kcz8kcttaaz&#10;s01n0h18YVZTwiyGcWzV455GieJP5dLouhv/x//df5cVdEAOQsnTUpIgZEuJpHB6miYaDnOdlxCF&#10;AK4fgWDIly2GKMujslU1XN5Miis8ACQuR+tkQsIq2JJV3IbSYPKnuqTwPQOtCv+0KVuH6ETaRTuF&#10;YxE8QAjBVWAN+6T6aPyHCf2d8asyu70+ih++S2Ltbo9Saul4wdKqTWy5fybvi2sbAdTZ40mNFnLI&#10;cPXwEXVO4WbteosRl/6S9VKRKHMHGBPgVngttRpMOJ08x8uQBlu3NLZsqTfy2tm4sI6lOrpA6JBI&#10;WIhSda7S7u54yDpyxB1anQvtq8VhCDiUM0mzqzt3VBW0Ti9UNmhKplTMn//pp791jQTPABX1gS4c&#10;H27PNy6i1hnGWKF5nQE/fXJGokO4suYOISWj6XxwcOCa8slpoZ7ZuK0/2Y3SCPyhgNscgryoyRi2&#10;iMxUdcnHJLlrJ5zh2CT28CZNjOHr4266smEA3kw6OHZYLtqvHZfmsF8yLGHqaTLMlIWpTHVXGOJg&#10;2lPTPB2j0R21JsCLVaH01YnLu2q5LhXp7m96WkWuq/cfNwI8mVBYvSN2tyv+eafE5aM3Tv139PrU&#10;ZiQQvrX9ME3NoEWvn7RRQiI3MtpLW+3Pn2GCvvqzP/x+rlkmhLHTVwSLmv+qA4BHTo5IN+uqFKKb&#10;N31R2FPmKwMOsU4Ie/fxkydiJse83fDi+VOrRF4vS1ST3XiGugyZb/t/59Lle/cf/vLTfbAEoiSS&#10;nng1HGGEcfU50aB9BD25dEQ7LjsPfv75pyePn3O9/uIf/SWgpSqvo+die+uOLDJYK7VZlLavuuUY&#10;wxT5uNFIlvaKNcB1cCmx3IsXz0QdS2MNsqMEaGp3I2/cv6fx5ZuNE2qSYQhTJqc6/OO9Xx4gTJsy&#10;bV4tKyGZQ80Bo2Tiwf3HP/30C5Y598Wxx8t0xgwhfttStLTattMnjitgwy7NxGltAKEspTP1xG2i&#10;CEQDOo26CrvDwp7BE6pOoO5yUXRYtViXFy4oDrangBovnj8De7Cv165fr1o52N6ENIy1O9ceNKvV&#10;iTtOSf6OVa9kOvZarW+ro+WXs3LElHkvtZD/BKjW83d6sUWgSUvPhw5XQddFpIswvyKi1Garf03O&#10;RabCpqCvYqkv2k2efZhuhO/J0hS6TFnYKKQFkGc0Ii+V+XHo+cH2sbNWBmAO4qEilUbwPxIdKx+T&#10;EUWfnbGtNdkcYyemO76aMllaglvnoQX2VzISlW07L1OsYo3FCSbI57pq2ObmpgVWfiyw9mL1PIMd&#10;srvpHJTkSVJ5ybR4MsM1wsiIXuHWKo9jqoy8QTcciBdol/mvovdiyNSkaBSQGM+lm2OAINL8RYUE&#10;MuTRUK1p7bzI19aLI71vnXNv3brL89Ui/PnTZxS+LTCjFzW/j05/b67WeGdAMvsf3RVIwyzIwTiO&#10;maK1sAoZg4tPAbtM39wzETl2IGJWLcuq+i1nMilsoYEtUzFk7bqTCzPFaymaqbJhlfFErmsZW1qD&#10;5Pl0NmTVybisI2Mkrc9hiSC4e9Ok3TKb7dkivIiRrjOqkB95/dlbxT9EAhKKGCVTG7bUcBQv53Td&#10;eGKY8HVqUTDDvmEvWyjcTWRZj2YZ8PaM2Pc/3J0WpZ8cPV48LYYYwE7qjtNEZvMIjY2ZLWE2TQat&#10;anBEE7h9Xh8U9HLNI6mqi0tmok9AP0zTaEO9W+VYJbJq9cqFHSr+CAlkAeBbX5Qj21HSf5CCY62t&#10;avD1+SQYNLXoFBmam1FkYm3gnNcOrr89d/h/+s9//v/eO3r26NnrF6+PXz7/J//GX/7+u0N40p/u&#10;32NzAy7PbTx+9uLsxavndvatCIE20Pn921dPHv3C00PfcHT83/7v/4+nr99tbl/+8eb+ta2vv7km&#10;pDv74vEDvUj5VVIOtkM1bJ2YvLEaNEmo6cJij9y9k2q0U9jzGr26ZL3WyXf7DhrArRuQGuYUO10d&#10;rj0otBOV/f2//+esihePyqjjbFso/vL581s3by2Kop0ccDZZm8zD0jcb6bCi718rYv0h1VatL4YY&#10;uSxbtQ1j5szREotfNdyVKfwKtYxsbhxIK3lFue3ftkBJG59oYVhLPGPGpb7n7xMqNF+sn1NvNetk&#10;dfkYDhEhsR9UZTD4lWlNIUR1xcNUjO44fatqSl4CkE5Munw1/ZvQYqCELUvH6uK7R9ylaPLt7H0N&#10;ec+dv7a9fXd//8cfvpse12Chc0oBFIdj3ermJchDwRArSq24jnO48Uq2o3jOIUfFH1/eoA6vLZdd&#10;nDB15gqvgHsToI6O/sh9fVOMwaWGZCBz6FeMNM24s5iwqzgXF86BkrfVNVw4iyOvdc1WnKOOZSmT&#10;3JDknqVNoHUdJSarv6VKeqQeaxnhPrqJSwzDKNW28sw3J1eww1zLpmNReaPBMZu6COBkvrLxyU6U&#10;Miv3xcRpS0iOtZSFalu71OCzYqn7qwKCL0Qaj6MeiRreNJnqcda6gtczy8xPRMYtmmk8hAkY87NT&#10;BnK2ur5IZqlXzylc2s0uePjwUQrUU6YxSbZSvh4ekhLH+NNn7OvREQAGKaxoX0+AlMxFFT4JJCKr&#10;J2jplh4+fBhyNFom3s4iyCcgKI5VO20DEHA2qo+lQM/kIbN14yuicPfl9z2pwpupUdn89/7Rn6Ph&#10;4aw6yBOB/XZO5KIDHT/vwb0HT588V5TojBZCTevM+uPEXx9qgY9N50RLtvhteoRnWzX3e/zo0f17&#10;j7R9+OWXB8+faY9drwnr9emTZw/vP7R/q9kdDQTNKB7ef6TAV6xYlc+LV88VMvV99PTJyxfP9KR7&#10;p6kfbVJXYM7YuNgoOTSlL7kTw/OrEUfhxa+YXMJ5KXba4RI+UD2rLf7LFEtLlBMv0kvR3MFolxMW&#10;w7Mq/fqWKg0RgJa44PV5RE/c+aVd4Vc0HoK5ZlEOPSYSVhIgwHETJxLv6Izbkw/7IOCS/9TO50T1&#10;wYe3Xz4h+9oVn+0zwfnE53bMy/dvX35890rZvO/zZ2EqVrzj/T3D3qd8VcFW13MM43X/uHnRpKlQ&#10;njAuR2RO6pf0xVKI37VAmqrS1a6kEjs6nKNu6pt5ceQ55vavyTYiZ4NbVMJUSufolAmVInBy+VzU&#10;J6+fx+Hdhp9K+Lx9I+bB15y0yrtXdngdZ6ubcnu6V74xPUmsfPOWqkAk6rqlpAtCkKOyeMU7aQdH&#10;LKvE0T/7MsGD14AK+aVFWhB7YFpYzPy8YpKO0HL4xuTLZ61X3iCDgXt805e+SM1Cqjf6Bsfk4/mz&#10;jsC31C801pKuQVaCSr9/91q9kpQhFobWydXGbODXBat4l4dROvn0ySOJQk6e7X704jnuFQ+V2Z12&#10;7G9GjnlIBXqyxGv/qufIapASJXkaiPqhfqmKj0efPry6bKWSfaSIehNxYN4ev1S2t7srCGeMjsoR&#10;ffs4nTkqDxOOvXz1SO7BQWDxpCKO5HZx8+D67q2btL8SbdTintkc6tHOrVuH6g4hl5evYCmmZFDj&#10;vwtbpDLoavAzrPDR23dvVXnV45CTsX/1jkTbnds3bmPAXZeoIVOhrOs3P/7gdPcyhsIWVxOFQAjN&#10;RInco/zRG0G56UawRBKGO7smZpToKuBTA3Dl2gFmp0qzK64GfWV2cqbjq7jhi3R0pxssrFFpHFc1&#10;28sXNEYcUEbDvxlKFrZGUuWyQ82dbfUCqpeOskgO9IbjwUIqlk7lL0WvNFsGbx5AoSDZvBp2No5H&#10;M+qocUitxdoCRgdyYoXcj/pKNJ5RUGDEV0uTuhs53OSyXZDpr+wee7GWxjuSiDGnFh+/VAaSR8nk&#10;6aE+5AU611Wr5D2s1tH+ySfwWXFURujJ65myKR5m6gMUeRMs/nA+fdXebjIzg+lMe7vQOp+RNms1&#10;QtMDJ3qGJbIk3Yc8aBHEF139E2tbUZKqpPZQBYq6+a8yJ/bU4AXpsTqKVDYv9lr9h+KSJaY8ZKQL&#10;2dnuJUrbcJnKz4y2zKq4cPW8EydKaZaJDKbuN+ZtDWo/1rxyAWFM89TDpLDkWdK9st8mLJxgNYme&#10;qbXIv/GglYCPOqp3OVuqboxUGelr1N55MBdvyLde3bfPnjtjXuosDDNWv/urtFdF5LLWFa7EJkiK&#10;V0/DHZ3Tw0SY2kosquNC0Wo9LE9wGOMrwRXjYoq2VyQ8PoFOAwRpbrpPl5KujJBM+jeGRrnTxNal&#10;dC9yNC8ipt+5c+v2nVtD0L1mu/nm6dpr339/NyL79X2HN/+e24GTs36Y7MepFEFLJZ5gpTUB6RNe&#10;mrVRLYuWVsavSDb7E/cF7blY/Y1ncsf8pUVdqw6iOHkyOdKyaQPU9SumB2ocAzp552kAXRqqHCB4&#10;v7wom5zi05BaDW9k/dOKr9JE8ZzZH/WESv+YGtt/ki1aZ1z187RxLn0xBR5lR8ZjBn5ZUIaLD52y&#10;mB3gn1aZDSe6t9EFMJKvx8dyGqIGPapE/qUmJuKMzOHb1T6dvfj0zScdfR3Y/e7zx9//ePfGNRoS&#10;ZwgseDjr0wnoKTRy1NpXQ2E5c4weWZfnTx6zl1GjL55/9PjxsW7R585f3Tl/6fzJjavbqF7nlafu&#10;YLArAbjKZMkO4YOZMhhTWZekYJilYweHk030Uf6zzGwr2W2D4gVUbt9ETYtBIkCS9ns3bigi3WPM&#10;WaxhSHUoQ/yAOUuEl9mf2hi7INKTQyq1/A07DggYV8A322Bs/TJS7YYpy+uu2lkUmASx79pRTLom&#10;V3U4koLDJVrVrWZFJUO8rg2bYJLR5rrEqcZ3kkxzhzNHXu5TxoJy+ehYiN5NZEo5eO9j/EvmrOoL&#10;QAZiAna1jlLY3f7JCYk62LjJuFRMW6JNSZVSz6j7FEpKhFA8dbd2ap7DOQ+2IYpicRyDWgS6Vqzk&#10;BEm9NB5fvenp+OnCGZu6bnfFc6tAXSa9BgxB0VSAlsHhmg+bOr250rYjmzC4POZ56DYuoUetdBOW&#10;XdS6Nzn4r6tNdrYUtj7ESJ4Pq8D32OwHqKUgRKqk0jZko3dvX7sSZmPM3igexTw+2cOm0KzAjAIe&#10;6aM+SOjI0X+TIie514lva1Gyyp6rTiy8SatjkgTOoGohptKUuZjW7wC+HBCPUllgXC8+jAVuJQlh&#10;Zf47K5nBHP/6K06fib4CSoaqUG6H7tREzsGLk6WZ5tofPJom7wCs1RkCTB/XS/4ERO6fI6rML5JR&#10;j5XiOwkSDnkd8ISyJyp92RnxYSr5xUhSbNLa9SBaXQSTPisvEI289MSvEvni8SpqtnadbNMpADqG&#10;IApt9HtJWroFBCohs66pYrY+DSPnofq3JgSb//wv/1DcFrMCtpSyvpobmivPnr9+9OjF0RFY0mN/&#10;C61+Hb+R3RP56JALvgGWPX+ut7GMId8xUiJc4PHjl0+fkXg6Pjp69+IFH9SOqt+2ILweu0fKv1Lt&#10;Ah849+WVZI7JaFJySoOopEX8NQeKZNPk/+seNZSzlIiW3S8RltBbiTK/d/IOxyOnJI5c1Pxqi7AY&#10;mooSzbWLCTtHrnpjAdUJtbJFJQusXrV3SwkkYKQq4gBO6JScoXAOl9TeuWRh1ertQ95VnM1qZSFn&#10;H43o6JPEUU4kcPTEUvh2GB3TAuBbfuxOAPYjqx/fHEfFQOgoQl8frAsg4dBMJtTQDG0pz3g+QvQT&#10;Zw+CzBPzcTHa0RC1BH71ChU3mcavNszeFEYnQ8yBrCemEjpRMv1l+Vnz54Sr8fO0Xbc3OGSBpBe5&#10;nE4z28yZswiBmeYZ2GVDHIcWps/SgHDIVCN57wfbOkqN5X5SuZYVMNWBw4sNeOYGhDKN7HxZrEn5&#10;AQBFBlnbAGZwuArInFRvdNUppgjFt70i00/jhSQCURA7a/0iAg/sOIsWjTleOu0CiUuwtdWrJ7HA&#10;2C/tNLxb01LTwCmBqF3Me7PJaJ4X2/JJWHWcRh7Xk8fP7HdFNzaY1GLIVi0dgit9xui/RS/x7XT0&#10;gMvtXqDClBjUuUzU554D+1MAT3zQQHjAiQTKA4iCuC6c+YmOGLFa3jI4lm3NPUaANUd2WnxQ6MJ0&#10;YLPE6rMSWmlHL1/4NP+MZrmLs5TafXXmMv6VGl80hsE0iZBDYoow+YfRtFrDjaX5VpPlrMEQ5Ik5&#10;NR1PjnVNujgbn96//vjuNQ425p7DpZ+3zrp3Kt/a5FLckWcXa4mKFV5R4LSB8B7l31Hmhoqp6Gtn&#10;pHfha6jS/D+3KsYgVYRKThy80iq/ib25J49KIfAcnXengvDs+sFVvIvwOxnCk09yQFjddsNbXB3s&#10;9qQ3wtlXUWyE8aqtxt0cpHo9Ywn0JLbgDnrpwLbnDJtuVOZuGoEDBaLhLVLS5CErnjM44tP2Tfh4&#10;zUSHOFQ1FyaqwzuYfPhmXXBOeEdCMcZUrOXqTS34UvRfVQ0FRdWylz6tdGbY3qvUp/T8alk6esqK&#10;oV1MmohzzJNIzTa6fFpBIYuJZBTQTASNQEVt5bwsWZx7dL5pkpFux7SO9shgguT4xktg3DgofhiK&#10;u1I6jIWCd7cqTpA2/N3vfquiYCo9qmbmqbtFO9G91cIid7hw0X8TjRhxUuHRALrOqkI1T1OjwPGL&#10;C78mnzCqWZgGKMdBofW4i9ZVctUTTdXp6ju2dH5PZT5PS4ymO+d0VinaFKHhVzihDEfpqREDuHXr&#10;DjmKqBeUg0cHtqzaqKGNRkUcvNkLOfspAiVoSQkqOhyzOgS8CjidJBAEIYAsvu948LJoG/jMZ9GM&#10;r+zvCjqGb4zB64cL6K+/+/13wAI0Y8ycGzcx0hF/oQlERyQ89w+gpiQ/L186PNBYEOX4UOEln96w&#10;mym/4fBF3TwXt9bjW+4NI4+zurjzLK3fMBGp7DifppHIQoUYRSZDE3Gk0AFbKdfJDUauTEOWh/XV&#10;ufxWT3HulBHo6ab4auDh8QSNw8iN1xectz3FEoKKhf2NuF/5pVM5ilEZscA8V87xuTP8UZ/iLZVt&#10;7O3asOjZBftbaaUKWpKbVyCYUs4oBo0GazY6r3w5S45XqMBpa3BbMo1lMcDIZgiE/Z+FTjULiiw2&#10;642F9MKe4t6RlZrDt1Lv8++/XXj29suzVx+IP5nMj8fv/vy3v0EStxM5LqO9QPteDca5l6/fP3lO&#10;H+nTdZ2ONFz6+P7hg3t6eeZnb1/85d59N+G+L7Ny574yftevQv9tMbovzaano7OKfy5hjheX9NbZ&#10;b2wC0rISSpxEvCwRizBjuOslm2fGLXl2QPBZYGBtwKGUkq5e7xUqT9m36bOvh3yFYGwLD81y4hCG&#10;bTiTleXYklV4VVUdF3pUPXrBIC81XnNU5aty7Wcb2pZtt1G9myRq1RCDFDSk1UtWgFHecnSHpZdV&#10;jY6A6ug+DXs1r7oCig7w3CG32wG0rcNy9z/4WvU5gkNPPVW+1CBj7CPSS3Uxe1peARBsFiz6Ja5j&#10;i1VWfU4LV9lUPig+CP0JVFV4ROiToUDgJipimrHzvE9AxFhx70e+f9CooUPVAXYktjjEE9IU1Vhk&#10;XBvDV6uiNACy9Z6ili4VNY22W1VLKexlflctjR8qj6zqoVqgC3IX6Xv6i8gVRsWoTCtMvLcTlSZ4&#10;iQIHdlRIBahttU/9JP3N4ZU0wDwuLgdNpprDnNsS8Co0c2I56Vdfei5GyEKi8BFGppGeKi9zAUeI&#10;nlO3cUSSWtmqP9Z9tRL/wK8LJbfrmRNiVx/PXyvvy0q3qhZp+WyEMXkdM1kr4w24BivB33QREYJK&#10;vK+vXxHkOEbiQpwCyTpkeDHce7iiSkl5F3wrGTtBhUs5zXyDOWkDe8opaKEEUNgzbpjg0CSiV9Q4&#10;aOoYCygMJyylMR456WSBpmGs37DkrLIfPFRKqhQvKU0dh8WE4ITOZ/pmlvP4etqEc75J6Y+jXdIy&#10;LmBLdgo8zfh/6y/+nFEc3AfVKrWBWqp9FHshB0dCkakTmbC0OG3605FTp+ZiIF69+gBkf/qUeprj&#10;094Rt+kWry8K/0PHCY38OEBXD67f1KTYgjRPKHf0Zvb3Dykh8CmdQYQBNUrWP4AykCVKb2Z/HzHq&#10;NrqNULl+JMm8VNIHDvpHf/GXgym6csLiv/qNAIOLTr2XL15YHMalBPenj3zTUNgRlQo3VSh2rH+8&#10;r0c2dpB2WvDVOUeH4zxOlLzkDUAa4UY1ajQiRUQFJBj5jpSWowVaIhMyZFmN6PfWBDxI1YWu/FTA&#10;h4l5Dx3S7wKFwDxsntMZLjylUOe9RDMUwQIpNBYmWmuVj7YQhtivzKEaOyGsbbjKxL1xyOQRdqNX&#10;fvpspEQ1VRZRpLm4zYqBhBXMG5k3r44xhZCCNL7ggPMa/IBV5ci0mOLsj8sQUJy+SGo842fU46JG&#10;dfW1TfHGyxIJpVooFBlKkimBtNje9mJE+SqpdIwGGBR7LJvre1z07nXd6jieTq2P9OmmISas94tD&#10;Rcgy2c6ojK2hrS0ut1uCX6wjrfAGQPeRaHXJc9tj7/JVDE7VDr7h0ViY070+IJsEsFiDey/mGcl/&#10;W9otVabpDAD1Sms7nW1vZQyVScNuvslAvuLwUKBRNrRs0KiExdZgrq/sxQyupiC34Iycu8OhqIZU&#10;8VXyZfRzrauHHq0mSNO8dfWHtbD8CQ+Yh2o8n714Sa+N1/jowQMD0gcJXXTASJIuX26KStUHy5e+&#10;hy8/e/r80cMnPBRrY8q9S9dPsi4bjd/w5s2ROMq3ZFf0EkjmqLPXvsECjjkieVjNT/Fh9tRNv5LO&#10;4tGx929evXh//BpMtnX25Oj5k6eP7z95eO/49YspRtUw+PWLZ49fvXzGO2LJeZ5CIICi/DB1QdwE&#10;U3f9Oho5KwlXfktWYbJ8leLDDRJ1AXk6wy56IvS2b5qbe71LqcOXxXHauRoaHmF+KDlvD3f8u+9u&#10;jzIEw8pthYxeJDH55PEjm3XqD6UTz0lDSbqWVznzTUZewNpR8fFjih+pInApdpOCYCkvbMlrC2Os&#10;4esH13lykZHOfAO7Rp0avCMWlu5mZMTIcoxAZzuihgMk17CNL/y9v/9n4oSoLx8odeaZTd7ivFBp&#10;yFar3wuEu7jeLptEQWS96BzWmUT57qXvf/hBuny0H6brdR1d6pK0Ugo8G17HeAx5llbRaLaq4k0w&#10;yBZjwTmLrDo/krOs0u93f/jNDz9gthxykjhPgTya5G5pJnZD0DL9Gx0zAvIvRtXPHAV1Yvxpn+ZS&#10;kgb8Js8ud/fdD98bMZIbfH0EYxg78szT50/h+FyokbaL89n34HIli6Y5APO4GCzlynIDkgIXQ1Ta&#10;zqwPrWxydCJY0vTRDBJNG+fUoZtazsdaURnwTPlEhtMNkH5AtFW7ZpiuYUTLUynn8FXIsX1weOO3&#10;v/t9JNgRlDMPESOGmFcvl2lVw/iUoyyHW1ib/uEZ6ZfALKnX5Ik3vjhbYH+8K0b02nX7jwiKArl8&#10;su++v/njj3dv3ZZXOfju+1vf/+aWasnq1G9du/vdLfKGquQ4smyebAxvVQDD31VYSM4RQs3DM9SG&#10;ffROVKqkHMXfsaKM27SAUlkUWevFy+dJNR4pCkk3LF4f8JYSLjm1smWepRMKQoG/9Pz50+SzCs8m&#10;coC/wjVoIsUeAljWARCbzPHIxxI4ObvcXuRJG39Cmmqsz5/z+CxOagiXeoSphyqsMl9LX4BzZv3b&#10;BROYHUhWHN44kFyyApWCkD9WXekZTXWFbyeE8gu2B6cBOgMpI1EHBuddTdeIObANvvsf+KAjcdIX&#10;dVj2p1g6HOUo5dQCWbdXIPZJ2lnc5r3eyp379Q2pM3LY69cL954fC2nemU9Kl29e//0//Hjz2mX7&#10;8PHT5zduKfvcfXX0PHLjVwGEmT2g7wO8sy8e3P+FxJN41Af87c8/QSMQni5d2Ng++/n29T1KnHAM&#10;9Zb2Gu1K9Ros1YhhAqUqcaLA9vvf//gP/+GfUZSxJEjLWBUWgNH+/vvbykuELsZ2Ahjm3UOd/fHH&#10;760TcIyT3BONRkgTx7LliiGofzvRoUKEME5Irm7l0oMKGjS2G8HS/E7+U2IfBJye+4LP5kBfHU6D&#10;TgJbPy70c8DB8dTz/Ye43k5M4aMjw6aYAleqx1EnCpVBfWKOsMh0Efkbr1+RuT5iTmsimeYhqk9K&#10;dKKGQOEaWJhBHFfxWAGMegJsCLvZ2eu/DnPN56RjD67vqR17d8wZPTaY165ZNC7JFH9ABQWBCe3L&#10;+VzaARwSBWdOERDJtrCGlgQbZOFw06uv5kqOA7cyDh6jKsRyE8FFTEEAdRajPFVBwDDcaoaTfdZt&#10;edyeREUrKOPmWSTA5mQ6rNPhwTqfA5/JT6PdDnWtAwZsRL6okPOLRJ6D0mGcdPK3r1yCl8+fDb0q&#10;YynkUNLG+fFNxs1u4C6NlK5qq7Lf1SPwJK0PLQc/12aaJhTn1jZ1giBv18h7mtQlxLiDX4f42o0t&#10;ckE5QqlFOaXRy3FBf6rEo9zfiC+nQ80h/4Li9OIFS4PkAjuzq6ysQKqjl3nyUSI+IhWrTtHYwFux&#10;BNXMQxZLzqQP+g00yQnar7F1lPCNa9fUd+3IOoQvTWJkJOJrmgyMOji86WeQQySLETSbHHNu/BBv&#10;Izjg7fNwp2WZU0PWJUuBDeJx+D/TXuJ1xB5kpPixoksR7qfoOt9qcg0xoW1bIn06ILEkZeHS143o&#10;uPF/+Jf/zmq/Oim5yhYnZhU5capEnF8cos5C11oGK9lJZ21f9o9ArU+N/5fTOEjgnF11nzhtMLfr&#10;g3FJ5ainzdDw5j9/St70/btk5Pav8fCoLnrcaZ/o7L+AW1nj+bcSO89UjjkVmIPf/e5HdQJAXC1i&#10;IHNVv8SQcHpxkt95tvSkDq9BEU7VO1FFzcN0dOb6u1W5Bmcoqz0izlERmNxqN2PAJwIzagfDSh1F&#10;niGy9SFuic/c+hTnDbnIK1tg+ifuco4/CKhopK5SIqeK9Vdn3W9nafFJBS/NqIjqr0sCqJnjRgwW&#10;In3hGhWtljWKOVDZKO9GbsooizXoJli79pylYaQNJufDngWqGVKXqN7u/Xt+QyxYzPhaHE4rxrep&#10;0ygNZJhWze48TChdUqIDYSZwNwVRpn65XItG+fLFy4mbE0iRJ2VxJ+6HidqcFeyO2MVxdNhwDsLZ&#10;9b32tSSGRvopEzoaJh/1Abc/hxfBNMdI8YK6DYb/TX1eZZSKc9LuMLBk+0Wk1hJ6sYV0TLCmhqSd&#10;jm5YVxCSoNHHU7Oe1mAZKFj49p/+9k9Qv9/9/nf8oTbxMcGDLc1vUq85U/OQIl55p2oVzvmI1fj8&#10;p7/9qdZ+OiJdujSsX7hptAoHqyDB04yQ9HkBrNcfHBwyUs8kHF+++vHHH/lBttYvv/zM7OIkoFF5&#10;xsGqK2cXlkyDESI8Jw8fPxPJ06EXpjlWfArrIlCfAUP32aC4RV2dY2yrcwIfPnyCcskvUWjoqLLY&#10;kDFsH8eTrKsxCx6rWUFtsMyOcVVOc/Om/nEB/PySWaTRDZgYvor1VjCZu5+q7wK8E7ya6sxyFzNp&#10;8j+TKzjVZPRK15/mgCMADSd++9pR7RGiqdAfOC65VJGipcXWmw2pyNqGgGEUY8TYrsz0Mmb/Jk4p&#10;tS72YckA+BkJ2Fr1JHXo2zwPm3AAVDCNc791cZVE//53f7D4uVkvXr28XUijNCsURl3QgwdACo0p&#10;yGKCUXL/7M3XR688AghW/UDVXB1cG0jnmSaufwbxlZSbeCTsN2EidDhV+2Gaxip95C+KAdTIYj1c&#10;RMnIdfh61sQaM9gdZlCCV3HBOw4t9GzfqMCVu7NntrcttmobpijH6aLBuaOjLXJx22gnzGU8CRyF&#10;bXv6C0+ePpLqZJcsqpIbJS1Tj9WlhPhK8mJJlpFaUJNwQv9jT6uAGEQReiu/sNc+aK462uqt2HNa&#10;DdR15MYNcN8c7m3NIeUP+e3TJ/RJP2CEMFysHa/l3v0HrDFjjhuMeNwswHo3z0Hj249nN0UmXIay&#10;vo4Wp3sBzBT7IWQzoSN2w7BPaX588aUPm6WdArOCjZESr+wkdlaSAyObh2Bw3qx7WDvOB2Evj/ym&#10;RHqYT3GjzCAFiC3y9zdu3LrNekha0pQVwwz+UqnhZOxWFQd2Wb3bG+767tboTp3Yo0cPDchwuGjk&#10;+Mxq61b2nv2ElS8PCW6XT0DWjLjzKaerSL186Txg662SAY2wckoyazTateOYwGvVmpbp2hSd0rjv&#10;y+wAIZxPVcgQ1Nrd8V9ricV23scEK3thn3qyxDQM5uNHjxODriWN2sXkBOOGfUVqYpZF4NtdHD5W&#10;FzJqvymuuvuoRKp3ijSd4E/V7bCT6Vt80NMJ/bSOkAjx7HB249tXDDHg6fLD0rMar9ck+WhWHGom&#10;jJnYu/SXRbLqvrIPEa3A2F/laqYZQyS9YhSv8H+1HaPqXv0ApHmdMjaIO/c4I8XmqSPWlHjHizO5&#10;aiZTThN1VTYx/nPcy8mnfYZWvH/74c1R3bTQGG7evvPl0vf/17969lf3X7948uL189dvnj35b/6T&#10;f+MP3x3q+Px//k//s+9++7s7tw94zLyhhy8+PHvL+wGGXCSwgkR97+c//Wv/8O///s9+a4P/X/6z&#10;//R+9TY7v7u9f/3C5z+/e+Xm9Utnv7zbLuuSs+spqgQuqQheLfnP7+XxRrvFoTrBQHGsF+YPK6RG&#10;dhmWuP5KhSuEMHQd+oQE1M1/qkEKD4wUL7fHSFbArM6zkad6D607unkTuZEPVsek8Zcqo3Xxyo8n&#10;b7WKQJjQWBHj09dAMtpPG7KQYpZrIU0RQEJYYXRc/8mEFoVUSJNmRgpfydAlYJsa25UrnblDgGQN&#10;SFotzieeZwXNQP5pPTmNzlOnGInMdeJxDFokbmlkmnMYrEkLeHjaKUut7Wxq68h05Yr1jP1RP4x6&#10;wnw4eiUekDS/8OTNp//8j/cVqO9fvHxn/8bBtWuOBf2ENHG2p8V6dWfbPAcWmgRFx6dNJK0CCNVz&#10;ggVQKBDhT1uzqVGZcKW42nwqBQUuG4K451ODVB0vbxhDZ+QE9JqkRRXa8W3TD9CFiaYo8WwdUAXY&#10;Ormw+VlD+BvXMAaiAloARd1DVB42V0mSshCDZ7FCbfy6MKmoTDdolFqaSpZkyrGdpNXyLYRrSlNK&#10;6UypTPL3K70/b+8UmHLLCxAQYW/KLlzNaCyRSJdk4jSce20P296L9pyZK8r6LFISn/CCmBc9ary4&#10;eRx9bfdjgpxcEd5SfPzkftaDGDTntV2N38uFhfzm6fWVGIOLWDy40w4+f2Jg/+Zv/0ZQ4FS1xqrL&#10;r93K1CUecb9TvGSxpyliDetsfM/C9jE1DMKcJ9yAV1TOyQhZVLWYmX6DayXXRmmDMX+x+hHGYb5w&#10;sUJ0DVVzmDc2/71//A8iZfXUEsrCj1E92JBe3Map1sKkoFlIarTt3g1NZKFTJDJ1tByu16imTCcy&#10;KJF1I6w0EAkQsVfWS1R1t2Wyq29rp62OxW4wDj3VsGKvGkf508xLu0xeSVCjWbjfRIRunxTrDeEv&#10;2LrEaRVUw7AfLQWoZx0SpPm+SokqlL/qJPUyDPjI6++ACmf2doHmkPWafoxZ3qytlkZM39j0858k&#10;pt5gppnQUa5Gujm/gyg7+NHJ/fuPXjx/7cWHBzdjc8p1f/j8Rl+pt0oCdXXgt5GMZNrFCc4kWl59&#10;dAlhATq6/Nv39x48coYBHRy5q+bMCk2QdNRMHMh+KT3I8OKAe/JtShFzVoxdRfuBd16q0WqRpLci&#10;vC2B13IjZRl9ajWsozFJwA7QTaEPKtuuwOCvH07s55F5mTRCoF0ncEog1Z7GGElHrjTFrC2ClqO0&#10;M/3UTEN5vnAyIQFzb/b2EhSfWLxmESheqT+CCmqDKMxJkjgtWawGuRpF1dGrT63wKEc36Z9O1Tys&#10;SwaUMdVZTcqLdZ5CtDwQ+y0NpSEjoeOyILJsUJOGJZndoCfOuxosW8QjOn9TUNF1K+ra8ohW3+up&#10;pDyNtUDvgetFj+MBGAkYWL2r0r9CVy0pz9DzKarZsFq+On5ATbJzxr/+7J1kG/Uq5S7YXHwdUWsN&#10;IobXNHatDKws7cuX9u1EL7KItdWQHCvBaLc6FZJkaXh5b8RnqIGff30U32YkGApEA3c/aBpwyccx&#10;jGIhR0KSpqUy2+SjmHTEJXCSGRJ+5MrWjup//QGGZ1hwPqxJJvVCHuTwE0xiiTLmshKRZP4tgLRi&#10;UpKt0EfG0ZMiUIhtLfsp0U9Wh2SLJDyHX/XBReovGirZAhtbjgh/6q8b5wkFYaAwKyARWSUgdCIu&#10;taJQqoSI+LH27NOvSg50qmVg/9Ef8Hko8Ny+daBkyD4QdEhsXCZzl4zpatiD6FxomNzcGSnP+Hwz&#10;14xGNH0dohLTmtaudSgL7VbVCic7i4P26kj2MqCY0fGYeWmJeyY2zfngllj7cKKE2omSi6M2aFKj&#10;5eo3guYYGx46xjP2Ayh3SDgXXr99Gfy/BTo6SyVB7OHckzZR0y4WkA63Od69fwN0xxdAeUKsv3GL&#10;piIxQImpzStXd+5+dyPMu+YGySc675gHbCizbUC8BvOewo09bUzQ36tw23QKclYcpXO3I97ohJIT&#10;kOBav+RLGJxRQGIZEuoRuiJRvFOS9/4NpLiD9dOxnyU2JN8kPOTTEmDcPk+u1Njw8KgCwial7CDv&#10;BpwOlYh40gWbhnp16EIvHYn2ugsotPDDtKnd8DOmFjF99EKxhPVO4oma4tVrQjrbNzllTB49xPyS&#10;X+cR0L3MuPIMvZ6uXgPkXji8SY7/KqTcpxsKlRHQioZCJSSEePc83sv+9Rp03Ll74zLOiobmCDA7&#10;igbdKM/nxAuuXFVCRrUy0+UUzCil8mzLlGdeUUEH0kAAixU3ogDZPqmWhw8e+L0fghJz8qC0cip4&#10;CK29gahQ/uoazt7YhozrJN8wSEOPBzsr0mvRIpvhcdVnrN7nyXXuUeeXiSM3vBoB1yGAQP9339++&#10;fkh4M7oXYd/963QmtoqH95x8YNoN4yaJZITljvzTEFnwIgEVbphvFqeeUtZkja8SPKudZcq/ly7g&#10;zpkULwMByJGmman3gLdc2aUCYmG7Tp2+7eZP71Kw3bQm+447x+mv8GPItDjY1T2XK0iMJ0839jX7&#10;jxfNp0naFEFg1PxWG8mch+kqxWJVoG1TwbZfa+wYm8GRyuA4kXhL+gBWmP4O94FUnZa7HJLdb1v7&#10;rz5uHn+i0PNpslOvf/+bu1oXcnx4XndspENCCN90EnxNMSkeNB6nIx6V9ZWb+/7772/cOGRDEM9e&#10;H3/4dva80u9L5zd2dD0pj40gXevqQdmWaSpfuoI0hsaUG4Ep5fAqTmrorlIvpa2rEUWp8DIqVkUi&#10;74Vo0cnUeJSwm06m750CSywBSmxlDPM6rtFqrD6Z0SnUHnMN6hptK0Zsac+YSqdbGmbBr1PRFyxY&#10;mD7vnR6Isc6SIx820gAxAbFs5bQGHo5ox5w/duBvlnFFMPH26hw2zwE3vSP9SVSUKbkIPiwiFb2U&#10;C/WLcdAR4eKSONq83bGZmEVk7VHUnp/tmmopOtDbaALEdADjtpRKmnTdFHzHOvv65CUG5md05v3d&#10;JC7Dn3rg5IlryyhcMVAtn9FHsYtkzsM9C+E4POIZiOFQ5SPtGnk5TIPEV2DbETpH0VMsOIkac1zd&#10;ffKGievChjK+hQSlqksjtwamWxgC6GfxC8MoEYuV7YZWkdJKQfAEIiSH7fRZg25NheC0lF0Mt25o&#10;GpqJBHwy38Z5029GHmAlN6ssHFnL+tqM/FWVbCkrVgc/QvxfYqrx0EbEcjSmWUVY22LeICKpk+ZI&#10;VIISR49J3pEFYrKVUnP9deaVEm+Z+NAViZ3ya5KQSdSqnmaT7pr8/IZpTDUKSo5r7iAZxcQRqMkB&#10;8kP8EP7BcImXXMVgI7kT3W0XHMUsaDuC0tLrD1UiraSi46MgZ+jKFfmsdNMwKMuaTEFE+Gmspemu&#10;Y8WxKtMDQLieLLOnhjhXMfgf/Nf+qyXmp4W5foEV9A3npu686Z3zgjZpMU0HlfjrWSyn+2a0Zg9Z&#10;SWjlraGqQhqjK1FWvxhH3GvlfWnbrxSQj7B/0qSP2hGL0VYe+ci+3P0QD0Pb7BgKYxhEJia3uUxT&#10;POykt4IlHMnKReyLWqexOVbplaty/VcsrVTkGSen2EUtt2ywzxwpIcez4GGiLnpOcSIpZuKJOsNl&#10;AxUFMQbwjE2uEUKdqEYC/ARx95umjheZS9R0GlN//ONPr16+EQ7dvnmXYX2XmgIaFduEb1hPDHQA&#10;DlxlqOfpBelzRFHKMLzHehP1P31x9Kef7w20cAX5/dHjJ4I2xMF2Fm9iuvO0dfKTFXQrR9hCgwjz&#10;IGl/iS2Ldu9QtF8EWEGAw672S9DOSnSYGl5VpThFSk6m7bEgCGxG7AK4KCaVcr09DspYasRobTGi&#10;lYphknlw2aGBNWtWrWmbrtVcUDOTtzdGLb4uC0vqRDIBwLQW1swqCLx05wiPhl8uTkNnW/U8kOn8&#10;hgUV26LuMFOg+942lbkBSKYtkw3AmHLfStrJSSHhcNvROSkgTQCTcOiUUrj3qm2mgAfohdWWhgwL&#10;+NnUiIvqp7EkVldEvUy8b59S5cOXLyEEnwASafBYp1yTyQU1bhg74x+fsdRjrG1IdEC1DwwSV+eU&#10;lzt6dHUQq5C9PJ5gfMTSW69xfyeIMicO1pmWELKh3jmowpaYfgPr4xdDYFWZ+42UHud70OIoBZ7Y&#10;SQTqs8z8FdvFvqi3cMokoV8WqsSRibUegiv4pBLJtV3njxRfLSqdLRMsN8rs9+7f90PCAZcv1yMc&#10;5FZar6jYrEtljCVdLVQcWhe/fEQ7qyvvSOPkpHG6fNtZlDxqV9OwiZLPf/7ofspBGkJSH1RAoshp&#10;627Bd9bKz7yH2TjSPHhR9zS7dotVDM96jIRwhax5gdvbt45VVJkTwUz60dHp8Z556jGoRzan/qXs&#10;Hu+BH3ZQv1dJoVKAcrYF3dUo67Yhe6n4UrJuDy9XyqWeMWxROgcpSicJdWkvtaIbh0PGVrVf/4fq&#10;XxOHwUDTBfirjX6x0mE0LU6fyh46PwSCatr96vULW9nPHHFklTzCHZWkaVCzVfwNzjfXh8WOuXT5&#10;4s3b18QzypAubLvIplyXZGGlHec8F4wAyzltEv465z4qAd2Os0zcRw6GMKbag82CgWpSq6tPAWWU&#10;6922gjHIAgitZnnSBoiwRslSSoyUV7rBGX9z9PLJ61fPaG47lRDQ/NPCd2Az9ppv0S3z856GGOc2&#10;MC5kZsBZ3ls4d2EjIYrge1YmJJRDPB1fNlQd1EEEies6X3l1+Ph6/brWWwrK64swGI7y36/I956o&#10;jPJbKSMNlMk6y9dRZX0nvHH96lWUR1zFvEhk4uZtLXTPq5vw1Aj608COwnLBjI8DieKM+cS9Kzui&#10;Gh+RXgvn8oQ3L8g8Q80BxuJnLnc+dg7rCA1N5J87OdFLhfPDiJt63akkqHTeSeEoSdLKIifQhMc7&#10;izBPdeqA8TdSQBiaX73X822mRJtvUHkUsKBwPXbAcL8/y81eGCITmyDOqWPVcJRhiHKD1SpUqLZd&#10;mHfjmtkxp5iE4hlhhojdLBgZC8aYGCvBjClwgE8TDw9bZYKIutJ8qlAaWdaZCarGY1MrbM3TS5Bq&#10;svRlzAqoSpDYwwpj0iCpUeCSpRnxM8SVY5NVQzmFuFSepkDccy3dPHYsJ2YiFscYgwPhWk7G6pDj&#10;n1NjVcnkcI3THR2prbQrHaMDH9X1lb2t3/VbQt6b4Ju6JOO7H1Pj5QqrrhY/2GuXvp6/+vbL1uv3&#10;3+hGv5XsPX779373GyFNVv34/a07dwkVAOp//uUeBYGvcJYJQBTeZPAvXiTxrKwQIPjTL7+wTJAf&#10;1oVCwJ6lgoIF+CbPrfq/OqKzbAG7NCRhkASsDLnuw3CxfBr5DWXQEfZBDFNkH8pgDwpe6usyOilD&#10;U612RSzhpIukWl2rWdNPkj9T59mcts0KwWtgg/0/FKMossPeST+zwss634UrjSn01xrs5nLnI9h+&#10;FfS2gHMBZz1Pce+kIleWr+RYZYFBOcNtO1VLdx45sEyZNIWPc28uTsLUuRHd+osU4pT7jv9eO2C1&#10;9aXpKjLhYKzIYLVWtLrtnqpE3n1wJC2yah1jz1PbZWi35xSo8tCdVAs3XUhGEC/i1zFBs7ckIj6y&#10;qVcLaXAx2JyIM0OyGCkGQ19pa9UVhmLKa7sz64kqQfLNb5m7Bi54bAptzP8UlMaf7tWrrnyqlea4&#10;jr9k+VnMu5f20u0ZlqM9M7WREP5OWpLsKhWiRyB16zmeYsc7wNipUmGlOFM4KStQ7U3+j3uIjF5f&#10;tda93/igoauwY6A6G610U55SJzQyTlOcSGZdd6JUhOyPomYiJEnU6pCb65+VSiS2aHmqH1fhEwhv&#10;Y2+PS4wSgulgjsQIljz22pDBauNWcfJ4/snkTB15Ma8pgBIaXQ+Qf+6Bp0ZyFK7Llpj3EkfVVVYu&#10;XLFGR3D7QpA//MCv042wChj+WwXec5fGl6dhQKQ0+TZLJb92q/yK1qj+E5CRFkJ0u0Tk2zGZ5TQh&#10;pmq25i4V3vjg6iK3+bFlnyaxIbhIjq8e0/+jf/Zfn1Ry+aw0TGMPNgc8PNqCGD5cGE9b8mRaRw2H&#10;r1RQteM1KAiJeRmHoXct+R0rXnnfz3/60xLhqTZrM+3RUeCqd0RO7uyAiefK9kyRaMUbtqVv3k/h&#10;16Z50N47Znaymw6QDEH5AUFFkgBfKq3mWKdg/RZ/V6Ge2FRE8RUhT9k3xVsz+uzZSzSeFy90dP7o&#10;ZS+PcN6oy+3AgejSvniOkd86WN/8Tj7wuD6W98cXR28IhD5Q1fCG9JkBuGiIHz9+xn2sM/oHGQaC&#10;6GiI1ij9HJG9pJgPV3RVsQdoiRrg8xdkfwkCvwwoOqPUJ0254YtNXkRkmc6vw/i6XTYaDmC2Pdks&#10;JTEeGTzDjr8gifXwSTHdpFnNrqs7DKwVC3QRK+FfQCwlJf7rUyz62rt+0X1lT0jDr7TsIiCOUqpJ&#10;4T7k/gy24eQgCMO9XYW8rJ33Mr6oQSywpeP6LUT5+wvYg7UcYeKM9lClreNtwNj0IGoVjjhSwu6W&#10;xCGK8bV9gO1I84UYjZTqlRs3by3Rar9NJ19Of9p0CJNw1QzHxHHxRK3KSeVXNcHVLrGO2WgDVZHn&#10;fGGG8E88qQRuphbBCTtRUD2WJamdyRBmduwuuHzNN+B8Z0hn4Bzqdsr9VPzKqPG0ApKS+gkuKILH&#10;shYzSwgb8Lt3fwBvNLyfv6CRoO0YjeCojuesSyTMeI1SmqopClH88gh6f/R2b2/fSMAF+C51nBgP&#10;YHg1mXz00PQyubHHambOU9RV+ezm0T5zhlgKXJ1tlKTUOW3YKSMuMBuaR+6CyfLsIwrcpPOfpg/7&#10;uadWHslCfsHr10+fPcU4mmYYqLSvVb/eun3b+AypMkaoh1pl3MycQFm8I5d8++5dt/Ty+RFuG+Th&#10;7nff25IUyCWyF2nYdsCtwkuZ0Ej30udauxYMv3//xz/+8dkzJCgOSsit+EWKWSK+4r0LSukuswkY&#10;dNgCNTO+csVCffDgnrNOdUyVWtqJP3mkXutIKcHzZ81eyrCFr3w+ddi3bl6/e/sGdowcAv393//4&#10;/Z/94bfff39HDygSq/o8qO8XWqTBhndSbKxL2mV/8o0xpJpIbQ8ROJOp8xLK+29+4AztXb+G8qdg&#10;0UC+l5tI24n8LimnAyJIV77//taf//nvfvObu8iGHHSEcwFDGN5GvXe57//wH/556YgKdL+4soCo&#10;nMlOzb+Vu9y+ffijbrD+ea1WVFxlOZD6oH6WnKw+N8j6hEl57WQ4lS0aSrBDe8RLzHvwmlNmcZzG&#10;5aobDPep6uHwsRxlL7bNJz9Q706/ycv+Vjd3kpRPnz5N8z/RFPH2NyUSLuTjvFrwPBJ/kTAt5+nN&#10;XY9OgyloET+oqVBiEZp2VlS8/fvf//b776h1a0G9DzSZhr9VylmA5ovtmxxyt+cpwBI+ZYSYPtuk&#10;09YMn/6yP7lhtWFuOP4Ynt2lS05Zt2fGXeHq/lU+hgorsROpJ7kjXrjSg5Qe51st+8h8Y1RuPX54&#10;/9XLF+ZFGr3WIpLv306UZsWkzZWySyA4zksIlwrJFJAa1MKY1YRbtl8ua/o/xIDv5GYOUufD+P2i&#10;AOblvXv33aJF6265MZFt8HKnd7NNxCLYwsPIjemhk3e+wnhPDulgd5lHDQ8+fHj44CG2pFemqjny&#10;AIbKPUOabAFPF73uXXBC3V0cfinccBkrKE80ogryFCN5y4uKZjHwwJbUuOcUH8jP+2VSPOnMshKp&#10;NMNb6A2AfnjBRhWUYPX5q0mvZgOdI+mLCr3Ykbipsx/qInIcj6iKqfMqlRPvSapukxwLTSDG5qUf&#10;YiONYm9FIIk4SJyb6qP79+89Heo4biSbhED4+NHDn3/+k6ETYwCxVu9Xh72QMNnOBEtzEC87nIam&#10;eenyVR2UP23sPH395d4jjMLnH47f0wX6B3/4cf/SNuLZT/fucV2tetP7xz/9hLl89hyqghkRbJyT&#10;FPGniGC76KZnIDsUgT99O4tUdPPqrloaTLpvX97Tz7QwTGKiS06vaQ0p2PhE1DhNoA1ITGXok4ZY&#10;2vexBgeU93rv8nRO2Ik1gXdAN6BdLVksGDmxCBMYExblsJHqbxbSJFEWl9VZVZHMeZqB0+Fveqou&#10;gteqxHCCJJT55ngovnOij1vstRNeVs4xPq5kY9Ltc1a+KZ3SG0S8uWojlhjq4/IuNTgadsAx41+7&#10;DlrwAoNzqikuecZVblCVoHTKlAUG203ThaH9xIK2BVq08nVTneuGbI6FBwXrn+VqSwBedl/p7kyl&#10;vt+P4rNg9RN3t/zcydlPJ5v0qM7jLEQQCksaJx4Wwrf+IgiryzOCZeXfyNiJixrAqbwbQW1ZmvR7&#10;xEJlxmxsiIJBkGp0uwVmK5E1iZGSIXbi1pb5WcI/zv263vBIq98rL6FLIwPC0NU9kxId9dp605ej&#10;EH06PcUrzv3y/YKAiIXlLzjJrmnjr4rZqhJEz58YPapaL+BojJwTtkZ1G0hSfP4rQ7cufcVNT+Xs&#10;/FadAN4ewx4WQ9UbTSyM0fWpH5Xh/Ka6iZ6nDEkRqYrpn39+xLeXEpBsePrsBY+C9/u3f/qp3tZT&#10;+RkNSu912emd3cVq5qehn1k/kyOJxJ3LPVRDv1gvM6TSCYVYLazKDSKYloltTXljDR92YdzlfCbk&#10;SW/TVl51DcvJZKPSqRrNnklD0XiY+v5p32ayZuANb4jvqoBdxMsqIwYKrzApcTayvWCsosHlfFm0&#10;EPDNf/Xf+LeHXg8bAIrv/kpZ6xPEFlyodCn5dHF5z9oToywQymt8o8FIh2UmAJnVvwbif/3qkGJD&#10;fbQdyyet+G+UrJJ90VJaKOypIp4V1kf9nDFamm7SL6ZtNKzSLXNlD8lG2AkGHXTBhTUd0zwtV146&#10;5zXfTwiU6LVuAzni/s3HElfoQsYd52Xx/AVTwq6XL+MFWbJ9kAUHkzhmoPEoWnNg4qKjEmEqx4Gr&#10;m7hvfDMLYhpe2wtxlFjGWp/S581zrZetV46WK+15cqjTEnUDoEox3Z4VHqSLF9X1HPgc8vQNuUgq&#10;ULmbeffpXMHnT48e09d/9R4ApEr2wnmJC1tDlKgKZQvG//ChXmcvLu1eXT2PRF/W66NHT71LSlHh&#10;k1RSCJZFkgt+DUc+NRx2dpqjVyc9/ROGW5gKSnIR04Vw/H7yUNPOu/ebI6WBsM+KmIXBVdmR3lJF&#10;O8XRllr1IRwxqahPuf7TAbVS4UkLsmO1szFKEuxcUUdyrd+TikqOY0pF5d/I+FKp4UZ/Ec0L2xw5&#10;S9DMQIn3uPQOZd6FWEUU4aOLxad6vk5MJtFgqhK8ICpDZ3d5BiYYL8X50pFu0nqrRX0A2PQYTONv&#10;0yAo873rcYWaf/rp3tv3MG9SLBeEqO7MD5aHA+W1D1Lo8RECd546YQooX7+Bmp88IwH6tO6N07C8&#10;Vh4DpRQlTrX06CXH9gCQxgsUKl0g6v/R/ysDB9uZ9hHtgpQGc66wp9zdSBJV55nKe3V81EW0ilf6&#10;KsKvyeZyTMsakYWZhlmLL2hLO4eePNWPxYoRc9orQcQJgVf19AZwUrV0ehNbZEQRXhVR+FyHjcG3&#10;Q8WHy+7XkmwpZU6/EwiHEOiv//qPP/30s8XGOFa8RBcVmFoUXa7fu5wiU4xXyQoieDrOqJ80o++I&#10;lzZ5KjfJRquiJSzh2BsCA9THqmEQcrk474BWMtVqqI+ok8d7hF0xJnxcNict+pIUeWnRiN+/02Gc&#10;7yyM2ZGi0U353BnerOrrz2TNPx4bpMlXJO8pMZYSESb0wRXxj1BH/LAU2FWi4V3fuin4EWyq15ck&#10;4rEplkgrfLo4U3hXupB8EnIOpg27Onq5uAf1kvaDZ6rj3iXJOgffWaJiPgjp5fnzJ+/fvYFm6nHk&#10;ZjjZamFg8CKWuFtfPqKSoi7Qa/ENHZPSqpQ4ZifnO8Kt43rU/yxoTcqRc8JxR93mzJQt6o/bZoLM&#10;m94WQuIWI/p5dpM7pRhDLOE7JueHD/Zy9Q91qDAmq9dndRnqr2w91J0nj58IxS08/oGou54J00tR&#10;YqHH39uV+5IQsI4uXQbAqOgbPSHMzOO3HtMyEzDkp746qodARRQDMKfvkpNXU1GLnjjKC35st9QJ&#10;wvAOFSu8GVeT+KhtGLOkzAnLzyFzG25VnDByaumU1B8XNtnRClg9Pm0Rhlk3jcIwu4Uxcr6xZuvY&#10;TlXSkCuf/2BF1Jjbdj1heMU25kLCqhxf2lCI3ZWAShjmlTh02Lc6A9ZUUbO24JXB4/QJbeNw3OuC&#10;lnjzbmXEGgwMIYOxZQrYH5ZSQQGjMtR6f4IJfuTiJNUYAUPg0D3YxhW+z6cjZLrnWiVGiS7A4ALC&#10;OTlhFtww1KYSPB557cMVFLGPJIeMUor3I5IqqBSDD1smcJl7ka+8JUJj1KNtrn/6WyBsoPVJ0ryJ&#10;rOVem/PktcLOS1WlTHN8DCfCAZM6FmoZA5HX66O3wIvHjCE/nwJKsJ2mOBVJVxaQiE4JZE5JnfCU&#10;P/PZQAvQxB3O3CVKMO4F3C3Ut1/gBXwprnPdugtQz745epH7mMAV2LgKWWgGrvcLlV3nt79duPzo&#10;xbsHj1+8ffVGdxtxGMUzYmVWz+PnT3avBmMgVD168txSqvfX7h67BteE1QquBEsAhSt7F+/dvyct&#10;cHZ773D/0v7O5veHV24d+PU57iv3xnZM6fQ9YWkJhdaPU8FCceMJ+w4+veoDk9PGaUc4//hFUlrL&#10;ij/97U/DTn/75NET69ZrTJzRVx45NaTpdggPKUL7xyo3XUroK0/ucFwFFbGxpjXHEhWMyVwJeLjT&#10;oJsJKo7nU/PTYFeGbNp9Rg63Ohkm0VuxIJ3968Q6xFL+5QJsST6AQ25Ek70lAbpRiVwaHrHwA0G0&#10;VjRyQ9j4UFeP5CKnJbrdPa07Ewp05w4yz8XUj1B/IniWmXjN09j5S9LQiQecWs7u4nmuerPlWjqX&#10;P3zZfH0sUYnMXFansH+6BpOefSlgpQ9GTefKFYm44pnTVsk1VjFEzqAl8jmjU/JhfXs08aR9NCyG&#10;UG/7nQksl1pLh/gOk0Txlds57S57a8LJidy2DWpjnXR1uWiojR5yYqGku2wluc7w97PVHxeKVGlV&#10;AnSr5pK0V8B/ZoIdm1a2s323JKIPhHhJh338zGNVoutgff5CSa1mA/HSeVMj54sqYhmQOPrwpz/d&#10;q+Ca23kCsOYEfnjx0pEoN5hKFLdaxC0LsL1zmTs02S/+FduPpq7c95pFZJ1UZZtR7QgwyeZxMWLi&#10;6A81IxWuVVVSb6vwnSkFf8OAeG8s9IQTEEw4G7Way1eP9gh7LVNnHEcoqy/xoGderZbNC6NaJDPy&#10;nROmVpmyNKaTmc6TBOibov7nBlNqG5TZvY3MVrQ9q6gG37SCUZAmcJ3Fk2775n/wT//LPmm1j1hF&#10;WkxaQJrNF/ozsjYD51vHlrTdkLBG2Z+ojeWDptQvQx/fRoQTi4kB4r7woRd8UNiXqLa7F1HVksa/&#10;p+Q9Bzq6XjJcDgzwjMIbQbAr1fY4bOysTy9d6Y4dIfyw0WeTdIvsVDlPG7Drl/yi1yO+qX04nUGf&#10;LgTcRP2yhuTdrLAlXW6OIo+V4pZ+8z6ennEp2J1WEFUZOfs+n2y8I1qND6oMVJ0AF1kXTynvIWdN&#10;M3JIvOOgK1hPYlEfB5oXAwyzk73YML8yJfI5nFIxAqjdePjv4s7VeeMrEC6qLVOv8pijy6orSFDW&#10;UTHepuj2DMTCN76S6KWgKCW+PoWF0U7KvWWUolFIOFyzfN1nEVp67ck6mvJHjx/ZRPqsWYHOTV8j&#10;nMLWp++7pBEGGqsyzKzl/mYRdFgTKdVHDz1s8akS8aHNJber8u/V69LZnrZKlbMizPrv1rnqDC2y&#10;VJWP33A8c4O7iwwDN6QCoe3t6ogTNiko8rGcZNGdM7Sg5W1JCHu4PLim7BPiDhqVZKHIzS6YGPky&#10;rL8A8gQYqQTrjQ819VaIDayPsZtlu1fyx5SJVS0bQ+obOUEK7uXrY4QpTD9Www3wSYpOlSJucNHA&#10;pfWM91frwjs7QbYugD08ppEwzp604Hx0NXq8MwwKTnmHcCzCzXMVkoo3sB+PP8Qbr1S6QtPJ+Xtj&#10;1Y2dWC32jQsoCCMnADubkL68aE3ALPEgOH6VY8/qrWrQfhpCcrmylPi/nogeuQxUCtQbhJGnQx89&#10;r7xQSgoVYUfZL7apKJBpG5GqlCdsGb8EjBfSrH4FMURU1yZkUCWVsI893w1ZYIU9u5DDumfMoZ4T&#10;oEoutT6st8yxgy5BUmRRZWbxR3mfbZjhFMflmapZa6NGMWP87DpGM9H2IU/GSx66rsGKkFw/s6Xn&#10;89UJE9kiqg8pfgLlR9/EMKlqJt3kNxxCL/TXWvl9hVniJa+elsJI16dYKuYBl25fuaxgdOdq8mPn&#10;aKCoJ+Ek4wb6hvQlhZyUSpK7fPpo6t+wIzDoxNuhS9jLXMHIJ9+kzmMIxjgaOufD+z9/eP+2/ipE&#10;5VJElQdIiqTsh4P/M5W2CyPh9FFc4w9VX7hRSh68ihWXlz+N6Ll8CGXSMawJSChBBraVmcR6jSjl&#10;qtJiywGNYQKXJWQjthmXy4bl2PBxWWuTboNwL4GCQQafkNYi8RM1hBbhT66ODYsc4qknkwDMq2Cj&#10;bhVnRbAV6kTzC6HN3XSXJmdyvSoBVHBKlVSomsoIoIqI59nNVB/KpkqIO18iDMz1fRz/MHhlHAh3&#10;wqoU9iR7QKswIk2M7/n6is3M8R8GiNqO+sZXAoySbpo/fpDQY5gKAZkg/TG5GSkKVd7n54S3ZVqh&#10;HjYmtCmqsMKggqgpOQOCREwSnuXZFc5XfTof3XmQYv60BzC2k2DkzNhHtSjN7E4+fNQBKn5wsszp&#10;wBsgJ8Aj7lXTusA4HMu3w9fygN3aPDKgg9epoMKku42O3qkbjr/VFtOIU4xtUpJkjg2y9J3JAWmH&#10;9f7DRJ1jISY4mWRRjdkshsoFZuj4AiPpKY9dCX49YkFrqWt9NK/23vR3KJPwImFMGmxizvdLSNVE&#10;VFFpjmoqEIPG/fPdh7JURUfqRsh8FQIEUgBKRkJ5csRJ/UI/695TnJhf/lXI6AG5vOEg2KEXIap1&#10;X5j+pJ8Eq+gfm6L7j++aEoVJAd/pAeaPfDvz8s2789tXNi5efXpESdII1CZB8vp3P9zdv7xrlzx/&#10;e7Qj5N7errlwFZ7MXqJ+TiO4kZuZmztr4x9e23v46NGRdXR2C0X00rmvB4TOkO43Pm9Hrr3gdGDa&#10;4w+OELrjRx2VRJmFN4SYNHnJacRt+oLY/E2AKpq2gEVB/ioSNoa52mOLTZ3Prs7xm51Six4wjqSr&#10;uV5VRjGUKoNOxyxbNgl5Vn2VlXYkr6mWwEnOp7qCPKiAs5YL2zuOnAUjqK5I0jIdIpQ2eR3AVqr4&#10;gYRUWfrayNZlq/Wdy5OSR2WXY88XXcpFEsLYkQqYRxhH3/cAH3UXnM4WUxpq+jzzl9K8gqaYVlSh&#10;N5D/q52s6mayxAuJZ+FXA18GXp52mGQ99zA+sEXPffisI4judnZuyrT+Wt8S+jEII6YkUrojSF9X&#10;kmrZyRrWmKe2T8nD2b+lqZdqi8N2tWQYmdvOkfBy5jHWbOdORRsCRa7PJAtOlZGr7yroKo5EoT6j&#10;i5oQJZ4tIgtopBNI2tzGn+BwmnTUDWVwxtyVKr2/iE79syaKFru/qrH3FZyRzkov8DN0FZcCjOsF&#10;Q9+KqTV9z4xDRPfpKK0QBUysykP5NO83BpbAzy8ZNo3Wh2HE7aTk6XZWeMAukbBSaq9OPuLfFNuT&#10;jmDNCkGq7EV3LDGT1uFEqo2GYRgBieqCvMOfcgQq6780QHnIdTygkZNP7kyYNFUOxtXry/bM0ZNr&#10;MwgRByNjMeoRS3l5hdANbV3XqkPJXZjuIqVqzeJ03FocIqcWxHN6FFK2CJC3ilq1g6UvR2guu7H5&#10;L/4rfwljmN+X+KtYOT0NEClZNzVVVZLZNil1VkD6hYLKQvRzZEfJu78SMVCcQMYqbdBKzdwO4lBk&#10;9nB3Sd7LzrBZuNOTYTrKL8VPgfIalJHhqyPPaI6ngxP/51TzsTVqYziszbN7q8HbAIF8nYEcEqME&#10;wyX+aPOkLRg/yvciHXkiH7d6WnuXTRYYPIw7t1pZAp5AnfWk8kfR/oL0yyrSOq2cK+jmb/a1k+7H&#10;EO0MGDSruGqKn3Kd12qYDOgI7oW6TuF93AZehffbqBMNVwYwxWPlZF1fN3o7IXmHQS2W7pPbGCXk&#10;NIz5MRWo1KKjtAOfL3s/sstWwOIBxjqX5j4jZawa+DyiAQusuvKXnx/K/Nw4vH31ysGzp/L9thTf&#10;xbmiykpnyXrM8F19jsSJTKM7sm30ziGKwLM3gKMat7CLVvkoBdUXFujo7FyrXITTATCdjqDD/uk+&#10;ifnHik4IXsRb0njAy62jo0UoTX3h7esP/il8og+pdyt3ZbJem2AJ/oGhFE4X3vXI6ecGIQCnty/Z&#10;S26vjz6SyCLhQFE6UXaLJJErah6jnzvlPV8iAgoVvmrKAck1rq6s3GIn/HgozqUdJkpn+IKHR/jI&#10;OvSkfm+5lhz3UFS8YB5Xr5UMDWfqa7orhGaF7FIdOMaE7GoMFtqhbOEIwJyKI6ywuRCAQ1D4pdKD&#10;6Jkxrr8ki73yh64Y2RpRbeyCl038TyMoV21MUu3zpt/WCZf0ivTctQM3JvyY4OHUMxuDFZRkCJfG&#10;RpVmsIMxOrwrw2gXyK6cAn6jGF4eL/flwvXr9IJxs24AcuyJlGpvkGInuBQaEqm7Bpea8IjkFaQB&#10;6T17S2XJ8q6WJkxSCe6KqajKkt/94J0j4dVWteHtHctpllb8Hy/LrJXuy0SuWzXxXuk8mZLs4yUv&#10;IyU7hktOgElMid4QJfavrd4Q+j2L58WPxcETRgfnRAG/iG3Gt1kheilvmzQ58mQRhnqelJZpdce9&#10;iARWlRUVvcYSqRVmRQbmSFLaY/KUvLfTr9ZDqTVy8f1moteaitSV2Pk21WKlT6fD9MhqSTNGdlqY&#10;wnKLRzmK38P082nrMR9VqoKED4hPLmmsIg/hZSk2ypolseX1VeISXdhSW6+miNgg6ecUaw2ynYJX&#10;Yp0gykdpeP9B5hddPkJv/Rir2J5sbZZkKT36P9bYLnBLPrFqxnyd2AvLgw/OqcqzeF1ewlvS8fuG&#10;hf/s559+9ifm1FvIGEIwhh6AHizj0WlasiSnsCI6n+Y39osRGNGO5EU7MqfvU6mXZDDpg6OpuJlI&#10;41PPGhPRf11ENDwUr2ACi6WqHfj/lPvMxnPyVTldzd9UpfuryR16rVLveHFeuGa8Aq1oFWlRVnCY&#10;iFxU9THkzojwRavRadg2iRfR7LE20diCD8t2jBnHT2M/S515utD32qwqIUuvjOtvastWQSJGcdFA&#10;MSyJ6kY4rKyZI1gNKtnldNKKFdPXrZ1A/DQOVGSekTszIi5l37Us5+Ae2LlTaN3/aGO+M4AuEqag&#10;O7YoHx48qPwi6PP8Hj95JNWCauFup/9V5X+u4KlHPHDawkxJpANRlYX/KQlZRdAOR3xEpOJZFTnf&#10;Xhiy67YTcerZBS2u3I6ejof1hC8lpXUEXTg1itVt9+RV5AxQFocnlzFzWXk5atnHiztXNrevHh1/&#10;UUbOD63W/P2739y9eXWPGu+XV8ev+cImaLkT6Y/Q8di68PjZi+3dy7/5/rtrVy6DARSG3Ty89vDJ&#10;k+dIsl8TBiDivHtWQEV+TZu1M5wTuTZ3O7IrDAZ9My07iGC9dVAzT6JdTHwk4WpcaylXW6qh/0FU&#10;1cvJLF7lUJZIOZu4Dn8RrTqwQkAYMUR2lBNi6xB6EdIw8qPeUH8PJI7kjiAMl0u5aT8vHx2dcOgM&#10;UVpMbJI8/SZ41BJmXfySGUMz59eAm5b2rt8D8uvS9uGzP714+Vrjn0WVNzhVXFRwDieSuboJ/eDs&#10;uKZLsagOWWI03CImJd3k0YbOJ8FhYNOqf43uyHJEOQutD38BTjHRNQ/IXuYtOIAi2U8yxCz6/QTb&#10;39KLm4SAXWMw/ffzt3OIZzlZooszpIAkK1oE8rhioIq5p3KdbcmxLcZO8aB1NQUUkyCUWWE3kjhz&#10;acaBMmbVJFyClvBpF+NZYCkkhQIEtLVl10XypMduD0RQZjwCno6ZLcjypUvnZlFI6iz3HgmwSgSA&#10;haBlOYbDBo9JzhGqIPkz5lXFXY+fPssMCL69JjZcxRGvOD9x56s6m0oZ8UyhvX08ExcxxylhtZip&#10;KW9GCSZi5CgBN2u6fbVs27hGqdGqE+HG7+4IkPizfk7KdbqrxfrDmZykVrjIiEsVaoxio//nuR1V&#10;MyYF30A4+2cy/Ck5tTMnWzgQSRJ208OaokC/bIPX6qfM+0oquqU51JRSF113iuUMV0uTJMCULGbV&#10;B1qNfDW9y08rugWfY9bYLl+1mV/5TVm7VsBqk50B6fcTf+pL8/dcsVv58EnS2IUmz9bzexKPaDd6&#10;9FKQ1bJX2NSqnJU0INaozg+LrNwQYcoRXavWeRZ3semUwVUmYPZSPmVP09TyX6uzOsIPn4CzJNdr&#10;JyLVuHvZa30KQ8aMsOdevvpymAlGgol8+PDBckoS9ZIOyto2pIxmul77V/heLpJDNuqTpWYmWcSQ&#10;l1nr1QVgweTJsJzn6BhcNlppQeKkJcG28n5nXm2MfKwkDYLQp1AhtqCR9V/DMRGdLR3rUbgAeCjb&#10;4bTO/7jCL7BXfEQKErN4YnkWfapeJVYb872uH7kHpfosFAdh8UP+0AnGNje6GDLtVxa2Jk1k7FIm&#10;D8XJ6BtvDgfvhPoq2KDhHfmsx49e/OlvH/z8pwcCBkZTAOP0ZOYEGG9ek5yH17B3tMDf//Vf/STi&#10;P69k9NJVIZB2S4gbv/z00PTOxg8xdHEfAd0h58cuC9kpqk4IZ3pk9VXPc544+hdG1FT8kHuKvcjs&#10;GjxF9koewMNurF6jR5zL5DhGp0GcWbM1TH5ucBDzCS0v4FDlgEOb2WPUuG4YUGXnv9h175gGQgsG&#10;RwCADObEjBKKTxl7KgqiQaiAsB4155jeUtHFhGcHxcZ0V/L0ims00s0jSwDa6bxJlpe/NF51uyuT&#10;mkfyjaV2WZMYqbR4MmRy3Po2WzEsjoqquA0aUPUHhCaYCqubO1FyepqfxD8t4O24TciG5tEkIfPw&#10;QnMt7F0srwf3H3mhNgfaqpyqBiWC2Wg7SDycBeKkcQyIHqPY5u92XR+KFM1HYd2hCSWMc0ZpcF1h&#10;Xn0075Yop7Pk+XN+/isW2yCIAEeTGh1iku1DNbxxeNNHGx/AgefFW/9//7/+n9LmjKGj/eXL5wto&#10;QLDnsDpbvI9L5lDHIEPeZn3a9hRUNjb4f0TbzYUM4f0HD5mqxYIVBLqHJ0+e3r//wF9rKza1B4Jz&#10;my79hjGanR/j5QMZVt3SiKJ7iNfOlQqxysVX0ycwRoC6d++BYsAWYVx3bY/Rh9JLxbubfheJYzp0&#10;OyJyI77ZtpndIUtkozogaXCRzzrAl0mxtHKjt2UhqvvkRDAmGBTaYaU7HNFi+6KTwOg7AIgDjPPd&#10;3g6uTxhnOm+2xkK1GZIW22B3cfTrvFpJX5m0kcep8HFE8yxZMS8Laa1apR6BEzkZYrL1N8I782s3&#10;bxB+lfeOWqj+6jYU0yRaTh685CZq5eZ50/3c2flKMWH1Tn/66ae//uu/tgKsRPz+3//+94uLb72I&#10;Ell+FswZ7O2tkLXNNa0KXq3IasUG/TWOuGqT0pRMhHlRPnHv3j1TY9mwCYbR6K14xjFmVQgkVcpM&#10;aewlK9b6tONSs8XPoHC3kwo2M7bQw5DdmvwwOBZGbjdHfHQgOwWTWA0hgzdpKXNgv1vDjL/PstTr&#10;FzR06iEky9ElwuKufWj7At1RLP7mzeiM7ZlCsz+3GrSnKGRim1z5qb5xIH5z224v4eZwx3LX2QoO&#10;xDA0gkA/6WhE2aXw0piYzTn+Tzydpe6Rv/v+O54uJ6nUrsLf6QGeru5nWFKRyYrlOlUnn/vo4UNP&#10;vSqRxmkQjBTPVIrhLFw5sU9Eol87sqOADtNmTHZAbchHfaVr2tPHqfRN7aAOngnIDmTuM+OmDzLq&#10;g5LFnPqHlQ4y7JacKSOu7eL+ybYYE4/mQByqTvmESEelAe1U7KMVxvPnQg8rdajwr2qT00TElF9W&#10;potONrXhHXdp2UTfqJymSjD9TKJ5WGcT1YcTS7C9+3iyu3ftwqWD489nnzzH0wPInVDs+f72oX4w&#10;5BXvPbqXdzmYIugqUY9YjZsvX79FeTHN2AKSB3KzyLDkAR69fPNta/u3393c2fi88RGv7Jg+ovti&#10;O47fe3vC92VCJMp2LiCtSQ1//4MGNLer3VX2urd7eOM6cYuV0FC25NmRK6s1HTJSbdSjFYxGaIoQ&#10;gQtmI9nOi0rOKNPUB8Gh7D6ZJvHMYm5jCuDVm+36GI4cf7h05AVhP+Qep/IzVvw0utUU8tPf/u0v&#10;/5//4o8PHzxFPKQP6gytDeL7z3/zNz9hrXOIuMIQJO6yY/fg8NacxcC7L3/9xz9BFbUTdPoLyafd&#10;+VfKLuqBfXSj106vdqRJTMsL9RS9cdcKFWnbNZZExcEfy7L+8vO9xw8fM/zODkGvNZi8p9QX2p58&#10;8mvygO0RT8sCl+cfFRf7edgxZz983jhSyQWpnD4cgvxJKUSmwJPAAViJnmUnO3ZHuiNRmQ3VdA7T&#10;lH4K6wHikdY+kkKF3VTpJM+5MgWVvYPsC6G9gLGZ30wSKa3CcqfjwgV+Taah3KbtOe33EvgR9tsO&#10;nkUUyjKbBfCrCQIYsUgKLsU50+n701T7GL88KPihWbMwYI9KUg9v3PJKpssxxUhLSuUzfIkU458m&#10;VxizmP8mQmqn9jIfFXfV0cU1+WBeaRzAN07qarX40eHEyZYE4l++JOE6fL+YA4OGO1YKXdLqrc1R&#10;VOBhaSWJmnDRaoQ5YFXpkeHurjy2UQiU4diM31vzlLymWpk7jp3EBiSvo1K9YH3WZPhAgVOrPqey&#10;jYsJw6rpdZzqMzmwf4CQ13SWJwZYn4+cOnUNyJ7voV1iM+Q5awk4F0ww0vyQ1MLTAKZJChkHN7T5&#10;P/9v/7sOM4hRbQ4uXGC5plfJiW0JlfRg9TIjJl21wBlGc1EA5lCoVidFiHm8HOhyL0U1k8UsRFsC&#10;UwF+Y99X/igtv0FqF0w94U2NIFYzXP4HzENsk2ZA2aWiJy5WRnmapi2JDNfNoF/S01SPy6GQ44Ic&#10;vx3GVKlGPmNOaDjNZ/vS4LLRHs3bi+RmkU4f8dkP82UFGKw6b5gEHmhEAhahGx70NGG76hNm2bNx&#10;C3wa6mFdSlfmxM+KGPMh6n3QUeuQXkHIckfW6WV9YCWLO/kJdp2BMn/SkWEGU5G2EPYhhW0tStmE&#10;p8kyrt0YXXsg+El3Odr5SdFm1/mdJyTPQL36PaI23Eg1HosreQ1ppmuBsI6ritNlRcKzhQfNs8JX&#10;QJsZQ+2BNzkinz9/lRbkII5TpQiVL+fm2crSjKbz0nFmVbk10+nFR3dPTJzbtggPD28xx74RiX26&#10;M8b+t0XdQFOxUXfbQfPz7pYq9+iJrdZOZcMWBDiQQHnBkUVuzxmBSfEx/e9qOBWptUKU+k+xfeie&#10;WBlikhFox4KrfJ/YHyxwKO8LtOaYDbHVai/fGP+4hq2bS+ZosIcOHLMxxLlSMRN41u7KlvMC1nmh&#10;HT7IHPjr0GrqDtStSo5Hrfk6LUDS2FnOxsokJNpV9pmn+J5nzyB6sUEQz/A+VzKz/JKuLC9esgpe&#10;HyQCyKnWK3EOoz706eKokstlGU8pgtbMmGVzFNM3fRc7wgJQvfP+o7A5npc829GrMm+fPinA5+Bm&#10;yntOaZZTpZqhnYwuSd+fDg6uIydU8L19wfurvKoS9JscqcG6feemjRlU5hS6cIFfWG3MeRyzK04y&#10;DyUKDVCf9trj8zE9doaA6opcEJV4IyxA9fNymIyAzW7EZ3DYhMnZLNS2XrSjyxdVKR7pkrAckfFd&#10;FhO6udLuMcqB4f5vrwrAZWA71QxFcNspsGprn4pMT/1SUcGgNivLarnnnSolsuAgAYV/xX6j2FPJ&#10;LL7OkiJl4JwZxj/Nlan5dmcr6BUFWY3uJaZNYtlTMvm+lCy7xHbHlso+tZKtZ2G1peLULIsI5Y0W&#10;b0mUihlqbiIT09VnU0i/BDnq0vCOB59MpzMCGxNdwUOPkAZkKgkjCwux/ve//4NWS9al/J7D5tGj&#10;J5XDTkPBqZFLC24JlJsv4YYNNbYousKcfanOJfxKMrUSnfDCpJ2HGe32BqhO9cHICw7hOza56aoM&#10;+U0pXIPqGHN/5ShokTvYNO8aZotd4i0ZvTkIwFBL1UtizYEVxgF/ja16XBfqyaEFGBXIfaN8wM6Y&#10;lcnGtB1KfKVtSAubT7tb8oU435jiAtyLF9l8booHqYtXDjnoof6qLjmF2l120ChBRETw1J9Hxscd&#10;RROLoprOpKUmPGXdjZWVsARtDY43WmfkKcT8qWgwuJNoGlpB2ZSwkin0L4FvUZ3+Ve3NkUVrvaaK&#10;MWNl01ky04YRQbHq56xnPkeMONcJsCy71fXnah3BExiGZ7vJMNTqmwvFC/BJdOwgX0wHRs7QlN4N&#10;n3zM3zSkevHyhadezax9hL+aFMgaJILlT65qCPSDf8V0GpZUsOtk+BeRKYRx0ehXRGSxWT2mvmSE&#10;kAa79eJ2dAmmVXPbSemm42Wrpu+iINWLEKdlSHZPzu0iEPzy4JlqIg9KXet3P97Zv7xtRfzy8F5c&#10;w3qVmAhd3NsXaEsQRJDOC/16Hj1SPnXr5rXbN689pl7y6vjrua1b17T52DjYu7C/50iT7dT16BPg&#10;QJ7cNx9E4MfKVBXDBdwtVmHkRzyqnC5Lr45xEezDnr9+k9wuNfFJT9gia4ednYrzKYDxuGYGqoNn&#10;7pw1n1gSyXh1WEikFEjY8j/9dI9tNyf+NOL8l/zg9ATZeKWDKMEbBXX9IPOAJcEL5JzsXLlyjSTS&#10;zz/ff/TomUiGC+aXwidhjJjRSeX6/AH2THXxvfuP3AYHmFPjUP7j3/xU8bCGeAk/RJhxD6Z1yhUW&#10;igGCrM8iI1bLKVWJ6YhUzCFMHmcpyMnZlGM6BWPVZZ3KjWY3goM1PKAGcMTBiLY04aqmZxHXX7//&#10;8uwV9aozcqwKJsv6JuxWreqgzFmc3NyYRBX8WCpL1GSIgqd53VRhx5XnHNpuw3dgPYRVqRGE60+u&#10;pkU4W88dx9EoOZOu0uQHcw7H5R7YOAHlumz6S4Un1WKE5qhaVitI3ebmzbudZeSTVdxeg61YzDxx&#10;xByHV/mWaO3VI6jXjTp3Veb84o4nE/k8evKM28PvJVjFm1KhwEUXw5iCqmjP0FXjH+NG8WbfcBh8&#10;onnp/odd6xUsOw8hoSa+6ERr8QY7NMl+lMQmZ8LEDaEmhidbNDzhCIkDx1VgOmdWVR8re+bh23sl&#10;ucNrokusaq600SI8+3mqPTO8a2vb7B5+KYEZoqn1wjv1sPtzpkSnXQbEqQEAL2JbubK51AqcoGBd&#10;dhiY7myazq0bGP5TWSCx2eIEl38edHiog5iH/5v/8N+BKFHDVH9BesE9MH38t2vX951NJs+VKduI&#10;wv3M+dcyb4miJlefGY9GiDRoplOpv8gvjFMxungVw009DgyY0GF1FFb7MC4mMzhlZ8bafRiMHmBo&#10;JDaDEfZzOh1TCTWh3QByQdDl99GOZQM86uRA0QkXbmszG8rwWotjgYvp+chY+YOYvpM498vSLOv9&#10;KxduRvMUoyKttJKPHaXq1AE1nXCt6xXFZaTHZhv9OTwg+rqj5ATwhadUNKM/lIm+bYehl+RqVaI9&#10;nbAiKuDehuLFmu387Cucfu2gOiitsFCYJ+ZuUxUqrvjBFbhxc0sRIkN0cr47RqrrGL9/bBCjmS5c&#10;0Xyl1UFNDIfhqtKjZjLFKpPS0edhRzDm4ou41W275Rn/JZ64fBfeJ2bv8rpGh/6z8oFhvJQpKiOi&#10;Joqt/6K0A0u4zkp16JvpWYhIQKn4ZsFNEUJi5rBlXtG7RymoA6GWvSN/HrhxCgZHER25ZFORmMQm&#10;abJ0GuyFlO6mq5QtYCOVuRpiq6cWJFS0I+BMbL4GSsVgIzPK8/OWMgM7BNBqzDr2jveQXFeUkqqR&#10;TsnGpWUm4PSwhUxcnLABdusSgzLMNE48nZAI7UOTrYwTqgR98fRMmw0CrSy7WltKemtSHCtd04Ht&#10;GIe0VYH54bNKQd5nNdzbVX6LsquS39vzpOHuiYpU+iX/4y7qV/CNW8ntDuAxtBNtjkTq6Gt7WP91&#10;ZQ9beZIAIF/QUQpHcpi1cvO83yMsNbyLfdTyqwC7pdWszWqx3fi409W7lQyzGQ2ZLE5+7RQdRieb&#10;3Wft8L8CKaMCXlYbHdqkAvu8FkksjBLVVtSEZ4mglJdQ5/bu/f37D81j+zIbHQDvUm23b9+ENzw8&#10;K7JSKkgh36I6o+lUlU/ZThyaaNWQ9uPSG53eViGtltzQuaP88nofP3wkxljpmoUxQxamA90qOCzL&#10;HHY6IMU4spVyYIC5T2tA1b4bq4pgdrXs5ZTUdwqQdQpuH4PR9s+GgPc+FVp/PmG+/CIiyKfyNokV&#10;dnjEKrEXJkJQlGJ84hmaSENXJdjXb0KR9QiLPZUkXyFEzUAmCcQ8Mq0lrBwW1q86LulQBfMt+A9F&#10;y8yf6Nrr5cH8MLaq/WI7gJOsZwiiyYrDMMD5ct1mv9oXdaetomgy8f2+gVdNFJmkI/xSpP84jk6I&#10;aboxySKOWgF/i2QyDEPgCgFMHnh6ZXoKrywj945UkVoy0Lt9Wl9O2z+ve4ras9WLBIWR+1YQ8tyw&#10;ehATbDdNmnsxWMJTll7h2qoVEqgqViaL0jN95XwtAYPVXidw7dcosaOhaOu0aNtScanigSkJXJWU&#10;Htwg9FBjuyN9VYWf+z6slZTo+WNzZkdjayMnH5z/IJybs8O+qLdBa0c4sVIbs+5WFFftVxWfH8Ti&#10;FQBkRgtRFnksn6zmfQkNF8+UkAkvE8kwm14/ZVFT1lc51vBjp+Q//6DwHPpeMcDCpkdfuKbVRn4I&#10;YxNOVGCZbzEuEaG5BrNXf/0aqz5SRldswkWwA/AtorsbWMTyCWliyHdshgR1wQllZWlSvDA4fpgK&#10;zIgU+aAgykVVQtaK+z0Ay0i8MFDKM5+/fHtx5+q57asPn725/+QFj3l6337Ql0ZII1n05NljUlLM&#10;lHexNjZZ9DN9ytUDUxhST/3qSDnNnVsHvilaPASxf/62e/7s3vkTIc1V5q2KRZ1MAitDGbDi7UEt&#10;HhgHJY5Tdx+C14YKdFvhaK1jpo297eYbK4HlX54o9NBxZ2/aQQIGEIP09kgT1fMGqGtbDCGNt0Aw&#10;lvBXNaXijWv7B8IV/0xbdVPtBBPKolobg92MIG+M7irIv2B7ZRhG241SK0zNkTdRNmFJpCkcjMtc&#10;mtRP331YvWKPXr6m4OoQ42GLatIcoveA8lpPuUoow/II8wz12hRMHqDU97AzwD2fAHFaoi1It9Xu&#10;GK0QpELolPsHsYm7k3lqCVbVrcyhSCRTEAloeUiiIKXJ2MInm6/e6tq3IQi74iy5dKlqBVtl4yz1&#10;1XFdUPTS1x16cNWEjHLlZ7Nq11EVEorpNNFX/Qm+nRDotw3dwwBwVZkO0OD4GB5azRsoqlWV0YE6&#10;DP9h/zYvbaKajKNOFVvN8QccNAs8nB32QMSoR4jgeblP7F8Q7WifiOD87JXBTBTPhgw5lbY6R50h&#10;O6QG+PETdiwuoiKshQp5r+PJsdARUEImte5wUrZIJBSII85sn46qhBob0rQZQIYyv27E/ThFhn+1&#10;rF0y641Q7IDMV/sxgQnuKwiSFE19LTvkQk6/OYYmzUgVsIN+mGBlWYf3FJDHyJ9mgtUV60gwknf+&#10;xN/rrmQ4Tq127OXhktU2Y0DHk6hxX746Pcebyg9mR/phGIZwolVCmXGWPBqhtoUgr9vIzhQLZL0c&#10;Z/1m2l4FdP5v/4f/RNEjNPAqld1Lyk74NCmVlbchVj+C+r//w2/TFTqHA71Lzf3qVdINhCz3lElN&#10;wy8etmZzEpE08KUU9KB1SOTlE77AF3biC8anhiAYSbPOkXcPKLcWrfjJZYfTOGUSUgtM3bNP2zgf&#10;I4iPxEtegolhXFB1F2MhMiWmXdaQT5FzH89+pPVZlgH1A1ASPFglDKXRxUuxq8tzRQ+z56tojF8Z&#10;kQwF67UPKyypoXWF6VnfROGY7DzrSrSrE82348HMiVi3LBme/WvXYZmu3AkziL4zDBrpv3w1C3xQ&#10;p8IiO2QoA9OrdfBdU+4iK9e5rllQoYYEzpSkdQ/oHtTbeGXF9NJ/SasVZ60sRJ7BZxpZfBEwfP4s&#10;wJ4Tw9IJSKYaO49shILN0dbKJkUATCP8rLsfpY5aakfTG+Jysol1mwEYa7aVFztLOv+p5RIdP0kh&#10;t8crAuMqm1kIMf4JpaxqGHILOuOj1dYi6rOnrrVbKmeTPRx2KizBtmwcd3aGN4eqpBHhtVLAYWAN&#10;4PKzhwnpFMlsshQALY/PkRIblvQYn8+YRGZtk1SAMSr/n1hzpmAU6uqfw4jN7z/b1ZY7qz/bO86V&#10;W335Qm4hJ2z4hKH/1VRQXy0ZHlLl2afnPcWI/CH7jdtrZFaKLO5teMZGwYSDZBceFmfA7gCETFAd&#10;u7rcAk0CgjxcNxjnMIXoBU4O3zGcjU5Ac6q8SvNXyuLcOnZKiUwrLlgn08co+6KgANvxtCI/IptJ&#10;QJ0j0Fy5Kg6DaNZtpJ1Rv4jYksygZ/ndb3+fUzvWUMHMSGSkZuM6U1GDlZtqnHPCOfz48ZNQm9ZJ&#10;fdaXb+2YFxWYLK+BFeVM2H0TrLlYq/rzV8tj5INa4op2pO9MpQ8yXJ7D/Q/97Bnc3cijRa1qihbt&#10;8paGxO/rzt070greBymb65SGnlRlehFWIN93oT7VNg9GMGTcU873+KUihDiHsHz1Hn5gTOe084Cx&#10;y5a6blgXVzvVx0rowt9myoEjHmyiX0i2OmloTh63Re6ey1QMko95tf5ZimnwvKnWqwjCKpYVGeMU&#10;MVL5wdqbtqEBf/DwsZIwgy9RU7OvqvnCjdgBVn1eOTFafuRCzYsZToeXlknYqs0otULnXZlK6ZoV&#10;Jy9uzzThKVzMQbHSHKpxO2GZdOo3E8epEcweDYyh+eHlS+6UCx+dUD2mOpWS9CimKdwb/1kwSQUC&#10;W+nCxD/TdGmLdqIkDB38ZxqlSwAiRQwhIcEfy2bwrA6n2Sy1Hcg2nohar3AlTFkFHppwEwy6ohEk&#10;veB+6V2Wmf9KKvpCbrEvPM5AV/XS9hYmmfWwr43UcpfYhG4vv7Z0txlMn2NyfQtijAAzChjDgyiS&#10;t6rNu00EsGR1axLnSGBmx2YuCV1bIExNh1H6+EKUEd6toFFgf0lf0SSGyhe01FsAiYhvbSU8/04l&#10;WHLbq7lHNxFKCnnpgycffsoj96dpJxxc6r0WIS/PJEUbG8hhEJ8caz/w38bRqTjXIy74zJpf4foi&#10;tU+hjRLGfmnBZ98SoXq+fhjOfV+LyLAC+0WIH9ZDHvQ0F05yxDhr8GkxW4eLPzmc2Bole8EkOaPs&#10;m9xAzhrUtJw6eZNbxBAe1YagrrI0Iq8gHpPVbi+HacDrFDKaQDwYZu2Pf/Pz67efrh/e2bl680/3&#10;nz998VZjzoFCP/72hztXL11Uso5PuH+dTPI1nylFacMz7YOITw13juoHsKp45rs7Bw8eP3747OgV&#10;zvPJx92zJ1e2Ny9dpGjB2sewYqizb7qsTJuXmbVvZX33LmuVkOjTho7ke261qPUiMhXg4PPTp5Sp&#10;ZfwkxGp3yJiLIlaTkL/5m59/+flBnSRGjtUBneM7GdSlC2BPxZL92g8cosPrNyekYXDQ1QC4cKtv&#10;Hm0CG780QZXbAS59hICEp2AFPXv+0v7Dj7h9+65YxXnHRWIBhBX1eHhZu1J3G8Fh7IMLXr1yncPg&#10;mBgYJ0wkWdHpMueUNA0ezcHx4OEjO3oV8drXOpn6j7ixbCRqN3KvOjFrY6QsFnNyihVabCtPaAWu&#10;lGCGI635EVTNhBAAkKfb+bZ58c17+PcZ/kFCE0OBscbdlyNvXlo8740ZqHJ31C/6TSjGsI/4lolT&#10;xzMqh7C+3RWMPXi9m89jtsi9LCbaqB6M4lYqG+O7E6fdKGgd4kkIxpmET+zBieRjVK42HtWAiVPS&#10;XzyDjDYhtJpMeLfTE+c8gVajbeLAeealEJ20FSdtetP7vdImdP7ZIlVnDYkaLtOkC5MMybRbDBmN&#10;lnCevigKVScUU74yFf7jkM8Wj9rBKbbLM9hRdi6L0AAbnOm4Xe+wsXUxhtaIleQXBo/rwlIxzqHV&#10;n8NxwtYnnvHUA5/1lX7RkISXJJofoYcrUBxOjdKMWusMTtdHLLpWJJ+ikqSBIlx8WMWfDX14wTvy&#10;QpmL4ToJF4lIhRcbetfxS3QSrxzns6MnyzckmqQChbvparTCNv+X/71/s87T0x44hZ8vHz2p82Mk&#10;HmseZ3FKqCCJ6Dlw+84NfYXJd2qadniAIY1iiyqNeburS8N339/RpViDuZs3D3xreOfTsSQsLXmI&#10;SwjSNQuz9vos0XVC+9K1I49VrVO58rzbQoKNKODkGq3XIYxV0+/bOZGW67wsycs3byS+DQTuBEpD&#10;rsmpxEKm37tWDscplAsw/MhyppOIdDLlfHA2lV9PAeuwmIp3qzeLQ1mV3mADgWAOJ9doMUZ+K4jy&#10;ht64uklORY2Pssnv379fMjQWYBWr+NP6wQz7uXfNIRo3b/icvdGWhUSUx5wqv7UIzL6jOrh073Ji&#10;GoOo1Yr8glah5eVN+YFOhFf3/aahO33wIaqZ7MpgFSZtgW0YqT5mWmLFkXBQUVOoTqt+Bax2laNz&#10;e37pZavwd2LFCP41oinF1RbqTwPDl6bS9GoU1p9rC/BB7kufOywRZCr03zfmYhnB0SpADqyTxkjd&#10;h+iHA8xZvk5NfoR/QtwFs+HWg6NcuuxEtLFt5vxyEZRnDMhxKk97XRgG79z4yO8bGR/qlyZxJM5K&#10;VVXutXUhlQWSWTu7165rT7kHQBmGQ22YiwpeIyu2LRdWYTFYOQPEprI1u2VD4OpWhwh43vNO1mKO&#10;/CnLqWgHVTTeOc20YZdOgOeAk1qZ0CvH9PmLl/bmcC4q8B3ZvzhC5XbcJQR3+j6O+H4abgMAR2lb&#10;kO1K+BqcQNsCb2wL5bz6ze/7N/PnnFtyc3BpJsZMTRRdzYD78SujXHSXgS5r5+1xmfQXmqVC9ifZ&#10;g1FrgXynd/nl5NmTZ/gzXgNrG7GEcB33PZqBEg4fZ5aHv+tUDOHOQqUiGKw1zPjiotr6ss6MqaU4&#10;RyZea96GtwhjHj56/GxqwO798mBKHjOpbU8URzWPxKYp1SZpmtoho5jUmz04YMSg/hWOO3nGyn01&#10;BYZdWPXoyZOuzJl+9PjnX35Rnp43+v69hkWF+wE87QrBsMqT7777ztnPRq/GpiMxxE+7mrz4kBgz&#10;DkMZjFP05k0twGL6dIh4uhG1JwRn8UQ0XUk/d8i1TTV178pwVsNrTI1zTgIyzYxZeZM6FpFy9Bpq&#10;V3NoTQfbLajAENlDEtaJCOWxEpwfTAcbVsVdRESutvNgS0CozLTNOFKKHCaKn/cfPEp6e7R3hoEt&#10;kqcXchQ3OQapVjlyWYk0+OhSN7oynz2vaO5Pf/rZvNggxZkEG4MpYTH4pdVYun8NwfJ4RrG9yARs&#10;nIhZR6Djyr15O4VfLHag9Pff/3D79h3vSgtj7JgA6PDghgorZseziA0clOER0+d3ukxUYy2oCHKa&#10;apbJnfc/L6icY2Pj8PAQL2XO3SrIXd/5VJHGgA5xdN10pIUCJ+tNyZZnt0K48nVGjz9RUVayO6vt&#10;cYzTVWXbU+QfcH5GJIMvziJWDn8FPTtCkVPW9DGny1vqG39gKP7W2FBiwpYYkMfaZIWNO9EiTgvw&#10;lBsJH0bJL9OxQghbY7kFpXKm8HHqywkfJ/jHuAd+TVWNwyiB5mg29n5aggv4GJrD6AdMtyzD6C1W&#10;5GKr+2+WPH5g9FrjY8TqDd/q3XOMggisfIV2Ec/U/qmTyI1Lp1WgawPGDvh6cufO3UGUAoPHz9me&#10;p0gRi4EbuZNKuRgNED7N7grgBumGswxfZbJpQxyweAzSUklk0AyXeKa8kBY3z19Youi6k08Ii6h3&#10;9kcNQC7duPX9hb2D+09fvcBSSn0BdvJRPyqSVJRfyNrduHngtjmL9k5q2lsXMXw0dmA+3TQczkFI&#10;uv03392kff9KGmdr5/rezv4O8EY74I8XzpPP7uj3yOrKjD3CGL9o6I7kFCEsqWLa0xxyiBJDFDvu&#10;21n96Dimx2+FiJSK6nIoR/rLL/cxqoQfIVadOLWUcEvusIr5oVT4GXAwa+TY9jcUw57lcjNKQbge&#10;hPvjIiMBbMErlIflhGjYiRavPTtpmZp1msHvvv8htk98inKbDibr3DEU+ja7w462EURlk3smLfC+&#10;UtnnL5e+80iqOJuSix/WiROz13sBXNUduofLe1cZJfdz7dqh6ZZQunnjpuN4YRZT6b31ww8/3rnz&#10;PRbx9YMbIzSCDYSYFdMVKctKka/2J0wt/o7IU20IbQBEPLkm4HTo6aBLA4lG5HHiF07jOFX1PXpl&#10;Ux+yQAHLzJ5eufG8tV+FKIQ+CDQRIAuhAyUXELD2S9n4uBUBHcAyB5gHB5KyGP7YxebVw8Zk8b6p&#10;6YU6mcppacj5DlwS3LItTiWjaT2neTs6q/VrKj8THjLdAr14qK6VD+0wywJggZCHmLCz8v0ysdOO&#10;Iw9khH9Nk5PO09Wwck6NYe30CAaoM2uXW66bHx5syEylR1PcMZu05G/VXKLYdrR0X9DwkPNbGL8S&#10;69xzXLU147ypqQ2JTDuA4VSfvqvfVLFKr0tFxtjNYd0vFgzBQFvDHjfkJ6MUt7rOJEvqVu/q8YB9&#10;zPi0PJMpE7xwgUPrMhFxS8r10V44ruv03fr0We0oj31Vfww6E1HCR0/mJ+yEJ7D5H//7/0Y9g0va&#10;JT/C1RouWaoCw53jKLyvZTW50g2cPsbTQkf/EBuwMFLnGKLqtKwSH6HEZfo0z+ulKPj50/r6vCNs&#10;JyybRoo+dKw0sip9D7dV77CVtJnsdjSvydWcZ/as39YHQGhnu4ZNSWL71Nyawr2RI7UEczu2I59M&#10;j54OElO4SJYLl1ro/hD2CnQrAglx+exd1jETYqlZAb/mxD9H7aiyQuak9eTGzNBCfNNba0xrPc23&#10;mIOnqCa2fezSlZ75toiDGWlH3KLZnWNoptvfjPXaSzF2IuZNJJM4eorAlogrY0cUoU69R3oSniIi&#10;Vo1K23+zzZwcnZ1NWuKuZfBPBXnL2Jhl+yZTP+K1o2LKrWHMj6u85Ii+Ze5V/tDajsdSCqUK9XAL&#10;Atoedqk/u6HSF8P74NAbCgM/2eTVZTZpb5vH9ivVkEBcgEZ+9khNDEXEnQu4a8CbNVEX+7mmWlVZ&#10;1KF5lPi/ySmltG18pjd8UuB+iJHZF5pvMVV0stLKw4NJ3dzxfJ4VOpVJaBsMdWHIvG7Efwfl3wIX&#10;zPYrM8PrzX0ZYpWFUCuZmaMkBWPUtDgykZNQG3rkN23PObgM0FD8i38W8jGbpCzSioSNtnmxZjhI&#10;RgCqXW+cQcgmnlH26iOkqrPskSTPbaXxUvC51DlrzT3UIMUSmdkSXENNtGrq18bNqqtmFTjFTB3V&#10;QKliCefdJHlyshkvdzgJ5KQ+pmwg/Z+Q9aK+yrwM5somGcBlsHJxacbPYl0C63nY7+q24aOjhY6k&#10;Pfs7GbCiMn+qkNHpHqoqnW17WjCJ2klZ882mvPVYXA1n4sSm01Jq8ayCBk9nu7L7huLqlUL38vUy&#10;stMhWNw4XMuo+SW4ZyosTvahqH14LH6e/nGgjwrVSj6JvIRPcNqUEiQPpezqzczi3Pnuu5s3bnDX&#10;hsamusY+loqGLiu0qOzKmTrTWjZ1gK44FSsX6oqGwnHvDJuCSBCfm+ciUx2IqG9JRhxXSxQkXDbv&#10;4s5u4hTD3bJ40jIq5wmEO0t6CARh7lI0Hj5arb06HvKDYQvJqXLKal8Y4snq2HOAVQEkUNBGqOKx&#10;rnZnjKcRa1WDez/23grWd/QIOlvNUn2EPlQ9cqkiZmtGpFZCsqArPl6bhYjfp6pZZFVFlVbX+E+c&#10;3Whmomunrwus/OEqh1P0ZEm756E7OjLlhJMNaMzlbMPhMLiCwsPd26mt/Dt3vvPzwj4q/NqpTGjo&#10;2lEzRyVpg6+TNxBYkLvcua4B39QgLcrfFDZOEvdDBSFs6yBdRSPFaS+w/hZVcsxohmVUAaaN7Oj1&#10;l/cc1OwTzWsvNrkCcmYtX2bV50VD9YAKGDS1/LhwzTkhR5WO2CAHJYjKBuh/msbaPGnXzJEkHyoD&#10;00H+Djpbn6VR+6QhW4nW4Y1D6Obfkcek/LggVT5NsxkmwDMOrb3K1c7XedbYcXO0t1ZGM9ADp+jf&#10;C2a4KVKsDhuTbhqSXYf4OndWBpN5qjDPs0y902jQ4s/k1pgUo2prLFqRO40hPMUP5f9xfSqe3sRR&#10;DNKaHi/eGECOwiyuK3NlJ5KvSBdnoNwdR/Q05Z4wNweFiQgmiwbTuVLj40VZ9EzebqWxkB19Ig8L&#10;ppLImugkkz1U4diPFdxy/y2gy7I0Ec+ev3n28o2lplHL5w8pnl3Zk4WDjZ6IuNlpd8QKLVIWa8yx&#10;GtbShj7niiG+v3t499Z1iYYHz0l7fr5w9sz+DhkN2rxfKEh3Bg513EaoeX1ln9HGkq+0jC9sY3ZN&#10;0qv6T+X4Vqu8MsBeFcPTJ8QVX+1dvnZ5bx8EJLKqPeK0obNfePNOE5PCGg8dZhThvoLk1bKSosLY&#10;KUUQhpAAjI7DZbyHLBIBz3/nfOdcRYATh4y7rOfmVyuKrXP5SZHFq/Sm0VAuTc2a+03Vj8iHU1S9&#10;ikWHFckfcz4WNjocRrAhDUwepM3I38/AAlLJUu/qmS69U76IgmNBY3oDF58+eWGWce04KeI3jZef&#10;PsV1eG0ZBoKdUdK2J/6R1JSR0Lu8sp+qgM56FB7/G43F2VKZz3cfnr06fvwcWMM92XDpVUpRwicX&#10;qNXFW8rJGMdu0NWyLpH2BmecgKptXo3HSAkPZRpU1CNPOQaqZKDqvDFPN5Xt4eDYO5OsgJ4HcycS&#10;MKp55ZQ2iSgymwYq3zL0IVegXH2thdFZa4tZ1aj7tnGSRJp/mFDPOUFUnklOUR5H9c9+to8wnyd6&#10;jEgfSWez0owVPgVM1MBncfOq0mQebJDs5AaKytFIL0ZJSJj7lIlglwRTrtS3H8c7+iY6Tqtm2KGe&#10;cYUuBoQkWiPZas+5Kk+V41SBU2M7hQyZzRnGCRwqos4jDVmuM14UslnD3s4OwNWmkAk7JlJ6dzgF&#10;cZNkKhaq1XKOSb1oppg851AaOOX+Dy3jVLuGtb7SNQbfDfM5XcFkZV2nc6Urr8zwVGrNkjW8/9G/&#10;+NfTFImLXlawJi+tFZNoSDoRHLIcwqnmipswXrfIVLgpWsCHK24xUMfHMIm3nEblD14jwvGz2ZQb&#10;h2iwtzaXYeHVC2n8l08yDSe+1PjrIlgrKher7+7czSqkOXUORnpvWvzgPMSfWJyAlegwcHadMc2w&#10;yphnhcJTDfz0hI5SVaZlvhqhqRLJ9xziHa+lkokagEyX+l6Vj+Vl4zbD4Eft7ZPZLb7MFViaLQNu&#10;ryUbMDBDurjCfiOSHtdWSJPZWWREjMLBploms4+aKjMdXWHu0s1PSNBBXvfG6Z9TdjLeTlZhaq2G&#10;qzOBsq9uYmqQIllNVm583PC5+eeWnUQq0MCiAlpMIgfxyAQMmV4RO9fa8CzXPO8Ze2oE+2b1Ft87&#10;SBrmCalToZ1C5xmoGewYpQnCxMUskilLW1Q99RiF3q6vnUEJg9MKIn9wceaVHU7LrgKNU/L3yl9N&#10;gOacTnKqXgTLaR7i2dAnyhTlNcrXccjsrhY0HcBmdm6qMG9qvIqs+H9SJtGxZ5NECJ66o9CdATpi&#10;d5XEq9VSTDQL7DMe/Fi4EmlhxgA6jqF5Gdm0kjyj3RAc2+OM8zQTt3TTq4wcwAySWlRcNUukT04k&#10;q8Ebk5QvuczYOfiDRtrw3VJFmRWdw4ANUsvDI/nTtJPhR+Ypmptp6VkR9rr4at21MPhRWM0BXDZh&#10;Xrka9JbpYelW3cWQfXpFibIpjxv2VPfhkcvYTiC9yI38/kFh41TE9Euma5Q4tnhIw4jJNwJNpcZe&#10;0qjl2UlGmBLpYjD+FMy83cJgu11wSgam01Ci1TGDpxCxP6UvHPtsGFdpfkelDZFqBb62CgyL4VhV&#10;0Raov3mKoY0lxjWTGwzkJw6lPMn1g8Nr1/ZLEzsPRz2Cqzra/BBWmcbaK7WbJj275nGimhbbisxd&#10;kLGuzLjjIgWLVDuj89ETk7I/qUWaRmlvlawUbRqQUW4QCnEWr1bANiVJDntnOfi2wUzOJhjR2jQj&#10;a78vKtdAVBI+mtAr4UiyM9+xrlwlNt3/qmYZjtm0+h1Q0CHq+SwM41xLqLfvVxHqwK4iQBl4eH/E&#10;A4O0aOKrv7VgyTfPPkpqK001mkUS58QtmZHczS9Mv7Vdkxwmx6sXxbFw64isuaDuSymy2nh3xIz7&#10;dSqXbDm65hxDkZfGC9Ht5LMErwfPSlTblmC6/w4s2rYawNUYvl05amMq3REtKhIGFc0awznFJ6KJ&#10;aS1DPhSmFq1lkLs94EdhPOwXQrl7aSKQCkIMwtXLVwOthrhrPYRQDGU3aqtwcdKPFfWywFxz5UD8&#10;4hjemrcUZkzS+DOszVqr8A6RPWIzBmY8tLHwNTFcMgaDMn76zQ/fW3mRb1c/ADhfAsMRoWf5VTsU&#10;v1qPKZnhAVcr8owNWwPcVa7jeQ1IHQhWMDf4dO9LjqZXFskEnAWRdMERSkmVZyyd+1/G3BIXntnk&#10;djRfSLg7EoJvxnOa428CPFwv+eOR8jknGTjQRt23KHEt1CAWhMLuunDyldGZLDBUq8DmdRZMNFoD&#10;IrvDAliYhSUaxLKZBZtqRvBcBYGBjxWaL6Y+TAQggrhTeCx8ix/xjXzR+ctXDzcvXnn04s2TZ6qf&#10;61GrzuW724f7unufP2MxXrtWq8GHj56yIuOBFXK7vC3QQnrxAk5699a1W4dXMSl+efz8xduPItcD&#10;/ROlJVCcvnwkFBwSlIb6hXd0dDr0pCjf3XvwSE4aEPTsuY82CUBSucTLNvXrI73kzjjWVpn+lSty&#10;kgLaSmsqtyCXPN0/ErCJHR3xcnqIq/AMAku4uSqvBmaUTqZgPZVzGGLc0VH+TTZiGqxl6qxtSVR3&#10;5dXm3Go0krWFmPqKwMEvmH4UX4xcajdinqEtCIdqfjTuo8FXvAERq/3Vgj6dPW4PubEtuRFxRv/H&#10;CaK2r17ZZ+d5ASQN5DvVwiAsc8fIo8Gfz56BmhEw1LTeEuYtQDewV3LLnXKTgxK9vFc64je+ZZKH&#10;moVd/755ppNEJufNx2cEWu0MZ9OFLbUZTqYqx2Q8aoQ9gCux8ophcn0jvJRkGYXjv1OMzJYnJxtj&#10;LaQ7QXaLeOVtAvFibUVemoUa6WblGQaURk1fzUW8ccDFYYHbti6yIh9f8QILT6rmn84BkUcybWmK&#10;xWiYo7ZsmAuOnZvGkYn5FCsuPhuDY3JLhCbC6bhnb/29s9iBN6SVHEWvzTdLkDBWThZSg+zjt7Gs&#10;yVVzqFIGrr5qMT0nQdX1h2Cb95i70rsq9PWalaUabYYPGeAU/Dv3szDTbS8gY9JzPq5xG3R7RYAL&#10;MTIgeb1BRVNcMAIeAg+8JN6TBnvL5ZtKyGzSFEPVkIrpKRT6xHpkyaZxQMQ5jzAy6FOaG1eqcfNx&#10;C80pjBwhtZInaSqWyVm5gT5o1Jxz5/7jf/FvuseOoHyXmjT78MABOtw+ulZfTGrNAWnkiShk/Fwf&#10;/0W/byiNJ2VFXZbFds8jb1pJL1Pgla4EvXr3DleHbT/m0dVg+wJfx80B+KNC0bQZTbCcwiZjquHj&#10;aymgM9Zb569eUaynaYxSZnUuqtC+LPqjKh1smgK1c6k6PHn2xK7jv8pe0ciYFM30FanAdMZm3PAV&#10;mEbfO7v54mXEg3XUDf6VdlDGd/h8Jk2WfInVzEFzHh1l1a2yoVNbNjHf6GI5QmZ8c+VXEtPfV9+e&#10;lTecplSBbj56xQyGaUltTvixHLZmZZiiiWiPPxdLay1Kw5WOBLhiaKRO09lWzat7O5Xe2wDE7mWn&#10;km/fMotBaYO3RcKuECA98pL7RW75sJ5zsSOWb+FGhMrqf+ZuQ6mdOu7H9bH1VlWSj1um0y0t4rV3&#10;dliWcKz6yLMXIg6r0rFtFQ7xtKwrN30YlnmuRqmsaJ1VK/p3zwMYs3quWamlu4p/+OqtX84udTLV&#10;HDyvjrnL8Q3FnBGocYfnNM8lKKaF1gDtHw9v3OihvAsjYhJlnpR7H+GVlF/U/5rGFbuwIAjOg7wN&#10;ZbYN73v8nzb8KjkYBmet9/AQrIeQj9iMSZy7yIgWVoRgHimfuECpgwoVJPoq9aq3UnFs7nKn1jRg&#10;8ZWPUq6SnVKAVFzkxAqUnQTXuCwVjruHCVKi96yYZMUtnqBu6EF9lkDCd1OoYCJSZQ3mWRjGkD18&#10;KnZZof6oRFgIc9enYouwc6XtMPuy2+sjNs5SD3O0t01O+0aX/eCnQmE6pNVnk4XIxtHGDbUVMpnr&#10;6VXqnMjRAn57XB/Hnld5MkILjKD55kvxhl0Bn+H6/nX+ZQ1kFOcMAye6C3mW7Di5zKPIwWc2JVjA&#10;xqgLcghQw4ODmz7FqW9pjFq7E2tHrtuH8jZ4tASdedsY3c2+jXGmUJDAF10gfb5xY1CkOArLC5fH&#10;gKR67wiCnPdBB9dvpHwqTqvtQ6fMCHPDDr56rd2c1sIxhdnTYyxQ5uNnVEDj6k6wvxzngIhnz4+Q&#10;ubhETh/rgQGYMKbuVaa+eo90GoIf7VcDkn5rrSdM4i7DU2g0xX3jfWJe6RlXEzqsGEMxvP808fkN&#10;TkBmDaXDXmiQ+6oupT319g1yLD/UmKNrLhhvJEVw0wMRq6ArvBfs1XWqlTiVTF6hkupJPEH0lVJM&#10;fJe6/Tx5bk8vMfT45aM751sZ9NDViovStKhqtjpA0QKinW8mUrhpE7mH1aPWXxmeTtwChi8+yDZZ&#10;RTV+Y00aJWSkg+sHkYqNeN5Atf62szEZg3bKxo5vXEVHdatWL5HTQ3pPt24zXJh7v/nhB2VjKDSC&#10;HNvp4PDQHmdDpHrK28i4yS2WfHhjp6i5sn1GpiyFw+EWSu7Rw7RVR2Iv6TwFCQwCkZIElNjqhX8Z&#10;C6t/qHHf0IEWW1J5FRM6RA7dq69E14SlUCAdq0Wi809/+pPgx04WkyeiOHxsOzpGQMm9lNbHl3Iv&#10;EZNqYBr9pfZBrq3u1ny525RzFWhlRZV0FpAbHw84+fOLFoDs3yqackEMK29vLe2WLgDHuCCG6tCr&#10;zj56+IRLPYcCCQ2dzqM4WpkAHhceMraaxjKEA7K4veG4n9mo3Hl71zGEq8NcsIr+aLpLM2NvbCtF&#10;wf0mW1za0JSNeEScbdNtb8ZVgyBE+IyZKVx98+7T7uX9cztCmuNHz46cso7Md29f37l5ff+yaBz7&#10;5e2NG9cktxTeeMcqfrSn2AqcJzEk1h97enjt8q3DK4bk3mMc3C+Xdy4eaGYWqOMU/4wLXpVa3uzZ&#10;o5d8GMexCPCLMOno9TGAwlldnI+nNnjjNO+WPwdbOLudX9S0U8CplH9t4Sn7NmtJ/szRtU78GCMG&#10;kItTxr6T2rhZAyaapbdNVv2Y5bf4GlUd51UnRnLv/v1yvBWiRChg+xcp1ykWMWi6GB2NZskgNRtK&#10;D5P8mQ4WlqhXWlq4lE6xBWjyoJaP6ISNrzgas0zHo0ePJ+N9OQyX795RuHzxqlIZNAO1MpC5VV8i&#10;ADs5JMIj0slYTmdPh80UJLY4eQAsBZ8tCSjIoDPU+W7piO70Fpc0k8olVLu9fViBLhrYSUmdEfno&#10;vByd2OljEf7I/0hmiY+s32JZ7vHxpkTZ+RiRZQRITvtzXIhk7greHp2xszYYqwrRAr2SOTP1GcYG&#10;czb40B1G/3CuXpp0Go14o7EKVWl6iEBUMZ6ETMBoImxN1qhB+nw+w8S0WIxi4KlKHFUh2dpFlLVj&#10;yHFh1bmrKSWNXLfYH1YOF85ThPJM9w5P51ITitTaBed2lVau5PZKd6xIYDmkjci4qYu5FgH+i8LO&#10;s1qj2u7jsU5A1P854Dhd3RtXpxTNtLgaSM+JU7F3OZNfO9v4oPi5vwaHo1lT0yqD51IBuKW8SNdE&#10;foOSYIb7trZZAIfLZBDfT6cKYAfUwzGRw2JFQDwGfOYYL0kzB2IxRY242wTOX9sq3kb4g4YM/5N/&#10;9pfWKyDKXXrU0TNNT68Cwk9KtCDi0dH0yoXrC2ReHb14+8YeE0S8lOlKv+KLRAe5KgfS8jlNKzAm&#10;SXedcRFbJw6rFIy5EvyUl/cbkRKTOU1q8+xHFWfqnYprc3dKnSXe8k7VgAaa753HXwV7mUeEg8lY&#10;+USLyTGquZwZquXtVJsJX6YyLFzNxFh0nQ0z3x7dKJ8W049ejVfnZl2MP8ZepAq6aFXybh3Cp5Sw&#10;WjVP7bA3rMLHSE2TflkIsouvNMtUdp4zCq4zcknFvobQ1VCunTeVu3GaA69MQhjJqPWX2x2hqkph&#10;7J7l88Urm/inRMmICzTKAaHFe6fUqLMI/X0NVNO+rO9FXm8ZT0bA+oLADPfagZFe+JQ701kWHkyi&#10;qa8K0GKAcA0rscifz6paO+GX4PlX7q7HnRDWnpmEXwmWJnFV2E0uYoWFBpEVdmB6rMorKw03pDFq&#10;OLvDMUSh7iCemkgMB1lsiJKllYZ28iBvjgVUlslQy8ayTF5rUKV8etOkCJj3aYqFYUbGp7exBb3T&#10;FGzhK7MJR4e+ZoUJIlgVQ5yrN9MAMD2B/VyaYMpdSjVOZ5LTzLbIc3pcDP00vzDnbxggRWVR/wLJ&#10;2HSnmCUjqOB1OeBjtgSuO+pyC20WC2QJrncMimSWZpC+FpWuxZM2CRLZ5QybEA4B7zwja2suvKTk&#10;iMbYIx5ifi2zZXgX030t3nVYjs5JBBj8LHcoFeXZafql1Dwtfku4JRjFLHYzkfXDZWpUqvK+eGzc&#10;rNu3bnuWIWGeer2xgcdutZtqXHtqpDg9/lSXkgTBLDPpSh5PDu7UNcnrRgp1zq30JjfFf6cjjkpu&#10;jS9eOv+WHXT/0wkAMaadONIRu5ikAhXRhQIYbnSsp1H+gUcbBt2X9ZA1n0Axy34MfsIM4pY64qXt&#10;81Q/VtT2e788fPDgMbeMIwLxCOKoaWnJLisnK7zkAemMTTM1FoO9QZjiqaJNO9xxKiao8HIwQYpt&#10;ruAFHpPVL+lB9ShOTpI5499etsPu3X9syOGaZo69fa4d7dErNiHy28gKCatqAjsB0mogsyKclZOJ&#10;8ocUbi5+zcjlh2QXzvsgmgq/3Lv/00+/ZN1HcS7KXAwomZNanQTxVAwaLqM0ItHIS5cUhEw326LN&#10;5XvNifgl0my1mJzyydiC5c5t/eEPf+73JaDSLElwtgzkmbNXLu97OnMHDmfk1ErJooysjQkKCKgn&#10;3YhSWB42RcWMqDIRKuIqIM/81V/99ZBXWzwctToUvK5UMgpHzkRUfmeelengBwQCIzyjtW4TtE6y&#10;hudFLMIVBsGQjpxgB7+N9eDBQyU9S4ZefKKe6tFDxVb+2xemRHpBdFzKBpwZdmLABw4P9ravYLLE&#10;BsOPOCW2xqKFCEvi40wJ1DgoHcMrpBmfPsZXHttkeofFcym2m9N0tPtiwIwk47AsyjQauvEnaog0&#10;8mUdTy41+rMpwo1IUSpAgv9hK49IoFIuRSnjf5dEek/3ebWiCm7QFH5RGafn4zY4kR/IqFquIm1b&#10;ww5iUeysBw8eWU6KyqrNOKkoTi5l9T6fFl/DHxvxv71LVyzLVZU3W7UQdBE4pbBicoOl6kU7KDh9&#10;hddvxYouNQtDMf3n1UbMBuTYmCb7hQ2BbLhtRUfPQRowl2ha1apLQNrOc9pYQXgHZy5fPdjcufL4&#10;JeLZ2wQ3Ujv4ePNQQzqaVBKGb2tutLMnXLq6f3h+i1l2Jl5yj/aCK9sU7D6+yPe3r9m4j56/efXu&#10;K5NxCZVB7KKP1knFPIMGIg3ybdJt5ljiWblJ+Z7xIQ3uRcKuUnkpYWTlILzmfJdJccKYJeAUI+DR&#10;Bgjr7Jw5HRXNwd09rEUzBy8Uo2Uc/znV7GkcOUfzqsgeQFbVex06xlWNhmRJLekkuJUjfZTD0iIc&#10;4aU66liNnDq7d8kGDvHsraV1eHDgglPj+k1YaVVJs2GDVyjSTNm5Oa+uEOT0+rUbM3HWzFRjaiKX&#10;moj/sngTPKeWhPRhPRYe1P4tSpblF7tXszrFBlcuC8E5bJ2bRAtH5xe66Y47AHnPuUObzMnxp5N3&#10;GIJWrLjQkToFD55L+BLyNbwywaKDfjogFgTmW9ZCvoz3rzjv0uPKJykLMK5GLrBc6LDTevyxCOMe&#10;BN6NLzpu8lSKjlAn2KK8r7N7/M7qQBbXa3q1o9E662uT7Qb5ZKwB/P3q5UuYAX/H2bEQO5MnST11&#10;wmV7EnmKQ9TGX4mjMO48ScxSHmMrL7mALUkewnGdiStMiyU1MK4vh+msZBqXINGSq5VvwIZ62CVb&#10;tW0rtkEGhe9Jy5XwJY4jpQ5HbuoRYs6aCHaaT65dNys65MYoIQkl5xXEQOGL5z2uPubqrqfpXLyI&#10;qTYq6xpSzoepq5Lza3E65LIEjH7TKSY9O/XM0+pGMeTNnYsgG/4VYMLJazS6mnmgu2TVjIKpcdhE&#10;21eope3QqKmdKL/yS3Q1ZkagJ/IR52iotvk//Wf/GLVnshDFiKHGUWi4HUYQGJD4I6P4K1WxXA2K&#10;ZhymTUA1H7lP53L92sFI1sySHe6Y3O1nyW7ljBWPDPJdh+aqWmbmjO1aSQa3YsX5Dm8eJk8L6uRE&#10;xfgspHY6H3zKImtax9UPaOWnquUi4Ud4zRBP2dCgjUu/KL/ztM93s5lomJXqr4t+tmLosvWjNZm8&#10;2LBFl3WejE1usU0zDWTQzNJeKwG/RDCVT00wEwNsRA8WDWwFIQsjZ31M5Goz6nWj4FlEaXW1hKez&#10;QKu5LH+OdbMHZSr8G9e55Tvhqvyu3FeR+tLOnuhhcjXjIybzVRQ0IVq8RjGVeu7YsUlOFdBXalZj&#10;0/zyqdtb1RQR4nEqhlEzKdMoy4ODpFKw+qUuAKOMtnFOJrxCsdHZCIN1WY+/quuWMsZkDDBukjsz&#10;5sPxC+0uSwvUQQVOZYWdzVdzVjllaz0WmjA0s9FQCv8rDKvwdDEofJCJLjauZnFaq55ooeBsLkEc&#10;p3xxkOr8g1yd/9EjjyApS2ruClaGZbYoLmUw+VX1iqq+JNJ0yFaG0KJyfbtilSf14vIeULRJwU2C&#10;rnmcssWyNGiHfVA1AIuPF9o9FfDxU23QlRw8U0vkMvwzi2kiT71dcKVG3VGEs4TTVW2MSZGG7R3I&#10;lgZIwl8ZsiFJLt6cEka+1KyDZEbF9kWBPjEudRFbdThFmcM0KE5oKpUd77vPCefOCWni9zeZAV3F&#10;dUukMlZXEGB9RSeHFuk5Lllre96ehZ1jNNV8L58z7EogV35oWRdP0fIf0U8DzvfilQq0V2rbX4ri&#10;iplPy5zcuHcawckKxosorTen3TB5UPA7/WMEfYUk5fejQ9LgwPvy35hR2CxnVFrL6RftiKi9oBbO&#10;R6+rwq9HQUbYoh4cmpxOoOMSThmxkqbKbfPD9NwImR7ZazmZiKBacVO5+aDm20FfxMKATVjVnp4k&#10;T0kzqPNoIr85olg9xfo+zmtQNQw534hZyMGdgVKdEnw+dL6VPlrNiq36ePw2iKdIcCzeso9IuK/+&#10;BgMl2gI8hZ1LU8kQ3L54PrPBWZKs1YIwuMUM1KSDq/3tmE/cs6Biyt9yTAOAhxjWHAhmUl8YicQV&#10;GwwnjVfh3lZdsk0995B3O7V4CWOoMud4DQwRijlVZxHKC35OzgwRv8xwhRbDHUl5j9+n7nyE9SfD&#10;nIPuEQAWeIM0AA6uHwpUwMlyGgYTwtfaYHwQ2afgdRwUYjOjWjx9q7DaUv0bgOrB/QfAY76dteL3&#10;lkFNG9dMj+vBmg6XtUjG+hzJuqRBMjWLTTpQE7NcdDF/cvSgCSzRghDx83HEGZiwi0lsFqJojzA4&#10;sRF0M8VjHIhhKY+Z6duwDxNyMLUIXbXrkTsaokGZGRvBlFUePYLX2bqyvm/t+RiDL9AlpnbUcVsC&#10;p9B3ycVGCFP2MUVE/mnjMBn+Ciqyko2/sM7S3aaKsrtHh9fvJ+F5Q3gjqylpI923qpY5RS8TZWLM&#10;LZvi/1pVDWy+CMCTJgigqaqD7f/wKfbImEovUC3AbhhrczhusfRXVWg57pIdgYmhGLPp3uScThc7&#10;wzTVIoK3CxVADixk1diA+9dv7u7ffP7m42PaA1Sna634/taENPIKUgI3Dq7yCeaZIjX5HNM76xlI&#10;oQypxXO4v/vdbWpgF8gMvHz7WXQilr3A51EwdPKF5sm0R9sEseUEbW5h9eqz8vLVW5kiV1NAkkzz&#10;htP8jEKR2rojuX3SquGSDeuA899Vqsf0LbrRgPcdB0U1y1kcNHDBasMbL9uy2DWGwePXf2+PinRV&#10;Fi4yrLDQ99xK6W6mfrpsWXtoK1yZKeXG5lBiOrSeibQZ/1XkbdXZ0K7ssySGFot7/OYwyliVKc0G&#10;VVuZQ8ToZtK/GTmBRWyuMdLb4/LMm3oKX68Oqq4GPPUqwgpUOjGn2drHnJBOScW600M21FjZmw04&#10;RXEOrsVV8HsRy6o4eKP39ztpwxKFLum/MaZzuPJ1IFu2rPcYgaoVMTNPW9oXJ9rSmeA5Reyp2KeT&#10;1Bq16DwWFiauSPFDu3sgzX6fn8CUpUI+MOhU0ERib7fmYuUzsUvT98YASjNboek8kL8CVg6jw+NA&#10;VlAWh/ASYrhYJEPuKGzzcfnaI7Y+BU5vlXWJrFbriDyG3GlAeYnFZJyGUG2gsmnFp/3eFTqh+sA+&#10;dZ6IFLA9qA7Znay0f9Im3J7JuXWKunqIcJ5dIaWRyLp8RKQP/xxdukiNmf/RW2ubDBhfJFYFewXj&#10;q3bdUHhSV7BUvK0WK5XH5F14lslK1T5kYrS4eSz28Kuns/SoVzfI2BCqNAclqayo+C3OakT0i4aU&#10;k8PhWbplQsqvWuvxSgoOquQ/oUPWb6grh4NFkwqxlzP+n/3zvxhW4dAMYzBP9UKeUK4P3GtRn1fT&#10;vZzLqfUsK431XnXyKTe0a48Ptzp/LyTCZdJ5rNSyTtipPPzaA7GzfOi5+X+dXtJzPIMkTRbkY60O&#10;PHxrFdJcErIUr7OnrbaBq7vllVsYgizJjhgL1QxEK8eS7yusfaQqrWkPaFNM8Oome80URdQTd3H1&#10;zNPwr/IKWmBxVFp5o3GU0ld+T2OTHxDJchy+1tLUb7Q7Bh1fOIFOS5JD1bJW1ZM/OoJm1W1EgJ4z&#10;beUBGrhBpFfNeomjebSO/MkzWKWVVTlnO3SzeqtUekjbHQlQELNo8v2SXfFL4OuYkrSkJ+ua1tls&#10;3jqsLfbaEttJXSAxyqVB0QjP1HenE3118McA1H2VCR8RlpIeI7/X5A36O8ZiZR7LDi5Odu71rOYg&#10;cKiN3V8CJ3pJ/Xpn6gc8LpSq3D9XrCKiiRtXDqqQqsRP+RPwSh7DUpQvNG2UVi/50Bp/WNHXsP/C&#10;pUbbrc3se+KTIKJJJZXIZu5BUyVnJungPKgKsGmpWYT/epcpWyWDy3FfyY11JlWvn/mIE7h0DhpM&#10;mqpTxhO0U8VCLcncUiMTrzQiWVHtdM5ZlD+rDYIlpKk4pCmvbn4oaUXoU61TyFtkOTn0kqjDeS1C&#10;WsqFY9pMh9m3RidmWLPc18Qzzf4Km3sBQeu9y55FgilMQQp+tQ3uoI1bONHy5DDrgNHwuR/OoRRr&#10;Vngacs2KSo7caOdrhFBs2O7cuMXkLnwqm3raynYOkuLtAbyn+ewHbqUBQSCMWhYD81t188PSOcPv&#10;jA85xZRe45XpaWYTy3G7iRa5fDGS5AcEhtIizq/Wj3LMaW8VHybkKSPgs9jfcRSI0SMIXWJAR71j&#10;28tgw4xp9N0puYo8Qwj71ataT04p85SnVQTPJeKL4fdHehqC++pE0fSm95KaEwN/oC+yDkJpwb0X&#10;seTxl6ic8+VsykjesvpdWOmDvRW8DWEyrD0Td4LgRK0hFkpDzOZM9UswxFiAgVbaIxnVzfMSGi4t&#10;HT3CwaMxndhGdmUK+ornOZvLHnY6Nj7RxFcA2afURGklLdOQ9N9hpgGYW/yLo2hY5pCugnH2aDcQ&#10;2y0UsG5R/uvM80Txx6ZFw5zUwXJrSfvF0NcDgL1mPrdjijEYuIDmSkrc7l+9yd2732GmTWZ7J2E1&#10;3PR8BZ5lE+DV6HYE5UzZNPFQz5kcogXgrA5FrvN1blTyTdNSZixqxYE5eQmwZ83qvqoDSZyg6GEL&#10;fbF0K76f7hnFX1PD6WG5hoZ/lRouHaQFcrFd0yY1KcXIjcO4i91zYccCkyGUiRKhjYMrLZiQySTw&#10;4xxajSbLmBDY5Sx6zpu3bi2BNQPOlkZMmkqksXKxHOPgfT4ReBgKC8cTJXw3QoUuuHpPTQ8wgVA5&#10;Fr8ZdAkwL7hKLAE8IRyi8oi0KTv08MEj702rbHdPzsqG8rmpIMSHbAWOKFNObZHFRFDjY+biFPUN&#10;/p1vOmIDi4jv9RaAYXn29JlbTwkQVXV028OYhyVh9AbWLfQ2LIDW8RkqUxT2VPNGGXljU/52EY7c&#10;kZDm4MbtS9dvPn317snzIzPqBP70/hjvDLEdFMtbu3P7EKP2b8klvyI6mvQxp4C7PPBPm5xhP7i6&#10;e/uAPt7OL49ePH/9HhthX3EpHQBsfsdg6tg9gqU1IyxCO+PTF5NNcVbiY5teXipp6oFraRJRAhNk&#10;4HOLp3NZu/RTOZ9KqOObjc+3BsGYePTZKY653GY/pDAQBb1VutoW25fDSUNj+8TwuE7dV1nXrHRt&#10;XoZI1nIeEZqsiutPBPFJ2M8sxKea5gdxlsbLXT5PUAVyu7rNYZ4zcUGQg4WMNnq1bW4vqvD0nHFL&#10;cv4erZTvRR2upjk7NyZ0e7kMeEo1BlzMNEAPs8wD6p/RaDHwY+Sm4BOuW/7QwegsGq5aipqyYoq2&#10;ZML5OkQztCGbepjqbqd0BaATHa6orArCBDDCrmZAC0MGUHQzznRn5XgCrp9283JU1pdrTuvFxsGi&#10;mEClOAFlaSXTIn6Pq7HYVpWyAJSH4Ofvq+/8+IkqLadOldkGr+eV59WYSmu+yoWy2aN2O5nYXj9F&#10;dyn92ijpfNQ4fkp98l4GtvY5IYkLYrbp4hgnQlQFS7yVpLrJZXR6hjJ8S8t4PBP+kkVSctW/wD1F&#10;alNF7o5CnFc19/RKXsy3TpM2eF5iLsWKIdreEa9mjZhEs2WpkDeUlnB+VZLtIVSg+K8kiQwhr2Fy&#10;g28dO1BZ5lwfoMuXL/gv0JuUgDvVpaxGZZu8DspJZw8OLn/8/MY//VLtEm1jJ7/4FHtOKKfEzJrl&#10;4sGTORqkxcgEQDVZDrG5HI4AU1APabdqDGqSN/Dn/+i/869XrzMtUafjgtc16J5qrEnQkbSX/ZDC&#10;5ugg5fhOyxRz6K+reLGfR4WaEzECRPXeZss4otYDj8H2cBHTUAkvin+8+V3kh3H78OnfPXzw+K/+&#10;+o98CAuUVbU9QUfwOaPqA+plqV7iGCMuFzDQIo8vhfiaG44oLYp3fNxCbUgY5yOCXvUDk2kpU6EZ&#10;7b52tK2eIKaBjSfwKRPSsggUCpX3C2Z9ZSpb/rUbmzL2hLxEF2Vp4HzeNQUpgeK2izcuZxdRGjkb&#10;2d89rhB/MgCTypgQxZtGLhOBkvQhpgQd0sr6kYKM1VpnvWtaXw9dbc/r3bzRzs91mn2tCcZcKiZJ&#10;5VlTOp9eXinOtpDTcTHf4r5MxG3bKrbzoQZkEb4jQuQrfXL5durcW/rLpD8v7SF/c9wGjgs3Giyz&#10;FI8RycXBXNSetr2NyV102gethlz0+8dkl09YCMjExtaDye1gq2EfYV8olKcnALNvtbhI4E150gat&#10;dnOZnriqFe6D6PMqpLmxcEuYLMyp2BK2dKxby0UX49BP+mIdMMVyTIKnWJPFlZIyxnKYDRwfctZt&#10;aVgP7rnABfb4UPsWfT00abHUQi+mYWjcCwy3IQCEvkzl7vrBesnEYw4EzOT/jQ9KVwAySsSQll0I&#10;wpJ4GkJN/YimIhDHumIJTPcE99gsrKEKhxjtweGQsGWKGh6MJspagbJyDjL7KwJn7Z2jjr1Opvrl&#10;JdYeDLb6nOlW/iVJdCuEn+oX6SJP4/p+nl4fzZP0yBBHCpVbhKfyxNUqVGGg9CKzry3VTUrth/WH&#10;GbMvxni72DV2p7kQD1TDN1HNolUwLguM9PM0CmrHuW1rhmyZe6iwWH5jqreH2oRrWjxWmDr88jmc&#10;kMHECclVLxeqePvi9qgsBD2yBoP4ExqOI2QluDIO/kSq1VwNcega0+8hOcEshmHUWqGmPQOjrCKu&#10;ARY6Koo3wu1cbZ/fbqnVDWnyIRa4wEGjbiuojOJU7ZfmPVNLRwu7+GqUWMtuqQD4+MWLuWjQzZhj&#10;vKUpaHEDCW+z/cPpmpRthxNncaLRcruutrJwVvuEKzXmmvZc8sD6YDxz+Hyna9itWwbcFb1xnO+6&#10;DUzXeUv+CIE55kOytqUjZvk1ZrNPyTBUP+r6PvMv/vIf85JNgVRU9NqREzCsYZ80QM/pa/mOARc8&#10;uFW2HaKUNNO3b2ptypqVzzxxrwVs8KlBOo2YrcRQl4qZjDqL7V11Z9eI5pNSez2dFWNkNMQtnrwx&#10;2bpopjDH/uqv/ujp3ZL5decgG2agl13clk949PiJPIPX05NVrWthA8iD3liYvStiJLqxmeWDQwLE&#10;vjUZsA05+Yboyv6VBWS4SzurOGgsjFWNCJvSzjSVjr+XDFRKBrPsFXhQYc4rstPnYMxhmPNxuiSr&#10;WjmmPVM3FSk0gVGQ9tDJjPCs5A/ueZUYsRKG9MnjJ25Y2Y9ATjVbXOW96R42Ap/8m5SyBOGfPnvj&#10;uDXc2RqnOiaWVIPPPc2BvP/k94hels3Dh4+dIdAGKzaG3XT4nUD98+07yZcbKwnJtLamGfm09hss&#10;7ONn7+UMya6AVFd9/6gzlHabqq13IMe22CRniG0FJmK3KgXBdTzL5xDmVRBixapcWviOE81x47LL&#10;dE/CgWefYy3QLQTOduExvqvSYUjLL45eDbCVAJpS82s3bm1duvrTw6dHb9+ZGx4Cu3n1stZI5wUl&#10;+1d3bt7Y//j1zM/3HtmjEjVHFUYNc21AN26h275+efvqpTDhnx89e/LiLa/5BtjO7tXzaueiWJkV&#10;def2hSMMAyDHshKkXTkJSaZ6X9YGMVqUpWItJSC0d4llq+4F+VA93G7NBEe8m0sndlhxbKebBRBy&#10;WKAWnDZRwSn3zP4frZbOejuXteSFFDwHLYXRhPHXf7l0SVYRuXCc4IrKLMrw9YpUGWY48t07dx24&#10;ZkrAPFT5zGC9nst1RGkZM9VK42t4Ga8shYzF0/7VKtqizrtacuXHh3lGlBg6FjBLxM3gT5q/5pJl&#10;tL5C5W0SoK3EFCeuyv7xCIphIpXtOqnrf2WQ2E/OtoFanWGI6tFxTrEaRnbu3LWrxOJXbxMZxVCe&#10;wfJy3lwtAUsCUauTPUjxa+pba1eyezM4bcw2XbrSeXSyXkXUnKi0ktNYMiMlBsMHh6VWU8E8JojC&#10;wJR9hT6brlGOcZPMgtBmcrAB09OQNgXCRCorJbhQv+nqqEuAhzWMUyd0KZ6p2lldU75KXUnyb2vU&#10;Uw6gcH5p5KaKbkfY9bRil0mJwCKNP1lZqUQbZLdzoKLWkjlq26qM1W02MGQSznurqfTi4CxMZHJd&#10;nTHjaVenl3Zi6AllFOnxfJPQ/884tIUx7BnnRNAyAQLPWaGsGGMhn07M0iOCg7R1T75IUh0eXtu7&#10;7PG3bt66evv29Ru3OK689DMCmMMb+pIANT6IXpB5D25cEcPI+miIKKTZ38dLLKO2dV6jyy2vv2FD&#10;XsEvSK1tuis77h1PZ69fd15wUVTdCIQEddxdt9p/N//H/+wf2I2gKH6tMRWKFb/yIX7Vxp10du7R&#10;uBTFiPaDsV7UhSXENO71FAxMfedCgvlpi3E0yBD9kDwV02u/lUCaziHIEtAXDiY3rsKgmNznBAOV&#10;0E28wS1d8Hjaw2+yC4GLGdDpeca5OdUUrvRlaeyEzFW66slt2oAK7mAimQPMG5WV1V0YCRvhAawz&#10;fuxs0Ryg8LdBviWGVhBfiC+mH27iImJNIVdVEyUKhj82eRWrp2LWFBJHhCFsY1Vm/eqalzQk6jWN&#10;viMwJjobAnyqdTZ9+gAzFVD+Wu9utQUIDyEyP1sKdVIQ0SJnb3uiIodWaXnJyS04Jet5Utqnkpj3&#10;bmFlKrw+j3D66aYHOlWDkeYnyebL0b6Y68MC75rjhcY066GmnHG4tonOuUIAxWSuGAtHY97D/v7c&#10;RqcFJkOJGpUVAUt70fMmJpweCPsuXPnWBAzOAHR2X44EI1w43dHWvilrDD0ZRq0rcLhLyg+YMdSR&#10;gIfiltq2FLpMRddpg3IPHg33Pf/1RdO61EtKKKubalSHclZM6tO8qdQw13z4gX5p9grap2DaUAzg&#10;3alflmyEIhYddhZCd7uySdMTr3oGX8VLErWf6jFK6+LSrv2y5NGSTxjXJ1PIudVsxk5xk5xgy2ti&#10;pzNoNXCROeBabkvGAIl//L8kvBatv1z20OFOnd3c2ZU9a78wW5X6QDYmWvDppZgiGpU4GKqCxu/1&#10;oPC8aw0sbHsWZtKrg7+VX7aVIkZOoaTJTFSgnP7iEOXkcZ4nHGrRTInR6Slus1shU6zVLotOPXq+&#10;AwQ0yz7RD3la0zS2RFtlCe2U4uQS49NxiWeRNYJl9uVT/WPs0A4fISZM7bLrAxvv5l0onXOCDAl7&#10;7AZsq0lUIwfUR28yQhUxx14YYT6LuRU4SkeZrOHXcfLM9nK159wrwlEek9UK6Yi1zv5MtV6cRo77&#10;lEUV54+g05754jEsPzJ2ohNXGParPKChMHdTxF8PsmWd2IUp8ah3m/hhuUGMVaMX4BpguFK17j8g&#10;Rk+h588UCdGbttr999mzp3x0bpnLLhLj4lu6gSmDaXJHob5kTgXKHyi+bFZ4uHcZaWsqRL9Viz9Z&#10;L88yTXJV8pydwJuFKWuGilqt4Cz14cXVu20aCNjdheg+sPAYA3qigRXKrjBVZUCEnPjGmNlZN8vG&#10;pzCMDgbfBAn0JxkaT4lZ8x8l46JyoLIBnp7jzlKyo8776cikBa0sIvrlxUVp80v/dF44a1beYCoc&#10;VH/hQz2N1lVlLYaYiLTeYrUrD17Z1KRjstN6sRUjWfNW/9qt7tyfViJ1DpSVdq6zgan3PQkw+9Fe&#10;X32QOxwT2BzRdm9PEP9tSRV3Dsmix+FuBqTXIKhWxT7dKyPrTqvBkNf6C53KjbD0niuxO0oq23H5&#10;pna/aiULA1I+qG0DPpA8vTtc/zKv/jgMMeCINrJFfabQ8f340ZOqHq4JuXdqDz/arBU0VDjeRTAA&#10;1/wWXNW2r5zAsDOK6Mx+MgYjlOImLZLlIYzVKmMwEidlDwAmFqRqH7O31oxVGCNU5FEyMMduYX8D&#10;7Z3njzEdU5hXhO+RmciDm7cv7l0TirzQX/IVGuHxzsWtWzeuX9rm33zUmEB4A+bmSH+lgf6e4aCl&#10;fo3pD20emqjddG1v67ubV03345dvX7x5T8Pn2t5uaqdowqbNd2K+yvZuOcXAX5MluMjJNMywUuN/&#10;Res4QvC5euCw/IqViK5ixMl75oydFMpzPmVOs2+9ekClCou9M5BTp9o6nStunpaRVmaJmml4EMcs&#10;h66Eg/BmijGilniLX65CjoZxek9bUYHL8XXyU6P+DjF7aqtUNTD7RFNCMAsA5jWzawKvWbDkZ+ac&#10;igJXf4mASBNXRf+4c1ZYQGrzgxvSG4fMbO3RuTpSgkXhbWS7ypZMfv2iZbZwB8yARSYfta04q0xr&#10;fKQpt5u+ouEBoqP3nyeq0YWCLQIxC2wY5xySaLEQKU+dKk/ufQy3Fmp1R4av/iGeek6ZkoGLkZVQ&#10;R+nuOBQGNtmDcdXM15B0skgLu3Z7BtcinyxNX1G/5iTysuGKxOHxM+s44k8iogiEy1MaQmnwbau6&#10;BGmNPYzCqHdUX7RwQ1M8qmOLTbJwz1OSiwJl3lG1xx+VfrASKQGUSM9jSSfTkHJ++SFQBmh4WNGo&#10;ra7qrFW1MbByYr+FpqP+NUmhbjLZHKjq1nluV8RdFC93mL0ok89NVofISyEOyvNCpIV9xYIrFbN9&#10;/RqXozaVek7+8MNdq1JEplcTA6lTpTaVXJKD+lVyksvDRHCBP3zljRP5VISDv8DVbMyIJggGFTSB&#10;gzS8cXQLQiVbuMbarIjy3h2//PxR6+QIH9H6clWYC3fC1GiuJXLrG9PMwYIvwhnkAhdo/y/++X+p&#10;RdYU8hGnADGsKbntmdc5OIcNZZQ7iiV+2pmFdLNwhyWVrGc5k18P2ulZSfViUv9xecc0+6sNsyCE&#10;FAem5WVY+wDMEzuG3vWbifyMPLLqiFXk8iG9jLZgZV5ehovGJ1lofZnBWXMlS+bUBLSzn9UghUqm&#10;DpvzEtc5JasSGrOMoq6jHBAHmxDYomCd4zcEcubUutMlej0JwSh7E9AvB75NGHQwVS5x/VfaZzyM&#10;PGnHTJh6jP6Im9MiYOK6heu0jCdkLxU0ec7WXBCsSR4HZeV8k2uY3MsKexbxqdzCBFHjoBiW+Elu&#10;idHpHBo3uj0/TzQcidKs1nLnbx2mc9yrL2G7km1YlTAlQyeBkPbf9HfQbimbydQyjrO3nQYjqHdK&#10;SI17NlFNkqC1Hr8SBc4Zuepi6zOyLYPEp1HLSA6ot88xK3XrGHstLPWABQYEICXQecymuLqUtPNO&#10;ua9TyDSMs+CN4dC3BZesanUIQ9+a2G+Ky0fkurU0YjgZ+47Vrx4huuXImbsH1+mvYVbNuF0dB7f3&#10;NVnVoM3zDiWtaNynOF26woyPEKfyrx1ZYLuue56gRv1SjMRTmv5436XCPndUYF44bhC3IiJm+OQt&#10;21XGb+E98W12clCYNlPfMh5qj2jb68ut/1ojtLhkE4tNvUl3m2jsBEKBdpM4rb2IhTF58BiVM61D&#10;aMsHqiTmV2rQxMjzxviQo4K16IgtrdN+O31SfJLZa+6kXkaKcGbpdv3sSu8VHS2NuMVaDPQqw/Cu&#10;iZiWMsU8U79k5JvPBCeqyGxdn27jbMscJZRDVVK2yAu4h9+QeVk1E6sqacJJP0/EUn4mCt8Y+3QO&#10;ru1zSU33qlX2W6s0+pO8/er2UNKgcL4SvZHJno3TjQTQzrZaif7FjQlpbrW0lvxppWHXLBRXcWim&#10;a3Xmbk7NeWNWNBLLKN76wRUWeWPwwpDpUUMpOxTB4/RQxGKP8mTHWoTuzbjZs6zKGFtGLBRgIpye&#10;zrxMNk430hZ80ElZyixfX/P/pkKwVp5LtXOM7VCLZ5u7pealpjdRO1bskb2dtRHXdPbVIILF3kEP&#10;wH9yKZO89Tfk7L/jf5bNHglOVqYmWhO7Dr9uinIql6cK1VAvvCx6VQruNI7rwh7xYxqDJr9LwO3S&#10;peKEoqKl1QHmiuZN92vYUB5gk3HhGdd8fbh8tUYpmRaNewCvbzU29N/R0LMgxwKn1J9W2KlartBF&#10;qfc0P617Caf0ihitPMwcjhOo/P91ZYb1mpWuL+co8sxNFkWsRitLC8ExyMNLhmFarEx1itDW53+T&#10;wxnhxlNW4RwCla8Mgr4IpdEUrQLPNedsq34F26Pa2l4eMesOa5c1a6OJuC2c45WO5GbKE3xEd4V1&#10;6XOnyKieRTPIdb2QxSuIr5izLswL7zODTo1g7K9f6lU1Xe3c7CrYmK0XbhxKhSCkx84UCiym62Bh&#10;rava406ZwIJLhgg6vYbq0HoCX2/vz3IKXBjbO8yccGULxdyJ/mJmz9Gp4lLHWQ04z+9euf/s5dMX&#10;ry343LLNs/TOttUhnHw4c/KRY/QZnYkiGfj/DPLKORFd22qqPQhVOKf3ts/evVGTmEfPX1MawJm7&#10;cfXyzhay09mLW5TlEA1kOc5z6KclzhDWKPuVfhQfyvlflF1yW9B8bC/7w0ts8NkpcSkHo1meZLUc&#10;v7rF09pumN/GaixAVcFT3BoW7Mv4L5px8UaIVYvTBDWzHJOp9KpYrmTJ1LhWY2xwaEzXYSk+t+Bz&#10;XJToUlNXbIRZIvccyjNFj15Qqnz6r3vldMH4gKJmqmYZV5ha948o1kr5t4rU3x3H0Old8TMjKURi&#10;LaVhH0iACzbYmCKHSus4DyweIqVcSj3ZxoVvt5xSN8eFMA7sWDSnM2RUyLSSf9h498lTbJkLpbQ8&#10;lPEnQ7SYe4CLAZlxm9YQNcPZsg0il4uvxhTPoTN2ZXjXzPJKthQ9jsVbYUBV3JPPGcb10KejXpWt&#10;HXueTRzwvaMkoD9C6mo1I6casX/8yVM00xttY8fbCrdG+T0+vQ3IEPmrK+TqzJm9ENLBtfPH5tTN&#10;3wh7WoVkAznV2rJCgCo+mn1NGnd3IHWrl4vbmfYstXZkPifEa/WtGniLQogy0RP7WbKFU1Pde5PJ&#10;dNCXQgqVFsFR70/Tf+Xr/tW9ukNfgsUTMZafIaItT7KtOI2KoGnUBlJLz6tXsYsdW4ji8vb12/PQ&#10;/urb74WZflNc37Hc/Qj4cVOEQ37PcwG0oo849vmncizcHTveLa0f3A8fM+24WDAlNKBtRsvbh7I3&#10;HmwOSN65A28c0NzXqpT/1//y31r4rhm0mqOWySnPLoseMKLyAXjh3qEvloJRbubGo5pcij5fCrYC&#10;BtimBQ6Zj+pZ6y+W25Op+rV+0aQOkFN9Xlyg6ZHscIMiDH9mE9XBykbLur5/VUhTce4c6t4SyQqU&#10;LNm2t3vr9i0BYmFxGPoQ4jYoRyewWW+mDERrfhqb5A4W116JYFDCYVyf2V2rFCEnb0KhXpxFXgkZ&#10;HKcRlLTU/LIrTtbYes3LGe9/SimWpFinctBc7kweR1qrHI7TPirZn/yDNkozsOKvKXOvCLF/zIm4&#10;8mCjLhXtyj1GWV6H+dDoOx0ioBfujzkZ8HhdYbJnOfTjlziQBoitfapnMaqWHlvuFqzsIsYRnTNE&#10;4QQjT2ME7NnZ0i2CeW8+h11rmurZYt3MAP76VeHLstqxPCPyBl7C1Uz+mNcalySLMbJj0TlalPRh&#10;j8hOraoM9x38cZE3H699ARYt2PlhIs8NFxnHKh+dGSpBwciqDfi1ysXxvODSNZWLsZOMmPzDBB5e&#10;z/pPYqoBXxaqTOspG77Ip+zmFKicAihT/jGHd/6o6y/x1vxOpMdtpKMrghwPVT0l2Yzij4lyJ/Ti&#10;DDZK3VAnYne0JalFhUKF+kk8genR689WbzWg04ITaB0xbABLa7q3ZJW+Ou3XUIR6jjH1WSs5slyf&#10;X4lJ8e9nu+MZSqOVLM+ejo1eiL75Wu2Y5uyL3lAQnmMmoSFRcypEPlIBhb0WWMHABEOuUm5nos2O&#10;3il3WhlziVkesytGyRv+/cQ/HVrZ60asquvZSmWQ5rZb5PZSRX/IA9P+LzLDaPj6a7G0EZ5SpZX7&#10;nfHvmacA3jFWA6g1776meQtuRrkLHyQ5I6QxLzhX799HefLs2DsOrxFEVlFQrfBknJJGGCbqJ8tl&#10;GQVWYCDAUoFTTF58aEkbkwKn7v1UH6IjcCL/lcfzwyARNblbUY1JGVe4k9UFbU+/m4C38GzFdR7N&#10;Pa/DL47ErJyxAfHrVvRYCKTV5yRLh4TIzU2H0NdUzgRmEKzhqLkTL5M1hQpbqOPmBgQwj5HWpujR&#10;I/tTlgZd9vKVtZYsBAahUKQvFpi15z9Na9pBgrqtmsl+9BHCxTWnjlUbpC05uilupBqJij5zwnyu&#10;h1p5Az9Hd4ubQbOoKGOt3qhHJfwluFoEQh4bMlJKebmzHmTRC/1cH+7RI07sTmvA1aVupGOnBVAl&#10;UQktjiRMg58Cb2nGycsm02PAFoDiDpcyW/zSCS2YHBtQzqRcxLQ8Xtt/6ZIPKgzXy9TYg2PzWwPm&#10;OLvfSZIjtLq/m1K3qoOHexO/OQoXJDXgVLGKn7GHMteSJ/EU6ttTn6baKFeYtBZPNLAEteK/LIL3&#10;oCHJSEyL1UregxSIWLYeGknHCCM8CEKFDT6titazm25jJNGqk3HsVk9VtEchd7QcJrM8TqfLhYJY&#10;M1U/T43yBCERcvwy16lHFT5Vu2gwO8cXrVZvkym0qJTuS0RfKzOvNEQy8+jRPOBMR+zX3NKRDk/h&#10;0QE0oUv3MH0MTb49XbXVgI4iChIfl+gOX7r6WF8aBDylLDx4hStXsGOYA2JlL4hEfju79d6OobGx&#10;eZGXTO2wpiV8A70gybIdH1/aOnPn8DL27KMXrx6/eAVtvSl/Auk7fxY3Wvanw26JoIx/LxZ3QNZ0&#10;b+SGgwbKHmAnvlxWzdxLrk1slj89ZOkq4Oe8mJ5v1BLDVcPX7Hin2IKfIqCF4hXSJMu7CLrDYkxa&#10;SgIzCsNbUb29Fld0sIlJcXyxL/zC8LpJMcmYkQE0R9vXzUQQTcAmJ5mR9hr3V1rmtGFi+7GdG08Y&#10;O+jQu6gRMl+mxA/L+XH6SPxGVt/ZNmnursW/lntnfytnWnNG+pq2nLUEyOdMnCDmgufNgw8M1emy&#10;sBmCwXB56ny8cQyGxnb2/eczqr2qpUlRjtu9PWpMI0bh9J+tEbLskUN/VHdctOsLwmEoYyHt0vAu&#10;gzjkAttlOUK/GtLcpsY2+KmVPJFW3DNfeVzTKXLFbL5WEF4qbEqMx/0LnFoWctViDO4T+6CEHWL/&#10;AA05zwQwIQ6VAKA7hjjMTQ1PsKRu+g0zRAlsBUkP4EXT2qBGva7oK7RwWVThrYdd7lnnAgnmjox0&#10;x/3sQW2gzgg3FoCe+NV0zgQuyHQZCt/8sXBSO9LA6mqRY6V47HzBiTzTtWu4u2reGI13jiCpmBs3&#10;hDg7uF6IcixBne29svgdEg0M4jADufq5updoVW47ShiEsxgGc57ghhauHdRpb/g90RMCZUQ4XJBC&#10;8jR6+VAD7y8SAITFi2rUsxWydIqC7d7b/JJVthsPlobr9GMf/s2xGr8ZbuepSPt//6/+XaObpYxn&#10;VRO6nIlPFHtTfR07Hh0i9Lc2MqP/7NhW/3pwHSIfaqX8YDoWD0eluZmoPZaCgNCo+mH0fKeu+DhJ&#10;ZgGJWnO0Lp5ubtkJOC3dJ9oe0l6E+A8PrqmXBiMKzqBCTlhzdvfurb/3D/7s1p1Do489eKC4bw9p&#10;5OutW4c3dcy6CvA7+fHH77//Hk96327VIhzCNNhhe2ltnnjrw0xNQ738DybAe9Ug4wcX8w+kUZ2J&#10;P/EyA6UCkKqgaPdWvZoIyWC6EVoYoEEmhgo5ob2vujS3+krgTrlxW8PbF+nW0qy1DixknMJhkQ2B&#10;caR1puZ21QTnaPpngVzOYPLV/i9Ad9pRF2CE2uJS4yVXjsZrMYziT5/oHcPNGHLGNHkdA8twnKD5&#10;1+VtpAwt+IkEPs1dRXIaTL2kxxjfzrAZm6Jgr5yk1iC98x/vWsTAPuvde6R2X9DNKUWJ6OATj2jl&#10;HB2ZebNPSt+nDajcpJsFapKaahvGkI/khpficPjWwrCXCQglHd0zj88ue/0Ueg1zPeB8ERWSQuaZ&#10;VQ3c7GzfuXOnvg32XA8VJXJy9B2cBR5xafoUcuPOXRDX8OhyUCZ5Um6ND+izuniOY9zZuZ2UBphv&#10;xivnMlVWJaRondW+X7+eaGUjWbv0amwYtuDV0nq06VggUhlJ7Q3ek8rTSuibGmOGNOT30zL5vNYn&#10;Nw5p8mCZh3Zj8/AbrC5lLdxWBJmyzksJjcocZmYV/2VTJxdXbNPWpg/egMTlHdS8bkeWx42DG+3W&#10;BP2OC/amubKHY96XAfWYNRqP+1Fitjx7uewLi7pWTmkSwzkjYwGyneODd6kJsH150npczslh14fk&#10;pYG+aTHQVMJAWVVtuZhVOoaJmF+LTb27JbGKfwr2xtefFFYe3iwAJGzWIx0Vz+reVuvVIaMFaFkJ&#10;PsV1lniL9b9qPLqZ0k1tmaUX556RLko7iMB1LUiLrLu3yllCgzaZvJhsxfaXLy10bap6CqoXruYK&#10;lUWXJpkMQE5zR5clPXX5MuwXb9+5y4oaqeXrxIkdYdA2xaC2C7KoJW6l85msAb7zgcLMVyWup55Q&#10;x0gZN3+28FQ3DWh73p5CAuh8nR72LZgRJve5CZENvjjlkaKFznIKxUbba77/4Qfn8Uhsoc42oXHN&#10;h1C0HJfBBVOwXjpLHnlklFQ/F2u57PDpw+YTgRil+wLXBaCN4oEzZRFgWKVVajUnSNGR8bZ3DJFf&#10;ApRz5wKluODVKJtz45+sKmZIsdCVche56HUNWs819etVB68W487SWern2ZfVUWrVUVRn9W3DU2tV&#10;Y+ExWSStxgURIFVbH9mDpFulpLUHXVrzaQ/gL63MnrzClJogm+UvMiATSBSrYA++UYD01uMacvUn&#10;L54rKmMczrlPK9wPw92KjbOUJ4e9U23D4v+USZ4iE/Eec2cOunPh07nWs83Y4uLA4Ztd2HZv1tHY&#10;4ZK5KzK0a6yu1vPktEYU1apK/UIYg/BmjIbUXGW/xUrDgv0X90qzLDG3EbuOmZwq/akQyDk0xl/3&#10;NPWFaN+uz5op8lwycyHWw91diuF5C6Mola58uo5VSrC0Lu2vVqxNERNhqjqV1nB7Z/LONRPD0w58&#10;UREscpvpi2phcKac5trBDSHNg2dHmjxJiDg7P314d3ANLRIBjVPw/s/+8MP1W98df/i6s7eP0fb0&#10;+StPzE8fBTymrA14eXtDSGMZHB1/0GuGAPyt69fOBt18lKUZ5K3I1e6r7pfhunx1VlzaX1asXDRb&#10;5i5fvGhkPK6VpyrPiq010C6KV5UYi34clBkaxfIzqpUl1FdvZxv80i8vWNuBCBPznwoteKNXhOJ3&#10;Yo7S0mAl9t0YpVLKvrzGclw/GyLqLLan6auscLxaUzCMNbv1IjTHBJksh0ipFXxRbSQuxRhckdgg&#10;KSXwHR9T+JEZNHeNmtqVIdt7m3PBYy70asLvOhE7sPywkg9z0OQRxQ+fPIYZj5szRe4VwcKUh6/o&#10;guNqllyKXaSC9OPXY/VSSFbnziKe8a8rh57aUWv48pWrXlmfhxaapO6owtbgOU/F6A0jPdafQeu8&#10;77gPbcm/m1LnZZQGRapOtWOLLz+ijpPfCVkOf1mqsrAbOz/OW5ca+ktisCOoE9q1cIxB/6NyOKcm&#10;BK00VEIJarp0F41VIzblpnlQidRt12llyhKWaTW/qtF8jlPPInE8nh6X05wdUjCAqZbu8aOXoN3V&#10;fcVFMAh98LBndy2KV0fPnXU4Lg5n36yg+2Jj6qKnlesU3LPfNw5hfTAI5LH8zatXd+7cPrC9/OCk&#10;VQ4mwuntQotNLiWqv2dUFU9gECyEf/WmbXKRo7JigsE9CtA0DHDYJaaSxtiQ+v3MCTSgIneDCuPx&#10;FCPjmrDHKHGEz1WfE+m040KcIJJJTWK1gBhnvZbS04cXcNKSCm5vGkWA86aOmM3/5F/+23M2L9eX&#10;1OmgWJWuVGY28jgdniN6FMN+/MsYI2u+xxnOb7JEFrLoNd5YgD7Wf/IrCQX6/eB2IfGTbw3fzEjt&#10;UB8uPV1GzFkZSDuC5ueMIIsgmFFtv3Pr9sHt24ca6w2j7b1gRgs17pa25lruajguHBMl8Z0GYXQk&#10;n63+vo6QdcadhkWZy2WjB4bvfG2LTlWAh6rqINsRWr12I996zt2g4pW+DJ1aiKjDfkpZltztSsdH&#10;ZBpqTa1mxm2acqxaQYWPFk1PgF7tY+n4SGKDeDakI+1n4MyE2I84wXK2qtwarduJygZFmMn7NTVs&#10;0w5ff0zSiJmsAuU24Jpu/3HiSITV4nD4u+7ERQAwtZppueSO5luPTig78XfemJubsoeu5BgbMk5u&#10;UKBFBrqzOPe3VoDJqkyFN/pWi40V6Dq570ndjfPTVy1xgFp21SRnhjladqhj2I6htSoMmORMiHji&#10;/9EhJk3fsT3Ngeo4sU6LSZpN+8jRsUlQYaAML/Z298mBBq1UvjLZ8cGqxCqFNFPCVEVd0zn1fSMe&#10;VfIkzH5EVMZNr4Wo24lkX1uMKLm+/CYdrbzVokKPOe4jvzz26gSWiSPmGc7JkC1VjROEKf2SaYyj&#10;rMuuMrPhxjn1RnQq0aftYYFOOBQGUyp1pO98kolwpK1sX8D5+njHdGm2jigjwBSSxvelEoB9DFSr&#10;sQBHs0A/ZbmOnwqZuNvLZR8TkfKmiy5EasWKo1NVviK9qcQMgvfi1kwf2wp8h4c2GbMi/9I4K614&#10;2j++FEpV3W/4WODtgjeLv7ThlEI2yGp4q2UUVsW7MxRTcZe+ugt6pRDRDRhIBsMNRswb2zLczKbd&#10;700IidX6ouyBSxj6/Nq1KuJXjgzgIolZN1ZCrsIwNlst09tr1SYVBYKTJ1rOqwFt4mnpxjstd6UE&#10;il3BqwNALNyx0PfiBRrDpjPzIkVe3cUows0iXFVhK1AUTyyZ2wrDhpW+mGPlDDsOWyWV59TeaqVv&#10;28Z+s2Z8mQJ3yNbCzQzhKBFcXokypVqWqBczIFDVIbhfWV1N3O1MVqPNoJjHVezExLkxn+6qKVKQ&#10;A0m16VRMKbswiOCssSz58gBWkD8gzjA0hj/zd5oZw7sr99gmKliNCDDgSNKX/Wkka6PXjjyoebEs&#10;/X3haGzpeHI5GfNiQGw0v3Iso4ruN17YTJagji6aemJZ4m3++9Svx+uctFupv0GvtXjaFdUtBo4X&#10;GBNl925wtW21OawZR5xFFcJfK8JL9WuHJn/WnrJPnk7BdXYXIbilTOvkrAZX0jNBcYtKvw/cykQg&#10;asWA4sWRrvHGMNyq5OEUx0oaDWv/dH7Oncc48njcHxZ44TWzj4rVAws7ZkcmDrVMI5rpqmkTupPx&#10;svD7s/kKn8z4QMsfBEXVH0/wX/JwWj0aG8e9UXW3Kmd2LnUgmlv3FcxSk+86TRY5hwoHYsZXHrxj&#10;4JtBQ1fR4KpkXrxlXgjoYdzTdFwm5VuxaJ2kPE5i+mzinBiF8QsSa0NRVU17KgG9ZOBq1aXVRrG0&#10;WLNtjiUISiAxhvevSk3b0ON3V69fv3h5/yGl6Tfv3FNMr5Ovh9f0GD1/8vndyZfjO7evn2xs/Rd/&#10;87PGmA8ePXv2MtHoqZdTolY9m3dARK9dOn/7zs2jdx+IQR89f3b78LqsPTKcyt0zXwN97UFbbHJT&#10;pfygBbJGtjAsxmPa4QZgZVomaKmPsBDaAjBBw0pKSHCyXguatAAdMhLjXDV0lQ+5PWQqbPClpTHn&#10;IPMOsrSlbFJVVQNIdTBUAtoZXblv3LZJbxrbwCZ90iP6lO3Jexl5LjvXnl5YMi+LaV2xaO71pZ2U&#10;MLLDMQa5OiE4VfR98rzeziybWeuP0z7r3Ee0wMYhzChYnFNw1T/cnsRmhaDTONKJldNSwkEfjssV&#10;4UyiY5ydTjHWfk7/sF8XHzWjzMVITvGdz39eFuLcBu4ZFpThzenVenLrwu5lFYwbnVxv38m57V3Z&#10;78iIDFI2ZiXAM0laONDLiYzjdOOvZqriP02+xU6Kps6lOaWnBawHxI8UXnToUdZeNLZ1xs3YRj31&#10;DiOx5G0mmROUsGIkj1l6tMOUsFNyRywZC+CgMbb+YC4qK1gKbEM5Hm+zKy5/o169iT+dVg47kjiO&#10;XBIewRQym3IaQnShgFDnxDBDi3GEaWlVLnz30sWD61d+8+Od69f0aVDYrL8cd8tpbszdpbDZOcJ8&#10;6S8ih2KbfxhZ33eIDhMsC12cSiRqeJLONbNpVbBR1omRMVNSN4xPvzRRFngUsU8SenmmRreGqJ/1&#10;kSu5VJIr7uKn10ev6Ls4NkL2v3zVi6nnqN/OsZBUCZR8bltMLtQyYMAZRvHPyOEGPS69XP9T1wd1&#10;Gtx2CV0UTTKq8xq/Ybc2/1f//r/FXZsItQmc/ienAUxUSDwQV5qi4eb717LgFc/YOZ3oU7I+717d&#10;R4v9k2w+r94nJ6kDqa5tAhV4Lcw7G8poOuIX89K/RO9Zuep1S5VPGQhqsmpIiI56uy0BzOLEuUd+&#10;kaZhqeFvnUFuR/ji2XqZGrBy9Sdu5pNLuThDucgqU0KdLuSICNd/0Mm9tv2Y10QSFyXUg/n9KvZu&#10;KU/cX7EAAGN5OXMwz8aMVLpiRf+IGR+RrJBv8MVijDk9J2c9Dk27avQ07KvBqKRZ5sifj/MpA/TG&#10;h+kkno9wU8lBYs9nLCqQmF1QAdIACiu+SjbUtQctGFH/qate/MvRmo+0w9Sc1kuMKsBpvUceQXdd&#10;y7bhncT+DK0Y52rU5Qcwze9fFrPjY7pTTa51FXh0ng5mPzLQKbIWqPhzh+2vSu0D8XYM9rKpHPLR&#10;k5oAPIwFyXPCmMwoGrKVFVzg39xb9C1D4ekm2RJdePzpOMf8WyPj9/GWJlU44jz5eRmyEcAobpni&#10;qEpuRjJrKJc9aQsVHaKkRKyJ7PZ8SnX5UzkdwW+QmL9zZIuRpp3LUJkjrc0kchxHNiA2xfh6+a0p&#10;CI22+IaDbk7KNsRqCrQg8BnNITVNpnRmhB1ng3iBURwXQXQMb4IHheh5AM07tqpHWF1K/IZtm0Rc&#10;zcsNdUtxGuO5g9Wg0A+RiVUF1Io+lt0CLH69jZIACEEBuYM/LRjY4eUAK3hegJgFmfhE5JOxycVs&#10;i765qgsWJ2chx65UaeysnLHjNDoL8j07F62Yv5A3ltfaKQEEY2Q8sfsP4ZgsHMfAyVgXo6mKHBZY&#10;5wdr+f6dnGQ9BHmTJnPaCziN3HVMDEO9Nm57eIjqi73T6MVLLf6fpFl1BdGrZm2M01l0N8Hz0POS&#10;qajDWo2zBmVwV95vXS8hnWJmSfbZL4vJtqzEkglyC6vRywSKYTrG8DRUmMSLxxpWXuZocc8mvZzL&#10;VKkSozQUx1W4Vb5xBmei/f65hCkmN5gTNnGaiGaP/2oERtCijUQqNw9sSOT48WH8Sc/NKTucyZRR&#10;fOLwdycJc5prnvzq2PzPH9vYw0Ed9KF4z9AvSvrSbhqEOEjCRp7WVGGcVXkN94wFbwwnPI6JtLs7&#10;sXl8EtdbFXHinDG6vTXWwkI51uzFjEqDe2xqyTpr3DVZHh/qon5eC2BGUvIqaaDhgURJKOOVtFdB&#10;VjpW5+oiYEcIryJCpscId4cr84FOEzg9maN2erO4YPmlX79ypEbhIJGowkXxjBtuQipVndYu3iLi&#10;opJcEnJkiDzUyCJ10LjhIIwhorjjRCam5LJqrLFjY1eVPgc0eOWAOBV3OVaNwBR55uKa6BGErTp0&#10;vKWYfjM4FYD5fd7nG7V89TxVJ1QNw7cMtTUzdRy5szU8iATVLA2W3WJrcn+daBwNv1m1tF68yLpc&#10;5EzBMPp81JwLLWlPIGUR0n98bPIqq5g66Tk6xzZ++VrI7dgecKZQP2eyTsoTckvoFY3E15JwhsB+&#10;/Lh/cHjxyrV7T54/IyXH45e++3ZysH+FE/zpw6vNMx/v3Lx27sKlZ0dvX2pa9YZtSMSZ6p2hY/s1&#10;c7b5r+5sUgjA8tBo5omI5umTu4eHrLMCdTmfOSyj/nrw5dfCSyAupRFGVJThkIBgGeEI1b+dSuWC&#10;TWO7WLSGus0ut/Bl1dzH5fMcbSByUkkxfS5cnF40VpdVPSMZsGjUrXC/h00YSDdgSLy/Fac3yA4T&#10;t6KLjFLOScV6ZXeXGc9LhU0UEX96+fK52Vn535g0RBcmRVASaroq5f+cquBscvPr43DKKBtAcyZ0&#10;HVILFulEED8EK+SZjkreBdnOoqBWJlAPQ3Xk5uefKzJ3yfIbIRrhJOuvp9z48XYm5d4mE898Xiee&#10;vpMbZ/hw1eGUMvsipCG0khhj1NPPe5evWu4T88eQn6YxWYs5dTP7S7ChI34N0zqOc8CCN1ccdep9&#10;TccFzrSBTI2gMezEaOozS6vdXFZojgy6LLFIJ7b3vLNB0453lvXISzmwBgBheyEE/mkCTApvwY4y&#10;It6QHc3JzGYG7A7c3BE5u8DocJjHFxL+eRZLD92gxTMCxReuH6hbFp1eLLa5gD6wq0D/+rXL166x&#10;P2ZcgJSSGD80R/qcsxUvQEZI6oxfZKQMOwfb9pdWFelJ9TAL0uxGDIz7GvCLpeaUADULXQppPtF5&#10;66/rHKgSBcT6noqM+fUgrG0dR+O/2G/+F+el1iwcbkhztP+RXhimTMCi1zh7+gzH6/KqEyNoFnp7&#10;QFkEb8sGyGsc/ewFvSsMOH3qaeptcNM6Vr1fLQ1NnUUqY8BMO+MYKqmkYfoWLxNZFge3MlMV2Dl+&#10;ZF5vwN582TPDO9Pfp+PWlk6fZHojiDtH/W1wmYlbVkRrghcFxdvNdBmQ6u/DPCY9FXt/kX/G8HE1&#10;YmJMEyKzUnOXXNxPIKsRLFROVEqivh/+Go1rQhBmwY5wpg/WMlBjDPT36d+PF7VoVO488GmKyYKO&#10;4rbmZuXT15d98l8zGb/ukAa3HC7EvZ6p9R6a0KdIdLZwnps9M5B2VM3KGMaP98ZyWyPsX6A4znQf&#10;BOg6fuc9HeCr4YMOG9VVS5dFu3erNs4wklcbpgzNYoUKPHNrBilqqepX9frN4juVLRmb2Hk0cxpg&#10;MYK2yEvLGWUrJ8ufFXC65LqVtcifG3NZLZrpmU5WU3GeA93ryyJNm8twyFVsHbtjuDGnMXBJqdX2&#10;yEctuM4jOBTc+5R4tYMDQGZ1lcYZsNw7oIxmyOAMLaRKsOxpPOxS997AM5zy4sQocyRr7SdHoYw1&#10;hqHhtfCsChNliclp2z2GAP8I49md5tRcqHSyPQZWn6SB55r9mjmzbWoZkUJijSDBQj59QKmCgQZh&#10;8m9SIuC3HPEUpVPocs/lH4abO5TFb1MgmFDYcGirO7cVrBE0uxTP6z9T892y1buXbIfeljKe5V30&#10;4BklW9bmGpf3TKmrJTio6CuXdBz0OCZTkrNN6bVeyzVGnIXoxkBEsYBAAvUYpUc04Wx6Bi2hwZtp&#10;di14OLXcCCRkbUgCAv6H1GroLN4ArIHp7ccO5LmfkYOUQm3Zu8KC7iwJe2LlJs1yyVIsXtVBMTyT&#10;AhfYO/I9ByPhXqbR9TDRvxmxVKcHMz6Bzk8DOMTCFDtaYyMlMvB0O8WjOZ59Cm6b5DvIwlxY+26S&#10;UR0/IV2KYR6HChs8pKBw8SHK+HOcqxFR9OGzPUeufbVmmp4wFuQQLMuuGNKpsp12DUNX8+2e29Ur&#10;ax1dIaZn4MRkFaY6b3vxyxdgYAzlzWBoEz4pjIyB45ocYifioAMV4nvt+JqZq3yLqXPI3SE7xmsZ&#10;7UTXWv1SO0smfTTroo1syYGGl5zdlBglOICjZTisOBuucz1ltqJikUyGMwY/Ao/OLbEKBsssboeG&#10;rgRRIo0flS5cXvezbiBe7IULL1+8MPvlAy+rMy4jXfZJzB9deWQnJ4+36HZLbczDdPE0lwAESfYH&#10;HNiem5s+wmpZOaICrWlSNjPCCbZm+rKFffrIIiCyTlXP2Ro0sRIDKvde6Swigcn7DK5U2IddMQpy&#10;dgSvcVjT2Xmgkjm1X2yQLOpUP0Y8nnNIYGa4RBGO3VMh8uTaselQw6vhGQ5jcORi+UsYAmvHtG4w&#10;oJM2wQtK7sIn+iBEIP/Ur10FqQnNFZ6zYLZsn+XmYfY59MCIXJwwl+D8SaiuqqQFNnnkxe+q/cvu&#10;rpc9efw0gYQkJpKpWIfDUCdSvXKjZhmdzJh4iwz5kDm576QL3p3WMg3MzNYxLEtO2jkg8fub3/w2&#10;h6C+nyUBZu2UjaxiMBmuNBVcljGqYY4NXpIwsUEviBOYwC5LkhVtf3z6Eg/c8Rc9/U2IZ4FQ6bVp&#10;S49irUSh3harQuL9p6/7hzcv7O3//PApzTNFJi5i+2lLg9X/+cNrsQ9ax+6Vw5OzFzFSKQRoFrV1&#10;cQfXEPAma6ZVq9yIupnDqzv6uH74+g3x7Nnjx7cPDxzP7gkwXpsynza7z1bwEXZN8HzVVlbp1tVL&#10;V85YFyf1D7Vy8jd0EZ1WSybIjCSXn3lPp25aqU7q8Pw5pKkBjvsFt20QiWl13+IcrpTzfSQre68k&#10;w1RLWIQWfBen+qUacKr4OhbdrQus/mlClGxnTOZnz54N8P9NU6AyoomCxnTIDegQ76xZ5BxLG6XF&#10;a6Lc10VvKmYHlLHTs9V1pl4NHIuC2uDhxU2Z12Des94jD5i/59kXeuWf1vNkckJ1FzTW8Tp87IHS&#10;cojmVB8FutNuvxSy9B+pHhhgZg4YDx6dM9m4OyOv7F9nQEgVmBwwhVc5RETLrjvM3BI1XXd4Fv7t&#10;yFxMopzbsedDdxQCGeRpAz/7woA4M1gBs2CxDcOikDy+ydSzTRlAR1mmfrimI0FWa5CBRIuADadr&#10;VeA5Wc3BTNOVbRJbE1Yn4YrAmZHXPVEJwiD3KfmVA65E1pjQLpWdPZ9V8+eB9lYV+uSxwg8FCIeH&#10;+0aGpIU0/MmXDwrBrlwG3osBMH1eqG/h6wVOfrDe4CxSC9pqM+PTXydxuEpZKlxBA0nnwyotUxvq&#10;9PXr86dPDWLUen0vXr6IRyBrlxaoVhZRRab3aaSeaKqiwfEf4gKOMR0+fCzEcTWz8IkGTTtOOI41&#10;b5YMhDNlRrjgeMp6EzKZQCYtu+laDIOIcOgM6096d7bOcFhGqkE/6NG6kGB3OZoum//Jf//fNv8T&#10;aSCA6WMdccFKXPj3uMeThfjVkTWgM78hQp5jKECfHBcFT1MRKEqp7El6dDZGB14efErKedWTUHZR&#10;K2yYFaUaBrSNzC0QkG9VT4GjPs5cYf0Cxc3xGqBR5coDONbM4vUR36UazLF2oljuiw9J5InUBi8o&#10;tyZPLpj+4wdNBnxLe7ke/bvFiczy0kKdxKj7+d3vflsnk0kX2CCRlSfdYYgS0w2vzcVvkk7z5gMj&#10;Ttn/LMuBTqZBJ7/r6v715ZRMGHDq4UZTOWVhTWHXsEs8/vWDwxIpgyEPQa7Gvatj1zIQPAwHc8d4&#10;yS7dAErsmtdVd5HrPOGsyDWX2nl5+WqyP2M+xr2Y/03fgEW5caXQ0OkpZGUmDVQToTern0P4ccxD&#10;LJqe10qVXG4p1/f9HRKW6e5UO81btQsXYc/dMozc9JKC307SLZ7msu2KBq1bjVRdZXbvNv1suutz&#10;cVYsN3mhju5pBrrxXr8F1REOSx5BspixFBZyOQVBuTfpCM1vpgqznbnkEKxrNBDpV7L7mJjDIChW&#10;7tSVmt3jrOtNmyiHNVbzR0HpEvbJD1jdG1bTbp66IPyy2C1z9vmrUL9nmZRW50jwglgld7NsXnnV&#10;1Vchbs9CzRNJD6wKsJlgZ3RjoioVVOiEUNOkc7yT9xOPT7oI407pTodKJ/2Cm5LAurDFfb9x40br&#10;ZILnbGsJ8TjHNoCmH44ZC/vWnTvl4uOld7UFYnHeq1sY1TJPHSw3qzfFsFGsl+cZgpx0q7gu4Wle&#10;NEIldCB9Mincb/zmmoaG/Q5tqQcM3KicdPDZgnN1HZNdPAGplJs91wG5iBbc/1IQxe8T51FGxjFN&#10;0ndCFe7vRskKi9F7B689Th01jy590QEdPewxzMGYTGGb9/osO1etarwvcIaF7NmJ9ia7FxBSX/nY&#10;lepn8C20fVAsN0v615O4lmQ52dMjYC0vT4F6PHHRyttEm5ysQ71EB7wUJVKhLYHj5v1sAkfsAWEg&#10;H2fC+MJIsCzPEV+FXbNC62MwmqSLnq5iM5t7Vj5TjJepjum8cVboOwjm6IUwKVNjFvc1brFo3Ht3&#10;36I4HB+bvlWe8StkPqGjAsw3byqI6wJw2YDViq+nfqPFO/HMb374jUGzDcnIjuUuXBmeRZmBSHdD&#10;a0T09gDeldbIxgZkhBntVmfPztdwayFHuvJ9xG2I8Wu6uf5G2+5IwmFC2RIfaWD05Vd+uHnjhl+O&#10;aId8yHRMnx5T7uXGjQM+k3Xz5vWrIKGpB2USC1MnOLd/DMpKA5ZqSIMOk/AzH38lIopmh+PVsT1o&#10;1FQgVt006ze/xZRZWwWlH2stInKqCffo7bLjens6Ih1s02y1uqMaCWQqpmPmNraJbNhnU7FaPyOS&#10;KTB0KoMfbHMvL4L6/IWzm//+BseYbD181B5PFWBKvaO1GKIaDFxR/JCwtblYumirCvH5ixfd50BO&#10;K+p2NWt48IgMDiMA2kjPvEBQ2UNiGnmT1C+Gs9Bj991/srdtuOgfPiTPb9WXJ0RbBZGFjz7n14pe&#10;FD8aQWeBs2MQtNh3pklV5On5NQnPMelJWodExEbu3Geo3Zg7LT1+lqpY4Zal4slnWwd0WnNGPrHU&#10;lCO+Oc4GkfXiAmkcPTyNK9dvbG5fuvf42ePnijMl9i3NM1f3tnbOsyd8iTNyL/oQ/tUf7wlpLu/f&#10;2Lt68Obde3G2mKyONwoXP3/c3Tpz6/rl7767q3Dj0fMXj+7fF3FiOLDAt2/etOt9qHsbmmsFG22c&#10;aUapYefJlzMqfz+/r4OkM3eqiOtC00Hceb5OsFjQo8e1JOki9BoHv2zLb13wPHMKtMNGxyXUr4Ue&#10;Qp/zV2eV2QJBfdWaByuYsGdPn2Nov0sEvMh/pWctdZbczlWwyoKZdCuKc0klAhEXgmM9VAYpFTm6&#10;4XYpeXRrmKkX8uc0j4ftKewpXNY8hh6iPb38w8WJXbzryeGn4c4O2FkKkj30GKxhBI02TPVvQx/1&#10;7BPbdE75P7smr3LUL9qrbdiSejn7Ybvf4HA+fGtzY1ex1hVkaZnnt2iG/nT5yr71pVxtSY3Xz4Pb&#10;wNim3VxjylH5z4gijVpXHsE4R6+tNrKgiwfoM0eqAYk67JmBE4eXSooZO0KdKtDiPnQqTdXtZAcC&#10;gdobTnqf7vXDZOlcDdemgDLIoBPVqBavwvX06HvzZgQ0k/Ti1oorWJRKE+JsVltl4vzV/Sx5pDnv&#10;UPk5hAeQDiCLe7SfjTPLo1KXczU+7aerl3c/fXiruOXTBzJUb3QA1iJohDC96SUXAwnN7rywRTdL&#10;A4mwYsX9boBfiRaKMsbsDc80nIoxHwmx4MM3r16/JHmfP1mMHw1h0qSW2bTQyQPpLB6C35jeUvqG&#10;js8TMFw5xoKTypJZ2pMsWRhXJmuaICeE0Ema+BDz9Z7fOinlyLSrJBIeZM+aTjxfwIEUid+OmqWk&#10;a1lKI2Nf5l8XRRbGbP6H//QPEcdnD5q1ApiIhimUD4cqoKLahlmLRTlTIj+gY5m1sYqpbfjLZArz&#10;BRfwlpWZcuQJkctgpM+5GpTmqU1KYzxgD9m5Ml5R+g/NesO3bGUu8Pw8hVxJ5YJli+LG3zptITKq&#10;Da64QugBAuicQ7LT0bLC7DcTxgtfjbHc9g/f/+AWBho5y9xAerx9kPWOWKs/F4oScbRpYBu3PIDQ&#10;407WbDiVk+pd52L4Hw3HyrHjGY+HEM872IZgpMBgGCxiEc8yJiv1zQlyepSJ8prsReL3yIZ+svBh&#10;A+F+o8MWG4Rk2UpXBJZU4eP21rac9VfOeA4+67VcZzWstZLVeI4bEoRZinM462xS7LVMdjW7K1/U&#10;+qxDMI7BdNqqlBAIPaS7ucPM6pTfeaFPnZqW7s1t+NRaZaX8FlF1xX7tgd30o0QHw5Xn1rBGb+RB&#10;VmxjHGyboR23N6z6SadX3OMhg5FSwS7D24snGjmqb11eu2VcpicJoFlsU7M+0K2MXKgrz4pWxNXY&#10;tt3yRER73L95sbrVOgm+PHrpMc0maShWKGEqQnxEVIacVjP4gczN1YTyxawjVVQk3C49a/3Qoa5Y&#10;dkg16Y38HVAXEjHV0kWVQ6ceBcEC9SkbSB00R/k0FXOahEm0fwrBPb6N5q5T6mzu2jf8WMPlh4kG&#10;XYc7znqX6D/FX6erbNZ57tArR9sgQVJo3AJ6Q/7cxnBHudqjpRNEk25Z1W7dYdBXvOcM0dtOrFS2&#10;7SYbmenL76woJcB5SoL7Wqt6IIiSLZOrSbKvRC6OJb1I2bAhH67iYDCL2c6zKYtV0b+PcEuVsGOL&#10;2DgDEOSJT1omnx8QeC6/bbChIhPXLL1QCaki0ZUQr/Mdvz0iK9H6FBTD6ad059d+OANkNES5BMEl&#10;fli+tRuIrcU/npDMsjSA1icXtKrQU83DQTDqGjxatPPgaxPNxg+V8Jvhwed2+J0H9P+7o2FbG9Uk&#10;RDcgjm9OVcI6yJSUZNMFaEOgH+MQ0FjJtasYjVnhJStyu0OwMuAlhztiV03jEodtY5rEUzrxZqjk&#10;yFIkETbSYaf5ikX4cTUbE7S8kAjLOCWa15Hsh0l72nJuygJVdrHVFqcQNymFxmTEeRQUJXT5HoRZ&#10;OnxQjGbcYptNkcmq1FgYOWPlnx0f9EjaSf7Z/mDyoluciRSXHM80F54uZFYFCaaij7bMhC5+mNuu&#10;U1ZiouGCgWuTOE3ZctF+iuvoDi0sMfdpAUwBapaBzAPENzt2/jwd+sDmbJe+CQtv0rVJU8ZuThyY&#10;ZzNBGvwvDtg03ZikkdWLuBW+GBduapbqlDVenXv1OJXYna29T9whpmOwXq9ffUVMnUgH1lh3nddv&#10;xro6xQqorJ/qwSaiHiONEx6XeGXYGt6p1NJGdgkGsk8c2ZXfW8GLL+8q1BE1LdLw+hpcr2sWo4bT&#10;t3OxZUYe0FoYzvjwVOpzXRYNM56yh41/6onGNFwAAP/0SURBVLUMWT0i33x1IiS8oTYyh1NctLIE&#10;M95nYydMZVFVNMtnHoE7vWXgC2MEdtDmWfcROetROZcqQVcrSWfhyca5azfvYCD98ujJw6fPBEg+&#10;cvvC+WuXdWcMTnSG3LolIXPpydPXe1cOcfVfH3968vwlXAqKxnsQuqiWOX/my8HVS6RT2YtnR6+e&#10;PH58gLbgoTkzduWrNxKnwK6OwkpKnKdFm1EYPp9wI1X4n5H/+ZrjxMhc1WDw8p6PX6y/abXcSl3h&#10;CmM1xju43a8XZhN4pLIxYtX5Pjd2Q5D27OuclvoXd3wYkprbWMCO5Nw4OEEtywVvF28e3qjSLOHH&#10;M4Omk1RRJaU2bNdQi2dev3qTOMRg0Mv7HM+uEwRQYh0cHhzm9U2ulcs0trpYJTZ+xORwqglmZL8T&#10;p5hjpcSQDVKV6SiCWEfe1aKazN4oui42R+vTgeCXS9THhw9hpCRNSzfAfry39mTVm0JWKGwLfnND&#10;WHZ4fR9c7KGtB/lmxTMMUprmb+vnbuHxzfhjcg/GVB56IU2WxMujI56bO6jPtRzXsDusJ8M4bmSs&#10;ltFSL4nkTfEzp6f4KeUphDZiZNZxmIWSKaNiWIal5p6xsGtomHMyhTHWMOvECgUqNUasGJoPqcBz&#10;Dq4re9rj6KpJGeJi7TiHauRPqc4OL9cYFvsl7BM9wbTHyU9uKgb+Gl4YFPWhUS07u3+FCYKFCbLO&#10;AAzPb56cP1vbFlAST2S1LHG8I4Z9/fyB1zY4T42XVd4nmVTRWEplkwn4ZjjKLxVn8aBricSEyrfz&#10;mkp+LZroZF0GAF0S7UV95m1K5AYxeRf1rtlN20aj5zaO8SlrM2oKFt8sxfIy4hNGtM5Xeld++nz9&#10;2oHpXQ3wmATfIhnWRugKSryk2XQXyL2K6FwH+VipU6a4acnWllDR3f/gn/7ZHIGx1tbBnI9SZ3E6&#10;fSNW0FqcZhfZvtCX9frxQQNK/bfiwnF2w/KnP6PV7hRZUfh0Yq6P51SzUWbMGw6HTLQxT34Z05J0&#10;E+WwiRaEKczFV1a1zrwlBTaYfB+9tuWkdzuH4uP18+JjDJId7IVp7U8VDGhXtEkPXv8v1ItyAtev&#10;H5KmmahG1iJSWW7eeZSA1rcJGfWbZDrThB7p2E6PYit+QL2u/FTd+egaeVh3aKoMeeVNUzAzifWy&#10;cINdp/JhOU5itEN5WOFxjfy3k2nQtSxgeZa0CiLtDEljvOIS4Z0ZxZUrEfSN91A189evioAt/cXn&#10;BPhNQWuCDZVBT50ZG1qdmZTkyCif1q0MD4e352oL/25Zxm9tIJbUsrmYjWZ5ZMWqxBppNatlkbxP&#10;E8rTlLC8tmBMW/SvSRwWcgzn2/tDVEaAdejFNZPx+yXSagWniDUMiuinRTKnJRyzXsrpDtGmWxLO&#10;uSUNbQgRWdWGZRVltZ+27B+HMcvV2oE2/v+Y+q9eTdNuy/PKyMjIiMyIyAyX/jXb73LdXW0KaIRr&#10;vBUgQHgQngM4AvEFOIPPwDlIgATCSUg4gYCmGhpqV+2q2ru2eV368OkiIjP4/ce1csPKeONdsdbz&#10;3M99X2Zec4455phWNJWa99+/K0vDbHpqgzDlhqgpdaDK36jSDhXOsfLee/eKXHjeryArXwML+XiG&#10;gLe/NgPI/fynyaU7XRX4EEbMaui04GE51m2KYU7NkOH3/6iFtqu7rySpNd/YsqVlliNi5eseokXk&#10;liE+C4gORSRlm8PX9LKtoskUjj1VLXfs4gZkMh4XLTJbRd/z4bg7eCzdXkVxEWH5/VEt3clu5uAl&#10;2TNrflT1vPnoTRWO9+nz4wuK3LVg3cxbUiDpFfnUH83MRBRemOeF52Dg/ZT4WjAXPSbth+rTjMxW&#10;S55Nty4dFFUg5tLoYbWcshwMtV9yUldVIhrRyyituKTIVp73Iz/hBdmukdxQn2tzErOl3V3cuaP0&#10;Qhj3oAbSa56iDh71ni8zNO+khEYyShVQtcsOYyQvdlTZg49mgg9FI3CHfcjhnuXL0kwQotNv+Zlc&#10;fw/CBTlyZEcD4Ci5+GdZr1mwszdPgi6S5BRdXBzysLL7tNRFaMCs6qnquJdarjnNH5rn7bMH5YsN&#10;8kUa5EUpx1WdZxnJuNZ41WC0gzxRz57bYf8mXONvGJAVZPyNPEUBf4/tXUK8Ou8XhB+DAHaehbq1&#10;Hh2ea9A8Xxlm1PLLXU0pXoPLor6evSKWvoLTJrpaSFbrGLjjeMIF50xoafylZgM1SujlJOQpGvP4&#10;GT/uqVSSYk5X7DdQ67SpzXcMBt2XNZzbdBCisQl8767cocc5L1s+skPb0XxwEyFN6aAkFloM0eSW&#10;xzhHA+skCOncKS5t9Von6w0SnaTC+3UnHOLXmB+n6hRedm8/npvhUJchpmRS71h47t/JuE5cpdjd&#10;sOtwGv1wYvFT9Dnt8AagDDCqLfIwvpAvU+qzOgzyPvv03eFFXeKJV3Ys7ojXP/fbb8kMVlPZBfOi&#10;sgULXQ5jZyhJntOFg7nQ6MdwCzwnnVs1xeefa1GaLEquSzs953ULuOetYObaG4tnsC0K4dbE6XRg&#10;7JA6kUylKqtCcJdHCp+35RkTdBEzL9mRlxuGKNNOZbTRqOfFK6/eee+D16/f/JNf/PKzLx8GbxXz&#10;vH77hpAmXrPA9oMP3r1y9cajJ9/eufve02+effpF3D77hGkoT3L12pdffH7p+2/vvv2mRPf3l177&#10;8tHTzz7+7O6tOzakLqQ1Iv36Gx+/c37p9NLC1WbkyexUjbUxRqVwG/m3Zq1roxcjvo2i3OwbDnLJ&#10;4W3nA4GjHlWfM8nLsLzjQQ5aCnhadMprqP3FpMlGtqwqkqFw0JdIqadOajAH25JhcYFSl09rURW+&#10;X3o55dI4L7JDq6Q9cyrcHbCe73G0TzxUQNJ6rSxT0ppcxV2h6SKannaEm0FoUlXgc/UEBVo3fESL&#10;Zwla8IpfGxALyuLf9K24d6knxvM4xwO060vChsS8Ow3o5vv5KEdakWcc43x+UjZv3bxex3qGVI6E&#10;nFRNhzUhIDOzFJZmuG/fcsnq0fPlyAd3kok9BIQ3375pzVhXntoaC4tBR/72Gzu5XRRdM/0Ai8b9&#10;zzHLWytF2THTEiwE7UQRRysxudADMHqZKa6g4tjUOAOREhh/YXJfKrO4g1CKLzdWdhi6VS3/rl0p&#10;TSycxRFaqz1PZSq82BAdVzB5priLoPyMiylirx3OdtjUjfmuWILWBC0iSktKKqYC+DpRhKTM1owy&#10;e3mSfmOGdHhVd/eqos2WzuGFyeAVnG82c+RHEA7/kyF5BYOgcsH1pDaWGCIxQbhwwQf1IXA08POb&#10;6B+LhDne065M7TA/Qayndn7+tecQUZuH4/VftZlEZz4UbLdzWUjjPHpx9847UKFpMPQyZ3QpuzrA&#10;fmX5wY2YlHpPS+gUUkDq0zIb0beOl+7Nn8v/1f/A3yknMNEnc7JOMmPsLQI5YJi7W0zew1nIO5Zy&#10;ykP2xhQ3LlWljJfVthejk4R+g7xGnzxT9fUJgSo5ndSVfx6itp+4BpwS1J18anD6QqaZ4R2N3a4p&#10;ccak2eUtQ5c66g4ZYCFBuYO1o57NrDhEVSrcSs2Sm1mrb4KV333+2ZdubwfnS4RazsAyTakqljij&#10;knHtDfPNU3B9MK0ELJbXrENcOObVc3rSUWW6zwvmTC0sU9HpXIwBFUP0YOcjdWQuVkExWtJcn32X&#10;p3GwSWu8kSym7K9DkPWKA/ib3bgHHcPVD0RQuHnjgw8/sA3Iwnzy6Wf9aifZ8ioFHn5VngL4ipNT&#10;7UlFLOmffPOVjTagXHZPkZnMbI1W4ppHsVyB3fy1pqsqGoHQeowEJ1M7DXLuytF1qus9Lvjh5p4D&#10;1JlFyTm/ee3apDvgJdFMJ02WUk58HFBcBVe30FZu3y5/1Qcdle0SDvEg1jHaf8lLrITRwc+mjdcL&#10;JalVEbPkV7aeh+KfCVQsNKenPxgiP/npBxS/kv+9ZJ1woIsforEkgV8Y5cX33rnjXkAamGleA8jW&#10;XyE/73uWSOlnDUo5Tny+SARX+XbSBS+Ba3JBUwl3NieGlibJknuHvL6m4I/rNPudHnlaxV00GstC&#10;bOTdR2XbuFLLS7gxa8HaPRWcRsBbjVvLKZ2JGAWslRcvs89fPFo0nQdlGK449TGcb0xSTJ1YUPqq&#10;voG10bLXY+squssXX3yJ+sL65HuteZP3R20v3VHlYjSeLewDKywJGbPJiTImHu3gix7tvMeWJuTg&#10;jTf5fKugqzdhR8AC8aLfFU64VL5TMZ5E/FeffvopYx86NQheAOm46exQ/VI2L1zM1eDlXBlGaF0Q&#10;SgtnKECVfEpNPHR8muKTNBqnMT8jsdf6imwncjGLuxy0tWn/Ptk6bBl64tVxrU7G6LvtSC+rxJ1L&#10;uvaRAr/llp3BEWjHwELnyBKqQ7TeondncRyoCyIyQX4iEzR6oFhaq2zGJJU5h9YMZWzjceHKntvl&#10;ZiHKn6zLdZmZqqudwW7J3soKrA/vo8cPyR8WY6fqyX8tNTr0JAcoJlXB79HdGlY67YcC4NE5/HA2&#10;rd1+UhOrfZOQkQd79OD+51988YmpdgLEhJsuxjrWRNYCcFk8YE6EouEsLQzXnJ+8groTjJaCqBon&#10;0kWD/FUMigEHi+Xi5KTgtAVmJCUf3NoyfoXcPmVJ7ET2S7n4E9OyygFffVTwZ+5OZUdT/gjxQfKe&#10;bLEZMwj4ipaKnV3F8OpVpij92NsPbztD2sHQ/YzIl+uwhE2fUp3JalGMrdgmZvL3QI1OutV25x+M&#10;5RVgb3euwqE3++aEwUVYr7wi5ethDV+bwpmcHA6Tkllm7skPusORjmT+bp6P9vP333vfEJypfPed&#10;d2dIr/785z//8MMPQDADLELWWkU1hOHHJABlPQ34w/0ogWzLJ2v19Ve4pgHPq26dO9sqcm++cbRD&#10;8b/84ovj1IZnvS5Zyi8oQed5K9UbwyLAfxFFKgiXSs5EfktyQwkZrt1TD1j2yTY86n/TejLg4xFb&#10;hyj7N5iaSGWrRVlmeA7Aaq8NgieyEqPHpav+PQ7wPMz6HwihNvtdZyWLL8FdEiBBrhwoNSrPv7/9&#10;7nuX37j+9/7RP340XCOpsddfu3X9KvBKt00m+f13775+7SZ49/rN2188ePTJZ18YFCw8x6enYAc+&#10;++STSz98d/etamkuvXbtwaOvfv2LX71z5+4rOhQlUfu0uiIHwJbgxMQSoKuCbtG7QbIdAgp1lnz+&#10;NQzQXU/2iIXMT3DWQI0N/NpOfovJ1ow8rTGohHEtm0vp249HzK5NdOpLbWetjI6znk70yskswoTL&#10;lm1wHQmcg6sO3IyQ8PDRg08++bjOe9YGjbj19PUuFt5n4UjXsK8kSQBNZVBff5VTuYPe5JLwNvl8&#10;P9z8opF2d35Ula6nsGMaHocHy+rVusIyvnFzdVYtFfdhBZ5PNHIzEv089YgJvfhM73Qxq8nfKCDm&#10;8yAMQVoFEDR+wt2fSptyKZ1bA/P45rhQHI4k5yAIqWt8/+RRHbpno17DYdjmri9ilsEtChkndMFg&#10;7LMOl3K5eN7dNyTsCQEHx1T+PVTaKxMMgOKpseGKjGTgKY6RSOhwlfJ5wjWXa0dxAXkQvAK0BvRm&#10;97pGtX74Or8xjFYoEnvz2aoITbfeG0rFmvZ5xU8P/8BQxLJbR4QfxdOV1F4fmwcKU9iDHCGkWhTM&#10;Gj7TDfO9d2/jahTMtPZsC+lBj9LJ4IAquXRB7R57PfwmlDowNkha0FAmoAqzN1NxNsxLxnujtBIs&#10;iTcbXmmP161Yk+ivkV0f6DDhXBdOCC28II2hjU1NRcM0azCqMNZ11uqFaMEb6l5Uabg4c1iOQSdb&#10;vw2hrxmHGMavOBXiE06GIV85YjfM5WRP6u862X2OyGeff/HrX/9GihjtsIKMiiaSXSkQqJo6RfvL&#10;/5V//z9vU0xfoaB5WGNIrfV/TkQDvb4EZfAFPDNGkXyMvv1z2k2UKjmSr5MxiYMyt+74WxZ00O/q&#10;wl3kl7/85ZqOVyCugs0xwF07Wcfi0hWlWTaGKpm8NeoGB9iTpwyrhtn44kPjTrHHYbls71UtZ/tZ&#10;Rsk1RoYszQp8WORQJmpUgTzIaZYELsYirAQy4bzgtEKOAgk/jP6YSn3uZkf48rBjaYe9b7vKpQYp&#10;ea6l7heMVa8ZZD7GdiI23mVRhgdHYc9w2y4n3ttmb+f4iQ9ycIbvhjKGCU33syA1v0Ec+PqVkaMu&#10;T+K0PneeQl7ZGTNRIwF7rv98Jth8jkC7dM0iDwQ96CR+wl+huSl3Vx5zKmLCaSZhN6x78MTxIdyk&#10;dx6+zEF9rL/mer3hTu4OTDxtydyf8Z0WOsz9WiIr1n706+j49CfeGhu3ZNR83VDGytarWrn47K2j&#10;aOoDmEJVjZ5RRLA0kGk/GMsrNmeO5rr55ZZxD5TbYJGSbGdPDIYwwelpzm1umKyTxkXo6XuZNI7+&#10;LsIeBXaOmFXdqJowmNfu3KEFLL1ziYSIAkhYBoeb/QovmfRaMPNlwNJzwKe1YY52VDjp4/lbX7bu&#10;hLUCAgyIB40Ou2bPc4FWrZjnF9hsnQcGLhr3FrNnk9vMeM45iEdPIJjWJ5YKcvycprc5Bz7aP7/6&#10;Wg8WQLsfnjROyNYrcp5VvBhlvXfiiixlHHStkuo50j8mIHjvWSj+1dedm/aSBzkC35qmmQ7LZgXG&#10;8i2J21pGhRmXX3vvvfdcpP7OyzyYgBbnKhCKM94gAmZNan3NX38cWFJmBjW8KNQz+YNVLEsuEoES&#10;3rmjDULZsL/KFnvAmoasofIhrrh4J/MNzUBiJXlES2CBhAaab3/w/geV00xv0HYGE48bU/mQjW/N&#10;OozDaE9yjaQ7sGvjvyVd6a135eAO4D8Y/6DoxAzCiYenLg9TdqWyzomudkZFlquwsPCmQajO0Jmp&#10;/4kRsFBFJEL3999/fz5EIGuc6fzUVVVrmla0gylasxqbhuq1H4ay0/2ZZGcgj77mAqdbb+dOFI/d&#10;nGRifBUPgR3Lz7csdiZUf3xEq2wyfK1TTGhpLhvzua0mevnpzz7Uh1OktESNHl/vvvfeO3fu3Lp9&#10;55Z/skTiZG/Ru4MfFiiTnEa1oc7acP1lPRL4Xm8CczQEJFqTLcns53WNSHr7zh2j5DkZN6+hLQy2&#10;9I4pasRfSqV6mshnPPMehuMsxg53PTItwSLhR0VWR23Hp0SvLdMVD9a9IdsoI5tKhrZLL/7iL//C&#10;XLg9jeI37zEf0g8VfsxqHElJT4Gi2hrbWi/CGenG3/ndY1+XYWiRjAxZoFt/sPjuBTP8+1MWPPLB&#10;Eb1cRvQ0Gv+d3/ldv7XRbDgP5Ifebi0rnws3XCDNxNl3A5Wj7yJi2bNRG3YqdfH1N59c03PR13Zc&#10;Yhs+y0ypcnnvvfczqTuI53ymSldEWi+uYpshhjhCLRtrPnLyiwLRMTmxUF45NejjTxQuozZ4XGZB&#10;SL8bKDdoXCKHU24opg28M0oHT9xZwNfJVw+qHXuidNYeYcmr41jGN641i1DqgtQAkI6uGVwYbeT0&#10;uU72geU4hGS7Jpn2S6++88GHVFD/9C9/KaSpXl+l5WuXPnz3zt0j/XTjmrIrvWQkyB88evKl/zEW&#10;q+svWhksAu999YdnrP4HH7z/xo23v3zw+B/+gz/+8L334tUZzBo9FkDzjTkvUAAfbQzDVUloJl7S&#10;HFkFYKaa2Lx8rpPeXaw/6ZHBIida8E+Wh+vP8nNzxbIGamhRFbBM2Sk4tCdYaQnvSvxfPPv0009y&#10;nFC7y/JfWKIcBd0Mx3o3YGmMl1BPPm4vC1bONFYtIRuQg9QdLskwakDkINYg4tHjRwZVP94AzaUC&#10;8BUDzsp3lakzuZZleMTkRCy39BsKq6LoM+5r2HCN/xpavTIEb7cLwnBjUa4RwnRW1twir6PIfC0f&#10;5mmchhklFQ/+4rdRDnJEEhSEdqjrdp4ze9cNDi5lNSKcB7FH5QNu4+Q/oZ2NK59A72BEsq+/Ht8/&#10;UAF90XCl7ImhN4TY4D559PCzjz8RncCIeF2VrXYQ1D+kjTNYuZBeZvuojJ4vZ/SoMSehVFbNLqAB&#10;/y3v6bGiihhzP3z3+NF9hfk2hFzc0uDGC8sr6bDpn6eWZ6kYG1E3zHQWkbVhW5I2XXTHx3DWvEGy&#10;9PYtCivWl1uS4Lr2zju3Pvjg3nvv3UF9WLM9fdUfyUlyCriKPqVGlirP1hzW1JiRBKXWcseT5Wag&#10;Y+Tee/TrJ6+/KvDUQZ1IpykCx8OEixmYOoZQ2cSUWq+sN1Qlf3qCAdRBl3fuvnPzxi2r2MmvD5nV&#10;Z3OIUt6+dUcAIbBh24Q1YpjyOQmsSM6gETFdP3z55aNPZU6/fAjOevjoqe9/9auPudW/+tVv/viP&#10;/zHmrS0L2/auL+8/FD65WWmJgSHXb9+9+7u/9we3CO/fvnfnzr3E6a/ftFr88ZrL/7X/wN85Feon&#10;M/gjreuoUoSCF64khZELlbr5sa1LUi8WSoWz1HN2PI/elDMZoVwpnuWBnczmqVVdVFCDtiVteksp&#10;ktAQPQqqqDlEnDZDKaBVrrfmg+XWwzEocyKo9JdkwarNjHsx3zdq/Toa5CtX7+snyV4tgig4GXwS&#10;yT73e2yH9pHCgB8iyoP/USyYLZZm2mItYFcsdb7aanYkzk8FKkU1k2cUXpcv8ks7agdqCNl4pG0r&#10;bsdoIZ3Q/MUTVgQirc3LkXvqwcfZG+Qck+1kag5KZs15Gjztkzt2YdvOpWuCMaHVbimVMGWp6up+&#10;7EdeNUu+wiClgNsC0dHKTgTiJwyLWbBcDFn0sDWT2elyodJbjLFS0VnGhiLwfO0bj0doTg/DbXm1&#10;8P48mxW+u+exauNZHeLKcaMPYOllrik0raZocVT2YD0x6ob0I//SahzB2G7wGrGZbVmUpB5q4Q2x&#10;9lK7tcJ9/bI11R1FAn1x751bTEAtorIgDmDC8CygsJNdcmPUM6QjYu1yDzgPHINxVZzxYgzeGBHb&#10;cn6wXRJoOcNvJLriz+3bxAlADqrZnnCxAOdNcfd20Uc1WYVl6symXrQHIT4Y+VZC9CbR2bjKQfvj&#10;p2UmN02pHTAWVkS8xwhUNToECA7PC3Y53AAJ1iWXJZQmljC5w/ZT+e9B6oeXMtGIqlbWHypp6VVa&#10;HwRhOZNiV7dWynRtQ+3qA63xJKzYoQQr+R9KF8t10haHvJOnAvlaL0Wgz6pmGA2sQlMchiBNIlZ1&#10;SiYtcKOg0R8+xzvvaJvzlgT622+HiJmCGhVfJ/9Q8aKZVfbFvx8QwWPuvB+ZAi6WpKH9NqYWAcr0&#10;38IdChdbG0c0ctn7ulu4k/pcLbO6zVI9SX/WvNYqPqXS5n5821mP589P77nNCqUEp3tCyCbLfj+C&#10;y8Y8f3Z9S73KEI6/lBPc5CrT+oo4XvQbe3P03c7xAvfqVSpuGcqLxxJR9NDVxrskFuSIhR1Yz6/f&#10;uYtSUWksxMrDCv9krZy+77yjBYqbb9nXbhm1/yWb88Og2FMxF9Jv6J5Chb9lZ/zNdHv2YgmGWYht&#10;8KlCffjBu5O5KtuUqn4cyx5IvNEtFUK//OKLz4/siklHfcloryn1Odrno5zerLLHGapGEh3uB3pc&#10;0aLKr6FB1lG71Ma8hC51cq0nDTImfS1Qi8D2NR5IuPUh2Z8UU9TlORaZa5WgsRaPxzdQpIrkwI9F&#10;IgmiMFAzYokgtz2QOefuD6ApVTFmAUpPyaH4ndeunUru8iczkmyY7+GEaQ2vdNhNHmLCoen0/GPY&#10;8lsPR9Q4HCxmaMz2bJr7eZPD+PoyQ4eUFSExnKXKtJzgjP4gp9n+qL8v5c3yXw6zunjmQuK/DO0Z&#10;GV+jQ8cbPoVV0zzIi1uSp7vwoTO20KUS+AbQNzuIr9o0J+M9TZcI0rHgRoJYOb6tke3x0SO8nTKc&#10;0hQnl3+R0E/NRDvFGo/O12xcjFVA3kVleT6GL2+eTk2B1glmYmuXW2jYipkllKqbUkFeFm7MhaSr&#10;TJtpXSnb5dvvffDqtTf/wZ/++ZdVHL0QQDgK7r7l5GYdXvL51ZSjKXGH8M20Z9JVaFHy63Yse8ZI&#10;Kuy9+toPt9/Sjvn9q29c15bmz//Jn757986btqEjHVsM1XNNOVYQkZCxEa2Su+2cTIi24JsTYRhB&#10;7Q7G9ZqqE6sHkm4hEbG1dlh5qQ2NTtwDhatNTaRUUNuPp85MCdMkSa/SjJBrvH0HKqeZp/6I1Wus&#10;cJeRfOPu3dvvvv/uKQ60s8Tvarl5BdaJKDeuxDRFTzLftFojRT6pfcKqRDRSQJjGAVgGvHD80aMD&#10;sWWpRFzDlOM3vgaeztdyHWnQoo7ySBZkfZnPibY6+Mi0xbrV/m4bDhpeyFdWs7YQFe5PJ+kidZ/O&#10;bds22ZhKL8qod945MuhwcdEi3ngAQwaRs0vXHOQFyptdWoHT0qTZojeKr2ZeIwQe4Zw8k+30uVVp&#10;Q5VqY+fFMNOhs/G1mfTUQubI2yv5c6SYm8MQtjFDaEIW2uXlAVi5McQ8Xd2yE7YhzeK4+0ZBi1o8&#10;EkR2DIWIt3RN1C/xDUZY8yu7zL7Q6fINXWL86u5d06RBnEgMYCTp6nTDIgOhMt8W0tdAudt33vRi&#10;HggMAVfOGeLEhOE4JV2KDWCYGT/mraK3QaxlwyZB/CztCmSz5LUMYRZgWrsn7Gy9pjtlJ1XdBFf3&#10;XX5oKlSQR8gvxwNDxHvpqrdXRQoV7mPeXbl6uxBCGOxoTqZ0vmKjxbURqyB4wWENoeATygFCePDg&#10;yYMH1pcWiCuPnXNHuc1PLP811HWHbpur9r2LMw8on++8877AlckcWwt0ss5w1yHUUj9qe4TitO8L&#10;Of1dhZXelCmeCUVfu/xf/ff9nT3kgccIX+bZLWhuQVRBsRAmj2pi2bnYoykv7V4q5lC/tnNiWLFE&#10;No2XiZyLeaYWUPqvFVmH15OOT8JkJe8+UTxzuBMzbokgX+D2wwAreV+luJDG/jEB+2dRMItgwR3n&#10;4+BpW+d9lRzI7rRAuVOO3ZHFc3qgS/4wAVLoqfKnYTdazmSk/Tybu6PF3+IOR5O9/VeYevmHFSzP&#10;zduf7dXDpU4NhIWV1lh6mm+08z4OfV+jjdlayzD2dQg2BXjr8OBdw/gTQgFt8Vk6U0lAjqTHWerM&#10;XrrG5ugIjHaVne3gSVw16aehonlj9rhPPnVBp2agRO60ks+0CtZh592nXNO0xSyR2tXVmbtG2oxU&#10;7KVVFyyNmcrQiMXV3Gzep+KyJPPB5CrD+AFA/mQk6w5mIMoGbOK8M2qncOsiib+AMBLtJvRIFi4j&#10;VB/0nBIoBXWOV0TXIdYTClbVzdc8jYx4pfiKHUReMwjkh9u3KPxwQQQzwhhwBQIoB9e5bgHLWbGW&#10;cp1m9qkjkvVjHcZDRW60vmHeiJv2sELDvilS0os3ZpdkeErjluTkjF8Qmb17T/63KM5zHX9/KXsR&#10;RUTRLaVyvcUzVWSfhpsNBM9iViYXcq1R6pV+aFTW9emaY4JPqDPXJFfxfJDQz6+CLGKhrDSkPDKn&#10;ZoL6K80XYx8CAFKKqZs5M9Ttix3JNZTYqi7UjANWfWeaYEFUy3vaFNVnHCrnIfEnx9S29fvEI4p4&#10;g7RsNMHyPLAKtNxs5FwewaWXzmDHM9ccr8/gC2Zv3Lz63vt3gZriRvbmzh2CDdL36evDpYywP7du&#10;se9Or8613ps+glx8QUj7nYe9hhiD769whswOo8VLGOU6kRaDJRYaDFwMlmfR0YvTXIsM1ylztf5O&#10;Z9FmcdOJRv0nvAahnEVS16ebW5GWSYngPu9TvxQqYeFh3l7J3DSA1gln0WTJULFo3bXZJdeJ7AXv&#10;8AGrca8Xp8FBblTjdOW1u3duXaOtWe7xdaeMaZJreu/dex9+hDYJL5bT++HJ00fyinfpdDaeolwe&#10;Z9CKoWDcWAWMcwGPCFfQ4oE0KOCuP336cKgNbk9NMN55967+w3pIO03v3r0pIWmojehqrk7DRNkJ&#10;4tTPKzkDFghTMfgf3k9KK/7qNcwlcJjYybx7ZbnTZO4rnaoQa/lh03GkL463uxqz17PbW7oXXsKp&#10;hj79OivCadmtDCZK6hLU6/y7JbosfLFQRnI+ej7TyK7eWFZqkQWTEpqQMRoMVqFdAdCSoq3jQ2Y7&#10;R8ZUbYrL879Xk5PFP7hy/ILghhp07lenhmShVCzKg1vtB9v1ax8MjD/hip+yfqdj6YpMiotcO5ba&#10;IoA2/tUE3A+hZyukQGIhSV9nkbvsYRVmUk449yIFiyLACmz64ZZoD79NsSYRTqsdMUeJ5FQCxMgf&#10;l++s/LP496eWu0lTV5e4ZM4+sbGdPEOe+nKV44qDS4pFC15mE8ainNTFGBDZnEL9k4EJnekm1lC1&#10;WGgxkjs+UzMrEXC9A32ibdvU/HJHcBSGZ1H4lg7LaWpqhqg9d2C/eoVTf+n1N/7oH//pQzXiWMpK&#10;Xonpi6jFBrEoX7tz+y0T+8tf/5p3tS6p/NH6o/KVt3P1Ofn+9cs/vPXmlQ8+eA/4Kyz41S/+4r17&#10;d97wNPBzgIiO7AK/DrdQopiVM9J4rGULL1/i4fihJ2NiGNSnj796+EBm1TnC02JbXuHG1TUxD7mD&#10;8pj6JfCidfBnOEvAkhDGV763c4m35w4RNHr+TDxjt+r/E3gRQvRa7VKvvS7IwZS+fbeuvvUevfTD&#10;J59+jKhmaE+PDJOdm749kus02gW7x6pEKHj0gNNrWtgK6wFMPfpWLNXYlWUqLtiepaOXvj7p6JQP&#10;5lhY0kKIA9N4QZDxj+3RyvBUTF9c071OE8Ly2e6+FKl0tLQp7JUBALOV2xwSGdhN0anuZ5d4GH27&#10;shvIGL5pC04aWbfD/Glp63qelBgcEv3WjbfUVVp4C+GSJnfPif5//8Lp4ybBz0xbfVE4J9bCt9+O&#10;w5pS8zo/xXmxmDu258sYDzdcZd/EezMCEjG7+aMFYEkIKphSDA7Sj8KVd+7hCNxRqX/v7lv37sjG&#10;AcJELG+IOhVZcdBuve3FDrKrd25ri8IH1ihTKkaDcmH/CWk6Z4haC1pu3/JGqTaYKfMCRseif4O6&#10;m7yDg7ImmJecswkA5A/OkHZGC2UXMIfdLBlY7mG+sSdti81crOzk6+he69sb18vJVSFkQCqT5g83&#10;DYt8Sr2AqutiHjMv8hdarMg8vtnYYkh8gTba1z56XNzinzxE3kv9MDW/LpJJunCubhbUp8gFYRZi&#10;K+OvyO0QDFpzuddv336Hbfayn/30t3mhkYyeA3pq8F0Tv9cojnDOi1tqc9e0xTRjKvhCsdTS1L58&#10;+b/87/3nBiPNC1s5RJnKJKXTzz0kbGMxIkklEHOYVnGeRc49OhbWFeCLaC9kQ+JcMdkE9VFWJ+K5&#10;COGSPSx5PSsXzfqcCjEdiUHnT6STk8ewNqRLkCnu72zzMn8fZYCD4dkk5XPXHZn/UX35Gjiy4m55&#10;lWvXuUFVOLwBIDfHrwB5ARvAWRiDlYmDgQxTTQXRnre0YIsmjqniSPjss8+IPRuBdQgJOhphLJjt&#10;MAdsNqsPjcEdQTGqgnxa5GPB3nr79uK9tdhrDjMDjgdv8VCLIqrbWTyd4MHaDF9IZx7QIjZtuhZp&#10;ulqjx8uPUAf1vPr6e++9O3Dluy++UD8zQQU1u2DaitoDL9cfKgwGxHtECwSSYwnaZuo9rJ5LUGe+&#10;EQ4xCnpJnurbShPNb4AQ3PYPF68ueRzr6Fw7YjvPFrdUTrfiKJbU6K08K297ElX5w4pADIg59cVY&#10;nNzOpjua4Lnz4/4OfEoaUgDmlVI6uRZjSmyd2D/fCT4HMKOh13SBpV45W+RUfhuSDNx6jX/sG5UP&#10;CtRsc6xFNgjp0RmVJ79quYrhLJtgs3qGrA9GVeOnJQhdZgorihLT7ozxf5o8TpLbXfHzVjBdFx1z&#10;bT346FVbmdI3ceWxaywhrR4cAtjJJ+HmWWLfrkb8cJZWdl7tIBXmDsx5JGJU30d0Vnr04AFbUxB4&#10;6ZXE6GIOOKfpLy02Xg27I8Pg+K17W5j6ugsZRpgbz3mlq44o+AYQiwfc5xguc3IQ2eOyt1mmIEkM&#10;3e3ZI8bQZjG3PCKpUD/01O5zOGWVnY8eVkGusnzYv/q3CSVfJcQnjSDFZIH98MWXn7gdWnMf/fT9&#10;v/7Xf//nP/+IwpMYknPI0MueM/1CKs1dBJk/+YjK9HsfffTeu+/cq3jjxpt3793xj0C6yuKpduZ5&#10;r4+Ynh6Fo4JS5U/E6ny6KfP9nbsSYthx1csgE5ZJe5V7VA6Gf8M9e/zkoZMDY8vL7B2EuvLSqzvy&#10;mKWscBO/phfyvRuw3YvqlggKok372wpJCuxA1Mb8KKrbzlBOr51DPD7Jfq4Qwjdmf9dvwDt2Km8I&#10;Rll/p3Yux+InP/nwt3/n59YOHojH9EM71CMAjz/4QLlksbphoT3mt2+9DaxSQS5GpQ+uquFhQ6H6&#10;6+abf/AHv8MQDhjhI74gYvvB++8aBwQGr5FD+sUv/+KD999x5bn6ErNVx4uwRqVLr9SSJ47sPls2&#10;EwspMTZ9OXfOdLAYdiWji7jglhAWw/9euUjWtcJ+qIuxU8viQYEnEHcqLkcQrwrRmMy9r5YyEmDO&#10;zqFUlYVowaMKyZjNDfc6y5itSFaB90x+58b1SgSfZXKdJnzZ2Pwd3oXxFn+MgyFSHR+rY/HzyYHM&#10;jQ4E6uEPLmA+SCFrUdU0S77toLF/TyrbBsTazixM7sknMoOOQc9Tni2KRi6dv+ts+zYMO4lqB4ev&#10;cefKUdSxagm9RbPSDt2Pd0HTVyK4PjlLzrds3gr1P6bSQczC8J48rMOR31nrm6++8kNrjCmnUnVS&#10;IiVIS1RGvfO5FmRKDDyYetUHaowQ8arTappFZXIPBg86uSAiw1+uvGaP37tHtIuHndxi2e+RXWv1&#10;nYwHJyla0PqgHGFDA6uYhFtvdZWMOi7vIvrYp46bea6Rb47AuntjlMrrFmg1ySco45uYLzWVH3zw&#10;AWZ1bAUahggttRBpNFzHsMcds97UCVD3ee8DHtYf/aM/5Rqd2VTzqIuZiP+du7c+eO/eu+/coRXy&#10;j/7xn+C/WGJe5Z/pOqXyI95YV+AX37z68ruf/ewnBOuwB3/9q1/85MP3zZDau+V66aDUP2Tnckqb&#10;6eN/+93nX3xpkRz4L7fkinq5wpKQaUkt/zSPtc8a5pnjpurnGk9MLMaA25Lvf/iusVek8OSrR27i&#10;6deP+ZYf/uS9Cb6KhFUjXIHp2Ko2WlJUVxLhhZ3hhTIUDGCRSQBXcrtCg/UrfwXf8vPPP/vs808R&#10;oTsHw6ds7O/vf/m5fN54A7I06qBopVw33d5u5TBBuKaBLFMwa4c0QW1kDpJUkJ+bwfFIO1MqfYym&#10;dXrmxm6tVcJOMV+JqQ70mRDPm2bQ0Jm+U5bDDQ2MGHd9JJfSmIUIKYg6GiuA5CXoYWkFi16cxAyN&#10;cladT9lguXWcnrS0RnOwKez0SU7fcq0YIet1BkLl7qpUtK34aY4+5SA0gyNK0iHECasZbrUQW4Et&#10;wUzz89JchPWspRzg3dYpZ8hSx4dO2mpww8uvnj5yc7/984/+1t/8fSGKmEus8u67FvBdFN3kiF57&#10;hbSqpKFg5trr/A/Fn8YhMgrkFCrO/BotkKOENxfYBAngJLORF0Q73jWYlKqT01kqLOqa6ZNVdYo5&#10;+KBPrHRtzQ7IOkmSCCscYNm+comjmK6OY0mw9O5OtjA/++tvoaFxOtRiwBrftGYRuTgwd0vbAtvW&#10;LWyFDziWzz7++FPfcIHRwIrEv3bQfvfpZ188ecoP+PbxYyTMK/cfGPKv5E8IPwlUpFlgXIwQT/nm&#10;W7d16OId+95PREfrRwqgRBB93zkjbDR7Ap7PPvvi88/vuxN0HcK2GlHcv/8QIasI5eWrDx4g4qZ+&#10;zzj7uTiWzSNajrRS7xoSAiLe/85/5t8RSjuXaM3aknxjfd14gpnTjWfB+VhTGq3t+mng0D7PMCTc&#10;qSDYwqgqg6LfhJsyxF89PbmOAyANm/yeHa8hzGzligpinc3DS+cER9x/vmEox8Nu6XuvpXkyT+2N&#10;le7cvXPnMBPMVsI0i7tc5K8CsLgXdcPIK+GdjBcM9quLRclTjsv1dvWH2PcffsibOA761GB5ToCQ&#10;e+7ztAZj/cHtyR+pnVoh9SGY2RjnYD5qUQZRLk04pPTZyCTx6UxaZvMI3A6lC//yUN49wOM0BE0A&#10;va1eoXn0iLpQK2F8ik0YguI0xGA1vHkbVSbkXQEC0YXv3KXVffmzzz453ufpN8DXXxmD4lGyj3yq&#10;HDUjwFfj3fq0FACrb5bBrIcPH0uwaZn7xlPS+WX1+LhRukHyVf+EVTlU4m/ELqx58MCB9eIMmwms&#10;dfPRfSL8ha2aOeMZad7OG3EoocmLndb7bMHd5/W779xdvqXie8+oTKUkzLUkzlih23fe+vnPfvKH&#10;f/i7H/3kw3v3boGL7GJPl3wcO2v77JHffssJyh+SFLLGoOwVatrL8SEc0mvjXUFylYNcNVFlili+&#10;8fuqRPTlePPGJEHqRWPQxkaVfc7Uj30H5Urv2K0nHTW+1MFVg6nQ+l5PMoUkdGWdNQSsBHzFRJJd&#10;WnOUu3CQCsnyFzsRhIVTWFs3dj85bQHKmeBErWwmNki6UtA7lBhRGDLYFcGSTeN7lz3StwO8w3rN&#10;WrJOvI1rVzjDI6qUnBHfOhQdn1TdwP+3bmvlkSscEBszvqL8IySggqiDU97gDQd/9RXn5z5IUMEN&#10;W4JW4YdMBYOIx/ISx/f3fv+3OG8//en7uExCPERrMcbbtxT/AQJUElPK/sIpJtteOvA1fVGiG1iH&#10;4g11kpafJT7OWzrCSpghDmZTgsKDr56CDqz0PSKT1/iei6ZywOER7vHOvVvvv3+PxtEHH77DPvve&#10;5zqDvMWv3vvgnXfeveOEAHwahBSoO7+SVl+2obPLofD7v/97AgNkLfp1D+5/IQRyeAshRBrcCIP2&#10;k59+ZPomSPUtcCT0XQ6qpvRc505GM86n99uj6P3JJ7+R0xgmWueBkywyQc4La1Uk8y7HS9rkNlAj&#10;QYs4g0gMXxNWfchYuZnp/By97Bfvvc8ivV298qQvAvlu8nqxHd6SUDEdAv+HD7948vgBg53cX12h&#10;nrEoXmy/KEh2vpp9k1jVLR72V0wKuTMvELHEvBWJUSMwNqPCrkxi3YcQbJZAiLgSHjSRn9xfOaFK&#10;eoJfvEwsTYoQcsIKwRekleyIUnm1C+PNxA82pCOn1YFHeeg4vQUbazNb/iDK8Xdum0xlXHA3vbzO&#10;WMuZ+rLrvGGOL8fFiavUxDnk5vjuzq+RZEIrfVZxQjoqb/JL1gqTRET1HuncVA5aCdZ6zuXos+Qr&#10;XSgCK4wLY27XzzFzjRtqVCJ6/fCDEypy6UziOLRlQlh+BTX2vit4vQMxmeb1u/RZ3fGkpXKZhhL6&#10;xFLeabW9gLv7raNbBLVEdQ9+CG3L2AMcQw9Xohgj1CG7casp9phvlYodccIDukWembic9KlTOjIA&#10;fy6/p9Y0kS+LrEpPOYxYOXVHn36meIMSsVOs+g2O76rCRKGpRsQynuCnlVAO8LK2ORklY2MeLe2l&#10;/Y/W32kwX8wpgKkyZE3QvUVAQuCkstLAlEB0nvdiXZ0NC8NOMaxRcYZyW4I1NYDezLcmSx+tUfLz&#10;75W+3H7n/RevXvn7f/LnD5+kkZ0pvvwqIahrIocX3927A4LBDda45Wt+sACUL1MnBAusLE3pqAiH&#10;z59+99XDn3z0wZ17d9U9/Pmf/an8R8luiRdh8BoKe57yXTvfuTunnMMJEksRkLwKAcuZwwcDtsmd&#10;BJ9+9tmjJ4+nv84Ne8kzF428w/AyRO/d4de9fdtJfPXOvbd+9lsf3tXskxPIhX39VQMv9Wo9Vv2Y&#10;KHNBCKjIvmOXyqN6OD1xXnwnLrLL4BEPHnz5s5//hCdgwUk8/PQnH7EqauGcqkANpwDTYfv74d07&#10;QmaOzJuuxjCCh8wLIwBA93Gmpk6AA2Um+WZFl9v33CIfW7tDebWszMe0qiuPvP/gixmKF0YaeB1J&#10;bcEt32ElPdobru1yJM3TUjz/rdzkeOY8h4kN1HIN7r73FhYireYboR7IRr722q2bNyyAkNv2Re5f&#10;LcifVSPjCE984o03VV9Epcool5XNd/nqaSBu+s5lwzn1jkMXWIlXzMyLQGsIvg0YbrJ2yXFtxgid&#10;nuWF6oDA+uSUapQsRfMaDQAZPHA8nYlfaEwttafE5dHDahRrUfbkAVXl/XnFIY+BK85ZkIMrHinY&#10;MKCH4Ckw0fApLzjhit+C8qRb7BKImVQciQGIoaU9VFHOFsfvh4Jdw7sMEhioApiahWB+V1/BkXDf&#10;vK9F2tXHVAD5rWUDEopzEg82Xfuq6qdV0zcVUH//kgAAZ5+vV5pFbPmCx/udLM7bt+7eunVHnQIe&#10;mtZAyldYXFGK1ov37r0vaAGEioKELn4u5+NjRT7xTUgtfyXyQbAqvWORKNSZ4m8EIotCadtpnJqR&#10;/kohBu3Z99mD45WZ61XvpzMUp3Etj0QyOYuk0iauO+FH0WwK9Zf/W/+Jf4m9idIagyi9hSMBcRpx&#10;nfx1yFa6Z9GXw8zWepYpz5k7ieqqrKiGB/qCkQYCmZvMd9Yzbytqcqm+NVl3h0cglc0o0Xeg6wQR&#10;a1yYMV1mO/7b7PtyPGmeTmYtmCiMrQLENoEXeP7RfYMHTti9LrcWIdg+XnMiQqXQZSCxFMJB1xu4&#10;DTzSebjgjo9UFMcW6GQl6D4yc8SSQ0aLb9PMZ4GXeI1HtOT4RVfQkxuXB5gcQrlyH38OqANR+MbC&#10;mdzh2oZo55IRKCfn6JgE8K4dcyxdvyFwAZb94XvZSWKzGiN9x/UEYDM6xomby0/lLteNvDr8jjCP&#10;VnKXFS4yIUZcSS4GQLX1letVR3TKD3KCV33OugkZXGHMnRoUxFk/gnjDVl132gCRpA/8GaNocODJ&#10;nq2K4tUJa7pb4qeA1CARQx1zbM3jWznTOxq4kJC0P+t5bXmUOH7n3Xvvf/CeWfVzTjYUHwOnC7Oq&#10;lc0kNebvCS4UvU7DTdEwqPX7QgbdFQPCw+LaE2zpK6/hNWQQF6KUbcpDSGSeS1+N5qtSi6RUrJ5m&#10;WdjeLV5azVj0kvE2tyzngaH8xrRcEfwpREhNLn5OoWPCMgUYp3Fntpm3IRdXvxRT4G6ZJP7BKdwP&#10;S1vy2DeLyZNJCa9OhPc0ccNsEUtkvQxayfRLDI0Y4HtGu47pfJEk7evvWwDajkYViKzlE3geInSz&#10;JErh1DrM2EPrvwA4cIHnh/+mwk0as1uqZjihydd4ZX3z+mtc/5IkbxWiwObsRXUvAgxabuIWBYui&#10;CyHK9Rsxg/0RO9mg7oir7Qyeh/S16AkN4ZUfoCFIgAiNPOP8SS57vsdXarqSF2+9YpRF81uzHDX0&#10;lzPlq8OymwT5nCRu+usUIJyb7JN/StT4hqvJd9dTeaEOlASBrYyNo8po3HpbJ0TAX4yRPogQzRuv&#10;20FmxKha9hPQlCiuSPoQuhbOmSNXpkz1jtIUAYvZ4R3s9lprIACL0D/VGZ8IcwmbnDlLHczp52td&#10;JxSv+YaPNp4/+emH49E5461SuAmX0TIQtsIEvvLzQG6r/TDSFfsd5lSaT0IyAwW0E2AXvRhb3Qb8&#10;IUkgOWlgT9cCXrqT0gtMhBgyfw9lIxqnhGQFqbnFFWz02Jaf73m3bIsVuDgtOzN7lnBtrMXVE1rM&#10;A3PxD8st+EoArSWXyhOcyIAo1/Qru/hs/IOaRcElpD7iX2SiH3Ibdu6cMtxURTqEr2gidKF/tcFs&#10;PL3FyJyyu/F4GQF4Kve9n4x91U5lozqxmPT1hpsMbP2yqu1e27RDfjvMp8ozIsN0rjgBy5ymopET&#10;tjxoMOnCEunKOqYfWsGpaYktrDfohKrq3kOBKsc/ctJqCbIVR5nTxcbeyu2OiFhzj6HTIUTVz7Bf&#10;K/WMH3KSKgU8aJPyYxOVdzwc4KQ069yTQ5/zWSP+9USHZGR6XK3n2Tlyrnn4FDXhXV/vyj5RD2N+&#10;dwp7NDdv2dexdILaUWTrvl2Od9bJuI1ztTo093ao1OU/C3jiKWRiK08NfPTgYdG1ukrHz4ad1aps&#10;QyFWPKXGr3DBSR51bQrsY9XG/ykiijua2+XRThFgzIW1PSlVIu0G8b37zrOXl//oH/+Tb1+sr0BB&#10;6qtvpwloo0DB9R7hOFXTa18lEaUunIeFSo1CpNekNvE+7ZtHl15+Jx16++4dOO9f/Nk/kXT3SOIJ&#10;ZpVDEAFpw7voMZyx0EUXa1D4VBbjFsgrilo5A0s48kZFR9OSfy6EpO4VY+LeLaELXtnreEQkd9VX&#10;3HhdYCPCeev2mzffxhwh2AYYj3oQAYEvzH6kM1ehee7vEsW2gGByxYocU/yLeou7/7XfzLO39dgZ&#10;Fp4zII5a/tyn25LsFfAF2BQrld07p+23z0pQy7u67Dz4zG/3MBEHq4IdMO9MhGy/S5mBJ08eCWC3&#10;LNXhPIok8oJzdeqNHZ2i6KayYzGpjNMkd4zPApkL/nmSHqPrJxcxFfILEr8S7oo+G81YkXwVCuB1&#10;R03FKWZR4isRzyqfDO2/BJUUWescat8dd8JSiOA7dZbTsgZm2NkvEGpMv7WW8lLCaFLTPbPs/mNn&#10;HB1dQfIqalb+ve4m42qvyMJ6MNWiGrIQwhWz8NQ3c4VEOE/4d2Ib7pUJheIyRYgmzjv/9Jo4Y3XD&#10;RCExrdlwXFEwhc/0jKnB7Z/+tj8s5ZN1h0813WlmRjhqP+5UKMvU+DpkfXQI7CmcpkxQA4VKquam&#10;VheQ95DCljxV5jJinwyolWrh7Lfkn5mdlMemcKYqr6uZomogEka7yYLev4++lFiZBIsXxDEsqqIM&#10;+VzuxNtFNYwNrIbkynrUrn4BM60kiAFMg/TLLx8ehTRzIjgp9/IImYvLHj3bvTEIMGWxiodaud3x&#10;sWvCNm33aoEmzhZkU4naCvn8JK7+f/0/+C9mpObQT/cs+IdTg0UzPfS+0tFS9DLiviXJGFZee720&#10;fhFtzXsMAwovf4IYYyXRvCg0UO8aC6lkDivEkubsalu+6k83uYZrp8d8dzqJAhaWymdRyqxxvr0/&#10;AeSeZ0yeKkpX6uNla8vQ1AZ6DaLL76tOY0IozR5dCHGaT4lBa+5rYnM51iBMfCUnzIcRkP4m0Uh1&#10;oD9S/fpcTaP84pYWKYVsVWXUXXXDKzg5JdZ19sjsx25oHNyJDNe4yJlj8+d+OibX670jbcqkJlbe&#10;C4nn9Knc+dxeda/JvifbmppwRYqR3QWNuZun9A54PKX1y2LHwpu3bljrp5cTtI6FMW+po/6AKKUu&#10;gtATMyEscaSxNYbriaPHPPhVVM7bJqiSBhkC8ABmnMOFvLMKh6kZJRTI8YDvRvm9jupTrMIc3X0H&#10;AmzFm3QUPrJON7zg6VcPldRzKKH1k4VdHf/rYTw5zRzQrG0ayjwky4Gp5XHym9krtvjDj97nfMPL&#10;k1FGSL11Y0Vu88OohdSWI1D3FLVPCrv2JsWrqwg8uO7xKSpeuyTCqTrZCRTJu9mvQjSF9dTNYerV&#10;qaVlFG2O35AJQ222eU7L6hnB8nFrq2LnJ29l2ZY8XBcFi5U6toNBbJlocjkZi4IqnQiEYRV92Xi1&#10;wXrzBi0XcdrNe/eAxBQOymOI5adAFfuW3yU57BQ2NcZQo1QVVdoAYk0afLfAg58O7XOpILEEYbeJ&#10;GTgIkXrTvfNbWihS2NFbbkAZsLZwK3xT/4x8mZVPGNvw+7dUK771vV7ab14VN5YypFKdLv5rH374&#10;bgUVV6VHvCwpIdAR/9gNR/Z8kwjVN/IMcmLmscyAihrV/1W9YzbXkIHfCghkiBPQVIBEi9MxnBzX&#10;urhMO9+wVx0le7LM+HYxlbm7BpbfMMjj9DMpDxwvzgIYF2uhckuIl1ijoWUz3EwW64S7Jf1Kabof&#10;IU1ej5Jf/spb122lRMYuv/LOO4I9qYCE8rDpvN677t5VZVuOq5RmsgfRq+QlZB7EFUbbrAmcLHU3&#10;+BYBmOtXTSiemM3lt+bRFBhtU/Due3d/8lMhTRNhcxWQvOCtvu7FJUgpynxrIRXgGa7TtoJLsERo&#10;obPJqlHPM5zeL3iHx6nzruBsnSigp+mXSCwaOo3gimlPDvAUgbuEICr89aW60jeTKyrfO3LLMCsW&#10;aA1GsmmWuqQHA8pznRxCUUqfoh/fGshY1VMpKGUnBD1MxXFRUDIqqxBs19X0Nvt3UxotYl6z0DyL&#10;ZIzh8lrXTsoafGguyuGMBjkXPzWaZI4NVkgm2lLK7wdSKT0+5RU+DcRhXRTC1Q7Xv7xbHXKjK6/G&#10;jJbdVS+utjHDuz4zghAmIFnGqUv3lbDEwZCGu6v5nFjHOrr5rUv5aIwK9zwJnBLRFnDwz5XXjMzo&#10;CUlKJAp3646PwGm8SLasLCHWRxUVFwUhaA6RRflVPAwu7tiJ0bzXgXdycBU3rzky7KOCcueysc0E&#10;Z8oOdFx4ORQ2bslSvnXkcG+Ga60n+jog7hHWd5DJI2FeOHL0gkCPONjnUXtzn078U03u+4WF1Wee&#10;uqOq61Y26SuHc/IwK57MyvJHjnZOy8CauahsLeu7OKW6Y8jKIB79u9jnRa5FSq2Zim2ShW09T6qn&#10;rkRHoZhJkAqAiBT+prtdnCC5f0UIcOuukObv/+M/658dBzWku0FHscjSUf7Vo4dfoqUYmolAaU/+&#10;8suHj8Q0z8q7MDJJRL7gjL72EpebhtLTr7/9xZ//JYrM65RtL1+RBUGbLt6ej8uZm6tTn/JI5J04&#10;ldS67dzc8IZ1IlvF0SjcnEVuJbLDVx6TPQF5rEYjGQ9nnAw6GzXx+koEseZSI7ioWg28YAdqavwd&#10;JEgS0h6YGnROLd5BCYQyV6tUPPQEbz0Lxl91cry5To7TYmH6xDxCjFL3Tt4IGh2gzlwutW8GXRUJ&#10;WMxPv3pE0WpcmWtYAPays9vxhCvBEuK5ffzpr6CKA7qtUvtCzxAaEkdZBOhyMJfvuO9TQ+Djqc0r&#10;PVvSlzKYPf6aFjFhpqxBJDfg3Ykf5rv5UFvUiFdi4uQmyLFGLg4RZwQ/asGkI2O5TPmWMLsbRDuZ&#10;hYSbSzvXQMmXlUG3jRVnIxfy66P9whHi+atSLqQp/gxNLiFE4kx+xP3k1m5FF9BYnHmYWYSAb3Nq&#10;Ydcf5jJ05nVE9YRtIiPIfwaE5VyfSr9LhevOz5EwvrOF/DB4fZrdOdLr25HurnGZs2qE1lpNbGOV&#10;Vptgf/n7bA6vmTAt9TajV7ybZslK11xnff+S+LUxM1Yr6HfVaRDyt/sDtqXezIIOR6KXi3r94sbN&#10;23R/jKuY7slXSmEMatX/Zwy66zWoaay+/ha5cT55g4n39eTJ1/I2+Gb4YNS7Ih8pgKEBjcjlfn7I&#10;hMbb+6FKwuPMm1skz8lmBO6zPzHJnkroWM+rflz3ahMq8We4DsSTxVsj4IM3+XccroXJykNONXv6&#10;W375H/vX/34KjAtVDW/0syodLfGEtk7esNqYCQa6+nQeM3k8Gp/qCKzJcTF60UTjPearlerbg1rZ&#10;PZMryi9e8XoJvpPdO/XxI+YWMixMWbJpYYnn7y0r1NlBm7b9yZYsD3QMwBSBozZlzdzmxNfLqTUP&#10;0ye3DnyTvOE4r9USxd8FdYgPUBWTXFAD7ER20n3yyeeqbOBxb14jr3nLLJLbXyKohZWKzfqxuN0l&#10;+qWtqq3L6hWcNJNL80B00v9IlqJ4jDUMqeN+2qh1YNzsirrUnFhBX2gW8OUXJil5PR5D8HXCglxP&#10;odzjRw94Wk4K1pWpEsZwCwKIITsNxixgvbwTDeRBcmmYLYdHSAMbqonhSylO5QHOjK/UykqPI8OX&#10;A715FTNnFUYpIE3mHLcy/9vhxSCS3VCxzSIruP/+JX7ql5r2Os6wjOTNuXGsIfNi33kjteF33r2l&#10;8pufrefZRz95LyYSFlA3zKWurFlpI1KTxAs3GlDisz/48D1JmISY0MnASPFYRA7QGqbwWYLGucv5&#10;xzubuD4RpTop1ybIpPIMTrI7Y7FTNFJB5fiWe3gkIrds3GRsc5pHuAewVT/Ds5rcf2RLu+urp5En&#10;TZVDIAjz2+9ktBcbL2+ODxPkoCLi6/tf3DeFJ7bnlkM6zarHhIdN1kGQ9kYlnu9oupV0SSN55/qt&#10;Ox5PQapB9y6IxVdCESuXCJVhXIdoJ6gsZSGoeEYAI/IE57z19rW/8Tf/oJ+8Tmzj8ocfvvPzn31g&#10;eAtptGO4qkSVl6z5NfamjfDKF59/TIraFBcFrfK/nMllfOvPrRB7nUt2GsIoL5GWq59PNSoR70t2&#10;twDFUb6DM6Vj5/DjfH/7rfd+R5tFWVbZcKwTYvxlcjiIiJF2czkZr1/sZJArVOXWmm7u7tMnjwzj&#10;7bdvARTtdj6B7RmttL2WXACX++PffAxy06DDTTPNKSNPy9UUsCrWvxDOfSJoOfInpe1oOVG37HH5&#10;nEeP7kunWCcPHnzxF3/xZ59/rvXKJeRM/5Ta8tT4YO7TRdpBYol1mczDuK5o/tZHP/mgOG1zh7wx&#10;YfjnDA/PgPVaKadFiRhJcomkAeEB3puzRM6klszW/89+/uEHH+rgt/4TTa6k4qkKfGHoHj9+CDUx&#10;ghOCdkbxXZIh+uLzTz///NOIDSPxYsB7wBoiD3L0Li92lnIaqw2rP+xL/DdETMZP1JBbcLp3Cw9w&#10;z7+mDMkXLFV4ohoHqiov38eRU049WlQyTXVpSMnasPO2XaC859o+Hv/M+jgwCqvS9iyVWnRqP2aj&#10;JzEcRbZMSPpdji3ECzEYVsyKc15YiHyjc5Exr1534E0lHMdpgCo9bupJk93htp5f7UyoztgjDeHt&#10;CBuNlIMe3DQ/IC5cEv+MAGLb3sMhNn+ewqtgfYUsgxwdUvGwv53GTGnzmDYHmGuHTKGkw+twg93Z&#10;V1ZLl7Qrtj6rgcT4RTCLu01F7puv6xX3FqGF2++8+64Q7nR5j+R2kUtZ44blUjoy0p3v2Kq1cUrW&#10;Nd2aQ4IW0jxzo1Z8f+Dk1nxNft58MxSgCpMmxAQ5d+DxvsrJV/B01bPbKbaP6IuMuw9nvlKIIhFV&#10;NlbZwPc0C5i7xJF5Ht8nWuBImpZ0IvtnfHZXtYbzCA531m/6NLXX9MAuXs3kFq4jy1Nc5KI65krI&#10;8LllXC1aQRA4n4n17NVrXRSEqMpDCY6XPrnILSTFqEItDXCXGcZB9dFLWZd6MgWJdlBzGu+XO/Hm&#10;W7de0UTz7bvPL135h//kL15UzZw3DPGTpXGUyYJzjJXVOZVV1nLISGk5+dRjEW1KYEeLkSqt3qSI&#10;KUOsDvPuO+9BM//0T/6JzKvjtFywahl5meNmj+ty+ieXLkP6nx6uWbCERhWOss7+e3VtZC7IwC+M&#10;gG27kOa2nWjDMjuaQbGoNUfRZGareN3jvpWGeRFjyFb9xkYzxgU/lyOTgyZNcg3SrkGWS+Ofxmzs&#10;QOUt9WEsjbkS/1QQHf1qzRL2evIACsO8wBzTejlSwukFF1e4OEcCjJUiSyIEcaG9/c0b/lnZ3nuZ&#10;Qcs+khvvbwSuwhLR0Sr0CJFzcJ/pfow/7DUVmo4ocSStGcPyl09HWtOeWP+rneYd7uvYs1zQpadP&#10;Hoe/DLspDYlStrVeLRwf8pVXMG4RHp3Zwx3K6sXen7JLKgH1utXTDElSuHZFYsB2sKUkPDgaYFeE&#10;h1r02IaVDNZfFtTnb5ZXvGJV2+Nmmbdw5F7covmNfdTcy0xO16u8RvX0hnp8Devth7duqFR8Q1/o&#10;1cbIeUZ+8SymVZwf8D2IOptI9CA0tKimrFV+PucB0DuSiXwFCairgtub1i+VZH6paI7XGgKOevgN&#10;90YsdOiZkzoc7DIEMMfSJtK9YamkkxCLmbK+LnSMkCMcczichpTBgRzfUl2h+t+VxI5Ml5SNW/OE&#10;X3ypDZqqpGv33nmfOroUqSsP9Hgm6hC0CGDWtaY9OyWACG/SLKvXr1jfgcLx5jLZ0WO9lnIwDF98&#10;/uVqRsqo8M8ZItGRnT7OaiVAQ5CFiw4mPudtZwKPzkJwiEZAMtBvYMXfCZ0ZY/bIiFcgPUm6DKwy&#10;Aebx//Df/8+XMJkcmf8VCy1RECK1HHoYUj5HJ1HCTdNn9PeR1WcfchnfkISKrrer9wE2zKlwOMmU&#10;6kFXP+OmTxhjUZhL95QM2uqw/bNLLLxZrX/Vop48bdB0V0PLfO/6Faaow9tXeY4qHo8CW0Wo0zKo&#10;iUF0n+a11x9dAXangGSZ0NTtL5FM5deyTSo43diLh4++Io/tKKGxADoxATxXZulgY+P/XFdS718j&#10;IThNqdzUeMdA+4ZhXjceUQEBa2Dbq5auPdNCm0qb8y+dgNUgBf/MBzS0uKrMn/PsJx99JAvsUkjt&#10;aBtyLd9+9Zi0eefWpGbv3rtL4qMDeIVJhvQgXuXx+QffRns9x+oII8/qyfLNt59/9mlF/AmyScu8&#10;SgCgVl9XQhUqzU+QWlHvxF0Gvm3dBArZ7Db+wRDds0IhPkcNHG7TCB+l5LXXGM4StZOsTWc34+7+&#10;H499nUbM+tGG+C5GrzTI3Sp+9KE+PQLmCI6WgVpSiy9iazBq0N3IjSW+N8gzfC2/lhVLET39+g3f&#10;1A3GtE2ZZ25TZe6lX0eekS1oRc+taLDW0Hf8xvoGBF4mAPKKWzrjZmydTEseRrv2T059adxaJY5U&#10;HYOTPni0+82CFpZKPOOHoNGXGqq6Iu2XQafRmVhlJt4F/XBUnEkALWgflvwCQBDgeoL2ox0Zjnv1&#10;AZYwB+Xq67Bvd20IzZJBmQ4SEj8HIl2mpKJfv8orTSPu+Ytf/vIX73DJKX0ryB4pbkAACs0pvY6b&#10;4oMmsl008MnHPP4HNrA+Ks7MwxRQDr6K3xpCp2mEozjeaaJ2iaU4991zOgdcrTg8C/xOGvFiji7B&#10;cr4yehXOvX7lF7/4hQszUtuhNeSdVlt0gfx9LsulV1XxBbm9pkD2tju0fRgBfo3TJX6F/MfVFqdV&#10;d9KhPhsecIoH5nDk78KVdhQh3VZZ6ONibw9DYgqroZQoqTNvCHbzxcH9hjcGl8XREiGHhgUFXX7N&#10;UeEOxfRGJnhFkoRsxoQZN9GtPQug2j8cJ/DYpp5zaUBWz2AEEnTOB6kM+uov/vLXehWI7KUyMEAc&#10;7ZaHMTtjXoD3xhsODGXrtaAdWL5UwDdBsDGoURwQciTldQo//Ks6pRjw1POHoJfRanOBHrh55QGs&#10;VTOt2NKSWy+QCQcd6H29pKxSI+9MXS1EXbDee//9CjPKwPDA1rWzjlJO2dL9Jw8ABnL6Vi7jf1M6&#10;mnI9ob+oUwP12xR1LLXdBpfq7vnOvffEJjLTzpxf/erXa8QstXXTTBlIp9dnn35WAJCmPKdNzjPd&#10;nhXp1erbUzM1SlCsN+YOM6AUTcdpFeSe6zR74b/bWSuqdMBNvfTVS599LqS3lqZVoPFiOzUJ2pzU&#10;/MsqgGMdl/T3dFe92CNY8B1AOw3dgEhpNVTenp7bEvhdPzygjkbfqwRb8NDNz6QEwXpLHZYGe64d&#10;ApjcQwvjn4ynKhf0CNLjnj0Li+SuXM3O4ldGsF78ZroN9alI6ViMMznJ2rX4WpFnQgLy4Ldv3Ykp&#10;UOTl9UKjqysooqfHfH1fV96bHTQRKaslq4HCrO5pKHS19gi1dbqARa3NknU7pncYvX7/wX1LesIo&#10;IJu4c9m66UCORr690P4IoMWiHBtwlTFav6t3fkzuIrVGZuDJ4+Sq8qd3YhQpVU9Yy6BPP/+My2tH&#10;RSBMl+nSa2/evvTmrTsf/vbD55f/x//r/92zS8Y8UdO3rl35LXRl0XO816eqdXi/t+5quPnG518+&#10;+OTzL5588+L+U7Qty54s2Kvcym8ff/Ly2aO/88//7b/2N/4Wuef/4//+f/eT999TNYucDQk73BXn&#10;h6kvlt4Eh0Wu3MK+MAymxZjwuNAKcjcuqfHDUoG+U0d8yif7+De/MdE//elHhGSMqg3Hvwd7bc1U&#10;kb/Kefye7x3GQyJkZr6zBVqNy3qNadnZZyFZfouvqg0b0TFIV3lBEhQvElhbnf3CnUl47Wwp2rEB&#10;3VWA8Yx/3teVqx5k1Vw5iOwmz4tXapl1KC8PddRlj5Fk4koF7MtHJ0b68pVJa6wV4DImUAgXdnHl&#10;xIyGt3CBeK5jWebdrjraOmEJ+dm7+apoRNTxTrnEwKMn4JvvXn73qlqj98zk9dde/52ffkTi55sn&#10;DrdHTjnMVq7Ft9BjAASoMlX6txRjdHhSsi0Jdvkrnvc33330wUdv33iLp8uwHwmswN1FMHGxIKQM&#10;lDaOVkNaEfSJ1GdxN7PJxU9pOpvl6xz6r0h6vbwEv5fCQVvQlOH61R/ee+fNe3fs388jnoX8tYNO&#10;oUyqSNJ9Cc3Xej55vSornL8RCmLRcTdpruilc0lnVWLfuRaNgzSKNGE5k9Tk5iQ7oF+lpO/t58ya&#10;U7SYay2wjvQU286aWAmmnelbk9Lw9Fmz7Pep3O5+nn2vOXtdLBMc8crEPBcZXmOcvX5qAbeV3Zs2&#10;n/WjMntAsucy3kV9+JZ0QXIyA/SPw+MibmB8q7LfeX45TvWBPMvmVCWMVzVym0KpW7eTB/vq67id&#10;s9K2G5bklyR8MubxfKfylQL1DG2Zjzo0TNo3VUz7JdJs4YMhvfxf/Hf9c0eCJk7kj20rvG0Ba2BV&#10;GWHEhkqYW+7+spKqhnz0uCp+DPRVDlRfEQlhDbX7Khl+Cm9iXa275aKb7gD481cxybLXq64dgBAv&#10;mt8ZE3DtFddq4HgJxugc3ox0HkNbseL1anXWZG1V+GLu7HJbcdK3vgzKUvN90uKui609gf+CSCNd&#10;y861wc7znut2YiH7rU/pqaI5lQ6qQ1yhlEE7NQxzicrIj+HNFHeMrZr20rKB833W5LL0+DJXEQQH&#10;EJrIClBRiKpp+2rKh4lWOCmVdAOcTAKeD3ArZac1pvgRlal7VA/VIdETzd2M5pCqzFTXzNUc0TI4&#10;UdHWqd1QOW+milhvhYRNuJBPqDbVpNYQeV8E6PUgd8HoLjR5rxCWFU/XMcPf0RdX2uFXDnprGCXJ&#10;W9eZl5NdwcDov0alo30FHn1moNTIY9CmWeOLW5pWqimoGDpov+Qsto9nZPSPHpcPjUJ6YIgxc0oW&#10;L7tC/WnFgqTKB+geP5XR2kk/KdIlEtMJJRqWErSHD3ERoWhnJ/QwYyZ353o9PaedEOTvJ944hWvO&#10;Ss3pTOXkWRJMXEgYw40tNgsVJ0Qmj6Yx/8BHB8J5kDp9F34mvhYbsFKN4PYkI+eQjiNbemcotuxw&#10;1QvWxqlm8UrDYmpWBoadT63b3gZy1/TwxNUH1FyeM95tBYSpfQFlQeBp4tknJuX4FTZC5fiDp0rp&#10;OoMBlcjTfeJJr3pdGrAja/UTgVgrR2i3srQTGIX+bSJODGOeLecy6SOyMiMD+pt/uUPYPEQy+HnC&#10;+BUyfiPzIzh0mJWIO2rCJm91w3/VciRRxFPkAFbcEm1fs8eBXi9fefClrEv68of8ecDs1SSjvdfp&#10;JCd4ooUewdgeSYkxfU4cH8iRoJlq+D3yyBItGGmciqRXK8782e4x1ppQvmCSfpHVnoKuYwb4XrJl&#10;7aa4HFXdHL0vrup6OtV7JIOeQlfVXZztc5f7edt4ymmq1wLdAWJyjBMOqpzf0hlVjJ9Ws5czb0xI&#10;ZImLztBuqYMbIuFBlz6pmFIRTwW4ORyGKDx0hii1sZEtOzVGH8/2SjjEq5x/vEKIYLezfYYAZkkW&#10;q6zhw+FuL4g9RKyDQfYge6IVNPcZHmo1SG1AVs54WmaylzKZjiRuP1vnz9GC85BC5ShGy0sUjA3D&#10;W4n21MO/K2zT7S3nIL3pVNRGe29PzZPjohRXVF0mPt+xt+LeBOhbeWukUzFMnJAkCnyVsNKhfECn&#10;V3qLK7r+qb93vM0dBPC1qHxInOa1YD7I1IC8wykgwwg+XCptNTzHCwm/4zoku18v5kWJreM4DjsB&#10;/WD9/tpJHS4TRVqSp5PiYD2uUx5sXOtM0OQomMDWUQX6Fcx0DK3e0W3njW055tvuxNmRGKPknLme&#10;IgH4YpJXeEKutmuW71r+KlrdQuKj9xqcMVcpzkKOfYeIw1fBDOU3OP3X1qZA3cbxT2C/M6tivGmR&#10;BzZVGtd5nqDlTkmXcoerg06w5N47d/N143yaICQ67S1g/+ofIp9XQEvx+bqOHm9/9fyHP/qH/yRB&#10;MVwgLduvXEb5JeKMlWCSIVGlTmwE1DjnmzgW9zusfm2j0vgQiD+99P0zQot37t4zHZ998rHKQ4en&#10;o9I5QEr6ZWRaKBK/5+vLVxJE0cMDAOUQuHPnOm7+nTsI9jfeeYc+4S2iLarqoBC338Y0xrS8fPuW&#10;ZfCcv7Aecp6ekVdTgVdjY/r+hUjGYCOWOirPicz4mKay4hnnFthYICtsHTa26rZnlBUmMD1qKJ9n&#10;rcMFzDsjalZhTI7VYuDMdKmb6dBcbMw1fcmrqlCZ/xNmeVHGgweuRi7ibqR3LqhszGljzQ6ZVo6E&#10;33L6UtW/Qd3xJubbW1V0SlncuKvD9a3rYh87QI4a8xayZx3VEa5yEXvNg1vSQkFOtnXuwYEErEq9&#10;sL3Gba6DEGrPmxYr4ygTWdKqNRhdfEb+Mh8tqFr9aypTmn5GV87/rcooW2dtSqAKD3ynzTNSlADd&#10;9mZWQgE52d89U8IBS3bZnN2q5HOhcv2zzzmgPtLPLVHLhidq1XTKF3uze9jUKbWcfHWRQ9X5wTrb&#10;wkm7Vpe7Smzrb/DKNfmNubJVmBTjWVXF/IalRT9iKR8grMKde/H6SwWWFXvg2Am3EyLLnLBDkMw5&#10;y32jQ69eO4aNw2v7MiEeiyskTMAsHvWEO6rEBRr4zeef88Ch7fItwtS6xAyN73vmvFJ7zUyfOhDF&#10;hwVm58DNBInxsK7X8OMkTGzmmpx2jnTupOwyMUMjsoxmrsNRlz7BzDz/DM7cBhTEN5maMJri23U4&#10;rIjghVPUFZzTOSqHAWfj5XisUGW3c/LbJu3Asic8LqTJuHe6uxX1sv1n/4lVIh8vsNq+CqCKKjYa&#10;9AlI3v/gfY42N9Ie4+5XLesMvolgkyyVe/ap3n7IzQdFK/D4jv7aXBBxTu0CoSwFPPWdnXe4lNpp&#10;1qHSgAcZmVj+4SQQfJ9k8tOE2POTCLFfFLeMdLBxzJ8ZkaAT7nJ1oh1Za0B4uvJ1aKSznGSZEPA0&#10;tY3KPKUpp+/QpkJA1v5UuLKWAHgvyBMjg3uEDY5THw0/JTgDoILInj4sPmcAQuBJYHZ0jERRsqXC&#10;rJygKfBwW2V+SJdfxXvip0prYncojmcslNK4NbwSfJtTu2mF+Dv/ST+Z5aq5X9I4/lnON6JgjnLc&#10;8ql/h/t8Ja+PL5RHIm51/HjBEaj1w7ywJ48ghSfOWcMBaE3lwvOSKzWz5ILQprzBivIQTFfdCPbb&#10;FUZdnLk4BlLeohrwk3eVovgm4v5JLHivt9QCKOChQ2vjF8liLmxiL9GFL2AmFL66wbifFUxndr0F&#10;RzkofWrdvrGWgh4jTkSyN2t5unMgwuZX+jXnNqfHcLhafWycM7LWldlduv/gS4bkQuZ/SYnCiYko&#10;eOowWZsqi5O95CByJU8TvTRb1manleCQ3jOeZiwTOqs3SyolIN4dCdWTbOTne+WT1iSxeCYt6SOF&#10;GbnOqF6MWzDnkLULrYvjTK+GPuOcfV7SJl94kUwn1k5BszuHsiZ6+XaLZ6yVvaXUk+swCMVg0UGb&#10;9LhMNVscszE7oEdKvSxXg9BDnUN3lHdOWGyc+iPViJR5jcFfeYBM5ps6E7d3BgtgYpQosM0TzMBm&#10;TnUj+kqv2fIFj3icCFf5b5XfGNHSPheJuOVXo6/Gvnjv3XeXsLwG4IZrLGSawngw/w21sfsvvYpS&#10;0nMNC3Vmx6oGdDqu3qwRayKQmMf4ofzzLS6QkuiK0E5jG8+bceAjlSSh1/T5EQcTN1qQvIqjl+39&#10;rmCQaUP3z2Syk38N/ZmMeStqSiQx/Caj4TZ+xH9amzyYYNVBMmfoPBoTd7INbM5BLk5sYOFUCXaI&#10;DM1kIsyM/PDdZ1YW88cYHzKDI9Z0HBBUwR5KQ6DgV4rHEoCpmvlCfz9q3zzszuMF22TubWRNP6pK&#10;PuG6P4g0toP7Ab5MpbrckhRWdUs/5lLWBykwcq58QJKh8JjVsk+GxD+FMdj5aKvWjmBGCw5DbSc+&#10;evjgnBTGvAd5882d6yip9YdeyyZcKSUZ7jCb02wSNUlgEGSIEpP29CCwsjrLyDrR3RHYRne3p7UQ&#10;WfFMDy4qNnVRyPLgfYdUtkTQRXEmntWhh1lOKH4nDCgzVnDiGHpifJbVyWA1WW+9ZbGl5n89/WKL&#10;3BXcyclsnGTgVmJZL7+dRtOi3EYxbn2BmcxtrL+k8/3Kv93/oS2e5MD2b1+Ml2lzz75KIpVqC+yr&#10;/1jM24sin5MoPgfccSNifI27kgu4TKJHYNDMeGLWL3+4n8echEvAPAJKAFPMAm85g5B7LaTpZoRk&#10;DmfZ2leJtjtcprFeyOwucoXTBlN6p7SJgbsEm8uqk81QiD/GlNtz/3Juc5HfJN5VVBHqtGpvCmbq&#10;UipyuyDx8Civv30X8+zps+//+E//UruWqfG9CrGr6rOeVdVyKEyrnRnP9dvvHvPXcPCuvZHix8S1&#10;9NlwHtLXYOAx+FCljTydQ6cEzY4b4UjMI8QEdoaQ8kDh7Xouy2zgy+l7+NZv/fYHP/lIK/e379y9&#10;fvOGAEZHSDUV8nLVMojcLcApHhOzuoS0kezRt4+RlCClz8ilKEF5jgD5DYobNIm1aSR52gEfQ1Rz&#10;U0KRZ6kOQP5VWaMlYRQuBIEPRWDG0zXVH7YcTl7gWnilzxE1NO/6eS5QwE2NVqulTPduJdUZn8Kb&#10;uhB1bvj8ZOttz6QWLicFufidzdGKJ4aEIBP8dAoah536xhnhwFWrg6WcR2rEUKaZYUIhaZk42V+T&#10;HlfbpkK1OszI9cYTiVdv1NfQCrAzzIVgb71NMbKu3+D3Wlv8zixkayf8ZGCQ7zObZTniaVVoYBcX&#10;hxgQuU3rdnkhi08ITuzuC2VUNn3i7q/T5BI6O6dBaI9p+SKWaySYKMm1cg0WXGKptW9qRr7LRWzN&#10;dzCj10ISW5Z+KRFueQAxID87g+ruslbMA7vk/NWlWIPSI6+8SgSZab3+xvXqYVa5F83T4VXWovpq&#10;rsXkCVg80g6MIX0U6jsmDoRXXsWV44n9ANP3Qd5sI4N7sEWKc7GzVUycfz58yI5998V9wqFO2m8e&#10;PPrqyy+fCHj80N+ISE+0FXgGOSK/LjpKLVJcJBHA4/OTmxpZXldIGRIkIDnE1tHnsjluPk7+OguV&#10;ZKujVBYy8ZXFFQdqWfxzxLuPxlWNmIJvAjHlbDFW4k3IBEfoGIiT774zbqQby/mrIytyivcmfUSx&#10;IJa2BQ9Bm2cYPizoW2BTBU5AzP/hv/efs4rr3XAZ5YNwamXQ/q4BU2iTcPyGAYAD+VS/Ws3uJLUB&#10;tEpWxohwLgzmSdzs1Ki1AHO4S1y62gGBuFleyX7ZnJ7HaXGHPbj+ponnH3iNmMGs4vCELVRJX1h2&#10;cm3efhiTcwErFZ+4Vnjysmbpxpzc6ICnzqQ9C9su4qyllMd36gQ6jt5WoPyCYJT5w25X2F2SBiD1&#10;yaeSb/f5hxwk+m0IO44M5BOe2Z27d6VgqppYNXmO/Kz8eUBjxZtCOnV5fnYw7Xe19xpO5rnxQC69&#10;+x7lrtvmIwZnmiHFhz/7+U8VmRgutXdp9f6gVvjyH/61PxBpvPj2CeF8Vdce32O6TqqmZW8L8UWQ&#10;VtJwF5BMElt9jEDK3K3kVITJGX5Erh7x7OZNfDN+/hdffm4JLUiLt7ZFtoKHqRdxvcsqjrHjV/WO&#10;KMdZSDiJT3TSuA3ux9v3z97443F7VBnCS/C8GUzrrPy5KrEqlygK3J1LoTFTG/8E3Cdl1lIZdeE3&#10;v/l1LdPV3F/0IGrzzDushpUJjgey5hIcJDNemBtKHZ1D1ROTYQ86OE/PYGDr4artnEhn1ieK1IUK&#10;6Sa/pub+bXfBp7UpxuGpyuuMzzDXFUoltFQ5nRfcuXPP3TbG31YMELd7w0Z0hKUrtzO/X0xoLtyw&#10;GN82WXqq+shT82NU3b4hcIULulQJ1kmVLW2wqmiLKjpTMigxAH8grGBMhu/m8P3In67WY2VpFV7w&#10;U3OGLsfmr+Nt0VRpDc6ck5AdyPu/qMctqrbjIgV9+wyOOerqpbt378SVkv1/8tijWbGGAnmgmteN&#10;TOz5mhSlWn0UO872ZIM83eDw5xxxu9Ggc3yOW7kEchXMy/QmCrLENPqcBg6hJcOza1o3W48pq0eH&#10;VDJR/G8fPniUMMvr1yxgSkRm9qQ3UV/GM0xFN2n5BQ/WWLoutJKmOG/V4RMqfXarihBDMapgDgI3&#10;mJ6I5rrtbM2wY2nsvkFNjtNPtj7ukDV/ZKsyX89fcLt9U+VjFeGh1EXIFoCzM5Cb+xJPzAhj/VqN&#10;6xoUKMXaQnzEWpnt76UsnnGxOXCTDy1DiChojOwajzNOb/lAxLMGZELwVZvuVG+vYJuvfzav2uKP&#10;v3T9+oP7D9zPKb1wQwMCG29jIjx1WYYL2uLzvuS7ffEFCqstXGHBa1e+9HX/gZAKWXGUkpdu3ayu&#10;w8zVt29rrvLm4b+Vts3BrapBCULKxff1h+muKj5fU5dVSxZpzJVPF/EQDOJwjqJizLFnIV8liKbI&#10;eXDKTz5VUaiUgqiG6pFOQ/mloyvlMTUrsHjcuV0jBOJIcZt8Cstw755+O2+7t5j7Du2vM1CuUGOA&#10;uoehoeY3O0F1jjodqNyc+fEUHvAifl4gNw2JuGSR2VhpfgQullqat976EUorNVSV6yqIV4HQAj/B&#10;j5GxckIcAc7r0emjLSrm12+tq57/ZZtlpNNCd+utc2qkK7+N8r0KlQL+WsZ1CndUhx9PcvPovL/x&#10;BqZorvBYNPrMb8fFQGOj3IyFh/8zZPDCeTr5GYvZ36sc5AUmUZDoR0LzSV2NB1X4HX60eyifmmiQ&#10;yrqbjt5Kp668RgQFE4ZFVUcew6AW6Tk/rHqeSZh1GOqilJvHB1icedGMbg5PN+Og/OJz9aRP0OTS&#10;A19S0qR4aqPngzwI4hktsn/wx39sjO+a+A9/5+XVW99euv4Xnz35X/0f/u8/UATID7507dVX3qdG&#10;I6p57ftLP3i0ZxbfTWqzN9/6kro5Vu3LSyIbrbWBFWjCwIcXXz98/dLzv/nXfv8P/9ofOpL+3r/6&#10;d1Uy/sHv/Oz3fuuj2zeuPn30RQmfHxK5dvtaMrA/gue86WXgogEn6aEC89FkLI90gM6/EZa8hSFi&#10;Kiync+olN1cGppD+AjiYoLahnloDVL4meEZ17OWmzelgux8bW+y5vNzqEB4gDlrYI7SnBm67cEEq&#10;dJsJ2omc7+yXFht+40mItRTG1E86YIyUc/GzSJx11sWA8r5M4o6qPFEz2KfEj8iMu3JG+DUHjRy7&#10;MCxqXLzKmVYRV+dlbXPVC7RPPKKVYOcOthb2x1P1yO5WKSvXu8by0yBWM/LYBH3/2uOvnsuQXX31&#10;imzubWx8ymLxw1Mpkd52PLsHCbVrdc18UzmHVVbdpxT390JWUeIPH3z40ecKB548tTn/9r/wd37r&#10;937v3Q8/IDvs3RagYfnis8/+wd/7e//qv/Kv/Pmf/KkJTGoHF0bF+FeP4ZmvfN/QGWcDRVVCez/6&#10;xlU3FZ4b2Ye3337tvXdugblIX5XKGKNyXiFxCPNoEqT7Xmea/vjv/zGr/POf/dxcb09dtI1dIRZm&#10;1w0dHcHfpuLW7Tvvf/iROKeoaEnkpYwi4RtqD7Uy8kwN0+r6vJfC2c7uV+0mk3jzrVuSEiL507Gd&#10;Wai50/NEqlLyMFO0EF5eUvvn7abbdOS6j8xiSKMD2YOvvvLrX//SRCdcee8dNzwiqqZqz5RHuwEf&#10;yaKGkUSVbyVYewYK/w1Dm5V4+hXE55vgzmGO9oXPWp75yr279yzFfKhO2OAhw2VHzSNFVqyDCKSR&#10;n6YlgI/tKeKu49zWJYzZtKFOyn1iATJU1ptMwM1grP/0v/mvz2lLhOjEKithZEryX0fay4v1xW5a&#10;oA7dALm0j9s5bQ92OQpgW8sMHSjxkBaq+pnvcMgH2amIl3m3h1LRqRX+Wll/SaH5GeljTru0rExO&#10;YeQ83gn8KXd5FRQme9hYovsnFxSUuz42M5YrUVi7RvPF5XM8uZ7p6U1Tx4Gz+vkxvqnuTLGkBuRf&#10;6wumByKrctPdGHXVxvpnr810VemWWsy0YHj8Whq7VZmnWphGUoKhn+t3hbHdsdrQe+0AzkT3PMjJ&#10;JS3PGfINiTmpABf0BO5qireiEtVRT6RoyOpOLb3nsvAYfUo/oXeL0Mzu8TP8tviV5k9Ei1gQ5THw&#10;Kdmp51z2b+wrp3sp2unhAGsqTa1ssPZVnPsScd0qLxPkKWMe8uXv08WFc5IGH3GOQo/ENJAha5cO&#10;ORAK4hOJUJ7FPj30Kz+svuupCCekoYrGVzSoglExJUDur09py/S9L5RMS1KUVcNcqnflYCYk5ga9&#10;3EvV/5HIjcTSAmVv2u1Ld1o/Nnmtnor7FdbT4SwmKUe5EqzqfK7ZqGvUUhQazXRxaXSq6lCueOQr&#10;R75joGab/EApM79VnrAOBu14Hg6fLHiROZsVN7pZa9Pm11eNkHhA2tYdS0skxrlCyX1ePOy5Y7g+&#10;Q7WCqCVcsSxESpndZOnkCyp0/vMEPGLLbX3vXKzkppVU9UK1KOux41J6p9b5LvNXHHbkQcp82h3D&#10;7drdy5LzpGux6iVFKlvGbt66NwvTPoR0FN+uGlgb4L5c2Qs68mYH21eT+5uf9nKRYXA1B64FOZO6&#10;Spu+Or4SbgpHtW65OxbWKr8vUKvyXQuD3XlYdenpMIuB0ImGW1jqlRluRjwOTPnP/KRommsN7DUs&#10;8uHYuMODzrjcCdqXIy7oqvI76a8nU1t9Jq334P79iJclgfN93RDr458BQm2o8uBe71kKF7R7A7l5&#10;zHoMvQlzEnswjFr7+mcucol75bA5he4wlKtmhYDMNwzRKLyjvK4G2hMOC/+6sAcOfNUcpepjuRrV&#10;1h6ueRbSXCR6HXe6XssRQBnxQ0uwVotnuDg/vBRKqYrxrpN68725YalyGkYWzBwRVKyZb0mj8tX6&#10;MLwKVX3rneqFApJSp1ykGtF/uaFjWk/Az7mx1+yN2cRn4qFBVKQmqjgyFi4lDWU72BrszvJsZTPH&#10;/k0F+IDuKfkDCd9I6t0YeqO3v/PuO6f0wseJWmNjjgkZKgFkX3MMMDPvnQU9CuanMjCg58Klrhfq&#10;RG46mA43bMfqJIbWEKN6sNNX7XVVW7dGmtftirr3JbxoW26sPBqjxSRLhKK/FikBQWbPD2kPg4Bq&#10;9kX5EOs0hmHDHBwenlahYGV1iZMeGc9p9ldNGgxX6nJ9Do6POEN//jfAco7pof/NQUXbq+VRKd42&#10;3Io6QkPlwtbN8IgClYHp5+eE8inm2TdqfS386vLpea0V/Sn4TiUPYSth9LnWySHSvbAOaRM9nLTg&#10;dQ3QUMKo2DkcvJhshvQLoQ66fxQvdQlygANhl40J1Gee09cqXdQxt4RTT+M2lxYohGOhbSYMBTNv&#10;JxHkUIzuXSex4wpjt16wdoF9+pJ99NGHb9+9R/Hs2+9f+eTLB3/0j/7sVRo/ieq+Qg5dUxrliolj&#10;0bZ5jTOnr/ZNML5NTtH5vhaoVYcYpOg99GWUXTO17/Zcb0HqvvjsN/hZ927fuAOZlOB/hq337Nrr&#10;aeSk8KGk63U3byVIpUZI032Hp+efBlJe1/+mdtW0taqnqjwbe9EM4zQrdyiH2BbkBVMUSpzZTEgz&#10;lSY7HBC+7dICmKMpssp7s3wiiEqvFd5Mn/NCsWBbotipRtXWjzdvjbXlmLz6lk4lsxMj67rgdnHM&#10;DsQ24/L0eEHf/FiAk+dd8BYU1wFfmyzUtZpTH1qWE+1btIyT0J7i8CXxhVoEDzlVg/6Mqn8UDlpa&#10;6d1d9tHJsZ6fyGenv28xYnCsY5S+b/iEsoPQu9SFax8isuI95pevnLV77ObX7eCUhq7DnzxnbEmH&#10;kn0oTrp+585f/2f+9r/h3/5v+4N/+p++8+EHb7z1tkKxpDFyYQUF18UPv/07v/v+Rx99+ejRZ/fv&#10;mwKdm0tApL/bdZncGBdSXciW8iPrlx2b7NnXacNWc9uXZIzdtjLsK+yCmUyCoiMCNkc7TjLBP/Wz&#10;1BOcTFN5GufbmHSc7evK9GGYVuajx1+5uWjiL5xH8kICNHwWUOarCvddx9UePuQilgXxiQ8eKJCL&#10;VCY7srwIOE9e+tBFjYNqQzbDG0upApyNHrKCVXmE2cINU4gxWvUiL2uU053koJUyOPKUWHcQeIEj&#10;bDSBiTf3s4ulm5+zgvbDn2aHl2BcpfTafrDgfhWrYkHB2Ob1NvXzJRjC3YKWAnDpiUeJ+ZG3XJNl&#10;e8fFoSsBqqLrhYLhLivOMSXrD2kAX7n8n/+3/1PV1u+gWjIoeZYTdc1kt7M6D2KoVynjDlbvUhHt&#10;HKpC/MDyuUo/RiXRrO34ea1jkc28HmSiOuak6FNSP+yy7bvcxCL4IKvyM8urt+vH2It54zAY/6Tz&#10;7RwA7cGVw55gpnQfMuBme3lJjiQPMgi7XnJT38stnhAqSDXefDJryBNlbI9Es6u+pVEVydex12ZB&#10;npNlijmwrExlBgvk8izWBGDiZnSWoS9V6KpiS7OvqlPjMVXQxmAK6GfIRq2J+dPxFn28XitvirwB&#10;VBMPqZtS0o2KO8iZBrWkyFniNJRoM+KfjvP8g8at0S6zOgJVkj4vOqiOOpC1JyDcuqom2M12kPMw&#10;hQHXoxeaunH9Upe2wxSHxbPvaQ1X8RGvQDy8iqpOSWs7+flC+jpRylfWTro9U7ZErsKu47hHgU4y&#10;8+Up6rDAOI6maD3FFcbVtH4hjb0U9hIMeUmOHuoWW+V4VKvZbcWxr607Q5crUOlbrkD1M6tmCnh6&#10;NULoBJdrTDPGWq5JZ4NjNfC1Y2BMVtZlSGpXEBK6TwPs+/J136qPNHcidun5vH9iI3Fm1iS0iPHg&#10;3/Mzcp3zzhOorbQCqX3cZSt5SCqhq0nerdQnnZMV/BxGECtoQ67/b4jLDqdVTK6f1EUhWedcoHg/&#10;XAzjNnIZcnvaVdEn4kmlNXl63slheAeIZ6dkGIWb4UUsl1Aqryxmie9qCQzyAW69chmUZxxBdq49&#10;636OLznQeJ006s7keD+/7UJyxMQZHTzr1HEcNfGMUVr+vVr5FAj5Keda9VsoRg3BRUEgqzgGWqHp&#10;uIKnCZLbE5KFEcTqiX0LwBV4Jkig4fbD4J+2//9vGAsecknjJvEgZzrDYybtrfZPfqYPLSFoLyS5&#10;2g6K3VGaVzeBx4+T/RW/+VUFQpWsuCsR8kkumVzLFWL31k0MmZuFNAXdIYRemXRxZzHyi5mLHMvL&#10;3+j7k7VIjCWMgPZxjecH08a2HOGXeltJuSU0AjWDlQpa7MrT74uQeoKAHZaLUdsQilVfkYIjnyhg&#10;Uw4nxqvg0AqUxxD4zYnXaiBFqXrKrgLeoO0kqPRlRREdMJPXzIqKPgIR4gDo8vb2iZ8bzHGT5imt&#10;E8IAFGvloEuufI46iQIpvjy5dRVtP371VDzj3PJBw++XgiiaOK67Cr3kqozw8KxgqRZpDa/SSCwM&#10;W4NmmUaiKUbWNzBEWkwM5vRnYUb1aj6FPc5RFmfnbxQs1/krU3lijCD/p7q8ZSdzmacL7AE97Mk7&#10;zap021Erp8R6HMqs3gQe/CQgKfMUKbfTsE+cRtxqNcf6zglb7WB6xgWNL3DW+/oxKT151N1Dfj2h&#10;7QVOB51ZoqRz02cscRu/omW1WlgX2eCElZy6vsWnebd/5aq6gTCKowjSJ5yEs6xR+jFPvnpcue11&#10;mytBQgHGWED47j9UF7GzzwgLMGql9fIF2UYdAt57/x2xh58vHHpdHj2ddLGH/Ixm529GJD6a9aW4&#10;FE7Uup7TFosnwnNIYn5aOpzLmrdP1KrRFY3s7TllgQg24MCkl1XsWsVcksfTYKwyJ9nNG9dZJdJN&#10;T7978etP7//9P/kzUqYbwksG7qq+lqKadRxZzPYmGIqB1HAcz0Kuxvrrzio7lYn9Bivb3d2ypd++&#10;zl998OWnDt47t94kr4UB/cNzjb8ocMjN8lcgJm648gkWRTyDdCTI9Y3sNS0y05P3NqnAtIiWojRJ&#10;HcDVfWeg8nPGKYi4tMxtdXE7Z7Pr46TsQDkVoUu/L/o9pt4S3WGY9Bo7v4tNlEt5yQTN82eB3Dma&#10;Ve2eygTf26oWjEVwdl3VgnNCfoxoTjGnwzsn6FDdttft8bDz5LpaTVI0sYKtztpDjgnD/ap2l4B7&#10;tfER1yuTw9vLR4oAH930+3wIqw/ZxOFvAWIA6MwZ7k0e82soJHEw0CdY/zG0KQoup7+a/m+5b0IW&#10;08sgx3QoZbpdEveMu4IFM8RFw5kVrbWM1iSDm/8UYfX6jb/1z/1z/+y/+K/7g3/qn5IKQRoDI3HC&#10;8vA7u6oXf/v2nXdJhb73vs382Zdfgrq4CLTnB73Fd8rczdxaSAmVlf2tipWYEZl+6cqmJcgyDQsO&#10;FJSCTaxM+YdXriMBvXnz4SP3EsQEARbYyJ94DgCmQ298q0IJ/kLdXb598fGnn3M1cgFeYXBEThly&#10;Ntiz8m25P+IfpS8qYeT8JC1wyZgu6xxjlGNPgB2SKaSZwJvtx7zzw2tSk7QwId/qwW/GO50+tXc6&#10;407ieodmVORiDzQWp/mixgNNHvaBtd2CXOBdedHFCVcyv6VYN+RoFyUwa9Kd8RmmmZ98eOBLP+C0&#10;V9blVoYF57FjdlRXEtqHVxYYdDoFO1pFC/P5S1e6DS9zpouSI61Vi3hSMpPaFMz/1/59f+ciAFoy&#10;cTY3MsR5/9DBaj9KKvNBXyVWG4HYi2zgUxS7T+0WIG3IDDF2Kn+vChO5QkasauCFNO32iYblJO2r&#10;6GXttPAccm7mqA3h7taPqMA+7oVx8cx5SwulYuevuLACmLEseC0SxClf6cw1QshxRJbQZCk6bQzW&#10;2CnFTqcWcz5u+AeLMhisAlnYp0uP+1HmlALjb//2z0g9Olbhmu4h2wF+EG3MjuwrxxqOK5XkucB+&#10;MfRK2tb/5ajQupkDsXr4BaOh+ipDOJoKFLUnxzHV/fenP/3wgw/eAx3ZMCP918AxnH4R6lKe4d+u&#10;Z4GdnIMlGME9cYKiYTC2ZbrlyKZccUaApPPJGvCQno1evO1Ds4HbOVPlbPJgHDPX1OweXRc0buqx&#10;j/LDZuk2bS2euQ2hMiMZTjmt344FXvo76HEOUwUw65ORX/j44UOZXNNh58BxT2Y83/0QCvd98jIj&#10;bJhQw8MQ56QuyXBqVjLW8/tKlFuH9T5K0qRGMdHQcdJQyEjwmesqY0vNSSCUxq00ZUmtHzC5t2Hi&#10;lhw2i8xvcbLDALpicnXxFcRWaKhbac25SlZMj9W9HWLoBQ1slcHzPIpX4wNMm64cYRFR8UZ5EmZs&#10;ZX1TXA2l98+W0ABsb12hf2FFNcRl/9pcR2zA6A3aDGUo6f5a5QHZp+KThcWKZKIaRus/xJVBwkfc&#10;JbtTjflSNBG0EgH7fiTdSPyuwYGvoLyG4iUESs5skM1HzQob4ZcA7M7FdEWKpFog7NfVa+hMJtRT&#10;2JzbkVm6GbVKfdwViHdgeVUru9MUzFgGnyNONvxsTN3rKmTja92iOCOKFrdwkc2VGKaGIfzC71/Y&#10;XHmZyfbHUkuNaqi8jw2YXFa5p159guVS4V79BQu+R3ZtgbkBLmzdfG4kXVgOeUDgvbt3j8oJelgU&#10;RDjudyljHp0rDyb/vnR/9c7DQdd8wMk3+Kbpy6UOg5cA+s2vf3061RoTP7Mp8iBDCM7IlKnLIKzC&#10;zIBI9YiUnLFki9xy+QNQ0bU32G6rujISAncO9QVi97+8n9R4Jyma031sLQk0xiHVliegSQUwwR/z&#10;Z5IwmegIZRENU10n51sssRsuU9TrxycxTW7J44zEmyM+MKsKzuXkAx0620qINVJWjvUg9/vTn/78&#10;R8TksuzNQa+WEAomyz8z/tv4VuP5SenlNAMyjB7fVKqQSW06RhSVlO7WamDuFNhwT9c38LW796Rx&#10;CAm8rTq5skM+01gNUyLJFzp494pZL9oPmLjy6qneVdV5SLPLGYKoFN1WJx68Upvp7LFD5hxhravl&#10;Erblv/aaE7RY1eeAi7U1cblF72gSnQgn61L57ApOrNjxeJ27SrBK4R5Y3QhkMgcIGhCBlnGwicYm&#10;WhewjsJUkspf3bl9kvy2lR+KElVs+vL6Su/d4Yr1fYSbKQESuSUzNeRRjMHho7SbvIqF8eDhfdnE&#10;6Fk/AOAe0hyHOcC1XUMPpffev/fue3feff+uSOYENs4jcl6+4RJPz5eHUTxYFuUHc6czD9enMjyn&#10;6KpMixjUi5iOIwMQOyuuqUAlMCgX8ALLKxPlX4q0q6BrfTnadGnTFiIJGZuG9rd4phYF3359rMq3&#10;z3+49PobT795/pvPH/zjP/+V8vD1PXpNcHAVIJgCQUUdgi5e46On33yuxf2X9Mwec3NZdibANuXs&#10;qDDlURtWEfG9u7dN6eOHX6otv3f7rduYEdrsvvoD8lEIlTbEF72e4ghtY4WY1JFyf0e2zEltm7G4&#10;TpA1NKy0ulR/6zPDmzEqSZxQeJw68eB8te3T/pwcku/KzLcv+lqE0uxDeZZRL7zZdssFspw4HaX7&#10;Jn+yODynaCRmMUzwij+LcCa5/iPQtSN722VH72Cgk7LhJh0QreEuWTBXcPjZXNI6XaqJryd7ZWwD&#10;pxsKzKKvKiivQFzOS2lf0mbPPv30E4BRAus/fP/F559z0h7c//LTTz+W4P/6Kfz3vvI8fx7ev18n&#10;i8+/qHXWt8+/Uj0iApC8ANysBHl1DfZLB6tht8o9uPQkJoTBwEPJI4c9a1r13TNkRu7/v/bf9G/6&#10;1/9b/6V3fvZT5vJT7UbkIlyhOLuwu4fGIsZP/u6ZPg9/+1/4F9zxfUL6v/7Nu3fu9Exqaur/VbbB&#10;OhZyLAIxwx6FS/ni9ts3bMQhP5yKIi8HGbkC8/rKqxj+j6SsELL+5E/+XC2PdMqDBxa2jamHoc4/&#10;92qXmBaacAWeiNXy/MHDp599Tou5Q9sRwdd2WUuLV8taF8G9ajtfOaxnuZeHesFL5kRSqNVeOeBl&#10;DzqcS1zkbB+ukOXAQXL35czeeIO9yutYd0L1Jtmjel6nUTR4OLEfZY3HQE2nsYOSuQmcneBWVCnn&#10;11gGJyexdIXWIwFJhzp7oQ2w0prjAxu9U8xylp+rRHyaUvHJd5U5T/F45f423g+Vt8S2WM/RsLm+&#10;zzxyz3L7c2dG2BznvVzTf+7f+reCC45m34s6i5UaTfhS+fZFbs/7c3SWgjEJ53sPUKMxNRWCvps3&#10;nU1n04YqLC0VhvAjg3Zpwfgtp3bqRDhOhSnlrFHWcvd2yBIdj73VwYZjG8rOS+bsEAaN8lstfhHO&#10;EVfrKxz9+AoGGsZvzlznwB7rjaavgi+WsYrhfMp1Y0u/Hri0RAqPgYsDc/VPvsVJFvvJe0pftH7Q&#10;X1wutbYVRbim5AS1GapyxJgnfezBS6ZG6mCLbOCQgdtHS0tXzfkEB610ITHrLZH5Q9//7Gc/0aqF&#10;9Qcksd3UXU7N9Oq/o1BGlY3gM+OkpSM/vX2fQEL7a19x6NfT5uQKLCqEjzu1JtGk8iU7wukxU/jr&#10;u5OdqUNg8l9XuZsKQitJsUpii8dBjLGQ618rGJrA0gmHJucUDBtZjWCFU7nQqbWs3WGsPN8fWx2u&#10;YyNOEdKCcZ+39We5riQpBUFvMNS4lRfQdI41tVC/+tpyHvLd9gG4zl4HcZVDmBbzgpm23IhncSvP&#10;AqNA5X0QLvdp1sZ3rw1BaGsVLd2hW46GFBka36/I9qBoHD6D7UxNVDeXMbZ0i3MLIM9JTRvomP9V&#10;EMVWKwwrSC6aWdx8yNOn95Hj+/D3ujGyg+OUF8fJ3UdDCr9YUHrItRFnF5kUMIf3/lgob8z3Q0d7&#10;egCF68nQwZVTx+Jj9+IVm52M1QGWXND1i8PJhuRhJtF+tv0gnDiTI3fVRSu67fLWOzaS4T8EsByy&#10;JFnyNcfnLIFTzdsKroqH488VOhiW9TEsjEEjKQ8w0AXmbUbWMIO6jAKx/p+DIdiG8QmWJT7dGnkL&#10;BWhffP7ws0/EEXowg5C1GX7gmFvCoUZPyJhWVjTBgsZX88gXIZgID5wy7CPF6/QiKeKHshfDLI1m&#10;x3mYIyBmkxqz8mAvjd419GKXsDFJC1j5Tx49UQsh0fr5Z1+4Yx7LbysE/uCDqv5whctNdbSvarny&#10;g+SGrJA1fvW8RY5JAPCyEtBL4lbbyrUu2TIr9HUPY2PpvqfdKgLPGz7ONwyJ+xVcH3r0J599LtnC&#10;G1OrTSwVl/Uz9/Tlfbzzjz/5WEzoweG5Z8+W67jScSJP8uFPNCz6yYleOOiA8Nb998+ZMmy1Dum6&#10;hUQ/q2Lxxx6UuVYheXGmfZ0gZ5mTFR0NyM1gTG4hJamr6bLIDrl5t+SGnSve5aGcINVxqpJfRZzl&#10;wShp07OUIJjwjVCebb/kO4tkCtuOkI4PsD4H4ed7RNO5doU0wCk+rinTm1QWaoKujtzwiscM/uKf&#10;kKZpaQYtV3C49RzSVFfcDqBz1lQwM43vQMXdUp00BzmxruOSVX4KczlIS6UKiZfk3/jvr5jG5a9T&#10;Bo8SvuRbgmBL4bbReGEGqpLU0Vx5FezeCgI9FEe2Izch6RWPbVxzI45jegKqk5nxx2s4/RN1KMhZ&#10;/SqVs3TMDs3MBY/gAattTFoSRXo2ewFqfQJ/IOHwdppjVywYnWSVFCUxp3RAFdL779/56Cfv6ruj&#10;zbwzUOMD7ppcyGqeU8SqzP573GwJFtyPxKkY42++0YlLw1bNbRxwP7a0nyI5L2UAlNMhCcfR2y40&#10;P064exzowY6VK6TWSkWzWpSISUfBbDl241oPA8INn3zym5QtTYBle/XGo6+fffz5w998dv+1q9CH&#10;9E0Mt9RdHWu/T3XTRTTW/NWvlcbSps8ZdLJy/OPo0Yn6QYns1yh9DhU5lvfeucffefjl53y59+6J&#10;5m68RHjjTl0lFSCAq0qEf2MHMEoyDQQay+37Ow5HEnz1trjMmKPEiNwS8k5HK/rDcqO6Vq346pBZ&#10;5FSqNM6B42PXCWNYTG7RjrPQ4VhRCYWjLQ3sBu+TN7DeQn5fsZYWz8T8NO/L11XrAhBY7dNzSNCp&#10;oAi/rsYjUfJlWSP9FgPmj8UgPUWttkZyhDiu+3k+9VL8LPu6RiU/xdo58/gS7G0LflHXTKXmDp8x&#10;pFED6vrwvR9+ITh5DHcT9SbJ04m4UKtEfYllGuXlshxeFWMNsLQ6aegEBL/2+vNL5OlMgvKaUrtL&#10;BY8LvIMVmgRKzc/BCVkHCPbQIGdAXr768Sefsfh//W//0/+B/+h/VD8pfXnsE507IRlHBG8HV75E&#10;/JwdYwiaiDp3333n8osfPv3LX8pVEZ1lVm1uliojcvl1/K86IJwyjR/sfST/ZtNWHH3eyV6bF76a&#10;tq2G58//7JdPnqIxf/vLX3364H7d1KesptZaduUFdPeTj7/8Ju1PzY6/U8e/ukvRAhfObzsKnYMl&#10;z15yeITEaZGxvu4I3ifKs4wcVXzXzAVfOpXUimZ1zSrEnSef9VvfPUvigv3VwqtU2OnAgplHxsEZ&#10;kSBGIm3hBtDebM6RoBjh4iQJzCxOcwNXAiDM6hwf3LkR0XNZBlKcNqjlJw7Rt7qVC63FghYXOMFC&#10;qZsJVXllK3BBdS7W7qqSlnjv9XV0W3lXIjz+OldM2d5yMKfsazFVNY0++vJ//N/w+63g7TvuQSFC&#10;6ZGyDpHCx0WeNb+wRKWfJiB2tGK8II77kvJzkXPa8qpWkb1iZSOLYXK8kPPZF/UMe57YzGdcDkaw&#10;VMOBH7qUi0+UGlV6pI6+jg8/D/Q4cKtGdRg41mKPDAWc83HQB9cPx8o/ZW4a6W50QAl2afvE/J5C&#10;1ZCVMjbLbhblOVrMXcpFpSbGN5vXyPetxxUT4IF8tLgz2klcuIiGNRJj56InHqnKi1OKHbeN+Tqu&#10;XFmIlt43rt25/babrcdWkrx6pFDU4yhLW6H01Hb3JK/XvSMB0GGowahv38INSAQ95ywhpcbQGvXS&#10;mjkMs+9Am7GEhMbrmK/so1fzmkZQMWFKzZ3okzvisndyeMZTCNUIPBeFVnbPxLfCVnMfLDcd583q&#10;K0OaiqsX0lS8DutM6zZsfsa0UDe5jMkbFFx0dm0uLyrMdiGvCX3/NlqLF+/kiy0z6t36INUcabzy&#10;FnrY/GLaekr43p1zSFkiEzuPIQWLVgnq1BBEd34oTyOo9MClUMd9WoFKy8n2Tj158s3+ibtb5F1u&#10;Pzd9/JmA3u2aZPRCJFYxum2cevgoYQInviBP5WS3SpG5ZRkhAzoTr7N7Fe2dOXEzc578cy7Nsulr&#10;yJ2v3CAcmeYzkB6kk6lszJhzTdbedvBjF7TqTK5vo0eiU5xdnGBRtVJHlnHkh7YAlKMpGLuM91w+&#10;foeP591xrDZJ+XvqmYt/Lvah15+oxrsYTbtv++WkerqAzxTElkUvxFqR8Qas3Mtjq92ah5MWagmE&#10;mU0xETs2/r89ojypVPLiavUSPNF46pJV4jsXn4E+LNto1t1GQEDBDPGx5P9n0HzqBKwp7Sx5jV68&#10;YoeVvpc5fDQnmOsYmW0GhvU/boT/ZcTW4LxU9pSpd97H3piTP8T5hb6lmc3aWa62rRLq8YW2cyO/&#10;eU31O1IopZGfq5BxxHG1lfmKVJTmuxwjL9JT51r55lgHrCeuD0p+MfApTAx0Pywv/eLeRtW2ULeY&#10;i22ST0Ca6dR+DZRo0jlwwBto5w7mdIKWvov1aCOEUuEA1EsnwxvpLl5pfOMT2e4cyFzX2XIktDXD&#10;CSJ1sXq3fMeIkbrWwpzwABbEo9LdBy4cxfHCKJiDRQZ+7iImYCQXHgN+wmIkX0u3HgjfOZjm5MsX&#10;vPATulueZNBTT7rEHmbO2xLzj4+K2kG4DLvwpu6zWpyOETfGTmBHhFUn2mRzSrBIQy1saPcqSC3P&#10;qXlfJ1GBwTKGpRzHOG3wx4GccRg2X3DUmixvvJnpGBqxKAro6HPGzb6AkU36/0fxleX/B6QOlxnX&#10;0TO7Bx9dLfgFlH6Oufat4ThkRYPjB6tNK9o4/639RVjGbGrU/9Ov7NgQkQx+AdrYO+/qPVphnWhw&#10;bVJ03KOxK865bKiEk4KWlHZf8RHWhxAudf4KnUlyvQCvmmiwufWPoetmyF7JifUCcwHJmnM4JATm&#10;UtVTjRT9RLQz5Chl4TbGjyx8z37I0nFn++2FVucimVTdm+I6eEDbU2TWs3VOFPD+h6s3bj/55vnH&#10;Xzz8xcdfaI9hAcT70ncy0nMWiG8PWUD2/PzLR8+pyIxax4eKUNXxxAS9mrSJbiE6aVy7qkcUjELK&#10;QAJCS2C1MeTxcfFqnShCyu/n1TH7EbDBCIa9CoSvvyUeZot7jm9shLp8xeIWxgleOgJ64sxxpOP5&#10;ds3v6lmWp7LIUaCy+QGgNVeNhbvllDN6toOfj5FwHCfITmEdcKZKiVNo55Tpki2/Uye2dVVReITk&#10;pIGLtHc6lYTJhTJGcSLWd3SqTpWPp2HznJLQTq5iD11wq19JeS1RNau0t6888vheha3macShG2/C&#10;UKJoJD+zGsJS95AVOOi8k7MHcqqCOO2RYKkmZIWA3cyy5aU98awuXamTSha0c42LNezPtgWqxmvL&#10;c1s95U7Pij/LTr5+zQSxpz///d/7N/zb/m0f/d7vPHnx7PE8Aw5yytZoflHxF+jtnaJJJs/iVqpL&#10;OeBNRPqvv/nLP/kTG4jLuZRape1Mp4Vk7HNxIzc6lOGSMSgtpMomX5WgE5Rf1YJSO1+sMCpkEjJP&#10;v3IFNpYV8lobl2SuwCPdZK9hA8z548ekaxJ14n5qdJcG2kv2PxBGOzQ6VSDZUf0NlaXgLU5YhvEV&#10;5CZyOOnUN4GjyCZb6ljEvskJjwswyzbzkpE87t+Q3LgGR83Snxw5Io0qqWqpnA0UYM0LGBn76CYX&#10;BeBe5iYd7LUZmu9RiqJ1lSkrhtlB6eMH8WTQ5yllTp0CizUSaN0Je5ClvTcgIEh02Ysst18hXYdS&#10;tHdy8EZVSKrxlIaG41ygqznJbZL/5L/pD3LRdsmhjyVWjgdW6BJuV3+A5Us7kP6q6po35o3Lk1yx&#10;0AP1294TGVuPS7d6Wr2Ka9og+Uwp4dpsFkYbcyVGnXqLLpDU2G3eFGrr1rYLiWje5reYS/eP/+r8&#10;qijqe60JK1Vn+sS+q3c1BbaZ7JtlZ85o11ZJuZYdF4HjQohW8UZ4S8OBV7QWpDds40KfLSd6jQKi&#10;qdS8LF5EQdqw/FPmW4XAKmvtUE4DlHC7rJlwGFf3N+C2BqNxK/G204gLrmB2NY6aFDKP8d13b0vb&#10;sJBmGakY5Qp0wuDYLZXba1se7+h4Kf29kruEtlc5cL3q/yUbswXzJs3UqVHORRZWdeTbhLGrF153&#10;tYqeV7rAWO9JC53LNqy9Y1b/xN9RJ+MjdQY3TU2ulbmMbWFG1XgXRYYj5le/uNT2cYRr0Js42EVJ&#10;6xaf071UTpSqHuniwF5ud4311jUiImbWtu5s86ocIwKSPNcKoi53gk3n8hCHDmy5pF/QrBSAtcqY&#10;qjptHa7K34vZjOKWisoqk3AURQ94wdDxctqQyhWCV1Ub16g5ttzJMl5Y7zSfY7n4mZvnSg9NPAmt&#10;Uigj+7aDNp7RcM3CSSqeQmEP4p+YQt12uyTyTyTIEfDb/yzL/KeLtca9dsFKy4odF4dzSTvnfL8g&#10;v7IZIxf2vC5mi29b5Ea3DbuFUXw728HUmKcDSTgO3bg5GiEh7qjRN4zigRbt+oKdhKQFIaewXhHx&#10;e4gcMDxOEmucFXUPcDh5/7t37jpBQw1zAnOFLSQxxtFyChJTQNWhJ9i+8uQxepXlnTO6x687gQc6&#10;RLw6VJBEbXPViGaHX72uZ2xSVrRU5gTXExDalPUuJkxjI3ZNjQjTkpoxO4GnK99wMn/9dHwt0giT&#10;LqXaUjsaVBm8uOffFb3UUJiOgiTudTvXKg6LGkzKOoEhvf0QrBfTRuqtOCf72QP2t8uHdMDVwJ/t&#10;ToLMkrWwTjGMBKRp8mPOLlAoJegndPMOodRBgCz0XI01ho9xeuvmm7VLVTpSWZ3Q5qLVBJH828QI&#10;armr9C4Htxr6xkoxnggzDZWOt6VwpTnclS1sjlr5bM2UKiY53tkp03iWVsZtxfqu6Aj5K8zocFAX&#10;6oQsrDSgZ5+z1UpmDHHKbWr0kVEBcx39qZ0UN3AwlERdgGRnXhHjhB/IZkA6Fy/UJe+1bLGDMA8r&#10;bXrYCZKfAhDfmF5rCEMWW9eIn8Yxq1TmylcA2VK5ngwJKr8/9m81otO7NyBFWct42PaHn5ZYf6ow&#10;1TqLdJIg55XEwAyqcPizohbO6Y9kYO2HIhFuS4h5Ha8PLriW1WkTVh3Syuwf1qk9u9lP4TqS2+Af&#10;i7s6sRZGmnVRF+0qegzbmJjVee1xfmoXeKAwV3WgTN+uuFQsWuWWOTJeS4CgFClAu3b9yitOs0vP&#10;oX+39Ge5Aaa9dP3GlXfeefvdd2/5G9bHnMAeJbw//OBeOaRLLwgWC1fl3VksWi6WX2n2hh8hpuIA&#10;cye9bLSDaWPcTLkR+QTgnDuZckiB3fJZ0UE7D4JTIRgmw1xLaZtl07e0rzdWgOH1ggOT7LEOsdbU&#10;p5Sb3/pSn0S1+76piab3cshEv19/I2/vjwLsN25/+PC7Kx9//uQXv/4CC+lEfq7BEtR/ZVpkhgi+&#10;/+WjJ80urVQtcasZ6yTjLfDErItaKyr/eP2127dvMtuQxMP2hJq8+v13N1E0JxDilZawc/8QiY+T&#10;F2Hma8mo1GU438xwTbACx4kijpG6jgIdqPs6er6dcq9e1MKNwGSJxtCxbBxBMXMiIkb1t5a8ISja&#10;68Yh8GDWlWvad/FlZmd8QBjfsNsSLyMtHQo6gzZncS7jEDGwm4MiIK+lWd1OR8AWaoSxgdy/+uWv&#10;CiHS4U7NrFLMKrXqRLxmzgqfWJSkEoq8rLwsqeKu63ffKeFcmfTKvOzxw46b4CcKV4kf+w8D0UhU&#10;gvsDfh2Orr5eIDX73YZutunaPHl2+ZtXrj17KXTEs7adupkxKcQ2dVsKjKxUYzWlP7ocPs9ByDqL&#10;Ff7GP//P/ov/0r/Z86dXXB1Iei3Zt8bxQg6hSBNVvv6Bqz1DD8b8nH7f/+P/+XcFUjZ52k6dzJec&#10;sgre8fAq7sIbqgxVp6TyLd/5yFcZh9dE/NzXCAlPZbm5DVTL7J7vgBo5+YN0L8o/hmqJzVaijGUA&#10;w6315JqcdyjvPMkA3717j09/jqFIyNbA1dedJ3WDShHqmSqJuQFVgfhQAyW3Z8RO/8VVFbYMOuoj&#10;zYS5riQvtcMA7MEr7szwMmvu4WC35zhbymDAai9YLfF6kOQWVf/cKTCKrGUdnFoFR/2UM7kVSnTu&#10;7BhaxVOCWOsqXiRUv8oeczBsON25l7OSrd7YqtOOd3BHNx23q3Fo2atkk62qNLG4+tThL9QM1/0v&#10;/bv/mezjKTiesMbO60pCD++cI1jZTPv6iKYX0Rf8CDUgPBOGGH031VuXn/+U+EadgwIAGL1zSXnw&#10;iFM2hmkWaBZzvwFE94I8oV/+6jfYVAUY6286c6qI4rWHD55++skXn32qT+0P2gZ8razjGbj0B7IP&#10;v/nNZ3/5l7/ypBYWDvrHH3/+6Wc6GyAFpXdMHxJaU+3aqvRYgfTH5tgtXZMvuRRZjYHL+SnMWGXO&#10;wf98eYTihdEHPdGBJ0tzjtxZuT0DduM6ZppD3Ug1ADuEfvLTj957Xyr/5uni1EE9dnuKuq/atEyn&#10;ZN8VSf8PP1R2qcjsZgfPvTjityJo3n7/vXd3TlS0x9xnD34ETUMntsjWYOubsM+6aD9WybMyjGN5&#10;w8QWVYr0QqCnHtbrD1KysuZrHi05adpcytOHsFmmktrbxkHMR3MsfaBpsxb//BWIOyx/ouDlBP3L&#10;ENm3Xsr0VVEYrlioKGvvh14Z2+86hpiVKh+4JFKp8HoRSo8Gx8qef/ctI3mYRRa5gY78mfc23GHl&#10;BK5zUognqTgDF4Sw7Vc8ATb+8IOPtBmm/5tzFcysHcqjaBsKhLCoyeB2uWSCGOEjDwX25spOyXdU&#10;roKZ9TKaxbdJOYU+a7m6BTurzPETniaXzg0LoZMlaODXYXbQqb9XkBZEEbu93VI8aWwX/wTh+/mb&#10;NfocILASvYm2jn9zkQWq3GunW2CgBTzNgw6bo1k8/ykUc3CEvVa5VVhDcx3Je6B4RJSYRU911+71&#10;OyavuPlSXtUTV3UzduxFvx1JDKdNlNyXL3mlBB5Ixh/299oJDWnkoj1DPX9NoMKwVqXzSgS2na8d&#10;71mDSfek7VYF2jXb07PZIB99+CFwgAnlaQnvdXWSUV+Q1SETs7FwAoGN9xndtGNghtLHNkhNUFFu&#10;fXJ09HtL27t77777Dgq+20Anq0e6Ca0lTsq5tS9IcylVJf6iVeHWrC5Jj9t3bzfjr12W69CvbXkP&#10;JRzvsLMjQBJpScu+Sm6NWStyoPyWbrhMiyE1gD7LRNjqVjh3R6iAVSWMuf/g4ZTAM3SMFx+XtpeF&#10;jcj65o034Og/+emHv//7v+ueOTMKRYQxFeqzynWk1ZVSTfz1UEHhsQ2eLpDMD6E2HLkvWeCCzyoM&#10;hRAxoOw4vsU5HqwQf3dKXXn9i8+/XO2cQOJ7J6i/1egd3fMzTbwQDxVJD2b59dOiu+WarByjUbV1&#10;QkyT2RgJwOZtB66p+eKHXE4u7GjoSfbLbqf8wU7sT5jucia4vCbFB8XCWlaEUywXH9OyBGPTmXcj&#10;lVS9jfNeRPj00YMvOdlY9599oowbT4Zj5O3cgphR9goQeIqRESDZh1WjtTxNkCdi6Cb+lgjM2VXE&#10;83zOlBL6mtLmFcOSmFvNW96wYL780iHy7ZpWEWntveMYIW2m3ukt5hepJ9mPy+piOzL8UMLNWeZJ&#10;jWcya/L8yesnnHzARdcPUxRSrl2nOXK4HA1jtuY0iLvxVmTXuTj2CucqIFY8AbbuuPUr2PEVLo5s&#10;3uVbd2krvU7t5d47b926o76fkP2b77xrnJ3tloLALJ2utXdUGXL5u29ZXLLdtN1lv6sFwzCSfnfO&#10;pxs7kQP3typITZNS+uyeL3tjGjx0BI63HIF2MtBZUl7FhLAKFVZolDYPvlbimCslB2Euat1PrGT2&#10;Nw4wdPCQVLyMbVHlkkw5m2vbI+Uox9UgkE/wPIDmypt3rt36yaNnVz/98vFf/vITqHYMoco7X74G&#10;GXlJ3CUXyln26KtvHqgzeeNNSqAVaMhghNy6tTIp4x1jUmhUcPne3VvSn7V2kZVF5YHQv3x2i13K&#10;k8mnZ4RGyL9ab4M1HB9jhp/nkBTHiCCvEwddevltsw8USrV8JZSnqMC7Io/FdddbyaHABJluSnGw&#10;Cl3pUF3U2rF4EUC8/hDK1xp3FnB99nT9Y0ciDE9n3CpeQj+YNf8KrXGeaNhKRac5dYCSkucjU7AS&#10;8oXpY6+nsK/iv55ECfFbAjI30Cm5bPxYJ511pyiUNDDHIIJ3JCuBvWMz79//vX2bGt676hMPkBlA&#10;sVa/E95UL/O1c+H+g0cf//qTzz4lm6yW5hFbyn+7/6VeXmjG9nRUZMyrx09t0m8ffvvK169cFdLA&#10;mhRtacPrmGNpROqdoFMLOtTZRmC5ZIe8fcHnVTBz/fbtv/7P/u3f+mt/SBnTkca9W1y5BOqw+4Xg&#10;FiKYI95H/qm2J/y058+pVWim8/f+/t/3y2s/IAW8JpaOpWOraCWkq7gjNYEHDEdZrGcPH3+lExhO&#10;GbIZyhmkNJpXFXrCTsUe9c81epZNfN6vpfGX/8/1Fog2h17gGG0ZpUIW+wnUchSnMEu17vJyl3b0&#10;NOzR8K/85uPfVLK//MApNLBrzxZMLU7F2LU3ooMviDrSlIdP+HB0ALYae8LP12V4rNcuFTk/eeGh&#10;+e7zZCbZO8/jXQx11Y03NBqSCq6ao7qvxcMezFsdkUwfHHmdPOSpTqX9c8aKZduCHI69AjBLxKwZ&#10;lkH0W/AlwBOt8cpS3AO/VrScYKnhGC6Q61hybg0qj8h7Rfgls6Mj5fv8b/67/yHPsJ7daXXPYerr&#10;oONnDazCsqJeOzlewajtbiXw6SjJrslGyLGXXqESLVJFLLGcXvXkowu/kgIs8oNYcAUzkUaKNHqq&#10;Qz7epQI1Sp5ELDLYwaOuuXGP9XE+y5iaj5UB5JeYLWxmb6jqpUqY0BEFEcT3SBPPJap6ppJNOsIl&#10;l4ope9Khr75Jwnt5g+iq4zKVIyuMlI5Xt+BcrJ6lWUflvnL1408+8YByyJ1qUfuAiejj1WgynU7Q&#10;6rEWsBo8K9WD1zvvKx1k8xCU7b333j3uLo9UkluBJifAuA54CHAN4YlcO0JuiTyKdU3EERU4JOy4&#10;Q8EtAUEezUl54jSTkmTwwtZ1GhnGWsqYK/+Uu//B+x/wNgyCOUdRcNLzRAqgN7MHr3WEZU+HE0T5&#10;PVYyof3KtvzKqPp7hr6n81zzCiaCkfVozbnVNT8AZSkirGxpMQnmKGj827MAfJaJi6RXHVdVSWfV&#10;uo3NwhKUgaY5siFLkwxmf2PNLmXdkbN2gRaSY9/mR6tNUfcmDW5OxpLm3zjPvl4t45sG1VJMF/ja&#10;G6cTQpt2XZi4RBF2Y3qk5LtAPWxudeBSW0lLbeRB3cUM3V5Ax9EQzzE6oMVyZZkTYPuSVW28DsDx&#10;lNpEKtBiVEari5XXvCsYiBTrNQYnQRuiq999p5KiZheE9tWjPH5shU+JK1RpTMQltsbC59Yt9XRh&#10;vk3QiiKk0wnywq1vmnFJAkbqVJ36lCQ92p6pjhyQzxqocXtjnHVQS3ZIg56aTxNOH9MgpDE7WJut&#10;gjDjqbLTi93zyIC07W96sYOHSXn46MGSaakUBraF4jz/9a8+QQj2biUWtqCIzJ9iP1Uu2YECCiAF&#10;L7lqwptvQrKc2ty8J4+InpUHCEq49fZO5FB/SysqR/hN2MPhUJ1KodHnSPI/9g0KdnMdna/MwAoT&#10;M3rWLS64igWr4qOPfrKT4IkZx3/7zW8+FpnYDQ7UMpkvX6hBvfX2WzrPuDS7+Oknn3hAS+nO7dRv&#10;fsSN+JrVL+rOZkU7Kyodfklh+ZFKd4sf/dzjzz8scSQMs5zMY+W214pRT3XVRjt7YKlXtZQ7/vLN&#10;G9zrauo+//wLNTkCJPfmU6zJAM9nzzkf4zHa5u3hqapcRXB3JYeWZ6xgd5ozZtFSr6Poldc4ueEG&#10;0yOr6mO62GUtporjNxbS4XpttUAf6kNnh5QXAn2vJtkIJBy3vJCP5p4WfuM/2J5bOYFyVb+VWjLs&#10;4YVRf7m/sb1DmhdsK4jyW4kLacPoNFF2uxlXs3jd5DkIT/4/ToIddONm5QOg0Ar27rJkAB/5sSWr&#10;XlWX9ctf/Yq7acTWVjxJCoPBRCtUefJYLCRlHSxqYM2ZcbbGxESelNiXDWvJh2t0YMfGmRksujt4&#10;+UDrEBPZOBZ7adgkQ4ztDq/qhSpa4+f5KP0TAEYl3q5HZ1/VLIYaZ79Ket0FzPL1qJUcFdcpY4ls&#10;OYUel3EzukNi53EPamS+13RCf6vKJVpeVC7XlAKdNfMlKgskYmy/aeMbTBu8+OoZbY/AvsMrGTls&#10;CpvSca9envHJhWybPbcZ9QBIiIA4gYFubX9HFwHwFyA4Ilw2Qdh7GB/5GRI1NbVbe7KjA1lsUKLD&#10;py9RXNf2ss1O3tILgjr73z1WpKyA/NSxMIYDSV99cunWvT/4F//s4eX/zx/9o7/7//wj5dgcUwnU&#10;yy+ffXjn+s1C+++hYC0hpdhK7/Q3JLg7N6N7S4UgNoGidOKbUkBvX3/jn/4bv0eGWkM6K5uG+Edv&#10;XXrzxcM76pxrb+1Uqfo0jKEI1ggLJyvt0K1BfoIrT5tXlKlhgRipdQKfyjl6XYH1yInB4cazlT+D&#10;KT87H6ScQbLLHYLe+i1oz4xLiR8bksLNVzrTJ3Bqx9ldNkb6TF9/67BwXHpGI5N2/40bNpdoxJoc&#10;AzMhmZnu2uOkiiEh0pJOkMZ4+vlRBjper93qvDBurBEM6+xQO86uP2zX+BqD5029/chSWq5O4Zjh&#10;m+XwXzpPZmm+lK81/8zNZ0N4Zd4v4vKTQx8yQWMHlNxz5eOPylziYtmv9394/eHLa4++IdX63Rsv&#10;L929lV1luFBKbbeVkCEvVVSpAutVLDWuzvfPFOVcunLt0/uPfv9v/tP/mn/zv+kP/7m//dljHW4u&#10;MQ3TAyi8DOMbEjlJ0e47/yHBoBB0LxBmipb+5//D/9Gnf+/vX3nw+MZVGpUPNSZ8ijtDTa/YkaBy&#10;VPSSq9+RMfhGlPMaWsFySTlkq1ZiY0N5Jo5qUIx8JXf5Qq8RyrcFDLuBisL3yhgTdZUIzAA31Qyt&#10;1iMK9B/SsXGsmCx8dTMyJP1CtrFQ2f4/0NUr5LOpSeXIl8qo5orBMSkviccg/zEFTLpjywLLCHCY&#10;10KA8Twb3zQLJNQiNiZDey0PJYxezxSHg48Cwz3wXMVMOubloYKeqvNuNa9VhvVsuyUWV0gi8o/f&#10;voJtDkCh5cILCgflNwYkVXZeoeaCzr/iCR9St1s7PZ1KSI73e2Bx70LYXiOKbNkqv/Ne2mX/5X/P&#10;PzNGY+C3BTaHtbB1lcSFWRZ97vJpYRkcXgcxFz/s4VLJ4+uv0YLb7EaTlnolgnWNbI+ip566ldYc&#10;adRaOrizw7bfIVoQqXJ9BbX5jPGjZFfe4AtyfBVnE/F8E+0fH57+gZ/4W5GoStSkgMqCcjiuEsPx&#10;KxYAN8obkTdCmJjbco/tnwwjSdNCxbTCzJybNwo1Mxn4bVCM9Ub/BzxFC8wpYRZt47J4PW9Mho9/&#10;8xvonUDXxSsSqKJfp2rHVWX9T548quf6tZqFE4qhG8Pj4oLUpZ245BtX1GXS9S8ijUtzmWWYVxdM&#10;PgLRKSnpq024r+HxaQHn4s9dq4BhDutivDFl97oItdM7niOeCzEyBkIPfcymT1oxJ2sMXZ6QZSRF&#10;aWQu5FtSk1iqrhe3XRaFTfP3aLWt73UDtVbHBZQH+tirT6lJB3BJ8Lxzg28lHFmFc+YtJX3BNzm1&#10;XS3yRa/Hk0um6aJlypGr3oJe/9ozTUXzfds2gkudkSmWWBPZsku71T3+q5rvCQcEhuvtHfc3t7te&#10;9TESo7Ft5/sv5GNPYc2DVKflVnrBn4Vm3xpebtOSYBNTfi1lIS9eK+DAv/aOtEnOViKbEyuvcGVs&#10;tTXzAeFDG/M+acIkt3Zwf99/+eVDfcHu6wz2JGSLnHye1pOv5ZPjamuvdl+PjmpUToro8EONGKdw&#10;XmbB6wWsPhE/x087MmShFxcs7Vxv4vidpzFwmaIxsGMSdsGjvOyHTjKRyZ5+OfDBCuUfvsNfOg1S&#10;qs1IF26iRgxIG3kUSa+NQDhJdNvEG/2qVFjDFqq4EzDw8vRsqTQoqSK8qRxoAbLXlDgdA8dHSE0X&#10;Yb5eK+WShftKZmPnfUXYdW3qNk8ZmOE4HSGXrMjow84OUnCYIAZBiFiB6c5vw+XjyuFMdbpoMFSM&#10;5tIbg4/78t50CCYao8+Du53qt+K3WY8BMedOfObi0uQsjbl1MfVLNvf0oaoKJe2BcZwyUGUzSgYa&#10;nyn+xT9exQWoKLaR/ZcAA/Cv2Yn/aa637kqn8fPG3R+Mn04KzPVtm8BP1lc4tsOhwcSSD0uDbGXY&#10;yzFe4iLUe97TeeqhuQsTtidbYEcUbhx3b+n2Rnx3RQbfmplbH6s2SGiktTbFmOOGqDbMKfvUYX53&#10;HkTVsnSXpxALlzxSAEOtNUHhnGFhK84ps2ZErd5B3XvzQK5TBnBkM8rcTgqsu5r9rNSKxPCqV/xh&#10;YBfHVUpja0qC6X8iSzTusBTTc0JMu//MydOnj1yEneByjAHERKTlVQi00v2RecSrVTZ7/RiDDJ0m&#10;gIR67Pt1D7ryqryf7B+CSeWO1N0yF5Xo5MREKg5sYfNTVXpJZRt5TIcVoTVreVm3IcGd1eEIu32b&#10;dI1zRO8jqhzaLr1Ji5HoMJ9WdX1SYzyq9ZiIaE/uJULfeAYBQInrj8U/hmcSvZaT/qFzIC7I5mxm&#10;YFHGfEw47xWo8G5P0f+KObOTVovRPvVpXPyFzxI7eeo9Tnwn+NfgwvS+Lg6k/JVQQidcrI1c49H2&#10;2BjNLi/C9XFgDqC5nXS07IuuYo6sQHf0ypbW/a+ev/3+7zx69ir9jF//BppQtwbmXcLtuvmqhPbF&#10;KRnHMnzytd0n+9HyWMJpVx6FIQlMlvBZheDvvXtHgXQ1PMixaOTXXr166Tn9tADcQVR2gfU/+lA9&#10;rENJO4UAT5LThHmuC37cK08R7ShpnH2OhOEQpxz37Oi8rHlv6WpmB1Y2PbdiVmMSgplBxiT4snE1&#10;VqMCCPtxX+NduvmOoRW/nYxTneUuereHjoX3bYKb48gUfL5yAtyf7EGPQCQJLDJVmBd2TaBPNX7G&#10;JB/jZSU+3zGkr72lV+mbKTHmu8SrKg21HA4iwyLDJ185s1QDOqqgVDJqo3g6COwWi/jq2/nk2FMk&#10;essqrodcbYfTC9eoXv/ht29LAMt1gbGACWoCnqs1uPLmtwyAvIdWB9vvBd64oBy2LIaBmtNgtRBj&#10;wNaVOhAnv/oaYbvf/YM//K3f+93b9+552vhBMcaFF87mxIxTGZ8Mw8XxecQ59scUh+ZfunT/k08f&#10;/OrXdIqEAlNFJZ/84vK1UmcpANRqLO76Eu8qNaknPXOVYLvRfhI0wj8ajd8LhATD1cM45nishbHC&#10;3XlWHY7hQZCI6tCmHjc1vC3iJQlzrip1ProaVSIVGvsmDq2t3VFes5DO37I4NmmCgewbcSv4SCHA&#10;NWP4QnZ80lC891Qy5iBWWlPblxqHwPUedGC0SMKpRw/Glucze+naO8/SxkAzGvvyUNNibkirRVSI&#10;Fvd0T7O2LOlrFhiH081Runx6+jmgT5ycu1VNbYyh6iPmEBbr0tO6datC+nnshtQxiughanIrQ/dq&#10;UiRzuE4VZuCSdM7l/+Z/5F88cdsBjztlC1oi4oXxLgjIuR+u3waaD+HODpvTNvBPR1Hf7+A/rgak&#10;AQMEOpiOlowhLvI0NNdrT9vpNK9KAajhXgO+3sKBQt3YH3PjHSIZdBQ0HEdL4c0141UwI3q5fVet&#10;RHVoEgP+VmSPquFXClQcRdxyNWlmIQLivGpfHa5ffV2twtJbeaI1JCmTwIE5FCbPEs4KgPz2O8mW&#10;IukCNdeoG8CqRVsBkz1NG2RCRqYwizekswPPH5EMLX/al/fu3aFs5NqiF6eRa9y+89ZPf/qBJshO&#10;U6wSi2zEmyDOLdY4j+3bYkS05lZwUcNyEXl4fQUdTfZ0PRYqbsk9mKWdkslwlxZR+nflsozpoSct&#10;s1EQVnw8hQOLIm7YV19Na+RCP7S1sstNi6DTJMb88Kdhfm2k/U3xuQ4wh6qXBNBgc98WKS3KZRv9&#10;0BSf8NItdMnTj20RcovqyJ4unvGWv8qeRT2aPz1mfjDVZHYPkN/28BRjD5b7MEZeFQrIkwg/Ti7Z&#10;D4WjzjwlGRr5+SAfOUro0VJrCTqBiwReVvixkZ4Tla6XPqQx0BwhAHzHgc9ew/Vo8aF9ExTuEWuz&#10;kybbcZel8vx2un/JEUZrZJo5naq86k+qquFbSQNpd01HxS2QPwfDr38tUv7k/pePnCUSFNLx6i58&#10;jr+T3lh2K3fuEHiWLV6MXRfeLN0a2gTSDG0yJpxyAJF56cY6CVJ16kAbwRLLLvdxqhjHX/8xiWwQ&#10;qhY7mcZKR6aZcSgxCEC89vAIJrUVslzRajW/dn63uWpOpbimstcVFPn+9CKxbkZLsJPStjoN6AZG&#10;5jEwhRonF41wiFtBvOTiGaY9ntgaHyTfOennMm9lIMuP+/vLL788dnZnRu86qb+2YhLMiMu1gTcj&#10;1tc8aZl3tIf7DENu74/KJXMgOo3sd05Y9azX32SVzmvcrw/1CDdvKKoG1Lw5TbYvwTgneVUbzQ3X&#10;SgikNdJ1IU84UaPDFa2RkUXOy7+A6DL/Jx1aFa//szVGiSkPYBgm6Jx2hdCIVhx7nARYvXeKx9+6&#10;UVF+2n6qE58JqDhpYhrwvP42UvMv6jmQ0lHrpIZrS+S20VYhMAMuIfn4MKRBUdubKz8/vOepbp8g&#10;58AoRmTgTurA4qeDRwRORWVeRhKq5z4ukvbR8Q8N2u/WO/fN+nc5NSINBq0xyxmxhS2zSMFefESD&#10;xZTuLRmxHRaVd3ZULDlv1e1MqeZqiffCuz1IwbYNvBqKKqYqWF9rP1Xg/ty+Ddx4U+rPRuFPesAv&#10;73+xA4hm9Osff/LrqatlC507cxQdlvi0mI093XRiftRVZ8aKohNvWzrFOUXKue7iYl6+BVf7dFZs&#10;30L6Owcr3DdcEy1AjsdHImTy2ps3pEpM7CXhytu3a7DEeN+NkHz77bdxYShveaOdyHMiOeP5RMJU&#10;p74y5ev70fqKjLcwb3V9Af8bRjsiF6oQh+uwnkiJ8w542oKExFGRpvtftFZO35Jaxf/EahmQ2t4l&#10;R5aqTUGREZhkOb8n/Yx5KoFNc7IPrScxIv8Itn4OA16brwqXnfvWkhWoNoBDv2PG6lqi+PjglZFU&#10;K79bPRyq+UROAsb2wdff3/7od59+fwUA9Je//NXkbteq5col8gBCGs9rTdbt99Llzz6/b7/k1lIj&#10;rGd3lvM4MLGik/Ch7XHl3bu337wGQ8lXsMLv3Ljy1rVLENFcriMDU3KswOPwjveTS7dVD66/R8mc&#10;GNEuBih56Ax0OBiuySEmFRV1cFj4wDIE9dCuMRJX31uVQuY3teQOw6huwxy4Ip3D+3zjxL02qQ0a&#10;AcYi6xoiJUiwIfTwr9vjA6HS8gox7RybAFK97Qtp7M2McME6wSs1qAoAnBpA5PioR/E+KlQsPyVk&#10;CubvXr12veCn8myv5GjdiksvEAdgf/ccc+yLL2lEPpG8dJD5OClQqTN6q/pUCWbu3Hnnrbdu80hr&#10;LnmlMfXRju4Yg1dIsQveXsHddFjhbn38yedq67/+4fKLK298q3ckZhQZQBnFMURGuygsH3k4ryNv&#10;qRrPZh0IB8wmoPhbv/t7P/2t3yL37mQeJhx/nPJFXVqM1cqPkyL4UWkwgzhduGEihQqfUcr7sz//&#10;/vFTWhG2WPIYsBu99UJPEc/oSlcglHtJ9q7idaxODmG42+FKxFMtRO0g3sFXYXBiRQOGzEuO0zSi&#10;bNvJ/VWwYJ1E6KhEsDryQuW5c6kptkj6OoFqHzRKRYn962CO67zUdnoniQwPhPplNOx7t9d7qhwG&#10;11V8oj5rvIYY71Ps6OK8cS5qTCTWfu7PYuyqlZgSJ/tysGuSy+zDOMIfqw/sxOcZ1v9jkoYYm4nN&#10;tshDspTa7mgb+FxTb693BhUA813XFM6vSxvEl651x8lXV/g6RRzsTcs4vkBlI9GebRx/Tw961Thb&#10;AIv5F9Kg9v23/5P/5nb4aCfntDj1UmxcukmTLBtOGxbu87Z5IsSdrPrx4fycuPV4CDkEO6bzVg2Q&#10;CNUf+IdCWGennximUw/KV9m4JEzk6Bz61XZ0DDBn0h3AdStoSZIHjx5p7Hq44lBFipbA0Up7XdBl&#10;T1+Ijz/+TTFr+FnLpYMTZD4C66F1miYZc3ide5P9P5xUt2KRjSh8ZJSOnOILbrzxEKhg1Pz2b/+W&#10;gT6VM/7QD/3wAw1nP/jww/etG+4yFPDd9+599NH7P/nJhzIwafl/8N7tW29Vv6tN53RIEXadUg7U&#10;99+7p5tcLHnNxd6Uu1jDqKl7LJgJua8mYYV2o3iVxcq4/difaxWExVe8OLOGZ2JyPCnEw08qbnkl&#10;qVDrvtafjx6cuKwBGRHLKPFYgX55ePXE7ffVhMlEtxz5beEQNTPhCAxf8E9SQgkCUuvoZNRT8jVR&#10;KNLLSXocIMoCPYnqrER+TNvviy8+d/LZ2+gutYqZSqwbWl4yvkH436G5xmlstVkQE/f8esCe4dXz&#10;JGzPIC02yNUzg+Y/fsuQKjN4HPHQ8fqQ0haHSYRzCKHp8O6fnjEA04ecJiQhQFv87t9Cyi1ek5TS&#10;3G9XVxACHfmtI9udAdfnP4VpIfKlYFMF3rN333mXR07B1xx5wI8//uTP//wvfvWrX7VYHz76zW9+&#10;/dmnnyYx/JzX+Np+RtYxsWnQmFviM1uH/CE3SV/V1IwN8gZcwKe3ZV6P0lPotQgktuF43m5gTlJR&#10;xaKxC50curqIRkwUc8CYHufVM5qqtIxTvK0OpMbCfBldjKb7zmPGpjjoixVIOPivpD9z6Sv/6L15&#10;Kh2Zr4qLfuy0cCn8otY3lhDajCdKoDYfvTgwySfIonlUUcXmu38JY+bDirLxYzYEZutySGUngUfu&#10;jm3r+i7r6Iwz8wOq1TdO0M8+K5lleXQwtD5fF7FgX52NvOTiEZn4ke5VSwdyfzqBKoZhZ0cIXKbH&#10;aL/zzju2GXcjZGgrIQjgxo0PP/yQrTBq/jl0IGd626jsaBr/SxQUYxbZJlbo072RZas8YqWGjOS8&#10;/ECmsgevXbEUS0O9jA1C/X6e/KuoUO7W0EUpLu9/0XF1IeHRLwK7CpB4wK/Q3414HU1Apuj6g/t0&#10;qwFa17DjvtQKoe4L3378scUmJBYY1wlK2JCQdlLLTw1usNy4bba9n7ixNkKg82hmP7Ls/Upi0Nfo&#10;o2qZsjCTlavvTa3QfgSYz9nmRYbFdI9y3Lle4cg6sXpIG1Bqq3pEzPLEFdtR7Oxf/uUvtCUdGlaO&#10;a7cXj6JTyfVHVJg8Rp6oZ05/buFwKKMkybpHV5iUC6DxaOWCNfJKxW559R9e2Ap8TaZYjkT7H9+T&#10;R7BpTJoNeKT5iTAcJVPt5hHX6xp5za94IadtvHMiRWmR9eiZVLbVAD/0WxiCLNC9VF5CkI7MMdrz&#10;/YefP3nyQDYCo8QRcPUN1uMUjYq0v/eTnagMIC2Z73GX7tyNwXTzLQi2pcJafqvAUpaGZfLn66+d&#10;cWq1JWwlb++bBHeiDGaaI6xlJ+8yyhw+xR6Oj6Plw2hUxjMB4lgtp9E6ozTaYWUls4cVOI0xEYmI&#10;hTknnfE0+OEdA8vwcyJ1e4AdJSuXz4NaWmoAUbHUoQFXuGyyLH5vl8kcQX/J/sghSQw/SA32gqkb&#10;Ua3pXWLmQvhoQPF3lG0fj8iHOaZfjeP+2curb127/eFXL6/qNfNnf/6XE6TRmkMx96s337hiBs4N&#10;+Fs0//DJV+9/+OHwGtOkD9UkI8sjlGMPK1wEdgvaSFZkGDtg+L3b129fv+JqjhCxb8DfZAbJD1p5&#10;PjGKHxmeVPXES4qyHk1vaiwvbmtwZ8gOc3HoB+NXx+fh4y7bPzjo9czpXCzpB3ZDc5U0D1We2PH+&#10;ACbs8SMAc35SNmoiq+iRNYCfovHaN9O31HEope+c/ueEttBZ55ZejOeUCmq7Tvm9Lj4dZ7kK7TPf&#10;R4OIB3EKc66CoAwhI4yZ6CfSKcZ+DVJIEn/8x//wH3/yyefiQfkWYBwElUGaqoW4sY67LsuFgcda&#10;RzWarD+N/lccGzHVs/sPHv/pn/45occv7j/88sHjX/36kz/781/8xV/+6tNPv9Ro5eHjpw/pBFy+&#10;pk23wNeBjW59khJD7qovL1UYCK8cy7hMm4yVkPV68T3BsbvvvEvG/s577yuqrtGENVnESaCs9Osh&#10;86+4+5xiJ8e5QGFibn7z5//wH/36T/70xSPsdD2jiJW/UKgjdRJ3JbXLECIhUGo6fFqcNw0eUDme&#10;Pl2laAaqTOMRhJ3ffIimprtUY0bejvaTCyuX7e2/8hu8ZS9eHBaz1+qMxccb/+GH99//QB3mcYI7&#10;JtYb4xANCn9u8D3K2+Qef41hjnOXGw7SPcwUPAWmQFMgrjjD2ql2oTD0nTs2pi7LgZRT8xRFGsXe&#10;uUMs6uxkLQnqC5+4S0+ZgzSJLOVQUb5LTRJhe3z/4X1HT5n4NP15MhjXLX6XtReqWCsVk+Ju4GOM&#10;BtSGBWY3rzvxsXwd6w4UV/PzH0ejAlpSOsAjaCmTzm3xpArmv/jyM/yq7VTtAb659P/5H/zXQ9Gk&#10;JibSerDebYRxcZZ0MKYjQV2kvcbRrA1lXkIecCAcz8ZdppkwlP4IK2WmVnhjzgxH6NqM32GmbUhf&#10;r4opWDL8fjGVzaZnnKMX0JtemS9vOeBWwOVfpbT//7gQLnHgQA7KARSH5fNTV9taF2oEnu8saEO8&#10;wSoaHgqSVWZ/rWMfUfy2g3bbJstXCDeiUSHmCOJlAGt+l4s21PMIfOWIu1j8pYYiWM5Pc0MT4Z1u&#10;dZnfFutSBBeqHQsxaq24FNAEl4swc3WEXl1hebDlpluXQ0xDzI7f2R5bLs/EL7rG0f/cv92dSgOv&#10;p68lyB4ZIfDnYMWnBFA0YqyAgSHoz59Zi2tUkoj2yZH7nvt7Gqr0aItdy9EgyNL/WduHsHwR/wid&#10;Z5vl39RscbKMKz5zLFXjRGIoFCgVizP+vuY/9bRLIpWbMhq7wiQ/K0rzn716lcWcwum09Ybalk6s&#10;aiitNnGvq+3O21QqDYuaFc8Fz3MgCiljfdRMQ9XdE87c6MpHnqdck0dDVx31OS9TvH2AamOYNlcA&#10;4kS/XnnlSCGJbYYrqB7sgA/45QHUV7FU0xiDvTdKz5otcqQWIV5zFgrtLG/7ywbeUml5n4jlOAf2&#10;hZc5X0XQkcjLLhVN5dVJ0i+NcBEDLul0PEjmsvRUIWV6d6fuyFvK3e3V1iqwv/hiTTmADcvnlBkf&#10;2yEyIQthmtwP8pINOsJSI3xyzTH15YuePDFGHi2MPDznJKNb0sbKbxejJlVjTEoxh9nT5oKvxBi0&#10;EeB5hplfgD5uXpQ+cdFWbxBxBP7LDVIOoXTeZtHkALjPYF17/Y3PP7v/VLPfKseKc4ALwhJBe7UB&#10;0xs8EeB52EWJtaA5ZjHa+CTa2H8WJsXhV16+//77oznlhS+LmKR4pcCZL4m7r9mQqQKUrJgZWZ0a&#10;CqIDiuiYc259PzotHtx/9513DNr8b8UPKdeVBEvOcvDwKiB5mEJx32vTVvi3e/jlL3/pcYSyRWLY&#10;wyvmkUqacxaUzX4Wnzz9imWDg/J1lg8hgkIhAMlWS2n5vcY58Q9E56nqG3PHoX/+2CD4Wsb2xXOt&#10;fA2XMSymrbVL1RpeOQZC0bXl4p9nq4ZTTODoMPQ24SDucJDjyLpkQGnJ4rTCgmDyga3G58jZfiz1&#10;boFlor+J91ueCrl/laOHvMrWpUYwGmvjUP1JLf98hNkZe/Po2l2ISe3sV2IBpeKDMnRtUAvfeTld&#10;oMqoFl6ai5RYGetBbNSHbo5xUN+YConia0UH/VEfLkwxsD1y5nOAQtXIZcGqJEz+8YdKjxLtXGFf&#10;RSxBrT36KfAbuJAktAXWMV9NtrhI/qUqoC2waf1efWPlKtXReiVEI6XyOCFB+37CZo6lxkMXPj05&#10;VJNdv7omn2eiSsWjDHXDLw73w8wynEZpJXu06RKeHsvgG07wSC/O/htiSN/b46tdNJH9xVAcC5mf&#10;P5mjLTzEXd1FcqNrwVy4JkaV9A67KbxZn7qaua8N1HHFXBzc44OOha+kc6lRw75ygna65lQ2SywL&#10;CPsl0Ma0bci+vX3LESFoAoe+kKg5foXRk65MXeP5F8+u/fY//+/4Jw9e+Vf+X3/v//F3/9+v6cKe&#10;ku8rV1975e6bl9+83GZ0MylkXL7y9Dt8pCR5TFdheb6ENXxFmA9Sk+dCw7j0/bM//N2fvP/O20ZA&#10;zKSx6O+/f+Oday9e+/6r9akXLSRT6b05cN/rCXjrcONVQjt/Hj2pevbmJIIGgb2kg+x5T/5w/JSw&#10;wuMIHc7byv1DKobll67Ep4XG/OpXeu+oW3jz3ffeKauX5Osb9RLsq7/7xCG7q30KgfJ604QU43lX&#10;mRZkPAAonHooeAUzepWYF/bKLIxKE4kjK1GMdKEEK+wo7RZOJJS96EgBpGgwr1VqdRpJnYz35GRT&#10;ScnGjqkxiJ+I3EUpsvGptBjqN+mtuTAvmbQG4ZVXACUjHQXbTxH/4rSyZwE3D15eff7m7SeKfJ88&#10;fePlDx/cE78lLWffCUsqFkeJVGb5+rWbb7515dWrcm2iupdXLivT/8XHn/7OX/sb/9Z/77/nX/g3&#10;/Bt/89ln+pgIxCukqZXC9BKqCo5hCfDwwGXhinnmTH3/A61EicX/7f/sf/5H/6f/8ytfPvjgnTsK&#10;Rb979tVz4cm112IAy/YQOJPXojP23fNHXz3+4tF9uShuIpV+TKEb0ZKthGtMn/3orrfjvrQLPYUZ&#10;ND9GjzsOriv/POZI2UJZZVC10u7NtkGrHV/1liSeNfRLkMasHUA2HGfsp08//fSADuY9NsHramN0&#10;ePtMgnokqTfBqfnqBCqefced2BGZGIlLRWb+Gjbd5y60YM9L0M/nf86PMrmWNFNiHc44OL7bSsdp&#10;8bnORRMbmERfaiEigwk3TEj2VYTMDsnFfrWgGd0mroTVAmizkFxnnScB6EpIyv9HhVs05W5P4NBB&#10;HxOvVIpi17qDDB90M/M667Hzzrv3Vuu45PB/8d/9tzzjYcIdpaNDgq1T20Slgi3n1regwrUH2+/L&#10;T8I8pn7G3XHRKXoVOy7hcNpxxFE0YQV5VVAEJu0AWSfaGXEvXkeBhRedoLkjJ2uxM+NC8bMqi6Pl&#10;vwT3PPi+ipH25SYPWybvoS62avgmHhWdtzx4TcGnDcJAm93SeCeJ3J+OB1Pbhp8YZ7eeHk2gOFH8&#10;IzHsztPVJq804jWze/RDwUC2GWzvMKSVO44OwkWTCBYK1knd4ejTVtGdcn/9y3gGS/GXPCszaGVX&#10;1XAo4/vnBuoCDc0qGPtylCNxjmV0QZZzw4cfbDPIiu4sqStlp/YecBj+HFs9hfjTK55e9+ILVtt8&#10;9AhIK5ktLBm3OZ7MGJ+Aw2R/xy6pNnej1xDtyl3frwpLJo7XqKYLvnY0NJcWhPjnqiTL5JylZf0c&#10;hHszX2avtPKPb14fML/VsTQYMSv9fRzK3KHINmGeqTbp9ffwcdSddDAzo3uWCtX9M/Qj4l9AchZt&#10;X/4xdsYyNivvqUxIxDhe5SG81mZrwbwnGJk4KHGbY41F27x2fkoAeQBbMzbCbHfTlLYX5HaNU7gr&#10;rNN1slWkQr96BF/DU/NL6nYxim9IrePCwVpg76auY5cDMGpNbH6xlcGF8vsUs3bOSN805GXvWtL+&#10;rAasZK5vqu7dl2H3RPMwBTbNdfZtvLuj7eEtbnj0nhxWXzuBIkAI2ot8vvpa068DWwydrFj3kP1W&#10;Ll/+jdfilDrb0OrqdBgb0l2bwRME7EyPp+FodFIuFN8HyhKs26nLDtKKckZNQz7IMjl6xz5tFeFv&#10;JktOMzVakQ45BS2TWmwEis93TE6bqDrgSGgDmL2mLEAtZU7sV8or0dAftFOIExubZLJsS96kguqJ&#10;uJVVUKVxlApwrtVyGfF619J4/Cw4dKonWX8H0hL//pfzegH8xfL6q06meXVpX9UrYEY50EurWVia&#10;EciAKhwKfC3UPLGB7x0SHiTWSn1gv5GcYRQ9XXn2ngaPv33q8ZlZJ9mHH4RM+6wcl51ngwBOA6iy&#10;jiuES3vAGJqLA1iUmT8tETdmpzQrusePYbax3QzLr3ZE2QSHJX1W2gakGLi6sUEvrglz9LeIYupj&#10;eTdGpYTwWDEeuaaPt9RAZnOyBiP7/8iubKm0AdJHDlQ6vtGmKENRPoa5Q1tffdwGbQ7U2rfNTkaU&#10;PdQL2J6M9YSHlQJ3/hqSiMp1ZbXXKpixlAhn37rt7FNzVbvJ+Gav2YZ9M1lQJvnbt26C77X7hKJL&#10;v7TD5JU1qRw7GvsCQMOl5mGI6qdLrtyMH5QezPcgO3ufJ294xPiAflYwz/k1Tr/SGqMOXyM2IBct&#10;f8vdR0O9v+M0S+nAdJwqnB861YE4acv1Do5K9W3ZszUYMRabuxHxuLNvxrawgAU/41UWa5nolpnK&#10;hyny78QMufPKQxhbnnAFXShACXscQOoy78uLYy7FSyxwOk5r+cl9naWbbbqwQm1E28S+vjiOom3r&#10;0CBXEIlr2ujJAfGBNpOjbET37zpVLe7AMknPLl29/dHvff70BYlUSL+BK9GSQvD3Vy4R2K21uYXl&#10;9exOkr7yfis1tCzGUDD1F8yuaJqwrVd+wOu7/gY2lPXwPVjh7ltXr7/28tk3TzNhrb18MvcvlxJj&#10;Cp6cNBRMwTKuAcCTdUFldmiEiKsHh6ZkM60wRrU0Y2DN+OHt6ITfpv2mbqQ0kzkUl7784nMd1TAV&#10;QTx31lbKi3miFV4mevGaE+QGM1aqeVzTZOU1cFsNp8CIayrylTlxn7zJ04NltLSIXkgno6JzHJOM&#10;cmV/VSGjPB1nVYcoNr8jBo1fgHTDlVg1gDBkF44D59ndVofCzFgIMcS+Viqm0Rw7xqnrjxecbAx4&#10;ExhLy8BPvJ2Pilfmh2qFBEHJ+kg6/YDPVorH0OIUE0FOJcxeunzt5evXyRo77B0MOL5hGWvWeXGC&#10;l4D9QeSAOuPxnUo1Z8Vhhp8mefH8w5/+9Hd+/w/t7fHLquGtvmfrxKU6X4VAfN38oo5sqyXMsm6t&#10;l5Uo/L//5f/7/V/92tlz84YTJzaUXz8/7SBa5qfHyED2lz98/e3XiF/Z2LngdSRITE3hRnWV7tqx&#10;tRKGeHqj1XicSzjheygGNih2HKr23UkXjTneiTMHu03IzI4O82NN/+j97YthXv5mDHu0UvpkCbES&#10;ssalZB8/tuvPZhdmHw/O98YrrWWYkfuZS4wOE8KbH5aHc6pw8/+LnRI66uj/9huuvj0d4D/52Wpp&#10;VpXoflZrFuy+arPEtIbzhvFlhQEVKyV1Pz+Scoqpi0/orxvhRMurF9vLqg645jyMA2XD+aYi5Ztv&#10;s8/XmWht5H1z5+4NGo9370po10M1pt5/4d/xNzohToBwvOoinAKvfPa+eiQr4IB/aCf2PNStiv+x&#10;y5it2mPvx746U0OsE486ReDhoxUUjoy03ucLeQrQd1xWzVmubgThiKeLhAz6+qKMiVzpbR21Lc4p&#10;wVfrNgXXIq2ENWpbW1PwE8zj6axx+1oC5ddGmWVdDrZRvBRI0qOFPaQ1Wkx8bPGDsSBGo7rwWyuJ&#10;Hs400nZW26260UCJOh5UXvlXtZgJKNH5r0XGaTpZGJN908PodILIC23VFMyQhkiOUD1ZYUFrYgji&#10;kgOcdUBIfLyN8zkwYpT6OycyebsINqeciY81i/yiajtIwGvYHd/UhDgHuaO4eLW9ned3EegzFtrw&#10;1Ri0zItkzpzCZdLCZRPUwucrEtq8FNEtddI8JpGRNzPeQnTnRaRVv3FzRX0VCi+OT6ElJlvkOm/3&#10;UEc0YqdmCWTDyBve6dUg2GMnPxNjAeMQNA2cDouqj7XPwkiUbXz85CFdRL0UCAtjcLmMB13KPbUN&#10;pESnKs/WXovHdTP8zBo/WnCLAubuDzhclBezpXNxftVccO0g0lavGGPoY00aC9XADMHAuQjLfFXv&#10;gdP/5jVgDCkIP59SfzLBPn2VtVAumDG9csl3g/ONqp4jFZ18B1colzpruIAiX3Dcm+h0BaHLX1vt&#10;zPcqyKO9rSytwPWkOrv1RfvnClb7/ck1bsfhWH61DAa8tvKSzr9CjvCSfMK4WHnD3uh54jQuNHJO&#10;sLWVcCCoPX5s4/vhhIPgIokfTLYBE/0iGvnk409XJFxzN0bcnmZQVgXEVkKPahY20na9gCw57rv1&#10;CXma7e4rLG3rqwPgeapKhjFRAWTlfGgE6DwDMaTVQgC6FNOMVfe2CD91763LPiXRC3ukDrl+dSh2&#10;ydFku6exsyjlx+xxQ7esQJC1d4lnxmj1s9KGWac1wzkUUEtreZfYD+JpaRevkfb0ntMJykAdTkhR&#10;97hqhl2Qxj7XQECPv1U9uU8nHLPJuJkRa5LCc0adpyJTryKQCIFSLk1dRsuxMj0Ibkx2dUWlmGzL&#10;PUJMgwONp9Tf+++/5/qnKwsE143ahjHQIitXnvfJJx+fDLOVgAg/0pZKuQ58FtX5dBILBuWixjOH&#10;KfcY9EjwiIO7jGPyEk4b5fYrNypvPwG9HSgt3am67xnFNq7A0yrLdFNt8G1/jCe2tKPjqI4y1Ca3&#10;HHjHVw2aDZCPWAwWaHdQwDzeSR2U+5xszrCJsCdzk4B4B3xZtRyFsQwqJy2yFHxeJKtNNCst1QPn&#10;5ryPNN61WQUbkQ1hsR89/NK+ESP4hFqchcSJijU69LDOLJ1weAbVtxyquqg/faNnRDUtLeNc4gRp&#10;rUTvJJITm86WS15hTmrUU46OEdxHrxZxytR8uDu33vbzuofV0Fn9bjLHEAWD3om8IusRfhuR7Z7I&#10;uhHrnXEbHHvkMMdWcV76esahAADoY5PaJkMzcmSTNTj8qIER7dwJeFq3fl5tjZxxyceEHBYt85Ht&#10;zdrAczvqU2N75o4drdyO/kCi4agDwfylYOYVKaa8c6LAFCkpDG2lLJ+5V8TGwuzyKdGu8sPWj+3U&#10;4RwHHfHsxjs/++KrHz75lCz5/e2LkRWQIS+/fPP1C7jNbMOBqZCpdD9VAbIrx+htgd1wG043iT7L&#10;/Nb6a7p/L7VJb78JdPr+u69tuvoMsVpuQHHIvXvvXXsTzp3nyfneg4hqsA907H3Ms79BlPmqMbcf&#10;MYscFkK77hnLYADchKxfgkvED+IQPTpXBqU64xVDepmusY1vaoQ03Z70P7C8Fl7AfpVg95hQu+/L&#10;Lx64+JFYMH0+zrtSjs2AjJQZ5/zazGy0D9/LffGOpoMj9M2BZ6flQ0CmjmtUXoRev9I9YfoHgHna&#10;ViiOT7xSTIVd1sla8ww70ar4hpiNk9m9eS4ConL7DAyFgDqxfPf888/v++RqQy4X7UC5fRxcvl3/&#10;9m0Rl2H1E5+eGsDUZXHGspOJ6FHWJ0x+XSMPZ7ayS6nwNCpK1nXSdX6V9XuFeXTDPEpvQgzjXflA&#10;B86nX3x59933fu8P/xCOGJa8qqMlcqfjNdlnIzHNhRCOyharomypMRP3P/30X/4//Z++ffgQ5m1Z&#10;rEY0l7FckB2QrkdcIZvLgrHhnU/K5Kxw9lGkezjzNnwbYaDvyXUPmCa0zVE5jd0TJcujI3VI/EqS&#10;DYciRn+lp0dseGhq5cQnLzE2RN1E+twVeJceH5aHfzohmQG9MWxYjIjcs3KC7Yx1bvywtuMuZiRW&#10;yhV6Xr1cmqtGJo9x8qRum70oFzRGkq0ci/7RI2UOFhmj+lZa/DecubkcI7PwGZb2iQ47d/EFu7Ic&#10;aa2TmdBTmGcRsdNSzuvVq1FHOOFUT0shAJLeevu6QOXeu2/dvXfzw4/uvffe7Tv3HBlU6Qlr3Xn3&#10;PQcOEuibmLoqD6XE1gq1dswM7+X/1L/l99mU2nFolqzDWrWk+XxGzXnhsU61TDtjEBlLYZy9xkBX&#10;XIhvkFJBgWzwXhL1K4Wcz7hsXo640YwbZg9Nz26U98Jux8nQ076cvgMmoyGVg64JjOxeCYD68RLQ&#10;CEPihpYU8SveYDKpL5AFn9jJiNrWOmqKbW+ut9Dh97Q47nPIXP8QgtE5Rrb+xtyMU8SspaMa9shH&#10;fvzkk08/rdPLqvpWEBhgb0HkpuC6fovifKdfxBCrTVh8PLDZ6psTLpPh3FWdnyO+WrU1Tl8ZIumS&#10;Good+LDyrMjF5bJ8VqM77pZxWAMNK6P1NC+/QQsSfh1Y9WOPGkoUYwCGXoyWsPV3VVeNpQ7bvxfF&#10;UQR2zlQm6HFZnamIwtzFVa4gEpk7mddJzRWiVKDPTQ8c5Q0/FSN69tXPxMIfhyo5yDycRPeCBwYQ&#10;lp0x1LBed6XMZpUVRbOe60jQuKzR9ryeHpvCpy8TpMdZb8nwc87WLbQSjh9brBwPspDgB8aCd/dA&#10;6MdGrUs0+pb8rKd+6xzKjDlqe2MOpPtegw74qomrp6FRtdSWUXmpYoQt6J7eSAjuZGPnkZ90y7D2&#10;YQ0t4/p+hlwYkt/+nZ/XUkMRsLBeW3Dfz+BWrbi06mlnNgYKHC7J2X4orH1eI0KPTyQUVaZxDqdR&#10;4ZdE6XHdTsywhoxPj+ZVAV5oHMv5PTPkfD4lQwe8P0vm0I0OGuq0PmmlQ62JefxMO1q8ssBks+2V&#10;ZTDqJZKdHXlMq4E0HC1oY3AwC3iIcahH06q6P/jgw5///LeYMGtHGPI7v/27H/3kJ+hSmv9oS47T&#10;oly1FGhpKmXWb9++dTfNYnvw628h4A5gYjgeYkT5yiYsUR4G+MMNS8obcVbTRWBMJ0tjZ7g+Y7pu&#10;m+nPemMy9vXCqubNbVpsWOy2s7PtVF4VtPygY9VDQbK/Z9DXeeoQN8938Jo33gzEncxlfTbYJd8v&#10;irNUVirNYwgwNr/HllkjZsplTo0TxsdE3joxNXacAsE0W+JMt3J2wEiqLDgJB00+yOi5/yTIaAzc&#10;vCmNfkqVzJcZH6FCbHltbkGR1eHEWw9L8tS51XoN0YiByaCVcJOvDxhSBELDdGvb0gpEYI2xQdb5&#10;fFSTszCOnGAA0r1776T92jmKkXsqiSmNYplOkGO1eeHT3yhWfHK8Yaa4epXR8xbD1IiA0+lzPXj9&#10;GARNjWEWlQnboRiM42GMwwJmfWxLMUlziGt8kHotM+5mdv28W6O+DhgggNJTxym3LN99970505nO&#10;Nh+gAhwwMtjqgHJ//SR21jR2bBYjoGCpwH7c90AWxHRZ3KoOnvixwlT3yllLj64h+u7xQ7VDBRsi&#10;GfDOugN5uypEp16VKYKTqGE4/49VLn3x8MHn336jsMqofAeBAbjY9WTTKty397/noTLykiosf7X7&#10;i53kenAKJuIHwvz+B9UCDGbqMrCn9Us/x6v9W4cWpE1PtyPVwVdqf6pSxtnUHJy14qjlSryG/Zzr&#10;01iN7dbSB0uM6vbcSvO1Squvhq+X/V5WpO27nEwn8vITi064iVOn8ymrVi+6GFqy8tpkVK5PbbE6&#10;B1N2VkJ01m++gUbBpJqyC2PV5FkbLl2knVBe+9PaK/kr+ADxru/kGKoT261jUlxaQLMb4zc/+vbl&#10;W+//1qdPntMG+MUvf12pSb0U3dalm3VALEQscYdnKIkEaU46+SRyQwRKd6vJvLTuEXXgqTcoPU5Z&#10;Gh/jQTsSICffPn3y4Eu189YsUaXw1dqwRpCxTR8+fEw/3c2o5/FPeiGffvr5Uy1KnqvJvg2VhVyp&#10;mLenU6N+3a63UKEttiosD5fGp0ArrEzoFTdXiba1ITJhqxWkfc2EGnDfE4z55BNq77KvN3kfpoW3&#10;88knn/35n/8lG+t+kgOJ0P5Mjf4vf/XrpmwZoezP84LSmvxa4185o7N+uvbZCqoqPv/sC94WIsIv&#10;fvHr/+v/9f8e10BTLmb5LZCKaquvSNTAihOz+Rrm+PAv/vKXp6pHvuUv/uIXfkIfTrSopZwbnhP3&#10;sh/WLf1ww9CVmY6vpnOQettCy7gjpbaw5gpeylDJ6lQvnnTTugCbtZeXv9Xs5ZtnAhF9QjhWXCjb&#10;8NQdjdsvhONIiEhszsKSGlKDFspFXfvNp59Z/SSfP/rZz2yepKwDfyM+cSf5TzVFCh2sBCuWwRhD&#10;cluwwy8++eSP/9V/9Y/+7t9lsiWqnPgPH9zPKUVUG6Yse8bJO/qxWbmJ5fDXSnFPouZwVi3Y08nA&#10;QHhZGP30l8bzyH1cLD89tBjLsnPIWh1VtjNz7iUVYyyn4Ti+9fYt/uqFZsxgiyH+1xjw0SZqLehc&#10;Nr91HBmVC+ziE3z06rUy0fZSUjd1dCAbQKr+qe0WuWBk40KmwKLv1zMNa46e+NQJFetf75iIsaIe&#10;aeSs4yV1fLtPa6ye0Q/5KLahexsqnUwijwiFVpL50ROF9A+FPHqucpL752MloN8hnD96fJ/nrKnJ&#10;Bx+oRr75k5988Fu//VPFECLfm29jXUmK2kImVqrANLanuZxBbanTW2hPWVqXYo0y1JQ5/gv/zr+Z&#10;JRpRMt90RLcj7Wq63Cv7OPX6jl4H24KZUIqiuJ1tub9D9BeWLe5ZKDACbu64FX0SXsNqIuF5IwSU&#10;25F3s8LlKg7jHBQNMNOjgZXaXlp8Ol0ZrurCT6eFsM8iEBQjfkZlKlXjTOQnYR/iVFffyHA/UilF&#10;2T1f/wirua95BoX7o+6M07qvnXz02gGNpZhOCJsZGC11ZfEa86XJ/VeefUFR9KSYGOIWjk5iBs0W&#10;XNC2Mn9UClpzBQQMy/z40SLgM7Ug4M2f3nCR8dILD0iOkmeUDj2verjqrQt7pvd6RKhOvLVJKAnk&#10;QRZ7BkOcSPIQDY3NEcZyznix50prvAYFaROucwgRQAE6Ia+TDar8aDwxgUc3ekjz6YGmEjjgEfI6&#10;1lac+vmFg3CYrs5MswxyMMvt2ICAguEi3nILPrqTeVk46zWC5hExC/QtsRMvPOy3K5QdBjzfgqHd&#10;cFjxuoyG6ppEUyQ2/N4P7Qo7wf3n4YTtHlJbcaLPAYtvkjMoK6f29PQYLvOG7b3DjT4A/1LGp2FR&#10;EInVdjqOFZqwmeOd7byoPHEZswas0zQqV9HgTMOkEQp+PCzuH2KGqlZU2McLdcK/vSDUufA+kMbH&#10;BW5XvJ7gLyN/WBZB8kUsTrs0rI4DwRselpnscpB2qEzRSw+caG8B26hTRwpm4G3NB3hsp2fcdso0&#10;WErRML5Ld16wRCYfVy3vnjMrNncot2V1CCrRT6Z07KlvlZvXkUa/jwcPnyiTfPxEakhuw0IA7znn&#10;opy9IMNAbRZ48a0GL+7K3I6zEb4wjpYzMpqiH8j1RkB6JZFHscoR+ci81Bmz+nVxztH84MH7Z/pj&#10;1bSsIcwIvkOvU4V2YeugOLkkcCtiWaDQa3c1LdQKpod5l5DsXatKCm7YZhMhrO8kg57u2RKziQWf&#10;jFyY/VI0ruU+J5eTqlI2ajawGp5LqcfaOqZmja3qkO1XAou52hqSAORamdbY+vcFdKlzUOZb1NeB&#10;UvsCpweTZMYS9iy/hF8qoOr43CY/BfG1JDtUQHYVwfrzzz9jAA3CuoJkqI/pc55JpBhDZq8jkN+t&#10;zQXAQKzlhNvmsTfXRDJRmmF7KXqPYhavbMC5Nk3Z2zKfNXp6fKLoCXAXE3mVERC1pjB77U0hit/t&#10;CiXemYRQ1mzvlTrAjAgRZ8ZRlpq2QwtZJavj4lIKEa93QKhD5ZrXyYdrbo0FYOfnBYt+W3tNq0gQ&#10;R8LSQeD+/Wq6xNFOWuZSfLPELmWfoIOG2E7IayBvEyg5szYH5TVDdYD/MBYKfs84udQJH48nbLmW&#10;hHCaMn4xC9Z1wBVqJr+Cmh+RyhID4+V2Ah/yctBSqsRlH9zbsnanqdJA+7P1J8o0o7/YeTFEo9S+&#10;KXERd6V+u30ZhKPv38a/RPZDqFzTxrZ5ljnlXyNpbKdlolIutekj8+3DT4+Ujr9lAhfSxsbZKdNp&#10;YgGPqQHbaoU3kFPoDt8NioezHzXtAGPLbGbjNPYeAaWK2ZzXOPFwmbU590q/XFJoMc0M7+k8U8ki&#10;x7fFVGrmFHDz98hbcLJfvn7z3k//4POvXvzlL3S6/80Y1eHW/BmaC7I0jhJunI2RuGFLLM79CC19&#10;FbxxrKrwoRIxRU3qz9R60hkB69C1u3r9yqU38Qxd8NqNa1rdvA7h7qR4RKMYpeqCTtaRMMEdz/U6&#10;DNPsscdwyAHl7go9voQMGEE51dVrNxzyKAuPH6nHM7hm54fW8lffkewXJ6AgSW6INCx4cfhUDRNZ&#10;5nOiufk7nnNtkazgSGIcXbe07G7HPgsj0Dq4A1si8qkIJ1HmHDIhRpor/v4aYNrhk47xK6/++tef&#10;fPH5fW00P/rop8iEs42QoxA0xt9FXNNlZvMvfXn/4cc0Oe/rMwZ8dEBHiltIWc4KQpFlbr/XIMUH&#10;+yd0/8ip+VOP0bHmzOIk1GIpCWDMdcHOGofG2nLMvXbt1Tfekr5h8YU0nf2XAXkRtGyvDkoaGNnD&#10;KgumeLb0ixXI7X3lkmXyueKnx4//+j/1t9SxOba9uqo53oP9NN7YxZ8RW4L51Cxce0PX5D/+//y/&#10;/+7/+f9MDVMd3lt8E+n9b0KykgheyVaJyqGKgZLzWcM0cyLy3yI3rYNsLIA87pjaDH6sqYueSIF6&#10;bdV1Mwj+Wg4zYv1Im4clX0rq6hWRzMnV1HrkuKmHzJnaagf9Tv+gBJtpfJxYNpE+MFNHs5ydj1Rs&#10;5UuQhhXnNkTGRSg4SOiI4svsTsvXaWJRue3Qw4kGLRJta58SU5iU43iF93FqWmTKqy7AvrL97or1&#10;c6RQzPLc/jhz7r0ju3JP6X9emdTOjWu3777985//xD/v3rv17nt3OXJWmZy2cXqup9T3T/EW1VKE&#10;4Enmxbm21HmbFn/BCh9qXvd3Y0Ig9SlKdNtfX/6v/fv/WQN7/N8f7WZokCc5SauZ1SzDOM2rAe3s&#10;JMKQ7FokwyUEjzs8HtTOok64TpGS/vkHuocGYodGH7GdxdnmaLhyK2NEguzv3OJcakMjCphLbWWI&#10;YjFH03Lx6UJMuLsvIURuUbYWA36U3GlTIpS6rIH2LBzeOSWpV1mRedAB2Kfa5zRF6Rq74ZcmLH96&#10;wZvzt8U1F6c6yJXO754LcjKjq3JZFnQVmePr+8nx0ydPfa0zaero2flDHFoaYJFAo2U1jUBZ0n7n&#10;R1/HWQmrK6XZBznZVjaW79KGeQHReVo6b4fhyaLt56UbkoAr9VT41Baq1ydf8xtOnRU/0YxCqajn&#10;qBTT7jyhS8U8yyDtfpY7XI/5obTWdNsmAzJ//oRUR8J1cFtPZ02bbj9pv+8RouIsSDtKx52dq7Mq&#10;uTT36AzIicrca0JvanUW3nQepjJkmhrsw0s8aVlflknkCuUfP5RdnWbIKqmWrHDVt0T605YJezsl&#10;FitSsmkrT6TWP/g+L6GuajHI4/0pKdaAfFWPzdY6pZgKD4Fkhy247tgO71eVKVZi+h1s0mT6YLZJ&#10;yzPO9nfG1dnwlZMlv+uZD0jqYHwAFiXc/bkwryOfmfYoowGIZoPK9ojLdw5GnRC3hRQBeQzN4POo&#10;eosPTzy20CUa64axZZkvMN0Vm6etOC2bmbmBqw710m7RMLaQm3AT+uX9Ly2ziXr1Veojh/mbk/ew&#10;cCxXdMD7mAcPH3qRkIYLdcoZ47Ctk3rkA4fVYIjjh/l8LyPYUiXrWDSt1ymOHFzfIk7Dh0P2+MkX&#10;n38B9SICWsHMQvc87dp0UmksjXDgkQoup+1oDM8Pg/HeLIN/hHuCBuZR5QaGkIXOjclW2rlgfgIn&#10;sXfCzg6B51wb2oSoXXEzX98gL04svWzcDeuxV55OjHFaI3cg1/+gYvHREmpgmkt4ScR7IvxlVzZz&#10;5tBeSHvgFEeFkrTxzfVnn38x0gLqTpyu7m1PMYZJOq3H/mSzjkTbkuGrPB/K81QJUE0q/cSdagpR&#10;HQTO/YQ5VkbEpp0aPPFMhC7+1KSbK0OqCXRZl0aA51FmCUskR7NN4Vlc1m1wXHxoF8nCOwiduNV7&#10;LUI/NCFmi0j9dUvai+Xt9vY0N92wHzpY/fHqZf2L5WKZ1wUowfSuWaqHK/IsgVi0/XGDV8R1wR2H&#10;0ZwSUmOb4coQ5esP5ZE/P80GWtgT/j7M2VNVeLC1nKTFISVDXGTGvEk7SZLO+5oFlTQuBFLUkqZw&#10;aM7y57W1i8BJ+nY1dyr8lxgrX7SIpo4Zsb3mz7XkniMbacYnR9Mi+gE334J4Vh1aaXzuHrmawWq+&#10;5mrnGZ3yvWZk2r6dPHnk1aRZGidK3ARBfFtsqH8G9hDDamlSBGJXlV2xOWyLNX6l4iXlciWEcJGG&#10;kauUp9O9Yv2iZVhYEnyxzto8O7UPSdffRxXAN5Xa7PTyf0vmJMHMSPse9XRkes5h6sNMqJ9YNZX+&#10;Bvjm6Of3r9QEqnCxMstRkZZKid7KqQJhfvbpN58v/tqNd37+h58+ev5nf/GL33z86bJGzbLhJrt8&#10;Q5uHbduD94SBxTdulVkPbc0V/SxxGrPA8eZ2EQmh2vabEhGjdPPq5avCXxDAG5yvt5zJ7JOshT98&#10;otFQWuGesf7zP6TOXyfcRI0LmVYwA36oK/ejxwII+Un79pqsi5BGbG6Avaa34xKUwejY8dRLMxei&#10;C1dOVGm4kdDMn7jXi2HnAUBnRkvUh0CeD7XmS3uso+lCbPTLWteXb1NiunimQICwu/THsw4a7utn&#10;n9K0JBbygSDKaQtgdTLmruTp1XSrLoqBERGGfXpUNNw8Dmn+bsWKRdExIQ3gjRKhof5UsALvjxU9&#10;6Fibf3zmspxGcySEkzjP7q0nzLzAUGstYC5fv+nGC2nwJyOPAF7LwCxEzyP3ZpY52o6jeZlQK+Cg&#10;SC775YP7yHSj4b4twF243s4p9qixdYWTjVHP+YO0YB/w3bO/96/8P//e/+Nf/tWf/RP9Qd4WGIeM&#10;AtFK9fPwTt+Csx8vDtw1Qo9kdVGXWycP7kqdb16UHKqgahVpPM6VeK2qIh9G7FcOIFnkKmVztFbW&#10;2s1Xypgl4YAgA1+y/pdQLVe5KK6alvg+U/GAlVRtWyRg7ws1c2ctp9rfVZ6Wk5vFiB+xXPVSsivQ&#10;giVlUkBG+fapp/YVCafWmZIwqjoNTyV8Ix3nB/lEBS3+tpiYcPEemN0jA5Sjkd+MW40uSrlRH607&#10;d992EXgBdRghzd27+PZiewSNGwhjOp3ce+e2q63jllSS00RWqppG5t/3XHIPW2QxxvVZLeEd3LPQ&#10;0sZs+TM6JT1RCiJ0Iv4b/+F/zWLFfKtjC9r5HQpOhUqgDq/64O4nJXAa5QgovC2/G/afynWfZ0ZO&#10;+xfvZ1DXFCl6D2NRNed0DwTuExjAHAOZy9/NmQiGKUXTSh3x10rislPQS9Wj/J7kphRektAJXJEk&#10;fUSfFA4XSMZd1YHnuP50Pg3tWBkopBWWGOrUwxI+Sv8qg7TKj3g4SaZeZJzGdMqLvOjM8FothEpA&#10;DQTyBsMwJgwTHGB2BI7zOtc3o3HQTueNN+7evhONoL7sb/JxmJ6D4IcCXfxJdHxUp/IDVRx1nXyp&#10;CSjwucE5T/J19huO8LqzOealcVOAsS0s688//5QrWZw51a9JeVDh6AA2ctzO8kDMbHGQjFsSfmbB&#10;J1FJkqaI6RchLQfbb3tdPMA01BNBGnp9QojWQOnLwOwTqO14GzRdz5m1oFtA7+9VxadTTjHJbPq4&#10;XNJpSxT8xFQsJK7t17oYWZflQJPc6ajpGDpOx+XLB52N0vM9SeuyKKjqBmFoeObJCI4QCPpCZa7m&#10;aqF4qV5G3GzCifNmR4buPdmTPgJWdHT9J3Gxlhqh+JEVdxsvvcBzVbTbkc+0vX7pJZea6UPOdBve&#10;fEXyTCf7Lz5/SKL5s8+wUBLqc2B8+gnZ6vsPHzymyeQ8sw1Z/BzlhccxcJiYnUbxoZO3T8aALeYs&#10;5eus5mT9Bo06VKMyuxTJ5piUCprU2BSrE62O/zktPgsq1zmFj7rCJe+x9uGhDyucKPZbGauvPOy5&#10;9YMt0xmzlc3IopcH6A4eqQqAfdk4h73p/i0hv9LY2DcsbA7ZiMg2x9nXUwwLTmPpd8Cnl63Kg3n5&#10;gLzYG0frqXOpJMdymPe/pNLusIyA/kvQ629+4y0///nPrHyYhRxXfPPFG+icB0TwtR2XoZ0g2/zU&#10;xQ8HcTIgS8dOeGR52nmQ1WsWbyxBYRAc22Iz280njqETt/jkuPyzxCyN5nZReokHHlhr+eqyTEqC&#10;aXULbekuYK6VJ6/ORUrTX2Hr+6LeBiuZS5gHMBTlsjWW1uIrcolv+eByda9f5TcMPyoOrEF4+efO&#10;GLN9vMnSLMsatZpfTcLBU7oId61ORl/Xd+JnP/stiRHgq2HnvVmWeO+RQbL7Jd6sKzfpDDi9x8YQ&#10;u0wI27O46HQ12j72fbTp5ZqWBmCXnto4K8+oIeDRfl2/M5Fk1QLLAFxzjhPqja+Pu7IXeOi5gEH+&#10;u9Wvzfj8sIBnx+pGvrQ8NWrXjDDj3tb/NFogCalrJWGTAqcx2kauPvCkRwvd1wq9eD89sW0RXIP5&#10;hQOz8ru9q6W4Jl3Vz7DOy7TykqyTjq+ZxwMDOUVZp7jDK62sOXeNqkcVqweFznvs/9Wvje19Wcqn&#10;b9+8ZQHbwsroDnFAUOATxHXkYAz72pMQYbdyCq3xlL55qpFQadwi8IFq+/TOhXPPax8aOaLzK80P&#10;dY+Gq05YFX/Pry0Jdufu1ltbWW3SzF0Atp+XAbuqNedtnnqsRUXY2hZNXmKSI4dRtfIzZ8dQuXDA&#10;WMwpFlYbYKAukthRwLlg3vf066edHKemfzN7erzW6q7aWPOoGc6VN+rjdUPGlA2MS/bqFX23it2e&#10;Z/Ec2qKaE2gVkhRXVlRc4TgfRS315cuAFH9E6VYgYQzxwNc/XHnvt//6r7786k//yZ/LG2ScJ/kI&#10;+LrzVrx6I4YDEuFSSlbA0K6eBswFftoAW9s1qhrd3BrAFaBYphRSCXvaSxgB32mV8hXABMVVZP3r&#10;X7HpD0QCcimeZbguebFnxZYCHoXv7dPoVRFN01wW0pg0TXs5RLuVjJtdJApFRoDrd4LahtMlabNH&#10;9J2dX9MCTNrqUvyTdojr48/bp5+yyYptVlrsmDOJQhEGslTA+pkS+zxtqd59B0vzdc9oGMefOPG4&#10;1AEAbtKPz78nouys8WJLxRvLjlK0+/pbO6iPmFb1SvCpjkHu0qMznVh2h6dj0Vo3R09ijxxDuw34&#10;ulm+XwHN6bq78mDm2vExZCcrKgm/bGBH8IGT/DAVtSIApCUVUVQihDTfv8Gn0g83fcuMKlYOY+hS&#10;ogj5+fSXA4VeK/cyRW6LskwObO7hwz/6B//gzt179959B6htYU9DJ/M8xdRMcYFpzZtfeY7j9xd/&#10;8b/4n/xP//Qf/NHbb1x7785tVQ1wrILe0FpKBfre0uyOKTD6zEX3M6Eiq3ZAcZd+U/FNwQsfgy2q&#10;CH5s0OSRBpJUJlBHsxrNM01BdbV4qunkFQNFZAwnVr2lvr6HCjGpmPosm+6p10sevOTaHa67OJz1&#10;Wsd2EJjpKDysPOSZwFtaj+svks8GsAlitPW6Dzs48aQZYDIY2bm1uOgyTgm0jhmBc4vPsm5LL77D&#10;mPZEtKEtHHMuxwDUTPLgmdKgK++99877Hyhw0XxCFHld6ELUXu0+d8yn1d3rqpVT90XMGP64c1L1&#10;kJWlHwd1HuwZ15R748VUUPwa4IwEzlU/P5UIldtNFQmqW54KMpsm05LfsUox9uPNWHEy7pf/y/+e&#10;f2aeXgvUz5L3sXHT4ck08G/SrKzOO3qTAYtL3Rn73MGAkJfBWhO9OYvZX5cSQrD7NkmlTuXHLqlR&#10;idrZWCsd+3yIQfbTR56w/sc8z+4x7aAVh0zRsshqPR+NNE9O8eu9e3cPz+ftt2++9967kQPyKezk&#10;mhk58i0gPj2bsUr8S9PAqDYjxbL8GpT3rxW0TRU3Y2d6ocIe9uDBjEx0DlipU38lIvO/Jv4y6bA9&#10;1CtcG5ki2LM5P0Uv7npZ74UrK6RQzDP/1ZH2DE2iq3RE7n8rbMU/iVU3OCV/aMV0tkf/3IG78zXH&#10;3Q9zGUdtGmxcZiMV7woz6iNWPcxIcUUBcgfrhz39hbBG889jiptVU7mb0HIiD4JK4YeLHEFn+8r9&#10;+I2NOM5YGbYxr3J/BRglvi6Kzscr3X4dtye0cCjykqYNT/jx2efW5QL8ltmJlj3+UV3bUyTobAMH&#10;fzoxFiDZ/cfdPfzOTPL3iJFIdy84JSJV8z+kqiFh953Zy9LWdOm09TAefqgqffStzGdbYn6w+eTl&#10;O+CZZ+7RBUR9iuNzj8gM9JUSWYV1b7z33vs0L9j96mXjDfcMRYiai6EAKwNdmNSxeu3qrbdvm4s7&#10;t2/pVKPAvXTwgGCOqBHqBkbbOwmWk670gDZCNLDVmA0wToXTnwZwNFbPbohOiYJtFfGGdymiSkW6&#10;IoZTPx3iEJc3UdcD5wP3BvgF/ro4FKVuoTrAfJ065wQ/8PHWEn65ONbfAjgv+9nPf/7hR6pl3oER&#10;fKTT0gfvK0bfCrnph7b/6RZfjBuPZUomiYS+YBZMh3jSlc2yy24b4lnVQs6TuoFE+q8kBX771p00&#10;cJLHJVBROsLVPvroI6ke3a4846nKMNpYbXPBORtyEdGKHOSWScX3DY4cxVPjWp1rhDESJrlxhzrl&#10;9bavqLz2DpHCD9KWikCGZaLshyPh9MCRW+1BmiK5UUD6VOmx+bmg4YD5Act1+AemWOUoNRG3oXqo&#10;KYaVTisfvDJ3O8W8JIs8Qs6EoXO66lAxG60y4+gaeZZqo7shOGUZTn4Sz77NFTsoxXk37HFQ1JgN&#10;f4veI1wWjYgWrJbvzWG1yN+j7Neo2yAct3LV3UVKm9+6BBwJV36wE8am6LPGDOE6NH06yax2vHhg&#10;xdluoGTmoD5VxR6R3+xuVWtyTNlI92Dc7j9QxPiQpNWRPveWmDBxHujXfSMRNxrS6763nIt51FAN&#10;e/NzYVi5HBXkb739k5/81CY6xVqYLYA+oZpbtSOYntn9tmp7IiNfPxB7wdwVnEM62iNRJe2ssO3J&#10;gy57OfCvvKJ90I6u/qQOV8VFszxxoR/efzh3TdYxcl/HnwKIGzfstxWUJugnROFCiVsiC712xApj&#10;TCV2K1Z8HhcloHp6Nm75NLpU1hzmIgfozCaV8WaXZZwP6zgYcmLhgxAjhvGh3LZxFoKcopdTBZ4G&#10;1BpTItOULXklvrlVMYeTj1ISYBB5xl204ETky8bwrKfK1ZXPEWGDnah6f9lggT8QxRMYCoZndqMR&#10;dgSUfqnYZmxDM7uUXc0Zfajg5ObNmsGPz1Howg6LZ3gbfmtBXr/Oj/F0OSfaL7I6pssaM4o1YHnj&#10;hvL6cnEC4Bc8Ni3gU8ZPyvLRY5tlUmN8uzlnN+/e+uD3/uTXX/6jP/lTe8gt5RdXcfGa/tu3bhbt&#10;o29k8eBHz7/nCoV/zQDuOPPiBi2ikLEomfxCfSmAWUJJ/oBzfu3VlzeJzWwC8WdzHJb+ctsGfnkV&#10;/EC75g5tgJWplgGQr9vh7mjAJWHJi/yXAa6vaPoBa2HcR9PkwC59tBa3l8tg26rjdpb3Y8mPPV9J&#10;oXTrcxoWq/hVsVw0lQTlWtCMvxfOuAo2qfjUlplHMI0b8On+rtLlq5qiLIrryG07PFMDw/15woq/&#10;/94HlhZWEnzsHRygt7Uaa7MwYg46Y2LcRJV2hHOQoWCPV/5eamkjX7/pdvGpkhz+skR0RJgVrLdJ&#10;W4KV9llQca4cfnUpGJU9DyA/oep5y1IU+t0rr157+za4UYrmGigxHlCp4YGSFR0Y7uJtKWVxt+Vz&#10;vYZU0YVgK69fq09d3v9Vy1lrONXRDmCnVST3kXcL2Gsp9ioaBlrIb/7iL//u/+X/+r/9X/wvP/7z&#10;v7j8w4u36Pqknh4NjscYKlmD5sjMUS5PGm7UJGaD4SkCWJMuS6w6ljHeB/kWo1tV7Ndc8zg5CWgh&#10;bq27lhPU0jENaw6W53TYBEeJ1RM5+3hY0hqSP1GWANPfOuli90wFi6PicHdc5jKsW1REm7KPL17e&#10;u6dlov3YjRyOwEn+5xW8/OHzL1QwluPIF1srQijADmimJl2rSTLyfrmRzxxr0izsCjdE7PHBBwKY&#10;dz/48N2f/ewnv/3bP/vJTz+E4aONLWgxR9+TgOHAaqXr8gKVU2B80cC39k39iUSv7AKJ5Rt0ssqe&#10;HTsA6xGXcl/D91YnydFiYC3scDHLuM6ElcMhhqdj8cyYR3hZAmyyJf/Ff+ffLJwZt+oQn4olx8E4&#10;vLqDGB2ChDV0qmmNubgl0723eVMLeaB7ylo4YxkKIVeNKZjdU8uVuSeihWPwo37A0Tk5QUKrdczC&#10;HZ/D6dcV8fDUT9L7CA65w1PcD8+QDslBPDpik0/2NEukjCmx0JgxiDX7au3/VsyQFoQrr39QzSW8&#10;fg+bT+lXY1z1xnQsjdl8shNIjIs11s6oTfa5JTICQ27o8fKPFM8Bcs6fGamK6VgWj1KCLEeKLzim&#10;xCR8cojTDs/DSDL4gtAcIdIt+RR/D0V2/LdhQUCcS98YfAtn1bor/FgI4XzE8PHFGfWbNvD2gLGK&#10;8RnimCJNzrRIiVUA22+XTuyvPsqls0Rc8/gNSITOJYi6zkpVyqO0EZcQ9dFzF3qQkdI8YEf74puO&#10;kwvfo0Cl2LKCzujzJzhszINPDpZTfpQx5ROMZVftVsvvon1LLilRIqlGRpXBZG2+evodjj38T3rk&#10;yy8e2gNffKmDByuvHacdFeWPi8IzTr2g7H6dYVpy05UWG9hDiT0Mj18nq+QZ3FpTnGqFJvFffPbp&#10;J19++bmMVrErlyRFt/glFdvHnmdkU2FmryivlD9NVYV1kMOsO7hqsiO43bqt1pd9NLlcYfhKKyEO&#10;TGyi/P8YShUT96uFAwOylmY5kGSZGaazCDAvajNQyvmofvuG6bSElplNyGFLtrKf9WXKurF8Ey5r&#10;C3u/CeqoL2edLGMbRE4sc5cbMumhflwFXjImQl/c48y0+Ytf+6O2UtM9ovxq0IO0Z0YL3loeHO6C&#10;/eigy+lWjyGQkF1AyeAZ8ONXzCWNwMfKFlUVszzbiQRaR/BIYv/sdca6X20FqUHPCAk86tc5jJPt&#10;cwCvevUCPWXxfIoTmpPBOnkXrwg0eDj9wcxqYR9UihD1Zb6I7XiOW6vZlcELIiAkewQojodL8eqS&#10;Cn3Fla3JGDJx1r+tQZC5TDyEDGBliuxe6M+gwpXwph8QvOPjeZnCDI+zqMBCKrEDHilLM+3XMhY8&#10;/slSm38Lm76QoyshjytKUDyL2P6GzJ7fLqqNEhPLhRJrvjrgTSIlSri/x1HsADgjI+7hu3hC4/bI&#10;fuiQrRH4YT8aljIDax9eVWBEoFz6aSwJuuDT6vi/jRR/+aqo0x+vcWNw79Et66U0z7gGESoiwl8D&#10;svDkHQ1O4jiibiDmzCJwThjn+qSP/HNkg/yJafwEKbCl60vzVe3Ox2EJ01qyTDxWo7clgVeqRDM3&#10;KkHeJvigwL4oiLEZkTWCkw/iI47wnFexKKIDx22kSQN+Lt5fEckOysg52beUDw75wQ8NUEsoFLyI&#10;qGNUsotUJgbTUQIcRHWy2x7DPRSkVk9cpzn3w/63qWcI9u5yZSG46xC/DokNIGgt1z6CGwKqPe6S&#10;0Va9RhRhwNeSNRe8AV/hB5fA9GHIm18LbGJZTEiOgkAi3Y5hnLXCijRV1HQRmbRguODWSWpXp0/u&#10;BKKNnk3Noim59PdlRBtvzyB7paqSMHHBTD+E9khrc5m++KLiVuuWJIpXqiRRYr5+jqGGMUDHjUF3&#10;9fcq+PXAKeaBRFgaaWHRWHtJxPl3Pn707a9+8zFAMeG2cRkowrzx+uWanb5yCYwNEhCoMesr3BqT&#10;Knc+L6I7Hxsq5ko0jVfIVCZV+UbaxHwmIQ29/RU9sFftI3ZgsX1CxmJRdzmxn/prOU+WlKsLuyFi&#10;2SzdtZMvf2VJNJSlOqtGzoaXkqlQ1gBJt3bqvdJrnOCdeiv5gX0cOskw9YznuVnOSg7MyK7Vgtbp&#10;6+g3jnYL3VstqSsKmSbn9g0H9VwkJ21gnOVqiYphuHP37r6zoKVc61yX8D6vOojbIc5kt3MCi7hs&#10;NNtqnkXNB/7/XpZ1mM+V21ULsvDZTpAYHEUjR8t+whVj0JyzPkilp8tXC59XSmfpvKZe6t0e6vkz&#10;Wcv0hoNJ27VJh49GYb1GfjtJLlr/qoLxlDCBhYjbkzvOyo0Awn7zq19/+vHHD7748mvpO9Pz6BEZ&#10;gN/84i9/9U/+7P/1f/u//av/8r/8F3/8D58D1F58T19d19V67h5t7IrrKhTJFq42YaamFM3ox0Vo&#10;b7391op8YqkNCFZfZXmkU3VoUdzU5XcPVUcnroY7vsOhKY4vEAzXtKJgUUJx3kbphYQjGJH2AlaX&#10;68gwRI+1gqt+HJvJc1f4tL7ldm7KwE/CPTm3zjSzt4LeGtWu4MT2tyGroCyomEqZrXDSKfRaBSqW&#10;GPUBxLCf/PT9NbaROSCUfLvOftevSsKQYvK4ncYvxa4u8s2Tp4o/xQW6ut//+ONfff7Zx1988cnj&#10;x5C+r9UfQgbC2ZPPqWfJyFZP3Zsnd5bkQsxNt30G5kZ/tVBteX4Wp+z00cXUm6nJF14BFZICQ1St&#10;yvpaZ0pDjuTq/rP/0l+7KJ3ctokrt0i0jErFAW3Lzv5BQ2b18+gowYQFqdOwKBz6sfBm9uIEmTn0&#10;J+gMJK6mpez1SgfKFQCBFoSV3O9gqaI0L7cExYkZ1oKpx7voGHhEllujNgaKj3tYG4f8+MW4Aa7l&#10;i5ZYdHH/LPvRtmzCrXJmaCm/iIM+6DDiuCeu4AhscGMPH86gewodP7DZ8fVzqtIJTjN7wUv3mdAq&#10;nvF880U1p53QCpO2oBnlpUrrPVSHgjDL/y9Tf9ac57qt52EAQfQgeoD9nGvttbesvomccqIcuEqp&#10;yClbsatcZbtSiSuuKIpS+Q85ylH+QH5KDpKzVE4Sy7Yib9mS92rn5ORk3wMgQJD0dV3j45KxuDhB&#10;4Pve732fZjxj3OMe9xBcUai0Equc1crbhC7AWnRVeSY/zt8YXRmKjLxmaRPPt6q1GH+Wkmw9852q&#10;YPO76u3NL0g9qpc5bqg213D0nBiYq0/hU0w/T1Pzv1GPROvRzEWtWCq50WahvJ2n+a3IMwlZXORp&#10;MlKpurdXfqBGWqaSmGVNZELvTI3wWDYrixBaZvymEPAsGGPayj8mxVRS1Jcx/vy2KPcGdgYwsSZ3&#10;7GF5C8QafDImkXOFgg6kVyhiqRzzC+B+UtLwsJXQ4XPdvaJuIhlceUrS8zDGFxFwYthEwwxnhI8n&#10;PuQM4AAgHYeAITaZEWXRsbfr/gfvRflTgBWGmX3OMSrlCklBER5TJuxQPFtsxOSHmIiRRKvsWHTY&#10;Cxppx3bUR3IlFWraHJ0/sxEmxo7fWwVFRTUxyFTykNgfE4mD0xg10q1o1sjtl/2b5cohamVVQluj&#10;w27E3qkZP4ukxIVA0YoAG2AnS5ef4/LGFsSTVdvQHgCj3KRkn+mOybIW06dOkeqA5LpE3llHPOw4&#10;T3FLbQMfomdqS2YU2v66NdfAvSGn0vdbwnZgHFQ1TEMeES9g5ZCp4zo9qTwfw5JITbxJOx13nBdP&#10;R232Ytih3jw/x6niLUWCwxnTb0u9lNoq/WayHPyKTckQWgZtzKrNqyc3pxu3BMoD6EMs/Y5J4XMx&#10;hdNIViWAipE9cupzx5K3BklWhlmRsuDYmXXJyCUu+CeIL9fhgJ5EClOabuxBAuuKCOlnJzPFmsj9&#10;4DQXId7aBtPRGeV+2CA4r1yB9Y/nwGvwYnU0AbFsfAYIxaltoyFcy4FRGEmOeCUl01+GAMbaHxkl&#10;bi0NbrYYiq7kQBTFahJ19bhOrSc+07SQBqSQgqYWm0GA/8a1KdhIgSAzAKsh3zR8+q1VH8myYLJG&#10;FI6PEGAubOPqpQvYo+qqOLYuPptU8nMr3RNZIHGJOEsU6/IvFReJhmY+gsmQcVfd0asHP/GluHDN&#10;lCctY7Rsg1pz5hgZCew5iEOtKThfY/NZ1Gdzj7owV9SsAVyy4x5DZLyEw620nYdZpYz0NfcWJvmZ&#10;UV04uBH4bZdpnXHFgZQ4qtdvym6RTNDxDAUyfEtlCDM6ZUuWvkWqkHJePGPSzIYheIoAZEQjyPf7&#10;Ooa9SLJk9gpL9yOt2VmxlqwQiVn37xaQNUd6BHWpesnzStahhTFFqoQuHow+I+E6GXIqxMCDVR4j&#10;QjYjl49KbTO0AOIT+5Z+IrFgyxz1fy/9Ib/l+dgp9F0BBQC84OcsSEw0+5SP5iGxdsIKmqxyiZE/&#10;wRcSm15n/YsJJqt18XXt4N6fvDz//OTZ8ydPn/nSqDKAyODrMPnZZVBJbbRKGytCIEEEGz50ls5x&#10;ow80WKwsA3Rr7KqnFlQ75eYGyhBfPplTWwaEhX7jqma4rPyxfRYNJcn30gMRVqSIyJSMezQXhIyG&#10;L0ZstphHpkaMCn6TfcysOFTeEDfkUWvOQa9XaxCBD+hNUkyuf3ChDgd/2WOKTa7wBrUeNtljL8iD&#10;rS0c90acQxaAQYNUBqGAZ5wzohobbpKZcntY2rS8jCq0oUUQkjGPx6JH32wKPdarK7A/1qBEYuRw&#10;SzzyoWTgFxrcre0JvN1vHeUKfdSn2HVjJz3x5YmFtODjvsTeNwWdiHWVTmLvPCQD9xWo+uSOLtP1&#10;J4qaoCcOyT0Kj6lFMXflhjfZm4CHfBw1TZyS4HArGJxewTuGNcO9PXn8+NHvf3j5/PlrGOHPnj76&#10;w+9/9xd/8ftf/8Wj3/72X/xX/+zxb39HMu7O7gEDuoHmECCjModKa+PQMWemlcIQSwlrhZsQY165&#10;MFbhCrZFo5OGwMwzm0RVFVmBJ3FB+hiQxJD8jFpQTs4XEmVGoTWlMVpLuJzKE7QPOZcw85zbu8wz&#10;tSsVzOjwhzP6aLWtD8GEHIvxkYdEHMXuY/nJ3VOJ3qnGP03C5AuZFgseDWDIhtkrDz8E78Wil+N9&#10;ghZoJXfu3ebnrDjQ8sPD3UQogTjxbTiPOMrxH5Q5gC9MIh+ImBgJ8gESkSBj6kAKGr9Gk1Yh+yWb&#10;ZU2pdn3RhYxj4rFgPpq4UPrY5jwKEiqQo7w1K0RKUTsJRx7nFC6Z0MnnKtY4fGGoKrzhOKPJYXrT&#10;EkqjDHa3rtF//Pd+mbSrGFK1STEba4DIHtfd13mSW8lHwqFH8oKpxe7zrjz4RSZOq9Gu5ud66nZI&#10;tQzQo8I89e4sYqaB4hbaq3Fxfi4r0RNJxovt/2bIB1Pp1FEWwFYY5C4UzrMO2FIneNWbAAxAzpGz&#10;y+nYxU/PrXUlmq1TE1bH61WgJ1hk/Vm/uyDRLe65KIxfsUrIaWAKJ5XhwaWGdUww1AKqaJaNDxLc&#10;eioJActZCKTSCKufRCXBAAD/9ElEQVRKgJmBUqZa2ox/PUDKVnG2SkwvOtpgQPDXxPl9SZS96s74&#10;zFAH2/l5ZBZKsUywGuwl/jlq6AxseWcJtfpqZWaE9zMZueyWlyhyniittU9v3jx99pRi7kTIDGb6&#10;EnKtLO8axAwKDZl+z6gSynwoVQ0SfbTa05pT2jV3bN6505q5otYh7PYj1nC0AaQbFdbKQmisjL8L&#10;YEJ6akNWlwlXV2p0i8AJ9ABCWmEbgzacpcnigbqJG5GNlXqkkAifTZO+YkIFT4d6J7/Ljtr63FYx&#10;V+FHQpKtq+BygF5udEk/mpftbMNlqXDfsodwQR8NC2H3Jfk5MPjVoN7b3SGDXGXEJMdMVkwKxV4W&#10;a9wAPdqtjeMeHIMNfKO4fyYsYArRtxFPWvmEkj9DvFS1tiS5dfD6j7qsnndW7ImBWNwyoC/jX5cu&#10;fCBQWGEz3sjHuwbUhyDj4SFRFo2yWl0456iwrU80hpC0XXTkLlaBPvqtEdS029NpYxdwDjHC+JWM&#10;KqREnpnnpeEs+ArrODaUyYO93X1WHB4VwY7YcIKw4w2zqHBJoRjZAYuWixcXtD5gK5NSw+c/Pj5m&#10;gljxXMaCJvmBy0+fvsAPi9FgogmS2/7hIfE5iGOug50xWKlEsFYJ68OJXUwGA14TSwbWHyuOhQBz&#10;hktNSsFkDn3EzxAr50xYxSvG0eVlrDLZiftUvh0QiXIOHWLa948gydy5ey+5ZH1xKlJ4GQ46OQcq&#10;QEgAwPsDXSKvQrSMgbl374F5DGu3ZARVHi3tGwbqpEHkn+R6M7Y8LElB9hNp1Ao0LVdkx3Mdsz3l&#10;rPg4FjklRae37/DgPDqu6r37D4Dw3G7voeF93T84Oj29y1INoYeEjWpiALk1z6ZTuNTwOtFQGt4a&#10;1lLBbphyL18+e/qMLcTTcU0IMHwK1gyznCMtXAqTysIc4hW3qs4l9wCIiCiTjylWymLz+twMV2Dw&#10;y01dnd6+2x2aCpCvj6gEhugjsd+bKtrtsWOwUvn2KGgRDAxVpiBGRJHlJKPGZthwQ7wyX1gAY4mQ&#10;dqI0NqxAAOm70k18HMw01MYTNtw+ObnNE41qXPxYXQHGn8OnZo7XL54/x4Tiq/EuXoMWuW0ZbJpk&#10;/1BGoTJ6Kp6plLiAG0KhcUR2M5zhBVKMCPV5fTxfzmMNe3vKpnhYP1Y4ric/x77yYGxVYjYmhl1v&#10;A4cP8JBxBIlGTOJZ7Fhd0wuohK9o6yE5gkt58hL5L1F5ZUrQKKvsokCrhZSceiS+zmzOaMMZk3kM&#10;BasR/Y66SfD08h6mZomQg+flBcaiZ+6aj+fQOMlaK25a6hIq8h7nGFExusCUgrDmcyCJn5lT5LwQ&#10;3GO9ncOVY+opQ2NP+ccQS4d2UmoGXqYilWXjtvkJd9smRY4fff9tfuuwEB58Rfh4j7/brRLJ4FLX&#10;EfIL+HrlcNTB3njz9gNXxtdbWr+1dXz/2YdPj58+/fnJ0zK9epN0Brp/5+QBqkq7t9KFt01p+Ane&#10;ruCOtOQMHx/h7pZ7JmqsiQa1oQRXzhVJdZwM+vu+I5CFCbEL1kD+MMUwZ3zbXCLgTjHt8Cm8c6w9&#10;2wfPhiVUwxApQNKb06TBAnMm8hO0LiDec4waEqyvIbICFFfsrZx9OKC5C7JMrAarmHIwhp3FfQ4R&#10;RkB6kbcB2vv406OfhqDIbRwe0KXKBEhnOp0iseW7fC6nP5fAAugb2Ld3Bdl0TiLLJFFpEt0ZRM2+&#10;JaBFjF50BstwMcWJBY80kYoUIx8nXkzFLOyo9+/5OLaPECTxod3/SOGaYo0cBUKqvivbirvBR3I1&#10;prZvZgZvvm6/bhCAIgAp19narcMTtvnm8tfd9dXDvV3A7UTP4dbiiJoBTI/URJnsIYhnTDLpC7bt&#10;+YVyxcgdeQ8XBAn4Wge7e5iVl0+fEcz8/je//mf/9D//zX/3r1CXA4jlOMQV28c9I98loYA/VBDY&#10;Z2pATybCorNaWbR+opPUJAMbwJmOV8ycYis5domgdEStzqeplGEhC8y4bqGtJfgBNsq7Ur39CLav&#10;m6HcM9AqQ8xeg2iwTLHk6IIyI0yrAjwJi8Vc4UBA+Yl5U+Epnj43S8L/fbj0FRtLlq5tn4h8lr//&#10;xb3DA9Ise999d5fECz0jQUGPjnb5/sHDU/7+1Z9+/4tfPLhzDzkyvBcAF27YfCHd/56/eErJOp+F&#10;ii/1wW/evo48D/URf/JVtDecWypkWOQCC3wjH/2YDk5Hx0TMx0cMfpRam2UO+j/9fOsbbr2cPhhq&#10;E5G6+XkiU1+o18KDszgtN0+VutAHQY2wWX5LxE4gZ1ygfWBrWwstWv7//r/9J1M8w8pQ7hruEzmQ&#10;8zMus7fPmW2vNFsara2z+p/8/IRJwkwTkEwthL6j6BjHKpOhA2qewW/cJLxFp39rC3qYWqKpcU8c&#10;rwtbBMXKmB2FT2/SU8WtaQfZpCd0OwkRRkGFXAth5Uyn82sGAL+5dJ8AVnC7X9F7CO4NjeSVWXmG&#10;uUTzFycsIDlF7VxnuTEUZolh9yUlJi9/4U37elNDJp4JnytrcWWdnVvMN5XWYbFTI8H91hwdToj+&#10;al1dpdX6UDx2xj4pYaELAuyc9gilPkg22F2jc1mI4joV6lCO3dGw+rIv3jjV2xMy8XHDvug8Xqih&#10;Yz3ZkGZnVK+iFHKZJSdLpi+e1Hlc+hpgb3MAbpuKSA1kgR/nkGp9CdCFx2v6BIf67VA+Gu/Ffl/s&#10;JOFD0aBJwAy/Vp+7EfZQV3JA+KS6ZMoqdtg539Rmfc83Lz/IAUavAbBcNR4Q78foL6EVTqawH3PQ&#10;nJTcHr9p3yP1pkvBXtKBV4/HsS8Vnqop/lzFjtQiTW5qqCsMkRFfySLaghlWxQPmJ8ycRIKFsJJp&#10;rokeGXEOJ+S5Gx/5VC0unVgiSvmNdhikY/eF7pViwdVetxEUZ1Q9SU+I23M8R6sg+I1nZIFxY0Us&#10;mMWgCKmPfKJfOVhGABXDKx3KRUY6wPrmpCX5IZOGIAQjyWednpxwheBDMenZLFyWYVzgT1HRTDCF&#10;JvBLccGtLRpKIoVK7toanvfWJ4wHic/HCa43dg6gbiDKKNGOYkGhNC+0LQ6XoCSbNWWFL/fu3+Zc&#10;ZsZx33jX1tYuP//hh0fGEJaSg/B9VNvx9JhyJ9YGb2fwMP4o9THyuciYV8Xi5CN5n0bI4Rew1+gx&#10;oGghzGMGg38JRi7hfqExTfKN/M8WK4Qv7G2UOWGOV69fMaEdlE56OwgO1TuK94oKtXvIGITAqiyM&#10;JeGVeck6ZMDA1IZyOGG2sJ8cA9IMjKANybH1OAHcAGmAt2/AephZFdUUZEXqbQ2pUFh5CwiAEBgD&#10;wkf/yZ/8amBCDClTAPseH4hJIe5i8Lmnnx//jFVJhvEmpcOgpyIycL45ShMb5FL4x8wgtSg01GLu&#10;+Do/e5+I/CeqOTl/OJL5BG7W4qgtmqtamcL8KnZhBRceJ4BUWeWNDXRztTyYtUuzskpdS3HUYJnp&#10;SBzZJSexTGCLweJ3jX82p/bNL1+8FABKFXJOFl2uxNB5N57cNAw1Cx1lLEHq9weH+0eHNhG2ZSbd&#10;tJaIFdWC17b4Ovfd7dugjOpD4CniANi3Z3tLhA5Ez4YEH+2XtQkLC4//JY9mtewGYBB7wby4CKLg&#10;DK6/ifRqISp0DMae1zDRXEe2xrLqycyytXlU7ERbHf+P6bAy84tNOUFAmPoxOFyHi/F6Yg/WD+tS&#10;C0yvzzhRXJ0yNvbwAPx42J2DS8SnWUrxOu4CQzaOmulHO9ALhI3eIwZBrpFYkjgS/8TjZH+xdPme&#10;QWYwEYHosjWdBFTCv3Qz0CNiP+oUEIARAvfv3CUZqlPRF0VN/Ip6dCpRB0ELMEbUiAQjfVTOmNly&#10;C2qEEN+1KrT8GO20eRQ3n6LHipoU9mDAh2GrOVpS/3Cb2NtUw9LLF8+rfDBFyeJn3LSN+3fv/rX/&#10;yT/93bN/+l/8F8+tUb4mILHp+9mbX90/+Uvf3zk82PvzP/9zPhd0/f3HT2SJBNE7oWJPSJnDKshG&#10;BnXFob+xRCvmOyeHd+4+ePLsJRWWd7dv7q98unF1ARuInA1Eb3GfGjnHy+VG9ZmVq5IhZF81Jpr6&#10;SZ6OwQltVCaUexiJ1CyACXbWNi4yp62ETkv4gHKcBWIZKW0oxyTGw/loxyEUHW/epNxlNhdTxurN&#10;2fAklRxeEt7M5mQOvy6xzYX7PtroDLI0H4FFws9mj2exiUKvwRjYwuia8HfQpFFKlbMoeSToJ0ZA&#10;1fj5k6dPTKTGuzDXM+3sOvgNq6yiEXFj8fAUWG6pEeXEoudUTRihY/jtXIHV1VqDUpXyLotwtIZr&#10;GcSi5ztUM5a39x/+lb/ukQeC9umS5Bugfo1/12xzQKiMjt0KWaYjTiS2B+cnPu35FUTzq5XrZYrx&#10;uAnqAsH/33w448OYMkYIOh/rB57Y458fU+mJ001CAmN9k9Id2BEQt2ydCaACMmsnAAMXKwaf+Tjr&#10;gDiKAZpE5kxfj/ohU5K5mGptkyeTT7NVDjUwwKj1ntrfAyq1VzujYQsHz7I17BtjyBEry/1CFw4T&#10;x+YlfcDBfnQotk4kE8PI012Vs28lGPbk2iHgIbpDvwHPh78sHGDfif6ynqkoWxe65SbZm/hiHSIS&#10;TyyWu77i2WsmAR8MBGRFTspNlwevt44LDotqCxZRq4OCXgHwXMH2gt+uRo4gjgOQwnD1YKRRbLro&#10;fOdOpTQgxCqQmqZPEuGkJa395i2YEawZ33NZFnz94kyDY68YHJ5bsbEK8vN8xPsCF8zBjNdk+au6&#10;X0OltxBn5X/7b/8b/G6qIybTjYnExExnEiGBaLzsBBA70uWcQ2Xbryl8T0bJPrQ8gE1OrJHQcvBi&#10;boIdULqk6gB3gmIAfPEujnyxZ7wY1ZZye8k8VLRt6XM16KKFLirlksxa0KDV0mF8OKm3YRXT8+sr&#10;T8j7eCK8q8gFaimKh2kqLIDkEWq2JpFp2DBcnenMIiS7kc8qRSft5mItqX6j/DA/xIkZi+aJr8ot&#10;AsqXuGuMNoucD+VBZwAN0N3MMXxtXha57lvXM70fj32ZWvOkpWsdhF5WhXfK/REz9IcMalNs9JiJ&#10;Ji9xK4/WQO5b7wht7gK684nMk1jTBsLg+LcsDBVAU8L/LFlWIGFBDYpZM0TBzu1Bhgwb6t3RiC0i&#10;Uq5WGs1JilbiLPBxoUcW/LSKOgDytVlt/Jcb8HNLTHEv+aDyScYTmlyEwWoFPxPL8f1Ca1yKhiSN&#10;mboIcY4Wr2HsGU7WNo+rr1NBmxYSqVTLUfDOwX3840lf0Q7fLOSxmolFe5F0Ljtcycmyh6UFxq6a&#10;bqpOE0QwPlWK8xoCXzBZ+bG5da7KKcL3Q9skaCKZxy99e4kpzFOBgZ0WGVKe2HHrmAw79uIMoHCv&#10;lLB6Psg+0hbo7vjiSIAhRAzebBCXkGqqzZu0w4l+XXeTnGwYbWBals/YfsIYLsVTzIZtIpxZXt9l&#10;dbn4SazChTejz+qhogKemFxFw+weKjpGvAhHn5+Bokq1/4xZnIYIdgHn7hXzpgZslePfkIbvWYT6&#10;u58gMIMFQgnjyhwShPGEhRLOqEV3E5G5VSvCChCUiEBzi4GtJivX7EHF2/0gyqvoWlN57pDy4HKA&#10;TDekvoDcDogyyAaACXeLT5kZWaHiMtUJYhj6q2CBODmk1ozCEnlLjqEBnuudA0qNS8d7FGYlLKHh&#10;nT5SfYtYviPtxZSNhht3PqG7mMhHAESLHFgXnLYA/wwUPhU3yfRDgE4ZiRVMvovxxMLAFHqHhWAk&#10;+cbm3B9SklxT+pYHoS6M0bYgUpqtjSCsaDU5I4+0qMYYrwpGDydcjEWDl/ZlEOTU0nycTOHgxPzd&#10;wjMVwAsqWrPWZdJx2HswbpS9lBy/Rn+mPm0bW5X+uf3VG12BgUlea4coV8ptAE1EPgN5zgU+VPAn&#10;rWceu0IFwILCbL1Ehc65H1Z7jRqN2+1KcAbZyd9yAGnJJcxA8ufJ2FCfKdF58vS5FRcQC9+d/fzz&#10;E1y3cviG67pRU4ejjfCMiK+FRTV/P9ZY4CBburgTcWDTRFOsZbQWH0DYIEvCN1iMwW4Ytdi8DgNP&#10;2ZobxkVdxeJCVwAst7MIyqTZ8JFUBqujlrw9Vr8qhjuQSsFrlGQwNw4MZELX4IHcoLoUUigZfOMZ&#10;6qlMaCt51wml7JgtSexAcgHNDz9zsmGp91rPOUIU/IQHhA/yGY6VTtgyvTz4FeZNRQxVSyT7cEcs&#10;wlrTSRg0I4KcvXUyCkHZOsEnMOc5iYKJAEcdo4NGKB2/hImjWSqWjVFqJsQiR0eXN+LX5ZRrtFJ/&#10;lKrnWkyTR9ML7cJ5w8/d3r//i98/e/27H/7AFXgybQQJ/MuPO+jDomuwvv7i5XNxHg7TzifNPr1O&#10;5YNo8Ph/28SjPlFfNLJugG3s7h8QYLEX0AbYoe+ZPYGoXNKREp5LXp+XJ+eIDg1Y1XRJ77SKg50y&#10;DZqrNmIi/MPsy1tOoUs6TYYpWDaI56t9osbH4MoiTbE1+C3xqg6YzBxR146pdOcFtsV5eZ00GbxY&#10;+1+Z9AAdY0cMB2FMd2Y+7joLNfSWH8bvoCDbY+KPL7DbzvhvMcN5F5/lBfOOKgzQ3xh3tiH0nOPw&#10;YfMOpikNwz7glG2ABKnA0YkmbM3UDAw3jkHdaMy3z1zoWvzxgj48A/55GfHsgyNum76kIPDk8lxz&#10;Po3yJxlbRfoZ3mqVMZ9Io0PA+2jND+Yp4jR/GG24KgwrXe6J+NnkGDXazXPrR4Q0+3t2Fid9tISY&#10;KeoTSpoWc51xnLo2OmonEvAo/JafMepLwSxmjSNpXVqmSW+W27NMVkTJg/4rdZIIbLIpJE5xXzjI&#10;lmnXvTdWuSVFVeLA7OK8qFu9ohE31JlAemp9nfgHf+P09OTuvTv3H9z9/vv7Dx7evXv3+ORk7979&#10;k3v3j27fOWC57e4hl4yAGOODYAxAErPG4QsIiFwnoTjItcJoRKYYGGog+DkdYJCKJDvCDuY19Jbj&#10;riVzl10UPYeTuQ3h/6ZnoL0BXH4jmcBjN5+WbORXy78By8NGTFTj0tP5VTk6rrsSGlgYjCqTWHKe&#10;okSpZR4u10sUFzAqOBVaEn3dC1ZMbowjSc52YIV6vRjAKxWwtCJWjx9imGwZwsp/8vd+SXq6xsAY&#10;KcFpZsWE/oYxnAF30mfoddAJWMw+2Sjc+mT4PMxnw7BjC1K12OPdJkla/XGOmL/NorNb7F9RWZhn&#10;XRRMHSllnWQeRPjizBOByw8e8Toz0JN86Az2iOCtpqdhctjM+wsLUVJyTSFzz9hQSb739PxbBa28&#10;N+emYlDzIxLIvMkpvK68xCOKFw1Jt08xmzFIlfu//qG4/BNrzuSZUa3AjvkgiLYmz8sbWWut7FZu&#10;PY8+ry3/dPa5Mpxh3eVx2P1lcvVQXYHibFnFpsPPM2Lo9DKfEK1EMqWpFCEohXfEPIwOTOVrX3QX&#10;UM3C3xl+3MLyyhWMiu0xc3FBQz78Q17AIWIQnDbUfK8T0+CUXJpYd9iQDki8KR21KWEaiFRTOGmm&#10;hWe86GvUD8zYcM9GJOVJiGFyMMQvmcHspiMw8VJhj59PFJ3qgMAPP5k0VOPpfklfq5jgCyIBZMBt&#10;XTaXXbQ2VLiIRSUHcvIqgcjcKlbQsJYx43HapQLSZjgC11XlNmE4wseetXNLnW1WuUwmZNi0qb9a&#10;J2PAk958IBwKRQo6GkYiAoLqlJ1VHMBJrRhk1yI24HCU411InEeKKsY54YIJtpr9aEIWRYom7r+t&#10;Ug/JiZ85sToCMcA8kVtcEqMnvifoIqIb51NZ/qEs8jjM5ZyaplMaFDH1tAjaiz6+PYXMnrNyuB09&#10;GHbq8xevdWU+U4jC2PKwBi2w5/HO+UB+pciSNcR5DjZwYH8p1UB6ZFhnLRc+1soQgr5qAAgcZAmq&#10;cZPUUlnHUV7SG6uiFHYvwLD/tJelzHgZOHVEQ+7Mfp78KTGC3LTd4uxfSeJuBdokjVZlVXCYSNEx&#10;kjCoYFBqMVZTLBOeSxzPBELcDcwTavcxu6RH+FDeW25NItbB0eHQvLgr3m5OnAj/M764n8td8VD4&#10;2TbUvbAIm73FpiHAfP7y1bd2MSoKEMZUIuL8G0gQAl19evniNd8wkt0knrHZSGg5PKPqYZ+ulRTL&#10;ExIUlLvYptC9gilhIpH2QiCOWjDo1LPkraGzmGrwfgaC4YUXoK9Z0k9FZvykRfFSTQllBy1EW6Zy&#10;ifWL7zotaCz/Alqq7GRqk1rAkjYJxBwcE5KCMnmTojbaY6VlLM1HNo0P5Z14ZewFFicPYjRCFQRc&#10;EbIBnQLsMhIvEpMyI3rnlscZ0HJQWKrx5kOqD5AiLBpB44FwMdK7aRzyihGYrYeN88aetXVPrqDk&#10;ZEY/6tUVAUUm2hVb3SDpdHAT2zW4IOO+stsqD5g+J3rNrHO19aRGq4Ltskm2jqdm7lg5ZVGUQ8j/&#10;X6SUHQpVB0End/hp6xw6qxq+SBuzlFSWi4uYT49Jt1BeXO+CPmNILSlpxY2JpqVlz2OOBiA3QGJE&#10;uQu7wLiwhi3MR2ArrFozFrzBGoZrYEI1BhG4PtuRrWcQXo2lKFj6k2NtsJKBzWJtsYaMFzjoMXf6&#10;NGn4stFN9aczTtkhPyFZypoDF79//y4AGf9k1O3XU8prMFNAJ12ICFqqW9rwxeMGAzEHE+OzaGWy&#10;tnX44Fe/f/r6hx9/xG21w7qJBfr8XFJEjevKPyHJiB9bNyBVgsvOuTnwYHFp503HCUEu78HpRbap&#10;+iIq0r5uUT+gGwccoELgN6UKzW90Rx2HqcvSsZLH33/jrDDvJP+Jagjsp76OjeaY2/i1ovZstPFY&#10;CuNVDGIn+YGsntGzYqsMWcAzxdpgQecSp7JdhIYXpSm2ykjPRhPB46oQYEUZC0k4FmdjlKx0J2AT&#10;sHOIw7MSsrbK1+H3x0nxoTguMW52j7m4KIkkScFcc+eyB/mi/tncoCWC1QtV/Gu856NGLuB1tQ9G&#10;qnuTkS8pDtnMbMxsf0/D4hn+bZa1CluzXjpe9Aba578EdrQApwNmFHR1rggyLM+3Xr9P6RhlFWnZ&#10;vn5iO6kBOP1fCELQ6H//gZ14CEEdV53BVMsXY/UZgycMWkNMVppQTb0NLY86/8CvDPBixLAXVMaJ&#10;kVGck02pHYVlCKnCeudpM+jRebR6mGMUGSEe3ZzcCmoiWGCycOBr4A12XwPbh1sD2omiJOEH2vIH&#10;hzuHh/RsQaxC/JARonaFKpf7D+5QlP/w4T1Exh48uHeblCK5SHI1t7ZN9sLEyc2eL+aF8oFxRMFx&#10;iIsSuSHyF6VK+2Adeyf1S+UkHpzgcA/NZI59QD0zwLf2kXjN7CiNU8WjpDeCkIST5McmdiU4a+EC&#10;jX3rSzGWNtCneFUJMtOPYB9EHQywANnlJzux1ugJwTM+nT+cmFNTmuzNGUUyEB2SFYDDxWG0iriA&#10;+u/hLKEnX7iCgiKfCMM+mBvU6RK9Wvnf/f2/IkOg+mxXZbG7zY5sM6K2rD7r9WeybySJOA1qR+Bp&#10;NNQCLl8iTnCrBE5dunPRytPj7pTd7tIWqGh/3Rva5orjC4q0mAYVuWwT4bHPzXZV+WnVJqtsbU29&#10;efvrrR4fHentLaoFrPuvzfw+n8D1gUmYctixkwVjH/H5k/WLgqmNZoL4iNhfIkIWXFTz0R3qj/I3&#10;gA+rvJyN4s7TYoILhCZaXFweyPocWkUIe6d1Vv5HJ4PnyFUWWxXkLMzA7rDgQINHn4BP9EyVA9DZ&#10;WBs7PaokXxwZ5WthYEv64qirmMzkYpQ2/ZohOnlcNc4jUSC8FZlBNsKyBcFMU0gKs2DaxGyxu3EZ&#10;b42LU3fLImRwmPBWrGCbYxKtPDifIEqchg9n2Dkv/8gT4yyURNuLPQJ7nQtDXMpnhNszMUPgnBgp&#10;35Ogn8vyxU/BpSb/WCTp2E7w3GsMbgghooHJu+0MTtJAK6OB624tDim1YvF9QYgZFf7k7juYFvN3&#10;IPNGxn+y6vheWjTFx1FtpihNWTbuFyopN8uBrbtvxGn8jIesOB6JwXOfeqH2r0iGM96pXP+sys+G&#10;bpu5njlSWFYEt5beU1Fg0IzBixHH/E7d52TbxHgKogTLCjCb3wUNsiXtKFlxqAG4ZO0sAvUOqkBf&#10;lSYYdQdf9tonu8fWkhu7bBJvkOeYV2aKo8145lTrzYSWXxFPZdkDLrPLDw9P8Gjx0eGSkDI8ODjZ&#10;2t7D7kAes6jmSuCckN9KiSVkfBCnVwq2NiMkweDXWULDqGLXOY84/lEA5oeVmaxxm6QveBx+XCsq&#10;YWc2C0EInVUwQYLQF9QAfMBn9cp2uVaMiI/m+vJbKJ5hs9hzkypnT09WC9EF/zw8ONrdOyIekzWd&#10;O26gkjax+Zd0mfkPrifuCE/PsLNj+Fx+busYG2hKwWUdGm3W17mQ4Ity2mZxjUniCFEqs1vmB9gS&#10;089zAQ8xhjiLBAOMhpFYJT1EoRacaBxSIKCw5/btuxQFcSse4Ym88aE0jeVDTTpPx496EjE8ADzv&#10;3sNQeGs6C7hRwjo3KW2dKaudLhCgZaDMQMWd+lJQ70o+uKQHu43/5he5RO4KSCw2vN0qjSRtVA9R&#10;U9SZgOEtpTvX9DuCtKDYKRl7G8uoGW2YV+pYn1HURgsgZ2VgC2wSt2p8nti3XrjS8AvFOd7DjPPD&#10;SLamzcH1uWYuoNAATJjIGPpbLAliED6BPUdsw2LjBKAIxMq5JQLOTSqjoKAYaK2uTzwzaz2JkWua&#10;LzHvTCgbAZnX8dWymsLJLCR6njKbo1JgkNmiVayfzhLgnFBMSfJ8JAmGTrZEuZGrdh2tb3Lzpho3&#10;thi7mTK2EXfCzwk2WN+sKN7LN+wLFQi0AC4VfhKapNpEwn32G2W15y7fJBn16Mefn/z8HAYl0BVh&#10;M9Okq2EbaIrf4LOZ7DPuRTlpf78MGvRsYte6+qy7iiiiSEgGhTAPAo4GLGHOa/09NTiyjyYHbtJe&#10;KRdbq2EkYy36RXo/Uy+7DBAXP5gIniIBBiinA7oLlGDTU1g/eIOSIPQaKIGg1F5quv3NNuHsichS&#10;kkcRCBe0d6rVlbYSdmjkbLuFQ808EdkINzZvbR7d/cOz1z/9/JjyMXwtoVzMx9fPh3uUSwIYUXSE&#10;oTBNRukVdu1bDwbTWZ0FGme3MPGMHMYLNG5wcVm6mCCmY3tlaW9jFVla6MwGorlK3A98Wk6fTjTI&#10;OCZYIompE4i3V9yhBVOLvLrIBAMNoojrQVWEkEIqcU5ggXKUYwPp38HCxjYzquOGsVZqnvGOaBP/&#10;Ymw+vHXllaUC2rwo10gyPHZnyPksb1AbntpgqZFk0nlcvodwyEUk6q/eRBKUZ1G2e6st+Q2n63hV&#10;gj+CilEQRni8NZnMqPxXZUBoynHPmGmqDF/9GiJOpL6lrZ1bt0/vYCgYhAicOBXARn55XjsXbnbb&#10;mlIAQzT1QV17fiR4Ko+YKi8M3OpWzXkhV0HtRWwUnR8GF3PNuHKBHGy7qRSGGE0yb3bdtGjz3Oaq&#10;pkLkPrByLGWlHq8KSF7N/OOlsfysu1fcCK+JfnBIedo9j6OSkIbfGsvldTikBvD1n0inGjMGPUei&#10;eIjcBN5sQowS/gAOCI6MdbtWqhpYoUDEqYVvRV6WRA7RC64N++nOncOTU/pn8Kxbx8e7D7+/88tf&#10;3rt37/i7h3fv3z+9e/f0O3soUNd5enhEjw0jNdyE5GARQH9L3P7s6dNnz5/+7re/+/Vf/Jq89JRN&#10;g+piqDhgJg9BSYsNvpERpwPbK8p4aEJ4SV0r9FIOdP7wTxwBDlAbiorOUI0MHC9ZwupHD7Vw/FTF&#10;rRHd2MK8IOdt1TTNl9YQ2UPgXH1FrBwRVPpwqswrWf61yiIUnTn2rmVU0a2VwJxEusSED8yI+V4Y&#10;DZg1yj6pAOQOsd5AJdBxit/J7XCIc+4LYE1vJawfF9FxTnpKlFp2CUVHb1b+0T/4m/GCnBteNxAv&#10;axfnXIpLoL7IPZWsuL8ciUM2r3zZPEl5XRjAbQlHHV/GTEtaOS73DurxXOdTZvPUzsklWD4+JVnc&#10;osoA5odpixkB8/MSQR9p7onnwFupB2DNWR5irbEt8Jzt1ExmhQ3eUE5FCtwUrPPDSacEe0CNsJN9&#10;Kmt+xYTy/1jknnHhu7N7hVmSXBznvhiUjBDQO9egtQnSq6oeC6gUgHF95Tg1xB5nw+GxxmCUprVz&#10;Wm3blyboZOBRn9P682DobenJXTEUvNLUXQpp2kt9KSNGnZJ1fD4VSljg1f/kv0VY/6P7K2csz5WR&#10;xw5OBD+JHUadT7+1R7sA/TMegcUZSiTc5mMGxkzBz3yNIJrQjvr6stB5bynZWOdshU1qrKWQ1XWe&#10;+DtdrHAsBseoI744d1h4BmVawqjd2eenfU240mkAxRMbQb7Ok5UxMYWVQmK0XoFlPtwXL2TWhPaV&#10;P1wUu9smJdUsY6Hh3xVjlMySkOO98a/huRUqlLiJUSGlzROong4OCxveuZwFKSXFLvVme5wRI6KY&#10;t33xUNU0qwxrNMvyRiqKxVoSoDjNqGFOiylzjL2jPvX81tST5C67fDbti36RJccmYHZDcQUmYjiE&#10;wQRqCTImw/p1m1a64JKI66JvyWh0tQmMwxD06HMZC5B6hMKhGg3FR+T/HELJjHD06ksZrmztVlam&#10;PBeixixY1KrCWuxbwsjFBDNSEdeSQqN0SQqqS3jh3r9iskDgkChsyTPhNGPDJ4Pv2gMmda04UVaW&#10;s/q4GfxC01xRuUxhpYlUoY7+N8ceQsYYBMJ9XsyY45qzeyi1IixB5piVzvLhxQYVsMIS/8Eos6Qa&#10;ECM5BjhPcUJKR3sEl1OmMONXwxw73DlYxuTmwUUEpleSGgxFigpfm33KEJuUk7UlV9culoZGsWf5&#10;SNyp/hDY7/Cy6YRFmMQD8hRkYwgOta42dKJAsTYI5U4LTv3KyXCmglmktZSWlAdBG2LmXS27XqDT&#10;49FFkYDoUiZQQzgwTHkMyqKMX43fOJkr9M/XtCuW6N0NgBjLzYV7hb0Uq7VQ3i7MDlLbRB2R/G33&#10;kb6I+SFTjsZvwi6U3iqYAQWLhng1RxKfKLW9YMkOxmEpIEL8gqTSeBh2B2QDeBN/nTKhE/xdsL2p&#10;IC/wd7Hbh9xDyFb3ZWYMjynk4EnNZn+8pB6JBzSFtLJyQCXE/j76qcCNzQLypTsyIdPU5mqTzuJ8&#10;5xsuJvlYghTVd/CluT8IS/TBsKWPpDNmkKaQilBT9mZrRSypUn6fgMasv19owfHT2HcsPtyOCYq4&#10;DnANsQOhETfAdjOAoSYEjv85dfySBzFUXEcvYbLV5htHgAtgU+EQqwSphd3dm/CSBcmckvLC+bZ7&#10;Zukp4WfoJuqK+s9EQW2DJtPmm9hmYLc2aM5TQjdSGdOwC3NXcx7Sg4qUfONOW5ZpD3Uqae04YQ5c&#10;StIfD5GyEJzmFORlSA2WuEPzzCjji/GpF8neETnAxdTieQTwAamtf14i9Lj94KfXZz/9/NNcRMeU&#10;qfl4vktAswRDno7m+uKal3Tq3KPhNWXCF2W3mhSxJaB9O9NzdKQLr09/88vVOjGsuUybzDJUoY2K&#10;BXPsCOqFVJar99hOn3eDxkSciYw/fltwVeT+OASGi8lG8zjp9dD72IOAg0Enqowf1NIAXPB+HRO9&#10;AZtDOHTc/wCgszv4GrDa8NvB8S1o46BeU+rA13OesOeYYu6cHl9YFW7q6dOnmC+7n+6AweuAsWBY&#10;TyGn5B5TqYkUp+MeY2IeUKZGzBJ9G9zlQp0iQ0Mp05XXqBRSTuaPxSOIM02vuf9cS+Chte3im6Q0&#10;7EtGuA4SxB6xFD3tx6x6xb0IvRyd2G0McQI0uyzNMl7UnK7azIpgn3dN0zOpW9BGIJarqaWLxWlk&#10;IVkDbg/uGzd2d3bevXnDQsdpIJ4sJhQUwv9SOWTQSFwCKSdCkFSyC3PXPIOZFliLHq+TiQen57AM&#10;L4qp0cDqU0chpx/oDaI1dFAxQgAE6IusnhzvPXx4+5e/vP+rP/2OiIXWbqen+w8enFKU//A7CpqO&#10;EUpm/gkQLNzf4FxmaxMGGCKVxmbjf3j77vWUGtVAK4HEiiH50KhMDvLkAJgAvdMyUUahdsclaKFj&#10;m9UepFAYIk2NrDYUSmhwp9Skp7OS9Ckji8S5M5JWh18N3kE1TtoVX6mBURBF7+XGTaZBrq6usYcv&#10;QiNM4qRoTMLDB7YYxgiKIbQlFxgKAb/sHPVO7CG/vgUOxanNvWHZVONS9w6bsOXoflJjUBlbaW4i&#10;pNpGNfG1ftwMH8dW4kHtxm1fK8rPLlf+8f/y7xiyWPJBpy3kiQy+S1a4fHl/htg1xw9LcvGA+JMW&#10;4Jp4lXSA3TAkYGlzGlqWqhSySZuWClONUbi0p1WO8sD/o/I1dF2TW5JqY702GC7fNGLJ4JhYqIcR&#10;A8P2mxCFe/OzuNSKyUrv377mI9kv1X7SzeOZQfVmmKRpFkwzPRqO+sdlKnO7uweJNyXUikyQ4ukk&#10;dNpEgo2Rm2yxlvUNdK2mtaTZGHMeRH2iHvyWndDoDR1Tj5xh9fjploR5dMgrHKRRD7KkVWqWcvCc&#10;6ARO5F85F0k5shSrfuJFIg1lcwahYcQIDQo3rOuICRilzVtTus06lgph9eg7AjOLRqsjpi5lYDjL&#10;Uqp7Y8w07l+USWa9B45eVHrq5WFG40I1M8myVkcrSecBGQnNGGnC34AxxqXr6MDrIpdAwMmV8b8o&#10;N9REgrRgQeSuZBxZNkIwtT/Kjg9xHRFMSX0FkFy2IZchFqZodtHkQ2k2BbVNA4bBjuG2jky0xrke&#10;pdTocNprEbIOCSZCndOSzE5pUT23wVjqEvZobIKYitLMvkUp5jnLAyKbGCPcBIL5SzzXBLtM9HPk&#10;B95JQEE3t27cMBy0xdJdilY823pBuQJDy7BbQTLZ642ezAlJvbPSpvJM406+li8eMAGb4rVov26x&#10;dCzmGPAncsoX5RN6vso9yTJiU3J4yR+j3TVpkEsaujMp2B3oLthBTDz+AceMVH454bHMo77YP7KV&#10;1EYogBz5Pv/YtNi1xg1z5E/VYNvVZnP60IorsOA5maBxmi4rvEIjjspaJb/jaUhv44BrOhRsYHwn&#10;8Na9djMbslT8YM20GsY2yPL2igTAL6W4TNpKt2x4wGbKXfALsD7CodXrG4DNClJxwyzvoS8ypmJH&#10;LYt5znGdx5oXnusu8POOB+UrqnIRX/RIyA4wKnJuG6hAFb+YWd1lTp+YJAVp2aV05Gf580kyYlAG&#10;dUK9awYXd0psf7T5iWQW2utCSHXoYx1PCxGdKNYkP9E69SwhwWYsJRHlr6j7V5EKe6F6X0v29Rwk&#10;20TM9IzQ7hkbYf8BPm0vYHIP1AkDJhDwLUbqEdz7UWphk086XF/UyCNR2jrnqkBlLGRzJDaa5muQ&#10;fs1aHc/43KELEQUJAZao11K0lsZtnVzxYDDlGFEMt9upILEVq9oiN5pVWxwBxtgEDwRIbCaMLskG&#10;dhjwGukHbbBBKxMMzVJ9C0ubagHBhUHG2OmKVr+j0QXqIFk4E2s8vTE8i5DXD2GM7YMPh0dKpISk&#10;nlxOheV0I3mlXHObS+ANuypJT759TTZgx3Yub6GQWW+GK7BQBq5CMi9Taz7rJwRNe8Z1GdixCeyG&#10;FEqsVBYgT6aS15tgz5IbpM1pA2G1aeHn3yRh7PZbyasH4mzwMcV8FhOhIZXjPWBZPEVHOKaAREQ1&#10;r4r3py2Edo2PTuhFki3/duqhRVIyxI/mpBHTLnEQxsTrfObxmyL+m6nZ2rt1+uCnV+9/+uknFhtm&#10;hdNKA7L8hQ5zyMbisEQNWsM4OilYcoY75pL1ljYfZvMmB89p/vEzbyfjAlWczJZrHkTs08eVz1df&#10;rhCB0L8K6DAy4m/iU8IwHqg2Ggn7Jn6lXKTVBpqgb6UFiuwR/KRU+4USbv0lUQny8/TrsHuIwUwg&#10;GrfEJw1sOAFMdHXDbftq2WsYGXFhVm57io4iI3i0jRcTzQ+Kl25A2HEd1UCQ19dB/tm2+H9AbLzR&#10;QgN1KebYAqowSrEGUZKJznupM4R0RZbReUy0o7YhCergBLLpQiEtGhxaOGtp/CK3HCJyqn6RC7ki&#10;5THB7My++a4AKe586qkGOI2G7TZnoDA5qKmjOM9EwnvhQrVNxOgJXXFcUlRommgV2j8oW63/Os6q&#10;fNHO6EsOoY3yY7Jqq6ugWQw49orEIJqHbm9bXODBG8PH6fd2LQVpw3MuT+II32WUoswSwqjM5pfY&#10;Z3coFMFYnpzswuIntba+9vXkeJfEy+Ex7cvpPrxxerJ35+4RRS937h6jlUxoxpATAdN8hv7mhqm1&#10;B7RiyuqsqSyQFiGRRTjPqmDmkQXj1OPjK56mYcTgkRrASNF6kNgMf5xrklrAK3clAE/bhZTOTIZu&#10;gZiaW1EzqSi29zAQGaJkLsQCz0odxWYvX7ESRiydHcrZG1IBjlBXb70iscQ5+RZ7ZqrbjpNgCMTf&#10;VjYKurIyJWtw6GQzJQlzZnK8+3fkMQ438gVpISK6KAYwbp6Pp9CcxCKeGgBgtDHKOOCT86VupOd4&#10;i19HfejoaQuv/Gf/i7+BlRkwgBUfhKf3Jjbyyf4qPFVZe+nOBLhmsmujUY8/97BrGNOWVN/ImJh6&#10;r0t9+TiVFuj14SYpXCGuavxMSc9+No+RMLGSqwYGhjEe8BJG3TwYBrANbh6kmxdzh7NPODjStJY6&#10;wihyZhgy6H6D3pl8GCyh7IqtPyWxAJCIQHgLESEqR1lkr4I9Mn8DfYnSWEzgUcGG8lSQO3il++7B&#10;7vHPAFt+UwLKIybMQDfafSz1S3hBrEgqs/FelXZmYL61PQFIkI9k+MR1PrP3yEcxYqSe2WFGegj5&#10;wSCpQNjajxQNZEy+s98oNt30CLOuggifKkBb+6Qh41pxzPbGE0nwQb+t7aFGNjPnapb2akG0p2Al&#10;TGK9AROsF8tUc+7GHukWBBLnaM+zap68EyU+TEUx5nj8gU2Lr0Kwyc8I7YhXhZ22NpwRuwMbGlki&#10;P4GfQEcUcD6oMMMzmD/MABuUseb93O0c7YxP4+kJI0F7qrxoK16eJ4BWOQ4+SJDI7nXWZQnMxCBM&#10;IdFkOp/VNFqpbP2A8AtHiLxKQ45votIi4gsNdUuYBsXX7zQPgvyoVSI42BXIgtFyDBLGgB65L1Kj&#10;LskpO6pEUxl5dXnG7s+qRVQF61w1i56BmlrLxCK+gMjPAqdFjaVVurFmuBM2oF0RrpBX0mGeQyuA&#10;qW4vn64+vHvPyFs6W9yIq+ApFmcA+2KZGFZGEbNP1Arj3rFGiGFePENU1HiGv9k9JGTYcQEU9V3J&#10;SecvO+exomAyJ+2Q3VecrbSugU1AeUGN/jcBm1vDiMVpwEE0c8axwo2mh+seab9Y28e6whTK89ne&#10;BfCbOmv54liDHt8YHfGZc4vdk6lQyafl6fDava6IsTbcmCMhN5s9C0hPm7xSLkJhVhbZ9SwSYCQQ&#10;2bqUzXA1k8kqwCj/VZGoa9LeR8RpSiGPOyuexLCkXKJpJhVZbStVdrslG6wd1wMoiJo17Kb4BGP4&#10;VSJCVuuFj2rrcN2M8aSI34hPS1yi648VIpXFZ+0hgJYqf9Mqj8i4i6pFbh4K2TlDisN3i0e0Ul1Z&#10;bZgwoGKufyyaEUgileSJJgoanRk2I8QwXdLml11Y8AC8RhtNcCIm0bAuIrdofeWONfiKxswIBLWb&#10;sjaTJtSn7zLxDOaCA3Y0Z9m/s8hLKBJam0TFMkHvZFajwzngHQrNfF3V5Gem5AOrnHJsYoVSjqae&#10;OC9aGOJ+aGEr1lRDJ+axsNdTQzIBuUHb0dCdQxr3q1dvnz19dYFIUmeLTbwIJDSN7BeFjLzHZD7r&#10;4Umx/h5nM0uOncKMHR2dkhspP0lMzqpGmZRtxxEJzxkt47fqldc6Rk2LhLaHmEHOj8zn4AUgsOi9&#10;v3r1fmN9hyCH7z9S44NIbXCASyuYqJDZUIH/jC4iMyivpTjbYtfXr6EXY+1kjtlAWXvM0En6PcND&#10;EuxT6yyORhwbITZmAWvZ2va8Y/ZhCFs51m/JTBJqc4qByySK7fAykrN6RZ0s+LRwYviE7SbUbi4H&#10;2DIbub0z4DeTNWnA0HfD487oRAt1KnwbNtEdooNhPhBQyL4Gu0dbJ/d+//zVjz/8AVPGRQeOhAGz&#10;Yf8eZs4AyeMACiJqFgiHmPRm3pWVbjaU1JDiz3n7kbB8hWogEkvkcVvqeNKXhDQcnwDYpNTCj/Dt&#10;yNmqoomwP1uAw4u/GYpEC43hY8maOuD8GeK6zg/dYNHHW0KL7IDumGwc7o0dByMIuiiv4S1TvksC&#10;TG+NCjAZMao4RhNARwSijoMpCKtLp1OniSkK7JgTUJkuxDpYgRRsHP5mr9Y9gsZZMt6ZbCadO8wL&#10;FK5lKdkkUJ7VNSsv5YBKPOtAiuEmEsPO8EPuh5elyEu/dRQ7hU40FARmlC/iSqrSQWnsJbgFrzEf&#10;VeHFBEqdvB67cUZMpwQGOSXBdrqyjPNAMWbyoelyalrkzOF+xj7BV6dAkhcC+LDKNMLk1bmNFAKs&#10;6KsKETNmo+RS4XwGK6SiR/pqGMZzA1C7Gbkph5IFj9vjaWgkKL2KqfRYkZs6GycfwCoh6wACG6sD&#10;ch45lyiY+tM/u0+eAA4QxfoyxyjWv41WJ8qCSMnvHx3t0ToTNgadtD68f/Pu7evp08KCx8GLl+4B&#10;HdJqTOA+UF7InD7LPgaT2B7GlrewV0iBMmPxjkkMbqIcQEUNfSMwyPZfJYTpbDKpAA3Hz87nIA9w&#10;69bp6Sk/nJROvBAK/GyqkYfsbdSQQ7YRTh/HWcQ6Mi2mhStc8X45hYlnnj99gcEUjqGw0zwM6UeW&#10;JpvXpgKEh/yBa4mdHHIHyRa+wcAHvJv9hiz/5jUaYyCGutAFB7GcbG+qvpeVNB1p2QaxGIsmCmmm&#10;S8qcC677JHrS8b+18g//9t2Y/VZJztaCYYnOD48hFdJnkxI4eJ7lZaR1P5AIewtdleeHpgmHJJhz&#10;wXpijLggeaAXL15wtUGuDGbGla+xCRuJeXKVe3t688zna9RGKfB8TU9DMrCm8Rb+GQSetwi1v55j&#10;HguoPY2AwRJUAI++ATgdlFhI0liwdOoqo/yCdwuLMKjD4LKgyDEoC8HDwCHh3RrlqrqJdMfDcExQ&#10;i0vRi5tniK2bDzsRy1ECDmFkS9IzOliQ9NOCbRS6hZei1ucCq64UG+51vXqu1ROUnVXzVFYSYxto&#10;KS9kiGOOgKG6zyiqlOQNVzZlz7ZQjhYpG5UBuSwTUSmOW258tWxQI/PmHX9wZE2GJOcB8Z3L8qE+&#10;f6mJgadLVfn2GefSYnUOnk3GrpN4w3Dbi5KfE4kx+zzplGowYszrH2ld6ekZsfACxr/H9SvAxq5H&#10;w4nnEw1AN3FroJKrPlSYbsgkTlxZp3ieh18xzzddByOC2hsnKsExoBqyMZTqFEKPCz++j2Nepiqs&#10;Y1i4jgvqUMj7wL2oqCU6RBB754XuPloLOkxm0kzDIQrqWVvOAyzzjAbEPFyYXCOoXZTmG2tfbQAO&#10;b11M0txS0QRBB6FcEPXqs2T6XsfdY34oXhZbOxFaE94zskgLOEsNHNnMeb2KmI2/HrrjXuMeOrTk&#10;EPJKliZdLpiCfHUzkOGyRkncw7fejo4D1RBkfonyYG1ZZaH4mFLsRGG4cc7zOxpaE7NhChGk8pTi&#10;UtWhLtIj7O6Jssq3+MXe4T5rOmSgyETLQwgWYtXxAhz92kBNjjSNO4fafCzjQNhQJYAPYhGzvQhp&#10;r8F57xTxf1HJayFPv++cZlTof4IpYP+1SD9i43gZhys3xvYaNCF/2vng5qc4zQOMaAH2Se1HtZim&#10;TcuK5Dhad+RJsIWwAVKqMOAjAVpkyXxhWHksTnC+CS+X6jOmgumWKjZdZVNoNed8KRPgf4jjzPTx&#10;Efg6rCbOYNrysIN4/OHlVmmmDpbMdoyo+AScP5Uuw5J8ZfAQREctbU3F1IqFLMT9syrVfbZHNZAe&#10;TgxhvI1IBmGJfbQopQhMNaFx5/YdTsFSyhDHhZziNbnF5aZ9xC32YC45TCZNeDAl6KOKy80kzLRm&#10;S4c+pIFk9Vo8xklJAQZlrLKe7PA3tNwSaCpWl0aG6szy07LxICwYDA7TzWusZX/xgpukDQLj5n4H&#10;6Vhwoj2tsFMc7Ra/VFwXdO1UDmZpJL26gSmDiYHzPTSESSkUiMLJfs9ZZMNPGBHvScLYcJClY5+D&#10;1TWGtAIJ21keHBwR+5IsRJXOjjQAwx/R0+P4tI1Jcp43udQPf/jx0U+P2TTUgD198pyX0Sby8eOf&#10;+Xr+/CXxDKke2OF0SmQD8f2jRz9TpMt2MUWRonQqAtss6aE/sW6R+Z4UyrQtlsq7Q0E1Lbdtv4jF&#10;moYh3kFtDKKr0ciPDnogVta12vPERpP0DrZZVqXVgX3Ra3GEgLQXJ/vNFYLGAipTK/ycnIZdwFBx&#10;DHpYcMNqA8CzP3r0aCBOTCubHX+du2c9oJ3NZDMBqIezXlix6Yq/41esLrwJ1fwvzjhbPrx7V69o&#10;PDPA5k3woDcYqOulw3vfrR+c/Ivf/PDrv/gLUOoREKtalQI2VBoENuQ5ixXrneLsJ0FJPGRfRkJI&#10;cedaWy9DX+BIFxaEUQM39ZYdS2+s3FpbPdjaVOyM9BrifiS9l4lRJd9O5AZQTeE1vYA0evim795b&#10;MtxZw4r37xhunMtSQHUZzWUZOi7TmxtHXFlz/H7D/cBR1t6PP/7o1lhZwUFlDpS1icHGwDI7vJgt&#10;gHckaL3IM0vvZINwTcFEXN6vn9Nj0MoxNTAp+YZVytT/9NPjp0+eYHZOjk8Iq1gddU2AciZlmlum&#10;1pz/sRJwHQgVdOOvr+mzwwmCj8MuxvIwocjQ04NFd5Nti7F99Wq63Izrb13KSDXgvMguAxhSJULU&#10;1GNCDJtdbT/QXaETnTRBXlNpGTdDR/frzXUyBMwRtRq3djYB7bF4JCOwfbLUqgUHlGDcWBpyRwfH&#10;LFueW2eqsJpZYItLsjSMHoOAKXUcb1HQaP6qu70BZWkgmDgBlM14NoQPuh2ku/sL+UK4AaHiFpxg&#10;GLGBmuWtm0fH27dv7/3ql9//2Z/+yfExyuxyX0jI4PtwjGMkTbaYzoJAdcbYcmOMp2MRE4qBwTyy&#10;6obUwp3wjSnTLB7mi1fyAkXwhn+u/MzY3Sj0nVxG17WeEwXW5MryZd3xF0WDz2OcMsAcjtRBCpbB&#10;X4AclGAGl2XcRKLtOMRyxd3aoLyNQRpeAyaS2htyMvZBxnNY0cMngPF0JoC8Qv1YQU4qQnkNHpYM&#10;tw/nEBEJIjiH7SB3YxWLCkJEFMQfRX3SpubT2XQ6bMgVVFTMGSDClYz+8GgYDXzP4TqGjcplYIII&#10;GRlotgi+NNukZ5Gns/J/+Hf+lghldJRJsARbatV4MEwJRoM1zWtYoOyfNKL4umKWPTPUdKKHhi6k&#10;rqcpfAsNw24llbFfCxIVnHZx5PalUaaURzwzHUinYaRUKnJdZNUlBd4kUyZeW6F/vJ3NZIi9T5Zf&#10;28PKcglxBK2s/cgJph1sdk6QZtbCzyqskmhozs7axCoZHCMtZyUL5aCsumkTWg4kI4HLyrOXsJhL&#10;PRLSCR4UO86X5A2VstTwnu+tEY8WRQrVA4N8keNu9MLO88yO/cUIW5VjI064bcP6BTdy3OxMpJdu&#10;WrlvTEGV+PCbDmz/7Z8+OjLbYt3zwa5CAdoFOUFQR0VdndE+XT0DY5VRTx6pkBTiub6jMaKNWb1S&#10;3oTIuv7pEjop3JTU1RYZd4K5MPtbyBewsaBNc3EXVbkURmwcD17mapH2alOjtqI1F3OClkNzQUeV&#10;9sUNlZ25B0nyJ9VnZ3E8S7hU3CETTR4A+TFMVjQ5Bkpcc8pgFnw4Sx6Mkbja/DzDvRCxkUKQxDx/&#10;gEPI+VHys70NCAorxYZc3BTrylZZe5xBLG+TpIy9C5XSRNMpQs5ykbDvUHFmvl0OiyZFEpM0bPkf&#10;HfyM0h+/JiUlkg+7xtJD6LNEXNOXxo3GK+NrTA7dBTw7V6JbdRqsTxepRfDsF/cFPpnKXvZ3MmGU&#10;OI2wFj/DC+H7XHZgZjPSIzkNjh754Yy3UzRPhGBwVyUS12CCOHe5K4AACAkM/sKyWGQ1zy4UUi7P&#10;OTWayhIXVJPaVU2Bo3HInUM0Z5EkIDGNeqftabnQlAzrWgPfF3he4cG6cROGkcGocR4EUQr/UqEo&#10;ZF3Ws9cvMnBlDPmFO00mm+fKIgxuQ3EDNhe2AS59MNwOE+q0PLAzppKkzU8ZUizWgRjDSkfUxOly&#10;nX6loSRF8BqWjlUZs4N+9bdF/NxVNVrjPkJF2GVhTt6aoeaf+BOuPW0U6//rIiqr7GUQH7MHpb0s&#10;xlAJbXdOWR1uI/hokO1N8waUm3/4oDo2pcOfbClgQ61iTsvPcvnNdBHhaBtVPCvfIn5fBqwwtaKI&#10;aLnlThdvEVrjVkfanp9bSJreCY8/O0hUHn8ThYmiUSeCagfrNAQa8M/392m4sTA/DCJWd/a1XtEt&#10;0p4CqJMIcuJKkdiMwWSUdqDYc8HZ5BupGucXRbmq+XlmubgEWSJnyUhjhTAXswIF5lXfctBYCfLr&#10;iOytlATdlGLNnfMOvCbWD17dBzr7nKVicX7xCnjpzdsKbMxgW//63sJVvYGWIgtILCflXLZgE44D&#10;jfese1f5KIE97ZfEUzlzq+O3S9icWZ2wemehqvTPMJ1CVOsW9rStIpOzbxtpKD6OnUOBsgyCMgA2&#10;qmdxxpxEyUrrNM6BXHGcFRsooWJaLx1/ItcIa2aFXq8Er5P4LQilt6SOqrJms6oJmWyz2OljNGvG&#10;z/aUGz5NjY+BkFuNRBLOJtefLKjOhsmKEYrWMvAAtWpQahKxWr7FHcNmyX2/QZXgTZLY5LEQPtw5&#10;vnP04Be/ffLihz/8XiNTIMr94Ace7G3tIi3JexceCHwwMaOIb9ZCpq7k6R2cxZs5m1XdZ4tgyYlO&#10;ORiJNY53bpFuszLsEm0SUBKU3DGzTo0z+CWR9wtKL7hbjUk9pnSEMhSKcZdoMu+OtXEKPD2N4QEJ&#10;WZ/8ZP+Aqi4iYfdCuIntp2ZAGCJGNYehVoGrqt1EVyOlrOc9G4EvAHsG2VH9SqYX71A3gn3BlHGi&#10;cIJLtO6ycsnS9uS3eI6lq79wC0wa3ytZlbFFi86WuKE5mAKuw+boSPLgimhneicHkJQ+1WtvhgPZ&#10;2cpTe+opL+XOtbPCDoEInCiSyPtAS5CdTPdGTyMsYRwoaQa08gkwM/zBQUW30lrdLRbPIfkG6C54&#10;wdhKjjfWiSqFMZQs6pM2v4J/R1pGFMYv08gamfChkvZUpBifszGrsBhikcMleuhxrAHR2ciahcku&#10;JKx0F60A1Eeq38YQDOTNVD3CsmGIMObsCC1ScYv5f1af+TZyoRXicnGst+0yCQMIGkukA77XaERu&#10;IbuemVSEgawgBIQU7cOArNqP58kL7D5JgI+hqIxEKTMenIRJqmWxv2xPZFqYWALjbRXGMp2dz6S/&#10;Onu0dhXAB4Hnb7DON68NRXhAsiUvXrx+8ZzIB8CBxWAkzkogEAJnmTqcKbokVpEmKQklAN98mqPE&#10;+m9rmSZX7lKfHLAyeqcS8JevUSZQIUCUxyxQFgybHQ4uS0Kw3pS056NlHaxm4mGzmuO2aXOGe1bB&#10;2LXBoTVWCqlr/U2+ftF7/0///l+dw2DiGeOB+kjwiool7GVJvoXp7KSzA1FolqnV+GeeUjwxSyGs&#10;lG2vOY5M71EX7uwZGD9bOh7v5fXcmXHIqF8XerIWFaUDw7DQxcg+HoLXzIbaxYJ/8qFyryudT6BI&#10;sYWwV61LgaxGy24AdCYZlrxxU1Na/puPUP7uFtwVf1i23WMuVomZdz+6dzJpMWKSRGd+HFPYDmaZ&#10;GSsiOn2hQgoDjipODCID+qukxT82SPCaFti4d4sWUgYbKBuzlUvKW7gH6+oSdy7u8llmGK0U7Mjh&#10;0v4k+/LN1ESInCLf0XLRq3L/s9wDjJVKC/BKitGAteJla+tNg+Q6KO7R+tA/m4nLS7avgmOY668D&#10;Fdmg/nQaONdSCXevySmVbzrnltaiLJJhjyIEvngmVE5I6EJVwqIUBYEiVmUaJ41oSaIeDAsGV6kG&#10;nV7kGmmmnNAqCfoUz38z/p1dvBc/dowOn+grjf89VKod9lPl5nkS0MVSU1WthyHNBAb534S++V/c&#10;2DpzyrFqxKIYbobbaO4mO9O1KVyNSKBNsgwlxjmr0CWad5G8v4BqNfX6WWfMT86fLjtDyEAtyCEd&#10;IIslF9QtBC0pEe6BemU870jgp4hhHGLkOfIb6XLKIy8NMukgML6CivjlJOjdayZMMTFY37g6mhV1&#10;S6AoVKOibYp9KsZpTSIwkjkKDVAdrD3ezftbZcEQMfi41LPOLTpP1Lji/nRIc5VMNqZMiinwoA1h&#10;muyWwaqF1wp2Mxb8cOoxNCIuoiKiklFcPKqnCIvMwxsglFNr7jnMgNT6kPyVtpLXgFZaSpGkG0EA&#10;L+Pcx+XypIksPhuXf3JIDwg0kUxz30pQrsBhFAoqq8kv+Ijyo+wOV1kKqtSG0tzTj/Bs+4h2p/aR&#10;DzCF4AbRS5Bkm1QU42dhSQBn1klLiytmEkmqNwO8KT+w9GxHskXbWUv2jjAEBxj3kG20UIRfDU4s&#10;nXZc/IX0eULyNQsOtbWBg6FC+TGc7aH4D47AbeBeY5F4cd6APrcwSjRgI4ToedqfVcFCI1u5f7We&#10;WJxyWicTxboXVnwxHK1YG5gy+9gHPpSIjFPC8tzBicEyxbN5IqnzWJoZriwe5U/OOC/AbjOmcuRI&#10;GhweYC84gfl0hqtck9pWY2N5wJBjbY6ZQ7qHuQCkvnyrOPKGFa4rJhXCgM5HW8cRSNJHFy/LwvuT&#10;0R3mWTzshldOxtVqcp97hNT4OCtWz4icrx3G6qFjPlthhUYQtfUiBbJD0CvXNCnv3tlltVgp3Bg4&#10;4lOR+MVuuBdnIczF3b3Y7Pq+YRaLTl8yq9uwMTaHQ8tHIK0LmdmdJZJdmtd7jdNYT0bsc8u8sJZx&#10;mEJHPhdHeBB6l3RAeFZdSHh+mBt8NXXJESNtz6WF39okjeNTQRKFammeMG1eIMiEbsvHkn1dVJ/O&#10;ZAmhxpCx5Zfd7oQ4DTeljRsfQOynMc/eyd3DB7/4zU/Pfve73wqczfwqX7m8t7NxaxuwQJ/EU4mi&#10;WWjUdeKyioaglG+lSt40v0aOk/fV5oA8KB6SOhOflZDfW984QtxPiSeiZctXxNpbu+QG3JHhb4vq&#10;xVTFPZeDzGxCsuSJVs9xEkeGxqyf8Bahzamc4SfTGJE5CnQz/DDYqsWNhRBMui4Nf7lHZq/xT3G6&#10;hVirp97gRFYXLBk+9VluZwY8Eu8cMeIfuuACEwZIlhN8AkTjvf42gALxNwU5cb5jfXdKdv7mt6jD&#10;1sZwXfG7oE+p4JYt1LsvTWScKGNEvlFlESRwXZeJba5W6xZYs5tGjgNdN74SszF0hJdyWpUos4sB&#10;SPeXm2tbSFOyg9AwI5iGIi88UDDHfckNM15ykZM7iXJXAwm11AwXPeoCQHOoxrWgk9WnCemjSuaQ&#10;WNGg6pWgY9UHi5DmuoaSI8FiXRMYpSLRej6L+u6J8XDScGbI0xKH2ExGJn9QvnlsuHnEhJ0snuAl&#10;rvke65J3OeeaUUF+rrVYnhsYFbqiWds2gm1TSau+LpEMP2SlUzhDJBMErJtmAXlSN0QgnKvEJOTV&#10;ILJyLwTeBCS2UBONJ85X+bZ2L/yhxei0fqGOBaVQyxqUe7FUgqEzFOGflhdpVcSnw+rpqqysC3tO&#10;vm5N2PJG8XxkSWC7RGRSbzINIJbhWcFriMEmEYB1iXZuAS0GmWeXjRXlnQnw7DOGoMGO+QnGWbQ9&#10;e8yAlykZ1Rc9ZKHzaGn8oDNHEGjl3/8799gnRQIWLvP5eVpSj7hR3o83iVw9iBhArGmEKX50TUyO&#10;wqUD3TZ8xXsRASqhwNgYY9WkbFT8SrxaWRhasI3IjCDENxEes6WxRMLvK0ZXWaBWO1bh2k9qgM9J&#10;qExSzAWRS1vgG2srNh73OUJo/V6TFNAiKHZrl559wBs7YExR9KCrQoKy5IjviRR7LvOn3wy38J6o&#10;CK4tmY2kMBh0jK+slRCBKmuM3hhia7kmR1YQMvUz4yo1OG2s6c0UVWJI3nxGbCLdJpmxLflOGXY+&#10;h4TE/Xx0U2L5OrbZKX86IYq6InpFzbdOjZG0Di6hl81iCULSIoxIIwnEgz8RBs+DNSIrc9b2mSj7&#10;oXmSjaI91D/qyzebqPcmhgCKSyEEKRXK5txskWF88S5NSRW9OYrEB/4zmFUNZd6Tmo01Xq6XxSvl&#10;2vJoZaINb/RcFeV8ZcaPY4CbXJcx6WnnnU9AIy9lCFoTemlwlc9w3TuC8kAr8usI5NuBmiZDxQcO&#10;L3nSZpkr435/1HoaHLe+r6aJfTpXskGhlB54nxeXEQhIOXNfFq/zxxYoFozqdXA22R2y88HkmDZI&#10;kHi80r4MfadGbVxqV2A7eRbzgLvDlRfaGZ1uZ16nFluu00emxQn2VxFOdNbi8cH8FmYl3MNtSIoC&#10;6f8NyZhKUyDfx8aXLo8D9PLla9P39Kk4O4ftCfFAeega3YgmLillK2lNl1vn26FuSOsgntFCuCJi&#10;pSkXiI7v3kje3YLuD8FDyMDUiroX+d3kRuSugH2KTQZ5LDqEQmxxNLI2bLQJilhYUF7Zj8cnR5oR&#10;XAYa3qdJkEk1baWmbW2zeSOyT8P1KkXQjMYvL6xVcaiVOfL5ykEsooFIj1zNuuqqmFjwMC7OP5xL&#10;DFhbByywOxhh2JmS4lQhlu7YmBQTY8JtDd4hevcV9WfdGm4jVMi55MUg9+JyW1tsZEhEI8NNciZI&#10;xUm3X+I5eY+v6Lfqa2Y4JvgZ1JxhwZDxSt9uxEIy4RpdI97sCh+lk+I9HtBApVrApuDjQrvJsZK5&#10;NMQYNp0dgW6u8ETBHCaQDw72GbbMOIDfsEw/Y+onyTCkO66POyVPveYpvJ7VyWS5ZdC9oRHtJE+S&#10;Q2QTTjsDrk+gATX21csXzIMCWaJIfPprjBM3zPdjkJm6IaRhCVktXAGQe8w1d358fEQ6gJeRNWAQ&#10;RhE+VK1maBnb8VdoGFJkrn6roIwbRplpwnuORTYcuxpnkjknLZjUsu3VwQLYrAm+AdiVJxGdB4KG&#10;nk7LiKMU0uQcYmWESj9d7xNyHRyypwig2aFM04MHD4+PT+lXwk6pKJZQf1olJh2hxJCKxuo+Qf7Z&#10;sYkzhy/937j5YVkYVqWOxRSAtUKHmxCIXWGUaGpx0VkhOzdGQz+RWceX0WfrZHFAsi0sTtxNhp2k&#10;oqfhInnFfo/cos/qCPMWH5cHqceDXgUl1PQ5UdDcbG19tJACNwyWTuPGHBjFVPzDBw8HhuPtoy2e&#10;oatf6rcwWODWhjyGRlgMnlStvTYnJb0oXCG6vr61s394snf7/uru4X/zh0e//c2vq59ecO0NSzZW&#10;NtcskyDCzbQIiJcuE0ompCEMySIa2TC5xLPUnPJ6jkSyKSgrT6pt48aXXbL69n1G2ZJ2untsQ/g7&#10;LMvBPVn8OFxYPYjHRH1Ks4QJMAhYLTMq0f25M05VNhQHFifIpEwZJRyqym+8GdwqHCEcQN6FNzDM&#10;0tunpwP8YbIYSfYw70XQjB0RG59mU1vEHlLeKbgtgcMRx9YDvSp0WghCdBZ77tmwqMzznIyRSM/p&#10;zMFF+JQjW+jsMKcV7ruRBSxqR85M6fXZY/GyGjQz1cNkwfgfHllcXcYD7wsPhDMX3juBDYkLXoAT&#10;iIIZRYwYIjBBA20pF/zwnDQUqx0/07+JjqFfcSrmxQAhbR0cntrVhIomTg0yqNbG2BCNVcsDuWcD&#10;VcvRahVZBZyonGy1wbEXOaMhs134VceUTZlLJqTIe4ddxkjaUy6aeha3/0ULLG73zK1lPNAMMIYe&#10;RWXX2r1SNEz3xp/+6UOQFvveoA1tXloHiXGmxsU0tSGTxFFbmyFCXYOTOk5ekbvC+mBYPrzjoLTg&#10;3nIFWdNkdBOzyatVY+ZSiITUCukXEskELeZttmGZ4iOh6HhNmuWHPzyipgV+ON3MIIrzFrhePz/m&#10;LMDvMlVL9EIybMpyuZ9x5PknrFd9ANqRKaNFkeQubbJG+mzSr2pdrpodUhh+n+NJ1RPuECZz1qAy&#10;v2/qpnv7B1mwSWd5eodTUEGqjrwswSSXSumr1ssCfcfqVMF8GWVzFjl+NUNtwL+iI7rYKYIPSl+q&#10;NFakzdxYjF2fnEkUM+kCf//R//QXEyQEFYgHsD5KZNMuiiED45HsCPOVg43XGNHmT0u7TEQolAjG&#10;NgkWGxpUv+6XHnDYoTFX9ouZZhFC8ZRNsThj9DVFvAzVdTqBCfBsnMnSO+M+DszG32A/AF36N4Kr&#10;i1b02i7dU4sqKqHwTAEQJPV3+dG2DEU73KhgFAYBG9QfabusN90ynIb9PVYchikSlJRK8F3J6CW2&#10;as8tQD5hw2yY3L5pXMXckxqbin8PjTR29Dws4KnMI8p+1dBhGgKiUlYWIj/h0UaHglWRW7jOhKS8&#10;qsrqFHtKp5hqKG0a50fsfJyn4SE42UX/0k4kg+3cYm/dQpDUEq+8CpKLZ+UNDDAi8Ohi1qsGh0xx&#10;QFuX1mqtsA6kSx7aMNzmGSeLzWJgtJkUsy6RZsaBMCrqicY5456F5EX39WL5CMl7qg+NYIFZLCad&#10;iQl9N3ZVW5MmBjZdcdmzDs0LYTRz9swddWzwSFyKwfSpOZc6x7TpgQuZEskYXITf6jvadByLac56&#10;WFvtMfsz6iYGiw7LnLE1e1WFlY8gCjtcPDw5GwuOJOtoFle5IBmSFyY7bOUFm5lAD1Y9JE1SibgB&#10;tpCbPNdCsmbWTFkVVUqcOx5QqEqCnzrO2J9Zbw47p/6aq6gugeloFdgoZ2xnIxct3kJSGfbnjrtn&#10;DGYhSt0AOHjZjsQqpJ6naT22qY8CCDFR8/LFqx9++KGSG6dvwWP8Jnk3mKKzrGcNsfgzZ3O9CiU2&#10;8GnVD1g/qBJRvIhmEAKSRkDEig5O29uUW5iMHdxhZQV/dA5OOdxpWw8MzICz1Cdk4ue8gNOdi7PH&#10;uROcWwmoYR8WS1DK5fRscMqznNi8t09vYyKzmQLJQk/R9ngB12RjYgN40hhtRmvsL24oQoXdMMb5&#10;ZsFMkDwsOO6TMbe556KLvAGrvl0fzadgnYZRJsAfRXSygpzuBdIfp3sdM47t7t6mZZBVZLydEh2J&#10;PTqOKjrybh3j/X1sF6PtPVg3D45FTaQStCzJHBGbYYT+eF7NWZ5CpJdFb4BHZpZYzpI2q7VjTGR/&#10;UR9cioYvfqJbbH0v79N1zg+jAyNVLrUmzAMbVyD8xbdPnKCHnfpimTm/BpIgva83TAZvdxdbIFt/&#10;d1dLRVkn1RHrq3iER0f2jCNhf+/eHf25jQ3wJp6aKA422p3bt4/s4GG30L4WuEZ1nlIVkyqkv5vW&#10;nB9mcoSHeAhwEGaZ76F8VIYuPkpcqgNDCUftrYgKCL2xAJyvOAqglTzlNDsC43z+4hVwJLA9IQBL&#10;G3+ReWZHc2AHW6zjTIx2VieYm471wEOygrVnZ2f2dhALSdgvhqcwJ42bDMKldnPSmmTjImkPYhpZ&#10;pexsyzOCH3m8VxCfQsIGHZ8aV2IkowzQbwkY63yWBeUWd7k5Z9ewVDi48RNAdkMSp7eGRUFCcBCe&#10;KR6jrwTVxlWJ8Bxs1eJnE+Ocp2aEFoedEGkGB974hx9/fIQ/zcgz0Ux9Za1W3w42yiuZesw6axhT&#10;gJUoq+k4zSqd2xOjjDI9IFSYxRd0zJDBwapBayZfI29UEsYqpwh8vs+otB+dPj+7+ud/8fvHjx9J&#10;CYkdoHFGMIOSw0/nMH4Ey5XgM3aTSqAKp15EnXiFMkZlHo/68tyCbE48digyunb7I8m/snRr/cZn&#10;K9R0onAhqKM+OGDx4la+wYhz0mBPsG8sU8LnqdIfghOrnXvBUrFt5ZPn6mjemQNLuqHy7lAABheL&#10;QcYD0e5BGyGZhb8bXTPQkHbkFsrycymg+ohW49jwgLBVlh1SK1b2FpraWg2LhC8Ld+jRo8ePfvzp&#10;0aOfiFI5nqy4o0bCZoiDC0swZlxPTk4xLcdHxwgJP3z43dHhkfbWnn5qZ/EgJXIVeSqpkppVRzx3&#10;MphUOT9zNUYVeJ9yyeyaQvqFyHR3Tzl9LmmYf3355u3LH3/83evXL+BQ48iA7DFOmFviMhRMPl7g&#10;1FLNSZ4Bbx7t492793/BTgH5gBYn/5DFHIiIS2uFAr583NT60pgHxrPlvy6Ddas7uH8GnYQqm8Ha&#10;/NVVTJ8xdp6xvlY0FXaB7qUqRGLjrFLOI3xfHipCY3mHquZkLS5wcwNP9mOlE0TCN+lg8v4d8jmY&#10;Do0P2wfCQvaT2iRr8SnscLXVjBJQbMIwExfgJZbwkaIR6JQzdiVqTMMWrO7oKOJgEp9QrIJppwYP&#10;ehg/ZJb5IfUtj376+Q9/+BFOV425dDkUQF7bRNGarDYzRtyCHTMx8hWBXMXzlGZWFsrdwSuJVVgb&#10;iKXRGxbSIt/zN+4elYHPn78CqTk4PObGTk7uEGngxD35+RlrobSz6vPsM6KsLCegNnIrPuaTJ/bL&#10;ocfM4uNUSFv0ofYm7SBs8Dx1MmltO3G3b5/KnhCwu2a9CdzbHpqWie9Z4kwWp9KcQQHQ/d8Oe2oG&#10;jNuHDZE19r//B3+zYMYSAhzZ0ozxrGI78DqmqgS3Tupg4ovipFjybuX0BPVCyvIbVJWBlfgbV2Ey&#10;M1O4Ml6FbmNXieDloVg9j0moWW2sQrXo1O2reqQNxsUVcEC7E9McCWrsoC6hd43x9Z8i7bgvigKN&#10;NG6sLRVt47PKkdNNKUEi5MDYcEtYinKAZfsSQeeiubm6aNz2MJr4Kqsgu8zwxvIeUzRpMkmZ5WoG&#10;JVYNYkdlCjFIOsLJ9ejgmOheInwob2DioMGWI2uZSmoEQ3WYvNnWDp6uJEITbJK1yqr2FlboVBN5&#10;V9X38xGMq9SdknE6ZLKT9GC8+DeOgbGKQdH0uTWjzQPhjmierDU0oBJ+Q3o63lctsOQy6TOlsso/&#10;OVDnmCRy54n4RB6uoibVvV0SAjlV6SUMxQRMqp3tzXJUEq3aIQZ58vKsrAwNJsAsuVmyaYRaCM3A&#10;tW4NpUq12BJhkuOiDSbZZUjh4pR1To7ZL4NiiU/dT50uDa2FrcF9rIq2BwivwVtMwmGSXi7Egli1&#10;GktnE9xiK21OwtBOF5DRbE3eb2fCGyMEE5wcS7xCaaMYqM6/LC+DupDg0Is2guQNPsGFExBuZPJN&#10;Cm+0zvxQkTmPlZRh7TzAI4ymX1JwLEijWSRiprpjkXagZVkOd0JqsMjoa0Z0Y291a5HP6FKywZrm&#10;QzznAHsg5qqz92HONlMW9gd0HTKK5AGUm1AugQSF+5QPxpVxCXGIiWgasUeWwJsXLfax28hDFmJC&#10;uBkB4NBft0lpzKlRHpe1JImPNBky/wnZI6YN/x7NqwkymVPzfm38mTIRhIsLMkttoPH1zX6w9llp&#10;OmR1dR5HU5TRBOa2PWIqkWRDRKF0/PEU8yE1njxCVsWMjcBKqXkwM1PE2Qq/ifrIbZGm4BuzE+WW&#10;NaTlPH1qSOG4AtdSyxgibrhaIJXWhqmVL6sCbNG44qpGa9Evq8Xg2EARxEIybiuczBowXA1sPcNE&#10;kDA5ah6fw9LKH8T76w9TTkFGiua2DcXvuAFNUxynwssY3uI+sSsydLF3FgK45YgsH29StNi8ZuB2&#10;j/9Jl1YXpGHBcS/rOGlJk9UtZr7MwwjxqDkEIqmnHpy/SFBXf0XNbhRc0S7cPrtvRaGZ/EDUVrN8&#10;1aBRM+DkYuK4f5zG0kGm6TRi5X5HIdpniZ5e22zDHvagZ/bBIe1NOVkzcvaEYTsDB4W0Sm4GkSch&#10;w+4mgKHklXNan0YxcUwiiIm3MzKFfIJJvDIz/EC+imSjWvrUoRUwlX3Hy1K58LGH5ClwUhZ4RmxM&#10;nG0gSqqPeImbzyYePiqfBfJpgFHMw40GCtj6Gf5J1s3Uohjq4CNXV+ogxcTjKpwuvAuzxxY8O3vP&#10;KddwGWgxhkpaFZSmOojrKBOBGZ/yV56CORfaaJ+Kgq+jJAt+K3JW6/qsBwzPWxwQVo1bxBWmzoem&#10;/eMxnaOvKFNOjF9RADzZOUMoH+cgwVfV5lyeY1zZJ4Q0tGPcPb339urrrx8/e/niOfGOYRVLnZOF&#10;wpUN9N216ePj4F+xubkg1ci8LKaYgDIj240vf6LbzxlbUokAvHAgYsUkpAB+vsmbLugKhR70Ci5+&#10;3UJ095kdzJZQS4RtTxybwLjGSskKIw6iZz1PWoKsUnOJIvr0xdrAHA01dMZBzoJJSypz6P4nk5Zh&#10;Z0dU9yWazIOw6zEVlgGX6RevuX1KoT+QDWNlAtaSGxsxFbh5HorTfSFXhpbJXmSIur2hNBBRxbv9&#10;lvqe+qVQPLIlKLZtkNm2w9uGci/8PNG7d6xyVosdrrY2MURqBRbqxBHVWOEO0LYQ5eLdffD8bYJo&#10;su97+6wmQR4+kDwYTj5ES74BLgasACdHEIxvTk8Y+72D/V3gLXGPPfJGp6Jw11cry1+pMGPCzN8I&#10;/LtZUvsRzpM3GDtH5e72diVq/ohXcW4GIls2Kf4eEMwIDn6ccR5eeHapgJ9XK0kiAOy5zzbqKHE/&#10;euL0fgu00EsUxePkJflw4/27l+SHscRER3zzjP6XT55y1gInPX/+AkEmSH0mx6CHvXqjRn9N6jQX&#10;xTY5gun6eD5imTX8cTOpiUKGwQI5kGfewp3gtNZlmGbfNpbBPMeLkhvyR4VVlvfO1h4Sl2CJ5FL4&#10;BhzJXmTsZhAC1Qtt8MKVASJ4LDpxgfhgKOjXKevM3utQVS+Dy9fI/PCr0sLgViTcVKiTe0Z6GZ/f&#10;05/i6lsYBn5IbKOzZxtG+19z1rEg+ZSaaJjETmNASRuM2MnJiTu3YoR79+9F+XKQqcVjT7GoBFnq&#10;bqwnl15/yL+FLWax+hrYGsPIm6WJ/ZN/738Uqm6oxJqeOERnsUVgkROKTwvuTdSOSvnF6aFgsqpk&#10;uZoGGpdiDK4xjL0IObZlIGqtOvxCmhdkKnGUKR2uYL1T2S6tLsGKa8bHSdmIWdf0szFzo5XYT5DW&#10;HPGoQ1YEZJgRgcL3cm/+KDB+JJ6JNW2blZ6pREBV3k1oCIXHX7Sy4NoiE37Ou7hzSf8x/Dqu7O4n&#10;0Yjz0pBGVs+CZT6MkM4wOxzHiyg+Mf8+QZqOZu0CBM4V5FGiId9aoNpqQr1v6UbyjCNi6VDlUPKa&#10;gdvLaLk0xvNWzYNkvT0f3YHjVMjaLE7gG8yiZDPaQqWR6kAUJ/g1AVxIHhaOB+HVTMewCGYiFkS1&#10;ZqFV4THBOhvYif+3wgzYuHV+KwNS2QAJYEPhYjKlpVaDxEdPEZHBRKU7vJe74kk8xSv5xWSLlLe0&#10;5AtFby3sVZykQ9RE0IAo1vIW644nJ8HPUK3oK1B3PN2JefTpBeBNKphaAe5zBuuoEJu6XI3YQ45Z&#10;vIQUutRzs5LEEuRULhW3rWxJSk8WUmBSxkLeSZ65kVm2dNGKVJ9gCv1qwFChysSx45H4A/6ecIth&#10;53nHEeH1+b62lCKk0RszUi36AhO7MgjBtLlSXKKUo7CuXC2sJYwL2ySQSR4aCnyvX78buA3bqn2E&#10;wUKFYUV7U0HueJtUMfJMvnwCSw0KcOVUvzAFRiaRqvmgMUly4azzFodkGjnEfMIVXEYDclOOOV4V&#10;MVsWbHzSa3gQ5m62amklMwB8OUqlzrjJ6rw9p6qJ1RfPXbBHkzur4h++YfRQ4eNxOLYZXPNsBbXe&#10;pxcuFcy+UNvA+Us1gpwDJ72LkxGUb5k2RukpT8q5N3EhzC7FLX5JYgayGtPEKxb8uT6rBqzaxlJJ&#10;bQOxPdfjGGW2JGEPsRleTtSgyINuAXkOjHCZWJeffmF1Jt2zPhlJF2MgsW2ZjRWxYCwmI5r2URAS&#10;78IPrLJP9WT70iqJ4BOxQeJawpNMZ6+dxcuaViEJ90y3xYvDYuuNLZzmBA1O6QIfN+Cz/BZVQa2o&#10;UV1tEQTEYWPRkmiZAowWj90MlK2LCex67SgRsCjOaWe5cxhPmBPaXkeLvq5vRo6srHVaovbocI+X&#10;i3U1FtKYQ6ghrEgTvy1E0bJZl2IW2nWeWNlYEsvcSRyp+4mN7Z+YKxMdtrjRCDBy5fasVo5ny/14&#10;uhFOuFwddbfJNxKBgzeLzZOobsvTP1GrnqIRvb55zFAnt1dtHC3GFaYt09jxFzfXsHAI3q7TcoQ0&#10;+VZjMOaUaF8CnrLjGZCoFsou43nMPvVmgr1Ip+B6jh3WjJeft93jGWVUJJ3eVafhCOAA6PjeQHLt&#10;3RziU6o6YEHSgsQ5IRTyiDtFSE2YYZaGGuYqr2Zwt4EauVFuhuUnMtIW4N4XZPPZHo11G0vfiMif&#10;DIZ5OYVDLO5g2Zs240i9/rq6vn3r5M7Z15U/PEUE9SWrUnDH4VgDzr+1uUo9Oda8miKux8Om/pT0&#10;LPdleZlukj/XK0DR2TyGXhFeFCrtxCs+DryppU9cRaaTRbNsfIITRVnY+EUunmWFeUgDw2iyvxyX&#10;Kk1tAKFuiU1XTbTyyEiUsjgkdN20zwyrmsnhtrkg42hsZJN7JtTyG6HksNQsiuDvwAGlKLVZbGaW&#10;7ZQIdijriOsv4POsW3A/UQSDSmhBSRcpVdsWLrOLb56eUqNCKbKAmHmSqGLE1Grw0ssdlRp679hv&#10;kLEy2U6vecuSqYdBNNm22CTbUZWgp601LKjJkpzh7awHIGvkYw6OdmHS8LncA3lEEq0EucQ2h4d0&#10;nLx7BNfnYJfglyzs3bunBGVHh/snJ4fc1cnJEdl74FHwg/WtXVptQXBBWIkAER+cDUMHg3Is5Kvz&#10;h/RfBqTNfQUPjYbGb9uedqHAfoyXYvT4zYwHW7jI9Y098SWZj9caWqT3xajK0Q2hgA3gKay1G+1p&#10;rFxS03Xigp4ClI0+s7a9ZBopcXraEsmwBlQOefs270hGG58CmshlObM5ncn6ssOwDaKuX3HHwXkM&#10;UKGhxPtAyAERDuSQOcJEHjmjR1XcQxwkBSjzpi2kwb2nG88kf1jVJGRIeA8HhNGIZqYPoCeWe6NZ&#10;juOa3C5nnMw0nhgBRo9tIDNra93+3DjWgIeqcN/qU6/mgT45Ww+Cxcmen8A1k5SGibpGEop7w/0g&#10;h5Z7rPPM2SQS/VUNmHv37pZWx/aunp4eszVUCS7/SUjD1DLmOfwqQHD/43Vr4TnxvyXusZjDiucj&#10;SDuTpfkbzOXsH0w/FpnfcYtcSAUMjiKl1qWFdGJZLCUaETOES3NG2SeE4rY57UNHMme+zK2YW4Fp&#10;CoQzkrZ+S96hHIXih6klVXcvN0I/YJgDSu50Y/wzqS3k8KWcjffJW7iBcZ0nDJgzPpDRAzesyG4b&#10;GJpFakwhCMvzoBZweX6oaoQsoGXkI1kHfEg4YM1Q4ThifRZt4+y+zJRbG/BWbjHzKqF6e9uzVofA&#10;me0vEWtOMv7Wq6hmN6qDS0eaq6ew59l4hL5DHog/8eSLrMIA1sJbblVa6Up88NVITv30PLsuI1aG&#10;UWKyeUE+gNl/JiK6xSooTdKHyhSG0bo1LQ1xVF0mLdyK2+Dybij+yHoqZ6W3rX5lCvRzh9xxsZs+&#10;d608NARDYuE1uAucduO98ZVXYZ5nXLo+XaijZIuWepLpFgCw9iJY888oVfpnuBrTU8nJhf1XIRCX&#10;4t7G1ctvmJJFT5TexYY3pgrInFaJwHiaQH6CmqF8BLsfmkXBVEUeXT/YP4TBIblB80dMJR7kc+EG&#10;OZ4+HagKdhzyXFlvYxjrifonF2ccTEggmqMAEcpOIrJys5JjntfgPKWvaoqcwXQjRGNjIRnqtyO4&#10;zmwj5WXRlr2ynwmHQ9wD4xAQGlVi/UJY6T0ZZx5qlEnIrvAtsBCxit7H+cefn3DsgwqrtQ/Q8vat&#10;5BShhg0qSVb4yeNHj5/8/IQtAE3W3FFnAmPcopWvj0MyU8nIAMQa5XLAbG9DZRF/VazPCuDotvp2&#10;jD+L3ALTipF4ATfP6h1qykzNOG3MNpc14wMf4OsSpQJwriZszju13MfQBTsecyngTfPAKpr1Uw87&#10;/TxDceJqVQE0l3wKrzeu+PSJi+qw0srgwweWSVaFIN9Se2G59L6yWCIx+iULHXN/wJ1823ROiosZ&#10;hqqpPwmH3IxWkVxHBlOiF/dTp44YDWJ4IYU6ItCo5K9cUMIr62FgDmskKibOrXxfrtU14OuPkJAF&#10;8XKP5CtsIJc7qWZ+wr4GdTs8hFB0iNG/ffsEb6wcr1aC206tPt5iIqHhF7meHtWOmLeaFgKGgI+O&#10;aDrNzq11Ef74/BkOgH5hybEmWqONiUCoJnuLS7eO9+xJAU2cMbfsmwLZK4baxYypvFCgj0uZK+Mg&#10;Dyt24y8sj7V21AyUBHV4R02hsjtBHF/a/Yeb/FEIUZsp2CxfS26AxX9kX/ua9MUkOrg3A9GiUq7E&#10;87sJoYXs7032yYeindf1Z+6tDgESWnhefvLi5WvObztMbe2okxWlgNtkt2Icgb0XnStbfHml5Pc0&#10;lXzPrbIxqVIw6LixwmGBu5mWwxWjxD8LgRSEZOeyVbk27kLtI5Qa5wuTznYoxW1IQLQANcgyQuQH&#10;d3dPjo/VQ6OmFrE1BKHfvrFRzDWOFBGyEj68hn3ujqN7CZ1b4xN3jNTbZF3GI5elLAS7wdIaI8yt&#10;SnWr7oJ7QGoZZJ4L1rRkA9gEwhWPkJw3VFXbZVDLBMGGt76ArvrmFcty6CJxjE2vFbRf29uE6ulS&#10;TywczAg2jQXJdvAtdQL11Ej+ESP78tULy3u+fCIUwwcwl7cWBq/KJJWAtzb3Ty5vrD96Yf3Vt7DK&#10;CgFklW9t3dxes2cQNkIol2o3eYMjYinJRJ/BLAZmhIOJVu36Kd2eChM7u7dYAKZTNm7ub63uWDll&#10;PzH0ylmPeBPDmeRSpB5YuqWRM0VXQk5g8z8/fgzjTkkpSNQmtb5ynvIyJgtipAloX637lfo0rhgP&#10;aIgCc4zTAYBfKUgTJp6npnqCfRXFU9xvJHwMYwD+Hz/+CQeUMZTs4CmDw7PMnJDgYgATkVHPHa+N&#10;Q4bAg+MIjtyDByizI+WCDafECyzVonxwXV7PLAMlEMZA3WNdvX7zklOPUdzd27n34O69+3fhJSiK&#10;dkEFoGEegCTAPQEPRp2ghR1wCkv0iChqEyGMg0PvhGMQ94fw5s6dkz/5k++JZ46O9gldbt8+xmoB&#10;SHqT5GG20Ra35IJnN9S4sQ4bi0YV2NZNgjQOdAiZRPgw6FRnS1A0GaNgWW2FAIluhunQ4+MTjFv1&#10;BwKggfr2gXDqq/TLqTAQcvF7LqiLkH9l6DtKAHJWaYp4c43qEcwMi5MV6+8Ig0syCPnWUYlDD+BO&#10;dKx3aajtdFd7tBTPOF7n5rhb3juyxZzLFNdxt1MEOnxRYDeOYxzwHJlb7FwOfbxTtjx50MqszLfz&#10;BuwSoMbJCSN+jCnG2otUkcz56Fn/4w8/cZ2cTFug8oePq3TqfBwGsekAIP6MdeK04iPxIvgs3ZK1&#10;NY4YFh5jSMaG1QWhDrLinInDyeeJBNiCihhAeaorNzFWPLjYOnzgD/ROWK5SqU6yCzX/T0qwUrR5&#10;awdarIVzEYYZt2fPBCqwVIyWCclvqozV9ZlXDwfzPBK4b56CADzZPUFyyJf/X//X/1DmQF8FFc43&#10;X8xQHUjUVOUZcMhMRAan+TwdTYE0EaXifky2ZBzuoWNNPYAkoeTzJz0QbOxxNWDSBD/j1VlEgcRh&#10;WKz7ORPAh5SWQVORU0HfSzi8lL14i+QTgcpp3i3DO7YuH8fsErDqqK3gZsH8Ttm6AsfwYEEXD+PJ&#10;JiXrkNn1S4qvqTzBYhdQ2uFqfNZ+jgdmNCa+4gAw983HVTPDH+4rjuwal+bGTE43JnyQJ72xmSA0&#10;z83VJsZ10CxPEkkVQAVj/uiwl7iQtWkMWcTCiOgX3lQaXNJFqgxRCxdEJrYBI47DBGuc5bWHLhDn&#10;luK2khB0uYIc7OhTSRY2F4PODbCYpsCX5DIf1K16FMZlItTSdZhwd5BIoAJGMiogmdB33CTuQi6E&#10;UeUEcj4X+JO9iBTWxOP0kVW4WtAahynDQ9HWkOfiVwwvIUS1E3Bhp4Ms5B/DNt+4wACNkBilCpGd&#10;IdaJPTqn1UyxxHSOq8ZKeBUXH9cBPjP4hyuwRpMhLstsg+ExlteREKXftoJr8sbQf9EG7hrgyiKu&#10;stdFdORMzG5zfY5/rmZzRvpPL93AromgpKlSl3FxryEY8ESv6MyAd7tgHeimCzJVtcncMTV8PhTq&#10;f00pmd4CZxfEJ/fv3udTJv6hgJvnElIq+eAo+WguP0bJxm15qdyqxbsrN9++PXvy+BmgDnfJx714&#10;/pzj0PKPvT1juXABphXsNvQ1g7AQKpAPA6RlyX8lEye3bxue9QiC9UmBQ/GyrZv5DfXUapzzccYK&#10;I8qYYL8qGxCF0CmsvziXZPE8uP+Ac4ip0svRpTZ1wDQJQp+fWwxAO+d6y9ogwtYxtH6yLRKfpUqH&#10;+Xqqk409CI5iyJQ8rKNokGdcU75SDnz0009MtbqZm5ssS/vYGobpOmTKzMoO9SDwQUxHrEsy7SaZ&#10;rqdPn2M8ifw5fHHcW7SLTp2sf0wKw2VSd8JTsD1j8vRC1NG3Roun44LB5OauMReJsXpCMCD2eCH3&#10;VQfbDmOtv1D9pd0knj97CVh8sHtMRfrHKyrm14Gx37x5xQQSrtd68pLAlYgyMZzPwwvVu9ol+Fzh&#10;+FZ798MHbkC+ivC8hF7WNTOhXW+42Pjg84Ea0FEsV8ht4qy1cs/Gdktg+ZD1MWVgYzs86GS12ONt&#10;Q3F6pr4w2OR8hX+aRy5TEkyHAFM/nb24jn2cOeCrIWTAQ2d0/hQ+qgkvl2XGuRkGH3+6Ikk1jhnM&#10;aZBVuIQXrmoWb6kBDrg15z3g1Bk7kO05mrnywYyLv1iIgveTiF+6gjYnwObmu3ymzQvAJ/uIHsc8&#10;SMIJsPlNVsyQgtKYUi6VNzm9jl7rv3lS7hxWG2cE94axTX4Dn1hFJgIK8h4MET4NrgiAjtXVX77A&#10;J+Iitsi6JM+mWWYNsGs6lNyjAC7cGN/wiUwilCpGejIkncPkEjeMWauKHCRJvZ/Ly9HdKvmP2Awn&#10;EZJHyqAzLHKDCKgKjTiK8XP4JC4+8mXUhDBW3D9HEgcKt8SWZYVjRrh6qgOfcXqYHXbEpNZZKLP7&#10;gixMSozCBJtJlEQygjkKThwHZCTsOCC+3uAzcLzg0Ln7sc5frEyATHaJw/b5y6t3l8urO/vf/eW/&#10;eHH+//zP/8V/+y/+nMZDQ2CXILT06f7x5vHODSQnzWFR7fBp6fXbC2j/Q95GdxuZATLWuMtsLILf&#10;JTC66yWU6RDdpbYLswbayTAf3rw+Wv1yuAX8s0uaRtGoy3PyIniQYDhAosh6kRx4/uw5SBEmggXD&#10;WoIFNDAQe0SKtWV7b/UedAKHYq+iKctSC1m7CPu+qwOhtQVUrz/16MG43CUI1ODSpH1KPKyWoePm&#10;Bep+sSy4Dv8J3rkkXmVImRFsGjPILFjQuLpGmB1TdIkzehpLBKDYFIh9hKtGsP3uPYVnn22Soe5R&#10;rMMEjFgPnEeoTmPoYnqayouOI1+7TJuPaG/7ZcAv7sd39mPPEdbiQCqhGx4K3B6rzhGJBhseqsMA&#10;KPH8Od72yvr26d7R97/7/c+ADRiaeyenV2cfYQJiz2xRax9x8gXUxK7tbO7C1WCCoIGQVgIAgf6E&#10;XAcfzsoD4GM0OJI0yOEaNj4jn+YhazEAg1lXR5ueYYsghFk6fkOq5/Tb2ds93N+lBRkUO9oeXrmo&#10;LjGJlEgQiXHOfiFD/N3DvZurlwTNHORRqbUY4QV+rnirhFhLKJW9fv0mzRtTInzEUKA9YryZfOEU&#10;ShQQW14iSK61FHi0PtgiHl9erhOL3g4PQZs0Bn/6BGAVBwCllIXxNA0YA6cGbtcvXjxnNlkmvB69&#10;KDbOeO+DVTGn/JPz14ZR6xsEPnzuZBiK38RW+JujPP6F9igwjjsROsGr0AbVRwR9GrohcvbYsEtR&#10;zTPYE9wbi5adTomk6N7XL6zM+/fv/fa3v2GwWTKEwfRa5E6ES/bAZd6TMOSM5qya0CvAHzKbHARu&#10;Q2gi2hHmkY3G/OrPwzD63/zbf6kVacm1YhEdaYLx2FMyqQZzJpvG7ozzxFBydjCCfCMvnExF28/3&#10;ToLNF8i88jV9cnJLVncUipj/GggqxL+0ceLRcwHup3zLwuOXMxbZtD7cHUVwkYOe+BRzAsGsshED&#10;/KKcGSTJqlIwBLwfU4tjD6WK7Yr51mcFZiCcsefMJv3RlDkkeklOGQhHlV7emykaCtMCLBzE3fN6&#10;MHhXmahCMg6iUONe8/pSB1bgBFcrw6du3WT9PJ4iLCl35pNOcbFOcE3u0htIDFpBAoocxKHjuYAT&#10;jzyXhKs5iSXARLjPtCeVJrrD9zTeslkPF5dJFXvGz4rfPJw3UXbpkos4drFUtY+KexRxaXmcr+iA&#10;wl1TCqW+uEmY0A76Z3s6at0KC4pinZbJQUnN7+fmzspnmWMpCPQ2XDB+mCppCY9gZWTwV+Zrargm&#10;PGM9DV+j5ehGu/rdWx0JGs0ZW344IzPFTgvbm0aZgWiVTrzPrKv1FdJkuzOL0qTBmDNU6E8JdyCr&#10;qhd4lBEeobQOMj0ZD/is9UnnbjnReSsPy+OT1lgCXsIfwDvit+YS4E53d9zwyBmla+1WHNUg1g/j&#10;ZPDqnpCuVuOUwEVTvc5OvXu/QPrnLZMH4AKZEH2yieWoR/yj3gBunZ8po55WeqazuRNYlzCYfH44&#10;ddURqf2+uc24L5KdrZBm1iRk+0tD0jC72pkgtqFNVDLBszV4yyiS5U361/CCpFN+spxM9hrM5thQ&#10;7ouJ5KF4rfKWLXbyBHWGAZPwLEWTj74QgBrlMc4e3s/mHTrBcGK94WhLXGcAggnwegF85UlparL0&#10;YWvgUIGDC6/8hjlL7lZFUWvlVRAeAtcs2Sph2DXeNlcYdZEu63bzBoaX2RInpON73uS5WBEtHzdS&#10;K8lwwSUQOC+g2sGy8yY+FGy1892vqFmjI++PEj4xfzKbR0MNg/mLIAtUWdxraO5EMb5lOI/dOONW&#10;Kt2+KFo0wVp/Ya59HKZKIllwIO0MRWVNLinWZ0lRKOnuoBnPGcy8aheG3M5ybcFSTtgYvQpXRMfG&#10;XASLwvz2wsPxmIJAHO4yMR1Glv0kbKCdGXKyXSBLXVqkBCamddX4VRUmgXvMmIkRHlm1FVWSF81J&#10;mlUnhSCt6XYkJZ6Jv35bAGZvqqu8UBqeKJtjf/RBGH5VSSQBOvPcYvWD5nVsgCOFm00Oe94srN4/&#10;SWCh3BXm3YfRRM84+SwjJVo2dyHtakuLRGJ0Q+WvwsnZBlOYZB1zkGScvClWjhFUioLYTMuePRRX&#10;awkMTpG6THWbwrbVybDAWfCEjk30AuqSNFFWoV4xFrmxoFjDmr5WwiR1pb5Y7qhRMngTqDK8n6je&#10;SGnaO4lwVzihygVzn7Y7UXV8Lb6fRBwTzat7RktBmJ2WwYKrzKplOYja8BSKg5uf6ViRW87HWZaC&#10;zYAvfXZuohbKEa8BhvsIrrS+c3Tn0ct3/+3vH9E7UrKWfcRTlNrauLW+srHyJR1k6Dfk2OWqySuO&#10;NowLIUUwgI4D2Z8royWGX9r8Jg8ij0kg6uora0M4g10mB6nNabVkC9JjnXEDVCIhpqZwDGTe6ZKg&#10;ZXs9eaayiJExx5IcrVoOEWEGlHQPeRJJixp7mCuhc2GKZpi7QgnGHtw568GnQHjw47kxfH08WXOy&#10;LeQLgCO7a+SSKBeDFy4YwTPAfqJ5Uq29lQaaw5rb5v5fvEQ98pNeZvgXbgVyEie3j09vH5/cBpQ/&#10;JmOMsB/TURc6dJktvKFwo1BnHYoglWikaJgyGG5sl5Gb5YOGzietK/XUyYXrN2h7pXvgyMYTMTWM&#10;S0rBDncNUwaPZmNzb2cX/N5gGLuFxwYgL1eJg7KoxalbEvurXRgABFmmam1yzEx3sJNr0Mw9sOwY&#10;bL2OBSxQZ6LgFWbApNnoi47bAENe19cEtUk8AxI12kzzul0YT40K1yyNxkZjXjBBJquN/zpYI3LL&#10;sp5GZ/ZsKVPOH2bEIhlTsJ7vw/gyjeywxdVfWye8lHCR3GhQkdQdJkssIOfHHjsOr/6zeQl9J2PM&#10;yXPzT1pjtbpS1670wINjRcWXQYEFasXxRYFKK6nGyWJWly9kGUvSZ5ksYHhxoQOzzBDq0fU0HEBS&#10;e9bX6AqNg81GUkaBcPoKmE8RJmJjHfU8Q0ANFgF3BRdxOHvB9zefPX3C/BDwsEjM+G2sk2jkVmVH&#10;8+I9Wv3C9bClr1VGFlak6HPFLSmImtsgBY7dAZqp/OaENHmuFjPgFrQ+HPLOCd33qnIFgwtadBf4&#10;FfEcy2iafPEabpf9PijXOL6yxXJW+J5d5LbsKF0ct0zTbOtY2vKbv9V1TaFFcnsptMRVd4tSyWRv&#10;Wt+kzz1pJTrYJPXr2g0KxaeK4uL6ImCx2/eeUvdAJ8qn6A9JdoLoGXXE00tU8oK9RAacHYswjp1u&#10;OcfY5VUmeNtmh4rcwAoiT0/iEjqjZ7yjF1lTUpxVnrmqCTIY3lT4lS01QUkQXAJ0fEv/yRES5ZGz&#10;X2ataCjI+k1WCUx9gyidKvAHNQGH2G+yALs01Od8F0HGgYSjj9tCnm8ALNn4bfZlbtQPU6pOZ4Wf&#10;SbFHaAtvLkni8YjGhzZs6pTmV+Hui8oZkUk9bDOJge7iK5MuD/qJ9mclz6KRLZtq7FmQucmuQj7n&#10;DivqbWiGBEuqf73g7SkpWbs87lHotqtx8X2RVfilNaxFNGYY5jvB4aVlIKehzjMXeNKpokmeGeLT&#10;WDY9AxV+LHXNIRXqCOdVxBxV0zrpSZjkqODMwn1NDQ7HmhPhEzEvvpw+3k2OJQjunMMb9GrC1HAZ&#10;Vm1pJLiXLHiNQPlu5pKwWQWfOHKqIk6Iwj3j8nrmqZCDmyIeXLNEefzVkqklYgr7W22VNcraL5Me&#10;jDaTkoys42Cw4Q81cy7R1VWf4/ySSs7Li8sN1xG3yuFnJKNBJPDQy/TPVK5PlhWzgvn1KAuDsCiQ&#10;bXgBuUv2CD/XDfIOawmVG1uQLMI0/h0zzwIX4LlJn6+XONDYeW5PlFu2mMkKxn8K5QM3pnTb5h4h&#10;BS5UZnBccmYN4yaTXadW58z5DnX8IyGTeS/EVSq6flnTN+SPPez1z9gdDA2fyZgblijjy52Qy/KG&#10;WVhuFv3yoS2Rg5XXysBOKUtr2fSjHJXS1wyogN+nS9xG1g8fPY4pq4rfQrQAxML4+HSeFoCCaqhM&#10;WpjljbkvPUWtp4iSwES+uLFfVUNpQ1suHPZkR3m72n94S36GkAaHG4dDX3OmH4jBs9yDsMOVjWM/&#10;Cs6CulKUkGTE4vzARBqKL3uTmUJPGRsy9kVJZViIRkQcnIlPJQbgaawZs+wkM2IQlSm2aratPe2t&#10;dAKMZjMREVmFF6RHB2bxYkauWgjTepEfhkRqKOtGLqTne7cPcrobJL2VVxmnoaDUeLSUmqXPg4Jp&#10;P2FaZxnGE8USho8o9ji6M92UZl9tWVp9bzZ6N8jOscakBYi5aPm4Z4McK5HsN4VVJEBaI99VweZI&#10;MroMWPl2iI9uwIcOXsiiYjWJ641OvRNXsZYEd22yqATpDshse0hLmzBsZCLZ0jL1FrQuuY6LRF/g&#10;0TDgx4rGxISMZfMDVo6pGQmrNPB2xU7KcXI1eCSef7EAmJSRp/M+19YBUEexINPZ8jHFbaQURVwR&#10;C3GEJPLZNOy2sojoChAXKTvObcyqMM98Ib0t+qixsfnJ4BfPl8rnTDZit4s5J99fkYKRaDWAnuPw&#10;2bg+Ox+WQB3RyavgXVxDEkdqfuvw9A/PXv/LP/xMvQJ+JB/KMLI28Ku3126sLQPWo2FlggiBesO0&#10;m9gxznf9+28rE/No4INTGjwqhxoPgkhkgvGtG19Xv1xxDpF3wbEGijbBfvbBLuwfyDkI+aEn1vrX&#10;LjN0i70RDZrg0TjTtsXser94as41UihA4EwrXTZVU9izCn/Q0gHawn89DcPaEidG/yOGLZeFaJpr&#10;PSRK0oPGkwx8A24lGPq5jLh8dbRoVK3Uq+PZiVs4zuxQOZVhOrtuZDwrXFK87offfaeJpjPmzvaD&#10;7++f3j45ODqAb4bAA1uDXSB5/woiE+RMVXzYFLWR0TixX2uwDJGVIfXs527ZaR1DrGKcKLsq8/P4&#10;2m4bXseqyRiovWXmii4aqqTA8WNVA9Ptr2/tARpi+7D7OoIAZ8qtrOguDNCgPKysRCsrwsGr9DNK&#10;EdnORnPt3EBrmDF6eomdHQzLrHPup1JSS1kWEGqZHJV4Gui6TxUDQ3ZSZJW5wDS5HcZKc2LAAwW7&#10;FtciS6WCiG6DaqtFVuVUTWirE52nLfbulJHVRC5ClWBsiNChAaA+2Eva97orxVInn8/JTkgjkWcT&#10;eetDSTcBmvwKE+pl3UpWYYh+1sseX4KvUcBSNZd2urd2yITYDiRVsRQ7fEpjb6meX5RK14yrAcPk&#10;7h3sVgLHmH+BRBObMU7+N1YYBxbXR5Hy7t07fLQtxa0QkV6EUdKxRB/yw3s+A5lymcyV5mKLsFRj&#10;5Vg2RLMkACmkKVgCZIR2u2dfY1AhpUlUjJxi+Jq/6SWqILe0TKHmOG9EgDwjtBRCGpPV//H/7FdM&#10;umR9SpcCb1ju8v5xRLYkRYjh4QQlG1D1i0uVNcMOLw3q0cHo4RBEMzWhzPkn3mYfsW3PzgtEY2X6&#10;BkWoQrMo1wu5tzezRX5+mbVK8lzUiqtZMA2iOT1nhI1PwQ1OTiJH2dYmEo6kiEriKGqXaq/prIyu&#10;NJ4+eefuwLf6IuZzDFOII0WhiDUZSl7Me9Eo56mH+FveTXpEvrJ4GN+YMorNwqcMN2Y2iR5WOye+&#10;gVVf9QsydNGmaunk4A5+ycsx34MvDsBj8qFwKMfRYRmCU6tc/SU93V5vaaC+L8KRFi1gVLyTtFxn&#10;tTE7g9uNc4x9ZuTgAJOfzf0lD0u8R721ZWR8I1ogt9gx5gZxlHFYwf5GPpxVNZctWLCXAjt5vJky&#10;IYKRfDRvngRrWJHPa4zapPZCcUE1s9/I/JY+N7rlk27I+XJxLEgvWHOJHPrdYv9GcI1PetL2g0fB&#10;1lRWpl0RSTdzC5XbIyfLCQQXPElBz2kTKFEdmNnQUMFjZp+R5XtwNIU1os9So6uLJAgBfMjCJvzY&#10;AIG4e+8ulR5osiApe+fubU5ciNR/5S//Ffa5Xd4PD7/77vvT01NeMFWb/AQWjTBd+yjfcuWWcbXx&#10;P2YouIVeq6Mf7fnEWabQbQuMu2N/lhXxDF4QbzzLbIiRhLSttUpASbez8kpRJFIcugdDj4QF4Ya1&#10;iuydu9v45jPZR/mSOSusDBxf3mYpC9LDeGol48fnwHzrM7Zn3dRNg4eEEhq21Xa4oiMOkExEgW8E&#10;aUQTBmtFeEn/m8nHHR9vhqsxLspPhdlwyXYf/L0V8siECnfv3nVhS7iSKcQOcrS2tng0LsKKOj46&#10;ZBILdQ25WZHjTwt7F1jMVuKYj8P2xpxtshMRWdVdJCKy7mN9jVMHmkFpE0tLGTg8dpNouYBMvZyQ&#10;pNjxjfIp3bxaubQTxHpuWODIg8gvwHn9cg2ypmxyDaS5jWSI2OCG5dqcvH8OG8SF2QnYT0g1kuhU&#10;lP5Asp4PKphcVH2UEsFXNnpwrOrNMpkiWS45rywfX0C/LFssC/Rwq9oaeX2e7DxCfUWManAQcaJ4&#10;tFGe4P+EfNyMsZ9y1QAEyI7bGoFH4J5n6PhQXsZmwf5MrqygayEZwliNSZxIu8omiEm2JLJ4/cNZ&#10;PQBwzhRRwBQwLJx/tdpQkIMh0rnDhV3fYOyxD7Cu2Qi4BUZ9pBd2bJfB43guVGloBH51pZBdFf+c&#10;cFK5OtELzgVWeJZHP/4464G75X5YuexorOLkGQrzFLCyBXUIJQ86pXc8dQGY8TNuEI/AlbnFCVEY&#10;FN7LXvFQQzaaUFN4GzGid8w+O9nCwnP4C5YaMumsDeyRmSJxqx3DyEKu58+f6e+HqbP4xaQuL1He&#10;zbqa0RhaP5sXilqV+XAjLdHnGZk+AmBoJGx8iy6WviIcBKg7wRs32QyiB6P0SyOmfJa53Nov4lgv&#10;dl98afx4nG+eERdqyLQwzYaTk5tlYlyxvm4h07TD+ZteBabDJS3wZ2dAg/DgiUs6R/32N7+F/Dyr&#10;cfAs6/9YgXt7LDMjz2udPwsLTct4dILwQDHdvrWNT2O3ysuP7HcsKvpSzDVrCNl5RZt2j37788vf&#10;Pn4+A8764cBiMK/OP1AAQ1n/OfJconskaG4qArNK2y6rodq5etnsEnjIHFnc/lQg4Igx6vuHB4RP&#10;WJi7h7e+u3O0tiLdi3KlJ89+zkv3frmSyam0f9Bi5jg4OIRTV69hXcNNnpGJZh6tracjhZRsuI4x&#10;EOL8AEjPH4w8jhNrHiOJHaBSnvOC46PAmN4puJ7i9/AD5vzl3rgycmS88vtffMc+4iRiZ82qZjHb&#10;g2uTti0IlL+jJKm+FCZYOJlxVYjDudu/9bf++l/9a3/5z/7sV1zhV7/65Xe/ePiLX/7i++8fPvz+&#10;ARe8/+DeL//kF1SVsm1J6IvLqMcBhOI1c5yYN5sRxKDzU8okS+62Qq1ub0wK5yyrXNq62uKGjGx/&#10;E3eKbuve2MSstEWiFOpAlrlADg5Ly6l8a3P74O07+WBTvLh/a49zVHlPXPbCSDJFWJ5Y/LYu5IbZ&#10;/7hdHK84ANxlmCBFd3g4vPGaNTnel9yBuk0MKUbOcEnRKj1IzpguY39hRiTd2MJF3JCboJjWQxa9&#10;U0JoFWv0J4md1WOjx477Vdo8pC9kzYhNgRERCeCLT3j1yj6YvAbTaAsRmJpkIGs0N9ji+NKRq98b&#10;0indvz8nl2i8OKOZcOKEBw8e4O0waJgInHil1WrmgTlREpGcRKKavD0gQ46Sfgq5D/4ZNQnnGbvw&#10;8OGD23dQnTs6vU1VGIe7Jz4vw6/mvXzDPUxqV+aFKnCIWqEr/Ya1ijDd6ekJA8zffKnIn3A5JrdR&#10;UlIrZGQj63T83XcPSyCfYZ1Yvdgu3eMNpKKhjiM0j+tEnsc8NQe0+nuh3hgMBhAvBbbekydPf378&#10;8yRIGQqxpFxfPuWnxz+x2MSomNnPn1A8+7tlxqw/43/cE3Ppuqy+lj0MC7PpX7Tozu4P3r1BfMYi&#10;EWAtEZZ7arrAbahra85k2BR8I1nFXoSuBm593CzOdRa9aHE9llggLNFcZNhW1jXysjwDhYnYGHxE&#10;x7rnjZ8SUDqYkCSlUDl+rqiTKKz6jNzJFO3wUPI4o0L9MbwxUR7iZ7vGobyTo6yi238VimD3K/8Y&#10;6sTQzBbsB25jenH4Wwd7gbhIbaTU8ZzS5+lirqvqqZ/gkooLLJEYsSxNfuvOoDiP0yszMKlhV204&#10;qKxQ0pCvqPxW/I/91j8RoYdqSS8XnTBhGNu0WyPFUADM/PjDD6iYv3z57tWr92TI6QlGGcCzpy9+&#10;97sfnv5Moc0r+FFvaFnx1sJxlBLge0OgAhp5+RK+/iteyTesKowyLhfGhUevOmZKU0CUB1pw1nXN&#10;87AdyRR+hglWsn74XQrBhfSah5/YFWddDIVK68XPF1SHWTOu3Pi+vJ1/1EZD/gZHIE/KqHo6xl+f&#10;uJrfaVkD5LBGbH7WdCFhKgK4fVWDeqf66hKHJOUK05YdWAd6wSTCa1KhpRbqHDMHQFYs2B4E2we6&#10;gI1jqSfD74W0hlhUO2eyYC8J2KbLOEc42J6teEZQWoWcCPryCkCevgVz2G/M2bDOZusxye0OGSb1&#10;frb+1F21YI27DBVmKEk4pGregl3zXMcl9MRVXYonn5oYMCeAVJKX0sLwzJBHJGz4ZOGKiQ4Zp2hM&#10;2yNysSXpmloXAoGcb5E1A1nSnALfPek6CSVnCvkykyg+3XnFgChw900UqQJ3AnKL8nHlGQusJAeM&#10;jD6Qs9LuUzqvTlqSx1OqzvrRyK0jfUuHO5V/6zF/VfKMx6X/BGXQeM9q0Mne1k9iOoSo1fKCY4aV&#10;txEV8pqXI1LEVO6hx7Nnvz8Fi6vfrdceoLiFvDwT807SNEdQz9/lB++Ihlq2BhZwlUyyuc79M9ex&#10;d8hSqhfkoF1bBQ4WO3x0fqLmVbh4mgQSZfXnKuIvF/9JYvTHj/iZ0+OSzTE1hAIB1Xmbvlih++Qb&#10;pjJcfqoRSAuLctnCBa8OBM6GXayliKxKCHLLuqRDV+PP0Ab0dNGBVTVBdlnHjMQDbgxrNN3HmVlB&#10;eovdrcRwWVpbt6DwTS4Xd9Beq+XaOT7stFtdDVeewL1aysuash+ccP4lD82imqCOvzk1mGfuh9jg&#10;ydMnGDctf2groyf/My3vmQiGYvJjSldVRMdoSLeoo+4cWNwwdjXaLbmU9cpmzJyIZ6downRMWkCI&#10;4datfeRmt2F4WjdFbtGdIgqr3wDcgEkhwV/9rjJidU50ebM4xWZev45/b86Hc5/TjRUeVOkIj1q/&#10;RecbaD0dsLA9ciT6kvKy7IGjDbeWoSO6nLKKMlIGySKj8PE+XnDlFOmk3oHlcdrWl3OZIcX3ZYj4&#10;UJ6IXczRUNrQoMLixpoh8koOiOGAMeMssxQCVOjhzlN7kecj6LW5TfoUz0NUiAPIeFJOrQKSEnQ/&#10;YrUJM5SisTW7xGP72kCIuLVNuRHWyZbh8QxZOcAWt9HlRZR37xYfwueKHJXwcYWs6EQ64Nh/a3hk&#10;ZPETRnVyVsbSKneZ6+Ah9Sg+XYIf07p0ZXWTjn+rtw6evj3/zU9Ehc8wQDRXcZpurr5//WJj5fOd&#10;g51f/uI7PIwH9+7t7h/SLQOeuCgbVi+CbscKq4y3UvMtEYP1c3J0jCwy7hRFGshwne5vLl1/oMUN&#10;y7WNv3f/wW30iBnV0zu37+AIHh3hIHIWwEQGW2ATYXOklu7tslxZS3JGoja0uvC8L+WXEmPs3goC&#10;F0rXRzKqlZYpyEtfSfNCHyiYxrNJeuTLm3Tbgckx5BKtOcIkl93grMG/TDp5CyiSISJXsRYXGK46&#10;pxio79ExaZtb1OvfvX/64OHdh9/du3vvlDCK1wCFnV+8528OMnBt0pI8RV0cYF/rf7CuuD3WpMvP&#10;ii/tQxCrhAj/mNFjiWGiOdfUyilcmZbUpkyHgCmnY+Sm7Nizram3Qpc2VkQdpiv5g68rbF1bamh+&#10;nI385sM5KrimM0wJfbwkLYjYmV2DgoPJsa2alyaRtuDAs+vGweXsG+dhqOlTyMRI8lGysiNccbqU&#10;hLTZ8YsXL1uQdiQr46jiM1eQ818Jt2ktqTSi45Zqe4KLGrNBOJ7B9zAhHD68F6gEr0/U3s3BhiB1&#10;yITboAe7hTdCIDs94gVNSWWsrXOKkX6xoslGWARoYp3C8VXGFx/as2G4VRx6nCaKgrx765C6r1WI&#10;1T+nUJD+45XK8FCEOtzeq9cvsausk4y3+ZOI9MgedLZuYJ/REiAdpEh3yYw14pMhpw1XzVBZIrnq&#10;ByNBzBuJ4XVfpZyYfOYby7JtS4VBl4pmPTz1wOagbEfL35gsqI9CPBvCytgZzjucEWwN+ZnDw33W&#10;kghFjbzZNXZpIyefPwOarOrMmfXV9+49EJhYocfrIUceiyyRqkuEKICMrbhGBuOf/MN/09U3vJ1W&#10;oW5aer4dvZrUaNnCdUNHcd3K7hW0i1hl1BvqLH93Kun5iYYpyrt7G23/GPYYLDm5dexmdCQV2C66&#10;6Dn8b9gEng0ldfjMEFYZL6VfSwUYSNcra+Ef6Ozp1gRwcSfjE9fnpBoYeSOJljqRRsPCAy0Fvtin&#10;UdE4V6oLj9Zv1OQOts2w51gBiQNSKiDGuY4aM6wvw0p59+7ly1fGiDFkWHNCldPWyHDFWj0JHjno&#10;id6ohcB7p2RKAqKwBwpC+jMD6FpSYzLvE/g34Sw2LHgeTo7tRewJyN8VjfBQhoI1HWPVCZkD7ymE&#10;KreLqeBsSq6XXYgxQ/8XW8VEK0yOFwGZiqPcojdoy5/tzWRVv7cgUieDli0W/Uv82qp64zrrf6w+&#10;M2PufEU5b7qdBt0Ox9yNMHGLYcWchCbQNJGjjDH85m85Af9b3imWXZi0ITjq9KnLtr0lXivTplj2&#10;IofAZ7V0XDPcHqYEzI9Fz3bkNAWr5r+T+BZcEWgjJLBziCQTU/w6iHJL5O1XV7YpN9SH21CXBttq&#10;qp2iQJ+eO/mEHcDdkgp8iTvObVh0gdXAdHB95hYRsl7vjfca2TL5ZBZIsBZYRlMww01LyPFLYe6a&#10;RUpnYMVKvHG9TL2PFlZG8eQcK4ZpreolMLMFGMbsbtq0mMscmrEZvIf1HKpllKnb/K0fDntg6Np8&#10;GYe79c1cTG4659JEMPAcF6/6xVVtJUOl1SECrgkBBWhXl5S0ivLGkjLxaLxRWyECaNxnFcBG/1B0&#10;U3ELq2jK6siFpYI84D8mkkpEPs6Cc8VoyFTgt1qhHH9+yw6SZhmkwuIb+ihwFKywzjlJoniKVWWY&#10;b7EvswCh9wN6BaSDSRgTqEEAzg8XwCfmg6tA8DAH65rcI3fL2kgpwak3k7HCglk/OkY6b1OZtTxy&#10;qWV8hkskEo55Cd1u4/A+zAZQCyaJZbtVIwBJKH4wNkeKvA2aYPl7PyABI4ZbukOeF7anynDJ4lxS&#10;g9UocJEss004CM+YLA4PXxZqIyRMuixPmqfDYiX6ZOaBESPeS5PNMnQ5wKFXpRMFMLlU9WC6CIPu&#10;M+mTI21hKXwS5QaXb7t9OnXzSbRXO8ktDZTI/UbYM9AaynhUBAW1OO3GyRjEp9ybFCxnrS/u1o1j&#10;Xl2bM0LZQVpG3X1S7X1d4ws1JPO6efxTKI+1wnxZLVMhkK9PeJpbqTgE1q72bZTEUVniI6bcac4m&#10;Xs/N10jRB6so0pscviK7wdIsv5RFKS+tAKYbq5it8kGbpEjt81g03pv409hnkUeSdBCZUK2L1o8n&#10;JqPEjdXYWiwM60TOyuua1rOqp1vSkzZjMHGIbXBx7jUxIl8dcAX+GGGmwPXNGd0kqvNJxDZExywW&#10;qIcDz2ZjhPXjPtrWkNnO2V2vXYa+qzTLQrKBPCcx+y3tWY+pKl3nzIr+p3/ZcZ+DTIz96Vp3DRWs&#10;9ix5VFADHFuWBumJ1fWttY3tpfVbf3j+mpCGqLLyLdt8eTKefzjYWj3ZA2lVU4ugD5f4+eu3ni51&#10;yegGNI58YGxhmOQ49z4kq9U+v1j+leV7D+48vL2/dfMzRSLIOp/eOf3+Fw8fPrxPmCYdy7gFSpYk&#10;iOpuqEr/hKHQRIQRIHa28P5rP+2SUQmVR3AVz6p2nddeSQv8rQCF3csgWlBKMxZDF5xFz4WI7ZVD&#10;LH/d2SXGU4q6AgnOfdBA1oION53Z0Q3DaWdnQEc6OqY/r4caP9wHbYdDBPFlHRoFgz8liud4alhC&#10;HoEfivE1F66iekgwBT6U9AiNlZFm3wzym/67vaE42idcZ83xoDXTkqzrOu+sLf5xdvm3YluIqlFT&#10;fi5THXcUrwZ+sNWztq4mPXKGqN365h4CznYv6ySDLC1EoK28YSNP/UKL0oYYFl1jqlA87HDoMYDe&#10;XMJCfHQ22JJC6cdOhye+sbRadvYIHndijku9x4KgwEE5sQXDlg/xX/xyvCPiL145ZHue/mAfOAnZ&#10;bAp+1BoekJehrGEdACLgNZ46WBgHkCtGsfJ0FEdNkR3HeWozImkyC4x4EHwJAmIobkm9wepL45kb&#10;NvB07LXerp+HtTIXKihzRb5ulEuYiJLVte4oQBX1bYHxK6Id+5VPD7QGa6pIWplOiBhla1LedQc6&#10;0TUfav0bh6DetbXfcw+8xdmy/S6yCnSpAnCxqZEpx/V1JPS4MadJV226qNHg+APxjKGIDYVfRh3U&#10;05OgK7tYd84WtFj15RWqM2BuRli29oaTheuIdFPNqGvHM9iiYOUf/3t/V2draicrodY45ZvqIIzT&#10;L/40/B+VXqWTX16ZUM775HYHt5P+YT5O6ZgKi21LIiSf9pSgaAHEXNZpL0jAkk7ZiX58hX2u/waY&#10;L+NCO5EJreXsjmaAxnYyTcIJQ3yKbuFhtugzJVRA6qXQxlgME8Yd4d+CPuD/8weGMPvXKs2blOvh&#10;d1MyZOqz5nKafRzL8UL5/LxDPU6WNUuN/SMpIs6u4kuvX5FNY/KGRKf6uIUXticDUUbrkNfwbWeJ&#10;uG5sBZEw+dMegQt95VDYOjjKKteR5wFdLogbWmIkgzOsV/LueLeMUlijtQx/xOlZEAGcVjyzegiY&#10;wSgJNKbd1dAoiDg4C0Qk13hSwI1LvoeIQdkI9hE5KF7Job8Pq3bPTtWFlwIDepDmWTz4hx034Sgj&#10;5YxjaMtIuPsiosYz0QDN0RX3XUqh26WVw5LFsrExnErFl/EVyLFwzyXVLJT613U7fYo30YdOd2S/&#10;igP9nvdamxTLC9YyP5m0IqZ41rbLKa08uaHmrO3IoWM0XODOPdOPEeSYfXr3moNcYXiVeFZX6kKp&#10;RHuK06zqDKIwxwCcnKUrhHwZR7q0mQG2bJS3cD0VFb+VZVkaER8My15zcbwN+TNjQ6UDIYOB3KpV&#10;T2x72whyu25M60SrUKrMydtk06kUZInXxIR5Sn1RO6TCEkDvEhiKj4ml+Hz9ktxcatQsMsk8wDz2&#10;9XOH8Ie34deyYDxQS4HyANPTULDDbAzE0VXsSO1QIbrQEkSgnfX7jZbgUbXwy63FN+8xtekMMk+O&#10;ha11ndTb1kYNqjWFRvu42gY5zotcF5awmPQtev8RKDLvHqVYrvZ75OrIlEwrm4hTg6uRJOB71qZN&#10;nPdu1UtBApKpNq28LLZgL+7lnD07HhifiH23nxVyEciKrK5Y11VehZy4bKXCM/D+MkNveVmZel2B&#10;ZIu2QIuBb9UXqhu66JG9qI38OTWpmlKKuqpxYR0G4RaNF1Q7sKtglRVMhPBBrp4oT2mNciDWv80+&#10;IuRr0drlncckd6FYTS4OU9y7dE8xugalxVOoPPP3+/dv+Q0fpLO+ugacHGvO/AlBbB1yzQ7xzSEb&#10;fnc3avEZJ4VddBJ5Z/9WY60Xwr4Ms+ctRtwYNFcC/lyceIaaGIk/U3/COJNIiFEgWs/OdjFES+Bk&#10;YjQYQOJADsHiCk/HAmn8ObaJt808MpulX2rRUycQPAz9la+uUqOmkVRSaJgkxg52mxFTtvEjonBq&#10;i8v7XblJbgTsmjeQeKns38byYgpclB0qMm3BYX4MFTjqvuhd10JkJFWisAO8Ugihsrb7wms4dAsG&#10;g+rYmpTZPs+e04vmjKkE78TEmaEtH2u9H4QTKYvq8bCYsUA48S71imFyviuugPFrWhKEeCETOplV&#10;Dab+mcMyzIWBbMTUk/PmIdg+/HBUqAuZJEQZ3CZmwEMZOdtlmGO0xkRZABTbOL+mewJXjllnOrRE&#10;nx5MZgqVZ7UBp4EQd8KKHFYwr2dNjvsrYOEbzAvNaTVMcn4hPmVvg6qWOzLYWnAD2PVsf27j8U9o&#10;0Z7RblvdTvWUgQM2Pt3Y+Fc/PPndE5sb6oRobxICvfHlDqXssEy+XH//3QNi+CeIS787M+MTj6DS&#10;u2Jip4C3Ci5gTayE1pWAC/0ZG3/n3umD092DrRu3j3eJZ+7ev4sAMR1XDg+l4nDbCbgYgBsw7NDd&#10;ExdTEIenfP32FaX4iK8yKVzRISrBW5MN1zZ1AHiKOBrGhNJ4qcin5l5NKlog6r/YG0lXhkp9fUGb&#10;vcADBFP0WKSvS3o214dHFuUrlLJOxnWbveMZvW2NEyuKSac+YTIt41CywHRSUzEVaZ9GQINYd3Az&#10;IUH5uRkLjv2ilHrIwx6beYlpycgbtOS1PsijpWJgZKmYYByrlRUnZezqih3PGS1d+eISCS8qH3Ci&#10;es1HpKhfvSTbid2wnQY9GF+8fHt4eLp3cPfyE9sqbJrbA9uSTm3bGZx3dgvR8/CATBvYUHW0YS0f&#10;B14OgnGeBcjqwa1Ytt3PF/3ZWaU6IfoWFNDSO0hGMUyrgKQ2Hdd5D1v1enQydFfXRM2ePn8GoJ3i&#10;lalOxgp4ZH8Ph2ob7+LjOYlc78geuyAm9c3klOaoRwmaZUerSv42Zk0xhHM/EhDEs2uI7WYIal7J&#10;hldbqy543Bu3QZzGNPFcWGx0snnjVNoAhClTgZL72RkDwCZl64lDdV64EuCV2j1CZ3KOnrEhfC4v&#10;lrVeSUUFvVYXu02MA2QSBa+ossArxUNTrmJ+eSVj+y1YcJ0zXOYzC10xNDhgGFnmnWx8Ej4ChRyC&#10;Y6Z6vbGQQNsFvABLWBkPtrPgfgESbgw4rIKu5c0M3jY3oSHwgkx0vR9r92zTqmSaWG6MuhjQ/+//&#10;/o9Fgvvifm0XavsFDcqixop5pWtHjRHxurh6cJehvKU1+XpYlZxCY2mRmHJU3LH+ZYTypFCdRu1m&#10;LyzJkB7RIEbFTuKNQUwD4+l6VkFb3HYFN3fAgDk5rP9rp006RSSwzw1r0KFnaAC84eG1uMlxwytV&#10;SyrdWDJ9ttHQ2OkGKiscn0Sx4AL/mnWuo4Tj1Xj2UDEr2snGMNbMGen1QaEYDW7bT6mxoPY7IFka&#10;2BZ1XSr6GwGLomiuJpZj77i4OtWMMZMikukRyWPgvIJkz6rxX8Oz5aryvHhqXFn+A/qnR0cRasEh&#10;3AxzCnLfCqdCpEEXYXtLLYFMD4ijhWu2extfWRjS/kKBo8z+tB0IfPRINlpYvNjMFedHO02whkdm&#10;TemMkXCjFoseyfiOjKqSwTSxhjKhrcF7C2LwJKuVkjZwkr+jwMv79WOkaoD6i/aWFXHSvQnSdJSF&#10;UHSRVjgPrX9g4oUmCaqND6LsgDMRShZuje1mK+Ei83pYYbMBeA1TwGOWD5dxmDVn8ys8wqFt4YpU&#10;Rkm6GAvD+LU11JPty7vK8FpA5Ta6UHuA8wdznJIyahPW8nIDms5UOJz0PG7mi9ewpOPjCD/z0Ywh&#10;r0FTpmyof40wCBM0XQ5YLSDmrI2hlvErRgy7sAgRE9NzSJdh0KJPje9nMwS5fFVpW7NbjpvPmkXi&#10;Mb65AbWZJ+cmD2sccP6Bnl/vWHgYR6aIu8J5IinMneO7c1+pNkmtTjzAsismnU4UrDyuLFklLhDz&#10;y6qfqiGWLeNqFEFudsdu7opipY5N9ycMuk55qSRutXEzBmC04VLSQtgG8NUCkpE3dE/SbYwj3jq8&#10;20imJuLlnkGYiIqJVwR1BPcd4ng1yu7iwI6Af86tuvgSGOJYEC1gO+zM8eo1vjhxL+4pJhVXfoyP&#10;ybt0ujlLEkG2jJD0OtPHVsA3ePDwPlfjc+H4Qizm05mgyYYxHQwJUi0UdPEa1viL5y/mm7EhGQHp&#10;srSVYApxPr7//vvf/PrXeDm8JpkEzySeGiYxw+LcSZYR9WfLDPHPHcfMvnnzm9/8hot//8tfwLFm&#10;8LnPOTz4ISYOgh8tIpgALB6MBZL4XFmUiFgx6jODxEX4UEiXzKabKBVjhoLyHqMXk/DWm2LC3YD2&#10;5GZnLcu3JvJReI3danoNFtPzF8+ZJstSk5TggtwnRzNpBPhxQ2/zaJBqaOpi0i9sUkVFbZLzrsz2&#10;x59+ehSspkHPgAAysyo+A/KOTSCRhDAN94aJG1IAg4NiMmPLp3OfFnM/fz4cJwwyIRwGCh0hLkJ/&#10;N24e/+zZ0+f6ZIzq9hb8KB6NASFLVUdQ4lVW7MbJ8W1W41ObausT5+hT0gC+Q4BEieotFlslLksP&#10;Hj7g3oJmNImmduuMOV0ghm5gFwjgjPcfMgJfydNCMeZxQFV1v274rtQ62X362UwWG1BLmD2ZFhNz&#10;KXBfd42aoksQHUfFVRRgeRnmOiMwEQiz6bm2tUXPB+6KHWpcPc2gxdWwmWPjFflgrPigVAbk7DH8&#10;eNgGPwnqcDgiuso/pZdIFqAHgA2CWIzG4BoIO4zFDzSLKIG2bk6Yh58e/cQSYgxZMyXBomQN8m/W&#10;yqYoNl34ury5vQGWyLaGXf386VMc2VsHuyd3TvePTl6/v7q4Wvl66/b/4//75/+fP/89HdrpgYKt&#10;YavACVv7evnLk+3jzS+oYdO3kef9+fWHC0hAO+QrSLkrkolFYhyRGcCt2L6FnPEqVAq23sXZe1C+&#10;h9/fW7759c7d4z+7s/Md7tP1GeDY+uY26AZuFYchZwvi7QyXXTXPL2KXwEJGcOMziaWLD/SsQ1vs&#10;DXGy6T46g8evZsNa2V8ze8nktbfWZQSY2ECvn4ptK14wOd80GOBOK+EtOlHOJIOpBo8haNpFnHrM&#10;eCBF+cz6WaWtMti8ub7ou+Id3EMOqF/j+7JcXU7xtEuAuwg8C6hKPz8zVrd/rjfJW3TVKnkCr2HZ&#10;M4/UlJKDLVr4pEpw6Ude9uzpM7x1JbOslV00EDs+OuLjOCZYBmC7fDonPi9GAnt6GfFznHI1LVY3&#10;kRH97pd/6fjOn1592eCguITce3HG4x1wTNDSHsYaGRuD22UU0Aj+0G02V0RxhWWxpKapBpRJa0In&#10;iqb8FzNBH60YjwiHQ038IBM1GAkrwc2TCuCPGjMDEywtPXr0iEG7fXrHcAb8ZBu3YfOf/fP/P4HA&#10;sLES+WMJEOF80OmjjvetDabEQ0VhqJPcsh+RyfwrbD+lNZGND9lPHJl8EPvcRDeM3wvk0e+GFp2b&#10;g920ZW2W/ANsZ1xRJiVCK+pqO8dHx9wbRwMzTvWpLKEP9Ba7RjZAJjl58qRHeagJYwb7C4KH8WVT&#10;e9YGCNG00601n/XbU5eYrjhURlPc3Emq4h6IQxlQliA9fUampaUHOzgdIM/AwQKv6M7fAGJewsBC&#10;HuUFRBOcMspDo5TtMcqCp1vXR5ixVPJExEA29l1LZZlqHFmVH5BYsIyCG+AZZe7R9zNGGBOH/Si9&#10;Jpuai+NecWDiG1jY9n/69/8tTtlvBEnjggneh5bNmra6scpaFomygEp2ir2zaHgldzDl4LoLZqxE&#10;elg64l4Vhv9R21kC8SIIiXtZAVC7a5afXumcT7ydt3G0VQJl8QljOv2/FsppJcFxqniBmRmg6AXq&#10;sAAeJiQhrBAT+YzXS6YMt4lVYnLs7INYSSoWQmmYjkQVWrpWz6gqNsyP6WAq3lkUlzuiZQ9ntZqJ&#10;+5brwsOT+QVKSb/Vw6A+j9I/zLBLkvI1kX88IpQE8F2ZLIuAixBU85HWkrKhiu1FL6MtqxeyOHwW&#10;qTNDQJOt0qYVuUOsOUHAyafxaIOqkgCj4zwHjWV1UgJZAB9Kxcmk4oUQK1iiuBns95i4SgCBHfjz&#10;r8iPkJy1oiNJnIVGZ0sZLWPOcr1tWRd1pR2miiycCGPmmhb5XJ866qcVfouUS3iAnuvbt8yskiB1&#10;huEnzCaDZbJF6VFL3JLGC4cZMdOGlG9GgbpYWh0kA7mI9VKz48+pSpIiSlVJNq+dGq1ptjjZQkaW&#10;cRF7J2Y2fLZwkQiSvWOm0SWxQW0IZCuYqCCqkbaYGeaLxxJYI9kGQgpqz6I132INvUtmIJnRGB2N&#10;vslLTQ3M6A4zIK29VeAry/IrVcIWVEVjwSKxikSvInz7oMUmrP0Iy9jIeXYZjzOVM0EGSopNSocb&#10;napi+jWsbW8enZ4cnR5vbG2AZuEJegkZcHaFy2OTIkXaYiKTNNARJLU8UGQl1l0Ijn9Ks0iQEHpP&#10;cggXFsoHr8dC7d7aJr8Brct9oXabGh5DSItyNr3JVZnMe59+oyZjq72ZHWOywvi3pAQfR/cVIhYJ&#10;lGW3p17LOL2G6EQKzD+dXVq3IKPSz1QN4G/3bL0L13AHCXT3ku/CCcZzMXe4yGB4Pqd5qIb7ADTy&#10;6wC6qKqK5bJKcmL/0OQPDJ88A9NHAKUM1KDghhOUaoCNmRg0ecLxNpoKQhVV432zeSwzMZFBc3ko&#10;luWwVniFmKIiOQLbLuwSx9HtPgnQInenbOOOfqreDzJct1wY6vGBqb8nqMeGaGEkUiZ1XQaPFWXd&#10;lFwCbXhAwL8mwXJrhIjmD6N9shEwqSMWpBN8dQVMyFFuvro148EZcXeITM2jE4Y7zj/ZZgw4AQB5&#10;OZ6OaWXcjPOhbkok9hgYnreFatcyvJl0heZI6KXaQnRtOlp49ZKpLFu4BDaNB8JITM2VWYg4iFxl&#10;UCe+RsxgTsRgR7e/SWZliHQXMGv4cIwcl+KhsjDx9yAC1LeKxXX37v2/9lf/+ne/+lMS1b/+9a/h&#10;kop+pevNJmO98S0H8Ei9B6Y5/e3IZOjb7aYRh4QTXzSk0y05vh132YGtS2oFVFKxPNSHd+9HG2P4&#10;MJ0mLtnyjRn8rU0T3VLqCXQRjrPwgCszPq9fv7Sx4xeqhA1ZBbrVm6KvfLI9N4DnptzJ0tmSS7YJ&#10;qv7Nv73mGj18/AgdU0xeu4yn4sXC+cFOkn7deq4o4cV0XyTahbVkWnUnXJ8RicsQWuBUgvo9M8dl&#10;1ZBQFv2dvcmjbOC04e/phJG3iRCIKtZr9PTPLj6cw3VZXdneJ0vzw7M3TIcEA8w+d4Fbcv2RFM3e&#10;5jLpitOTQ5YtuvpXJLFcrp4Lkyy2yDbyDeGTdx5ph2GHpHx0coC0Gqyt2wcb905u3VzGyZaUNw3M&#10;GCQ2eWlt5S6cjU1yKdyRuI8VwnxtEhLfMkC1dfuaSUiaL22scZIxVNTY3CJvjK3Y5TqcsN768W2i&#10;NZhh2yCP016CGu6UUZwd+f43Ee3JFmFvPaDlNFoDIzVyVbKN3IAUd4KWBmH0DFWDTpOiY02p7YUH&#10;4qD7IxiYOXGFlrJIaBS6ciUAizLOdE2lf+BmGH3t8slMl558rAY2Fl2oRUvt5m5w2q9MgOgZEgun&#10;4c5pyKdzvOIVa21J0SBoCe80rgfHH0gcf0jBcUodn9zd2T359IV8BQkKQQS2nI4S5/jXJbj7tr6w&#10;w9Lwk12GUxSQm0Uw4Gkqvh0PdeybrpYpHTPhlsYoW1w5PoSaDx+GRc9QjKVlo7LLAraElvRkQDSd&#10;62WwPIaYNTEvFpylzdFnvCB5WilxdZgb42EfYIVJGieji1NhzP7xEo1TnBrruD4RYJM/AAWgrtIS&#10;vt6obo3wtIovOkoWPeZso0wkdaUqZJ6DHxJ9UEY5HXWr41fjjFqvu/fuVaLGDSgSUEqZkh6INtZv&#10;uwjpgRbS5+el5CQ1Zkp9hhxbGmSc8/ErBiIvkpHpncuhNdALTbu/ar0z4iXgJ8YTw4zfUv2nROIA&#10;3Gs74FVSyxv1RM9lYeAkcCkgS9yhglJPHA/fGzYU4pWeR8RsUUKMGsqkATpFVtezY545x5Edp4vr&#10;GlTi//N/8G9FENIZEu7KPeI9LA8GjlsB2RqFASxVRa7QNrSR5MXcP4X+cpy+cXjGfJe+MN4t4+3/&#10;NSUKMymnGzNtPDwvwG6XWeg+W2D5YtVBZZrMZIF5C7ZPboY7jJ1spMjYMcWmWjuN2GZDgGY+Wr4w&#10;MciN0Hppn6OBVaJ6uiKwTDZrhZa9zC6xgPWTkaJNqXFqsNolVa4Q+vMfM2UFclmTIgnGyPRUpas6&#10;gvZLNoFuZ1tVTTzOve05/GLT6VnUKbL1M+mkMSlWAvQDo9xvRQVUp+UZwEao8cUkAcXT3MmxBIuP&#10;pcSW0WKjMobJB7CwnEmSmyY6Dc44daCDo4It6oFDSAIQKO3ijGXxhdOE+mSXx1eAFmaNiQA2oFbE&#10;DvQcZ9j8xGok+E1FLx8ev1P82CVde8ew86lhz1DSs2iKlXu44ixXPz8v3W83K5bDoOwmUmzHMYHo&#10;Rx45M6od8hCS32M2bxLlXCZt9bRcpxrEkNDsgfRFgFvppHrzpsppvqGNJumPR4iHKjhavCELXB1k&#10;DsUlalF4HNAONA/kuTIsRL8MRWg44QEGzn4sAC3yeNW+4rmGf+B5iYvIDSgiF4tjIhcZZQ4b42bo&#10;HtNU61ApsORvhrFUj4/KU4Bki0D080lQ8CueSG3fwQ7Mz2rjWXBBqurYA045sKnq8UMBkjRVO92S&#10;dixboYWCf7W9fnh6jNVD24clDgLEu4Zi5OCbJVM5hy/Hvuvm+dsHMHzBXSro0JHpjiiNM2+B9mC0&#10;31oNULSGfno3p0oHXuoG634U7yJw4kNY8yyQ0rFiAax/5t26lwTcU3EgDauJYrGAgbqP7A2ikS1Z&#10;4ZZUcQxkw88aooX5/ETAZM05hXq6Rm44+twJ9zYuuAT69iDfY1tLnxq5OSkFVaxaboL74ThXiYWU&#10;/fpNCpKHWyXWwJlGY3ir85EdGNFMPempfi77irzbAYuRA60KeFlG1fhJ8GAs8IaRt2YiLIL88KEQ&#10;q46NGkC5DcmCOVPWfqCFlRyFbNrkWBkJSwJqYpiUmQwi2RgqDtMzBIDGbTJrQJFfNEAInPBfCRdt&#10;3GTMxnh6JywDaTu+OOLo4FaLZNewDiDzsSIYdlKVM272rAhi6IzXqE2oM76XES/8B5J1tXbhNQwj&#10;Ez3YR3VG1mwQ/o8oWeqaxCJiSexqly1+HksQ3q8KLrrjVmYnAz6f1fltMMlwccHJ3nNNx0IIQ6J0&#10;P1E5jfOdh2IjU7PB8pMgRz+N+n7WEdhq1y7uAmPk8VCJ7/GBH/30o9XYHBm7wPbUIdi8iNcbkmn3&#10;ohtIb6uLGpCz0tTykzqdFsESW9dMMg9E+Sy6qBJgkDnqmCsjryxthwNPRw26tPVia7dYoT//kpav&#10;MKtLKzTBf8fk1J0l0paOiJs+Kpb1NmUEEh6AZCyQj13NdfDnro1azXSPWlLGGhSJK4fvev5loyyA&#10;5G/JBXk21A9GhfUkYkWlaKRQHk6cfk8OU26QUlC+0w6aEjg7kQbbWfa8rH80K5PrY0RAiEVbrir4&#10;QWCNXlssGFlhOszKA2wf/PbnVz++eIe9ZnxjslDC8QX55r3Nlb2NGzAc792jJegliD68TKVhoxNx&#10;Qe+MNZFyFo+d1JniOihCUSiDK0mF497B3vd3j39JTENMsUnpt6CIaKcDzhMZiDC3OpfwEQBIIop2&#10;BOn+E9Wov0ohHz1bQExwv1WZdOcqgUmhGt7nzg7pLwrcrWo7PmK0F0ou3CmXl2ApiJDvoevkE/in&#10;RzEutlCgkJ4xoF2BzGVEVaz5qsXqCL4JHNgnxLYwmVzLYkOcK3xaRtRxulB6OGhCcfWpaFdTR1oe&#10;Joz7FfcmROPWccxhDRAffl2O3SadjylRBLkjTwYasQF7t8B7RoRLjafDOrEhdf4PbiM7RkVTcwhU&#10;4NhN2CvTrPLm+sHx7bWNXeQByKTJ3h9fK1UffoR7IpDIPpi2IuTH6LJqFQ0pVp7Bwku+HzqdQEcV&#10;Ci7FEhEVL2GUpFExKEZ7dIrMs8+TtzmMJqwcF1PAHXJB9hefiEuFozIaaIOfZoJAFQnP9IXJ3RFd&#10;YtjYvbjcQxDQYYCT9lE+uVoguhwUvdiShBfow0jP45gLcKkXs/TOMh4aUTt3iX6S3hkldL2FqjKM&#10;M+N5slnNY9cFh5UMyVmKOGq0mzB7SVH6pb+UknUUJ3T5zNUUqim+pbPBOiV7ZvJQnVWsik5dhd9R&#10;DhvOnHSrv+qlzJnY0s/fCCfigJD6xD2fo6FiA2XTfVMpfW0nGV7Py0jtctJhlblVwrAYBK+4GZCW&#10;TMr0UmPILS5N+Eo1Tl45FB79bauGLlgUOvsba8UzB2iUmJ35J/+r//EUGPDxhvK1CtFdAIdDrodM&#10;4Vs0QOvKgjRN4nPzqBC6PPO+yQNko7yOiyw4ik+dNLdRneSEKCqprQ1VQOqzOifOHxOJgWu0zS5F&#10;5RfJ4+3CVMkM8F5OIKZs2s6MI8WtysdIhFvxltp9YL2ZG0BSIH6Y4YdHhDRYGb7fQzlG7cRbyG1t&#10;Us5bVQnyVsJ5OM+Ejkw9QQ7Gv5aA9mGcosIWsGw6DAggEw/DT3hgRgjYSTFNhTulJXCrzGAtrVQ8&#10;01kvpmfQcBcGy6zKmUDikqUiAJEqAD/kLwYy2HVsqOTfcD1HNRBBanJ5BhsLkjb98cdHTBOLnHX/&#10;5OkzNARxzTnc+fPk6dOh6OAewHA4A+5ny9E7+fIzCpMInRHMPH3y4s1rzKL13r6GSObsI5qDhEP8&#10;lp3Jp0+WrEoPu3kMLXDybNJqKzlV6qAkm9upXVHFmwDqgEI62PWHYqJJDmAdxlPnuRiZycIE8Yro&#10;s/06Gok0IL2/Q9BLILcvZtac4ZI6Odxl1Vm4O6LIbraupjnUQnk141sKYD4J5HE/k4jrfKeZuhlq&#10;fssodRY4RURDjAbPHox1g+Oef7LwwZG5JD+sSBvnlVgCqYwlThASJ9lnHXscPIHeiIWsDFY698aj&#10;hV1KkoSzO+efIAyq81u0pTccLVQQ2SJkwzQYI9QNhDfmTHDXukeiD0tL9+/f5wNhFJJBnqqbUZFj&#10;TBaxDc63PDHr0AT90KpG9RIXfRPscJdzlJz1L3/1p6AgrE82PoaeB5iqbkP8b2uvIhn3aS3e9QVY&#10;pnHx9agmpNH7sfMg2jUWFmtGPpIEM/7KoXRkZwFPgdnYCc4fJl+ailk1V3SMHc8PPEVWFzur8jP5&#10;GFLM7HnK8baUQOPGQOLsLE5fa+tVP1dcDro5O5rbhgjAp7AxuYj69yxoeE1m8HF2vSv2kdmSalC5&#10;PcghfO8m/KRqWTLXpkB59gJpO2nwdAStXB+vRWmvLdP62EleC5tR5e7KXdLj8ohlCpzrUrCMBNQv&#10;wwk3OEG7YvcsCUwfClpMu86dtEzxxfFlUrG7wYK5f/+BToV9BmRmvnz5nOYTuJtJn5nfpqWTdJNa&#10;D/OBVKbYN6hevmwK60c/XmIYQc7YTHyMWrFrKV0UFlLLGSdKFVAX8da2h3df0UQHqxu5F1xqI4wI&#10;MFrFAg+kOQ+YmiGo6Kakr44srI5IGSHWCRQJ5hHCGj9J0HwHAI8DPZ66z8WZzpDiDnL9A1oobK4j&#10;jMLKRrofzwrFE9KFfMMStY7CZSCMzcelcy2oMQJxHk/IHKPq+ApJR9WEQqV1axlM9hKIzGsoeQdS&#10;Dglg3n14h9M0WiegUxiOmTX4MBALf/jxD7CYclINXG/fOSW0htHMUyC8E54glm8MVEgjNkxVkunN&#10;WzZQrqPukJzxaRhP8kJ3794j0OWd7JAJHphujgxFR9W6pd+c6iaT9zN9kTyA9TAhDRhTJrFm4ZSH&#10;J8luBZdYJLgsB6MGB/Th0tmcdJkMhGqi9FEkvp5Du/z5yc8d+rZR4tGsF1yz4GoAXebXMjMDJzvK&#10;E4PFlDYFPVkscQhWYNnDcC7PhbSaXUg6fOyrhKcq7dYMcnswZHBlDH4ECulR6IoijMG6KST15TOT&#10;DguFncJ5cPcOdFJKW3ZxvgC+4c7e3N6n1eZPL+XZMvmOiRe5cWvz5sHO6s4q/vHKg4f33p+9f8lq&#10;JxeX3r1Z97JLFjEQOAh+CZZ5UtxYvn/33snxKQ7Mq7evMSC/enDnwenB0a6sM09isxTwCxAnxIvS&#10;mazVNbc9eri6oZ4+AvQCOgQ5jGH6ZovGIBY12YOYY8elUOSzAXIOtGQx1TfBzIJB1RcgGhVzaSfr&#10;C2ztPgCLGN0kOCkze/+WdBwWSZJSReH8BtiX8xvjoNbrFyqy8KkMsdhW01ic3ccsj5XAXrHKWCF8&#10;bzU3bjHqC6gFrm8A2CN+xdAT0ughVY06JxZnybiblfshOV+qjlSJbo9t+iSTq51ggtrRrpBdaNLy&#10;BC3hgODS5KCCfGJ5TOIfL5zrbm5T07K8/vL1GSQJk+RhvuwrDmYeUnvNuU7skypXUKdOBf9hGzBX&#10;eiC8DRuQmqImsdieIbN6BHZ3RSYsiVSUgP8hsMn4mHSuskjkgpTbEa5l/1pkYZXOF8aW9KKtPiHy&#10;mHsVCSJThf0GT+BdBI8W9Jc7wk8urMCTQcuLHnfsCKkuzB/Pm68kP5kXszMYSOGq2EalFky2s4NC&#10;iaEjyWZkuMw4hemPVEDegrBLoIZptFKyrhj8JaYlPpgqc+M7AfXkmAn72izLIFBTj3PBLVVIpScj&#10;M0UG0Rrs96nvlfYCT6fuPby9ki+/MDzG3Rok0bShtHBxhpPH4yMYVZpbYDrkjFBokLvOBdlO6fV/&#10;onaDp5BVfnaOQ8KjYFywH4KJan7I2wKC4MpScspLK60J1X/lBj0MsJMIppHh5FAgVKxP6OrKf/o/&#10;/6vOn7UuWEAbIU9vCndmfAa1ZZJDYeBY9owRhGyoyUmOavlLi4sS6Z42WBJ+0htVYKhSXKUSQ2LL&#10;j4tMMwydl1I+8l/Ncowj6MwVBPPrKayUxe9pamlKgmnyvsIA9AwnqtbhTlxYMJ0+dO/fCrzVgZ2L&#10;YyVhrYy/xdHYTdpMwPJHC2l4O0692AbIh+kdfI74J5K7XHDDYKmFbj3FhnIm4JqALIMzjizPwiZR&#10;SbA6L/k+VaW4Pazdo3BTzoZpBG8YiWR6MEXJwxiZI8aamWhT0F03jv/igtTh84qcBiyH90pRFxxy&#10;dOBqE4UG11Ge+Am6wqS+mL7WMcQ8dM3NkeORi2eEtLlLQ5SqU6fHnwSGSZiFkYsdYgajGZhOZhA4&#10;M7Fl2OXQFAGeOsRhBmn1WhuZgXnoHIel3lNP1vPYo86iqYJYnxlTkFE2ZQEMCYuev6iC4IDPtsqb&#10;5z6GkMBrdC3iho1V5cba55ChPW6Pj05YolkrM5sFzIpYAAixBpgBaukI7UZ63txattWXiS6LtTjw&#10;jjL9bpcgBJTq8OF2bu0fHZ/u7x2BtjP/LHOCZY7jUiCW/QldSLQzRhpJQKviajXAHSeNCgmeJtkW&#10;lc6QtkoNZrFoo1jCjigu0Cywktl6jCpjMupDEzr6w/ybyXSF59qJldHme1wT1pj1gnV5cO7zqoaF&#10;OGASu1VE6uriPQz1d2/+u3/5r/6r//K//PN//l+raPH0KYVlxBDCU6WWzKBzj/QqiRDC/9F2Y1my&#10;feOfuI8ltFg8I8ppNBDtB6uYQhH1dYIbFgTrpML5zpIuavA8Lahh4ZNNwUhG9betE1j4lMaZ9Jjs&#10;BOZofoUbXvbf7A0+K4PJVqpkJQ1fTA39IlXQnpaRtjhI4wvwzPpRwBGCVUYDWty9+3cJ2xxxtTIt&#10;TcG558GHYdzu0GsXo/rGvw1bkFz34MF9UU/J6goDcGPs34oszd2Vv/LIUsIHMkYcQk6jn588efTo&#10;J3a1vUReIuri3mSGjJc2NjD9DPJwbhla+XVS7e0iTwOuIXIwvFPugm1Au52OKwYJZglZivCIlFpi&#10;oqnMYfq4T4IqpmmSYCwJVmcULENPtga7xtZJx4f4qLYb8Dw00f3HehtONh693SSwPTc8GTk35uVH&#10;9FGYOGIYmUXmSJU0xcgNiYXrESrwegwLE4nFSD9NG66nQfz8/t30a+KHHCJTP5AjYp2biLHYoek+&#10;rk/UZ+KaVFJV7x4lnPfpFJUBdWOze2N76CphsmzbZTEPn6C5YABrGKWiKFNMgdAUsBIysWZMAKds&#10;UkWWnjR33tQvgkOLxNgMaHylQobHyTnCCcIbuSWcdZ+99OM4FnxEKW0K53BZ6VugjdWyFkvoEKQi&#10;SLcKaRWSBwwznMhIj9K86y/MHVCCxe4YHoSamfC1qO6bfNRHuYVhN1apDT+wfJfiv9wIjBQAO7YM&#10;A87zEg0PLMiTsj6xHoRDkvdQNdiRds83vH7YqmxDMDDPuemnnstaxHJpl40XL0A2cc8ZlPFO2FD5&#10;BiQlDseLqHyZlizWdOE3mJyo81VnlhaDJ2UNcD+MHlM8WthJCehn13zuCMCAs5qr8aRYjEePn7w/&#10;J/q9tXN07zePn7/8INnJle9cmcfYXl853Fq5d7j9/YM7J0d7b18/f/n6Lb1AKFkX6qqtVimIGymK&#10;4uuLAvGJRK3gSnY93lxnZrEuagx8wod4o3n51tOCAeEIMCtcPMOMktdnbFkbT37+mcFJ/H1nxEsi&#10;nlC3YOUMQ0Q8LG8z6SFxE0uZlUuxhAaAQ6qtgg2uuhs257XYQIabPmpgDf4rWVZSc6KaEflc3wyp&#10;wvxOLvlo61XY3Wn6WXKd2xmFp4z3gL8GFZIgjNT091MQHXoFW4ElyuLVacYk1ogHTjjdxjBc3Irc&#10;bBSHiebfUNKmKMjAl5bm6SZ5Humy290FpE+5woszK1onYsEOcewXCEz6Au/u/O2791EM8Eko/b/W&#10;69q8tXRjHSQQpA5Dz1jju4k7MuJsjDQAFtjkOqww4PLhrEhaGYy/sCQCpx6H0sz4jWYCYZvTEifU&#10;iRObp6b4Z+S8WAoCMWV4ZLjhxxsTav24U8dt1TOFPRjvu4/UXrEkaGNNXbv6QKN+QpzACDyljGQL&#10;uMSiBo3odNthI+wh3C+6acVEyS4+mkkMuKwU3gnSWvK4lOHVlRIYlIyueOXga+rflszBVRCRrOMf&#10;523+p9lXJt3YpvnV5tQLIUEztKftF8J7Ce4ZAa6TchUs5QT0B4WwCxPuxAcX3pI+UuHToDeSCY03&#10;Rj8xCIP0Bu4WgB0dQpMbwSZfsDFx6qQ5pErqmoR+r/Mjz5Z1xYJDUIe9Ykfd60810ebxtUU8j+1c&#10;pbyCILsO8KBT2ljCbpOW2L61effu6f2Hd0/vHO8d0J3ShVyv5OWV/+wf/A0ebDhRkkSn8aP1UHqQ&#10;zG8cMbalyCg/cW/EjOdpOaHkHtSXULqzQ2QX6kWFviiPwatRcs69IODFR+sP4tAvKB9ViWhVGyBD&#10;qTy8av113/I/vLtxkspUg6kbhnHtKmEmOpXZkr9nJRO1WN6j7qsmX7+xsG+C/Bws3aiy28ocje0W&#10;LQtOD7w0FsKDcWR5EIMtNVX5hjMu/7y6upKDWEbuna1NVY4Kt1y1Gk5ZT4sOdKDmdcyVamHOyqTn&#10;ucVC7J6J9Pg7AxFdsDaRAT/C4QtvON1bDZXMAYkrPLJOjOjLlAeswwkGRcVE7qB/AoVAz2kVThCe&#10;ABfhJyrbOtW49WQJee8m8imntj3gClgUsiusAC5OmYgkVUZOms2tHd32AJ6pX/DZ3ckTyBmuih2M&#10;uhx0kW2Vy+EK5+0L/sk3W4iHunjG33UTLdt9NRqaItc8rG2FkMM2QWzh/phy7KcTX1EaA+jhvbZG&#10;uwbeRCWZed6lFdK+rAreZ17nvT/k+3EuIRrrE6sJo2ibTKaglSy52gvVs4DRMhv+C4ckiTzStdwP&#10;ggqiEgnn+72KSMiRxVBiilo8GlGdtlQBggJEjgc6Mswgcu40GlSmuTJH1B9XUUoYBjiBKBAJCP8U&#10;J6AhAyENW29ePB86eAmfyfMmNSsIwANUNKFKFsON3WXNhsndwH4J1Z+fb1JQgxmFp0cA/OYtLjk3&#10;tLe9dfb+HfuZBcUK4TlYG+xR/1m7HiB//q6xO8EtbDHh2mppkuoLtahymlDfhvGddh6iCEyZXSxs&#10;01ZoclJOpN0vMjHkQ7VYAs0o/pBJxfBwRCWSrmK4cZ0in5bMiQlFL5QGDeU3vMcVlXUA/2ZF8vCc&#10;HthhUj7QLEFCoYwRozIhUQ1lRHDbZZk0+qm7mGqP4Hdh9RjmPHm3jFJmI/Eobl650nIORMFJ8Eth&#10;GbAscFUch+vQbpxIZmY1yfZrksLpPtILbw8tAfuzRuTA72RAioWk44qMyLhrJU50lRSbSXZ0Pqxz&#10;EOUZQOFwH0IIZS3EluZx25HaDV7EcMY7MkoVI2cw4XOsWbotPyrkkhj+/TtiVbFAvh/WpfVykic1&#10;inp4rPBkKi24n+RmO5HYSgIeU5BuIUefnAowRU96vaLBBZlE4DcMvgiX/DqQbAN4xqt+1XoVDGLu&#10;7gEpDSaIBdJxj1WpBXjNIq248IjFfLFx1vC+GF7vtmyt/P6Y9C6z6jeG40f4N4jb/OnOzdrqd8CH&#10;vKng3sw1hxJ36AMaUflF1p0bwxXEA+AQSVgRw6M4e5pJVpHZEXJvj4eZIeWTcOtZUTwvoQcDUpmP&#10;3pU8IYdlofhSNTWNNYkHRJKd/TQM/pjrkFTkcRAhEjZL7XSdR9bYpeaRYa9i2/hf61k1S3MboXb4&#10;eHp9cvtYE6wH1Ien3QTXtMy3tkgYhNA6y8x6baKULTDfa6GmCh/8SKOYXlk+kp5S6KwsI0MyvRy3&#10;JA+riJMDCTVRTngunbdTv0UpuN88HhuV6uKnQQQUUZwj/AuawlpkAun1iFFBfAF8CnQF7bILalu2&#10;j4/v/8m//N2jn19aS8Oo6jrEUdxaXTrZWb1/sHn/dP+7O/sf3714/QYVLWQeWVSq7FdLZ5eb1PM9&#10;26bWkW2C74UtYmgJaQ73d7+/e/jg9v7KsnyqMlG26OEN8LMw/nkQQlmTVQaPNelRAasa9ldcXH9U&#10;j2iR0NYb5sUeZWDJ1sjJzmC5A6eKCrkMmDt3z6KiyZCANWjzABUjc4WMH4Z3DWAfK6lc4k2TARpB&#10;CdLxDpQJjmLA4ZsHUjUpD5vGULpV5sw82qwAiaY+7jurBfJUlfReUrgnb2k4BUO4EGecPpXkhwMT&#10;+SkGi9cBHb5+8+7585dcEISWZNubV2/R3IIigU4hgwSxlFVDMMNSZY2rwyH6S8MZRHE+fTCk2d49&#10;vINUNye4BlQK3ifOptmYlgXLOxiFWw1SmudTbVgnbmCpHMsiOom1Ye76HjwIa56XgDAaXdPi8xwm&#10;M60ePYstfUrnjX3OYmOOsvz2C5ISZi8Uno4eRBT4OSDj/eJoUbwA+heoYQcFxpkx544o/cphiHVS&#10;JS0X78xXoILrE9XHTNY6TbbZOrcy6nkChM5TQSeIL8YRMYaLDPWpwj130+SlK2k36xWiPRDKeMIW&#10;x+p7CAqzVUXYKyqxWyPjNUVRndqczNTxA0piD6GoXCrCR995Sf7LqdXrw7H2OqA0lrIav3zFiSWW&#10;GUYMjhxghyW+uGHqA23KQSBsff8hSSo3O8/OAUrmAO/i+PhAqeqzd8wqLqhimPVyxd9QsxY5rU1q&#10;HQEiQIhB427SN57Gp5D9YdigWVYlHRRf3oO4Hz2IyMh9XvlH/+7fNj5L+9/UR3rN4kYRlLlj1S0/&#10;XRvQqEl3c1x/T9Honhhodml7wbBwiFUFIJajG5yYjNU75ZuxvBLNDb6tBh61E/4sdq3RSd7ZbOLa&#10;X/aN3iJBNqtt4tTSPrzLY2rEdvkQrhxIPdkRZ2g879n5E2UuhLzcjWoRdtsMBCeTLJRyPgUU3gmj&#10;X790DJAsKMyQ7CWbdFibIsNKYKlafBYTbrOL15aGe/xBvkPnlTHERWOv1yV9ijgnItAcJwOlTdZC&#10;6vyXBFpgKyymRt3cxbgCfPkT1kJVXKSyec2QWGQvuHt5QB51iWySIQ0F01Ke2eEKkhAZsSxZpkkF&#10;cBjQgUGxZvrMQsAj8iGRCyrBluEi/M114oJJl+e/Rlwht9xKdOgRHnV2O7i/cPcFNkJNWEPyIkvQ&#10;ObzZ0QGXTubLiotyHBed6fixQtXpqwglRvyVk8smr7yB5SBtsforhtGT2zVzE9IyXBoTMl8oGt7S&#10;GxA9J+633phQVJ/PAhZyoiuVXWo7WCPmyGJP8HnaqLjewNdKkWBfl1d2dw9k7mLgLafWZGCIIdYR&#10;FyTz6kRNRtFgLOgxT05HJpRFi+uJWJH3sHh1ucLGKgfTNBQICoHz4OZ8YvjoLZOfmV1ZV8QhMvlS&#10;1lhRjU3NHU0tG0vSrL1FjTqCHHzD8uN+PLu0WO2vADTA6n2lJDY40N69fsUPsRs4/mQWMCs26aNd&#10;F43bvlAYqvQ/9rBZ9rzjWYq0AfAo7yHmFLG0ODUd5+Ax/LYhVbuph6UgTWB4dvY5VTOu+jcTm0PV&#10;s/BF4NPqAzOckjcNK7FkBmMEsTB0bd2omCZ/C3/E72dqWHzqaLG0pgBB8ToSXCSv9NShgwENsq3Z&#10;c0MpTML/HL+WVw86woBPOtpcfDEJ9xZIrxVbUCLIycg4vcgOSbDhjfiUDPvAFuzvfESLBLHgfMuT&#10;tSk4DlXeHP8ACo20tJxr7BMrLkBXIu6iAudbHrLMuT3FB8vgNpjtwAJrJzh9SK3gIAUCLERsWVFG&#10;lfJPZP/qAAHXAZHirzhvo3DFQhXXJ5ip6xq1Ay7pSWPWKGZLs/uFqEm5kTHrJh8KmEpfE9XDFTRN&#10;PbE6axKncygK4yzpngVeWNeX/hsTx7t4WJ06ZjDpIW6dpFP5XdbAOk0Fsan4DYQrvLK7tfcf55wG&#10;v5liwcQ4VSSdYZdIfHI80CyfyILKsTCgiiZR/qLKBMusPY1QUmYVgbz6qoFjNPSUS1Wiwx/uj+U9&#10;aS7gnoQ26rZkD3ipBHWqVYuM++aU0fWsUY/cbHqUhHm3jMXfWkQp7kTi15RpfhQTx28w7Mt6VD5j&#10;9NLJOikRhVZZJErGW8dYBYtqxbVzL8nPw41RNTYIktWHiwlpQYXaMOaPhYJjp+GfRdx1rMRg2fKJ&#10;TI5FlS9Q8MkzRlsSteVhpX+kTyccoKcsgujWq0kAN2blDLFBdBoWm3hFLBoLbyq24elJDaV1oc4Q&#10;5lA+ArkgozPzgYyg7gc+69LSm1cvCbUxmiRWELYAPSAcChRfRgVrbfv0+P4v/ut/9ZtHz15W6Y6t&#10;zsPQ1bk+2V65v7t+72jn4e3dszdPnr14/+rt1fXX1U/cHq/TB1niNGbwPFJVu7H4Qa9RbXQG4frs&#10;3duTw/3v7x9/d/eAkCb+p63hBqiVz0HgrUhz1HpdIM6jJUumuCATrS/hmZ6t0/sZAkttmiktnoBQ&#10;PU8MSQUfNkVmOIXGo+GZA8pvYQr4RL2B0o+B5zq1c0ROBOKCFkL1eELhmAMZ+11a1Q/nJYGtkHhd&#10;KobWLkOXaMJUVupgoyJ8uFUky3y9BpwwpAnys5fuOCHfGnXoXvmAUGplSXGhhC5SGb0GtoCffEbz&#10;Rs5cFioUobP3FygdEM+AG9Tm5AaxPAE/ypokg1nOYIjMM1EZK+zs8vMqlLeju1yffIjPJngmhyUz&#10;a4lzW1t7MpQwbU6q6N5PfiKOO0PH7buqLdTUsxL++0b5gfeIf1v3RokIsiyNGgTWWPDgC2QFBXUW&#10;NuoTc21KmYCN2+1Qbt2ayoAlCoIMdWbKZuxtoOAYZpMSO+JPfVtvdWMTS8hk5+JhP/EkrSYFiQ6L&#10;0cstYPCGi7t09liQhNmWvdVbIl9W58d7TQM2dQRtAlbCnI+1IS7SgHwLAkU0Cv8Et5SZUUZ8Go6n&#10;/kqqP3nxAsd8QloAcQjqGfJWe8sqFKRTKuNmAbXoX2FU4FC6IYgMYXi//yDfgTqsvmrhrR3ABEDt&#10;I9dabe3G1DrycdhS/EF8zkNS5VckwGlTswFVZ4R52FtUq5KHoZUIPFN00je2aLu0CtkfZ4Golqne&#10;2eMYUZ8C80M4aX5GX0VmO7U0/6ajWaMwnKdEV9yZHjnW93v3HHfD1F/EiNXPMOuAjZaj7O5iKA3g&#10;zB7o541eAdepflpoV8qTFbsuPT5iyhkZ5RKO2kimoYYJvh30ReucmvUEPAP6Vial/CXhG2M8nE4M&#10;JXgPr0gBqyRSHYhoExEUb8WZwrskNWkLbSZTqgbfn70/6xCyiMgALbGQ4C0hGAaWs4RbGMVeLLzi&#10;syHMhjvFXZOhEbbJsiuQdWPl+Oj0b/3tv3P3zn1+D7qAM6s1MiUU+7hEEEu84ESCMvBkYYs9ysjN&#10;KTRXjeYEfvyi3i8Kv1qQFwFPhKm8TTU5lmaWvhDIJOCFTcEBXHhmwGU3aCwNt2HnLHtfTptF81CV&#10;SznXflEcbOcBrKagZl3/xj213fWVpRTWC0mpr+y4CCp1M5twedLDp9/fi0xkQwOCIja9FbQADBzV&#10;EwF1wMsWCH00i24yzgiJMZe4BVXDKl0jAp6XfKupcBUp9M0hvsGG47VQQNlo2GLwUPYMAA8jD9qb&#10;E7aEa6lBkKJN9dQBn5coEC6gxdxWbmS25DpKC+TzNGhMBWlc7ZVk2TU+GmMhJQ1jVKGLrL+zD+mv&#10;ezyE7yJNCM2V+goeUZersmyhnVwfvDQ7rvJZMMVxFww2b6ywvD1LZLrrVGPdInOVLbQwSY95yI0m&#10;0zNG+t6EfEbXAOHCtbCoGWgt7/LSkyc/x0IxG86j0dMKalA1XXpjIsoUftD+BQAv0Wc7tUJX4zwA&#10;qlAMVs5kAHetvhDAFWVWzm5x6/5HidVECGG4YbgZOsPASY6zBytYUr+I5zJeI5GlW4O8iXPBT2wT&#10;Ca9XATGBNN0UQvq63GCZGEplqN+8OXsvOOcbz8+R/cVMTlJ3aI3YXyg0U3UWQH5VilLWEycT643F&#10;fnRwaKmApDnFqXGPMKlTQhO56DUbhEHTgyCYWQZJYmSovcG/AWtcgzv+8MFDT6Dyd0k5XYjxLi/j&#10;8+lY5cqzeVyWpK9LpuBlMmjIkpJPpzHcZA94FuwFRpLZ5aO5YTxmhv41BFgaZtCQnki4lc/VK4M2&#10;WmOCXrx89fLVK+6BSek2XVSLlnDuf8WjW41nKPCU+ZbiYeYzgSNICKMiwHu7uzVUfeg0gidmvG17&#10;UyuA7bc7dfyxwvKdRAqHxMwNY61cUXaTP6t+DyUPacA8tW8hXt3cpACJJ4314fHGz6HMYbpiLa2o&#10;be31ndBR7ZW9s4nc83uKAKn646HAcd9bFnH+9MkzVh9jQsdrbkC7Wx3U0SG8TdG05JJAZOAI7TIt&#10;9Gi7fQo1dI+kjZRppJB39yYrA5CBBGT0DBMgZVHEs7gZAohJOLDnQUnZ8jCgvp0adAi1fRBcKIie&#10;luYHyYnO6fyCZ8mYYoWYY8cWvP9gBpaKXnDKl68Ymc4gi/iBWmL9+KcuHAhUmGA05xZTjtsIgCO2&#10;/MBPqqim2kqJFC7CfZLg4naHtDzyM3J3rnEHlVlnl/myCZLCZQW9A00YEGwWk8Vzj3Ag3zCbPCP0&#10;LSwS7yUvhg1n1bx88SJw2mF5/vyZzodMbJIq4hQCkFX/swIIsXjYSCPA7QThMj21I94PpDimkEWi&#10;02o6ID2hGtdo5Duvgia/2qePp+BhoRUMvbDk9mfIsdZifaB29zXLhwyu0md+PtlX/LMlgJDrGxs3&#10;t/ZvHZ3+s//mXz5+8YqlYq1C3G+zv9eXRxvLd26tnh5unxxuv3z++A+PX/345O3nGxv4jOxbBtGD&#10;Sjgh4LItz0Ni7XUNVRlltb+nc+Kdo20ajawue/NY9DRIscqS2oO0bL5Bt0iROwaFMImCqCqgmMd6&#10;CAaeJvKWUdXA8yg//fQTJK7ZC8xcDB95LsOx5Hu+qbkl+NsNjitqxuCQ6csSnwP/44hXecitmz0z&#10;KNEDZB5ZqOacL6/YcboKuQuGHFPg1MLgi+OiGFr9TPGaMFm9At0JlffNMb59W41EfRHIXgoZlfPX&#10;5kvQUakhhEOmgHpFq2SboVRRDs4ZgZfBDvWyULXcOywtYhIZGNLM3r578eLlcwzc6zec6Aw+Iwsh&#10;ggvbouDsamf3cPuWixOD4zNySFEYlGLnFER03LvZWR82PS/aH2ZCtDGQiI0R1OHn7BSM2MBAo7ul&#10;n4BTwbCkesqVLR5Vi1NVVccw/cXebsRp5Ccgr6yRBAEzIRKrQvcQ6bY/OycM71H6/LyuJLGUBkkZ&#10;DIhl8OrVi84dfCdFpOItQymXpVISmKnXbQAf4cpaBimgdlUJ27KYhH3NbfNqtXOK00SU6v1owBbC&#10;myNn+bfOhglYQUNvOxUZzovq3DwwdHrZpIGJnh8iDPzQ9h5Md5Ar86gYnVwcnJZzFoZ19Wxzzqzx&#10;9vM/zSFzY1NZCn7NE2FJ4FGxMUi2wFJkAlliwENv371Ge4+9TF6FxPwJ1QaHEDU/39rdQGxwd4+8&#10;PRYP791QgOLGIQGVOsedwACAPFQShmagzMxqXqix4WPqzM5dYYhW/o//7t+V+ibzFZ/CSnccJtZB&#10;OO+Cr4U5m9pHN/NCqckc9whNWDpc/+D+CJpUZKX8lM5XYXXguuqZylPWDyhAVL1tXhDAJD+4HKJz&#10;Fb3SM4Hri0xUlKdhoMXb5hZCsVRrcDTyeQzx4IVCj/qpfqS1vyN2YxQEtK5RYvQ5GoqCWNCkWQDS&#10;sGPkfz3jodjwoWzXGv6K7uVh4m1wJxxyO3jyKvaqSqHa1bRcHI4Ehigf3XQWS4ftwdnAsc1JiOc/&#10;mk4WEWL6Ob07HopyRE3kSExfxmBIDF+RiYjg6Izxc941ifupWbDYIBYCOzoyj83j/W2arWz7IgJX&#10;HA6KMKFZcg/XeOFS93gkmTDwR1NsnGIYLs3VpnZIdchwWXYOd5klvcK8ysm2gV3dWOJLEH/oKvD8&#10;QkCfSqab5TL/zs3wf4ZR+aUJXRBhkXprKK5FFiiSkAV1wFS4Bw7fAxxpLqU3mswl2fDpC9o4ECs5&#10;HuCAmttlC4vPsKUFfUFQLhH6NF8nVkPPDXJlYG9Qlbq29ICvKCDKnZii9YsLNq6FsHUYFNQxebRC&#10;IR4riqVCLD71mXo/igHdBIOwdugW3TBiC4AfVydtaThtf1hSlGMB3ViVoXAhTiTWG41XXo+RWsXi&#10;8BSQvz6cs4wmqmE1Gs6YfxIWlVoJmaECJG0KqPPy0uuXz8/PhC3RaHj/7vXZB+Q4kWqwNomUEouo&#10;fNciXTZCi7VL/mgPFlgc5+jiU7M4Jb0k3NR5U0RjV+F8DqywbE+2JIA4L4U+7GFjQxg1f4hF+Jtz&#10;YWeH54dxjiQ/vU1wfKU7s115AXVV9NjhtGDccbb4bZUMHoTxqq9IPlOu3THxyUJFvOSWEFs12NN8&#10;FmvM4g6pOSYyOPHZgQyCrI/hhOv9mC+dbGcSL8Q8SeqBYJEEAPxRbeYj/yRxTSA3DFb+sKl4CzPJ&#10;FAbQ8G4wMHTGktu/oas9EDh/4A7VeyNt4Zwe4IWRhs9FWxNL10MzioNfjg2W7oxw/vUXfHrO+CGN&#10;6MkZVn2YWtURXGKB2deolqkDtuEnQa4jFLFXAJKmEA136Y7M2fwRUhbuwjerq8mSL1RunLvRc60N&#10;Ao7UJL640dBzIYaqYOUrMMGWWFDzHUWXbaPxdH+7vLmLwg11ohl6foiFweaMXcWeJOKsylNAYM6z&#10;qXtLTHDs9c7tqZJ0CTR9D7tE7WkAtU35ihluXsze8QivbFK7VERN0Kju+Rl5oiuKbsT3LQbYYRcw&#10;ZeiAQ7bmXSE1V9TF8WDWabw/N5ebMRReUmaHMnmeyPRskVVdoaUlW8+pKavYUmjALpY6BGMX+Tn/&#10;pGad31bD+EGbIzOrHqKXn+hcBGrBh7INEO4GICOYQU6Y2VeYjZRg/WdZ80RBzA4sSbZmCIHKBXwK&#10;0z2uP39G4MFZR/WBvihL/pZ/VpeIk7+HQRZ8yR+NDaD3UzZzA9eL++TgwwOLTWTVmfSEhPu4GeEx&#10;ClyLwdhG2GqmZFRq8k3Jnhn2THzF6kg2mGIMRJN9WKJTvngjb+earBCFeLZ32AbcId+xqj0zVCXZ&#10;AHvilmyDqxiPTvzgzZJ2auTAwAdaKd2OGlFJToy0y3X8Ng1zkGXWxypnvXxYnefvMSr4PbyFk5AN&#10;xD/BawkRLq6XYSbd2Nz+ix9+hFOGjeNITWdJQ7G+9OloY+ne/sa90wMIg69fPfvp+dmT1xdfbmwS&#10;qS8hj1tTxSFDhEUyhkBIKtkADUCOAVzhuIJ4dry3vkPLk09kGzwQMRr4SwpXbKlaq/S2Xcp0s2pt&#10;GlNTla0YHxUmDYwpypDkD7eXWLb5jszYl8mcxV0X6qtalZxn5HbyM20w5x8c4e1bont2nf1H4fMA&#10;t6tlBj+fT2I3ceygo7WGY0c1QtGpOiuC8TIjBCwsRk29XfJbGgyeR1VgT+BdYKNzg5XjKWXbpCQW&#10;98IkFduKzU5KpUNkCRCBGJ6lzrotz0Tjaf1djP+dO/eQG2YfSUgDRO4QGVq+GujlTeWyqJhBmxQz&#10;kEwHs0isQk738Pg2kAXDMPJofDwGljgQG8ge50HyAfM0vwSIZ0P1Uuhw8B6k4IKFamVIRaRsYn2f&#10;XMlEYkxZ6DWEHPFPoMapp1AaBIRuSQn7169eTSWSuI8YrF+uUgNiMUfsTmGme4qJo4GbHk+cc1ej&#10;5E8qydkyyjx2/pKq0kngkpzL/G39on0FMk1RgJI5cWnISqgSacSWBlkeCgzLYPrVspVAtRiWx49/&#10;MgzTJ9RmYYgi2Xrykl1jEMAfCTWH+sTH0NOGg39cVnPpk3O9xgaCT7HfPd9xgHNHecYbJNx4++Sc&#10;+QmbReFpYH0ZtuG5OF22MRRT0KurXzBrl09gzzJpZDRAh9QI3cbDvCByvHuXxrU79+6f3L4Lo34T&#10;YAEWGdTspJcIPa6t3qByTGjfALI4s7Ombr8MMQuSk/E1cfHr1zSxt5sIUIPV6LzgYuUf/Tt/Wy8j&#10;T5e5qnjMWZRf7v6Hv2if8urT9U4YgYFveB1WgaAgVX7WZAhyKz5dLMa/8nbiv0jnI+/ACMrcVHXE&#10;l5pANyCOpGn1pGfBbCS/lFo3aAlaA0EpeZ2MoqiVAJJ/QoB0dvib90/iQtYN/yO7QgaevLN5eEvT&#10;pvQCH4LxLxdVa2hySvI29cyNZ2Qe+ny8Q9c6lqrf53rZUhohrCrhipGEbLkxdoGJFCgWKHG9ecNZ&#10;IlVbYmJ6L1Ct6r9p7jk0vdhE6CIMjESQQ6ErWpWzEKnFQjaqNalisDg9N3VXGaAwcjf0EFf4CRZW&#10;VaRbFCQkBtKAmGNOsgPn1CLCitQlg6rFUY+FinawzdFGNRaCE0yTa9gUuRlwydOOcSSVC3UV+Z7c&#10;pY2EGXOZGZMo1x+Eb1b+PS15uVJRk5KdLBv2x+gluuJiCqT2luxw7+Ul8FvZ+Rj2z18ppyeqkTqg&#10;1ArZKlrFuczEiTo/K49RSdzwDN782k3eF7vfTKsQnOyOWCLCFDC538zpzg/jtgq7GAB/ULuan3C5&#10;KNTSQ7Up4Cs1COJ1rGsWuAfBRGCsDr0IN+G0FIgAY2M+EuczR7Jy0Y4zWralD59lEha6kQJWdRKO&#10;1xSty3FjQ2KbiBYVjvpKfAW3kM+w8wBTVw2h0dnkxNhqhWTQ2KgjIi2mceS3FNIBnSi7taLuDUcb&#10;C0fyVdsxLBXKCjAey0mwR8bpCs3s6UvN6btlHYWUWX0YoiB1F1boyixgM9IX1hTVIHloxPom7in4&#10;Bkp9+xqvOCRzNw7PaLjNnbvsTNGUoBUv5Ce8hjCSY2CRAPTkBkYy0mS+ZOfg+fJHHxo9H2sHTYvX&#10;hA5bw15jTRpv22JV4mX5TnPumAcHR8KV8rXYbdMyoLr40+eX1rPRVqilM22FEKAMW72BrY80SLsG&#10;T9Do6U5lngrRu93oGTL2q7yeVDfS7gRkNSuQj6fgoYJmeSEsLXNlMW3jv9tAPd6O5+x4QXEkJrfh&#10;YHKQ8ysOeE4gVoqSLzSlZZErpFrHFSadYwyhW8kGivlEV7OnlqRWT0QIJBYqee5WcMnFB2GN7Wac&#10;byo2MzqeJS8Z1LPjeeAsgUC8icYtFaPIMLHDVOqTlpCt0PDWksl5KS4c82WoX0LYM6nCkk7WFUbb&#10;9Iv+rUgL/jyDqRwFVXmNAtWrI7fIuSuB7QJlzoUabFkLIlUdREyAbcjRBbExlIl3zpVimQ7Fb/cs&#10;R6kF2aLTC2V4QSXL0utccAWJVVSlAxrrhPuA7DMgCXt4XdGIg6DlU9lpcbT4Wtf4t0FsIDc2KS7c&#10;1Ve25108hHFe+SdPZIRn3ZEeOTanXKpQBKOaaJgi3RrPahSlDRNtlq3lJyWOXBuiLTbNFOilfppB&#10;FoNKCS2oVb1OPghgBXBNCnSSu7xXRwHAsZ/EjDfUYRwUqPTSTrfrP1eO/eIWcPd5KmHwLUCn4WyV&#10;6GWKEpc3iyGIyCKZUjGxtpgCsxEmMcUCAEiY6qNOrkFTNBPyL+znK/8AMATCu1ifTPN3ifsJ3nz8&#10;coNEDSK+v330+BW54gi6QAmEXpiCrZtf9le/3N/fuH/nEC3uV6+fPXtz+faCSpd1YEnMN0/p8wpp&#10;y6ifIvVWqFdiU4I/woOj7OjO8c7h7uqNz5d5QxwfNq7BmJjytPnoKi5AimTofFhL7KjGGhJmypeJ&#10;15wif6I1BqidiZxeQuPKRgkjDG17HFvMnS0UcBz14LB2H9Q/1OM1RcMgYjuxQTVDWdK7zbfjukNZ&#10;ny2mq+1nW7HAASdDu27X4ad9lWcu7jKrw98aozSkQx496kxHV5LKD1VTIstNAMk2xyTTzEfYzX1h&#10;qLZ04yW4HdKCL1+BpIET4SwRnPzut7/nIpgBVkgcB8EcAmpT957UsoLwsLxRqYMwuj/iB8ERvHv/&#10;O1Kk3B7vku2WZ4V7MyIc45dW/BZ2vOWOm/3rK5P/AVGK+enj86sSpQhQfSVHwYXMZsQqCYu/wicH&#10;6Ikdo34P7hzVNfwP6EGGcOrG2r0SoYVYJmzZvnk6OO4q1DO0sWy4X0HkWcNqWZHCs2YTNgGqhrK3&#10;JKwty481m3GDLS8LK5l0DKO8JEy+iScAd/kLFuJazpfYL+/SkEwAUxt3nnraN08ZgvmopMqmnpbV&#10;l4KrWZTunUfGNMlVxgHGEk95sIE9anXTKNH0ISiqgVxIkf4ti5dXTs3e2PWSQuqImPVNLzG2rFgj&#10;35PMZIHDEDPvtW6HQwIbOGwgOXh2GAwYzSxk3fwlXo9e0QtsLSSYswuaUyH6QoYZ6XWAXeiaJqWF&#10;dSo6kH1dCwT8oHGedc/cRdhbMnJKbWni/uHf+5uXX1Yurm987A+QxtXXmxeflj9+vkE97eflNXoe&#10;IYj15t3FOxIqn4nCNj5ef72AsL1088vy6oeL6zfvOZW+fPy0dPV55fPS6qevq8DowGfSZy1FZByk&#10;0w/EyRIDnKwP4cR0lJ/TPupmSAVppE1egCdPOQOe+BT/vqfUskpn4yDpqkueMiB8BV3UP/A+R5zq&#10;K6gC1JWy7D7jtdvKXUxguKdiISLH81YmuF5CZtgsPa8kPy7++BKRlKk0zbMeL6b1bCw+TSE8pr7i&#10;YUAI7qj/jLKtsA3L4PWrF2dn7/BRif6obTYKru1GORCrGvhGEldHas42Lpq/7YR1m9d0QlCmE0id&#10;RJ5ikD/ReYgfSwNrjR9SOukGUJTcHqkj9boa9nm0Wh+LdZT4rSVo7dI+sKUyzBAlEPrhuCAjV1D4&#10;yvOac8b3JR7G5KZQgiRUzQKiMRfpWbzbtFibMkhY+hswwXKhS6p4Nusg2fAqll8Bjie1Bs6UXXFV&#10;wTMgtPGofMlr8OPJh2o12IGzVxkHroShJIGEPzTKTLjgfEMpBQ4rj4KTj6v6DrUA0Xf4hqBLqD9/&#10;sBkeKFf5H1wRVp0qSlfcAw6MRTbW1NzgCFxrAer88HAKgOFFfaHYblMoa7iISljCcxP4V9xZX4eg&#10;lynDJnI8E/KhsynYWWypxylzehmNNSFSl1mNehRztPseNd8KN4uuWdUn51P/r94zVphaH+/wcmU2&#10;WovZ0MJlD83SWTZlDKlmd++AGJfPtKXX568KIsZ7IQEoiCEgILFeaqZtwlXDxcSLq9Vmiv0xxYgL&#10;Pon1ODaxmQXDs7S/FD4O15EibCEs4Yo1A9O/0ubWxmnjQFni2Za34xlgkl29MRFTn4oyPg8Iumg9&#10;BlOCqVJ6AUlKFK7Itiq7kTImF7BEwCwTa68XqwC6Yo9YVmBqBmTngSEompLbxQf7ocVYpOOHRxEn&#10;UEJdQSXLSShIPME0AtTQamd1m2yRGcaZ1zmtjRQY5TSSUifGsURQx1P4W0zVHN52QzJqUp6aI7Mi&#10;EM42IG1rJNgwedJGAQvWbkWsQ7C3Iqov9vhQJa3yTBcOR8eIRSVDMy38BMswnFtfzwPiRgBP6i0N&#10;1iidjBfwQ4kKKn6s4EBkPBXp4cPMZIZkMftuUuaL12vudI7MZkDZYuXQH8DSZK2KPK4UGkoY66BH&#10;U7LgvnQUDqloTc6rnnIqSeam2HXS8Or6QkglutRZy69itEvflyhrDEgjPDqhAe1bJ8bfHOEMTHIg&#10;EgcmpOGDea7hsQD1gtqxwKPXujUYhs5mG8Ioq726auKbmAd4sHpeAwEWSlli/oluT8iXbCtPLOEf&#10;VwKvkf+lx6mrxFKTyYOwW4J1Qt1mXEPC8p45Z9gdPOPETu6mIHGjF0NTHQtCGgck2I7btoIuxovY&#10;nKrQxXnVocUgMm04weRgBFxNab7r659+euxCSnBAPm3hwtjvibgUKSIo1Y+35ZfOtkvZ9ohmmWKS&#10;WOLTl4F1DqJptEgZpOxAhSUCQHhL+JPDfRypcZFZk8nOXtjg5eiQ/A/G17qBWsQGEk2Vzg2SCZbe&#10;4YgbNXkOMQB4vChKs4zJMvEunoVJ/4AA80e0j8RLmR99jC/rX1d2vqxs/v7x01cq3slnQCUWhipe&#10;4sqnj9vLl7dvrd27g2zG15cvnzx9TV+alcsvNylj+rqCaJXeXlUl9kVhwpkmxpynw2qRuTg6oKXD&#10;JlT62wdbp4dbS5+JNj2tlZLXW7EybbRYPLWjD7FGieaDVKv2bA/mT+cSiuM4mwJnaNVYyquwvskf&#10;bVGVxpXOmC+FYExY0Du1qAS3NkhVb3bixlxzDzzJ1VgqEb1ls6jrGqt5kD8e7oVSImia3295Cc5e&#10;ez+IIeuRNCnplU2rTSte1LSgNF/OgemlLy9fvOKfrHmOMPYCt8kLKqQhYJZtywveSTkj/8O5vIqh&#10;fvzT458ePVabxwvLaxp6mKeXtXDSWzhale2pEkbDEk+F3Xb/4fcU5hSuL7FCAkk4oUzIzKPlFdga&#10;keMEa1DNs5IJg94ytkQjA5owCzF+DGBY1ZIvcJyoxWcGp9u1letvEsdXbJ3XKOv89h2LCh2XDLVk&#10;0UWGPIC4fxYulqjWCG8JCSXT6NfUjk6UyD2z2gnq+NxRCWPKhZzRTXaROzNDVzR26vVZOU8NfsKD&#10;THWfvtnSVzVaQldDH9S1I6fK4leWNql37rOV4noxta7kNaZVz9OiNClwhkxsZWACq2jUXWJw2Om2&#10;WMgXFCtvsakUklXUmqmtmnPMCGCzsvykYux8TfgRrdfsV/R8O7/BMbOJ6Dr+OSad00cv2/7XN41w&#10;8j3dIUn4nmGxPYIrlJ4zVKrNF85H1J6UauDlgR5Vkbhb9EyE+ClE7xCkVQFGZLTjOWeX/y//678P&#10;JQBbi+XipGHIOghFV8X5iLOWWZTM/VsJczs7D797yPWAEMARQEewg0ODUuRX3XUwGFr/bN5k5Z+/&#10;odyIC/Ex0CdGZntx8kGFp324vDUTu2IVya0MOW2a+tkiVm2lL9Yq1JGQ1zDKlvRS5ZwGFOVT9k+1&#10;mASr58qu6NADnueHSocvkMNnStEgpQSlbIQbKki4sp0HYZoiH29jqmQ8NGqYjWsaMJbeQSpnQ15W&#10;OEBDTs2rJfs8oxhbMCrGhlNZNSf9A2W1orDYf8DsT3E/2StuUmTxiqaWTNu4CDbDCrwRhuNQwXdX&#10;A4pTKp0T7lwtLEXnlL/EXskuqWXBaNpOUnUec8oxCWFZLmxUnj/ewh7fTHqUD7Wq5EyGCTPrxugU&#10;xIpUvI7Ngn+CSDTHv8aJK5tu74sPzVqahRi/tmWDHpGKZG1+ix25CKc8YYAeaoe9SH7daRi0iKd+&#10;pZOj8P90xEuQyv3HdZTRRJUctfq9A/eNn+gGLgFoGTFrWqBibR1eE+QB9iMPWVFyNt3T6wp6jN4V&#10;61bZeDet6qukyVHN6EHIa/MNXrPSaK4ACXRj1JigZ88hQPvUDBofIdq6jfLOMWczB7xeS815JlDE&#10;pbItjq5JOEdEF+i65IzY2kCKSAnzCcwXN4aOHKYBX0Ui7sW5RI9t5LlU+vLhq/wRKdeeeDwwd3KC&#10;z89YJJ2XOkDwlDyfyneyPEqecO4akIz4OAsH6VWoX9hWjgElZjljal/LIABzMhfceeHxV7hP3D3O&#10;CM9F7TW3Bh0nycibAOiaj76Ci6ywZLWwU+L8a634UB9im5y7Nhtbj7gwe8LcRdo7htiAZwaiQmuj&#10;iMIWYCcWmqIbbqkVoyd+rEfldXD4+C0tQXhXpmKxnQ38POtpu2QmR55by8+4wBSoRdDcrCcNroBg&#10;ucub5+WV9uoyw2nKtAFhWr11vf/ghWG2WDym7tUSwy7tREoPvLBdED7WWAjfJr+KLGqVeWlGTTSH&#10;VZUIn6yYgxOPLJs8O0yNKBePRqvTAkLT/4MhTMkWxxjPrhqKVCV7P3OG6UDXIYriLYyJUuloJVfT&#10;xdBzD9xMRS92XteFsvrzJsfeWAOeVLCjHUSQ9bs//IBFnA4DPLsJh5wMjluchjSCz1A1EECVLvuB&#10;uYs2DRFOfXb8vP+epz+L8Xzd0vyuiIzMyMyInOdp557O2ae6qqurqqu6q+02dmFEAxdICIQlEEhg&#10;JEC2bxBISAgujOCKW26QQPKF5SsM+MqCxpOM8IC73TWfOsMec57nMTKTz3e9uStqV57IyH/8hndY&#10;71rPetazpLfs0vr9YYJVIJs9X6lCc+QJPf80i8TVqTDMCSJb5a09ksXvYdS5nT59lj6SsNpZnpbg&#10;/vLMzqPElAMsFQvdxT3zslW4KKEcRYR79x588/U3TuKp4OfBoGpE/TJSHjvS73OlU016NK0jux6G&#10;t+fZ+AGW4rVrPzCAp8+cWT0KBucrk1AMMJh6EUFxqlYtJ/gq0SYfPxrkPXGOESCaUiGo5u6h+w8f&#10;mNN1yBbRTuLYBowCl56BolhZzaD01kYtibLw5sPxNBVle5aOZcL8Mjjnzp2dRqKYtBEtPB+vhhN2&#10;9+49FDjHtoXkJ9GnRxLaynR9ytSTGS6WsRK8nV2fsuVIrfz1l1VqCyz5xEQNRvgr3hoyyuRVPCfY&#10;FWGW6U3oNjWgkaCcPshGY/XE8I5W5bqa48fCFuGwG3bx5198Aa625g24kR9TlreSOw7hW+noagX1&#10;HdIEsFbiWsHcuX/Phrp04SKdGovkwYP7KmpevnhLcY2jkwLi25dPNV3cPn3w5NWjF6/+h//4T76+&#10;rdzs/s2bt65e/eTS+Qu4eve///nFAy/+4POTf/i3v7p6+dgf//F/8o9+fu/2s0NP93beHTi8tXt8&#10;5+hxNjZv9B306hmYw6OxD7MwH104f/6P/tm//5u/8eXrl493Np/8rZ+ee/XkNjODQTlHHPMOYdw+&#10;siMJQBDfpCq92w+bFtVlOSdkrVeYqHtAwIlGK2dn0CwDl8DT81dkIdYegdl/AouI4rWkzWMEgBqs&#10;KUSpV4GxyiGZhOpYqrcQiHx38e3IM3Ty7ewu6QXJZYNp3st8T3J1rFz2xJ9Im1Pyx8fj2cfkH0d5&#10;qp0nRvLMzx6jUCW35QOMDPvWr5SOw6o91r4YmoQHtrQcNPfu3lH2ltNSBXkIE7gw1Gz0kCoQ36oe&#10;I12iqRzmBHqFahtw8iXuQBVD5F3akVYpQavf+4M/JBXLXPjdKjMHI/ELCtistFDkuGriLVJM+6gy&#10;euxVGmQoZoO8uHTxQjWKFWOPaPVU0flFZiE8q3i8OnVm01AofbzyySco06AcP3N2P3n02MM7oxPr&#10;G0FRgFblIhX3B8ml7vuhHjXo32w/LXTtanykNGxMmdohJG40EU4+5PTqYIvYKEtCJ4DYLvmcFPAi&#10;ARa1TpOMxQ+MAfsUZy/yQjESEbAhBaRjOco5Psys9ckOmTLzijMlyhp6SuI7u+fOktU8PbU9sNh+&#10;ZQUqbB232RD5od2XsSov3Vb9ayCDSXR+QTaRNeyUQTFisfJOBphKfT5cMlmU10o+rdx6RR4/MjSp&#10;KZRVB76LEPhmY+stS25ZWwAJvr9959T0rwXVH2g6l3ZbvvcC3aT4BoUp3bFIgAgJLPmcyCndzwB+&#10;VH8Zhn9NckOskiAO6ffXGgb8N3//p+F/g9rPrw0XKO2j2jZzSxzW1UaORmraNJSsYiTLbiOrZKcW&#10;bmTBhfSkQZGvTCzxoJzN+wqbbHUP7K0is43ZNdwJw02TPsPq8kNYL9KNyjxM5sXHLXseZzE1yeo9&#10;xhExRsxr9e4y+yXmwtK8Qq4htGAaKsu2MwNObGvF8y6aR4mOoZBGmksXb0BXyZO6L61IIj/SjQqj&#10;FfU6qqfJd+nFnI458EafbRpixbUd0cZU9nPFwvp63yAYTw/8gGANfLlW1ZSZZFRXrZunyiGIO1GS&#10;2gT795QOY4gVYlWikvJ6KG/6SOTdJsBoFCcCK/CacUh2Z2qW/CTC7ojDlryaIpdFDBieSYW2cQBG&#10;87QAIxJwkYzrjKxwYji8KU87AFKJkExZFrp59Hk7aWlu8EcRTycaLIe+aDOhTdPWaiK0SmQn0b9I&#10;LCU4588s45QVFQ+bIHu+pTmNY3+EQzIiriMWjtQ3ahBjfHMTV8xQAnoqFD2bDbwesjlMli0hhPv3&#10;H7jsgjqZx6oaCgh7gGMnjmVoxink1otqPH85sr309DRmXOIWC4mcNZyZinE0OYcJyEvOLF/TaM9n&#10;HOc1pgwAU8R5mAhm93LiKlQz/ws1z3lNp6pXH6RuUbOwjNoSNjNrtGpGvSY760/WlLXijJb1rpVB&#10;WKZFkP5VHXlDyltEQTWN8MrCtwZ7vOF4DQ7jz9QCUzxXotABP8FG0lUWgEUo7+5NVyZdiDUJ3o+E&#10;Se7dVK9U9x8gkwJYi2eg3ZZQJUDb+6X+DVESdu9ip8DNTRmIpMWzjxRMhnKoGr5nT2s9YSSdYUbP&#10;tabboAMmxHmWZ713FnkSJDZa0qU4qnNBJqzHQtB+rNQS06V7vYVRNdRDex5yVtoAz01VOW8SXnj5&#10;U6nGXMLB7BEhk8iqGpZjehNt83hW1nYSlRGaYy0OXSo+BkrqZCeseZY4HHpQGDvUYe+JF22dhEvU&#10;3FFoXCsnt/7x46nkSdKgXgFTgpK1EdjH1H1ulca4aBOlMYUf7xOWqM/P+QTrcbR/xORENTM7mZTl&#10;oY6n0u/2bAmQaHUfz9gvrr3vdjYPxgCucESpyY5+7HE0pZ9s/myxPV0pA+BTdq4212hY1W5ULUea&#10;H29SQQyajt49RStlu/smz+NjL4KK6T98wHt22Ew5bgeYUMeKQfmxr6fWINUsDelWy1hv4USQVCif&#10;N2awCLZ668rv06iN8Tt8KMfza6Dgkch73sLRV5eqHt7qWkwwi9CPP9KBMuDc2SdGmx+/LEMIXVhe&#10;wFUlMUePztqGwhvzidKmOqXK+JEMZm14eJnlD3taQLKVhmBBmBPnV91gumcBR8kz7/4pC1TSsnln&#10;LoQx/uxI2z7Ieaw2vez2Ru1igBqDzZGDswhXy91O3GmWBzI3gJatUpxwq3KtGUOBUCynN8gwgQ45&#10;yS2qpscU28xzkb4WDjJccereHf11Dj5SNrXjuIpklPf2uE+aMKO3pEc8qt1RFqVRzZU0+Elpt5K5&#10;y285q2fOnJ1GT4FlHfedVGnKcaQi4kbhqTduRvV9v+jFnyt3ffXizLkz6MIBHgMntrvbCoJzhcJV&#10;qt5+yA7uHjz1yZlPf/Jv/b//vV/cuDV6Ig/Pnz0HMMDl2nn/4vLh179z5ejv/OaVSxd3v/v25//k&#10;Fw//6trrJ3uH9x0+tv/ISapJt+/cYW0t5oePH2dyh2roadn/Lz7//G/+5lf37958++rpuWPvf/dn&#10;F948u7u0pOaYNTx4VgeO7pKgOIjYwDZZrJw1KlGuoxkreyGe8UMu9yhmBYepp+TMlZAMO3ilaOf2&#10;rVu6Y/3sqy/PnzsrhsirSfzu5TR7bY2PH1XcuBR5zdakWULPV4eBOW6icwy26MRRsPFiZL46+WIy&#10;jAzjOIidleXWygAokzMvVQTYF462zPKcXx0N8snP1XnWDtIUDz6imv9xGhjbB8+cPSOQHm+nL9d0&#10;NUvakyxlkTgghw/fe/DIf3P0d8YNdJWpTGlU1nq4XvnZfn37gNiGBVj48UoIOuR/82/9LgiTLwsK&#10;TRoRQeM1WoEI8Fie4WxYzU+sXXsElrestHex8gnVWPCfXr1qg88x3eJrLMbRot0SJjuJ4OZylPE1&#10;5D1/4YIqdT8M3n361K2N77JaK08ZGj2El9EkoE5U1m7pMElHaND45BHJmYqNbcNV8xkVff8WxZcM&#10;Ncbs2ORqyF+9unDhwhK8Wljwx9RTih26RcP4il4MeP5ekuux2U18bmoneJ52wz6CMePnbLDG4ThP&#10;npoF0Ia9WbPsZN+4RoUx06L6Y5etssSjgVYDpXFaxBSmuHDxfe13JzCAZh7ROgIMPSFNuMxaTjnS&#10;08o8oQxkjSmh0cK+xKymHZPQYnlGKuu5aRSP5f+VF0mjFbMixtqe4sB6Jc7J/lxA2+JBdFemOFnr&#10;zsTYBKFjhj7sPs8wc+qTZeWmJip7G5IUAv0Ryxsy3uZ/+/d+MjqD+aP+L8ryqPiv09FH7929vxxl&#10;Iy7IyTmO3NZxHiw3QNGy4FMfUhez/Kp9dhH1/XqpLmrQQltXonkis7JAU5szsM/MbjeKJTIc8Spd&#10;hhA1lnHl39c0ROQtwZfxawUNJBLeGczGpgfcyq8tRVrf5+tEV8kueK18t2FCDzAaOW8IaNEeizWR&#10;OEe6LkhAqmF1thotz4Wldn4ny1iuParxWGq/Pn1YkxRbqMxQp8LXW75Dl7V6xhONV1oxsUmVCB6I&#10;mKmaQY6iM/pzcE1p5ansGbZbgnbVjFZT+9clChFVh4sSp2W5gDNi9ScukJhc4Yhc+SFQMNr9BIde&#10;w9AFriS9wqdZsMobb+E5peAq85j+oYVnRU0tMmPFPgyuvJ6hiNnKXltr+cSlNofuOZ5cp+lIiAYX&#10;hcRAX8qxBhGlWT7aoEOBKHoZMx2DdkU5C+N0bkrZj0x2r+YOI1EadlhSrqxOv+tU9qhgsAVvT8yK&#10;9L8HhjG8w9pj9cqhWX491aE6xA2/KMkpfm3+9FQ/Tp+4PN7ECvHcpv936kOJbxRuLd/FYTExT7Fc&#10;nl+CraMmSV6v3sNT9zli7X4eVUD+cAKM8rsdNDnbQvnVYnyZtmHi1g97qMmoovFYWi5V5jGXk+Ma&#10;3slU9gVamLIfqSy1+F1gdl7vyJ4M8wCs1UL1e2uoV5bMpEylWwNY0cV8mVCO1CIGxxPgc4/Krc/k&#10;2VszuZlyekf9pNzLTPkcwA2IsVhlG1NOUxHwoLPhN2EB+FGMwxjKoSHWX4hxXMwB7843rXt9gV0+&#10;HAKRJWEMl8tY2EQ5ej/3ugIAjzrQewnDBcc0TTPpa4j6WgakasvX8J4SwmmWeBHhbr5dfeqOatT1&#10;EWY2JqsOlbdkBqN5QKAjIK2ON82yRxpz1TpfgGhGYc4MU++oWIeNp4JRzTmRDI5b259Tv1hyW7LU&#10;WyYSNZt3dmK+eIZxUJ9hpU6fWZY0q1ZScWZzJGIPUJL5eEBm7oNySgAZwCG8lUBzwfKK1K4qRJkO&#10;WtO6wTcmA+U5nsYgOx4vMjpULLQ0p3+QRXdMuWhOuJ2s5xzFM3H9by0gOm6bfX/lE081zdvp5hb6&#10;NhukzrmF3K9eG1WPv/CLSJujaZbz9z7NWbd78OBR7kbO9JY9L/YfCcz9Vm9WenCTUNLUWeJkTqe4&#10;0v4shmUcu0M506Aqq8fMmmuf8kizfiqpY4KCCVMB4k/XsdTikYc0UKm5xs7Pb5scbwJuJSKmkr4q&#10;l2a6udZs2gdevX2lpDqnO6cucfbWlZxwgq1Z/gk5+morJdtQmY0BzyviOeV9JtTjA1nHadIiaC9z&#10;Mtja6o+UJa9QewhyezgLTwymleYEWTurxVYjMpSeHLWQjjkNx2/72Csp2/ixj3hEg49SZnP2rZxJ&#10;2lzgVcztuAkSXO2pibKmX9woZM6zJw3r7RZ1sGN6L12BFbl5DxtqQBbjsKpKZsimQ0tsnFFoE/l7&#10;VG+3QnfzjwrhmHihJvf5C3CKXIoxzL1+xaVLlgGT9Prdh0891+mrQpr/67/9//zFtVtlYJ8/U0kT&#10;VXFr69T2+89PbPzNy7t/46fnv/j09Ne//rN/9Jf3fnkd0//Y1u6JfTsnFAxev3GzNgtHdmUhDKib&#10;V3eXJPH+s6fPfvbJpZvXvzu6c+DziztfXT324fWj4JKDBtYYcG6T8zp1/IwA0LASAM241XIl5Y8F&#10;qE0rklCAii839iFACtSjYI3rMrtUhfcbTLnLly+eOX3SODhnTUj1A+/eHN4N6LSKPJuBXutn67IS&#10;VQAA//RJREFUPHNHh7HnF33sG1GyeQxRweGUL3oXi2fyyf104qLR1ZzS6hXtp/gcqqBQQRN6Ppvk&#10;W+VVbtFPR2fZ92YhkkXyaG8UlowzcFBz9x9foWsUGpQ2GfHDgOP4ALfu3FGtbcvYxqXEoxdlJUl3&#10;+MwINpXxEIJ7HloofjIFB8V+bMeBg4d/7w/+LnL708dPAik/FjQKnt/EOxjj4y73HjwgpsKcUdRY&#10;VE93t2DCdMzjmTPaSbOleb2ebdKwNiNC6WRlcbaL4wzfknDU1fX4iZML5EocS8p6X5iLPRLcOn9m&#10;86Oc7IN5wRbSRBHMS5ULcI8fffzowaj7xKmd/kVp1pUvHWNiEr1smYopny7/ECu7p7B3TOpyXIXl&#10;ZT+mxqkQXTzzDk/+sezTCKPlcAbFDt1XzGax8bSzV1OuaUu7cv3QkF3rKbxqqIo13ZcPuTC+8Wyn&#10;kjDBPQaxLMnUgReC+uSs4aJAa7ue9VEPeh6/MJYbCJXLkcf4+pWDLKTyMFeqnk7m1o2cgEIa5Bi1&#10;MJa3F13MOof1mMTW5HDeIC/OJkqModi+UqvXayshsSAPLSQKSOrrHaUi9vbSkZ+YPkJh9WPF9j4c&#10;kT5Id0i5/9I//3coVET4iyVfBrwMkL7C9V7dk62Dc+cCJpTB7hHYxkRKB9MUAnGnJqovaISHdo8z&#10;Z88tf8VKtUTahKPMPaM2bMUndCRDbQ2uTKs5GKW2bMHiHU1rcFWgkLcevTzx8EHHpR7BwcmNrnDK&#10;61Xbt9r5EcKb2GAd6jN/QbZswoxOHoFz7mMmalz+HJJFHxwfOXRZM9CiG/RxQZfmEpF/hsZQBtDn&#10;VyXtuBnKuyMjFUOby2NHO9imtTM0y13i5JiSoVH5XfZ35PnS5IWZLWS04uNx1oYXoVG9VWiVAwV5&#10;QsDsyIiV7LVHCi0GvQnhntO9llud65WbR3cKh0hIPimzBQCXQKv3+SFzYYF6A/5oAzdJAM9T0BsH&#10;OJmHVag4edJD4GF/zrk1pcATUrvvRL8dpaVhW5rciJE1BBqNqN+ghnljdshkA9IKM5/uLj4pahpf&#10;PCLs6gc2X5m/8Za8gl/0Un6XG5dla/7SgpxlHOw98FLvBiswenxc7iPZbv70QOYRhMZSiLgSjhxd&#10;a5FYjPnBv/LGEkka+EHGL6x92E3O7tGfC/AevKoG8zkZrZxJW8HrciJDm3gAQxtoTc5JURd5hmbR&#10;n/zQZ+ak34PhKK2UrGmIPvLYE6ZwLtgvNtay111qWNf37tyV/nIExjiqR20APhKf8zvlRDSeJ49m&#10;+beYcypzCt/avwCnEaIN6IU5TfxmW6W+3X8js9vZOEH8MNBy1ETXEb2mXAwyNzhp3nxZ+ol2BtzN&#10;Wxr20UsjVmw2k74W0oIDGAT21Dq12MzLOHUfnEYrh+B4QHDhmbZiJ2k+GOKb6fBHJ1BLguMTfQU9&#10;2vEmzkJgB/nWbsRt5Xqy+cvieAAmd6GPnvljz/hJPZmvuWNs0pWayCsbZqA7D7Nu2I8usVKptSRL&#10;r2YS0TU7/1F1MHRTNUI2auIlgFaK4do5k9Qclqnfai9NqMC8BINZ/Af247F4vZHWK0NiM3qk+fA+&#10;iqcnMKl2Dt++dXvhUh5ANLKyroXWQ9ceiKlaWI/mt5iXUqOt6vcU5kYe/Cn2YzFJxZXc6FhwgfTD&#10;RB9QBoNcxYY2nVW/lYRcxa3TKKktwAnCU1IhU6zdCTFJ4DLDDnv+9iTOY8BP5cXArvsPBK05X2Mm&#10;14tttuRLKpQs5Wj7lERa3tuKITk7HmyivuTdbK+SYJMVUUhTO68a0eIJP7cul3i99PhkysX/peVT&#10;NRga/aAmrThzYTUu9G2AZ/diP4+pWPWEIpDCueWUK66j6hEuVrlMmYXa3pc5EdJM/JhrbrJEZUYY&#10;3J7nFGlzdb4ryMSzGjcAg7zEhckyyC8SS3k5fkW3s5k8g4WkLMZOXLKwxtrDs/aLnpqHOnURxRtD&#10;u10X91B+vRT99uhYbErOxGg1O37LKTx8QuU74t54Ke4yNbsZmU7PJPU75f3istJhc7mTUwf1MVWV&#10;XxV/5mPNTy9UhkofjJb9wq9XEV3tUELiA8KPJN0ZOl5FOxdkgjpW4lHNUgfQuXjpYvD2sADybqt1&#10;zAEywuPJBQ+tzurLn5uccGIhRmWKI2Gl22b50cPHz8pB7f/++x+IGTHaGuiR+Th6/MixE0ev333w&#10;ct+xQ6c+OX7p6v/jH/67v7p5O339588ZcdWHgpIjm69/evbAb39y9De/uvBbf+PKn/zxf/yf/OnN&#10;6w+23h04s3Ho2IftXaW/t+/cr67ukCxNiP6IqXQ+3rtzzxK8dP6slkWfXb34s09PXD5t/xRfWQaD&#10;KchHvWbCz5w6J+PFB7p1l376q+2tzUnibGR1S6hWt+m4VobA1GAYFEu/CyZTc2WOfEwkQ/ZXjGSF&#10;U3AxZsZQXIdcx49buy84Y1oTGjoGwdwmnzPyqi3L/ftrSjENA6sZ07OyvbbBqvCwHbKGPE8asDUe&#10;l/TFMqoGe8qHKhtfB+9QVHLPZP/E1JQOfObWrVuM22BMR21VRESu3eXLl8fhVmeb01SQljg4zlKF&#10;ZM3s1r5bd+8wrCdPnLLcl2/jSQZdbGUW5Q7JnBPNf1EdCa9N/T/i4gs7FLf8n/77/4V7qJz37ztH&#10;RpAgH9U3U56abqlb3b1/r1LArf06zEzMXFGiPVK5fCuK9/zko0jjNJpY3oXbrrJSW33wI4alPKOL&#10;IFkJfGyEjyHN1hbiGTs/hZXRwkf5tosEur2JEVrV0x5gugHXUGGcs/B2QzOIS5UDg/UMI2hoFNEQ&#10;9x+oGdQST4uDU3uryJwLJBuM3qV69zevbTHMLgwxnlIBQ72b5sT/8J6Vs9GcwkIv34+7NUtnWqEw&#10;HStL72rryr6furtDqbfnJA8T7F1tUYYBdHhl3vwCiM8jRdF/+ZyOvA3mJRDGTJAPrCMbHZ1p8kic&#10;LqNbX8SDB/So5bJ6QuU9QtFhNXb8eddWbw5S5tEgLZwlyZNJCMeIy3pZ0qV8i1FL0dTjS81GwXz8&#10;mmCYPIpYYH2zsJUB0MNxXDCNuJTrP2z+y/+lP/zs08+GRFQQORkS8WvETC6FXwghmT4+60ugxoEw&#10;2fLjFYcMYu3GftfG4FH5DN/Vs2hdNuLO0xN9RF2tP36zNhpWA09XhKRWaoH6BsuBZPQ7XN7u3bx1&#10;25EOaxsIVORn6RxLhrWerWUMeWlTG9T5Zz7KJ2zv57/i1/oNz2DFcMoherNxF1jbgeR17M9FH0z+&#10;esjE+WrDiDVMVtI4BPGBFvtlTsHcuBFG3sZT5EJ6gtUMZFJGh9RvMOI+ubIuLjS2iQbEq4/KRz9K&#10;1qx0U5VPPIPIeBtaKAzZDKx71G/MkVa6ZkJlhZsVpUgsGqKV1x7vNOkhE+T5esEwyHoDZ2smzl5F&#10;hOU9pnvaohROvVfQ4Iis5Bq0eRZRYy9WzI9UwDhU0eTma3RCVsKBx5aK6yRJNmdhjHjLwYNJA03r&#10;m0UaXpnBSZdPfe5+vbQmLZnc6uHBSlda5qP6SknVd+8BunAXccXE4tGTFrhYPeskoJaY8qJ3mzEW&#10;yS5KuHboITWuGhtt6OAKJpTpQQm29mpMnpZYK3FoxwFsy/y1jYEtqtg3PsCJ4QSLX2clWB4uOAR6&#10;c1QieJ0BiwTijb3s1EfVM6TMw5LlnbqjtEpQ/6dQIT/GBpbeEJ0Fur/nklFRVktwsrYYqO01H1wL&#10;dWY+V+DhPS3nnvE0rv3wg1UlQaoLh/XuAR4/efzrX//KvT04x2LyXZZokJsJWmlo1/LuPnPhwjl5&#10;YU/oAHR4Ox5MtNU7uEs1WvmyXOeXuq032p7Zh+EOhuLUqZOiFDPHuoltxj6O1N7kZXKVpklCQluT&#10;jQnumwyJFcKzMU1izgDg0V8KzwYNKmxI6bXwO19heJvltkZzfOG+lltU1Trh4Ci/R8L2lL5HdT5x&#10;wnDVpdSNfMYSsgYgcFNjs0oPZ3dMq7XFp53TYiFTQR5efwqjIqCaRLvRspz6/9gUZcbH041XNkBg&#10;fWlGwiIyxlD1xAdFX1MOx4KzbAbMieheDkUPI0hgrywSH4Nhz86quMhn5GekjkeiOlK44NOThK6N&#10;jYoaWvZsEjs1kDGz8fZzXj/GTd5uQ0yUMkTFciVt8CBMGBMUij6JwhCsFL+K3Ca5j8e1Jf7xCiOK&#10;oD32agVmleZ8rFJvryx+G+gkrWSRgxmxPPCnz5w7Z//evoOxXVWVc0asoLDOCuF465GjS4xCXNN9&#10;48Y17261WNGKr4bglDCG57IyXd+VjSpc1x60eqvkqYuRPtMl/Rw1vJwl2TQR9EjMVG8Gc3m24AYP&#10;bOd8jJOT9Wlvy5x8cvXTEVymxFjohssxw1uoxuceg5+gheVqtCfD01dhz8RJK8L2/4uFb2MxI0kc&#10;8GBK9VQUNNY1TKHUZXXtbyf1WuLFq03ZDHy9vVAF5swFpyRe+ACiA2n34utgTk9zxK/c1xR792qT&#10;YnPB9eupN2mTLRSdipEz0iP71jrvLF8vPjtuQ+zhFcZhbYJW5iezNs2y7QPeD3eKlViV1uutE3RP&#10;Vnhlgd4PqzSGhsVWqqr+Zq38CY6KKqPSkXFUCCTOmarUETzo/PSmHD7vuA4F68TnmWVPonhpJWcW&#10;3lHdzkbesGNdwuTgYQV6hBaPGkiGjovGZ+V+nzx++gXlIeHzuze4kDfvPX538PT+45c2dk/8u//R&#10;f/bN7XvWPBNXH6FUUw4c23pz5ei73//yzB/+/ldffnHmz//sH/3jv7xz4+HWm30nXuxtvaWPdfTE&#10;S4Vzb4LnHzx6OM9fK2GL8s3LN2Kuc2dOnTi6c/nCmS8vH/380u72Ri1luVYj/JNbTjpxG+vs7XvF&#10;hfcePb527Rp7cWTy0t5OI91TJxVYChoPkJ+xWWjBfvbpFx5QhHbjxk22lDW+cP6cSqH79+j7Px09&#10;ofdA7jPnVLuc5D8zESK1lG+WEhZK0rHj5oZPJepYGXjLScwMa64CEAwhXsrg75HK/elPf5K7OTy5&#10;QdY6SlAVbt1UF7SpaOSLz7/wi7/++uvvvvvu6idXU56h3lupjMyhamyqDM/E2I7UZj6UmV5wnc6C&#10;JybNOEdbMlxDmeH8dAJaivY+6ZzDR3YuXrhowNyanXEvgYQ1ECHg1as6SkX3ClRCoi61s7OD/SXe&#10;c158+tnnv/d7v+9fte2KnzmVaRHyqVQHcslbFhXdun3besSMikKm6nJOoju37zhwT50+5YjsgJOa&#10;MDWKEmvFno6lpeq8ZVsW2J9TV0Xxh3HiAw6s2GQMivk1dzoxHVwqoRn8tB3NkJZ4gddEe/VPhTRH&#10;jx25feumH+bjdujswxy1Gj9u8Eluj3/73qDZj95gBTsTEhy3WQpUpvflKgJkV0bF3tn3gkGYshm3&#10;Rjxpk4Y/j5ky/h95DYZx1TbXEncxsfeLu8bd6gjA/ips6MwivO5U1UChptJ5oUOK5v9PwVX1csOU&#10;SZLJwC8nwS8OsbTTP5rrEO/9levOVCRNtpFd9c2CQqYatlhj8cIcIoPY51KuTDJPxY1Wh+4Ri5M3&#10;iwEE8bfEyrxPSWcZmBFiiJGYkSyD7/EMVOBjBjzXl8VTZ7gkH1iPXMr/2X/9n6+h4agV+E2PvHIs&#10;KxNisG0h7zYmb/FtajWYqn0Eg14vRHzw2Bp5Dw1GZC+WB82NWvVQE+JLHOIc3Lt3V0mZOUsT//BB&#10;iyz0Xoz+/v2pk6erL8c4f/SYXWNijE7OsfZtejkd2b19+9YgBEvumcVvtOeMSbPSA7CzAz8M3Yut&#10;Wl1PSjsA+PtkUPQ0js2ZA9NO8YNft5SDoyUQQGJPSLsU3bmTI23lBz3jcn99WGyzcj6mhAfjUJeT&#10;Ven7Z3/6p8BLEyCyWjpRizg24hsRdm22qRKK+e5SZdOmyZErxxYKkzsolgw9qvAgCVqeg2o0hs/u&#10;8gqnT9cquzBhYFdmLmsQGD8tgT8qluXGLVfVz0p3Dkjsm/w4rNPJfg5/8aBzzmsyebqAsVkjr9En&#10;a+cUg7Mj3wZY+yeTNmi0MbSXcwSnym2WHaHJNklpn8mERvEqbukXh273MXXrSRTqTM1M0dG6Wqnh&#10;8kvV3Ro9Nx3UQF/nuudwGnqOjzFnB3ghzZBcl7Frh3DaJn2UyzIN4GNrzaJvfQbWxuHuojViz5C5&#10;qaGc0Y6nMsNVVidL1zFW2nBwlsFUpr3sImB4gLURhrpW55949stHGZdl8QEqzRpWQJHGweSJN/ZV&#10;LOT6wwzc9truIoxTbe4bB4DXj3Rs5e/shNtyC4BthLzMxWRNq4YTle3xEr63q9L9ml7dU0uA291l&#10;Z+zfmOjpX5F3EreBLyKHwNV48fzWzVtKa70se+wMEEl6XIeWk8CIsrOdYE4F6Y5xsmcl4Gi139nx&#10;pdM1m3r4M8sjDE0pceaHwxObfpRTl9UOHTRkzXUWOb5BtFW/MJ5rNmuhAJEuknXeAnd4ijgb6uWO&#10;qD5cc1Gl/oDOLc1VRzRRyyrSi7AxwEcozip2Kuic2vpcLi043r39/ttvAlOwqrb2afrW1E5H9yWN&#10;tagaDnLXt9AK5NK47P+8KQcXFnvh8oVLly+5kdfkSRtDNzJdfKx/9I/+8Y0b5Kc+XLxwoVT7apc+&#10;h2i4YN2QtpVtmWWvMB9IncbKnzKVNvCMYYjAhCVZcM/pNDLelrvPZNkTkQykH+HEjJFDZE79tf6N&#10;Qx7qWodD+6lY9sTxk3qsrNArR5CPHjQQlaXVO8miJmPYiTN0yWOsaNAis6qsiimKG73KMa0DvcMm&#10;8M1sfO54YNPZs6fLaScOsV2P+mfPbc/S4z1pg5nYAEhiEKOoZskHh/J0wE8zjRyy6bzUwJIFhRGm&#10;HkGT2sJQjaopmUH4GIOsQliUJ2dzyCLY7MlTJ4j1v5icbJafGSdPu2KY4IOpr11bexJl7WgvnpH/&#10;+BhZu0Kc0RGLtD3imRN7xxZj7UfZT7YqpmaoYdn+MpajkfqjnMPDhxYALBZBfwa/STFMWWOGfomg&#10;RF6qihIuU7Oe95GfJ+WSizslsEvNlthUqyWF0xFAixiYSmxuzrJUpnslT/xpBFbt5WScIsVVdix7&#10;XHHa6ogN1eJV4taiaj/ph6sRpPzYFOB6MI544MWIUPuagDmPbSLO+EITipdTyyDACKYP4AIsJsTm&#10;psQxM1ArTB2ZhGSdF+svtf3Xr86cPQ2eGQFcx+ae0MFzMW+1iqpA6c2tB1C9nddbJ15uHPr3/uP/&#10;/Lu72vLWNCNKseD5wNaF4weuntj821+e/YPf/fLC+Z1f/erP/vSXD67d23izefyZGv6twyfPXnwi&#10;Z/m6QNTZIb4Wk1aYoMby6UuVPOfPniZ6f+708S8uHfnq6smdAzU3ljPnWe7sQnVTaKW1+4xsZkrv&#10;r3/44Rq/nnKFg0A0eOLkcc9y7YcbSxuTXdS2px4P7+Md3Lx1S6LjyuWLlvsPP3zHb3djh8IULpYf&#10;qy/NtCUZuQgKbI2SdaKXiFF20KsCP3v2vGUsgJka0dGNGoR+StQ2ZOjPnjvLgJtZhhe5rgYY5Tp4&#10;NU+tjQz+qdO8nXv376stWTzVRVXghI2vQh/iCQgs/nPAUOfsmmjbarGAvOwYh9wvSwIE4eecaYxl&#10;fFFWhUkcVczs+So3EMYsiUIHXzHSU3K9VdFA49v4gwX7xStXrl69+lk9iF+8rIxzCuRK4I43M1Nm&#10;5b7k8Tj2Tpw6nSFaVQsfNuz3gUSPreed2KeK5Tku8eoT6+NGVnpUwef0IR0XV8RlHTJr2WfEp9QL&#10;JeFPJLYgwY4ZFPUml8YPsJTtCz8v5f62IvszZ07pD2M5sMD1eFAokuhK5+DCkctsRwCOmbIcML67&#10;YVmssIl28qj9y0ADoQ/AKd+ttAxEzKWEOp5q1YvaWeudzXuU4AU3T0mw18wHwz/cL8eQAlDH5ZBs&#10;R4Rilb4vYcwA5RGI3y9qci8/9P3wdaLGc/btxGobg4wL6JfbM4I3Ff7FKlKLn4+dm7toBeXQB7LP&#10;PSv0iDYpHEid6PFjA1Kji8OHLl664Hk6mN4Ka+u0YJgquxrffsU/xX3z1+VM+kTxZILdMft8Zuqc&#10;a34lXhinK8dDemDzX/qv/ZGx9gk/MtOew2jJnekEOkTuwgD7x9MNrt9PxkuY5EZyw83ZCu86Qqdz&#10;SxLg6JIZS6yPHIuojZtbzpVQtNcvQZs12d2PpX3YkbcodIA3F2fCCdow3seAB+R3KrotBW9ChEMr&#10;cVB2bzQQps7knVh88T2mqLpaNz/kXZr/iptmsVpV4/18TCCM99NuCGcaaQs++mybYJJBuNAT35yh&#10;DhmOUkXUgqmcW7nCCWjmLDrjL168oMLMkPzJH/9J/ub+LVP40b3+YAoFclN6hGBwpJSUZKzBzBVO&#10;1LXQfBKmsWgLYdUabhQJlCXuDu/2b3a8tT8P1aubf2DIp1viLvBVNCJfP1IB0xlqhGLLxqxaF8IA&#10;0w/GK1hSK9VWD93iK4aYzMwxI0RA8+6dO/ZnxdNDyO5UntXvvt596JW1WI4zNgGDGVn1CevELX5q&#10;JU9sOfVIAxMWSca4AFSMW7Co1SvQX+SNQYSnadgYpwk9on6Num4gtyQGIWX1o1yclWXqZtMLaLpp&#10;J4FQ75o31ZzFspgGYQW3b9KFExvMntfahWJyNR6TR94HwZ0jtnKpHiHeVPXfseMAPO8/aFu3NsVy&#10;LrlXCbOMlXEkr+KT2QhRKQypX/QK0f1H9m3lLtrSY9F0wjt+9PDem8yx1KVxBzow1YPyqj9JuFn9&#10;jBcrpDHTSfK3WD3b6ZMnWYqnL1/fp/TvYYqWN+7du2MkGQiVfB5m8X1hXumTqv7/sFHDx5Mx/oXo&#10;qzHLStP6LWO7mMcGYeWI2IXGPIrwa2F8qqZVPYUHT0uoMCFbjG/ROqwrayWkFWA4X6UKoSFKkEch&#10;12NXRr+2SSDfCyZqnLcwoXFXC/YrvJ6QY5y5vNV234TBgJOkqLcD+PPGGuSyN0WG8cSk4EuEWk72&#10;bBmD6rVyuLNDWIuDj2SJ5iuW7vCni/Hk8d6/vSWNUHarbCdTG5lhCnKCNqayqzO4cKWck0v161gf&#10;RQ41ozhx+vgnn4lpLuB6pbRzmJJPxEU3R/L6D/79f//mjVue6urVT8sHTtJ2xYThgjVH2rejQ+OY&#10;4NpZ7tvHR5eGWv9qJM1SDWDjyw3HUqdF8rKnTlq3Vfi89dbHLczEwSvyxkGqxmkMfYKQObfT332s&#10;ck7oki1yKrtOrMJRFq5eaUinglIrarQlckDDskaBLU2v2ZgTUu7WHBWSl5pFx38g46g7jIhFrYEq&#10;9HhXGyvhgKMuUd3JBa8XJ/Brk9aGfErmTFMhTSVAL7EKJ+pol43iZWmKVaFUBBu9Nd6C/XLq9Gmu&#10;Br9E9DLxWhGg/+UimC8z7F8p/9Qw+vHjpQuygIba5g7ZtTB74plxhmLHje0qcTou+Gj0HSKQeixG&#10;FkChQ71n9nOfmYQorIclJ0jwRs7QiWbN2GhXrlxZYpKTpCzFMW/Q0fP1N19zTGUkfvLlT0Tp7HO/&#10;+1ThyIvXL16BDuFKpUqmb9/582cnBH3rMQwO19OXGU0ctcO+dc0HLsVKUe3DhxphkZHd3PSxINKq&#10;ntIgbSu9f49jPABlOShe/FDd8hBXCsWj5j1kJCPQGsbwHWmg6UFcrriSSPCWFrSDVc/LDQTQ2pKZ&#10;Z2rM1FizqocXstNkRX6m+WZ4Y34G6A77dMj6YR+TYw8n/aj3+OoVNE2S4cSxIyTWDwhdD2AWJPBg&#10;qjQ2Qyp5+PztvedbD15tP3y17z/9k19+d4tjTK1bU13LdO/Q/s2LJ7Y/O7X/9748+7d/58urV078&#10;4pd/+id/de+Hu++f7x1+sbfvw4EjQprHT5+/CvwJvpYZwCGiJmXna97KRp5S671z6NTxI5dPb189&#10;e2h3mz+dETA85Es7c/Y29JkT0uQgb+5LaO7A/uNWw5HAI3GtmPGXv/i1SBBBjIyc+Nf3S2MAYgX9&#10;5M8JuFlvNhmG6T8/jAs0Ai9Lf8izDV6WDq2NyZJbs3YQo63IkE//4P5DK4+hToi8avKkO7QHq3/Y&#10;xJapZkktDsV0OX9+1xq2chh8t6gnbM3DUm9aqVq55WVjyyckVRelpTNoYCZ/ZQHmgGtyfbOIkYn8&#10;402MID4gWkDPn7ZJJqsQUml3BVmHEAUd+iGLqFKVjYLFOe2nOUKArFUka8S4eVOrTf4uDktV2dEl&#10;WCG/SNSBx2UF5/2kXpin6xl9XqxD/FbI4YSd9nEJP+TKAuAGY/XKSUeO8lje4ABYdiKDkqc0xOPQ&#10;YdBJMhjHRyW1o4T/GX4xHGNXcClvN4K0bwSx8Ky0jOfQ6TAi+fWRpOYArWy7M/0QZtciy+Q8W3hG&#10;bHw8xKUCMH5swOsQW0zTgOY10vUTy2BFtn5uW5uI4TJkVP0Gy7O8qeVETegSX1h8q8VajzRARmX6&#10;rSVJjIAJ9zKk3m6d2v78cdseXABZHfDSIq4/rC/rZ0qiUk7yJO7oIi4o9GIKPJXDYTJPH6EiNkrJ&#10;GB1i33hUPr/E2mgmv3XsUM25+ukVM1Au6INRSt/ZTUUEE+DFQ+b9DtFvEOg3xZCW5TS3+OgPGBOg&#10;HOsfW2Y83uEO73HbNv9Hf/S3l9+2TFVfgmfpcjNdUwglrS+IIDEqtotcBNPs6Uej87mdMLX+JUk5&#10;i3+tjVPMhw1sLCqH/CgPamQd+d7KQBDQCDCLFZXRZK093KStU5RTAWlenIrgfePVHWvOsDolj6cX&#10;uv+hYs+RqAMbWHaV041bHGQ1RxkcBZE5/HXgqIlu+/VFr68jWz1qkn6bLsmdUhLZ48AVZBskEuJ5&#10;OkHIZQYnfEvqNPcxT0lZ6gsZ84DY1/bDEwJEnmR5hCs7trt7LEEz3udEz4NS5+sz1hZWu0g2earw&#10;OyRG6h76uXR+hp/iiTskJvrqnHDIsXtTtg7weClJ45zw9CdOnl4CuMua5OiPpnPE5WllxWYNofag&#10;zBDwJmXG48fn0OVTlsGgHzpkA04JQnDKj/kBPNfmIStmGaxYbii5LbWa/CB4qHXmlE8HsdnY8XGL&#10;pEdWH3VqFA+n7yovcKqGRAU8gBVS+i2vED+VTtF+7IWjPgxhAhedlSk/dw6Wc//xQ4ZvlV8YqJha&#10;cYuDi6Ngjto1LRE/NzXe7ptvv/WokdHt/xwvsLS28YRH+3IdtmDpkESyn+aGFu09qfy4v9VDyxla&#10;Th4ph1uBGphq4hYkAb9bFG1xVuy0aBhOqXuzzaRWo71miJUEpKRUwYwSEygJQlj9binzcpqOH3fZ&#10;x0+fAs4r1BYeq1idKnPArYFiUMAKlVjkpr98arlSFO+QqGGRO5oI9vTSpUuuX1+Lp1qzOVoimDMl&#10;WBBeZODqB6guUT6cHA7IY8d4hOm/4fLl/QQKtgh5MSMo2Zm6t2dOL1+67HVu3rgB+bZ7kuPbDEg2&#10;pNaJBQyNk+D91S9/xdW2nOZcL6VTIK354AijLQvodhXYQFMmyzSWdJT3ZNufPnHTWJ2yjpDFhw8L&#10;m9NIiBc6nned6We3OoCFascWHGVjmAgj5udm0OIMsJzNauWvCGGFysvWr8xD1cgf3jv8fKZuxJN/&#10;nkJBCJCTo2NgnYKrlMKNRouvA8YPsxMnjxw7eZT9nf6PKWt5Etsqobbtg//kn/yxU9eTY1/Yj5NH&#10;fWxD5WMuCuJkFC2tMhVvJTcczceMxpyUtSM0VtPjuSRSe/DjxdFln9j7HEFg5AjFRkQupp/0/Erv&#10;lFX4Uduwdx9jyPVhmReVxdXsL3FBOZY59dNTmcKJvPnsGBpYmIWJtt5X3O7r7r3hr2NWTG6TVeDm&#10;dTAH6CsgeY0uI/qyOAWgjB8M1329lFUVmVnMjPux1eqKxBICA4KPcjHRRZ6jgIQvD4ddBP3Apgg/&#10;Bz+5ehVmJJ7hZ1y58gmrO52ky4BN6iy8f70sKycDafyH00t7Gph9nxkxlYn+T29i7s5CoKepCZ2o&#10;7L+RidAb4KJOaUfFMCNpR/PFz50/7wCamGr7/IXztq2FNNvkHRv1q1/96s7du3bK7/3e7/rXYS+W&#10;bVtqYOba0N1IxPy16OKnP/2paGt9oRr+8he/vP7DNafYH/z+H2iNkLDEvg0XMSWRwjHZ4n/iMT5Q&#10;W0KgdsGC9nh7J11s6u1HofKn5TeO7Kp/sCr4x4ZTOZBONZpsTi+L+gQEsS9J1uDhUmETwhE/5T6+&#10;dXROsBeaG+N/+wAd2BCHlOuqoJvGoINxzJlV8SrgcpQYhXm49Uy9MV8hegcE2t7hzkEjYAejahdT&#10;jTibwZwTcJVzlJ5tz444G9rXqZPHNanSmUPzktZIvbZgSYCoF9rl3Xm279aTjTtP3v7yh3tfM0v3&#10;HkKc4X4H9olaP5w6vPHJ8X2/++W5v/v7v/Hbv/3Zn/zx/+8f/ZlR2Lj/dOPNxoHNQ0cPOYtxEmsq&#10;9X6YiW9fvVBm+Sxt5dd7us0J7E4eO3Kcrv3Bt4f3Pde7k9IypWAMkd2jMKx3+GkvdeLTCszqnPJU&#10;/pD/BuZPlQS94/r1m2I99Tas1+3bdzmZsqOjpd6pCpYl4iw5gWZ28sQx2wciGroRNeURCbf4LIcC&#10;aFjgjMDQkkrp1/q5JSdXE6z5of1itCcsyfUEF0y7Q23xHsZUfPfuHC24AWrt/Xt371kGFrkqkRXn&#10;REhRZVrv1EMoqVa77cBCrrK39ZUWZYh1XmGZtxgu6aG3dw8GWVfUnhJ3hfV+3bGIy7+qDBYF2apL&#10;NnqwzPHKqg6SnHU61BELDD3cJ38y5j/9yU8RU4S5uRn7D+ARcQstjskkEY2gF3f/waNHSA1Oq5KN&#10;0xwpUEOBw7v3ltkSfgDnu7WF6ks+fgx7x1CnyUiTd+gPN8/omRor1qOZHabJHat8291lt3l3C8fP&#10;SsY1zc7PyWJ71qZCaUPFZs+fTR6rjOWxo7uyjLDLVX2wnCUmK66v4yljWZ+xtPw2NmTDPFFe07vs&#10;3tB5cnFAdSWRhv9cSnZ6qbPGnDSeauS9KfsxwPhB3AZrZKQ6j02qAIb7DoUQ1SDuzMhxLfYNc7Iy&#10;pSHaOzuMS9zm2FxLuX6FoLEbPKUoK00a2ztQuIjal1PYsFii5oMb79Q2Gh6Ajt/CsgeTrgeAgy8D&#10;tXs0unhN5RCXDqT9c/jQ5SuXINW4ygyJQgpe7ghlS9F3Rq/sMVctJyLRlJjtK1/C3C8CSCdDLezS&#10;JDOw0zI7/cZ+Hdf6//A//m9ZpqvxjYezJgzN7g6V+s2HDx5b6Izv5OnqcMLtsdNAU46d/KQ6Usf9&#10;dwaTR4woUoOaYK3O+PoEq0Cq4QNr6+CwmFdIk6qmxZ0EQIDSOKnxfEYipUe3Vbh0ShZwYFJQHnru&#10;0DBKhRd/T35GXETgYs4YrJJdXvK3333LOJRhryDsjfW46AeLVu4uVewMKbPC6MWYGk80MmKV5fWC&#10;8Ot27MljxzmXltfw4BVaRF0tQyKSUdQ7pKmmIm2u+DAL+vScqzTtow90NAddTG9JDUkvf8uvGKVV&#10;cLK8mVA9J0qdj3iea16n+mCCzKXBuhgLhYsTmCXBOYmRCSQ+ysrZipyuXJb3H2KJJEK1iY+M9Wud&#10;Xbx4SWbXB1qd49277Ix8ImYl+0a6QAQSNW6q4Zmu+lEOqXcJKxlzvmwvOFQHL/KxGHHknmLGz0NZ&#10;xOKR0bN/94u/+ivTlVk6fKiq4Sk1G0x2gsVpISl7W97wyBHkOr+7OIT8Qv5rJpzJO3PGYCxXNeB2&#10;QHRh76zABF4mKRSWQy3fBy5dvCTW1dvYSwHldw9rSV5wHva/uXnu3HmlLGylNxXsTVvGd3LxGRtr&#10;+ODBTz/9lE0hemEFiqsq8TfyGx9oRHLd8pkGH8itnHW4nL+IucMjWjPFz/C9n4MSx1iHT4Oj/Nq0&#10;mo2Snn+wrwKnQUpCFNh+9Fx7jcrnmdOnfvjhB0edTXT02InmvZLLasEFM1999ZOvvvrK9MHtbty8&#10;pcGZoRvEPUrCaDPkFMbliHRck+A6RA1LuNWeT5yuoIjOyBvSAeoCsm2l8+fPu9P1GzdsCZa0Eu3N&#10;93KBy1kRapw8Dl/cf+PadWMGAXEuDiKSp2k2h70andoCMNTsHxKtl/P4uZJOoDNnLACXilK/WycW&#10;UZld5sr5PSMcP4JkR5lvU+MnIoo499NW2QNzqsA/vATbeTKoSXaOA/rxQSyhsiLi5xMnb99Rix/t&#10;p8m9+hn91+++/2404tr7VuHUjUdBnorqqccbjwHzJBzow3vxG8zi5d7Lh08eKgAwpoa5SPjePX86&#10;G86fO5/pnXRjtMzX0vdgwmoMmte2rYYGrRzPKVxfKgvumxrPR13sFCaWJ1qyefov+V8nY8pp05TA&#10;corMU5AUyWcJry9syL1cc1zMTKWBTudt5I/zYHicuUdJzDutB0EMyRp4onq5pULjzxUBDqaeCtZK&#10;73BHSsTNQt14t3lwv+QVPDgYzfluujgwrFcGkYjW/hKkk/tqBfIRKglY/KVB86aLm6nZjWkw7RHM&#10;yCCahZfuWX25zXLiuGObNTYRDNqVcNyjng2NJwP7MbUbKpEzvrVfDGMJyWBMhF5MFbEebXhKrYpv&#10;pzhwQar1Wxg9OovMQ3qMFD6LZNJxdszxVz77/DOT7vMJroz1TpQiNUh8V10aao3C3gpXlLpxTVaq&#10;rV4Nyfpb0uG+i9sTYLQXscd0R3CNWSpL8+HyJbbqog88earKa386QzPXs3OHZf7sufflyxorRlWg&#10;VyD79t1XP/vZlatXjmtPNEy2MYN9Xsqd2bQj3P3Xv/5aYyhMnkltNWBjn/OSB1TukBXXTd6ihWtJ&#10;gNnPnT07WZTUh7N7/WIrqoxBdiNf0/PbTUM3Le9VhPDy1eS4ZjDjuN/J2waUaAgx2pIVA03mfw6R&#10;E76BijjB2YeOnqg9z4Wr9x/fefbiceFlEmCHSHa/fP383dbBx28OPXp98PHrfX/57c1fX7/34J6J&#10;flvj4QMbhw5snDy8cW7nPdLZP/V3f+snX174J//kP/mTn995/Orwk1f7328dfLtx4OnLN+X696R9&#10;3pmksg1KtF4+E+EhRmHNHFPrQv8K/rT5YuPVPVGMaRS6O/3ACFDyVy9ebQpnNjVQwSlTiP9Kcj+/&#10;ZPoLT/+uOrVLYPBO60u7j+LfcTrxy7wzhha+U/J5uvbIqPus0k8/vWoMwT23btxYSM1syVKmDJcw&#10;fhqD1ptFUkgoYe/wgNh5uMmiwJhxTs64mHIUzoqaolquOevhbhL14Z5m3Mfsem6eGQxrqxY66HMs&#10;SQkB24QszeQD+1oE4/HldK+OGuNPCxi/ZjLiq/yvH44IRB0q/bDMkhTT4CM5IXUgKNHKPbXB8zuE&#10;IpH8+wl/zveeULX0z37yFXshLHM0UvgooytDN6lFL4t1Zm8TDj177jybkiB8shP5UaI42020xv8G&#10;8g5tMu6ZZUmJ3rIG7RVvDMF7RCbr3dmuefHSq3mqcYCJrJCWSUuQ1RIaLY7uwL6UqpIMYWeWpc1N&#10;KPtxmL+1QpqlxsHgMbuO8Fyd3Oz48A7TxHHqYD6uW41r0kzgrjAU/rSZ15llrEA6qUcOMhVyHSZb&#10;DaepFPWNy/0xf2E3LUTPtPq5p7I9GSsZRfXmx06UORzYv8LOmq+sfoNL9nJzQ/KElfb6NSMZbcOV&#10;lk9Z931R4pLtYazLtKhwKmoNATQdTgRH6ljpt1ysGzdvGPzVSssreF9PVO1xkOKUtm5WyTmJwVej&#10;mLqj3acjQ2Vs6ZrkVF3JjiijNXGjLiPl1pqRj0pXjZlJ90yWPVNf3WBAeTpiPmaFYPYGGv6r/53/&#10;omBxlR0z4hcuXpiaKvoPb+/efaCmzUYapL5ukkW5hw/zC6X2HSAwITixveTHv/r1rzFnJuETpGqr&#10;MxBDA8uGQjkE2bKlo/mrkgHKuPfilc5QJc19WVWTqI21de3ajaltKL9tkC3EpGOmcGUAphE9y4zE&#10;j0o4a/a/V5BA/+Uvf5l7MXkYkaXrMJ0rZLcU4qxPoXlYvsMe3WgYnx7JDLmanelEXMQqxvTpYwV8&#10;sbENMYCNd4oTxGxlm/DsD6c9YqqDNkdVbDEaLJdyUxPAOLNHfyOAuVRjJ6tvN22bjli2AHns3r1S&#10;Q0nKDEMnDDPvx91OnYBNngD8iEk49ivucg8v4gqrR5s118lxpIPEWmWtCqvIL2IEUXE4vC3TtFy0&#10;SyoALl5K25tOAwjzwUNO4YDlOC1PouisJ1g4dwf/O7qK+sK8ijJWtZnHMqQVIM5XObHwiyGk1VO1&#10;lOjUfGNwveSLsMis/bff/NpV4ZQWOieg8oD9eL0UnDRL3bWFJlv11Ivxuc1Lce0w11vctqTcBTbX&#10;kNlW+BpZZHYgf2589zYOR2CITxgjL6ifCfQnFxcQK8jG44vyO+XF+CXQ1ul4mGEu+k9b5pV17ZrW&#10;uWez6qJnKezJcu2sJuVmXC6oauynT7m6hnSRU93fkhuYvGZPjJZ1Phm/6lUsDIHzAf1CD9KBiN2U&#10;6MvIxlMAc4W6Z45A+8Snq6mroFdaz4hua/TJsJhuIQSqCxI2T9WtHY1Ij0KvUVcs3Xf7lkAiIp95&#10;sUSN4UhrVtVQjiXBnE7BkXII0ph8bnVWVf8drKt3Gj5h6p09jIvPRUchsUVGolLZPbXBaUyNwFQl&#10;EPv2aR1t1TECFy5c5FayTDNWcc9c3HaOlyWxI067ffPY0R0xdpiTPKFhtWPVw0xtupXTYadYBadA&#10;BMXtmEr0SQoVAJvlGqRKpwz4Z5DDYhau5XdrohfFQsxjcUx5Q/KMc6AmIv/9999PjY1cPwoivmUr&#10;dRCvXLdOtUFMgkvqqL3R7gZwTpXo0AibHOHom3dvn758amrcLpMqNqiwJEImh2MhmvPYOwOkhc40&#10;UB+JyMnsAOQEuOhGU/2Pehp2P5zPvqqMmp5FofJDenTBiU+nC/jULEmiTKQ1JYKpV/dwox7DLzkq&#10;WJrKioQB1MgZ7ZiN24cWR7/CoX2bKTRUF7FEwCMTppc1HfoGTKnrrifw41F3KI0z1abv8F7gCDvb&#10;O1vvt/hxFmuGwJyKzIU0Rc+xANhpbmthc0nRutdXyLRXCheb38+rDRsnz1IsCkQEItsQ3HiUxO0C&#10;Jj1nvb2HYcJTsRt5aUwKA/r9Dz+s2S/Ds0zqJFtKI4gk5dOcMdPQwCJf5bB5ORH6A85KgR4+zAOY&#10;vHRa3gONl6Wf7dbZ45rAwI6SUeiK+F4NRmrLk0OzYuXuonEaJZf6USyntMZQXGKVmFqHwpIJ5rB6&#10;vuK6ET3IZgEU8HymW2sqlw7spI0m7TxE+cUNG22rJNp9c0x7kPCsSu1QtWnnSWUuRYhMZaW3EVQG&#10;LtUhIFQ1Xne5x55nnLlWqS1fZkZoJ606Wtg1rgkxJBmyiRwS2vKqOs8xy0VKzn0DZdwADRDx2oMo&#10;wBhJT3jqeIpRCYJ4a5Fc0V1H0qbaj8dLWLY2f+kHxKefJPZThtw02Vbex9M7LKSCnz5/9PyVTB02&#10;eM7l3vs3+vE8f/vhxMWfHjv/0w+Hjv/D//A//eUPt53Ob16+zrtBPNvevHR699zhD7/z5YW/8/u/&#10;cfzolpDm62vPtw5f2jhw8uXeBxrJr99tSMao43TmspNpWL15+e71yw76p9KzG2i4p4UFQvEPz94+&#10;vS1LI9tEsNP6IvXC4332+KmQJs0JOOBgrJ7MdOaVevSIJB3N9ofp5Sc4YtKF2wogmKRuDRNPnzkN&#10;2RkmiN3xXKvQGGuO4EePOZFWwpQONk04ybEGOwcTSg1IQsUvfkgn0OBTHeCuhMnWgSpr6jECoLP/&#10;ox94aMeKwj6YqoaOhoBtUmNTFcNqtBMzhTUQG7aLoprADj8KFw6vCC2KXoat1FGCZQ1fnwWWPWqZ&#10;tUJHqcJu9f2qnywgme0/PIiAy6XAGn+LYYlEpEzOBLYp7G244e/+9t/idsi36jduwSQcF5soOmip&#10;mKmi8Ssnz5x2da5k0lik2F+/ppCG/c9xd5QkhTKU3RAZ5vfI0WEjE/ZMGirx98KPUvEDJwVejwbg&#10;qpap/fyIku9jjgyUhy2vjsky0p1VAgwkPYCbrFc8ghgSjckqzUCseecMD13Ftp3WC5yNSWAM2BWT&#10;OfilfZquFcsgAHvjmLDMDLfhPSakSddbnielZrbCXDst6/cQX71joiRj4FFdENjI1UPTB3TZPHka&#10;V//D7tFKFyagWOeIsWnFTmlgrl3e/xSN8GesmQV1+Xne/SNb+xWaosWWbzEP0HnkBDx6bOa6E9Zq&#10;5DVNKq/k/HJNBw7jkCuOSGZt1NI1mfV+R8RFU0NYszWgugTSqVPHR3WpKmVraM6xwqop0lvVnVNB&#10;uwrIw52rTPbHiPcIL1W5T2j78pWEqiSV59z6B7/zhX6ruNoUAIUnly+2Mg5J+SM+OdzyI15TFXaS&#10;nD198qxyC5yojXc2+pmTR69cPn/1ysXLF88BNj68e+PPi+fPqvYh7JRyyEUg88mLF85cOH9GAzEc&#10;Af6ZGRR6CeH8RyMA+/H0qSj9crufApyOcWXe3L1zm9+DqIOWeeLYcb20WFtD7xUxLO1c1XT9N3Wl&#10;zk5fxXbo6ZRen7v4rmT80Z0jUh70UkHdPiP0i7l68FCQ54gHSdM4STpMKgzaOq3PtAbMhTsymBLg&#10;xwsPCEcEQCLzwXfecrUO71IveSBLzUs4jvk7Dc6ERSOQKHB0QEqe4AJWjxXBHQwG4o1w8kG2aBQn&#10;cTYOub77mrmH4hl1IHga4sXpBOIx1vcGxslx7MgxyMtzdRQwM8IrauxoFh87euHcmXdvX+/bQIbe&#10;NB0nju8SoHz25MG929dfPnv06uWTvdfP3r/lFNJNOiS+tyUijNEBe/5stGurLOLZMDGrEq7Dnn8g&#10;F7m7Uy6M1UyQJ814O0G0zpFM62h2LcZ9ndhrdvfcoWhdevLY/Lai3TAL1ydZCQ8vepd/gvCmc/A8&#10;Hd4ju4cxJqyHM6fBChyLVwyLNcD1gjK5y4xe8yRHX7875y4vf/+WIT9/5nRN7Dl2LIczRCmb4t13&#10;b6kYZpxSNAfaHUAWJmUzlaXVMqEOMapeZNpRJv9a3Wlqzts4LQYB5anM+8Qk7BRXQCwacaIeUnWP&#10;zUyPFO9Cef21/HumII88teW0piPmseMgZzaR4WZrrNJ0VMYT5c9ousxltVQmkD5uXQ+urdiggivX&#10;s5j9Vl7OVEYxPWhqF85dxMsYlwMlA8CsNd6wXj+kfivPC2jkMLiJ8y/35a1Dqx56NS+ad548Bj8s&#10;c+Zh7Jhy0BNpt5dG68hm4AnyriaTjqrUthu6Eb6ZVO2AR+ncBzVNf9j+G/qecBeuz7qXiAYkwbbk&#10;MCiUENYPeb1/W5/u4TBXoLI0FZdwhUWYv6p6KofRr5T9cIpUGlht23OJKXdXDQtJWQxAMYDbjBho&#10;0g6GvUN+STNPyWkVjQcOmMKGZtxWv8Ku22ErFvLuRphxGLg0T7pgaaT6OSfsQ30cJry3hYXHVmnN&#10;eIe7xW9j2Z270QsPHAQTnD19xk+mUV6EVNuce2RsLWjhWWfYpF9TaGjniS3TiDOY8FpNOKxKt4Gg&#10;Nf7M/WtdHTMjfJQR8SxL3GXnVLM2TpwqSvxR3aQ0iHeBjK6syPInLGy/JWYoC9p2akDGk2tbxf2r&#10;xItFOuyVTlhh0tHSKaBfU7Kxj7QiIIC9PYHmoSbSotIuwBtwwUt5pjVkcboyk7yEVZyIoJzkLkqt&#10;xW/0FENBrz9g+nWSYF7k0CGEP2xjE3PnLrpLMFvcy4UfDj2Y76I3VMLGrwQzz+743L37Q3uIsuWY&#10;vH07UoDq8ORRKtGkKBOQuI7YISRwgQpmun6rNoVJK23EWZYADre71KvlMRBDEb7fCsCpPSX+VYd0&#10;i9MTaF0wnfhyTFPBSgPmyZNn/rMD+PPMxZ3bd6uTS1i49cmewPjgx9I4fUPI6979J4+V0PDiKogG&#10;4tSYaLoOFErdueMdPa9dsOSq/ZOXldIZlf6O9fFv889QJtej8lYpa3FsXdZd1kWMbuL1EytXZzVy&#10;/0N0L5udQUgTogAwLtiUG8GDpxfH2wWi+2QDN9YnqoWyyXrGVC3do6SNvmuC1mcm/mwGl/Bmo5qe&#10;5wufWUQ187Wy3F2wXHqN0k3EYtb5V6MDOX0Q8+qZwX5E+Yk22VvG9oAeJPfvP8UlvHbz4e7xS6cv&#10;fH7oyOk//ctf3n0YkjgEgaJj+/KEOv39G6eOciqOYd18/8P3Dx6/PXDw1L4Du/ql+y94wJwO5ZIh&#10;KFtItocDPTAT48jyj0TN/g2BzrNHjB0T5T+HjDlrzRJM043oxRtD7z8TyPljyCZ5LiWbQDRjOYzv&#10;VWwW4bPVZVCG6xUOOP6oSbcsU0f8yBau4ERkmYYtBHrqDNzPSFgQcotdenZxzw/4SGrogzavln+l&#10;b7mq8RWXlKj1YykG1oxpthqXGYxnOlDaULkOebH5K23YGG4MrMMyfHe4/cs9HVM8h46CimlP2QJp&#10;I/eR/N0IL4tGOBo28mAt6dFfnYBs8tb9NbGikhWqkDo8GYXQvVk6rg8d//LzLwpp0gxMtRVQ1E3m&#10;5BqGbNSvjmwKqFXnRyQbUkzRPge2zLaH6ISp3m8JJ1RgPCUeTvyKSSeusP4/8umGV1a6soR8EElw&#10;9sifTh4m0kZoWvairNSavikz7tFGpQkIvT2EjTL6ZSQW2ltPyXbEIIygeTLWlQN49aFnV77uyyAP&#10;LjMNMEqM2yNSWFyYxq50xNRMVlMUGazxnL28RAhLrfj1zL4k8HBoZ41bw1AGk4USob5xE/Ff1Zkl&#10;lRG2E14n/F2hi7bgLTplMwBfBc/M2itsScmM+RhfUZEC++yI55IJtjt8PNf0iczpo+nnjU+eOD1Z&#10;icIcpRZyWuoEn78Q4W/dvftYuMf/pdty5+6jJ0/BnflT/jQW0yWlhdLZkbBa0q9hT2XnqnJ16EFU&#10;ZkHJB2hNwXbJSKtP4dnaAhwkS6ZyBEsGOxI2sfl//1f/J6fPnIo+l+9b98NYg/7vTYzGiLzf/TD9&#10;Lk5iBPHgGU32WFnIhQvnMRxMszVtHBn9kaQ/9Od//hem0T9d/eRK+J/E8fv3d+/eZ50NirXy85//&#10;HELDgIJvq1lHKhvF5LNnzuElf/PNd4RE0uM5fNSQeV8fMwYxWGbf5n8rSTcJo4ZefTYvnzXb2gdW&#10;9zBDWzjEyjv9HNIwy1J4yQmI6oJjlzF1KMqFBRLntsQpVGQ+uswVh1gc6jco9ZBqN+IT0W7JhFhS&#10;X//6G0jhaelyqXNZ/ruETaM5cmodmrxT93eFOANW1TNdqHMiHSsy7HLkOYlF6pVnOe2+/+77zz77&#10;3GAmHvBR+4JbGuw2ucL39+89JLk4wHPWNqA6JkgNWLClbbU4FZtlRfnK3377DRMqkyAq46NaIxv7&#10;eBuJ3soP3r/3IBdn39ZPv/qZz/gGLYHts69MXNYhNbDwIeRI2xV8aLesnjkh1lWK1xDGmPuYA95o&#10;+7CPGWSujOtUnvvkqZ32yZVP2GhOx7Mnj8SxwrDFGorvl1bVIaxx51l1ODs7EHSDPLSWg5yAhdmz&#10;EMNw21IL+f2166dOW1FXMTRWgYfz2rLkNmSephsPRorVyJ/wDPUPqUtMhiDWL4G9I/UqZXaiZr15&#10;e0qb63NYBudclkL4X/3VL/7iL/4Sa8Uscw1Zje+/+86YV2R/4qRzYhrbkQXjOjyP0TLQNYLHoGIV&#10;hnoMMYGhWHyPluJUSuDOuS9imLiageTEaL42qHnaiL7hirFlk1dsPUc2INsSVppQtTvakvbd2VNn&#10;ROnXr10frUPdUcuqG0aL0KrwQyFYxQ9TZs315FmtVi18aQNSJFMDrMT02HBOpwEYLla0YLMs4Sq0&#10;G+pgOqrD/S2DTBW9jMqh5ot7d/vOLaM0BTmVmXX4lZRzqqXV+9daKIVPU0jqvfiYfsW6/epnvzGA&#10;ZQzm8W1yqJhLG8G8V82mwfwULqc9UJCMVJC2fRn2QZWqtQ0D7h2nB1lt6YxqrP3Kzjpy3HGoL4ja&#10;7+Q2rQcwgocPkBYusst6jKhWqv3zayGlP61M5sjnv/3mmxvXb1jYUwxgdIEmiWP2bMNvpheplxyb&#10;zLbPARMah/ExjV70o8g0LxjPgcD1DOkf8ZZcid6ilmckqqYuto9BTMqJTA+1GLajlcnRMbCiDEbX&#10;IQHuvXXrtgGGSliNCho5NPx42GTS2+UlIvR+cuVylER9ct++9ToLGOZjZ4tKDnS8rqPXjMXvGpFH&#10;e+fO7dtMSqVQA7A9fZwIATDFn0PwO+q4LV85KnCeISM8xcr+FHHVfm4ewJ+GqDKMpVdT07QtTr3B&#10;YItYA77A6H1vB91xJrgmtaYuNewPOf981OYlEzFhR75ImZ8ZIouwtqEgQLZRJWEoQCl3o1puYSh5&#10;6QTUMaMxXIWtnsGemkT9cEVGAW92UHDyiLXkL3nNSaaVjrCW4sDTQp1eMfOFesS8hMJGKZmKIweq&#10;PifCTA8YDx798pT4M6FSq0sQzk5YyYxbz1aJ0dSxRPcqj6G8wb0qWrt82XZzYLVnjx9jS+N3MSNP&#10;nqBz+xOAbfbLN9q5u7t2aInQt28vX7liF9l4U42Gzh1IMVh+fTO97dJet0rjc+m31jiHzQ/JIizQ&#10;gNy/e9eYsKuIc/YLvT5JlSmmmj04ovwMtZtGs9k94vx1ZCxJ9zz1ZJ2hsJWDtrxnFuwvhdwdE5NZ&#10;nQLIsruuYAwBBEmEjZ7sSrIyA2UzHNCva/WrWQZsjyGU+7x+4xY2vtr3m/ce/vR3/vDT3/i9vQOH&#10;/63/1z/85uYt8AkxZCfL4e19rPuVs1D6vU/PHPnZTy6fP3fsV7/882u3Xm0duvDi7f7HzByqs8j8&#10;6LFXei69oD9RKREXcu9VBWOEBrwqeBbfiWneRFe8/e12qSbLKxk67rfQ/szJ08LfW9dvijFOnz2L&#10;I4R0gWocPQFEUukmsn3hbt1BdnZFqoJeI7OKQo1PhuHNG8VOVnqpygF3WIAyZtMeIHevwL6Ah7MU&#10;QWsKrx1kpjWOyRR/LhEq3hE7k820sxyCydyUUF0lB+bdU9gCo4r6lI0trcfEi9wqoP/Q3iQreugg&#10;R4jnQ6vZG5nBeNGO46mxWepN5noRgB27Q7ItCe6TXqcc6SIrtxOjotl3cgUeYPISckpIROUVwRK1&#10;io/lsesVxpGLijSx9uYXX/7kn/7DP1Tq8FLTqoqQ4SaHpyqjLrrFeOXBMNFs/22j7cnlu3j2zLXn&#10;unLpsuUqkADwBFpNHFZ30dE5sD3ddyV1x2keGYxpw9k5VaPh9JOyDzuxlIU9S+zerpkEYzQHBxl7&#10;OBfvvHOHeM7HjnGM79676zCFqVjkIxEVf2QxViYlW/QVpTzHD/Ir+xTZF4zrtQLEy5LXnaIGdC8J&#10;/R8dwQ6lSkeMQOnZkTpIQ08J60ndeLp0QPMQQ2x2309Vidk8xIZAqqZqWPzwxoQPF2MTS8ZCLScA&#10;NT/s8ayTwNnKOspdR6kNj1H7TfF1u/bohssomXpbdvWWdHbXqG0TZxKZa4s+u4OA8Vyr1ysvYQnA&#10;CpxiOjG0ltjvYRuOluT2Fg4N7gIypyzN8+dPZE5snVH/ayKMLae3itqtGqOVoHuuj+1+W8hoQK54&#10;UH5y5sw5IZlZK6Ozwl05eS7Qv/W//Z/G5Mv/iKHeGAkrMSYfPVbY7WD47rvv6wA9HRsa1JGtjPZD&#10;b2Es+NoD5VunCRTAbCKN1ImKaDNq8laWcqXbvKVf/PKXtAwt2Ty852pyWhYd3ocR7CL7GGrVjc+e&#10;EjNRJ0QYcWn41nEWVTQpj72ke0fT6YT96QkT1R5VZetvsbOcEDAYXtdQm+JNxtU5guJ5gH/JReAs&#10;sjNOAg87DL+VoQkeHlj0/cOnj5E6acs1UhVgFHB7Bd1LVKSoS/ExxOvr136wkiQrgUNolOwUe225&#10;WInC4t2Du08fy4S8EnEJHW3+SNCDuRq0heqZKhEIgoUR88nRJ1D8d9RW4Xx///31v/jLv8ynRNU/&#10;f56h8LTA3SdPNVuMB6+Oytx9+skV33BAFe19/vnn1q4I57vvr0GRSH9Z9gbEvdaxinI5rVfa26tg&#10;dHkq6wDzTIYrvzBH5AUMhMNRAtQ62ZSCt+eJIW6jaDsy7SjRXS1TdhDunyyk0wxyvfJjwu0fyQDK&#10;xpggraOsHUpBbITX+VEN7w2TOy2xq6RjfBPBjOe0p0bfLlLt+N1319TsiiQjOJ0/f/3atbzkCV+T&#10;9lbwffLEKrIywhNgR2PjlFQGANqvs8E7mFY00J3Dp8+c++zzL85VwC1GlbrZ+O67H5S5f/vtdwWu&#10;Q01dFRFw90naSBLKRGup1L0+++yzCxfP83T/5E//xEYw9Xa8RjFLg2tI+YPhDO3YX+MM1HoS9Muz&#10;ASKeYh3nE/Yqagec+ygbI+YnX+bD0Eq7WojhYPDrd4ib4QkckELcVCa0cjv2oICFe/bjWYI09cYT&#10;mlCJYx6MeMZq8WAumAbUU1V9b3eOyNfl+uTq7Y8uLP604BcJoZ2yvS3+yS7U9eWgqh6vYIpdyqQz&#10;UhANh5PkBj6nNRYGfADJKsqi+SXSz5H6/ofvvv761zzUz7/4XN1zqk0P1LW/clR8++0P7JH5NZWV&#10;iQb/oMfUqISzPj2X3hlk4TcbJw8EDhveTgQ/C+/06bPCwKmbKMh23dQ5p6rNcFWusLdnqC2jQoup&#10;KVzl+4z7L37xCzG8qj/rZ8K6oAyvKTzGNXIeVCP0JEQjWeLA7ECQRchJgnaY3+wfPN+OiqgWe2Ga&#10;slOhVSZUfg90/ayRFL0r9dGTXthZ+6Cjq4odHo1cHpLXrUtLpLFW070DotbsYa1jh75VOoXjguqg&#10;bMzJt6GUwuK04Cv5VYNECX0mwoYahUYWOGDKspwih3ygDu8K9tBrJ3dfSFNGQioV1oNCtEhxLEOL&#10;MycooYuUdgbXMMruxTXD8SggIUQDnBhN6qW/NUqHmUeGJZc6+F9i4dGiw5URHfn7upAZKJIbp04t&#10;BmNxrKPxGebMg1JbHenoXbiFTXfR3cxgWG93CW+yFK5dv55zwP6cPD4ad6nDOXGcKV551eIPFzTm&#10;lUc6cpQkQBo+fD4Yh0XCD6uwfipqHAQOfieiqc+D11/vbM1BLG8aA6vIcCqF0Icwf5ZI6MjxD4cw&#10;6gh69kvSFA2U0Vo9Rpx4ZT7JHsUdToBB5FmknZOS0HOMF5lJFBp9eBYYN+Lyi9NbnBHPzaZIHOyv&#10;seQaIk1IY8ktLlCO41nb4aAJhUA5bhqoQtMjLhVl9NlTPzcCUyEJXjkCl/Gm3CawvREwfeWz3rw1&#10;Kc4stxtVophL4+jEgQ4yWzMehp3o0ELxo4iMLjnX3IsVDAMKKxGJ17PIwAjtRtUo+Pdgi0A6hBMW&#10;L/gJGUTYM+qR23LMXo2T8OQhv+MpQx1DbmP/86dOQ5uFd7Nx9/GTn/3uP/Xpb/zOq337//V/89/8&#10;+sYNMnAQDwrOIsqdg/t/8sn5I/v2zu7sv3Th+GefnLt+49vrtwC0Oy/ebFFEQp4DOKES6pJp1g4e&#10;UsOwLZf01ApEPBMJHzp4+dKVw/FT9m+8evT83jUJH3SBjZCQ9LFilPAm37y9fePWo6dPFCbGuT+y&#10;wzQsrx36JeirPB0JeRiGDnprY0Q4K6FxjsCCvb7RcDrHtNyqTXDJgYOckyOr5KN8yPv8y7ghXIvT&#10;pyZScrg/yKrra6OeauINC96tv/76a1cgI03w6/atW7y9Kat+K4SAMzoyPZL9O5m/cdVmvgIXNGkJ&#10;nhjZUvr+FD7ewHeO0DNYp7+ZZo2tEEbAfNi4LKHwzHrgiUU/hiOPzCwXTjWFIwy0Xz4k972s1EJC&#10;0zF6qmn7/aXmD78upzSifMZtwJ29Cxcv/s5v/ZZylp1pS5AbmiJCJHbDKJwo/JHiw4agIT4hDXqP&#10;f62b8PPnWO7L/8wylFwJExltqkRfDKXVyIKFLE356JAsehxDt3IvPuWHAtGyNKW5QIQUdxIxt+WF&#10;GoR8GJDooiMV4BXczueZ7u9/uGa0zZEBz3YPWWAi+Yxq5qL+KBH5+HXD2pBCwYblmYFsKq+olikq&#10;PorHcwalfp3TydxeGrkFgRDMGoaVwxBq2YVjJTh8q7178Tzt6FEcXQFtTXumfeJqaj+JKD5wIlX+&#10;rBSi83WJ9X9s8Oiy0e1o7k//Kx7C1O2MLwO/mUS8/+e1mlhv0Vk2GpusjYFfNqFqpdqYhnCags7g&#10;NkKk7pp5fEjtwytbBQhLYMnVQFGyypIBdiyUzXnn2Pzwzuoihly0GSMguxRZ0fS6Hfd4WkInDxAW&#10;350csi+2/sHf/HJiZafyG1kkWXEpp5o612abtPkTlwBEWQOBo+Fq5jIEfThsKRsYgrv3HshY6YQ2&#10;A6Lwsbxz7GfK8Y8xUbgZJOSfPbgPtc9hVfYigSteiibwWuaofO79B50vagpwMR48eKzyzzoIuB1W&#10;TYt0GjtUPcKxnlSFVT+gcg7TRPLvY490pGX0ZccEsI70lFCH0WkhM5gKih89fbZFM+HQYT8BjKgV&#10;wXrB861FMOoYAtur188TNoDlSM+l146Qf+zoCfWCZMl01Dpx9KQY8MHdB69fvt45uANEPxAjzzDl&#10;QTy699Ah4JiTkhO7ezwrd6kBpiJc0ViJqdhfY2iEcwyndenD7IUZZoM8j37K9x88efAICL11ePco&#10;HN2WNseyaLbipNRSzT93/uylKxd5ge7NrTx+4qiah+c0JcBdtRPVXgoU9IEbqtXXKdi7SBGhDeF7&#10;yDQ2kr6pNhu+nVJtf+X4HmOt1RMtqn35hHpdualhp43G23Yg2fPu7jhUxZuS5TSv9I6ONGm6xJHG&#10;dpwAn9Uw7unNm7e9bxKwibMK6srVlqqerD3TP2JZmH7C4GCIQ4d3eU7yp2yI0yKmxNu3qfJXkI3A&#10;YHmIxJRConhKj3AmJHCtDWewNa0w9zUkgOjrpYtnL18+j+L4+Wef/PTLzz/7VJHxjl+ZbrEwXTZV&#10;QfO+C+fOfvHZVRDG5vu904pxkG9QJQ9uX750QZIA10kTy0+uXv7qqy8vEVY/JNdx+MoVDUjOIlzc&#10;vHFN/uDiJWDc6ZJkp08YW2tKtIKefez47olTR5f09MHDB2wgnirjcuQoAy7jXM3JIK97/pel+Nlv&#10;/CbWGCoWig4yAkfIYl41o7wnDrH506yTSXOiWNqQWluJqR7lfof+1vmLFzXqY/pdFwVh+jRXITbg&#10;Gb7+W4FTWZ2Zifq4lddq0E3KwoCHflBjZudZbWcBJA80OqifBmpsbQeIw0wvv0ivma3kd/nEzhhn&#10;/RfimU+ueEeX4e2BiFDa/A7usLWHZWpULwkvzp399JPLAnJJX9xXcwF2BIbgVV48d+bq1Utffv7p&#10;F59f/fSTS4isp/UBoBLTqt2Hyhib8eABP/yNr37yyZWLjfn2gefPnqDLQsKjeJUOcSR8cELobuKv&#10;ljsLjhVldrkut29eN0e09EhAuRTuFZCExLPcwymSsjoGHd0RjWueZicAz/wctGalWTknjgmxRGKK&#10;fXUi16rPmYTyRyvl2KULp8+dU5v3/uyZ45qRnz8nwIeQWeHqHR+hr54+Qa929zNU26OHU7Dbez3A&#10;3H7/0ZD92U+p0F7EqOYbnDpxzIYl2II2IXUeQfHNK/nngmT6Uaa4BtdFKTYn12t1IXXolV3Gdanf&#10;18mIYfEtRuGK9yyAgfBFI4thGK2Zu8y9Vi6s99yEOh1ooz5SaDFamRE/ZqLt3xh3hw+R27JgWO0l&#10;5jYk+SUam3qpU9AmXci9CHLYEZHiBGsipFhXiq0pfByO7s+6l1WO2beFWBPSXPY1tUAXt/1dime2&#10;fBFRyoi8lwdzhgn1fUzYw0PxcInzpMiSsPXg4pD2juNhiZRHXZWWPWhJs9U6k/vVibEqNnP7DkhP&#10;tbaHWyjHv+0uTk3jI1LkNwg+xEQOlTFfgSmV2rOzUXOKb4fEnv7MCNyNJEIC6xNT+smwhfI0ars5&#10;0qVDGrFb8dxAEDkpCvnS8KGxkYbBkCGroJtuUatGLviplufpvQY4Tigb6swqivSA6qPAEo4etpLf&#10;ptHhIx+tJBWH7dVLP68vDT3G0SRgxpdY4tD+cxOa2WnoXI5ltese+tnKJ7RORkzC765sf6Vr2wdt&#10;jJH5Aigkt7rcnTE+ObsuGPpcA7SdFZTWCKtOeZocJOqTldtnNCC75rbWXE7wk+cuHjxyHLnwT3/+&#10;l/eLBKJzp2G4KQDbYrEPcpUq6PKyPRKs+e27A+83DxRgRR2ODlTZUE7t1Bz6ph53+s3sI1kYdMtn&#10;SOzilcIZW4lTKklsxorS9yf6b3G2w5T/be1LVUL8mS6cN4pD66KcZkOyiHb+Ovh0HcAHkw2L6Xyf&#10;qG8VMVov8XLoc1JQmFK6NNArorTDpMUcR4ccJ9M8kJmKUuKm0rCfXv2EE2wUCdh0mymn5iNF5Gnp&#10;tXTK1+HfPnlMV3ElZ6yT/PjOhST7Lft8UTa5PoxZOaDbYmdYA0suBdLkd91dSCaOkt4ftmYC0Dx4&#10;Cz6MZhAap7ZHcCRx/IZOVl1lSxp6IWW9bwvwZDMZIud+TUyHB1vUurkP0nfx/HnkVIZuyZGVMq3S&#10;Z/V4DeIMjBhjEpRShWSJl8WcXLKEg2KNGz0J3tkQK3tQUWvVU6s8o3hgSJwrlWRFdpHUdD4yD5O7&#10;yJ65fodmhO1qpVrP83kP4V7LrPmzgup8LV3mjuUG1gksL6haoxaFljVWk7tzs+1l4aVVR2f5uXz2&#10;iZPHHIX8+1OnSfJwVC7wrmpyfTRVCctgWnTWcNwgWB5pwDYy1T3abl7Is3mqcgiTIDKdxrOijHJQ&#10;VR37eStk2q5wB8jmgdumB0qvjkU8/PlgwpVym2aT6AkgMMMgo6U9FI+UYwBiMDJePLodRNQ3+KVO&#10;jPaThuJ1GdYEKX2pLJv4fPonJNznqYLYtBOMW77moWimYodaLVMIVOPz9Jk4AtZDewaitIFSA/Yd&#10;FUnGmYy+WWbVLQ+ev2i8zTR2aL+9cuz4KcZs649+43P+irpQZjkxHj2ROp6gTUDQh2yK92FCxw3t&#10;xtNzOWvmB1X0Jacu0hDbOGBYbzW+0uIvI3LW0tyOA+QI2t7g5zHUbEj+0D7KVMIe9ayeDw8VIYcO&#10;oNtD9SgIjWb0AHtQAc80SZpaKy7iYzWFgyj7uaIFr2WxmrMlDuvJbATJYFAS2gcSZUTpiJ4bxkY8&#10;c+/BI+PAPWGYnCRYhcYE3aHSxQnh/ceA+hVElS3pXBSJyg2I9pxCh3v98u3xI8dVA7Glj+4/8ufu&#10;oV2qri+ePDc/Qpr3b9491QKs01qz0f03AduT9xTSzBlX10k7Z3LKm0P054iXR2LXeZZDLdyIja27&#10;1iPGATvFebpgC+NWolnEabcglluIZ8+f5fEJY9gBnUP494hyuL5okx4aNG4zPHn0kENZ5djpk74R&#10;zNTx5chudVmSkpuOIh5bshija8/KjOWv8wt98RFNUiLSFySjbkLW781bi6JwoP7Zrds8BnOx6krB&#10;8B3dowRdyuvRY/HMrVt3evnKqREi5RBlddTCxuiNXimbxy9HTOrmJqGaiHi7r0SAyUK4lCP59q3b&#10;8uOMUtmGA1oJcbL3gcBGjYmDYrqci0JUhLq33EcZhaufXvz8syvnzp26+sml8+fPqKlCkBelTLM+&#10;7NIcA4OgEoyQKBkcVTgdo7CTfbxh9LMjDx5SW7nPA/zZVz+5cuUSURFOgwu6mvs+fHjvzt2bQpev&#10;fvaTixfBWMQZTaj0176Ll87ztoU6Fy7JQzoLWTeMG7BW2XmQm4nlsjjUWQereI7bfX/wd/8wk/FY&#10;N5o9mrtHjyuFSrbSKcdoWbCsnBWv3TEMQWDjT3x/K0vahUOg/eOpEaJ9aHvwOOW4p2kWy1Yb3Mb5&#10;ldQwItlUom37Yfe1cQaVWZywhQ/BrEKCOf7RaoU6/GYentaQxAxz3SLsJxcSJ0HGTBdn+BOhRivt&#10;/ca76zeuP3wE78AIfckQQN3VQQknDLS4GrfAKe8ks+74gObiwb07bgMpFdKYrM+vXvn0E9Ny6uxp&#10;pSz7wC0jicOLVM9DGL2yLqjTp59eSbxpqrsePbwvQuX++8D0s5Z2eDXxD0NmGee4mynr3CPdvn0D&#10;U+DUaTWE58XzU9mFYbSjj7jSQTGwvyrf8pxT/XVK2LOWDR/j/DnA3zFM0gf37/AJO4OOHJQ5k3Cl&#10;OrO74zm1Sti5ePG0jY6o6BUFOfoZeB+Rr6jmq598Lnza3tITeO/cGdHaibOnZCCO/I2f/eTK5Qvi&#10;KMGEDKd4StWcfRmxA6ZYGdN7RwrmGFkZjoMzTaAwdXoRmwyRUr2FlNqVV8h8g6ISd/C7m2i+xgGH&#10;N2lFI4WfCZinvaMPmF1EyI7JOMFKRM/Lh0v1vi4lQ/7qZJxGzjyfsk8dkI8fOf0rWUkaa8TH0pyt&#10;7SnjUuOKYVsxa5HxEgR7y4MFxVtxIxARCMVjYe1zSpKFKMDOwZ2alrS2+0qGNaIIiOrtm0SN1XmL&#10;xoimjKvIOC77IKL28+UVTdvuCkU62qd1ViWFZXI24GSepOLgA6HmPu/hVizhLqnw7VCpflNl0XR/&#10;jB2ET8LDoLmv/AB1Y1vzWQSh/K5eNt2wugus2KP+EEnV5nWts6m0Tc51Mg8V/eVWT2HTNNpbeT9b&#10;8mMTjyl+XVUNrG6ctwkeFpA3rlhqeJDvisTGlalQW7XDc4hA8t9LzI2bOpssZ5q/GyT/vO4LxXVG&#10;UgOA2l4fXjoE5rg8D7qLJM+Q1TzSVCKVouHu8kT/ujikNEpdAfSyE1h2LzcppJko0Q1SIok4lH6G&#10;L4utXMG0ZRQ+Jd0xcLLZpXMNAq9480M520Ia0FQ6Q69b1OTMNt+brd0TpzcO7Nx99Pjb69dkopPa&#10;U61PWV416aED9Je9EukDblLajAZk/5F3G8QMD03cU5UKUzlNaSyNoZt4hQne/G17h9K3TKP8wNbG&#10;3uv3b14aYg5TGIIOp5VBJiHjYBw/E6N72qlNMWEYv4OsDECe8RxkHZaBTRQaMo6cvzrAcPJkrf09&#10;KH3KBmI3rebOVY9UCfIxfZya6DYgqBzOFJRbOjN72FDEi+uIinMlySzh44wGcyBCh+dWW6LJWPIA&#10;poApl95RfQdSGjigGIYbIrXh4NVO45NPP/nU6fjJlbNEkA/vSPj6LTc1ceEmo+3uyb3gVDskQSTr&#10;bk0aaD93o3VeONDHFST9EkaeINUoPucGkopNpf24xGl1R9MvMqBh/vMT1xEpXb5wwVhn5YZumtGw&#10;t8ANq9Bl0j7lXpar0envA4XXPo/9W8H9qJis1skTuWSvps78vahsRXoT7HyMZxaO4OemzPdlR0Z9&#10;qkCqrihVCpWHn3imD0zBfcHMlOvMOs22yCsW9uO2HDs6SshFMiIFQB4yhTpFcUv+1u5hZsnpz7E9&#10;dpy5U1i4H7/n6tXLVU7uqrzdjXkEGo4L1+BUeTnw0BToJ2036i+RNa0fsIuR8WBj+D+2aOMqLGOX&#10;2zaGaJInbFpoSN3fNzdweWIGZfDR25jE7M8kfgaq+ACJoM1dpkFoELd2y8FH+owt5ZJX1Ene1dpH&#10;6AePHz+BASg13eixIsn9A1YObdt3dAH6d8faSSyMoA1jJrx0uArL0W5kj5EvLlyk+3iVpowOPcja&#10;ZDuZOiH/kvNxO0SuqeTBxeDGKEyCGsxpU3bfA0kt4s5zxnY2/8//8n8vocD3FUdWTyYYyBLX2447&#10;ZOBis32sp2zvu8DIetZt01ZZaWUzPcIv2y615Cmth0xK27O6KMuOUzsJ67Lz7NTK3yXiCceKVK8U&#10;QQper4Z3DjxvXquTGqZWsd2SGpEoqXbzwYuaPH71JMkHjaBwreKnz0lz6XgTkTPxs3ydSszoBHRk&#10;Wx67hd81oJN0y9dbecZhTmvDVAqYOVBQFO1teM9maLpTNURudeXyJ4YgesM0BJnmBh8ePXhglVAW&#10;8ASpN2zt89Hvr1+7e/8BCOTKlcvDZxuB5qDxmnLU6BrjxVTX1MIibj25lJWVuk45DKs6nthUH1DE&#10;73zxMb47uWCnJGfupz/9kg8thS4oY7pX4mJQ9grEaZPcuHbnj//4T1OYDTd9XSFOYuei3s6nUnWE&#10;wHESpsjMA6CBoboV929vez4jBE83XD+2XulxWSl4vJEBS9j8w9XaNVMjwdEQZXGia4fMtZCSDaiZ&#10;Y8oe9SiQL6aRmt6ujwH1yw9O/FNz9L3YMnkeAw8zQ4bLA0fnqxjg5fSWaC3rnknD1woMsjp2BICY&#10;cX8CNd/jdHEoKsjeZjUiBg5BllhZoJH/DA7eSjHV3rv4V68RXmn+9AwZx6HLTzV2Yn3Xbtxkty0/&#10;aq1siiWHeVw3tHr4vPzu22+Vt9Ku+d3f/V1vZ2QAIXwjimSK0GaBvX3xGv+QgkrEDLZpGLBcq314&#10;jDeuS+/flQAsK/XWEn0qmV0l+6GdhDmP4V7W8vLB/XvffPN1vP+jO6NLM2KO9QCpsgJpIa2n9x/w&#10;Z86cPe8u33777VSSoCyijR0H4QvePDYybnQjLCitigAH6UhuA98cDsK2GtoOepXv9SEXJ+VQB8kU&#10;1DL9ZkCtvKeX91AB7ZPVzBRQBh6ndvD2teSLdW4h3b1/dxWNWI1Mp6OG6AUFbXODgUalzbSSVGZ8&#10;lhyKA96HGZfLly/K8wh7LOnhQr9B4FEljo43VlUKaqfr37lrhWBkdoSnMxb9Ou0BTlbySmloppyT&#10;3E319Hw5K5k3MmLKL51ANi+rnz7eVs18uQs2Y+I/OEup+j6z5wK/53REWOWRwCC++PJLQ+oKKiW+&#10;+frrn371Uxs811N0Us1MYoyjT31E4OrpNUe3ltLPmG6JDgCPJCRivsSC0dswcHQnfPPm62++cboz&#10;jPCVH1Llfnn3zv0fvr9x4cIlixHGyf9SlJbseEU7SxFQe5x9bI8DqSR2HQ9O86W8PhxF3a1UuQp7&#10;HkYoqaTcy+c3b5LerjMmm+mwDRS0MUfWecx/7U2//vobca/dh1mahzFntZUWbLS1z4DrfNc4q4av&#10;f7MyD9XV2xZVCZlij/g2UciSYZwin6kmcjzzjHZ3j1NpqqR1OjwUKPbsJW0XC2uQn/Qzp416M2hn&#10;LYFEF0FvAw+MfkPZy2ogyUmNfvpcDYwauaVmDcePW1ErwzOKBft50+XJQ9nBBGMGqcGO7rCJJvlS&#10;FKCEl85p/QeLYA01b8CMT0dmZ0FNAFVl6BGCFxWkfuDAnbu3gdy2xjRPTDskVav379HNy7GMn2QT&#10;iZSsNPTOsk+Y9Nzxai9PWF21H3gb76sy2cneD5sazNcZZzxtomiBA6Iu9HWQzlwRh2boxH4y1vfG&#10;cPEej44qyUCA1RZHaJwwr1SMZeDKQrhTZ2yHRG8duJX7YxoPbOk09KfUxHSvr7F6fTfGkTJ9dt+0&#10;ASEMvfft179mhyyYyORRIKsrM5MTxhTjDRs87mhcndQ4k0RfbL05UVWxv0cictRiNMozV+4QHE5u&#10;+Cl2uamQOb5x7/4nP/u9I+eufn/33tfXr3978+bjRw8AGVbZ4QOboIRLZ06eOWJpmi6lrR+kWGkD&#10;CFpf7W1SKWQZUVt438/zI7iS6e9Zo2hMyUs8f7pz7MhPf/ozYGUZhMd33z29T27I/qiRehWK4izI&#10;4obs0pmTp0Srr0rIvRDARUvd3halGJ8iz/lqTqbWbgJaSCsYpaCCKTD1dj1X0tcqrYkzeUCLz5P5&#10;GFEX0mWxE1hUYQDQmF1yL0ct5GtZuSmpTUYqnHRWiGf1GKaA3Zao5FdYAWUj90rUX7p8eRU2KFc2&#10;px7MFMgd/72/94e//bd+WyUls/Xi3v1f/MXP/51/+O+M8dHSw+6G9Co/q5vwilssIZujJOog5xm0&#10;BZIHepKwk/GOjWLSaQRrkO3z/mowrGlhFRciYUYsg2PH0rxuUVkSpfUkHz775BM6a4hodr39mELG&#10;NESymUBl7IIlU/Z1tA3gahYz41Nw9eGD2l3PjCuWk1vpQRtjxHtrLOtYYTzNRaSlvLWK0ceg1WZt&#10;itPgtgXkHXPV3Afb82m5LvBIVs5njK3VtvQzAgim/4d3Ebrcf3DPEe7Q//yLTy9cxJAvehwpPyZD&#10;3Yh5r1PtcofyYEolK1nZ06QIwYLFYJRGy8Arv0UEA0y4DQXqIkCr/xkxkqfOYhZspWerWlEesxvV&#10;2ZOMzM90JU6io3OhYorJrK6mNLYgkHHV31YJHD4SIuiTN2/dND5Dl90PkczY7aELMjW1JTQRi/+W&#10;7zrCtuzTChRnJHMU2Ao+eafGNgzaJpOf/BBCu7np2Dp37oIUnBPbicRMUTERYly8eL7K6mlH4a25&#10;aoVneZWtCkeJo8d2sGzqwpRCY476L36hCV48r+Rb6IGBLqYtW2Fbip2RDDf/L//Kvyhxafc1x1Oz&#10;ZX2YD487EgqN1KQypxKgAugdn0u8gdq33skoVZuY8YntFJwO6WvqiqSrOodKcDt13lIJLExaBMTs&#10;Wv50ZOJwoNnZnn4YfyXKq07brp0iH4v99cTiUsMN1Fu/ayjtCg5KS2TU94qjOiCDeD5ettxr72JJ&#10;TTlyHXLi3o2uRemLGIolo62b6Y0WtBB1rZxlYl+RGRIrWl20t2oCJ4AZWuHibU/btMfYWl9+8cXy&#10;gz3DJO/qRgoIefDooZlLe/To0cXImkt11JVsmd44q2KViS/MS1+v4fY0ZlHqzUcUGpQCE8wQ+nzx&#10;zMBO4O3FX+rYZXEQxYvbnRvQ9XP9k4NBxvsgxaXCBWWoBj7TdNbN7I2pv0+rfsxT3FAvXgWYutI9&#10;rq21R72+VlbOeNvSsWStpwk27OrO2umS4VKDxbZH8g/iEOZLBUqZUDn9FKLqpNZpN3m2Kfiuqp67&#10;YUFM/cB03m2cyxr7RQVnK9ld/TpJ1qNH829s11ECXaCvGS818Pixj2oXk57slozHk1s3rkvguvNo&#10;4dbBGqLsyyzXESJWcQk0ZLqsf7xKFSBvOUmskgjEajGBSk8RBqZ91dkZy9oBeVnupskyjPfu3lWa&#10;ZcXmMD14aBBEDoqsTIQZ92AEBgQkeRkRfPVWk5wt2WjQmNfwjGnTMWkTmyWZGkvDjkXM5dmwpM4h&#10;x5L97Ha80ts37/AymQ8ZnqTf6/GcZveS1IzTBoYgGpsfaMcpFH5e1ZZseBcBDKPkFhrxHhd3lAtV&#10;rrx9ZFttDsCde400yPCNKAo/zOUcObTL44tP6RHtxZOWm0+aLh6p4ZmFEWplXpx9EJjR1kv/qbNw&#10;EruWgrPFthETXrxwyRKNe/SqLoSzNFpODLmfWxtAm2KI9ND3w7cYBeuKuyNjMIBIjQj9e1ImMRMq&#10;Shm3zyatYGyY6LVsn+6r7zC/XcFjw8BYaDhEsB+qTHWr+n8lF1ZPkuqIkAH2Y2ZTBWVehPTLoTSJ&#10;hY8BdwGB/smZEOvjkUKOhP/da7wNtePqp7HvCibdsLLax498z4GQACmxkFrSx6bDE3grlMxR5nx4&#10;Bnoz3hH6XR+wI5TEX/z6V9/88X/+p+fPX0hYYJhahtceY7ctb8vVFuNTuviquq4yZP/Hpt358bQf&#10;UyytRxFfUWzz7bdfP3xwj8M01Rqst7K9ckxVxBcJ1ErYINtZCOJCZbtvtQ8C5TqBkmp9v0EYB/Gg&#10;+Azh6u0bGVibl32eoqPKZ42UdZUjlITXSCkOeMRVgnU4351KwZw5r6IZ8VUtq8P42xrlDF15oVEC&#10;dZEMi21aGRCXNa13b9+z2t06sHz6x8WWGBkY8+U4S4xrrjArKqLBCDeFeXUSb7wXZ7KcFsB3332H&#10;JzL+TWKDixo0lTC5cQxLuei6yNdb0Nd9rZCGKv7i9d7BnZi6iRO+fpnNqjgE1zceV0qVL6ZpQUwe&#10;rXWqpR71GnBYgtEyRaC3RCgI8Q3ZGKA/vRJqdzgwbShXS3TcOCeL3/LxuF54nvVJq+rJkmCjRrjc&#10;apdlTj121OPC7CpoGbVDA2tX2vULciq45S3ZJ8leJ0Nv+kdPu0OwQ2pgR09R9c70Qo0tMUITPL8l&#10;jOsBnz55mDTlVJyMoF4XsSkS4ajcGQJF2fK06yxRdcGFleYWZtO/8iCP44wJKQ17D3bYMYz1nbP6&#10;8k2nvB5Qm+/uPHp69NKXB89cfb73/usfvvvLX/6CO1h5gHqXrQ/Hdg/+5NMrx3cPHygOgUZZmNB6&#10;KAbybbwyy9SgyN0fSOWUI8jpf86PMaehhyDIQ9unT51BCE0T8/Hd1w9u7eyrgpEfYvvoigZI4Wdc&#10;/+5bExz2l+nDMwdQNrDSgUOGrKi4M9HxOloUlpzFYHOVpovOlEqbWHoZIqcM/nbJt4O71N6ET63d&#10;AcVGWimY33nnNPFWQppho/SJwd3TFK5iZ4IZbqLpWwqHM/Kcq9BkUz/SJDNx1Z7pWCBeLaXCruqK&#10;o7MDx9s6ea4NwI1bX//666qnJs63e8xByl3Tuc6+CAhIFw5Xc6iDk3ar1H5oJ7jy21sUbo5UJzbd&#10;w4yF2w3dsvQexAx4D3VdihHLPaj6cWs/RIZ0JHMShFQNUpyFIV5Woa4qzPezs6i2doY6uTyMq678&#10;CaPUwsV/yWvqZf2w7YC4Pg7J9LPqsFi+XOblR+9l6GpLC17LoRIe1eZtkpB5abOoXJowM6W+EVPM&#10;i2NE2HBjD7qRwNf60vDAWFmms2dPOqAn7VkTZ8Nl44wS40rjkfxRK1unjWkUwb6iUpYxzhpT23ot&#10;s7qrqatP0xbyVKk1dqjtVdVZCTR721ywDrzxqZTz25mCSTdWCy9xMEaoIElQVRWBZGyjkSaK2/Wp&#10;WjlL21ZBMkY677d8ykmHu5Lml1haPVVtLdIlG23Xkn6dETP7Di873jHq+7jlHPVDmFPyWoTvWeBa&#10;mEihCIK4HhQ9ne3q/m/cwLJ54Z+sjnwAArwtKh0vJ+dPo+IldkNNPEH//EADPhRcS+KgvIhVzZLD&#10;BYCw5o2/ByKGKWU0O5S3tv7Lf/O3ML7KnwwHzAk6r7ZmPEq0Hw5BcU6HxnwAiAkTJ3glh6rk+qP4&#10;esIsQ28IYRoB6cq/piGA9TfZvOXxD897+H/rL/11ZIIdT/59IsBY4i6+tEpjnUqDDZOgiGXaWU4e&#10;IE5F9NjRufzrVGZSk6ngFVOugyGyv99qoXdqmPDxs+ujt1S33b98orbcbPwA3uHDS5t98p5BE5Mo&#10;YGsS5Di0bVkHOSh2PHHCzRsOMRuCpLgLcbJuM6UIElmfMCntkmpeh9Rlb9RONyCtMYG9ieU89/RZ&#10;sZ8TBpFfe208C4E8mxra/lxKHaMJaMvLimmCxCA+evTs/sOn9+49uXWH/sFDCgj3Hzy7e59XxnU7&#10;8BqFvhibgdb4Qg8EVkYea7/WYyYNGrKvDm7rex0VsZDrzXj8+Cn9guQqa87YsV1qd/xIm4ep55Ex&#10;TwlPRqPcMC9CnZyTtbkiXodd9eorsDZrcWLlmqvz3u+alY4pE6+Gsg8b4kx2gn6JvmcGplfX5N4i&#10;0saYt6jmt+4/rB7RhXnsXl/6VzmWyi7PIz+P0zmQoeBZtWU5cYVJtOZjVG1ycTQTcFN+jOS+41a/&#10;8AfuvPrVZP4HELLwPIPVUp9bjj9tTbP+DM/SAYykZkFIQyjeEObtq/5J1ufNO21qRSA+IBFBjuL+&#10;3TtmnayDR3FLp6CQALcWRq+sgK9y7hylDbky60rhnbzwvsuXTl24cJKLiJKKQiVA1unNsUWYirzP&#10;2TMnzp1FVQIJazF2/OL50whvFy6c9nMpO3UgLAaXzD5XTap4iM+dSMOZUykflOwXkyORVjBjGa2+&#10;rrBFQeioq1MfisSy+qzXIszCGF6B+aoRZL5o0k8UL7hRiUdplWM/pJq/lSxkcon71eSqyvmwySPR&#10;sFUPwQ4U/+FZ8DMoq28d4IGl5+gpMlU5S7mVYkWOuGWWb7nHoaTWIBIWqLiajL8Sgldm2aUiwW3L&#10;tpk1BcrJO3LneBpgB78oD8A6eyQvh5ovCWb5rPLZtdgIKgjCa5i+jdxVpBeekB1igqIRla2N8t1i&#10;Bh6vn3C/UtqN1pWq1SrBx8GhIjbnnd/Vmfu5oJ7H9fb1+/t3H2F5CKM0erU+SdVq1kl2GJfRYVC5&#10;gjzDcwQVTYfwjlTxkQp8olE2+0o4hlwk370ciA7hCb7xezYJFD1+/MDisyr9J4rBt4F3yJIyoTwn&#10;ASq+H68aLsZpcGY54EDod+7cunn9GiCPM4dcFalO33HVPK+fW58Owundl/USL0X7/iBvzyry1TS/&#10;AlJ43nh9lgCVkg8OchL/J47Soz6ycwA/0LJEbhUi9Sft/11hQP9ZflgO8bxAhmlhse8IgXE7KdNb&#10;2CqaRg5efj5gEBUCxDhqFmxdpK11LtTq3psInDAuhDpTlxrLq/8OJH+PExc3okjBr3iXouIKk1Qb&#10;v631B/sfG4vx4gC/Ten56dPRi0cOPCguXPmQ5XlXvzs09NIiw+xCHJi0WGdP5NRNC6nchF/xbLYL&#10;xze3utOqReLfFssmDcaYfnVAdexk6GtMEG7YxScP6CjwbC488FyNCwKM9/ZAGJjCUz2sGnsp6XNl&#10;MP0UOsZdmYYGatvBcPEx/WGnj2aDUFxhiBSuzAkfVISO8QXwLn+ZEnQ6daD31MbHaSn35c/VpMiY&#10;hKZ5hZqh4VCU7Qi2UOc5qvfV9apgTO08vDZC4uRkhpXEJC4phVWHzWJ3qhqL+UlNEg3t2lDBecYn&#10;h4mfWinvcC56TT4CcilkduvIyXcHjzLfMlGyyeT8HIKGgvMm7lF/0IHYWXSA5Oxb5HuaMMtxYdVj&#10;mdn9OoEex62b7tXkH2POMW87Xn4K4qONWDHPH79+8kBrZGzCrU3CAMcd8LFiKroMI+u4Gz+mg7xK&#10;hlDRuZVZZMEgjBV4L5LMKvZmcziyiQa926tWrSlO4M8AjmMPL/c8IyE9LpMMGALoygqmoQp4KGDm&#10;mh61Qjixq4F6Oq5vUBKqf2OQza6nyJxpoDfpMlbUM4zit3RuuszDs8qrWcVUnEjie/qi3r6Jla9r&#10;XISQCWVzMAaATmElgcEpa6mwxBXmXE5EmF9VFULBc4TGkT53slgIHiNQsuZdSfZLHFn2VoUFoppG&#10;ylAQLGNEMFtkSLluyTINmJC7VGcSX6OysFrHrkBubY0q5WyeqfJKPybvbxqOR+9nxielMHIIDJk3&#10;DdOc645ySc5gAzWifwvQLyafPImzYvhuBYKex3oeVxarTShYP7cJ26mTM90UO6jX4KOygbuXzp88&#10;dODD8aMHjx8hvsK2kcvFCn7dBhx5PryIDHJi7o95EfV4VYueDAH17U4T60fuaqrSODtwn5JsU6hY&#10;qipS3PBpV4gVj2Yq4tpEk7uzp/iip85QWt6RslTBC+Diwlj73E0ZCBEarXlEg2hTCd8TCYdUlkDy&#10;p5seUS6uStyROhFSkfJIB+WrW810cYO8jUR5GLwYSaPDu1X5nz13MrEtDsvugRN497ust9KpIxWa&#10;1YtBXclj97tHX+j2bSu2UPPFq8cPsCXviuqm/9tLIB0WFVQxozd2b4xnUa7Iizu3SjbYSpanshSE&#10;8KM7YkgSalhsmldfuHBq65/96lMOzgrxpT0FYVzusmmTxJ+CnuLpGbhpIT9tesY5l+WJLVoyXbpT&#10;7enEsJZT62JQ58nbJMibKEEpxDyGceNbgCYpLSmCJjH4V9TU96vKNBeKGMt0j4qe5DyedFo88ik8&#10;mtcuLmInBllsEfsa4kH0juo3I8htG635YZwZ01PFCA56IutQqtI37PzA5x1dyFEr4TNxEJPlMdrm&#10;kz8pyaVUQDk+akfP9v5dwynF/z6ObFj1AGNDjLbVtcssA+ON6s45mehVyVA+pXip3MUKuvhN6cZ8&#10;NDdLNiTvX9Q+UonsVBW7DvhVxLXmyOdXiA/ATj5NATtd/wd2T2U56Q4Wm20Ivxiq+uGwzkd2fd9O&#10;5s7XPbrMkksalCjUqganR5UYyyg54BnO2pGAPBOvYL467s21x6iabspbpyitdZ99n46cy+y3aNgm&#10;5xPao403tb/DvakwsHMrkjqFvco4ms8aHcKcYz35JzKOzp4kI0bYyrLmj1o79aKYnghetlOEf5Py&#10;Ce5a6QIYQLlatWN11kvIbkpEWjHeewyZceOgLnpIwxoFf66cfObYcRleuRSRv5EWWrMvUutcjkoS&#10;9oRroAvKQkVYTsUh4Fqf4ITn3g15Gtt49f8pD/PsqSPDfEcbbM1KPbOVltemyEeyfqB3m999K/oo&#10;ajuIi3KSY2aF8mujtb8QzGu4iWi7Cw8TtThoJ1Cp/bY/uTx+5Ie0G/T8cRaqFxKC+f4nX36uDkSp&#10;RgI9h3mlFZhOnheUTkNTZ0AYya7eKpTJGcHW4Btbhhmt8Z/sMODEZikrC3oPlOIVtQCcJVZYZPHJ&#10;O1sFmarME7mFnCZJJ4PTGhihK8sJXduUGJZar8b6LYxficoYjDtx7bzMKtgobzAJwKo8S8ZGtxuF&#10;sZwzizSSTqXScGsBqrexwauWGVWYJeHIYFvJIx+5366MvD7VF2k1eC0TLVvINg9uVMVR8j71Uelc&#10;xwTuqLNEbc/9wMuJt/dvmxff+KSAXwJNrM6UOW5bkIXuyF3hfN5opMxheDX8lvscfE32EJOHtjUl&#10;IsZHBRFjLkSpN4+ojFDK3bsP79x+8N3317//7saDe49pHMRL1Kp1Hy8h1X8b3MoZ1IlD7ziTD3mj&#10;Vo1Qu0WeOAZFlsf0nJxh927edI7cA8+5y+1b2pjIGuFA69p1Ql9TxpKc/4N7WmRh/OLKs64k2vk6&#10;VNodtIdsdD/nUbhysi73tb2SgdmVnAQxVlMOLNy3IfxQG4ZoBz9LnvHCeQsyOcezzthjOBNDYCaL&#10;lx6omzoUShxFy6n+eEhKgUqZuZCFkequNLZygtreDrdw6No1cnGxXL0TtTxnG2M/pgSqxrJEjB8C&#10;ruxmvxvBfaSNgjbhu+OzL2kZqtyCxixkwscJIky2bWzssF+iDAxjygIb8TSl3vdGWCxJY3sf/BqQ&#10;1SHd+cYay2iVpubazmKaHov9m8XmhKulb93c9WuvvcMcBNOhMkOk+h9ezp9gTHJiXHA6h26S95Et&#10;NyY2VL24jN7cMCr4QdRzPQPKmkZOztXcE+l761pYtj0r5vCvVoVRtDvtGe/rBTkQRsaOm7pkXZij&#10;o0yT0JLtTszkyIRwS+JpOqYvbNA7pvNeErjkzCSC6pWR7vkSQExfFAW/BJoXXVT/9KuDLJ3gtSlz&#10;GhSb+kwSbdNgIpFeTvBLJ0C12qr8/fo+soHbamI3Dx959YEA5qNbt9Xe3Hd2181JU6kjh1lApXkc&#10;3BJTI4QQVBrkV5nyFFcUlVrtZs1JZDP659bBHL7iMMtMWGNTOK1ePX5IfA1jMv5C6+c446v6C0Iw&#10;XM11EGaRmNChehbWejsPLDQzJpZkkhI25zgVJqxcevyOpDUiR7zW8tx5xfVnbSQ2qckFtYbBgwkO&#10;bts1Z86dMYMGM0N/LEaA6WFwIIm3bmsIK/lf1iJYeTlkU0sWbZsg1aGdeiYGkdQ4yF6LwFIcNlKQ&#10;hSEBvsMAj9TEJnAbnj81113EGe4i/IdhM3kRHTKej9OR6Gsu9jBivGVCFx33NT2nIOqcp4gtISFa&#10;FVPdf/hgyPXqf7hY+QnW2OqmMnXFKn/elyRkxGypo8cXVFSAP8Uqi30wn23orH+btxecfGx0ICma&#10;fVE3bdLClULUZNxcf8khmqOC6skKzuEePNUynkZz5t+b9ItTduLzERlHHDkAL54k0dQdkZe3HnXj&#10;icgn55mrLBxVM+Mw3RVzBqe09QrRO0l8yi7OtD5Asc4xw5tw5FZ/nqYIcrK2H5WvlyLaBOWggwpK&#10;Xy7XC0RRSNpjYGF4hXimpV73CS9pbdtr9DZjyO7sqk1wfAM9qLmeOHf+dEZzV52nwvJ91dw/eX7/&#10;3qM7t83GE/85ehwlfmiW3EYAZOitPfC0QNSoLETG8sjK7QgRc31tccl+AQ7fyjO4I8+X56Dq0Crl&#10;ebB1S1iNM86J5kiSVbt/Tx23DhMvbt8UNWucdc/xMXY1cU5+hgAmLbhRjHC+mPNpkpNanbf2+ia3&#10;7PGGGrwX0B7VR14Zynb8xM6ZsyeufHKB5pOSZnwlmU+J983/3b/wX2WGPL3ZZrOYIUbEpTlt9XXK&#10;C3y5ooQhoYURFhlvbnCtrI4ixzkePurWRmvW5D5ft/WXIhtCcBYmLzUidRqj/mQF6+8XAyqhWJBP&#10;fN+VAypvMyyc5L0PcbJdwPerStJwsJlTQ7l4cXKgxTzR+9qrK8Fat+8auQiV61yBI1BAb/NPHFKk&#10;4k/3NwETS42qTz6TyHuUQ+fkywTnwvf/i2G1bDpv1xSydG60GORuUf+BfFMYW1bSS9nMhQpVnry2&#10;nD3jkppltb3FKqrw3KhNw7WLXjxENsh93KrkjEHUdXzXgJZ7rQ8Rq9LRlaEf+xSnOpBnkRRqcCjF&#10;FD1mJOlcKpUMgvQnThqNGv8J4k+eUFQ6OjmvrRued8yxWkmQ56s1oREIaStBUc+IGpV2SNUYNAQr&#10;3TkNYR76jAeLyRbLMZX6tOkSkF0y3+FnXjYaySTH3MWHe8gJPnvkSfwN6iBx2Ze/OnSDYWb2h4VY&#10;QaeqzKgOJe1j4o5S3Ed9QCbe0+VACMkGhPSH2MhhmcQOCeBD/eLUKRZJei/iCJ5xynchSRCj9/7V&#10;oLF6P67MuECe35siBiBydA6Nx2PlGEOfnMKSSp0G0/1gPE3oyEaLYCtv8C5i3YptXry4c+em0EI4&#10;uXqK4+dI+nsSLCTh/zgAuRGuw8kgVms6Pv30M6CH4o0bN24ajSO7xyVeJXz4w/C6v/U7vw2VK0Ks&#10;LDlXYHF7zOxwgr3I+1//6mv+mifEiLt86XKlGtEOdapeahzPvvv2O14vrOUP/94f8jCcXIKZW7du&#10;sD2e6Py5C5zmaz/cYJRVQnNfqRUILc2LfWEaTZ3wuCzVGAeL35IzsYh8Dt1ER8ATAXv7RDx2FirX&#10;+dNnVa57BhiBqRzgoNK4fNCpvuAE55HNXAxNlrVRRfMg8n2NMurL5E8DYi/PgRQu4IFchx9pdhys&#10;uc6zCENt7QhU6fgYeaixWztW42EPUvlGQUuzuVFHo0TubYpIxsO8HaCEKpu5HtbQxxMx3aR6xgHs&#10;ccjq2TxCq3GyQwcmkYGE3QIO3kuty9ZmedhMLltanjY2rrY1CRXCgx3Bznz9HZSY55onWu0aJ03p&#10;F2VV5fsHz50+V2fG12RAj8HXLEtDgWtW+WdW2KQ74xN3nOqKBSZk3AwGH9p5LPJxPJeCf//h6tVP&#10;BY5hQxW5IShieD7DdG9lHiESvd/zY4jxpTAtWWAjZ7QEMOEZHzS8PywZKOkfE3pMJZRHmO3ZlpL1&#10;2ukYFxNLYKW/+Obbb4luex6doNiG509fylDaySCCcSzLnsWzR74/iK7zpvzYtAplu0Kdhr8+p40K&#10;3Q0gve3oduywQ9HtnDMjMJD8cYVw0014CMkOxWoDZL2o/Hmkqv5qgg4LjB1kpMT/Q7XKbBlPd6/8&#10;mjoqj2M6RfAq3AhYY8YNl7AclejQ7rEP+8hJ6ZSKL5cl7Nkqgn9pQu19k9KZNYR75+Pjp48vXbqU&#10;Uvlw+ltRWUhhMLFvqHM1Asl2EypACn2sjZtOdn259dkzp+HzziEdJM2aY8gICMMHT6u6twyAfj7T&#10;XnAUHQ47pLza6n6DKcAITM8uk3zPkFa7srXFPqyGdhbDp59+AquHTYwafqFFPJzpLFQKvv6GKl5O&#10;pAHzdg+cXwNN6l5BOTo+D9w5BL9QlXPnPrlyRZLh+g8//Pyv/tJa/c3f/BuKzczOn/3Zn1paCDNa&#10;sYmzxUucYNgNT44ccx7atIDUGNL7rBL81AjlOXaOPdo4fOPFxs17dEbvKa4wRDX9PHjwyoUzn146&#10;L5MD0zCCFqcUpoNqqSqlAsB/orzy7sORY0mtQI64VqbJP5oOVBsmV9jzs5/9Bu7ZA9jkt3/19MY3&#10;FwDWiO4kVeSgPQ8vHRq397qHmdokVqsyoarFYn9N5qxaCzuI5Ulqdh80Z7zQScKJmcyL75mjoR9G&#10;i5rCm4SMVZ5wNBp5DcGm+7hN53djbE2TeBtSLGrJc9xRJT/CKBXgva5dDIiHbExtddahnco5CMN5&#10;2jnH7a00IELekrar64f8QsT72CgxUKYDI+uehZ+9sMifPmDvK5zO0xtde96IT7A/ZvZHJz5Pj5ys&#10;NPU4M/G4nMiVCE7FFLBxXBSg/RTiTEK8/PlmfQKF2CouPrl88e6tm8602LjT8yMBOloXU1Gz3IZQ&#10;M97jRCORh3HAVPHZGvPFZ0V7s8h9zxm3UxKpCnnXL+ucl/ErES3bqkEeToQhVMeNt/sS+SAONQRa&#10;gRhXykFAnNqwyB9cv3EzznPhawkkVxLcSWfSitPo3KqA6EqESh7YmJxbT2v8A03uPxRAejAAWX0t&#10;KZ8iEWT2M/ydXLIQ4qVZrnx7uJ8/c3VCXePQhqekcFDJMoRNAxI7WNl2Opwna3NiARqHEqcva6ao&#10;1mDK998xeZniepHIvtbFpIdXJa4EWlfWKmmPaHTGnhR5Pn/mIc24jNKd27fY81QfN7RGVBBbXre2&#10;Nkfj1B05dsS/ms1VOJ2zt3+baZmapaOMA/Fk+6/WST8CVQH0i0uVe54wikl2voCnA/NY43z+UIai&#10;Vqn1A2l+eGGTO4r5UYVLPEjpH/aLDhpo45J2qJAPXizbYxI3/0//yn/XSy7hiEliJPhQ/kTLjniN&#10;pUaGWxkFJOHWEWDJLVP8dFR2oiZEfmOYxzkBzESbXJpiOp6O4sKgP0nX10x3kqG58kO48oFiEoH8&#10;kpobuB8cWDP70VYox5p+X/SXGtWtd7DUlhDcPG2RjzuMhHmPMU5/8TS32t2X0/9jziXj73u2zOj9&#10;tTM0xW8JadsJoUR7yYzUs3z8qrIuP4ITvq/khit99JgZLcKatAxyiHc0LF7Z2kr/Z4Q74mB9jDjK&#10;NRUAJDOPLkVOagfb3g85xLIL/imh6tpL5+JzT3nDfEUfK7gYnHlY5mtRBHWvqCBM4keJIc82ZHTN&#10;ItLDQWK+cpnY19lbN2/Uu4DHMBXti3qe5kAbvsVXLdBIQE4GNvc9gUUeZDjN6E1PrDhkzeiVnqqq&#10;m/tI+QVplUNMyeAyPS7S8kqGqosz6KvGdGisfcVrXCVbtZX8SIJvxCSOUvRwmcInowQCwuVJ72Ee&#10;wCCstp6xwJNFKlRm+q1y3wQgVZjxMgm0Q4S5pLxzsIYtWopmaqBLg5RGGuJilSfTvJy7Mwhr3tgI&#10;YIzCekyPfNzJSW/a+av4xLLMQk+kXgye69wDGbyERKbfwiKjp1wRT2DbLmR9aPs4LjB+WIcKk2hm&#10;TQn8Ell2Ryaw3Z4qQEaKIyhfdO7MeQOm1abLIkAT43bM3bvP8txwBTIJcSlHt2Rx/Byrv/zlr9hT&#10;z8fD4MbZLXntT56K9YBwwt1r12+wGK72s5/9FNoE+3n6TJ/vlEA5ShfOXwTpIuNJI3DwMKa+0enh&#10;tvpULyg6hmyq0tmdgqWOFimXlMdlEMgVqlMiFV2H+ISA2uyp9xzdQAZTGj7u4/C7J2gp0V7DLwf5&#10;JHny8s2mjbpKvTHLV37VfWEjUzUddNf6j09ShbcRm6R8sMvoQib5Yj5Mk0diao1PmTfG+MgxEIOJ&#10;5rCuPJ0/18ntxf26x+t8r2MMXoG+YCdNn3BiITiW5mqePemCJPmtxoKi2rymbZAZGy2jxb9M3nqg&#10;O8bNamD/6qQLZVL2w44PcaLEv6glAYO6wUbwGC9o9e0xTjxpsopZubF7EXKc9hV91jlqjmRA72vH&#10;DJNlAHk/S/TU0uPPxJmW/Ska96i7FoATNCXa5L4qYGNM4DmObeMwkr4AwirgJ99e95JFG/ZD7zMV&#10;N05JfkbdwPzVwVMxRppR2DHFD7MMAjvcva1atau1gZFVbxM2Dd/KIqzEf86H7lIDu5qxWEgJfa5E&#10;/LAfs/ETY3DHXWH8AL5RMu4AoykFDNl1qZmRnPtFqmyHjzjSUlY0mM6S1R9maj6LqF0tSnpsklXb&#10;nVxYPDfzNSyAlQpgMHvvIf4t4tn7jQOPn77gNFbeXRObEI0yRKOLMynrahotp6DfFnIhgf9dzHhv&#10;Z0EqnGXHRh8nokLKzvO+IVxk/Z9hA75S2VU99xzSMwVZG18a1YmXrSmzv3L1Xqf2glNK5E0Wx9LZ&#10;r17CvVzNwhAk8ySmxmY/gIxZGAYR8fHTCF287VyWUhmB2f5q2dtfWdCpRHLxiEDaJExjeGkVZm8d&#10;H95Xdk6wtDpW+SVKLTavkfzss6vOINP0H/9H/19+HBzBtlIoa3yc6g5YYZQU8qnjJUVh/IXsNfVS&#10;6CIbgFy3dfDYqaf7jtx4uXFNEdfTJzdDfe+ZZivu8tnTF8+eKl3EnA5D2Kk2tTShX4D/WscfOGit&#10;VYg+8LngNnhmxJA+ufqp3KbNonzxs08/xwd9cuPr7TdPLp8+LkaxauVn7uh9BNKWUIIoHTms6kOD&#10;VApjgkCCNI5HefLpuNq2I70EO0jNVkuGWWYj65NWx0plz86Kv2YVVCzK7TB+FhR3fjyxlUiMX2mQ&#10;R+PYdNuzHFBOp5fibIzWBUznLd+pfSbySwG/jTNfH1i7yfIVtI+dbK59ngc5pbNtzLIhg43aIwNW&#10;pNo/DJK1xD7GH5noNI4L5izSdAKnJsfkVlWYVHfZmkojVWB6laFAjHiDTHjtbqzfGiZsi0Ne1WRp&#10;WBLstDhT+Oq8ENJcvXzx+eMH+5vu8E3+58DlJYuW0xh4rydp2dw8Kw9QkMOnCu0N1Z4szWHB9mQY&#10;ql8SiTEih2FFpCwGhVwKJMNOrQufTNlESgFehZ/O+GkaFg5eEdFYRyhDOo2PTav5BWuMt6hUT90v&#10;tVWMOzSBAls7PrsxMJY5scZGJnTPZFl5rmZLLlLiouV7i+ZF1xANZEoL8w4PSD4Ym9bN3t7qRT4c&#10;pdeqYiyMqVx1nEG69crTBInIhOyrllCeEGbE3dpVML5z+ITXX1odU6A4kkozJ2v0DNcwEip2etqv&#10;k8k54CwrG+FF3hmi0qSernoVHvu+YvgJduu6k3t06NAPP1y3d7yXs2TkIvnDClDZt9TC1+JaURkb&#10;a09709XnZxIb7lj1f5xG8VV6PFGrJisADuYiOT2kKI/xRjufZWulB4Chr/Tj/jCFlGHKnIgpVap4&#10;gaDX5r/xv/of5hHmVCUKGcGpJiQwBOolFQ9Nb6zwvxUcR/yYiHnKdo/6xuVKJ+dYtpoHalLtUFGj&#10;n035K3HRHNxpLJM3sHaMFxveSGniMvsqOzswJvYA/7BiMwtrb5mqqXcM/JjGdrH/l/cwhFhFGp1S&#10;/LlWbT5sDNeotuPdTFYg99OhKH5IHifKcqUdCV5hhkxNizjHRNUpu7q32uRNZFn19qp+mZPGeQ9E&#10;jFloMqLMDszuc17W2rVM6F/5HnYrGm7cSwq/Z0qmirpDdAJFSpf1oXf4gVJc3GSXIisBFUotX+NE&#10;YVWS2pg6aWM5xXAfV2Th9ozNStBmDBWu1D4IQ1S9e3zNS5cuCmkEn4R3SstMeeyKZ+zbAM4sboBW&#10;dbrz89Lf6QiVVFmIYyVPk2ZZgaipxLvz0j6T4Ea9lmKyjZ8nECoJPos5UESKo97SFQGXBjSHPfbE&#10;YD64CsdrZShobF0FRawFUDgxMVi65oDJyQ0ywTFVJtHMsITBFK00Ly4y7kS3B4UPvRt9KHHxIdfi&#10;41bZNkX5YGbhRCNQvBZmn2K0Hwr0C5Mq7Ou9Jwyu92LJsCHSCWnWedMCnt6sGZFZZWNrKiU3797C&#10;N2U4x6t1QVsyNdUK7JKyjeDh4N8qbjd1NTHY3CBWlmrQBPwBWdHwWhtiYDqQRkGWxqbQD8QJ5qgg&#10;snTj5vX6CJ1KKDHkT6KpEhTAydb3331v+1rnp0+dMmhEveHEN27ewJjBynGU8gl0lxPP0ANgMsqV&#10;PoJvtZpYT1olfovnj2SF4SLQ/vlf/fL6jdsA3UuXaZgc15sFS21CxTACqW5UipHwVtTLdYsfqP05&#10;b2169m2oIKFodGh/FdgM8WzqAfNqeVR5kx9aLx0wQfXbw2xpbP1pJAswEAKntc4Kd73CYgtMGiGK&#10;6Xgwc4VR7F1rw8e4cQY8YgmO2ZEjKBlZp5HcXUFIJotc6bT7MJ6xLEYZhW2ZHZpVsb2yVGm6KoyO&#10;vz5IR/neaYueaiK7N8SbRH4qA5rM9JQc5PBNGEy8RfV/WrE9ACfjjUrxhIzq6iyays1K/4AR8vzp&#10;emtM+eyFNQBaL8H1SiF49J7hjQTFVPm1KaHxlNconLa/5LVqWhWDNw/eE46qwQf8pYLbPR307gBl&#10;C4p2UL+4AhGEJCCqBx2U1gYMklAdNwR6P4okMMQ/28Freik4xqIBW7ROmjg/NX0Pr4kZWHxSRFSs&#10;IOc/ZtPsjC1XAxOhpW3byRmOVgAQUxSRIyhh7MmSzUgFMZcrQZr6eXuRQaP5Btl/0ZLPD5N+9JeG&#10;FeAuNvIkr4YKn2RfOTpLfFQW8iYXseUjuDbn7tBdCkQnXo5aU20OMHuQ9YZrZndyL6n/6wfgoDFg&#10;s/Yqiei8r7tOUY21sY7Uda/y3tMZM53o7KTjbzEGA+YXGTsXtjLFUlVTf1JMVUtBTNBmR5SopjYw&#10;xV6HibgYutnaLPbOAqSyZvNVWp1/PAIhM8LZGZ6xXeBjpbCZ/ekQWpB2YL+k0GIQyBGYDgiHM8iH&#10;a5ITshNLJ36gygRsnGlamjyas3tibPZQUC0jZElQVhw3a22uqHHGzS7+xS/+CtoyAHBS0Z0y0/hB&#10;cKtr5ZFoseGaj548xdIUjrYMxK5ayu0e2zhx6eGHne9v3uazXrt54/btO85pVz6rauv47vEjNPKH&#10;kp1fGt007YmOwnrNcbqgtFMte8D4ShsaCsNrRj777HP2wY0E/F988aWQ5vmd73fevzx/QmOid0n1&#10;vXj1QKsNbC6FSW9enj118pNPPhFnfvvNt3LoapOM/2dXPzG9TWMhzcm0Q15LntRU2kZQzGZwiiRj&#10;oYf+DfQeyMsIh6PtvaZVrXpi6qEq8HClbOPBtLD5CSzbtDjsPCxLnGxdRMTkRl5iz1Y5ri5ZRjFo&#10;MUYivS/Ev6Xc3TFUPRM0IR3/p/5aVpko1jRmYUMMmvMT95Z5j4s1+yJC4HDUbStm4UdBo5aK5wCI&#10;VBGeIMcIkdfuJiKZlxqUqB1NcUZB3/RBCsnxCNYUkc94udV561xMuJyXTw/tzIVz59BwR9U8cCri&#10;YY1ivWMcsDFEbStPlckCik2xQIVDhwtOgkiFCtOo4Ee7/UHtRicyNcgE8McPGBklrx/9b9yMWG3j&#10;i6aaJWIHRHL5Biu3zdVtsb2MGNORJiqqXmnbglTRgTANiA135VX5k5VwpvkviTO2q0rUNL4RBz1G&#10;NSX1nF3NTvvXKdqNxsZ0yG+QorapuZDinSHiJtJoyQYupL2uB+gHGbmFZ9l6IuofEfyGYlpBYACq&#10;s0cMLomxZE4imNCKGBdx+dLebiT1ytTVLRNb8tABdsYhPqVwPd5IgAXEzMGX85xhnz1bxFwJ/e71&#10;6zdXD+j516Rc3bETP8GIhEkMrHcdFs9mSX4dhI6IyVVlJ/u2ylic1MH801LSlI/Giu4jNkt9Oyo1&#10;XITAEYkB0/PhLY+bt24Jh3xjWOpdkx2mEHhy8//2r/6LruBIDrOHMU+zoWUWBQYMZfmTiRNGzbpU&#10;3QIPlodh0Bukiekto0lBWCu4AWJZsVpbN7cj+j7IvK/hSQutqqgY8cpqMV2Hv2GqfEDIMZ2mak7U&#10;WTXSzNZb6jo/BjzDA4lsHQlmOBaTRUmez6CW2HlrkXGbakC7ntZnfAk2VOUy0V7Qw/rTRl2y0UwA&#10;OHymDcOvTmeVZ80kTQQV8rqydSvCTip04MPlP7mLC4K9RSNSb2Sdvvzyy8ufXHZT+4Z10+UXSBav&#10;tJAsvMFi8dcQlukbNWI7KY24jSAkd0xJw7uUNCLeIIDtpMOYVRvX3f+En41UVI7saJcNFfI9Fq2q&#10;YjN74thxM2L9pQuRYo/2mgVgXqTS5KHSFcDRKJzCca9iF/kAjyo61oQB+fTViTJDH1MbYLyPAMkh&#10;ZPFcz5WpGA5oJRDGZ3LlorKnMTLbJ9U3pJUxvSlsl8T+pkSvgHDcIC+OFOFjLpVuUoaPzfKrXIEK&#10;qflSnQjDmTY7qXKNYJ1X9njs5mzHIMMhqakLYu7l+mturfxmhI94sbVDXvmZSe2WpeFJJPyaIkXa&#10;DGZ5LaphIVY6DwXLjnBMuQ6jXd66DwsM4pqN0D4f7JxJymSMmpb4cJ/uGatHsBnkd1oGo9QU2mRk&#10;PO3I2jzBSxmBY/2Ao/aZf6SIae6kl+L7HVWnLchq1obj4EWoT+IN7pnoUf0PiJqRf3nrJmLGEy46&#10;L7aSFRHX3svHzx6Kgmw6GXALm3TBJ59c/eKLz7ht9qAJF9WkgUzIeHeH3AqWLS9TEpl2grX/669/&#10;jcj+k76+oLU/1D4LDy+5gMRIMhZhQvu3L1y8xBbZaN99/33NUl8Jn+78xZ//3JGNgouREv9t9HP4&#10;NyiwFR0OrdboeYtF4lrKktMALlWiOJmPnp48ebok5CApBm1syz6xkzFcpxSezMjaRhIzs4WyXiG0&#10;GwEp2VPnlkJFm5T3vxzBoQu2s+wOU2nKrfzsakdI5QE9kgeeCRWDUCgQUrn1YDcfbty4ETK920YQ&#10;5EGVChtGcmr4llg6d91oJejliBByRbiWljezBKid/uVf/iUrrwaF0bCsh96Qur8J8ieJtBTGsf0P&#10;qzmt5Nrv1tELSkJQUV5+O/4YX8HD22sr1xdwZY3N7hhyeZRLiyE1JMJPr9iZjmTL2B5Z7au9ix3X&#10;LptBG52uhtQOtatk4KCApTFMPFh9rzywLWDK3Nevr7Sb2QqyGrTFmgj92V+1BjLkdGcWSVar6tAC&#10;dBix5XxPHqPdtg7dcfETMWMa+CAGhE3wYVTMapMePbJHzp0/4/j30bv37uQUZkyq3oxha6KPHK25&#10;9eTr4p51coFywdtJVq5beOaqvuLKqvDR1bu41PXtFwbBmvGxEPcR2xUGm81MJwbsNBq3oc1O5beD&#10;cYy3WsllqVetgfQ927dp6j2tazodZuqLKzxA5LdFOHn5YzOfqhY0vdmJcP/qtcEv3Bn9urJGIMKA&#10;utc2Ziph+TrU8A2bOLyUrACgYG9Qp4/pmu0OFKYgHJRTO20cDZFzzTEXkThly/s6ZpgyU2/3OSO4&#10;dQt3F974LxN04oRVyOhgDA5nKB1n36+Dsk7HgT1lR60UZ4BsjyugkwxqkD9XXWWzoBalwZ+xyoNh&#10;1j1qzYUfPfGoMneyUAYN8JCQMgfIu6CHUHOqI+b28U9/8+3uue9u1P0KVYykuyVe34+dAyePHtRP&#10;mSswInWva1JWZmYl4SXTnmnwhXU27ToGPhtc3PIwyAzdYklAsi9fuZLI4d1r+148PLadwbdQZGmS&#10;JUlyYluRwQWVivW9eH/n1m2uBu9eO0xdBMBA7OGcpJmCNsv+LZ4Zy0bsHq7kM6wZJ5sefZJCx3XP&#10;fHfzpq48tyjIJJm/tenKWngER5a72Ca4j69qcCxtwc+jh4+DIAmI19U+gmiRz3huMGn8ENyC5eqU&#10;tZ7MjC3nBsbclJ2/oNtVTrm5My9e2Tj4ADfx0eMHJ0/uXPnk/JXLUoKt8zhyqJshF0E5/rx+7Zri&#10;blY3VvCH91Kyf/Nv/tYiiyqwtE6GPi2P9XrSM+r+XyAZOpA6rEbhw0luWK7fuCW/5Yy1O6GRUDOh&#10;Sh0+d454L/ugzPyTpzLq9f8ZDy3iXnIFBeHt3B+71FuoNkmVeAVdneaG1HGwgFfuEB0J+3dI1LDX&#10;JW9QmsLJOJCQcShLGYFN2QyotLxNhbspjkBaN/fh+EEEbE4McC6i0VuJcQdlII7+yDF+wfo8NDxP&#10;XQ3s4qpTavgbvFJlavyCad8JXUlEL9Wh/Ft/tYX5LQYQsGjvOEdYmyHJv0v5cOg2gkDHhPXpIOAY&#10;LM13Kx3amDFUWYA9dtKyKc3uxSkJ+tPD265T6vZRc4JZtrz5mHaN03SAuW37B9UNJRPcV0baGVOz&#10;TqUinKg6LE9WAAdKUQlHJnsCTTZkXE25kSExgVSeR5rV3ILm6sgtsDARm9EEop8cQj4fTdRpBjrU&#10;AK9JEAdJ74TGDgKY4tJIK6MJCcTKOWeseOyTGwqmdxheu3YdXZY9Z8ndy5xKribcMsFacf5/9q/9&#10;ryEs5jjGhfN+6g/88xS9LU52eHooMmQoUbZx9T56b0NlG0d/aQtOuLmqr6B95co7rgYJqKiwRGGn&#10;TlH4hH1z6ld/uZIk5t9E+nWHROXhG+GmZf/nGSZVO3zMHxumrihlrfI4J/XA6QOeA5UQtdhL+NVc&#10;zB9rOTKRK1gfLTX3Hxy9Zk/uXshV4UcgQSmIZ7y8NGF5KhX1TsdjVEyDPpKv91xnRCHofLSZFzpo&#10;EQwTWhC746VrUzBx9qIgddI3ptXHFwSvbZaDPhy5GUEHgLkI/K4PZuM2jkRIWAzdCZ9i3w2YWvQ2&#10;Pv28ViVIvnEeKQ6US1kZEoM0BQORYqv+//FLALv2T47deIrRGcecudjAhwGNOQrqhUrgSiyELufc&#10;c2qCUTFzTnk0V66idEIvXsUi143Ihh5qrxRdlJSY12awAh0bylfeahU2lA4eEY/TZ+rg4ZvlBaZv&#10;UA6piQ4wCPV4W26LNNj+A/wMrrMt3dIdlu34UhVYlKqJ6vbsZHJAaksk6O6vmXexOIej5BilNZGW&#10;MAaRtVOfB1aYM+X+iwlam5G6RSf37fgfCK1ZGKZ3hKX1fE3uhw98IIeld292qqhZHdly+uHipldz&#10;blyFSUfIbLAmx1yfT1Y6CnNsOuyyOx7VRDCm3JGYkG/2gFw6rxWtTb3HrJ1J5aSmXfbMHT+m1LfL&#10;NHrHxVla5c4EmevAK+m3g/+GepROpGMDc2OEmGHA8G8weaKQPi9P21bFXU20g3osSd87sON/5p/5&#10;+65nYsAxGK2DNkWjH+e19kHGGOchQ2pJT4erW7dv/XDtB+fxpjrsCunz58RPZu2zzz5bsUHewwc5&#10;7qe2/OSaYmZG1OAipwwRi1Jpu8odY7Yo6QMWhm8ZhCTXIJwK9GfoWFiC3XCEEVuK5eXBBh5r5i2r&#10;XFK9pB7WmWfFrvPwZY0cMDHbfvxanYUcb1XoctzfeXFgeRmGQVW2SEEAt5wpsX6rTmnLcJLC0Une&#10;b9fJ0XuVee4WBkYOpyzoCBUk2PjNN9/4V9cX01QLNNnLFYc4ye7euceJY238aCSexOci50i54hn3&#10;dQh5IyOQBsmgffKEaXiM4lYWZkr12ARIjQhTKCqgYwgn/EYplGpIiGlOgSAtpskATsJWHIWy2GXW&#10;SuOUTAjCcu530LItNZI7gbFZyLnkhifOKQqykjnoltm6bMy97YoB4qsc5te6wr1ki1ZvgQHL3Gkl&#10;hyfVllTAqPtAkfc590z2UJizGEIsFC1LaPJRbtJemLMm+znCM9UHD/u/cnZrmKnOpS4Dm/xoXbSf&#10;lp/3zJyVOXokHA5cuXKFedfWyV+H/Fzdg+1ma1sAN67fwPfolOF7jeEqqehlUj3GJduhMXjl8mV7&#10;k5jPd999O9Vfoqy0g2EEfiVB9tu3059I8ovm+4+M2SkqWGKvfH77efrwHNTMdKKajktjtYqXJl3k&#10;0EmCzIiYr+XGmRzrbaF7E9zGwzUyo0AQGOc1fcz4GG3LEl3QmLHFXO3JMg1bK1tUazhBvudkTCwn&#10;DXwzknOC+/0pUpWflz5ttYbEb9fOb1guYTca7967d4eZT/Pzx+JDS2sirpoDmkesWv+BuD779Crh&#10;O8IfCxh22FtAyEKM3/Nn6AbP3sJ9z33+/MDJH/jDd+/9MJ5N6cVNCs5b504fuXLpPEemkCvEJzmX&#10;0oPeZT8EYWPUzyw/vmRKXH6uhMk/wsU93i2BxfXrPKRPPvnUXG+/ffbh2X0hTcbhQ8yo1+poaNlj&#10;phiu5GuyEFwf5gQVTGU4/M3d3RfP1BM/f562LNEFCW3jbJQ+vXqF4GRYNUmGqaJ2iFhmdk0H+r59&#10;tPtRm4yMNSDLymoBIHAsxnBV8Kk/VSkGLv6rHLurn34q+WA/ms0ffvhBvw/ww2989ZX1bDs4bafp&#10;396du3f+9E//1EISz5y/cNH4j8+2OqSnsjh0WaUL+86eO37honK4SsJ9WdIc8mlNk1BKi2pkxybd&#10;bVWkHgFx876LQlJtUHGyzEy8/YjQoMnRO11RnPvSxvcBVW00OfKA94Myncu1dLcbOBQ8DmeHFQCS&#10;I+ts/C255K3ItKgXH6dxcSLKOg4qweanHY/hPwSD7CqgAYnmcLiYd/RgUDQxUhma3MMcrjlxtHDN&#10;bS3PSKtdaFoDa1y4Eqbjy5aXIILiFHbxb7/9jrG1HZhR9x1vNq0/Cvj4GUR0ODVt3nd4qlWytRjG&#10;IfFcFy6el/2voyBy19C2p2lw4VURFnTyNe2QeAEDk23IQ/6YT84XdVlETHoRNBbD3xlALEUSgPQY&#10;8qJlmLcFqymnJ9NasJT/HEP1HWFAw1B93Y58NeRCF5O3p8+AXMBwHqNzcDUANSQ2DxJaCfx9Eq3i&#10;/KBMJw43GPSA+gdSpJNmk3WqLnWlqbBCNjMprIT1HMLl90epL3EhUjMq+w8Ft43jtiN08zCTGtnY&#10;1WyaCP6o/gXhK1UssxfMXv3B3juR/MRBaaU4TaYTSvooEn1tjRJQEfaMZplwh9ef/Bv/m0mylLdq&#10;M09Z/xxgDG79xYbZVha1qKOYYSX2C3Y76aaYoGz1hGh52JMWZ0zGR/nIJl+p/M7jHK/o/mthmXI/&#10;Me0/di8q4T/YSaVsOcDjAU8EMnA4n29SQ1yoiR9yu1fKIpLZxPeTzEkm0vdTmTddZTDsJyXiV6ZN&#10;Zz1JAutiundaV5s+6SPHT9mYKc8g4rcmldVY+ZyPi2Y7HB0IPRtmOjEPB2JIXDyDmIJOUKsZJ9jQ&#10;Tc2MZkMlppsAxmK+OjxIAkx11PJ4HK4duAkoVchbqJfo2SrbSOzVN0P6JEkk2i6FNXU6c5Anap0S&#10;rknhyFYXqMAqGRY5d2WOI0jfinlOkqjUzbBuZm9Ptm3oWTOlORMV50CDBsKMsZE+b3PRY4vKD26v&#10;ImB35IqVlqljDEdE+kJ5nE3LCRjFBcKyr57bw57SoE3FVHDLlGZF+HG1Wce5UAMM1+IwgsTgQ1U+&#10;ZUstsMMewLwzKBifftG+4rZ6JIjf9DYJPvH8RpAsayUSYWY8+87m4b3o7gLlKr/nRhOzlaMX+Bm9&#10;AJspbZ+2FeESyy1gRJb8PHqdhxzFi04Fe4TvaCu6iEym9T/eWLLdlom5YJoLNT+WQyo4lqhMTSif&#10;tVkdgzgVAkN/CsLnccZi4q9XetRWmvBJOERzqla6lv8shAY5LpbS6m5XLxe7MrmLNGES/EpFBxqD&#10;XmGK05VSg4I6ERt1Vndi/2O6w1CdsEOrrENu6dAwggy73CHYg3sjsTvl1HvAbCkaSNv9+3eFQEqK&#10;p3tHAY3NZSR93u7PoA/SYy+kfG85Ahj6nC5ah6FRxn9lmeuA1gMFvDF2LHnDMquC2WGUUscbCQEc&#10;mBfa4dqORb5lbueTuWprTEqm5UmXiDMF1Aww5rluFi87OMFqDErXHv2lvGeerpNvVeN0tiX2/5Ep&#10;Pocx3lF56REVCF//aI4GYqjKK/wiZyl0XO3fYX0tT7pOKSYxqux7cW/RviVdmXn1cgDOih0A1R56&#10;FUv0NKhNZU9eUwXYPapprDwJbmqn8o3rN3/5i18WlVmlr9+ITNI+Dak5JK2HhcjCOQzEph0JqeO9&#10;GpWYkvUZ2eG1m01DqPOSnBLRmxPHqeJgZgdghc2PwMAcsVuKuPzJSVJGZRckzDltVbi/Mv7j6Ezx&#10;2oeOkITFpsxvYja00uEGg65l7Kf5VU7GlPRA+s2F/eUDQ2fdwrAZXCbPOL9/+tBNiuhjT0avPKXJ&#10;ccA4I4zwgClD++RoTj+rVT/mNW2o8czii/fiZfRDZ4Y3cFigawlBGb3RAHUFrk7cIcbGaWxTD1nA&#10;p9VJ2N01KaKVErKwX87cMXz50kW2WQceLduLAMvSRA40EWQt6sYwipQwgk+uXPYemif8+te/8u5Q&#10;VRCoE9rnpXUt6CK92fJiPHdf3DkTVeCHahi5OvjMJyNvDE+jCD9RmcI237TFTOvUYqU1NIiY+avv&#10;BKLjOG0fiUnTayHyxZAaWrojnTwpKaILIXjsEfhpSoFiPRhwJr2Chnk8HpVLCSnFNqOiX3al+e1I&#10;fQI45CRP7SvlpWNRBd4yI/Cm2BAR54aL4SJGm7/u361ImJfnsklNvUudOXtqH2n3N6+MNnvBCXCa&#10;AQs7c8Uzb19uHNzdPHHl8b5j1+/wh6vVfvjoiXo+Run4kS0ZuzOnjg3eaXw5eZ1ZlnEQTi6QyQWn&#10;kMai1CyZwbzsl2FjnsbnOXAHEfPWLej+pUtXWLCdD6/2vXx0qE7dmZ/aG2zs/zBqoziIDVDdclFG&#10;31pqMkLEbHEdCKNn7AFDFTfrJrl76fJ5pwa4jI9H4OHU6ROqLFepd1DDtOabg8+7HsKPpnPIV3OU&#10;VCfgyDtIxFxDcMs76SOZ1cXkNAt/9ud/LhMO206xZm9PYMhA20FffP75EEQlECoujYX15InsujNa&#10;fJhv01IPvK9xTSdvBwTQinLBUeI1h8QJLcsFsef1BRQUEmeQWx2ZZavdyFg/UtlKQxcGPTIqquY0&#10;k8gVTr22Quu2pBRiYo9vHbUo0HlHIvCMvFTzO06w2DL1NpuVTqvD3bwIaQQSZTVHc7YKwMFS12r3&#10;88nVLNCjugNvF/KljFCXm+GYTmIw1pwATEgDklsY+gLqB9QdjobEzkQehRN5VluATL8Vjz3xrkhD&#10;vhepsJzDFqk+xU0HigFZKkI7OVEkFxzUGJV392h15oE7y+8lFLQESAZuMPUjbVS8UQOiqUuvaG16&#10;TI0INb+rMZ/KCHnCCqKMnih11LAWCJ43v5zzyJ9770Y0skXlsaCy5RDSni0xIHYwuuxS1cX1nSCp&#10;p/62ZMjiR6zBdHeeDDtAvZ+78OJZ5Zfx/Ee9w5QNBqqgnyBK6c3hQH7MVsBozIYrzFHYNjQykjML&#10;b10iiLJAvjEFwyLuFeIjdFi/XgK2Swx5BJVrwMUdsrYT1wkfy5pNPUhexWQaqwFZLOXlM7ugh9z8&#10;43/9fxlHY7nGk6spXzla+4nuDfCzGMa+iheTiBmvdH6lg31gMPccxvl0VJ2EDQd0kQh8cPIeVWss&#10;7znAb6pXy0hI/3EKa7hDQ6N/8Ukeavct7fsxnhnPpgA9xvOQFOdtK0deyaXYWEmaet/u+/zZEy6H&#10;p5hYuOol0z2NMpv7vPAx1oMz5T2n6xqZslhi8kmjKj26Jfles0MGCqy7s2eIUpkg5ssl3lq4PYR7&#10;D7ZIxv5jLqZH+wNad2ndTK7fY07qSYSGOBvpSjyeZHvVFMW1U7si0aFdl8iSTwx5WihpRMbJzX1U&#10;5obeezsvMgy0aa8hVPPck2KyFJJi3nLqxwif8tMgWx4Pfou1ZbV58QCZ6s8qPJiMRI6+UTSz4ze8&#10;sO/baaOXYqxyFEbjznEVjZAxzlnMq5hTuSilUCodmII6Jt5EOU6NKq/XYOZQzFeVUvmjKl46wJfS&#10;4ujn9lWRwDTPfvPinYYuu4d5yaOy8iS94MI2wU6ocy9uq5eXn8Sr0lPDFQf+cCQiCLSzlrtspdYY&#10;8XUlyAD1jNAE6iKTJQ894WJ9uwN0S93kT4xiG7YhGSJqvI+W0bGmDAUULc70G8IvT6JT1hqs/Wmz&#10;sZk+yEi6SOFLDEzwW7peQ2JconB50nM2ZFq9AsDSApMWUMzIilmuY+5LM+4e3l6lvDlrs9anV1KJ&#10;gkmYVEce+bhpSnTYrRuc3q+VkDjrgepj2YCqtNHYdusgPjSYyprH83a8aT8ybenTVVQbpu7lBOMj&#10;dFw5OuPGTtGEQFnxqctXLpbbKV8nwfLs1EkhjY6i+xwwbdKpRl2xUBtzw7m4R5VUDiFFpmmEPCa1&#10;dWi3gXirvEyKfp8itKHPhnGYl1J2VHo+bL95+e7B3ccmkT2WN52qerYMBFUfHs8sRgro+rCJWCUv&#10;Z7acl5ZK6ls1n47vzduwYn14XLp85NndfblIuMZUo3ni+DCJlVc6ZYF1tPvH/YGmfhht49XL6KAi&#10;OindVy/VYScFOfppS0ZlDtGskHdMs6iGwpUr1quKctf9+1AGajzI1hIxKCKCxouXLxsfjzemePP+&#10;3Xu/+tWvYSLOeMvjh++/94sWALtHeJdbUwyw95bPLd4Q6PJvFkF5YT1R6uvikkIAt/6Xv/zl17/+&#10;7sRxOsuXWE2BQU3KkmKKieGtzYu5u37jxrfffOfkFdLkkZualy9okU9ZXUx7ZqbKrSEphTc/i6A/&#10;nitzGjNqapctrfxsK1CANPu9ippOawSnqQjyTc8fVVjHkanWG6+582bKCfwkxtXUSaZmMB75ZBsC&#10;fByu3pppK4Ez2jYD11Wea6NYCRJNRsDuthgs46lVq7GCz0uneOYRGUlGYo6/7oARVBtviuADRbOi&#10;1nxNCS+eZ1U4bd9/961fGqSwbQKvQfs4e/a0dQW2CBxE5frwjuX/5ptvPXra60fpKb+5eeOOpwLB&#10;WIXZyeo5GS694atEmkRWkiU+w0qnuTT2ViS4zr5BcBN8/ethsfxj8M3XquCaYjZIU2PIijJNsSv7&#10;SZbWL6YPOQntGLyvlTgnkzXVUIHxi2YsII+zN9Tu6sXj5+hKdGRYJZ04Pf+UIgCjkoB5Z2t3yvBx&#10;k1evofuQMoamsXT28p4jUx0cWS1ZpsNVTovr9vP+JXsrvZdlsSbggDYPkHnIEZ7rRVXXh49tn/9i&#10;sjT3bt66g7yETuaUdPAe3dk4dXz75PEkDTKtA/KZAoFb3ArJcz/jG3g1KZqpTjGERmBl1y3lRw/v&#10;P3pwT4h14eJl6393483+10/2vZ1Yl0O2c3Rv48AHFdFl4t5P++188ZciZEru8ng0pj9U8yN4n0Y9&#10;nnz/yVNHP7l66fHj+4KRAoYjBMetxBD6gn+baJqoDhlpQ7pRz8anj6oTY6YcIiSVWTD+0WC8806j&#10;hZTf9uIF6Reufzmx9OKZFuh1EsnODqe8OI6JMKoWjAGUgpJO8aaj7tWmKJWhbfEhxe4ZWLup6oPD&#10;8tXxez1YJbdZyDgdo6Snz2N5uakRUJJ3OhdSEd2R3WvXrrF1rAeavZnnd2H51U5BO7hq596ydY7I&#10;VOOePZe1DnUNTMQSr6eKPWwZODUIi+kgjFKY5Pr+bZiZJTx+f55pGZUBrgb2PQyHs/YmGzCsqP2Q&#10;lxP+lR919/4DZ0eUjcFDDVfi3Ec0Cw7ODoJf2gyrWqBG8AHnuYhjiCwVQ2TNDXexTlZsJoSEeaLo&#10;5cMwDD5JVc3jDsLcJB9A7UyEGMEJc2jXTuFg+GGNVjNEdaookWJtqsxZbC6UTF+PHjyaaCQtnJhv&#10;iQAjm32Ak7Xxh7XOdDsjSrEuMGZ6GAbYTj/DZnPy53NkrNIgj5fo3VLFsrNU+6i1wvWt7dh0BPMZ&#10;+3N0qyY4p/E9lidhcX95o98YqHIpfYsnvOzig+QV51hO0DvsKjs4XIg/EHbsHmUjwqbc3Zg4iUY2&#10;RrjFc05fxRiLX8Iy3rCcJIX4OS+fILc/FQYzhzZuRQEc50qROYcv1QpWhWjLrBhkVkUu1oCe1TCX&#10;lpdyOngIZrf5j/+1/0UpwhHdn1asFXDnnv1oOr306DilreafLNgWhDLc8eZHADrJsvy2DF/CKU6a&#10;me+VcumUitQ68cyceW8c/17JTnDRGSNdRILcXGYguT2AxlQ79EsfA2hUtGlBYxssL5ztFjCEDY8y&#10;8vjJwAagLHb4m2++/bURYGxNP+7+CmDcscTCVokFMUa4bCd9h9rK0kyYFgyw9v94nKWbXLOrT1hf&#10;WqBYs35MPj2BctpWnmdg4Dy57GQczXTAYPzR8ev1HgzsMfL+9zrUk6AYwuvg4p0BnVWjsFFdYzr9&#10;atizHgbHw3j4QQg6ZoY2ukTQq1FBu3fbj8HVx/RqwhSqwt5pDDMVflNBzVOf+tepfyo0nazLjPP8&#10;dYr4U8b4KNyRiPrM4PKQGmW/YtBWkNkIFGpnLvrYAKi94ySjY9aWFdkY3ctSfO2AOsSFxI+oUSXU&#10;vdGP5TR5K41JbC7PG5Hpzfs3zzWILYVoXKsuGM34STXoEa4WIGqEUiVMD4/Hrbx08QKDz85aQVwQ&#10;o9xCPZB208ScKCjMeivUaFRs+sM1CPSkHoOFWFFGMEm04e8a9FF8ElK+YnOYyGLaN29A8gY8C1jB&#10;icRr6sk1AvpABvE5frK8sJ/MhhSEy90/HZCmBbIU1fzVnC64AjrO5bIFXZ8t83B188yjqvskT0my&#10;qyaOw74EpgzXMc2ZgWzj3VnelXSnSxitsRRgtTdvf/3rryu2OXmcxVFg0FE+xAkhWfM1GSf/xNI5&#10;GtfFM4sxGgyaQ5HMeiQNf8+p6pBR5zCzb3+NAqa5XvlVI1rGY86MkdOpzKO2NRU2vLp86awSWUPq&#10;rxxHR6OjiJkLoplaVY/BCrm0AtxRwki1qLz5oncf1Fb57e0bdywhHnzR4OTurYopi9djIWVefIz6&#10;qb/Zw35mhqYIf4OizqDLyMcPHPaFgrGi4z8acE+CpWY8VwWXZTNECyJFviqWYJpu36ntsdCafia7&#10;0VloIN4LDiveVfuIXKcNCx6LG1l1wpXEiIdLsNLX7ubnCqg5uHY7l1dtbxtze5uGBzcAV4eB/eyL&#10;zy9cvGDwp8YvOijWhPn97OpnrM0v/uqv0KC5sTT4eTCeebLKoShImx7XcNVHa5SPzAgaVekgIqEU&#10;t44fv379+i9+8SuUfSUEfheZkKJ/aNCIMZqXKR4rJL5586YLWMDNi9OJR5fOSmTg8n6zHsABgSNp&#10;vN4X1QzFTiuMchfrfWuaO0VrXApipgn+HCjCtMKntVJErFDvD/on3i/0HUwEmsvRt559wF/9k2if&#10;XyC+WkTBaQhZc9uiIMrvz56xJ/a96Rxxl6gvE6v2MauQr1Pjqb13kmCBTdPZzfPHz2hBxzBZ7sKP&#10;Z1ZBo3Vj8qOgbG7Q8iKZLaTxN1mahw8e2OliukVqYMivfCKLcx4NTzL7+vVrikmQBh2xxsFgTrJo&#10;59HDJyWIOHmv36iaMx3e5Yd0mXPxDbrtb8tYveIHR6jfNYtW4494fK6wNWCfovjDwpxi58+dK1uV&#10;phC3Mx/oIwFvc2P0EslmxuKLRo868k773ciuThKb2uJnKVzEIlFLI471ysZcCZCtZGSq2iUUNEi9&#10;qTSMnB6mhRxiYtl5C6m9DQzBt6sod2iDSUekgxfKsJjShaA/OkbTm3EyjfIDwo3Oyr03h7e36FFb&#10;XddvCleeejA8zDbp5Pk3Dh4589Pfe3f00tc/3PyzP//La9dvKTTzJG56cP+eZlrnz52aiCMYJG4e&#10;8GiaqKRgxfTrHja9pFcHSZ+ySQsqkszZatWKo15Q0yGlwzq8PfDm6ZtnD2eliYW2X7/ft+dwGxWn&#10;qp71lX63gWEl92HQkZxrFEvr5fA27226Rci9bHz5k89YUHConzuLOMlTslhaRjzvMtyeWIulfw5j&#10;8G1+iJjKWEno6SgFONJtHTWssWLJifjFTxEq5AY4zUVI1U9uSHQkBdT55SgR4/7YrXaw10Ia9s2B&#10;wkXhi0+lX6ozlmWnzGioWFS1LMNrUKC/Uhie6dBhNZBM1iD9lUry3Gx2qzGIbCg80rkDi+yosFSK&#10;yYfH9AO5pEFl8caYyZoIb0jFlKmI7x1SVcnrFGwn6n0YXZPgwsVr13/ILT54KF70xyaHcTcGesvB&#10;aIUPx8x/yyvrzFaBSX0YziipkrglXYcIJpb0SNFUd2BIQ+TLY79M5jp/dlDsCQ6mWmS/9wvHHKmY&#10;QL7oGHt22TCrKWI/rO+CFaPHwC5VsWdTgWP5vneOffnlF7/xs5+qR9X9S7QbMphMP4GNp4z8xDCB&#10;xajydUwWYGMYDuPdrDknS9xbo9FcjxRavCA2/aLs6+DInjkZlTmsE3nKzcwdizMG4w5xDtdbGb+q&#10;QHd3pjlBTLPVwG2k44JpitomnGbqva85cpcR5Yu8kdQzgt/7TbJKnITwITt3GtVNAnwLWeJHljt8&#10;uWpMQ1oRae5MXGhkgZopDTDPAkypReCUGtdkNkcsV/FY2h7Ple4LliJWeSiBHsQBK95lGI3Vd8F0&#10;//DDtTLM03/JTwaIyPGbg2AqKd6g1UkFH5MFLaT5//wf/xXeVZzdaa6ybJxHbxZRsafmJqh+yrBY&#10;tzHQ5UmW3RxI7MMqC+bNWFXWlsUxHn/mhVk3dtxEp1Fhw9Ty11JuSgu98BAjiheWW1+gOb0dKujc&#10;rvmjS7XfRs153MHWc4fl8A1q0VXsGCGh8xUoO4ArLe1ZbIVI3g6kYd3ILDPxjIIVwJ/760TNgHNJ&#10;ck1athBuiTj1PLIfB/ZbH3yvcgh6To10gF0xqZ4VmERmIMTg1haT8vrihGJoFRARZTxqXKBRmFls&#10;vZysFYQl9/lRf6xMdOngWli6QpNXbWWobotitjVA0QfysyZ7Nq5SGhTDoq44JJMRLhww4Mn4CzbT&#10;yq7MIyV9WBY7fChdtSlS6vD3aBE8RrHa12TSgBAyCQL2hqXiuVme6/9zCCa2GSi0HAgr2byPy7zo&#10;Oj7O+rrhnDHtvIFjWzmJRE3ZVQDs27ci4UaecEIx5MgDTAqoVA9G2bPnhQXz/OGU4bgrQNde8NYi&#10;evH/GudGpsExoQMfCiQqDU+g47AKKMBnDdGnnYCw5DUHt0NiyCdGw3HeNt7a4hbb5BOklW6K7jqj&#10;Oj5u0ijjmkxeePJFRmseiroUXuwe7w2OKCbhmwDDSlSqnNMLxkadtOF4jRFB7LgYTdMKjmPvUgHP&#10;03jMqrTWJsTLfIUZFC2U01H/MGA5vSAzm0ycqzobfOP6ntNo26+jnR3b0IuUXazIu8ZBrJVZgr6H&#10;TZR9esg59l5ZwOKHJJJ5bH5rtIBUUGhieJSlK7s4AONSUfbhGcl4WVNy48l98sjX33xjPOeO2UGr&#10;xXNCW0+dJOrSqYYLbq4NwEqqCBRZGgChBnML7Mf8bleCUfYFPJeQpCUgs8Q5hhUPgfCTT64AVaa4&#10;PxGqIZ4lT6w4gaXyalxrz+9PL8vQWuewyevXb4xaSyWIg/6P0EjFRdOFsMJuOv3x6AI152gs5zAb&#10;3ZM7eGC0IXydivyk/WnyzsZsBVIYV3s9hJmUoMZVtecNdVDLa+7FzZevU2HhzhZgj66giRt4tYxB&#10;WcT9+5F8eCHWSOFaulKJ7hdXCJYgoU+RK9JR8BLiTyuQOVrsO3dkKo3VaJ6W0QXQDst0w8i4qWNP&#10;m0LeORzRpI3+XtmkVZfFek12hMN3SGwGVhQJ1K4nPAWE/E7t0zrnvL35Wiks88X10WbEUKyW54sB&#10;pVjWi1A9kOtzEDjdKzOLEl03JLliy9Winr6N8fSkqhJiHhVEP7T9qeUayWzRPNUILYaP3tFqMGHw&#10;DlLLlS9uhTDpWh/ZTVNRhvOQE+PX7Du3lmQzQeJJPXnGpy8TWTkBIP3+g+m4kuroSkH7MiJeaQDc&#10;KAaW8fgNILkEWmoD//49UMNuGMVv0W+th0T9XCH6E+ZoyWYGaSf+g9aCc2VTyEweGPAikcMlspfL&#10;FQ6YZV5nUFq0Q9fxlBcvXLhw8aI3Bcfff0Dth9hjj20MgTeKH1Y+cNRtKvcyIC2Vw4fq9qbsaVau&#10;NVx48+olN5gAsTXWxIuoP6Rb4IjEIMK1M5tMcU2JHil4EKg+sOMKPDyTM+4+ZpRWCmFVFn8Y04d9&#10;ZBiHkW6d7n311U/RS3IEHz0QKiuhXFZlsTycL8bE0xhU4w9IqjKhRky3ecknj+6cPLZjSB9oI5vO&#10;L7N2NIHXt686Bg4fvf9u5+7bw09fv/urX/xKcZmdrfTCxU8c2T5zakf+o5Z8c6NUQEaa33YaEvGQ&#10;TQ8ouUSLzeJZD9GGw4DrZ2ACn6k2fvKUzCMH5sT2+5PbG2+ePjBB1gM4+MnLt+/xz6SUX70s+Y5n&#10;7hVevT557LiBLsQQCexHsiicUJYwkfVTEg8KJ+TurAowBI5kHMKpZa1FIlIuCaJSAZ3JjeYE4WlM&#10;338YnlWD0/qZQAtXRdOCLyVKPLa5Fg12iB8B7z6xmIe1uCHI4kr6WJ3Ep60SU6b0vM6zU6QH8ZgU&#10;XM3Qo+PObPqmbfhU1+BaKjEXMi6Oy5binLyiXMvPM6INDyr6kTolEWN/MZjnL2j8UuOeBJrV+yn2&#10;iE22Y1RlBExElfqrE+CAqk6GQsoJPLj4UGzrnNtWvnj2uGFZZVeWdQI5EVumumlYDStOXoQFw2ZH&#10;wzqtJf+wNtTijI3+Xin3he8MAWEIn+ONmAVhYX6vthmHUoYc3n4VDXaycKXy+ppKoWU+U3Dldh8V&#10;FdHnpsSoNEhgkGGJmGoEmB/Cn3NAJ9JlbWh8ntpHKpebPHVhaGmAWj+1UL2AEVherrPDPlBIInZk&#10;Klc2fnzGCkMWaXTQXqGU5jC7cJaHD+9ZcgA+obVMmNPQwl5sNzNU/oBtHXYSf2AaJPLV0xOP5RTv&#10;PvrWVGF07NZxePXLHmV5A1T111OV4dZAAK98rNUVwecl/j+3+rjpcP3RhU+XMnU4C9uh+xLjIwde&#10;TY4UvfsipplNd1/tRAe5ji0f96x+3jnVCzef6RsVfuXB4m2MO3hELY9GfH/8UgdWlVR13uQuEgA8&#10;dOYsbG5z89/+3/8Pxv/LQRw6TapqrjhuZQKjXtu/GpFioykxjGMzs7WQLY+VoBAPaGT+J2ufzuC4&#10;vi1ZO2t44fO7iwQ5AUzipEWQLc/w3DjQzd9UcDtCDGGB0+TOil/9Yk+VnUoOYgKkECk7b7mM/nWI&#10;N9PjL3EARqEoyLknzFhpAacaj26sMYx8yrg18TjWsh6SYvFfEjHxCqp99+cAY+GRNSMfQidj4ekS&#10;Tjy8BEbi9yXQtI8B2nU6rkB2OKvPuLiLDBZoPd7pRFApNU3Wr1yoZ/e90XYIGdLRh20o8l8VTY6s&#10;wrwdPsYILh84sBSfyzNO1wsXHNZp7d6KthNI6OxEjHBQVpg7nsdwVErIjtrJu/PnL1SuMF8DqNca&#10;eTzJybyNVLduERGUh+ywbldqu34RM84Vv26zC65fCmK4bYYof70osR7hUTqlm4Zq6Z8WnTRqr+zW&#10;VOAVvcySWIQZX75bFMc2sHnk58UhLO/0sRPF8LWMammHtuUBBjlAfWT111G0em7km754ZbHlp4w7&#10;FhV6X1JjBhOU6pGzlVFp8dMSX3bl4tKPqbN6FXNl68faKIVnFz1OG5/ZNdIIyjtKbk6b4Wg5dgMP&#10;mVmefS72s5DipEVc3uckq9vXxIzlf8ssVx1ZV0qjXoevkSOcY0abiMWkyGUtxzilt8PIKvEdO3SS&#10;52lePSGWwNVQp1GoPWzyUZvIPxML5VTFqJyTJ0tR84RRJeaQDQi0Il6/MhAVfxcPIWtoNAZJSOqq&#10;KHcvb8zfGejhjq5J+1ioZw+CkE3rlK7imaD2dszkK25+2K2J6yEkoDvxbUr/Oo2ODdueA2fvZD3a&#10;zpEoOptH7s/hVGjBlNNWmpdlOuoFkQHkwEG4nVLFiMEo9SXY1jXPMIKigufl1hePa0MMqSp3MTYD&#10;DryjgV3rImJkqilWgfet4woPmOO1ADkT4UZCW9IWyzNLbWCaMi2HO8CtgyS8InrU4HBe0AMADlci&#10;S/Hl4ycPabZWd87rBBUnXPa435kEZWGkx0jPgzMEBY42Buezu6NjAj+n3qAjcopx/dfqzLlMNyIe&#10;y4cP/MIpjuqf3IRPYMz98rhEpsGC3xsVMQhcIFKdZ6BRR2NjGxPnevz1w7sZPYoLT5Sz35LeMQt/&#10;5+/8wdS0hMx4nIVcxOCuDXmo/yJBMTgs/2xJEnC0oBIC7spVJL6C2FkslHYqcps01KhTaHt6GiTU&#10;jqj2puKcejv0yiFTLI9oZDDFpH5sIqZo4OTI+pUfTIGH961/3MlTSVcNSDDib0nAeSnkloqFuBGk&#10;yaf8NE7aXc5WXiArajEuukjlWE/oz055D42ygdiWMpuAIY0TgPQW6c5gQjsRNmo8Y82JH4Dxcgsj&#10;/eSOo4W9jPyk+ocQZZvbeoZkEeLTN9s9Uv/KVEbimEZI4/5O4V/ubv3Dq34xW5Ojflf37iMovskS&#10;zDmVNfIZH5ZpMHcjhT1J4MqRFRY/gO/gqWl8OWSwLjN3jqG0POCYVIcOiZ+nlscgx60yjFwcq9ss&#10;CPpGfciSSUjw0QPSmg+kT20FW/W3f/s3EfA8klUah6NKZe64lH6Vlot4vFjfRmDBi7MeHp47e+aE&#10;TuQ7Sbh6DgCyM9g2DPGZFNCH7d1//PW9P7/BI/sALbr/8DHWX0UyoJmj22dPiWg8AQOTXTJii3Cf&#10;glbEAQ4Qv4JK/nnAsFlnhyt1SDixF3z1/PXTR+UghDSW96XjB3/r80svHt6JDIl69OzFzXsP3yoR&#10;tF/3bSaXjICgbP3Zc03LOQHlNock2am98V7RAucILXr0qMM/TAogogLjGpLkO/VhgWKqxKjL9WzT&#10;WhMamaUCpaVmOpHkaAM4ULmehi60fvIpLBA7OTQQqNmOFLFrCti4a+z/CMZW7DpwQE2W5G8bE4rn&#10;IK3REHJ+iuQ9hUFmf61PKmRSQ15NUGTVVeifn0O6Okfr2g8/VLYUveWiHcWrDnbkLk6JsqWOoHpA&#10;SdcBMwCaHF22pEPrC7SooWirjoPYHwW3lLg63JsLtlTN3vGTZ0+fltSonxxq2eg0VshAzdlqmYwN&#10;Czklf2P0nbfDBVjWD3CDFp5SpRa3+Q9VOlntIiWvYByWurtnzsmZ1JEdYSitN2PINHjrvw5pWDfL&#10;Y8r8KNqBd3VYgoncDeqdMlPfeMVxESvwrhwA7WqnevKihXckQB4FhPEIBhQO2BstmWkgFFPXGPp1&#10;SDlna4WODPqoe1pOipH0cysFmvZUJ2YIrG+GqB+z0auoAjt7Dvpw3/yO7E2X9SdBtbZnLQdL74jm&#10;ahTz9gN7zlFRIcN+8AXECaUxWwyNZm7pSkWM4x6/Xbo5ppH1iMjAjTESIe0nT9aCKZ5O+ka84urM&#10;TcJQ0HJJiuZHtjGm9wd5P8CiGkLgFxSbZYjNMfy5ZMZYCWupntWvnu3fZmEqCBjnzVIJ0YsLWF0W&#10;+FvQXjOlKrpVRmC6ggyO1UWW8abs6z/uzNZ/4w9/y5p3y8c4XM8ZcRIcaG2ZeweGdIVUM6snIkUr&#10;0KcLuC8p9rxuHwI+kbyIBXmaMbQBYq5ZKl4s6VEm7Ck6WYPlybznwPFxaie7ysoku8z1qlZnhnaK&#10;8VqsK+GwYtOi6/5/vOShdVnprdqPumdDdBngMOmbKX0Zq/HOM2WCJ6IPkitvmyOmpnBiBiupGs0Q&#10;Z8Km8UxK7ObwNmyFrRyjERBTJxCCyxOCnVQlX1lwuCyDq+ysTJQlzwoLra2h1zXmc+I6D4q2n795&#10;8ojpf0YS49mThDHyOiSy32I0ve+HT1/7+dPHFA+f37n9wPfCMWloE4EoZ3gf3AdLk9HURElt7n5y&#10;3n6Ltvjb1wQTJfHxCI+pmfZhSYgXL97oZyOU297e4ahX+uXg33fgg4HhrtCS2Tzwkqblyze+OXvq&#10;bI0X2Y29D/pg+RPLSwSh5oJCVjioH5LDlnrf2vYxrrDPK5J89xqJspgReXgTesJtrgVif04S3nX8&#10;k1yAxbh/892mEn93lLQSTTzX5PDJc27A21dKhTa2EIXf17Tk2ZPnb1/pwLfhGSrqVKbn4I6ibIoV&#10;jlI+sVOFtU5cYwUGpcPjDGM2MJuF78obuGmHNt7DgUSCI0R56IhBYFvSGd7Y0okpNBCOfuAg+CwZ&#10;ooRh+HIUkP012m1ByCg8LjRxEpUj0zf12REpMrV98fCmZKJjA2ZQMJetljbBFang8qQaBOf0Ec1u&#10;j8hkpPp/QttdagpyJlzwDIhTf7AJi021pfNK7UFwwSTbJDeQRnjjUmq1s7T47eSV0p3GFdXHccFX&#10;se9CBOa1dwrtRh6DbfAuIdZZ2NQFV/Af3JVCfwH5aKGUyh/SaZHquMLxqbx4VrUCs3pMsfuspyly&#10;98ECu2DV4jXi6Jq+CWDDXZwInClOw0AHg6O7Z09TTMo7CR7To33ydfxvUA90KgWOSS7N1t5wSJfA&#10;7Ily0Ya1Emfg5fNXghoopxsyREzQrHndxPj3qLP2+/a1H249fgjmcBQJuupLZK8pDmceBC8jBMQ4&#10;5LMJ3YO8Jgwd1DZGinvVkn1nlzP62aefjbMSHuhfQkxGqsjeHsTGjNS22ak5PJCYIH5cSdIwG0LH&#10;pzYMVlfLiDJC0tc8KjbzudeYs6rpH3p9auCrztUHLC2OfLrS+X81bGFPFFcxMZWwNDupNk3Vbizt&#10;TGgkXuRvyZMoTEwQ80P5ennzbDJjXpHU3rt7d3RQfc3rfv70FRtiDEWyuzvHnz5+qf584/3+t68/&#10;0B9+/fK9Zs3wgft3H9/Stv3+kxNHaaltEWkgvaqAK8PyYZ+jgWFxTIgmpG0w+csBs1f7hhv2FsDE&#10;mj2fLoiCAbwaM/WWmr37hids8JKBcEgUfLq6OrisH1qqr1izJy/oGdy/98h/Lm42/RbqKGvwvNmv&#10;4B7tW0mr8FW3EtGNV/MTLK8nj/lI4u5OBhc/Ilt/7GTdtR8+eXBf+elLu6qc0F7NQC2tEsgfNh1b&#10;ouIhF3QKjna3bVi/CluyDTjZ4khEz1/KvKbqEcpONHZKvyqTFFov7jYMjidqNjn0Ts08eN+76RIw&#10;8IuFqdHT9+OpWuGVMcbrdshqYSnnRrpNT7142taqyCqM+12NfeicuqAVLjKSZnZqs/ySQwgTDoiy&#10;RC/ePrjneALiv/QNBbIH9w0ZQbBDpv7JoxfPntTkeyFc4OX44VNm4y3sUKiZyJAXmw3Bqj14UOMs&#10;OTeR5/lz56N1vAkDRhb3SckZ+ofimU7XQ9t+q8zyKPvbJRUqxKStHft4dcEf3ldWnDN67vz5zz//&#10;7MK5MyeOu1Lto+qxd5DowsmRlMDGP3xw59j1+89vPiiOkRSfao1IemZCuxjhTP2gh5W7EuBLW4fV&#10;4hvxoDh2hhQKMXWL+Z3jvYUo8TrbnprBv3t76cpFoO/ZE4d+/299dfjAe4KFsHXQ69t3sKQPDO3l&#10;S6cuXvTINmBNX0iKQvNETydOcq1kcBmEV8colh9m3j8ELsup4Em8d2sTzpnGuObbCFD8EEWlMiS4&#10;PleMCwc0Yzq4TmI7uR028+Dh7b0PztH30kLa5HIuncw8pjfvX9FCf7fx1vZyWcxr+UiWme1hqBwl&#10;i+uX05io0Ct1i2mB7LPmEGWlkgTnHx4/eSB3xE0zEv6jcACdx/yQiYQzeHGDBNS1IrjlJCS9EQoO&#10;qTxeq0rJGqr7p32iXLlHBSSoj+ZdqoHnurd/Y08OyQl2YPPNyeOHTh51AO7J0B85tHn4wIetDXy/&#10;vUP7dV72RK8lAyS3ZALsuJUAN5051k1nIVA40XBcisaWVOmUAOU0Grb0OXdiQiYGIMUESB2yvdaC&#10;iwwSMWQmfjCjuUKXsoZbBsOZ98mB7aayZvQ625+D0Ub4H1VYt1qVEa7FeR8w2kXwwSLLMOkClZEz&#10;KQFQTmUUYmatZC/sBneJATHolG08WZdCvEX9iEnVg794v6kXggJRvWJ2OQynz8p1n6SYR3Kdn4I0&#10;5PC1zSr8nkNIR+sHDx6jhzgBmcTs2wNV3HzTZ0g2zsFKsqcqOxmpzYBXvz3lvj3mKCgG0HUAstcb&#10;3A/EBCxHYM3rEyf0yuEbWeqVJdmysu6+G9NhcEzTAS7rw4fPuK+3b92/eUPZ0UPuWerxL4qs2FHb&#10;cFFd3JA7MYB4GFzowHyFmU/TFLFGup5bAazzK6U5LG8m9+Bh7C1MKISsg+cvnDx/njI5hGqXTVLN&#10;aNe53ea/8T//7y+Sj68JzxbZppZ2RtnF/DyIaPRhpZCYiXg9Q/Iz5YsnFqlpOh/5C6fno73HiuE0&#10;THaPLSbkNzoJOYsZ7trYVy4PIegn0W9qyz2LT3klVlVfw9b42PXy4qVLc7doCfxIWXGLzOWHF7uE&#10;szqTSrse3oFIVUSRyH3eieyHg8dW4SK0K6q66RtXYJTxWFZtui8PmaqV3O7IvABQ5O0ADMF/w9CT&#10;Ih+LuYj4CpimEDIxzbxfS7xkDqX2McZTgd0KtgHSGx2pctvP4lgupM3jATrVRnHVhwc8UDeir+pT&#10;hVpCkGJ6VRyHDtFA5P7BFIU4oGQDMpy3cK9OrSkM8KYysE4U5XrePSykk6XuGcacR+9AUmPgxT3g&#10;+fPnV7pmaUGqnsc04AKcO3t2Ntim4N9xx+7OgouituB8d1n0vMELa7dXXZu+sFEB0UBXuS0nySAc&#10;Vf8n8xh9cYvi4Wm/yF9YXEl0Pmk9F+erlavZ2hqp3BCUjsyhILIRcmtezTs6p+TQB31MBQ6QP1UT&#10;JRN87MzpM07IefJJ6VQElXFE7MF9r2l7PCgDEnW7kvjRXZVCdWXvwr+Up15MCdYwE5aGQWylrjJg&#10;1Yhafqz6MCnGwbY0jAOF1mh14vPB7KP9xH4xjL6ZPHPhhCGpXCeXJ9NZZV7fBNzCz+wAL3v92o3q&#10;oVPjWJIz1anxLE+dbF6sh8iQZ06ZtbW0Rp6hHLdXCIma9Fp1jUsnKiDtqQstlNdDGjd9EaY9TpvX&#10;huC7We1lYSfVmzWoxoNASjvO81mQDJpN4O6W3zIRlj6qsVDeu61WP4yPJx/sfEFUiznlXNynduLm&#10;jWvIzKtJiP27moRYxuoKWvCuMxHFal5UancCtsErRm4E4PT4ef7AJK3MWraYmF4tsyA0nUjiVaHm&#10;1LrU3nEllofOMVIfmw65QwgW1oN3VLFjtNYGVFGw8oQzIB/ZmK4/cnwWbxUaIxfRfwU2kwtNJGdD&#10;fuPoAM9Vzpg+r2YMJ+OX7I+B9TZNfemLjbfv9ZCNve8Qs0/9cPCtrJxfr9tmHLyn9+7fhxv/xt/4&#10;DSxz7pumEP70psa2Nk8K0DUOvn+fnVk81VnAVXpYltPvJQtq7tDfPa+jNNvbSbwHKbEexnnUn7n2&#10;Sksep4R29plrcuTypctEpUpTbG4Sf8VKqj/pm9eCPbYrnhvfP/MVcm8iwDpcXntZiOY5O91f9zzm&#10;Ovbaixd4X0oj4nNOFZxEzd379zwqO1aftcPx3FzEWvdUtBDq+1ZlyNavfvUrImNG1cPUfEliItCh&#10;uN1x53VYjGCFajYOqIjTsQRYK72mWEhQ6od42x6epwTOmNx1yf/ogkuSGApy8JAWtKuqfhprVXY8&#10;kJkjIFDQUnSgJEs6jzpYrJzAIWggSVND4efCe5M4jWKicFdg40w5fNito+LElFCIb4/UPXBIHTU6&#10;8WEHE3vo4LMp5OXKnVZs9mTEqFo2bKY4toP4wH6NpMQoVfK8esV4cmIcHcy7kWTqUrqb1KiDSTxn&#10;OVWmjODwfk95j1lwO9zOpbKTf6aL5UFltA59tvSEEm2zO3yKxcSuvHYSkgE64LkqDMsEJdxvQ7B+&#10;9+5KsTw6e+YctpBFBZFwiNkex08cA1SDJc0vhuEaNEtlNHU66wdtGbFNugAbjrAje9rKP1UtHcop&#10;DgiRGaWHLKAevZsH//z6k++fbOw7dPS7H278xc9/8d0P1/ifvePh/XQZ+HiryWae0aJqjytsPhO9&#10;3bDynWLpva46RkbfdeGXvBbL1SnPgfkH/+C/At8+sX/vH/z9v/3k7jURB5zVyqOdJ+wQZ//sJ5+f&#10;OO6Yi0H06AHGXUQKNtyWCfaFELxCgDwt6+jMsdi8/ipCZoeEyeZ6VcvU8vyFhjBlFx0FoBIyQ+ou&#10;P8K7U+jINbLZcRSTKhktVmMfcdSIP35kHpm3oeFAK17YjkcO71oDVoVJXCeyvX/t+rW/+Is/v3r1&#10;qv01BV3JpcRAoxd6/8G3331//dp1M/tHf/TPmTLzNQujhulLQAgim7u5sZEK89BkLCHbITL/Ua3J&#10;toosP6oibXG81IHaTe5r5SxAzVodPt4hogWV+Y3gMQD4Rwbjxo2bt+SmZM8Y+yePgVOjdVEfAreO&#10;pm/lr2detMyR58n8TufQ4pOi31Mnay708qVhGd2goEb/JCp2CFlya7HFYx8W0pIbGT3PCBcuyLYM&#10;B16U2zGd9ZyI3AKBaVTR/kTzKwF15Vg8SDDJYn1buhE9qimNwMz3McWlpo8T88xLZAoS/U/Xt2U2&#10;4GGO+vjJSWSxJbilxm1IdMIzrkl0ldUYuorWkfcJHZjThGs0hGoch/38uhLv+zZVzC4cVlgCPqsT&#10;qOaw1tRhV6BYI1sS30wqyMbnkk29x+Lu9QCexClU9fKmE9zLPpzWA4qvDv7Wb/1mDDH9vqIv7DLs&#10;lQB9yEb9/Oe/uHnjlgUM0zAofPP46mMeh/43sqt8mlTLtvGFvDkDm1lGAn/2HA27JhapYlbSk3CL&#10;k1vZ3oF9QQzvnaeRL4iznTp5HLmONQa6WMWOIQRICzWptJGLNHVSQwpvhDT/4oopI67UnpZ2e2IJ&#10;LEm7MfculbMkbqZ836ANM2Gk1KZzc67qKOY2Nh+9ASd97XX8cL3PhEkHpPci7w5pwaz4qrRgeFhG&#10;Np9gfNVJzjTabKffWrD4BLJavVQx4kPLEZ/VXFy04rFG7WOVZ0jqEN6btFUO5PMdVyMuPHjwksOb&#10;vnz94KOw3nzT0skHCuexo0JMRcZQE8/TKhzaDYA2JwbV0mpIfqrHNgGL0DLnmW1/gjVOgnZYqj1z&#10;TQxi+v31WA1mXDziveA/3txlzatTH0hzvpJTXhrosXIC5ngNyCSjelQ3FcRNe4TgBYx2L8uofZpu&#10;/alSM/KStc1+OLlCQMuRaU3ICyw9kYws3z0BpagXqc89eVo16nxREid4j+c4LVZSqTZf6xl82E+8&#10;u4e3VNzR52WrVkbV9ya380ZXR8SxgI5oVyvLaXDjN6bBP/ukJjx9hXxAIqUgbO8Rnh9FB80Nra4t&#10;gyDvNbWPUzlAHqAqNKOaMJpHqG5nlXBMexB3sgOtqYn3yKpw/kIlEkHo3E27Clz4+Mmje3fvLOkn&#10;ZdnMykoyVIKvM8yxiLxAvvH4K79Z1HAz/vkXnxtSR5fVroFmeYahgCz9t5hLsxIgPrZrNXZDBppS&#10;rhQ8VjpieMUDRhU1Bu7aLzZNtnQqXnzSJnryRJTICLZsCpLfDOdHfmeow344wfmTUg2dl2U/WpNT&#10;BBU8EXElFLDF0+JaNMvNSUzjIKlw3ZRq9UPaoArlJ/Z2jqP88pnKjgzfIV6fRxZ/WjAmnWVxdEE6&#10;OJHGvxtUix8x0uEt9c3Y5rMqMNjvnwBITwDePiFVMo5+Zsgsy5558sk12R00CVKNp4JY8fE0aWWY&#10;e8eX8pMcdrNs+WU4phQrBY4pS1g1VIijlcHMXquxvQU/FDudjuQ9XqOeg0V9xrG3YN1C6CnLCLRb&#10;bexfVXvmV8oAxyELXvJ9FbGTepoAMi51liMadHhsm2Ir5cCJ9kdxta+eczgpnSEOzJrXSy7C+IkZ&#10;1MgsjqiHcZ2VT/NAQy9+pZjBsOBOWISkL8LyJ5Pj+qzEkrZcpF8m1QMYqMnfHF4knxWTT7Jg0m0T&#10;2IRQgogxjgC/W21DT0L03AFmVTgRR8csEXYv0sofreHW6Ail2PsCWkvs1JlTAAKulZ3FuZkYswgH&#10;XP7XiUzWaViXVQIUEE7o5ZQxJTgWsh6oR0t1oF/v1FwNp2MvLxEOY67AIytci4ziyskrJgG/PlON&#10;4hSJsg/RBZNPrM7k9p27Ns5A/tw7qpJRg1bxZJa5r10hfUxOVu7IESHN8GabzniMY9UjyZTC7r0Q&#10;kApvVIUNuhSFZtOsObBrgZVwTKO8mAZJKk2xViSTaZtIrSE+dWH2MLcr+OlULUXg93qw94RPqndf&#10;dsa7RMqaGj/O0VitprLq06nHDN1/Ez4aIWUaxVYQWGOctMty1g0jNbyEhg6w89Keb6TyA6Tje3jM&#10;FfC823BAie6UUbH/cUhdcdpHkM1Njvzm9RsGPJp31YOJbY5eI6nlF5wYP5fUmlBWByERXYIZhohz&#10;L7u1RGiqGZj+uZZQh8LkjS1Ctp3npwhGkG/aP5CXlZVzpMql4LG83VNF3IG1c4h12Ns6dOv1wQfv&#10;dz8cOPyrb7779Tff60/DdpkaQjBnTqgrS99yXnCxrJeSVRi+/GX1HaEb4reC1GzrDEX5wfpK17vD&#10;bvrDP/x79+7cOfDm0R/9wW99ePHI/ItRY+oMSrxz6MAXn145utsqHdD9A0/KYexbjZ7MG9tqFcHO&#10;AurRtGq+Wdd2w2ARDqUnl3QRdXyzdGXsjpoeEv/dBRjVUy6sFoo+yGZmJ3wvmNX5mPvEtmvOJv8w&#10;rUjdMW0AeDHXQ2Qwq25YJivZq+mn5ozHp44lmUeLsxqPV5mpdS8LUtMa2ZtMwpSOTF4aOBLPZXjI&#10;q1a+bPY6ayIGjQhVXSsGm8s0IZZXa1AZYVa76EihucgkZTBG7/qNa5O0lzfbEMwxn9ZUnUz3ah6q&#10;GeaTx6DGlkqKnXy2tk0K47mIZdW8UbXck01ssVpd3MSptSY0zEt5p+2b0XAgsUseAXDjgYcE1YAv&#10;qeJidZQ5+kO138hxDSeathmTkBFWJWTnlSaHK4/Kz+0QtK9WDTRrWG+fUt7yDPkT/iwwyLRyR6NP&#10;BTZNKambfjQp7yMPh7SOlzj9rjre+CtQ+HhfeZUIKgqqq63KWZ3C1wqKjoCtlUHCgp+T9lZt5X0h&#10;C998+609ZboWUDiFfzHT3MJweRdLiKeHfjGeXg2UmT5mZDolNLGzkD6M9FWynMyMefOPcreebZ0F&#10;xjncbVqlgY2MSlDRLTo9yCmxJSWiR79RFr3S7lJnI9fZ248XXs/WJKFXY7FMgEtNO/upBBifkMVb&#10;GrbaKEchO6ChMPSfm3HkxMmjOC+yRlMPJcP/1EFjJjyJlQNnli1/8ACy9mTrX/jn/m55t3GofBPU&#10;WkLR/m+V9iZxhfM1I71MzYtBrhKuXofZfW9U2+CKtpm8etHEN5o2Z4VoHNKqL6zdoSEO4juBU95o&#10;Tu6skljllWe16914nT3JShqtSWf4U4wbgjtdGj3P4sPkZeYl1gW2avKRqCqlaDIG3/UAxeUoC4VE&#10;Q7AZtSZfctdWTN6MpFOE1wbBZaOi1PZ4UWoqPfBfMt4wsAP742zFAvIinSexGItjBgpm16dPQnnG&#10;roJTJQxIqSxa6LQo6WSbZguh0EttpLYVceKKT0bbwM9dzi94MD3FOXw83WD+0P3sNCPDJAG5GduM&#10;SEthgseIglKfyQjVGGeP94m876yEW7x68ujZw+FrCQ1evQBNEVHw95cpqqt+3GSAIqHxx3B7fIO9&#10;htiAsYDp0TO+2weRx1XI9R0yiUBSbokF81Qwa2iO24G80TxkLyE1Q01Jft7zWEFlhmUVh2A8TU45&#10;dvHBqvl5w3BgFs2IYFLEXerz8WO9kd6CBwQMESuNqvNgDYgDZf4rFHIEePeoNW4ev7GMZ2dGUtsu&#10;Zw0ip6lPxWLHmSPyi/JH5FSyGI+IFzs9Hj5s6b+HcuPhs4ovcV59njjVs7t3nty580gptbQzxiDZ&#10;dPABGFed8OOHLw9tq8mTa3rl133e1aj+4MJxeviKDp3oHAXsA9vs5S0FxUyGs0N/Kt5y10YxvM4y&#10;NsRBsCvSGmxU04AdOWj/Uak4dQqBRk/pQ7tHD/oGmW3qIhgLh0ouK5cPq690LQrg+7TzeV11qXlZ&#10;52Ce6rSgSePbkrSSLf6yBx8bSlTgtNC45Bz23tgmleK1uYrk/eE1RiwuvfKpp+LYgYqbmhWJZTd+&#10;FDSvgnwsu6Dx/8/Uf4Vsmm7rHldVV1cOnePsGddeW93mhFkR8UQQIypmUBQVVETwRETUA0VPFERU&#10;RPFMQRD1zGPFnPbWndeauXt2qurqytHf/7prLv26Zs2vvu99n/d57jDuMa5xjWusjV4VRCUoT1/a&#10;E5/vBK5WcXhHVuDPBYuHVr41P/bXySTTycWjfSeOQY+z1nJ1Q0IeCI6oFWxoSHF47ZDFRSFu61Fx&#10;nFrn4cGQDhg8VEX0Fe1wlNcKpSye1Wr321NDWJnZqZ/ZNraZyyrX8alvjEp14rZExMc/C9+vBHyx&#10;BNLC1DNbxSXx3FuqCUuDv+mvYjMoQS4ZbQ/Hxd3heFo1l0MrsVwVQ7Ld7JglshRWNXLdideM8RZF&#10;Yyl7N8WgGfzRx7NXQ+A7UldG1cVPFvfwOpaoZ3iJ2FSfff55qu8MezVbb1Xqsyr/infdyrRAHecR&#10;PBgl9Nuxf2OrT6m/aroYhiOR7IRO3MWQV/RZYUbUrE67SV/NOqKVEyQtVfX1V5rDoJatI/OrIfe7&#10;zhquLTleX+Mi8CHyR1KldXIa5jrRmQ8XPBmwIJuOm5DCaqDjM/AXpg84P/1Ae83RYpvWMBvuPKr0&#10;sRoSu9YUJdSebwk4q1zqcATcVs761pUlW2RJn+PtKiVcq8A2waIsfafPnFH+4qKF4vANTjDeDjsT&#10;Gl/R8nPlDEHz1kf4Yatr+IdzcC5CPgMvZFU/cYtBEIeGZNlPyajBMpnuE+Z6cMBqEqaGPYepPWqR&#10;zuSqU+KUMsUoUJINupWXRuDz+N5J8fgBvqKTRporGrb1e2QSJ7UiRCyhXFXnk3CZODD3lPiRyUIB&#10;ffL9t/c0XWRO/Hlw//G33yiCVxGYGU9G/77IAk+lbAqbHAf+RxEOXwoN+9nDJy/vPblw7/GFuz8+&#10;/t3vv7z7w/2JGZrWy9jD/uTHt6sON+ko9FruSfONfH6IoHWr6zgunjy2JhKR0+H27fd+9au//f57&#10;H1OqlGG5rUOus4G2rBPtR4xNY4IwpH5GJomOldTtc60FcMV/QLHpEHGmAOlyjtckPKm0mhr/GTRp&#10;zse6SUQ7mi76Yo1u139QMueaEgWm/ihMxLUrH9jMs3y+H0AcaOwnXBGFW/6scCxoi+OOvOvN1d84&#10;vLFFUWxmi90GSVgYJXCktGcCTkInl7yq5kdq7pOPP/rJTz6Tel13zVgM6aSWiC6CN2gLZnALjfGB&#10;0QjPVMG/l6wGddLqwx2kArib4OOAlCimCXav43NDTm/jO4RVEZz8jTYnMiUi9HoqcieeYU+95Jac&#10;/jdGa3YvwM/3fjRsunV8qhM8SCfIjGSZpeUA/cQaH6SSzWwER+92BethGyf8aPDLzpPTKZFtn9u9&#10;YK+20Y6KtcmqmPwAW1W9cs/mXrqFZY/21/oaOl7dQuSxS7KCzjsuCiVlFKGrH370zhc//eSjj965&#10;WcEaeh5hqjsff/yeP+ad0veHH0YqK5V4uT6tmq8W4k4q2KLiodWn9FvI0TM5Pc2mv/rya9/f/V7u&#10;sGBYbQxzxBSXq1m5bxpPL3Fx4T6dxdmlTMdLvVU935VriBuX3AYiGNOLnegdxa7jZ8FfzjFX8cjD&#10;VJUdGrxH65xfx1f8058oW9b93M7FLrNYlCNxvZITiJGXRV20ybwUK0aqGiP6VDi7oakaVyE/1m1p&#10;Doet2xOng7xEdu++f/OLLz6G433y6Yc//dlPpmTD+U7waYkx1kMFx+NvvpasxregvmCHPr139xHX&#10;y4Uv/dv/lf/iUQmLqvxtexXSZJ11Ep0cIzWV0/xmeKNT0Hqy9jVlb0nYmUmJ4CFkWzXnballk/uf&#10;fHojFcinnMiolbiMZ3qIKROvsES8vQxgBOKIZwJYcaE3RsYYxJhG3VVisnyGQqCF1wkrFX5cqL9S&#10;/sGKtg+v3X0eJpXhROcr5nCBkq4qt07k3yE5JyCZKvu2g3Qi35M127FSKUkHGTviU/wksBW7AGub&#10;hVaxcSmRijb/5Z15C4rKZS2hIQBZc7EA8Q6NutEXvbQP5rS9yUtsq4Tdqa6Y+Inl6fUTnq6BVOB3&#10;+nKnLL/rFP5GnU8w1wZG+BobBe6Vlz+rahsLgssnOSH8efwwn56vdYIQUR6j4yHQrOXx5CUlFVlX&#10;K3iRTJEce4RMZzU/fIjvHtUCKcM5l3/7Qo5LVxC5KXfFGFXo4rImikl68si6SSbNzC8RUgutc2/m&#10;77Q6WJWkMgNOTBgQ2CIJgGJTMxb5SjRlwXnA4rQiHBmPMIA42atsWfYsfV4PUiCgH9pl2Yy8Yja0&#10;dZlKT0G8wcHIkA3CjuTP5KXo73v5+p6uuiMperLy7tOmA7Cmkj4+OsfeEHkN0AqV6fvvH33/HT6P&#10;nqEcBW0xkSgqnIGHfvctLX90Usc2WyOkEQgJk1449mwzFQjU6Bk++dy4tsWfOg2XZ0tY77TpmoBS&#10;pULLP5wwJ8usUxsIMzYjv/ztm7f1prwimHnvfSehbcKggJytPccYkNuoWpYWibl+WhMbHbOs3leo&#10;5w/u/YAi8s0DfsIDLJen3J2Z8bW54Mz9uYLMndgugxgQ9S4H/m4bzuvqy0INyJinO8++0D1te+Zs&#10;Hls1cn/mT9pchYkF+VVJLkOXX8cmeDZOiaVewFC5XWSMOMorzs5lW0HdKHwBEHPjkvgzLB4qfOva&#10;WprUcviR/VItu2DDYo2adUNOtZ1oCaLaX796Nqwv+4vHPPlOkfbSysuPuUXQOFMzd7xox/MtmTaQ&#10;dE5tL573e1xnnq995efBe+t31kE3H987is3XxeyA+qVlrIkKfftTZWQaRLlVxodTwgi4PKZyOcD5&#10;7BEX14a4Xq75E/HKdD0tEzbNCI9/ZsqU1wwka5psowc3X/n0T5vNgyLtZO80L0e6RoFlTtezONuI&#10;GhR5uIz3kKaqEDPU2VP0EnJnOX9lbHbPY7lC5rhWtwf9FpkYAzDbmBuN2rSDkkBqsBJJqxRdAqAa&#10;S01jtAhRojoejunlnh3lQMfIWjrEJkVYLYhNGTy3XEQ14lCEXtPj9pPMgu4WDNcI2J1EJbh8GZWR&#10;HKqLOKTXILI3TsBn7m0dvFgJJj1RjygJd6Ty1l9rDYUtyLhJnqVzgGGHvwaG1RtTQ0AM9XpP8YT4&#10;lzFDcqqmkbGCsioqGv86XSAISKkVRWzjjBSw1s/BTk6cqqduboGT34UnhrsNpwtJNGedfTuR89bf&#10;NDVvGaa1uqqjRJZeoGgecI1hbHd4uoDhdSg3JPIhlkrZyLn6TpUlxNqDU/e4qlRFiX9lh+K0FyXx&#10;1mqblK0kA7odRtM1noQ9NAQa+VxeN/ocT4f1sqDMRULtc0Eh8glFRkTpUuvMrAToohQrY06/wHUO&#10;xd8P532otl/5JQswt999OVZuXAcx3GSiBFfs+r2nF79/+PLu/UcokfnNEwRdK4+cyTeB+UD0EqQt&#10;3o7VeQV1nAsWOcWQS+Dnm87GWjmc4Xfe/egv/tY/UzlZMN9330LgQOKilx+JAzwgy8bIYMY9+fZP&#10;39zXRu4H+Y3HX3/1nZo01Dt/kAGh4ObM4/OZ2Pk3aGNLuiNnFD5AtVqRGjhOnQs/FjurRFARcT66&#10;0TMcuIs2b8bZykTUOtryAEvYkZ9U7gBUZYDHaon9ztu2OukECh8fAjpT1/UaFshHG5/RXjI2fjWV&#10;oi6+dAEbX2xSoX72QB01mY0+7vQX8lMch2+//brszVL8rnAoAJNEU40c9QaB4ptvvqMuEOj54JEw&#10;VSgrOORgWDCwV9/zgL/+5ruvv/n+m2/uwQQ04CBCce/e42+/I9kN4PXolzjxsYXTZ1eP52En0z9x&#10;UWt+rlMheKnQWe7DAlv0Wga4H4ZrnG5m8nvRasYWDnAeigSzjrJ7kBFXe5MyWNcmG81whTnKba6V&#10;8xHEy1rvc5mCDFque1aWsV8OvOkTc9J6VIr7zru+ufruu6rVr33w4e3PPv/gl7/6yfsfqCXyiSTU&#10;L+tdLJJRAeLAd8SVElEcVZHdI9VNiGQVGz+ADSmyf6Q48E9/+sbAhg6cysAfQQ7Omu6Iiz+zFlv4&#10;8OWCfV9SZayI1K2yTguSK1DAr0p78s7VG7eU6EgG2JjGAaBwVO/DoVycWXZxH7rPEt3TRbjrj+DB&#10;FhDS8P1YU36gUGqeglBYSn9Eo6fJpSZGEkkyybFVkQaBW3PVOJUgaXGO4pP8gEHgujrZ+DNK5z75&#10;9P0vfvrxZ5+TXXzng48+ICwTDruLMy/ffP2tPIy74mcKaVSYy/085oaJjRWWP7dxbl78b/4H/k0O&#10;8nQ/1wyuigjpl7cu/ulPX9rNdiM76CdqcFYYkOplYXrFSbHqT35zJ0qpHvc9aC8rlWjy/RTNzaQF&#10;gPPmKHIdHu4c+vBRvM9Tw2e1TZq1phkqQCzq8m3rgeCXw8Au+P13333rA2WrpRd9U7UwwsYS8ZZ2&#10;aZhr08OJ5FB2b1KzuRQZv20Mt4qJWkucJfvmsvCtU/t1nydMP1D0YM4OEmYYLRhTEzjhozu3drS7&#10;4O5zVINhP2cvGbSuLFN/4RJD5MiPzfzyJZlTp5RHPQTQId45anhlIxUUl7irOR098hCn7dx0D9eX&#10;JmWw8ukVa3JBiilnBcmJTgTWAKbKoGRzPqWojy0vlzkmVZXfZY1V3MaCO3QvflXFP7Z3De86ZDwc&#10;QWpXsxVUJpxyjh0DkcVTGX79WkHLzq6wqOpoJc2uXkX/rSBXLvtJOqcHO2mFLJGdz5qOuzKkvCWw&#10;kCuwmn744YcfblSTs/v6m69HESnj6U4qY2D/Xop7g4gMWxIuF4xGhb1jBp/cZtWX9ILEhMrNZcv8&#10;bMS8NxUCXkPgRfbTndRiAw23uEEEFTHD+11NraRVOxpjnCI7cyUT1W9OcKUSLA/VGEJ/tcKYpcxL&#10;5jiu25c4/zB55jjm+AP0nPrYWx9/Qtska+xWLT+fmOhqeo75zBnxRPfBZ5VGZHbrJfJQktcc58Sh&#10;XL4thE6msz1y+3bnlRxd7YaUkQzerkdEopzwo8AIAtD135QQY6qYAZUq9bX49W9+w2H6y7/8265q&#10;W3S/kn5xVVhz3QOUjVkatznK7qEmkg9IUv5gRlJpn6RmWaUTcKmK9vEKDd+O3TtQPz/BwLT2ruCd&#10;4o53dw7N5eVfDPt9StxplQJh3aZm1Ia6+qAJnYSMi7p4G7ymxc9+8Yufuydn6DqQVnYVvXPLz40Q&#10;8nYbgY+1IGhHnEE9bONyp+Y311isxYKXFjaVhusIihw2hVTmgT78vfCymMbgD3upfUHphbyHau1A&#10;oqkUceufVhYY2SC5jBf4GwMsyyMZ87VxeKGIqJadB2LHVr92RedUP1H0bNpM03fffDelXW70NSqe&#10;xhCdDIfT6Fj/2FlMhxX7k88+V5ZgieoaefoUr6ll7qN7bl/fu2fv1JXAKrJbVkjEdgXPX01PM0Zi&#10;Cng5M9G0dL+tx7FaoHqPWqhf/ekrN8ksGYlJl9Wvmuk7kfaJzcoISeM8ItHxw8cIlx99ZACVSvqh&#10;T/GwWIh+cqzuCrDHPtrfJ4Lcup13f/GCkTTXNgvBYNvTHddR9M3WTrVl8i11/vWU42RHtBqgqIyt&#10;pm9RlUrKBU0pNFeOcko9rSjjY2383b/7d73LlkEEWkSkJUjFkCIB5baWnFub4VUXRIOEf6bRZKvo&#10;d7/93eTyCtji7czrXEaiY5Gn7I22aqmvToQqM9+YRGTUSd+ynJIYsR9v3LBhc6OWz4nmjZqfR4uG&#10;Tmgu8RsSdyxYm32CXZ5uAjQpic/pDP5JCyR7F4hmclfolTS2oixfBsGyMaTTyUzo0iywxjrj+iZG&#10;wHQmFgTUbclKcEYHJeRwCOQqySuWvqK/MBalnrm1zgyk3s14/eE8Y7y4sfH9ZJUvrTUESCX+zyoZ&#10;pMq1bXjfnbpDa2N0NamnpnJ+aUnB/LDldKXqmWLqaFffnnhruzMeTMWHMdKK8V++ff1Pz698/+r6&#10;y7ev/D//3v/7G2ppou4G7YZCmhvX3ub/F6+OyGcVWTbeC9ecQjujXUFFFM3JBzvK2UemfqQO6VNB&#10;4K3PP/viX/uv+df+03/8j//6//V/vPTw+ztvvyLyFNxFFEvYA3pjxN6W5ciJtBAAVda1G/THpXhp&#10;/ChrLNWndInAE0T90IHyq/NkXqeb99mnn/imcrZSPwk6A6HNiAOF/feoRsySKG4Z6ml12QW+GXMs&#10;7t9A9GInw+iJFNSZCNXd0vmeOmZCv9Wp451IVid1OTVzK+pUmJSFDoLRHKZ+JXa3T+TvmORK76IF&#10;1sPDgFkPjiFrWN+VGtDtZCmBWX+5LN4S8rK4jokiGdVD6O4QaoU6nIEYd6VHehbG0+5wfS+2Scdp&#10;jaaweidFOHfUOa8dZ3wYt6wCllNXV6tU+I7Ub5Vdg/9zzI4/ExI938OS8lDLnGSgDAWnqBFbZzAX&#10;EQn4racLlHXwCczotYYhpD7sn1YFTvXXf/qy0/mm5jYvcbDhX5bjm7x9UFNInATlWDhQngvaoYiU&#10;QWo///lPweyXcyE7fkfCEf5pldueHUknGnPWZsi+ax5mr4cYL4lyvQr7bwWbAn6bnTVz8laVVP1M&#10;x7G5C5cfn3z4CSaU2oeAGLfqKSJcFNVoR0Om7MbPfv7FZ59+JEnm3BPYUNCs0ialq3qz2hoA39AB&#10;i7uaidqLT/IkqSsFcrY91qJgdf3Hps5chxyKl+nWWj+WzToE5CccxoFDnQGD+GBnzamLldc2uRgl&#10;uG1yGX4n1JQuE/jVByW68tXL1UiLfOArgKe2vzZBjzR7+Pv/n7+fapES31GaxmNYQWt9zDMf5FJR&#10;kNyM4Uj243/yn/8P+nFNCSdgMibVVVHpX/3VP7UaAu9iBLYg7FMTZYvm4L587sEGvh6/uhRNd7+v&#10;oUdvuoss2dpR7YcHJkkWbU/vRs2ZSf2BdSdePpany1oB2wzc34o1/5x/LHBy2ZJVtvcqKzuHphba&#10;MXzxLSWhtsgR7jw1TwVrN7RuKENX6jDOSTiu2+hcXAN7Z5I0auz5eUg2SayParkvmFiYXHZhNcQn&#10;fVl8nvBuMnkdUaGME9FcssDg1NGs8yCqiPtR6uo+TQbPoLo9p8UO+FO5bnAkf/NT0xbsqFv4kLO4&#10;mbaSyWuWhjrewEEL7HA1iL63kBgcseBpQhf7ZYIHZ396+EH+4QrVRZzUUOBORP9g1GKh0zEjT5Hl&#10;MulS2PjrfuIO9YOP1SaqePps/V5a1m4/GdMFotFpln3yffDkqFODgQ9SUtzmt+eA31KhfVdbVQGA&#10;H85GPTlCEQd0nPnoyqUCxkSKRFenNutnrDtZiFhS2dPD8mTiEwJ6Ve17Oa4dlo5sz2JtnAwDU+Kz&#10;LDMeL5+P3az+NYZo9QlxgutzT2O0RpxlsSVxXKdVffG771XL1Ik1kujyBmUYVlZ0JCWW7E5wVozS&#10;jlhmPNq9GhhcNM12dMZ26o+QuYC5iHhg2QlQq+UwH+mJ1LotMZPJALxUqxA5u5KeNMP97S3WD79n&#10;NxmcX1j1BoYvzVigtjXUSDYJL+yU0WlQjAKW5qEWA9euIS6pt3P+ENUSm7p3D6mi5KKBXZuLpsPj&#10;srbqOplLN3lIkq5sF7h3IY1MASP49Z+0RwTzXFa6ZxZWPpWuixd6eW2M0yro/JujrJQWc7oOURjg&#10;nTE15Gm7GRpPMB5aO8UpaHyiAHP12mIhZFtlWL+nPMPivW+5a9540kfzIa7ykl3G/RjXDpVGYwzY&#10;mQIDuJSsPlSUxHix6k0bkIL5DW9OgJIeDVLiEVUZ6IdLryvcIi4SlhKL6dpVHz/t/xe/+tUvrYEQ&#10;Vq5ADZHWrve11f5OfQmmVkI98MLbm3TWxqxI+1bL+sQkDo+PK+u6EREmNuA/MIGPYOYVjBJet8mY&#10;ewMIEYiEfdJNDXSmpQj1rbdEyx7c2jtlfjGUerT2JftnMa1EJMoRdCAmQJWXl2M8B8wkxBnIl8Dr&#10;HSOcQsUa3XjYEb5LytWANQJ9aYRDyeiE6QAb+zsII4XiZVbDO0vdp3iRN/YmOdZ+jgnjaOTxiL7s&#10;xwxFLOKO7OW9S2YmKZZA/9jf6/62oKWzfEHv4Ya8UHjKEtqtYzRHTnaH6OanNdPBvLrbQVfmfcJa&#10;ndAzX/WlYetiR5fmrd9Ch2jeg2iqwqTgx9iYK5TS2Lu1GHLtasS7TpSfq1NEJ60dh9BHZ1VG4reK&#10;vGVFO5lizlHmayTvVZhctoymwAjkujQt8qQL9vhViXiWCmOKatKGwjwa8lVuqp2y6kS7wIxYQm5+&#10;SzoQZCnErPGWyWHZhalx8loVpdBD5k9xsOl3aLrsaE6p75T5WjnTyATmOhseoa5KzsTtj4wBHGQF&#10;CdnGkYWOJkemY4f4UrJVfL0p0HVMB+2JDHdOJHJXWw/7lyxY88Lfa5snNPfiyu33//j44rcvr0kp&#10;/p//b//Xb7/X0HBN7imtY2bfucnqTba+BbNsVZSGFoCUfkso8aHovjt1/SF7Y+osJves6BtEwI79&#10;C/55/4Kvv/zq/u//ybto8j9+D0o0mlhdLy++/eylGwEpvhYIdipfadksdbwGYS9ThU46ktdegUqc&#10;QOGNWHZSE2/6O+N6+WGMmYkTnBKpIVrxu07Taj8XjeQT1xEr1+JUI69rpKZecUXm4IZoKNKN51mk&#10;WK7c5WovM3E88Ouw4HqwWIf5GK8wqO+elXB8CfPim2ix69AQXJg3mFSuDKg1L1Hjy+upDbnb8r+r&#10;GHSBIUSWd6QVx4v1k0zl25fe05DovfqtV95wNzyl01NEIXdQ+UC+vnmbN88W1SEnYYwAh1SOHIEG&#10;8tTD2OmjZQbZ5KZXpv/Y1So7mVLZGDfZCsDKAJRI1Cd5ZSIE3oYvr5KnG827/7bZW/+DMMqW2zKL&#10;6JLF0hjnyz/+4cMP3s/uvXrNrrfAy+9Ph1T5B8jYYflM9zBuiRV4kegJlhbY6le/+rn7Si9df/Mk&#10;mMEuKSe6scNKKrSuv8gzsyZzBRxcFYpS5cdaDvgIrqMz9L1331+28xWBkxL7AQcFZg6UHLlQ1PU7&#10;XjEMR6UQ9PUrGtMJvKZLdhOTTTqkwOzO7Rir/Rf2e5KTLjKnsfYGpmA5sTe5awNe2fd9G/aFg2Z+&#10;UcH5SQjm5gXgNxEOLFZ7ogUO+rpZnKNzhWHimQpvWLkh91kJtEg0JsMFAsKCjPvo6MKEPM7QLDtN&#10;B4E9/4QTAoxgBxx/xF1szigbBTBxcwkLpnV9o+b13kwB4o+6vWmdvHTtxf/tf+e/UL3jirksNasv&#10;c/DilZFNLWFNo+P/LAazgDgNY5k7gE+LzAojqh3cKb5kSJnu6OzrV3qyfixLsjx20QqwKkou3rrA&#10;Z0r+f62dN0lB8Y4dAXoBw+ukz85pxSC2NK9nR+wy47S6pcKq3P+JNduKG/baKo0nBqPqijb5qWNZ&#10;UiKn8G9O3CKoVGiq54vNUdlusX6bm7zSBKzH92g/NKS28XoAxXnghWQZxrTrq1I5P1zlcSSQQ3/2&#10;WH7X5llDAzOHdtJjYj5IYrx8meTXSjaN6J8j3fK+c62uWqBvKO+1uYgBP5zpinctNbTmAPd0Ey/9&#10;ZzRywu5jP7+qLvr2raTtJUZXgHsiyTZVdVptVJcSWgzilT4+t/3acluPgpqN9uy6EGDDryxvXsXp&#10;/bRQY0vRvL/R5CLmNqNsHIZVH3h2Ut0RbjceqxA1wtYfO+JC0f/Cm1MgsPUsiRDBVGDlT6qJXGOV&#10;Qs2obDGOpFnZ3yABV1ypItT8Thn/iVOND3MEGCq0GJxavO2GQWOrNXybBEso8sCGsGyqO+FPvKMf&#10;Lel16o16O0vw1vd3v8voX0YdrJvESEpHMX3NQxBmV8GPnJgnzec79J4Op6T9zaz7VHUaH2CMkTjR&#10;iwqicZ7ClYn5psVT4Bhn8lRf8PNMrkezSN95R50cxY56C3rvitliM3aTQ4krZmPQxw6YAMuMe+cH&#10;aOBtPW+AEgABT9o+VSGwwntKuzVt4OvnZgv40/pbURPtqVvubQBr7h1GO1zCFIfpbg3kN8TGCak0&#10;X+AcUireAqqvciURP8SJUurFNg4POMjOBlbBwW88ZQNqFoE0+BRrv2apeZaLHos0q/GtGrW+yIJ/&#10;6fyoSh3GHtORf047W8soHZxCtBpYvlwo12EwasJ3I3Icill4fCZiALm3uziNMv+MX7bUon16jnwz&#10;CKbKlR+Ylys8Zp0BibOxmYITC7qA5WwUEds1/AW1BEoNbampR9jFLOGnn396WRPxcIYYxpOnq8YH&#10;4suOdSp05KCcXXXEYye47hANjjtbH+qpd+X167chvGIdn5BC6Bs+XmjCuECJSgl+IDXVObSDirFN&#10;ZOniN072pIJXEprXFLW02GwBWMcYv2iMqQT6XGpOQqzIgIBMXVB4Z8LKoxvJUcWPexeZZ0mx7O0S&#10;AubiOFIn87ZAegXHwRbJLTJWxmdUuMhkBqXs5fLhZyIWSCZJctinJ3NSXVNhWy0j64CMQbAszAoR&#10;w0TLyFyv7enuszg2N/SNE3nlkO6siYqOTuJlwp7d3hHTmPczZ0CoI8Z7BXg49ffFOVyUauKrHfb2&#10;4Iy1q2oddt5NhBSecgWe1VCZiAnFwobf1M2PfpgpzSk5aZmV88Ym0G/7+7sWjEh+ooc5Fe6/M/Is&#10;Zk0Vb5bRPXn7ONvLWelnVQA5rMjDnQKe9Re2vHOqPDLQbwfWa3YWb8I9LBumVxjRDttNoXzG01lQ&#10;DLAYcpux4/gAfDLeHdCULZoCR3AxTNKmf8ZryrPUHn415UuHFl1PWyXa22rbmJRO1Atva2hX3Slm&#10;Y0SURoVv4U+khgIqSMqLD3/6iz8+uvin55cVkP2f/i//F6STamJjuVzX21U2pILs6ykQDEEriuaa&#10;cDx4pJ1foz+am1bItXAfJCuriuUvpgWMdsq++OLzn6gdvPrkh5/cvvzs7rcONgfJ7dvvEqrVCqHC&#10;I5WHwWrtZleeKsSRhICWtlxPouBsljJIqeZEVhfouasKrK5fXdFRMfYaamWlQ8SmUHISftPBk5EO&#10;Zi0aHNoLiEvPagzc2PsXlYYSkHgq/MtgKkuo3fDFUioL8tf0sIy3Jx5xpixZNmQhn3VkaI9s0hgf&#10;5RgdwRm0idlEM3qJ0vI9p8ELfvrFF+MY56W0NAZPcPQOOcWlbISHT35UwOvoev+Dj6BUTPp3yf2V&#10;RbEabD9TMx8khKLNmJ+ohC74W/k7zJ6aH7PnhuuMNMh4mi/tGqYjAg4ANIXEzncxUZH2eohzYwrp&#10;Yvkm93dAW8hakOV6xawcgodWan0bvTyAy/KhTYq3uwcT983XEtV//PyzTxk0Y5LTa3UupXxKLzir&#10;eHIWFPMQcH8ZoUCykeV/7y/+4he5KE4coftoqJRyFcDYCKx423xMyFUJPhDS2KpyDp7Cb8WBBlas&#10;xPX9yeefmzYDmwzSYSNG1W5hOzA61l8KeuuV3CFMK4xsRXp6d/1tC1MY/+DDWwhVwZhw+R/h1IwQ&#10;8hnkGkDD61OsH8j/Rj5+9i73LIWbLE3cfgTzOXs+TmKAYqxCN6eAu3HqeY1ldlrHMPa8BUci3yem&#10;2ePMwnPRfwXRjidHZPLcSPLAlubtiggzKcj181ExVcbeaYwZg/b2/d0fvgNX3Ltf3fvAx8rRYXx0&#10;ksYdndBmRtuq2HndXGJv2WIMckJB/+//+X+dPbLPIx48fDhQLXcNjjP0KN9leY8yaEto7Fzfpu1A&#10;yhEH3N5sJAbDGIUpTvL8Vl2Tg9IBbsOGRuyUcvZULDYj46DyfywDpzz27ngdro9raj0B8NzAQUbj&#10;Ay7PGEqXElRXDuVah023GtK59d0jdG9QsKrSDlBxwtOzPVh8seDxaTqipntzEJHw7DXB2IYZry7v&#10;vZ5HkVXCQ9pm5+BfPVaVaob15B+m0NXB7IUOEI7q6RLoEk5isZxfmvKPPv7YWJhOzhCnofDzUDV6&#10;2OQEag+XSAAaRqo944vzCE9f8NHKsyynjUYg2jCGvny2T3RvbrL8j2Pp0sXDMSvYW0k3f8UHnYzT&#10;Mjk2c1cYeSZuUoHiktRmXpZJQLJPSaD9uDMeM95dlIvJZS7H4jpIX29QAFEAAP/0SURBVIUFP9ab&#10;OWO9BiDHm5lnebS2O+A8Q7xOuPgiYxf0Mr/1tB72ZHIk8ZYud3FIkuM2PxU2OUmZeuGtqwNyUQGe&#10;j5iwnI333JVD6xMpipo97lC4jg1bghSE82qyvwU5CZ05S9yDRfv111+tovqqJEZvGZGSFS51M8kH&#10;XS8Ox8l6Njo7IJOpmaHuMONnFOS2ZJI+WDFYZdsUPznxfuzKjcmg3MXeipVjch4FkqVx2gJFbhRR&#10;56yXhHzrtXMbtsG+sE/y0Vqb2a0WeaybcjzHBUSFL8IvpNyuKTZ/ygLiovAmfxAdLAXWDQp5g0ne&#10;siw1+iW5CPOGC+g8U86kHPtub0V27boJ3iwoSMxksea6WLSyVp7YIbUco0ELxlzL4XTqNBChZSRb&#10;FblFMMAYafoZMurTOehsKCuWAuPSTT5hWroy2kFxPu4AvcyJibbIbS7/1Fw9GHt9ad3AEbD61V/8&#10;xc6tXCgTN+C5eMC2KmN7jUJumtphR5Nc9ynWSQHbusI7EYdx1Hr8wL1+XtSdlatjTINMI+TRYweh&#10;vZlG/E3NAfbU8dElheI5DDtXT8W9SFPIN6kSXbjw05/99OY7ty5htJSSZUAqPHADlNnH6MDBKDO7&#10;gP/2+8lWNhyDnyXQ0iLnuzZir986S27Rc6HCkThLEfjuD7zhCdRFFLH4feO2+aDv3HnX65VTYZbC&#10;RD2Kk8Co1G6IF1iDyBqoBUlOjiZZ7ZcvafvOdNSRNseoaDAvxMaqMOwRzvcDpsBETH/5vQCpldWe&#10;zIyFOaTqjeKLo6RAZYVSR808Li5xwnI1N8+CP6Yv9EeSbU6Nh/zue03lasyy1hN5yUbGe0yisXXo&#10;HMGVfNl1BzfvW8AXI2JNioM9YyI8YGJoRSDRSudzV4u8G8m42V+BDut9uvRyqz3whYupBSp5MbQT&#10;0cU1PLePA8oy+LmwPUBEo+jtbQ+wwuW3Kby7siybbJurHaLvov3Z7kxyfBIwU91Ca6kI5XnBBB6b&#10;f1DMoNDIB7EkzkKNsLd+5ItNwsuLssqiiFp76hyVxawcJuKZE0SKs+R6tSfON21tvXP7XffA3ppB&#10;UZmJMLD8pDcZHVtgJDd36GOs96CxaVfWhRMCdZtmye31ZA+zc9uF+uv6Aus5ESmLbXglGjmsHkvG&#10;kuQuO+lxJMZhUMU6jKc0oM8tJKS09lwo34yExBFBevoX/+x/3pdP3vrqKXzu8v/t//F/r7mkWOXl&#10;K3k5CWyZI5cw+G6vsDBNwiTObGZzWuosdpPiqIfTor1BDQbxzGOmalXRWnkM4LQkCpjio6uvv7iN&#10;TvcoQcILbwlp1C/QpzG7olNOlAHfKd9KDvRZWXauw4JyzCuTaMubgb/ZZac9ZUmp9V2Yo1Lu90Aq&#10;Klgs99rvJoMVV3AYa3HICLATt6mkNv+vR1tJ7SnzqzAs1CBgcUmL2ihvIw9jHnn9+D/LYNdhuUVY&#10;j4QJ7MayRrpxlESZrikwQkeKICVVUF69iwPNDThgcWSQIfHn+vOOytkqDarAPW7vS12KBDYiPkES&#10;EhNs3VHhNmzSehms8rDyylCDDkFW0O5//53bP3z/7Qfv3eFmYmCOl4FDGAV9h/a4B6ieZ5TqN5pb&#10;lV+RiUgv16WciYvTXnhAtNiThlq70tJBLuJ+kkueCqXVTnLfgPOUHFaG4juw3Hffpl+6npiLapag&#10;mGII+ArSw8sQ2tZTpTIY6SaL6vLnn33yi1/8FHVHLb/FZRZ9rsg/XbL3P3C0zfJcAA9F94oNyWAO&#10;4M7bPHyTJo5J/+Lzz51oICzxpAfdqFZAVXMSJc9XMLLu16NG1UYLAwudMVA32AaclyVI9NxgRMv8&#10;mQfyDbRTLuqENEbVJ8LoVoCU15ry+8akVrxOFzI5V68jvc9UBtvhOwRdYcc8ryGyBXyaMRpkzyJA&#10;SMlwVZfH+6p0dqVXH8jYvfeuo4g7mWJq5PP2TudvSEoHY8rercEKpydEaumqY786jbK3xKXryvCU&#10;I7z4LhRs8cXFOjVfvXzv3vdlO0tYvZD9uvgP/hf/lT+TVnJSfL+YKe7BktQzMOMynuzh0X89Drrd&#10;VLkPN3cqYjt8qxIRr5/EH1DHBvZzu8WGLMsxToLD22VcZJhTzotvggF3ZlRKWyTROXfqhoucFgAV&#10;Kk98gPkozbFSlsM6cPcnh7N9nGc4WKI3+qBDlV76e8Wz0whYCFD8xgzZJz7Idcqy4UoGvbGksIcC&#10;RL81T3Zp3KuJzBoKH31w3JhO/WSssHn2PnGrLWkd5z0HlK03MhJqNmW0ouCWDJvr+OeXX37lNZKn&#10;BtlHs/5uv92ISHDtuu5mPDQXNFQLr4/IE8ZUYRhrRbHbY1XmskY9gp2Dko5lUUb7LM1ZtFAWi9VU&#10;wSHccA/eSq1+69A6PMgJig6GilDhCiWtimPz7U4Yc/BFE+HFbuxUhpzXJOzYW7ImQmeAaRrTK8rK&#10;Rh/Pg6b2Aum+0k6wimKG2J+rUugA90FmCuisad47771nMN3SznWrsQrCfKkq1BJgiYVVUPFG2oiT&#10;6gpuSknYHjN4dbddIYgygBDHZGHSMzlNh45zYN7d3nK4t3JuooDHUWkML2vJrH3hw+D2Tz9lC1pr&#10;8tfTKztjXqXqQgvXMqfhSRxHbihBtuUlzHLOomq7PmXyEtDeK/UT8K5TenQK6U5657vvv3U/hvGd&#10;9+5ABT0qgMMFeiNyd22OcLf0mcEH61QDKfmFpzune0olxaXv3rgFCX7yY8Wty1/PuXFajIMX/jGG&#10;YYA303aS8h6QtYy1FSlm5c6vLuS1zMNevnBtbRchLf850aW2asoEJX10T6uaP7q5vaLo2CMKQ9ym&#10;sMWZbvk7u4na3VP7+OOPWfayfIVS9v5EIHaSagL3CAP4EdOLqGadcAMMS6SL7TiPqcLE3H3xxU+c&#10;2YfOfOJ8N9AG/PFH7sU78fsvQ+ZOcFJRFRdnMYzkNTsQpa3VcsoFaxRgGZzcgZcRIRhk8IMzPri1&#10;FVQM4hY9dxUIQ0H8k6vm0BojpQIkG929+eGnn30moFNYnlzkn/GSSp46XbKPJ3tW+F1eF8c5S5aH&#10;9Fh/8diSq3d/3JO8/8FJM56z3ECddsagU03W8ArgEYQbkdRHrRZWtaF6YFqUwN3/H+9xjeVM0Gvw&#10;oQRvYvdUCgZ4J9XQUdHP61sX3WHarFlg6re5YwXJ9pR7MKT2xULp0XMHUc3VRtGEK2e+l/bU1cp+&#10;T3g0lC6Ok+zcKka3CY28MxIBgidDwjg6wZRXToB3wJEYX/rbsu2J1nTkH9Chi9Sxu5Ya/mnp8gTK&#10;lhWH1Hjn2Emrl4sQPXWlBW5s7mnHcozBLEkoz89//rMagJRwsP3dYWaNQSv6vY4OWgOQ+KX3f3BR&#10;dUUOcHc7KKHnGkixLOY6gViNp8bveIdjLz8ZoFsQ5TaEE6f0+CTJa2gzSbRD3vNiaOAJ9uzuMroS&#10;Iy9f8i381hytKcLlzz77TIEQ04QZWL1CrKpX4v/RzyLzHoe1A6U+14otO7ncKdPqsof7YCe7W2bE&#10;NLTNs3Jkr26f8Hjp2VFAXz3TB0WeYPIA9xmxHNwR6iJ+tFwSyFoeXr09T/Wu7mr2lBEw2iPdkLtI&#10;Ur/pDL1KnwBV/NCn7QVBo63/+V/87d/88PSrJxftzP/33/t7vL2nzOSlK0AF9VA6SQpRivFiB4S7&#10;uDNekW2iMLDigSXZzN3J0hj3+z/cXS1Trgtny1rlTv3s57/SSPrWy4fvv/3yrSfWT6GH9Wtq3nn3&#10;PTXLg2LLNyipsCSATIvV+8FKtKVbv+XDLbqLxnzYZUcRG35h+N3MVu9wn/H6yjMsG2Y+Xd+A+yHL&#10;ZOVjUZrW03AvgFzn4tyZOtEdVQxL1JrxmGJL6+xUadYqejL6ru01st9cCCsbECOa/eKLL3wukueg&#10;xjgpdfAjTy8yREEv2J64RdDnj+qgLFeaaUd5ZQaKNM6jzICgyBm1pJ8/jqJ3bt1wCnJKwcGGvd4A&#10;bklwVY/P9OtpNR1BujqAlrEpWDDLy60S/bj07OH9zz+sa6m15JpSPTzqsebSy7VC2qLt0eFq8U4z&#10;/isFxx+u0NHpEAd4kmVit/m0aQVZUa7GqzXLqrwiR1WMwA4gZjsuIx3LYrKuZrByIF1F1wWytDP2&#10;zaRCPZG7Qthibo5aNy2u+PCFgtfwqWxQR7P8R16lmDD5AYo+d1zWnczJLNuzTUFYpbxudrsGEsPu&#10;R8iBLtk5QPJ0wl4hOevQfVvOWxy6ULSsb1nMaRXIsi5XVmFMocWPACveJuGyWgu4LK8jMtgIfktv&#10;1A8jZzgXmjaJUoiSqxaMV+MF5IGM1PSbX//a9ZsY1f9P1B1cB/9bDLxTYdvX3/xJ7EemzzEI/3e3&#10;1qBq/koLyT/l04XE2Rq+zZEbZZFdXYKkcm7Qm1SVaDO1W+bouXAAnbLsH6/EKOFCmGcAhEZvbuij&#10;Dz8Q5vFhfeJnn33C5KY9de2KnqJrQvqu3WFVX/yr/9V/eS5If/lIe8/iOAfSYej6gKU9YksHLA1S&#10;sqpYtIFAOcw539COsYrzRdanjF07JQHzfoQxAfNVDqxUd0hDR2kJlsxZYFfxeoyOihw6/mrBc/ZR&#10;t7FUad8M/ypXcwCJrEwsUplZGs2tv1PXe1a9+1SQEPaWDGtfeWCr8GEBTyTgtMu9HhDlEzs4B1I1&#10;xKvgtwQz+rmeeJyoDjJUrwczpKl6yC0dyYsHOu83UgdNYbGWltAKDcObKSzBYnkNTymZ6eI2ME/x&#10;sCZyZEJNVB1I/rK9z2yJXhkxqFdGcy8NF5zr6Yf+5osvx1V72gLZfYWjy1ANT112qG1gcr/++htv&#10;gYsMsopFagRM3iLy+jADg12tYViTk6xtn3ZtAm5J7rq9rYdmmf/k89172/IUI76xiY126JHiTona&#10;N5BnLPBF5UzJtLPWdi2sq206Ee0d5m2trUtumv7X9qEPPY2SGu05AWy0kSlVVLDxMHsxcgucWODh&#10;ZZ8q1sJhW/sgLWYj/k5cGBTgQw/es4iYbEP4EyzqaGsUKmAJlrsrMo9kPPo+B45pc7cOb0+0+dV8&#10;3UefFLFNVHOP2CGjxBwSGltMdVPhnZXA0DiQbBlnkle2FIqsE6da9wAufv0oHDPeqRuS6vA0bRDN&#10;U+07EdNonm/4OG4mAgONTRG3cXsza+vKUnXWs+ewIpN3586V23eknh/O9SkF6o9jmHsBhk8ccRXT&#10;LPU6skUVaA+mN0h57yZYKZ29EQUPMOEmAhGCEpuRSejMK9VhIrBJWXMtxpYmPslVS+mhNJKCW+Yd&#10;CYWYvvoXLEh7DrLszDuR0jn4c9e0/c6B7ANDcQh1CCfqJXenOFyAvb2UZ+9YQGh8/pzZLY2z5pGF&#10;98vGsAhwJmeMNfzxJ5/miU2yQtyyZdkMrJnGA44RU2TDCBET7B8UZPYT/1mNgceESRv/FcJtfZ81&#10;XNW1/vHP4yg/kOs/+ABTdtG8UwSw3W0fn0Rx9srNahctDH5e0MmQrVKF45mU8R78NspKLasdK8mT&#10;VGalH9nz3/3ud7bbRx9/JMixX0brWhz5fI3gLiobSxIHvkjWPDVV+lH0Zx8+dqlyTDWLkFt5YMmZ&#10;x5EuLnFRLTyf4gEtAI9v3NZjFA3pyoRYFJk8l4TJ3THjE6e2kFYV8MKxt2RRocWEPbKlM5u5YJnF&#10;I264+TKP9wlBq6SKa1PryeYo8vCbJF1w+8KS4sCHaZkcWQJXmJN8hVtuw0pjnq5WDZfc5iaxfNCy&#10;OpkOqPCz57ZV9mq1Z8uMdWUHvy32/vvvaQCa1S2xWVm5v4VS/lmj2CXx6nQPnqu9Z10IWa8hZbmk&#10;loATd5h97XcPa3FRffeTtQXkLRKzCeZfAikC0lZBnp0/yM4bQL0yzlMkVuhWpigXpIxT2+ps+HHn&#10;IiusDWUx4oBCA354gIdfHgBxqT6MPmc8qcsOIEfP4t5oObsgbS5pPS07slY0uw5wyFpKlDkGQiQv&#10;vc2WusPrV+0Cimcd+hb2CHITRb7y1sefANRiSjMozsdawMxpG+LgLS2Dc7iPZnwoITVKj1eTprfY&#10;BIOUbeEGdPI7WmnKiXt31F8k0qkO+4u//Gf++t6TLx+9Ioj+d/+f/88ffrj7/PWlVxcvF9tL01wF&#10;auQepWTHoecqtPFbcCpsnQU1M40iVbe99blW6YG3WT5KcAKqhAKiw3/62U+tyduvHr9z4cnFJ8Sp&#10;eZbYGVnC0/LF6Jase/X88iWpiadjrip2FS2/llk3jKVKYkjmIx3aZ3gGcgFq5Ypq2CIbuU9d8wED&#10;bnwKIxfPW/BCmjJdQwnhifBHJ85WfrDpnLFTY9aJ39lVJrN2Uta9iXMnuWtXkE6r43eCd9Asz3YQ&#10;AabGe3P+jmbPKmyt/NC3mE4X9X63DiZC8BQj1xb9yU8+N27JTlkuaRw3Mza2oIC9sZX5BR8KA8y+&#10;3r4PHhCAi9GTfO5VaY1DUrcsQmKDp0o6cFgtZkNgTbKUMpwf6JL04IeP370lpAF5FCatCvxYNXU3&#10;Z/ssbRl6Pu5PR+gxLBnhi9Ji7+TOrrIoBkT5q7dEylB0ChDWGLP3/vsfeupldB3rjPkr8p/vv3eb&#10;CaxR8nfIb++GNvLo8uaSA6kVupQdN6MGNaKjK3Axg2DlAEYUoFk/gekJ+HGRa0t41MxNwWjwLR4L&#10;YNjQWicVeSaDeQCgxZATgo+oImfuTMqWHD00yKr7ZbgDbXD85FFzsMsr3rp5J0nYpy8sFgaSPq2P&#10;cNLFgZ/Go4+bPkKKnWNyvrHC5c9zOOuDcqrOhDelXDQhVIdz8cK3337jLaouh8ZaycUpDL6fp/pD&#10;8uH50w8+fEeUpQDinXePArHHChmxLkcSCYhM8v6FkI//k5Fw1lsvPFsvmSwQBYs0ihKnbWYzu8yb&#10;zA27BcCVIPFqQ4FqB1ExSB7lvVJ5nslG0Ivlkeot69MaiN/7j/4X/6XV7QWv2h1t2hG0TkYl8xq7&#10;6diWuSVJthwOT6+ZCNUlLmBcliVq7K7VFEZXe5O+n4W1AiyjbjmeTA7f8RdNs5+Hgi+TebCKEiAj&#10;DuUZrbL/xLiz5+x4E6CpQFZyMXSXLbg6pNYVLj9PGyf63VsXbcvj37u9zHTZWjV/7NqbzgwlebaY&#10;fJ166zGqMF+PVHsiBFGtRqG1vkPF9K8cI2J53arkI6T0UAu0oNBL+nZS5gtm2Xzo8kuRSJ0ROz7C&#10;kw7oVdol9o6qhCh/1d8zcPop/8gepb2Z0Iemdeu1UqKW3wBtXRkoez3gInJU5/0UV9yhV7o7C5rD&#10;wdhN2LqmbMCycKCIIlWku6HSMjUzbeP5O3y00szQU26N2I9thUgd2robPfKILm52JnZU2FMHjLXE&#10;cnurSCvB2oyMsuITB1ll7YfwVU+5/Unv/Edj2WM2NRUBjzQS2r2LBVbUt5EMwLT4R3cs727FpRw6&#10;5zULvlSJU4Hw4UlY0VKzNtJVe/ESOlgMVghcd2HrzQt6/GVCDZrP+uRjTBINv3THQypotfvPgb/a&#10;6OR3zpAubEiV65B0OX6igeN2eBa/XYCXrzMmwFF0IDlVnsFnffbZ52Fd6xvoA1Yb+pZmfxws7pdf&#10;TapBf9+L4CLnYtahEXjuLDx6+WOadUACSI7Wp1n7+KMPYwdNwCDVu4lhWBakD61GJT8ffAC7VSah&#10;2EprxUcPf4xWxHZ//tnn3jgcpT+i4viYqpC3bY2/XHN15DuPdrJG0nMgEetbWm+GYSf3yhAqrwLh&#10;rH852sYtAxmL/Yob5g46Eb2GBwyxBpO7gpS3ffr2GkahkyRT6BaTTFgdauL6Y/Ub+O/v/ZDxjfgX&#10;Fl51MNrkzqfW/EzWZieTVXhc3UtlzW5Gas5tkPeNVzbU5jSN3cxifehXnZe/3GSaCikBzrDs/As2&#10;DgFd/cY5mjuXVxJzTqmV4+ukhGtdL5TsgQppS1SxY7hbuoKWimOaQlOdbRPal/QrjVbyd2fenPhY&#10;dscNWiZQ04zbqbe5Sjbk9Vdf/cknmiBpJ0IxcagW/IwFswa4L084cWGwOOFKJJaGcZZE4lHShsza&#10;NyJnPzG5q2DOWC37V/NWe7Bu3I9KGtj4kw+pnNSGKmJcejZI5ZngM1qyVcTTtXfYGTQIS2gbvb4E&#10;s72BE9nYquQDI8pdTyLPds6MpHEL6svfN8KirAHbqgWeWkje7GpL4+TS+XmgmH4dN6+jMNkyAdfT&#10;ezWes3KFSZakvJ/BFADbWe7QB0UBH/jq6dDzfJDHlwpghbo36aDlx07EPoxuIryvEUpDghe9LqUw&#10;Z5K/vqx4680Y9rtp5+9oW2iyCOcEdZ7AROzYPiFcuhF1+jmVaSNEjIPXETvieKfGgpd2+glvXHMp&#10;wSC5TrvTVmaHyK5Zo3dPHV4Tjbn3HAhy4H7Z+/yzJ9lG44m8zjZOyxeXVWdJWhGlNP/4xy/tzEF+&#10;YDW1B/U7KYVL1SpVgC41zpPm16zKe7HQm6OBOCuqMX1GeApFfQ1vSmpsruwhMJYVPKoxYmEGrSq1&#10;EvrWibX3oxq2OjdMXYq3+LO//Xd++8OzLx++Ft3+3f/X/+PB/R/0PHv+6uK773/wzi0eabJDR527&#10;2hJHdnVNETrcSYvgQbkmy4kxL8l/ObWYmoFyfgSEgmqyUM9eyMSojnz/0rM7rx+9/Rw7n7eAvRkB&#10;deAIHDNrIKPpB2vfnOx7SF9lgS28CF3PKuaxAdkcA7s3RvC29zy724gmXY929auYIDldR8iuWtBq&#10;2DD6WgAnC4eS2vERE/WmX63c8joTbnCYKfdwXJ/FRdeNc1SF8NZAzJHTjHk9jnYcXD5aRPHq11p0&#10;KfEQlBqtTpfF3OhwetRK7GiuhWf57JNP3nv3ncrGF+37IG9SxgNuMkGl/V+9+tkXP+UqWV6WH46o&#10;7eA+LaKVieckeU3aD6OKVP88Sn8h9KBz583HH7z76unD2wKrjvjipenUAuYYFsFwDhNLXkph5ZGx&#10;UhmT9UQ6BWYr4Ir1Y7Gt/O+ZSGl5JKETc+GsASsnjm80ViohOQDoeUkx7+MP3/NMNIJhUiaoc2wU&#10;YhfN7alBREWo56mBIJIVbhvQIcWXKl+tb8v9Rtgpj5qzSAP9BJ/t0NLipZIsOabGPDIbxntFsKcl&#10;ZQ6krahy3gOekoKc4QsBAUN5Dx203VQ8+fip4FMAfzxk+gpCwdhresS9UoUPNeukduVYeqsoqTxp&#10;N+ZanRTrM3l6laYgP2091tyUWLISqJaux7Gmxw+L+Gok4l4OyjHgayZr3T7SDbNzf7DuN998ffqt&#10;88xbMjWTfS6bOh1ZB6XbIFqbAbFCwpj27AZzLMEip7XzeO60o41m7xoo88sCf/rpx2Y8JwHa+375&#10;cAPug1bA3FnTFf6P/4P/TKVDo36xMpWCjOh/4sgqqApO4mU64VfPnRfr4caZT2zBrfz+D7+3gPz2&#10;k08+hit77/qCgzyDpb3X6VtQNuTdHUiL+7i2d2DaiVMTxTJ5nvPg34miFy+eWoKy8Dkf2wZ+Sy43&#10;UsHblwvKExGvsUyCOcPILR2Nt+MVjLGwkCm1KxCvp6gvlZPs/ff9s8dM+CvtztncWgd07he2dSJV&#10;5AD826KJeheGIUjt/LNb0IKjoa+OykVOixvLiAPkhsEfQhJPWLG3IPLPouZM5MTZcoh2IuYSOqTd&#10;ZFWqy1wtzhmQN3Gn49v5d5on6EdhFLFsDyLIiLClHQ59nZaFQWLbfUdRhLFTtFMi8hD8umYRQgRr&#10;9v5PX/9pWMKJOLqZpSMqv3YcC9/hFox1hd4VSiX2lV7T6qx+//vfu1XTFz46kQcbZaWuDUKOfhUa&#10;0am//e4bb5EjlHI14xWLv1288dd//dd+7t7WEVxxQlqWnYijaty5RcnKfuhq7c8bSheKjcdYvIal&#10;6oMKUKcYe3QqJVvLMs0dcD8wBgjBxx99/O5775llV+YnGdLOdTVqZBiSfLnElzSnTIxZYLAOVdrb&#10;PTRXj/l1wMxll/mF+qvGAzLX4NmgH1VNBoeWYtmPaWTnncwj4eEoIpR3FSHgRylnDc4cMSxjNygX&#10;8cn4+5U4IRmD4JRt1zdYy0U9Ohxb+fk52bSqlVHS0U+ryoFt3n7+s58aiqF30R7Aqz5/1MdEdfFO&#10;37nDDOXVNTUvX3G+zzNiy/jUVJKoe5u+dTtGOXMPckT+VjNgqOCHzoAP3s8LxGV3bhl21VMj0jzT&#10;qjwvLSJcpy/JxF//+q8stV/+8udHIx47BKObRi6OmWn55JMvrl+/Y9juqJJMM8O6fXZZrjT9WX7V&#10;Pe4auyx4TlM4jSKDz4mSFyr0mV9YsrcFxldIjC5zchDo7YuM2PEmt4xP/iqohNJDSeFJov/Z5y7x&#10;aNyOcxAr46yxaQ8cLC2mQSfOyV8VSzP65zAesJIFL0x9Uc8W8irTtjbL1fgxm9MXuFGKbK0JDVe9&#10;aGbKjx6GFWhPua+s68rADG+8somAna92nK7YVLBk8DHrBL0fvMfq8lTkosf0qf772KIA2h9//MPv&#10;/xCx5NIlJJZEk+LN5nDL13tYIUFEsoPgVhqesKERcA+//e1veYSiKavIQV65yKuX+XBg6Sd6wH0P&#10;w5vpi42cnNSqpt352AJJSeMJhNNMnDA8dUIyLuhgmVgTgkRyHWfDmo5jkYhAYK/lAvaeDNIghsfC&#10;kpP59L0orm5gykynVrQoq73f8XBEQ0ctrhiwtp6pWvmqJmchQVFWq6jYTyiYsgAPbzPE/hulEhEB&#10;EA+WZe2KS4V1aJasW2PHEggKYCdqb6kwOIaiXLbOj6vPzI/cqlsAcJilSZGmZnvUmTTmu+zMxRbr&#10;VB9kPlHHLEb4yKgTrcN42iGGFVIWT4xOw59wWY+apmKHTl+dC6uP9yyH5Hwo3zES+eL1f+wIWPJn&#10;2hpxQoKTjc9hcQtcKfCWf7kYY9Y3Jgojn/1Zcwz27TnSo3WeTsb4ae7WB/GcbIplv/0LQPCQc2am&#10;Wh6Emyba5lYNTrIuz2qNMPtcXTIH3cA2aMt3JW7w7Knj1a0KfeldfPG3/ll/+PHlnx5fJKXyD/7+&#10;//vhg/u8Iy2U3//wQykaSqjWSeJmgWWw/xrgoq8w+Ef51wgwSuwqxMAkcg2WTo7czkI+fUhbvnqJ&#10;G4rU33v/0+uv37nw6OZbPNdbXGrIPYTnTdCYG9AJJzrkoFh8/ngKZ0dw+M4LmUw/2VGZjH4ciVVl&#10;CBGKQV+/wj0+gpYjHsZDO2MCx7Ejosmpar6aD2q12MKmxuKxzr/5+hungXF2kpo8b/fKoYFV7ZZa&#10;/7NY8Lyz5Hb4HsvxCutWF/fRh5vtQk2IrUXoaLQCJepBn4ZgKlh1SGf2ncjVd2lidu0K5KDs5bOn&#10;ISncU/SQ4eixh3740aLEZ+OE8HeZOGGB5ZqTUIypdXvUUHvccpk/kOq91Flt9NaglvH0FO+/d4ft&#10;N7LLcCdxlqnPqlxVJycyKrEwBuawyJtHMOM0XUABHR5RJ7oGk+P7+pWPcLcMAQTPPNy6/d7NW+84&#10;tNWgGwoL+NHD+0plWUqJ81s3dClQIVZj7rXEyHU5CZZy0fLdgcmc2Kg1LPVoIG9xMk1tfNIQdWlt&#10;MjY1FmfThAnsmE1qNKiowWSdoU5tdoe6N+9cPEjvx7L09tX6hmCsz5QedpUKWwyeaOzfWhX7dDcj&#10;LclcGfByaHfveqctw8xZ4W47cRQr7uLl2zcVKqdUdBLj+8rEW0UMvEmfysObXqUffPg+Y2ujlNAT&#10;6D5/effrZCFkyCu7fzsiAwzKpuOgWUJT9VwevmaAz2CmpyEVa8cA0743IxYDU2NtLC1cbgjrmUlJ&#10;+rrWYWuucJmE9I/rHSeW5g7R/RJroZzV2n4CipVOxCHkK0DKEjDsyLaW2oZRdSrYTpK32vNnELyL&#10;/+v/6n+AH3lyC6wkK8OM2huefDTccn6nauLkaUaLKP4dqSbE4rjISC/zqjssy7HGkHuhxanPc0vm&#10;LSrzCjeNxRbKEYRJ2KHU1FM5XP2/Krb2GGM714fYina77sEdDi0r3eYTc/pL9kRJXN6mU9xHnGzM&#10;zoZw66NgVnS8FnunzMiJxW8cM+2oppbGiYWc7EYsLHvAWzjMlVWsbNRdrwqjYvRvv/vWfdZt9+ZN&#10;bu4OsBSlx+JgN2/pTcFpYIksAiM0ATvTgWeZ/2owbW8+/Z9rcqJDjJ89otcQiPGty9/lDYSHxno8&#10;UU3JmTctCEfeDeTIep0c1MELy+suf2XY5VSUG/C6TsBzjsOlvxpMbN0ytpMieYNNbt2X5+HS2bE3&#10;b4ONHH+nU0pSZlPHSIZrAUZOhmGHDqYrUrnO8WzG4ju31CIeflCU4gnfJMHWDujwQ87x73Es3OY6&#10;TQ+OTsV/8RsvvrbgHVjBbItYTn6MdaumU819ymN9BXZuoYYG7Ou4CGvnV0B4bnj509gsx0c8w9ux&#10;tBOoxlRJlDzyjO4HLO2qCN90G+fXJptrCIRJwHKfM9nzymFZfznrXIoMUEx3y7my3ZRVi4YCUDS0&#10;mexmUmm3lNUuVadhqBiyzp3dicyMG8vPY0b3sN3eRbeEdp8bYpwtM36VM3kRJg84ZkLO6LbV2ZXt&#10;haY8Nbmx25WSxwSzVn1q3YTClSo+9V6bwo1MuTvONKNqQj/59NMjwWfG79y+SYka48IVbHBD696N&#10;z2GVRFe7nr6WhXQC+7v4tt98IxRUasms96GvnYLwPEiMybzyxU9/IYYVxdO8sR99hDagNyIdpKEE&#10;p8mhXKcdA86d85S0M/PzRtdk0M4sm9NkEsK/M1AnQlhU34YNzB4qucDG4EBquWV3z96P3tZSqiLG&#10;vIvr6pHy+sL3330HJrA2bNt80Bko/4TFqMrRAxsbe0BSNWNuzwcGwdD/rclAZ0V4fKLY3ZSFHQwx&#10;FNHYuDIvwl3x2Ky0DOyRJJ6ZCu8fU7xsOerU1qS13SE0kzVWp2fHk4lDWGIWUijtA8TVUleupl7y&#10;OVEWQ6mJC6+EBJw5y4ZjlAm68IrwQIHNQDVbm+096/+cewPhSskyEUcM5mTmTySZuiuq7yvKnrWZ&#10;sjh9yqGS9vqWX06TVWRgd6D2rizTIg3LnTU0NcEMAqFjrte47NS6GGTm4IAj+0Qw4hgyiRSPYrug&#10;Pd9X18bLV8RysXQo+S7D6cMt2oOGHgL12Q57rkRURxHAnVNsHTevgpanT212RrNfrNg6tlAybpi0&#10;iRyYsha2/NVkUnE8ja+Lp1xUeeRRSyuX4udes7hiHN2penruE1H49ImGXTVxni8FkMslPN/QqYeA&#10;rDysFHrVcS3daJc9w2hmnct8zFXCmHF0OL/la56k1mDvtOM97Kgm43XXbbOT9/ByjeBA3/jPhuLU&#10;b1i6Jzp1hwOMOoRcbUSRUkf8PCGN/ImkHyJrsxvf/hD5OivZ8VIx43M4AFCER7jo640zdWLDLemz&#10;Mdn+zFRU9oqMF/qKoGRXQgMHk2kt9eTBoyeoR5/98p/x5YPXf3wA7H/929/8FWYubp+xUVLGG/TQ&#10;7iT9xlg0xTYr6I46njFa4wSjpKdDmgQPkAKYggmfKCYRGImF2bY8boHQzc9vXvjk+qsrLx5D6WnG&#10;Lk+VAD1/0QNbgc5RS7LWJWte50Pf5GxLnFmTKZsZ2DqYVLZUXSiHIaLMTuFTMRgUvWRs2Qz1eNgf&#10;6ysVmk4hd/pmTvYjUnKI1pPFjz0RrpduTbR791aw2vkbz3bOT0cq75xtmxrcTTjsqq4rVD5If7FE&#10;bIhUtllaps+y51whpQN8LQAGlOECaRkoiTi3jo/kqblnSZ6sw57jSEqHObBrbFvun0lsU1dUebTF&#10;OyNSjonX93jdGsS3nSlGZphjqV0rjUf0wYcfLPdpSdS9TdzQahx/X4Dr72j/KxmvANIZJEkVa9cI&#10;cFSU0Sdvzd84Ib0vFsZmFhkdLwiVUtrNcYMqf6oqdFa4ffOaYIbnrAsdzbbEu168UpAz7lKWlnln&#10;mvQlFNXU22AxlqlUrZiwVmT1dxgog6ORzyp7E9r2GBNJuqW8xLBbb/TcgDKm2sh4Dkf1t999zawe&#10;jNJj8b0N3bt33hEfOc6i3lUAlhggdM7arrKoxJey/hHGlhVg9agA1Or13l2OkxuTJFK1StbiIDsd&#10;GX2FPgQ95Ekmwed7YSHgCXq7Ep5awfrewrX5vv4y6WTlglHH3+JAql6OiBfBIQHHDGyV4SWww4YE&#10;2gZM9KI153ouw1Z0L/yI38LngUlgb5qDzP9q6etSmnIVoXOSgBaCIAcnRcAZCUX6/aNPPnRCJVeQ&#10;Lte2tJrJ1WlbLcMXMEG+t1xh/vBlOO0bf+9/8p/+t5mGGaJOoyU90zA9XOoKSZxha1LFtPnHWQqn&#10;8GZv6SieL36go5gntg2CxuxgAlmj6aRsPf92nYbWUPKERvkZc7UXGNQZysctEM8SzS89QmRxT4fD&#10;9aElBae5fmKAOaZd7USic2pPN7T8GI/jh67hyubM6Bz1z78B7Y5MWcHPvhbaxnGwkVJvWqJ9ORvo&#10;wvNCmjiI5fUq4NZlcKz6Qpqw8Gtc0rNwCXu4EX5Gnzj9A/blmPiT0jiHUKnJA7xRzqvyPhDF1u3g&#10;oUl3qdICLlGZ5cSd5OlTYzzZ/8WaawjTxNTL9tz/ktpavIGB4dOFzj73HO1b3zl53rG8YT7f/IRd&#10;MVpVAeSobkaz6GL61fFWo5/OaxlyPPBpGdLjbPnoSvTGHmwN7j+jluBGry3FWrXVBnMfWfxzinpP&#10;GOlVcVrekBMKYvON1uphtMCQjKhfR4tiOdvVvGYcC2k6M6dX+4b/9ibQm//d8ZtxyRzI1VLf6r8W&#10;eamMsnnLxZWAKrn5+vV0gYtROSUlfRd9OESqzY14+XJ6JiUhud0uKq8lA5PO1oJ8N89gvNlm64m9&#10;ALtlLxu7IKHDZvy6EDX36go+g7FesY0qqTR/crIOZTh37TCAX8qT2C/eYnUt1Iy3OycggaadKK2B&#10;E88bVwPjKKeU4EKVQ5S54rKn6z0hpceiXyPTBI1mU/vrx0m1HPSUu57A6OlUvnaNIwl2yrY1Tiw9&#10;AkBn8KprnL5RqB4i+97kbrIJA7n0S2Yf0MY0V1YGSopKL44Hc3t5gU+Y6zvvGPDadFZ4rkT4JXn+&#10;z601OxEvN+WM7ZejZhbpWXlJtVIV4PnK8K1Y6zyXg9bLBnXHWWJp4k4+PKy8GgE1OpMP2ntjF3vk&#10;Glx++91aLmbrPG+wYcckMsljrZQL1w8laGVdYzwmgrHNtQ22LjEWpDfa6Yu0M8TSWujFvA03udoY&#10;HIMoIt6Q6WpjikkCpbwLant8cdO6VHkqhVVdzzU/6QWW2boqtgykDHUzX0u0JhHpHHUnQwxiAvhd&#10;PjeJs9u3yJh7OhPtxYKrKYDRBfnB5U1ZCyns0BTX+Csq1JbWpOHSq8EKsOgyXyNEZwHnruUoTCrg&#10;cLH+5jTdgZppKo2zAO4Uh5i1s7XXiSKOgV0DAT29OI5UzHn9McJHISaydZmjwoaj0e/2bNWzBQws&#10;xsJZBsd5qqXDlCQWV8TK078BddkZbI0dXddF9xrswtRutiBfXxgrNcjDpdyei1gObk9abISFztSo&#10;Pp1KEff7plkuideu5KE/q8fIgU7maL4plHJBRfzydGZE4eIhOi+wqa3KbHFuq33ljeeCO4ZSR/S8&#10;1vYZHCltB9CIN2XpLUi3ccCpY4O3WcIkSyAMuGmDt/jbv118CbpjUfMCzvnZ38sWvXUJ/tk5u0S0&#10;Y8vfdSkgIrL2CVby+rPlbVMgOBEOc8i42UFWnSsAjzlzYouea6mJ7bUsUyjhU0Ch0fOkpa1gfc4u&#10;f85TuEO7SkLmg89/9Zvvn//VN08kbf7w+9/IjnGImCpZ4qKgScavKvGKjXo0oFM86zj+wHpYCPr8&#10;T199RXWNZZP/NiGLsF4gFV18RT76AgSep6jHzee3Lnx6/dXz+99w6DAU8p/Klnf+zqhOMeDN8HZo&#10;lagPci3dZTxT5TkCm+sMMfr8s/Saj7mQMY4Whf6X0oy41ET7lfS+E2pbqUhmMs31VTtInKt5i3Ub&#10;JDEBkhmtLhgvSHIem3099M6ojjJa+yzAmY+TZxiwFWLltDENCwPKL1k81rA5cudJwD985HSI/vro&#10;kTfLAxgru0mgJKWESm+ns8tcNVQli+ZPX3/Nw5YNs4YD1160balxxtBrdNc1Zasrry9uYVHLIr2W&#10;gfkdOSVsyMh5Dpx9dnMcsnzIXE2pVC4E/rwO8x2Gb6SuhxSgMRf65lZXulYvLwaWFXculEfKA4GC&#10;6cjmJqCKKXpDqsvfgvYfP/zgfc2DtD4WulByUwTCl0AouH3yvYY3msZMkwxa6QWfvp4lOpyu5vkK&#10;DXEQykQmiG2wb4/5bCW3E9S9feAe20Ei/eBEw2LqfYIe7/rCHrwMl9JYxs4C9+TErP5zdYxBRopz&#10;DYkBT6uTeDd6VMBLokbwJL6aSMEaM1/pVWCCib4ARpHkOhlbP0sLH2c64jrRlFWeJwJ5P50Mdi7o&#10;9tEDHmzh65jVlkeFwVNbXpCYQpoMSTnUZy80bJgcXIVLbQF8hCdPobppX80rsIYPxhHt8AW+1Q8W&#10;m4MDS605xGGgr3DbWSOIy8ZAfrtPnXbm9EhGYV2e+OJQ2k1haM7LWtaaXJbTNScwkF09oc7F/9F/&#10;4t85naiKCOMqvFkZEZc3nVWStB1wwNY2YWdzVm/OGZaCHMXZGMUh7FQ1fxlFP0OC7GDwMAkaTFbP&#10;dU+NTXB7PYafs3bTXjy+V+LoLKNhvf2OrtJJjGeMxKwpPZaMG6tB2mu94RdZ1b50yBNHskKdNXR3&#10;x4YyZsLEK4+9bm+n/1BRrPVgkk7uJUM/6TZbulncFTqUXzl33yhW+4iDNygrdNuFPasf7XidVnb7&#10;9k1JaEGdVBD/zPq+e+87I3wcHYbjNvTlz2jN+WES3deOSqYWY0huuZPHmQA6TJdBxiaiPMmm+Naj&#10;RccGkX/cmNsqK6uoHd7AzUoz4wDUn0sK7m3FP0vyxNU2aJ3fc7xHjmrco5stw3bI2cWTkYDDGnkq&#10;DiFz7cUnbRU2QAVr0j07uas+apqGvM7/i/ww+FZ5gKWJ1yG9e1lSKF1XNrKzMFegigXZ6lOuGpW8&#10;ACOkCqflGnm3HlAhrgoxTxybZUvlaEKkaZOvoEy8ECKP6k2fj1fcDjtxLNW2cx0pXybE7HZH168W&#10;gtXoBF9aNkzImbGq9jmO6KdR9bg7FtiHH3185eoN5+WJpU/ZXzkNKZcfE0dK1aFmwIkSHpWhuNs/&#10;/sjv2dJ601ySwS0GeEVs2t6uSeUH739w5JJ9rotPqriGcXVJW7v644vsILzEyXWoOH6OkACjWUQ3&#10;9Xo3GX43zoYx4YwuYb1nmVF2EghpJE5ssYVDNxOhW8Z1eF56o2UrfMRwgaC7inlCN0yL6M7YTeYv&#10;KdsmaDMeKqEvEM4rhaUQ5UDvUf7abQPkHs2XyhtmUetVmIoSxOQdB8yqWK9V2PNYCanFH6ediLR0&#10;vO1jXSkFcW+/+Pkv62pF7PjF0+/ufYP55bnSrLtxnV8o8+A1Sz0VVHiKQ+c4wr5Wwim88RXvdnCU&#10;Z3FyO1g//fSzA9OYxPFpCwKZyJFt7gtQwT/Zitr/lmizwi1/WUmwE8PRyhkik8c9yzt45WgPLGZn&#10;QQJlJeuK9IyZ8wuB/6mIZtiQ4MGYr+sXBDToZzV7dW3ni6R/NTGGjoQ3vaTaraURJk17KsIr7eVs&#10;xb4IMfmbAN6cSuaZgtNYxObFt3SfeYG0dzhhGb3OVy9LDuHmta++/OPNWwpU3vUguQWJzOYxp1g6&#10;/rf0QrUiilavIPlICBQ1sKIMwsxsm3fxeWOyyo04dQmsoWKO5urttUwZh6Sd+LTuUuIIz8UJZvpY&#10;KusqVuTa2oSkzyVqkA+uXpjBq0vyd3OnuXDBp1DEnrUXibf+4uc/90GLbEmslAM/MUne5Sr67ty6&#10;4yBlYXh7HkHou/Ae3UDiUYVkhRPuNoRnoIDf2gWu4B8orMAg9wNY3QHXLPTgATBvBDbdsGdPyyjS&#10;cbPspOh+ImMX0H7++ecElA3Rd998myOyptIVw0zuwvoMBNojt30nlebhfYqUUaIRK1N0nohqxsDs&#10;xD0H86gQ/Qnqis3V0vaCQ73zkhGY32g8HvZ481JuRMQrI1/edfvxMl/PAIaa1VMluZQYNjsXDnVK&#10;SONW2fPTG9FnlTO/Xifo3/zmt/K0npQMqxlxyA2arPVtbQrfhLg8AYVV4BjnqdIah7uWLNoeeMYc&#10;lVbUKzv0revvfvr3f//j3//9fWJ+f/rj7xUnC114cnrBFnIsDOzBV04DSp8zr6brptXusww+v/zv&#10;/b2/K3scZljz37yH7N/jJx6aH80B5HiKvn714bW/9cn1H776NbPr7Qtfbd6ikbKvUNRV1ZrK9UYC&#10;bl71u4HQavDi54sjS0CNi9ixO4j2eF0mc3Fyqp7ou/CyU+XlUBjNslAvbkJ6jzWHyavZReJXr3e4&#10;75F+j7k+VQNF7M92aJLinZDu6V1uBGy6MIi4fGmCWCNZ6cFSESwjqqXvypPegBQ1VU0qbH78SNoE&#10;O1TywapgOznudLfW7vy5oCWk7/VrMQ84jKIaiISKFR/NLYn5F8BEoYo+s26zTMQhj+SDJO5ccwsL&#10;yUlZ19lShXo58CIwNQJhjSorEozo8A4VhU1jMqJ6pY9cK6QudJoIdw5a+gtpOqDz9m9SUlne2IBq&#10;sA5VFxqRKkJ8eX3xlCE8e/zoY5XlKqavvH0rcR3lbSufTfhnqfI1pxIxcq+5wTyGZG+1G3n1ErRt&#10;fvlu+BJY3vD4Lz7/lOTBw4ffOXuxs7QpP5Al4EN9RCpery9qHHm6oxr/KUJds8AEhHaN+zERHWTr&#10;AFsuYYx6KmSuw9Ba29a8fR7WppXt2k1CmxW0YT8aLmvXjAvwnzy4++jBD9GxKv3N0lpR9X1ee9/E&#10;G69eRubHp/vqqy9N2RsdgisMbyTDU0I+01G9CHxbfNRRdoG6ox9WMvHWhdg3rWRDOvA0Buy461XG&#10;8FwvHLWtkWBvKB0nUq8w5Kmp+fgTWhLSUYhlXPc82JzPi+k9jpnyiFuQQMj3cRpZm7b2yOc8yrmi&#10;tQfNXR9/8pjWk1PpDPpf/hf/k8fKm0huhA3jpUpK4Qc7y5OxOuC0pb82w2Fs5SWn8eoSTIe1FbNt&#10;QsbO86UCyj4P4Ax26vRteiqTMJH+KWPoJy5Ott9bnUnKAa10d+/KYQZXgEAQuPsHomjIVv4YypiG&#10;QeBTYdi6LgR7rOLNOjyFUJT4TxBiA7xpw1x6N+/Zuhn2+YY4bmeyFODJcRVC4iNJ5N1zHQDAqdl4&#10;vRc4mY5I5Zdf/nFVfYnf+ZV7YbBYm7ztOO6p3KrVgTePoAcvCb5t3Ia6dWO1Rg6AOWyQmo0gzqIP&#10;wdjyM7M4ayyBEHPlxq0bf/rqa7fHHzLIc8UjqopQD9jMbFkog1tqEHFwQR9s6a8KrUYEBtz2sH06&#10;oGuSzetu+k7Rs8wSGGkHQ+UEcaEWua7IJ3fZ83rxSMnBh5//5PPBk/p8wTCQ+ysySUeLGNRKY3H5&#10;PJeTTCNhr8TRcqs8eNdPFubZ0wFmP2D6gfAdika8837E96V0Skp4BHMdEeh7egb0GRM5d2749U7T&#10;R7KtJuW8Mrh68lPsxdLoIJPkyEq2Ok5vLMJZYdVxHcYtzNNl6A+/5UyNL9d3VwZDOreirJt6L7wX&#10;HMLXvFHRjq1ekcPTtAh9sFXtCoeBc7jsR2vdmWG3jkTHUlC5qTY3p+T+j998820Sz9GdgCVF+OOD&#10;dnoNd6xIzPcwsEUH62Mw526D0+PXQKDF0HS4Z968MTBNOTblwZW61j7MHDl66/Vkw5aiLJ21VOGl&#10;6mTqy5tW73SrCk1HewuY8JY6Hw9sxhqP+o9hInO/zi1x8OpqmkqYz5v/cJuqmOs4kQOY13LeIPin&#10;ASnYvuKwJwgOL7j0yaeflcWN08Ujr9ATOPne+++UXHxS2ZJqVAwfO8/NowEEF0jBXwBtPDCVnbuD&#10;532QG7YqJnjZf3M0FcSvzG9idE6mDx3OH3wweQa+bz1zsJWcNCbro48+Ngi2kqcwab5hLj7/XJ3P&#10;Df8ct7BmVmNwNe9WDfUEIRmvwrpdtGkLFHvk9k332ZBOaSN2MkfCHW51AR+rDsr8EHl6pYzym5OQ&#10;8Y4T1Vux55vsyc2bHjz/d3bJdjTyvnEo1l2H4G/SfPezcDXse1uwYePDpM2Fz00JlELx+o2u+PMa&#10;W0rJQwUyy6ybBxGDBSoo5go/qpWxzpgFcL/r6Bl6oA0X9/dXX9WvqdKpKIKTe7iImJpnIAw4/TQ3&#10;3QH5K2OpWIXXG53mPmT8HuGNyQakQmrcZNvshYOSiGHYJQcBg2BNoskZCdgTpkc84WDLUO1M0LRD&#10;PPg//sf/FNvuww8/RWusTmAUcNaGPJSt5LK/+IUKLth8TGsP7ra5fX/8wx+rD1zSw3pmNI/7Mv3T&#10;tLA9VVpGacEFB7gNK81pWh443TnxQESGaSUnAumgcOWTk3RynFIc30+c2o7OxnqllTxKbcGGxQqS&#10;+81vft2uJJatecu0HP12g1mRm0t58BERYoJ1wfHQ1kZ2iMN0pSzVTz7B6sQN/vH4zQVRD2q94jgw&#10;KQf9tZ6//vpPjLAfqlOyGqvxwCC6fl1BlzEPtxqZx9bgNLIbfIsw2reznKlyRVi9qpeativOFwNb&#10;I5eV92Tt11P4pL/chmZGvrHdDKy9BEnt7Fu4ZdFa+n51ZDmKj8ossavX2QG/ZJ4nF8o+FwhbAAAc&#10;aL4k6+NX1/4v//BLIQ006d5338LbxGG+16CR05CgqIWbDxJrgoWRYfYrs8mI/aN/9I++/uYb9cQi&#10;GZhGeusr9zdm9bB6+KAs/SsZ78dMm2Lgf+k/4/N/07/6X/Dd7/+Jn8geM+zralr9dhxXLL6IZ7U3&#10;XfkbilRCOI6QgADwTU70m/AyqG4BuSm2cgB5Ho+jdYgSXeFNpY01ppPHOj6NHW3dHuSuYLXkZx7O&#10;nMUScYbUygzXeJlrEeYY8y6uRmbqCVENB9f3p/7ZPRyOxhFGN+xL41SkN+Zw0vMBnE8eudf3P3jf&#10;6hWlsHHuc2FqKYgUzNPlD8twhaKplQHHZ0ORuKmO+iNMe3Rpz8sgM4PcuVOjzwRZou6zOrp9umXs&#10;9kQ11Xz+cHw8CAvLwPcQokfcDTVbM8ckIiyPV9EIVTpZ3Tvl41p3NhaJF5u+ORzrgOy8jyYVtlTb&#10;SPv4shgCbxm4Ia/ssj/qlsb/ufz2B++CNozpy+vxnZs4269apsl+AgYO/Tuh6hr10ATSC4XGwNPI&#10;qHiSb+vsROX/sdLIv/jVL+DYZMwgCe791JsBxf7why95QW6bVfndb3//nSjwHn/sSQrjuvfUCvY5&#10;6+fpwsgi9gceDZyKgOOgnzLT04GMl0ZkbacVvk+L0hJCSBtuOU2RV8/lioSgOcznZN9Kk/OPZhxU&#10;jYFCGeUdP2cV36kqIvHbiQVERq0eW7uFS5WZ2ILff3dPNlvMLBq8+/0PUuB11BkVWSVZPs9bb1lY&#10;6rsYk6rZ36QKYhEP+bRaLivXOYRqY81n+Fwfn0/p9Fzh9hvcwdOXHYjEPC3cn/3053/841cmnce7&#10;kKTKV47hscbWRhmLixdB/EwcqZutruplKp7/H/7H/905guUYjl5ZFBfDYvaPj3i8n8FvWUxmtxfX&#10;y6Xerh31JG7n71peyyq2Ccv+16ciDNzI5mw9qxm8gUiNdCqfW4mk8UsletKcp9W1F0ygeIXOF8se&#10;6MI3NUBYmeb5SSdEIU2KIitEyZEaNhyyv+glOQF/IqvMOx8roJZzh+lxaGABYBbuw/D4LalDxMo+&#10;W115yumonqR8oWC33Y0fJZ9JKyJFhOa9jqdYNj+VGI9e0lBIsm45C2Ay4oMYQ+JLPwTqCfQriljS&#10;IAgnAl5CEK0MsbBfOcl4wEberIu+dn5QxNeZ+M4YjfdcmR9sDP+mgcZsYt0k0pEMoLptVZgpZsoo&#10;WaYi5vbtdRLG8+8vvYX4GLtj6bLxQ3rA6gspQZFl/P57VzjbxlOxWdVgsNTXuUo/DtJLccUAHp0D&#10;rw9pBv1ex3l9/fXX+k89cc8fvv+BRyvR+eLll199yc1zteXP8xuMtjVm0JZkqCLFPNJH/EEHpbfK&#10;OLG0OfHjInOpAR6jgcW18E+uDA+scPcNV7gStJNdRFpvwYwI5LanWVxo5FJff/O1vW3Zu+GDHJct&#10;fJOsKH8CU/zok4/e+4DweVygaS+VrgxFXKxeZVH+isWevEnE573IU73RAtZBKI5vC/LQWizCpNnv&#10;5b2BH06vifREEuepGHFuYmStaAZVveTp8C5MwDlWO/yyaREaw06nauARMmSjoRsGEaPp1g+5mK2s&#10;5guY6piKtfxb3WFxtVE64pKb3cziDKtS7KoI4kPfuN7ye8tiWM5zZR6DHmkP4EuQHKlbWbPf6cj4&#10;YtX7auNbgT7lOIVjYdHnuAO3FQAaZOdZHDwESAWXiLw3Em20JrXDcfF1JlYg9yoS8XWOlGJ9p3fV&#10;89t9Cfn7u6BuDUmGtlxUIzh96uYyvbiXrywbgc+MGHQWxlOcyZ5EHH/nnUXFsfbfe7fXOIRah6L4&#10;SrENxnC7+Shv8PKBNYcxOCw2NqPPZvwCb2fKHAk+0UMNwk9NxOfyCDO66xrhajbgeFxV5AdzJj2c&#10;Y/o3Xx7nCAyyM6vgykFPoooXNQxsGhJlKuxh//TUTAeA0ED5OLfMmFAlZfQtBmuBtTFfYgyLh8ty&#10;jPZi+PD3xWyliA+1rFMWE7ga0HF01/XPr71SUuG9d29bsxyaBOiTH4gLvNLHR+KTE3W3JrfG7JFT&#10;rXTsbdBvsstFobatkXQn9NMjv12o6y6+Qe04RqexjwaWpXI2QCffzp3cv891ng4Bccjp9XmUA9lY&#10;bCHir8mpATJrinKKSsfE6FDLKVzVn6N+heNcTFnD41fF4ux1HaQxZgsQ9MyQ5VvhouXtjaloRMl+&#10;fI6/vlkO6hx27iRaMjX56UzslMxkhUCVRsiJtBcQ07zRNFFusAZO1pR9MEqHn7OTN/0AyQNzdILY&#10;Zf+GT4ffaWgoy1FCuLwQlBR35Q7ZgNooR6/N/X0jkO2aXmPEsIasBC+eDVz+Z4bLsjEyZW4tVCSG&#10;2ZDkOuoRKbmnM1sqxiGjcd5u1l88ZnFyTxbMysFLfAV1LSAraJihGKv/dKJMW/JUniyByX0GYCs3&#10;xy62ikEaHFzGqnri5MjHnBDSfH3/xf/+7/7mH/5RyevVxz/+wKsQQgCIBNlmF3Rrynh+JTes5woG&#10;16MmZtodHCGYein6pKUkHBRRaFpgeHN3Yw2VEK9NCm/VIvwX/sUn/9Z//b/0uz/8006BdkZJ+2lq&#10;2cX1hK3d80CEeCh8LCjbldwGw7hX1mngbJwFpSUlmA4DMQroEwfZtm1K3xabdx0Ohfmyha2NyFWi&#10;97dqgT1fIt3zr7780lJnrw7ufNynwy5Z6X+NgA5eeTwiO8JeC9o7MNh4iZ6arTbFXEn21sLj2vqV&#10;8kJWwrEl7+1UZR9KTN+42T6daeWsBM/NYp98LD8LCudzxQl1dXyqkqTYwMz63FbdblHhUeAjWOP7&#10;u+58bneBOhvLHWffbPN0QRpWEjVKjDJoLr6WrfFiIJCTLENY0Mv73RqO78R3V4a2HHLE0bxly1tG&#10;Oye6P1HOxLf+lEMTqGjhQLyuopArWoiy/6JcJbmvkeVev/rg3XeckG8iyaqdK4eyuRi0TrGJSo8P&#10;F7fAX8qTphgpZ/uBJURi+Je/+Lna+1hgr9TuPON01eX2+3pSvvfu+0ssPJf57yiJCp5vd+fOu212&#10;tMZOkNLvJgS/msmzo4UyUzMTrYXUn2S+oTuYgnuwFUMHOlkqFv3hfk6dtb02R6Pe1IB+1bZrqMq5&#10;rwhXE79RIp1cvD+zQ9WaM+kdYswwqdcZrqK7tRncYluF6gQnVhqao9ix/gbLCBgNe6tLbxIUMr3W&#10;gH6JAf3jXsJKsuTVtinQ+l5hXky5W+989y3viZsqyQZ+dTyVSCcJKwy2CqyJE5iUN6NwU9l/Ams4&#10;ezwcI7QStbftby8Wmn308YeX/vX/zF+GThXR1DLpVOQL+zxDFTR7jNXkdPP+6fTKGI2Bs8aSvXV+&#10;PG53dbQVu8/dTx9wls669q6VSz6LvUjgZTo/I1jhs62RHrd3J5ydYGpzjIQ3pYk6lbr+WpWNep0c&#10;uw9YyYTFeZlBibM+g+pmMp/hXFOEjJ9Q4mXT73zt+/E42vkVHk24Zt77ytCmEDJOXdvxBKzrkMtp&#10;C/KMCpSCWbWPawacNl+5+CV23Pkcqdq3zUUQwKjTIJbCC+TcuFB8NuOnasY3PsUsmjIOa5EF1sHr&#10;NY5QAOOVtRHgMYORnmm/TutVXTHejjeK9pAuQKjy53KCknSiPzWOXvzD3fuCPkvaa3rXjw/hN1iL&#10;/ijMYTO9/u5392BgOIZPHil+yFGOBKvyTeXOxfQ6f7iHOqq0+5HmDfe/11oJlkLz9zG+yaXXrixw&#10;vPj2BX7V5WePX/xwV59brdHYhUv3FCB8/0CzKWNz4eWll1g6D188fUBJBNnm5cN7j734u6/uQXPe&#10;vnj16YPnjx88e/zjs1fPL7588vqFN3GlvPHFpedPL+jdrGbsrVfIe6+S+MCH1RflJSAZxVEHa5F6&#10;5XxCYDkwo2ftCEjdfJ3RhN/OwnKsUhCvnj3hOb14eJ/dVVJi2zy5fw/vSCpDnPwsOwAOBrO+eMs3&#10;XiD/BHF48kh2whuxyPjQHch8s2+/hiLDlpJbb7X3pXtGcaPjeyndTKizs2Su4r8UHUO2RLIyqFMW&#10;BQJJiSS+zALz8ZB5P/gQYHP5zp0bd0jo3ULmVG3p76vIw37I6+bi2wl1e6xhJJGx8eWmPb8I5A1L&#10;MHuEY7OG91ZvMsSXqudenpBibK08t6+P0lqx5CmZ8Hxld+IhEAYYgClMnUhiKGOHhU+Ri3PBy3AF&#10;IZI/VnzZ54mlcjHkwrDX/dxsTJ/y7XFB+ExX6Z1M119GUa/62/M23pS3mrSzuRjPwXVDH7b+W5wv&#10;rGqT659nV+YjrSSx5igUNOIMW8bbXLabv9GLPO5s4NXe+Fz9DCORHssOkh6dN5z5Wh8B/0Tf8A3X&#10;XaciqYhVbwFTrn3wwUd+4okmzpPRW3lYFNNp35UyD9eADcd7PIY3Hr8VeFSb44wNGvDIOZ2WHSTs&#10;2pVb79x614F645oUvaXqJ3yv9z6Qnb7sh9eFonrnOZqowaiFhdDfudlRaYdXkjlTleIeUPCq4yt7&#10;l3W6wAFJmx85hB1MMahYlhUJX+ekXjXZp8INcrEwzbsM6vzOFbdwEjrq0tlcnxBUaV1hBaSWj+Gl&#10;UwrffHj/8avnr61um5qqJ4Og9uHZY3vcAfkMcwGe+/wJWhruwjrRv7p05ZIKcj192Jerz5/CrYwS&#10;j43dxJIk3EdwmRRV0mLyxA9+tLPciWG3BrjFzazr7FKtF1X6LKErDJo4deqewymAyUaq4bASEn5d&#10;u5Q0Gzy8qi4QI1eJ6au8arUKlmX4aL2P7Y5B7Y1sWtDscKf+Vp1jYHs9xaN4ErmI4/noMOaUGU29&#10;6uQ3XGtBWg1S2qYX3wRF16+LJZzrYxLjUazBAIjs1IQWYwgl4L75YDWYLxK+fAniHC38Unyh450c&#10;pNOuHE3Az7s9uKmTC40z9ns+R4oURmDQCjA6pb6aV924lQrfq8pcGdLMZvXHHSgewYZK9WHPa7N7&#10;dvoHXlD7mvy66hYtQO8ldCs22ZnFrJV7Weq7SpIp9YzStQbEE8BIPOpvUJ5MC1M5YuZGNsOItCLZ&#10;4G8toCbAO/eoAu7IQ2z/g8fPf//NvW9/rFTD1cUlB9I+uQJ+g0N8ao3CMJhCRdzzubHcE0aPt2Mm&#10;1jvO5m0mFbgv+TnhVVX4uv8m1GJsP3n32j/nL3/68L7u6UUXghSfGSUvxvJsaa2EE9Af8JwI9SR7&#10;HKlKXDxs4aRAQy6/v+mpkSB4jr/HCBdZyzrwFZFsl4Szna2qElN4N48ey9QpsMYlMcIw3Oc/PoSX&#10;cRI0ZLyveW/qHhd0wRIdPXj2Qt8Cnklggsil/hRXwS6KLqReVQEVEfghdV9gjvQXn8VK9xqOj5PF&#10;T4CHSC03b9dahLXOllzR6KPmp7UXe/mM/gXnUs7HGIo/yvj96VuMoG+/vfvdt7V/++EuOuuP33x9&#10;98s/fH3/7oNu/9Hze98/+P7b+3e/1U7xwY8/PHnooH8IQnp+9/tHP9yjPQuPYLcd5f7IKVFJ5mbF&#10;1ucLmfsagi92WBXZSmq5RszvWL4n0nijD24lrZf8MLss2qlWLcUaS/MYwfCKNC5UeTmiJi7nF66O&#10;n0Nqg5to1dq65TIqkWjSSwiMOzpnM592Cm+FSUy6O+k518wKy2eaXcGLXpgQN+BT/8AHj4gsf/fd&#10;3VmnuHMezFOsLyrJU8bhUqRUKHU90MTCRXVxyVj9svzXPTFUbbJvjHZBSvGzGPhN6SZC7yP3/+zJ&#10;w6ePHzx++MOjH+89uP/dwx8xGLleJQWojYOpVXVJAXAqwJWXrc9Lol/GvOs4m1PjvHxdtS8H8tlj&#10;nBwHKDTckGJ2KF+xuq47CtOHfFXZ8PGKoQ8WJ/NVpvA1LI+G560PPgBPXP3go3c//PAd5Nx33795&#10;Fcp9KdIfl80a8wdgwrkshyjYuwfV1U+CSXklba+EwjF49co7WhkzRIxYKsEvASgGR8qdP8O+xXvU&#10;VU3BLe6cHnVBQNeB7Hc++vgDPTcv/Rv+2X95CkhCjif9nZ4HPtWb2soaIY1R18SO10jzCmhXS5M3&#10;MiwyOcHG6hWaM09w4MPhB6XvvTO67fpbT1bY1lIRm8pzEPiStl27OrCCFlZm7Xk7PJYTqLh2Z3nM&#10;yEmtFLIEPYxh3OGUaybG6LchWK/UwyVP0UE3h6zsk71e1Wwh03yR+FH72A7+QjMWvRzZNQ7RnEKn&#10;Sx6Mle3GOkZWN3kW9JK/1cV2aOVeJHlpjZ5gaQ2/2JG0/MsaLdCcrESGfrBV/lxExTe19V0lFHul&#10;54swZZODI+2Eus6vIxXEOppKhlAT65q1dTnJQapfw+0Op7llNzVqzs1aKXMusaKx4F6qrUz4HttH&#10;dd/N20oCjmPq72TgO845l5f/JCmkL2QqfrosP+BY8PqSxbx12xmS52RxX097ACTHvddtBYyijvPL&#10;r765d/8h+3PlGpYnyNNJk/B8urcAjydPSBUr7LEGDJrrhHqmglBuvsHlksSgzTk79HnDaVMnZ17S&#10;0gaDMzWlSQHO3637tfl7qRnCdQnYBC3S+uhgjjERcMYu8OPTD4kVVqEL6mPEJHbQwTmyZqPXmK+s&#10;fySukpBDKQrU/dNwONof3AdLa4oA4artGF/ZwuSiCQUnB3KF9JTbiKL5DEh21Qnokodkle/1tCKB&#10;P/7xj2U7p81tmtxJAtkr1I4NEhNS8BLhxx+sfT164ROCJUUm8RnfrVhTMjfWwFVJ6qGlbNQroDID&#10;A7Qyx/c1bKir9zMdn1JI9jQFV0oj2qapxFTomMYgP6Dc2pJbdYhKqr6uXgDdku98ddEcp5rXVGNg&#10;CpHl1Sx8s8TZsnxqXoVExjupyjBK0oWxmvkQb92hPnqbaVNi9wpJhpIwcGV9TSx+/r3dJI5igMkY&#10;qpCGPZ/NMije6ilTUmmjWZC+GrPOlQshTr60XSDtOYkGAxHeuRYx9f2yDaJEkhCNxW6bTmeh7M1Z&#10;b/GbC1AWIVY8GirBei6tX5+lSIAYxinDKR6wTQKky/PUXOVEleuv1Z7N6z3WZrYiO2pYQi84pimS&#10;CZZuWrbIFDduXaZk/vGn6NZ3nAG0x9m8W3euvf8hybVL129euf3OTS8QId64dfXOezf9nI/C75Fy&#10;90rOKkDp7av6+yg9IrFlU8be569Yd3wgs2A9TI6CJCMf2bbq2Ss1vFLhCt+a4emU3eIsHliXHX5p&#10;5qtplraCIxTnHKbuSopL/af66vxRHkP1FTn9BcIVImIFk059RvXA82bHDjm1ecukVcWRSlKhV9v5&#10;9GKIVoFCiUHBiCw51kzJB6pEjKHasbNy2aP+0GYx0YIZaHoVyau99idDWp1AbWqtG9MHDTsG3yXs&#10;TIfUoUe6Qr5yOr8FnA6DIoEVu6/udvFMXPya0NUl3uynMZauoHAvoZ5kRmuJvpbtZwU5GdNpEJxE&#10;kLyAFypBVPXodhkdJI26E30w9n5S2/K85CTpTUrHJfsjSzZi6vGf4n4HMycbUGVYkX0dnTyXvz0C&#10;gKChMeDC4CqA2ItEHZZUueQRVmgBYjlxeOJI+LROLkPE1zdi+Ig1CQGQ1RqhnAZ7yYGYBhfBayGf&#10;zPw10xUJ/6l4BszAVHJ65JNdpVaezN3B3QS0KvJEszaxKBfcwPPvvWiWTQ4LWTDpCcyGM5lD5WWu&#10;XPMoA5qhh5gnPvbowTO+Mvf3/o9SEOimr8G4X9198j0CLEzQ3I3Znqq7ky7UIEXpJEw4a3WibBcv&#10;MVKRrSzWWnzmD43AXoJoaFSMjihSU9Ypi8uRunT5k3du/eXPv2DoRxSolNqDC8svXaQOJ6SnZp8/&#10;wvgLY7kDjhuBt2rikdqkMi4Qv7139+EP3z+4Rz9C58PHep090nwYuPbwR62r6twLHUBWCGUDnP3o&#10;ZCFvv9bzTyuR/+6bez/cpWlBfVFsU6vqkOQLSiJxDp9woYPhHoNeLt2++S4RSuudl04c1HmiLyi2&#10;B2yKu64qiknTkgAtwx9yA+5EbhKB1g/vfv9AtgbN8PvvuOCIA4//8Ptvvv8eTQDj6JlY5Xe//eqf&#10;/JPf/uN//Gvcsa+//v5PX2kb//3Xf/rOH4ENw8Bl/+47bIMfq9V5WP83axbk549TsyRtpqOxZVXG&#10;Iywyjn0w1Sd/bBmVjIXo11Nji+iYkzaWUmeMxV9F+OgMJWmj0qUO8jhiy+JiG3M4eyyAoIeKI6pr&#10;P4INJ03o51mA1ArjcTg/anEnja/DAZGnpBGiSAQ5rYK0vHqBaUVoLlGEOprxdGEC0z3IdJsUIhIt&#10;qM7tcGQiSyp3fUqSxMLjRoIbVNQARALeo/TdRkkoZSfsLnJCV5D0i+LbtltuspPKx3jGY3XhE/BU&#10;JzhHh3MKKEK2evTgPrmc+/e+0y7qOXT3xx/KS9lCL1+8e4ddglCAhDt92P0UFG+iwSOtwL7pW1xd&#10;9wcXlsQz7JYKjvcTxiQ+pLt/KQRKwm522nVNlh8y7/jVER4RNguTnFHaRtshN67jkqkP9HgVyI6K&#10;zPvV50fmh2m/+/39u3dVl/jzwJJWTmgJYBEJPzndaXg+f3naDBiKH374nufAf3CQeWrYrt3MX7Nr&#10;RUcShKKyTz75QJNfNTnp2dy+hTfk7YFK/+3/8L9jaEqO+/G4T7Yhzk96f7nOw5/KfKHxMe3WR8Cm&#10;2sqS5iElXL5SoEvZmwPZDzfEyIyku2z0BIink5CiAHNjhMy/cFlyjSU6vKOxzhIX6Dg0hwnI1ObP&#10;P3H1TG15lSl6Wo3W6AEXz6lZ9eqN66vbKVMGRLcmDo/Ii/ydd6aQTqiz0vhi7p27Lkuol4k3e2Jm&#10;i/VwDgQgfuuEOGyTPzPa4575tRGI3FUn4Fow1G/rSWyNvMKEU2JpW/Tym5j9FXwn2Fpr4ZVQN86j&#10;pdY775D7D+/Qp3jAhO+nnXoyyyPtFOe4H2PVp4TT5nCHpo/qYH8eBt1B8IZ/2UP163VIrgXV5UnO&#10;V+AxodLy0X4y6DGeeoFoTdBRDa+KoNP+0kP9xi3HIEWQhmUEp/HKVFA8tO3l/QypDe+fAtSuFjgd&#10;M6oCCZgEhUqFdykAdv74iN///netn/i+krZlcIeFPD88K7d0DprjZIpL066oW9Eb1QdPZ2zdSUmD&#10;yWSszjtmjjucJeo+GZVj4/phWtvBdXgCJ13rU1SqxBdfu0Avk2Yx8i7SjtpPCnhGHnA3IJcx1yI8&#10;uqvla1pBUQu8WEe/+z/wM6qQvnYlZlqBdrbASOpNZitp9K4gKq9g6queG6Pdl3lUpWApjhidYC7/&#10;zlIRMB0FDhnv0/vchMLE4sK+6fnQ6PGCKkMaKnlyjFmauqHmAP3i5z+z2ycEGcvFELJozL7B8cP4&#10;MO2mGOJ25CqnyzxhqS2OKohyq2P5a9z5o9LDOpS9EVKr8Mlv2a8pvHc0mSzPYl5++tMvVngaTnKw&#10;KzdXnDhZ9uKP1dEmn7KqAF9KIFzlJz/5iSE9AaQZWFq3HBBr38/iHlTANqpR/kolBAEg3YzPNafI&#10;33GLRzH1idUPpPJ0iQehnOPUKTpBZ5BOV6VHCSc8lf98YHK/+MkXbldTjoPLREB6rNX0+9XDqaAl&#10;brFeY06VlUYsffWWo7EazcgJTvSZGgvsqGRqGgM3sh2dVZ2mN0gXPALr0xF0ois2s+ajT7y+AM9z&#10;t977i1/8ckFaCYtipOPJD2zkmblV4IyEKXeGu+9ubrdB32VI4KZKzk4fADsIUY3/fpj0Kc4jqziz&#10;w1pVEr+6ee02WE76/q/+6q8YWBwzT+QZx+iLH+uN0FkTYe6sgQgAm8Saq8TVeYa/vBkuqHOemcRY&#10;JPC9uSlH5k5tlckatbrFxuV2BYhv8NFKXcuKM+XVNLdtkWFq7HDx0s9+9nMxhftRtWji8ntm7vzQ&#10;iFmxLigPUau8uHa1QImf/sMPnsV8uRrD2xpOZegG81Kd+gulO1QQCiwYsQdEKaKq9k83Hwdm4rJm&#10;UE1ORub5c1U94Q5bLjrh1jRsQZ1PyTivwZ+8z3Kb9VSJsjWPzS25kRhxtYJxEMQ3OobaSLqHw410&#10;9gvn+IY+xYi5c8VOqb0t43GavXrkgrepk3Vajdm7skOkMqhEX9m0Kf+mIjNNvGQq4ilUOGrtxI4e&#10;8mbpJvAwkvMCqlvWjFglt4k0v47yFy9Wmva+toNVt7MOrLxvjDAuiuPDCzydjbbQUZz/1k9+8mm0&#10;rbn/n3/22U601agsic3U+3QLwy0aat+MhT/+9lqKgDqdDLLQXonfszbQZd31b/rd7/8om3XpyvXL&#10;8tPvf/ZPv3n4198zO9FnrxRYOk+rgBcrSe5okKJCj1UxAfpvchwdkfLpcHIheFZXsLeurwaHVEDt&#10;jGPpVA4hSYYk4KS0nDknf/HhzX/xX35+GRYMxnpSmXFFMnKiSXizMFL0+inx7azeGxBksX3lpokZ&#10;oBIlvQ2xsniMsLXn4ODHym+svDMKGfNouCqkWQengWsx89YY7ablB3SDYRsHa3iHYPmBU5FVIuHJ&#10;U5auuIBXjXOumqtqUnURlSsX2wfW1AKLvbJsmAIfdOT4XcHfFRRcv2anHpMyBldZC1bGyuxcTmo8&#10;rqkh4HrZ2YdQl9BZhVoq6YODed9YavYN79wtiV+F0V7ogEl3ZG33BIKHxSvAnsdfAQ17fgo/GFHX&#10;O9wzy265lth9ob1ShaRggr/LjWZpInRf+eTjT7xRmauTd05Lm85POsqLTKrmrR7hrYtImMl1gZsv&#10;v82pvfOeduG33OrxZNojShO/+hK6LNRFz3CpOkEmSK15C2ZNh4hHMGUyCl99/Q2n2f6P/3/n1pdf&#10;funQtP4//EB5/x2fe/f7b1MNmTgt6OQI2Y8sd8ec5X3hRiJilc2PVbQaXUdALVNNf0T9O3c474lW&#10;r4VxXFC2p5yMTiz3+bUAFt+vK1Ksg3xIj1bZSN7ORx9+YIE9eqpeSzY8UdZEyXSGoFAtYVfzG1T2&#10;shOytSynUXJwnDLaUzF+ytQ5zoIUDAVw7t27335/95tnzx8B1Pi2RIuklI7Usjejq7ErNoQhx26I&#10;VH/xrd/85jdK2V0WwcwZlgt+WZVUAJkVJEMlSvKME4GQAa5pG9/HTkHD8xqYr1Ifn3Llmm5jxpA0&#10;qARW8BAXGFS0nBa6yjsMnWDF42TEtOi98LZuaRf/+/+Jf799zrjbIGYiKaTn9X+1CmtVnqe11i4O&#10;OUy1Dz9cYXRnV+Ux1eAWUZ5A6LiAgUxxyon2VBBSamWoW4vsFO1MvafExaSSQ1aizST/76NP7OS3&#10;zAY75V0MbCeQrkNLEic1NlL7vn+jrV5kO03uEi9TnrFEyj5NOnDEjzcyiJ2F+/LeY1XdzyGnlp4c&#10;2fTwko/2gm+MiXsopJmWv51fd/DCKlKh7Fcr1M8Psd7g+G0AXYuDF3K6GWa5OIkJmEiS1m2D8k9t&#10;Fgzg0eo9KrEZL/zIa9fFnIZulRXKr6tQLOacSn3lTutI43l3lGbjIruPnjv6bBFRDpc+rC9e6TP5&#10;3d27jF3l8guTWhGgYGUYz4ExtSovazSW8xn/FUMHZLOGWZ3lbt1DuaCCxkzhmKDv0IyyWvBrHSRJ&#10;zYyVYWT4f25jslFfcfVZj0VlSmB/OGHw9GrL6p7AzHPNEq0lNudpQkY7gaI7ZxdUxR0Rar8dxXkw&#10;TJlAVzApp5In/3r5lhPdFZSCW2APtbkUFXtZihfmvxNFXfvNmzP00bd4VEeea0HOoyLzoaELEBIq&#10;XTtkBR4Fpt1MzZQqmHa1yVGYETrX+pNG6XLM8wNC7SYe9fGnH2H+MF5+yI3u9pYtXLN5Na8v1DK1&#10;FxY5yQm5n3FPM+Ojr6e92LitT5kD7yTuWKgqYhMDUbWl64KjIsd9AxJt073Yr6UrtLHEG5QGnjge&#10;M314sf1vpR0clKjNT960L6AHmV5FDV5LWtY6JtGwC5G69lUQNYblIPmOZG6lJeT8Vtxv5HOJ1qNm&#10;KcRgtlHWm0R7068WIsZ2MwhnnfNCDTiPbnUvUMxowB6Qpy5gcOKec6sByStaqdzgvnqNrZPSKbKM&#10;UZXOjTTCKDHrV1uYvDEPztiu9SvjvZDmR/YxaYQqiNpNR2XRIjxQyBtov53iLKm81dYwqAzPylUv&#10;Wup/+OMfTaLzzR1+++03mqmJZ3CXw/UXR63hN4UxrLgwoMa+vEk8J06AEVjMUENJP3W3047LlQ/u&#10;yfBPsUMWK4ruG9RlulZc2FQ+MSTTmHgCBgYwJNohNqiT1XpAnVSHXfD4wdPbN97V5tH3fOhJlrVK&#10;PeipA/GwjMOaEmYeF05sGa/l/ElVy0zIzMZOvHx57bzazqKmWFLLeyVqPAnKFQYE3Ax/TC9Lkwce&#10;IKpc0p9rduybc4KcDiyBRLE4xNI8/AclQjRfrntdYkdewkiUEjlSvZcq7ucx/Ln6pZ8YoBIgSUUf&#10;l1oTtwmuJLFwmMu4qSbR4CRKm3t9ym/EITvFlj4NRDPRHkCXw0VwqYjOCJjAJ5JZn3z04eo2NYdN&#10;YKbHXDzMgDs1nKH5zfH+s+GGNxF5leKPH01M7y2B58pjAg1XiZGq2Cm6qBZ0X+zNX/zFX4jHEpy0&#10;bZWD0gWlrhsaX8XLiYp3oulBVHEaI2dZuedVzdY2d9jEayqjWEQt/dj2kQvWiKPI2b1ZIjs+VPXU&#10;sjMlgGntnNsQX7eVxurZSnCwdugBSq9Cl0PTi/yP8ICI7lQuHVV3cEkYtXrCsp0te9Ph+/SULyLB&#10;k4uU/xElSgTFeLShIBi/+8OXpedDsG/e/vgnv7n39Lf3QgMvvnx6OepaLd2wdkT/EnzWloLsgLBH&#10;j0F4nFc/mVBVGqeL0FqZ5/RZUZaFcFpsPOo0iviHgpge4+e3Lv2tj259dMs4wO9yfysdX6VeWd/Q&#10;RkcA0lfh7pRC31LsJzm3ev60Fiwt9+loaL44rytx7OiUC3hSCz7TxgiqGVt5jJreq+hdBuqM/zln&#10;rXp36zplmeZuuuCw4HRf87lrQtAROewDpN1GYRdyaW4qL8wEm2vT0ZmYTPyb3m5e4IP8KunR0cms&#10;/1PP6e3vvPdulZ9IF0rq2aXUzx5T8NKHp4KitX4KlyzIuDIZQJb54rs1qF1p0cRRqinIf9PhSsTC&#10;se6QBeoF0s7vKuMdaqMv1jXG6gQwOnvRYpiyXGScaIQXRCZkBn1UR5y5eOdOeoxTYcyz6oBO4AfN&#10;u2KhTPoagBgV41Zwg65mDesUB/FUvL9c+umbZLbuff/90pQvPKel3olbqjOYhr3yEW7PR9y7/+Mf&#10;/vBHBAnTw7qFl8lRCukvXdBNBf3JDRiqNbKUA48oZW8emD+QOrJD6O1oRK08f9zhSiuPqtYLlkfw&#10;IxRXHzpiO3Anp6lOP8nzuElFNa9MQGK9xyk4LRk7ffPWYH3WzdMXT9DD0dGmjMCKliBivPWGiD8m&#10;QzPW64rs+7KF80XfShaL15zpq98p9pPx5845bMwjakbkRpwCtM2sRyIxTlhQfpm6OQUp/nq88Ag+&#10;jXbnq+Zq/AGUKDMlTupBYwqq1qhMoDKXDg5n0IDswwhQhDOI21xUtrPkdo15oDdDS1pFwWoPvVgt&#10;+q3kkJ+WkERju/Rv/pf9nYlLRT7i9stfxzlx3F3jGJ3GPjlgHtiNcdTHsJSBgqxc9BkjkHNW+tQa&#10;V9jdkYY8iYxHbvEh8afenAr1CFnrFVihaGF/BWWSk+bPGw/PuzZ/SYpIPup+YFXbJn0E4EDs42Z2&#10;Y+rJkvFZGO9u0+wFqWO/YLCwM8SxJMW4N+ovzAd98JtJhGMUoJbewMn56OP333kvmUeMDj+5facX&#10;mDMzQisFt2dG22fFGMHbM4FDZTQ9CCssNVNULehfS5wg5ZDocedKUccBW0fTxmVtT9rI87bNnCW/&#10;NMtU8NYQekmYo4hVDubQ2csAlhsvb9srD2V79NDZlGKpBHnG+suXWQOsE/rtnJt8zKSILI2s76xt&#10;62g1sllgeYORtHwbZ7O1BsSigFEDwiPhisuEnpaoGi96pVVR2l6n5Gv/QhiYsfr93co/WLUCWa1B&#10;obI3D6QpnEtzjMZnjYIgtLgRdDSKHZzm2liLh5dXcslzsq0r8jsud+onKbG+OTU7Xjy5wTm4qXO9&#10;I7Pnm+j2BK+86OS+y+OV9Sij5YolPXSDWnxovYX+RueTLn/ABs1xLBYamtgc5Z/NY4g5QTpsLMkz&#10;wgNJc3kXyTeQcFUbmzmY+n9JVY9rWhQPOEccgjYeT/XxI3TBNCNwFTA0HLt8U1YOw4HfUhlAAaa3&#10;y63RKuHXwWyIsXAThViEL7E+xDNe01v8CgAjgXGaXkHVASEj2TvGqumf+QjMtSU9ci5zAysTkk6g&#10;1y0MLlhQY1fN2ELD0JWijsbNhFYmUEb0ddXEgQcxKcd26TC0Ev1dhgJX48/CPF4xefPMZY1AR3xy&#10;ZLAnY+NAbdplTBVGuDUeWQzP+8ZVh4S8I8/Wzr1F5vTG23fepXD1Lh4y3cSJnoMDLuKz2fvLX2aU&#10;rDTcvJLUtRXWpNn2jKJo4ryLjZopQ2d9U9viOkhx7eWwdh4JXONVrySQn8XDe6agT/4OHkGuwEXx&#10;9TVOrUyG6ch6jLBedvCKE/rprTtX1a+q+dTb9qOPCQVH2/EHKZqTgPaowQCfvGqViicWMGBKMBu1&#10;5kwc1s/5diuBwTKQoTzle6W8R3Hi9BNLuI558haH6q14PigxVXFLwdmH3rdmf2qW7kQcvHIzKZ9K&#10;ZsAKlWndSJqZb+9xWNH0O65JQbdT4WFjei4eCco58vdH7WC5+oAjyNmBjWTQnsvzM9pAN/U0cZIY&#10;I+wHRoYkV/3twKs1yzsdemTpuEm4mQCHZbOjc5x039LbcUa3rbJCK/oNN41kfqNygbFxoyfPIyj8&#10;mHuaUIf16fswmkHRcV2q/s+B8MV2dMKFdr1pPHd2QTmQul2G0o+Ld5XwKwHrMMjVwoEBWHhrQEW9&#10;J/UrfX4qcG0lWNIC7Lfefz/Jlc7Nyw5Eh0t1cY4eR4zzxUp2PEH33n3vNkE/DgEoyTFkSVvzW/yd&#10;qha5uWBsLDNXUFDXN7d7l++ZNFdzcYvZB63crpgF7c1HO7Zc326ykv0TyXCnbfQrXq5fEUt1/Xog&#10;Vt0honaS2tj14nNovGFIRhl96RGS6+1Ek60CU0abnBdOoqM2SnOi8sqiV4wdG+4z+pd5E+z9cPce&#10;/9ISZq5NRODFzsaOpNH8dtithLwAozAuWatxVArIscXpmwWQslec/pwfQkeoexevXL/3+MW9J1E/&#10;bIy3qwy5tBOq1pzW97qwV7ezpHEEgbG73flxofti4aKkrrHJUMV0YzPTRTest1ITfQyv0cF9h0Vq&#10;J/D74a2EHIJlbeZq6vJyWr1LEeNF91AAo7NNyj+Xup8tJaqeYlA4eq5ZXKM6C8kB+q0Xw6Mn1pJl&#10;ZuIPefzkYQLep55X1m6SdIeiknDinjEYcFwMt2mQvT4ZOhOnEOEtsjqccv5rRNkDoM0NwcGOX8lG&#10;j1QcYmaKi8Mzp7HLmTtrJsHw1r+NUD9EftF7CM/vtJ49Ry8uTFhVYUhzhZMWsAAEtKIugxnUvP72&#10;O9du3rlyHT/0GptJKUdp6NvvvkfI0ZapLEIGl9jBnXeMRhxaLpYAW1mDXXFY/WOny9tXYxn6lvpK&#10;x9Zs1Bs71Sis5++Yk1US7uhvsS2teuqaF22Nh2JAVgA1kMe/W6RJ+BuYDMXoTSxRWP04xG4mjwIf&#10;MOhTc4h6Kp6kaxWJ0OotvCCh6zX8tTnrNcT+St/ltsSQYUirmkHKGoJ/1kAnX0+U+EqM+zj/SJuv&#10;wdhIWpr44qmrZn7yUH4Ga/GhLIV6GGaBiZd5iki8/PBxKplDJljejgvJsqBQjgLMgItquIhc6qq7&#10;16KHD58rVn0HtKXCX2bcwFNFf8FnlUEEOBPQERg6ec0sAyLwljOUlqm6lYpDKw4Ef0GxsQwIYBzT&#10;Eq8Md9FvwTgYkrRm1eFwnNeZ1iCUsTfq80MCjpggh75z09bhhztJYVxoyD/72ecffQSgiE0GHDGK&#10;kfafSSZf5gh9Tz/vwVOlXN98cw+H7TmP6CFwRNpTpu3pxf/xf+7fe2qhzHDQ+wAY7iZEOebSce9e&#10;lCRxcJgr/04P53Utrg73TFKCBWE1jcty3032cTTZs2E/dQwYnnbC4HJBByINLXacusSDB5Q3hsS/&#10;AhyWLKSaGLe+8yokL7HR1KKtAcdxQBShMNre6zNTOfZaOtQe8YKOpO/88pc/t2AeVof0nZtpMta0&#10;wXKJW5WkNzZ5EgUCxN1XR6ZHo42SpJ1M0Yt8zdPu9OSL826XMagkd4FE8PCE+es4tjbPS+PE+ESD&#10;AJhZa7wwi8/SkU2LkRViWjz9BnxNuGYcqje9R9eQdINzeDv8wJO+P+d5GN6b1gc53Ef7Qkjswf3W&#10;2J4I4LCkMrK9OkDF4RLXNBjjtErMQPCpzwkwetv6r63o5XgzlVgod3vykNdij7r5WojMU5HWc7Cv&#10;4wLXswiaQZkgUhRwm389IsL749C99aridkfIYCqD5UNFTWl8LW1l9xuuw2T1q1n80iMHu2Vda9Nm&#10;4Y9PaCJi7Kx1rh/Gu3CSTda9DiSIB0+eHNl+z2hJdw/F0kpp0bQeGhZrtaL5soKV9x2ZL6fDWTwG&#10;bgQD0mrDald8VeA12rqVUxodx2DqJ8cHcxGjHqL84CGc3pWTykH4KYkXfyk9mGdaXlQ4EEp0Lt3C&#10;Dmc1Js6zXLp8xupoRdEHxWEcY+Z27lL/yAiaIB98IDSHicvYPNwxy1sgvjSOgOo54sOkMgpLfvaz&#10;nzkUMdB5YCa0TV2b0gy7vYaYYQzLEa1NrzHEF5J0EiF//NFH7JgTa+2lb1tIq85KLdFcwGH4nTIb&#10;60zVkRyIu46f7sEAWoU8hrCWfU14o/3rq+ed81r9w8C8gm3rqr4fVvVNEjH1EyyN2W7qjZkPtUn5&#10;Ej7dZOEwuKxL4DJNgzgBJRawcriRD0fwCAHaOLQ14AM0VfiJ5yw7lCrT7fq//93vvvnmax/32eef&#10;2Rr2xOwGnLWp3PFD9vpb65cQlI3ZyuxwCqGP0hM9jyBprSrlY5U/VS8B/VqP5NMRyoRGRop2D1Lq&#10;xlYxFbHhIN8MS/CEG5bU2gMHdWzvTzUug8MBu3XzDm8ztbc1Sz2gV/MOeIv+9RDa9+FHHxpJxK36&#10;KIha4Fuva62rUEIUlILCqG2LNy9oIfL73//BhiUbXYl0U3z9k08+dRvrszQhy0LkV1hu5vrpc1K9&#10;9xmb0oA7pcKG54VYV14s2Wcv2CiJUAXRvSBoFvNQrwx23C64ILF230p7gzLEvo7L10S/9dbh29hP&#10;nh0PxzKwGIxXx9BqZtir+OZhnGv30TuL/nIGR2n3YnvnZNjYc0OBJXKE+J0EhtpbqjMp4b2/1mD+&#10;pFP8O5FWegUPH7gT92siDGsE8dqfVx7AWPE21dS8/56oooLjs6NPLmu2K7E4c3GkBryAA9QgrltU&#10;SfXXFzCF1N8vB1gm8///6Dw55/F23lqLur48O9PXyb8eXCsrXUeaHQrhWEO+sE3S00fJy20qMWu4&#10;fv+737MJnBduAlOczWHEH6KOB8cmpVhAWFWNiwuwKuB0havrx/oIKffiZ599up5pyUwzC7y3CViV&#10;l2ZpbN5ZqkKIw7kNzp/XXQnIyNueqKXedi4zj5yzdZuHjkd0/959Rc7RpV/BgwstHhBVV9Vx4RXd&#10;9FfXbv71949+c9cCfwh4vPF2H7EOE1UBTvyRtG5LNNEVxMa602zZjBKSV7r0hfsYCyGat4TVH//w&#10;+5oKrCZS7H3r9nvIiV/cfvsvPrh55cUTxECOHmTSYubO4+PVmKje0GbyUYetYwie8PJVXXfKBpcb&#10;7OwYSaRsDLYVScy7d2euO3bPIeWoyILxuBKtap0yVOmDLbY3r0G50+5j3i0DzpGJW4TeV2HMwG1r&#10;QDqQAwJNkLCybl3Ap3BvnLBOVZ/CyPieW2Bw0tN89Mi2ef+DD/09cb+2zFGnCNSYYFIbOe2F/BZ3&#10;ZX67c1yGkXXTvC7JhnGge1IX4UYPXAZU5dlzYBlAYEnaOXTzI44mTlNeYg4Bz5c7ZMNUhPzWW9L7&#10;BlZC66uvudHv2zBmTezZjlZ0/QC/q7GeHoqrlslkKSzU9npsngh1ZsE/DJdh7w7Ximc0gVNHHdYZ&#10;DqJgFYA1oVRbo/Y0Pv2BgAHWeZXvzS7yfg+/zsg7o+bKIS5FQGBqWbH8lrQ1Asug53wN8aEohgt+&#10;qG5MU2mmnMeM884IEfjpGhTxj0NS0iZ1jdy8ybTGcg+8BC+V8tX10tjK6yLOyJnflw798EMS8DfQ&#10;aEOwkrS5oKx3+Orb2AP+Waj71oXb7/JwAvOOqs20soQxaZZMKaHDxTq0BaasTo8XEb1Egpk0HC+f&#10;P1RIqFwgpUdlmhHRggIglmzFN7kM92AQIP0yGH0oYv9h1vWYUxyx5dYiL4dEWmxn3y3IXx6IwHil&#10;iVqAUHJKztXL9DJydHbeCS7ANjfu0CO0DFhj+TE0PyvXLD9glR89qnpzogvOVWPdCTg9iWoW/t//&#10;s/+Gq1SGtfydG6qC8k5Ire0RhT3HYkt83C2HSrgXvzB7lMaoU9wuGXn6zvHULVDvYmSEdOWXV3pw&#10;aL4lOOZrupQTXWa8pFI6BoEWR7KNm+X7jz758MNPPnJvExgpGnYMzEsI1ZggRhG8D7K1u8NByxuR&#10;aoHCH6rabRkfW+ZDT0r3UObcvO/PObRTQQVL/7VDVlZmSq6r66qoCzMtwdmDHDgBAwBWEnBQfGsX&#10;/8cRiDuIQrNS8se0Lni21PHSpBqow2pMsYFB1JcmNaTDWBtYXnqi4f2RSydmq1y1c2utn3daTxJh&#10;yfIT85wva8LtnUYcti57agC3nTQheVBg6Wgp8VUO4biGqwEYeWTtwA7801pZlVFR2aCDc97bfqBE&#10;a9HQOUysvuNG49g4CyVJ8WR4yPaqGXAKWvGme1LMUWh+oTLgFz99+OAHZ8ARFf36T3+iPu4bnwh+&#10;bTlHbO0k9oSeYtSXN+tt2cnV3E6aIxPgNaMs52LGVE7xORhszdTNndEom7Tmel7GMFX43hUjHbmH&#10;VnvLY71NJ8ScorRYsbrYLE4UxPj0HyGHuGzlN5cuscB8YB5UQVcYpLD8FtfBQim1NT29AcTPxH4+&#10;iu1D6jfU679RukmHGWPrqbmbZyv5p4/eFj6Z6HUNU0rOnqboWngQ8DYQacsjh9iweTv14R7hCENP&#10;7s8zsrFS4MCZCQAog0k+33iuZgNwaCRKYK7moczMT3/6MyGfjg1e7MqOvczc21g6HbciFs4fQ2On&#10;V89dtqW0Hoq20gu37bi0fx0e2Yvbt3Nk46OWOLaWPClFxZ988cU8gBbvPK71qIsORExJL8XadBI7&#10;Hsqbd70y6IrcRB2HLNrcLb93kj2xJwidCWmqndC6ay3h9dvlcDhF7wgkapdR9DPxN7uviLedfhqW&#10;p4PkYqfy4WDMp8/DMNSMA9PplmIVS2NORmIKTmVUyk5NfciFWofLDHh9J1O1CmkrCbQMNIAmjQTu&#10;/CkZX/9Nl6mT4aUbz5+8Yh/YSbcUeLekqFNjBO9asvzud1zQ33/66SfrnVfk5zZyJyFEYLbn6jpj&#10;Mtg+9RVB5nn7sljuPJQRlk/giDstKI0WU71du8/3VfVcfF3a+eYd8+m089ALyKeT8TguEwTH+c0y&#10;g8iOPJfTecVCddUEPX31xy997q13rksmqF+2lsxs0pxjMM5oXRZ0uQLy9Kolazhdoley7FmSwVri&#10;jAIucogRztqbSIscruFDzxieqMCIWu9v2BEjOdfdb/7EEuYTw3z7kmFcEkYkXxln2a0FgZYNwyio&#10;+OKLnwjIjYwIiitp9doRXgFosEJsEz+ptODVS/7Qn77+01nw1rkBKaSRfF7M4H74ODF4d3awaXUR&#10;SwKrRXhYeTNXneVukp9kvny0LcDK3Lt/r1KAYateb+UwoRbjmlZFCfAR5azYgRLOrbrqnceejSO0&#10;XINPyTVe0phx2KrKK3LyHiEf+K/rZzL0D70VY96Dn7dYGKyTdeLoglk4IMbNixPivQFMKwhhFSFp&#10;WOn37/3AntuRA1aLBCKoh+ZcBG6OdxAL3mbJ7V0tjeHKOR4eZ92mQyAGmDTOIIAy5G7vnMWHF7r1&#10;cwVj8tkTtDOelbrZhxFpSgRc+fLrr30k3fer737wT765/0++vo9K9sl76PyJ9RSOO48crxsSqz9S&#10;A4NcnV5848kGvPzVX/ytjz/+hCP2D//BP2DWTBPX07zUMO2PfzzMxp00rFB1JJ9ev/Dzd6+9fnjv&#10;2jX02zvpzZxJiUA/kdVnegLe+/AjGrW3rDP9h5Zrzc1ggsJtBynOzZC8Avv+aGScyyMm1Evg0MOq&#10;qrr7/fbvDv1Dqnz1SrMsp/XxbdjkDqnKRS6kz14j+eD3KJRBGLpnpuLNa5Smq9A8ZSBNn7Whs+ZD&#10;I6rQSJp/Qmwcs7i1VH/uE443EUbMNG00qAW1JMokFAO8DUXoTKxVS6IQ/vYs1gCsfkdn6JVnjRmB&#10;hvr8MWm1ty5jCz8G/SiOKvUdde0Bfwim4+iq5+aEJo3M6sFkYoGqmQtf1Kr/8OX9t2TISFPUH+Km&#10;BVkn3Gf2ftTpsnUMvWqTsRZjSC7P6zYOuc5TD7YoG9CMyJiN5sjGRa/YMdRBkhkM6fEtaWlDMbGT&#10;yO3mRp6jWGYE0TGQn3/1pz8Jaaprw+yiTPBMac3doxbjuUCNevKI8aXEf/KTzzsvFkIfP9AKhf6f&#10;DWvj5KcN4PP3Chy6yVh58wydm3/43W9xlZzUZVBfvxLDgAJU4vjnuHKsQVyVtZu/DAcIobtFQu09&#10;34xcmT6NZRBIPYHfqlxuG9I1HkVFiygRh4/Fg5PWj5pW2n0X4kM+/fiTjxg057ANhlhrE4shpZud&#10;F0KtxeBUQRKVGZmt/OqY3iWLVsIaxMYsaH/F+WdCrdyIfg7Wp/rSLlN7ESn3HePmrbyLSYl1NIPb&#10;xC1WbPpll6nFPEHNhbhOdcZmifY//4J7JneU4VrRIEtbJQyDM0H/6xd//b/5b+00z60PYdt/HcKB&#10;0iMx7XgICYsNP/P6Z7XiBb1BfeeHJwuTpa+0C9hWWcKc6RmafOUSCCkOzmUNs3n8eCmiAInDjMw3&#10;5WLOL68c5U0X7oI8k1FueNnbshYjEY6UOdP2Zytf+jPfqx5/s2klJX2cV8b0PZyZ/Ze/snzmebTD&#10;8W1rrbfdGoCk5OMZreyRKFKOzgNYOVAo6UmoD/C2gCpQ/YHEKSLkU9+be0TZrMESygyobSQ6DzZb&#10;pelEP3O7+Qp2o+M/s5osdIoLgyCDQ1i943s5N4rraoMwStvMzRmN3X9vrNHBMIyTdT2CPG3mXLme&#10;vITfpmMB0nomLAe67dfXCa4Gq0VY8aYKZHfiFg9NpRRwONIXvtD1hbuHz51X4a6KrAaZO0igmL/+&#10;q3/EPQi51JJCAPyg3k/DbN504XDZRqOs+lK6a3JXuL+Df+zGou7w4NfSX/eOmsU8ZFhdEnDujV12&#10;5xU+rqwo904F5wYz8Udx3cgzS1Ds7dPddlem8gTMXBlmWllnZeWbJkdOkhjY1o9obRVreX0H1VsE&#10;l98ZD7CxXUo0vznYYN6DS6khNq0HPfXpq8zWley1M69qseKZKDcd9hVx9Uh+G32rZvCxHpoftq1u&#10;lf3QPPs7v2fAWt17wurC1RbSFF07ql2zYKxZe7OYTQ3ryeBKZbrmWeGOCpmZ1ZVS3K80ziPweFgW&#10;WzjwC/K3BurVb69a4Aj9MbscmsGElUS3H1fUOaohUhwJmfSFSlLdvqUla7O2Okv37HHKsq6N2T4U&#10;H/0CpZQjnnFw6ElO57rFEx2kd5iThjcN5fo6j1fwmvRQmagWZ3jiWSnxkv8MqbytweZZ8AuismMJ&#10;GIXlrPK3uths1sCBNz1nTEf6gRdqhpvm5Z+XaCo3pW5SZwIGzJJ2EB/TMZuQuNZxGnjGcFnjv7r8&#10;6ys8O8VdvJ/Ht67fRtz44d59sX3w0G7dEy3bSfiuBlaHgpneycb2bE/j48ZQXIZobHNj+xzuVtRB&#10;pqVenPDOzEXJ+uci6s7ymDlAXGTaK3UWvl2V1G4pg2xk4G0liEbFLM8xrNe63SysonKDx9zWLoZy&#10;4NvO6Vs2PUNU95jXr9Wbeo6OrDd9mb225RtG+FK89OSubrnTRhO3cDtMrHbd/P9g5IOCaqiy2NiH&#10;dkAmso/fe9M6sRrtM1blVPtUjbbkgIVgkfDEMvjMu7FVLD5dFpctOkr1+Bl4orvR1ubKZTmfE3yF&#10;jPIn0HIuX+YpZr5Wi9iITfr8wCsTRA4viHk/8lKxQfXluWxM6UmiOgtW+ZbggVe6VdvEjm+O1sPB&#10;0e4h/dP7uF9GYJyWsOc3jtfaYR2Fhg6Fa9fCVt4kjSsKf3PyrlpgTkBE7qMcuMFBfIjLPswyd9Pb&#10;zxrpAFhmZNsknfIlmlpm57weDcwKSXl8Gj3xXZFdOa+uXZis00DOEF0KZSeJgp4wOBimTuduaQWi&#10;DAV1DcHSwwfp0cY8D2kyC8OD64PsHSfRtAa+tTc9YEfsdsEJWGT5JeENz4jLRH1ZxCbp8Natd//h&#10;l/f+6psfbY6ffPTetVy7+NLBEx4HU7/dUL8peZlaK0ycHtrEF/nJT76QwSaGAQepeGACWe7Pna+r&#10;2N3BNdE8zYmV/M/49J1/xd/5xYsfv6urSjqWovTUGlYSQ5jLscvneVaLdRVf4ocHFD83npfq0exi&#10;+TlhE8oz2vUN/uC5Y2rmXNa+zGrHsDghsTPx5BYMGnSmGoNsAGTwHTNeRZbgZOIWzVoBRlNvz4YO&#10;o+ulH52/uL5GZQCWrC5WsE52dh+rkTB8CfxCJ/fQ8h58IP4MOCuXvnZwiRDqXb7Dcn2MrQGJAG9z&#10;ANnyp5NHvCl/8y3u/nD3+s2rri38qvVtVjkVzkA1IY0+mxRWf5SKQT8thGYZmFAZmGDQ6RzqGfPd&#10;3UfqyyZTmTEH603zoh64Ce1eRfRNhL2ExqpttuZjIww4C6Q4Fm+wWSFEzkMOYm0fwzRFZTnZr5lB&#10;yVUjL6RxFuQDXIzL43RxkR3BFazYO8YEVM2C4aQIZ0WwNoRqwCpOENHVm928/v57JHx86MW/+Itf&#10;RcQo/RLX9pAwj6TKQS0BHkFXQWM5YOGpy1c04IdW8/QxJux6yHWOWxLnV0fq08pZyWXdn42+Q8ws&#10;yM6Jw0Hqh75xhI4i4+n2457fBn7V3nrjMar/yqQdjD4XW9vtjLmdAOn2aUkWO5HCCnOtulUkKZm8&#10;YEZLLjeZEJF5N5XGOTLVRJLy4Z/VQdWkdMTfSFgoWnvtJeOmWMm4siiyh5tw+MA2sbebfX2Q/+k/&#10;/Ss+qobstVMjxvfA1mjdqr5y/56RUQqaZBeGjHTRWCfGKi0Td+5zL/1n/33/mtOyN81yMiJST3TT&#10;nzOsym3pSvHVqu7TPc/Pzcsoj1Yzpp6P8xPJrIqvTsdfxwqxO6lLP2T0aoNBQ53qaG9xggpLGNYI&#10;qE5Sx+6kwliiXWoCbaqXJbvcsMFPHFezkmBRJoBpynb156VFaVfkjFWlR64ESyxF+XqMr7O1FT+R&#10;++c67eBWlvuKTPy4PkQJw7Wg1uMgxVgPKMQ8aC8fBWnSDnT+uQeHheoUkD/Bvj3dc3I0eFPu4bH6&#10;YalOhykOpxGQvBGfG0M2h9fqT22s3iWyMbVxZT+X30LFlpUyBWLWaea2rgvVjurYeoP4MhyrLM89&#10;jkjwsESbA7MSkZGsvHR8mBxZy2L17m+qtId/xEoy6z3Y+s5MWaECZQb2hEPluJccWJF2zNJIUIEH&#10;wcojO7YO/aBizfpCFMnW2SO8vm92oPi3/EkZbYtq8EfCUx+8/6FlZ49Mweb7P/7+t9/pbPXjj3Gc&#10;Obtc88XNlbIs4VqoWXKz4/ZNAmoYXBmnwV0Fz8uuHHjGam5Gh3cdgsfimQakjI0nXUl6+EcZkqKj&#10;VUauKHZY8rH14ZEL3YodbbI57mciToMzVoz/QSQqVdxEU2ICTFf4jdpBlWQcCFznIIuyK0aesctf&#10;ufI2CKQYeFVwbuNQn4cnpsvHTz8/2dV63LlM4MxDNn0Tfsy9w0YrQe/5GN+0SsZUWS1QPEbn5UF+&#10;QtTmoIRBDKewnMYngTI6fK4Syioqp3x9warjLkdS8Lc4Yiq1CAbX1WaIrXhxbnbC99XqrGaXl3zR&#10;HloHJOky4YGsYNVBfkhkBasVHMFZkvLUxsQw2Fg2nBf/uR0Qb2fnL4UT73qkKCiqiVe65v75hLQo&#10;WpTPXfllJynhbP6hTFUJbh5J/lNDdLjpuRHT9WoDFwMmdqJhfRJnU7k11MdT3PEBlMLxSytLEpp7&#10;nCZmZQPmdNLxVYkrXrrnZbDYcKzHjuFKXVlMcKxQ5Ie7P3pYt6SV8tdff2fpGSJ3qy0DgVQfRcL1&#10;D7/7+u53D54+Eu6+JZkBYHnx9C3r6PtvdGIC6PrnBTK1iMjaHxFR0yiJhJ4h1c/BP1F1bly78+rF&#10;pSwWvd/Xl7VpUrLJ2UjM5i08yTrGGAA+sdncfmTrUw+3/Y2n4XJLE/51Kje2Y+rVW5UDwbxYnKun&#10;r0DaPycT4mS1F+q4de8HOlGK+DP78h+Mnr9ZNlQjWrjI8f6M+iy3qS4OpOncnBr8RYwyfidSQVUi&#10;TnpHAKSW4fVPgZAX89B4hOs9JkHBrfeJ4emn6M4/zZXDCf2ympAKGlWbqF2s/iRF+nr1YL0TV5Sp&#10;4HIKbLptn55idfgsA/sIhKdyUkmzPzsyXrjhDz96z2HnWXpjahemXrbNrViHAGMv659OOudU7KQY&#10;K8xUiD9VhvVQZWyg8sFby67nWA6byIYXDk7fzPJjQzI9B+yYYZnKSNbVmBvwdbh6wMr11pWdmIJI&#10;PH9uOT3Ibq5Mx1mJgjlCocD+1L4mK0jR2DLPnq8KoF4/LKVYxuHITMo9wAzNyxGlN6dOrkpn32a4&#10;Hr14pbZbD0GFkaWCevZLlbSlPI5LQ/KSplvdMrKFjGQlAQnpCWjzdjPIie/lJrYlL+ghVg+6aVWX&#10;vatuTeUGX/wG7elYN9SiXC3/8rXPamRVWq/2wOGDhqppKTcpyyo7cu3GFRj0zXdugUO+uqvphprD&#10;C8SQLmuc8pr2Lu7xShjXazs6qHYxnW5Z0QrLaiE6mtZTglTfJ/Df2W8LxFYKmCcRFrl8IULNneL9&#10;/vSTd/5V/5J/znt3rt15l+i8stv33JKiqURjPySjV6mtYj+VS2s+pLwWi2HYLGF9xKjrnMiEoQXM&#10;QcQpeIRdRipWSXgNQKDllzRjrJAS4J15JbKKiutHUj9T6d3jEZacXjOm6VMfNfbqG6P4rmHRmhdV&#10;D6/8Fh2+LXlVaWuFMXVbeM1MRAnnPoEct7slPeDcVwPp1BlevqiDjR0a5rhjMGSd+d6ZKTRmARhR&#10;gQyuInfI6+kL8oVYUbxXcKI18/ylCoc/Sc36k9n0udyOcoXkSlRHqR4UZlOyJv9OePjxd9+Qm0sn&#10;upY1j2hazCGiLBxHPoC45OHygb7ZOT5l505VJ8v4d5NoOCmvA1cV2mTEX1j9y9511g8Pre1RCdJm&#10;waZ4apwd61ZL+OCAtoOQevZKsOZpWLUjpLQDhyUlB3V+W7LDwzvbxjI9Cck23YDRKY/kOM1LGbl6&#10;OFrr4eDsyWxI4YoSiHlT+MaOoUrqWfK3lek1fW9bvcwOx8bRUzebibG5YRlv46Cm3SoyGPISKj6K&#10;292Tp7VOWnCRcIpprVSmmeVZuUGxdJKXD3+cwhdOTb4xtBMTLDt5A7vnKSdCQGdrklBXLeMol5+u&#10;F9lDDjC+kprSJDQKLEMIm6rhYhmxzlc9+npGOVuQXIxasaTyGMm/m+pSE9dIcuBMhFgR1aUj/sdH&#10;/++/+w+++vIbxoO7ak+gYKj/zztZQuY4n3bqURkV0a0UPFK/Gyaoy7YLHHzQxX/6v/yvBQxPnfYw&#10;Rubavml/u1xI7zS1hir+32BLD3MS5YM/6xh95D7db1jCrbR9c4iHPrYIypDEsdktZs7yLNMubH2W&#10;LvzxPuNwYCSrpBV7SuQn8JJRHK8sB30r24ocEFXx90Fn55kHS7ufMXTp4os9AqJGx68qMSiiXETN&#10;FnyxyyeLt2PGwdOjTayjfMXA/sqavdfNu3qsp4rjX/h0lwpeWm6qNTQB9X3lRp4BtP4ELDaI2w6c&#10;EFtfvQqU/Ou//jWvaxQFbq4PumE8OCIAA97GNpcV3J3XUgatq9bs77lgHVVfeN4aVx9GZmHAxD5l&#10;PwaVVVlrPL1GlgAWKPCzuqsFXsN4w/Cb3/72QPKHF36yNCzp8fu3mUOj14ZWz1ca8OXblzIsR7h0&#10;QhlSn+jmBfHyqmFjZcmR367CQUEgWq+ocIj7/gIXS+n36jeqsKo27njeAVam6elTeIBnhLCCwSLm&#10;Hr1JYFslvGmRsexeXNp1CahKp0aVXAY2rMXNzKCcjA0alR9W8MPBXOl/75wG3ThaF42kBljTWh3X&#10;pa0x7dpjJX0dhDXe/62bdhfgArrgUhhfYc/4qrOgS/pl+GSxq1tPKrc2CB7MIJzNcuKZkQcC9n1W&#10;ia99tb1WjpO5KfMecW7V6gmn7mh5E+1sVdDVCT8uunvrrXpXpzp923K1AlgLV+O0HksKLFm9Wb5e&#10;gPFDFSBv0z3kbS39WV6OeqwXj2FVy/b49wkpUq9fJnOUOAeS/eL1UjomACwkVgi23Bc3pIBzZU7e&#10;f1JSxVZXVTpl8MqBHJrfRsComixbKV5WxHp1dNWbsQk8JXdCKzOUepHnRpX2MQWqxnAD9hbeQ1rU&#10;q89xhQQoX7z49LNPg9mWrfIc9jvs809/AjJdV0fE4ZAGWKaL6//83r3vf/L5ZwbMkWmBlI+lEacX&#10;zchtk+jI3fREPtRCsnSy3UOesOq/+RoMjXr3mTcCxuxZcWaZE3lgBzv29sQHcItlH9zxhK/etzZc&#10;/mgHsVQpGl+7Rrr6IGr+aXCwxA1CPNtjnkYNnRw58ZWWhJ0+wcrvTGXA1IgfOZfLUjJTyxsnWmXA&#10;o3Qu6KmsKyNMnvVuxKSrV93OBx+SZctUzZbekC+ynIzJX/zqV/62in7/h9+vXpmiwM1f/uIXLs4l&#10;xVkqBXGzVirpsT4kNd7BWSbqfmIXJTEuvAaHux8INONgKCTN1OrIRX/y8cdym0P26YMx+U39T3/2&#10;Mxfx6aHC+3KTfqKLuTKt422cyofp/75hC7sGZkv6sE3TqZyOSC2KGMUgtvN6A7TZhxes0nphW35b&#10;hdEWA4cmq3VAEB/U7FMxmhCfSfBouUQlmpIWzdAisr54yXpEVV0LL9cqFJjfs7qDNDNG0ApABav/&#10;/Bc/9+nm0dZjwC0nQL5BNko48VKVapY6E2cSrQRXOwiXaijf2JWmr6qYsQ86oXa2Mn1KOxbidFIU&#10;tC9F7PFtc683tqyiSbFZWIlO2mFYrr1ztkBL1Gq0qvZOr+VmSsSR72mEvHtwG37g4Pxo+naBsVqJ&#10;1DPu/BgJWrQIxZ9yaVlEY1q9a4sqEdGZxsx+rNdZLW8HopusOqPfKq3knqXnkJEtLRErPcTvv/0G&#10;f0rcgYmmoQVxpqs33rl8/dbf+ye//z/9f377V19nxz5Sv6kH89tvaXGl7T24Yk10kyNzPEPQQ6+r&#10;di/IBnvYVqow7M08mZ4n2+ZMgcpTBHZOffvdt+LUUNgc6kv/gl99/B/6t/0bLz1DUcPUUER6DTC3&#10;rgOXP/r4YwcdvIM1txoqha6b+02kymlXQspTWDl5wtLvrY1cL7YoaHPNgnx0CdKRU5ojSciYzx1T&#10;52XsEiOWiDmJ4bbSrVPT5Snf+DpDmk1nmtT1CUSHER78UMX/Uj2m2dWO6xWuN8aPA4IlH9RVLeXE&#10;qeI2f/jBh5iufqJIz+rC0Mv2qsC5cyfiNEe8rMFzQA+rI1W6/FDGx36xzatievrst7/7nVs6FAM3&#10;2dEeiJ5AleyKEae0K0vDRlmqkKC5YxxwOXzVYuwzuuyHNXsKpW14JHBOma7KTlojxtLNMyBzilrp&#10;ln1CV2kDBOm1nPgtT4MRO+gRB0JUroIYg0hE4yqyXlcWXsddObreruhUc9B6znItLdrolDbUajs3&#10;1DJF6Z5DXHy08XyUcwLFvoTCWnsXKrXPaGff+OD99PptK/aWz//FT7+Iftm4VaPLWEVAEL2pNFug&#10;4uBLuyUJgWrlR9+pbscTJaGZr5uUEeaVXBbM0aQJJ+raRwEIe6i06kWul0CTJbWijqqeRXWDGtDr&#10;izZmfNS8o+fMjuVte9a9gYj/Oi76aOG628bLYLIOMOOECo3VXeoivUQ03YfG0tozv0tvKuKv7YwF&#10;cKhMIfKxiF3ZiVmjHo/gg8TYxgTBbA5GFD5+D30/e40ltGZccFVdTyRFLXkn1a9//dvcEmotKlYU&#10;7oYuZdlO047KkyPQVh9lLZFE88MxsJBgE5XmPKo1Cjv4f/5P/0vWRIAKtDtSY0wSX6K4VTVkp0Lx&#10;I3PzJHKbRoLsy0KKxnBLU6fSYXtxh+6hi6w0Ni7NYZwbsASyRiddaU2cBfYRFBfNZthVOOuGdm5r&#10;deo+6xTPWX97R3rHRnCDEljL6TRz+01tnjbKR6jxbQwi66nT3S2tKefCjIhwA8svMv2HbLAavh7K&#10;90ogTvjkZqZxFG3LVB2ghZnumyRZ+zpUhLxUQPhYUlmKXpzizDlZR0sr8KvoP2mNiB07Efn5NV/n&#10;5LO2a+D4YyjzCBs+35SznpbyUcmYB49E3mFsuoyKj46BFEuk6PGQrCrmfiCrcFS8yv/M0CwBgmP9&#10;DKFcz5k02twenyOWxUSNTr7C29+4nuNG89Xcs7hd4zno0zQrq0yd8HzWxOBz2Y4TZv988823kSV0&#10;sFpdVjgVH4IbVAV29dPn2Hb/FsYJzIyhV1bZGeieOTvFTnkqO5jH5PnxKJUdMlWtAMcXeoPNZLMC&#10;OSd7kjXfTJ2BL/o6nJxKBYh+TpI7mkGZ2VpE4b0sc93XGHaxm9zAiRlGXu+gC3/2Qc86nFzaZYOF&#10;0wzI2z4onStU7dDsBaPOwyg4KKKeIJvtE0Dy8HG1K7eT+NwBk7vgCZz0dr/7dzS+iQ1GsPEajyZq&#10;wYmyAr13dUerg1pp+6iD3JpU/+dW9vjZpiVvvCDGtoz25bfZ1iX/4oz30VMfWuIrKeHu//FjY1Ul&#10;VThZVTnVQT5XrELI6127VPHDIW36+xDHQ2ieCRV+CNpdIqsIea2EWGoDciKr7779dvyO5IVOYHNe&#10;fyJwhixVk1pBB3yfqGZg4cVPPq1ryo4ENgepV64hDRxvb8++fGEZ7yN6UrN2wiHbh6/iSWRKjzqz&#10;OeLU3b9315r0OJWJo3EmtJeu4JloY3IydePmPRC0iPFS453O+8yed6cZMry8BXigxHC72Ecn6ZcR&#10;L+C5G0ghrLJ3zKko6yCsy9RdOJIqJ7OU69Niqr58Q/SmfvoYGceAx3QnbrJNlJBdE5yb+ucvo9p7&#10;Z+L26fftKfZ5NM6ACFdwRO14fq5nkUoAdwH1aKMsDHa1BYThQ+PmxXUxTUdzxqZNkWXJXh/LjNV7&#10;IQeeibsQifzyW4IcEgs6OgrLq6+ZI1sV4DJx542WqKfgx6ysO6HtMrFxXMObzuY90ZrfAEwK4LvO&#10;rN94y4fDg89kSRj5Q5xi8ofs3Leva5hw5w4zuIgor4I7aKUdcX+P7NHaNTGliudPo3of7UqGwjY8&#10;xVp+5VZVieqLYO62VAhk/2Ab1mxaO6Ar1znNJ83l726ue4sCGmFSZuDe3SPvWQnNmACzoNDA1r/x&#10;d3L97re/0/TJa1g5Q1rN/RoPbHhfoKt5KDiRk64oRQssCKUYaXS7Y04//uQTw7W61/hpwWodoG+r&#10;crENQ6RqIc3kNlBGMlshDfrc8tBuKKrCanVOU9QkVicVE7p4UkyLBOptHRwzEQX31AH0/AXAN7VC&#10;md6EkDNE06uN2mTkw2VmRGJ5Ddx0lp3yjz1dhiD5WX5tdXIvcC+IOLAmqs/80El+9wed7OU+3vn/&#10;/JM//u/+X7/+B7//weD+8rOPb8QTea1g/e5dffse6B9Yirxq2xeYzWowSuC6p6yapIdBoAIlMrkX&#10;VBfTuHUUmEdsbWrTQe8oiymUXvnLT278y/9ZP/3hq7/2sg8/+uhXv/plwTMl4mfPP/r4E3bb4RPj&#10;y54qZV9AiM8/9Ysy6gxLy1Wef/o91oR9HeZUhUZrxCLElDDgFqAdhKzLxCJ/fvvNd2aIbzpXCinD&#10;OFuEYa/eOytdVc865r2Az8OTj7FiQs24j3Ab44RE+UvmOzXROZRswbwULu0KBAoALCFepQMKu5pS&#10;AjdfS2exDgtDs9izfP7FT04lTywg7RfuSUPbXy/+9l/+bbOKVl1V8Jq3W/BffvlVlF0QLXYrNYKa&#10;R8UtPGlGyxKzdN5ZBL8qE+C2Izqairx2GbPb7+ycTGvHaPExzJ04E87lLV7WsTTS4zlgUVi54JbT&#10;Dsepv1x8pRKmlBDRSBQMVGqH9Uh9ZsFOqa1net/JlCkztq41/s5ZfhZ2gPgaC4YI0LUAL3aJGWHG&#10;oXjuU3ou3pHKQPMiEIr4KgSt8Q73HQ+VhMNf/uXfqu/3+NVgtQL7ixd+/eu/zhTWMBoiwPpFljF3&#10;ooklTlNfqI3rYGW3xOTglqbD9PSZcE4MwwQ5dISgx8oBwUExnqIAO2jJwL54f7WU7IYsyBUiq+nl&#10;CvYtM/erTz0RMycI4asMbsBKWzKoWcDJ4Vrm5okpQDDzycrR2OCBtklvCAWX5ImNBmrJYfbqKoEr&#10;g5l/qig04VCumele/4jSODmK1TvJyD36+k9fk3t2cAih7UGH0QF0rDQekelLckxnjmd1kclHBIxe&#10;eCVgG0X8otgHr/5wXuarQmGu8+E/VnjWFnB6tOMu/i//S/+Rki1l6HpOL7RaDsG0JIA0/qH9hCb3&#10;ddjkJ+PhTavIqXkQ68YqeSX7u0O9zAplT+bPK1XRVWi+2XAp168PQ+drtVxJYwrLksevmO+EX0ti&#10;pE7oDiq24fUeT3e9XHZ4h0euZ1D71T16hKOxlud64yZIAG7q04fMhbAdJ2noc7fKU2kbDMZIXifJ&#10;piQKUix53enO/zsiDMYUUnJCtVhDsVAmGTwfYonQgGQhbETwAOP+s4YIgE0xsvs3ng3eSUzmZ4T/&#10;HaLIIR8t2XrqA/lVer8IaTxXeKEjp8qbMXQNSy7RnxNcs9GB66TV3Ln7WXIiONx4V8a0gEcYcJ7U&#10;p5sfH3ESR361Ry7XkaPw5Cm5sOpB91E29g/f3wvwiEhar26f7mLzwsN4nKOdYShNVxTO3ipfd6SF&#10;05aJK8XDePTjQ5bF2ysudxau2CYe8wnr43fdGHPMuF12hHD+6legGgdwOHchdL9ufai0uJit9oV5&#10;KLxJuBxakTVsQXuuI5sW2XOukk+Mj8FSq6GcajO7yHh5S8Q2wJ6OTJPlmhriSB2rI4zLPlmVkt1K&#10;rPXjXhzid4wIeH61WHUT6lnKhhXuRmMYwlnUtK44ZsvAly4NGa0WxeMYA2BeBOI1bPE10nPJtBwX&#10;zSVWSruDobuyeOzFQRQlEiu62GnxxskLVApYPuyX4tgV+fxNscSazT2lss74Jm+8Ho7b7PGY69ho&#10;6dIIevUawOxD2SOjfc7L09rFhocfyrJVEfRGr4JObhbjJPf/hhDohjPYZ9kqDwgfyqsrx/fiVSU1&#10;AyMM1ziA1LeUg9f4RQDvn2GH0aSPTlGkEZIyc4Jj79R7fsObYduHBtQNuq5wdLoaQVEV6hSBnKzU&#10;x59+MqeK21X+/1tRWa0578hkHuaVlTxxuze0fssmatCPDxx4PkvzQTaKceBQWlzbuUVubdrxJ086&#10;rkxL5QSTllUGoFRgElL5l6NP1KLqMthZ5qrxPzGwpzS+YzC+qV5djHTUQfrmsB1qG7f0lGQn7dAx&#10;AwurTvNWQx1mEdKf/fSryZkgYsHz3ohivUmUVQNUs525HYxbMjjHqjBj9j5P0VMw69VxVQfa0V57&#10;pcHtpapscDqhAzEBRA420d/Hn3yIiuOBKKFxy8FtLnnIFzGIyrNFlFq4Eu8Qxmq7HLHALMmwIWvO&#10;ZFnKx6a1odbQJggnibm4DefccdHHGAsz78NkBVqpIYmra7I8pLyekglD62uRb1Ez4ittz9Zf5DAY&#10;atvXxClUqDnsWg3Oz46OYv1YhTwqCQVKzjw2g7GySNv/IdN/+ep1RCWOlg1XcklLqCXo3A+Hyeda&#10;6dEn1qgq51m2JIyzMTdHyTaI60q73a2ZphJ5R/KbltOIRiLJD3LQUzh4JDSFWHvYNKbWPyRG5VaX&#10;Q/ugy0EVC1/bOIsjN3Qh5kbI93JTufAJhYGKkgZ3JHJ6attQv+zwsiEgydyNCdZlTUc1+zkJcP20&#10;N8/hyGIYe14T4tuVt/Cc2pEHzog6uEYVQ3ZW/jtAsFPMB+0cP8VjHZwIsVfWyPXpgxfPHl5+yzZ/&#10;/AqHtX0Gh3r45Dm96Zt/9ft7/9d/+NU//MMDKrN/8ZNPruMovnpJ0+6rL//w4OmPxJa1nLUw7Hw9&#10;N1NNew2qXm+K6Sw7Sn72s1/0FKNyIEpM6kZuKSihtgESGjuYZSP/mZ/d+lf/c3/x+tF3p9Ka/RGI&#10;Tpgmt5J2n5POHFQ5ucr4Q5EaiNQ+Gg0pM+VsYmScgxMUrejohHlldI8eTIv51Lfgk19AajXXfm5C&#10;qcj4xVFjOq5LnNEdLlVZPHpYj1dykVmv1ipkndS8fNdxxLkiLnWwkmMNJrxy1Paq0IvCEChQ6Jui&#10;gJR7Nj/xCecT6RIRC4EfejN5FA9TQBEAJUx394d/9t/5ZyeXisEO6rpG/j4lSWp1zPskprG84AJ+&#10;njSCxbNWm1V8kQM4LR9MuRfWWs0sVMbz1DoTF2CVqjOwTipSqrapVJK4K9V80fmiUBbDMrM1Spss&#10;NV2Y/bxu3W/fuJIGuE3Fnj97IVQnZC8X5uaZywlqw3yV3EhTXDGzKoHJtChkPr7QnJw47ZXq2c5v&#10;B51LLATu5wLdYmK4whIGEUYf4eIi35YJAuJUlHTxwj/jn/GXbEC9Lp6S4S2O8fiiwfrJGGc7qBxp&#10;1NmlF+glwFbIBas97iiJsvQYlKx9OX+gPPxKrENVmO3kvNbLi69XaDdUt3hmNd5vJppde/SMwjNZ&#10;fuQnOmRq7CF+H30sIruFMImjZYI4D56O20ncJIb5cwxzrVRe0NUrmhrAHENppjWr2KKtNp1BcwR0&#10;fr16aZXVmslGtnSuxvk8bM/OI7pq5PXoAMuC1yUk+BT5OffwCR+bLkKKUAeNzRpr8UdY0mn4xpsW&#10;KZXs8YjKQAwM+fuP1GW//6738fGzZipdnYxTnRER3b+vskHp0bWL/73/6L8l3+6oeQhqx0oXJ1nE&#10;nABv4zxP1iattVUyHac2/3WhSweb5zaxGTgkom++OaW6K2jJvQrsv3rNshhFISuZhMFBF+pleYGf&#10;GtI/f2LnVp73gUAPht2W14UnulQHqTuE2IXtjL0236LyTed3GYZ1X7bcs/hrKpLtWLP52AWr2WAs&#10;rPJM9hDBdY7uf6WAX72C6foIZ8kyxag1YwDfKrxx3o+rYHlxUpGLbsdfnNSDS5WEhRwreh66P6mK&#10;R+sQFEX91D+ES5XGibl8vgRT7Gzij2Sj9uCFNNivztTpU1rHnQHMq+KnA5uNG1PNWW5HIznUvxYb&#10;hzG5RZLEXBKWSorfcBXWVjwl4ZL+TBLqS7d95zb+1T5ObXG92CJXzrrhk8g/CtFLZ7910VluPaxO&#10;t553tj2/wZF1/O8jlrKkdOSNpT1SFUPWcqm6e966KYMPNpIrdLaxd1k68758y4ltlHLy3rLsRwln&#10;xevF2HftpesKvj+kmLSsyAGwYSFcTw/bs0/WeT7cktfDnw+1nVn1Ee7noO+M/vDI1pjr5DFcq5HO&#10;kpNw+OiLfjtHS3ZRCOcBxd7vgUt9HMqWSGmsXEF1X1IQC7+b5/mUfVbgWcFn1TUDwiEC0LsFYFOj&#10;PwjCvLFrdeNO2aOI0QsWKdQx8ByURc812QwnNmK1bZ222MHzjkH8s4tcr6tzNB4djuOtrl5OuWTV&#10;vYdlunW7PigVnibOe7ITh97gaiMZVulYRq54BLSWVkQ7aMCbPXP0DIRb3eAC3fkxYR8dPNN0jrMq&#10;7y/nJv2r6vjhwwzLG50xngRCZgZ65YbtbmMSQX40qoMxu/hhXHjT1PxLFZ7Y1esO38PySKzxzjsC&#10;D+v2mIsylhTDy7S8W70ZPIyPe5+4RcG8QOUUQlgzniX8ZSwmry8dPaacSxkKAJQnZSJq9dO6DugZ&#10;seS4L26jhMUhcC7RkayQv/3zqy+/8qrF4bkOJ596gt7BKyOMrfGwBcxFMeYr7Eop++BNYowSNc+L&#10;/1k5+a1zZhzerNv3lhEIJ3dx2tcuUbmJzhEvRzxtt44oD/v44bh8LUJl7m6yMfe8ay68Gc4HPRvE&#10;jQMXx6RqcGpA/LqeG1Xtz8Nytbr3pKXhUrxAWEbwVI2D1hUuGd+6yA4bL1sSb8IBLYj1A4PvUlaX&#10;4IFt8tmVW+1rMgZxxAdiVPS8u+pWK8Ctf+BR9z6jLiouwMqxvqKRaN2ZffYbJfdltk8Ky5U1b5Wf&#10;8Hvv4LXY1xZDsuMxBu8xv2f0SqfFQtOt/N7B2t1kMXCOJZ+sbuMLGELlu7eJ5cy8BDr5Mwgglc6g&#10;HK3iG2oe155Lzr/saOslavjEskXR9qCfAqE9yJJywyZ21DbXo9xYvck5LHo5ZLlTDTg9+kBsm88R&#10;dnh3thhFo85ZcWfiy9V2xh5MwKpQ2QI75qvc0Wr6s7Hr27OVMERz7vibc/k1jSm6Ea3D5xW5TXal&#10;1paJsC8wm8zaoSmv5GYOUin0YvsyN8/qFp8UZgUsbKD+G08fP3SGsEkKfphh2+5HkrZP33r68vLv&#10;vn30//yrb/7RH37kmvztn3xys+yylPv1P/zhd6T4rl6/qIcPs8SN++buwxcXrtMrVQAIsM8TfPFa&#10;+56f/+JXt5TGfEAT/OX/4f/4v3+oLt9nt4KKtEB9eMGGj5n6O1+8+2/8l/+zr12I4nLSkjYN0+HO&#10;v/+uTgzmV8OirPTbV+WTMmjrpVguqLw6hKL5l9BzKvkpY3scp1LNI7+wReD8MQ5SvjJx7Iyfr9SB&#10;XOSNjz7+iKE2no4boyMQfRNaLKpJUnz16Kz3gd4KV6+VS7QurfDDVJ8rVRb6FI6PcK4InoTMSyyg&#10;AqFy1x1DeWxhgusWyqLKpaaSkufmq5YJAhshDYrYvfuff/aZXeBhfbp1F/PFjquoT4ieRbKdUYun&#10;EpQwhvFJqf8KLtn9al0KaS6fkGYyEK9EPLYv+ex6Y7SzOy7Zq7iOxW9PIsBHwcjIRx9YLfFuLJtw&#10;IOnYjHduESsOoHLZsjUv7yjgmHyzR4tHkQ0qDLCBtNGjq4lX4jS36w/qbZXO4hXSzNyJeb71TY0e&#10;7bBr190uF4GDYmrybMk3X6Xi6HAhzf/4l7/8GRySz+33Sqlb3pUDlMoISjgtm/NPcg94tYBR97as&#10;BSsdIsn3ESkr0in2jg/PXkkB3RmttbSJcdCsRVTgPiXibLR13OEI4TmDiUUxj+ldFuZa0M+efPX1&#10;Hz/59MOf/uxz4mkU/B03DjWzX6faZ052o1RJrXy2bQKz8pjMqmAk1szYBJ6Cc1Kn76V81wcCw+1t&#10;XPQUGvDzb950+p1ew0HDeYDFKWXdO16ZwWTZmcp0L/VYXvgvTLXXLDTMxjjeN5HTjDlH8ZqhO7ih&#10;lx24SvUdgtwwqepnzhh6kHvf35PbdHafkCJ09X/4H/t3uZVBxdnwM682xzldGKGdEQ4J+0EkBLPs&#10;pOnQLaaPCFTM8+Txhx9+WO/SulM/tAGMPi5pLuWmsBxTEl4nEMpPzRd0/Ytv/XD/XjD53IsRmjsK&#10;fOJpzlCQ86Z2Atj2Y60G1kAa/jEQND/VG+PtLDA7Lo6/i+ZzfI1a7cBqLp1wbW1MDn+JZaiGx/nx&#10;5ImfHODE5wLI7UavquzhGetAZr4C/5pYrf4zDYcwgnQqtbCwQ07a5yQc2Bdxvwk2ILh9QASLwHg6&#10;SJDqoxxNjZFYnsk1XE4gf5u4RWtBttmHo65WoqMWKWIQSV+mrcjYvK5DogQXwxdRQbHBGIMjouuk&#10;BklPLWpecutSMGc7VRCMbjGQyY41s5VIC7nm++6IvBJWgQaGy/jOnWKeIhapZlXGU7RbMBk8WW/d&#10;iJtsHIixrO3IY27G5zovLaLIrItEnf0UD6G/FszPf/YzJ/4KCZLIcCDJKsYp/+7bhBQct/RM1nCm&#10;82pA1rB5Ufijv/6rvzIReiNsuuOHnIJ7I59sCHZTAtYdvO5/t5dvUTrxouI2yeOEUBgC6cdf//o3&#10;lr8WHB7n7r17RoOVPybY3rC0XI/dNGJMRrz5VyTVNU3Ua7LdO1ysQ+skMG3Lv/zLv/zqyy8jOr56&#10;ZZaPJ2qouUqrcUqjM639BZ9Fs28K0gLMhgveBN8CmI3DiS7i1msy//x5hN26noeZWmQGPNrMYyxw&#10;GcRQUltpgdvpCvpyKYJKa3PjQgfcSCDfbtUxULjiMf3EDbImWfaxwg7t23DWcXkBv6dQDSGxywo7&#10;Qd2n2xM+2gti/rbhOo6FBRaVnZRCWdBVInaa5rmuV1Lnd577C14vE29MjpNaUPQ4Dl4gbhngzNWu&#10;8yZo8f8ulT1126mv0LOqYtXt+blPz43YdhiukVBeHLbygTLd9cnJs6j2/MW5Z5Cxs/rjDz8cCbPj&#10;/jBt7LqT1kg7cxLGHvNs55Iz944InmpLTO6kgfrn/MfS5XfemWZuWrfF+VMvkNhx5h3/zyI/3mY5&#10;qHgjod4G6mgZjVi/ZNdI8MazvVPPt0K39sBMgZs5dqYlXWgQJ7ZK6GCPjh7msUTuvsqJ5VC3+Bf4&#10;ZbU9yOLD5YxhaVDnLUhPYef6iOZlWr1eTE/TpuKCKzb44osv0MkQVg0pXwemi2Lx4fsSXAUeZsCW&#10;Z7NSfniizvs64+b6jthaiFy77MUffKh5EYtax8Y1fVIqRpjugbq+mA/6P99CX0Ebu+cRrbnVkuX8&#10;uT0/twtYb5vil79U6hP1rh5fZYJabyedlaP89GmdzZYu83b3GiI+/WvbvLKlxSdWAtjjj19+ffv2&#10;u9dvkGJ/8Pf/wT9gBD7//HNqzqcscInECx99+KEVaBf/+te/noVss1gDmcrgcQb/8rff3nV9huW0&#10;zMqTqL6iXuaGBQ3dVJYDxKO7mhqY+zSV/kbnMzJo185Nt2WhWVQ7cLuGjbDYvo4xJ7fQUl9+tRBr&#10;LvOCz9gKNsihmGbEr14JU1+FmEPHiRP/4NHDb7/9hlnmituDVpT/Z5ChVyqaYCW1jb59qwGvD+Nb&#10;n336KTFrL/v5z34KTwncRMUJT+kpPfqI6FVNHIM/jK8jIJvdmg+ITDAw1l9Br5dVX7oc3Z95Cml/&#10;D+NLDcHwVkquAc5FdKwrTziF2LnXbql/efDsrQfP3/r9d4//T//gd3/vt99JFvzzf/HFO5UKayl4&#10;+Ztvv3725Ac9JN97TzWjtOHDb3949cPjq6/efo9AicbFk+pm2TjHF+6899HnP/3lO3eu/9N/+vf1&#10;Liyofwv0QNnmAq/6ycMnV1RcXr7yl5/d/tf9i/9ZT+9/PeK6tr/2qVmJip/HqA/Yjeuf/uRTG+zK&#10;W5dJKlhaYWdUdy9cwDKYXRmUc5RjZwROukaQ4Lc22hCrimoOgmBubZbqGDVO2K50PNkXljolKLMj&#10;Zefo4a4k8YF1UpRVMoFVmTdVVfhahla5UaZ9LxgnM8SQ0xzExr2598Pnn//E9H311Xhidt+1dMm9&#10;zEXyku/dW1Io+LV18+iRNfyTzz93DvL+xe0BB4/L6ouaZA98RB2jX+K8vMvBaBKfqbf8gQPp7Kgu&#10;aJt3nne2MXxvaBSMCiUlt6z7v8rNAuqOplSO/qzvkttSx999f0vzzkhoGTBr3ICO1DD/kyczAKwk&#10;vVPyYklUB0m28uUr/mKJfYfgMJVF7Nib92t7CcW7dIlBo3RfSkq/prXMNtW8p5USCIRoxN91/NaR&#10;ptm8aKFbB4xtMKXCdJnnCy/1hRTY8D1/8fMvhPlaNBmKgAOZtIsXuLiWUNToEVM9cLHiFR0sXn71&#10;1deQyVs335Gg464C7niq5uK07KzU85X2mrfqBZLUbWcqq84pxUIw0RrIcTNZvgc/0tNn7ix1XIxL&#10;f+tXv7ojUTxtPWvRozsJOlmyPKSnHptKY85fqoesfHP5EPKemMwuHtkPbn/3h3v1I6pv72VNLJhu&#10;e0PG0iU9B0to4ty29cV4/OY3urp9a0d89ulnA/IcYStAwGIrfLCp5Rs4RdzCmttMmBtq896vf/PX&#10;ZkQhrfQR7FQ/4p//wnL7zHCxgbru6FckFnLbQChnkEk11H5L7cNirrOWzJ5mG2T983LvX/yf/Kf+&#10;g9MzXQv5eT8pRE1/uUN4G68MEBFrUUosZF9kcOqCIiYZ0gy/J3syls4s6zwVJkmeJ7KWGaqlyTTC&#10;bby1Z7Iuo2d4Zeyj0VITbuflVIv/OEJASOQF7LS/CRZjTv+5Hibc7w0IEUCV1QDf5ssG8lmLtmsk&#10;jZG5PUrlcVOqc2MVLoyiw9avYKN2e2V+UE2W4SmYt6svMeJyx2USjIQFWgHK5DJ8eMIjfVAOx8Fy&#10;VjaR/xSEwK2Bm17BNLhJrYmxM6qVBJTxzwSQ1Es/9MolYc/nP/mM/Aj7M4W3qglMmxGoUFhMTt+o&#10;JF21E44U1znld1MPez5KRqGIWeihFChnIPLqymKBitMQT1krGZGFrbGtAuDb8s7GRY/D4LMjRyWj&#10;EqMSLECjmkaeGDbQd9zQ6nOC7HroII1Fcd/64U9/+tMoXuNRhXasVIP8iHMv/b8psRqgQ76U4z7E&#10;1uM9nMOP/RpEzVTV/CdW24goDpKuNsRx6HINc0qdVXWX8klhg1x25CGYrmHXFSTg2Z/snQ30tNoP&#10;6HuPzBFPPZxsSBG7B19CJ0TWSd+6mpqt0Tvwj7UlUCSTL4qIsLneXjlzSwI4kHlCjqu1e3n00Ycf&#10;laZTy1hUXK8PqtPeVKH5BA4cVB76/NxQffrpp9Eyw/++K9n4ppgn8LgPWvM1u4yR9TAlOkLyHjFn&#10;+fIDFCbpsYahywyMPdFKfLMih3UYMR8qMPaYc3568cnqbB8Fk8dt20451TXOZS9g9/2EYXLB/Psd&#10;2yX6lqT10cfv9MMSwSHofXIxScRLZqEGr3lmg25YjCWXw3RXZSjP3pFZMuTH+67j+6VvxXW3j+aM&#10;96X+l26H/PsNB7+N41eMWiA0OsHaZYrETlBx2LAphdSHhKBknp8b8Ep4ivnFFDilUx2xrb0qH7gs&#10;yDaLwdOBLcG1zKFYxVlyFOROIBpf+OYNbm71o5NA9ZgG3zAXHhxpk1egtYhnNnvc1DZFp4s/LL6D&#10;ltxwBZ14lWlGlAM/fEhzUpnqmjovW1/QW+i+xjjt6+H09sxgixLj/rn7Dfg/2YrAxanczHtu38/d&#10;L+o7icGZLxHd4rVFg0srlfYcYJGWQ3U1AJJpdkmcngCyDjyB2SmOcEC8/nxKB0agart+VguEfw0t&#10;wfWmDVp6UAqZAU4Eqd5ilpCA/PJXX/6p2rMdHMVFOwhgUHOwlkuPbto/j6NvZE86+jD9yospvIZJ&#10;K5S/8FqXJG83y8HDKVsoUPwBSCHmvLcam2XO17S33C8n1nHeKeekUKl/ptigOBGqvRxz9aTdnH38&#10;nhKb20p8rgHNgNur+id4TTznhxUKnsRmsHR+f0L2C2UL6Q+aHidbGioT9AgjDOfEgorEz8FNrr1H&#10;NsKQtYVzkdKdZbyjuHbe9fBxVTGraN35i5DJR9FOBIhTNGGJL/ao5Q5kykowRGJFJih8ohDrEkJ8&#10;fIQyljGNpV8P7laG9i197m6D6tgKrxGg8voHkLGWidKW8pjmhGEZPkjWthb1lWwpHbH1ptds3yV2&#10;nHR+3Dnu+JLJIY+cLLvV3jzR3cCN6JSs9I/37n/19Vevk9QhsMimIfWR/bt58fo7P7668vd+9+0/&#10;+ur+68cP/7k//fS2W7Ajrl/75ps/vXp279a1Cz/7CczCRr739b0L3z28cf/pzecXn76+9FKvFRky&#10;B87zV5cePX/9Nn7WDZCN3NdTWmUqtPFV6mJWP0Jn8Ovrl6787MPr/4K//Pzlo7vR6VNBm0JOxz4h&#10;wYzMW+ij1yOw3Lh09dbV6QdwjQBGGI8V0lSo6dHUCbDzFsP6AdwOQl4ju9iJI6H5T7WVReziNohd&#10;HgFewiHCBdn99JqnIJz0k1NmhY2nKrqcf9yZFSX+DZbku6OZ5GcOuzP+AOySG3OTTLdFbSWLOhYe&#10;z2kZf2HqfbE90zIeIyCS1YQKeNg5h2t5ZOr/8Ps/jE5JdkI/zdiD3ihjAjh01roZRlUgs9rCYq26&#10;hchz/nB3LUo6l/gBqnODh5SLeMAnOlJcf//9j3jsuhPZbg63xYJVNIg37AJIe9VI2NGH6jITMc8r&#10;KsJ5Ch4Fn1WpeuOfMjhnPWaNr9NJKaR0jzmFEAJrRdwZuqdPQ/os8hW1+vKkASX79KL26wHH6+Iq&#10;+iXifM+SWZ1J80C7AZCLyPYv+Of/s50kjx/dYz8C1wZSm75A3CWUVBMAE2vRfPm6jBek2hFx69Y7&#10;wE+kraqkx88XNhgl7mJ8hBmi2nkVA7MMP4r9HKHTG0I5uS8NpiSTKrVtJG5S+ffOHSdgvhjflCrD&#10;4dNLLX/zzfcyY844YeVxSLa8kRfy73IG5skuJ1t4zIZYk2B2vOL278jD1SMMMXQnyi8knNKyu0/T&#10;MmT8zi2Lh+YTWUXSTa061xBg2GAroW8JOypysCvRUQp4NYWp94gEXLl2wxBxX1RMdMz5CMPy+99+&#10;KdQwMnMhQcnmXW12EImd9fDHhwKqwaCyLOmqXfo3/0v/OR2iAYxndaw5JZd66eYh3bWVHRo6XcK1&#10;0WhRLopYozbTFqI/+mwY0updq8t85713XWdJ8FM4W4zhEu2u10XDh1B+4qjjyviIOVL6Fi0bUyI7&#10;AkBO2khiB0LLX1sKqHUzBnDSM6fhxVomry6/g+/c/3EavKr253UiiQLuDv2kY26tM07R/2qSeB1v&#10;WreMOWN8WvwPH/3oTEmMEuFyrdnfnGGrr0w6+U19exHZeoVXgTrnZOF1RTLVCRgqp9Tdu+RiSJ0U&#10;r9e64ZGCVDLHrym0kqNYKlAa1zjDGIQHU+bUI7Y0/XQFjmhnajwXvTcgKno9X4TxJe3Fj+GU1yXa&#10;yrePo74pSZI2ibNRTU+TNCJTPii3de2KFgs1aq1mQY6AEHGu0rus8ZSTESVzqzy0ZE+h3wj8PFU2&#10;QYhqh4MX/XPANxJXPeDX2Faw5nmfg+uLQrBsJzRLFNUJEHGn4IuW8FP/7A8/TAbgqNZrzQkFYS/5&#10;f7aOd9PfQOzhbeyfHsQWVrjqg/rGrMWmxcPsU/qg58mLSyG4sTGTMRXldGSByFijY1X4h6CRe5/e&#10;JTdLCQG3WwDZs6dJcuOq1O0c9XTJQer71djUr4WUSXhLwNCW9XZnN2qSMBNLqDIiarOX9US/+cFH&#10;737wPn4vlsDbhBCJmH/22Ufvf3DHVrRsP/nk/Y8+eg8JDlvbYUEH/Nbta35Losp7JbH89v33nTjE&#10;5tk7TN8bRGnfpYVzBx5888OP3oWFs2v2LthDR6B3349mMr2DSO0i0FYBhEKIfjNny0lR5JYu/hwv&#10;kq8JBf1NnXPUmwS6kz4nGFr2gJUwkabcmIS7p4Asxxs9I3d6/syIVcWXJfojqRX8toksnuWv4/LY&#10;ZTGvO7msp9HVajJTcDmOQTpd3lAtWFKRBRuimSxyRWg1ynI2rAVb/lD9o+IZ7Q+TXYjujRGa50Dk&#10;H48ldbDkXnUxgs1giOUDS5aGPR9l1ZVbPEkzcgGYn1ehS1X6tTSmSCPP34fUQSxXJ/t0AooR0BLV&#10;jAteMUePkwbljCWfL7m8DpD4VzO8F+OXz/j6OUNkAobFdHauPVoMMaRdFs7bKnkfNjGZhyr6qqOY&#10;imPdOBZBLUNzuEBn8DPs6SPzMCYXFBtto3r6ohw9q2zqEfvv9C7QHZsuMUADZYhyQK84h9YVt54d&#10;lELVkdLiB/wX+LtGdi4GBe5QLlHNDrgpT5/98ONDilA/3H94/8dHCPl8ftRq3uQ0pmtL10Y/lYQJ&#10;XWal7GxHk91fbdULggQUO2io9Ocwy/18ZC3GqgMbe9wLvv32+6//9C3rOr4q5yAYcn74elq/pmLf&#10;/JjSPm7JvdW35NWd6qxinizHDhrFBiERYfm14IHov4ReY9xZN+KBhOAj8o1sY7o7UK6kmZl+xhK5&#10;J6dSOuLPhaDA4vrA/vlgmB5GzaaAfSMmjO25b0rM1Ogw/+xwOhNQr1CktRwzdlkRq2P0m2Ldyrcq&#10;6I9xdML1zcwOUZ09I1g6DlabdxmJDsRjQdTTw3uDt4wJExoH9VD5NSrIPJsdH4EbkWrjin2tWUNR&#10;DZr5ekJ+/dEP95yPglbzYtbwW2Aoqi9++O6bIap3f+TAffvN3W+/IdqnvloIkNJGAuiP5eGZfbk9&#10;KIkbbIKYItAZcOnpy7eevXrrxcUr3/z4+Dsn5rOnH9+5cTle0QuEV7gskfAbV19//NHt99+7funi&#10;s7v3nz54cuHpy5TBhSmraMgwKYn64MNPbRLKYJrlTPK301Oa81QHw8rYSAbr5tW3bl8jE10pmQAh&#10;VZh1dZvjZL2rvr5k6zpkaMVdfqvsK2s0TLNZCLgL1mH5q2Q7O8v/Str8maS6MKAK6fkMm5sVYgW8&#10;1g2ML4jHZbeq8Cy/6sNZ+VTvlisIOQ9RTUQuLHIJdp+1itYA/tGuWYZYgJYlAzJ3CYX1xiJeCVsG&#10;LX20XNQRSt80G0AcHRFmyj2A+eo5D/I4pLTjrUqEGUx/W9rJrBe+5sK51ATdWZVgIADGHi/7vCzB&#10;yo+zeMhmfuu0bRyODFJwwyvQSRSiLftMaOauxyhsm3uWTMIhpS//nxkMXkx6ZJIqIwTmf4bc11is&#10;UCeGWNIRe+8bLsDBXotbAqHG+zgN/Sa34EZtxCE26oXqo5I1WxfE2nGCDjPadaHwTKnrse3Xrv38&#10;518k+v/ksVmwv7juDA46Eb+fvwNgGdbBZ7FlXmjyGR1nQoLHX3U75pSptxQ9A2teVFOr9GrP1rI+&#10;0tdoKeMKPLr//JkOH5c/eJ92GdeCfBmGEdty6kReUF68i98jyHoYDuPvdJkv4dfxCTL1y6ee47UC&#10;jWnNFnpQOCP5TcOV1yFrKknIlK0d833PQgzlu2+wcy300zvh1So52wBW0QpZJ20aPXuGRZouL7qK&#10;SvSCDz5858OPNPAMAPn5Lz7//AvpcJroSZ7iQjEj331bf0ftvr//LlZKiutjty4zUS0NBqNLWWhu&#10;78OP3+cIyQpwU6ve/Df9C/+ZbHWATUtm4pXgkVWC7jEVz9EOKst2HOCijg7q0/R0xciobdtYbV3B&#10;faswGpv7w+bxlI3RSkG8r1xeey01DMPXBwVBJwhjICLGDCTweMmPxMar+nzOVjmWrOkIxJ2v5Sv0&#10;LoiHusXOKST0cUKyzqfcg7IIEQHLe9ZuuZAmdGTlTcX89BkqYLVYS7jvThTz4ZT3tet0rhQa8Yuf&#10;prGDkTc6uKLq0s15iGte4G7nrEjtrUHEMgrzMZIKYA3TJqtt2TkDOPPLjT2DySmaf0gZ9u53P4hk&#10;QH5XL1O0YEctsjRVDG0ERK7Odsg6f6Nu2wMSOE4pcguQ7PINEweSABW35OdbaotnerR6OlQeXbji&#10;h5ER7aWplgFSjKGBDbYn4EOPe2yuNT/l7hfGjwsmiKi/BJ927YAKAKq2tfq1bUFc1mDjIfIVcxnp&#10;aT0c4gKDnZy9dXIodHnmb2P5UCqzwMbB9oikoWPTzL2RRl5IY769uDaWjkdL1AcrGn762O14o6DF&#10;i/N8WZglf6pHdpCUFrpYJGNw+/NEKAWQM13ADCvI7SWov7/FHuIcmYCaOazbEvmQtWDCUTQB2M+O&#10;WZOFWUptnbwepoRgGKOJ3JBHrptTiDYBG5r9r42zxXbfPxMtf0owDc7K3A+sea12ixRMZSPCxtMx&#10;o5/cxrAn2a7zBgI0jLUXFKK8e9MfP//gA8CfyvyroCD71lvox/sbefvW7etsgaDozh28ESiXMxt5&#10;T74bWeLWp58pO8KqNfNhPWApF4LUqrHzNyyb9YHIwkhsTUZFrG6dW6wgwtiDnLO6fLDsbdxqiyuh&#10;gpTJXh4tf1L9/RML1jGq5Ujtq/VkqKOFAyCvCzOr10grrsFIjtmaaJRNyx/Og8fyD8hfpoA9qWxm&#10;CRwHGXM/3CCqVRmbigpsEAxAVRO1lJaC97eD4ejk+P50E6sNaJj6OdRz3bkXrBRThlpYDHa0AZdw&#10;rniXAtWxflUUn3Mu/urUQVL+YGCA4u4TqOKw0JvC48yIPSmNsMjHULCKaRJU/F0UVKA89rODy6Wj&#10;KeeIc1AK3vjt+RmjiIRK2lchDWkh+unuUMYsq6rYKprE+lKXSl0rvcVOA5tSHglvLTU6qMWNlczk&#10;ASEfT2KhjpGz7afww2HoymVWpH3mPRdNzbLzkOYm5Woc3OoIJRmiJPvmWrtPcFuFRCK9SeGFc5YJ&#10;KiljFnil39BwL8mbM+jp73JiRSIOpwIYF6T6nZKIefGY9dLhfhZ4lPOuxMWxtPhhJr/Yxj72HE87&#10;VvENoAal1IxcncvZoIe54y5LH/ZPX3/DPNbsjgzxpfr2uFEXh8YG5gRMRj5YUjfQrqqnjo/Ib8U/&#10;p5ttSaFuhevSEF1IjMj9mMQxLZnTNCT4uCs2YxWb8SY9yWZ8UeyAVLjWqTOc+MB5ZsdY22BjC7a8&#10;DbsFWPaXxuuamw++Y5NLaywJFgh94skIoq3olA0qv45a+ZailClqBA2YqT5sF/Fal3XcrPSRAHq0&#10;atMAylC3wBhoszKXLEdzpWunTqlynYq11tY91ujcbk8Tq2hhZBJVQy92p3LmziOi+Wx5lcUCFRMk&#10;aKlm9z6h9sfoeTwVEp737uKuYtgbRiMj1FSQ6b28DMir/AmHIdGIFQcj6rjty68uXvHnwuUbX//w&#10;8Gu99p49+eSdW5e1W1HadF3FlBauP9648uqTQpobr148/Orre/ehZBeklYIQORiQE6sLyfBXf+tv&#10;I5KvG/A9wyNk4llaI3WMEPFW3e4Eefv626/1t9DfqAX5UgUzhDFIBWMC1S6KjjldVv+62oNLkh66&#10;lmmCJLl3VSAcCB1QyyxEKDjlr8U/wzwsoXpXLXGKPzkHhmZScG3aeiz+VV5sNJYd95XM2SD+ueL1&#10;nH5/rNIgRs2pWnt5AqEpCeYm995HV1VfX0vfHEBnrn/UgyQHpqsWKjPRmoMFr5pmXWUnEREL4lmZ&#10;QC9Y42UHXJZlsE5iwdahfIgdz0gijrqytTCtxxjgMylBvYy5lZmvs9zLbFRRBADC4hxFoorfISwZ&#10;eT8tSZIoxUz/4rHBLSO9j/PpIgZquy3VkFP6tVDcXng3xZSIZxEHhpi1ZfJwclP5gQUkRsNjGq58&#10;pH2dLVZR5bZiOec1imAijHy5+pX2DamOPzIQJ5ObmWULcE+uXfnoI/2173t7Zm0wFtye1AJ7j6xz&#10;754IlhGQ/JFllf8hyFHanMMp83CK7F3/nXc+wJUxF4bQ2cqGWwWpGrhW1vUy85K3/EQXIBJW1z77&#10;9MPPP/t4ldRaEVxI1QZTGvHhwRPMLJtLbnVs6FTfNH+/cV0dVEYsA7ju3sV+c9QPR2Br8xG0/KOP&#10;3//kkw/tMq4gjtl339378o/fuHnt46jfGb+oaxEJtVoWKlc+Y3REIa6zyamujJW3bCySEXEDXn/6&#10;s08+4LO8e+2d966/8x6r25MaT8YB2OHK/li8DAWT4n0Grdxm+KVjrCpNVZ/8WRDzFz/9XBGd8psJ&#10;DCHdPL70b/oX/XPepP6DIQ1fBJaIoeQPXlTtirXvjk35G4XN9YRaSjGeie2BQVOsPFjCD5dhL22H&#10;Px21bJH2oXDwbbHRTuw0bUHNngxDjWJSf1PfMv/lwKiHmZPMNj5iHcQjnVd8AmO+ofth2RIOmQ0c&#10;O4gqNmHW69esJ3xluVuErnpaUScbweJUKa5KMi2pCtmrbWjDxzhayWkU4PZqe+ZAdBuNos8K7FIi&#10;rsA98kAFnRn0VU3kELwp/V+RsTPjJJQ6k4XkPVMcff2zR9QJj/THDdik1t8ffv9HBAxollemH3JR&#10;6YIg+HvbWWRy/8eHX//pm9K4O9FX7eCcwHfi7tVfzy0wqb/73R8tCHEKV/PLP6pP+Ybz9sc/fmlA&#10;ODnOsINTzu259OMPP0LIEk0aAL14/aLq/fXsq0FwgN9jGOkrJEtIZHC4TPvVwAO9wkD8spH1AEZ5&#10;fvzsxx8kTx2x/FE9sxD6pflv+NU7t4mcXn1RVuyVAh6FeoPpg7DKgpWEecy8XXPuE/FI3ACx/EbN&#10;ogZW6zTln5JLV9++woev7ckzjaiuvv/u+61Ry5tZv6BVCx5epXsicTlahgzn2Z3bSVZp1Q4r/iny&#10;THFEzzmdn2Oj1QpOuygb6XuqRDDhl7wlV0sonZYRVHKKOf6E90/ayL0FIboybPgku1aZHWPY1Jpc&#10;pOqEO8djJNomJA67CKKLIpIMtwKwVsWK+2t2ZKP5xohMGmh5XiWtT8VUax5XQkkQG6IrNN3P0a5q&#10;lHZez0EFUazTj097IVAhHyg/I13j55OcEoldh2R8+unHn376yRc//cnPUDTev8Nx9dtPP/voZz/7&#10;4tNPP3rnXVtJHz2lAjfFPEUmV9765NOPcVuFTw7zz3+C+PDhhx8pM0Hqcyq9un7zyt/5O//Mn3j3&#10;Zx+7zt/6W7/86BPhV3iJq7mOBc66+u2tO0lgSSh9+PEHjJJsJxfio48/ePd9VYCdi/4w63Z0YXR7&#10;KumOztoV3cbNGCnoIHPH47MK7asVmk96Ycd2XuP/n8rI9/ewPirOrrh/BQwOKxCxo2h6oKi36S4G&#10;eUzBNsCMeDcv7IlqUSksegZj0s1FHOsViraYZD/iPxCI5igvNuh+XIxrOOGB9wzByYegR7qroeCJ&#10;TzCCAi42JERNjW/F2VYcBpHUfAV8DLIXe28puXff4RzFOLKeRlE7dTKDdV7QH+fJjoxaij9YdGSy&#10;5VI6aY4m+G4/fMo1I6ts1M6z74MKhA5h78RjliV50HFa0w+ge9RuO7wyWANjucCGG3QGnANR4e+q&#10;etrXLfEyTO55dPALujNGVaxITILRdpRGlswvf5JX/Vaqd/OPRw+eZOAUKBk9HLZb/skgOxffe/f9&#10;6TQAfbXWlqk1cS8F6Awsq6h0mzv1zh1B/k/+4m/9ZcpOdWeThMEw4fechn0x0XcbSUgdP8azrP4q&#10;ENeqMCCenJfn59IRxt1PVNtNpNTZTQKBD5cUBetkgTgXVE4e3c6KmtZZvMMiAd8sz0HpY6I6EQYn&#10;sT0s/wGAxRbHuTwlZysQDwU/WSNfUS7X89eaYTp4BubXR4AhcrWpBtc4orqmztkg1vJFpi/CnpBG&#10;X6lUGpxr1YmVdyJXNfOorMhneXAL2ESn2FmhwuhzB8SmqTr6/vlHOdIiSbRYW0ARSFGbtFiRXhK7&#10;OEjFpcJL2RgnSyTBW+8ITtaIjgU29Lc++vCTD9//2Dd813vJrBiHC++++6Ed9mNNdR8WVxdnMrDK&#10;Hh7QZNKX5tXbV//4/X1Rjb6vP/1IOqZklV2jJ+zLpz/cvPLylz/7WMOPH+599c33D569vPLiQp3s&#10;2XubSTQiInWS3n7nPRAOI6nL4SbF4WA3FeGWmH38FDHK6XNFEv7i87cvSo7VHN2MK7QoNBrtos0k&#10;4Tnm7nucsitqvX50bLJmCmDGx2N7fY7jrwROGO5SAadVhvNNFYoJMSIGnPauFyTAR9NITv32nVUd&#10;lEWpPj6ANk3CAOyZLwaqcHUSiP4ZLwZXM/Itct9tLyb7y3USdFUzbZY5FdehV+YRQbGaYv6JW7di&#10;CxlyqK5aBqeszgN2hycRtJLUMhcO9MBiCzgBYHBL9VgkxV+9JnySJZqRPGEzqoxdMrw/bvZRhIop&#10;wxFau/Px4lDuS0TP6W3dZKNKaTakrbc3pLKlt5aSDtvapywzU65b/wBr/rhhTTGUuWRnjDvRl6O5&#10;6omVNozr3iMsooyOfhy/VSaGasnJlF86mfNVS7fWz72VnGn7+HeZ6iXdFo6+6b5wmPA5F1PHMdPR&#10;xavtwTd7Ru9dflI1MhjOiK4o0tlZgnSzXPsBRj7+XrQ3Y3Xzo48+4WkkGHSdH56zHc/wTcSKDSgM&#10;psBW62eL69NPaHl+YjnFpr5wAZnwyz99xev79lti5dyrpvS99z6y1+AhnMmzYXmDPuhgI8bcM5aP&#10;GrT3znuV4AvlUNIUTTh9TInU9//l//x/+/JLzRvC6+2WAYhVbHpwk6U89cRCy9OY5Rooa1PrWHNY&#10;OD5+/vOffvHFT37+85/98pc/9z0UdRIpxvDCP/6H/0hPJJlbNDaeMJtf9dp779sQk/xN/90d8wjX&#10;IbQ22RwbTstPvvjsiy8+E2XEDrWMwxxvRpz77/5H/z0RqOZ7cSPck9kS4InG5yHdMl6nZaF3Fuyu&#10;AiGX8enzSqZG6jUYTuUci6rNDG7tlsXP0TyG8JfrZEwXvOcKlFepDMBatKS8q/3oQKXszC98GvAZ&#10;wXnZVUs6WD8t9r4Wrl+MTxCcmfkw3UMVy3OdEN+4Mg6O3QoqR+ab3Fk5Vl21qpJ0uF7XgO9e4t9x&#10;Rt8E4uUoVO/dT7rBlOPeh9AspHHnlq0bUGe5npRV/uU9+AqCbs+cQ9H+tDuyNXJfK01bEilIzzh4&#10;oxs4ntKhiICM3Ly1plgKxpBrgvyEaR3dJI9nGimvBeEUwXlFvuy6QwxbjugIf02Mf4rAMwELou59&#10;f/P6lU8++cB6itm/iHxiEQnERZ2/VHnM9jmS+s1D/O1eN1ZxVi5d+uab79jGjXwT11bTVabDXtIj&#10;GQbXPMw9pkRtCR0M9SG+O5JXRvJPX33l0OVDHjJPmQF1kHL3ZIVDs4hJTBt08LIx9BmB0GXbM3Ph&#10;B3I7cWkOpUZePiNYWiwXqvYyLd21YTmL7dDWi13d3ljCEHFXq2heWl8QtGISp7PpVtk/Pzj2MGen&#10;SuXErxNInVGr+d19Oo8BJBZt8tAhfC7o+wUsnivN+/l5E78vQg7TevUqGRb3NvWzaOurCXEnsTSn&#10;xLU8eBZWBaG9M5YzbTcsow4PTxwwNke/hTSmZeoOUwKJ87IsQ3exmMb0mbwmpUD9DWJ/DqooNxqq&#10;5NBMA20I9AG6PNGZ3/Ei2qQ5pspIqjNQqfVUpUHyxGPs1fD75auvv/maM/KTn/xE5uecBNVr1SQk&#10;lMsBeZACNz714VIcM6bXGSmHLsGGL372U/xmqDGNRJHAEMQr1Cb4Q6ZYbG8WQv5Cmh+vmqU8ae5m&#10;6hS1npScPg7fgR49ZgFcDUxqDxoOIlIttxCE0XClw0rELLhxZc39cNVHabIZ8HGYop+ZpuPTNZWx&#10;Girr3JS15QFPLbY/F58UXayGO249iZTChgKkOcd9b9BY0AIMImaSnHCm0W7d/KQayu242w7HDGza&#10;d5aKO/ER1RTNrVwckihCyfepuZjuhHerOSkdHwti0lIe04VGyI4qtuM5THcYZTc6f6UcRY+ZUpyi&#10;2L7PnG5rFz+vwV8Lfuc05ygWziTyDxzL4HLaXPAcDSfKOgVcapFddhVlsQ6GQ3VZa8DuiOM0Vb3A&#10;gqnPW8PCyG1t99P8Og7slyPwYKLnZmkHkSDedtmbIJM1acFf0dYNMt1oT2D0NPYZej2C+E60R/wd&#10;39uPTWua+DWeR36c01RgUC5ysNZcnDcicjHQqhYr9jAd+f2k6utjU1jXrFeh1DbRBEngwba4Auv3&#10;JoDMshV+W6/cQOF08fnTpwz9mAvKDE4XmlMdsJKzzfLZa2m6PH6iBOZQH23twfxteZ/sNSukytAV&#10;Ou4Sflex5eboIG7wt9NgMSw6Ml/jcCyJ6Ohvyn5MxESAmmhrqTiZ7bsuMxO8l4+48rO5003A8hAB&#10;A6b8JCIOq8eVLZ/pwbR/vWFhdhJxVoVyxDJUswzMzgBvBy4I8kNBM5svPBjrvnSPK5cMhGi98/6z&#10;t2/8v379h3/41feXXz79l/wzfnb9xQPYEuHm3/zmn1x+/t0vPrn+r/iX/rNY1m+/+e3f/Sff//Hu&#10;lUev3n+JOACa1h31JerBq/uPnl6//d6nP/ul8PP777+mvUnZXqKUiymUBuKRB7h84e2bV258cuvi&#10;T967/O61tz5470N+XcPouarIuZros/P97YtXbmhd8kwjzyt1TLkEAOOye0A2zSlTgnf8ed/MKU/b&#10;ygAe2R5jVahavrQsQlEoqEOJGoQuWbw3dVP52Qu5I8SCG9Mx70AsO7cQaPs0r8ziXKmGn6f46vo+&#10;2mI4wjmmz5jH6U3VqSPG4es+fZPvQWkwllRB8s4Z0HBH/FGqyJlJcacDgh8YpDLvOXa14sz7VTMe&#10;7z9QBx+AXkVMqiLnaBZjubWREzU+RumZncP4tnVWq+G2nQK5W7fBN+LDYp7xxGKunl1ZVmr0WZHA&#10;2R02DrGEBV31mT0ZS6NJN4eHbVTZbNuyyQqvabUfH8NlQ+dHo5VYs8bGrv3/UvUnMZquW5vfFZER&#10;2UdkZN/n3vs0X++vXHaVy20BVQY3A2xjLGQhWyA8AWEJWYgJEmLAAGTJyEKegMWcgSUYWDJgIdvI&#10;wgILYdlflb+vTrfP3jv7PjMyI7vI5Pdfd+xjiJMnd2TE+z7v89zNute61rWuFUHONTu/pqVeuMt8&#10;gaE61zg8b97AZVTgJXcQJ7ns/ZRAv0OgUNemLl8Y4HntEg6P4szJ1Wd7LXu3N6Iyp8oRzw4044LJ&#10;PkImhQpuLupAuCWQkaJBNvsxmduUqr6T+ozqlAsRRmD7QXMqsOEUNukKU/eNcHTKROAr78xFiW2c&#10;snzWAUNslor9OHkzLlYEwpMqcBTB7Gle4lU8n6K25Ezjpzl9Pgs5JEy8PcGGTFQ1z+J8AxoK+U5X&#10;Gek1yvtIVSn+OzsAo/UG0eW2Mu9CIHi38bIy5SqA7pY8L/37774bdCw9pFUBPicOQQL8nrE8kwYc&#10;ly1gra5L05/UyPCW/S/OXtyoFAuDyf7Jv+dPPbPzvf7ZyvFz8aOUTGECVnHDIFff+sjDCFoYd0Ld&#10;f0M/7pHFNBGyg3ZT9q1gfXQjwhazuJP8szF7Pi1fhgQc7VSokIVdNPoc2tnq2czhpI3up2USaj/t&#10;+cKtCxTcz/SuDHEs+v/yI7OiZS2VGf0hPEwckvBxyuE17owdXsixhCVjG44sSdBWEcbip9TZZlC6&#10;sJmhf6QbP4sjnoWbiwYxdIWJH1qdbn0BBuMTVhvtg4ZnOW06eZyQGxZnJA3WbpmDobxW0xMxtrTD&#10;YjAPaiAK7/rplA7/e0Lqct8pvMfRrxdZJJpA1SABeGtPjMibxqwgp4QJu8c1PCvPeOz4s6cvYGAH&#10;XnbwUV8LXjTiB40i3yzSsyX77AkrgQn6UTkMhMyvrNLXL9+pQPP3K6Iab/RWe/fqxQFUvRe/IDSP&#10;rCUl4mofND178Yzo5ke9lb3g8cNnjx89f/bE2fECdIGKkPbJPgVY/sRIzViCQynxdwXTWNpyPq+7&#10;gf1Xb54/fbH/an9EOdArUfK2JTBUHyHKf0Rs2EdcwSXTOfENivZLMvovYTOJ0r+Vle0x03J0zvgn&#10;RuazJ7j17lmbvAPogL0cz/vpqxfPXstySkm67X3FTS8P+vvVwYcDpu3jm1cH5UAlcF+8Fef6iMid&#10;L2w2D4I7x42Ip/HwwRPfDJdGZcU2Mp3odaGVYDUoPqwX5YNlD2mPGdL6twA6biaqB9nW22vEyiyA&#10;CiSWxnQ42orlXVDCvfqFaUhbX4vhTjjDWPAMd0at/jPJS3ilC2NJxRJqtVaGxj2z8YmW42Mk9J9G&#10;RUpLaC9MPe5sdu9LdDtAxDTYEA/4BthpZWOCKacJpQII1IXvuB0qBea8EQbYApQ83gPfJcy8slqj&#10;M8dhAqIAuTffBFCeCDlT+HpmVw4a5S46t6wOIOfi5Yv+liFj5vxKcnhVP3MXbNVV6hMvroo49AOb&#10;qA4DQ4QLSJuvHMLlWY/TW7OalIMnBI09ObV/jqW47+UQ2IeA8KCD2vBUALrc/bGt+VvzjmFeTm5i&#10;vBM7nvfgiLXxU1KCaMDvpt2LvjTIaVkDZqRJG1xuKG1x4M2LwMnzsp1VtrCmtv3Jqm/BGSCx8xcv&#10;XL9xTcTvJ3I7Jc0QC6a1fNO/iBM1Mpv4cnppp5IUOjBa+VnMoya/cwyTKn658EaPMA7EtLLrcY4M&#10;0bw3H3f5ylUSMrAlooS/5QyzaTG8B3CojCe29MC4GyZogW3O0cSXVaSMl180HhkjT3qMfwVRhmRy&#10;FdGPA79r11Vz1clL5TYNFmOSQw09SFjU3HqMlPm8yW+LG4/0LZZNNinLkPp7MKORmfoyVR+TD58p&#10;lTL1Mf3DP2dvdsatouJO0DoYVozkn8N/ToegKNddWkK1Oe4qawjYWC8YZC3Ln/efZPUXG7s8+FTJ&#10;L7wg4x+qk1D1VHnWAmt8rOKTPNVV4raYed1KDUwXa9o4mK3sO7kCMPbgQ552xOWCsedknJZ9o+ex&#10;xNnL3lB9na7KXmNMJuC3XI+Om5nlqTGrc5QizGR7OmAmRK+oZzDyNACm9dyCFEudTUY0sYrhxxvn&#10;iVKyZNZ4SfvhKxrFtSmycJGmIr/xrjzONGFDU/FKRwbMDqs5EunUXTjxE4iOmj8M89DP9hcD5f0n&#10;t0/tcIQfPH/9dP+AVt/NS+eOJWX24cSpE69ePj3+ef/y3tbv//SmVijq/l+8eh897RDpI9dChtCa&#10;rbTDeFKqbHCVNzghrBYHdJCzW1b+4xxFI7Qp985sXb+0c3I7z7v+lYUbWgYF184mQHrnDcfVkXhl&#10;mS1+08G4j/7yqVIu0w1z7HMhR+JvHf755zE/m/M4P6tMZUi8VoK+t+l3mxefO/BBxVu/45RmlKbT&#10;95Imi2I61bSBktUulpBc23oSzDjAZ4djklpUQmEZDPhsINbvrEEfYOjrTqsNMd+mTGYkn2Hc2Ckr&#10;XdHfW7UsT32HEZ9chw1YN7OTREpScw73HEduoLHSKUsGc6IatWd4PZOyWko8lrpRmhZ2Vn6o3AhU&#10;DG+/FWjVHdUyWA9ze8sIV56xuoENoLyAg06+peBS1x250JjzQ5df0g6x/9uquXp9Dc0oaeEytD8m&#10;4d2AjTO/jRHw45UnTwohKi18IKtm4mKdTUS0eHRmcDCNJJeMXoywA/FxdcEzXe48Zt0idhrVNcj9&#10;pJ4BSbpxCayXyiE2CswY3n3uBodjeo6tmAGfSYLC0wsbL+zhQpzkR/HobDFeh7KTkbZyopF+AaFC&#10;1pp6C2ARkczi0PD68umgZ6bF7pbThjQ6bS9c2Du7e4aHMP4AuG1e9iZ6MCgPUc1ai/ZCc2viKuOf&#10;PlbiTFWfjK3Y3j135vr1S1evXdBDRsW/Tc935tW9eplyrOU9/s5H7LUnj3lREsVqHw4xsYySzdN+&#10;Qf15/7Yz5YNFC6viA5BGOEeH+tatq655XlUKcOisLNPi2b6VpWAkaS08ePCY9dr65/76X8Ig04VH&#10;7oupUbXun6qTlTVPXFdxvLgOR5BQHREbh7GH13maFPeU3UvYxUIRIPo+o3rCLoVyVXy/kNqyERpT&#10;kECNbr+TbZ7KXV9DOm+4rRopUS+uhe2FiyZxov+lFwzHWp3FQhdcLwQ9vdoirLlYCkj1Dj5dzeU6&#10;fVnn8ipwtaG4hTHww6d7vU82BJKzESjLNua7JAk9b/Fbu3Q60pwOWcegSj6By9L3fOEBS0YbIEJX&#10;3VosSotpHKClIVIJ/tpBk2qo5t76j2VcJd88+LRJyb1TIXXkc4QWNOFh9kWApT6COSclOgoEJZTk&#10;ChT2zUNN7BMibs8GA3+JYMob8tQWHxNDzvzypdKOli+uWkV4OsygaR3X+Fk/tTcKbbn4fsW/lyFN&#10;/cvpogHmZyia1r/pAlWxs2qK014cFc9phbEoLutrsnC1yuFCyWIRQPNioQDa26i+CufYl1JmwxWv&#10;ItNnyJPy83n8TrBGOsECBBKEb0oXLyh1sLa8TcZTnMP+yOjK5D5+QgFGIdOM8Zdj3qXm+P79x0+f&#10;vVhHoypko8Kngff4rUuh1ys4U44cbQxrzCZ8f/j82Uu9bPHyC+GGg+dXrMMr5XSv30Sg/yij+gY+&#10;YTOW35gwEiEQ0hpzD4/VXaV68AVpUOiCLB4O8Vnquew6i214fYrGPsKwSOT79EnEVy9Kkh2DxHy5&#10;d/dBzXr9/PWBV5qa+pHXgK9Pn5brrh95ug+q2KAfeuMK3mrM6idTZxUZCGRImTGmXP5Z/krwRBTk&#10;MSURuoIHxt1wqgQihFhg3KHWlHcahm4sYfsAIlSLtGSOo9YkYp5ftUSH06zzwzbjZKtWh+y+n425&#10;kIjyDsdyfCdFE77eIRQNWpXduTiIn2V3055R5CeeURGEHXv16iUMN39TOBiPws2DxwgNo//7A3sp&#10;G2eTKRPCzcXH4Wf6OfyBCULeGf6xROUn/DfxQ1oFG6itgqv4C2BihsJKxt/M7VAnw6bGRVKi02Fc&#10;oiBeRAPF+kXiSmtAzqqEoV3pDqboIgyM2+T1OU/5Tx3bLLI/0SXDKMQzdczwhwMttr14WcRGVFCH&#10;pT3FTjIQaqi++vqmvgFXrsLudy9drncII37p0t6UQikWYvFYIYcNKW1apWgtdclkDMFUEhqVajlg&#10;hgmzDmmPwakx+k+fPIvUhH+Tyk1+UPRL7U1D4HKs2RaWcNRgq1+a5EbnKGe+xG8ub0DV8v2tpUiV&#10;BXtt4/KchRR1T8cDAR2V33MqsA/DZcr1WZXXo1zXKA7yVQnjUYFByjl+FZLY/dS4NgZylVSVDE1T&#10;tmyPhc7srBf4u6NU78IRjrduvEdEQcjL3yszw11wh0vdOwWn8pirOKRMaVmaFOlL1HiWMvmFO52R&#10;k58vsbYyS+Uh6s0S1Xit9pcvnw8vMRXQSXmtlFEcP/9d6bRx6vqyBSohyC8sNcST9vNJKMX+Ko05&#10;9ccrpHRjxF/n2Ep6LuL+JIpjQ/QpnV1ReScurRhoQpc5HUiN2Rq7k+YFvnbNyZomNrWkCCsEmQ5B&#10;rjPVrJl0Y8gr8yBl6ib+mEOsifpdxm/CuqMMLZ7MZPWT8a0uSnbuMJbBSmQNtFcrJ9vcW5bb5xgV&#10;qw/wDwWpLdgS3ysjOY2PZn1s/lhQF1RhkScUUGu76rN9d3Ln3MHhxgNUe01qvny6fvHcBrmXj33K&#10;61fPtz69vHj6i5BG4dj7A3L9H1+++Xzwseb0rsC/L+5KAqPcnAkDRz19mn6dlWuVjXpChZ6GDVrC&#10;6947s62NB+KZd3lMZ+uqwVip0Y7+iNEZN1i3wfJcBim+epL6s9EmAE7EYuGezVbLyUnJDlsdI+Cn&#10;geMUOx313a5D3XLTk2CtWE55d437JgvChQjNWgGDryDMPBaszsjwI6HBN4jHlYmMMz8yL8UmxaUx&#10;IKOwFjI1U1P/vBowGOQFi6zqcJja5Eur816RyVxfCU2rwhgMSCQNngD0ILmFE+17vOgvwo8+dbz9&#10;ieunKHEcq/SyolgOr8Es2J5Z1FpKRObn1Ri6AuPBcXPPRm7K2ydwinfgKcISxmdy9YWFr0xLQEMl&#10;DLXnLks/gPKkQ0b9fGj3BedT2DMuVrtgVewYc+vEo07SLAJFNYRS0EgrwSvThO3gnWXs9hZppXeP&#10;Io6XjSJgy3tAp9RQeNg12DiTofYJ8jOuyGlzqcQuK2twwyUCysCPts2K+cetOni1/wxGO8ogH0BM&#10;gtkwYKuzjCBZoFQ9uEm/+uVvGOABvvtQ+OIUesn61k7UQl1z19IdH7LjWw/ON/yZCoZ3907fuHEZ&#10;Rdwp42SUPNGARE+N58+g4RwMLoTtHJBUpDfpDRdckz7OA+/CMNbMNnGj65e//ubOV199dfXqdYaC&#10;X8/VobH24OEjfs5vvv1uSvK2gAk07ozSqk60VsUFToTVvCgqBCGiMtvqgc9dvXbp5s0r33yDtHab&#10;snMcMafNpvznBUqIqpbu3Xv43Xc/iOdISN+7exdyvvm3/g//S0QXw+nSE290llh0rottMmWOU68v&#10;NVmzEbnIo2y+/SOzNhnGNhi7tpp4+Ik7dnDevn2nNTcx4hIF9/aFpybrNgyqRdntbJnwxm8mC4RE&#10;tOSDAA8faQpznlouw/X0xpTX0xaMpTqHyjTwKodTRMSBspOdlAsXrK3dvNdZ68M9RWjYkIOnF3tW&#10;Ius8wsSR4KdHVTvh+PbDR494v44Eqf945EX3y9NcQFpsopE0rSVTnOnBcUNRFN0KdYuuD3Cs4/3T&#10;ld7fj7aYFXv75OlToaYGDleuXDZoXmnZmdel1WtipHQ9IIgq0T3qyTFUc6QQ0qoCO52QmilMCvPj&#10;J+k3+IH0sbfoHJW0e6kkFSyXPOpYrczEigm1XzDR7LfUxyNOwAhE8kiGZFUhuRFZMzKG772pG/cu&#10;BMayc8GlozoivAlh+9DUADDBZEcm6+06PmIaj9ZcyZKownuqWhGWQl+pKUyI6AAJHp9i2eV2DJk1&#10;p4oJZCYKaIc4vkL8qUXrnJtkdDCwO3d9LcZEU3M2c21jH7lUxRgjezCRDAUz1L6Lc6yWjR8QPdlo&#10;K8rYud+mxun1Y4VVx8jov73af3PuvDoQFXi7f+vP/mxYJXU0YJoMk4/w9gri0x+vDURtnZLvOD1F&#10;IAVe45NxjvMmzbWHYgOj575/xxHx3I43N9bxTwjkgkb1R8rZnA+GxqLiErCeFO59dD0Na90dRduX&#10;FVjF5+Ena18e1pT5p2mqRO+4/mX11RNwlqGj8yM+UT+aWjrrvypT60VTKrkoOmrNJIbap24pElc9&#10;YZRRYhog58oUZcSHIlUD5jCtRmOytRPlBjckuByOIri1L1zTSBoHhwE3z6f8CB0F3A2WkckdZ7cW&#10;Y/ambRteOMXTi8857LXTlljFAtMHZuR9iMXpG1v5bEjhG/LWahPzpYw/arsFKc6MoHWC3m7i1/R8&#10;lxiGeJs371fmgqLLogDN4R2IsCq5fVPbnNXfdkhWvBeiu9aZEXv+/Nn9B/ct3SuXL0mzTIFEXSOc&#10;PSjy5nHg22TllkIx4I0JdBangDdlKqWLR6V6Wvqizlc6POdiK9wjGFKhhV2mGm2YhELNE7/+5XeP&#10;HwrgP2kQuagso0R8krAUY+KJlvgv7wQ7eYhYE5DE2Uuc32Dj3FpptueqSl8IDkuY3Rh/Ynz64yIf&#10;a8PqlSzKHJFUdqj7SigFV3Y8rfHFi+2yMWkbDEswP2ZA3NHxrLkEjfLQX7bRBQbNyaCt9M9QbZXk&#10;mscueqS+mKGAoF3wAuewOznCZWv1U3+k7NWWuO7CbOq3PmJi5vI97nnt6LlbStxJyLTGQpdBgyCP&#10;lzJ/SP4+8fq164bdOPMzJ9dR1QPnyw0fuS+bx6RSbbthibyTUx0oLECt189ZZRLcUrdaS6gRgi/U&#10;Fz0ijQTwG/CnlKCT66yyVKBiqzvdViSZfZ5m1uO/RpY262MTWpaLIDTmCORfQK7151Cb+Ez1mJ/o&#10;pfF0nfsPHng7W+hmRv8qTfPvv//eGee5AJy53RO7eiNrOVywM9bYIqziCBmNWJpT1sV/WqXYyxFc&#10;PmIj+enQwnSIlKQqZ1X60hLwMkNTlc6krYb2WE1IletnqjmsMS7WisB9dzfCFSe71F/LZjToGGBE&#10;U/FGCVJCeYekms9ffvz249/+7uG3T1+f2Pjwl39+c+u9wPLAwXf3u1+c/njv969v/xN/8++Thnny&#10;9N6v7394uH/m2budtx8O/ZHLR9fig0gxeyrbL488Hgq/HDNFKPJRyxOKem8Jwp44c3xj69b543/l&#10;j+4cPyRbk37VEMvL8do7P/vJTzwmwoEcf1FDCb685J1z55z8FY2MYrIJyos9tAUIwizRbZwcJHlr&#10;Jqn3FT8YFkZpmJMknpFtXi11h04jfJYvNWtngavf2sGwSgs157Iv1WuvfdZgRjEz+fDD+6tNX/LN&#10;BSSl4Azo4t+2OcdXmzRJNC7/WVJmXtXJODHMi+fPFznQKP1ul3kQnkYRBSf+2JYj6Xf71Jr0vSXh&#10;gzQugxNZouwSy74AArbbTncePWAqhy7tawS+kkaZ/CrOkjQOLgBBhS1h4JBNktEbVKSsoIjRwREP&#10;aBv1KNzWkFhIhTHDPbbJl9Y/Q+wbz3eEjEy+xXoLDdF5fHjdFUqECZ9ytVjNslJ56lm2ZfMnyy8i&#10;BUG+uXHjhl+JPeCv3iOOxL0wmlFrRkOLkzfdAU0uhsWbYXzVgWMZZ9ex5keVyVfPBV1YWWuzsRhP&#10;9niWc8RasB6cYx8O6SNvEDMtXh39EgadlazB5/5bfp3LoIqAd/f2Ki8c3YhIY62MKXcslVDdJ2jp&#10;WNT3jQ2K0SpKyEDITEzR7PSrqGz1LKfx0eNUIkcFszY1irNWFjlbbgZ5aCr4ZxGNZxgLi360NjW3&#10;bymmve7RDKkH1/lcdPECl+XlC4fjUmAzTQpmFP4ohuRdegRkC1G2Q5ZlHh0UHWKewTL4OeIrDicB&#10;9CnliK7lJwk5fNLo78V3v73/7MlrFXqYvGDrp88e9q6zae3S/EiX9e7/9V/7XYGgofkdGpQrnFpN&#10;gFOZ9ya5tTGM2JzSEKaBmI7K34vvo2KyhoMF1sEpVaKp2a0OZ7rIJcY/a72c6eT0WKU82vEhjkpj&#10;WyI7Q2I/0nRedHk7YSk4r4MtD2BQsQHhim2snqHuxVVIqnLx76fB3HK4p/mao6KkcwHTeFFLRCJS&#10;2bR24osckc43pJ7eeLwUrwdiKf9S+JaDEGIW0Y5lj2pvYcY/GQHHOWgjQvjQObzHIJZvqeZ4WGdf&#10;7CsXGnC0ThR+5T6Wb2IFLaQwKzZiiGL6AL/lw06huTFMf7YAj0Jxp+NSVjMOY6OCYNygNbREaCfd&#10;GSDqb7HvKoDpJ1Rp3kbHZwejIgyEH5Y6Xp0rQjfUE4IPprAhAeMM0iAcVc6pDJvm1q6wwolivIkW&#10;jFhlAM1ajB0kBdO5SMBVvOUvCvnUVZeaNYygViOQeGKwR7iRixuPkfCn92HqqeEp1syQ5IeN0mec&#10;2tNnPTU4+e69u7bjAOjO9SrGjEkke7imymDpJh3lzpw1hYkBDJIZCYfXPv1MPNFUqbTNsvJTnrsm&#10;HIVTvdrexUsm6Le//ZbZGlnCahC9wdlzsT7BscHGCUi/1SsViGdfhqcb9jWqLIFMYYWTvSxyrql8&#10;x2J+Xbdka6ES8SCLhytsDbZxb4PbbvChrYH0AKdQsqNOG9ZXr+I2DJBcmcDcc7SElm7xwwSTkcAd&#10;JW473ZghAXRUxKtRK1wb+OWv+OzuuVq1FJ/93amYn9GB6S79S0g9KlutgQjx007O50c/HYh6dAJz&#10;v/hpDWBPPq2gRz90/OZcnEl4xriYlb0qWGIXjBVqpU252YDuR4VVfJGqD9etWgpDiigF2ttTx9KC&#10;1pkaz9NydIpZKnalC7rCEHPb7AtHdxEbTY8FTwezuHLlqttYE2GLLeX1KEPTeKHvjx9nrJn0M2dy&#10;8vxs5khF8nNPJcv0+7//e7Wb/PDe2MQI27P+2ckq+liXcrmYLcUXgkDDcrTkBsYL8zNcnb8TsQ9z&#10;LQZs3mcA0DtbyRoy+Ce2z7x49vYXf/EdPOLnP/85+2lCDbv1sEAlO5pTYh4ZBG76NF5sU6eUoPcc&#10;SG7nLDx11kvQr5ltL0w3odyeyTSHbFbEmIc69TAFOQuZ8mIQB4GVKScb2Dgpy4go4+5W6x9+PJkE&#10;L/DD6seyl6sAsBT0qOS3PkESy7Vamv6l5WX/xtBVZjYNIuaw77wfgdGRpVfSM20NDB2+Xmhr7Xqq&#10;83FDPj3u7mp7MrTr1eKZDTKwFfJ23Ag5ktxoK0lrd1xn1K3xBaN4b9L8YXb55XNeZNKreSiEznFh&#10;hRZBKy95o4SkHJInHeJ0fmOByhgT/xJLWEVJaM0SH+pRKk9wgSFxBecNGE8OJBA9d61YPxWm31V8&#10;9ZqTVXGspkylHE/VsjbzyIJNkotNnhZtxQ/ivcjeh59/uPuDR1xnSA+YmlaVTsmwVCPTMgjab0NN&#10;i8+6efU/IY0vzxujPxWHiJpuuJDJFWTMPzTXC/OqEzEISZpuvLd2ulrHyQ7Nw5WdYz9HS3OL3ohr&#10;vlUnMEF3Zcd1g4hjY4HV76/U5MeN07unzl95vP/hz394/Ntn+/pn/sk3V48daGbyVrOOBz/84tyX&#10;B3/pq1P/9D/5D2PV/nD3N//pL5798OLEiw/nSD9/+HLs5b7KN67nScxa3utStqoEd5tohI6KW8A/&#10;tQmw9bevXu+c2qEqoJbmD+9cOn96S2ZaSLOWRODn4eebN27kGZMS+Kiz2XG5YDu8phnvUVTCEayg&#10;dtOYkSlMHVBJX8IBYVdQanBmzeTgz5GnbOlUuzjT2L5Yla7j4WyYOG9xyjgUZpRCBr1uAeeW8eBa&#10;SEHJqA5bMukTf7NFETXHOKdvFMoTQYpXbK5y6KdIeOwMzKIoyNXKhXY/U8oV9aPVOlByR3NCudvb&#10;Ct7nnvNzWPTyQjn9H1L41nVqmkdVcsPATlgbSL2peF1TWnvqyLlvP+bRJRg8QApvT80qQxCg1krI&#10;7LQD+v/SwXejm4lZw3csS7ZujUPmPfoAddO6KpWqNcWDT01sUuqxqtrpTSwOb6lPqYzRGF8j62fv&#10;TA3kImGqB5Miq4hcSNORUXLmgEEQ0vjjNobim6wuKyWeAVJa5sZctqnNNSSjfL9g9yFz5vQG9oW+&#10;LQ2t1OYiOfumhOc6B48BIj9S8VQ9QjHJWW9hWIGoYQhDD+8//u6334OUl5LK0tJciXC+ItNQ5ghh&#10;sn6Q6S9MjWBEMTixkEaqW6UwjGJ4fFVIThpQXtFCBgRLm0ST4cJQICwDQQtdu9qP772FQ77c6VWt&#10;J9ziOzB7tFVvaWPlbQfJoP3w/YOEZqdjtYvXnQwkXb6xNpVTLrF/9uy5iFbT1tNGmf1hIt5zGdxY&#10;KqlnSFaoYePU/cDuop+dPQOAO3X3h0cP7+vmI63CTjqiCEIF+7tPQCGrhge29T/+F/5GXVgi3Dvm&#10;fXQNnu1K4YSAPCGH7TI2uZDv5KqSZhIP+WZ153A0JInrkN4QpfGHzuzsalEsOAJCeyNkWgx97MQp&#10;fpifWC6HdGIEsX64cw6xZFsq+6xGxqeOnT7r5NukwurmLl7ULk0yl/E1487acltKzQGC0oBYKGRt&#10;qdbC6TwGhgY1GrkcP9mp44c4QfyvI+nJrnmK9gA0F6JcrtI/fQoJkDNnSTDZyKdk327evHzl2nlS&#10;2ZcuS3VBujWLp/50AgGvliDnzwIFBqEL6eMiorsIK4SwNoX0jNIwYl3ThSmuf+oy01aWybNIf+S3&#10;SqPnodj+zogh1GaSOnc7LwcVnbKtBNqxh1udViXX03GbFbDDpwtvAqNxrN99QIlYzlwh7CRMc9YX&#10;532yGasWNsz7qNlOlCWfa1en7edfHboEKLvn9n29YwosRwMKZe6zz8cfKzTv3BvCrjX+DgRFOKXS&#10;1eFrBKixUNKs1lloAb4T4kR9EnJhJyPPcMWIKKKoHoiDmJD84KlxDhl4lm3QwRGm7ESvGrggauJH&#10;VzBIi8AwqfMR/Fr8v6HE5EVNej1Z/ZFmstEBg3kJU9aaz25vT5gRPjHj5OIjLxF5c8UJ41Wa5YjL&#10;OfPgB93Ny7pESfduZmfpm3sERziRGn+vkGBdYeL/vBylnhVxFcIkyFvN1PQHGA5PBUVDegwqyL4n&#10;cN2JIuQuhVhbveoB8or8fPpM4cUl/53KXPU8eKg+CL3NeQYWNyPKihr8jcRV8tm0rPv0BeMWmRCB&#10;jXet9Eye4x1m6Icv2rtPw3cBn3MP1vuOjHgvUG1UOx/HuSbeH9+8VlD0egqQEC388EMtIz74Xm66&#10;NeItRLwOU+dW9EZiW/zwxZmvqIf/XVDzhYuizxKAsCy8pWs64i8lX5t0x/wJkp/kUvHTAJEfzVnO&#10;bQSvYSXqCRM4EEk9TvYIWAxhPTc3atyAILHmkOK3pFUZYJhxbWT8yuXP7p66fPUCU8B0oNpeuQIq&#10;Roi1JU/fuHm5nb57il0iQsMuMdYMK/NCTiwG8yWCXce9eO882WL2YWvv/KkrV0pgZ9/Onbx56zIl&#10;LWWGbKC/GaLJH/OANbRWAfuSCXWo8+ZpK03NWJqI6AcGIyXz9MwL+cECJjrx89dqEcs4Rjp9ryuL&#10;zh4OpleTWKYq/vmrr28DCpflYWn8AaD7CJsjhsDpmpMOY6GoKso+fGpKMIZHNorvU9c3IU3BnjVc&#10;QBlO2RYzJz2bzdWWdSvhIwLFMqvWdrB0jBc/B874Ywbnho96rdZ0Ivgi752HbZFPLHFoQ+UNp+FW&#10;Xe9iHy2BhAFuim8TqZpGECtrurIQR9WbDrRJjEy8XdfLIcmXeJ8SnQh/MUzGbhaG/04mIXWB1MwW&#10;nSYB8oqqgRrWW4/vJ2VE040omPH4EbciGQaOuLGRqKgBpTgkRuL4TFPkmK2YbGK1Qf4sHqAtx8ew&#10;hAcwxXNOOnYaBqYQwxLC+Ka7ETcpXqiAIlsUJyqosDhwMKbC3ekUVI1BuECcgokgC/gCDVO8738T&#10;XVRclJs7+jFuu3CtSKp8wsj8HLUhNvtZ0bD8fr2SRXNgZXiXaVopmsUIWlH3Cl8H/S6bWirpKAm2&#10;IelUxuCL+sxM+tx1c7MIcqEbjvBhqHrwAtF8+ISqhoKR5GB4XMr7KRdjcALAvoCUTu0wMJrSvHqX&#10;iSGmePgBTaXSr/1XL85s7t+5dPwv/+nvOUwkgR4+e/dif+PNh+3ot5xF9HqVJM7T9GA2NBNYDmCz&#10;g/qCnxh4N3Hj2w/bDL807IljO/yW9C6ZmwqxBlmYFknvk6Xhgdf9jUOWm5quCfrw0mmY+rGjpTjs&#10;0OmcNeuqqHhs1u+od43t5C0nzikLl1ZLB0wQbVVVim2mk57Z8LCiuMWVnYlfKY9QguFfuQDExKQD&#10;cZDZHBMUlmtaIPuF78b6iVOcydTePEbp1cytsklsRltA0/qatlkaSLa+wWAyJNOCTF7RqfeZZo0/&#10;8uhTbIlpuY09Oz+vxSEPjSU8f+H0RVUM57Q80nrSnnVEVnPBtFAIunKF3jvPTZd23mfVld7F94MP&#10;yIkaBHSZWjnMQp2HOtrXxWaj7V3sMTKgQ97rcFzRwoohW7FTmZN9OwINj8RCFgVrXh9QcnQEj1Tm&#10;yjBP1D3MzCHxhtRkLauCW7he/55eFiNpsDr4hbsPtyhXOZdmeoWPh2BpRbXIEI0zNpuJgaJXlEMi&#10;9kjDsLQbzBr48BKDrF6ZGtmdUqR0SjVl7O22Tb3iCgZegc/oKb6NsjWLm9+5CjyZaYk9DKOw1/Pn&#10;pDVkAaaheZINMAojJ2VOd1YOj+1yP6OSH3HScb99nNCrdznpMKRaouO9JLjSMTwpNUPqcYvjjm8g&#10;SN++fV35SSY6AM6m+PT0yYv7d+nnP5lJMASdHWK2hGC+yK3tMX781jTNamJeDTx2ixXFdXdjWutI&#10;WqdvNhGyTaE+HHHa31wRvgCQWW02/eg6mkQteUFm+twejdpjymMJsd66de3W7Zubv/o//U+DTqtm&#10;i0A8OHGa6DbqEd0iVY0aoA5oVJazQ/gTSncaU4On/v/BAN4Oy+QegUamsUBWVVrT10ILvFE5wpKr&#10;ytqOQfWrlVT1kxEjOj2s1ZyyAS7CumWyMEnAFcMfaFVFlxxXdXJB8R84giYj4tnbN0t4NMtbB7Rq&#10;94cOIeEgjI78wOOfdctqi3o7wgMjo57HFHTOLQH1eKVjjxRkPHr4yONfvXLVKudbxJn5sWCOMlhO&#10;2ygGL1tmF6RQCQQaNrJ7cwM+1FCk8jSFPcve1QYkC7v54MEDIwyEwFHBo/DgLO9yOCK5Cqnd58L8&#10;hv21gqKlrBKbNddjabY2tgR3/b0OKm9c3/jVw0cPYyZUYxz32oZ0VwsZ8rKVH3C++KeZ8A/XC30d&#10;OH/B8M4aaV/DCMNYSbbxFeKBlIt7C8E6IRMV9QK8J8M+8NIilA8vGex0dgCh9uzLoT4Ow7txDhuu&#10;wPKDUHXEDVMzhEkbKv6jF0Z0nb00kHzIRiZmQNx6reyloTSR2CcgZSTaMfzpLE1OORpohkYFVF8j&#10;WZH1XI7OAhQts0k5WvZ5JyB8l/VJPtF2ietZJ6XaLMZRmZGphIBTwniPhKXpoM8453Rk/bJq45yv&#10;PmUWhEeLLpwQVmHYAst9Is4hY1cAPYITVlrgnQLKCMG5Qf7neLMOvRFOuR5kpG0wjir1E2UZdrex&#10;oD4bx80YfNkVT1cmbWReJ6AtP2CUpASfPX1K/xGMFPe9RLPOXHG7J2N2GJdgpJlE1N22AtBJzRm0&#10;QA4AeX3cFvIXeF8mfYtpls2oAdSIyL0HLnAMBMyJnndutfVjZ819zpaZvi5R0sug9hFqPEbHKWhc&#10;NcsWaL2UkZXuNcMWO5GU3NSD5t/xhHRoHf20PLbOmDB1Yzuk0CInlmfRLUrAnzltYcAdSQBV5FC9&#10;RMpmcbkG53NX9ahK1CUnxoQojR7sb6LqETQrwB4dqh+LX1erxIbCbLksQpjCMWMpn26FkMGAspdY&#10;n2wYz2ayCg1HIrZRCHKQh3CYOSzLkcYgxfznzIJ9UVORS5d++tOfskiesfRjB3DKDFbir375K+cK&#10;OXIMRQHGxEsHufjW0mjdeMsU48QgWulKZ8+wjxil/IFJbsdEnTGMY5zekQ86uyOja9o5BjzzFI7T&#10;OI4MaTo8L+0yTMeVNoHS+RAfahgYvViOnN2aNnjw9xW7TW2JxWzBD+dwtAQHKp6MQYSlEi/jGayb&#10;MXdlb6JtTM8qgceUXGa0p/DX971s2qAxAjT9DZoFYNCMWGoxJ1uxEPTZ+AJsPKtKyGzSxI6HEAht&#10;tWvk/y17JsXctbKmowUGTrTbCMw8sCNa6cpvK7pFB7KcAPOIiBnVsXhWBuRYNtXnCo0SeRuHdY61&#10;YiRmpDvBRju7M3XLqEe7poCdGV5Pnba91DJMnLeS9IQTbRwIyfS2UWcc0cg4Lw9sdi2VtoKxyetk&#10;21Zx1OJ6A8jYB2Pilq15VxtmdVGgG7b4G8woGIem24Y3+9akCtqqyt5/uHzlinGwkGaHqkKIWQ1u&#10;Mbx9Y0O9LHU8KWLQdQmKIZgM4WrOl5LPQxlKLxE0MszjVNTTS9mXqLJXUZMlPbfPXti7euvJm4+/&#10;uP/sh+dvNz8f3LlydvvjS4NnIp4/+vbS5sO/8pPj//x/47+mKvGHe9//+XdvfvNo4/6r42+d9lsn&#10;yKqLXqFS/O43nz6+UfU5uoanzpxjYKTZxFmLPvDq2UvYBYf81oXtOxePn9ki9H9augiRvhBuWsTw&#10;JYzwzoWz5y9zIM9JSHEUDDHSQHLJp05R+1zQgPVgAbRKJ2xba7tcRIpbdcbx+AoPMnSGtD6u+J+y&#10;GcmCuacF6zDS8LJEZsaMrLPDXJJgnqqkcixeVrY8rf9kkxbnc+5hGlRM5bDJjZK9vXXv/j0HB9PY&#10;MZHmeK6/2fn1r38leOfvupoXeHGdCd7EmexrqPj2eBX8Gxt+nqO1vX31yhUbcOo0cPsx6wx0i21x&#10;8i37hCI/fnj6+LG688uXL9E9cR761Ty+RSiytdNPMnpD4d96/NR2OO7n0wljtU8AQ59hvlBYJZh/&#10;p1FhjxQ2VHhTpH1UF5D2RnUj/WRa5NqJK98ii+L11rM7FxYsikElkTEq2y6slqdb8fYCetZOMZE5&#10;yICb6XCqohEbcZy6kcERMX7CyzpN68zf1mR8wjSFa1402Epo1AoVLG9DXVqs2KACTssKOPXsGYf5&#10;lXr1O1/d1mGGZqe5asOqRH6NBRNVAaqoHhiNPeGHM6xEmaxSB6dPweGg5GXfqypUa4eVqmYEOnkA&#10;DylM3fisKYO+JqWjCa8pGK5hMRmA1oiF5rlsNythDYiQCY5m8cu9PCUI/eKpi/BHAH+CWE8m3JJd&#10;Z0wIIz14UJ3wzRu3Ebwl4rIeycyCyJPpHyZXki1+WNGdDOEUnYoclbxeu3bl5q3rhs7Y2yyVh1Vi&#10;FGlzsV69RY2GazoiGGbEM6U4Zt7jPnv+WCB97QYd9TOXrzLVCcYmzvLDv/O/MHm2h082LhZoNfF4&#10;DgK3GjbFeVilIPwbvBcPbJoNd1I8UxnS7h0B39HuSLuQZbdSa+2svdRQUFbxmel0arLped4xSWrQ&#10;E7YwXSETxZ9gI7gOIgUPSQi8d5Xjy+i8j/408oIrBD8K0Ff8O3rwg+dOFbPSBeIM9V8MiVyGY3pu&#10;KgHshlYU3mLpraPoNKCes2r2SXkGCiFCzcEMpuKyFO0XLTZa6IOKlYmD8E3alIWhvaCo3ZnN8/bs&#10;ThDdjupgPtHCOncZC5Nn9EfmgqOp34uN1GFs9DARjQNrcu/uPczUSCMjH7nqd1PnbDRV5WqvWTun&#10;zv3Q7W1+sPEpmJn9vaDOWAuDbZjBxYSeqLKvOf+U1mi/mib6OIO9x5U9TJTuSh5zCvkNS+kuBeRi&#10;pRyMwUSKspxNHOKaQebH6CeFXf3C2carVkfhubKDZ0+L0CBDHFv3M5wW8Wd0TFdzcVuSInA1GEPM&#10;q5BgaplFfRZDD346Vasq4cbnYyCScymO12L2pdnKH5qCxEkos+91MjZhgVvj3PuTNeElFEhHNnPr&#10;Jt3IOHG9Jnuwd46j6SNcxBwZkmHo8o8PbZjs3ec+3Ugxf6bYduCpWFeLSDbUmGCkVQJbvBo3L6h7&#10;9VZKha1Ci6UDU7AQfN7aiJDgeedvpYT7vB9rAAve+syxCLENIB8Brr4mPF5cglNGaWhy/PvOocHv&#10;Em+J7jJrILrwUfLuqFbVZ5WmHwKDGcWRm1xI1c8cwMKtKVRYnLcVH078EGnbW6zhIQV1/0tdfTxR&#10;3ZFfun9jtcARPzRovp/TFI3hNRkSORCPycgMSlqBMmhpZfytQ/PvbpfyzxSwRcIZblLYsDUA4Uok&#10;b7DdRTed7z+qRxxSX2dGseWchaagw2k4n9EkZmhWi8ysp/sfKsis/RANzqg7KVmUjNXQk2bZLOBm&#10;DA6zAJWP8DQOXzqeE0qZ93bWYl7ll8xvx9KUBJhaoVWiScCxHFpco4XlDEY4AW3G9rvffsedFQB4&#10;IgYmrtesDWPiG5Ni5OFwsiTDakihOGGkKlZkuW3QAAD/9ElEQVTz+/O9NjYfPniYzKBsWB5Su0Mr&#10;VAi6WhsLP2tpg7QAC6jsvnQmhpLnaoMUZa5XKiC+I6mPfSButQSVQbd1KO18unrlcsO7/IlR8XZl&#10;P0k8sVJdfXtqHdaMjJKIF5T/HJrrtDPW5TZCoF8Z50JiPlE01KDQyhKGfKVfrF+Z5KnTO1rARpVG&#10;IrRgopclR+mhAj7LEo9oklmNHrZ1jFGisDP1ORLscMoLFuR4Zumq98Pzez5wOYgDjizvs33H6TfF&#10;L169mJDGIqnCpPaIUL/aAmZDBpXLrcxyDrThc6s5GITGLHdYTV0i5RQ7lBb/wi+m0npK8iaA76iF&#10;OY7sqZsBZ07ochqeYmbXAWFt+CFfB2B09ZqTnI946NRfPXaarCQNkmw25uukNj9TykKOttjcvAhI&#10;VqDlb1ubHbCRLf5pfhO45o01pR3jFkjbUZf7Y6mE0VQick7IZ5K8wyFeAndmdrH3GN7oeQk8iFQT&#10;UnNKrj4hg+m2ApfhsvEYSQIMPIYIqKw34tyL5+8Ia3rezWOkmrf0ILly8/6Lt39x98kPzw+OfXl/&#10;8+IpkgAG9vzeueePfnt5495f+cmx/9Y//Y+a0N9+992f/eYl4tnjt6dr/6TqP0G7cnIgN1ljNelv&#10;38nnnzh5ehcq8vqNJDxuT0VlL58+P3d6Z+/M2as7n2+c2zyz9RHTIkQcqWx0vfLM9PQArp85Xgd2&#10;oqychMz+cdNJ6MbY3rp180f0MBCKTbZCVtZumMkNZUHFfFkDLZEyA/Y+Zk5IlsEx8guUtLN4yvEF&#10;4lIqMe/cdVmn9sobjJueCQHWpSMygLrLWiF37nxlNhzHz1+8gDxa+V48ssth0N6EO8QOePEUNnP6&#10;JXXdbaam/ViwmmjEtFQvPM60DfTk9mxGS851RLl9Yt1ynHfUOwQSpSWjq44gjZBMZpnL7jmxWnIp&#10;J6hwmrBYU6uGghFQBiF8+sy/zpbCTecrTprXOOtt6MpOds/Nqh5vZUCTKtPILI3+fhnmqYNfPso6&#10;+sukrVqU0/mWxoeUmOf1soThivm3F1W/AtdqtsUwvbfi0kXWmArwlPqGq5JgaP1mpwFuoZO4cUPt&#10;0c5ZS90UUyFPSdlHc3Wtq1CkjxDMEr+OEJ6S+qh5QeM0oWzVoTduXrtx4xrelJBqRxs+PTcPv1RY&#10;/8N9mRmRDAKKwJZxSg+lEzblKwqZ9g7usdH41W9+vRqAclf1CFDeg/TF+YI41HZhRJnBOwnwbpig&#10;40RiPVBq/molcPUdf0DSaeK8qOmyGu3WFMZprjS5ju/f+71vPJCizYcPHwiNavK+X4x0fu+iMIf/&#10;bsZHEY5tTt6wiHeuNmsGXsZ5SKca0YkCkHjGaZlDWAumjfv3H9aQd/8ATuejlymuRKWgOv98SL9C&#10;63M3b14zepEmEto5x3+PyPP23W9/+8Pmv/+v/w9M7fh/8QGGv5Gmkqla7kgwQxSWwe5G79L9GSew&#10;7jqlfFop+OELlrOejgSD45a7bs4nzLVqOKLTZiErP6hqXW4mx9M78wsmDxjIBEPlKo0aTChlhaQV&#10;xEcpLkWY4xAReViP5f4nRzkZwHDZcOLa1382Oa2t01Wfr7Bv3ZJb85mLoVTl+pTEjDlWP1Bas+Ej&#10;NKkW6HjB/QIObRQRxBSi5OOMozmUgPF4xpeNS7HcAncLGH2B2/M2JD6oLbmGeqfbCbSVw4mxbnRA&#10;r8tKdDIbe5DRjBrpiYkzc8GHPxbqIMhWGGeUPCCjYCFw3+108YNYyqDlPp45E2cp3DENaxGF0fMI&#10;VrOrGbHJ3rY4OrHy2ISC9kXtfdZ4ji+btVoQzjCJa0gst+a5xhRP2resUWfkKkvt+fROXnpoGP8n&#10;TiZ78K4UkHN3+vsNX3w8SIO1ysqHVfLZQ00ME3FrinwKO60WdzjZCVuuSXE7vLBJAQVbWioJu4nA&#10;xQ/TBE2p/fK5R+M4ncfpaBkdfyLJGh9NDiHdqoZillwtHaYwnae10lArVPZc5f2M6vHt27duOpuB&#10;tdWuKnFhmxToSwhM97J8umnOsMDpFc8sgeAFlYExPcVqSL/0bSev0gSNzxEusGjKfryc11kwiXtP&#10;MF2HO9uA61m/CAboE70ENxMlvbazgm8J/tVZrNCnr6HtDu1kStdQgKs9naDd3ebcTJrUx4iik3mZ&#10;JQ2Pb9OdOW00CgXjAbb4fbkg27fyErP6j87UlUoNoX8lpPmS8lKgbxn88RQlbGP4rkSzpdShOMum&#10;oPHjhzjioPehGlvqQ1yhf/3G2l5BwPCJO2kcKpMEjQHYgTdyBUaPfy/HMho1aVv3yBW6vKsqdGg/&#10;DeCoXI+VLBdURD4kAZcb/1VcKgzOzffIoqxQ/4lb1lJZAMqYmeXmNfJTGJ1LPxF+Y7VYN3O4jmL7&#10;EIPK3oC+Fgc18cDFbw5WzxZNzpmnM8mo9Dam8D3bWwC0uBASDvtLlMLX1gmY2/GjiGtizqKpgXKm&#10;WGUebopTCpMoifuInbO7hGhWus/djied++0Teck2DBjeR1s7i+ZqL879RFiaRbjyCpPznqDdKuVX&#10;xRMowQLzmtzZsDeNwNxD5T3rWJoDokYWA2F+Ea1Z2a1R0MxKMKZuHDQQfNPab/UnljAVCF1nqg5W&#10;DiF/pmFEQepWZwin3nk1Pm/w44llhwevcif2+FAdVj+fkCzjL6wYjKlWM0VlhcpLlqNIw99O4Z1z&#10;ZfItbPvOK/3QRJTfrhRBKXNrOwdxSu9m6Cf0njNpWWzWUskiy7MyIRnbTnXqwzI/Skn3fBZM2v/s&#10;bq5RFj6wJtJpJVWVSq9u8S2DGbSCKAsmvvXI9DVKg474YHhi49H/jkCtpSrha7qZYfNrZ8EhzllJ&#10;sy5Ntth9nt1FSk6erOe3Z/dR1sYs4CyAT6mj6+Kkff7CvHvwGiTXR2UqEE6EMa3jOMGlQvr8fffT&#10;8m5RdSNHB/3EVOaCa+ZT9OtJUxnoeeokDJnPa8Isd2HJ9g7lo1vfP331F98/vvvi3fbmxyt72xsf&#10;Xti0UmGvn3x/beveX/3m2D/1j/8j2qJ++9sf/rNfvbj36tSLj7vei522OUNnurGcxdlFaZ+P6ch6&#10;bPsU8fC37+1ZOgrjgr85UBgD4bt9YevrK9Jw76DHDjUiAYH+0M3jJ3fO4MqcOtw8rJYG0VKcf2zL&#10;EMSdGz5zLfWmwjAklATLWLkV9FZ7M4NpgCZwDSVcBBDJPEFriO4AKMODyvTZbd7Ynq+nbYfokdWd&#10;1qjz4pWgCPl2jCwBvAmty9eNF1jn1qX/UYlIau/Ld8kIHIGYIt5R+M1zHwbbKv9Ydu8IP55vSn3I&#10;WjtHcvoZq33+dYzQST5kWCJTU7V6wwUZo5oDxvNKNufNfuyb6QU36kfHOTxoLOHCuZ/8zBMHH9R1&#10;OGKqPGzt97zsD6gaP0giYkfeYrnIs6/bsaVrQjArwZmoPlPQKI1coVcGnqKizPHs525+bXMD3FF8&#10;/Hik+I6hc3LdfuBXVZMmPHDUW2wsMHZJ5LcKMKpxrZRjvD7E6WOy5qIaO3Cy8iNmOznJtfj51DOI&#10;057ytJQUCRlXwM6IJJsiwImtK5dxnc+ZwWdPn1y+cEF5DRHU77+7D3l2yqUHPRUE6SHFK4uVwz8T&#10;k5UJt662N588fSyUUVyHKQ02Y6ImCj0ucZwPT4RNaPvshY1gGbOyEZ5bYhH+QQ++N4Mr111Hhy9O&#10;hNfx7uKuHRf9DqlHBYeOYW/u3r337bffelK2KM1LQdEJOpxec2YY4qXijerId62FFE0xrD4VU7RD&#10;WqmGiPSLlpq5kencasXxQplTOKFUzMqlLlqj5cyZGpEAVR5aWEuQXijb6Z3vdbwY5i3OzuvXDx88&#10;2vov/fyO7iIvn799+UIM9+bJo5evX3EGRPk1bzag1kxqvy+UmSr88gCV4UL3mFpCdVYkfGVu25xZ&#10;ZrnEs/mlOGRy7OigNzMrzZSoncMYX9VvT8XzE/mBGlkAf7OxdlNEed3TtQUZtVp/55hVQRVqmo1H&#10;LR0iVh85dPDf8emdCgUSfb2xNUX+jes0I19e/nTbbTc7fEOnJr1bP6nJ3uanxOPNmy/WPHh/794j&#10;/MW8//23YI/V/LsKYNGHJuBviQW/RmgSgrFHMG6+Fg79uT1SfeJDDD+BOqsojN65dFmtzsU4jqnZ&#10;2oST7Bh6YhPfritzYicYSzbInTv26lhUDmQ3yuGIwk6pZc9cWmkMUwfedMLqQJrq+GpXWlM5THWw&#10;iLhVcr9DBZGG8vX0Sp/kTyVxHTQj0ByL9OQJLumieA43u82/HCkjNP50hIcEviyFbc9Y+RcDNJgv&#10;tetc9nXZwsWJZi2a3jC15vlEGcd8O+akk9XqPWBxpDuty7D/FBemV9LgixXsrjLx/JNgyLZQO0fh&#10;aSTp2vAt0Vixa0V+SUGMO4vrT5bnVVWSQ+aOcT5xd3z6ZARWdVTxZ/twpDLjAfr0VZtot09Ig193&#10;k8lrKE6cGGJdDcVFeh0/yWpHo7IeB6NcpN9sVeKhBc85DcEnPbnTfXT3Vwg0jzNVdzJmUQUg665e&#10;zqFu9BGQJjbrjdFB+++MX3qgAyiMJzf0JCfWtPqeM2l6Ow6ZI1JA/t9qB7E8pNXNw9pxD6B/f1dO&#10;121ELWdN/JbhqxfQUPLq9T57PKeKR/Vxzpv3prurl6ceSq8XTK8JJ1B3C11jV9eHWnoOAVKpIw4O&#10;17E7jySzZcD9U3kXzcdk8Cq54hTzketZVEOJ9wTyU3pRqssldlDik0sJs4Bsn7HE5ak/TquiaGNR&#10;mNz3ckyntCbbunD3ASMq0ZnDJriheGy6oMYTmJLWqeToa7yKBftNrXNV7QXn1mRRZ2uvdMdw1WLi&#10;Ge0VGc75v1T++porjBS3i+U3ZOUch0nrdggH9eHGS0Jfv3Z5Z0cnNcsecMg3giJhhTkzPIRRBsBY&#10;SsBLZg35Ct7svXxHRlU8IFvoI9DDpEfOopHonpbVVfhyRoHQHspyQvqVD1XB6IDxWf4p66Am0NP4&#10;pz3BccUxoMQTk+SUg8erKxhmtbzGuxxyTgCFdnoOTp3q4ZldcD0Im0/42TccP1p0/lj7bvjUGeA2&#10;CHdTY5IPDOZGD260WwRDBp40xvhT4/Uyx2EvA58sm5HyeyH0SJJHDK5kf8Lmo2Z2M+yFFoH7q7PH&#10;VFvnaeVhsI19Beh+qmaPh8VEzgV/J1HdkpjAddzuaT5YNnKovIU04636Jq6SwLKWSv7f3076yZtV&#10;2MqrCIUZzNsRoLLWW/xKZ+5r165q/uAert246mL95PqVG7eu1+PtpIND2MmfkSeozwl4vm4/x8X/&#10;8ktFhq4zKM+PVX8F+W1LFhhymWhePB829UjleQLp2QGrAmfaR0AV/XNEOiJKLFghXGZ4kuuYmCRw&#10;8CqIvS5D45kZ3fDBJEV3XHYyWgobcnqs2xgWJ6Yz21rx05dzCYd4mfd2RkypT5oZ01Skgp+0VW1b&#10;fQwraOqzCw6gmdNIUtPS9+82rZ1zF57vv3v8Up+wWmb5nMOPJVRrA/Xh7cVT776+sv3Tr667wvMX&#10;+w+evn95sPX+yxnOO1vbEZsRs2c+oQyBrCSDsPZgTWpJM2DqbUKYsjUAvBPbxy7ubH11Q2MsFIbU&#10;odwmf2bqY4XK0Uwkbz4Tkd8x4Fhrtq3pO9aW2YV2y8A4dmXmUY8q/R1Sj6HQzsuE8g10WIagm974&#10;YiAes81tqIovKcoAa9/w/DQBcikSCRAk3pRNaj6rTE6hHtnJahRAmEHUTa/0oIc+1Me5W+uQfyL7&#10;66OttMk3Oy+4KHZNpYZ+HhEGh3bDtGJkHJ34A6tnxCyAqZXNVFp+kxevOnzBW2PU0iIaTeqhvEI5&#10;k/6pxvL+vUfTJo5NOzn1gZVb8NFJczuyrDtOHNbI63rc+TUqGq/duc2510oktv8ccbOY5uA2i1UE&#10;FAXNR4cnTcnHYEYB+WNAVqCy7n/uahFQl2XI+OcCTY+yAaV7zQo4baRpV1rVfHjrQDJzRk8T6gSh&#10;ygO4kxo0jLjF2IHAG3+PgmkMlPwQ9BYw9XHwxwreizIH++bpBRG7PBjK+AP4FKVMsuIa+yyme73/&#10;EtHLzpGCfvJIacoT7tipk7vHt/iN7Dkmu1IZhfJbKLcZsbdvqKpWpfkeYtKSu3Rl9/q1SzRBmHGP&#10;DeB4+vg5fABK8OI5WQ43zIE3no6kxs8NMQWjyVqU5lmlEjDuySggDQgncNLVk9sIHtA+0gBHa74n&#10;jzFU9iFsi5WwEgymLBeo1H4i705sS6RW0m2BjavX9r756Y07X129fHX32vXzmEYjkZ1O8oMHj374&#10;4f73398/wFX8YKWa2tPqwnxvHjyxPXL+wtlbty+jmcnJeEynsdiDUJteNPfuPnr65NXjx88R82q6&#10;+G/89/7p5enOCZ7KhDkwOuyMwmEPPQ1AqSpJYGIyHAC0loWyJMavbRktZYZg+u1IBdUV6U/wgdxB&#10;1jyPoHi3ZLr1EKt3VVZNZXZx7jQCHC3pWEYAMGH7NNzIQUnQbNqZ52uO/p2bXKvZZ9tSTLnrM0kg&#10;Ii+DHNhy6AU4Eowk9DEAadg+3IRqM5LfwQ5/NaFReSdOGIfVHPOcHHV5RUTsdvaMMoMcjHeW4Ena&#10;6nPkyaVKUPJT8SVS0RZnLw3f2ufNMhYvTsqIth+Sw7mqQU+d1JDCpnM/r8bJnjxJ+KQgcOiD1fy7&#10;Hc5iwde7984eS9iNSQ7kLY2u16OHD+UHxDk+iICmr6VjdkGrPqVSJ0/ULJOAdUUaPCFefUPqIo4i&#10;H40A5tTyLueK/hfT+j2fzEXMMCyHqLRz1xqVBaLn6BNH177/LcDYnSRGedQQHYf+nGDXncS2HxjP&#10;Hy8zjOy358WiktcYOcJwdCs4h2MUw73ey4JvBkaa2q3sUn2BJvOTq4uuPpiKVZNsUfLcjZSnc5CO&#10;qFq0Fh9vxFaU0iGdpMl0ltjYwH8TyqeLUKodsnyeZzMVC7kCXl8HzJybDVwynhCOcR/99i2Wjh7Y&#10;agN80J/+6d9FFp0VhKspODE4VsVIaXf4htdOe3JGbcj69SS2ShcDzc8tksU9K/H96pWPNjh90MmT&#10;iHNzQtSFY1UlWsNDe4tAhTBDDNizDM3vQ02XkQqscFmOEcP3sN7iCnZlNTD2zkT1xtSN2WgR2HZX&#10;zcAHhnLyZtWwssLRnQfZsgaM1eSXYl2vjI33rs0SyDr1bOUVpwrIi6HKthu0xKeYgqUoZQvbyz6O&#10;wfPea9ev3r59W4kO+CDsqmLUcS7iaJWgX+z/tFDCXmTY1uPjqBy7evWKdW5fR5gcSMJ5BCo5dWaX&#10;OV6Z4XoqHSi4p0t+ve43EvZKjD68qx1NnO/PdrMApDCkyLCwwjGzmtrMSfbx/v0HfpjNIRC0/8bq&#10;8LBKAcngeiKUp6UzG831y4b7LFRmbmMoiAAm3/j58P79+37oqcFs08cgwNyLFwu3pO54kK7sV0MC&#10;DJA0ovOrI+JH50FR39alSxehaUu0x5YZbDtMoSNzEm7qYkori2GmXfec5VnvYRLHGo2GUtVzRd6W&#10;YsyKGvJGnlmpThthnenBBSMn6jV1szh9RtxYXnF0cybhavAjfoydyboyBBZ0Ujk5h0kURqx//+5n&#10;P/spyg3wRUA+JJMto2GFY1lMVVtJDDdpNhktSQmAMvBK9ae5iFg6o5Q/MUIg6oU6VnZ2yYPCKfhS&#10;PiVV3NEHN7mJkr+pYE/ZoTXvmvCmAbNrLLiw22GXBQqsbOSs800+gWXIXDy4/1CNhBjTyzS6dpE5&#10;lRIv4f0YTO20DRXlWf9UhMNfz8XfOXPl6pX79+5xlZiSK9eu8i3MRg49EuZ0XDG/2JtD3G3KbNVl&#10;aZ2erIdn92i3b98y4BP/diSV3hp8Mq9oZoThrVosMOLYdOmt3w6YgPWoznAczCWwPuY9iubC7Gc6&#10;Imx7zKFERbyc8KPErJdZ1ZO0zMlFSiqAmaoMq3rYuQp5sxjl6CZ0d8eTWK761LAAVhFd3JUipYj+&#10;nz/Re1zphfzLY1tULayBTtvRBA+iCINfXOKIvpM8rEwoW13pFx7LK5CEoNzxCfw/xVn++IHJIGn8&#10;6OWrsxevff0Hf9evHzz/i++fPHhFzP3L+TMbn949c39XLl3eePfs5+ef/QM/3/qH/t4/VOf42+8e&#10;/Ke/evntk83Xny/AkHG7NTAbWGMTeM7eDRSxe/zkLtUAnDSwHKNiNSf1/vrVFYmvk8d/eu30X/+r&#10;P7t2vvYF3XYdCASTQZrn9zTOukbqmU8uiC26HWIesHL3/DmjYOl6ZXqvZ3cqFbNTx//2ZYTtTkZS&#10;oWaLfZQqBukvNSIXDoEZXPW9U7TtOfGdCV3b31QW8Q2v3s7MmxzhWcdEhc1b6URPLegRO8D5NUlm&#10;wpgRmFdrBCpzoSrlW8Nzk6wYSRvH0ID38SwG2wo8HuAmKxeiMGoTQcNv4gxX51YuPdFni4PlvHhR&#10;eQ+bQETh/S9/8UtHm72mf/BRScLwTdxx6Z3y2QvLT/NGoPJqtFI2tgT5V/fTv0nrv964UX3iL1ky&#10;+R0OXCyD9OpLcESQndQoK2SrBr+2gFe6sv8tRkmEnWGhDwyev9pITjLaJDA+q03MKM5TrgLMrWx/&#10;rauMcFBv/nHpCE5nDbPfvhWzRDQFLJJL/XJ47cplHMj6OkRpmzBmdcruPZXNzLxJ4q32aGLITkzf&#10;O/Rz8y5d4BcRU7137x60HGWMXJd4T3+YW7e+PrfrVMqSp1V7RpHCp4ePHrx89fxN/QxS2kTs54Gj&#10;rgn6/Ha83NNuTDDD3TendArGqskZ7gpjPd0cFsE0RquUFB8mCbvpxJjK/DtFo1evXeQKIixwj+8/&#10;eKikgj7u6Lm6WjFfovYQosOEcxPzzM0WdScq8LbWN2+5Dz/5ydcEC8wVxFUDHAtgMlS1YEIz+9Wv&#10;fkNYKP/rrbk7duHCFSQwvn+hYwkIsv5f/trf//dosqmxm0jGcW9/OXB/+OEeNYKa24wMVZJa467U&#10;D+d/89/9ZyU3lktnlJNrZIinUMUiqJnjmxwOO8pzc7AUl8aoTsoz3Mfm4NCb3el+kThMzhPaEtGM&#10;Y8U8qx6DqfNzHoZNpeByeOflW4p9S4ULwi5A+Swce8YAGa8RDIudPMWOfR1xkzPT0RImGxN1yvMP&#10;NTk2NrOzWG0jGgMdydauhgZGU2Qym3Fxf9L7WG9sj4xDMEfLR+e3QRcSl/lSCBEjfCcVkcFEXQBU&#10;h8/FioEkpeg5YQyE0y5G1mSKsyB4DoeElS4KaWaJ52H4hv2b0Cun1sgMHJAWczm0kTsbLntIrOPB&#10;XjOzdeDbHaX5t2+xsctc1V4gs2i4XM1TuGdb3frzt+ddhBnTZzATrX7/jiGelmdHevM5r2r0p0td&#10;CfFjxx4/elgAM/371vFsb1gPZmd8UOHh6EsO5T22a9UIUV3txikDxdPlrJepKPF6ol4fsbo/fXrx&#10;/BkbyZ8THLsUP4bXMrLRw7/KZ81pc2YPUytYaDGvpmcfKDGPZBFv8iObuPx+tr3AtmxyxPESUHOE&#10;Rz450gXOCnOvmVlZE6cpK5JwcJVI4U+Zrfla1VM+ZeU6/MqowbezaCX03ty5c1uUlT8xvccTCJOx&#10;XSMwbyxJEXg0x8xKoAGdpunKtPWt2GPF3o6B0INkQaKwD8WfGxGoPJmBrmPouofXr9Xges0U/O84&#10;aCALPtGLfCi/ejSgQkR82VPmkVrAhP09TinN5T0Mw7OCxdqoT+KV9mjmbNh3sX2m2Gx4VuOLVNW3&#10;Wmqu3P0KtIZV00z1gIODuIXhKHZ49AgDjA8dYCXf9dDcO0Leh4AHsRNirEN0YVc2XGc2qdOJahZr&#10;quP9oHJSb3efjx9j1vKuHENuo+PNe2HFHlnY6MXD6NisBfBlrmf4giMP1JOKFNgwlnnyxIxv1D9C&#10;xklW1dieSkdRekUp25bxwNklBpNCxgqr6r1k+YolbFIhLhffT0zQcl4HZj7U4sZBZeNYCIPYHHXq&#10;NN0WspPd9Uvs7u/XSGSsgUdwly5SUU2Mc/Mrf1VwO8nb7qQYcmgnI1zWF3vJDSAho8+qB4m1OOFZ&#10;GZxBpSZyA5QuAlgMloVVySYNAySHyUJSkuSaE/wXrI7T1uqdktoy4uXcJ9wyn+NLFfys2CmKUrXQ&#10;6UH7J9f2L/7izy9dvqTW+dr1a0O7raeqHLk9PChqX0MBHQ2+MFSyeF/2X77VJc2ameNjNAOzt6mW&#10;VTr8Tjfk5w8ePhTSx6o6vo2RZUHnGA10OpmxgsCpn1nN/qKL+MZ77R2+uxmxREdNq5T+4qEdgbW1&#10;SM/8utOY0irdy9wmTM9QMJX2HC6wFS2C4pyNIFvjGL17ufuM4YltL/PGtUFy8cnjhmjMeI6aFbjH&#10;AMYuzkGdiHP4ctzWZq3+g7MXkPVH9Sv3Kfi3bybrWyJlVGGSXWqQ6lkau5UD5NQQfrLSPugITNFH&#10;K3wn++bKZR8mOaN+pqKXkd0HSE/esrblUiwGzgIOCwtYBR6XH7Lx3a4fFumOrIiYv3xXRQKwg3Rl&#10;5lBoHMLqc5pqdFj4MElbXrLXz6Jtv/utKzin6lfzRSW9impFAXsyWPtQZDlYR/b2sTqja0f4/Nnd&#10;x48wJPY/fNq5cvPGT36faPlffP/04Svb4cvF3a1PBzVku3T+wtanV793/unf/7Mv//Bf+ZMXLz/8&#10;9reP/+w3r799cuzlp3MfN0k2H7rF1pWb2DouJbCl9mfnkgPnrRHytIkvTQN7B/z+a9vs3JmTf/LN&#10;+X/sr//piS/76mZZioSnlf/rR3kMYnuRLf0s0tmk3XoWrhllpYYBx05Km0x5TCDItL5YcePaNYuI&#10;WEFvKn854n6WXzxxb5yyD5gFk4CvIWyVSIMdl39wCa9ZTN3w3+y6RHdmU8p1wIug4UmCVSJSx/o6&#10;KQWM+vQmhZTFQBTD/M82umfB1cr+uT/75YSq3hNc4dXXvlW6EnfeJVNZo4i0OiNNzPGxnKitYvTX&#10;FXOmxPNlAxzz+NFjt6HjHsr7hA0VjsbIr2Zs0TvnlJFDG01Ue4X8o3E60dTsycSbEYEm6BIcZcs5&#10;zFmhZL2mjegc9PHzJ66rToxH3Mk17MdKiydLM5mZNJAqj5lUYUYjRzLoc/bRpHP1/irXlLJFiE9j&#10;HhWhws6T4yrMOh9cMqE824nXb4ASS+zT44BevhyibOB9ZI1KOyPCU3wIJGd3DzLFyEOOjoH5aCS4&#10;x3Cl4ZKNCF7KAb/+9W9++P4HclNK5XWwHNqIgEehAX8m4cEcleI3Te158eb6UFb81s3rFy/xD9HO&#10;haPvFCwoELB/eQ7qUuz+3V0sXz3ocX8OMGxst8Ep9uNSlYAdslwMqYbnyZNHtv7tO1d//w++marG&#10;umGK4X7xi1976BRct47Dkkbcrypulm1O4SqEp3PYK4vn93//5zJFclCTRM8NAPO6/tCPidx43dsH&#10;9x/r6QmrcT+rc0OU7vmyxjgd4GVpT17TtavXREruP2n4j58c2fIzJgscs5jbkld2jRpJ/XEipf9r&#10;/8I/G+lo1rEZDR4u9RYJx6vdq5CGkRpBt5jNrHwPOqpBXhB6OZSgVeK8tpx3CYw9cRr8c4Z1xtN2&#10;IBz86ZN8wiT94uw5uCfBXeWxNRTpZSpe8m5rA5Nzv5ykepWWEIQvUhzOzSo5XsVOpCO3z0Dw+/KP&#10;JywwRryf4QaHbFmTzoVUL6Z4wJquNOI5Jahas9kq42BlQSZOGP8Y8VT2C7fqzGliETgeNHKFiXWF&#10;2YKJauqMb3BqNcrwB3alaMQ2MHmOK1v33QFo3M5p0ZYwGTJ9kyb6At8mVBeDwuG0OpW1xId8PKIT&#10;DMFhneX3D/jWexGsp+658spMzDAjcrhrGDolfR6hLpxnTnvBQtnZDuvP0fL4yRMze+3G9cuXKgwF&#10;Ik5td7In/mkrGiZpFqtkbXhGMSB8xAPykBJ2HlLAuLzVFI6MenDzx0+uNpDeocK7+SEUHWjdgZWZ&#10;qKXp2yd6er4T+p9STfjkGWE+iLi2LeGRy0cfWk7c+lW8Ydb4FD60vgcjJLXYsRbb5JvLLA1XPntQ&#10;Nnf8ocUcW47asMd7B18qecRTqsoqee9xpmnGqqdy5wDaKRnq8In7N+QzK2pRdnwa0z9l98maHTU7&#10;Jylbimb4imP0mdrxS1YLixTzwsVPpcrtUjmXH2UDSnr40CpDxqSuW1w1l/XvG5fLBpyG0PmFtZtI&#10;tjJ6tlMgfZX5Guf1KB6bG+90Xg6ZC8x2K3oZ/HV1aF4dJxq8IN44HYLzxmqRo4Zg1pZcqWTfV3sw&#10;9WnuZKoxtysAGUd5VkI373HWFdzO8r9z9AclCp39VPutJbvkbp1Sr1/qZHrUra/If+Qyfdwc+61Y&#10;O26MSuhXLW7Po0ntCOTmUUp6uZdVojL1VJXrjGxUBesQrHFhy8/MUS3fXd7P6nWKVi8h2Hv/cf/V&#10;m99xpscjrLhiaIF0LZMCy+udhhvGfxZYm9HUWL1OAnn5qRrIHlpDyycoWIrXIeDvd1PXkA5BcS3I&#10;hihNymyV01iEeTNtT5IeoIeU3LxhssSTDRswwhiExo4zWl5iOOgZxKmpQ/eq0M/Gz6cP+fYaWzQW&#10;eaZvLf2W9/L7Z7W40hScsKJJhb2vjcEEHIt830J9X1pvEbpcJ1W62Y8T8nmW+GDjZ0fuYp1WYaT7&#10;ePTk8WSuYmxaGp7FXawwOyMVWlEr9M6C6URMkNSBbn29evFqFFH7ODCtZzfeuS21uUBsfkkBskB3&#10;jIOkz0SL6cdMfD2gWoIfBaUjyTBdemcMrUZ7VqKIRVwe4diYgpGJ8RohdjZwJKJT/IHF0DLoQtA1&#10;4M3d5E7XsK/K43INacH34U7h8ZlGij0dyClWHsmEgtJ5PVs3WcFoAu3Z8Qt59sXS9agIbM4aTdn9&#10;mrtpzH1oe7YhB+45It8uUtd0qlk1Eg7GkZNtay95Ejt9EbBXJAmSdGp77J/97GdiFaaCBftdmb6H&#10;3QXhT9eRQZ/feEzAn9c7wtyXn5iO6YXne7nxkWGQUjlKL2QzjEQ5pQEoOb5zknJ7q/DhAlqZK6oZ&#10;4amDeonMqe3RbYpaS+XTyLi+fYHRffhJV++N9wev9J+gLiMn75w6d3n3yq3/z59/+4sfnj98zXh+&#10;Bvsevn9pW+tUuv3p1c/2Hv0DP/v8N/7Bv/zo8cFvfv34b//27fcvjj/7cPY9bcLUvJ3rUx9wuEkD&#10;bevU2ROnzuviqEbs08bnDxS0P7xzE3GIgDgEIU6f/Eu/d+m//o/+PR/3HwnsGCDju0jFuVufKUzs&#10;bZ/a/rQBsVptDQpRnd6ogzmdg7320sknTMycuMKiD8z2LPodal8yaKPZCJj44iBnLjK+sEi9kqPL&#10;dpYU/4yFX3m/KRRJFFh6xDA6ZVdDXna3jezvqsXiiTlfKq//FOshH2OirFFaClLx65EkTbHDsxd/&#10;b4KuogNkkIcLwy0cpcTuSpw7ct4DguRu5fL5aJe1mLkfHnB0UKM82HfMvpVqHJKsTCczSbcftWQy&#10;SHweXrJI1r2PjNVmwMburkoVN89FE+dATkIRqJXgCKZUXDfb6ZY7FTuTyvYIvimeORJNHR2P6XK2&#10;mgivRM16qCJ8ZIdpJ20W2MZMDWs4gnKVLs0Gd+eLNRCTeUpJ5xAvTYNnNp2X2M8qo1wGrKYSRq6y&#10;1jR8j9DVSlnEYo6AlZ1o9TnajmlPsje4v9Roev1GwAA4alQKIe8o91jS+uMaq2Lo1FhGwCHg+RhJ&#10;NDOzt3cerEa1OWrqtMPi7DGnb548fiGmCQEZlZQWHvbYEBMK7SMCiNOUcWqeZkjqOfv69Uu0Gy2R&#10;jeXjx/fFEjduXLpz55pd/+yZjfhcocvTJ88dNTM/u6Z4ui829fMpFkhqB5UKf3GCbHz19a0rly0A&#10;2oz7alN6kDM744khuL5/Hd6iHCBFG97cRJ5JGnBGHE1Dfj518RLOAzfMbByngkS5TRbgzWttS+qv&#10;yp+sT87QrQVgZNOmhA/3Rwj9ZfN/9c//UyYv7G1qOUxbtPdK5wsG7Cnj6Raa/lSAuI9Jr7qPqRwy&#10;ykuJNVS6WKK2ZXOGMX6zjnOMxktYDNpF8yh4nT5EHXXVgI20wGAZ7PJUVpWeLpPQaTFZxNWHRC5y&#10;2pCsQ3f+g6mVkqbpWTDG+m3qZ91OiFHthEqSRAllvl0+xs6xrXv37vrnxP0jVj/MzelC0BEy+/PV&#10;hDRn6uCzRUfvqQIrP2mJUcfbPiY6LwAVp358N+rMS7iz0nZ3DpO+e/eBoMIn0iweR2NaBM7JPH5G&#10;zqJhr/PJOZm1iMvLKV+hmi1dtCQ+noPBUMCNChpHEMRDTZap4GScj05E4zyxYhTzPkVr3rcHyFfG&#10;E1BHBdtUSt65vcWwqmR2siKGGFTH7hilcINaGaZaOzXTR5JE2dbxws34uk+WM+xN1d40MM1nKtV+&#10;1GdzQF+8vuP0MdwDK3nr1u3ciuCTlBmHhNDsD8Ulz9ajMeimCMxjZaWRwFfbiNjjgyddFyQwh1Tc&#10;7uUoGExXGB/d1jp0Oy2Jor6peoy9GuLeHh4ctCuMZp1PX4D9nFdBzsGHe3srIlr9Qx3YLZ2Erj5j&#10;7i2FIlQSjzbg/QFyWnqdcllxeDp4XM3qNaEjElBK5smT58Z1rgciHb7lFH6M/xoYxi4fcTLHUkz0&#10;EbbohitG+aSj2QlRs4lZwcYcirgVMY5WnMmrNLO+r0bI2TNjuzCFMf2BAo6l+ehQuICDKZpfju/8&#10;PsBvetEfNQBlLDILpJYmLx/1dmgvNt066qoOH3IaGk/6b8CY7W2wxXjJyVmOF1pIhamHYC3SyQqM&#10;AIBPB3LDAlxTwUAMw9hl01A1maxkypZklnvI5aLEmN82oMIU+pcXRS+hDTmlcRMglVtw5WEqrkxO&#10;FXUYSqn3fvz0+uVLLyrrMEDpj6DJ4YWLl1ba3VxPG8HC9aD3CFdlknE23F7IogZBqr1XNqYsTbi+&#10;v1/vv1rYas9HBvq0vSPRHV9LhC+P4ctdTWYp5dOHDx963bTGo3OlO3hcjgkUu5rR8LAsyehG5Ay1&#10;r4egiPLoHDFiHnvyQi2cJYkxASrq/9GlBiKdrApIEsVrJBMNjgHxcCtOG4JoLrInXXc/LvgY2Anp&#10;ps51RbkhR50RHfPvZyW3tLq9Y+xM3DAvSE9zflW6aTyw8bCnx0IWOzdz4NR6zI2HdxRQjSk4atmZ&#10;DUyroPWwSiLdgy08ynVTez21GRE7a/0WD3DO/uV4TpXwmLV53hHhGHk9d77YzvErxvT557InPn2s&#10;C73pC94riK5+hnFogbEAWUUPUB5ePDeVUeEgq8hstBMnZGofBZqMDsF6ovZ/pJXMaiZo6GE+iqE4&#10;u7szrtUgFIN0zPB+0oGynt/BwL09MY8+onomm9OnW6uM5KQCisBXSbT32hKu3C7GfffGYbvZAn/0&#10;R388cEYk3hVoWZncN1A6P2ysXSbF/AviUrycdN14LQEE7s+GiRnYV6dYx/WiqydtNNjl8FczL1O4&#10;1tpZEW1dYoeqUqFaPsbKUi7LZlzP7Wjve6jlBLqIRyJK9ebZUzCG9k9PqescO/35xO7//T/+s1/d&#10;e/0k0e/DC7vHP394LTS/cO78xnvEs4f/0O9/+a/+I3/f3buvfvGLR//5d28evDn75OA0feXDrVqr&#10;VWEmPcJiERvcBmCd0WkGAq6b1/47UrYfo/dNvaB0CUVGIc0/84//1fev7tveohpPkNkU1O2/w5q8&#10;cuXazvmdL9vTOzsPMS5AQNAk60Y9ogPFWrMmnZfVXnx4XyZt0CI7zviUMyFANKdPEp34M9WVodXF&#10;hba1B+qNk7kwo3VEjqlvEdqS8iGThSB7s+sILstxXOl5TSNaP8M1XYLsJocb6r2aOqzwch09Fszk&#10;TiuGsWetAPdjn1p4fgtwiZKt0UIlVXUw9wj+XjmN6T0VE9Jl2SExjZvB4mFbgJVe7+lsE6/peVff&#10;sBLy+1PKknWyrpHKVbSNoFK5GmGMk1dg7VjmiDNH/B+mwtYB4kUmUJ+Zj7dkxPJLrKIqpYd0GiQx&#10;6NtKXHsoK5/b0O4estkCifw1W6O96ftEFNgfB3F+/zihmal0lVLxmf0S32HkW9IZZ0bGEuLmDm5u&#10;3t4qgbt8ieSXGAQre22ORZXnAsj2BHFOXjdJqvrN90UagTK+Gu9qjVRdy0XUbTbI9YgN3sGqn9hM&#10;qJta5HCasg7zb765/fVXN/mM2rPkJpa9IROo0ZwLllHc28NXT+ejbNu4c8bNlM4RH0jXiTCdUlQY&#10;XL584crVS6SZX758Zr3YMMoyr1y+rFLl++/ucTTkBmovk8zMTgKec5RkXuTHisMtVMXPSsKw45zX&#10;FYhy1nU90bvAUzv8TaKATcAr821OK8TephOQ2ACf02wke7BTG1BRnyhFBDiVRS/FVLCO3MD3MoEX&#10;F4Jt08gfJOnmDWfPUgWQlUpmmen7G3/8szm5QqEsx5BQT1DTuvJE7nv+yDkITGtvMAIIihk7Pywp&#10;dv13agOx1/R23dklOqke9c3rt7iI/BjZrgEg82JlCewro+8gEFT4xjFNc0ueIBS+Hi8n93Z1IyGk&#10;0nIwD27clKz6GWQwF4mF4uCvbIN5ara8xosZaYkqrrAnN/fTP/sYyEpGzOSVJ9tWvwWy7eASwQly&#10;0O6tOYGKkbL0eY2jxhAaKu40rCgqzqq4fslYFeu7STtwZCiSgpN5Ig0NYXn6ZP/+vWf37j57+nj/&#10;7g9PH9x/ce+Hx7/4i29Zp23dizdPPH4kej5GTVXl0aMHj6Dyli/zUdbFcGxU+GiM3ZjZg5r5pz/c&#10;8TfUGV4qSCAnBeh6BYK0syYzYRziwvGsxvSJNJJ6//CJICa+TTz5pO5OCzBUQ1p5ZThxsP1cxZUi&#10;Rc0SMg6f1DO8Ug2otHG6MsEhpOOEKAQopHQJGWOQ2kid+7aztxuu1RKhpl0j8GAp401KZ0nBYnwo&#10;e/UTziebs3dh5/qNK7t7Z0XpIO+bt6/f+eqWLkxXr1/+6pvbd76+ZVGc3T198fKFS1cvOX2QaZUR&#10;I1fr4KTC+OKl8zt7Z/1N896DS7meO79z5fql21/dvP31TVvx8rWLl69e3Dl3du+i7q0npiXaOxe8&#10;fPWSPK9vlne1nF1BY/S840mNM80rdzG9K56bDpFJfDM5E5LDaRCVNLDCyv8e12eJyiF7uDr0FYcg&#10;lY23USJlnd5JNYy7LMZEp2TkmIJEzFZjvi+f7UMbjW1FKp1XKjUqKc8oQMKmDi1W9KgUOcbokpnW&#10;IpABjEsw2sPlVSawrjYRr2CqFBwYfutXk8aJbJZUvUZWvkTLfpVMXJG9G7Wrh+sPAINyTbnImDnH&#10;wJLPz2Eamp8b4cFnmx1sJ/TJJgVT0obDUkmMwq33q4dJfJti6cL1Tfx+g2ZtOedc1lE0qdGTKZO8&#10;fOlxVOCvCstxTI/ajS88cuKrUIxUiOrAXYqJ0Z+kIoqIZwWyAJ3C1/2rEgs5+BjSYs7XiFTsCd4w&#10;l5WJl9Qgf++bVy/J078HChSTd7RVVlp56wA8tXBFVVX1fTKMwxriLF66ePlEeifAZB3B0myY4LbM&#10;jMfJALHsGzCkOlIrljPePn3ULX3ABnER7pmlxy3ExYum3s1GNH30kJ4vTOGsi3kaJp7aysOHj+NA&#10;TZgvA2Sc2SS3B5yLicTyvHNOvCim0SD6OJaIhiSVyjyf/puezvgp0q/jLRR6+zjG1BCx8igYeYOf&#10;gU+xlG0U4H32cXLAk9ijZiMNAqqst8+0SJujsJrR1CwWkcoMTtDzxcHNV/RnoJCXhHo4LgFhZK8S&#10;+No3yORRRGNMmDniNVgq+y9fW+yI8MzXwDVpt2ZPtr4orVYDbYMfvNt//uKZc1zRszPSK1F8CRv4&#10;J1kKdsnffs6XdLPqrdlwyrtWK4tRNdy0b0sn9PwuixGKTqJgE3zHxvLZ5LQNLs4Jt8nRrm0bZFHR&#10;bu0Fj9freRNyapxGaIGj8EptI+xQAFUj1y/OY26WaJCj78hghdPPdZT4Zo6VxGvTpylxFwNz0vPj&#10;/o8aRLs25nAJycF/jvFNLcQCnqFK5pe18VPymcTRlNeTZZ1DIX0IzzK6306EmFkfeiIjWU7u07uX&#10;r5QniT2Ehtb3hx6/e0aOUPT44vGTB0+fP5oON2nbHLx7ncjEF2mTDPu0n7GBngsb372n4MEB5Vg8&#10;dxy4VDjvJ5OVHE41JqXYoQzVsxkrbhY+jJJ04zN5TVxG+7hbMqFscpLHJ5MF8srxDG3V574HIbJY&#10;HASU0i9blC22zdv1y3s3v7px9da1bdo2+Jmbm//5r36jkQZqWqIaof9kJ9Px01Lyys67n908/tOv&#10;bzx//u7x49cPn3948+nk208nPooNZSH4bcXJ8KmzfA2SKEIzfwDAs6VKGAwLnozNhgpxzOPrl07/&#10;6R98daJkWMlQ87iQiiwnyAwAdOzL2XP4qBs8IYcBzjxn21vtieion4yGnZIZqUDFn2I9AAfi0yF4&#10;DsKdfkzDxPXBiYA0wC0qZZnPVzN80k63u0e7H8JCNFx/FSAd7qguxsZjmzccBPSxf6bkt6n5wZd7&#10;Pzyo34hP2TyO21N57yY88cmLZxVgSpN8OdxkCV+8ED6+VTbrBVMd0Ujl/iZ9dop1H+neWvYsPV8G&#10;YWUF/c1uqjuayiiyuQe4uCwKuy1X88O9uwwGKZ2BzEYKZfKVdF2qcEZFZcjmyvwJSZghG9qbwYVD&#10;YiJhnncXYDqaQ3MUdJGEz5Y+Vx0RomA5AyZ7PKjf1HUP2pJXGTs0aCvcaiVRJ6+16gyPShNHVSqy&#10;7oJ9Fwr8Y2Vpsx03bDDKOY0m4118tQqBAg4mOFx68fj5Kf/J0pBjuXq1Om7p6ltyFVewBqDzqVKV&#10;CH7H8J4VJ7DzeGGPHmrP+IkMsKYuvilqqlAfU0nAXQq3wv0+l5V8z/dGJxy5wY96Sv70J3cuXTxv&#10;Sp4+fsKhv3+P3vNjelXvonaTeld/7vZqoBJNY7htc9BTZ3W4syBq15/Y76JLhPS57Uu3b9+Q3uAX&#10;ub3Hj55acqMHxmR5wQXG3jmiGeMQ1RNV8uAKJ23qr39y++tveHGUyNQF7VVflE7Al2dPX5sQLBk8&#10;7lcvchwGketcLu9VPjOohLXxxq++vvH1N7evXrtEloaH8/jxi7vfK/0n5AYxzv022swF9edbd679&#10;9GdfqyziL5mab3/z3fff38O4iwP5Zn/zX/0X/xlraEBN/Uer2J7gvsmH4iPAOBenQHbkR5Oxr3re&#10;+jClPuqIGjFq1sMLChiLqis9d5AG4pjj+KATfoRrLQNfLnL8Fd+H1w0pnOtm+U5ZJ4/ZGC4SZIG4&#10;dT5LdwFDg3AXZAfILSdjcYfM3GCW8WEmMA5Tzok4SiKVaJpEaxTI3wHS5Zimw6ub17Fo0ujVfLuy&#10;l/nIcoUxoZcgXcKvPtwOry5i8LcSU42P/Y84qOiCX8iHjiSSEozS0sTm8Re5ejviUSUwNluaQidP&#10;sOzR/TNxx/igQ66tH2W4I1e1HNaSLh0lXMyigYLjsxZ59zhDAxtsrBbfOYULD61BVTmvU6w/xbZx&#10;Q4+RLjBoAtU6tf048sYjRTKEijjwEOgAp1HCwXv+wvldZRsBG+N0+mY99ZSEBi24uA9iOoa8XZfA&#10;SaSk+MV0e0zvhOUwfyO6hIXPagTglWcbFebkvzY2rUto70jaR88DbbvV/Vc1JnM9JvXpsyfYfdNX&#10;Cns1ZDTsZZhmOWTkayDxrzXE7B6GIJT0FH2p4ZZMlxssHTqSKp5f76edndh58v+XLl8GAwvpZeSj&#10;a4AMT52qQdjeBZc9eP8xiYyXL7iT8IzYnM95D2UDzLyKz2Rn6QcUQqdqYLlMdiKJgslBbag7r8Hi&#10;qVM/+eYn7tYiEVnZNJGq3h6sVgNm05Q9e/qszTUYksd0qQmcSt3UuD0dpCFezk4cfPCEVZqmoXue&#10;mV35lkH4+iqb5ESbolKGIKa1GrmpLPL9Wi3B8O9JSFO2mEZ+p0/DceMlbwQ0eopAYoJyIbJd3JsM&#10;aYfc1LPZHy33ytw7iYbZv3Q4XnrAgMDddDJ4elAqL+nWBoD0NcfnFyiG+xyRPXyAU0OdmhbaiZSg&#10;w+AN+nR5D5XDhZrthXHGPVTks2iKMQOnX1MeuZFZ5QdeJiBxMZlXJS2j4XREBJ2sXaeq6/usqXZI&#10;59qdGxRDxDpPxVrAWvaQVMOUlq0yEXe4uIgrM7xAUP80FaPdWSQwJL0VE1QgCItixM2mhxoS18ep&#10;Ihum2Yi3hiN2Op4bKnYnq8NwEcSBTeaRezTt1VyoLrTVrVT4hJL+CkRpIQ0NoDrR6XvUDBdJUiKe&#10;pLcns1kFrUfmY0y05/KwwxYLRGdLcrinLsKD++0kxjsmcizSQRmYfR7WGnAPw7VLy3XQ0kIw1mEG&#10;v3ZkKytrrDgxcKJjZRemY1e1Z01BTo3udfRRbDT6JVvB1TFtfmTGx3AOe5slwwu2pYcHZS6HZhOd&#10;b8xgMcBCNBcQO57VIk+2SgekaKmKiEdRe1Z4Se9FqA4RWPmUyV4eJVDGHypLtjy8+Sin/bhRAQv8&#10;9WBLR+9a7fOZfVTmt/ag2cwQh6mbny35eSLNZG9cpvUzjZU66saVmSvLrVEN6kBclUKN+ZCK7a9J&#10;NFW53qobzkwJ/BGfHSexGNTndgIeHhJasIt5kpPlrtPR0Lk/2zzhFoHcJVsYCYtNWZpPHNJpuYg5&#10;8vLhXCdzOpyVhToMWztvf40Y7IZJT9jrtFRDliG8GhObZswMmqO5VOcosI/Gozcflls/sW3by+GK&#10;isAzoSPHT775dPjy3aeDL6deftz+t/7tf//+88P9wzMGYWtTfuUtma5b129+ev3gDy8/+ut/tPHX&#10;/tIf/Obbl3/n7zz5i7vvn33c2/+8R3zr4+YnHTIdifabmF3ncRQnpeZb27sbW6e94GDsovDaa8Bl&#10;506r/D/2Jz/Z+2f/ib926hhD9UY6Q19LhsVznT29w4zz6hTSnL0ADOXnyJEZewpUSYfPgZaS9aQl&#10;a5SXbn4yxD2p5cTVXXJHPWjdYN7aGGGKC1xbhviIdBCyPAdTku7GQ9biiDhTsU10fX/b1Cz29G+t&#10;LTUK2HSMEeuoBmGsnI8bnFT7wK0Z/Kncy7xPe+7/ogWFxUX5kuEUG0yZdMTOZXubOKIdo35mWwFh&#10;9Q2OQTpo12L3+GqnHX7STO3C+YsOtLXIDUL6P6Oi2+6bZlMVo+a4575NX1l1PnHv6xVx+lQHSh2Q&#10;zkkpRJz7Yu2dHKWAUXI4pbvARaPhnLXA3fb05AGQdNMlzAdzaZPiv7zVaum0f3Kfx+tLDmWewhaO&#10;zjc8c0dnPtNSJ8pSO2cRbcixDAuji09xaTVg1TWJkkdupPZZxUh2niyN4jsVCjeuX7py5czxE4rT&#10;ZCfiRzA8Blww8Pz5S7Sd69dvPn9eAkzgUSX9JCtEv5hgc5I6eniQRbVcjqELpow1EgWHt2/r43qZ&#10;0h15ZfUZxi7DraqSRhn25Nv3Q5vzgVhkZ5eKWUOUjuCKDT2b40a+tA4rpgPp4+q1y/z8RZhalSoP&#10;HzwQbVaht1v3mwoKXkFSLIRouqLauqWdPC47wh3wMxUv165fliY3Np7Xpvjh+7vPHr9AMtdcaujb&#10;HSZl28Yl6ZolSFArD+XzyGleuUpx5BznlIDRS9UgL1+YAapS05y8xusRxxBttgh5n1ZXDqtiEp88&#10;elKFSKDkRzHPihsTAPwn/tqfsCY2dLqZ010xbY3A9Qmeh0SxYndfE9Ee1WCNgZvGZ+O3ObEC2Sok&#10;PeKA8jRaTzqXGmbhSSpqsbGjrHQIZAUzABiox0vUFT7PQah/aOJfI0rulcvjWh5M/nFRZpqDdUAa&#10;JhsMYAkVuJi5T0PrjR5e4Afxkk4XXECuxizCYqI8bd9VMdwpE1Sb77XQs6mMiNgTx3QaXFRf+4Uk&#10;Yrn0HKxSzIpHz6TtWF4yLG7ab69OrjU417vgQAbG6jxBxNmWtRkEEgNt49MjORT7ugUjQRTv+fN9&#10;NZMcv/1XcrWbb1+/f/FMXkYEpPnMW6WTBCs2gTuHx3xz+B4YiL+pVuMQNAZ0gbJBX+QcqTy8fW1p&#10;E711myVv3pPlf0eI/QPCj85paOTwmOdPX5Y1wtc83JR3k84bh2CqTrmbaek+R6sNQ/oCWvZzEaTT&#10;Lvnd+Wc2aPyhAWqj0S35EeT4Ns9spNnLq8SVlThE9iB2GfybrlN12p7BH96Pws1afQj6uBNyROy6&#10;gbRvEVNVUpzbPU312mP7G1sQM1WWnhJNUuxC/C+90RUc5a5PiW5v9+xeCx72xb/a9C77zqGgFygG&#10;gVzFzi40mjuqkjXpTAZQ3f7lK3v+EAq8dIkWKtu/AEVNamlokKTVsA/isXlyVDXX1fbOm1mMF+5a&#10;rJaUOrcZE8aUhxSI6yd20uCRSHqIc1z83s6rvHKVEsxZ0IgtjRQrh7ZTX15l0PHU5BuC/NLSPSG1&#10;demKnyslgiVbwciwFPZUGV5xArEpNGHhymJjrwRRMzEA7JKxOzKrAavZ9lr/Hu+aacXS1LrgBaQy&#10;E/Q0RFR6L50/x0xIkZ8ilLlVi+y2f7FW7kvywNNaYZXuJb5eaWgcnBE/nIqbaGZxUIZTMlUB+ZpT&#10;9u0Arpp59cuJiDgsSh9UXnS68QyzqMavfI0c4snSLB65b1iMic0i/s6nu8l8uCOW1eSFJjGVDx1S&#10;MNld91u1SxTYSCBVemRQEz9sp0+wVEAY0zOHbeEII9B8GHXQ7M5pPThCBburJsGHuueCkmHGD5gy&#10;UGRucnZscM2ej9Gy5ozqBAxFAFPVYxfxRBOOYzCXZ7xOjsyI5HO+eExqHn4Au/j8lU6Rz5b8/9QR&#10;KdBE13gjH+CzkLSHllhfDNqbbfxNcoVv7GsF2+DYJ09ewnGdvNoh+FsUPFRm8k7l/CWIWAZpJRyT&#10;F89e0dGe0kVinSwYVKhdjyOBA+38GNGg1MDzdkbuc2SguAumJhYKwzz9PZusYgNEoyoeqyUbkl4+&#10;X57NWHJ/Zk2FkvQ3a1CxjWApPbZJWjgG5apAoY2bpbYIQh1JZdk+shuLMy6WPfzoRGf6GMADZBDv&#10;ktTwT/caTL8UynlIoLFQEC/Pko6WdM1kg96n7nlVQTSlULkyeDmsjNviqQrI3dSCqOfWOjNjXsU1&#10;gMolcDL2r/iumqd571TfzPRNbdKayhiPqXTKWZ3sjAzt7c+Uxxyj/zzVQg2VGZ/Uaw8B0R/mr0/p&#10;J9H786QnRs8gBzCtGfQR0+zAcE0MssUWckq4j6hEbT+JxyHmhQgUN04YNnHKhIW5bYPTNQkRFxzV&#10;a1+n2+1Emvtk/HvGaQs5mNRkl4eZZvsEfvt/DSXr9ldCVW6qMU5midcYhjBe6YI2CtiqfXvXcARg&#10;OftAUycPDo//rV98t+9o+zx9XSyJkevVmhID7fqZtz+7vAkTf/bi05MXn18cHDv4fObT1tnK6Wqi&#10;XW1JofAWWK2DzPF1Erm/uoiPVmeyBJMKcGOs2sntDdyzvTOnXz6pa3TtRj9tP1OK/NY5tvXx3ed8&#10;tQiqbrMUl7+lf1+izb2yKV3PIzmQOIi4tRoUlICl0O6MDuOoK4geo+D19NMSuHfmvjlwQNt6NqO9&#10;5hwvwqp01DhL3EmlSqsJgqo9YJ8wcO/ff+RSJWbfxxDrsuXv9RVM/ckOtTHj4U/k6WKIoDwWZluU&#10;ZqctK42l7LlT45jq04ZgutxyYZkUO3o1251FuxDtOG9mv+rWgH+eTBw2HAPbjhcIk4K4FX5LNE+3&#10;gElqzbxPTLWSIcMXjng/WZP2WkjxIMMm6ciF2JoGg6NIvpgFS7mkcynDm3ccGDFlCFP+feTBD7Pg&#10;CCkboDmorlB80R1nmfWuqZ+MP+YFgz9UHpaD2Fpv9w5mM2UOQ5KswmJ4ppPwcRN5NrNhfXoq5gNm&#10;ubxbhso+fPhCHbuq4ecv3mqOAjsV1mGbWs0iHUbI+tndOR9rNFCg2rwuVaH4CRPIovC65NdZTeLd&#10;ly7Sf794/fqlC3s7cnnW2bMnT5VBZPZDrqzcDEJJRFbI1rN8xqW3/gKXh8o+kPdSsds6v7d7+5YA&#10;6YpIjMPvF9b6/XsPXj5/5dSw8DxL5UMZtDR4W7piy9qDst4ox9tXrp5X8XL5yrmLF+mLco+rNQr+&#10;O/h09/uHP3xP2OXp0vJJkj0x2FXgw6K9O3GKk8PvOnvnznUxFYfEAAIN798lMPmIKvUHG8FYVba6&#10;efnKJRHjellKbsl3pWiGreDMWuI68gGSZFI9ad78c3/z76dKKa5YWXIZNHFImE11C+Ht44VUDuib&#10;Va4w8lYtay9LdEl/omGhLPM3BWHha2lMNT3TyUEC11BpNrFZVCMJ6icQywgUPg7NUQ4LeatmDZ+x&#10;Q6aHTAUjrfVxFObEr1g/8jr154y86KDzAu3BWEb8GcJ01Pkwj1gKuZLnABhUuiPaKHSczZwCLBA0&#10;KHHKdPK/+8qahmWmEFVepVRZEX/HMAcxSGpcPTg/t8UmC2hwPo5Xp6nrYg2NTo4dziWNBcRwwfbl&#10;xPA6iDqh7kzeaIPGC3nvh4gAz19X1PX01bu3n/Zfvn/6+CVJ8n3dxl4caAe0/2o/o0vZ/e0HEcvB&#10;69LHuGkaI3/MHdFTCOfwjczyq7GqImPq/SyvbhaOD8QSF3n25Lmq6FRaPm5QzOT16adgG4he/Dzb&#10;eiAhI7WcluWTR08tTS9un3zZEghJGjO4BDTYaFvRMOC9CIrmbGPs+HxpRIKIOAGGckq+xyJ0jiEZ&#10;UlfrIEt8PsVLweb+65fqRN9BVxS981fGJTbzBKllLWHw8d+cg4LBVy+eHuy/tB4hmH4ikhHP8WLe&#10;63kl8ZXDgpMh237gVyWim5DORa/htXS1SH0iARbqPXRGoYEaB4CpnUkB7voNwjmYA3BQaVnuLDWt&#10;+DITrkRWB6g5XMTkOC0U36d+RyWVRcd7MxoWnNQMiUMyWa9lcr0+eZNjQAW0aZtIFgi3NX13JX0p&#10;qZzaEsn4XAiH2sFz58/ajXiAufr21vbmtRtXdK64cu1yFLurFyugPfb5/EVZU2RiUdnpn/78m+ko&#10;IrKSHRLYnPZbbxGDnSmG11eYPNRbjGKvEc9cvnIBu88P7QJ8P12SRDi2T3TH7WP6Y5Qe1AWFZ59i&#10;Z57IhJ4RAKooTQ08f8Xij2uVfFqvXMjcSvSP61LlQPul48kiqEHzNO9lVLlEElZJA0E/Rl5m/KwY&#10;e3SZIpNV2Da4SdzximsnbJhyuJ5/2DbCoVEHGTxlKV9NSYzXIB4xRnTPpxY/A+EOV99G/1z5VTDP&#10;1esJ705fjmGeoZgKUaK/VzSYdN4CR6Z1lbSce5gSi8KqobxWPpsk9zhxg+eUVvWPujmNhOOKTDI5&#10;ukAnEuC2raiWJu8GnmQTLMBqnZe+E1vUdJlU/VF6apQDh1cN0rNPuSRd8hTe6rnAzkgcnHgJtIqP&#10;zVZSckFvQRUvnuN98V9hXe/0a8MNFC/kV3wEaghFOFuylPs0rgCHw4fhx7xV+If8vFgoz59J6Wgk&#10;xc5nrFaj6IE24LUMdLnNFj2b8Bb+mpQNrpqIubZCI0Q2OavVzySM01WM6qRrIv4VvOquMKWAQohV&#10;lxJeIjFFJAeikhcBJC4cGbqIM7pYqkT0SsjkOQJ1alPKsbI6mWyj4PUWrz9+K5Csq5xVzX+Kzsvg&#10;dFxzlGlBWlyd0UO7D22dQH4SLwN+1T1UODRFP6P6muQjhKtQzAldSJ4N3IyK7O7GxZzJZGvqrBXi&#10;45sBesbjGgKh0a4td/T3VBr41MUJ02grdgDccdSEkq6eJTpYeejQ7JGPTtuubxZKA0ajZnt91kRT&#10;3YC9MjpXRWIxQuvc1Ri4LL6T9zpQjH37YioPC0RH8c8VCsonUOdeCGMiApFVqXdWiR9w3WAaPePU&#10;z4gwbfIakhS/Te2Q/TvpCFY3J2uoc42uueAW1YBsKLVz8E4Wf5QmSjdNiGu6p296YU/jNSj4+y8n&#10;X388/ue/vrf/1okXD6f6+7jhjmYJm9c3zhz8/pVjX9+48ez1xrM3x15/OPH208mPG6dlUOAqebPj&#10;tNZSr8mfct0zO5Ya8riO1JbggnAsHxbxDORLFuv9p4c/PHz5Crr65QnS9xvR++e3+x8dwQGFHx1X&#10;cIG3btnN2m4OYkmFpNtehnCrQmVakEvTBz1xGqg75E/rNkonkELoMiUTmPBsrfFUqftaID+xIvuj&#10;YCwSGlLbqK5kAqfjH8gAZejVo8dPTSvnqRb1FNhTpUN8OmujLcMz+eFJwI/I2AJbHahO36H7bnCx&#10;uGEDMpwwgREZRz+aVeGurDyPuMs37tw6jPOEhvih/PNARa0Bzq5/eoF1YWXa/xPBBlBEq5ly1oKK&#10;2TUVmx2mNVIDJQY5RLnzg90uxhn9DN8kujKCDsX8KRGk/5HkznDJFrRt962VtvaV/2ZM5yu/fnWM&#10;Ubhy5pQ9m9GefGO4woxKBnNSun7ruiufmo7rWrST2S4qmkjAYh0e0I8tXAaMGA/5qNWv342+TyGW&#10;TSqeefToxb17j1++RBnAtv3w4iWqi2SARxPgQeV2TLRpVV6xmhq4frnHstnO7tNv3+2Lari4EF60&#10;cZHMN9/cvHP7OsiRz0OZth6Lr+E1AssT3JzVqbE7HHV/hyUMigLLiIi8q1vZyFiMzoFWM6euXb18&#10;6/b1r766BQLm8+EME6l7cO/BowePcWlPHC8StsuEXxGlqCpXibmIBgGm0LxLl3dv3aahq8JDy0QY&#10;itMkCS6xNwTNifPgwVO+qDXMhHibqy15LP6Vs+LSlXMcoRu3Lv3kp1/vndtx9wpxf/jh7g/f3XMq&#10;2dZI43bE0Ka23ae+PVfUJpwNAXz06KlzynazASsadVQQO1V+c72wh2e++Z/8W//6ZNIB9gf3frjr&#10;vHF/6UynEqiWqEwx+zP9lQn2RbFYKVRWL6M47oL5VIowBAzKQrvF4LVqOaHHwvIDos2Y1fRdojYu&#10;5ShXsHTQJGrHm9ju8zKhE13IPglpKhw8d84emdJ/xW0XZmlGzpkK6XJE9TquVUIMM9vGJjcQHB2X&#10;efbsMS/To/3hH/3h6puRYsakTTE0hoAEL9mv98ir17XBHlU3z54PV1b304MHT3ag32fP2NdzDxzf&#10;agnkEM3vctdG5KczW9WQ8EamzYPN7s0lqf9c/VXKHKEw1V2V0rymKF8+E/e0jqeTRv6Vveq0N7se&#10;yltWHwOEF87xLPSUD9ZI5hn0g7P+CWidXhnJ5xt571Lg7sqGcRqwRPZbkh3t3mFiCjwU8JVoEvKy&#10;6QBYObuNz4Z32t/GyDoSvhtjwf0ypN7oGRC6rCFKwWteTDQZIvPV0ZqkMgGK6Ear3jTQYgRJno4y&#10;oDWRzGorpDYp3//wvaoqGXNDykiM1EQ5Vn87+rxYZpyBBYghwvG5oktNm2Q2dymDTw6tuNpbomwP&#10;k2F2bwy0aaVXWrlEP2B4oy40HsCSc5OYLZ6tQ0OPmjf76yIFdYbXeUdteTCPsWXZyPOXLwOX7Ntx&#10;seR5hY6vxQoEGS2bytMz7cq+Dxc6EH45Z8scygGwKylRcmMIGANWMWE7dU2esuXFu1tYaVUrI/mw&#10;1kaQYKWW+Qc50sM4tHp9L4NB+sY3EDI1Qqh0dZsZj9lb8h3LoUtQbDsWuaUWZ60WT9UKyYEwnQQq&#10;dLE7Bn5L7CF0B8veiff6tQ0r45Oi5STojerdu3dtljt37lgwv/n1b4Zmk4m3F5TomWKvt9E8tBfb&#10;KXboIiG4vWdPH2GbVmp//dq8RZ09btuiHgXvVpc/B5WNzES0kYd3ZARyOoMzhriczo9hn8LSgfI8&#10;lKRR1eTHjikfMnqjHMp/qvqccWuWnRk7+g7tsvzDOngLp/S3mZKCN+kT0iS90Bp21Imhx4Wer3V8&#10;btIAQPVwD19//XW6pfbF/pvJ83RI2+i2Twp4o2ufUC8nkgGeDnGMj6eOiRGznH1LWvdSAsFbDx4+&#10;cEZWPTh8kin9Kr823IbgcHNUTXlCXhxTC0o6vx4bRs2vlmBarKdJeCU8PfGeIbIeciopW6SyFY9l&#10;ulHlMXk44z/1HmW9GFXEIasrDd9pvLOa6k5NebXj0Za4RDmvoqP4bi6Vhlu9X4SjYNoUF4ENZbPj&#10;mXxU2eiHlvHzZ8+iknZNdXEeeUPqzjVCDkfZz+VsitpejTzMclY4HBm30dWpdLP0zqrqKVDMJ0oj&#10;JMGoyQ1EbWc87bIK+kehtUJQoDfmzNDe7EIXaaDevxVTqdIZMcPjT5889YH+QaxpZCFywlaSsDCH&#10;3veTJ2vb2s7BY4HBBS0gc5M1zA2FPQifKqlqScReGQHfTzFYX+4/gKxEvdbgr13c5uLgujFH0aDj&#10;ozIy9OqRWVsFDK7Wmp+wKoZSHGA+xwTlo2dY98xqjpF/Ri7PlWfPnjXm7Dzwzt0q1V3lfnVqwXUc&#10;CsYSelLuCuA3rX5tMtxGnTeXQNZIXy4iXDcQVSl6oa+1K/K1Z4euVFuZtYYs13A1uuHcMtcVdM3S&#10;9LlBEpM98Gix8o5t+kR7jVHvpDt96tmTxygHAl2m4+DD56eHez+8Of5//Hf/o0fPmbYtIUgF4kDM&#10;Y1+unN/Zfvf4L1189o/+wbF/8K/8vX/7u4M/+/bNrx68e/R6a//zDh9W0LBaSlQ0JUQSZB0/tXVq&#10;Z/v07tNXb57No7JNq3Js48Ob01ufLp49/tWFvZ/BeTGHw27iNjvc7TWtghXOog3Ih32phdIhMu0R&#10;cyzYI1zGLASsgL7Oas8FiUgLkDXGqLGD6tZ17drq37Woer/T22R+O86igtegYhQaYqn59OLMOeyc&#10;v/HKhqZ74Xy6fPnRtTurPti6zR+rij4BJA/H6LUZR4653KQgarPWTH4/yt1HxeLGsy08rdtmP4Il&#10;0rfAph5qZGkxVwZilTn58MEVst65ChIRz2wW68dxUAoaqWmI+oFeI3VIUAdMDISxJAMjSvmVC5p2&#10;cAm1AX5Get0u1SbouMxQ1raTrsb2XpCuWrmZ1AHYOiuwg3IOr4hnwxWyi+eyhVPlpUa1bASaq20r&#10;0Ta0ST+MfVdhdlubC2qQy/PkFZyZHZqyXOm9ie2jDo0v78Vi0jQG015r6v5/17y6b35samad/rKL&#10;77iUkzuKT7smschvFIPSoA/rRfFQzuBWzS++PY9UURZaE5D4886eHhipqE3OqTuxvV86TZ/j27xt&#10;/UUDC9oQA0C32KrqysIET4MmKQXAnSY3PjnkBKXEQW+kZb76+s7VKxer0Pn4ntzzk8ePJ40WT1mg&#10;xSEyLVwSByWLkmjBttZ5LxiuOqZ8/vjTn3516TJCiEnbhsOuRnCkjx7ce1zXuk/pWArORcFFg5+/&#10;rAblTsWYcl+q6PvZz2n9X7GxZg43wCL37j389je/VfHl43ICp2TAKuYf3r590zqyrfQ3e/To0aAw&#10;cSnN6mq1ojjm+o2rdewRRHz+9PjRk82/8+/8r0tTTMbNY5t4K8Ax6HyNH0nKI8lS+mBFzB5yWEbL&#10;idQILPvlabn7Nk846+h5L6oG9wigaCfMMTDp9r4CN3NM3zfr3COfOKuBpG9f9qptUL9L3uHxk7qX&#10;8ACWnOs6XFtzkToABnlswy4FR3WWm/UrRKxRqycbp/hJMOtM1xJoeHMcjFR0neIezRNZ3B6Z5+Zz&#10;LaaQZpB76eRmw6H29gC8Udu+KQsLiLP6Haq//e33bIsPgdPUN3jTOVGNtdcsX7bWliWvSr5zYNgy&#10;azjPciF+MkgSLdCOzS+shn+vdk5OwVLtpb9Q//c4EBV71HjrdG2ZzpQ9Wzlv92FzG+c1aEz/nPfl&#10;TA3F6knn6ZwQ1THrx7Kza10OizWuSLGWqjTdUacOZKi8B5igM1Nl61bYaZQmptUxusDMTWptayJ5&#10;z7F3WHzJrnMqQPIBGAsXNFaeS5FJOvfzxVisyG35Se7NyLh/Ppy/RUSkqNDzooa/y6Na/gHLZcqq&#10;slWOeqC27IX2FPbGiO9pw1y3nIKfkWp1t2Zaif8srzDX2cmhKW67TggHylsr1k/vf0T5cmum+1RR&#10;cc37DFQ+h1HCFbJSHj9+qvoimv44RL//R3+wsb35y1/+ArSFLyFusyBMIpETdTVx8UezOJx5Enfl&#10;NifetmhL94l2cFYkvEa3RErEPa9ccLZhSqTMyyBMU540RQjDuizteRQfps5UwrB8aa58RNvxLXIK&#10;vdeamZPpqODM/HnvUs1aMys7Eeo0zH5zNoLuA1nF9q6z0PAKShrYXOnrl/qIWGochAcxTz5XEcRr&#10;v3z5yvUb1yp8Oqq+C3Jl8edUSGbAKHgLwE9Uv3hlwgZDJ5PoFOSE6cJpK3Al/fLozIYFRtlJ+JUf&#10;XG9QsM+HD/65eFnDxPFPhQTB/f43gV/ets9qoIquP47UX6oPttIQgXISy+e0TisG6LidtJJj9QjA&#10;G+W3vAeV8VNfZD1PHiVC86IcVFKog2olSWpLqlGz4PkuFs9CeZbm+JhNRVAs7GhJT82vn4yd7Kvs&#10;3ntVDamdxk2fbmBN3MR1ha+j5Tq+eIzWVT7olcuJ5L2XxIhGu0oaSvQs57usyETF9tRqgzPRQuyW&#10;BQANhJogvvun9+8Sgrpo9KMDUZwUC2igyslNT6v4wJQ1yKurr/1oYEOA69vDdabBmCkAyMYIGuH7&#10;WBkpqm0QefOaZfNnRU+x7eYXW8ip6b0ZsZAaMiSVdMZrl3L5kYe0CCEhZKNCKYCfXdZpMqyAsgCD&#10;dKyERphuFSnHjlmiBrDbO33Wu9xtlmSancMC7LBx1Er+r3h1snCNebJ+o6ziNsXGEeuCKw54ZiyY&#10;LZYq9Iq0OyI5ChnJ5davLl7rpDsatB9V1FcplA9KXeRU+u/OuLgc28e1RJwwLFNjlu3etdRzpoeh&#10;tcIJE5JjMfYzTbyhXa+iQebdg8xtCuSKcMIUftRrnqZ+Zx6xtyOm13E2Um8+4vnLF4nVjvpwjevz&#10;J1rDLZI5+u0x1nKmJbPiviYzeSQHP7UJWf74CyMUtEg7Jjr152mZMDHh6hrZV+VVo1DrVyMn3eQu&#10;1KZq+5PqVU5rA/76pf4KH4XLUkGPD3d+82JDSFNz8ENuror/Un8nt75cpkT6/vFfvvz6b/7hib/6&#10;d//pf/ab15rS/Obh+8dvtlXdtDMYAfQKFFxyzSQIbDIp7xNnNZF5dfABB0KIwFJPRnCDLM7pY0Ka&#10;E99cOv/7N67JqcUjVUIjMzaEWFEMRPbMSerPanKEmh8j7O7srvTCsjCG3bHNmYZgOpsKmiKscmay&#10;7MaTS+NlXmAYc7SG91hea9K/xcbHyNU8sxgsAB7UkV729DhY+n4FliM5Zbid6dbA+GMjw+gsI4Nw&#10;NpOSzgPBBCXNZ89OAFyuZ9Lgc4gskpWUBSYPpd1hlc0S7TTh/szEsSTnR9vqiIwSyjAa9mXPJn7z&#10;VNZwcXEMW/JEmWKTTcfSfmFSjfGkTDTdAii06gr9JOzGDxFM2g+4IeE4x05/ODx+8EEqaUp2Q6MC&#10;MSRE3ekKaJyQk1FHik5pwNrzQqYpuHqW8eo9MwbTxA1KVZvmTzWGmrpoBrlc68R4JTEmXLF/wWT2&#10;uhNGBDG4QIvZmI8wQTFYKH+N+6xYfnywR/nrnA01SAB3sOclbxmh//oaAywmy1QEXsJ2vpi8JX02&#10;SZ1Zdgl+6MCuBJQuLhrG1uWrFLLMIwfvpEQZr8HjP7z/CFhdZj6kZQm35o72CFOkuZJmQZC7Zxc3&#10;Sggx7DipWkEmp3RHI/WqMBKv/1KvYSX1r3SjLhE1pLwqToMFdY7e2+Un+wimHug/BxlJ1ZMXL58n&#10;JMCtc9ZZLwt2efz4Oe7llPToPSVp/6Nmb70irPwY8lx+BHv9QO/cuclOA4CFuloUOuLq3Vm3xhr0&#10;LQNlIzg4KmSd6h2lxTKTS3i59oYa9+yGnRUIDP3SwWccoPlKmLb+lf/Of/njR7oE3KkPUgucGTgO&#10;s8ywo03BF06dAQCbRJUhyg9EnCe5oBcvaoJDTwmDzZ9je+d5adsXL566cpVa9pm9C6fQWNRC5Amf&#10;dk7Yycf9Eez4Y9bAuOI81Wu2M6z53N6ZKhnOgw8dQioBTvutlNbVqxdu3ALynUDau3iJ4g2KyObp&#10;s8d3zp0KaD5lJcH8LGUMty1LAQFEno6aCLMA/aE6649PkS+FL/AhfZyh460p98ql/PyeBo76oBaS&#10;XOgJ9kuyks4bN/cYZs7eBSYLW8z9QI1TuhLQVQZq8hl6wovsvvkD5uhhdLx6BfZEX3j8EFpGNrtt&#10;sAKDnOyN9uEkFqb66EypGPkSSOGYj8/cOCe9CgrMTH9P/OPvSt6HnGKXnCmxmGInS0An2jV5G46Q&#10;2K51/Yq2WD2uzWCdD49Dol1WZ3coMzL5TFiJfa7RuMpxBni5siyyXwgCueKULg8hvnHxXXBIurx8&#10;llzFdtVsq+jQjs7BjG6bKIJNywe1Q3Acnz3R4Uai75CcoCX+7q3+shwhjJFjQ5F0n3gImjPE7MVk&#10;BgnJ4PuVDL4f+i1gJbWoF2+lL18+xxx9hRQwfX5KgQhmSUyp4ZdgYxxoBXvXwwfPEGwMsHNvyvtz&#10;I9U3fvedRrMv37rqu8MXz/ZdzTXxU8TgPu7xo+eu6RBfxHs/cTXfPHz4HBtCz7oXz8WuOuleE9h8&#10;+5tvBU4eExeGOeLbhhqP6OrwQ1aKJRGMgbDt7aNe9WmdINdVyDg83TSIOzyE68xi9mKblgMLwkS6&#10;DltZTVccvOSyrbLOmHg109nLz1leyIeMoFeWZx/jFXoeXyy8zSmyxIJdkHH2DcIE6n6NN6DjHyEx&#10;YoO0FplrMUh/o/B+SVp+khM+/aB9ES3U6mJzaN3kBS44pHbcmwA2h1l1KGnwbx+zaCsMRmDTLfis&#10;HgKnY8SRXMVxO879DVCBGY9EM5ET/mENDS3r0VFcHGhMUZs9AHLcy6M0MHMb8Qxh1xpVVuaAnDqf&#10;lMiGApfIf2KWFrIURwXixepVE01Qs/nF7vS35dohkWhh52oipBPNFuONIzksn4KE+SuksMhzxEgc&#10;DpWPD5ejeHvUGBaGOlIlJRhjfjfF07J6ehq4amfXBCZTIlSlUrx+9nS+jvI/UzvkaOr14/F5pU/w&#10;gjk5kiFe0a7/TOPUKWDLGpSGcnBXcppS84qKmfgCyW5pajMnJQjsLL8N1Ztg+AQ/3gHsZvgKrjnx&#10;dtbGNRffKcbwkOxHFCgCjxfzNxz6e7sXdQlgZ8RKdnolJUdEfy1KURGEQDLP0X6EpWg2NpEt75XE&#10;zx4/JsAUxupX0wTPo2foMDjc7NQDVD1fwwqKFkndNmxx0N0PQ7UUgzNc060P72XI44sjFz0dGqVK&#10;MNnODJ1PYehA1V7gTioRwRYDsyd+peSyJgmSc5Kay/LMwQxe4d8wgxT57MYIBNx+Vn3v3KVUA+Lg&#10;JeO5dKtWFDP61IU6rp9QiuKd0viJyGU5twx4MlYezeA7yPMkvjCJjJqZyYqWSagFCulRgbSLxs7m&#10;3DQI6kiKJqpdqQS4AY9KEE7tlXV4GPOuNeo2Co2RiY4yorU2rrUUXXCN54w5rISgCDWk44KEqarS&#10;XobREl2oqEx6c1SFqQsIcQ0X8Ym3/mBNdrdmVt35GySlCCd5RVPctty8SZlFHxoSUMSVitiWkp7C&#10;oekgElluU1iKOpYnH+PfMVSF1AgQD1sVaP9e6cinEy/fH/vzX92VsZFmWenSuEbpTR8nSnflzOGd&#10;SyfOX7j0w+N3D55/fPXu2PvPp5TfFPrO1mtLKiRStV09+ojcWRioOKH6oR6zCT/T5tva+MR6Xdw5&#10;o9ox7sFwbpx/5iw49fNnmobMQe07h5Q0amalxTL1nZSBLYsTG3RVI6CEkif5H7t1AmYmtC+LPkm1&#10;8GxOLUOfKBzjVuRf1Ne2C5qcHJdTs/0eUbD0f2m6ujt0g7nXoqusV2Log0nFF2o7dOCYgpO4bZyB&#10;KU4IGmgJTn5g9TpTJ5h0bwUk0+AoQkHERJDEVZD+JYQOJjqlW6F3dcWfGRCc5FqIXLqkBlXkFYXl&#10;7DlABXeoxYUgfYaPp/TjxCblAl4cQPLsLuaCGOALfpBShuF+ywkb+Hes9bDOZGlKYhTpzTqLflZh&#10;D4Uho3cq8s7QFTK8oRo/9hitVCPLvMo+CzInPlyhdImjUdDxFVg18cz6eSeLXTcdZgVpY8YrtTiK&#10;GY6IqJnuQtb8vQDHFVgO+yC+Zhmh03zX3Q7O0X9jnzNQExIAr6Y2p9JRu2B17SxJGlA+QOcGZTZa&#10;u1xfnvC5i5eFpCWKSDqpGlBn9eqFQkfAbOL/nltehwmaUvP+XnkCnsjSmW76j8eMmN59bxXxEl69&#10;dv387dvXuM2A/kDeNwdPHj/j4EG85VXahv5MWby7TITvOKG2UjtCFxON/U5m7eZNxzcvnaqQ0PGT&#10;65BY4oM9fSrW4i5ynADQwodOk6HMqEew8jcvXTpP8/YrGoZXL3mw7777/u69B8ouGBBvN+qFye2P&#10;03JTV69dGQeYJsQHcA81BV4Zu+RW28d62p7SP7MAgbfvAPdbGAgFOUY7SPR/9N/+x3LR4nOlEEp5&#10;2WRtUl57w9M0r4SBN1OSPoQQnzh98qzoncvr0vGAsYRHbDSlUemyoRdzJ9JM9MNhqmQLBlrzn1wB&#10;AKn/D13R6F2/dv3SxQsV8LTHOUOJtFdvHqgPvgxe8gs/WaYhhm4TGJhU/D7NN31FiI9EdGqC8lDS&#10;LGvGNQSzIssOPMo87+XpIDMs5og+8dLSW/Sa+kdVBgUgLHFrWi0MZ0nAZ5/C+4kRsQB+0MVqTS3v&#10;7P6vXL506+aNP/7jP/zJN3duXL9Kk8Hmr9vHBx6JNMJJ9RLiNLiM8gb+KOhKjjLy10VS3Gdwq7VP&#10;qnPz1mZpwxIUJ51RRqMqb2y00NNk3TsmRq/RmgOK+Hn88PcHz188X0CpN8pX+Vt0ZDRknJbPNImd&#10;HDTfi4adzOY+tl5tCuM4jy5cUH0EpNkeDFis99gUQMFEJwMDGoNCrqrQsjV4SgcEwS5fviq6tkxV&#10;d6GQ1BvQ/Z3WKB2BZPj3TtOpjlpRtbO8RsUTmr/QQvb129Kj2dzAy1c4+vDDF8ot3z179gK/34k7&#10;2j9sTUsfg//pM1gehsKzofO+p97nldPlJvWaRw8fuyzOmmmVVehxTsj5iE9SOVOjNbWzKf1bD9As&#10;2bY3U8rpygyQV1po3i7Ti1hiqq5dvy4FQC3R8KP8ePClv2lYnAuLFT0aRYg9u84Ul/LIKKEqqmqv&#10;UY0J4uK583uXIftTAtDm8lCcEqcOmc4RwgDEsu95PyOQ63CIICu5Ioji+VsF67wf4m8MfmM7lSD1&#10;QbNebEBTHPVZ1ptLkYXPDZofxoyYlGyY4qJ4lYKaeHvlGWyxEJHnL7RGJX7ieVaa8UWMsvfQGuq6&#10;xTAnERQPXr2SFksFYTSrUrYdUd2TdLeZ5vMXRSZEF/Aj9Fw9M63BaLCfu3796tdf33bUcSTk7b7+&#10;yVe4V7sJTetKbt2cFPZITEsMLx1eopBLnTaukOKrbj4dM5noSXSkqBJwX2+oevuwB4mtWeHSgx8+&#10;lI0hsizdN44Cm79kZHAhZOSGzxlzI8ulEmaSJMFFg2LGd4qIcZh4qQx2Yoa6lBRCxCAdtZ/4s9gI&#10;cdXgODWuXcXcURrAUxMRxY4bpZOVorDq/Nd8+fdS/PMgMb7IMKGE1RqrRIFHc3G3xCLZdYzh1PRu&#10;yovaX2yUVw5CmTagKwO97LAjnDiCSj3aXcrdjm0snllA19BdTiel+uqVUwveFaRai/GK+KOLTKrT&#10;7Jfmfl3fxsHwMr0r0US08ObNm/lnCD0DsY97FH64oq+hNcUmdf+1RpmZKqEXpy7tJhvWQvvhh/sc&#10;+qkGcQZXb5DC9HuHtKZy5IMV0ul5leCszciw2KQFMKpN8pv0ADggNmrPTlpdECUbk8NR6TzeI5li&#10;Prr6lLc8FbOQtSn1F6kSbxTqgZdYb/JYW+ryIvsIgwp3QTPsiT8R3KFU82dczKSxR8y2oS6D/WPh&#10;lgPLRKzHnIOpdorizHgE40W5lIlmjuyt5VpNwJzLXZVOxcGpRCx/Pbv8oQKGDoGzuxgN7irawt6F&#10;KXFVGZgSQx6tAnFtuIqpChWmXrbCHi8utJ0yGx4462GUVuflyT7mukxc7dznhwlgipo6vqeJVpXr&#10;Qz3wFg6HkEZBsp+bCz93euunQY6WdxLvZRQLfLKzdTUX15TP7U29NBKgzNiZ0bITXdcpVg1AcMRx&#10;+m8hdOnNJE9MQR5v8zUpW8HMCvZY69efjr/5cuovfi2k4aQUShXVTEjjPD52+P7iqc/XzgE3z999&#10;+v7p/ua7jdOft3fffT5eSFvFcvL9U4N3hp0OsyF6Ma0b28t5EeMNxy7i8RyePXn8orbUF/ZqozhZ&#10;vHL1Q3AQll3c29PYioKRhkKDxI+rUIa/DmPTNSWAgJtTjb6UGhWaqmeT3TPkPsWw+Ek5T1X4ccmi&#10;95sMQzg4WCFvcmRDrLJT4qENPGG2xucpY+aN8qtOLjdIXmaWTQxMm6d1sOh/9dwrjLIkRXQwMhrq&#10;gKokaqLQ2bWa2JjcQ7AvyAmOzFDDlEUgSrfVl16+TI1KA7ZU0SniTCVnZfAOCpI52irUm4HvlmZ6&#10;284PqXUtqW6QGT9HtFP6tlZYtZ1Ieepk/QxBWf4eqkLg4Mq8ivTJgL2BN34oTe1kL3tme5YL4vHn&#10;C2mdZwii2BzJq0zHzCniCi7SuG9szgAM+DKErQvoBwLps1yvgpxp6HfUoWEoZIwwmzasY9Pd3pgA&#10;qZBpzN5EQZMYGd74BFRDKBiRgrJbPDcczwDXPK1k6ycbk3fqhABEhc6R9atXWykvwKJDM9jxEIdl&#10;CyWMXJA/uA9BFARa333+7bd3AbvQ4SdPXoycpMi/Db6od+FuA6LlEbz/aGRbwmFnUsH6jjCbtF4O&#10;fv7zn968eR0Nymgw5k+IPj98/ODBI86VeSVrxuRGrh/ydByBoRSz0OoF9A7hODiy//APf+/2nRtq&#10;bvEserxRjGANtI9yeyKTQU8a4PS+chHMbalr+JJYV9+bP/rjP8BX9NjffXf3P/lP/uy73/6gdJSM&#10;+ITrDbsD7urVq9dv3KRoR97m7r17P/zw/ZPH8kjxoQYg2LHkkuaXJp2uypXfHW54lrt371mTVARu&#10;3bq++R/+7/4nobw5jE7ZM99+Gzn+FGbHyTNKxhfEaOsKLhjM+tlN2y/4I8oNiHT2GBhDROVgywpK&#10;ZUyrtVMMxaCS+VXRcEeTd7ZlbZIc9oUv+jTVJ0FFuGmI2rRUoXnk0hBJdKdGEp8quDHeyKzOCWBG&#10;YqJLrZR3QPHGhnM9NCUgS+nnCWk/bOaiGprcb968iH4XRm5vGJvIS9NV2qNN5Jr24lJMWqqjPnbA&#10;QmFDVPj0QzqPabnK7JPmdAOe4shxX6oJHWbTX8+7ipHfvrFSljOBC+hThgHfaCyVW28pbdoikM18&#10;T11bMKBtk+0zzwKbjw7hSHcCr4oC4YdZqEobs4I9wx8bad1JHFtnSoPoJahNPzv8kER9PPUSghxl&#10;8ZerfIXBn91oXnTXwgCp5K4o8iwt76QnpzZgv/LaaQz68rWUyGjcTVmzx2NfNFWom0pQd8QVjBcz&#10;xUzfv39/VZFHxf6k7euSlAjxLbc+DVI9yCrjswYWZ6M75IQAv8fPNhfjmn+WYuAoMCAT+qppw9mL&#10;cJKwLsnpkydj985NumerSL2Q2/Ne2WQfZ1rNRR89LtvCeDysi8RarvKh/qpVd9VOvgEvfNvmNHB0&#10;Dpxed76+45j9/re/5QqhUntkZW2IMzEV09p/r/GTiNRtSzJ4TLwXX5IQ165e5esUaPewyzhusH3L&#10;F/QvXo7Nj4pmBuPFKalSBnhioezl97DhI4Qk9Qu7Dbb3EFFiYnxNrWf+cSvWLqjipZpygCuO6FGL&#10;xpD+fFLeU62O7QWvNGX/RenINOucuCFpmgEgIh5YXeUsOvNz8ZNFqqt9ysLZ+KFnmXTj754nQTU5&#10;jPGY8joGUOVLzWpRofdGtTHbPsFwhTeG26Vu3brVRhjhDtHlNECv0655HOZepWgGc8LyisAT/wHs&#10;wDgqtUpTPvpWrsMkQqcx6BQafMDxsDDsuPv37y20lU0YwYzqhKwQI7kcevwx3w+rquSLbTsZjzLa&#10;K8ivDicaQ7DHJG2qsMkx3dQya2btzJlLFy9ZYIyUu3LDqzNdrOmBe9tuYwkrBy/GDnxd6O8QU6Mk&#10;BXVSedZAfWoA8l1Gujf2qSbcjtstDOYLFvbSNzBurmy8KglTejQ9vztBLVG9Cay/vXNILGUCx8tx&#10;q0Prql1Yy3b4rh4kUq6seuHp0IpG6THWCkwkulfoV2zAs2cNVLM/B/5qjJQ1Pnni+fOnSFix1bfg&#10;najWzQVDFEplFw8Ft8foMyXTBpcezS6jM5kuPcck6vc8ZijpNIV0q6WVVrblR0nuYrytNmDokuN8&#10;xM19lqvjzxQmrIW5dQx0PDL0djRiKkykjTOMeSCICj1SxYoK1GGX1Sr0qq6MjIeIse1grO7du5/M&#10;xYR57m3Me4k1Fw81S0iqu105uvqaL+rR588IJHE136FkPPEC66u3bx4TQ1oYruz0MdoCLWgFX2rK&#10;HStaIG5h7lbabTpEjWxuHdB51SX8OyVjQnK8ipbHpL9TXFv110h5TEqhNpeLG5mVS1q6djdTzQLv&#10;i1dsiVoVN27c6IPQ82N9dMIWk2vJ9/KlE9xTmL6OqiFt2w5Pnj6pceT7dw8fPWKCxtS8v35NCzIl&#10;JZWkP3r0cB0iZpCeTPHzmAolVUbYEo1iVyogn2zO8GQJhtf5WXe4588hx+9gMwIFKyOi/5djb05c&#10;fvzp7L/9H/y/XkrpbxxvmKZe/tT25gV6mIevf7538Jdvb//8J9/88v7b7598ev5u+83h6ecHZlAu&#10;usoKRTBEMg0IOYxybgBZGa1jx3keIKtFhAsr/PTu3ImNy7snb5/f/ebyhXPV08V4nKMtT8YBY3++&#10;l8OCrRw/Rhc7QYWhN09H1ZSE0m+YQq8ihv39q1cuO0hqE5ytyzRaD+ZhHNxkVMf+262iiF1+5JIh&#10;sQgVoEwj3cqiJkpJY12EY6SEvuPBt7/A2K4zpMTK2yJiDSPRINt4IVkFBuWppsE1OKNaaoAn1ELQ&#10;LRvBz7Zbp6Cu5539VYZkch1eUxoh9lJrYzX3yzPO3xorcdSXVvSlkx4JmekT4+gBjfncq1euJhQw&#10;ucJhH35MRCJ6cKG4tZfam6KF12/SGTp5/uXbY8+1SjrEWNnhczsxPY7IzbpWKSxAI/Gb0VaoJPYK&#10;lzlwiExtTDXoPpHxGbvaU7PtTPk0LpvmsCNCbVUPWhSlfzCapRzD/pz3XO5wammmfe1wj43acuJD&#10;vUerINHaIRUXP1TaXQJed2mFH6CRVK0CGz5eu3Z9RSDzxk+da2CI2Ylm6kC5y9v9S5cv3rlz4/ad&#10;m0yLHeyAqmWFcoMPXIjXf/Hnf2dsIYQoTWcuSfipQtnqtztcp91n9qfjY6mBl2hyWHjYj0DOO7dv&#10;/sEf/L5hfvigCCGoIy5HQKpPi2vzkcoffYgEDNd5NDWrcoORRmsIBr6/clHWQYITsOI08USrJ9m9&#10;+w+pk4lkAFJLMMMtXrhwyREqALSJQzBvXKz91+YmEwH++M1vvntwX1FislIt0TMsbXKsWsD//Oe/&#10;B5kVp3/7mx8ePLxvA1l9fA6sCxCeZXbr9i0usyaTT5894uUagKEsCG8qIESk4oM5azb/t//yP7Ma&#10;/BlKflENMiwlAqFv6GBOXxV44bsDBxMHqfP1Qx39/NfdVBwx9Xy+n5Q/8KwOQblEmnzhtCxJghFU&#10;WWIDZfSGCDJwpjxmPn3nBBeWxkDSITSsMNn2oKaRcGPeVFsSAXoKXqPN1829RiJMZzSYxf7UCqM6&#10;Mwhc6FzO07ETorJXL5QeTqz/9o0G9mu3s/SeWi3B6pTn9ZH957j1jMunHImuQnyDYIONdYt2wmIU&#10;nZewIFflgA+hkfCp3JwTz3ef3gGrl7YVNoGTjVFtXxoGQ+63OFgrgweXBSW5H3flDhxOaQJKsExl&#10;fDFAjJQKpNj91Vo4H3NSpSEH4+BKdvmG3z8+rqHOz4sPUxYmrWe7aY7dMKcy+7UZKWaYoBSmFzfJ&#10;djJO7CNH1n0WIrImmr/WljhyZEVHU+0+Hxp1dSDn3O5whQkYrly9aoe4W/GYCR2XFwSo2BQgXV7T&#10;5wdWTx2iTbms59NnzzzLBLz5eV63RnJ5jWXYKu14Yxl4weKaT5ZPmJSvb34Ngp+HtQ1H2GymqveR&#10;qAj6+3nrY2lRJDY/3GUDlTczUr8/wqX5NAPDV2W+hCPH/CIZSsWe5A44Yj0S5VCLB5nToE3t00dR&#10;Zao+iw4yoJrzuKq+6eViohDwlqbl0Am+aCTvtqdILD81NafhKFeFeVJf1B0TvOzyFDvWjBJi6Ngz&#10;osuf7rgaM209VL2XSx1LezLpOa8tBbM8aqplRoNO6rSZVta0iwYounKoIOaxtD4rCDMeUc5kP4aB&#10;0BKa02ikM9OkxYsZCsSosURHy5uf3ZDntw5CP1/+1sIUTcGwSvJdiU7Og1blsio9fETlGkzJKDsD&#10;dNek/4iRBfV4zeQBeM8nkQ/db9jXFKpWZz+V9559tl67oudK9vDAsWfAlwjB+pXVR6a8lOfkFqKh&#10;W/lVNxTwz2dV0mrxTMPLjo0Jq+I8jNJUXAjXl+JZLMMBQ/vqhj4FNXkag+EctRI6R6eZUvU5E/45&#10;yKuCmOhvVB5qOxMpc+3PQfVAmBWZxGM5OSrJ1PwMVL66cQa1DDrVh5qFMp9lv0+uaqNwn6q0S7NE&#10;NhuVGNtkoT8qRKuw+vwFoXbg3lB0t7LQRDfm+iOUQg6xiR40PAzrKH6bwKbtv729umuvtI+7Fc+0&#10;BTZ6sTdFlkpw84PwzFN0nVmu/h5nwtpMTtkwTP8ngRZVCd7gREB68kw1/BDogLU5sd6/FthUQSe9&#10;mi2ezb56L0yyrsYUvmOlptJpt/OeSze+V7ky97NDdKSqA/+8eeMGP6AgaMZqXK+qWY4ARp2j8GXn&#10;AddgDjNnukiM+nYi6WL8eKbNhZ8PcJjbtC7iXeEU03Kkm5+d26sHJM4zOgZ0SCGAwSne+/iB6z/F&#10;FeVqRiF2uS4GfBqbjHmPXDvF5ZmyaW1ej6mp91iEliEhR0e5fOUyjMk0V4+eJECzPVP9SWWwY12D&#10;8DCjKfJpAayV/PGjaNasRY6q5Cyi2GyrzLbhX6IFDIqpIZYB3NRemYUZwFUKoi8vJkgwqE3n+/Xr&#10;N3wTwFdtbWFzkNzMkYNvSZLIlZcS/Pi+KGezhxUgbZ84/X7nxtPPu//n//D//Ype5qZTspSWMTx9&#10;fOM8MG3j3Td7H/74+vY3d776zcO33z46ePjyk1abB5+x+FTdtCLEMzp2mrvXUgDJU59AOvE7GNaz&#10;ly9db25Sqc3b86ePXdk9dev8zlcXzp1NxhWIWdmwlYiiujvQV4VW+p/qDaBDg5YV1abvmDvz5COm&#10;jQxyXSlcX2ubLNiio2SimmUkwwwHiAwxoQM5TJuEwrXxSdO2xHK97cv+R7ixN4IaR3bZXjFxU4Ze&#10;I5phNcWKXRCwjzC4FrnRJtghIjXvUzQPvpQEjqwr+oD+wUzm5OogXhkJTzHoUq0VVhhzZFGTdsDH&#10;ydKbLJCQo8O/BOQDQJC0fYdYUJOj6NYn+OU6hQUIVAW31AKjFbp0Wmr74I+iRAaZioHsXCrhpy/e&#10;e/L22at0ZI1h+djy2hYzEGG7HgWndUV/6aEigQA1ek2kvsqEaqkXuj1tAzKDJr7i5AH+8pdmARsW&#10;OA+vZpWAuoGBlXtIa9IR70WBnkZ84SJbyd6yNLMMmrcS0cN2K47JFar2xgDCLG7cuFbhUPPV7FIs&#10;1bCbucM3arpHG700Tn6CLRCHSgUOqa5r167gpow8w6eDNx90qBSM29dQv7aSvOJHqic1l5iT1K2N&#10;1DWc+oyqvMGFxgceSgHE6vDmdemM4CcVyO7UTtRtRvvMhXQr3nScrZBycvhUCpyqc4WPnf57589c&#10;uy5VeUq7bFwJD2En1vjtw0fZlSmtB8dEW4Vo1X4Jf2Ra6rr+1AlrX7Gl07r+myDWV6+fQvN9VtSb&#10;58LXD5pEVyGZzMjm19/cQCFLryIc59OzJ/sPHuhp81Iso3IiiYXPSkhAk/EbNTZhQp2IT548q2jn&#10;WE3kpW5s3wx8SrOHW3/3tQu1j/2Q+qXRFIOIP023Tgj1rt/cgi4j+bysTTqtkUMNXyf5n7Cwn6TX&#10;KXasmWE0T8UkvqdYvAg8PlUPBmkl3zyXPIA77NctQDEDwg81YX/ARpYfsMo3ah50TeGlGCzRjd4I&#10;vtmflj1vnYMHn4Y2p1O1hIEQN0/Axb0xCeMXqrLAUbIxwSg0Tg7efHr9km9dC4d52SGlX+6ZW0If&#10;tM4dqwJ4wKVKDDimP7wlN+mHNuyzJy/R8LAXhnHIW2pwp7j62MjzJNTNIlsHKYGN3LKDCfLx9kBF&#10;oIdVq4QKxRvwoY46FYH6mQy6X+MUTBIR8J7VrHKgaqd+IsoCfqXzbdFz8/xkhW18qiD/61fviLtv&#10;3vCNWjTrdc7s96OMytjWMy5ZxzAMafE8/pJoFjXZAH5c5enKI4/DB1IAkwU+fVIa/4Nz6lCnreOY&#10;6kyzuKW/bRJYQs5WfQNqV5Z/nNsdWqwkjmt/mhs6rv/q4TutVP3WyzgoCnC8zOuXaorV6QxY+kVD&#10;n+s87pTlcIx0DyeAqfKCqG7japRPX8KEE44P1zZvYBK+nemMu7fY9vmFefAV/63dEotrRMZ5e6uG&#10;YaXRJuqZYRmHOwqWOqrx4Lmul65cDWYbe5Oo3Um9ycNYq/4ci6PGLiWrmqOksp97px/o5UuLVuRW&#10;vYUx8g1UyccV7sKv3iQLZjcxfsMSigEiypo3JfOaStLiiyTFWJorRbJEhlUNWYQc9/dI27pQp8Yo&#10;TzANthYdGgME/c+a9xOGCVsDJiiYJ7rt5yOqG60/Hv8IPla/RHseJbfCKjhrPRDw7wk4rnYKJ7jN&#10;J83uLiTGxnFY48IxH4tSP8DFSfq3+u85PVFEqRtGootN1yYaymedK/zQW/ydI3eI+H7aoVYSrjqn&#10;zraokpX+Z4tXbqgV20Gf3fdn/bBKCz5QhTXQgWLvEcL2XopV0q1Guu7yiAm4nf3k/A6qJ9gGdZil&#10;dSYyrwhs8UECa49hxF24BMSXCuajM9H15yEWXi3jSM9PwB9FdhZh8XMxs6etI1YozdCEWrpu0iPY&#10;BV4GNB0noMay5Zmn1e7EEtR+go3ML9sZUzzUdZSuc9tTDC0+H0TQWVssW+kbuc94+dbhuMS1DKsN&#10;yKRJk2ssRXBEMvGW+azWcyk7hZWz73xNliGaaLFAwfyRx1BEkMOA/peDnoZ6OcAVlqrIK5ZeYdtS&#10;tWQ6/EaGoW4dqCDVeddxKzbXcP/ipk3PiqlhBsoWXQ8fjOJzDV6mUbqIyJIfmfDhb/iQHqcmmxJT&#10;ZQBW3sbXBBLjIk3IbGNPzrbocc7gSAQL3HHXbi/6y6gMraT0jG3TKBIBHi2sPZByipoG15QEnv6S&#10;78vX+QSf1ZY7asWRomPkXKWHUJJpLOLDpRYmF1mxVn5SpSEx5f3tlvyEs94gTsS2gp8K45r3RjZw&#10;nrv5JkphiK+gblgPS6ypNT+Sw1VDxmgP4Gzk55mX+oI7XwH/BBrTwa6y2hTYzRegZEWw3uUgSIqG&#10;E+BQ/EAoUiDRyVJ0vYiQR4MfXcIPO5ampMpaCmWAY0ZJHSCsB/rIQq7JkPwUf7pElI30bJL9XHVZ&#10;piXixfRLiQnsUJleB6MmWJOWkTDm/VTa7sXcWfxh9hCBzbskD9MHxQx8tY/3q/rlw9bZg41Tv/r+&#10;vvYB4pDEOmYEqFGY2hNbG7snt3blX0/tPn79+cmrw6dvPu1/2PjwJTVbKMVKntizzC+mfMsFVaxm&#10;LM471Z55dR1dvfTzaYEKmsnpU+cVnrVfBorpBV2E1eftVsdW7XeHThWMs5cnbTv2egRaB7atJntG&#10;r9KOJXdZoKsESA5zmAJmCnprv05aO1ClO4kIp5NskQlrs3LpI0GWbXR2lS05ruAEWo/baVN8wYAG&#10;g3ANna6smVzvqnhB71KQjEUmpUG8atUzjyQeWNbmGn7oIMrOHX8JhLmqybgfys9gJIZAOc9ZayZd&#10;CoooHcSVQtPLF9rovYe/eVxek65Rvjlhn53YOX18Vw85t/bl05beeu7u3VuuV+SSog9OWt/wLoAm&#10;2p7im8EQgWXbnzdPvtVfigZ7UFGcwM7KjokqQ2Yrn+D4TqMRRcXJn2YBJq00NIQ2gkEedlDtbrwh&#10;S1ZNWvtlYUC8nmVjl31b6U1T1qoaVnZNeJuao/r9QdPaT2sZDBq/Ivwjlb828QZUOr2yMOg008p9&#10;2W6yQTxl4+88Estz1tT8CxguX8HZu0yb+LIuk5p/nI6ICESz7B8+ePKMN6tO9uD9Io2vys+lCL8E&#10;FazVvks8GsFPOBdis//mBUySVOq1qxdVQFy/djVtz01s+fviGclhbzEMU58h6j7DW7DeIrsOnOaB&#10;HEHM5Lm909SZv/r6pmYPSwVXGHnvrk4AVLU+3L/32LkPRgbXKwhVXODQzRp2lkxp2CeMmx7wxs1L&#10;169dloF7+ODxDz888EYmcKQl+Jxs70lpSb347nz1FSqNYOY3337/4L56AV1EnVv0HsC1ubWV2p7J&#10;lWUWIP75RVH9g+wt8qgyZxN+EG+oc+bzbP7P/qm/YZ9NvWlndhVMwtatY5L4O+cSbg7tjB5cfn/Y&#10;HbWSzMGtbXb5RxtSH2sTw1YuLYsO5AGJvXOyoim3LGzGl2/G2FVE5YWVyPM4dsuuDq4RTFtN9HTk&#10;DF4OuU+Ti0kYtEnz6XRILbXaX305vHrlSmXBYNGp0plSY4WYnyynSHodgcGWSyTXfxfBgMnGQ0ux&#10;dGCV9I6HTJUTP0gJd+zqpQvIRJWkHiIknBMAWL71cEl4jeLnma++/rpHnbpUAdY4QwgbTycgju7c&#10;Vhrc1zgoMY8PyhebquQQgPnj9F3FynnVKcqXiB+WXd0PpqpHbUbnd6fUyPsOFBds+f0PPxDSNT03&#10;rt/wIK6Cg0goZjFSlKPgoL96/VZQ2hk/3e5YzITF0snV1eQcT24WkNyfprzt8gpep1tiqXb8QNmS&#10;eUg+pZxSp9c0NbejrAtAQuZmlJfcBpjNc/EWAQQdwFXL6SNGMVl6kZ5EuGlI1PAuh9VdnsFd2XKR&#10;Ka9fY3qGdBFDg003LxHZT0kpbFiTfuyNbtvLSiBIhgzfwnUg8XwUu6DcwioQzA0kiFm5RSWbs8AY&#10;Lw/uxmq1fmyLUCBLs+glU1UZBuPRa/CrOUMybudu3LyhekTukuahVW2JKMasFnjoRvYUM+pmXgqg&#10;373/6quvPBdshlUFOhetwQI+Hl6+cu34yYhqxcCUQ2vNkdM14Ep8vIrmp67D96N6WTq1YvrRyHJY&#10;9mpR3Ah0GoREllElDz9xL9wUQQZfP//5z1moCjOSAp/KNM5ikmtFM9McebwBx7NqnLy/SiGXSnhS&#10;damLdk4Pp1HroWOotw2s9XpGH0/NsjstbExXFm1b8JOYikmC2z01/VRZ57QWD+WxR8/tVNhAYzsr&#10;7/no0f2HDx+6Z8u1dA21DEh8RSBYE1tgpcx0lkExEkhyVLxqoT0y0/mOspSj/oh38TrtdVPAGyqY&#10;HliR4RvF9iMBIlVqXozSFFs9SgZPiGuS05nflbQlEkhhyp/9rb/tBsrGbBGieC8JPlKnn3772+9s&#10;Gfuu3EVdLfKTPWB+Rm5r91IQMAHESKh9dk9TapISsZ29eoTPlDVnHo1DxOh1jCXWUfoCOJJjNJp7&#10;Mpxr/fzkJz8pxztfBUirVvXLZyDIKM4XA7j5VRVTdU0vzNSZPutHiIK+UmA/vFC1ppPpiWWO1O52&#10;AziTZL3UffbV7qhs/xPSwlkbxz5yrNLJ8dBTuVcg2rlCN6zCrVAsUx96OeG9KzsLzPtCQyxp8Y+B&#10;WUJP08686uTwbGXim8fo6bsxPoopc5rYOI4NNzOyGZ/dto8mfTP8hCOl2tho5cndZ5QSH7uebuWa&#10;AkvG3125gomQay/j9R7cpEMHmORReXJjIwA4U6jtXFMwPYhiUY7Cm6cwsJ5uAtr47xPgVdIQvcqC&#10;3jkba3oCg5VLn0T3EuHFACnQ8rzB/NtbMjCpSE/VstvIRL/X4Y4prl68NFERI12gc5ZrXKYJLgdY&#10;3SnUG3pCoO9gKgOXfLBxLZulCR7z9sumEjhDDYhdna+TFMeaHmmsiGSnq3QX1o3et0intMkaPR82&#10;2ZW4RlO/GpvRZ33//ffuv6igr8nqOzuGkOYAlbg2vI5jU295Gx+rzut/p1/f5j1zNk2tjU2kXMwI&#10;LFBrzGgbq9Xt3ocO3y/Je8iganUsKq6h+4MifDl/59O5m/+3/+d/+lp3S7zTCAtVQZ/SdOvk9rmT&#10;m9d3Nm+f0+9h79Hrw8evD19woPnZ2oAkmuIg0GrmOEPlLWw6F9ehirqF5m8zOr/YgclMbJ08drh7&#10;4svl3RO393a+vnTu8M1rz1zaVZX/WlRe9OULnRxGhNTwLAYNpyKWewHUyJgM9yZOu31h17PJI/jZ&#10;0WmIVmbYMotqPkrWlvfk6msCk6ZFtPkkWAbWqNy1/g9vtG/fQFIy1zG4Nj4bPTvXeQduW8Sz6suH&#10;llPaYoQiqbOYJp+yEnQrHjbjQwfIjMT4OAIOMDtUIbax3ElM2b6moULrBDcbbHq2skhiUMe20X4e&#10;PXxkyaHahpXMie70UlxsK7NIDpGVh5/OHOXrIOEsAwCEyzPhN/VzBYSp21uoPrQPer9x8jTFLRth&#10;DqF0MsZ1P7bF1FeseG7PZ7GK1uUwu1+MV1mg2K4vEb8U/8P8AhQm2WWpTxDoJILrEzuuPcB4xqXc&#10;+SQZimmROZH7iCfI1gYoRP3An5wSQRpfhjEcJ84kKa0jJsUHn+/Ig0Rfu3ZVXlbxmVymgzdOeJ1L&#10;tiGe8qWMKmKho+Hqtaup5E3FgRt2NUPN9DmKnA8aFeLXy4uvKscytQM9+HRhv0Pw4sXLq/FDDWpD&#10;Vaq7Id4DClDE/81P7vzsm5/qxUjuuUoX9fvq9548caJhlkxxeN3GVNtH+YHpbB67/+CuJazuX7c6&#10;mDuSCqtuDQvb3Rub8/jJ02kO6zR5++jhUye/9ctxACWmIkCg//kzd8Rn5xu/efv6Jz/56g/+4Gd3&#10;bquT+fTdb+89egjcJ7VS1fpS9iYdLZL/6puvfvbTnztl7t9/8MP393xK+dNqRHkdj3W9IU0hCQO8&#10;4ldqr0nwjVC103d6cH0mniaYcbjcvfuDmR0ZuRFd/Df/h/8SOpZqTWPHfo1meci9NCL3xdTaHjbq&#10;RMjdTmjTAAZAHAM9ib/AZjt0jN1njLcIMIeHzx8rJ8bxLdRaGH5o/YifDA88Qkun4CSuapEjhLhy&#10;xQpzXkqLQ3JW2trvBlzEFEo5YNioi+tZBpxqW4jJdPcU0U15XASS1V1aLsEvJp2dHGoIE39lfJH6&#10;co6qxrBFI60BBK1sm23lWxmI3bOn1ZbWqvSd+hlsV3IAO2bFIZFo9YfsMrY6ZzjOwkeWyzqxu0YZ&#10;feA2o5zy4CC6ju0mbNK7udCUEKdW2L5dcCbIk1HhwNcFaNi9rjTdzEMl19fy1KcNRokCsBYfiI/o&#10;TqbBQqyzoMdhmVv2lap/+qxo0yxwenyKuODBg4duWORz56vbfMKhzCbewF9p57w9OLfTYmWbCLwI&#10;U549frwSvoOX4NZX0WTMl74kOG15XRNjVCO/+sQHTzYq04E7lKtbdrYNrNIg2GzD+D9vbTjjR9FD&#10;LVPnqBcwMNPAY58PduXyVTNcSDPy7b8bkXLcK+MueTAyKVXABLznTseZKRQPK3XzNaeToZvmrf5Z&#10;LoWBY1w2qB92GrmU/Abn3Q8Zu1y6fnjCWSKxhmdCw/qRodOaw/FG55oMJefm5EllbZ5ZWZGtNDHh&#10;qKJsJ0gaY6Q6rgPFlUyzTc7IevZ1Ytky43hFj1galH6ySjwjw0y8NwVFo4U6RTJev9xfq9ptR0gA&#10;DqUJ2/nRhw7ToBBuRCKrhSCHD52bTjXO185dBIm4lHGCV2SYjR6Gg6BiueZ2tjEfXUs1A0YlCCAh&#10;CiGlSAsIwaXb3ZlzpczJvfv3zYLfUCyZ0s/A4PDgib3HB5WJgiZEfOIDzaprFLxmkTEkOz3vyGPE&#10;8qrRz9AGovoEGNdAYDDXRiwnI5QpcmAhzRTULZfU34XclY4Ado8g0g6kYC3n/8lRvq9c2x/WZmUD&#10;KlJPvCi11tXUOX7w+7o3DKdJhJCayMCaVQWkQ3BKZJI425TLlFypNjMi2btHjx/dvoX7m5TzpJqm&#10;ubID8sXLlDbiWCddwCX1LBO9F2mbbPMlOLVWTdPcZGtgdV2YRdHG4r4QVzB0XOexAxVRxI5UOHGk&#10;K9DOMmX2oynr3pLXe6ObEIKEMZPUe/TgvjGpFE/3iRRC6qHOEnOGpvo9JVYTYTo81OqF4rO9wIDg&#10;isR0ryKoc9FXXtpkc8ozLIprY/bx/r27jgzTHXLEYgwc4/JxY3CoJ99lBCZmiGDp8V3BhNZVY/ju&#10;rpqZ7QpVXVvwRsHgzMIjo6cp26guxH3PXwlGmcL5gpxB9L2L3YhAO9rHDFdJ18+HUD0W2olg5Syj&#10;tHyjVPiGjtJ5FxW7RThFIO1fcMMwmeswI6XuGaMItlOasvykDf4BmxZ2E5QwBPcVoa181MTMVfjU&#10;oXI8wqkFzal68pRzEHixpKsn/9PjZ1Wm4OfBgwdtt45Myzg3LBM7xU6Ti+5lC3hmOS5fvux04MW6&#10;L8DvKhJwk04xNywUQQhp7qrHC2phOQv13wIiq6qyHA27iegppu3Y5FE7zTxaaaKh7KwU/hTTor93&#10;Chgfq6pbauFHp5yaRxD9x8XwHOpvBJKxZntsjr27zE4z1cKxHuHWB3ycjYtffdy9+e/9x4U0779s&#10;iUBcMLLlsQ3yWnuntq+c3bqUTP3Wi3ebB19Oft4+c3jsBKLGwshRPg259IovJqXbAXLTKvjILKON&#10;vBnliyQltr982Du1ceXcyTvV0uxhrfA47O4FzUdxREN1kvNztkYTCbGiyvrY1MCziAAnToiNR3Zn&#10;NMUxXBKpV92OqAkNbAYNwopqQqDHtykarhphpPyiT7e+zOGUP8nwv3blSux2zvA9pthV4WJn6ije&#10;ni6zX6I3Y+/1ruB+jK3Id7EqJhcT7cqnN2seXwfYOO0500wcGyghVnSgAfeU+YW7IREctTOOBFgq&#10;o+WTXM39e/ftTleFhoyzlOG1hGSimeOVB17HvaH79ttvHbuiyDQtK0wQT2b9eIccHmeBtW5xeB5V&#10;jcdP7FJvqQpgBDOamsm7mrgKIy9dplqjf4BFOzBB7XRcyoCXYORDRmRNdT0C0jRRqEA6RL/GNckk&#10;aI92/oLXF01N66rFHBmXrE471mV1PpgvZ2v4YciSMB7LUD0MMzU0j/nnwt/1+WhRINpgkXG1dwnk&#10;UM0T9B5WwmDWBB4iBPPC4/e3u/J2z0ffiMMC13j69Hmp1qj+sAZujDxSVZ0RTIJpIvQa+7Kgm1vA&#10;4rLtrZWSuoqYkBEuXj5HcUc2o1JuLTi18nxLzVLh/r5Q38RN78TEOeIXjxxLjndGxlO/1eWkDjTb&#10;kcRIAjhlFbcYZyGQWPfP//wXAD5QUg6U7OdwZVf5xmTp91HYiHxdvUbm5yw3yZ/D0vnxsDY+S5QV&#10;QU13AEtLqXDKQAnS7JyBbJOcJfoyPVhTssFm8lsr9sb1W8SfCRWRemacJlUFClQwYyxLEQsCMKFY&#10;MAbZSkta6UuN3Tb/zX/5X2JE4h+Pi5AEEOgU6R2mazPMZFofY0IbBVuH1WHjVhc2pgo8PPqzjbsz&#10;Qwxt0zlvSQrZRqy9ZQ2cNJCzMNiOlp3Xj0tRhegi8LhmblLkWpP3etU8+eiBjqIhLkvttUvkpx/W&#10;iICulONWv9jK49Y9uIJdOrIC7Qcew/JaXKoq6Tnn/KSSxzqbFhr5uOpJ0Lj3NFrJ4+EYtnp9HK7F&#10;y+cuK3pxGFhbs2tiY0MI3PFsreogVw5zDnX7LEFA0BC7tdJTPIxl1Cr7GY3aykynxcGcqR0qUbEr&#10;exhKSa0Dago+omGj0F6ycQKz0afwNj8c5ltg23KO7YTFMBnfPYYKLFXsNOTzpXh2pMnDCijqMFq1&#10;4yz00HhkSbK8W5UDJUlg+VwE5q1OPkD6sr0VzR8cTOxR3Wru3QhnVZ1cB/SGN77xdE1i0F3aQDkd&#10;7cacpUnGZYeitlfEvD4XGOUAdn3Wv6gm0Loi8iBznCWoM8KSSid65KOsPwNeJDzsdBo7agxiMDvg&#10;V3mGRzZTg68XFbi3JI1AOBO9jzef22Wkm3FW6ewOl4L1dGlb2ljFqNHDdPrtBPHigboEd9M5NPlm&#10;V7OcqlMh0E4mOYUJ1JSCv9g+hTd5S4Z3cnVTmzO+1wJ9l/89y3tJOU+1mLyBrlvT3dK8j3dV7G2X&#10;rVRntIfhKa2V44d1kh+G/fQSlXWJijjebRVdwzsaiozzYxz/YWKcMA4zE5W8L8TOSHJ5f8TsE/tf&#10;agEG1juQTu1cN++W1npjzX8sRznJ9LsJ9ybdt9K5XpAEHwQlAJDLmNyG9TZnbU89q65GBlMWT6TF&#10;GTOlbsSJZvomE3tQUdZYoWpYHeq7dUnKqRxHowRpEPWEsomhNaHL3ZoHmlqlyfyWkkqucoSSZ+xC&#10;E45ihfwIPxn2ZO3Y68yRhTVfqcq4k5FyCgu0DVVJsgBuTD03JyZKwWy6aJbvP4i97929i8qc165p&#10;7LnduZFcCqtrZXVAqUewxCBXtdWt4VxlS3UIHY/ZJrFmvctA+sl4k7EPB+7o8xz9JjqgpObWiUPU&#10;5Hsgz6n/iepmB7nmJAFq6JRrLo12+OnVSzKJiZS47GSJY+DU7GJKhtZ5vwiZC04ajlZG2E9SGXn5&#10;qpBpWsF4NPMVR9ahIOaBATGPDueRqczSTjywopzlV1VJEYxV/m2KkotSJpHeNxYpT1ptxTIV8W3k&#10;J/k7Y2w9TonKaYq3Ku5cxwi7utGY2vq+JqUwO2t1URtRmRVgr8hK2bEnWhV6haODwnjwQZE7q6xy&#10;VmWh6TlXkxlOhmGssX9Kbq7WIlNBWu8RFzSUJBzWCvcyA+u5ra6wmGkdxgpkECaQK0xapIBJ0Tso&#10;pYdXGC++HU+0GD7N4/GEhGFr1nhm/mn3DPUv73M17RmGeoUf9qDISu6UBfBgrO3E1A1ItmkyjXJo&#10;AxYcpeVdkA0xdIZ6odFeNn14eMCpEjEvi5PZ2TClybGQp+HQiOVmxNp7Yc/9cv21DiMPNdzggKfm&#10;S5LnxYt1KKxgbykioNvDXabuQn7gjcD38/lbB6evCGlelaXZUvzn3jL+8P6tL3unT1w4ffzciWi9&#10;L999+XisTppCGvxx4YCgElxOZb4Es/Oo2/gUFbdm6rSqC2kWmcIJefzLh53jh1f3Tn598dxPrpz/&#10;8m6/atNaahyJHHDbeQ8X9nbPnts5cSZhiXou1M4VY6rWZ3bBrVs3DfjkP63/eu+uoGWabEzQuZEW&#10;kSEzjCNWEVmR2fMOdxXDttqzz7MCQ6PZgLGlSSobuSGZp8ZkKpf9L8CLQ5qBtIzry7RBrrNszCyw&#10;2goVxuRn1WOeQUSn50ajKA+zLhM5wie1oJ+yRgl8YUxeUJZ22A38inVOrROjOLxeLgmZFJkz7u5n&#10;aRQoFyxqHY2K7eMYKzWhygdVdcnhiejAFFR9lGSBFsCv0jQ7rvfgFamgV/tFtkuWuqqcuqBuwGSh&#10;7RoT33/wkF0tCz1oYxpxUyM3oHZCkaVhh2MSPT4aZAc0n96tWr1+pYOlLSn3wofjYwzUG5i4DN1i&#10;SdoClr1pNQ6QypaxQZiQJtnmGLX5jUkEomwhvBUyxXkRWN25pYJNL+PKjMVLDdEmEKoh9ZjWfJ5t&#10;aZZDgoojHXyoCkN5ydIvjTqnoc2cPtKbbnIpZlkYAxnkog9JyqJCbgf+ipfqBcK/s18ewlzvP6JY&#10;Puqpafqw+aOoTvajUz9hlMhTJzgzIhrUrytXdYBJxdZKmbo8aVIpjxjvLuKWSM6yJap6uZY8mqQU&#10;x6Ow5kl6uBmCE7duX7956zowyHLlCcDLHj9+ePAGiWCHV+6wAxMPX4AXnW9gfmv2pU+oytYkLoGh&#10;OjGqe/+4d+Hsz372c2naJ4+ea8jOhzHkY7Pzb+W6BWnRWPLHyNU+twac/DxJC8NZvPU3/+T37QFo&#10;a4xqBqosffFnlY5JCtDCssRjtAVhbqqNPhubWfMT7Us/d8jFsx8pci/AJ1SUX6BLFeHYFl2XaQhK&#10;jbHEE5/DP0veda6gwUksSFwMQ3oEvO0x5rluJxF7MuLjw6Wn7OIE7EdxUpPKorookhvK/sRt56sQ&#10;hfq8fRdO70bmgtnl2v85IeoQUoanVKC887R9ELGuvhaKB+u/S9cxGRl48yLneCpOqreZQ4qdq16I&#10;CqQSQ1QufW9rdrvJ0OB34lzZqA4ViqWH+2/4NGYL4epA75B9G/ZNNGwxjrSwDFqNpWLlKX6oCn/O&#10;18pMUQPNjf2o1g5xI32pYWyOUWIgQDVAK48S7Zd/yCOllONvboafe2Pdpd9DPtJPZIsTkj8j/lbm&#10;ZRklj8G44yPQ1Lt8uUZANMud1w5fAbpzlmvEkUZVxbgWe9Y894uyXf1zdqza85eCSqffduy5c9Uw&#10;WA4ISLo71dmiPifbAF0yvtWweLEXAItpD6pwsHmQR69eV8ew65YsKNUO6L9duRAf4qMrrZ0P2+iG&#10;Zbn9XEzPLazX+Pu3znTpUb8lDXzxom18TgUF4ib81w9JnvsJoEKU7+2Ymv726T7RrZ4+e4K4sJet&#10;u3Uz4iYXlJD0E/dDZfjilQtIyaVQv9hXu2dVg/JnThxLDTWLnWWLIZmMbziJTMWKuwRjU5bPwUqY&#10;JbmME1rUQR2SjmW8QmE7Uzku6vILcqvXr4n2gGYllzKp9oI1yQT7xXjD0TxWXRA7mw89qfB0yVSO&#10;ulAsr0KV/BViL2dr+hlEXgfP3u5dNnPUrKnohd9E/A5ryy8caH4FlzFz6uwxWqU5XiOwEhQ4mpVe&#10;ZMXTCzldiSwLIFhVhCYVLs2u0JtFOGp5lBD8vlZC+CSiR5xNbtP+4weEa58m0l09lzuUKkwU0B/q&#10;5Y8eIDLVAUOJmpI5gtqUKwXCynXYFrlWv/VD9XLOg6lBZHNKILMVQcKdqYOVFFQvAlRT5SGngkJg&#10;2S5KC46RiSMx3RyqDaAuwEWr0bC/GYrRt8um+1sw5QVOjsU7t3GQD2u8My0a1h60Npauy5A6pU8H&#10;UtxkoFOMmQKWRK4l9G2Eqbo/4ZtShqoaTp+wJlMcAjNfveSfFp7P9RDTczB4mLO0Sj/9HS2sTqnW&#10;kqfhIhMzxC+nlURc+IsoQpTFIV48qBUDswVJXK3gZLzY5IkDwveNw6BCw8JmMiyPUYoNXF41udO9&#10;u4tMqOM1EpjCDIFGsO4wUZdDZlJwBhZIX73pIfDsNcLbNPwtRx2ZdoSJOQrVy45qbQjOeyLpTxdF&#10;R5AwrK2wm6AiTIhY4x1UBWPUgft0kRJJU+mZV1PusW1HlWKMKrIE2bU4KDab6h3CFWUIS5KMKNwq&#10;xFrMtKGY+BVLW2g4HSYy+dPQJuKOpRVJcP9N9QzTY2FqDHMRhoMX73HaRcZRHIkNs9Shxm1zM3yJ&#10;Ib5XDpGWusxJiZzTwuNq91MVqvSo+C1Yobk1IgspaOgrt0jNv125qCeT6zPIE+QUVPCWhD1ZjYnO&#10;x+kaADIsvVIrp63dkZKntt8jcvMjVF+cOU9Z2mRVF044l8+bXdN8I4gwN9c8LkpYfJGtYzatGZ8q&#10;nQ5u7yzqzjKEW4e3jfrOCpInyA8+XAo3ISBl80pMuVoZxZp/7/EpXbOUjk0dgzwfNB7YwHxM6udT&#10;595tnvjl9/drUNSIjVy4Upio2xvD3KgNC+N0oBr2y7aiD/tE4W8Qw0i2NDZHkMBxyH8BzXRKXTH2&#10;AjKyGJuHmi+c0Ufl9PFLO0Ih/FtOoCITiThyRW7bsUsmDon4kjMOJp1afSUB6FJQlc2asZyJiebe&#10;naoKrJ2waICKZvVv6fSZo82p5Bh1HjlY60bS6XnaI6cWe36XwJQf+uPQdMy5+GWNIS44VhKiTRJc&#10;FWTFV8xufJBpqWW0q5WsAdfgfYZuarRgSYqHY6tVRTnt1zD7Hj96+cN3mq9y7NVhKknPI1O/oSJ4&#10;2kyFIYBBRHCwtWlxQ1+bY5bNR8oYhcDWTKSU8W4tH/M+rVuGl0hQcTTT1w6CUUYGVn36WX5bk4ZU&#10;1wtBpgxD8t9+qnUGjvkZ6h0MdJIek65s48YUHXXHWSofFzRssZbnn6RDUzzJcy+z2nmV9kBmQWpx&#10;WiCNZmHsG/csNjDrNWCaUCHOyyCQK2Ar8x8JaGRChjlWzDfq7e3ZI+n1I+RlckhYrBgu8QW8ngrz&#10;jeuIZjF3CFSts94gjaThO7WtDx/qmCkNb2OJpwfvLQPqQ6VrbMwMcLkEqcUYC6fjr47EaOuXdm2S&#10;QzaBbKcqrLPXr128c/s6z8d2N9bk7x49fPL8yfPwu8JjMhK7EJsp8mCKYbtnXJ/BcSlsrjmb9m7f&#10;wbnVKZVKssaSly5c5LTvOqZ/+P6+Zi/TZ4aAIWqMcLT+V4Or1xpOPAPFtUq//uY2oWeW3rXNOasu&#10;ClKILoXvLHKsG3AV4LBOzh46EcvGmD96FCFNUGmXZ3PYui+fRFYXLu9q8wDZefzoiYGasoDYKpBB&#10;xsNSsne/+/57YbmxmfCSe7mjKP3rr28RIdz8V//F/6aMXijjqGg3r0zowCrx2as63cILN1/8e8Rc&#10;OEqaNNNP6u7du1az3YZE6Dgcia83WnjSqL1xnfbVZYnjefx4unNOcBSmU/WP5d3macx1OZOFsDpR&#10;nCSWZ11ZzsSkCj8eqnfw+Rwj68AO+5nD2w4ezn2YQYWFCYu9V9iEFVBkrEHE1CgE4Q8zas7y3ph1&#10;noJanzWYff7dQv2rKTp1ChjpURkIQeGoYGX4wllDPSsrZ5Hv3L5jsd27d08NVjzvKbeTgnQ8WTsv&#10;nj5meWc3xiCKxTftrxBHDQMmmy4cMAwr1bm5AnpRKVabx5OOH7d4sb2nY1ZkgxzWUMMpNB/ouixT&#10;iGwCVqHa8SCHwcIoVAzahu88m03uLRl0W5p3Z5GJWOdkCqo3hxwFE7penJ0bjbUYn6GMfcRoprXr&#10;jOdwHsKJu7FPh89UU0AHnXaTunG6T7NEAimkVGszb8qWurxFlTP0/EVI1dkUP1f6wuz/4he/cJSC&#10;Y7G5VocHzgTAwKJ3t6IIc2HGnX05Ah/ec+lMrrmzFAESCXklODIZ9mC5FkpmqyRypZyJwwxDJh5a&#10;coR1zJ1kV81D3JsbCX5BgZODmtQ5YEMwzo+nlPKM1gYUAqnyyVOQgIuk7ZbU27VEOVs5Afyr3Jc3&#10;k+jhe7o3MGwbPvDYg/ASXH80APssn+K5gsdOnbYGAateYwANr8GBKlU4PvLl7Cyfla816GkpMrOw&#10;wGNP7YgYRySHxU/IGS3WEB+PZwOSnE5/idBXRpXSetj/SBjZI5NU4VO5/2GQGjkO7KpbMEHM5dkd&#10;laznXJwNHsA35DWC8lYY5EqscSlNELKTs9o6nFxuegnDtAnKsuOtPcupi5ZuSKzcFSxCs2+O5uNy&#10;pm/fvuMgNDXyDKN+Xu0+9/vc+drOl619r/51lxDtV19/5TVYf0bG57orRxRUTyWGCwrTXMRFOd9e&#10;xVlldleiIBRTHYtyvr29sgpj88LqDmlQ5ovn30dcjD072bUSepZNSa9haFj8OW3jEc5mPKK9LUR2&#10;HLtqM0rxj6vnwX2oq84eD/Isdfju3ZUrqsjiNRn/cqLUZrNOlYLkPXz5Yvwtd2taQMW/GVGM9BK8&#10;nrDpt7/57S9+8SsWCSxYs94B0nIfk8+qhsdWsgsQ9300YrKDNDe3TU2DZMfpasEMXTDhr8k5V8E1&#10;RKZEO1hRT218XIol98PpOn+kH8iNMERWRTA84paDndDSmQRArR/rHNmaJTcO7meS/OIASzTpagQH&#10;B1JBXty/zIsbzoGe/TvLrLzNdAV9PTmHtwaRbYRdqWO7eOkimzMy3y98ENs1BoHCjcNy2qROowlz&#10;veIl63vFcvGfx7AUyr5/V1Hc6IDPMlgNbfPs5rTpTvy9yG/mY3RBI52ydSEIwyZwEXtqafgOR6sn&#10;mRyLEKgvPw19m/I5cd2oVKWtFJNtApLQ+mnOy0gN3YBwVkImbrXPUwI6wkeF7nNB4b0rVAg3ytRs&#10;bc5yRKlyVhNt1plgDF2K9tUcdnTWgXh9uU9rKBjlsyakjAAQpG3FJa0w/T2W/IuffPONuR705dhv&#10;vv31CPgaijBXF3RSPLj/wEmdhtIHokYvXGpiKnn+JMVMCh7wbMDOr3XK9zQjSD0T3SwP/J9IjPE0&#10;JqNgR8lwg117d+by6xMX/t3/iOKZzqbFJPkxoES6t1sbWrudxvrid5888/LgwwFtEmQe5QUOqdXC&#10;OQUFMVVZsgxB4hAJ8qZ5BZicfnTrONv6fHDjolZin2/snPzD29eu7Z25ePmCzYSjYWtE3vp8SEgY&#10;5AeWgVXevHVzbze9L89ivoJwpJG3tlB2TGhKd3nPq3596XOOAxF79oh6bZUZbT8HrtoQkIdqR8+c&#10;Zi9hEAO8HppQ8IplamUuW+BTJs+jGOY0n6Gyq1mvfpvic4IRLaXvvvvBgVUbXFKV+I1oe+8AzbTF&#10;P0Bs/O17UYRDymq0B8OEDzS6iRxoqbs413s9ixPPB5SjGP1GTpajwUfcuHm9HH78tDif1lXp2Xcf&#10;CNz5od1KBt1RngFMUXPz8dPH1T9vTvTeiVzhezpjSZ5Y+Hy+84hnoTcj2rEacAVdVfysAeW5chdo&#10;4dPswbJfOcHFbihjOQpj165e4wVXxPvq9VD0a5O1WpomWTM69XMkFUzYsxxNJ05m2DwOscJoTweK&#10;dGLcXi7P6OPXpm9A1tiD+69VJXoZrymqe6IRJ37yze2f/sSqOIEuaOh84qKlzBHmdiofCumT7VeL&#10;smPx1C841QulXCcksvBK3oBZoKt4IikDaU026Wu3u+qhLBkBxTfffHXnzi1mDXGINb1//+EvfvFL&#10;c2p95yGPw1Yrm6IaSYVIWVa4B6G74cAfQR3BM2h4zxZ0sK6EK1taGTNT+upA2YzwFeiTJFrKWC0r&#10;V5ySOTRavRM/A8dvJUJ9y6jeu3f3h7t3/VY5nxyLzJxGbQyIA4UB+eM//qPVl2bI+V/u3n3w8NGT&#10;Orlr4B721HP9wR/+njjt3Yd9JkX2C4CzJIJhtbJ8pnE4nIWvhnLoaiNhtvn5j//4D9yDM1Yl+eb/&#10;/l/57wdLThEkHnzBrL20ITX5cio/i1ODNEaBzmsKuwEkaZLKYNaywMG8mCSLNW6hj3+p1wGvq/RO&#10;QXa59XgCkWREJnPZVth051jOgaPIN0uFebFy3Uyn0UqDLiHFHx33sQxNns9N7YdpTv12V3hYwd/b&#10;epWQN8hZx98d+kecq+RZhOYrpIoHkwbxxsat27dz4CpJfzFwUVkaL2D1uDt2jneN3kgtrhzbw8Nv&#10;/924cevOna/d9vff/aDN5KBl1bYqkitT7LbNwUBo7rbSl46Wohefm9exzWZ9Nkrcj3JnuyDJvHO/&#10;tbwEPBYb0MI4szKR7sZkLNzL44ydPWKCiUtHevVLdfYIhdPwZGjfuCLpP1ZsN2xr1sM0GWHfCxL4&#10;EoFr8QFKldoKU+dQzJY7Iv9gDBU+TkEFfMUgpCc4IgHBrkPDKNFUS6y3GGJT7xSoYHzmsFRhbOiq&#10;2/5RgbEzmPtVAnQ8qmpJB4x0utgPUy+RFtZiTC12cZ/bT+qo4N9DLWl9Z7Cm58bUNmgDWjX8yCjG&#10;NJiCpXTAw/ZmIsyRy7q4EVgVkKtOwwuQEJaIQoU0k5xNZzEnw0ms3nqj7g0qJtFX2aYXL5Xe+xQ/&#10;VDBd4dussXv3H3RCk/Y6UHIznxX+FE+w1ELVLEGS6wS6cuXq3EnE5fESqlP0dgtv2AshSXTtwpwm&#10;Eu7Am+DBbRu94csBRPUEKD29yGCLJ4Cg4vhElbxy+YoRDsLPmJagaBEMLNtROgPIHs9a4q8HXy05&#10;pukQsqrSbf/oOqBY4aU1sNy80IQSPg7LD+WpJuIa1dd8aB6+aQZ2hKjNUmk32eNj5ZuLFRKUQUqu&#10;o4+ujrMi73EHeZP5fAvcncnqTJKgCQCboHSoYke6drVKLZ/wI8wx/tbCqpkFjq8Pasl84Nnb9Tz4&#10;SKqg7hEeUKUz9VmtwYCCtZwWfPC7GHh1Lxm4Lo7uVItOS4qRRFt3PrHN4Ox9xTn0Dlco8TG7r1we&#10;hzVC/ojqtEFWxVcKInbWVLgmPZx7l25v1fDucOphpmZHBflOfAOfPv06jSe5m+JVFxCNSgLjTzoO&#10;i7SvXLXIJ43QvEuMR+d7907QSdBqlkoelUVe+e+FyqgmPF6axYk35ApkNKYQdQDh1dJnMtsRXbxb&#10;4USM7W2GRXhcGm1KZWoPaoDHcIWY4jstLGPAC+bphVgooZxh+EU1HIWy2cWnKqQZlVjn2SjptDZy&#10;98PU29HMNQ7FmqA0MwbEHRJy623tjurrxgiEv0bZzdefhRSo7E11xhg1MP4HWKFqV03Iol/sr9YF&#10;azG4bX/nlk2DnZWOWLrt7G3+HKmMUixtmZy8VWo4BUI9XUur7ca387yr1Ge5VjaM3646nCyPitOJ&#10;wItnkDBajGl1rMjWeSdo8ZO57ZqPtk8r6KpsupqrdPbQmQpNfa57G0pwa89jGlj73U6B6c+cH8lR&#10;1pVuUkZ+0hk3iYvxVIvVDZcTgednQXBSWZu17zxud471P6iWh3ezDKMV5QV+Mr0LM5XthAHyFwDn&#10;bsLCK/7pCLNF3aEnstTLNYzkw7geSpP3eaDimQcftv8v/49CGqpaS5DONU/oaHH82GXQjEQnpo2K&#10;Kds7qT7ynoWtTMxkwaVWDP6UzIR+dg4GxsVqVQVQOYRLet/Gx/1r509ePLP1s2sX/qE//cOblxJR&#10;BAsw54uayOeXyEMXIZsTjg6b62bS2zCwIzVyYP+yNn4yCrnW/JR6ztfKqDnLVmjjMVOaWvr4yfKW&#10;ZF4GbZH6gh87PeFENQFYMaFZGU3/8FnGe/kA1kaJQ+SiSScKKkzivbsPKGiV9NCHceRojanrdCuJ&#10;Wwcg+vQWYQLc7w2tBWLzWZ8+tN7N6aNNqedM3nDUMmK83iF2Hlf1HlxSyFFlC6+EZZM0sxEcCtIR&#10;usqucsHERaT6tTyOqbUyJ5jGsLZXw2Eb4sC2zPWeBq05skP0yuzMUuSGhVemXx+JNNTp8+cFeAVn&#10;b9UttzKkKdNaZ+habJNWDdpx+95meIEv7mGkYQSh763s5BZtWwCErhITI1m0wxyPkJmWXQWuUugg&#10;mNLOzjU/B4bMCSjL9Jxhqbnf2TN//Me//9Uddb8b+JPIGhM4JdD6y1/+6pG24OmvQMEcgkGZmHSL&#10;ROCyNX9fHf+E8Z8/yPC4bZy9sCGm5EQw1ggW8Cg6bVK1nA6piuYfPowEMew1VR6DWWzaWfACq6Vm&#10;lIuzPILUb+rfch4IsEkKT3TGE/dr2ZtqDTarJb5//9GTx8/RJaiHuckFKvkTrJcbSf7qmSNFjPH1&#10;13fufHULNcai+OUvf/nrX/+mHiQKBUXLltWWT2/U5Ruv37jxh3/4Bz7p4cOn3/7me5Z46MqlJScB&#10;lm+DHkUzumA12BeOif+mxPc4JqeZdOiAPssrTJqaxTYqPOTLly9eu3rFxoJmqjOk5bP1X/mTP0hu&#10;egqOjlgHPX8cDq4pQ2CA6mk77YXLCCfvGCpfjCFgGpNdccb0YLGkOBAjngYl0o0hJ2DJgwZEjHzg&#10;YGC51N16RYfrXI/hkLEbVykjvJSXpuou32I6+nVBiTcKUSvnqPhoROnKPKZf3llSAnCkP30QM4ka&#10;WfmqqCZtkgjKxIUHdc2+D2xtnQ0tuJ6bZVT8etKdjV2CEqNfKeEVr5oW5DApZxMqmKvnsRSYHCIX&#10;UUBMm6vWBdoLstufN8+e3hWtLsYkmGQklOu+Pm3miVmdmDdufsDhqU9zaqfT8ZrxxCRmFPafPn5J&#10;vRp1DYHn6eMXfk5x2wCwwLKBZHkR16tfDWLGkd/C5KF5LcgGPj559PSlUuN9ungfpX7iGdH2ffYc&#10;j5V0oqi8FlCOENJq9X9CXqYKETMVDSWu68E7BfF+BHJAObAmUI/HFy8DZOQqXuK+RHWosqNgeMRU&#10;5sTC/FnSflECmZTRdkcPDUQeyROZlirJ+BgDo6yeKAzHvk0szJs2w2aB81Ht3ayd8anqwcT00xIh&#10;9ywe0LWDR1hzYuSjMb91v0LosFXECLOaPGhugEh7VKOi88SybPEauCrS/DDYeAkRhp0JHSVMLVGZ&#10;OrexVK3YemLEolmK8IgB4gtZKSyCsynNR05AEv2IUxuGUX9DgmlInW4+UZSShSNcMTFhX0E+E87N&#10;KTLimt36apSGqKQMFNUwb008OWnGwqHJvPug4hl3MOxeFNeutiodDVNTPR1ICg7H03JviQEKzsoG&#10;LYnbEeAO9Fyq1osP3xeraYsAV4ZLHfFMzZgpXtXITp+h4/MdU0+azORU/H5oR0+c2aauyetWxV12&#10;8wQnUdM7TfOU5AlLhtREbB06qVcneFKGARY7FqC00gd2Ju8z8crhBCcM7Q/N6ENe9RdkXGseI2ax&#10;1w5V2Y4O6ZJ3twuQ1HUQMVruzjWnjAgJrYNkrpl/E9JxRE7pjC95kyFiEMRpFnd2zlaZYJlhyljy&#10;q9cLLL8fV9Eq2Tzii7auNgRmubWtJQrvh+KKhKxbw7PkWrezwl3T7phmJGk0+UTeO3ei+A199JQ/&#10;8qWRcLmC1Z6OGhKLP4SpeGWpv0/R1wifWOWFUmLaeplZQGdqLFvyebx/727tJS9TCnepHQ95r7oX&#10;vxIRDhveVNY1JWOXxz7VzJZQOWcMzwV5jkLueGh5z9QL8uaLK2I0TpRosAvIa2W2II8ch645rI+y&#10;ClMKnIMy4qRzxo/G49AOlsl1t94+egY1tVwPvkLHBXmsBFqywesYD6osxCzanDKPqXUpw1GeRIVJ&#10;yz4Ge/TOtl6LuE5Tw1cZ/cE8JJdYZB4fwzhAc3MqJsdiVUbxJSB8SkNMVUmroeHHVCrH87ALlvTz&#10;OD2AvDGbn6h65Ff2Z/LhE040BZ5zFV2t5Mwi9uS2Da91IuclA7CYb/bjFApXgDT+32gbToat9pqQ&#10;SjeTv31825FfmDCxmdcvvloYATc0j99iq6TE1Y5aaA0jx1vLDc5nr7CnKh0kFSep+HnBE+RfE0zt&#10;kSaAT3rYMivOmW+WEqtPDEYZXEYDgPSQZ0HOVmsg5mbKZS3v38/s6uhzx888f//513cf5MYOpbwB&#10;8ghptKQqtuU83dR4ftNGz5qPg1EcbhJX05DGj3QzMx79N8RhdZOc2onOqTkjNr+8P6Up5/bh9Qu7&#10;f/mPf+/aEEoht9asNegA6iFaybp0bhw/VXfLUnlZPEurNbjOlLEYWdY16ea61a6fQcNTBn+aNGZG&#10;2uxR4Pve2QTaggk4MdkkWQd6uI4hh1Fk1ETVCm+axJm4Vphstr4ualHgOe/Ap9zN1+qtnz8VZnxU&#10;LULZofJPysgd1CzRVoTeClRWyMRl3Ma41roeXfrSlTNXrp29chUV/My5PdjZth+e2dk+u8vXdBY4&#10;lKHG/EhpkpMjQyzpK+o7iaFdfTnl6N0Texd3LlzZ4zHjYJ7eOXnx8h7W3MoGYCjJDGA6XcIQP3/u&#10;8qULjlE2SuTkiKy5xc7ex8PNt2XOIgdZb5U1CDPmoGRxhqtWj9HqBltxx7FSFji7CB2lB5O4yOp0&#10;5M2sTE5ynNpJFTo9h0w7xcm2di5lPt5isk1EI5pqzftqqQy1e8HZlTq0c5oGF52IK9nJ4HXNWDjZ&#10;e7smTg8PuR1Gn96srLZmJN9//xApWGmSSB8aUKy9aQfJa9mPrXfGtvK5enxP0onH8l71suY2F89f&#10;qD4Db+viJQxGfT7UCyBJOdpKwPLxXjx/XXuSDxtnTsmmFm4Zmg6CbbCI+2SCSoFWZ3VqWyRz9foF&#10;1DybhuqkGkmnCXvI7eR/Pnu2/+SxrCSHvcN0wIfSnLklkx4UzGCsWeqWwZ2vbuJeOhah+XJEKMGM&#10;brLOyk+2JZMrZXRmIWYTWLLY9PokgOb6Q5OPtWsr44Pvnjt54ZKI9awcG+qj8xoa9vz5K/Vi8vwe&#10;9vVrbOOXbZJRhGfwTDR+0/Xr9DAveFKaaRrm3L/36NnTF1v/4M9vWi3y1T7bc81CAkptIHoSRbDj&#10;seWn1ogjkWzt2b2dC5cvKo+THZN+hYQcO77JQW5QP3/YIi1yRtECvTgQNg+vyoQo+5/wzbYdHr4Z&#10;jG18WQT8Y2r0YeHH/BwhJHhvuyJ7pAJWxt4VSIyPd+ij69YyIF2cwt7CQ8G9O7F7vsbtMV5e6yxb&#10;RiImw6mTIIUib7yRCaw5fwnnxA2IDj8MpZxokx1YOFTmqL1n0cmqz2BqBVQWc3LU79/r/wwCnNxL&#10;KFVHHCw/hP6JIktGtIMNRV49FHtdn4qCjJzdOIJBg6v7wZxbwVzyqFGV2nsyM+Cu90KjhEnV0XyA&#10;KMj2aAFR4Y1dZe1ikGPO5IeOOoCjxakqHpM3U7gM7Xj3trSDhUVjERE8won0nBXC0svifTCOVBM+&#10;37/3RMWQYVaSKsNo4c7xfQrLlv+n8qhvXitpQFt/Y2GFGdclkWNEvtLznRZ/8ztVIXGN986dlwcg&#10;zglFoVUoSwNVPcd6ub2alPdPc2lOEgJgLS9e8TdldOuJ6xmX9OBDHVFsnsNj/FFr2pYwCf44EeKn&#10;aB974owbcKv1KXolgBOQqPOmebP17AnRWydBCvoMC2dmortN6UOAoDhiVMEd+ZuUOXwQH0zg57IO&#10;ER/qHgxFZVo1aQlnj9Jqeytvni4ufE6wSsxMCQycpTfyVDwevriso7UAJFaydmE8G9H+SeznO3du&#10;skQRqetomwPgMLWqkwVO/PHTZWU/59FXw0gm3HLHPMVNaXYXRDa2g6SGvZ5fy8/EgfK9rSS2FPNO&#10;M+L+WPa1BgoWU/N2Wo1gp+ynStmGP1lliQXuSRjqoS4XmwlpAuAEjdMewesJ+rEmbiMqdtVlkido&#10;d+7BzqrMrKTiuK1TaxcvfyrQNtGgnaXj6MSMr0ZlamE950BfW63boOKoyVrZz5Ec13+KQ5JBGSbI&#10;NHobyYRp8BddcYqF2PcwJ39PX74UEcZE5GwOhXwmbPy/+bgOL2mXQaWOIpMSiVVFVLCOA1ORzDuB&#10;6xerzpEAxXws7H/xsmKGihyCIReEWZpHEVhHVXkqn4OoMDWXlUlYb0sEYn5VracHmdZVniXcc/zF&#10;I3yLkZnjsj+efhB3yEvfVNNSWXlqQslLTp/KJY+2FL3H58sXnFDcVs0q+mcVQVguUyEzKO/CgItt&#10;bB5qqtOcqj9mkxXd3ZMBPiZMnvK2aHtJUPRPUZAik9Lj7CfrWscbpc8VTrz2T7+dnhiEiXjGIMln&#10;3CDBfOoDqTDVbyft+8marpJf9tNdrZSg5SHpB9Z1oC6WkW+8dIrE0idkq4tzlIUMoyCioG1XKqCK&#10;/NWwZR0KXMOjUPAY2t6ryvbOUnNRkHl6tKHePH32WHk5JJIf78XrLEt5UoOM7TbgikB8P1vplakD&#10;eXgo5wBv0vHn7/03zk6NpE9gz/kJaSibtCZIikkrQBN6Je9p1MWD7JziBwY/9DTyRhvOC4AyCynm&#10;OnJJfe9THBBz6oHbKfO43NGUiXCEiJ7CFvOkEwYEqInd8NrhI9b1tELImfXiUKRpab2AkuFuq35R&#10;QLwcLFs1sRz0otf76JrTS3Hjs7yyv8eZFhe0V4wtDlFAzHRG8rUY/6bMY9RJCYxCknHEACYxknuX&#10;ervDsU4esePiMY8eV+faiDS0riq5Ljwz43ZzQezkJVzB6tJ7rQr4KhNGj33CKp/v04f4HZIYTnqg&#10;nOmlcX+/dfrpwaff3n806cLtHmY2qbsGPRLKh3jIgYUTLBZUeqMTJVZUHWxTin5DocsZcbm3rZoj&#10;J7L8hdXo9hZIt4XKL3Q5dnjl3M6f/N5PyFaVOq5AJSqUK/BpSvbUh22wJ8N9xGOq99E0T1NykKzi&#10;NGe2EcFAPq9f+We2YjoyjUkZd4qzqCV5P4xJLtVQomaS4QvTyYf7AFzGHTjJdNn9fb910kntAOXz&#10;vX71RhU18wZsxOh8cI8m51P/dGMejlMhRcNMGdKh6ssACqezYUADT3P+ohhGt8eLV67u8ZhV9VSq&#10;eumStRca9S6qwrJyK6Zd9rtGT8pPT3GsRXrmF1J2Ks5kWC7MMpK2qfKaa9dvULTjjCMdASPkQnNC&#10;L17Y3TuHnB/hAHBWUe6Odb53/qKGavLN4mp2L6TDHhpy7MSwK6qvgY//rAKYqXyT4QxOK2od9ZTO&#10;lHnjPPhR+t1N87WmpWk81ZJFq0l0EXWo3Kw7/mwYyUK4BnUo+h1QKvDgRwClypkQ8InhhywNcGnZ&#10;uxZKOulRR5AYkiE3U7pcyigDZC5cQAVXLg/6cRz34mYEzrUREKbmamkWn+TZbQOGtr/+6tad2zf0&#10;sbUX+Z8MA5O5+rw9ffSS3PPTJzgT73yQgwLEBTMaPeAjUfi5f4sUvkmed1/y8vadKwJR0Qi82Oln&#10;AHhlfD86y/d+ePTgAVcWpZBPaD92fHeqGaiqSfFWXhNDC7M7RjDpTG0RL14w7A8fPv7tt9+LJXiG&#10;F6q35gomYm4iuBmqyC5fuSqLT6b5V7/+rfzPFDclM8mbgLRzbK5csTxI5x06izW0BE2aZbfncS0X&#10;7u3jx085sa5cNFNPm+M3bl79ilrvzhlnzoMHj37xd36Fx2aCbMHNf+/f+J9PBLbaU2jQFrtGOvba&#10;9Sv+fvjgkSoRSedr16/zSYe/Q74gpj53fDUPYQITOqjeNJDXT+yH61cuctsoeGLUjH9wfNQMR8kn&#10;aQvdQPl8SsHqoyLD46ORoEopDhtV7FFa+C10vzVXLW+fmJzlojek3FpDL6hwyrOTKFfL8UzG0HAM&#10;rb98Dn/Bdbg0PKIQdYnLqZMZVtVakaFZuGrmhgUyTUlnDrI6bRikUFazC2VzpV7bYCeco9RmiNNV&#10;zpX9mj1ft8RPZf9NAwOyajPchhGwyqz4YcE2SgbBgTR4QASg8JKVtop2WY1sgjYXLsw5wf7GGbD5&#10;PZfXDHIQgLdEpWrF+FauMM5bHtAg9OWb5n8rJ8Bu1jF2Z1dCEPXr2fPnxt8QGGzHRnRMUs07Z515&#10;2CAeRPNyFpbQh2CpIv5dOgOJtyq9MiwedlXLVOMUy46jmAKe9SOkXpy9Nap+ZeVaPD4uIePpP1qh&#10;1BinyBXH65xVoV7TW6eg/y9Rfxar6Zqm+V0xx4p5WBGxYtxTZu6cq7q6uruqPTQ+AFvYSCAhIWEf&#10;IcEBQvKBD5B8YISEJQs4RIgjZECyDBICY8Bumwba7i7c1d01V2VW5p53zPM8T/z+97N2OXZk5IoV&#10;3/q+933e57mH677u6xYMVet893710nifm7dues7HwTtH2AKc1PsYm258ehdoSEQ5C6f9bv6gL73X&#10;mKi6pBgJNyL4PHLsGCPokoJ7jbqrT/mp9d06u/XBpQ9sXLrhZIjT3klk3KjZOyIyi6xh5vz5s2An&#10;mJngGL14eBGpGC7RKk46okUK2oL+pPQznTO/2eI7IT6L6U8VfqQ1kDdcmHeOJP3ipVqtz1K+ZyEs&#10;qbzXA+qStNOkqU9iuAnrLkY2vkoKQw1qwF+PvLEe+KIZ50QVRe218KanNJyQXszCeo1D6pJcXU26&#10;ijxLuW6Gt0/zTId0xeITCsTNq/u5KnDo4JJpGl3lBMELwWO2GHuykFZAdRSIdvMAroOPa+56YcvZ&#10;ad7a9hBqc2Jekn7utHX68TTWYeFDyrJbwiBrFevx1atDf29jw6JxG7TqpfJ1vE27y4BGAepL3Gk2&#10;2GPvsNhTg3w3ssM1RxMaPWvwOSMbaLI7wp4BYNv5W4XBg426r/U/9G1IF92+t+o6Y0xVnxxP1nGY&#10;8kJ3OnTqaCxuIU3V2d4juxy7YLXGLdn1CQjS6S6lGeqYG5l3iME40nBvHFSPfu3nmoIWEbxhpdOf&#10;OgMlLXgMWBnEGwpyddSs9vfRk60XIi2ENf5WPFeLdlWL4OLh8Uvnrl25RrmBxSNCbY/duHkTE/o2&#10;lkgCXzFgjVfqFI8AMaNUi/+0aa0igCux2gAgn+opeJonNzc7zq+Ne5LzT139bfoZTof9g3deU9uE&#10;v1b17NZW0pG7mgs5GW75R7urxGg+cJaljn/j0Y4cdjRMvLCExRsjiWZJrdiMV2rEpP8ijsYUSAC2&#10;QHwm2yWiWvdLk4JWM70AZnmZmI3TETTMzxdaQEeTY/8Q3p57fPzR0umy5utxT1y4eme2u8hkBbqw&#10;wlaHWjOv74z4qSS5VTiHlVCqPzNYJ8waSm1dFk1wBt8UoMfjLAfyzQCzKfFYhQXGVcLNtoBpMuCl&#10;AHMlzCm77dHMfLYQaG9i0RwBCYmPWP6C2bTOYyF2i9A5O1dmPzj5t2/dFGTWeGlo0qPE1kSrLFUN&#10;qEP4HDG9Vqx1JZazqxlWVrJWycWuLBrvJObZG0IVq7DdOw2uk8VkqsfLjbR/FaFCRuidW4iexxNR&#10;eNvnKRAzeHLv/oNSsIQH6To8JxHzcO+xz++9/Ad//EukMvOh2QZPgFNjg44dPHDqhPYkClHveZFQ&#10;rCoe1d1yshKJJFInacpi7tg6f06q4U7u3LnNkhU+z8C94JW3r/fueHHi4K4TB3d+fPrY3/jhx5vR&#10;ckS0O0RObTP5iqJQuTUkbYRmKy77W1qW+g/cyCq5e9w81Gg2VjSzGjaDo9o+nY7zrFPj6cvNVofM&#10;Uihhuqf80lmYhs+68JFIVxYhkBAa8uN2kLIMMSTzq6CW9kacczNMH+NxPS710mV/+EheY9wHkyJU&#10;e/ToPp6CORRUYNwNItOSLYFlMwxCVZZGBj4UzSb/elyCxSCmMDmn+B362/AY0WLjI431S5LYNafK&#10;4SmCEiILHLTVhI7e6vTmqWqnCY2WPW6eNEWn+q0LC9WKPxlBtFzOM919+IFhqfexQpIdt+NkKNXn&#10;928w7BZBq6Cj0XkZZTZD2ASBmOrGmNj5bdc6tVIhqwdybOxU/oboOBGaJyKyynpMQ3KGopOdZbYn&#10;V7Oir6FXgxCNiBT53EC92iLt6/G6Ob1ymVkD6FIlaNOpD+tQcEePqfmIeSR4npqi7J0796V8IGwE&#10;oeQ0msRNCDd4MTIJJOXFs3Pnzgg+ZzrnU6JEZ7ZO4WwX56y+Pt2bO3aaWGbOvSsCHIFxtScnwlb8&#10;WaHJGQczVQd+A484Og+o9P/uvVsCPWmA5vaf/fzHkJqJExsvxs9NivX217/6XD4jOB3gZC8s5cyZ&#10;i8BxI2vu3bvN03oIlRDfvv7wg4sffnTJQ2eqR3HOEBHMt9tLDGkwQdLeJxNkgtjOcLxRKn+Heged&#10;98WqIY/a016D42VxMjEG54/+6E88pdGxyHdcuHhOrgtTNnvUk5zTsPv+g7uGOdPn+N2//bc4ml/8&#10;4he//MWvtRCiCwy9q9hz5x/9e//z1WawmDDxd9PbeunQWqsqDEV7911cDZSGeNRoNf2jxcSBOst1&#10;dRIyy4DbB9YL3UoTr2E/nNxKr1lS+9LLPOxhS2fL/FOtL6NaC8DvbMQzNosgGTQXFTS7FG8HY/Ar&#10;NHSpE9qvZqS8QBvLSbBx6OOr9Sqr8eZtXV8zA2clJOPODWQoHxt+2swFH21Q/6XFKZdAJ+LhpkFo&#10;CpWS9e0YfRoaa7zW43DkyHFQigCDiQHA2HDz0Y0ydCVakljX8iaGIF7vG+jO9PzlrBe92ztNRT4m&#10;cRF5rmE0Z2eisLuzROnbRDKRtOjHirDbFjmwoeOqWYoxa0OD3EuD22q/i3gQxfk7MQaLD98E6jin&#10;kdyUQbW+6Go9ZCZJtU45TJ6GiR4cdDX6T55Q/JoW0HuYAdJwaDGjvFpIGQUkWi923VE4CqNZTz6F&#10;RWC+U+C13UXzDMcMVslt19dO9vzu3YUou2wh0bB7FeiaRTh6OLClohm3TwjVdxSm5CRaeex+ML/9&#10;c+PaNftB7O6RiVfsPcvSrEZ11WEN2pmelCVy/eIhD71+mH0KHQdH2rtH70OXqqmf2No668FgiNrn&#10;DVS1l2J04IrUCxhhN6brY3OrOeCK1+OwG8xZjJUPYPKGx5iUn4+WQri2ol9ufo1RSh6zAGw1gdjM&#10;YiYpiheUWgS4Q2obi1YBQQSZpHKkds+ASwnYTlcDrN60h4xvSqbb2sQefUmOyHhCq4XcJgNQ1NI4&#10;iNVGYotNP6VWrl7W0x0SjkVYoIa/WR/LXdaXVECSDx6ZVwLuBSaB8fY/NkgtAHlZ27Ibr8dxmDPg&#10;hhGSjoM66Y0qhPud8FQJ3kyhvQgG8lXvPMqtOW+P2HOPCXqgeQujY0ZQgeeG9Nc8ugJNj8xzXEGe&#10;bbbg5ILUGfOa7kgN6GK5w+Jg/7ZM1rQcZKPKjorwdkrgJe0FH3ZRsv0FtTyBr9U06o54ZN5oA0CH&#10;2jAMoQml/W/SmIrMi5sX69VMUmPv6ja2i9Fri0bHZNWAsc2oUX2afi1/9YaAj8oQ4tTJc5Yd6HFE&#10;uOiZW2SPyffdPo9QfhLFq2CoHdV0sx7eKGH17Jbgm3/0PisGXS1BXjxNt0GV0dQaeLqaR3fLahj/&#10;8iCCE9M9Ve9Wo9+2W0Hc1wSkkwIt0TOm9tVrEfA4hWJ3YdNoSzQ/3g3aA8vERY6a2H+R1G1ua1PF&#10;exif3DgO9Ej3jGB9+RiAv/bc8NexclSwFzBcIDp9klbVGbFhaqgbdLamxNGzsOVsTgto/SMLTkjN&#10;3k4bawCWozrM8vqtVahCHpcmvnbNYaZbH12UzpHMxzo12XAm8EwbzHej3yOA9avYcz4uGQ4mKO2v&#10;8g2/FrQcQXW2/RRVth2l9chnDWzgV+liYQrqXWPVqteluoJf1H17M0/QHvZ0lu7ZiGjniwPIBlJ2&#10;E74OTlsLG/1pkpY51+tcrC6RGrAIjazWqZn9Ev9zpkJ5dtDDbHuSVk+vXrnmqpyhHEdMgGpDCdw1&#10;lRYf6O32zRaRvGhcYDy3hNeVE2ruJmmNZTqcnyCVkf2dprsZVjM9D+VdM4fAN+fgFyJasCqt5jy+&#10;jZuQLmLW7Q38DZh/f9eRX9x88g/++BfPUC72qdyWt3sONjriBE4ToohgO74Z8nDit9915CdXtrch&#10;GU2z3YswsA/Rg6hZQ2+xa+5JaaLZ1ZiRzN+e96U0m4d3f3Dy8I8unj6WJ0lBVUxAxKLo6M0bPBiZ&#10;sdwJoTXxNESAnbsV4hVT0kue6a7QW/7UWkXhnp4TBsdtlmuNNlnY7rgh6+Cw2/nc//GTx3K8I2gx&#10;5PnOrqNEbVkAZZME8eTlfKxTcEAThQRmbZLmJ4r1cgIllovez+AtXqiVVzpwytVn0MxwUMSRCoxS&#10;FZEuPKFy4tiFGMtD+BygKmkisKYP5UJdQB5eOPde/bbOe09B8BoxdTa8mlPEuw5HEpRm14iLdHkt&#10;lM01GIGB+Dw67Ys7WVIxXUB9SnTrfccePnn38HGN+APxaClhh5qyDZVWrmUsxQz2ZfW9HTuNMbS8&#10;HD3bFfWmILBJPumPjb12zteUhWkZCtCZ1Drd/1AxgayGAlSKEQ5dbqJKpPBgsADbuEARsDVoc/zb&#10;UcmfOkNdZ/NW9RbO4+bQzT+NVmoxPf2xhPHK/Kztl8arQQhPjPqtbCcvFn0tOrHOdKplWu0VfK2P&#10;6kS1rhmNtWD6we6wriVsO1I9jt9dHJ6gDgH9QyIuUevz3bU/p3aGqCJGpoIhdEFLOnGCj+rz6eVE&#10;on4HWDmgdmRujPKEB01YzIW7vGkHLYrkZx48xNCR6AoOm37j3RjP73//E8Bkukf3H9KfiJn2npXj&#10;a0CoaFOeMsmrs+iF5uR4ujUqvip+kvaIr6aZqkZR6WdSgZuby6M5tJcvX7XB6iB9KzLE1z8ARL53&#10;5xHDxgOwMDawJNwcuJObxpWepjxx9eq1e3cfY6k1+oFazMENidDOP/73/22mp0FIo8jhsc2jJFDd&#10;LJFF+hdDN6VodwN6e82YyIH9hoxb6/Cwi4dXkPqHT5AR7Q6MGQS94zmKok0qiP1f30scj4KtbGWa&#10;fRpJBxcs8qgjNuZ2TYdDuigf4WzQRteggwKb0SIb0Sq1zyw+2DK5j8x9znWmldX9VLm1X8WIo9jT&#10;XJE8WXlOU9vd12TzgaCrfBHLfwzxavl11wIWWabU9to1Ai/CaBVAGmvHbAgmeM4kg1V/kSAb4WK6&#10;ijf8JLTLdU5iGuK7qgq+nm7g4SDPr8oxGf1iogGF6+MEHU3dZbvt2DVy1SJmm4N1mYk389SUOIx3&#10;CIUVth6ynlKXFNDzrKkFWyJ7JZGzGaQ96g4RzYsppwWCURIdmErOUQ1imLVl5xMvj7ORqyZjNbpJ&#10;e9gpDL7hwedQfZwwVxwZLw5SNfCeGMKL69Ur0Qrjz4aJ+As7ihE9ZmDSELq6Aps4rbA6X4O1xvcX&#10;L9oPkb2EntThts4686MhFipkL3kBUzwdNmVg3drg4d5TRdaDnqhRR2n5xaRMbdEibKM/FpWiJDCZ&#10;f0bLR0dOmC6KFe1JPPyCJd25d1MU58ZXfTlc5O3b5I+aLPZKm/JqxBpejWF80LN6OHxEYh3lfmNj&#10;p0AEQ+W0SstncstccKybnsjMjgyl2x7KFAepuasNH8hXj0pE8ZMjWNA4ymwrP1lb2vssnoB1/i5z&#10;e608kkxZkxDqWxhHXRi3qvkTINVX6m9WAFQ/+zEW8pKZqtlswnQ+Mo2Hhw/t8CnUBI3zoDU7JmLb&#10;TdW7vAp0Ta5NF6T7fVunsnf2r45tIjP4BuSwJ+4pbRs8ODcs/G3bvJ16bDHcKv8WjUUQrf9BSlSF&#10;cJIxRyj4PFU0PZrK6AaGkfTZrtI4X8OZLh9YH1QYvdcwGdlyBtdJ9yP+1a25QpvZFyRZXFjWY6TN&#10;e6iT5HurAMi9NRo6vxOkmnyHMnHcg/P+cngPz+P0encRg2ukcLjYFcV6gg68/SUEcLImEwl/Wjy9&#10;1Y1gZwupGT3fccHeYqkLzFXMT9TCjpiSQ/UdwbknOFC66Lmq15jobas1x7xf1tCjXPUB7IUpCqw8&#10;rfJCfn54e27KHrClxxTPgSrf2DnFj+AAKc2UgHL2Kx2SnKWnVF2lAGVsznaQvcCaqQc2bXAFE4PN&#10;JxnkC4hDnYujyVHDaOPY+f4m20w0Fr0p3eqp+1F9KkWZ3ek9yzCLuhOBLFicrNUF98iMiTxwgP5A&#10;NZZkW4vq4rvjTc2ox/EpxY0jfhZvyvOKPTJzrrL/na90KoqdZ4qrFVsR2EpxQ9lK83DuO3YTqfeA&#10;SgLnYtZ3HDp/jh/BJCly2j5vPkXRT6EJp+BQw+mLsPR1DEcgVtAgSitNSjSiJKCUzAnqnRfqNLXN&#10;/oF7rTS3V8+dj3AvC/ibVepm/Sp0reMoozEZRVZ4OAs9rLmXwo7Bp+GARh5X//FPTx5BEzI0ri96&#10;eleYFraPq816zLUF8RidWaav8Q8jehaLLI2foA4UTx89rmHFo223IVm8cRF9J1Mk2m1OA23G0eYF&#10;b986fPzE7XcH/vTK/ao0kqX90czqpDebb+cOcrObJ044AM9UWbzFbq3VLdz0NghqUlanXO+sNDTi&#10;2FHPtRacnYw2hYxSmjpIm93Zk1Wl2TyyR5Xmk9PHf/uHHx/XL81ZTKtVU2VapreCQyiV5hXxoMp/&#10;ArWvkqXB+/XG3sW9MyDWhH3zV5bQz1kZ9Gz7Sknc2R9+XIfOKq3cY6BeNc8Z1zDyjJOcz5ReI2Lr&#10;AU5Q504MHGiRjUqOjMCuI9lajicbCHjGyEzSXkl5xIU76vcfELDZpTIjKiWkS/aAExA620pDzWoY&#10;pZerw9wzr8bI7x2cvtFG4CFn8andiAbtyToWtofgVW3EpRndO3BVZdUuXsg3HDCHgjaAL+wKrtDm&#10;9P44oq6nYu370vsR5WrUTnvMCBQR4JFNSgHaeKuHk4wbS+Jx1+g9c1oc2M1Tp1UR/cgcvahxPtui&#10;LQisGoVWt+9KYatgm/QoT7EXlfSYfRZml6RNtBhXSxrXlVv/6Qqb7jzudSLSGiirKu/l3yWeCU8P&#10;c8FST011VGffcW0P2Gp63G5wuCM1hLNpS8U+fGfEdZwdn2vd6vdHFx/NJIdJ2eT8uRSQ6zgz/GFC&#10;mhQQXlaZuXXzlsTV2awx+5A+nD3Q4zW2sjMbysOA1Jk2TK3wG4tjWQaZ9fmvTIzRvCRmcWmpJYUH&#10;CM73a9Mn0/voIbAp1btBIeI6hZQlj5Ziu8L29M2xJM/R4ZAGP/roI4ZKjQiF7KsvvwVZ+HEJtkNX&#10;DPyeguXmhx9+cPLUcftNxHjn9r3RYQupBGxN27ddsU8yMwxAJ932jtQ7WsdV59h/Nf+Hjx/c1Uqe&#10;GlnDECwd3/W9732M6OvEKMwBx9tpGY3+2fEhJED+dOc/+T/8m/fuY8K0Lqyn6oHbNsVD5q4O5zH7&#10;MaSOv8Kr/PBwVVbzybKGLT90dNU9ouGS5a35W1Jb40eP80B8hqrn4x0HIs/ZREla0NfYvu2vhyLi&#10;54K9O7KRqsdw++jQRHuxpHxGjy3tiDUYR1CaBog72VgD13TaRf2y9ZeI6lrZSpNTi4yHNlo6XrOI&#10;IuOYt72RHfxU44L2syna8OmMCFnxy99e9RR9Ik4yZ4dBGCzaoB6aJwRPuqnIVHWFSrg10p1m9/Ga&#10;spozkNSxseFGNj0+MVvl1pwfx2yVQWetVhKYUHl9PwebNSmZsf4V+ofe4Nl/V8V7OTzOXEv6tiOZ&#10;JUQrjNjVNTRzjSpAVb+cWUmpHtY9eyjfTRVY+J0wo152F68W5xrcVEMD7z/APmZ4xntVYC2IIILO&#10;a75P6Q624HI9FsDqDG+qq3i2WoyDsRGjl7Itaoe4nwC/HRDdKOZeu2EosNOdPEXCSCMz/tLTCamS&#10;d719S/8RndRJqEbxnBjRQVwUF3/j2nXLXu696NEjoMcY91YA74FeZtRKtn/NWPD0pV9TUPLCg3bU&#10;cghRR9Q30uIsmPO05Lr4b7yJzjbEPD8r9Yhqsn9/UdqEGUIi29n5V7uZ1oIyWBFAbfG2sb0nNzM5&#10;5/ABrRZlUEXhQijoVbU1Ia9HtuonCZh6/UTb1euni6tSXm0k5S0V7qbrka1fJPQ5HUVccxKLMCZ4&#10;k8a3yTt+KvXN5kPFxFZSlS7GmowxKeG8xTSCNGw+jEAi/WxFOYHyTVgbTsFgE/araJvDJnQCjPHZ&#10;9AXHNQyz4HmOmf3jCO29zDZJ3Ma27k/q+lHKNtWU3yTgMfI1eV+fzxsJnoYGdmPQkP6b6LBqmAdH&#10;oyJeHz6Afo8nQe/ec9rEy6ymZTRmAm5FujfjeDzQ4siR3pqe8qNrZdbgcvvckXfnk3qtafSjdDYB&#10;Pf/auHoD4EGkd+6OQyqIl7HXJwDubkgzRx5lwvtod/D9iILrgc7soOTdQiVDejOefAK/CFZnXZG7&#10;0N7C86Kl2W9MHX6jVii7kQWwFGOFOnRycHcxnrtOPDeLEdQ8TZjdkA8rQk4y7Tqzy5ZgMGA7KpnU&#10;d9GTvInbdGtOkAPF8OStkzKLIRkYPxjHisXnBJUrOtS+8K84i0NHiarumtemLXKaAUH9evceW5LV&#10;gmQ40DPBbGmrVGDxLNyRC7P7AuMnF5KGzLymDn5aLcmdtcNdhnscdu6Yy/QnMv7D2o2FmHZKMFaU&#10;WteTqPGoNq0UopLpTHIY0s5cWYWClBsTZ5sGs+VrRImqMvJlr4EHfUcB6Af9tpjORZjnQP6TjJUk&#10;TLxYhjzdJ5GOuGl/43Emtgu0almGhZUECiGs72iQK5HrBTO6OtzVzLGpQfmB9kiCH93FFGEKpR1A&#10;9zIvDi9oQs40vkzy1O+VrlgnXB2LwAvnKSZcntzMsZ1SW6oURUhtlDEX29nXCA8shYSGMJa3l1wh&#10;HQSHHjjIFtbMmSxHbehMQUdvUID7RusGX3qnxGFqmzx8WJwxJ13JIhc2ioP1Zam124qcFODSOYut&#10;/OSJaHJVJqX5DjHyGPcrx0eBq2qyw6a6Y4jY9Vd7//CbO7/3p79CPNvF81JIUwswidxYmwMbxwn7&#10;8nfK7yKAvbtSBll3XV8zt7pHIWWGcaFP79P9W5dHuSof8oxTLwMaTTBFzQN73p46sufIvrc/unDm&#10;X/mv/DObhxQAWTxDlri20GYuIfB57757ZuneuvX9T3+YONCj5tOL9rzx4k0KLgvQRaBHj6aeP/PE&#10;fvjpD8e8ZKDsiooE04PO1HhY5TkJfBXk5KBn/08J4qEh7mHs5Sq7b9y46XmxsVN7Tnm11HFGW85z&#10;oOmyMZb/bZJZeyS3Zla+MmxEuUjAffbc1qhnORo5Fy+O+FSJRWJmbXZRIVKpm4HXqJtNDozIHVcq&#10;/oXTVyobA3MHL8BwXbhwgSMbtKgWyhEEitLFYC4SgL3HIC3EpPGgTbvHl42GEE43PSoMmHBXBrW1&#10;dc4GEXFZRB8x0n9hkd7Jv44r22uGHRx5NJdH9K96TlFNOGPl2PSBQBjeUOriWdiAS9qFyz53/pwT&#10;ffny5QENAw1sBaMO7DSbweNY5zqQY05QKWXMtI3q76O1U8Y43ARmZY5QJprjYbdn8pgQmssLrpkA&#10;Zg77qARhf8h5mKjr16/qJZt5RPtPbR7XuScZ/vGPP8VYEz4huLlgSbKsHreQBbX1tEOLQKEBIxAf&#10;Y9ynZ2pQGUd0rpj8+TPBYb046S8hN2E+Qx8S68N3kz655M7EUOVWk8/nn311W75hwKtG9d6Wxy9b&#10;znjuN2xNG4jMycASgeJ7MwOVeqLnnDpz9er1K5dvUKFQW/UbqciyDEM8dWm+9Xvf/wRB8unzJ7/6&#10;1a/4ZcsrpHXZVU0GYvnoo49P6Jt68uzP/+wXvIpCHNHChUkxX5jhtvUXX3394NHjhJupOpFJOHP6&#10;pz/9qbqcg6848/u///vuYzps95oOg16BhfjTn/w0esg//d//m3EBk9ULwmZuCkNdmkBzzN64hbLM&#10;fP+4KDtVWOCV3wE2MSmTfI0jGzcp/oPWXq8fjHDBi8NE8EdBhlh5xS6Jss0v97lYjIs5UMrRDxVW&#10;DklgtRKGakxFqJ2UnLxoww6Yjrr5iOpfS4F7eSAh2UAOox4zvyKCl/TntvHBQgtGddq1xaUslq2N&#10;rDwt8WRvlZt0PicUTl5QlpcW2f2HWrW3ts67NDCGbMdbibMB2GKtmzdu1vBTuv9mGleI1mm7fwaK&#10;tfHFBEJqQTC74tPZGvflqlxqucQs+zz+hCC5zKVNZJFVId3X0EsKqur3PtiEafZloMd6igpMB6b1&#10;iamyIne+EEwU1IvsPUV65xwMCVSP1UYRhQeYvXjmkqaXNHxL1G59RKKO1pEDR1+/MAXVzKzdMgpr&#10;VmjdAlr8ZksXXgwQK2QLGxunO/WDEgMX6c/hzs4ugvGkryodCqzIAaCQPW9Q/QS4PRwBbgNeNzbE&#10;ST13ca3pDUPHtz50CMQ20JslHc65RXZ5+dLCppiW3pEpzvWIcwmRT2JxVKBjTPOyDbA66Iy5C9cD&#10;sHdJI0lf9p5e3/5S31zukyfe0ymydegasmt2XiXNemRJlB4pgIwR/oaAj6WATxhtGw1jwEv/yMgu&#10;BbkMyu53G/Hb1RBqDhmoN3LLojVNJLddJrVup8+cLo5pUt4DSHbpVhzxaMHjC5tX4148giF2jjL1&#10;iFm5SLZ6G8xuxkiizBNgRYMsq58uq8KxGRA+6l31SwQ6xIzK+XdkCwmygCtBddf2jIcT82dDLxnF&#10;8KYVeV6Cxap/yVQ8YwSOYnUdO9p4CtIhg0n7wengBMbY9o/v39WAQ8wkTRt2Hb3Q585NBR4v4Hki&#10;yHznXzXwRPEaVqQXZuNnKogWixlLopegY76eIL7YXFLetxZneyldEMzywAl7YcnsWGQ/5fXrbX2i&#10;AmwLnD+L4QAZKcErdJisGEvzaeA3h6EPhE8aqK+akqXgoxZPyfXHzJY/vIwvt4AAj0Oax2Aq48TG&#10;oXwwxbrY8w1pfX/6zKl19pNxTxouPD4lgKEoxBEaoa1V7NUFFq1u7NmUN6nMxzcrYn7TaEXtZ2Ef&#10;jWnSj7vpCHiHGFqJnUxnbZT+PK77mj7a+GlZ7xlNuBKksb4zC3JYPjbSevSTqLQ1lqHwXBz2yYtL&#10;AMZ6F5375ZVTcfQuRZFtwtHQHLwgQfCGkoY2NtLRf2so0ipYTU13tBAqlccPqVdk2ginOhf7K/s/&#10;FJd8/FJsH4pjviMYO25V/nta2Kc6FEow6VAXJSYZAnKbffmUsaCTrpQd1TlZd0AQwPbU0VVoKmeb&#10;GrIOWllJAjTf6fMuopETZ60XJXXJkXn3YbVllDq9g63OYCJBre8UwE0dRmjyvAb6EychKSLLJPLf&#10;iRKOblMd4FwDB3a/c7jsMe+QHZpqSSsMzpx5LwsvmJLIuMMKND0Y3/cc1/eq6k15dt6wYG4NE2w0&#10;UDeIo1U5y4mQg4Q40HtNMS+tszUISPRWuAlLj1TRWK1l0rkke0IKbZ/P/O8ih4o8Hb03zKaQLc7n&#10;OLIp3cfOtd7AkQGzFHv1Vd84eXrr3s6jf3z5we//xRfPKef1WSkfemygXZiBBlmzTFM4x3Ggi2De&#10;9BR1y0XFauk1Vb6oPckOFs3PaeLYOJFEY6bvS5O9o3BkY9eBXa9OHNr98enjv/G9S5uHNh7cB6fc&#10;mhp7e1VAc2HrnCUmMPbgyWPtEfRyIkfYyeLLupEPqtnypAvy5/pX3d6a2ICc2gLUhsjECdaQLNj1&#10;VGYWeQC5xR/uRfVJT1qmagF5q+qfa6peT7KYbCKWqoiMVTt/RjBDQSvrZQ/0YtGHgMLs/Zt/67cD&#10;YgYac66svL7ymzc1qZaN2xeowlW99hzYv/dQugUDejKP6F7tzEGXBolGrY/Jueqoglim3joP0AOz&#10;RtEi2CDAnfhkhnC4E7xxOHKp3itdzY/uE2KbTR5FORrzM5uHJeayL1y4dOzYSell0wvSdS9isRfC&#10;PnbtRs9tqB3pEhTKdAIbUGORXcmtW7cqAMbg3d9IjD0GCT5mA91FFBdHeMcOFI8RqX9x+dvLg5UM&#10;N1dVQV7NSluKksnO+gIy8kEjXG3hxGB1+9T0SKggrTrXMyA4WWQQ2OMVW4suSynt4ZjkGUz3pyoK&#10;qyJ2LMwLO9q/1yfiXDXBfv+ea1cvL/JzjSL378OVsfRvXL0uD7ecUC9cExuYJpwbF7t6WxJB1dXp&#10;WG4QCst7siSW98zpM26HHzffHrEUy1IcPxO0npFekPINHGS2JMqL/tha3mRKWn2/+UZzcqJa9bPl&#10;QNMg4PalW6Z8nTnT4FfjX9NW6ZHu/+yzr0hMAfRshCcjtWcpfYqwFM3nwoVGjcrIvvn221//+jNf&#10;u04JZGIzWN9HjimkfPLx96VqV67cuHnjtr6ghtzChV+9EI7yZeyhpAX5IPUYSu3vX6oUXTh/8Yc/&#10;/LGdINO7cf32n/3Znzp2E7GnhvKzn/3YMBVP58qVqzv/g//pfx81JhV8o+5ecKv7ImOpiO1JrNZj&#10;nhCIDlI63cOKGds7k4jZAg+1sDKz0SuteOONAmaqYTmZS1JsbOsKWLebzyrh7VSZikbPKBR3jrUV&#10;Bdruc4jkw0S4tXDEhizPJ181NtjnL4swbrIUa4CnfKT3WWFxF1bZJ2GBueD1lmVoTHzOZoYzTvXG&#10;FFFxKnmHWMehqqXwaYE2kzjsKub01EAFnXEVOM3htrw7fmwTk5PCmAGMDI0CnAWsdP70aXwK1Ekt&#10;e82xLjTx5i4edWow4yDe7z6oJhAXKPhoVFaCG0GD0wSfXyx4mQq1gxclJmnCmoIi3AfZ7g6DFNoG&#10;o2a7BTqVyPbsFfA5lk+eN+BpUIesu0Ri0T+KOUaSez4oOc6kjScvmhl5hfUGuKrcKHoK7FwvLMqL&#10;p6qj9ShV4vSYkifeBtYX6rYNnGhMqoqanxZpVX3eFarq/Yvi86zNA21Ia00I+WA/yHSWHIY2HpT1&#10;tXSe0f69d9QZq18XB/vCdnRKy2kHBXfxLIQfH5dq/mbGzl99jtt0Euz9GpmmvdtSM8GBedq41fRK&#10;C1ey2jgjtpULAcutZhv7gZ0CtHCznto2BjmyBwLlEL/pRXYN06JNou350FT6XH8W1MxzdqRHiPKA&#10;1SjTywiW2Cwn1WLaruPWfG39LexEHZHNXOrirAt5Xbwb5MzKzWaQpac/bVfS4LST/+qExqIe9vZw&#10;0irxd5IH2i8knWmDtrRFmIB1pFIG8k9duMOQIxkMuP/cV9pTmL6lRhEjvXidtaEpGm1WJ0YE8KHB&#10;LJB+VUuKj4vNI443+o8fm7Eh7O/myVNWiM+LP9AFaL0AEnO6dzkhy7WqHxMHt3lkSlDJ8gzaDHvo&#10;ZTWi1FNdIwUnL2o/jGzALgXSFZGP516iBW+V/SAL7tqLvHPYmwbDQw23Htlo+Rt4jOfuNidcDisM&#10;NZ+bFf7ZDCEOOBsFFqmDL5xiRc0VzeKNVNOwt2vMQPrXQDgTJCzFIrNNGN1CrZjVBi6N0Uby8EHu&#10;Kukg53QeHMH20o9QFauYv1SgSGiI6WvIwzJuw5noT3sGNdWC+AiRsV0xQ6yb/lFTSg+aAQT/p7m8&#10;aFqLABOJaLv9p5RiNSsGvwXGh7TNPp8Sd1F+zK10t0YVo/UZ3CRidNalFStCyNx22teh8F3Lvsa6&#10;EogewQA9Wknq+SI240zkWAnMTAoNveogT2IwHRahJb4zjNbUnwcPnjHSQw+brwMLBrleSzLLXm5T&#10;UN8799Y1Aff3yXa2o/6JdJZTY4Va4fFcUxQNCvd8ZyB6uRwJYiK5eCACN5twJYdudqwQVcC8Tn0C&#10;T/WeBWQO76uB6H5FWK2aVKrmZ9ZlzCd0vXAiVbtSmqdiSlJIx+u/n5xtksc0UIsXK7EVUS9bt10C&#10;mlaltdmy0r0yuNKibT/xGR07aV77YRtqHFM5OW2K3v5tHeR1JFfeSBhwItrqWH6qslt+SvE2ZVV3&#10;Z01kO3anPayVwlMoocE7ZZ26syKLLJ73mgUfPkLd3szB5JFRwasMv6gxVeLOsZ44ff7ujuN/+NWD&#10;/+wPfok0tnvjkHfhgd0Sv4XUW8vBThcsM3xV5XLy7QxPRittMhBnMaj+k+Se8T4KCrggRGlCjyP7&#10;HanCyw7v33Vk384Th/aePXbw4skjB3a9V8tBCZjj3C8RgEkO4ehMFmxix45U4ZjxHbvMpBHMD04n&#10;7U87YFXJ1sQLW2+aSOM4DBy5Pa01IzlEaP/P3y1o32/2ZLpAdcnWRrtoeX5VkhvrsTiBkx3H7ish&#10;1K1aIK3lsi5/tBJAK0hHZcZMxohzAbKKFRhrD4je+hUuML0fc5wz3oJUxIQpIC1sENxQnXCe23Dw&#10;OtlOxKzhLix3npFH4CL348bYyDySXgvny2nk4yzIrdu3G1U0fQqPHj2Q1cgQfIJDhtQG3sK9kNJI&#10;bI4cPW36zpNnHHHNe3EQZvsxeL0bcYD4I2Ezw/hKVYUxFCRI0hC811ECNrHknuhinsszV2VYxB85&#10;gnzWrVuryW0Aca3wGGvtCj/SGRwO4to/Gavpjm7eEIc1s01Lad4GfFRem6Zotmvy5dSQm+JGvHQX&#10;sgwZYRBG6sEyCmvSkEa4RiJVQqAeNA1b0+plMg5fRFkEv5coUUfNtLHA6dmiU751Wg/JBGZyEVg2&#10;Qo3MbbXceLFjQ+nIDvnBD36wjcvsVOEnRxSuMTXhsrImaIu1nr24dUuSjluICMBUAmje6KhR+/Ip&#10;ni0Q2SqReAZ6vHj1eGvrFN2CIJIRmlPKunHj3o3rdxk9p4EJjWvQbCXM/5cXL5z7+OOPzmydscGu&#10;XLnuNwJ+MFU5xZv7D24psF28+OGlix9JS65fu22cDiE45rY2oZ1vyFB975MPfRC5h6+/+abwvXZE&#10;3vbNxYtnL1z46NiRU5/9+svqpZWO7xMJFoDYDnDkH//kJ7acoTRXrlzb/S/95EcGGGA6UL+8d/cJ&#10;icinjylZ1ivPQGQhZKITIk9DZRybfg/CJ7CysXx/qLY12gn0hRb0dp2Eh/cfP3v8TBPb/bvkhx9r&#10;cB2F3DePtYBVckdse0OxVwXAk3v25MXDe48UD5RxX79IObdQ0fun7FOG8Y4Xd+CROdWIFUkDZcaJ&#10;ByRPxh1o0VnchvQmFCiCz4s3n2jCMCEmE/C2dMwwE3NLAIE+6s0rrEEFElth0LoeUtEb5U2Glpx0&#10;/XO1lOhvm3kp+3U5UyG0cVHeJDuCBtht41OCGN/hg2v+NnAzz9lY933Jek4zWayzYNI1ChBwVd+w&#10;n3Rip99DhzTOXtXbuCUj/eTlHcrGwxVMlk+OB64ZcF6wQIvxxB3OiighEGkkzHQZzXyNUl3QhKPr&#10;qtpqsGTYwxAhBLmjjB3HjE4Gq5F3CYQG/jELzZEcJO+7qQgzL2LoQdvTaq1wLcWTQ0aYGdGn2C/7&#10;NJhWBVkkCr/G1+/25sO7C+IcdHAipBlYmXkYRs3EoMlU1Hj6LKIXh7EO6oqTJsoMrFplKP9fuS2U&#10;vdYFV5uWdElXwp0RQQKVm4vizecnwuVbqgEzt0eRWol6A8KS/VOFGHSmuuBq4V2wa25mhk/NEM1E&#10;eBzyZ090UxiUrtNuSCXUOWfQVXteB+OTlx6+NJxdeKWE8MZYFYvwnl42/fPXL6nZv354L9k541Oe&#10;PX5eNeP+Y2MJXj1//eDuw7u37vknh6XfL9+qEGqASjD2PT9h6hdD5320mY4w6BqQUJMFzK1covXs&#10;jFi37L4lk3XHcwtK346zXWth6WT73Px0FERh9vrwTYgJEfUUbyvSjjxMYxOS0Ngt3p2Sqm1Y2/Mz&#10;f9o+gEURpifQyIKDdvtuQ5vMNzh28tCxE4eOHj94YvPoiVNHkXTVr7QDHmX2jx7cf1BPr07TNyc3&#10;jx87wZjLOfXKIQoN7WoiLc/XIYqb3sjGEp4VQJdZD5NqiYBRU5Do6CuLlj1DV5ngJbU0xB7UjkgO&#10;iyewSk8861QIpk6wPamg1B3ANmyBmeW6PSl18cCbVrk4QhHli0jmV6F37I4s0naVoFY9hSP1H0gA&#10;Jpk4bH7vzKQJbnfuQcN+xBE3Jh7dQuEI7YAkg6zJmQrNcBLBOH6LjlQUllg5TjiWOwobV2ElEvSs&#10;l7WJIxW79iaxylpymfwWrNwirfJFNzqk32oOSQnFdpu6RuURR3laeK3W68G6XX7IaTqeSCpsdNFh&#10;/9pWm3ksK1ic9t+24HYfx5gdb5r0y6hWzNbq+iZamg7TuB5k+uIck2MedlnNf+Esqej0tOzKirCz&#10;oi5Sp4Q4tbhnVPVL1KdAFF3SgkY8bnpjMypiQ+cmUumoocbzlP1HJsyDtKFrxHDXgaCdJiH1qyTQ&#10;iUPp0YAXJvLelQ5MqBWz4ozDq9GshseOiPptk5F0hkpViA4ODsr27zFVzJ+C8NoohlHor874om2g&#10;pQgh7C8EYWnjoYPH+BkdlHTdSfGqr5tC5pg3Uskyv6W30WOdOQtuJO5DOn6Z1PilU7Nl9DowviPc&#10;chdLCHgmKSTwnm64AGSqx+WTC7wVuzMrTRt02+3c9aD5EH/dsauRXzOVwUGgTzx99/uJtKbAm557&#10;WvONkPadGgNnmJLODW0bWgW4xdrQo8RDiKRYJLmU90eTdnd9SmEKxIcOKbk4u+JCsSYUNTV1AsBv&#10;9h699fjtF5eNYLZJU9PhYYMM+pREmT3/cYbjEiYnnMClVN3CrH/19yFpFAXA0/GAQlYq586UgKCx&#10;3WTt5UiSRFfqpFXfrl+r2U1OSdirFJf1955NB+KXR4Zp6IyWPUh5p1EBT7zBErRIBDntosLw7dNU&#10;XDFEhkE9AgiS4C1/jkGaMkTCcEUUI4RdJj8FN9uz2vmwaar4HVasAPmHYYqNkoPuNTO1k1Vg514T&#10;8nl//sKpixqmdyWHJZYFinvOosnbN+49e/yCyiOZEGGu0+EaS1ZMzd63D7QKYxoPWGvTmuCCFxAI&#10;ZyAbKPEA1dMDKOqnTonWZRrANUrx6HAPFIHi6+zGtjIU7h0X+uLlQynwoUMM7D6Eg5PHN3Skuupj&#10;R/x1nxjq4vlTlCbNcoNPsX5PqI2kYZ2DzoyPGopAY1T1i+PCr+cx267JeyYME+U7SjEu32Bto7US&#10;+CL8KE4ZDTeRSUWLugPqlqkCM0VhtyYvlS1k9red+7A5CwqyLZnzAUqG1FPUU7ViStZFNROKrQ3n&#10;IZw4dvD82eMXzm2eO3vi7NaJM1u4BIePulkO7mjT9lQICe5dvXz1qy+/vis2fkik+MGtmw/u3eXF&#10;WU62okeJG6Yht/ruAVElKdSgGx/tTk+d1kFG5Wamiuxza6nJGzgzk0dCVFzmyHB0UQ50cN8TVssk&#10;D5gdf8FAvVzaANo88YVpJ3EubD1DwHTDQ86dO7J5cuP06fhmaEcRXmD3tx9++eVVUACfZQGG7oiM&#10;Z/qZlv0jH39y8dKHF1zJLQ1AN+88ffTi8EGEGnbb4hUVGE90+tQZbSjqPGZu8muAXA5L1RnA9fH3&#10;LtK19dwIjOEeZs6lILvfnTqlxnXu8MHjyAef/fqrmnNqJ5ONKxvsAf1873ufkgS/d/fhX/7l5/fu&#10;Pdj57/8b/z2PRC3KXVsvTn26Dl6TEUfPcTOQYENM2dHCmjYVmLCBErXGNlUzfFpvbj1ETr48J5Q9&#10;HMJbxr5tO1ak+94n37M24qBrV6/ZAhNeznhR5N3RABmdovBR13Dx0sWZNpA65JT7i1fkCCOiUncp&#10;GFu7TrS0Ea+YAmUpbKWhKYOGcQ4TXQQEGPBnjbnZqYgfFk65EPGYuRm8uXpF8XpwrwEdcb5z6vni&#10;8dWJKjr1hbBiY6ACSEMErqCqUUJ8VS8iBVWzUwp7m+c9rLX61oH5Yl+fKImUINe3oGRZnT10H5Xr&#10;9Jkztdw9f67dRdgRYj2CUeFVHOarl5QQlyDvlKeSrhri01FvX69vvNKa24vqBm11CJgD+Eej1oYP&#10;6s3rwB72oD/r3p9KGvs7OQYvGKHAw/Dxow16uFClzg1Rmz7C/t2aaACpenj4MOBwcr9tPSIsK3GE&#10;9VX4XoHg4hElHX30CM+6IBPfBPUNZF9PuROBQ7+Utd3sdDR5dIdGN6kqGIMVqXf/PtV8emQ2jH+W&#10;Fk7NR/gemWHRMAafLa+bulNvOrF5f500r3SlBGkA7dCvdePjHobOG+pca/X0bzBldm+9kxO8OqLC&#10;ASE1TtUidYhyCmGfPh+drgMx9BSaorsMeSb4sV82vGsAw1y/fq1RldO26DpWXO4PW2oJd85P7IbJ&#10;LWGJqZaXfniNrT5LkTCDD/UjVsMWCmioJpCD3yb47HjfJJlWYiefZ5/b/1OO30hD8y1zn2N2+82P&#10;p2cyjP9EOg+HCOb4U4jiQiqYxHybWsfqf57EpvBvOuOL19voQ/LpEyvE9Jryavnq4Ie8gSfhI+Jz&#10;vec1FTAn9BigcdzHgJn9jZwtWIvY6BNvPEyYuPtrC7mSyV1zUlJjgzXbLbt23wHnfP0N1QFr99GH&#10;H1GG98oS0aRRZTt1jhpfDcmzXc+dP+9k8RsC5Sn0TtPCyK0MIvKWxDQWomE9EegjQ66B7kU2XmhP&#10;6YxfaQ6bBj92IgLCQXTVhWYYOefaPNNa4xI0m2immpWO/9FDsypbW1tLjFuB2uunLyK6nQNrh1AQ&#10;YrjibiW58eTmjeusFiM8A1ub3+J6OHtT26ajpJKkDbya71yPc8GsDa35+Uyn3eMsS7rtLssO9WdX&#10;MQFmqoynPBnDKL1aH0dvMr3MqbDKX0Mfxf5SwQxmIwXdr5hmdR1Vpx/NhiVQ4TanEtJ2WESmjPwc&#10;qCmkFF4IPnzHMnpwouv2f3FZ1N+IxCNoZqdMmlk6Xd5sINiJ456vz7TxFqLhl10xxZzZQ7ONFuHN&#10;WVsknymtEx/P3Pn+emfXrct5nc2FemxXbwaLzWc9e3bzxg0fv7ZxGve1+Yh4FISVzankvXdwygP7&#10;bNqp/FiRzarmjfHM0GmvWiciqhUYZbyLC/UOLmZOUP1ROTtoF4Q52bQa2FbhWnFG0ONxzH7LCXIT&#10;dagasTql/gXHWubm9jSktXajXp88zPYkaa+yGh7xCLdw0AmgdWaHbViRbeYjcwsJJmdq9uIRDcug&#10;Gsha2/KNKKblCT7VZS/gzHMsfep9qgGlVzHSpoHxS61LQN2kpn75IrRxUBK7KNrjDNf2QRWfd+wy&#10;caJonsep5+rxTKRN9uzGrXuHj29de37k935x++/+53/09MWbXfv00iCPyTLDrZQybH3YqJDE3lAy&#10;aU+W9SbDs6rQq5PS910os6n+YYUEup9//tmNG1dBQdF6qRYdOHj+9MmDQM/nTw7sfHfx9ImNncZu&#10;7pRYMaQTmUi09qWhvFoC3u9AIJKVu2b3borsKB2/0X03Ujfp0Ix2SbnNWMgZ8FyJqvNSb0yab2mU&#10;+9o5+vLLr72ngFWRzRcRN0bkEEvJ7TRa60nyHmtxq7ONMWUo0K7WUNQhI4jNGhLNR3388Qdnz2mm&#10;509f/PKXf3nt6k2BLFlTwLEtIBc5f/4cI2kwp4FUzIL3s4kx5xnh4g0efHBJl887eIHTbOnMawfL&#10;NN9ix1uokzNaqt1s69d//Id/YFYi94TixQu2S+dxQCh5twV62vBu9ttvLkulDx6isHBCb82Dh48F&#10;L7v3Hf/lr6/dfZjs4/BT3jOV7LPhCnbfcGs7jaH3I1NrPy99tiKiA7ox43stgQQn1yMbksgQc4YE&#10;66kxLY5DmyTKRsxkw/TGmLy3jLGQpvGBI25qYrXlzm72aBQLlCEXPJptP7DhI8TfYh5mwQ1WmTm0&#10;/7f/2o++/8k5t97zGanJ6a2qqiNtVy34/IuvLn97hbKzbOj8uQsWwfS/r776xpvjLCB/yAqg6ryV&#10;1ACqJ+oQAiEts/9bZ8989OFFUylR8KZFkKxrkx6HhlpHVh5tH/OoS1DM4ty9u3L5KjFueQX3NpLc&#10;TX7XRfPF519Z8VObW2wlmlE11RPHwMvPnz9R+/npTz86cQK8nmE5dvzU5W9vXLl68/p1DXQ07rcn&#10;efggKYfximhpFNvMQnOblKavXiZGdufxgxcY34oqWgYUfNAgLn14niqQabDffH3VZR494gBtag9z&#10;kWfPn/gX/oW/feOmnuWrXHbwtM2YG9r/u7/7N8gb3Ln15Pf/0Z88fhj4MkCAqO/F1rmTP/zhT378&#10;o5/fuHn311hun30etPW/+R/8t5Ieai54521lFIyiINmjq2o0telhmHcaZRoTKzb4Qlw4VWgzZ+5E&#10;KJp0lqeLCkLFQhT74gUTgFYRsWEa/qqZ7ovmYQU5AJHBsD6M7trL46bKMuRIu3OCnrfkregngHpc&#10;KlftpDVt8PkznYVO/hqp7hLY/pTh/NR3NeKGsG5PYw8AxF8ULVsLESQztIgTE3AMVX1A9Ty6VtGC&#10;5ug6EC3LN1Fg9Xdbc4mKpHkMC4+eK4YXEGfWS3N38nBNmJoJs5pxX2m4J/XveIty8pdPnxjyo7ml&#10;+01LfnTBRHIQjOmMt3QNCQHVTpwornp0n5r8Q4TTgaXrruHqPCYhu3Kby2aSvG2Yygxj8WNr2LM4&#10;o7a8AZM82cKF6QPx5DI3VLPGyi8trIYPrkaXFZcsQGsUJOtTXH5p+ButSJqtrwwYiQLRVEs5fVKL&#10;vedIHbC/0uN8/MjIbge8w/1zhTJsy1tnAv704u0PMWTyybzc0pxYSK+gdpBjoz0rm1ornxKTJze5&#10;XfDhioZh1aJl1ArHdwhPLcb62RVrrl66yBsVQpNRtp3sFkZNUFjS1Yylh0Ue09blxSklGP4z4x38&#10;q8tbPfSjM6ELorpTvZ4zgmZ1gwxNpZL1IHrFUiJRwGO0aTkhaEHPyePHZTRBgaiuUahmKxrons6S&#10;HTjcDB564WG1ggwcNZQtuiuRQ7q8yefD1fyIbL/5zEdTCQuMbbrRStIS4BpQwCVhhgyZbYR0fG6x&#10;5hxYbnXCvpAnPnhmwoIJDw5ZIt3w5djEZoOOxNp3s8IRG8/z+q50lvr2xLJhYx2rAI40TCfHrPHJ&#10;Sk61cEGzyQTHvBruXQyZ6RRfnL1hEcwgs/kV9zUON1uvs7at56eaifQ43GSm3BQvqrQgZAsrm4C+&#10;Y+fNW7eUsFySz9qWQYOtDu+/CNsO0D11eOnnoLGVPAggEql8rzoXC3kVfqcu1HhQGQJPJ2m1uqsU&#10;4144ibVjLQsLvqhZdicrYB/KUtYr1zf9kRRccjegqdqlpqWYcPBTn1HuQqd7pFBCeZ/XB1j0OaPc&#10;fNOnMMaMKACPnVwfWnlKXwG1txmH6tMmGS/dgkbNg0tbVt5tGX0dytrcyf7z/WtXr3pSHpNoY/XM&#10;eFzCMjvNlQhEmtfW25amzrMOfhYuoxUtttJqlk3jjm7Bf0mSiRgTL2rIh3UXfMdN8rMeFgEGH7Sm&#10;uHje7ZAhVerGrt9scgxOATU03mDR2xthh6cg3dKjMcIQQNz45eEBE3Avyq519vAm4M62RBR2+80j&#10;hqd0nbn/qWONqFo1cNE8M+YLjzhS68jPGFbj9Yuw4RFmlNKW7VfLeFB2tM8HeU2Yei3RsVstyOz/&#10;ZIs8VtjT8B47dCOxHavNRp0bFxfGe+zBxQLqV1HwKPtPxM8yweCgVHVqOU1MEHjIDQo94xXXRF5e&#10;6oROfTDOkg3sXkoUi1Frg1Hw9fphFz/jlVZbhdXmx91oA6xnSKvjHy1+ZNMtqacfzLt22OT/yev1&#10;67supUl7WLbvDmnrE3EgJKzDOyXhmDwTKZbYiCvGQBZEWIc5QUE8dmkzuQ26rw7VveqnePj4+Ykz&#10;H3xxd/f/8/c+/6e/uGLO5P5DRyWpM+bbAEqjrk4EoHD9L/J6XXMOfY1DiMfhUgssp74zXUB1zQ1d&#10;8/2tmzdIOfdxM/rDNjiOE7Rrx6G9u04fOfTh1ik92iqVTb+BHhZg5ETEnfa8wwjXw8IQkbBBdZV4&#10;HI2S23f3zu3pUSkKEllO8lk1kwcZ95o0jnWR9HrB2jx5DgNGBgiO0zjFJPshT/rsGSzPa2aQXUXo&#10;VUmw+aeppj05dNAevSxARAPLiDyyZxcf3RCYaSX/8quvbly/JZkBttZRlPdJCXrRdAUQFm262DIU&#10;dogzLmh29nkVCAiDoSZgXZdU7nT1jxBlxKr0G62M43gf/f5twiT2knsqqh55w8npehjOx/TDif2e&#10;Xb9x0xNDeRImKEFIlt/u2Pj22kOibjkglMqmtx1W8mPD0y7fVR9sFcA0zQM3fbF0gVe40ljVmUaY&#10;T51hvvmdSFMWjXZrHE5nBWPlww8/BDEpRvkxYIF1TCtiQqCVvnIHC3W001vZYQFMz4OepQCEYRpv&#10;yOO9CXvVgyCxvGf35snDf/t3fv79750VI4kAB6xJgdriA2kXNUcyg8ohuWoI6eYpZ4XolEh4zAI5&#10;otNYCUI/tk5D2vnz55nl3NPeXWfPGcx2itys0+lZRARIqFapzhwRufQ9NqopqIcOyDH8kyHw16/d&#10;8ogsoBekrDjIUSzHaC+UlN3HUStD4xvP+vx5RZTjL14+xrI/c8Z8z1qymhXzdufVK7cePORA3piw&#10;QJ/Lw3WcBYNb58zuPKUeKyB3jBRJZGsVfAg39wTe+xlmRJJ2+KhdIYYnRWuA+2N7R4EaEgHs43I/&#10;+eSDn//Gj//4T/6pdViWECmGyO0HH1z45OOPyMR98fmVLz+/6nCgWSAPOY6nt058//sffvzxp3zj&#10;X/zFrz/7/HOJWVD7f+NvfqqOLGNx9hk6FenKfir7b3a9fZUGNkqY69PzxJfvNaFkn04GQwcBI8hb&#10;fg6jvKEmpu5GRnij5KHJ7QAA//RJREFUYmsW+z4vnopSjUxiMF5+tJrxE5jORBg9b6SmOreCS7cH&#10;oVSibvIG4u8axU2CQ/uEdN9u3dfsY42A6GptcT9bqCPjtL1ZY6Hg48eEaw2n1AzzVoKb3AciHXoJ&#10;BD15WeDrUxttuTpHq56QASnb66tBfIYE1xsdl5JNhPCggYqzg+yXUZ5tlDy0c7rkQRdR2M4XaK/x&#10;zOwYrajnL58hAUHRkP/TYNhN43yX6V9GVutbTMhvv2TM0uKGiVcJWyQK5GgruiLxSd7EbHzagrt8&#10;LrMIhuGoMtL1lbreqhnFhDVyDqgGZ0adJyGhlnXyRAOeDpJecXgIpxwtZIQKT0+5AyzwCX4YsHH1&#10;hc/N7PKO1euxJ6O85D88OTsgLM4VyviGzsASR1+AvWGiWMPx58ZbSKVleg0Ywqh5+/ZxuoNJG4rz&#10;/RWONGrSmj19HC5CEZwnKdqlE8dIz1T5EEf/CshlCKrCFSMmODEk8Amd2/qvGyIdSy0vW7l6BrTP&#10;8NUafSo4utKWK9y1nt01W7r0qsB6556dQBQMh2GQVYSMz3DAlCRrRmn+8AyNijE9MGeV3xx8jjvs&#10;enH//BYA2VJD4QunLAScSgWDWCo+A7nTkk5hZsaD1IHWR3t2URom5euJDC7gAgu2hvlWQta0JeaR&#10;z0Nqt87SCU+hj+Ksm1TgAca3SsFp6ZdaSNtZI71eL3wkzM20jJydh+KbpzisEDsH0AtEVratf/KF&#10;XYi9luqiS3gLsIm64xysVsVq9kqI+nenmuyqlLNXyd2j0kRnNRtKdIBKO0wUUFmgpmDNetoTtAHk&#10;+CJLH+Q7iyZULWU0QH0qIBJKW8nU3m5rI9pS2lnkebvULQPkmgaBz4ayYjsYN6Kgnx7LSXzlI8Rk&#10;/F5DiyGIQoqFfXi4FmUCNXGn4tUwUMb/2fkhqO32VTMO1FUo8FC9ykNQ/mb1liDkd2Tr9CHaByMf&#10;Ob0xKcZ6Rw+4WuKcwNXiKeMbUtNsN3PBX762k8STvqVsXM/0DFq2v8r7oLChwphd2RArWPQ350zY&#10;BE6wTA1EY+7eF9wEscwmSepgRnJNECvyAL13eU1yOEzlj1/fa+ykTWLNA4Wev36B4btIN/bs+7io&#10;G3sRUd6+QOV4gWdrbKvt8XL9BrQ9eSR8M0iRdRXE2N6xcvwJGXz72qZlSWjmYJfV6eAFNljKbe8g&#10;zbbozvtIlQmbS+HqeX386AUlUK9pwC8brGchDZKEVd2988+nNMF6h50MPgAE6a4+iovla5sWn9l+&#10;e/zwMT46KgKGs8FzD/GWHz/1yoZe4rvvTGffE7Vja+LHYkCQipGx+rmdE0C4IF7pO+iGn1Ke50yn&#10;NAW5AN6xIo1o8K9eM20pMjohXfVdR5XTePLsSSw1mWqIQEHz8CLXge5Erz7JzMUYrtUWNdW2TNFE&#10;QqNzlYLcdmA0yFKZz5RDY93UKW79ngg9HdX48ZXCquZNn6lRdHsPcMTTsOC9lQs6vE8f47eF1Dqt&#10;ubQMHjFZFK+j+4SMvk4auLjW264uhW2Bb4a3WkrUYr8XSbGOmqHr5CFG6HZqPixFI2GiqwKJsowR&#10;U7WpzLWzXin9bbevvlFA26ZkzjosVEEIi3obp9Z3hv9ru0+HBO2Ng0duP3n/yy9v3n7wLEkM+qLT&#10;oVSUX9FeO3sc9dXkE6I+pKRh0E3RebuMF74zvY6lDYmZpBv0pHk4U2HjXorpR+GfVJjsluaGeHZb&#10;VSBhdI5e6qtlRdrmaLXOQl/nrmNeIdqza7LhqmMP0oRzlcZziVxc5Fe1zcQGr+kp3x0T4RVgQthn&#10;M8hSJvN3HOqAKh9WsUoUW4dbzLQBGZdOdHz8wVnY/I2TJzb5J8mIQFc/N4MHGGmS2LsdTK5gWixk&#10;uHtjQzjVGY8xIJfkKhr1zl22qHy4zRjXZ541wB5j7ezZk0fonmxAtTSEYBzawtRJ7hq3znLjIj18&#10;dMfTR89kmV3WACAFwfWBvDLi+dH1G7cE0JyIM2hDajlm/9uQb0hd30dy8bmSmcdP60l7wZK8U+EP&#10;kvAc7RRFtiXKD8tbyZt7dhGecexiKgU82XNdTKvyN6XLieXiJdLmqSxcOuUNgQvrBR6IxZnAyROp&#10;mTZPY7bsnLraHYYhP/s/Pp83zMr3d+FH2Xq13/Q/AmKdqtUtOY8G6Hng7LkTKnlU4izu4ydPTb6X&#10;VyD7Pbhv6ZhchFK2elz2XuQdvIMYPVLiWM2Bhg0ymbjLsC+4T91bhw6jZhw6f/E0DhtS35u3ZiKl&#10;LCIPmYQ5O2BhJ9mIUJ1np3l7/+ndO7RhAHCEuGwGFhNJu2k547bcFgsZEEx6lhtEHdw6e9RwODwD&#10;G2rKywUS2vFv3SFVEnfVQ6xUW/nNOj87c3rz7NkzFdL37JV7k8sjDO1ENHW1gU/pCkoPIFBUAZxz&#10;F1CiG/tDkbwObTB1Y0ZPnYAfafEq3KUX+pyh26HwKTtX1/rmm8vXr9KX55UcSqIfuvR3/fRnP/r4&#10;ex/hYGKjffvtNSTSVeje/a/8zZ9WeVjNDHso0GVjXBNj10b8KwrQcLpSZNxAT/ovRfSju2qSO3Rk&#10;oVCDHxwMIA9nBdMCO4XmkaYWsz/yXTl6pQXv7UiuxHGo+SnJjNlpMgx7ygF78TRYTxvrUGCGSTlk&#10;2eGWRllhi3vle05OHN9ue288+T1HmnOSXwnppofhVa07cZHxC1lk1Lg0VEWYzmG5A/LUC8AYeyxc&#10;yw3UCPHCF0JVmzv/PcZKqAF4aMzqQIALU66JZNrJOBm3QkP53rMnD8UuCnmaWRBhHH7gHcigwYkv&#10;lBrcVHUjwMGTx9RjHqL909542ZB6gtyk5G/TznfWGTsBnL4FMh6eqX04LS3FqIvLeEgnTvt+QxSu&#10;1oyzKMgz7Wjr7KljJ44cPX7YX1EtT5856WB4emrTiNFHjkIlRUCyAkjhnv0oQvvkGO9kU15TAPxK&#10;H8IDG5epnRtkfmbCYFJLev3XwNNpIdX/FXk9Yq6N6+vheVeW86QCyOsQTS/DP3vcdsvY6PDywYYC&#10;z7Kpg+cth+TJstRLkIq1sQvy1aPYK+oZQ1MdINRtqDCZ4hW24E6MGlsKqqK26di2sdo8UtBpFEan&#10;TPDUjO19QKCHhmSdv3CerjnJjhOnDBI9qcJ7xPSd+e0yvNI71KwnvOB4axMv0K7nXpn75QtbzVL6&#10;Paq00QN83+2520f2ujp+tc3pxRl24pSChES1RTIco95pHzdBSK7Xv+6IYsSy2b1W1Cc3vXpmvy12&#10;eIWDfG1q6eVnY3yFGXDEmc5ZBYaZw4teJQstD3WsUeohK0qSFKe2eptENX0HuxpMIOEZbshqFfA4&#10;xM0Rw1wMQOV5cp1BCXISMagkZ4ky17NB9+/RU35EiE47JWmNvL7cfe/0ET3zr5PSRH72TFyJA+gj&#10;5tAhb7zTNvD40fMH9x47ceCSJ49e3LujPulSdmstkN08f/I6ZyCVkretzvZpsrCplNQZzbS/ZOy7&#10;sRlx2GBStF+O+M3NyGUMMpPn2PbiBIU9fsKfs3mrGk4bBUfoLaWCrhf7JeG42ZYN2RiPll+z1Bze&#10;rH04gGKtH+lrIeJEQD69QQEj29UcBrAfqzG6AivYmm6c5ncNKdeWrLhhc44g9YGKbzGOenGN2tMq&#10;Nu4hKDrvo1Ws6DMvXnC8J9Gm2lRW2pPwe7j9qCnWdSpTWqC6LZ+GwaSRlTJGFHEVHKqkHTigUhEi&#10;uc1Br8U2mEf2+VJuA0XS4pLkkVrhd51mi2dbZAundbKTZE8aVWtZI/BCdxaiO0qYUy6doXEzr0MX&#10;ad8s3iuqVSVtrmtKQRH5hg2fQ+me3cuuXWteoWUZ7pZrX0m74DlEv937iIVkrEb3MmABh0phmRsu&#10;pWG3SMQWCSf8UF8I7Ae+Vik7hlcZQu00LbhfE4+zVO2x9kGswqHsovWugVyuTaSV0ZnTFzFGrX6G&#10;U3NM4/hDQ9ewgeGrdPGtCRxriRJMDm31V+tgFnLkOur8mS7l4Q00U2VmBVkNeTP7Ryme4CFt9ODS&#10;Qr1RXZ/eqFGoG5ULm1j1Mrwg1KtemnaOcYZHj/mgKXUC9Q8w0YWYWrAgJu8aTuI7IKnqpkCTDHjK&#10;SJbRGQ+bmoyxGSbetpprYLy/Wy+dmeOaO0s2TEWtmXUoGRtaYADYqnRNe1LRc8jUqFrFmvbAph1l&#10;MRW1iD979urA4RMPXuz9Enj/4CXPx45XMRy4YTXMTTdk2gajWp7YvRWwWFMNK56dslLUxOW5gipL&#10;YpKCrLKR74i5FJtL6RJvGRVw//7D5aaVM4oxR50iez1d3ckkkVY3bXNUd0EPPllWJt5zDtiEwVzK&#10;N5dJ8bU/hayQkca9xh/RVy2Ufe4LuKd3s03Q9i3VzGgniSl6BmK93b33PS4SusCRYweO0Xg/jNKC&#10;PFTTuyYH32fzks86wOeoe+/GUoof2JGrsE95FZPn9h3TzEWi0UlmFlyu224doSM9sfryj04iY9He&#10;6G85dlxcvnn+PF+IP+K9nusgE/ISiVTwM47CUtSO9VyECnXKy1s/9lLTl1OZjYp7/+rO3fsmXthL&#10;XJjj6cUP7lsxK76TLZHwhI9NhPwQSK2lJxFcE8bzYukGEYCpMQt71lAjdj7m2Row4GGt4s+Isycr&#10;P/W3eBkTD7yb9qV9UxkLVmN4ktIuvxl5xmDYNG/9kzqFrZsZrG65XU2t7LzdZzfUlyGOrkR6Gibi&#10;BHbMZ0uo0ixuITNgROSxo5WzHj+R8r3VMXL52+s3b9zl2kY6Eb/D0bPuxUJ+PKnmFyjlu46f4Lzc&#10;LDy7MNLG0ISmLKNKRnPswsWtzc1jp87g+6BVC58IStVt5R5rSB66t3CDE2foGGH0/nBlceyrZm76&#10;V+ddCWVieD9nIlw9ZnmB6ksc3DsVOwPYTxzHekl7vfFnwLgdxsW8vn7jHm32aR3QOpiYNTNjmRmq&#10;c+fPGt9prcU4KGS365Apc97u33P4X1tYDbR0HTZu37prUs1UFFmQEHOff2bLTjvrRn7xF78IlavZ&#10;mzd4Ho6sHvhux7ffXr15447LYH0npbE4752F3/zN34BXaqH5gz/4UygtV5t3c5b/nX/1X0I7mZrp&#10;XtJ+Vj1K99HjuuVvXb85WcfeafO4xzTi4SiE0RESySqKKSPYG/YQ3HGeTX1X589fyKit9tTprg68&#10;GYZiKdSMiWgCZsBOmrwz7dUUoajbI0DhlB75/IsvYU4M96rjz6iQmsAkbarqm5snbSGfbstGfhtl&#10;ZP5G6NAkuO9UXNyhvYtsUCF4jJEisQ8aYyc7R6+broeBpxS8oMfWOPJAnqw+BBUOh8h1OzkzOSEj&#10;6SyVQG8cYAgyoLUTxPARea8Z53a884Pi768Vwkb6M+MRFadeVybVBpGXqzMKl1cHUT0SM/9HKVOW&#10;4/Ic6Uf3qdC9vnThg3okZkCns5h73NabemMn26GCtQlwC7NGlGNJPdbnwFfxu4wC45Fsxbt31Buv&#10;XL4c/ddaHDjgnxwAF5w2zfHjDio1lJSmRlnSv878h+bf+QBEmrqt3sbLn56cIEnb0T7+q4ZC75Cl&#10;MLtgl5FtQNlnIvbAyNHRHgQlZWePLCc+PJWhoiXeMsDV+MgxW5Y0lRgjLw8ffpCgcwmzwIug02jk&#10;LyZP/k8IBJJfAJ7/CmNHUfTK1as+ITRrSO3Q8/KojX2ylwlwazG/dfsWaN+5snkCwKYtQqwxPG8s&#10;I14Qjps2jE/DpL98+YpozHsWQCt5vaLwU9uSu3BfYuvKd7ErRTP7bty8aQdORXuxYiJJe4z51wo7&#10;kYxm10VzRKpfum1WPjr4TB4MOpq+JpvEva+uxHKkwXKSHSChHkoX/eDcue5CbNyyzyBLRHo/m1iq&#10;YLTWy1WgyyXYlQuLmgMbycH+9A6LIsVGxzyPctbAn4F/xd8ZcU/fclQ2Gub97P82uV3krTyINuTw&#10;eQaK7vvOwvD3CNdi6iNXh6JV2Bhu+CpGeZnNv6iDVtJPryhkUochRO55R83yyHE7N0Kgd3cZA3BG&#10;s1mj6CMdpQkbN4Ds5xxPZAmXhAD2ltXSfuOvQ1PMONi3Hp9pwqzJxYuXSIRbVf/qgda/tHvPubOI&#10;0YtO/TLlZcV0E/rGFw4sVKg0PMPqokk+Or8Jx0dDd1/+6s39oLMz7CCJ2YhFVMkc1Z29WfyZKnCY&#10;aXWj/skFlI0QqJ1BK7xUQCPJzIa67vQyrC2JCkys6uUg+vbq0ClT3HZfTbM+etQlrTTAnykvzYRH&#10;v2zIRJCGZxXVau9eBDlTJhb7l0Ud7mLtyzWR74iYkcJH1lgsSPR/tya5YvjeH9hWna2dEGl+m1Hp&#10;qr1nsOiMrQT5+te6fJ49d2F246RhQftBWnNVDp0LVlXztTh40Ot3mCG29LQENCqgO40+yokKsIqJ&#10;3BqIbhS6MVhe1o1n0w4g4scnlJ/YbSJbtrd5tXsSW3vsOYoyxoJNUtlB8OwIdrmAde4cHHYrBG2c&#10;VzBMKeDQ1ZC+RjN3rbA3CO4d2W/0MH861OAai+DF60ytOCasOxpMcL5F0KWQBZtqTAHZwEYIC0n6&#10;1gsU7EO+X9wPWpm+Td8s1Lt8+Vtj3N2TC5p32B4MWrFlZOi4rWGfhnVPl59Kncj4mAjFc8hxG9WS&#10;dFWkI35/zb4UHHgoM92tgYyeWnzjbmei0UVFG55Sy/vmhdZwEbnt55ZHBGByzhcvYgzOIHbwbUXs&#10;lCfiPc7ZbyJzKEC4eCTYOulbyt1EscQSBZmv3969//jMhU8uP9r4T37/6z/85ZXXtVscTOtEgUn2&#10;088nnumpsSQ09D0aGzX13iZxRTSz8dec+wFAU69e9Cc3iIzHSKa9sJQEgBGigr27jx/Yf/rwoXMn&#10;jrl0ULbLLQ0ZM1UM+uK51JpBCizTz6nWWkOm2gJGxttU7AdYKTFTuBuK1FCYMLhOTK7VY3LXBDz5&#10;962tMxZ2Tvq+e/duNXheZlX3FgG9rpYhLSKfHglWIl3W8tW2WXDqJGSe0LDBgYw7JNwEo9RkIMCY&#10;y7du371567ak3bZpFMabtygbogubWOchlMIqc0HgPe+04+3zA/t3XLywBfq0g3AmjBPj/eSqxs7Z&#10;ZtWwKMu8esNIyo0HLyAA3VxONEx4HE5QlcDdBMqTZlaj+PbyZbe8oE+fL7TTyeQoYlUtWTVRotBV&#10;+A0KPHb8DG0LrGHutN7g9/LAY1y32o7hPFBbiyBGDuaM54mCXlNlSDraKuBm6iT+LOeZ0VI3rl/H&#10;K7YJvZKMWAMAZ2BD4VahRbiSgHYck9kyxZDOUdtvRhu1zf033acThb7moBleFzxk4aQOIRWOYS8c&#10;slGJx+ZhlSTmi8m5dw8j4gWMb9VRm2c4oh3jkgQkdhGgRzMtu4cxiKlI9QE2fWR+NzRPH9+R2O64&#10;Z8y/cFe1zQRMw99KTb0/T7539wE9s0BgzlA56PLlb5rH2Bm1CDHfRuKocTkmwhYkNihS6BLGEh3d&#10;PNq978z+MIng4KE9x0/oVtqvnH740HH7zqO4d+/xZ7/+WpWJGfWzxSfPH4OhPvrogx/+8FOYrxEm&#10;6jMMu4+DycpDigfe73jw8L5qw2lkueObv/zlZ5JYeb7ai/tZlQPn4me/8RO8tQcPHv/eP/xH2Jg2&#10;26PHD9zv937wyebpkzbYn/3pX+IOwBmOHkEIf//o6S3e+NMffv83fvM33dWf//lnf/onv9q/7zAw&#10;SjEPMW/n/+l/8q8Pj7ywwRZjZ4qfuCjI+kwN5x8WvT7A7gVn+WhFmaMVkVOzSyYWTQK4uzX8Oy/L&#10;x4cWa/BaUZF+Gx2xfI8f95No6/b36CyDLWOxF80/epgexbTpe1RkaQUcbJO3nX5YIYWC8EFPYnpJ&#10;q/slg9NR0TB10CbrKQ0kE1Qv+HiWdy8hOTDTUSxkE8fwtjd4Sh/qUt2+ldKot1rGFdFWASs8hs59&#10;DQvhdIL7GV6+Q1ZqaepZd2uHD0GeQT6sv9Oa1y/1ioq92l5dJzsSsHboUE5tNH/Xr4n58mp2yeKf&#10;J7Gw+ArTY9IILbXcnW4kMtwUqWrUG+e4zb4qiNtINTUds+l/mGJFkMsQaQIslwDKyLNMt+541wpj&#10;2267ULtSRj3Qh3xSxUHTzdmLl4jd6tew63CO+3fvFd2GFusnPlEAkahDDqPseUehGP6wD94eeFzw&#10;3RAAp7f613Sd1nk/6p8uVU7YMX340MtWr4UrK56bbuNJBQd4ZAAGFGH9M4tHjq422Tj0Cz6fBE9t&#10;q2wWa/mBOY9lqwOqlT0OoXP3hUsXNUQi4yEmLfXDaSzxdFi31izkr6bGqNhLDDpNMMHlhq2V9FdG&#10;a/Da0QtqqsBCJT1XbtsWcsZc9+os98pKhTr1Dx0yQUWJQ15SBNyw1IDMgdNf+uSCqV34PBoP6pha&#10;Vz6rUQ19Or7k1eyI7YfyUnPkgJ3VRVeqgw0xAFIZ43bGMsfTlbn3GiJH+gxO4dNXVOZfG2+8fMAw&#10;aRZmz7vbHvaz7e39GQRv6I4s81ATgMp5i2BLTa7ftb6s+50cxk/nPR0NeHBB/IogCsyjugl3Jhcy&#10;9B1vtXPqcobCsV21qJQ17aHjn5L3cLVrlBAoEIlpBzmdUa0SWwDNy3d0cE4vew0YM+zFHrPB5egN&#10;Gtpb7GVFOxgtYAOF54LbaNMUFPEgxckpGForj4bPdnK5Xi68vSpFHyq0+xD367denV3VGwc+rCuu&#10;+L6N6uNBJEM6athgm2ziVJvcTnAZqyetwB3Xzng10eECO6Zh0St9J5MVg3E1BlDyPbHoeRamVo0G&#10;s75FXOSnnSMGZ6m6r4xukLBt/H457wp/Yxt7k7F40+DX4IKxRomhNxVnQrdpJXpqeS2pz2ZY2iJx&#10;4FrbzLuNukGOvLCjfHgmsU4XVTUCH7EaKiY3iwHHqNX6GDDccJ6pKqS4P/0zjeJ2hu0lWaVr8yPe&#10;MHhmWmjWxra7JIcLmJzgEu4oumppPLKVIq4a2uomYvk5hWX2h/g3aiQzLnb1vC07OYwgIziDFgq8&#10;6vlEF4EK1w82jn+XEIRrOHfu/GQj7d7FaOoAGrT3hAEsSK2qMrHUeMZaX2oojxqkY6qszWKGWm4n&#10;HqUTKZE4mCNOtPpVPN9JkAsI3ONcclJaViMdnVfKg9r2msMzi9DIrmSrKd/NIfUrV/FdE9Fs+zrR&#10;bU5H0CIgMegWs+sqt85lR0HpYxQKYqCVrO01bxeXRkmoawk6kVtq2KtKNh0yI7G9UhpDRGDW9can&#10;ULb9qyrTiGW3LEP8XgX5OS/VbRa3J3ZFnVohfXmHXo3qvAAQShfPHj3RS3Px8zu7/qP/32e/+vZ+&#10;pO2Nw1XghnIjqVFZ63DNsECdRYIN7oZDWen9mhnA4MwEqrp/w3Harkm/QRYgQuVpibzJHnfhZZ44&#10;dMCfpw4duHR68xVVoZ3vG54+x7zSx8xfH53xSBm+JIJIH5fA41EzOJMB8rdqqJ5pB2pQtmUYV4/o&#10;HBdw8sbSaTQlfYhA/J1NK8lMerGC3rQDjR0AVOPhJAZSRNFc1CU0P+HYIB345MEoYmiXtGefPB/6&#10;JgFoUKNvo2KmZDlDLXeiAJ3AHq8mViPTGnVdF+65syLPQ5snNo4eJq7FeKKjIOS/dkOCBY0n2BKN&#10;cWyKMaFOkYmWm+dffvmtOA0KrT5p4MmhA97hpLD/2yv6v9POlts8eNgUstaODH2RVUi3/yyCqr/s&#10;hfVsouXGgWPHTyOecfJ+yvdd5AwHM7/hnp7ESW/2TQZ4cDoeNW9AGOGxGC5P66ravctC6WVidC3U&#10;ckmA43Q+nj1VXNrGgqc4oxXZvVCydsZX9dh7TpxZZXrO4NRU3We7shojo+1DYVMecAwuQheT0iD2&#10;cXHOy/Tg8bAOSMR6pxBLQgvG1pnzM+1Hyf09bMJR0YWo/KIgQ2uNtxe+SWmEJRQEGkuQr6mvvCk3&#10;b1RFYT0KYjp2kM1SKM3OZCI0W2qU0BeN8Nxf79x+cOOGBti79lAAFkeG7/3wsSMgDTPETd3MlXlr&#10;nxVD4+1LueGPf/J9MdGMJGXo7utOMGhN4MPwi+Uf3KdSILpBgIyfKfqrYyL9wz0/+emPNk9u2oZf&#10;fvHllcvX6GraBqxTW2swGjC4Ma/KTWTcPvv820mKXimN+4C4KpXT3/31v/6bbMi3X1+7cuWmojFs&#10;UxPZBx9e+OGPPz1+8ujjRy//4J/82f27mKucxWGp1Nv3T05vHfpn/9m/LSe/cf3mn//ZZ19/fQOG&#10;7Fj4wZ/85Ie7/9V/8e8sDGNNq2wI2hDGHHKxj88EOi2CLpMPzRDXh62VjomRPNwDnNsiBnq9FyjQ&#10;8uT+YfRGYhKH280UsCVUYSt7bIpKPFl9YGmtNnPdrqoLbAZWeAAj4mGigpnEKXmzCKlGSCRDlxcq&#10;ti3Ou5quuIBVXR3IP26Mrcl+DBqdKbEPliu1cbPgB1L4GZ3v7J2jnX5eO6mrbbp0cUMxsf0++hkN&#10;6wVFVPqIG0oQkPfdDRGRYo6Sfpp0fk+9ClmNK9qQAy8CDxKOFpte9kxbw459lCRrOmIzeQl5AsJ3&#10;80t94Zt+UBnX97UliAvHSY/iUFF48mXCw/oOd6az4ck5sbyOf+IcJ0NzK+JnK5B6nyYFh2GKGair&#10;Ql6NldoN09n0ZDwfzVvqnrwdHSStadJDLsqq21JUxpUdTmyePHnqBEVdopzmwh45fnjr3JkDptJG&#10;tiGyvMfIp9NnT2+e3oysvmeXXpRjJ49vspFHjQ5MsxLFZ/K6iieF4yN8GP40Y/Y8nW3oztNF6V+s&#10;aB59RunZXZhdXpPl0fg0q7niiSExr+BkB6r5sHQSB/NnHT7JEcKt9mEGnzt/+sKFLVVOHRdEJxeB&#10;iOOwAqx2Gdl0s/udEcEejLclW0iDP2xbTTcimfvYtQS7EQm4//T40S6Pkm45nFzpUYSnbXDFK+89&#10;uFsAis8wicH0Ur9Wpx46eUyiigyjrFI/95LgWqMVRqVU1ATFGYWVitqQy2HHDG8jWKF0YNZpZuDM&#10;BOVZoTDPYWe95SojVRcvrRJju6Uy1owkWgNzpzl/6VcnVedF1RL7NRPcp9k6AHhUdFfJeKiqfrzi&#10;0lL5TMC9zxzX9U7WKj+JqO2jB0eLbreSmVHKCmRtfQeY90Uli5lYtQazjjlqPLzlWEIaGpsiHDbF&#10;SDKg46YmkEhbu2dU1Ot3EhIlWwm2dh2Um9onYkTQVH1GX+vm9ZtO66B3qTSjXFnhaXUVM2hvhlpt&#10;0GT3TPWTysD9qXDnKYN6XbEoWm15c/NEzGZb+LCZ5iSnD/t97OSxfQf20Ou2DDNX+m1n56hNsA/n&#10;k0r1sZGODKxAOrULKCrpKR6554uXLgCiTC2wbU5sHj+EmpKcZr9jr0Hsgj4Z1Z14Z9bdjU0lLeZo&#10;DK4oXqvBPSGUSZmKADxLyAKMNn2escLa7JbSlbdjVLf7t0tv4kYnlb9dI9FEZE4i2S6SRzXtDCDT&#10;vljidtMq2l8nL95vgYdkXp2DDRd/rIGt0ULS0aPQlWv24Hw9QEB9t1NOCJ6ddrhCyelr6inndpqT&#10;AyEudlzzzabloirOysoiJlPAcz6LWVZDGQro9DjgUO7dHWsS/YB0FRvoVc18xSzUJPoKcS+OZC/2&#10;MfQhUZn0Se7WuqrUwCQOHcNt+XT0RcVhmyE2EmxrkwQWesE+nQdKKHOjBIT3Wv+d9qw34a/EtUeo&#10;kG/YB8Id2yZ0bpRfWOaGtMLytfaoTHirEZ6JqRi3T8/ocJpbmaoWz+89UJaps2Ji3ypR4okZj9Gv&#10;VhJ+N9NLpyDTo4kv6l71a82pLCj7TnxsgYCZjhk0NFKWMtUYB922ZvEB0UqHBivhYJYY+Tryi9o6&#10;9OAJqRvhlTec1IV5Tkw8idiaoJgMPgnQaYy9Jqu+L97yfYmwri37V/pJ/DrVvhcEu+X/r4ym9ALJ&#10;9VMzHZ67fTjUc9QBE7k3Dp68/WTHL768/fDZO42VnkSnWs1/SryudmVHXfZMg1mIYWXGqd0vS5IF&#10;i6sa42roIdmj+I7D/giIWVPakDNh6Xt3H96/x2MUyWt5O7gBKCyARHmD41+8RLHwAE2Zo4f3U4W9&#10;eOEMjhZsU2v16S0FOXkfKB8aLgEQ66czGkYWSgzD7lOEJwNNJrnkWpYh8p2mfkF4x825l0mk0z65&#10;eu2aP7ubbmNR4JpxnKWdPz2RqMm1uEaMtx5wM0ZElFLNRwdd1mey/SRRY510EVlfxben8haikmfP&#10;Ctera0ID7t2/JXKYORZFxs4mpy5cp+nFm71+uePeHUxis0FeXr18y1NjINX59NpNiz7zomrEq9uu&#10;CA8xm4YFXXaw6GcCLmebEWnmB7PcSMAdTN6x45ueg59ajNwhcwby2vCN75wutdFImF+V9AKpYXZs&#10;i0BxUOxGck0tq+XhTUamL4ZtOMt0PiyS4UKjHKhK67PVaUp65WrsnLNTUZEtnUaaiGcWexvGqm24&#10;+csdJyBseF06HzUINJ1CFELN5bCdbydbjRPHTy6ZAUAWMj+6oJZ64s5mU50+c1xHAOyFHPax47Q9&#10;ERaItmUoHj4yW0z16MEd4ts3rkOzypYp0+zcLRisiQ64p12Qh9WFKCp/+ZpCAP4Ia9KJ3pkYj3wP&#10;QOB+S0c35BvTghvo0QlyT5zDxYtnaFXg8fmu26cfLvd3NjWoSGZQzm7cvGMvjZjTDpGvCAql5cMP&#10;LyJMIRzIKzDKBL0zxTE6A6MBEQP2fu97nyhBO7ApItwzRyQmdsBQDK1qy6dPYfifbozV9VtNvMgu&#10;oxHuvXjxvMjT+f3m6ys3rt/LdA3ZPjW2Ewc++PDcpQ8uerfbd+4j9fGloep7dyqR/fDHP9j57/1b&#10;/7q9nWuYJGGCy6iiQigfDHgeUbJwnnpMwcDShm0Jy0kS+hX0ssSUnDnVEhsAPQMYOMDG9EXv2IEs&#10;sbbXQqArED+4D11rfAu58t0UJ+O22RmMNI84Kj77hNOLCO6NGPr4siO+WYCbg4zM64GVnLjdJ0/s&#10;qmosqfW9mLako6oxQFuZqxOs6DmvFP2/g+FtkyWGZRs4mjzUQNczxcl1MTr8cNSRBw9cPF6WmrCo&#10;Kd3+0S3BiJjZiwGEbksRQAxNlEyWk/yuSuqZrUUiGmRa28ZjNrS+sFSkUhuWqrmeR0PLccxcXqBa&#10;Ewab1O6gChXqfUnOuCu0wtIUNglO0eGclkHIVrCiJHfEi0cdZZcwaODqp6yU70xYmTbRSgVTuZ7V&#10;mIJYxKxJVKeBdChMUxqJoDl0zMiqDX4uAs26Dh+mYkVcFAqY6QCnbvnFF18Ku4Q7kdgGV75z/fa9&#10;W3d3vW2rBGOn46R5qF8+veh6IM+RfGnCptfE2YjqWrjdmux8p6m8qc8jBbsqDIGx7Oteq1cOPKy8&#10;5NfC9pdEafqkAlP4znEWZPO0zLBMoPM8oqIxW+UkGwrodenYtB7oUiieKh9YdPolo7lTkLMyEm3Y&#10;RiD6XML+yGZDULZBh1CRp1k0Qi9zg19+8YUnkPlAmNh/0KHFglAND48c/szqLJ9jXuzeTc019tFN&#10;O0hmJ6dSXscrvG4ERHXwsiPklqkIvdAW6InYgY2oH4lYS7FkoJQcEa4i+YTzaUPMEI6G0oD0g7tP&#10;hl+e0xYd0a3p1C/iGP3cQPEcwFhwdm2gKUl4kAE/nRLXgOiw2PbSjECNpdf0T8BBnmbgrrw55Cne&#10;5UDdg9UKmVfBZz5EL1c1omkmeac17pH1sU2BGlMVTAuR3Lx7834rUWxkDaXVndTPDCzGwUtriN20&#10;FFA3a4tVKKVxqRcvXvzgww9Onj6qP26eWPUDz9FiTnxI6Pmku1sTPIZxXqXByqNPeG9X77BLuKEW&#10;aMDiKVdvHRwMfY2UW93+FNaoz8UxW8zsQq7Xr9XlC6m4tFcviQ5BFUmp8Zp/5+/8HRza2ogrTddm&#10;Mx0c2kKWrndgkB2l5f32HVPJANe0leyHRo6I6Kb+0G5v8wCMRdMHh+r2xICzWs4yAnxYej5tCX8F&#10;T1idOE67E5BUymik7HTKlYdsbLAYPsLNLgy+Bq/h87n6wYxDml2nqEKWYukmk6rMMohVjQpzgtq9&#10;Zc9RmCCLKURdv34d8uJSl3Gbczg8sdkhrKsTZEeMnUyxtCIFP6IBcVjvdoeC2yIZMpvbpr8UaBmQ&#10;XjbEp20ND+a9qmmmHsH9aPWEadqJdF+XhB2gP1K9KzKzCpLPsg4rYSj6GRzUrUVWme29qFyFMO/e&#10;AUVc/hBl1dgbFmlJ3ZHKpBcAmKcXOaU4r1hlpXWIRBiuc1VOmkfeXKg9w542EbxRqlbYJzS4PSbM&#10;4ekaasqz+czNUJ6+oGnxKJQJ4yu7CshfnMNcuZP4ojnIgYD17xSbpVyiwjDKkDbboFfl7VNUt+cb&#10;NzehRgHy1Nmgzp1afx/62dSRxuZODKeA8ZjjloD3mIZ0Goo2gOIIhDQvY61k9Llhf8126umMtOO0&#10;40wk4CMAi7ZTI+aK21/JzhTv7z98xP5e/PjTr+/v+n/8w19ee/jKJ9noXjXiOhW0/UjTcpO3yelz&#10;nMshOqexkl42ONvqMTIersdkk7qJlK/rhEHf0PKsGaZtZp9s7Npx9sTRM8cOnT568PSRAzDrIwai&#10;HwVzlJZMx8vBSx9cmhaArh+OD/eQtYw+/kx6nWLdtOgkXLnSxFHM94ucesGJ+3XXXuaSIBQj35f0&#10;3+OnBAyLauAddqyow8F3bAVgNjx5X4UIoQE6H6+3it6D3DEXz+qkxyY2VULn5Iwgd+NeMlTcg6Ik&#10;r1W9MaljPeUec0SdJyBOO+ijTz4wQWUva/HywfPEQ6obj1CtYx0iloDCSH/zzKwZBtHwpXchPrlI&#10;QLPLY9iBg3ZKvIrdZlU/e8h0PnvBgAyKkc0fxrJ8Zg9DxKMFzVp/D4hW9ebJDz74BKXm1q17joZD&#10;PomKMtce3DktraEIY9ZWmrG4BvKZurJfjQz9wUNu4Ntvv2EEZtvPhNyBchc9ZwxS0fwyQdaO19O2&#10;zsALzEiNsZZ6wARsc2abSeC2l/BO7JKnz5ggCV4ki4ENBgHgPlTIHvuJzVMn00V4ybDsdz3qKnfv&#10;3eVzjTpt16c+/ArE+sGlCxcuniV5fO/ebTiakEdHFvjMjsKnuHrtikdNUMpauch51gVaWMEzN1ln&#10;eP3KrsfT8XSBnyYOGG4DgZopNyg2cjlELCM4Hz94eNdBPnHylJPOzDOudl/C46+eU5LAs8Ok+f73&#10;0a0R+STeONUvoPCybVICf/bnvwRAYCH45hR6ZfY7bZiPPr74yScfnz5z6sb1G19+8bX+GXFlvYsN&#10;GJzZ01Xa35N1/uf/zj/Hp125euWzX39z/z4S7EZYqKDmDWckI9j86U9+jBrw9ddff/7rb4DV6kbO&#10;MVXtH/34Uxnm5auX/+k/+dOXz9Fk6osZ//jse98/98OfXAIeKB9duayH4oak2kM7fHTf9z/94Kc/&#10;+/HO/+B/8T9G+7t186aE/eKFi9LITiJiz3t6bVYnLKwNnVBGPFFDWGV79oWtKScZpeaEotnHNTxh&#10;Bhe8YQFgjMPElqnXaLG20YoMHLbhQUYk45zWxCs/6NC2acxDfYo7McM0p33W8+tIKSOq0uCWJMn3&#10;tHHmI6y5RqnITRk1n2ene1vZoXwGN2S9IM4SrtfIyC5al93MUgyvo8Pml8sbUu+2FIY7Or2ZFp50&#10;gnV2rgJySD9JMJ4/c4wdBkxN65P8zb79lObGv6dtYGvypk7UxQuXmIWRzqRNvpKEaeOm0rvfdCri&#10;d8fjhetyHRZ4YELQNeSjMIWrch4H1yngsK/se4aVG8v31zVUo9HCpUpEh3fBtvqIgPFUwUY6aZKl&#10;IZ6m1mpPDYtGDDHTAkbHZnWfV5F43bSTmU7WQCWpLls2UXv9dfPOrdjyW6F3oz4ZdDd9MooWDM/D&#10;R4+jHCgE37r35a++fPKwEopnZzKGB+qaPUG3szycTMQT9JhcSRHzYLGCDyc5J39gv9AS2a+G3yLs&#10;nG3K0YLyd+8VPUob3r6zeVau6x3OyJ9nDLkFRz7aOGA/uv1M6Db7lvN4VTgiandTaia2R+/t8VWX&#10;fzvTiKsf2/2CaqAnTaDgru3GhKnj7d3HoPNVCybsTyOozaKxPkMn6+7ml81LeMpauSM++I7ZWvTs&#10;n0cyEfQo2aNcTk0/XvdqeRqXXJZrV9gEglL5xAz3THtgotj6WBqmOwURBs7ZGdGtFsFacY2lLhsb&#10;8rnGleD9q2Vv7B+Ut2JXZt2zHmrcYlZk/k6c7HTUoVuriThARqFMbweuNMA1e1gqBhOydJqGKxcj&#10;yws6AIWCksCi8ynG9cuFRRTeD48YohfgLZa51DQXKD2rM14a80SJuTnxrgo22bS78UBFq5GtT/Ao&#10;oz8RjQeCNSgjDsPe06c3IxCOfh6WvEejA8M6xEx4EDPBntRARTTm6MlDVBgqDb1oprXLFm3TWsEs&#10;khK4BifC0V4t1xKAqgXNw03ttC1KDGD/XtMCusnZDJ7vBNURWgYhC0hcGHf5omD6eX7dZpiWj+AC&#10;ciPu+vSZ00fMF4yb1slKSHDOfv6/tvS20OA2UUVqiFe2anGAkdQUbKTHonbcCa9fCcy0WIwir7FC&#10;083FwsQWmyc+CVLVFpElmRoboA7lHkTM3tm9juHDRU301KKBAeuG4+odq7JOAF0HncOVMs9KShtg&#10;uSiHQ1gNV1pD0x3Via7Sc1uwnM3MR0CFJu9+JWyrGD4mca0wG+nTtUNkx2amRBZghMKFLJAp/pL9&#10;PqAgRNsjHY4xumWP4Qgl5xMyKm47YjBL8QC9lI5ngNtMetlRRKI9WyNvHeEzx2wqw63b5FGlbaNv&#10;Pnr88xkDxBbCrAe00H37dp5wb7vI2F5gEVxGH1EBoU6VORQlNcHsw3txtdNlyjw3zXCJWckrhjZd&#10;2jA/22gmES3JV8/Uo1PiYorV38LaB9jABvK1VM0HzFWV/vnE+XDZVGijO1pa8MLugZXZ4VVLs4GR&#10;xt8SnRsN8b4zdL84qIsS5g2nYcqjLIf346N2IJa9H/FgGKxjjnKsjhpzFN1rEsepCCXOxlQTKgiR&#10;weUbpezJYJviMr0KKb4FmMrAX7y8cfM6Ww3MZhRv37v78Q9+cu35xn/6jz+/+ZgWaCS86cxUfzZr&#10;tZ8EJbA6M2+DZALlzIKq9VAG4BpfH5xe5u+CR42g2rhCBBBEa5fHHhFKVvDuNYmvS2dObunW2/3+&#10;+ME9WyePnTpxGKlBHT6280y56Oaqjxc4tw9GRkNQK9vgE0d2G5yqZBrdII2dBbY/eDjhzVEfZe8P&#10;b1Cc47AcEJ/RenehtjcI0vqLxGzd1B1evbLtm8ewY8fZs+e2zbtehb17cGLtUevWoX77Hjp3+MDR&#10;QBnFveT1nywHJPni2ecBiVtiiqbDltqDasJz043PnTt96dI5WdWrF4+ePb7rfoA7Cqv2UWnJA0YG&#10;jqQb2fYuOwLJ2zZuJIXlXXu++PxLF8DrNVh8t1pEAkBiB6HZGrzOlgUypfrQr3atv1nzILsUXkY4&#10;752ZjhcvfKhEY8Y0dKrSiEz+8BFXTu45HCeZMZ1pp0Lsh3WwTvqE0ZD0nr5A6/rVq3ZvfWAHNooJ&#10;gxfrjl1tu17sC8fW8QgMfftWnrDQ8NqeK/uw4Qnk9oCaTFgxrR1OUeP1a2198j2bXDIRFDh4gY97&#10;+tTIoH1nzpwC5iKUDD4As/NOjyW56CGwa1ZHinRy86j6BpaSJi66DswM189OnT275VAwjFeufkud&#10;aONQg2YTSDDYlpBNsJ64glraU9Q1359DWVdtbQXm2j80xOwW8rvXQ/Mg5OkMe8TvtEiY5I4yqsFJ&#10;NzU3ocTtgh/Rotjc3Pjkk61PPrlo9zPV+lUeP3z55eff3rxzx2l58AjOrjTPaPPOM+R6L9Rgz6VL&#10;50XXnuMvfvFLpbkQYN0Nw43yPC2I7mxZ3I9/8sMzp0/VuX316vVrd3lOHw27lq25AFHM+Qtnfuu3&#10;/rod/s1X337+2de3bz+U0nzw4dnf+u2f/vgnP/rFL3/5h3/8R59/9u2xI1tY8AxmnW87X1368NTH&#10;n2xBzHXR3LimlL1j6/T5q9euU+T7jb/2Q0yHnX/6f/1f8bjaDzx+oEuTQKRchKmVQdGKZpI6BCVz&#10;HLO/qhyjsk5LyNAwh9ZIZ6ZBlBepndIL8cVDR8Izl3UB1QRH918OaSjRNuUKBWwp51dxg0koLNuz&#10;Owr7SMXHVNvD7JZFeGWhzzzIOMczD35Q/xIRVikzOsET/ydV8PbC+LVf26PTcSECZo9mwEht9NOp&#10;UcQ/ZYcmi/tz4uxyezwUviZq3MFDYbUILaN7M6c0iRX9xOOSK22zWfMRifkUyeVzau9MV2B0Nio+&#10;xBFXyI7Z7Dv+9E3GICR+8pBVA3WWhNRDLbN2Gc2FoTrSalmuHGk4nqV3G7pzYGF95PFHoTtcV3jf&#10;xn5RLO81jfF82wr4MymruTAiQbze+uqEictxzknZXxQVEDX9EkLtEdJJ2Gw9znERqxM0yLYKckGq&#10;nxL0CAAj/IwVniMXYkvwatHEFc3A2LZTzfdTjZ0EaWa8zqiQHN628F1WYyxgMxO8eBnEgK5pcSkI&#10;mCbmofn3RGZORSHdAMaj6//0qVhF8wLzzZOxQb4pGa4ZY29sIiXCvNIM2GmvjaEc21uSsMAeSZ0s&#10;X3xulRJSSTwtsvsoApcVZNi6hoWXz0DJodKt3MxfICvDjk11LSs54W9lN7NTZ0xnMUVZR9/04+KG&#10;sgdVOBuocaJhbA8f6ZpNQdU/TKwJmX6j3lxLzyKZFGQn6jKMvgQT5yMIMh5ofJemaBWGmQlh1TtT&#10;sZgkz4tiXvw+JKDgPVfoBy3CjHbdqe1tzmzFrHncTZcbRYfpkoTZHzw4OGiIbAOtowlVxfVrdnSh&#10;wBqzs0iDfsxSuDXLpargZROCH+T7e47bBQrcTtuqfWK5YrSkeWLcYVib52LVFmHPZaRbiqYVn1f+&#10;kyqLq1qt4fPEpzkyGiu+5/uTp48TRGHWBlyva86agIuS9xBtqG6p8ATBbW/FSecCcarjTfq7ulFt&#10;s21e64T0llWQVOVtexhFe3KiWzZzqI1FQK6HMy/CHXaDTdKDrvA4seyAC4WVHnPV4JE4m5mHi1/E&#10;Igsu6z6IEfT6teByGnIUFvLagxZp2O2YsPtysxlbtaSF3sZcrzP4eOXcJjCU0ohLOsjgzCF4BZ10&#10;GN2vrlnJdhm7qMvTmWfX+AVhJVMHZZjGxUDuVWVyRXMvQEohCtJ5pXuvsW18f9Ur2iQzjlOGNjoK&#10;M5d9brkoubxAlaammp5LLRw0uG2Uzt1qjHQ99VPDzgfHWfXkko1pvF401LCJsKeaEJok+13311ib&#10;7KSWojUCMxs18NZyEONB4l5WTulArSaXfqR4aEr6lb7n4KyIapnWsRgrT2hq04TU2cnCr+2Ou6Rp&#10;R+BueU/vILNQDVsfOxWgYrws5qQlETJHgKdZmNP05czGMMnpvqheJxfAz/SYEOVrVTI1+/HjTqgn&#10;++xZpIb5FYxVeblbKW+stDIzMqMnjHxcs6Sre3gS3mREnDrqxW3jtJc5jUJctaoKKhPE5qyt4plN&#10;eTAYy49NvF5rpZ/K6kGabb+BDqOlzvyA6YB6Wv1nF1kFnO0cTQpmO94+fKxCc+/BY1XJx5/+7Ddu&#10;vDjwd//Rr68+eJ6/L4ndaaQk51PJhfSIghgtu5ou0nkYNsGe5ccz0SVOnRRPYvQNp1xc8wzCWyod&#10;fGutMh4GmsCON0o0504e/mDr+Pcunjl+YPfBfTv37xY3v0e6diJbwxiSDVAKABq1CUeo2ZQvXzQy&#10;VZ18uuaWDyKnFETS2N8UqbOTTpEpyTO9d3jI8LIm8y4RSylH1q9WkDr+ywazWQejtkv+9Q+BJmNK&#10;5Jvc+KxklIoZTmYrw7PKdtTMrMCgoxXErPDsxLaXCpXQUEUTXrd3/65LH5w9s3VSPc9ajuwu0R1m&#10;NhzROfCx33xzhaiUOp5jqv2ZwbMIs6emvf5ZBNpoexlkBycb5lriLUZKbIiWT/fn0IxfNbEw4h9W&#10;fZs6yUxpvAP1/Dl78cknP1BtUHPIu1XwL4xmJW7dvpPkBxdmElRcjxaljWfa/czvtsGXIAdExs6E&#10;s/tXYRUnJWhzkHOm0KsEG6cbSsHTzUZt4IPauv6b6aWj6D0KOjEWc2BNy8hAdRz2iLsQdu7WVJxf&#10;HsZEXVVw+xECOQ54ERChU3Il2mPksyyH+oqMDPccMrZ15iTtTZVpT4tRk1GncfX4CRKBjcnuIatH&#10;/teFevCwWCD+8F5d5dCQpJnta05N/5Df8XoUarBaSM89qqbnAPgprdw3bxK51/8Gj9iDEr9aRhUO&#10;qHXnQBuP95RFP3Pm8JmzR4D/+XVB7Ovdl7+5pdv+zr17x06emFnewhhUCIPXiq5R5i5cOHvh4jnr&#10;cv3ajV/+8ldvXvHy4dqCmg5Xcxk85X2ffO/jc+e2wG1ff/2twJLRpUsiGrJcEzE93zi4e/MUAtuF&#10;69dvoy3MOIG67C5+cPbnv/Gjs+e2fu/3/ou/+Mu/JEC2sV+ibpOHmeuo+uFPPvzwoy0r84//0Z88&#10;fKAXCMB/WA5//uLJH/34oz//8z/fefUf/LukFScx4WzfKFzysORI3knaRtCpnkK6bs1qTQ2GB+Uy&#10;EiEazH5QK4ckVCC4znDM+/d9/8hBK3mUs5xOh8KbwYW2xXCC3OqfQf03dib7bgdcu34tLUBo0Js3&#10;d25LaRLeXjFisG4GOsGKYePntoYWmT9LDWomrHnDhOptlvwuc9wsCwaATx9ZmyLUgdCSN1mx74o+&#10;l7dmsr2SS8jGyZqePVGud0IF/aHUeyhsFLezMkLb6fl5K2gQ/Wjl9T6Va2euSAqqw9NQfh2Nq+69&#10;uNMQKyD0zFYb8k9ojRjOLY/swQHui/GyR2r5jWVBTYXYvMgsS7cqS5ZXXCj8yhvF+MoRNN8hKaSK&#10;f8MZbZpsvniHflAmOE4PkzCck6zIDASsEcU3EcQ85dXG56BW2ZUsTT7Dt3l1SGYzVFrumSBenjM0&#10;0wlpZ7JnHCRZZWHrQSZsgaHuq5DWXKojx00fiajjbJlRfUQfZTPaV+6Q1xwaVeH+KJ8O0LjmA85I&#10;7LHHHlA88+HXYTlMD3kPfT1HL5Oo8CiWroh/Jk3EJKFXGydCxhLF1RYcF54EBRtUNye6yzSvDzGj&#10;RGjlSCWfqz02MRyPtZSmosGwxWbzxeqZvLpALd7L0Hv+io2z2GW8mocfIwRs1VsVuw0zsF08FbMm&#10;bPoFlFuaB1bSHouGNX0Ia1mev3hz/54UpdbkeJVTjI63+lp4ZzhsI3oi+aQHlAPL2eTOGmHQ2Tkg&#10;rnM8Gk04cVhMv7pL44XG6ly0+6ECj8Bl6Vltkdu9FCZhB5aHZQ9hb7ugH+o8kUph3IRK7Y0Bd9eG&#10;mYOa4/c4Vg1ntdQFrVU1JR2OgRO/YvYAf2C4ePWv0onireaJt7W2xXQjY44Qmty7AaZzO5240r/v&#10;MuEimIpDjtsT/bKOwmBy6czUtvb2GdQJzQDpy5ZwfBwiZ0qoCS2zNzwdHnNC0/yagzm4fi7Q6sIg&#10;xS/Mh88tIA2xbQN4nlYDDaIuxCLXFLEmcJlQe+LCaP0NvrGwlXLSZp6JdY5SpKBBACxbFdfVUFS5&#10;LPTLn3BTpyfbNbMCUoQekGilJXVPzcT0sFgszQEjXJgDPprLRTeLz9kZr72q5Zqew3iSdei+pvJ5&#10;Txww8zejmniT1KBLkJLaq/SPV8kW+WEH7j2H94oZ7+R2Z9llj2d2rCYlogXAqW1dgTHYVY/HX5Cv&#10;iRGeeWkAVilch/07DYMUitKY2c4KljBDjsAFJwpcWdnR1Lani8Yvx3vVyxiH7bRk0hRLvxoQ7Lhl&#10;tea+mi3b9htJ+ukvT2N6NtL2ZD3vGciBtyOAHk6yVXJfk9oU65QJlzil0OCYzsNqSnKJ0/ikbmpS&#10;gqmaTxRdc14DMcoFB1ka5MLGk1ePasxU1EXI/mXsZDOO6hvclarEBFvSMHHJmk1aNc/u41+cHiXx&#10;uI4RhnFXCm5csD2jStdoYFXf0VSccnoqC95qCiawLh6qLs2VZkSuQ6h7HeE8OzWihStjywRXZ+uX&#10;e1rE1Mr4qAQDJs5+brlXS65VSlpqhlJbHKd+pZ2D9zVQ0i+RnICSv0Ds9P7YcLWg7d9z995N4wqo&#10;cwvhvv/Tn117tv8//ke/vHo/QVQVe01QsGdWP70Q99OMXcYpbYO/ikTXGlWrRKhOTWFm6YTJBdV7&#10;PiwBXtDUrl8o+EV4Q3rZ8frsiUPHDuz+6NyJv/1bPzkm/Hn/Yscbii87pDTCtpmWWJ9wQwsEvk2J&#10;IDH/9lESQe/qGx7DKAipKytqUPM9AzUyzsHBlkU4vo6nveRU1svOYDqJL1nvRht5E3Gzxxf7awYB&#10;B6aiKUbaX8lJTb/eT1RjbwyDsQTZY7RkY42qs3VSerhhCkBPp49Daa5dNDlHnp1B/tH8I2ANwF19&#10;ozPmKC1vAA7uy507JJ04x7ilKZiXRU97gpR7Kgw1RY/pEwdWb2a6Cyeej+AtICBP0tadGqJsbSiM&#10;mstpKrzF8dICaS18cfrMmZ/+9DduXCfX2/a2MjMOhL1tmo185qiK0uHDjIblxRQVt1hYCpZ2VDWc&#10;id/qNXuW4JAPUjfymUJ/62Ct7ZYB3Wp8aOWnBWs8fkZ+Sb8MOb/8ZnbJAhqyaVNojX7mgxwNT6cC&#10;KVRrBk6kTxFrdJ82Ks4E2AtSs7vIAIqq5K0//OHHcjHw+OEj2hlQFZQom9rGBHhKTXR+9lxdbnhf&#10;jdRWxDhy7ODJ46dmjlbMf7Jp6jBGIDRgagD0Z+2ICIdhDVMu91AYkxD/HXsfPPLv4kA9e/LT7mux&#10;f44cPmbrqU3QAvzwo3MnN/U1wCsPG/CAb3jv9tNrl+9/+fk1Py2lKY2rZjCurZrSUXw5JRpA1b27&#10;97/+8hvzakBnHuZ041cB5h8gpZ9++oleFyf+L37xy2vXbnE7PCq1IOd06iIG2z3f8LnH9xEx++KL&#10;K5CxRcVi6i9eOnvh0hlP6vf/yR9euXID2VkDgVhAtCI/1ID0W7/9k+/94CJR7P/v/+e/eHAvrQif&#10;rsf1B59e/PDjrb/39/7ezqv/+f+2p8s0NqqxkaQsnc93NwqCq29+gpWUzHk+tnLF6w1FrhZVeZoj&#10;TzkkQBTnCs66g3mCLtQD0GOL5quG+FfFCu85ZYepQS+eykzVdTLtSWF9WYFTYHLGs2cyCnfoqaCN&#10;FDPWTZ7G68gaBSp4rnbtoCN7Tm2ecnR5cblv4cjQkyxiPNChhzkZ4A2JAcs+or08zSt1A47ZHvae&#10;CkT+2nTeBsA+p/3n/Y8rDaPa20yDXvfjzWl4ihVwmqbD5ibspcjAEZmweCb+KtJRyj9Ar8OnYMee&#10;PXc2ghxn867BT/WNoHwgUD58CN5ZKqV4h67fBXjGLtu8I3OzFrFhsfWYFuGCa5DGlH0Me7h66/Vr&#10;TMbM4jg2ItEWgHSsQKQg0xoTK5wgrwkTc3IakqjqiqXqRPqe+mYFFvYXjXDgENYT4Vh8RW8wmeAZ&#10;NcjvuYA5/0knrdrLoliUXYRblIkGqA3V0EJtd/dOorLqVEv5dDGYewTDl5gYselvHFI0sFhelR6c&#10;/GkOUc7uHRKuKQKrmrwUjYM8R5CkBqHR4HKXs08UXnLAWRB9w7X7l8MWhRd6ZLLckbd0H3aYa54A&#10;fTV2NKxwBfTM5yDBHfFm1T+4Ly2Uo+IJlBYaYyzdffwEeGNjuMKZWVzJwNEYSVk95QfdgN9zSY0o&#10;DtgeQsgYzAIf/77iJ+iAuAFo6zKY7gUMW1ElB6aB6V00lollWZDqMEuJ2J8zoLYgeDgJRUJACpxX&#10;Z8qHyL8R7ZZb8lNlbjWIOyyP5yjP/LUY2OFVEiHvn0x9EmHD20ztsVUD87tOJtW1R1ojkPUU8oco&#10;bLZRYp1/RX10GfZ2MaKkYjQ2pHVR3olpTsdCGv+zK5aYLOnK+lXML9MQMrKzTKWj6pn5LDGcPaLA&#10;6Ufs7eKtgbf9smeqBoTNlyBOlLwfdlX9s+ebOHg59q53OlSfvnjiCcEFpFyTBVcWGoDGreSLBwJY&#10;m/y1FfMRQtwh4L4TUtbSWrQklq2y6hGrYrnYENBqSnGoGMvvMvZy8gWKW3SucpdpdDurgE2jdrLI&#10;Nu8KCwpz6dTNlvYsGJbJnDWt1t4zGdaCFWfU4uLqL8msXbus0tq3Fsr78M7MIP3o4vBQnjAXO9mD&#10;SBJq5y4GfD0FG6bM58WLb7/59qOPPrLZlmLKIhmOqGAR0gSspcEulcXFqWDvTyF1nT7NyrpZV+4s&#10;iMnWVMkKpykIF8Pk8wdeLrqdIG9KlUWEcxDC330W+1bexfDahPP4v6uZRP5fQhF+duKOWB+xVqYe&#10;UrIy5JYO0wQjUzbbrp+USK9W/e9Mzao0b+cRvbrq1kAQmbJV4ojzM7qu04p5p6LTtHF6XkvjZKpk&#10;GKpH1iDzUSUpbl2VrtXV6SBErJ1M1X/chFVYNjNOl/EDODAjM9iq0hN6o3rZolVGXoWrGbM4RZw6&#10;OFy2kDAOkFyIfNx0JY4UbwqZ0yb+9quvv0UgF98gADoHDZJ6QVKpeNTVGbxYlwLi3hHsAMPWpJUB&#10;VSu88+SGWY0/ubZrs2Vmr00WPkpKHgSPM2u8rifjOK5vL6l9N1vqMWXAqkzQorfvIHSzSsiiqbSv&#10;upZ/tVCZslF/6YigcVI5f/pQHUZE8uzl8w9/8KPLT3b/x//FX15/9CrsiFeiw7Fb2DD6QDt2Uq1h&#10;6ARuHpaaIrbhEsheNWfWZspTgTVTQx6QJSxp1+MnnORDJQu+Ny0YzYfvX184fWzf+1eXTh/5r/3z&#10;f+vEYSOfXux88xzwRfnCNnuWGXHtglHvU45EIM1HcKgrR+1gwhkd1RK82inVGL/bLbCG1IhqW5+m&#10;Gj/iBysUTHEseeKeUdxF8cOAsNnGGidGEmB4UCFNcyoNTnjmgVpYLmlqj+ADqr73ByLMShdlts/9&#10;E2P+xC1r5BBCY/t6GseOkfGUSdpvDeGoMJKcg1IGNCqHYjauQ3D48DGVmaKnPZEFuvlBMBck56AM&#10;36EIzhHXFA0zh/JRh+U5Ga7GjSfaNPYqdronLgYTux4UFer8uPfw3ohdvLz04Qe//dd/58svvjW4&#10;LPmTl69EJlJ7a6aTUHJeOw0uQPM3Kc5vnjt/nkO+fu26VkabZ/qoG4jNcajSsFpig1XkZ/w9lBF2&#10;XzOLouAOM3ObEjJmM9S5xRL1SlbHhMCz2YieyIQLXhZWOEGP25k+zBmwPhUnxorLyCCPVgzbyNvc&#10;uUtx+O3v/s5vKy+kv3jAO/gAJlQDc9WCge1SyDy7dbbwOCv7ygBhT8oEVfUHfPy7tx/oLyJDpZFU&#10;ScyVnjah5vgJV0WwW7+Dym7aCfHVC4a190p1IVeeC8ZGeXtSSVXXhbFV1d6/OLN1nCqACB0Vgy7B&#10;tSs3v/zim2+/uvnqxa6Xz3eouzldR6bL3cfNiu2+cOHchx9esnOJVtM3M+B49B0pRkTrSNY88YMn&#10;cvzf/dt/y08qJCnxqaINdQPwIeNqXJ4Kk0DiwKGdB4/sBs5/9eW1Ya/Hufj5z3/64UfnRQRffvXV&#10;Z599TSBEPAjXFbnLBYiSmoPwt373r/3oJ5+YsPB3/6O/f/0qfnKMlY8/+fCnP//exYubf/8/+892&#10;fvmf/q9DE4e/ziFVF55CPJv1689+LWT3M3pzPVfG105iiAfIHkgs7sSkI82RGOrUlNu9gcfOYAwj&#10;v5M8qE/bpno0CntOdpswMIA0k43YnV3r2wOUSwekmI6NfTwATFGyF0xzTha5EDObBVt9sBgmrGes&#10;qdzeDnmk28rKK55sRKjTk5tD3VdrXd01Zr+M0tqgU8W7QyLfMyy1mQI2eJ4NvtiTNJfcvq2Ds4j5&#10;6vbdFIfCk7FEhlec3Tqzhm8wf3Qi3Ei10sNHRMCrNnr0yDGvn/J9gA6L66SFrA+e6gjJQojrD+6V&#10;ERB5hAKObvIAhK3aGobjy1UDWfEuMxGemjGoIYfLHzKTDUGcJ2nzRaUY6DF5QVe9mm5DIZqb3p/6&#10;6BkeVygM4pCloCk97CXbcEfAtxQ8r1+76gmDtwnqb22dhtC43wHL44WEw82AM1bXbdowPsWRu27r&#10;3bs31EEQS7F+cOkEcBmFimNP/BMXe2pzc9HTbdPyN8g9m02QZfQWB6aKvuxihGs6vz36VE2Gie4p&#10;TiiTp7UBVhuAfMLHkRqUkQ5RKn5OCPp0+JWQ2QaHD80gQQW06dEvPkpFd4aRFbWAqBtCUsP0+ytX&#10;rly7em31ABRASIT27hPujE5AuZa0YYU+/ajDskKBvbtEPiSUk77YkAvdGdisVukhu/VIJ0uJL2GF&#10;bcgpT4E8578iBhI6h7Odo367Es5hE4gMkCGTvQqLHEc7GNtKIQDzbWO5loJ8OOFL0sbGsJ5myNy1&#10;BF4mVkYRo7nsTi9NmfbQQd1gZZ/A9Qpf73YgOpaGbYukfTeBbnV5OeaOj+dr24zPWKM2gu2b12EG&#10;yEwOJVY2ETNQo47eoaiFUPgRN+QLJ4WPmMqMFnnDzisp2PGdmph+M4976PKWxebwiH3tiaxzZAFH&#10;tiHTP+TArgRWV/rkucBfXjxTrF4uORy9wKxpGz6ZppnvQMNGPDDDZoFBD56Rixy1vTrN6l2Kpz9T&#10;xCv8vrSF3GYvPojyejLca0aGDRHLpoqeVBA0BUACyGLsoZ0EpY5q6NNpKNiuy83YEFRSSn0nJ4Wf&#10;4ST7hCOp2AnsCHlNO3JWK+h3cg+udtSrqun5uiM5ovCea9tGBPnqpdxjVUGHaji/JlryuOe+cAaM&#10;Y2/W1gqMFrfKYx0UtkqCE23FhuDX6G5rPqFwrnSC9uLUAIuhWvks4fJCOr3hCJD0TAf+j0o/Cdt2&#10;YFGNbjSEXG0IxfZA3hnqNeHz+n/X4E/EmOpXxCMHpxwzluNYMaWLqU7YnXX96QuneV3uuKqyq3+P&#10;r4tmMtHNFCRDaYe8N5IGFayrkY4Lq1S1gJthpEzWMQzAJZQ2F2mMhkZQLdQV1VfFxlJ4uh5F4MV3&#10;TAE3bi8NT7CJdd7KqZnOSbfWVpxKsAK7+mHDAHhMe8NHS118B3jh5EOprbzppnpt44tuS1rV/kNJ&#10;AoN15kRvj2f1g2UXFVGyHqNP6HRbeRLA6gDdmo9oylD322w0Kxfrezqd4rfMcoy6ehXdGQC1KKVh&#10;QDyLJ2czgGN8y4tVQWc5C/PX01xPKRg9kfHO12J5cBdiwdQdjZDX6Z6wZ6gw4oEBKz/+zb9+7fn+&#10;//Af/sWtx2+SJpQw03XYLZhq7qbdMH1bze8QMMkQxiMrBBWGrOjfsfMX18xSZItonzx1dyqQBI4V&#10;ah51PN+8E9Bs7H53bvPoxs43H2wd+6/+c3/z0N73+3e/3b8bZuHoRZQVIFy7fksooWHayFHY7/Gj&#10;J0CBecDS12ylgxpywy2O4M0QwCvkLuAmK7Q/GYwh/b6x5+1Jq+31p85QHwmhW2mxyMEWkqKgHqzs&#10;0S7q2A55r0BriI0rS5/cOwUgwfEwmjsEmfFQZg4FOVxVnADsK7F1wE7YLFKW8QljY9OKIC2zm2bu&#10;rZt3BnSXkr27fuPWsaPHSbnprqGAMnobOL0dQG5uZmBU1OB8GCnJZMXtUcuQC+m2tAaLy+yxuic7&#10;vM6luF4ss2GrtegGh+l8ePnSiIXf+mt/8/K3Nx5RT0mvkkKgXREl/t79B1OlkdIc4tOsmEjs408+&#10;sRqiCy5s0JzGcDeJ7ODBFAPGoa+Og1CBmV1R9NPBT83IjS/u2bAys0jOY5jVqCFmS4Zl72Uwr0GO&#10;MjHlpKPKYO1LSgd7il6bSdRQIB01m24PzdhTp04Cl5B+BBoXL54jBhDZLBTXWUj40alIHoqUzsvX&#10;2mPoSJUyDb0l1RYi0a+kiMdUqEz+cZbd2aoBD0NbbBba4oI//+yLCS8jWNadSEXmMa3kHX+lP1l5&#10;MMlEowIFJxLD+kiohNIcH7FxpmzfH/7Bn375xWUqdnQ3kPh8C6CQMsAeAeQhvT0ffXhJN799/od/&#10;8E8tuDSmqTUvwUy0akhfqqGwkG8NhP3oo/N0/4zd/OrLr9l7vcDiaB5/XOG2Up+pMnhi73e++PLL&#10;y/fuPsNRYCFu3rr+s5/+6AeffoyQdvv23V/9+uvbt+TqHkqeJOmWl0/OXTj9137rp+cvnPr66yv/&#10;9B//+b079Vx5MBcvnf/Zz7/34Udn/tP/19/b+U//j/92Y8Cnku7RpzIU/zVSBNfOJvGm1iDx/l2A&#10;vaoZy0FWgRkQYPgkFlqNrDxnAIM8mWyiZ1+mUUvDlHTWHNMisAGJe3jVjKeXdPmwKQd59sgtApSg&#10;tyUxsbpxEiGdbr8YaCXExRw27urGdjnjXyuj2gc0Kt0WE7bYq6HOM4Q5+b+ZZ7eqRo4lm+OvdWgM&#10;sdtqVL988oyNQlwRd7P/QvzCGmUrgkhByyt8360KWfyxpwKRGxEpZbCmnFIxFMvfkhGnqnetyRur&#10;6Fzzhi/mHVyPVZqi/RueYAghwWbFYalxH1x92wO9pGQSHQJBqJmeo6o0kny2J888c0WxUR97DPXH&#10;8QFToFghcujHjEZxaUMZrTSHb+Z8OjCSB64O0MWMdmLTHysn2zioe2Gi89LOxOJW8FemcSC6CJiE&#10;tRqEvu4aKSjv57NSCtJMpcxdcIHiIrNVxNjJ6LjlsfuNZmuC8qiWrUaI4uBpms9zg8AJwmD3nUg8&#10;rQakiA3aT0lQGB+RrMXQesPYLU41zXoGakbisxksV+Wck8OedD/dxhCDNN1L3L1+tEoaYbRiuMHz&#10;iuCDEYfCHh48mZXrnP1cLiSwm3qdAQ5N+4Ig2XgWq0kp0xT0XXO8esXIXr15efCwzRtPScTP6Tog&#10;NnWhkns01OhorVNYAV7Mzk0dabtLOLdUVPpejvlXW0XOOYa6ngRbt55Zk23ik6jsC6CjxFTqH9IF&#10;I1jXDSL+czNVHrkG/YIen1uwYZQyvIn0JmB+J5ZLTa6+jgMZslYzDLZu9WdjsHcree2Jar/HeGPV&#10;aYlipB2nw65oj8549tlv04kO4jNadEAEPtKuf/60JnuWd8gqVQnYO58SPJxl6Bm55coIg+wWJz0J&#10;y2yr7HIxo9s2bjV3YlHrHA3yKIyeclC5xzy1DvW0QNilpb6RwRQhh+k1JbviSAJTyOWvXnJCpoaV&#10;opjsNfo+K0PzKIdm2cMqOJ5d4c1r5AUxHDnix5201HirLgZVep9ZhOmWmaF7YdUVE5LoFpmIjazP&#10;DBBQtSglcGwdk9rEh6fq8rBcrWaN8cGP8TkXcA6NhcHR7FiXVEf3sHpmtROHmKy4r9PSGNvirx5T&#10;IpDb27ufLSQfZJ0Lt8HCX3t60VktkC+WLZ1YKpbdELTyAttWekadeoFdN8S/LJQk3N5OBG/NF560&#10;qVQngLkUXILWbqxdMEhL6sUqMy7edvrXR4xhhrqsR1zSO932hd0NUlgkzfQ23r0RpnVUC1vnpV3b&#10;ZGMOvkUQC1bJqY+i5m/v6UrUpkr0S5iJLx+EJc9szYcKj4tblZ0f3qn7WmNtZnMWnU/nVencxPGD&#10;3aTrVinDu6800kK5VgHuSEEov2TK0iaqHaj1DPuZNDsFiB3svBpCYln94HRVMT+lYTMfZhxsdd2K&#10;z8NyKT9/WCYpqhNDC2PwesJQVrWkjlH8wCQWRSrj2NOZGKV1UraJZ/srkxiJGmFJeEdcdPrjKyIB&#10;gKZQXwP0+OiwtWYWtU+Wt0r1oyx6m8hncYYTlTF0Z16dcesUHMkvz5ayFN9Z12Z2rAdUd9wKHXea&#10;EcQF7yWznbr58xeofHALRWcJxyc/+sk3j/b83//Bn9972ag7KUKZg5SG/9cK/8LZpKeXSrg4lU8b&#10;GkcuYPZO9rwEoKYaA3lOqMZyjvDjGvDae4+5+ap1MXrfH9xL8ezw4b07Lp46+jd/49MDu97u3/OO&#10;Ircn5xC6Vt776XMeBj8hIu2xoycTEXkf9u/k1uuaJAYSxz3Gb3iSb6IZz4Q+7niS0pSji/tbhubN&#10;+XMqk6+42iqWNabHLgt3Gy04T7CscsYj+uXrznJZd9u+wzg5dsGyYeLDN54RvoHUU1uVYL+jFDzq&#10;My8B8ytEchmKVGIM73PmzFm71cWSwLhlAPyIdqbZ8/CxVfUo3f4MoFvZad2bTb89fHDk5gJ92MlC&#10;LGydwCZVXL5VtTOtdvHdomMMNyxpuBEXVWB8KHzbf9CAIUSph1L0H3760zu3+KNCg6VEP8r1zXnf&#10;3DwD0bO7h09KWvCI4rAfWYOM+ZMVtjEHDULdE6dxcrAHU+0MtA7IqEO4Cn8tPWD3gXjZ1JS2p/Sd&#10;Unx51holNPDKzthQWb8xkuMl01hyKFbFuJqkgd0jVwPPYvY++ujsxx+dO3X6hBXk0CUwwGRtNvKH&#10;4ZTuTJf9yWP3qFTARoktr169anO6X59LUM6xFXwygXDjoaUzFG3yQPzpB/Mspoitj+7NjRu3HHny&#10;H94Q43SOdcUpgDKr088GBgkMVF02Tp0+cvKUaHT/+50glWJ7e5NV+yf/+I+vXb2l14SPkhiCqYJE&#10;Qhj3ntw8rjjDOdpi0sc/+sM/ktkCfI4cOaETeaDFTJbZMt5wiGE/Ayx8+eXX33z97QyCOeSxpMGY&#10;vd+GsX7wg+/RYn76/N5nv/4KkWXnDhVdW/cR1tm5s5uHDu8l+vzNt7ceP7KqxWawoNdvnyOj/sZv&#10;/uSjjy/w4X/0h3929cpdJe2luwO4/+nPv/+bf+3T3/u939v5f/l3/kcwQqZ8ZaXQ9BV0xlXWZz+K&#10;ma4lcurYIC5haiw1Pwym1aNfpZtppczzBdgXzXJLecoVr4+9y7NO3JN79vyGBxkWxbB6pwVqVvDZ&#10;k3C7wHIYSskT+YhhLHR6e4caBvo1FrKBlEWiU1wLfTdH7M070ybgsD5dgu/NWbqVuHuf6aSszcXe&#10;4tIElF7glLs8l2Kje6FdxVoJDFjyPn3fhiq/iNBfK4Ds2WeOrKPl2POIK9xBFGk2SC0NmSo288H9&#10;ux9+cElVh8+S/IR/TEIoHLcCiznWYQvOry/Q1S7f4FeNuRWpawoMLyzaaB0Wb8cnejbFbS/A0g8d&#10;PCsgEcMuJbTgAlBCJB6NNBly9rq7yB4zkbo4dSh8eNilNOZS7wOBN6gntxK9MPqQJ3Pp0qXysaZi&#10;P58SWqEGUMxT5Qx8w0o1GAhfaKK9pColqMr95Qa1qyPtUVjy1+BnvQq2R73dkUHdvhBwstCZDzDt&#10;rQNXvEWOmxw1CiNfK12cYDVIMgB92gzgxOHxwwu3gIv6vzorJrXeBWNg8ijnwtWSQ1gxyIQPvrAI&#10;hZIz+LcdiaE//SQDxtcsvYBG/2O+GTqLU7NyKroNEOBmIj/OIDnXGXdw4J9hiYRO+vkVb/FB9rv7&#10;HsAuwvo0PFO6xGuPgsyf1ae0q3xGquCny1iKdLunSWk8jnhfy6m0H2acwXr/iboqs8SXK4ILz54M&#10;M90CV1v+H/hd/u+OWHnvYA1juozQ6nRdl9QtCrg7VdicHtA+kZNJtHedtd04G564McMnjJ1dVAS7&#10;dMCOlRnWzD4YV2wxn9U7IDS8FInCIK35TL6rUG5JB5Os8LLKADVB8jXFAfvz3+s4FyxGHQESJ1Xk&#10;ZTFbpiLs1uoK3ijmW4WHrOxcqlgq2RJDwVNLj8jUEJu3JFlq/JuqQnnjMO9fImEGG095bRkWD1pB&#10;0vMd/kzYWgXG6Y7wpJemEFpaeM10TVglD7SHu5GIlr03Tf9o9xmwMPgIcgICe5UeHRXEx8IFpDUQ&#10;NcNU1Wj6NGwAd8FvubCJ8CthuWVIZTVYyPrxQwYSeHCepnfoU6bqVEoTyhuRyQKWwk0h1u1YhyVb&#10;MtF/Axkm50rVZw5UJKeUHb5j7hUnjT7BpKz1C4drvsK5UrpsqHInfbvrJoJNeywotJm/6yGEra0B&#10;lBMKW5bqRt91vk008F5aGJwx/bj+yc7xKKfOPE7EbMq4XBFFAkHMkRy1iZCIx08dCLNV6tYYTlGs&#10;1Nm9PlEC4jKmxlXD2zaTZOjxmabEjt/ww7A017AmaS5qvltYWfoSwllnZHmcFeXUUjADbecgIE5U&#10;QvR1ZK0ZXOv12QJaiEQsp1wTzWx6CNufMx7AXvXKcYUGv/J04YBLFcDemwIRARs1q06NPwcTS9Bp&#10;EobobWxUBd79e0EMEIyC4KlWTVkq5RJRTi5EI9kCaGZ9JoAO1F/LuIxbR75ui8QbSgvHPm6zNNVz&#10;jIaZt51tE7M6dz8Oa6QOAhYVSG0VPz5zOcDq9bFU7WxX1KWweEoTHSxOb1oF6VZP1d1mWmmwQFyV&#10;GsbEGGIL3dHY9ubtqfMf/OWNl/+3//zPnu00Rbrq2IAFrlNO+15hBwdsQogcBHuwJpD0pCajWW5i&#10;dpe+lGJTER8X501I3FJkKfiBbiTV8P7gnp3nVFj37z5z7MAPPzynSkPYdu+udwBXx9S+ev5SY+0h&#10;OKfnZlVU0ab5JIvDPg0jr2mYGYGpD9u6NsCilon7XY0HKs726fsCgFi/+q8m798W2HCFtTyFBgwZ&#10;ZsdO0YVFi8g4jJLF6U0ZaIa0zKlMA2nNYfSFkvNAWlM4jecq15XSnAQ6eXrOCiCUN0kt+unzK1eu&#10;cvoXzl+qRfsFbg6c5f4KrMo8R4fAOpbYNq4xx+dgBIqpHe3aGUEOqs87HtKQI5xTbrJjm7XtdwOv&#10;BmUL3AmPgRZBVWA6if3cvn3TNSIvgNeQkXj5C+c/unvnsUkqDh86n6mTzi7iOhrb1tZZHH4r3fly&#10;gsw+FlOf3EzEeYRSHU47R6eAQg0sTLiCkuXy5nND4+bUjxx8+kzb6SXDXiaPLpcAdPFF7WH1deTA&#10;p4zfIA1/WgCRhdrPJAkd+ZVeWqelibV8txD1t3/7Rz/98UdM9SrCT5vDPSM6K/WP+XUuWHtnSIUA&#10;XMvUfPPV144eB+TOrl65rvoBj/VwiXCmcTd43+T/2xNyrl2/vq7Thve8Dh8iW3CCKh0wmnv18J+9&#10;EFc3JYbXDQw1RunYIe0U5TNHOEvnpwQYnibTvHPn4V/+8gvLbj8z1SlfG5uuyr0b8/mELn/BmweH&#10;WnL9+k0cJa5shlwoiHlAgbzyLKiESHlra1PWcevWjcvfXr1x7SaWpXOAQV9C6yC1LxJgpNHMity6&#10;ff3rr64eP7bFYdq9Yg1ycIyQxmE++uqVe/JlYEITRhoxYlzS7b/1O3/90ofn5Mt//me//PbrG3z7&#10;sOszm59878Jf/+2fiH13/tv/2r+oNMmgLESKcbH9MNrpB6Hq2w6saXXbUI1Um/n1KFUHD+FXWOPo&#10;njt2ztQXo2ELa9ib5szsIw30xHGYLrGOlmMgvcMJQeOJ3TjKOb65THNxvMrpgCs18xwCjpoD+GZb&#10;tXk8pJoBnW8G1AIx+rnnGTjo9bxY8URiL7nVOjHqDRDeBXzJKLzBVEEI3ieYE8l7+qS5SR7C4GEx&#10;2SLastpNPcvuq+SUtakyOVc1byl9GWn86CkKo5Tm5MnTzpbvACR651r/G6PBKbrHWhQe3H325OHZ&#10;M6eb9MJXSY3Gi4yhicvOUFpAg0psXwRTv/7sT//Uod3a2nKQvAO+74tXz4RNtntSTquUtB2UF866&#10;a5wiGrSW3bmUDYryJdPu0XjMDz/8wDErOX77BiE1MCnea3D+KC6MWohOMcnS6BiMS6tS7Cor3FJg&#10;fPP23Na58+cuuFhvy1I0h65gCD9HzlXXk3OJjuyqQCNTxYri4Oks6raXuaMf/OAHiHkeXHLVMyq0&#10;caQkUA6I4M2tjGw2iGDskInmg526INgYdITP21AsCoFmI8aaF4zZcmGBA74OY02D3VN87vLD/aM5&#10;fgYbEL3KEyNPuRRORxxioJtV47ImE1BX4pM95QXncysgeOQiG1t0g1g7WXOBYC227r9zMRBmv4aJ&#10;VTDVACUhCFiLhqmoNJbzfCITIpbNxY66d7Ouz25tKbwIvu1Ars73LbJwVrjsZfFzxpKuZkc1sIeP&#10;7wnV4r7HzQgsF4Em1HvkSLT+SL3xzeoLUiIrYcbxU9CrIDnUixkpM0pKduCknQU33mfFXsNxqtCx&#10;+JO+4cStMJQ3dVR1Osg3JsDVL5EQeXV5rroUtFUo+hnJ2tU+Mdj2Sg/y0L525GbR0F2ODb8ld0Wk&#10;JcXO2PBHbDkYgT99utaOWzdv26jUyYoCu85iI2ZVGJrEEyZMQ9yW0tRwz4fmMcW0GDLDJq1Y6nqi&#10;h9W9dojR591Wo0JR/rCd3L6tuCpFq8phC3h/IIUrX8IPASnlupSU3tDcHO8YrQ7W2ViPxKxxTgil&#10;kNXeXqXpJCkHqi92FOR5hTUNkx3D3jx96pRrXo1/i8JbfDyO1kn0XEr0SiESyFSrrOD86oVxn2g3&#10;5Q8vX9rknsgwbRohMjIDPQW7YlLupyVyBvnpr3v0yOsn07BLo64NCeeJiKTFdPtvmta1MpkpdOd7&#10;ZxKOYm/FHJ8C/POCCm6vCncWo8aBLwbbJsNgy7DSj+sGDq+pAiNL8WCcC4vgPX3KoAlcV/c3u6Mo&#10;zf1a9gFHdrgqq1em/e5t8wsPH5ZW2s91p9DSuPdQh6DobTXKh9eMHGJ+Yib5es1S9a1CnGSfloAU&#10;8FjLMHvbWvEQxZxK1KjDuhhnPrLp/gPT/lvJwj+tIm1lx9iDnfUJ3ZJXcZhMk5hmkz4uNGpoogU6&#10;hXT5MvfrE0sa9SN9xzEueasOHBtqOAgWbhqqzDl9Gu2ZL+YNhGtuKKFEnPBDsq/OaVpUaV0K9R6T&#10;KSf4saSZq3YsxvbMV5hk/jUydN0yb1LWVsHgVe1DDnk6W2rCLOg05fk5V/seBHbz5i10cQsIyZw6&#10;VaY4Fa/hMiAFuNLQq33NLJo6ZxTfdcArU8yMgfLPWavB7pa+WTJ3qxVt2JUkQxME8s1V82z+ahRx&#10;aaG+vifnL13AEr96/YYAfM/Bo//4szv/5//3H+48dArW4RhgO9dkZY6qcStPXhi5bnaEkHqAmNC4&#10;1nmegiVZcyBmzvagr/OMmi59+KDA6/79u2lpvKNga0D0zgN7dl46s3lo744TB/Z8ZCizqg0c+N2b&#10;5sr37EV6e44e3yRi2gTcPcUzjatprKFwFssrSmxB0ailqwlYfJ9bOW5KbU2y34ObBy59PJy+lJBW&#10;6a+LHfhyWeNZz+y/L+ztoUA2mnzZ/MCwqBcBcywPjJ9fBl9QGwUAuDBHQ0wCk60B5SjBYgcNOQUQ&#10;qfPToazbjfe3Ab/55vKDBxp+Th45clwX0s0bZiI+iNM4Ci4TEkRsHqXsOcUzyGtRDRE61E+UaxZt&#10;vrr6Mf3SuIW4D4lAFIFPr4Gb9H379tED2lHcik6POIo4HKYJuyCEWv3bJ0+evfLt7Zs3abSoWR2V&#10;tyjR6PJVMJa9OLKx5SDm+5MeEcSzRU5BkEHTjczvEiY8sUYYCI4SCWwpzSg/CXiEk2Xibmc8WkSY&#10;YWR1bF22X3WOotvYcdVw2iulo4P7LGSEWZhG6OqTVqawM/4FNkoKe7YaYqO+m9/9Wz/50Y/OK7c7&#10;yAtDtyEFzAuoFfr6oARjhtJ75nR+5Ksvv9IU9AlB5a2zVy5f10CgucynYMuPG+2Xl4XnxgTTYFMl&#10;yzVYim+++RZbYuvMeU4T3Usqa35P6OXbZiqU9rx5TUX64oWtY8cPAAl5swXH+Fesgtu3H/3iF5/r&#10;tncy2Hl8Qo9SPiMgYQq///2PP/jggu/8+le/Mj3mwf3H0ie5pEwDxYenxgXPmu1Sqtpz7MThTZPM&#10;Tx5zrB7ce0SM+95dreNizrqJ8QylhNq30K/+2X/un5HEmtpnsMzW1iVCYAYCKVnp8EHlefjw1ocf&#10;fe/LL/l5oX7UMFaCYbj/8O5Pf/bD3/ytH1+8dMbA1v/k7/59Is48sPDEc+EuPv743M9//rPdv/PR&#10;heCtTrTU2QgkXQebJqEjiSqATxS0X8zhT5XTEyf0wR8+uBFxk5l4Qi7PkEhUv3cCAqrk+whscCGS&#10;kTQmZ14Ka4XWMeFr9BWH99iR49xG8f3IBlQnVmesurqLQLdyYdWJGcwQC/bNOzoPsX6ndD5DwQOW&#10;dNsXJH0nTzHPvVq2oGOSnAy3P6PJzoxeZyEa9o60O5vVNU7Hn06aWjEL31ixtz3K2Qo2khI2sSw1&#10;B+i7I3TIxEZsV01pH3/ykcmmDhVMX3ac2mCItSqigVkHVTc1TyWWIJ2aie8CPCaNEa+sOWCXd/cM&#10;HPcBqsM+awB4/FiKCaB2T/zKt99escOOIqwePewYD1qfNO0ijInzaqWdWspkONut3t6qIGP2qx/R&#10;f4Js6mTjKkwfbdNwJ26rn2F6MJYu5LsZ9x4FSP6WC9/LchXlCvHv3bn/8MGjnl3VT8WFwlkpgn2m&#10;7V3VgpNIuunte08Wo4l71eXGRJLXwH0eLI9Ye4OEgdcMhbBYzsg1F4+mTGHPNDnOPrRsNBx90wvo&#10;FdZ6UXvZTtVv36mi9lTwzZZbOnj5Xq+BtrPgvuZhuTM7LT7d2x1EQuyc6LxUrtJfFjAphVWjcgtT&#10;0Axg63PTM8DxkMMIUziVnTPVmDxlTsy5YM2n3r1dslv6UhaHEVk3PrPQiYxB4HCyKL6PnDEy+lQ5&#10;xrO6xNolfGGF63V5QS4mTvaa4A5i4Ro90hvXb33xxVegmls3MMlBAM/u3jGerEgts/zKvfHNEFCh&#10;8zNv5YykEOa57IlLXVgzTMQ0dqbVx8NiuifyqGxYzSeytv1j4MA9kUFz9zYc55lt/PI5nRZHQNTr&#10;C7KZQ0URl0eTS6W9tqWCxpSGqgxFx/fezJrmtyLq0jZxmLWqpmTzu7LgxX3SZmOLZBryKzlDcVeS&#10;LBsiITQMzgbFGcdV4Gv+Cd+gw3435X5jE6hGQglEkLgz2t/MhDl6/Gg0SHdhX6oeo4FZxBGx8Wf8&#10;rA4+9IjsJtcI46nK4pzVrjp56UKvBxmJkBkgkt53QPW05ay03+AUn+BtEzblOfzrtIEesqdHX7cz&#10;FTt3pFMcGVsIidkrYUQsZD2yr0FuoG5byPXDZYU6HtNe9HTboIAymWbxDJPkTzbNo5bdiHrB28gb&#10;Be2euI/ySluOOEGyqq9DsPbv1Z0Z671O3GcaJkjKij9w83aQTb9/76GwpiP2MroRUE0k4ETHJT5w&#10;yDN0YcbWq1x6pXET5pN4ZXEmySMw1DuhfCUFf9quTh80R/dB0uK7VXRJOCQq6mir17J2YnhVNCgz&#10;8Rz3VaFor+BPM5vG3P3moMr1jDGD0phe4PodTFaCTVBOh26NIJOCpYiVxiKdLhhTsBTdyrg9b3SG&#10;CPpR+GrPObD/kB+sJWnG6oqTBxyjWYwLzs2y/ISDy3QcYRBZUNRDkiE6RpAxBPEhL9N+Btdf/Eyo&#10;dlMKDOKY7EDQ9mZxMks/pil/iQQ6/snpDqpiE/qMJpEwxQOL9JoxravVMwrfMAv8FdSVXY0GNqJY&#10;mAw7xjQlzJoZ4W0BpZmyN8KXN8fxOk+c8tT8VZe2TcJi8N/6HNnAkT1NmDUb+PodK/E8UozZR3ZY&#10;jTQO6HZ5c6YkTY9v8dkwlOyrcCXXJotoh48nnTp8JU2B4FK/qEskWZ3CQG4U8DJV/DpeHCDHH3dr&#10;voNlp3zkcAngoiBp1B+T0lAWfZEmKfgnGJ0vBHW+w9twsrUS1YK4T4bnI5RafHR9NUoGdPaOHnv9&#10;bseX1+79xRdXd+1LgIc5rfg07L5oHJVKtH32a9LI7Tb0oocF0X1XuOtQVXGr3XEl2KJNKxAQM5C8&#10;TU9f9DBRh927mJ8tiK2Pe7fDOArTrDyI3XuZEQQ28pIcOiPYdJWGMDYCAfWgmonlTVQ35tuMhB5g&#10;q6SnwaMGMkos3wqtpkBmZ6Zr30UNk0JivrV1CiI+8yfSoVqDvEzcOnHiaNp1h/afPmNLHHP5QhfZ&#10;7OEjhEnMnjp0ZksTrpETgsf9myeJGYnq2R/ATa4Ag49sLifmbauubjfOMeBhMjDSK1duQs9HBJFn&#10;jBU50T8hIgDf5Omx4KbuXil478gpNX3Ov1IqE7HK8RiX0MDAldjaxdPmUE27Mts7s8JL2wV8+pd0&#10;MVn1YUuIvhP+8bLDB4+yMJUhh3daNDU8f0kP4neV6pzwLhAqC1xEPjKPju9kI8/zke+xPDRHFVZF&#10;T/VYV+l+MvASCRugrrYc8VTHosKmCD+TYadRsLgn5vOoDk55vBc6orDF/OlCfidd61jxrTO+JsSw&#10;LtA3W3KHo3jFQlalyITC503e2i4BqXv2DNzD8RUDVxKoTPreSJkhMe64efPO48c82zvkgM+/+PLq&#10;lRuiLzcZmFvCXiTI0LmMYdKl6i5qa1AcxyA87jExDLgnb1SKuM4f/OCjjz48S7LZCUZXV+GWZokW&#10;ZLA3rt+7eeO+TiuST+BctzRLH8tdJe0HP/j++fNbEmB3JzSlocbYYtX4k2nlSYcnzHejOTzFq986&#10;iwxIz2bnt99+e+P6TYY0I7+DletxCKRnI71Hu540SbuBEIgvVgSTFCmB0pU+dunS2U++94FtI9u5&#10;ewciXOHRaW7a0vNnfcSZTcNmrca331xh/RxGn1LHxKMHOr1jP/3Xf+vn05ubqqa74d6CNCJixj4M&#10;ckggjxJ/8+lRTQbFH5V6CGjtfXVkrk4165ui0Uw0X5zOWoGfMvFMoYRj8cgOaHHRKcOfAQk890YX&#10;v+gFPKjATty5M8kIeZE2mHf838P7cHfMyIc3b9wlKUi5nDUHiXIDnronWiPBaNdGWeZsdjeGLAHD&#10;9nCNcosC7lJHGVCmE+hYoJ1MxMxXG15WrdNDPs3AVNVhdNq8gCR32P4OoRKmJfGhjQRcJC8XhGm6&#10;2jx17OSpYyTeaTLs2ffecp6kun1x6+z5LRkicUr6E3LGQ/rMlTTM0Dh8UNjAyh7Gedv1nlvf0MRP&#10;UpOrIE/Jp2/s0wTMOK62KssiZIMpcMD3HzzUNIY8I/Ju4ITmUfF9jJq0E8b18qOwHNZqIaD9Hn05&#10;x6CYOL8E8qq3NY3LXHDGoUnVka01Y72B4sSEnSTNiEoqT48lIODIgpcmNiYxLs1sjPn+QGKfoxIp&#10;x7NiZRUTayx2d1xLBhUQy8Q0smufFRCVVvoQE5BD702csrq3pXOlaGoUe3f7ER/NvKHY+Vn7uPrD&#10;FI5HFSAv4tfIMdNuD+ryDX+dSvfST9tg+GzPNbIgWrBq5GDnlfinONkcgP7aoCFZQ/GF2aZ7dFA2&#10;yUGpY/gwMqG6t+lj2TnSL6bZ9vIdGi9NQE+gmeL2cOmTmH4luomJUNt3GVglwOgm8Y8GVk+GaEhX&#10;4pImsTpE0XAsu4MzQjFr0hnUwLnAnbt65ebzJ/zTa3NcnXYHwdEAiPvCn3du3/f73p1HTW19LrIx&#10;wRPWWQOCTSTued4825dsbMKer336CG7ZUZAFUfVsdovezPKgq+DVRRgYfKhsYUhZr32wzKdKUczY&#10;yDMT2Tx5SFKxiQf2kMfEzop2qUzasDKrNGyYWgEkFxvfxqZwznf3xRAc9NHZXZaDncGg0AoC+CRu&#10;brT2IWPgONDDRzeOnzx8yiC8c2fgCwj3nKiNBN7z23raxlC9JeAsS5+CeGMMqr+ThCreEKUVRw5w&#10;2OypYapUk6jkMjoNY8viGVbu2JmgzRzABUIHlAhlayFDcG2OQ2jWEz2vKU9Xe3EM6l0D07qeqNtN&#10;rJ20tz8dWJ/JG0LXYJA9/mns8aLknHsaQtF6Fto0dUCvdLqsSTTnC4lNudbzl1g39X/Pkw0wao3b&#10;Wr6flQhYFeziltRA3jNxra+SnS2YUmCRk7RDm40mV5XMGJpWcfolAUa5kNylMDUQ5l3W2MH1SiiQ&#10;rSil4fG5NL6EffVZk5nrRF/FEl1zNd8nUMcI7dG3+t6AC55lXlzBSWiO9m3Xoa2zPM2/rYW1gKNu&#10;CXYhcNHNKHorY1p+Xr+O4sS77GFT1RNeG0oNU+2to3ZNd3b0ORr2xSv+qYJClNSJbWvpGzUC+7gX&#10;TAzcOg4HY6QgXFyEw5FJBPQWJ3UQiqSXxOLU/5MGKBLd7h2tclNYWmdmFZuqxw1AzJwOuqoQ4R/j&#10;u4+ZjaXuXWdeSpWLxUlbjUyql7VtaER+mubYAHkVEQfMqtBqP/fcy8MK4SIIlUdpOi7Zc+YkDkmV&#10;hFHuBWEnpGu06xtPcPfL5+8e3Ht6+yY1HeZrJ8jOUb787a17tz0P5oJVCVh9eN+O7rz6beI5qwKd&#10;ZU/sFs9I9/bdO/fFN8ukSA53vQcn6VuTVEOg6jPxhY+2wYSnvmPnQFV9Z/RrgqvqJH3nme7qI+By&#10;Uwd4mfFI6G8IAvWIu0tB2tc3Hv7Fl9ff7ap/dXV/yYJyabaEO92RCJtfUzTuVwd4JhSNCn/YxGqo&#10;cLxXwOonLfwQlpp2VW1vZmjKhuOnEh05eHDLoN4abKr2m7Gkj4dj9Dw70+l/iV+BVI33mYg0zvD8&#10;tQZjb+gC2yBZGlSeXlxnlCuGooI4yXvoiMOvj4qsYMhP7Tm5qQfPX+J5KadMMzw6965M3xHsa3lR&#10;cQUUlKtXPtxLznq3rE4t1PvrvSGfpe1Hr9ryb14DllJgx0TA9slluzk2x+mWAN+/nywoZVndoIAG&#10;aJh/YoBcqGytw1MHRzjjkgiZ/K0cZmU7+d017LLW35IgHzmdPwi9g+LV87N4kmnkDPurIROrHjnE&#10;nI5kM/SGvckNHz1qRiRZoBHdqQFJq1s5amJl09KWhzJUEJy9Y6esyCeW0cSDmMa2EcuWLtkh08fn&#10;Q6s1TX8awx7ubWlGWSrAq+LqGv+a0HndBD24yeBskQqaU1qPLTYa6MJlK7EOXXGNftERFxlhxu1e&#10;MozO05tyTIBpRthvm2NCgjbeSqpXXD2Wqex68T4QbeoRjKwmf3jA0vgmA+6dB6/RfqmmJ3kIkhM4&#10;aDnyf5WPxn/43xC3R0Bgj4Tk/ZmzJ8+dN3Jc8gkFsf9tWwurtiO62SlguHr51v17DCngA+9GezNI&#10;DnCWG5J+aLg3gsYzknzKZ65dvc6wiAjkoZ3c2kymgoVOVpgKammmOX6WJVKjG6gLUCLU0XHUU6gy&#10;RgVu746Tm0cufXCBWbh/V3Jl4qJEDvZXCDGx9OETJ6PbXL9xV/yvuuXpDMKeqTPM9Oy5U8IAi7OC&#10;fxtGe3J50RjwNtR/+2//DlO7AuJQ8xz17LpKASW+bdnEIh/5ntit3HfyVra5XIj1Hwn2Aajaf3ZX&#10;KDyM+9WOF0kxjz3lrYy6Mrdql07ltALjje8MKc9TvoZAv9uzi6AkY1/Qy5K+eEZ7+w07yxR6AIYH&#10;edLEk5lX+SVfPqOvnUlQkyyQj2o2cKI3hJlqhg4gEkrZPaPqWFrim5EoBqziltqUwcW5rlrPx0VX&#10;7sk1xWpjj6zHdByS7RvO3tvX4gRbSOXZdD/Dqo4cE3IpTuiv30/lffM0iFais3vr7MlLH1688MHF&#10;45sn5S2yGqKax0+d6PdJypPHuME9G3tPnDq5/+CG2tjJ05uHj0lvdhgCfLyK0Gm+3ilyzWqsoCXP&#10;iM2ZPV1eDoJ3sobVTGcQzFkiVx2V2X2Bb7NHkWR0yBKItPUdnynRaG/dCJlTKyAGujcZpQEp0z1r&#10;p45emXhamcLdJjeH4gJvqyNSWsX2KWHvOrGJA6pvBXkgHtq0kb/3wxogtsOFodvXBWSogsM8dH9L&#10;zMscOXbkxOZJKY1AEFTLYOR6+i2G2w12lCNJPKCu3kpIPrWySO0rLmFx1uAOcUwOyL6ZXppIF2NZ&#10;Sm/G4kSn3NgAinAyjEczNDwyU0dn2uQid43IcvpX7DATpnTtNr2ngnhaLt+xKbZn+k0rP+TZ3k0p&#10;gW41rq0MTXlCRiRlQtiU9DZvLOx3Yrrdow8MBhA7Zkar9kw1YBhFnRr0NlnNqkO6cBG6Y7RCQw0V&#10;npSt7iAQeFOGBIM+uK+9XlIK5Hhx16Cq+0/u3XnIUT1+6PtKopFJJDMjhyt7wevQbujRyTRhBMmn&#10;8OBwd58YLqC4by5EjPBKiNv0yEFtC9rGxpWY9J3oFEJdNY9p0HKK/ZjQDX5/H9c2CLbMSfOPMyNm&#10;BcQWCgJum3M6ffK8g9AiDt62QqydDPT1lH1AOgJTJuUFXzNlmlmRGihAArMOH9l77ATmtYlXRzYO&#10;bogqJDaKMEePqxTKcPShhapIXadFkk8APTCFaiMd3e90wzBG4Pcj/TeHPRXvEUJMbHqUDhedbFh4&#10;E5cUOSdEMmMtZuAsWh3ei7VQ1fVOgTu6GnZPg0mwvuMUKKBXrYdNXwTai50spVFQsnuLYrxd8EGB&#10;2Yput7u3h/w+47UXF208f00EM9J3+hj5FTvMQIx6cO2fLHa6dsXs/ql0bqrcve0qQSQOhsH4qNrd&#10;pDdSFMaZWbbBy76DFG1a7OK3ypvSG5B/OsZNUQ5yws+ajazEEVghdfGvxdl9oe1KAlT5wkYt3YoC&#10;ZsMXCQEWLJAcJtIzU19qthumyG63qV6/VUdiXtf7JIPUPcNQd67OK46/5Z6sYCVsMTemiXyk4FqO&#10;iaCCn3uU6fqW+7l7S5dGFiIx2YmRHfBEYXMLSndpNmoFKVeaJGvt71FNRoAwQz8E/Thd880cxGQ+&#10;i1M6PKayx0FRypYt/ioS+KsjPOpKNTwM98mF1vPtmK+taJWCEirv0uwqXqkmTpULecgtVyNyUnJk&#10;PsKCeL039ykFOoz3UMUWkmgNlVdXfjulFzvBpjEvYq8RH8CHdFKICOxQPXsFCrl18yFJRSGoXu7b&#10;Nx/euHb30YMiz8cPnz148FScoa7/1AZQ3mNJXr69eZ1S7H01Ll7bToMZ02+VcbiGctGqKXukND7F&#10;O6jF+c1l61KJP4O5/EpQIYll4gYJee06vW3fZKNsM2cVOTky1qOnTUo0bfDefXsVjcj/TGC6evfZ&#10;X35zU4FkvFlM2mDvmGdt+4hkMw9lHecggo5V7fWdymYTNeFk6YZN+9C2Alt9SnZz9YSQi6JqwzFr&#10;WNltpuOZk5tQl4m622dODDDQ+w5LtXm3oyDtZEsqsgnrHexGRy1K85BdB+8rmYmVuh9IUTZFoQ4n&#10;QOjkt1YoxZYNItEH95w+rcrRwQJZVPbYz3xJGPymqeX45e0ZFVCYe9rtrzvAnV6s1i0ke8kMG2OY&#10;m3EJ75lTE7fUH2Yq3VTOB8alvl1KEy78Qr4BSp6sZK+4rtjPHTR5go6N+mdLVy4+3U9pRYhgatSe&#10;Gk7ufkplbPogomlBjdZczK4cxxClUKSYnNFIiCs4/aF1DeF6tUoBQSjcSi65eDXbKeR6qzfTQkyw&#10;OzQByjHPLetgD/Dj/obLI/kPEUzeqdwgVGumUTZ/t00S9LlYkS40KGWbOlGJfkLW7eEiMze5luA0&#10;URYaCmvGFhhZyOCk0UdVBxn9lWLdCTDCJX36ell2Ob7lm5PH4WxqL032jKkB3jJHq6Lt9CtmsWpT&#10;n/ilzHxyrXdEz1zpRDf7UAFdaWtenDoMxclqvMdqLDctwtV6vbSoNgZmf9kjG5DzOoDWfviDD2u1&#10;N3gTx5BwkppWNzFzsd++3vnZr76+fu2+fEa7tEHNjX/ZXbrMHrkEjvUHP/j4yJEDPuXGjetXr15T&#10;xq/gYeJnTYjD27VJEl2XTcFpSHoYq5A+kksaCYwaR2boBkQ4NTlfzUT4HVvn6s8RuhA0QzbJv7aL&#10;coByQQ0/cnjHzhQ+B9TGEVuvznmbTa6lgf3ocXmgx1vvNyMDdk50huKcINDR/G/+7m8DxSDTUNXE&#10;cKdvevXg1vYwcoQJ1Mj6jdFk8xqCFvY/VFsfqTmsHtdatuZ0cjdLik7M4JYGj3QSRlrBXDCxRnIr&#10;NWmkECAMHiRVAItNEvVoIvL6uesSduSCtWokf2bKdfqkNDquXr76yPBUbLQKwLsEUYZvAKgQyoY7&#10;EaXBnzJFK8l/GQkEJZqBfm/IezOp8p/Q6+fApMyoPznL8QRt2VDAlxK2KLOlO8ZQ1ML5V6TG0v3k&#10;iarzzAD0weYZ7+knw8DZQJK3LRwVz14EplQab+30KeS0WmiOHvYarVeajwXIW7ptTm82p2ljrwqy&#10;kUZsnP0kJfWc+N0PP/qARsSpM5svXj2///Cetv/zF8/z+2ylzEp4x24CuHh8ez65zvwMhNJBgCY1&#10;2SrfV5GgqH3z9CmZkjCPv+8Ed17gSOl8HKQceUxydrBmbuZ+uKTiPEmCE27nyRLVPSu/ovqEpFXy&#10;jZI+sbCIDfOKlWGexJr2Zc3uRnkOPOYAiBod7xU+WgW0Ku/vC+8cN9QRnXaI3ixHFXhTWNThUd8P&#10;wsQNZsMKiYZLOshm5iJoa/p/0h2e6d1L4C4AIxQjxl3aAFNgtPfcRc5/yOJa9GxP++zGzRvuom4M&#10;+iczXGWebmu7INv53eDnmbRYVwDaZWifuaXD0UnFq2FqwL41QCM65QC6Rckut1x5wt6pU3e7oQMF&#10;P0k6rvnXpZHjSFyqm3BK7SJwNcazwMV125xTZIqtN3l2kiBSVr/NrirufIPZ+BIPUI96BNEnyLv5&#10;Bs8zmtDUaudYt8CiW6cDtw0/8caNO4KPCPy4QHsOCO+LS15S7zlgd3sNa0x8ZrF9iuFQFvWSPacw&#10;RiI5fRV/Tc2shav2OyOReNTqqJPkhrX7wQP7URCLkKogCdcIBJlqf9TFl9dyNhpUsviNJEIK31Yl&#10;GoEslayaVQT1M3DJam+cPq2zj2bVUUQ1xIwrVy+j83IaHkjFx2lRRScT6jTck/qw1uSUskuhU7yZ&#10;GR1LMiE8bOf2gBRPaoA0g3dSJEvQrDrJG1fAEjZlaBQI0WMiIaR9UiExQKTYvKGlHmNCDsN999Tl&#10;lMPMzkCnH8p8DCpr08ajGRmVcpRwiZgGrtNiuQAgSA36ea8mHSXz1vGuH4x59e3RSG2uyFCMXjlT&#10;3nnNSosBMopwgoAVGQyb9wm7N/SY6rRNYj0kosKme+NoIsWVX0YWRUYVlzy2hg4izAx1LcqH789h&#10;sKr+tfCz3ll0I81RRQZ+r8rIhPhEig+taNL3LMasOtQWT6+6cCN79u5tBPtopC5abLly87JgY3Df&#10;gieuqHhy1CCGaMmpBXWyANtNUDNxYmThpoQyVZc1gMKCr+DGldXAOTdsO5X29BB0bx9yGocGA4kv&#10;HbHyKVUuMCN0dRt9XuzdinxDmo5QMZL0/l6YOyOMJqgt+fEOtdEPbIzb72JWZTjEsJ9OmyvrNB52&#10;9SREWh7WTZ1RJVpZM0vhWajlMt01Oo98pTOSAW4I2xM5gH23mMzBWzL5eWRQMA9ajmCrxifMYuDV&#10;ZBOEtiKVxWuw6SAgjnDhe/Nt8tEc6JQ690lflYsHQIwiy+T7Po6cdA9T6M7tBzEYn2Pm4E6bzWUi&#10;GuRRvKJtNRAN/ZmZ8qENCE8vCkf3pbzoypXrbLAFwGlM5enpSx3dv/jFrzQh0+197AKUdXdv3Hz0&#10;CvfsrY1TZb4lAg86PxA1KWLdIseSbHEep7bDj9RUNqy/FtkX58+f0/IxUlB10g5WULlgwMoKzoPv&#10;7pB6nOSFRXn79pw6fmzzuMFNRlo946c4OQ5EDH16y+RyWWIodMBYc6Uyo0OArbdwdY2HrG2Yvaje&#10;o9nJM5W2PRjBbkeY0+GI1Weix+J1oorPyDcAUCD6FPmR+URfyFqVXyWOk1EvLbPqs3b2lBATxuSD&#10;lt6Z5XDvucNh3rrNoYExrftjeEAuRKXD2T4MCj95xhM5CCACrx4/4QRx/qYdLPmK9CgIjo3W9vQo&#10;5s6a7LmRes00JTVYqmmtdcsksFnZzmg1DA5oYMRn5AiKVE6NYDJlslcvKdO+gfjh7SJGHC941Udd&#10;vGuP+UyiA/QJ7ExXOzt5QNbGNoxs4SISkjvTNhGKGm14NGwjbshzVgtZDiZZQplPqlNRQ5u4XdS6&#10;KnJTdfdWcSYEObolZ4ZSrYaDcm7L1nl2vq5yMtL5tkpyFypfJQ/bg4yHUd5E1FhtATmew+uTxw+e&#10;ONaEHD/VFWxseEBLCKpWG9MCWByQ1ntzQu9dvXqdupdcBkvn9Omz2lQUuhSiUqFIHLhn32SdaejV&#10;Yn3m9Bk6CizJ8Kfij7APq+fCLY2f0Qu059NPPzx16kjtcizBzlgGAljLjNynXiKX+JM/+Ut1Wnwz&#10;8rFsfj1gorVDG4ARWm1G1pw6fZRrsia3bt28du06cjpr2wixuOd9nfPZZ9dWSZWX4UCeO79lYA6H&#10;QoSNf/EcOE+Xnl2Kc7BH+Ip/cey4zbcpinx4n3rWA4/BRaP+CXo//ojk2SnUDBnFgwfPbt6656ML&#10;M5Zs+fv3t27fhJbaM7XAYFzS8khQ4QpEVW8mK5u+3//sv/svW/ela2z7Tsnihb1P+Lp67PRr2zdL&#10;QsfDS9apxs0m/VXKGaGVJjOO/oaPTipAS+j48ibJTH6cZnEV+dwMPKbAoUaXJFwcjyV0+F134/QR&#10;LgQ7Qncp9qpsOp/wTW+yKkgeqg2DoFzeOUynmho7u1KpHTpoGUAkPe9jXbzfLFwTM4IZa0LtduAV&#10;yYUhsBxFKUpVfQ1gKx5qB+6Lnz6zli3otubp4HKhp8vZTGO0f/XO9foxcGUOheMj4ISh15T0Zt4P&#10;J3saAmMvTkk0M7H81hLjSsagICwPx3yIbjgQ9mWxJ5uQ+Uy3A1qksGwJfaQu5T+9+752zwRVrly+&#10;7DmK1F22Ouz09s3kitF0d1Y9As9lIoMQx65q2nsqtSw+GaJddcW9S7eronpxWDlDnlseL3I8esSV&#10;8+QPHz2YJuwi0djciX4qo5+qHp+r73m6uWTjqYEPw3WVg+tS1YO7R9u0cVq3rTmrOv2dDZ20+jzQ&#10;MEmIJKZ+W1QyG3JMapuC142nMqU3j3ipLaXJuHef0ygU9lDkVM09HIiOZV0lcldeoDO7wr24Vx+K&#10;LGsBLJqzOqzZACenw3XGTsm+bM88WXnUYmPWrAIIZMjb0hO5CnZnFGCXGkdcgsq+YAbXe2671n+f&#10;bFGCbF4fT5N+HdZqOy5hrjl4TWq3PVOsHjz4O35L2Yx2WGZ54rWR66jlJSlJLDgLOyQZCm8FVt7f&#10;+0zhe34PnaxCPCKfU7ktgVUOGeQmAA0ZKg4udCCDW20ldQ4OkjSU8qeTK9MuryN1f4iuS3e1OPfl&#10;aY0dSE9vmYvFBxiQL10ELxnCfehCWtHa1GYsVX0+Q1YbdI257LJXm2aIYMUxxjcZFjGS08tcRuBJ&#10;7GHh37Vw+FFf81yffYaCfJ1r1JgxuynqppJyvRZ7HTGqPnesNRqt9RkjFvtoCSpM9J+XWiwAD1Gw&#10;6HlZ6RKQmWzj7AiIW5MRV3V5hWnsQyhXc/1GlKmMdBVYOqczzBHOZ1khvBY6Jdy6CPrl8ob1uoZb&#10;N0pybi2fXX1oVLbWoRhNiz0YfDxUzPEMZc11XHKaDfNTXuwHlz3P69eF3+WNgMQ0Sc85muAeb5YM&#10;VHa45vj9G2PQBjekyTEKaStx6lzPiYjqEJ8iAutE54sCmohicibOV6poQTntzyx5cbZnPfuwCpGb&#10;HWksRkboHMLlfTzrRcOcrKOn39UPucvbOhOM84rS/Ko4OG1wY0Hb/AM3YQIE2Uz+EETCGqzu8OWk&#10;RvE/NMF+dk+yminsDEOtCbOZjjDSGVwzsjEmuwf7rXTFU5gZx80ZXGIPE8EsNbBMaIjB9IIvUNbd&#10;+dckwmbskuU1AMp3ZnvnPZeUaAHZKIy5mPXpa/3Hu+kqWaLkryKozOBRwbQ19f7+6gYX2Gud3dFo&#10;V7z2CBwWj7KdPHUnWQ8zMual8vXKLa21fyIhg6uqsuouxAcJh5Sl7wXWzI+rqNRqb5l8ClbJ8BqS&#10;IvGpHvyE8i+WpGzV78iftECj+1qiUd8OxU80uc1ct5O9pO3DdWpqd2d+ihCZgcK2vwxtGhFl8joq&#10;qNju2Hf05PGzl764/eLv/ZO/eKpW4aaaPrkD25Q5BsRI1c6du5jKzpwjo1GkOWN8wsFdtttUnzFr&#10;yyak+L8McnTijX3cFo4d3LY5tBFo3x3eu/viqZPH9u05c+zIpx9cIi6kmV7Z3YLdlxPu2i2f54tn&#10;ZxmmgfElDpOXjAQ29Dbhg6zH0EDiRkCxRWBg6BH7Es/tkMB817gbp1M847XxQd4rZbAnZd1jbNN0&#10;CYbPjM4IsqkwTCt8EYMFnLbGSG+8T8mwpJfcWfXGbQBlyZbGWhz6RghF1FAWRuVQvueMwEFqdhW0&#10;y5XjwmoEeoFftAIV7tU1j+IlwZJhQMx9JcOAa+0rzc9JlU6JwFPbOLgPJnv23BZcxl9BgQx/Lsnp&#10;cGHMozxQXvue/EkjzgRtOLNPn7/dv3Hy4GHR8OHPPv/63r2k8BITh+XVE6H+NiOtqrrvxTqjwCXN&#10;4t8x8D3l+FsHNhqzpm3r/r2h7mgJoy9yiIiLFcObMkqF5YvdjVSM+3/seHyAsMjXZ8+e5Rjc9eUr&#10;V2aCEMr/fljzhHNyV/UNTYOltRHPZuCeUyxmsDINCX1ugH3B3owCIom+80ffP/vBhWMsxIRtzUi0&#10;mZdZZtMk4Z4ol2T0yhdffiOll0bVJrXfrA7btTiX2bZPmcMqYBN7J4TzlhKmvoWkg5KXWOpWAp7m&#10;GYIbXmjmdsHW7czpQz/4wfkkr/ewj/XKWnL4grqHuIPgi24OtENM1P36Hw4eF8+K0cqRsByP7tcx&#10;cZJaxNGoXAiKmnkM1pTG8KQvn+mRPhlXeToKZqjDa501Er2f/OzHp7d0kJoX/87UzhvXENWeIQpN&#10;Q31hxyCxgCpirbt/8tOfHNg45vB9/vnXZROQl5dPbty8/OkPP/r+p5cuXqJ6cujy5Xt//Cef/fEf&#10;/0Wi0nn2cCV1Xm34Fy9t/c7v/A1FAoeCCMTXX2vduSG6YHpJCuz+1/7lf07DjX/WgHucguHRwyie&#10;kXDsr5IXDXvJ800LuqIEvxKiY+mb2jHCCqtLaVKQ+k+EyxUHtbalexYOKlxOZ6yybR5lGhsK4gc7&#10;D9pcvXw1Wxf+1uvjBiR2WAuirPhFhf0FnVbZ16k8L4HG5p24WD4eBcLvXg7aePLQ8Y2DqAYknBgs&#10;jEqPBtMK36rhffHqfVUa2gPPX+EuqbDbZ/UrYm4QdUQ4fP3u3p17D+8/nHlqG3FKamdnF5ot/cwt&#10;gSVFZw2rxfl5xJNR2JDRVTq/e98qX792w3cGV/YywNX99MibwRLPA9gcveNVtADUHRAD02HXwF8Q&#10;LPBisXQUtemX6DkSwkE+NN4blAzOYIg0HBlzRE+SgfJXhvUwDQMp7kmtpAdPnjl+GjK1tQm7d+Y9&#10;jjNnt1RgWGhFOZMnz5zf0pNw7OSxE6dPbGou3DqFGqel/wgaz4mj9A/OnD1zYvNENbYRzuJP4GEJ&#10;MoYrw67GC/N/AwYrVhY0THlxxNPzKNFKKg7tgN966tVbpy2Pm7R0CAwFUhM6L4ZMCdVEz3HhU8KJ&#10;tISw/H7nXm3wL5SCdu1RRfrgw4/1PzpTTMwa9RPwNgXyBXXXUDT9uCNiwYsEVlQrGd2n0s+s84za&#10;HQaq33X0zjA4d+teBgT1eY3v8O8FSRPIrt07LKEY/IUzo6Qcd8i0Bz2YE6NVva0uHTmgKsp4nRV6&#10;TvdFnOWKRlHoQudWXjyEmTDaFdnn2iZgnYsveJIpNTXaSUirN7bw4t8DQuY0hMT7foIc1EbzYTWX&#10;+2Rm3/dFpDPqUMTsqoKneTXJ5hAB9NtxG15jWLWWHtXLV08fo7zvpHH65NGbhw9e0Eyycx0lnFKi&#10;5Sj1EhMLWWNttHiTj+u0glWhmjy49xg9LS7Ko+ePH7L8Dhcxupj0MZoaZ8xPxFHhEKOm+I02E0/m&#10;9bN6gV6qlypV6Oh49OCJAuzMYZEbQEYQcjDgY7LiJmjIHF60FjIUFH0OQkaJ4gF5O5IhQLHScYr+&#10;WlpPTOdrbSYIuuhq/ISnvnhLHki8i6kgeSqir5i09XbHHZ+nM0yD8lWnNKi539VVKq1kv2LOzYDO&#10;8oZOQ2zywNT45fVsRnihWQLoGc7K/JpdWlXBv/k5Zm651ak2tGenmadW/YnyVz96qmXTe7HmTnqW&#10;lRNLjUJb0gueCKDj6WRNs9CilNRNNzF8QpDTDxIRQowyXbZzAKeG6WLcbWFptJUaEoKlaqgbcLqW&#10;ocjlhcWr2DikiKoyOFeoUyuVVSydmyrhmUL8HLi0yN1vPTAQqwb1tFD+rKQzaXfJQdGTnlENSxVU&#10;e00iKyHDTt+gXf7SlrbPJwXKtWwDYaMVU+FT28w2B27VgcozF3TdVck5wTRlOjPldkofzcw+emT1&#10;P0BK0GNA2IM641u8F9CG3UZ+OLp0txZ5ZunSHjpMS2OiQtCz4vmGrCn97WG02lFSX0TcKVh2vznB&#10;CVnS+R36Ycaz2DfZ6ooXgzWNvnLZZurvK0vpuY1kdnZvffwO+UbDQ4Im18S2PqLe0SJrVSxmYYnT&#10;DM3D9p62bwyLg5FIJw5W2bOs1t1zXxQMCz3QZE37dfg0GKajlJjQLsx+haPhxWVoa3SpbD4iSwgO&#10;QMJUc52dHpD26Hoz6hJ8AcoZgbEZoZO5eG1PCo5VQVlgrQ4S1JkjhEh+6MTuQydvP375+eWbOAOR&#10;iae454b5hhi5ZswfH1X9sn2w44LgIhUPEacNJY/ykDM98/0Wu4OmGLVNOJcpi2KY9g2mI6mK/jx5&#10;5CB57QEQVg9bS+3WKkW8eKU9RcWS58tJdTwZ1ZDSSSEzxq36Lh8qPahHn5mSzYFtJZUAyanGme0D&#10;CCtJRG9XHXQmJqvp6ZXNF9wUC36n3daJt1xzevK4fi9N/HKEuMSLvJpSK2ekV9zv1aVvv/NmImRW&#10;wQqrAMC10GU6SLUbdG5aq8HIhDRTtuqXL5aCXJvQzwzIEJb46rXgUGDQ/GW1mv0bLC2Q89SpiPdH&#10;jx/afwB/xPQYcOGBU6cOG2J3+uTRzRPkDnYd2g+slL3ThAQYVa7mDjcOGEx5HNfy6tUbnikPR35g&#10;gJdBmMe0Vu0s/CAcZ+r3rsrCyfPuWVOwWCpb1hOFsMWYDBuqP6ci4Awe6OFp0ZtIAJJYLvLyxYLV&#10;vHK04l+qPTC/0gaFv9UnMwjKrjXWIuPYoQtusKnyOpnN+rRXOdqHupZzWydPnSSIklXxT9WCXr8S&#10;FjZmfVXphzXoOEovFaawBAgA05159Dh6OZPJDplNKvn5TvM8ycrBTWI7D9jaHQ1oHui/sCqkdxYJ&#10;0Hzm9NHNU4dVUKQ0+P7TFwBDoUDw7MoVF8K27D5+4nTMj4MolnEQpApulzTS5qlDx3RCNFw6hDMF&#10;wgdPHj0gWpt05PTPkGVK4NTZn3vJY4hxzp03eH0xZkmVkK2OzMpqhZl24iDmqc9HCn2/88zps2os&#10;Vixx2jHd4x5fitSOHj1A/cEhsF1VamkwZuFmlMtQH0rjBXGSTLZ8AIKNY8f3n9w8uLVlJuyJ1D3+&#10;rf/hf4fE26aWpnmvzU2xQHJDrhaRw5ydk6dO0N0iHx7R7YT2DNrqjoOGB6aMkevPyk9vwfOMpsT7&#10;LTU3MzmDut+CAbqMRg2CO+KP7lF4OnhYJpz+U1iSVttWycK86jA2POM1/2HCo64SbCiuRUuEzShC&#10;y4FPW2B8ZDVoMnlk9VgcPmzixQ16KYC9WL7qajnu4dtsyxjYxtP+nul1SJQ8ZthOYbh2AqwlXdAV&#10;5Z/SZIEgvvnm22uKX8YryWCdCyFaKcmz16ulhxqVWE0hXgPDcNXe+KbfOMFUwhTWFd9ZQFpwHJP3&#10;97WnMkwHLeZBLyVOxdQdWlapLu3w1+yY3ZMo4YSBfeQY4CC6qlXZ7erOJUNEkbRhoMmhoFTCJtro&#10;0Z49c2pz89jmyRN0UzRRS+8vXTpHvUAPC0D/wsWzFy+doyWlC4jKCl0LnWSUMNHlzp497ffFC/Kh&#10;4/YDSeHNk7z8BoLj1hZxahIr8aoEzHRU+BRfY9ApeTlj03mimnxUWMOqqiNZ+QVrrca7rPWSk5uG&#10;cZYihsfg/NUNCJKn4jo0j1pNisbSE8NQYpTfaNo+dOHixZ//xs8Vi73JkkieoaVIpZWApjDyxts6&#10;Q/XNHD5SuhxTc6RyhpDK8+UbCuymj2eosYvuwsmnM0vtShDrnHJUkxiMItZc6SRmRYpJGJfXlI0P&#10;rmlTVeAWfwWdZjoL8kZON/ASq331/qHkPnm86MnhiE3jqpupMKs6WNjMmnM3jRMFOUxAwxhGPRPq&#10;kz9sHCR2fOR7sQuQJugolwNufyc0SCYyuY7CYVeHsCceWAnMDIYrNyvhH5q4Denr6Z4bXb6hTpVZ&#10;lh+27+qEcbyYvKVgs39jdntc//ocdnjuMl/lmjwjKAZ6irI682fMfm2Uky+mZz2OWb3j7021OqaK&#10;5l8FyV4gO3IWRsLu1YMGPT31VxnrvfuPk317iE9YHzxqyth6sEK9EqJuOZXnaOu1T2YmhWtiwmin&#10;nNpk4yS/qGiHjh3fYOVV8owv1xv48fcu+icxrek7hw7T+ciW2EpDi5dDsi/eylTZV0zTmvnrd/0y&#10;pY0dP3pxq00ItpFqXCVniLvRsUxNIgqreBXYnGp8VRRn1o9MgWLiqtEgmbJJ/1aqMNPo7I2VS0zx&#10;ahLwoXBNQtWQRHtsZDcm1Jm+25G+iNgwIlvpkgfxJunzbrZtSZEfSPhhihsj5APumcA3j7JTvJu4&#10;AsM3L5+aQ5qtpeUz62OCnmLB4Scc9LzZ0JhgHaSxpboxgPd7qUcemeJA1xxmPLnWZBPVUV2STx8F&#10;yAoC6Yx/V8oL2S4wTSI80lWTuJb8awTCKeNPM1P12e9msKzYPjJEuWSjzFKzdD6kfLaT9VRaF0fu&#10;UZ4Xgg65zAMlfgqSdImoYjRhhfh9jakEA5mMDHl4j0nYp04dtU80alstwYm+VZMT8CKMYMe0F0jD&#10;OpSZva0GbttMb6sXM5Um7p48xXuKvtygEApxV0FMXqdLMCe4hovUePRSg2zPDTQEOGJIF42ktrPk&#10;wuvssn4TwUwlKvCmZRgRDg6leJRhmcl7I0w2mdLkrXQsWeDR5SfZUv9bmy31Cxc99YRBCXVUlpOk&#10;HzOwVAXtYQd4TNBahE78VQstxqoWVJQW12DGAAjwXwsd/HiIzDQKeov6W/Ybzujg104GFC8FYpqe&#10;Je/bPLQdRMYxk5v4zN74PiMwvQHNM98uHQsvDx9/t3v/tbsPf/31VcF8RM0IMO7/bbJqDNy7rlBs&#10;7cJCg6ddz+p5kxWmT807jX6/fTEvyPG2tYZTYA1ncSoPejJ0xeI/Hdh/9NCBwwcxbTipx86ccAWY&#10;KJ7n9cAU5vZtbZ3QtMDgMbT2JlhMisIPyFg8ceU9AaVv0vNv1+3lWSCD9dWAKqJjzMGRO+ciKnhP&#10;g9z7JQ/F5ktaGHxEUAGxOKEwV+43g0T8q3MmnQAf1x7NAQKG/HYT1JicGIESLAn85PUg/xHz4AxG&#10;Um+DAmHQRk557MlgedkT65YE56TTAcoGnr5mje/LeiDdnnw6kSOtqtONmhbLKWZxsk5sHjl7dvPi&#10;B1v6tm1vwaeOJ2zxDl3FRbVopQ/ZfKaOzEhNCa8McQoKsscUfA8cwE5XUcc8vMMN2Yp2nb2R0FR1&#10;ksKGEucxAkjCLtilFsetiUkaxfbuq2bC2A4kE+A36EzCx+aSpZD2XqKS/FpzrmJY2CFN78AQG5EY&#10;r3etanoOvANht0eSb4K5ihMSYIOPVz1qoQ+DUYZUrgtY39+7e8fWmbRvK84IHKfvCC/0m2+vLIkU&#10;fD8A1JIuGgL+MbQGGzlNppmDF6JaWUxuo5tUf5FA2q5455TZvUWLtUduD80bTkEfXkfxXqH1ETMx&#10;WS3dprZiCpK1BEt3a3XTkX7jxj27iCM4s3W2A49dtddwPFSe+gU8X6yzkRutE80787wpSTx4DGpz&#10;MnTd8yWDFNeXIxbwI+p5rrbOkow0+GAnHXDBMejfXl9zUAINB1zzuI4dO2K4CFagWOnmzZsoatyL&#10;2HBNtWLqafNwFAIGNOYH9+5HYBO2kSubuXDAdbHjN19/bSHkNzyF52UWghjWBJ3Tm6d3/vo//F8u&#10;S7fYXI3BzqaU6K+H5eHZBwPEFBF6TrFl6/oq7hHKNPV5567rN264BxcqlLZh47nW9Px0zc2oZaJH&#10;Mk5uqF88PfK0xSvinI69YbcLUPRQmmdERB8TLJ4SA7AGPA/LpmTadQr3Y0bFG0nq22JNtrDn/Lnz&#10;7nrxQIrzpsqc7NXURhJ/rD9tucVS8NjMb96OzS35q2n4dWobwF1eVWYZaX6y+UsfXBov2xzSaUrb&#10;niSdCMEMUPeJzZ95o1ZzH0TciB4167dvT50+vVo7Tp3aRFqNk9BmRVdNx8P3r1276k6svBWYhvKZ&#10;1c0cxkNkikhgOr0R20Qt1tY+thmR/VKtXcT9unH7keF1bGtvO+RZeTQd5OnApKx2QUlTkDvAE3WH&#10;B0//GWZLlO2qbdEMlAJrSHUbCAbO0GjZifXSQlkb7vLlK6pTEf3J9pMwtkOnzb1AuW6E519//c1k&#10;5Ke8g8BjgNUEuId5V2HC5QwXNgZ8hezU5aH1iChZFpv78rffuqO9G4ePnjhN39dG0nX0yScfOxX4&#10;2l999eWv/vKXEn0P1I97ysmMNHbk9YqH3P6a5CN7tqp2aQKOQzcvPZw0xWs8izUTw2fNc5u+wB1k&#10;mqgnNyHEL/tOalyPzcyZiQHyEvOh0QojdhRo5/t8JCUWX7ietn3dYrUS1ghh8uOQIhpvjKSL+ykp&#10;nbHuFbyw5/UwDdVKzmM9nZcZ3Il3Htu7vpHv4Hwb27IXd3fZhZXzsKJHRsLJjlcujz83uZOb8hEv&#10;tKs/b2VmfkJ14BVu5vOH6MVUrvE4q+PWf012j0nVuLHFRmMBMHpl7aUmSopJuD6H9er7glr7Wj3S&#10;IWIuJXslQy9fKNl7Kw0nPimQPvm4fVC9gbhiooN02DLHQQ7tKfQmypcQuCGtDR2/iNnGFhKuWM1S&#10;+FDNbnwt9ETVpVkHdXAIRuOy173K3h06aPWGpIHTPUnySMyq0U//QE16dkUB3DPKio9qaqxtwfZ+&#10;U4naEWZAZ1a3h8UuYaDD2PwUzkNtzZKAp08V7/EQ3GPK9Y3AY8YiAcbgLUuJTTR5dSfLrhO4yq4t&#10;5swWWONN49cNChihrs0zU6qG/BD9w68yzikvlIauobCV64SYS3MSwSDT7WaznxHJ4jixY8ghc3h3&#10;ndzcxEpi6+tc3NjfPOIpEw13csqVkWajaCf5NcNwS24nDF5BM7NmM0erEbPs3ZsXGJEFHzrEraT8&#10;HMNM6LB8PVabe+Uko9ESwOk0raEoNl6DmzNIpWd2C0foTeztdRfJqrbVFT6iFUFPwUIcwYy6qvNk&#10;teW0ecAXKd7SCbVFHa/0lJjDMvjyoJoPWr2hm5e8r8mnIPzGVuxmx9KOHWvg1+bmKT8DF/AQJneM&#10;FYzhMNWRpuJM5zEkkw4pckU07CCAYIKpGKaZGY67sORWrH6V1nkxERw9k7JKILVjEPhUcA9BmLl+&#10;yMZhPXWJODvex4mzSmvzeFm1OJZtO1YT3E/wNmOmrI8rwd6qnjOzxXiilffaYHycNQef2cnZJWdk&#10;iiFsRCiq0T3HnL6ZDWAabIauJRtIu2lCDg7+WAGHCH1/Y6BtEkfAFAlnWdZkV9S6VjHkrX86efIE&#10;ahkrsQ57tUpwXfTmfllkF1O3Q8PUUhWvfcQhpCwikdvJmzx9oDn4yMmXuw/8+dc3//4f/MVOXmCk&#10;D3W8UP6h0KeJD3Vh8/SWTlWVWB8hIbREbLX9VE3bUJ0Rd44nWbGoZ1cf7FA6JTZPn2AqGU0DvMhc&#10;HN6781NCTyePnjqy//iBPccPabBE4nhsew45ee8SWIP1g//AhXYd8DqsplFg1RbKvUlRmztZ2I73&#10;hTF4wHcG5iheskM8Yh/dSKgnTzgvD3dOSgPvV43H01iBsit3vsa3dhAcVS2DwVgY5gcPxQdp3MUb&#10;5zpJidEKGjFxgWMztZbl8Y6NbovjWqzWENjpfvS2YlouTPur5YyMM5UZB4qfcoqF202ee/TQUVKW&#10;tI/u3bvDYnO+zhpejzOOlcICs1TTiD+c8Boxa/Gt7x2vZNSXEJT8lgeTHCFlzXy+fvNUYAOplKa9&#10;fL334OGLu3abmymouGGnMFxDg6RKpWT/qrNWH3w7HUK7eep03Eho76CiNhWbj17eWLwXz0+dPMlS&#10;D483mnfRzcwnteANcHv9Wri1bKlrPn/+vDfJ54xOgkUbivgBx8/ZsRowCefUJIzRBqj7oLx95gJP&#10;K04dEVmFpeDZ6r394Pyxs6dh1jv91IrZPHrv5hlJJD7+6GPWQHzqKZAhludwGrXIRgJMDyAOx9C2&#10;x8Jg5Cbm6VMcomkpZ5OryQjoWSFt1S4IDw2yBheh1nzu7FmVMbR03RirSG/vP7j//NrVu199eZUi&#10;SM3d5HRO2DPp1qhOyEAGBX2ORfbbf+Nnm6c1nfD+BbTGWX7z9XWt/FunzyH/wisf3H9YiXXaLpxT&#10;OZHU9OGTe2q3n/7o+x999AlM7tbNO9dMobh5B/WJ2INEnQ0XhNx/cI+zPX/h9M9//hOJBabfH/3B&#10;nxb1k0GmQdWotHdb545/9PGWU3Pq9Nn7D5788R/9+V/+8jP+EMwlslDCDRosKXj/8MFdUMbFi+d+&#10;9rMfbp46oWzYQXOQf/9/92+s9DQ2i6hIgYbF1HNvlIGGwnGz0yS9pAHzvjleq5UfDK2xbLH6OF2d&#10;CbtD6ap3TMNryAcKr+0YNLLtV1Z3bNWQGenl+K2UxgUsCLNQIDqpanUuYdGLlylcHtGrpxgaJMMM&#10;Jvc+MMzEPWtetf7jAyMbUPuky29Y2xEcLG9VKuIHvTi+b864iCeZ1yanUjn01GO6TZ1Z+MLOIgJF&#10;pLafVZc++eQjuLHM1lU31OkVaCAstihqxb/bPVtT8tyx46OPP7aKXAVIwHuiKSMNX7x4EaWYYe3C&#10;m3ZctykDEkG2JW6W6HToxemQRDSwaQ7PLE6SxE02mO6FbN87XiQu9SI6u87YM+DoGarY12R/aqQJ&#10;WXfEJy9KEIz1l1k4bCKC+Ce1OApiGnUSytXkUE9klM4JtbREA+qju428T3qkiXS1br4zD735pLAe&#10;QP6Nm7dgbypJHMBAj0U/VmAiy/hXIssV2NW9Z2vj3B86hFddAJNe+85vvvnauu3Zf/DU1nmss57C&#10;oYMXL5hjhUX6/PbtW59/9msGyO4MCJ+CF/cdN103V9oGIb69uUJPTVvNARjho+2dXEPhc+Xd2oR6&#10;ENNms5hptuIilvhfya1swESoXc288w4TnTwd0lAEWe/sfXoue4DBB2/fui1M9z6f/uAHYtMhPe+4&#10;deOmjytqOaB/7qbjAHch5J7GQvzFZ3fu6mjvGHpzQdt4+1KaYMvyTMWNBkSuTD5uRkFaTmj47pXA&#10;wnhGYqVKVI3O28lShGwmOLUoVIfYvROB5SM6R7t2oA5PKWu4QISzFQOncULs5QVWI1tfXBVLbRCv&#10;2nK8A3cl0FGgMDrB2takWMQcWZFzRW2HCFRpGr1HPzX0+krhEyrBQ8N7KkUG5qRKO5W85dcDU2J2&#10;Dal1cJY6mH1b0pHidqzi94eP1i0/Yinqh1Q3BFV4Zamr86wstX0HwWr+wwzzHcJMPcpTCK2tvEVL&#10;J2YvelsK2u3/uJGTDA6Fd0iM8UiKJLT0QMHjpi+LVLls+C75uTlxE95lLWdMZP5vJSRJOBw4kBab&#10;WnD1sthWslY3YF8VWMw/OQ49lOlsWYX7dS5KMwaMoAk1jcKlQANHZB5Lpeqcqe1qmj3K/Xz0SkSn&#10;+aXdu9Z21Iy3G0tcRhFw0H4/mD2fNXG+ZpM0bBtmsQLnzG8C2ane6FKdN1yKY2vO5nZxykFaGHmO&#10;X/Da9WOK980Fbc5skDrH/KzXJB0x2h72W6Z72qtWHcBlLLXTNMdevxJMuYbFZ0t/ZUJYCzkjFUv2&#10;ppaYeEfSADMawr82PGGpp0/UttikrpdHcA3uIugnVk8nqvpV4zVK5cRVE65U5Hdmy9NUrrDUZi4n&#10;f6hcMfWoiN6dprnx2eHTDjedOrZZ041e5I9pMExNOAc3GBxfflAmVRwzGoyr+GYdxENyj4mSi02j&#10;hA0xYQQM+rXiLe9MGscV5KGrd6Gh6nZL6Em0CmcMcW0W3q7TZ067oLX3aptMHHZEwXCzs+0I8QlX&#10;LjvqvWYmSZSbFcD5FbIzkZ9rbFccO+6lhi3ykOnyh23qBqZEkoTgoL+P3YLbOXH8BKfj7EtE/EiD&#10;GobSA7T0oQ0ef/0WLOFh8ca5wjeIrw/vPX+z//jpZzv3/8W3N//hH/9qJwukQCal2bPTbKO0HYl2&#10;7jQa7kRucjQkPYSZ7N0jWJrOWfBp6bblJ7UYNlcSZyx/nHGEcBc27JhdUpofXDp36tC+00f3fXR+&#10;8/B+qYVT8Ir0CKHFTKxRLXAUUFHVUEBVkmUxLRyuIKSiZ6+x5kU1hfi1KHTSU4KdIkURWQxP1sUX&#10;ejxMOPVPACLuVaXU+Rp6ZNoGFVcnRhp+flXN4TKl+jFtwM1wsc0m51dzxMy3qwsG/I6bFEA8gdbU&#10;clcVNKsewS+8I8c3U2KXgpkD6Kf0n2g1HLMvRkr/c2LNHQBZ9+kmQEizpxjk5r3KcJZP9BzxlCxj&#10;ghl71ROAk+n4exlZOCH/HqZbB8tD6sMPAf1miJvP8IJk1EtH/tzO3SedflJepNgsTmJRO3Ya82Yb&#10;I7fzPum4ASsPHLpw4SI3d5t4nyRwelS8fobYJICgPbddNCsmJYPdLKgxvB5saksLwCTkhv7pnw7s&#10;o+Oq0lVH0KnNk17juTSGhX834hbH5PlLXXBSmvbqHPMYHzPqPb7uUjPLxVdCkVB/+snWJx9ugoI5&#10;v6QrjurbscFSxmpQNXJb0aaZvw/9nrkp5USxHqZYtsK5WDojQT4cjT3gTsESVMV55GU8sWnYA+WM&#10;/sGbkmcn+cMPL4mOUK527QBxQqy41DRC7t55Qqv9yy+uSIiaOsEOVafdK13UPOF2XLfPIvJFJ80J&#10;Y0hkC5z4119d+/WvvqGqevzoJoqGu7BQ2bsBQSSuUVzRAnbrpHrwyfc/+v4Pvu+GoSpffPb1V59/&#10;o3IojFVTGB6s6/SzLw8e3v3zn/9YmnDnzt0//IM/w2xXoXFKJwZju96f3jry/R98QgjBulBf/L1/&#10;+Pv+dJqlh2rGrXMcbi4yZ8J4KH3LqcNH5OGSuX/y7/4bq8gwLa3FXv2J9TQcrXEDaUCNj+F1zP70&#10;80dHIyKntVSgpm9sJiLnEgi9xR1f52d50WFXZYgHF6yktfT7YkpZ0A5esn1+uflpoeZiF8G9lH2i&#10;q+ozw1LobQvfc72hzVZ5YbfKNWBIJ9PXJ09sPn2E8U9W+7ENXatW0kB55SHMVLNM07BwugkAosqy&#10;xQMHJUj5szx/U08tRcS14QjBzqyPTeOeraZbK4wLqy4sZTEG5kRjKEFMDsgwxNdvaKQUnA3c6E6l&#10;Q34xEIAfpSDL48K8m3eIklQRXJrei73GNFYEbtZTStN0kv8/U38Wo3mb5vldkXtkZEZmRmRm5Pbm&#10;u1Z1VXV1Ty+z2ZIHC2k8CNngAwRCluEEZBC2ZQ6QLdkHRhwizkDImgOEbMkS+IDNQoBkvGnMaDwe&#10;98x0T1d3V9W75b7v+8Lne93xNmS9nR0Z8cTz/P/3/76v5Xf9rt+lNPsaBLW0BpMciJAkga1BLeJv&#10;HSw1Y4x2gqrFRFTjc9tSE+Lmy31EXfVpcTxr6svxYOaF1/YnKVgpZfHKSIUJC9oGzYhs/aKHyGrK&#10;8k1zG+UxsZpb9ihoXPgMV1om+NLjAJ08TrkyeisGbS1Z3nHi3ceD3NdKzmSscN9G/+TKlVX382Ru&#10;3LjR5hSgbp8WkjAfdin5Gnbd8VCoMdFWFchmdtfZ38XgGtbvSPC5RYrViZ8tUVT7Nq+gXBOxRyiM&#10;JfVsoPEAl3F4Q5x98dzd7+wQ59bhp54mJRMUBpWxcdHKB1ReOhkFSaajJiclN0YCPimfuXf3nrTk&#10;s88+8yb153w8oLeq0JwX+fjx1u3b9qBI8eLFSzNEVVb84ttvvw1jm0hIXFKD74x4Sksjvtz0cAfl&#10;BtC3SfYrCvmvSQ9UCQQNL3j3qTItBa24WN5T4mfRBCzy5IlO2gzWahWOzpAUnyHf63w1hI6o0TCr&#10;inAjxXVYpmspnNiCLySihKp51Q3nCZicKn+44xZMRUvlY/e14nKXUcDHxzOAUxQa9v9otlRPm0oI&#10;/c0oSgtMKFj3yMp+X75MbyMdBTn35GlDJrbwoiK1dbxWrgvh0YHymLhbbnXYBc/SHp4kbxD92gxq&#10;kZrhmGsIuqdtt/AZkzcmYVJuHx+1zpLpoqnelcZY2v5lCtmDkebsCYxEtOXyVj7Hccjh9fLNmkAG&#10;AVrlDr8yXQqBggmFjx5Dietx1drDifhlS6k2sQPpgHhu1twD8Eo7bWp91Njsz6hu819Wb+Lv/nhZ&#10;O22Kk6mJzOAFN1XnfYyM58uSj+Uc8u0MIV4G2bW5mKhyU/gt5I/xle9yDRD3AH7FPcZnqsGp0Dae&#10;roc0K7t6VEK43EXvM0Ke005cTrAS2rRep2OtOjPdeY2/o1ZkUQssIEdZ3ah3EKjEABsG+nLaJ9oh&#10;jJXTNFCOXzFI7gRcZXCu6aGvxlIWP6FbgqGlbVPXov4SPD99KamcrYb+j+/p4+l7WRFkzmvizuqc&#10;00blFTLYadXL+lHa7Am67PCUkFR3jGYz52jWs/pMGc6yyRPtVK5xFzBaUCgXuLd3wS36Ph86hEGH&#10;O7rXSlHqyhs9BuvPhnjZvAZeU3VrAuZq6asC6cX2gxZ3y+KyQ2pybbUr5YLVA0e0tGB3BHUYrrFU&#10;Xaof1UmDwlrrHZC47Hcpy4WRfWzAiOKM91xCT1aDr6HEU//cSIq1bZufU4s5pqhDM2M8jgE4Jl0v&#10;yR2IrVQ/O9wg2mzFStcX8JzubUAqxbNnBGCb3VneWw0ZYvj4zcfN3YsvNo7+0bd3/tbf/1MpzQmk&#10;Z7wuUSm56GdP0LQPooNFlIFqVZGemZWlrKxebm9Y/C41LGN066a9qsx2FK4MojUGNEnJgIwPG1Ka&#10;Ly6dO3nw/aWzJ/7x3//NM9sQDTCiMghJw0R4WN7pikq0I6ykLsq6UcLRFn9viYIMsul+x6S0kQZH&#10;kG1Wx/UsXMJMGz+ICCDLnaPRGGWsvKSDBptoCcfX9vX0G3T0JkXxE7ZraAVtBvutOHhaJcMIRm8g&#10;7faOQym9d6hAVG4Oeq50PM1qMVx8hp27zKB+e4fi8pVLQcyhE21scEcE+Xdvzp4jsVCTjyMzD3Ba&#10;2lIliXNucRSfseAt40zgicwhpVGUmS+xO6Q5B5sWqTj59hnOnkLjizfvTbR68uzDie1PDh0++/zF&#10;+0fDMR4uwEUXf+fufXF/BmFnZ+T43zs4Vz/9zAp+9933Qgg5yTR7j0zLZAP9NzigW77/4P6Ceq27&#10;SCQ4digwUh1nVPAWcg0FyFzV0iaMdro5boCC+w9QEOi+e+8xFfoPvOFTFt1jOpd6mgnExwLoBGk+&#10;+u3f/PwnX10CtBYt98eccd5BmfcRSQB2kTFnUaZqXYPZ0FV6uNOuHvUUruU/3jJR/o8IIPQzqkOy&#10;IRNiNU1xzno8cZU5XwgWzp3buXLlkm4RlNIXzxFMCmh1HeADrRLNt9/eApSRUFk9MW5nnLKQYDtE&#10;rHnx21c+2cMn1PE1bS3b176/86e/+MbfROHVFyejXr1dRdxVvN/HzdOZcvP2DWM9f/TjL/Yunr95&#10;88avf/nt9e9uGex3YmtHhNtOq2FJ2v7ELvjd3/v5lStXrPkf/eGf0pL+0CwMaGANTU7J9uljP/3p&#10;l1RMtfe76z/+4z/7xS9+eefOfbGPYg/D1wiKN6+lZbYW1BJ/YnCrCAJpUfzpv/dv/nkxy9Z3EkZ/&#10;9ZjYGSV+2G+C48jmotTbd+54xpSCxHlO1GKsDk4vRpQvbjQZe+Kn2GVA3JHx8Z1p7apUl8me51zN&#10;Z6YvB3KP7fOoxrCWpQC0/IQ/Sop0Zpr65gpJC4BoiB3pm0PIyZSEuE7VXtz/8MEDwcTe2T2kmOZk&#10;vHh15w5RF05dqfc5C8Js2isK8bagiNav+BSmbT1p2H8ax/FtvLEeksZeCL/GpwbquC/HGCdBJ5aH&#10;a8VqbxyFLs+k+sDBg3IRe506tP8c/WzTRDDRIHtJy1JIVU6S5Msi/i0zuE+wrg0ulbryztm//JNa&#10;swUsHG8zgeQDhKTFl1L2AGcekX7z5aMwc7BAZCY8+lDPbt5HH9RL3jUaSXR9E5Sf2yL29Mhl0BFu&#10;VrzPkpDYDA4Y3RJxHYAloLrkc4ZdTJ/JMoW1xM1tDBbyNtHSmXHkB9NLWj/Vo0f3IVCBtYXC6Q4L&#10;2Rxvv76iNClN0Fp9q8cuXbwkoGGVJH7uN6kfQnbJ2mahfdDFC9UlLZTH4fDUCI7CZ+KEqqp4sQzh&#10;hdd4amPKK0TEYRmtmMmZS4aj3gzTryrQYQltKFm9ImVHDf316Wis4htbTh2AlWatoiiMO6mYOS2J&#10;LntS0KmYBFSnilYZR/6f3KqdHIexIsBLnOhmr9QLwSeMx/IQsmeFdAZs3b9HcF619dmzGdkO14zE&#10;yIRQ7Dl39rztuRC1yUuDrKruPBfBK9OfZvi8o9f7kc1W+jciey6PjZ6siLfboCLuaxcKdlqLk2RN&#10;Tg5la8tOcF+DI9ZN4VkPnF/IKD/hj3zfoqAaMEAKDl7saMhwnD5LFs43CqqDmbXJw+Apw3T6wuBX&#10;3/ykxTUQ5PkPNEltDVPzKwtxWPUB279qw4eP1mRBLTxx5Up5zcySsuJZsVF7KzWazln7dFShqs6n&#10;G46NcySqZ4lKbSJvYUsYbuk/SjAY/hcvundWfFR008497rEKBQpM7Peqo9QJBuP8ofvORm2AY5CB&#10;fH728BQqzC6UwKetMkHtzPtbWg7z4lKmRl0Y1bdSxMRzZvBF00ssuci2CUKpPz3jy61TEzOTNtaC&#10;9Qys6JxK4QAITKzrmbA1UngAzOhTt+DTkTIIX6CaS2Xi3KaHEt6/LDZHPn8myAwgXCZ0kXaaEYGx&#10;M/vZMnq+Q6zNRg2KMsIraDgflIZq8wqjXRIyU9CYlKZ95Wkusu7qxhnhuLe8yYQFkhzV1CrZE3qV&#10;O68U17opG3r6NrYfWR9LwGJ4iKt53YJj++BdPjdJRZEwB5G3LMIL5O7GrUx1hmLJQyauVzGrhnmw&#10;ydkFYdaBsbJ5Qgy8athQI85m5EBbpdzMy0JGX5SmBvb3gAoiXJjLZskEAdURGxS6UrWQnqC5qYVm&#10;HIkmxaR8BbK9du26g1wGdeggtdxafkEdh3SVAK1a/YUGTusLI1nkOmeh3GC4waWF9sOCahyf1JTT&#10;HdUbF5dvgIMyt9KSkb9PQH+0swAuLoMpGhyqtHxE2w47whRXNVfw6TPWufzZzd68eWuxr70JhRu1&#10;Vm949erVsT5xt1zqQJliOzyFeoUnVdi4c/tOTnnU3xLDyy9UdBr6d31T9gCL4d6Bj7alkFRB8/HD&#10;R7Dr6DS61J49HbLl82fvD26du/zsw5F/+PWtqjTHtWieEoe6PlDlS0N23n3EcGpKhDBwHFCSdAPq&#10;sd5Jqg4m4tRMXkdUHcfGLI5XDquEjGtbBFoXqSdIVLB99OCnCjTvX3568fR/47/2T17eI6Tm4L5G&#10;qmnGbryGYwy3Sy17LPk89IZfMoim3ih9FD3BKNw1ZpYJ5zF7Opk7j5G29ej7bYrJGHM/XSq9FUmP&#10;IgLkp+pPG72v1QXkoTdcLHpztOexpSEfTvrCT9tyx3DJ0lAZpex9+W+nVSC+mhOWaW3mxNHW34lw&#10;AItCgh1mOG41BJ/9zAa3G1FI+L2S82MQOschQGGGKtYp3bjMCaa9wJvP/q8FWZ1tCTVBG9uEjS3W&#10;TKgIZi4wUZo4LC+e4Ibtdx+RE39pWJYp0k/enjv/o0NHzj58+PzOPRp0rzmYL7/4UsZy48YtLtGK&#10;oUqNZMjhS5f0FlyxBr/6+muH2g6Xq7el2/Bo3h8BQj+s1YEldOa/grFHj5ypKKMJCcySAomOGmO6&#10;HelxkA7DNryGvFMq/2m9QF4Kh+zVWnpG6tZHMWs284hfNEmTv2tcZh1opTS/9xd+/NXne6NSIRcS&#10;izl6fOWrFNOeAhA/nD+/52TNmd1i1ooT3iLXTZ0hT3j8mXz9qTCgSScgj1MnzxDWDyoyvLI5BIf2&#10;LpynY4ba/PCRkdv3bS6j3n/jN76U1cCrHzyQkd3mIZnQTz65SuDt229u/eqX1zTS7OxcAGE1Hyou&#10;SnAY0y3KHGl43RBHf/qzH+vBpuvAKGI9PLj3DPHs619d00MuhRHoqa2vrkWedDhghlWeMJ7E4ASN&#10;959/eYUc2R/98R/evfXAWHAGe+MDTmlYObqKvqynz+58PPji937v5z/5yW9wZN/8+sYf/sNfvXpR&#10;a7wNDHLREwezOr9H106GRj3vMtP7p3/yy1/+8mtdtXa4vaa3wJ4V8Hh89WhEvG8ESP2snv3/53/7&#10;r/iWZVWHDdofacu4AYrIRIjGsI4nDkBy24L1Id5E3JJJO3e5yGku1mbDdDKyQU/RCsQH6g9TCJ7s&#10;Jdu82qiGXlJpTdfEyZORkSbdT/Ugsf4ELiVBxW1GmdKWGyZAv8RlTjfqasdwSetcTfV/6uPD14/R&#10;a3an1P0go3aAMH/5j1FZ7xm404WGg4j0nnNfKKF2VQnowQ1qwivOYyWuX7/toatg7O3tOT8z0i0Z&#10;TS9wQwzljqR4eztOiEyZ4NVLRBe7sCn1ocv4XWkYZEzjKNtKo6eM+ulmlxqSnUdJ0zpMTFCP1Ajd&#10;UiB4YKG8ZxyYUUF1nWywDT0wUN327nSJAwlgBJrq46tEMEqah6U6DrDFXFoTC6n2K242YtuwkZyo&#10;vPX8zBI5bCibC6R0F/HxBjBATJgEEvrLIJgo8uGP/ugfuUdtQqJDIftoGQX3VmCphTBHzBwkqosu&#10;xSXEANmPC+vnzelWCyrEHbfNcUbsHrDNCpRwbW6uFC5h4GEADgpGu6Mm7Mz9hKpZ21EYL8adGVju&#10;nd0PHqmlvv1WgDwmb6XEg4k6lIkpKSZYtAVLD/wQyOoKvAO71pByROrT254PLrBNwrrBtAurYGOT&#10;atq0LilJjUGGBobcJ7h0J1N2Y8tyiEeaqVdiNuS32nCnEjp/63M9PYIqUwlpRnhwuQuKKNUQ4g3z&#10;Wf3WCAy8YCpdOWEA2SC76elI0s7DgIEhM5zEdQ7KYBpjpG13cRTSYvK9UUUJU8XCcvveuQ6u4fk0&#10;dHz4YOnaVbCt6jgR1X6VT7y7WmtmolnkGdnNKMZWwbBLi3fKG4yMkCp3Hjl4O2ZIfW/tDamjEHxE&#10;dQoRBvIpRdRQycqvrL49P3DuEJDqCrA/o2U0zHvt/RCQ2dghrKPw2//s7epr6c8WW0/9R5aS5BS3&#10;6gB6fERHPv38kyrmwyjzyvCRNTkE5DPsQXfjMrh2Np27qqNgRu6NFxwWyaRd03oRlhEKMPlsKGG4&#10;7P6g3mkj6XBN0toeHKwd/2JG9k3HzqDt1chHSMr+aQhD/bsgyaTqVD4lrq23pzOlRXajWaVqFGUd&#10;Hz86I0Naa0r3TJAooOabFyQhQvX0p1sg4dFVlHNRXrMaFO2T7ML0AIwxzHh6mLRN3SNuhPW8cvny&#10;o0cQ3A9snViw7d10Px5do0i56aJuDherUTH7CcqIQLkMB4rjYf1WZ6MjrCV0MC6l/vKZ0Q5IOrnt&#10;SlftmUuKFePCRlWpFHaicLHgHI/ItBvqJQiAVa0nlZrScUTBKTI1njLgs3p2XT3Fz41Z21eRdj6h&#10;ZBwdoKlfrSJdod5auTcol9MwFZJEXFquo0nKstYziEv9x/Ex3IY4+9ajxzVjzIbReDO66gKUaXa0&#10;r9yUB73OyMI+XCHjoV3HpjD8Gv1GjXRVV1YzQxkmwvbWlrfyaR0c5f3Bcl3n5KWA82oRDgjjaXPI&#10;+aXoJc/jX9vMUyixYrm02kdx95+t8lHOtIJVh9ofSEoh46nTJc6jzuJlwz3bR6lWSG013CBBz14z&#10;euXjMaMcu8ZlzMcax6j0t50G2YyK+Z4vewhfm1kcVZCkZNOqVL9tq0S7Uv9P5agpTz14wONo27j3&#10;/N25T7668+zt3/3Ft//x3/vF0e2z5rsdQ1tBkZLSCLIofSX5noRgtnfjo9DK+zvFkqUw+IbxZWzn&#10;kobWFqqCcRf7t4lKjx8+e/rEkw2k3zi4e/LYj6+cP/bh1cWd4//kP/67Vy7qJhe9MXrNLQhKOGZU&#10;10ppYmNXuvSuAv16VjemUBMhPNc/JRSnbE229RGw1NFQTu5itaTaThJmG8za8qrmSMwEin1+ZrIi&#10;ESiWKR7mnIlnm5tLEM/9sqNlccbglDQK6bQ4HHWcF9DpaoGz8D4r70QLl/0abGty59WjWKEs3a9o&#10;UR9SB27WC7Bjw9kfYpUYQAuoc637vHa4J5bd9EJzqAeer1eNgZ1hhhXlPlKjpdfcjKyBTaZB9fXz&#10;B/fvUVvig80dbd50cNxr1SyBwXNIjUzu/ZFLl396+PDZu/ceX7txR3ppDaVVt+/cvXnztkwgolRK&#10;P0kH//jHQmETNt/KOzy16fFuiRzw0n46T8bLVCevyVAa49KGAmAwSZ3Gwx6acT0jPiYjsnmyzz2F&#10;5B+tFbditZ30haEvRq6bGjhu8XsaAlGD1sQMCyoa0KpU8cdfXrp4ftteEwV79FhYt2/fVSrhFpTi&#10;+esLexelLnOmxPqJZNqNTHFNR0Z8pjmcTWWC7t65lzLQYaeYflVwfGnhi+eXL12kr8hUPHn8QD5j&#10;wjvpJkIU07XQJmdC/SH0sPAQrbXaaW7evCe9gb2L1mY0qugUCG6xefyjM1Xs8e//xd+7dMnoG7NP&#10;tFdtmsVMavnbr2/wA48f4ZS+Axa7YI9VsD9lOh6tMV/6eZAzL105++VXn0i0Xj57Yyb4nVuPDCQH&#10;ek8/ggqMhy5/e2wS6F/8S79/+fLF77+7/Xf+9j8gG27IVTrD6VK83zzurB288sm5vQvmEOrfPNVs&#10;5eT7Pqp0ff31t9eu3RC58M8zTasWqbxMyhv1yh/6Z//yb92/S1eg+A3+ovBndDRelTD4qYkmT9Oi&#10;JqBBX0gViaqwEmtjhh/Itj+Qsnj94u2Th8aPl/i99TLYqLHWZmCS1/h4+MObj95NtWSkk5Nnpega&#10;w1ZvmNb9dxumFKOHPbj36O7t++8aKiyvfyNBfXjf6yh6vdfY3VRtg67gci9fU4UJ+RAKOMB1dRQC&#10;s+6FGUVDBeMlLrNlw0XzE0KEBqaBqeG53IE6s6jPGys+EeXwQM9RRjq3kO5jOuGoWmMenz9/TkCj&#10;40XaAlB79OiBm2w8yZs0amrHH3GV2edpZ+XrXGduW4BYocOmz6M2rTKnUk/VuF9bmRcZBkJ5oFMR&#10;l+Z9FeQI4NNxW0lBlcMMiilNDhHfCOQ6NWe6VINQ6jRIWilXwgLSY5hxCrUflMtGmUj3lHyOR2nZ&#10;V3cxk+G/YNN3rpk5I7VBra+++vR5Hz67d+8Rmhj93EcPnszMU6bwpe/TvmjqM0zu1Vuw73AVK7Yv&#10;gbx4Qc1paU1YsxVNrtHnTuxYjXx2LOGZMzjxTTj95KdRkuL8DEiY7x/NHyGGNfdgh/rFr5Rf0xR0&#10;3/uqaW/44KakzfyDbKi9sp5R/IVaDqSmj+EZkTvoZSM34Z4/ffT6JV125TUNCe+Ojl62jf7y2WOg&#10;vO80hvmAxtnSmLc6Vl83ZbxgoRLZAIHJmKhfNXNGyOYnGcSxeEXqiwGyJvJ4eM1HS8lxFMnTe9UF&#10;CyNLLm1mx6fUNJrVYr+hKbPI+R1xnX+CVmfCE/Ym4bAXTBhp4tNntmgrwR8ZsvmP/bRyBmq+gTLv&#10;kqC5fHbvAi2Q5tz6qcy6MSCVWRpxnRcfRcV244xoHFAqGHKhUFOimAirbLAbD5drRlP0vKF6Vm4V&#10;eM3uTU217C5oozseflhf9sAGFs6RDmV0CMOdgtSNhqcRxDH9DNXKRqWyfDj9pXKzwfuTUfYuwwtv&#10;0lQozcxwtPySAq3UPizRwmdIpInMls8erd4dDlpInNpy4Ggwf22OKQHgaWyAG5ZeLl7lu5s37xj2&#10;11Dzl28e3Ddn/f7du4ZXPF/z16GNlNaAZWuIsHPBsIZZa1LqDDabYmSLskY98ygnU5yZy8hMtc5x&#10;4mfB86NTz4wDtqq4MyilJFe0DSRRiFAqk2jwfbArmLGCBLPBiDWE6TVGEMjZVAdQQk13I+aXwLKV&#10;rhUl6qtBH1iUlEusm1vVRKFY0chz72BT1YN0WmaKwCMaAzBpC9ZZF44EM5GqJLB3WC6HX5GIk2ei&#10;aOepVrmaWpuPdDXjThqGvdg+cxq705LAyfTi9qxyVQRFl12WiCUoQkqM+5gNgKnPfmtyUMzh3ZMs&#10;c5ARrAe7CUBg36cFKeLBxBm8iKVmQxofCRoWSWbcaD0dOppi+EuWStVaD/RTk2Rp68NbDXZkKW1/&#10;LX9k9GZ0sAgG7pAwofeJGJhudoKk/GBKUxsQn8beSyv0qvqRLzzloelFexHNJmR0SM8PTAoHDPWr&#10;SbLDhlvTkxQ/P4DhqyMdouyHedswShvetnEZL0aR3tfD2i49tEtj0mtcHF2s9V/sp0j2ktWwT++5&#10;NBKBzbFGh7E5qFAPx/53dqbnKkO9Srsrsxq2y8CMZdVtPFt1MfmbMfARzNFo8OjvG4B/CKe8XQVJ&#10;fVKeWRUBTtwXJc4JxEFCTp4i5rtMk8aXjNJ2X4BxD+/s2mN+RXNCunNSBRbJF4wYIsIOSdUTOrN9&#10;TVi1xrEcx7HNS59+dufh4z/77vp3t+8dOa5gvtV5d+EJP6eUL7dtVvQ0GIp9aoQArb54ns/9Yezs&#10;5LEZpqqmM3bW6oxk3IxKrTsIkRXT5OPm4Y+nFD833hJwNvTv9LZQtZWxlIujpQrBSgzRzFaH7CTA&#10;aI8xC+IfLLZHD58/fPT8+rXb9++paXNiGlcacK7CbZupqNldHG7Cj82xzbChGqV1GeoxiOnSIlfp&#10;6q7CyJoWWvVv5umlBdJAG2y6HMeMfJ0GpNDB9sOIH3iuAZFvUC2AF8IP/IvqWI6wM85XW/wo2Ec+&#10;eGqnd3QhAkE2T+9wKLqDtACUNauylF+/E8giIetFYW2aKrHmaqzSR6Mt158RwfOiIeFXe5jhY0DG&#10;hEO82EaRddsvodIHSbbBOon36GNx6il/7RrV4GymaX5wZh+f2F7SyQyipGWgnP6I0vKtU1mqCjBV&#10;Yj/ljkNAjlFtLm1O9jfErLm641lK/+wARyv8bqjLUTdJXIy0w3SWjtxO/qagrq6zmdZVcrbY10Mi&#10;Xc5rcsLR7f7hn1MPbuiIbYVd5+wzOPDGOs2OqgZj9AjrgRS1ay766NJwmwJj7bhDRPooBe09CyOq&#10;FQN0LIJfGeysJi5m0BIKCdhqzWVXr1747NPEbEvigBUb7FE81aXm6jJsxSePmLkPRw8r0kqEpq2/&#10;EaB/3tBYEThPPXVFYE1z50aC3AGxdLRw1tR7i2D9+TzP1D5cK9wSDfdETOibWJoqeztndCVtMXdL&#10;9bd4YvDLJUGJBRMFI+lUidadccRFfYO5pMQowWsA9wd8Ae3EZpor0esZO86yO6oGAvNWu7unBMhc&#10;3q6xuDsnTaARw5sufui//js/J0asJatZBUQDm9rsSg0DopPYgTRfwpExR1zJUWbCmDx7pDBmZBKI&#10;7OPjB08f3X/6RiHrrQ4wONkm41A86XpICj57/RQbBRRFh2OiZN/hHsR1AjaPxj+NAn/y4CnVY3Mn&#10;BJMiUt98Ia0iDvNaZHmQ/LhIVRoz0yr46g9vmH4a1ZkYoSzw3D+D4q10m4X605DBFqNBaDshHC/h&#10;NPIgPBi/Don8OMYEL/zDccKLDSYGOiVLrfanc8xgI390y2H1VTw5fFCbu2Y430677HQNRfbBgvyH&#10;I1GMMsNCWEDoeCqbxfEHRr/csJSRGRfDrIO6OvOcqEYsrQmhkT5nPMIGN68QWWSxGvHdb/wiJkfQ&#10;OUGiINff6+tIX6Pu6vx0qzUHdvyyvI2RJk4QizdPLIExWmTGHjCv5X3WPJlID08zBlBBOm7yK9U/&#10;WHt3UEdT8Zz94MLskHe8r+MQH2m6mees1mtpp9orBAEV9AeXTXvaBnU+40jMiR1RsunwEATPoFUL&#10;8TrR93J0aYhfZKWXVqtOaLvHDWlJTJ6VHyuBkwxYc8GNFzUJpab2TvCS5RS3S1fYrF7DXcHs3tqg&#10;72wnTOXU8l48ewwLttuQt/0WZXxJyytSLNp+pM5v26x+RJCxf9ptjarcbzNSPVricqsvnH8IhM5c&#10;dktT2o5BMVvBq7Kh1cHrGQtarrx28KN2CXeRE42XjJeQ7KwrXymelsrhqjYo2h4R54kkfAIqKJU1&#10;CTnpBFwnmrAjFyuGOCFiEEls0dg7TiaSROMOjdEzO5A/vMRjexfNnFqquHJ4ZZiktDwRlnOB+slE&#10;VrKo8lV8Pepni/U+SekSr1xud0i0YWMlJKXlEyukTt3/G9s/adA+CjyEXe/YouUAUp2uMkONOg34&#10;IHKvV4kK0GvsSZukBL4W55kQVxRWy75zwbtPxTzf1gTbArVjiba/YGEb0WBXM4KRmlbFQx6R83IX&#10;bg09IOF518eVFhhESThY2hsGUnhq59v2NjkYjn+Vw5uMnm77c2ehuETgWyBS1LlBq91UK2GxhMrX&#10;mvjU4mrxHyx2bkSytwaPjAWayvTkLTOCthJcwydWxTouotBK1JhCVxn7jMCRoZVUyJqrE2ww6Pix&#10;yUy7XXbM4S7raD/ICjxBb2e/JUU9jCe1d4l3OYzsyD/FtP6p3O53cdnxx0SQ5FZXuuJtdYWmdia1&#10;0F360ZX7XcXnJ37qbWd+/QPv2eYPmcjCriNXSjYPZurn3f4MeK0HMgU7FmfZ4hHBi6ky/5LrTWTm&#10;d7ye2nUda0y/0Gg6AvR6wWJ5l7omcTgG6ahI7y3vP3z08AFLYwT1U3OQUtUnOXpf/ZIh0hjQ1z3B&#10;e3B/FFZ1JmEP7seaE1auNDNG+Io0cDkpj5gZ1Oiu3m8PgFw4u0HGWOAD7N5MwWOEd7xMYqLua79x&#10;mnaL/6Chk9M6w9K8NCQWRyJBs/fcQYnH6BPGMn3wgM4psSNdvI2n4PtdmJzcnhn6ULFI80YS5JBi&#10;saOTmZdTtWmHAvcB+2Cpfa7C75+PiZta6fQHTJeAlbblagWeQWpeLlyYqmwOyOIrKqieCufiW4jP&#10;Y4kSXfSj2lJGCCf98RmnpvU/Ky5sDUtq5l4TufD4HKzJeN/CCkXMDBEdDdsJhO2ftpYX2KjwEzbG&#10;a2zjtdmYRrUI2wBYoyDRf+bhcniHj5hy8s31W3/23Y2b9x8fBTfKhGZEksvMuMbX2LDveVU8LR7Z&#10;IVqajUMdDGRRGa5BcZi6i7w67JQUnGfrtkCjt9KeP3zg/e725tEDH6RUe2fLbkbURgHH0w8BsU+A&#10;1mDZhQkSSpaljEMUxtJKUXgxs1I3ObvgCuVDoucyYdt/yjbJiIQhquyE6Y0SQCBrhOTq9RnfsRB1&#10;yJSaOlIe5sTNwtVMn5VJYZniRf/Me8Z8A+42CmNC4QmsPVvQGCK5WiJxjYK/I4hkiEZe9Y7gYgrt&#10;R4W2h4hW6RU/dhyKZMqcVYGaRar0MggaO+Dq/JNXCmuz2DMjZZKvKAmBKMPTmaxmGMH8ftcMklPM&#10;bG3dC3JWoqYj11ZvzYTdzr+UxgEhmyqc1pTlLDhWgl1OKgvShIZEWWaQS0SPnd0d3sdCRad/CVye&#10;fmyySS8bLQ2Sq0d6OmTK1aeq7jA0P2c6S9nhpI+moj4RdgztdlSx1HR7jzezfFEHB5TaR/WCobrl&#10;+aWYe9Z/1TkLsyq2B/BMiZ40UfL0tJGca49bPWEGhecUvWjlY35BVJlO11FJV3BP2InGM+XZgRxG&#10;nkn3V6mcX6wpCAIXgVMP8KuTJ4yKxiPYNAtIYiMe4C8YdibU7bj+6I5tEwTCI6bMmTUHapFZWa/q&#10;QrXCNR53sNTSufDxVAf16viR16ijqhO2xyxR1P3ImdUYO03d+z42ugxaGs0U7D6aUqB2rce4Ueax&#10;SO49CqnZ14grOPXO08vUn5EueFivYJ2cMz22vusigaeIkG+w3yvD+jweUpzio/AVbenze7uXruyd&#10;29vxnwEkihCod8TES2n+xu/8xkypmhGKBw/i1anxxRQfXNWFjp8uYpj/nKAy99FIeac3EeFbcmZN&#10;YHbCC2+lAjiaARFD+Rj34zBzPF4Dz2Bd985f4hX0tNvKM+aPkfqISHeA4LpAXCkPRfaInMpvKeJA&#10;1dWJKFYdkBdBtxMxe26gUgND+qnUMPzVgpqK+jxZp5foAeqwI/qu12UGMM15iw/jhA19KUZQZBJB&#10;69sotqXmw16LYrHKGYcPsZIXzp8zp0Up8fPPP/nRj7788Y+++OqrL7RhGeeid1/3OAfsLKjwIhfI&#10;iBJdYevN50rHpZif1azlAdkmpuBh5xS3DQIxdNuAzBU+sgR2AGMhu/UUbDsVQWtqS7m2x8ynPua0&#10;GbS0hqDGdpjj5E9sKxUeMlxTKrJxFsPdIWoy4ExEK5IbZxU6PKdqQHSIURGGncqI/KDjhOWy+oYJ&#10;JJxwG3OiAHXbbk/ohlyNv6eyqaJKCMhN0uwzV5QpkO3cuH7bf47TtW9voD+6RbkThosj4ZjB0VeU&#10;OVHMmzQxU0tTNI8jp4ISC2XNzzqkUe8JZ8tA2JVsYiMTpkRuvTxA3+LJktpDlVnKtqPxwuFYmPU+&#10;Ya1QBLhIafABtTrCSAxaFGjhAm/wGoqmulXrstRmmH6pvPAa1SQC1/PdXJTSpeCGA+NTjmm6Ob79&#10;/OmSj29Yn6NrdLUtKl1PytIWgNoewEhs5kBi6ydP2ere0zp4f/sLv2jntJmhhJNqHg1/jRJJ7cci&#10;1AYTXSmTEoTEQifO3qSzt8hbNgMLvqSrGw1mo17Y++rLz0eW3sRcrSmwnCZy0Kq/+qlxPpevXL50&#10;oWlFZ86e00bC5T9H3YGOo4eY4mK9R0rQjIWq4RWznmGD/LlqSJRIyz1t4lRuz45AiOpf1f9l6G3p&#10;QXzHl8TTaFSKC7b/PZRFTlgqqxwesCDXVi91DkauMIi13DYvhbSa1V/iVJXmwy5YFXBTyBzJ/Jof&#10;gJfApBq7K3xWr+2ZZ6B5uNevNf8shn1yTHVFbY1Il9HLMt4avv1ivmw0UJg1j57dKy88Qv/AAqq1&#10;foivxMg8f4kSff36zVo2Rzhk5T/I8UycYPreXaN171y/dlPoXNw8Q6487gZxPNEZRWuRUpYNjBB/&#10;3HEUcysIpLmg3xiub9SvKAcH8AP0VGPYTK8YOVehqqfserx01Tkbb608ltxoHOuILyXOtkuRtB/5&#10;DUG5TxfCDacd2qK+JIaqsmJDOo8NdaZblo7G0YWALLzDmzcP8WWk7eb3vRWoMZsvV+7n7N+5dU+f&#10;T0XdojcjuZ77J460pFWUVuT9RoUfw7ZSiQ+yGlPm4uZTfLH/WQB2YM0y17gi1l/MuqmnjbsUxGcr&#10;Giw4TUSUEgr6v/3m2jSG2pwxi+/dfXzr1r1rKOI37968dffOHVwlSc4Tn+Ujrl27efcOnlS1EEuE&#10;vuJkTTdaA3aa2lRlrX0r2uAvVi3QQdav5NGXM1QGGC3HdCbDbmo1QWMblZe841B5V1F99PmgiS3I&#10;0puppTDKyhv2zRMf5ptuFlxBc89giJG1fJy/m+nWmnenMzMKi0+DL6hIWKCLPXGv0UeCuSgXY3w1&#10;DI1pvXcPcUDJwEVuenNrKDGTwnkuk8495BmWUqUfGQFucSoLHD7m16VnPqtRUWqS859YfDK98EBv&#10;LiOY0a/Hb928h8cB3to8eiLu3ouGs33/He5HJVtrGzMws9k+GVBW8peOE7AscOFjhVDP2gZznbNP&#10;KmyW+E1OuADg6Qsq+a2NYRrb38gkDxz55vrt727ev/f01dHj28F58icfHLG8KWGizkRyxkxxGSth&#10;jrgwY9zY3K+++mp18Tk7HOIgxcMdHSzQ97kSHM7Bkt654st75+ioHGHi4Uk57tSD3PtUbt9Bcm/e&#10;uHv9+9u2FuM/sZp5O+T+7THJMBbutj0/k77EQp3d6bZDtmTQFokk11uT0miXJcCwishTq51KfrN0&#10;hgFd6hgg2CRQ1YN6yUaBpjtmn93lWPi6laa/cXXCpuMobFaNUbcT7IK6xL6reOseFf/5s6h3fGcC&#10;sCVt00e3NFrSgI7SPQx/MZVLsMmPZ1J4aqN10PmOOdqBVIqTB46yIRFwXtCwZt17mYcjej67e+Hs&#10;7jmEK7xgPjGd4mTSGSsBjwTbDKvNlHVfeQq0787pvYVQBKFqF5HNnj4zTEhDKKM321SD4h9Dgl1C&#10;oDH5J6VxqTZM3IZpT1gFyaU4Z4szxEumj1Ees9+6rna7gZuTfql6Oc1+1Sin8pWyy5QxF3khobPy&#10;mSmv//91e66H5DX77YuH0xvUgXteP8rpXc96eMdNQ6qTJyF1CtS7TVueAJSL1B3AsRYpjoSvNRcE&#10;TszWFc0okfxuFzxTxKGIKpkvXz3VQ2QQluARSQLWBxvPr9Yg0GjUYraPuB5bZ86c/fyzH5H7YR4Z&#10;AZ0Fyiz2TCQLclbzxG02vxIdXGHx3QcrbyP5LFvOh9dacWpbO3oQzHTloQuNNPH0Dk35vT4caZB8&#10;csNAJG1smxhi169dm6n0ESja3rPgw/dPnzjm0WGEw084Vj+ZlpiwqgU4pXXE9D01ue4J4XLNkPrZ&#10;1d4a1BFqfOirr7403OazTz/1Nz6V4EcHhLABnefA3/yf/HeXG7HK0r057Z1CT9q1ClmgXszAIvVa&#10;WTJNts4i/tajNj3KVsRggDX0I7Z0LJz6qFyeJ7MyhDigou0DKmtCrsYuiIrWoDEvKDZ8+05U6Jbs&#10;oQYMNTy6dV/xh8UQ6lVtXnByqqMpFrtDDFrbbFhGBDFOOPZhca9enN87h6bsIsOVG+FQ0W42fFx5&#10;uzagdBRm3ZH8Vb7lZkdtswJ3R1pVtMni/ArcJS0pZsDz80hdUrbgwMFxlsmyiagnhqvboRp3J+0D&#10;pnIVzOnYXmLWPBvxnORl9qlMkBJF5Oozkle2CeWd1oMIbPDukkhrEptryAJstVZOPTxCHJmYIkYc&#10;9EEL5jQ20tvduUdhkIc9dKykdd3CMl6OiMZBn7iUYVt8fipxwJopB5ifdtva+GKBJ1Ew+hA25RRk&#10;onzQ08S8fPI0XXxBs1UtKj+s0Z+04lMrhm1Q8KeL+CjZDXWDPZ+VGoFuY91nR+uhHE5K41YqiGES&#10;v3oJUHW/0gVSzliUbtCaSA63TyPW1IUyMhJNGbJJwAw+wr14G6ZhMc6nMzmI2Gc7ZtpPrbNMGKDu&#10;dE0rcIGsOw3gnLGSqxOsOvLUH6ZKtuEUud/4LVoOnjyTuSMVevpCYyvGWX755Zfe+c7dOzdv3sRc&#10;HSJNbTxjBZrB4oNYtxGFfKPzX3LF5DsaMYD5s+kkNsN+bqqkdHGCrXyjNiesj94xvWoD8OSQZB2z&#10;bbKsiaeNkhh/njxlPaBJo0YCTImoFsCKRcn7JE2b3pcQWVljhApBvD43K6YvthEoJlhxACXf3FgF&#10;gtTLC1ZW+cVuGZmUzO40EcVzaDgsQAt/YKpwmtepMtSBsNLmIpMJMEYqgMXGlwgAe/PGHl6ApBtv&#10;9NN80DAEXqYGe/Kk3/Sgg5L2Rbfju8tG7LEcuzZo3eQp90sJ9kW32FwFa8vY5AdUwtevWYM5Ew7g&#10;uzQM8iNxd1bz35Q6E1qxIGFsk4x5W2+/xlIxF7V2PFc060/zXsgM2M9pLxmoMg0LM9fSEWufkHuq&#10;16hBWCyY3ja73Y98x5ZQjhd85QURi9+8zdRM47/P3ds77/uNSxM1HN/USMCsyz8YAc+xdzDR/GQb&#10;z30JFyTYtn9/qEIns1sQYIU11SCy+qKQOrZMKmFWA2XcBccR3TxuWUASeOrJg4zarO8UESYtUM+e&#10;g+xJOEJsUW2KG8R54BFsb+nc8jdoR+6c31rdOP5oC+UaPDltUUWN0y1Uo8s0u/uOjyhDz5jX15Fn&#10;ImdiMvKMCbNLV5eOOxT4pJA+rDbbzJYYEhH9jAdQ2HayZ9Co4gNi6ZkMFKskddRpEhhwtgRjTvTa&#10;Y1Hkwx5+kEIqz9Mx0tCPAMIJc9f/eqQucimF+CwnwvtMH8hGE2xrSw1YnXy7CKmEeOxvhnQUKZnc&#10;KqLtpi7Fg6vGVLcDCzA0+RFBXodi6bAlDn5QNSZJT0+kYOpjioiuM/9vvw/V08d53BNpdQSEFjNN&#10;u5awJW7GOq3QIWP38qVYJO27lFQ8wxrqpiobFWe6Iuv0SL9xfxCKPDOYYEnkTZ9Mu4gTp9TsoRhI&#10;VV8H5Hj6Zi3V4GbKBc1bXDvQEXDX61P4puZRnDjBqHhwLsY3r1+77nqWKmNErsTr5Kt61jMt6bXU&#10;yJQ68JM3B85c/Ow//bt/+J/9g1/98taTE2cvb504BTit2mj+IwpKOFhshqxqAm7FjgGIJmtNjK5O&#10;ffnylT/90z8bOL+hMcXLebHOWlRjHzb1KDtOxH/q6KGffPrJaVSWrWNffnLhwyutPszAsQR8DyKo&#10;nzq5BcZ6EcZaOlH/6sgTQECoSG8q/E6/eGNShiGWM9KPN5p1HajogKsxZsQbhgLXZhgmz/54MYvD&#10;zM4+D1py/EcuuQ49P2J5lsJY2Y4AbNqVLXucQ/yV95Gup3v7oxTcrrOkTYlJ2i6snSn0yrFXhR9d&#10;2BDXUulIEq3yjrhIVM3vO8va61dcbvVq+ERizx282909uwROU2w7iVI12FDArgq5yCpW5wBM8Ww1&#10;LFW2rv63z86tl/bwBmPeiI3Ei4/99Ge/L1q5mzZA4ijMmj5ts5vu3r+PqSVdmynD6AnH/spf+StK&#10;UXagT7ctFyFwHbQxocCeErsZbPacX7OP8Ed81L27dxiXivUzim08fjWHyeuy+atPc9oXgOlPp4aQ&#10;yr8vqp2ugHxVftJJWl19azslgiKlnmLRi61jh8+cahZFCz5E4unhaSxSjLimNfdeixR68cLFqFyv&#10;3xj8kI7zcCG84wynSVwnkfV+8RBdH/oNchCr+uzpw6++/NTwdFWLxhrBxA56vrRnSzHcyvBFDqkv&#10;au6m0vKLP/majvPe3sUzZxD8aGY+Jz9QsztrZHeRpEomxvZQqN/8/LMvTu9SlLn36tVjImYXL52X&#10;o/7dv/MPHj54RleMGz9+7KRi26rED4OOLRW6BKk3FOPV05//1k8VUOmwC6ofPTIuM/UKrMCxtXAi&#10;z0EwYIjFCfeQfCvyyZOnQuVFWp68ES+RG6ruB4gwFP7CxV2kVsk5VybViDkyRJhCoBGR+/NTduDf&#10;/lf/B9OIXCerNpJG1NezLllutknr/q6+XlGIvc6MFmfxaPNnPERp8pTr0t6WNNj+M/Um0t4AnMXc&#10;nvqc6obvTZ2u3nFBhhfXK19AXPkypeIaWOVOjetG95Q8jK5otUGAnzeo5F81s4qh+wlHwqAEg3bU&#10;29wKaIXdr54DMbE2mRUpwJqHKhXiYBZvIR+AH7yfiB+Wv2a+G5BSom+1LAWLYOt6cvUWy2RSpMCA&#10;qu2yeDe9xbTwhrHjYaf8VsIkOoxupFIcSRo+EctyIISV0UYSM5qgB5aujhMyuf70L5qsrL+zyLie&#10;jQWcu/sYa0MJbc1nhc+dO0chS8TveVkHWwrC7KEobc2gnvLPBOOltjPihl22FK5qFMHtV5uM9NOZ&#10;qrqjf8V1WWQXipU/cpPV2rkGfci1BcOthycUTWQmyJbUzwATj4NhLQI4euTW7VtrrdiqaXpGH7GV&#10;3pgTMmaXwu/2hDUbmpurm00Tj6esoVkcNL1AKjCSgfYuNyxxQudVN9cFuuLO5ZLLhabL06OcjLTx&#10;wOOJadmdWrwLRgrLir1+8/LD86evNWhFoIoek32PG+3BJDsz/MAxjUM0bzigNpTJBypGPwCRQppT&#10;RkcEPznAxgGVTj7SpwMSxiWvq6vUPQTzkvsRbpJTfXhsjuPTxwOPlW/wk0VOwtMjtdS7jDxntIri&#10;MA5AADq64e0Qr6wvZMs+X7+93+rq6mf/mGytGbQj6arW5mEHvc+iYnuIQqXRn4glHx93ShlALvZs&#10;iC4Z0cXC4iiZKXspvqLmkJS7mygqVi61WAX3EK8esbOjdmczeNbVRce4r3hy1Lpr0BfeLQdc6DYh&#10;SxaXDNGo9NY5TmtkkJ4M5AyzWsdhxEb3eZz1hU887cV6BgAfSh/jFXrXuFv1uzdgl4FKUFNONfEE&#10;+Nb5DroVoJ80UqaySAhC8UBpomdUBwNzty9hohqWA/dZ6X2TJRg5uBXdQtoSh5xWad9Ze8YhMujT&#10;BvYy8ZzzOKcMpRAkXCOZpyAQSUC6+LAVlnWKKFZD/0xYlyT04g7RiVAo4edMWVZ5O+9rm8dxHI51&#10;sbfCzr07Tyoqt9D7gtfxPDMdA+U1lCmjtELbuvJqn6wIPyKzZSxWJIV6I66fc2+NwxrBi9FkHljR&#10;ojlTCZ0lUZ2ySeWDMfVekNTMQb0Edc06s01THS2HOQBoJImwr7YN1+eGy8TEx1NVttRd6kYAAY8z&#10;uWUyJ0LsRESaGnzAluPZGCJLMs362f8xlYn/M0RSYLmp4q7Ns8ydbdMEGynBRB0LiC0bf9/Y+D8P&#10;MQefr+7nvGVGgu/Kv6dOGhw7eBRAKp13z1VK4wqtn7WtUPPunU8PfZhpJ+KANTS7KmV2L4nxscZt&#10;fm84OgeTJrHuDQ0sRR+IVuHXAPWwp3XGVyriBb7oFM+fQoA5VpMpZfTqIJrw1w2yy63qzNu8f+/e&#10;TPPQubLlMtagp4E5Yn0sDeVJiTtVzKq703xS2ngQ0D6Z9g/KBCvUtlUsHY/MjPvEMM0RtJztEYFe&#10;pGj7UY8XyYApAmX0TI/4+wArh2aEbgjaNMulO2KHC93qQiSZsFVtucrAG+1Kr3Z2NC43wD58De0E&#10;7/PD4Z1Ln/+dP/yzv/uL73999/nWmQvU9K29Q/5UlGzklAUuST9BPngCv0L54cA2YNEd2TySeZCT&#10;JxrQOta10li6ROrhpKKd10eRjN6Q6H13ZvPol5cunDjw8ezJrZ//6HNY5mBSm461GESlRUuRylID&#10;N0fnQ94hwKgzxMEiRFRLbw2xriV6luEgmR3QXloItsDYXrW7Iop4WdP05KnFjGrscrOSs+Gl9/1x&#10;EAYQma7UISD4xP06U7iWhvtCmpgzGVhMUfSE6hXLFRYDzHkclLbZx3ZFBdLpLfILBUQMQt+pvaoJ&#10;2apVHz9+8+13EphiiafPbRKtIM6oWC5VkORAqaeedPfcqCclvVlugrPCYmU7Z5hsqoD1wr1+df/+&#10;3bgSBXjJOVZk3jwKcW54cZjZOzNXfuPHv3N0c0cOE0LHrY/25vUbNx8+VpaHpp109rFJGJm/8lf+&#10;qvMdTjZA81A3i7Uy2rHM+tJOW7xLyK9JD44GiQJ8HkFWUr/87EINZltOYDaoSu0DGQ22jkkpS6kw&#10;Xrg1kPrQ5LMWU5kpqgv+93Xue0RoHQq7zxLCrsQ5E6DWR2lHD2GvhzGWYRziKKdbve0T2z4FyWVc&#10;aiQumxzzILFNruSgzBMTLz4FfoYq3PmzQMODWh8UBbj3Zj00Mi0er+c+LY5wKM/u9aMHLwySffrY&#10;kCuaziCSsxxMT017+/MnQ1soq7GeU95k5qP8f/b5l8bNHt2U+yhgQknE+QdvXL+r3PDk0SsaZefP&#10;XkIYEUHTyE5cx8E4dhxGYX3qfnj5/MLFc35RBmKIheqQgvnNG/eCNHO/ecIZbJo0i/dhEdeUZFcg&#10;LlVk5aaqcG6SumYkHT2MR6APc7ep6X0p7y9+kqApMGhijgkzPj54+ODQf/Mf+71k/qdJ1w630US3&#10;qvWEG2tddcLggZIPdU1Cq9ykl02rulYPbwWEIRkuzsi9F1qkDu7HesZhKKTI9fMLRo8b5rG1eWST&#10;cryy45unMeWe1etTl6wi9MeJfgtbae8gR5QTT8zBb02Rpp2qE4xHq8MoVEDRuVyBR3G1XjoMgbLq&#10;mRoRad47On737j6Y/kvEoZrzqJJKN+/eNjX4KddG6uDOnYcY8xE/2lGD9h1O8kWez3IXN0HXDKNk&#10;grUhOSVnTgNvUllE1jt2SOSNt3O6MoKFwQ46vH2aLRWDGtaxefbsjv/OnUcH2pnWWxD+NiKg/pyL&#10;lxVRdjVCMAS+qa1KubIc5r1jTqCWn6gtT5SS5kVlvT5O4XI68cjgmHERt6PzVctU2ZrNMX3uehIM&#10;Msc+p9csrRcxey71prOJNC7qjKy5pnHL8sklJ40XV+ttGERs12KHcM8c1ZiAnsiwe1rYGr5b/III&#10;VzzCa9VY4Rjsu0dgPafNJI0mUTthRFFvvEhC2xMQq0R5d+s81ZKM7CqbiJMKDmYCiSpNwsYPcIgQ&#10;ochLKLa8ca5ev6TVyLEhr6Ajoscckinfvf341o376BNHDlHPOKRdhUSn6QW+j7jw4MGzW7eoQ+Fv&#10;PNMvZBim4qIK+GgkBPqDe+Sh6O61eybhqnMRymI1zAYZgm7UBuEI8cSmYYjyqZdYxHr5ymxhXI10&#10;8EDqOi3Y85S0CSXZLZBtHCu60XMkQBG8rABJQ7/yY/sz0u0zw0lf8J2SJ/UTOJ2z/Uj19vrNB/ce&#10;+BFKW/qY+k1fYve9tYfpc+gygBhoMKFoKmfznRfpKeg6Q/6BStTDCsHXAgdBJM7hg+AlomLfB6R5&#10;Uo6lmwqimZEaM4xdcNkUFkx3/NRadGaSzU6yupwL2FcKpYgkN7C9pcTkDXX1QFCkYU6Q+EwaU2NG&#10;YxvqTDUkfmt31w5HeKPSobzGkNXdqHXYf47Dzg6+zwl96pAnRdx6hU/JKNgB9JLXpHiwh6E1Z8+d&#10;8YkTOSfZPKXqtDA0lLcnZrqc2HGCw0C4GVheZW8Uz9VGrFVj9SZByqDYtDmXILt+C/Y9SDY1G55y&#10;5VliHcWlhLxlXhM4xQvyGzMI0lFFPi7ybmhj47oLcJ0E77/f3vr+fZBQ6j+RUBnYYbvsax+VgbzG&#10;VK44xpmJnB4+oGUnPxRzO86k1QVGPXcHVwwjQ3SN2kVmL4n8sClyrDXtUE/p0+vtXXt1crNIJSPG&#10;WOPrlIUKiBM+L/FovFKs7Zx1gdqgrdM0NciR8H/RgfxT4X1/qyfF0nkfkyj3P60QNKzj4OQuqcJv&#10;EnOThyhfzWQod+5PIoMV5GtziixnDGXmalS1YqONevZhx0FM7jziTnil7MAx9H0uQP2StdeLYhmn&#10;bl0tfUUPq111GlaDLoJBtWbO8M01eyZHmFZk0PW0v2NWecs6vBLhaEY5G1sHwhwLosDo5nrfERej&#10;9KgHiJ+n9eggiMGLRRJ2afTGw8JW6sNSNZaz0LBK1Ywz/YHYc9j9VxnzvumAlXnak0mGBjSmpW0J&#10;2tkLdpYzVH/S7uMWZhwCazKteqsp+QdgsbJV9rZ+s8ywDbAmWoSsr0h0A5B0ZsqzCVeMEvqLPOZh&#10;/f2kMuqNrhzETMTTDmYq+DpUPF2RPEAtFiRRo0UfXUSRJLnqz66zQrGOfUv3rBJIZtAjVsSfzuZw&#10;dFK8SBarPUGEqU44IMjGI5oND2o+9liRnmq7fU1/VV+Tfx08cvz09TuPb97XvfteI4DX2M4OLEpY&#10;3ZIjqlv7yPxZhbJ94Hyw3tWzHjdkwJbhsnbl0X6mIsEJuosKz7P5BQ2nIXcmMh85enlvTxhZLcvz&#10;Lh7oiFX/PAhHI2NgVAht6JJlT7xu6SmPiAEcO+At3MnGmE4ZwaYdyozoKe0aF6WnqQTTnhSI34Br&#10;6bre9xkYQHZpExwZRLnk2k+fOUlBAd4huuWN/eedZ7LIEhSpf2N6nzrHDTNJCjDjJ5FrBLYmZKIp&#10;qIDTnVhzPPrjxHzDMStwL3Ybu4EqNppAcftteuQxFl8A7z2X6Z+QcEqvM+EK3DnFB6fGxUOXCxFs&#10;gxoXa1fPtvSDmczryGvmFD0SYXQnNqyA4+TJ07vnzO4zMeIpOyzX5WlEJDb/DP6ueT0qkBb5I0d3&#10;dndjLDBog+TOOPNizwETC+0ZDps5qvPgTTazrIa23TpTE/uu0bqhHl6wn+dPfJMGwzQI+eZUaQZB&#10;nD6ZbMSSuqnS3N+TW05qNFq7i+zTNztm7b7pJ9Ra2QzDAvlIQpMOVehKNgS64WWLJyLqXnADHzH9&#10;QSVUfLk8va26oZJJkvvDmdMnLl86/+mnl3hV+Ux9tqbNhVsmp7S/FFKio1sPHz4hDICzCrJT7uDu&#10;XO3gNaE8c4O1lc2q7A8oY2D0bnhwp0+f1KBilvGUCsPTNRqIA1hpSvQe35QxkCGjGOSIU5oNabU2&#10;8fyTri1S/fyLz6d+wkBllNdZLYKa9bcUOYeXzxX3Ll+6hDDfv5rVG0reIBiPkd8/jACpzGYUVe2G&#10;9+/cv3X99u0bd+7ffkB4TAOgzJi62P07Dx/df3z7xu0D/+Z/+5+aiSW5AZvJY/D4sQks7+5ukl/x&#10;hmfQirDdBbFGU3XpKSaoP91CYULTrTEQ4zOuLlIQoudxI1p5T2XZIzOuqICRj/S1+1l5sKfo0QJs&#10;ZoHLmCvYvcfbZk61ccdmQYWXQrkAPpKd9+uC04Vjef03337jdDYM5+gRFA4lP5HnYJ9o+joTTHh4&#10;KL6U95tsuO9cp7C3QB2LKIokCeAZUMczamrn7A7bjQOuxkzFQ7BC/0wWPv5o5rKz/uM4PVRL5F68&#10;bSDfZP/DFIxeefQwcHdLF8yguXVHuCfu10N1aN113DwMk85M1TfTGFHCIUdzqN4jNTExl69cEf3H&#10;lJ/iDOvg8bgpvjA40eFAemkgXaw4H2SkgPWZZwSeeaEHjKqB3/Ppk/NEMfIQ/bGSFtBZZarqbRgq&#10;xRRYMhajxH3cSSSkJwO9i0H36o3BvVrOk0F59WoJVloTQ6/cl3MyJaBTnh6X2fCfEahlGUQJsGDv&#10;OeNHMiojfn9FSmfP2sfVcGfYqJqMifMOP0DP1fqH1ibNWTYX1kw7bcwNcfom87x7O/OVqk2xRLaE&#10;HN1dEMVOwDqP/lboF5daoUbMNyU+UQX7OnKlyUyNxFohEJMTgHpEPX0NbH0aPbJMvtnMFq3gaWht&#10;UrLouR8/Xr9+Yx99JDM/tslpLPWZwReOd0BmY52Ou9/9tHDsbyFYOgdF23FmR8jLXcwghfb/JSqN&#10;J6piUZiv/alBEBWIXI+L8Q72QEMz2wNttjXZ1Pu4ZE8kqsnzZ+6GjgVaJo+pldojkBXxgp9//rmV&#10;H1yqi/FFgw7Wxm5u91NfOMozoqrK2LByNnbPnsP9HopTk8KXI5ym/DWOky2uMTGz6nr0xtQ8oAH6&#10;pWWMRshdEyQ9epgJM3xHXNvOaJJArJtS5+ZAtaMmxQj7cWyH11RjSkizSIIC+1ALPIUb128O560u&#10;C1GRCGmNYWYUwxt42XEwJRj13hTU1EtuYlrsu3pV2b04wdOXPytcc2eRfUPTDSDKTBfBJdeT+m0r&#10;Fg21Bg8bpOBSNWk20mrr5TCpiSy+74wrReGIScs38OnZMPKjiVNTqI9/OB0X7UB/IXHFVp1itR9F&#10;eDhyVCW2SL/hEo2Q9wk23jT7pSJQRFNqEQVtoftlcsOomNHvIfQs29C3uv0lNkrw18I6I5Wa27TR&#10;PNZMJ2Z7EN80W10r+Kbev5ev7ty+HTgxRbWmOoxf5J2hOx6TT/GeU3KrV0Fs3uygqOGinNSTvdxp&#10;TWNuZsaPwXTxsGRioILmx9NdID3ukryhRXfsI6luII43klJibf8D+LlEO82Z/u7772Vt3q2KxJs3&#10;bm24l7hb0XsGXm0TWtyBxpu3MwlDAsp/Xk79ASyvNlVzefu/ohyVSzbfpu/ZlKY2OHVlxStbYyGL&#10;HmfQMGh5ukdMHKeVV5jOAIx+enUqq8ckcmHugsllyT2ala6UhkEahlocqriGCGm6ioR20PFRQ1hb&#10;YuiI7q74wzvY2BZ5iThN8lTtNJhzlcVWxDZ5Uf0ksQfzUHfv3fNj2xgzkAXzgjlQJ13VFBK3nTq/&#10;647ATz5xMfgFK15gd1dU2TkzLLhltyr0+buO01On8I2FTrHmXOGue+T1njx85J2bW+Xh/smf/IlA&#10;B82GOYJSwdcrOs22rF1p5oGmgWBy3xH5XiPAXm4cvvjlT/7T/+If/p1/9M33j15t7ezBTwVFQXa8&#10;CfxGFH70+HiYWN/r7EyVJsnNwujw+INYC0OiS9OpMHeK2EP+eQfXpHTs4KugOftKMIhnO5tHL+6c&#10;+q0ffUHo0yaXt6AGURONE/VK0+YhM4WwollXa4+AIGniCxrsvM/+7a1WlugKhlBQBNVTHlHMqaM2&#10;gKuqNU7jOB33gD4EbZz4LyqB3/XErbXVW0UnR9WWDomfybMrEl3K1OndR2qtYdhv+b4TzftYYd+f&#10;tBlhtY6jSY/DD4ovqzQWgNaZPUyTgCwz47/5xtP0BWtmzdhge0Dk0BC5pHFU2AL7mRGuX8TleIrx&#10;+KOR8vb+7+B0CF/p3HzEaoYHFI9NLyL/cUxl9O79u1IoTuvJs+fKzl/96Dcpz9+5jWj2gHPZBVzt&#10;7MIyv//+2p1793rohLCbfnHyylUE1x2rMR1rznUSD+t2WiUFB/H0FLumZ+bQvbt3bUUnPcCymK3F&#10;rcg2k8rZtMm6xxfHa2jv8fHe2ZIKYLy7FRiGQrx3B6eUsbFvhNrS3lzZkQ1f28UqqyqgpztXzYep&#10;cMYB1jLVqfbsz7YeEmwDRcRU8osZA5C2A5PCf+m4QzvgB3D2QN5JB72m7PL66tWL5/fOYN6I/zWd&#10;8bG2jdCuDtulsDmNCXAxvJxf/vLbe3efij5IzeHvw/QFPlAGVjqd0iF6Rhw4nE+prbqVOaSes7l5&#10;8rPPL/327/7MXepFSMyj0WmKch8f3n/2B3/vH2litBTsg2YBeyillnsPpvpRXmxTYW2r/Jkl+9Of&#10;/cbPfvZzcQvByW+/vf6nf/prRRuxM+s/XJgNSCjQ7Cc/+fKnP9XSf+D777771S+/sU/sPRUYp9Ie&#10;FvS6tBX7LQV5f5xEH9YkH4lWtN6KmTlZRdF/61/558U9mb8RollOWkJ8mqTfMCq8+fJnI/YKHntw&#10;+/ZtWY8Tu5rJZGzsrB3tcYpU0BicMYiAwgs7MEFnYo+LNd5uK7LX1zEiD5qhDa90gLe2JD+ucDi+&#10;TWef5vphbo52D1Oa/vRQUML5plifVlIOVcZSDuDF1VDYGwXjOiusWjOtAJTMtDPg9AKqnUD1vjDI&#10;AXWg6KgskVZ0w719xYR9+dWXGBF2zKsXz/a0ep3d9VkKatmAI1plXsckkUMeOmBsMTsSypLIdwSP&#10;zCUK/gwlhMEpoqYPW2Kc0v8kykrt6AoFsKXyw1XIHL/TcKyZPq0A91j1Y3BmGfYUN+KOOLT7BeXD&#10;R86cPpN9LKnpPNbGM2IabtO7cXJDGXps6bWfyw2sMFvAOvupiAGn+d79+xToUyVe4HMKyqnDOlRj&#10;cAfoGo2rxw8e1R/29LlXxY4+idmFjthMEi+7deuWK3BDvhNMkiBE5KUaFaNXkoTiVLImc0fNHvGU&#10;dXRdvfpJXebmugzzm3fnZ3T4qki7lmY4njCEPlnMJ49V8M8IAjhyuyvrWS9Tg0GWz14+I9LRtAl6&#10;WYH4HPUYaHnOIsLFveHThgOZKSyLnslx1sBuWPi2X+QShmtbJcqfpg8N6VaINhQpNyUoScA1Mnua&#10;iTkh0WpEJo2MR1JWcNT2K9UfokGXhBxm3BtuEfHgWJgQCHqg+tdimAXzWPUhScuHy9iZwooFiG/y&#10;OnZ4aJ9SBe+/+KNTTajCxcGlGdIbZIbE5YotgpUUQyNpNShNhH3u/FlUzDE/awyO71dXdxOV7kfh&#10;kVXih4Ihk7LOm1qY1ZkNvhBoLtk0yGv2aVpdXaQL8/ujBdeTdlUzs3l4iYI8NfTNBhpYvenHmaJW&#10;OV4BWBm1gTzj4PcVjadkGVEtEvNsxpkN7TSkM/H8hbKunJmp1UJtfRxtlFyXwynGOxosxgoP/lLF&#10;cASOkLKMbhReh8I0J3fGnDOIssFBK+Lyyav9jHl25X/egeBl00XuShGyQ39iKDGsAjiyUINEMINF&#10;w2Ecz+WlsrhpwI3IyfFEOJxR4tOhHC7o1xXPHUyHa0g7yYILmp3o/NOMru+MjyByjjN2YvpR6mA9&#10;wSb2FMTEjJoh2YyMXrw2agLoEQ49yKG8dlgWw60gZpTl8t9vuTrsTf2QOfK06YZg6hqbUjrg99qU&#10;K/kv4/WN8tyPMpZF4/QsGdhIGgnNHJWIMilC+ejI+8B24+36veRf22TEQj0fQOzk5DZnmnhTXhmf&#10;NeJpPndQNoF++nhrLPKSA40QNSlNp35ABBc8al06HttBPrkzPWyPofTgB9bXMfNno4TFknotekj2&#10;Z/LMqCFeyWdlBByyH2iHw8ozD6QixkSWmeWJjVLpMQOl0sfBQ4AmwZ/HIRVa/f0RdHXdjL7/6G69&#10;d2qyt0MZXc9iBMmFrYlnzozdDL01QZeSG8yQqNUs3tqMtg2mUHqv7PwgGrXIrwaYZYXGlQ9Lzcga&#10;VkLnTzNGEk2Z7qSE1CVak8MfQfeaIaVUNzOeEJMKdzN20J85cX4xMvDk8xszxQiNGRmpXvxOwsyr&#10;icg0z8t591sMIVDp3r04Zi5bJiO1FmPb8XDJ9c7uyRfT5K9uhjuwDcm2HyGqykG8gFGbP/oLv/8f&#10;/+d//z//469vPnt/4uweZM5ZBbtT2yeMRBLHmJoRcVZxq+0q8LuCQht7go5SLIaiFtzmIaUWkysI&#10;ROwBYp1JaVYs6EfMyk8/+2T78MGzJ4//9POr740A/Kh182hDhEaUTDmkGVZyg7YWha4HCYsdlRDq&#10;LhgvMFo+Zf4rKJuy6QpqPItMzYqphz1ekDMQWLFAxRy7MVGc1RM7XMq6lX5wGQFbpTFT3Bn2Jvi/&#10;fWgzezcxmsSb765tf5FvqyR7TYHTSrfmgX4Emxr8ynbJzYaemp25f/d+tTJ1+2MADhWDQDTBFFo1&#10;OhBKgsiq95yUfj/dtTdq5Eszy34pvjTpm9jSA6pOCUrFIy2laVinNwQsQhfxIBK09v625YRwJ7dP&#10;/+hHv2lc0zdff2tQzy5ey7nzjjw4D1eINx3MJWkpQfnnX3wperMCbsHvyvwdFg961nvTWuBlDr2n&#10;cWrO/rCFn4/oWSOVneWeyAxTLp+ceXfeIRwnqgXbGEpsg9TrNTTUKWBHU5vq0CqFVXoNwB/fkQ0f&#10;QmnaOSbVaPdNUjwm/HJrUEr7xOOxRJU3XQ9jWCVzJtuq8NLPfFp5JCgkhIKCJdtrmMw9kkkXLp4V&#10;9FN6cO4lNuzZ2bOnIP8Oi0dqw3jKwhW4XFTh2nHxr5SmmHQe9hjsGiys8snQFoKG0ghO7FhnoMph&#10;I4msm07mh9rCZcXc9IHdc6c//fzy2XMg3Zp/pmB1ALUNX+bv/8EfEcJJbcXZn1RWbtgIERbvvYGH&#10;YYVL2AXJ6Sc/+cmnn36qy++Pf/Fn16/dUs2FCSaaMhUCwRpRNIqsP/rqi0+vXrlx4/qvfvX1te9v&#10;gqEYZocpITstFebUhNChnTSujQef8kZgbiWymG9HJSuyu4ia//I/9zdwQiACSxa2/pudkzu7p3cg&#10;3WdO9t/pE07EMCngDcQiuc/YI76TwPkRuyQO4elTuGmBicmJVpdn+ACHAWN5sQKf+BsWYNxMnsY3&#10;PdpmCKdyUPlGOTIoPeNQDXFEQt7TOc+VeY0X4NlIHqYfOB6E7i7nOHxkpCGKj40+jM3rrGKF8C6E&#10;8oQ+RQajN8K2hseP3EcxVdnxgXhjFRDsBqe0zjqiLig62mIl23ZpTU5NdRdZpnxiJekFoKuBfZXI&#10;ahzinp1V0ijKfK9hBseIWSeO/L7d0DyFOT+srKsuVs4SVVeLotTYCw1krFs60cpwUnO1v/Pn9TeK&#10;HRtxjfaDllM3yiECIOT8FWebWo504BH4AgieSO8hPdP4OR4f9+2IHFKpVGYAVUtc9StrisFfJCGH&#10;03YAAP/0SURBVFENNhBkf/7FZzrA6Cjg1MnccOTqY94mUYBP4hO3fdH84OnITb5am/GZUydP0YY8&#10;5m+rjrYB9/GeFWw2jxBSN5MDTY5mgLPpASb5X7J0iEmSW7YbhvQspcAYZIJXKXcJEPkisemRKEWt&#10;cbb9FnkFEaiH3hMPVzg0L6yluNx9YLlJ/WYoRisbBlAv5KKzxDQogom/V87T1quNEsUo1JmZXgKG&#10;LuCNH3FRXs8WC6eXDHQNYFOnn+nMotiiMhcgSKrXvBp0JtvX9raLCcJRdRm1utE2IS0iia3I7zui&#10;Lm8in6lFZERX7EJfOAF+axGsFztoRTLL+U2HYkZ0hXxM2Mrqi92nVp6azNQ3fM0qWyXyDYt5Py5K&#10;8kZmNzkaAB+ZTVt3ur7TOFJ7MT+Kns9LqmNvJeQT6n+Q84OmaLIbKtX9jSZ4rcn7WICm2mcSvyzL&#10;InoNqj3klLTzZYN64eqT7gan2s6ArrkLqe7v94F0/ZNKFedXqh1ySxzIXD+bw0o2LnOEsSv5F1IO&#10;0choRLrlnlodtKPnkyAMkZ+YnwwAEEgGyDmB9w6ZgOGffnr+3BnnKEs1kqb4dX4Ln6VqX16pupRL&#10;WmaqoLmqRdD/EiwaJZlS3EmQ10w3u3Q6i/aLDNkuN8AopZipHDFzRTjT2DXoUjO/dIaNNL5mbdwV&#10;KJfJTJNqfaETatcwQlB8lWX6WiYzvOmEekdwJn5V5PWE4JfGztFjIx+VXjA3ucS4fD/eN2VPFzEN&#10;J5NcVcWaGcz9cUc1vLWjlmR25YiZjuKgFcoAvFXOOtIzBDn0dACaIvgkiUqcYxIX+TUzzG+viGv6&#10;vmz1iEmjOTYK/NNbv+DSBawuSvhqkpxct72ehlWpUfL89nOdMNiwITyAjEzMGqrgGsvJRw/dZmCU&#10;PA2afh605u3zeztYi0MJjvToOzP8RPauKuKkunEOGpFpqa06Ss0StaOWWLw1jwOcO3ItEcGtlv4J&#10;577G4OA+cGmBzWIRxwsq0t3CN3Z8Cc7xZgx499d0IP9MGFc8s5DmERauNDraH5Ed7ChZAQszQjj9&#10;cxhDcHqc5BqOZ3Rs85qm1NaZWvxdWcvCXKYtAQzfRU+FaojByS0klTnV1HzfoPu9w3TKldKPTkeb&#10;ZQhww2ab2nokvwnsxvzWxR6yP/WlcfDlP6vXLmszzUjeaI24DaJOwufdqJ5UzXOGYWP+51FOulSs&#10;zzd4y5q/k4Q7tHvh0i+/hb09es0qH28kt2tI6YFJqj0jZkKnd6hWjugqWbuWgYawnmYwwKgju5NV&#10;dBqa5UxWgdR0iMJNV5JtEuTe7hkQ4NbRQ3u7p47NrrCLBDZ2RRP3Dvm7Xhgu3bbh0HwhRcVLjGpr&#10;LASJ6sOaFk7s7mxzpFAp0tO1uM5wzvVunKMNY7cMFtd4n4KCQ8D9egZKS7OogjmdJijRkmETzCnO&#10;mazQzYgWGiecZuJzVmCq+iqikTI9oyePDPRo5DRH13aZ0TfjKmWqmNgUz5+QsLt79yEpaoGNVlz/&#10;aYnV7TAzA1/dvUMN3adpNHq1lNAfPYxew72IbaQWMUWJysa2qR42c5+fgpPSp3ryTIs/+cfh+Te8&#10;LgQw3aM07oVVjYioUi6l2Yhen8zhh93d8+fOX5IR37p1h8GBSdOYsanuP9RDmAJ+DrH+sU56Q44G&#10;ul09qOtmm0swyf9s7BCRKQC2JXwBvoGbL4AyY1QDGOy14CGDM9g6A7W/mcfPiAZZb3tiOeL29SiA&#10;iwkmlM3DTS2usQTzvzGxNXi/IeQn4IKpT/KaOI3j6HEsTbASb08tJljCV6lbsEEpDFcbH1WSwma7&#10;xa0U0796hpX94x9/fmZHXip2aWoJm7Pwn47MzIAeckE4U44HP+qAKpMI8JT384BGTZS4QmXAaRi0&#10;sSuVt/1nxEJw+TT5RKtVjyLqgOI/KJibE2jmruW7KBLHzT6OwlDZc1+gIpB7+vEbgTWJisinBxSU&#10;EyCSgwCgL5dkK9bmKlNRup/FCSoYzm3VY4ikSkvh1xtHwUdbbkOKXJhzL29njTgsQyMLJ5p5CDKw&#10;umUcpxTDHN1/7X/4Tzcz42Ba8pIZp7dwWZvXkQMykOE79PShUUIj5W5cpGjxDvzmIWvtaxG2mW7S&#10;Hk5iKPLHxM0i2tVzUu4+KawvxMd2q302Aq/1Qw8BfaY0S9nzXk0N76aHjDHzy1saG06dyCPn3vyE&#10;ra+pbkK6xAun/oTmf/rMzogY51n9NxqLAheziquN1OSTFhOSaxCL+GBNqbRTL12+RGOXPgOcAWkc&#10;4wxbTAznPzCHryUzgpxGeqJ3H9sS9zIpji4hV4LUJ7ZO+b5hlHjwBvVIbHxn2hVSu87BjkO2+do5&#10;EzPN/o/OuyYtIKzZcB6JJ3Riy1qlmIC5Ok0FgDbjR+RsflNHFGsYxVZBRSbJBzU74oBU0wFkveDf&#10;b5oDwPgedMu1UwgfkxzedubzKw6MNZOoTMaiZHU6KZdak6vJjcuZNluanSeO48ys1GX79PYntICv&#10;frJ3aY+ulf9OK/mcUQOge4+2UUcQL86PuGyZmABCdmlfoXnhLAG2arNByjxt+iPkGyrw+tZtYtYB&#10;9hPKWIq4YSN4csKhlvBMd0EU8sI8vd2TBvg7JzQywbZBUUa86rxVYyaotFUuAWbvhwj1/0ycnAb0&#10;dMEP6cDxOGyDZ3oO7re1FZQnRdbWmwAvHWRrLm4WTjUdtm4NO6eA0DtOQ3NVDht5UVTXf765XyMC&#10;wgUaB/9MSaSxOKkL6BqvrzdBrVUdrdI2kP9ED6nsDzM2LZ5yldGTZVbGWxc//KBMWq08OL9iJjnX&#10;pVxZXSL8Sfw3VjvT03x4skTmcaoh2JkfTBDVeAPmk37Tto4nBcyC3b+nnY27yuzUsATswVkDdfmV&#10;oPX6VJeaRSZsiUxPnFcONLBcSwT6XUkjC7A0xwLpZSxHhE29vt6MtDSya37RXZd2Tp1zbdHsXXwA&#10;915ZbwYiAs/6k/5TDesIUTfvPyAuSXA2vTF7j/nSRDjj5FytjeS0ito39BHIZ1Q4RLSgFkDAwgVg&#10;B1wF1IC7WULh061I0Iz5ksxvR52MpcbrmOLHjsfGzHAO2F8Ubpb5NI0wYmzIDLcqX6tDKTXIuloT&#10;PHRzk13AoGeYSQOjVsuZVATiPkz9UWkd7Z0Yx0X5Kbo21pCK6smoR2sYRT0pL+H0/T2DTd6tCW5F&#10;5Rv18KyRjv7ZoJBGXGdkh0cRwjueuLGYjo8WUV9X2NgXrjheaDsctrbelMnntyr/ClzGjsVXkU/Z&#10;rfU0zlyHdUfVHCXho+Y/HUc11I3m9bzJzFr3xVDmBk4aEnxZzTRIrc0/8eX468lr2/PhIH2rFw9F&#10;ZvQwdMHWjDdcl3qfJBLh3IzcwaYfsKJAOn/rB7tw4SzQZ9owPSlxfOc65dMfWr9myqfinequL0YL&#10;tZ8GakxKwxeX3lTfcnLeobfZV5LSxuNOlv7aFqqpLJYvu3RIIROEBByE8fkRiPDqp5dRcJufWzuZ&#10;4x9U7+mWHvQnhbEVh9lLRnGzKil8TKt3uhq1Y1XiLYsu2AqAl055tMN+bIBp9eEho64SYuIoHdN2&#10;lH1UHW/6qQTRYa6TCNU2F9oSA3mkt7Il/rdCt0EXi/aWlkfTBUJtmiK8pA48pfmV2rFZsxTzkgNO&#10;lp1v8Pu+mfCre5mOi3zMEBAUbXwtFBWmdJgrZCUL7XCtfWeUw/bu+T/9mobzE500h44CsMvEJrOL&#10;9zjMqdpK2iMAhWOaiOYXZ1MNdbbdO20VZWU1Bkx259XOl+03RrcXDfLeNKILuzvHDmnvPnTx/M7x&#10;EbjXC4AeA2RrXm0tk7O1jOc+x28KlvTVAGprtdo+uelrhmVPc+BuWCRnJYdpiMD7WmVKg2eM8mRH&#10;YZoLMxnUTJryUJGgWI6vqVvbo17JDKH8/WmVebnJ0kb7pJmnxfGjKsHneT8phBsK/Zivm0yAGxcY&#10;8FajJu1pGYsqCmsvkoRnse1wdynNwwesvzgPpVmYJ3ZCn3nlldOwrGxe2tl4vH22oBadRs1CYPaP&#10;9vCeZgwxc12Hv4ho6AMexz4zRU6lVAnjRWA2mQiyMbZx45Orn09Ks6Es4+KnsXLbDtFwFUdutBOF&#10;dd5nyBSBmpM590a2jY2KNTBVysYNrUaRkth0X2sWMQVOwXCir2GOvE80dUFjI7lRV2VGb5QAVkKO&#10;xTD8EaSMis+rFJba7Uy2WfVqJys7vmRbC1lrH2CFfMbmoKKs9+hUgQN7w+ldxGxqd3t5VEn0tvD4&#10;AthpASgtYupThNKV9xERxun+WJh99rQkzlm3W4zdE8k0kFE2O9LPfivv4vLq0rT+B0+KGk/AvOUG&#10;Nc7hMDAs+LSpVrTxLOKqzqVTZSv075wv6TTv04wQx1Z1zlAN+6fNvY/vhUgOj2NL2rna+bzjuhJH&#10;yQltKPjUKha+Jhv2X7yUKe4V+8UWVmsKpETMq/A4zYRBLR8/7l248Plnn0298x3LZN0AFqdPnUGL&#10;QP8ps0oKiLTJCTm/D9fIDzUQZ4pKOASh8oH/8t/9n7vP2PxDbEBJcmBqL5IrbDe7agG9w28K3rD6&#10;7JoD5ONHtisOw+1bN5v8OKlz1LcMoZULbgmzHttpBStSbW9PIa+Wr8pJ5bWVyK0FxUAUpmGR4YZu&#10;Xb1y9eLexXzF69f2YrXdgwfUTNnHRXz8+tdfYztgWcS/b2YOk3FEO0qqZUMPtdbYfnhjHGIa8m+T&#10;j2BPxSusib4LFHAPRrOKCL3J5eorb1T8XcUdtqAHsLkJ5xBGyG5//OMfyTNY1GmD28Q8Al+4Tzdt&#10;Rw9cZWYLrOKJp/nFF1+o9uaNstW4CY26FJ1Q0cb1sgw2WfM6Uk5s6zfxozlN2ujxFHFjQqyjJebA&#10;E/at7j/zYMv4h0wicGwdV7H7teJs1GfrUhtAGHOtNf3eWyNU5bWbQ7POcwa25acCiT3B0KnK2w7S&#10;0KiCtzr2K2924JZ4aGXonV3L4rc5YgdhlVxd6mgUDjYyh3/GDhAMOHT3zj1vgrDNFil9stNuBscP&#10;d1E5OypGBIm4RA0H2D6ptbAG5bdvExNPJQxrLr1mFRLdGN5/DdXye/EZMFyFqCOsVJPZaMF5uEpR&#10;V65cQV+KpaaZ4+nE5jOLsybOuDcQFIkrwxQQXs166zguuM6lUYM9IJbVaiKXi1c5Pg/T0gBd9+JE&#10;7O3tDYiYutSUX8LArB9KvY0eXDDMK48O2MDsxIopHCiVXXhzQPhyZQFCxSuLgOT6x6nHaB82ynQ1&#10;TJYzvIIosNbQTx1pq4SGU9/2Byy+LMXgA+id1VP8lk+pnaNbTk/cP8UPZtjM/Id97M79LtJ8RCly&#10;j6PBbyNVo5nw0S51aha9QRiv/0sruEyYBDM7MLkvYW6lkhHHm/ah4cCI/nO9w/hSPk5CfWiTh+Gr&#10;A0FFvFlFmtVOs4qoVYJUPEaMji2zYydtUMPO/nRtm81zsAkRliA6SPnz+nfffvstr+apKUUOT7BZ&#10;N4tM1XYenhe7NJY3W5vOGqR0yHIVfIsnW2E0htnYtB/rEqldsrEGVT/8Pcqe9CFqoaE4uaap1M9I&#10;Z2/mkLjp/ZLIjJRxwMtzM61QsWmvQtt4kRFfSkSLIj9HZybrTUPRFOVmKPX0k0aPnJJR/MOB3qtv&#10;LKZgwUq9pGuVKjWfPOlDuaKYP6egTqnAdbZny1lzGybMrF395nRC+fqeA/55CsZqed8MWdpTEdKm&#10;KFeveV9M+MckLUjeR2IZOb8e6/RWheC4KpXlakfTWjk0wqIE6zymoj/7R6OBYDOh7YciaWWuvGn9&#10;3wGi5eYjOgM1H5e/oNYVPo+IkxAB6YJ15RGodDS4ViXEDAMZKLPM7dW9Pc0q8DXbIrcxvaeVpJJx&#10;L3R043asB4LvZMPXXjUQvi394MH9zhb2ut8dxX+/VY739k1tiSd0FBRgr7CfHYCINcnt2QuGAu+f&#10;fWjvpJ/WmWXiEq2N8go2fkYA2wFlOyG1WYIOQJMoVt119VOV9s3XHq5NUlfAK8Mlzs3pfsEe+rgn&#10;JHDu3b98+XLrTAZ6gVvTV+N4llLHEEuGcXKPsO2oYtON49qOmyutHLS1NQycUIMV+i9C5qSRk1AO&#10;Mr2KeD5o8NQKFj7Iz+bgUFA8ZADW/LRWIO9W9r/VGLFJz5x05i59S287KhGJqTKQ7Ic9lt7u82d1&#10;IEyY9ebQsZ3Ln/9Hf+cP/uE3t59+VCs5k91ID4R+ywvppL4P0EF1R5p+08pvQxJftIz7CfNSul9z&#10;2xJxpqfftMsQn2NKoNEUwcih+MMa3T5y8Ld//PnJQx/PHD/0G59dPPThtS4/AeXehfNxO+FfUuT2&#10;vwo8z5gLXmK80QFC3EtBEUlGmjxuUuTFKmMjsDnKDJm8pXEXMWr/JPlCNebe3Vv01RpG12Tq1Ect&#10;sqkGtkRN9xnQ1bAevdAfO3AeNCO5z9qd0a7quuFirkcgk0TtJkWiHUgan6tUwoQ2a9KUmJfY+Jzj&#10;1PBGfNUFubbpISnq43+RAPHDkZRWGDYFjFIqTzO1vcOHmcR20bTRsjZ2c10Xh0VNzbZyuvh2Z5Dx&#10;4EfoIx6r1HYc7Cip4t6UlrE/fv/3/9Knn37pjv/0T37x+MFDRBCxpzXVVzMsstA8dhQEJGY8dTph&#10;bovo6mwhDy6/HBMyKyf+cJNAjtW/VPJMsFTr+J3bdh0j4Ab03KKgrDaKwc5aVbcv8lysTjtdkObX&#10;0SzVsyoFjxBFJ2jI6hPqvG/SYNzmFt/24DelJomRAE30O2AyT/zs4bIhIxUYCuaD1giKaejN3a96&#10;5qLBT2b9AU4H493dOfOzn/1EAZmtmsdug7nOV48f35esn92NWGT3Dqsjg+VXI5R2STJv9T5p5yaQ&#10;9s/+9OsZeAjXPvH1N18L/jw92Qeu0tAOkpjjgQG7hw9yE3Zx9E5axd989w240HnEfPvpT780vxu0&#10;PffrLuspVYq/cePW7Zt3LNQcMQdceNawTtE2yhX7wBTbBg6FmIEAt44PHch/9qe/tLdm4KGYLWvQ&#10;sX798rd+6zd/67d+/snVK08eP3j5/LEtw2TduX1PbmbTPnmkK/6RIzVGI5dVAWAbglm7hw3G6OSt&#10;/tbf/DcKHJtMonFWjv7I7hS1j7bVkMayCxrNi8Z8dmDxMG1bCPKmA9X45ZKX5ma/LeFR3Blk2m/6&#10;reUM6vFIOrOy60ppMMZS4B5YyJPwPMYB7PeuaaaFQaxW1FiaJ0+mxKIzcsb9uB7HyR6wb2Q1ziRi&#10;GrhUoxJgYBC+jdt37ngBDNZ9xvwbIXnPP5ZOoxuSbK45xApVtYz4auPABljkYeST633XmOenRCff&#10;V80A326fFDZNPbFL5eNYxtGBfW0L+tDM5IsXn3561ZZVm71240YJwxT3cd4yB+YrxdpvQLKVVCuw&#10;hKdP4/5B+oPJlhD2VPiHh7Dv1Wpb8nHRyGSvMyq0uuoQgZb3yhcSpB8BoEKHmtWqSTQwJoblwOo2&#10;dArCo7RY1bHw0SvDeEb1dRKeMMlBs0KLZRQzQCCXUDPDEI8DFFaL2QCqrqEXl9YmyFvH+4jWDdvB&#10;/AHRXtUC1zNzJNSgVxViir+Km4cO3bp5E2wyXVCm77UdWY1PrlyxTQ02u//wvmc0zbX1MIzORLC0&#10;dyjtHDHcFVJXEp2o2tFkTRq7OYtsM2d5D6Yirc5tQ7UrWpCPGHeujTdl7Arl5QPHN1UUp2+hFItl&#10;l/+OqHftQBBLMZzs3BagSCCvTvV7uHODovaf1XD2onMMPWn+LlGxBsIdK1hk8zZ1l3U6Iv+MVIY/&#10;VmntWP+tL3qa0yI8mUZ8+hVYiGBstv2Wm0OA4VPThLokRFN9mRCuA2VXLFhrwZb1y47iapc1bbV9&#10;0CQiKyXw6+xdE0tkwyPv21NtLHR4sDLpjLxIZ9ypjBitx3NgjlH03rJWXKW75obZOzfFJvgtvEHb&#10;yR3xl1N3GhWqgPgYUM7hIquEMU//2aTKkZEWxlYT/Ehae7LWbyn2erEkWZTmpS6Gk3NO00jY0GND&#10;tjtdy3hXE7VzV6KZynGgwrZFfxY9xaXO6LBK7cKIgbrbx2yefeZ6WDA3slZqumjkHnWLEZePTOWc&#10;HTws9R1x6uP1vE3KEXb9+tUidy2kAIY6vVIUzCZenPB6SlKRJlzqOLb9/+3jyqPd0kaa5q61SUqQ&#10;ImYkouTCB+cDUtAkeFIF/Add0VEvq4HHQ5yODrSHrLXQYcKXqVoOoy9os/phmhAL4Mj8VE7idJMf&#10;YFoYilZmNC0Gaunw8gLOYzJHsCcq5yO7H4o4P10gXMWLnlfdg+nKwNFb9cgbU1kscpmu+hpUvI+l&#10;q6dZGgwgOAqZQxBN3tp3vE+5x2bMB2L9MCPyU9unBQ0tHsou/+UOoUl+y1Fd1Kml+BSXb04i8NDf&#10;smLAR2X+E1ssAD44O9+ypMArCnwkl+DRLGflrR+WiTXwIG1pVsJNNKhb0n4U9JuRC06a4kn86KPN&#10;UnSPdn7RLRB+mHUc8CpDTSdaA6NWThOEVPt4G6di3WAfDObKLWOfKY9EXUqmLVwWoDMKvFYsk/ju&#10;HepwcXyc7QLNrC28vUQ98W77ZxSltgdHSCSNp4aQTZdmCe3shR7JEFqSo1wA2WTaPEXJtdsJeY2B&#10;7SMOKW02gG7QljLbobMMXl5LevIMA5a7JD+A2bnH+tSHJlvj4oYOY14vDaVQ5wNI3XIbo0aP7V75&#10;/P/9t//Lf/j17ecHERXOWavuP+LZS+pf9ENN1VXDV2YS8vtceHyX1OCpfXLnsN5b54UEBQK2n5tL&#10;4wjYOYJCBk02lZTC4Y8/unLh9NEDn144/df+6u9ubxIIFeXHZqypKfVtwybNopWfYHaVq+BUTujy&#10;0p2mRzZKUOPc961vtdYBred2c0CVthZ7eFZ6kpwYcbaidktPJ/CiECU42CK2gX8gprbIzM5HLfsg&#10;NlWjAClvGLylVbjnK+otiy56yCVhOWqxSAR5lVJdJzSvAFmRZKYyjhMhRrr4n9PHuIS52nCNLPPP&#10;0t0Z7m6fxLMdaXs/HysXKtF9GbQ554j1I0/1tHzJmOxWL5rPu9c6ByRNpkb7BZ/sMVh/6c3Pf/5b&#10;ly5dlWxe//76sydP0EMtdenco8d8ZEUiA7VDdoI8Lly8vGSjUyQy2OMxubzgf63FIVmlSRnt2ckw&#10;UNqJxgAuxTMDVcr2GbElWREcNqbGQXX2eP85ONwWBZ3PvLlfRJfyTGvWmkoO9GqB+6HqI8M8QE2c&#10;tFCyuijfbRtyirBymBBOQY5LtYysgee43ErZy9AjJ2pSW2gkwIBNq4b+VqkByWVv7xx0ZtJIQRo4&#10;FYYI6CH6SjLnkanZTJOjXXWs282GVvWbgpFjByalgyvH/PWvvxOicBhintu3bnNqo5J9RkqzOso0&#10;kJPG9Yxw1eJS9Izo7b6VArtXb8v1Xf7k3KefXbh46RyaQ/Jr9FZfvLt65XNQtQ6Z77//Hr4vciPi&#10;ZUelEKiBHLkuHQtrHOJ5/MTm7/3+75qU6vZhxHpmFA/c8fa26R0gzmabYPe4ZcXtCxcgY6hKRZue&#10;Zxu19/hw8wZNIGMh0w3WizGyTWUrmsZBPDA+GfuB//P/4l90KFKLbJSkjkm4r6VJg1W5aaWwDl+c&#10;xQl3AlkXP7peKPokRUADS8+ETYoTM0kQGakpecf1qwUFaceZ0kqcxCZR5MDyM8kPT4PpnG2cjf4M&#10;iZ37KW9jazz7pRfknrIjRjJXpa6FMYaizFGo/V6GqtGlMfBNfa6F9BBVHJ5PBFg9ztDMAzTyU1+G&#10;3LudcdILHh40bEYBTN9bhzbixxFj6T4o1JLfBhrZi8JkxDk+w6b/IZwvcp1G/Ce+73qsHuOoNGSV&#10;Hj99JqVxApsw+OHD7Tu3mne5FP1SqdtEANM8V8sBJVzVytGlZW0igL7BXtviyweyrY8witpHflSV&#10;LUyPSRmHl1tkoJ3SVUwv8pisxk6PNL8kn5O3z5H7sVRy1W3XJLqpwchUo4QNvBrUuk9Pb+zHh+m9&#10;LOhkJTzkWbSC40GZ9quuE33G5hyLmbn0jZGRTYQk3ljBWOHbUDeChnydjx8JWlvoxrUbzjqUysFg&#10;p+rv3zhwYW+P0aTVc/vubVGFkppMwg1WgRF9PKNw+sY3XZzXLy0BQY9fsaW9TyZmuk3SX68xXSAb&#10;mISaWXtZ3QJBmCON05p4iNajgtiMcK7yFl8ebyBRuaadvwHcPiBiyIBa8LF6LhZ43AA+W5khZj7c&#10;4KRGar40dqcI+VFBFmLUVrdJbLCASPd7IvGuOKxqvtNkP8ENaYdw6F6TjJjVbPqBqZLanKxqheYC&#10;53I5khKWMagsxaokrSZIDlafGyiYiBrbktb0Wa6TluKamNG/VqGgtHyagJ3FFT2zMn4UoWHyQ3sh&#10;ETPEBkEV3FBQZerF9OPah8Ogrfl41ROWv5nc8oTfcihcbnISYSVKKB8e3G9K2vjF+CGT/+jFVwHe&#10;tj4LmS6oHW6Mg19jdK4nTcmlP+Zf5/fOe4FXZjQmDmAuZrxxRZhio6d1Jy+twqkjjcrqUZW9l3FZ&#10;Uz0RFjc+QlASyDoyq/Z1IpWTDvp6BqyVd8XfCGHviUxWGVfHrg8cfQNE1KG3BQGZBlQN91quI2XV&#10;yV3Es68dt7IVj8h34IKTaVR7HJWw8IWC7wkpMpKxItYRazbF6sodaCL2fNseSmc77TcwtJ6F8qL2&#10;QTSGQsYhjZsaZsIARFVR7bMmgbfxsaSmWWtym7ohI1UXgE5xPiBtlbAKSbOBKCUbne/0mj3lahRe&#10;YM97Ivakh9uNTJpqVft/wyxdwk1Zp7dZtnoGhhrAq3lNlLnptBlBiGRD9wP+MeWr6bEy+6EDGvpk&#10;HQqlku7aOj7UQqNymJDDPmVRMlHpD5wReNzJSlXW6XOCHz56As91L09r5cerjHZj64pZO6UHiJXv&#10;tAJisZnqU/frhLNjdrJy9po6mJPukhiZicKbJSBwnBpIle2JdcYaDmwPq1qVAQen0SIjfLxIIHWz&#10;zAzopYiQMx2C++JjdIKTe5o5M8NNsFYh/5N2Vssqlmm2TgBH82fBooxdJMN86oziHU5XLYu+uQCR&#10;RSjPR0JGxjhXchnGTv69xY4T6DurJ2esTYqdK2kppWHZZsQSCgBsTeFkAUarOmcvDSFnRKzXeNOJ&#10;4l0rCz0VypST80HV9PPXzcgasVN3L7gswju8dfL81X//P/hbf/CrG6+Pntk8tVerT9VJ/N0XRlls&#10;mo79PsZyTaoyuteNV0xpfa5wYMHVz91lduNTzxx0KaE4lzMAyGOXMv1R7zRCXzYt9tCHr66e+2f+&#10;qX9iZ9uR8Wqn/sUwmZMzOX7sOOa/X15IUHILft0SYZamutYytp+HQdnpaOu21YcZ2NytmWYbFrn+&#10;rNXwS6KyJRjlWj3HaY2oRwg26ozMABbhoR1YM8b9+w89LM/FZvMr6zHluI8kP7M0u3IQiQ1p47aF&#10;lm0pgRo4MgULmSSTP5zlSpdODW/gVwZfW58+M/qSBKjZOfhnhlbFeRk26trnUygIwtZSm4jzwaM6&#10;M91OXKmjEhiZWVr8wiwyqPTJiqUsiLooTb/3b//SX/rLu2c5+rd3bt7WwobP5wlBlrXcoBOwgq6a&#10;NprPQtG6dOkKyrtr5ohXTlILx8aGELjmVVpNNZ4V8lhDNtNGdcaDQqavZm1sIDik2zLM7O8wCO9A&#10;6sah84t25hdffL7qVGLFCXXFhCEC0Ronl0sXIWHitrd3GHc0C3vwAwL+ydiXVmlKtJogSrIYwLDz&#10;icH2h+ANicsCdlBk4ymjnjIk4cjOWd3sJ2GvA96FnzsrGK3DiU3nQPFExQn6W8uZithklV43Ph1o&#10;6FybJeVkwUqO3bp1L1UVGP2JE2aXGh3BuhgEzTFOX03H/OlTcjhieCJjcceakpIIvrVSM5d5PjVS&#10;aO/CKRNrLl0+K883G+PJo5dXP/mC9TVJ80bUphu514EFdWtK4lQWhC3A6ey8E7nxDvP26qefSNU8&#10;hW+/vfarX3994/ot4J5DMGGSX8yjuomzZ7U5GBXpKaGDN9+W2oo1FFw9f/bYafWaL764aq2YECuT&#10;jTWUInb35oG/+S/+dzxORs+zwdvw9ZDfnnAEFm0pjM3geYpe6RtMlFMt1BZJLHjkm8WCIsvz585y&#10;AN99952FtrnPaMPYPoHd5SSf37tQ735pSkTqirUFDEUs3iuvPEL7i3eRtOqmkro6zENktIzRUK18&#10;ureaY+ZOtAfEM7cdkzKrjamRMgMKJpQkEMFxajzoO80wEcIgMtZVspFK/AsLnVz68Mvf2Ls3b922&#10;m+Hcn1y9KlodFFyTwRY66dJEFn8s0JGBblTHoFY+VNe9v52c4a/kDBkvX6ZhxWQSmNo77/scp6qZ&#10;O3YYvNiqiqppT507ezZ7J6E+chj92tMaqbomkatR8K/jvTJ1nvqS8W64g1g8gDaD4jjhyRjtPMyK&#10;ZgiMrHNjIJplZhLzEwrl9zD3JgwNY2v1RKqUXkOV1IibokJmZPpqe0BLxcE5aewGa16FnUUuLxpn&#10;GWSYj5xW5sLukcF1fMUbDV4Yh7r/4oRoejkHvjLGAXdrAhn8qXi6RKiKaxanD62jqh73yZkKttiA&#10;6D25/ym47F92nJ9yueknsQNndNrjpc0ao6y2h3Bfu3H1ZviEsoRXbxAgLWqdnrFdcUkj6oXxTixW&#10;fJBYxTPXHM91AlJRnhWwDWyBIPCJKlijYQg8U/seRsF7lzCOqjCF2Q3tHuxWsuaeFnaw/ERB/5Gj&#10;LKkVWI2DE/6FkwqY6gqbumXtesG6bz0Fqr6V12egm9UrMnv61G36UNewHHkrVt/1/mtgGB6Hs4CE&#10;p5xXzBqWU4yeO6zVIZoN7kqaTiNqtBh9jsME7m14XzQEvYC4b7LvTImH5MVrOrXd604XvcoXLsbd&#10;uRi1rKpw4/PcGQ6PxMYOWcJxUy5tEqhMdEVdCWfXUhbRyOEdMCyxptVK0dZtKxGpPEYPas5yoZ5j&#10;4n0cOosz1YaBrSYgA0u6TQ/RxzU24bjM1natsW09o6jrNTjFh+mATGwXwDElnGUb66hp8mAk23R+&#10;hxnVP7t+JhXBIFA+NPSVYLSIYZC8iTanuDHtNC3jgm8spG3wzTffrrjEvVmQEDuNYgPrDhW34HUC&#10;4/44EYsJhnHeqI0Bej13NYQpSLZpB1Mabv7EKN7DJrJgTREbW7fgAD5S25Ab9/pkUWaJmHc/VUkr&#10;ixvYlR9Yk0b9aCDb/fF80clGL/77a9emdF/+U2krXZrC/U704PqDnPE0nZcaIVaRapRRYsQagnn0&#10;qK3is5p9QZ2ZrtG8oTfH23R5mH1UYgs4nj3FDqWRuHdhb5jDHhy+HzJGZMBVj0x1Y2RYW1WdS40j&#10;UzNXAXCClX3e0RKF80Erp9NJw5hdmoyybaU+rB5D6NLfERb0fY3FCNb4odWkBG9oJIU6HhgZoeZY&#10;xfK3IdsGMfRKwkLQJ1vmTL0yDaVDQgqtiTtaECVCq/wbElRvrqag/cDX454ovIbA8P6JEhZ5r+LO&#10;nNCVA/tdnzRaDuERLMnqExDWr4GY61m78x8i+/if9pXQP9BjoAeba0VYsYhRKlbDJwszx6ck531o&#10;ZgD0KEEvXGqe1DOZnr0qvk/pCDwRTLlPrFq6at5/Eq1ggIzw0D29ZzXYDtHoqg8S3ByS5n2l3WxN&#10;dT5UZtk6u3Fi79/5P/0//94vvtk4vru5ves3kkdzC2a0q8sAlbN0ARCLM4KOOtWtIgQb3nf4/eCz&#10;MUCzUT9w0JM1sKa89hObSvDmt2Uk28cOnDshBn/x2cUz/8zf+Cd2Th5BSLT2ULg5tUV43cQRnNXM&#10;bI67BCkexKR2cSaH7Bq8u/iNUyRfg6GrN67wKctT/NtTWJB/qcVrk3x0v8x0AQjjKbNH1a9eOVbj&#10;D8uWPUFfp5YUhSxnOq7qdTTaeeL9ipgnCnSIxsJiJlPNZbuLwR1SRPEP5eUE+orIe7hu0B7jdRrX&#10;kT1fo5Oyk3anGGoygtQIwqZHXN62H65ap7DI+NkTT9a5e/NSfc/uTX5DZ1/VmBRxNqWg8hRnZtHo&#10;QWQW8K//U3+jMfOPn966cSu1jk1atchXD2vFmbYqL5bSuB0tInt7F6ZN4AVJwOlyTGqZna90WYdc&#10;w+EaCFb3QRifxaGNRv9LG3fAQJbz44W9C8wmQ+QMd4+T8s4qKSfVFKqY0Nj3xidkCUv4B6kZOY34&#10;YyLGwYVbVBHfQoIiHx3eMH/VuFEPldFNu0XVIuOT0uZwzyJ2DjHohPKYYz26oIR8nn/55ec/+elv&#10;XLx4bo6pitbGsIoGzgn9Uet20Bwckr9NjlqdQnLW2Zn96UbaWLHOVDpthxNbZyQDwgg3uH3y1Hff&#10;Xb916zZBCIi6LRme3WRwIKPDV3F9TjD+Xl2XIzNadqSq+qtf/wK19tPPLv78t35y7vyOFNVEqVgV&#10;R487CD7gLmnnlB9Epqw6hjzO9mLdLkEF1bOXzseVKxf/wu/83Agazp8C+N/7L/6Akx/dsritdZAf&#10;ioT2/MWjs3unP/vi0pdffiErsZieI1Njm2lc0Ody986t3/4Lv0mSyobVHBtEi3wa+vPhwP/xX/8f&#10;lbFIzY8d4zxsjoS9Xiti5CazMi9jMsC2hzzc/y2FB+/OHFhAiQV0PIJgRe3Ys5kthaL3hg2fECoJ&#10;p2L/d+FlHbyXJU6lahoGxCVMsO2kOOitCvTxBGNqqsY8vXnzuh1VHPg8wKxIZfwKdS6moeyZrmh6&#10;u7V8CfjafAPcOi1iI37Rp/zBH/z9r7/+2kV6BzN9VjxhjyIyRZObsRh37t61M4oPViCs+CN9dDix&#10;QmcQgYNRWaAu8TU/rgjMcmeeJv6oxjreWlwxG5py3XHVP2dsQKliX9tN7Knvwpu4jGD4l69c5G4T&#10;6yTlqJxLvR4C+tgigCU8aXE6N+bWTaAvmSm+nfLlAG/Mk2fXSKMZLTKR3zSIHz1y4eIF769F6dvv&#10;vmV8ajY4f24FoDH5SlAPCEE46PVuWdLTpy5euliJfIqSDNxAM/N/db8lUmmnFtcuEtRRynKceqWk&#10;MdIj95S9Wsy5aGvc1Yw4BDqOQs5Qcv2ff0RoHOnbwpiqGYHFLsYC21HurmKLtGQCZY/M3+n6DV/c&#10;ovewxrJXXXnXYx0BjYRv25kjbClBGin6SRamJW6FoTiQbMx486jD3t57ja0vPHKdQy8KlbHVOUHv&#10;yZ24Rivgd1ZJpKR2n2g+Uj+oCM3iHXh7epvdY3YHu2waQi0gLz5dhqVnlQqpEg+8/fRJ/JDw+NB0&#10;pjVIfZxHZUnrITOS0aq3sLUz4Owo3ULnxaoOjjuKZxM1+n+haklFI9oZQn+hOsQMMM1KTX7gWpGV&#10;PcBA5QSsBsEflZIJofcjgB+aQKqqcVygfc/QGQiSGSlT+4enqKHwFca/8XObHrp+JFciJqb+6UY6&#10;CsmY1F5SwLEvCFJY7MIX7rVYWC7MzRYp6j0LHN7fMIVlM92yhHPmLpdUdMpqduhxDyN5GgZej9hR&#10;W6WHNX9cDI5QqrinRfAexyS2HWP8JZdRT253hx8/goTTQSQroJO2vTL25TAaGHdAJaQorQrDkNMu&#10;7F1cPQaeSNLSSR7A2m2hiSoi/MCD9ZRX0HBJkX9LJjtUC7u1Sq62rvdmVh6xbt7Zaqju9ittq3Sr&#10;nA5vIkLgLL2tywdVWOoJjMonfbDl7XcHZJ0Nny55f34Q2h6s4YCUhhNNewgcng5VbFh052m/CYHw&#10;XjEeI60WLA5UNMJ6UuspDWcKFm11omMQyui2vbtx42b9qTCD7W1OrrJ8o5mLPKbklZKgdXceJ9r+&#10;yJKuGlRNesPW8jf34UfeTXbBZLGoHIAexy8+/2wXhHRI6/Njz0vYxiQIZF2V+/N0JmwbguGBw2bO&#10;Una6f++hQ+nZ2gXFcPFnnLtmE0Awbt66xrpSevz8s6uSGU8G+WHkFQSXLyzfdDHM0NJhj86qeibx&#10;Hvnv5w0J/QirAh/u7V0Ec0KSJDx0aeOIN0coxSSrOuUXmtqyxwb8zB7LlcS4m+DYe46Rz3Tz0FPU&#10;igvk7wGSMyPs6kAAUYwsQo2pmvHEiM/NPgr8chJxCvShQS6dfes8sX4AzSA7OQhn0Dc74GW/RbJT&#10;Li21Hl7TVJkmwF1/eb1C1bCbnobiDRd9TLQn7iw3Hq0S/VykhXXN7u7hI06/iy/xpjCbwn6IQ7yd&#10;kcOuu71xXtXz1cU5yalCYKm8Bks5Yc8Onnpy4NS/++//h3/wj371nmrdmbNL2c+ucJuZlO3T1Dqc&#10;7Smv5T8G+al6ELVs0LfhIEUJmXJ0oHqN1PuzXwzpw+IxsxWrytiAj7snj352cffQ2+d7Z479V/7q&#10;7+4ysYYFfwAd9v5QAUcEDMz+rAR+ISwV3DRbF5btQwZZjKmn5b9I3A7faTKEBqN5TAs1c1WW2uaZ&#10;q4IDHkLIYZO97FzUaMWZt2InUJ174UA1XyXfZNjlRhHRNE1VFvMgpvqHvpHLs4TeUNA8sE6PNrxs&#10;qKf+7f0TBWFZBNxvm9rHqOaR4xlH/4lsFmSAQTMHaQAvb+I2q4qQqH36hKt16F0J8ztATyLgauMP&#10;7t9jEQWXwH6pHKASh6qW1Lqs36B1jvhTUSD6CUCAKSJ39pf/8l+1UjYMgrm+dxDZ6KZobknBeWQJ&#10;An3tWBv+6qefMqpi1NlggacTNeRDO9pHjyiwXLt+TVbM2TkIatb4YwBiPNtVzRjuwP5glpFBj5i9&#10;EoIcf6ywd/KfZKbqKe3Buf2YO+Nx0toFVj58YKs5IVMPz211osoxPgqwiV5NcpsMgCeLFcISwgdC&#10;EBoadtycQ1MQb9y8ptuXRaxye3Dj0qULV65cotEFr/BgA3CnrY5vcuVTy01l0QZuDNRzQ4fkPNF/&#10;+Kye19BKh3gBczxSSvPBBjupYwp3wC2eO7f3D/7+H1LGtppmpmiKt22ijofgMA7FkA7HyMA8pXTF&#10;Fq8CJ1D7+2vfPn76GDT885//7MsvPxNZ6zaQfTLS7If150nu3L5/8+a927ceOhDunWUDHlkY0b4I&#10;WgHq8ZMHDMlPf/PHn33+iXPBpH/9629v3rhLYLqi2tumzWT6tvStHHj05P65Czt/6S/97uUrFxiq&#10;Af1Dlnlcsn6ao7784nM2vHL9IZ6iyYOWIlzpf/cv//cCVwZqHTnFwhqG1hYpUUmoryinyQDT3uR5&#10;VFQZAUT8uVZ5xEZb9NXDMIUdQUPZ/PKCztgoIYzCruQSj7yKgX1QHpwuahV/Hz2sfUAp6mqqRClY&#10;oGnx8Y3XfNwBHkb7nOGZdTFMDEaWt7CHHMU231i3QF9Lu4LazGAgriTBWXaMPcUJhhVKu+2Zj5u0&#10;h53RCZlueGfeWGvT3wWd/FPEtinUSghv3LhtHpDWPSlQeLm2a6Caxa7dghyKgmDuUNUObZWe2LI+&#10;tgfvzt+n3JpIcUPNMJcG+dqHoZ396f6HvgBaCpIcNWWivKg1J3EzE7UsrrBv9m+1uhnToeZekzEm&#10;2yQbIuOjZMkWEc7ugQTYmmv2YjnThDvWd4YwQgvKN5wirp6aWR90JDZR+jNjoF2gA1CQMcPAx4aO&#10;+v6WBHV8G/rcibQELLVH6dJKbPSxeOAHj7yZImyPf/Syhs1SMth4NYHpCBdmf2OTA1DTf8najrHW&#10;dhfMGqYYVo1zLPZqJW2qni8TX3Dp+doYSwhIDBQ1ffqqGWSuzKdWFZ6JkNIowH3jtJfsTz36sbxc&#10;CW2NaT6r3WKFmzNUVIfjAeeSUy9kh6YfPUqYhQmDPwnBs+/HtQwVcyyauD+MVKhkpef4S419nujE&#10;gahe1wVDAfVVr4J1Or8T+DJwkfBLBlNiQMmdGUfKwdTrn0wbUnHPAaGt68z5Vf/sc3zfOwTwB5y4&#10;stLRlLfPaLU3fAIHfaqANVinwqm473wPC7ca2nSgxs5fya0Vnmh+eqemKCC/GBmLQQun89V1cxcF&#10;bT8M/fRSzzXaejzacL5VVat6gJhXcDN8CSd3CobF3z+oT7ruSawyQRJXNqfGm1Ho9nVR9Ue4IPWC&#10;bnauqlB4+CS9bNU2PMcCeO50ZjgUQw9jKqlca82MaSU+VoduzQMqPDun4WCiWHdTFWcYdF7uqpMc&#10;PFnUlSQRl/z8mePjwl31Is5M09cLSIHb8xFLo6KIV8RfzSQK65ijEgAbmKlRD2rsfPHH6ivNHS74&#10;do54YfMidayyZ3DvmId20TRUeO4SLmqF0i2f3ymbkC6RzfF74cnjg38gLx1ZbAcGM3s6xDMNDnF+&#10;F+t8Hu8CjQudp5nHNQzoHnyVbnKioWWefn0aEqJHMokx/EYPdMmt+k8Lcph+/RIEgpgRleHUzENb&#10;QZ5DtJu0U+xS9ijsjuc5ogvzMFP9qptx2k6qBgA1VP9G9rfrHHg7lbzRzJlFEnkEH/g6rOo9Zg5I&#10;iADuAWJRNGeVmkwoZyqtA1Pvdqp1FA5Rh/fI3uu9wk3X7INxoxdA8GnqLw6pHcT1Nu9iAuJV+BpY&#10;t8fhlBw7dhJKy4Y70WBThz4I7DWCfvXP8PDNWPLD6lRupUQk0Gwu06KGOseuxQMQKTJfWoyGrF/n&#10;GLMXPjIqz9aVY3TbfrTIsQs5rodnTIev2WrfsktBHg033Iwibthlo4wgNYbIvaEEk1DsItOuJpNy&#10;VyW+KZC7zSjYwy7zlL1mkA5ACQGD1M3naGYVlzPyEJlf1AnHMxGCgJ4qPD56wTr75rf9XKeuT2Tn&#10;p/jf1va4m6U2dm9pAHqW2VgCOfCCDx+eHDxz49Xmv/1/+Q//6E9+dXhT+HVqKZVH7m9mKNkGzLDj&#10;cpwGOTRbCUBR2W1Ry4btFlmoxGzw64qNMcEOKDLmr4enqkuSlOu7N3Lst6ePH/rq6t6Rj6+vnDv5&#10;1//aXz4J1H3/WresbD/5YDH7pscnJ5SEMcirxltCNslMeOZ6Ln9O87OACXs3DMQ9dturAhNwNlZu&#10;WAOFSMsqpn/ZwKgNJsV3po5NoX5NEcXZM2dM/0Pggp/IM/3KEGJr1mLXLbLBC3OEFykxnMgXnLhf&#10;GfxF9it+nclUQ1QOKhrZqyr7kpCPNZEPZ3WMQKobgwVWQBa/BXFONJLM0tAxDtRLmQ5yB1FuY4/V&#10;d/7OOXUCtIDWeMPkeHaQOJY7WaODGxgQzUQ+furylS9+8+e/5bMePLx/+9bdxN/VNF6/bSJNvTep&#10;vZdqaTo4SrrwNLKxhzl9RpWtppknsoNABMpsdyl0fP31r50CZsojI0YkyuLwKNBNK9oaY5XWTqu3&#10;Uf1nbZChDcW8dyC51GqJ6xQMmuZcrHm7mPGO6q3bt3xzESznNCT0P+1V73ZOaxpsAGWl2oG3oNy6&#10;74a2kExOtG1RbgyPpIp1H1y9egXCUH2qcXCSNJF9OuPFMAOwFhd1rPog3zE2zVOw265+ctVPMwIj&#10;M1jZNodC8xqa80AanN7vxsFbN++42E+ufHrr1t0H9x9z+mLMJG4rzh8WzlUnF5Tj0r9/x6ErGjVy&#10;Uv/TqiSXcALTK2eJnz//7FPEMNydnR3Kn7kvtvDk9pkXL95c+/7eH/7DXxIVKkdqzo7BZYL4PE1S&#10;JUavHnhzemfr937/tw0OYbAlsQ/uPdaNg7125tTuGL/QXhnvnfu3D2KXfXnlZ7/5VfjtaM/KTo4d&#10;PmYDeb7ndnenfI06lEblFL3f+tGhv/bTH9UTqqq0cXDUj8XNtvLUEIKzQx/izPq9Hi2w+bDDo3Po&#10;/sMHRqxXallpRNVcb7IhE5+u9rw478v8AjZkTKI34Yin60lzrksbalKjdizzvpj/zoYwMufk8D1T&#10;PVTIo1hMvk774xvjyKujNVWDhph586l2uES11mbCvCB6YNqGsqzTjSNkYle9FZzNtlkvp85uU03J&#10;TR8zIMe8SBF7FJG32vvwCOPqh7ROu87KjF4poH54Yw1FD5xU+ptbR86e35GRocZsnjhCB/bs2dNn&#10;z9Ph0AZyhJrIyVPHfU3e8KPGxcw/URZBcJqnyVV1+AI37IyGvXg+3CiWXaJlhp+I+WIpxFCGvFbs&#10;SnWT/UHL90xEIc2AqxoTu8z7DE08GOPZc2dziVNl/qYK0ggtP3WuhAVBHf2pNZydh/rL3anUv3rB&#10;IB6Q/CsyyS+kcCSLHz+kHmnS6Gsrb2F9J6jl7UerTQvSDNJe/KruknevxVh6nl69f/Nh88hxQ9vi&#10;Vb9+rxvL6zfYB8QrK0xN0oykKlgJSeEdRtKwSRrdI8T6OLB4vTtiFU9zxMacXi5fabUh8W9evTNX&#10;ipTI4wdPjhVa++8YoY4DwohXb188fXn4wOG2kus0PfdQP/rgIXw8ZGTOxnuvAQPIGTSfKHS8hBJy&#10;BPigt28/ePTgOUl+apn37jwym8WBnO0EhaWs/1pU5G9C+875o9nyNL6lo1y2DjkC32SO/QcS9raE&#10;vD1G83G9udxKlifSfleV6ND7N6TaBS+ESI6+f/2BMKwr//D2o945wh4yDek1JMBzFpPaGpw6qEfY&#10;JzBn5llBsTaJ2p3T23vnd08bS0vOe+vYKWOLyGgfM5qKJjWr9+HYYcb3kO/7b/f0yTOGWyhn+v7R&#10;g+k6bjWs44gE4YhygWxefH9oM+7nIdK7lM3tN/tQGR+LVfQ/1OtGYoJP2aAi+eE4VZZMQqBpPImt&#10;jVTAftskaaYRCnOMfAz3MMoHlYfKnGfooVM2zKySvWFr5jjt2DRzBvWIpDV98KLxekLEPcUm04k3&#10;5MA6r4vzOqcObmH85F3Do9kn8RXQTLAeCQqYX6/0lMZDbiK/soNivHoQf5jeUPcYe2Lnx8+XaXsI&#10;xSsetzlUqqEuX9W+uOgIVgAi++bOmfNK7V7jTaraNz80DvrIVXeP4/bk/I3D8p0Sl/KtDTCDTMsB&#10;aLK1dMXJ5zdUoqKJ1H3/EjHDUk9Zc76YRoKhj8Pn4I4LFHDTwxAc/Hy/jQHtpylu0+1a4GXly8bH&#10;CPTNiDItS0Z3ZvAV5Qwy5S28LFGHlZqXxsSFHYZD7T05j+iUFWHXh/qn70//YcKyI2FiC6dXu4Zi&#10;TcRDWscQxsbCyO6VtSQvS/lPfmW/eX3y+rWCVZgC6ESvMo2ui6z5ns8dvm2WxGoLkJ49fYfSIrZR&#10;J9bgbVo22qmaPTrJgwdslojcfUkvVURrD/Bfj8DEdzKVBwxqOIizfu4cFGNaipq0Jta3/FGkZ5Wi&#10;mQ0uO5I40wIxHi/lYitZad3RQ5c5gXkSYaHp61uj7T4DrATxRdoz7C/XopFs+DxT2oW2pIQ7pZKF&#10;px2ZPvuyWXsJeJdsVHG830YWSBNcvGF/op80NuTx09ELrXdxGkSTiJdcrQhSpYmFn9nojc+T43GF&#10;dN0VeBqw9oz3lIrUV5WxevFeaKrCPYYLMlJtW6JNB1ErMHJAijwvUUD5ZVaRfUZVEZE5O9SvN/AX&#10;uAl4XwgVs2/UwZFiKUCMm2LzGfAVCRgNIPzzK8w7SyjJWlNt1k7zy2FSVTM+vD649ejVxt//k2/u&#10;AYwnRZy+9xzc4CZpDE7/lbShan0JQLz0REQnqxENB2oMayDjs8h45WxDr0mGYbroSkuGRA2BOCVN&#10;OnjQTL7f+OpH2oHhwjbsqe2z4A55Jbp0gu3vpHxCDgAcppl7EdZ7Rh6ZtwwHwE4tHtKiHUNb1JR2&#10;+eB1/ikuavw3a+X1w/UIGvBFOiYBy8PuOC5VFoKguG8zkCOjbTYGjfjElG0JewYqB3daRMd48mki&#10;pw07XUk1l46WU6oYMqVQ7CnEzySAMBSlYAy6qObDCBiyg2LmYVVKdH4PRAYEsFsGNuJDk0aqeLuT&#10;/brlDA8st4g4hyyEFOAGHAS1SoFmh5lpmiiyKpGrbNj0cIPrenpv3oMpIHs7O2cZY1TrFDiX1vzb&#10;qMuLgVIv94iPMwFi7rh2kVDyEX9+GH1tC7jQYe9vK8s4ZdN66Xk9Z2MXZWOII92OZRE7VYhOYWiK&#10;/mMAu8tptvH6SWn2MZRes0jdhf6lAXTVVoNwyMC86TAbIleD04Te1r+Gz8n6YlAL3vogeicW7d3z&#10;F0+ePnu0KyDd3vT3pUvn1uyBwWkbzclVFhs3emUlyoNAzzT5ql7BZ3X+aDZuV+VOFklktP6aC99i&#10;rg7watqIIdO4i5niVbZ9EEaTCWbQ4Yrfhww5MrTVTGbwyf6YrOjH8V2DCkcZQjiHxq709TAiAszi&#10;tbTfzAMTIDUvxbUN25UYdwrrG3UD7GFo70dP9rGGCzFDDmi0sx8/FHc9QScJpYplV+QnTeE0BF4c&#10;cPFPYvNar33dDHAHMw3xpQo7BNfFA3/6/OWhf+KnvxG7kfahiPtdyYzY+PHT509QnMPMKIjrN0rP&#10;3wazD04hMr58effBA1m2ZVDgMJFk99xZAgCikIJVM5IVmU5sCzGNEpGqmamAqJzIHmGSo+HWA1Q/&#10;RL/ztYMkWMuR1X4nQjqgaC7D0/qCrkdRAQEMxmYyiiEwZhCLcZ1zNlGiqb1KhF1cxJ8aJV50dBQn&#10;VczNgiHH2WDC06ZHPW6EKj24mzfuzJY+ev/uA3E2ru3tm7d/8Ys/uXnjFtBaoG9jcw02BJbXy9fP&#10;Ng4bc+t4HsAFfPGK6CbB041zeztXrl767PPLFy6e+/TzK+cVqrcOn949Qe3OJNSTpym5vd3a3jyt&#10;z2t7992HpDy5J6lWAZk26+dPxfMmNDRb0IPaTM4c0AOE8Bw4BN4eJBSEM+MRAMka3KOPM59iEYMg&#10;pcb26NYJj9Qm9Ggb8jMk3aE82UmHGTQhfl50hiKxBX6k9EEUzmHkfppr8eKVeUznz144t7tHut5/&#10;hQtWlY7XwycyQymH0SCTaRzkR3UWSW+klwYOPX/ywhCe59BQM7zkP89fs/4vnmCvvxYPePoi+Ff8&#10;7iP3/XINmYFZrpFJks/Sp0lK/VT6RPl0SF4HPab793D8KPGDLc+44y7sxZtH9x9LaQ4fOPL44dO3&#10;r95xhzB0jXflM8+MiTQDNXlPYkwSKur/EgZjCe3+U1unpRnyFs741s0HN67fuX/nsbnwEuf7955c&#10;//62pCU3+uqj79y78/COYScmITSGjKsJNfACIVCx0buDvn5w78nd2w9tKvWtGZp69Mmj1P19887t&#10;h+XjcqdnrwEPhw9uKtUc3MA4P/jMWFEzlV/LYw5tKewd3XI7L135Y//3Qhpm8FDztZrn+UEBeyah&#10;v5BNOhXNV8P7f/NSuAUphnOpVG8b7UcCJXziVQMFTAbUG4lS9fLp29fPTxw/LOeRybx/y2d7qydc&#10;4ZFmsx7c2jYm9TgeLFLspSt7n9S0d/nE9nFoxuOnD2/fvSXCJ0x46rRDvHXqDHz0mPlAT589Zjen&#10;gJSc7lRyIieE9IxoMus5ndzTXAQuLVXNX1YZmDaMQjYDW6ELpM+qrBYipytQb0CYVVhmo8QniB0Z&#10;X9Zaxm+ukU2OaN40nukTg3iOBJYEMJOz8iJgLX8DbYoUvtL3mtELPTlX4eYKanMzMz4skjqsAIpj&#10;WrMZXhu5/4bHPXmO2G3Pz0Rd9WHhvQ387LtvbwxILXo45EGLZjwNkfz29s4CF2EVvflMMMBzG8g2&#10;vTULKJhh3KbQIbpBs6EThZ4x9NM6C0Qck8+YMyNCBxoOBV4w6GUzG1aaKldNGMRP8V15bm/Y2IpQ&#10;0iRxBqjL4S06fsWlqJLVHi2IW+dgC0vhlNMflZsZgiJeMfZXj28MxyJgcIHD1lkQJB+Zxvf0YVf0&#10;Ft14mtiPC0qsujvzrKadsMvwX+DUG7CYLCTBmmaaNfanHTucMhEDvsrKLuKFxnrpYa3JD1UfPETZ&#10;wCrv+9ApJsdTgt1Qu7h358nD+2jS4C1TBB7evHH/zm3yRxAQIT5nA0c8Ta6Uenl0HYNg4oc01UHr&#10;lqxG7HTh4o7pImZaVIU12YBdK5VOmcZ6lurNuIYVHK+qWmW/0UHhuZ2IZvJKyYALfNYxCJey/Ukm&#10;HYnac1ni8nfv3rNEw4rcXFoggPDp/pApiYFqAc9cm0D3GqtHeSpfyynvD6BsDJZuuo/iDA+/3Oyg&#10;UEzWoWcjFUoPk8OSyczAlYN37t6fruPidgspFbcFxDBBMHU4fGToDCGRorx8XrrtMElRmK8b1+8+&#10;edxAKnbSK+0UWY2nce/O47t3Hj24r2YuB5DkmEPNaMMDDiLl3751D5r+8AGLzc7Ibdy0J/tefucc&#10;SGbWlQiTOO6G9R06xuxLz5xar2HwoxPXYFO2ytp6NTST9Xvx4eij1wf+0a9vEJUUwQqUp3JZb8Oo&#10;a5R9ygRBwTG7pi40QHXLt7rpJlUs1Jvos5jTF6uE2xmZPLsGy7INKU9K0FgczIRp059cvAQpYqWF&#10;H8bQAcIeQ6wevbx3j2WAyqFFqDQ2cVq0TDvah6/MSJgkrvBugvv9sS0dwaFgl76ulLiw2ZUOUhFq&#10;Yx1kMlZsdBTF05kEXwuv5hdF5Ju7u+dWTz/H7T3sBIcCuCx39VN2eFCvkhyBqScyHb/p4H37zXej&#10;VpIEi40Xxde8QkMeExcVNAL4DiDlJqQKDpPCH0MNMDTz9qPHGkczYrw1ChwEVMA7hdmehQRn+MlI&#10;oUC95reko9kA3KO3b98drs87xshviX+8jME9vUPh/T3CSNh/s4kRhXZ5+TS8npDV6WWRD4fZPlS6&#10;GlS6I+3Zx6gwI/7FrR1Hsy/3H/QV0WZGrasdqPHqGlVgWUzOCo+jFjXVMf83mVIoifeZSmM8wFVA&#10;m+TEg+nlwx6vr3gV0md8otJGyjNSC65o+l7X70xuM398AvRXKZVdXSJs7pQpcGGWag3vFl3q51CN&#10;+eyzK+fO02I+yjUrtsHWBOoMYRpRU8m0CUa9s4qr94zgV5E80+SkwKx4mTUZYvio1fimvB9De5LB&#10;tLz9zSf4YvHb0V/uP3jAziTiF903JvDy0ZGxx3fwfZpbrfwANDokY1z7Wm2TLAF/IB6BHn377Tdn&#10;d5nQXTcPpdetrSfKs1Bwc67CRzfMf0tkeOigpgLgeMsvnqL4roCfVdSqju4EvpniYZPuGkBPfhDs&#10;r8SkJPXwvlO5p6tk9+yZU2dEdA4XaDZ2eua0ynBRAbOeatibA//7f+1fKo0e9z91/CT8iZErkfvC&#10;x1onO8MFDeHr5eg/xt6pk++FHOOx6u1Aj5NPzEiuMqEmYIE267uYBLdxYFUJUQlPFHk7SgnmeMaL&#10;hRq5NneYvvjmMRxxKgdukFTj2XPn7GPBt75Yb6fSfZ4Q1lCS7DT++PatW65TnOSu7YDp+X41XhAY&#10;kKRyJ7Xklb3BQKgfyGOGQExBWSvIS3MtKhSSCNs8dvkKlcDo2iLt9wfeKJ7yiBp+Mo/7Sv05fv0h&#10;XJ694plVa26KOfiKBFBPbjjEVpSf20EUYiB4boNGR0RkBjw1dlDgGgxpDRun8/yF6//2m2/90+8S&#10;Iq2nNgUj2zqKXRU+uqJPHk8ru3+GiCwyp4yRg0T5EIzbRrz0ULdN0iD+/YbtnNGwrGcmRh3WyZyP&#10;Dqq++oky4nkew64aBLQQsIre9JzZx2qc1tBGZ1ACvMZGhLI3YuUofQNHDz/EAqPl1PaD8Ibxdvo0&#10;dPLe/Xu37tyWpwGi7TwrOTzmYOAO0lSTZyjEYSmuS/J1eE8Yf+q0hi0U2laNXNKHhbBrJALZo93d&#10;nbK+4by2+GYazHRbjaEEtf2CyFu1bsru1JxRUJ6NKNYzXsAaRnafrK8ep+lgTgh42mGnaoyj0p+J&#10;1JI0KKCfAYvNSX6h9y66iGOs+yjUJxJFzBAPaJr58h5+PYA8s3Lg7FnmeJHuNkYt7a0DaM+zW4o+&#10;HtZXX305bfcGtqQGET0owLMlX//nz8g6x50A7zAyxZqa10fpyXKGBKdH2Wr5ZlNjtLvE1ut93msC&#10;EetPa3uuKLIEB9aQ2uGbyZsaDo1sbSNZkxV1eY4Oml37/Xffgz1g8zFFW4oAnsrf3l894ZUpe+UT&#10;VgB4PCRWm/OAtfK2Bbpoga88ixSfym2mrXlxmEPUKj2OnFcp0EDclQsi53AXw+NXhixhjdNYhWEc&#10;yPxIWBmTe6brVGcY59QQ+P65qDIDQQ0ctYL13nXoqQx5HosBmhios5QRS541tlXtCifBQ0NkFc3c&#10;8+BmuXjKGBSsoCP/6adXwG/oG4kmUaxp5GJDcg17EESl13zyuBi3Im2NdoK8RtdxMFM2LRXJ7g8Z&#10;GqBoU5VsTG0k6GVEbCpnpR7TH6u94LcFHC6XHBlynL3vDy2npxO7e2rfs577U9VHSKCxjJK6yCTT&#10;4ORvu6V+J+HUDE1zlBqsVFGijpq2ccOdmqswuc1R7KZJMEYDoaJZ5TyLxo5FbZrVtiscQPsIAjcD&#10;NKYJdNz/DKwtc/lBB7Ya3DDTYjWC5L0Y9q+Zdag4w/MZbqR4ZQTHhKRuoNZHxzy0LE2LSPYTCALR&#10;TtVnEpHHFIhmvypdDA/6xe45Yirot2dKPw8mpAZvnEamKJ+uIpLkpOhO1BJOmIS8eMgKVGM5dEh+&#10;5T3PntupVTLnzZyKthm3hn6Yvw6OEOmC4aD1U53uWXkTweW+8DoDMth5+h/DKlxlydDNRAKaOGSt&#10;QlVnV08FvtAzvQHSc8e3GMBGgr6Gjpd5+gBWolZY00iOGh3btBlfexOByUjqqcIV5zOw02eYdEqM&#10;2WmCKgSo8x6c97xeC6yk5A2e+4XsxSqajUKxh7iKTg6jliIrhDbu03nP0WfXnfJKDHdm50xTbBXm&#10;Dh+m9ulJCHkMnXAjJd5DBHXZhOiMik3oZ7pIZctSUoXyW6+O3Xy99e/9v/72L3757aGjBuqdHl4x&#10;yxZC7+Mca2Rxqg4+y84XGs085HavDVZDaXXII05URyFOZjKG3Xi1sgYBO73aP54+fiKKNejixNED&#10;X169uHnw/bmTR3/vN3/0o08vHWEzXz23utOjngZycxnT/nkjNKRxenq7iSgyc5uwcvE05a8xHR5B&#10;Cz6ydeLBsqlp/Y2ANEyQxekNMs8mG5d3Wii0ev9c7+qEFHd6N78VgWm2x6KQCXvYoojNjaR80EfM&#10;aDL7Npbj4BGpeqbUUifyxAwtmh/VhDz9PNnJkSpJ0Awt4Q1hRop/ZyY8azRFh25ETfhH3SBDB831&#10;sBUjNq3jAKDANj+VlRpbNxwtJV0JacNJuHqWBt1oyqrVjAQVxpPDQQWBMv6Tp85/+tlPPv/iR99f&#10;v07XlJESh8D/FUjgQ5k6yz4aGGigQHNxKe9uDTqMR3ifJv9aRVZLqGAB/ej+/buGiU6XgVHvx69d&#10;uybgmYgliSZbneGyetHPqtvU2W9N3K+7FknzBImOJ1SoUllTYudu2qUdEEsaGPdGGCaFC7nx9yhf&#10;7+c0/JspLIT0OWHz8YRMXs/4z+GNry402tuTCJwBKY7a6NjVDQideDkTuMAsyXfFELNrdSE2bFeJ&#10;VXgDlurarCnA3R52jzZnTOMpv0c8ztPFeRXUWx94SpT1+EI27rEzZ86KiW7dvnfnzn0qwnl42158&#10;ua8UVZPobE69kQJ+NlOFDfj02iuXJBLoOWJ/E8k3aFz/xb/425B9zmqkhkx0eH3t2q0/+qM/MQvg&#10;5IkdqA6Yr1bSyPPN4I6r9O7VVz/6nCMdXvbB+3fvJ5f1tmng7l74gY0m7FeHUZA5YlL2sYOi3cpB&#10;hw/snT+nTTHh1K3jN25CGDVi8F/NPnYWDYLvOfxP//l/em9PbzrU1nLTyNNrQSqXgRFNY/9g/UoD&#10;uD/1Hpm9fiOxoMDRHUI6CeZYphMTrrk+p3dDb/90WTOxHxFd6lk4rsjzfsP4ByJ+G+/YfwAoFgUE&#10;x76ER1Sx3niPvgdkFn3YteBWiXd9MNJu1S5NsbplNGYcP7atdUsrJOqw7yNbY6FJEpge8XqvSWCU&#10;VfNuc2RLd6Obr2Q/znGM4emlHk5Kpi6X4wGr+QoXFSIw1p48UbbTTmogALLTkcaoP8CvAoi/e3jv&#10;8c1rN9UlVAOePHoiTgQvmo7w+oXkqMK3IxHUWYIffDATePBZ+ZitCGkb+kz07PoxVAMdZX3xwZqf&#10;35MKnDh7/owvdIn5URPuT3LPJ5EZChpSoT3q4e3s7q5RerMdt9x7hX8zWQ8PR87xiAgtfo2rNmdP&#10;KfEDTOnENt+gDSy+7GDbAheWsQ6D1T7hom2UyMkT0HNl2bL8txhOdrFaVELUrZ+NHWN+6HGrMxNa&#10;k0rsO03wKGoUMKDClZyzCO+in4FrGbjRtJRm6FMS2ihQBkMiIeAk8AIgPbxMUYt78iyIdfn8Jhw/&#10;0uhGz+/dvQejYPfSCaSow8TzirQTwFfNPCa8IXfuxQ/rx8HkGtHOROXH/NWxB05Iwt+6CCmmSlAz&#10;yTSJTXW6HvrFjVzsm+5wdGfGB0QwHQigx7ymrMQnHlSQWSxbC3nvT2ju46SFNXD5T7Kmwm5rgQKs&#10;KyLB/rxBdT3KAeVyb5nwrRNYrdGdeSJHW/Anmy5kKVZfsrYFMQtDWjVKfyYXEFsH1bif/H5eJIOY&#10;g0++ov8apzJhdcvdOGDsnWeiEjk6Apu2QW3SZJkw3M5QULTvDh8g8aMihJOwexZNwPY7rapja4vg&#10;pzIRcWgGFhukvUXgWqgXlQhdIyq/eQVKMcalJcJbMjvSaYVKGcp6r5e7dW/mDA+lpxLQIjEPeTKr&#10;vf5MgjlB75IZjaf6usG1M/5l+MqH4TxWppyh10ebXk13/naajJYai1zVu6EZAxfN35MkTc/baoZh&#10;OaYJZaVegXdODFvFUE3VW2JgB0qxyP8vbkldHPYeGPv+PVgPXxCmJsGMrxIAjXmrofagKRGG1EnS&#10;Ow0R6avy5/c5nlq80oZuKkmDkh1VHcnEedJc7WwNQ8w+dV/kPlrfKmcDVY66QNuXaPhQXAe4bdxW&#10;tuBtpPPayaqRCsOkfCB8eDwTPA3qG2I1Nu2ZqqMcCo6OU2ppbRlFIC/wU+XH0RTtgtFWYyp/xGzB&#10;U2q4nnrM1Fr7qX9iEDRWFNeyZkl8DFWqyswKvyIoSqD+vnPr/u2b91RHc6LPcZxoHjxJOv8uNaon&#10;qJ4KCI6UQpSLRCRmnxUHFm7NGLozJcGZntQjZmAK7qc/LeS+WSX1+our2FjVmtNnTmRddxNLLUPx&#10;3Jzt1zW3TH9Llau8xhByogNNm8Sw/1SfHCWFFHCGclk1rHUYU0SfQ2o1mgm4YfwaZmeJwCTqaaxj&#10;qFcSDA2cQbHPQWCReWxh2e/Sb1+IXt070oxBoOoJmUHY/JfPWLJjAvsJWGUswp3MwunTZ+oRel9z&#10;12zUsiNrkkme1NeiTxFD4tQwtAWalFaWlq9EOQkcgFSTmkfrpeR/2thE1T5uZqb13xRTD3gZQBOe&#10;MkT/iM4BByrzaSela8pkO8rek3evJwdXCqzVROyPaAJQj2qVpISjS2HTiU0h050vW0VA/OzJs/vP&#10;Prz4sPmLr289fPyMiIkKwGo7GRZ86bpAcxieA4U2gqwhtnW0JAY1HLOSn9gvNejOXN2Vm00NcLTA&#10;uJzIjXWEj1zNBoOH8muI+in8ooMHkGvMcHATzt7CRsTY9sD0jpdhxkgMEanWtFJWizQwbpZ6SX2W&#10;yMe9mfpnCUnCIcugRXQXpBanRq3EQBuhrRduL67Xcj0/iGiPlN9a6pq5ZTB1elToTod9FRH9J9Ne&#10;cfYQhNLIwgVVKJ6mnpYquseUxaoG1HbfyK8pYLSsrtYO9wjc1HQD2ty1zawpK6uEvnCTdvVD8Gsk&#10;2zRwt3TSFiAswGvdLtaYO/BBU4rTC3DPSbTn+R4nwvk4e/YCzhJojOX3WGx9v7AAdnHw9O7Hi/Kd&#10;QDKT2f48E6uv7OlUHhhM9IGyu2mnatCrV5X0xljrsFhkiKenYT+IavjHpQgnYw81yHHWIhhXd0Cc&#10;oRg0L640rEbTRX57rQjrUxqZMM2cEwspeieTs1/RPvhxZ+f4J5+c++KLK59cvXj5yt7Fi6SsmuJ2&#10;4cLu1U8v+fv8Obkwhk29SGuGgndaKiAdgNHiqwM4T8kVpsrvmY42QM0KHpNfKXXvMmnMLsXXmngB&#10;cNPrPrOJhurmV0bL8Qwk3+MV+RX4zcTb6dmrTtJjn+Q/SGX2p6c4viBiJpNm9SAcWqzJQcZDrj1e&#10;2YfuKMRzmwetyWEaRsQ5GvcBWSWMplbEeGoqTFgw2x+OLeTLf6jozO8GJLU/8beOyEJPejc/9S99&#10;727GUxI8N2xU8H8sRMDDEuvKZ25cvw5tBynSLWRQPZc4gHho/8J/669pJoSvoS2c2t7cOQt14JC4&#10;WzOJzVF5YPOLeXxHsQy8IsmRzfunqR42g+xFpG7CrlUFQKiamWJUKMj+b7zFPMe/ktUQscA52jy5&#10;SWVh0wRe1aOtzZOI/ud2nBc5jESFB47Ghrh67tyFSxd3zp5Fcjtzdjc+lYjIPMrdMztnd82FUTFF&#10;gKi3Rxiw8XEboZkPSJ3k47GtzXSlyJRMiV9UtWRk+BfPLwwstVzZmhWIQM/+Dh/Po6X2UOgAWquN&#10;ROfGoaM8egnZRjrrsq1aMl68vYe4dPOONiF7hvYCwilaasi/2aWw7RFdhXCMmo2u2byC1WAc2NU5&#10;3oiMYCQmD1NIesN/eOSQ2k0tOm763PkzZ8+d3jVI6HgsHbJs8ImEEzz7reOQOWGltO7Edl2zUhrn&#10;fLSq1UyOgFjsvCwLxsDEZkM5PsTN8XDh6BhPs87BqDMcc9DHgkQLUkNfWu9lL/tAXahtfXgDuhgb&#10;VzzP2NUWtc+d4Cqy4qVNgtFCHKSpd485oqcvZLFt1+Pkd2agzdt0MOPWvispH236oAfION/tFHEb&#10;OYyXggkYJxeLbxX/myN79caE+3fq5+zqymd8PTpqUn+ZOvsCRFSXZ+lAjf2tj9qTH7XJKK9Lr0w+&#10;o4eS5vkaT5GuQL344Rys+QKTrFCCZrNhxoskUWrLzCju6iTjLxtaygaxdOo/+bEA616e4lZZUHX5&#10;0d+LsyiBqcyQsyttQ22yZZqcDWeq4+pI/chTjBjJxcPpxD6DcJtlcYK9GRs9CvlJ4A+NuMuoBm3F&#10;J6SNoFRRb+JTPm+YSLVjjXRb8vj8HfPTVKXpeJ8pWHYvAs+9xCbBa+JKyhaRf95V1Mk/Ckz0EtFX&#10;SQFM8rtJgu7Esakqf2AqJTZ0ohSNwE4yHJxT+1NW41JhH+f3zsp/5EJT3piORAlGedLqOujPcJ75&#10;eIelARoAs6xtxZ9p+QOQI8vut7wfYMHHMdfiOXBvhjcq7eRJjKbPXXWYFGYTm4qMZjU8i0rnTM32&#10;lnDRaiU8kYJZ9WGXsSaKRjYabjocgnOJ7N6jLoSqzV2S06TKgpvF83EhPOb0DGDaYBbZJO+1/NER&#10;TCsfz0eTen0LTA3fiTJEOvYVLo32TX0OkDD1c0pciG0a2UVKkhnfSfLttY+xyhBT+flTv8LJslQN&#10;ckUJOKYzO42ynNeMcB30ugAuTshQqHPq02ix0mb2wPdGxNI5ZeSlKLRD1FWULsUCpYQouw/v08lE&#10;Os0MyihEue7XeQRArJZFRFBQxcOHj4e7i6365sH9h+ig7mKmBwhJp8tu2jxwynzh3aQxYlzZlJxQ&#10;7ULGQvYTQeP2zft3bqnmPtbtZt0ePngmn/Gj2nphGTW2MTiMgzo/op2ye/9s+xhlfbj4Q3wVK2xU&#10;+4JL6liIcDjs6hHCeKnU8BZmtHcBeeeUJkobyrkMyo8oXXfT4KxF+xkBj3wY9RLIKSWxoQO7xHlT&#10;kFSg8NCPMqo+pSNZo856QXDPLHwiudW+kCJevb53T9vi4yEa2Q9xiliBKZZmhmc/h0kWGqXT00Hu&#10;ygeVKwidKsxqa56ENoNs605dhWjHkRkkX9VdoF2I1JEpbm/5ZmLpRMb1XP2Qz4ikoqtbt0WScXzU&#10;0qcaj2QfHFvdxn715tsnEAgbRCPFqtsjqbQoHgElIQjTwVb37Lq71fhk14VNBFyU9I3Msf2vEeu9&#10;ONj+cXZ4h2kjiR0gZ/C1NBgV8d5do5Uf3X/+8fmHY7/87i5JlCPHiDqwDwVxrUb9MEAqMcegSrUa&#10;FLy69267FQuKimE1RaXKa1G1GxxcFFkuUUU94DzJhxR0hGoasE+Aa6k5b20qMFV4ZY2VprXSDWDB&#10;UK894Dpmu/T2i9tS+jrzVZsOWWEhm7b0kOaKhN4psPOPbqHewvEghZHrkgZ0Hemjhjla1cmX4jZV&#10;8BkcpxLWD8U6ea+tMikPnj/GWmI8bmFAmRmah9ku/+QgyPwkh1YmNwMRGjecWX/xLOQjyKFEelWB&#10;WDx72NOpR6spQF3tEqrhmZY15jpkSpxTsOIryvjikMZvOHty9bKLmWJpz9gOgG+EoCgCDQT2lGmH&#10;HOEjBCdefPLkmQsXPxGOUAzk9VyCKHa1sgUOzvy6tYEqp+Q6tvrBZIbSW3GXVZUZTMJfTQx80XDj&#10;V7GYwvimX9NzUXTkWvnPSg1TPUvqY4qQhYWzjjZVs4AndbGXggt/GM7j3Sw8x0RCbRW+Sml6YiGM&#10;PekZfl318t3LTz89/7OfXv3qR1eFcP7TrUdYl5fbFdqdAz2Iy3PL7E/SRU1GLBgtmZx5NcXvq14/&#10;EGoRKvu7egvbEEtWt96Zyf3eUZKwPWynSfPLh7xoeMLtonQsmxGfkoTfW0e7cmvKB7EDzExoeSfO&#10;WVh/Z+GtVD9RLi7BFQ45XBxSz2zrEKGWG3glCpWK1JjS8JzoyF5vXzFlDmckMoJGJgIdIrtq2GuK&#10;1Qv+0E9i0xr6osqp2VISYXv6pRPDickNHzls8B8HPeYx2R6t8JSQp0T2hi29ceOGy6i4Lf+RFc3p&#10;8B1B+IF/51//56ZNKlMoHGbF3POEsydu376zpFRdxQCXpZOe+jzJtPCcK1+Oknc1tbg0w1BayPF0&#10;cfWeBht5twaodX4LhZuIOXWS2tYnG3ZNvoie0SzYWBNJFiQCQ/9OlQ/z14DbYdGM2Fd+rKSljV7/&#10;azXcGDWWxDX7FSkHGPz4EaT2HUFAtdqnmjTuj85sPVJLOHWJqHhP/T9BxUeOXrx4STAZt6+i//sU&#10;V0dk7Gc//amTrWJ37dp3umWZDCsQiDyuIsz44IZk3NIrg7gAm4CbUmRV8PD8FLI++eQyWzNzOAiD&#10;zIytdN4iDs5e5QNeWpDqFxty/Zleb4rZm/d4scNDIMGE10gtFxyaVxtzyW4mUDPyjka8fRQm3L1z&#10;t1pegP3SQMzmNvaYAqMZNffvuyQ21G/x3JypSI+5sGJYVBZwDerCcBD/ATxGtihwgBX7/vvvZMUe&#10;1lBvZzYL9ya9ELCMtVMBGtyrkSCFGg586fqRCjdDbPBOdL0twd7eXtSXeLnW+MSgev6nd5+LFdJV&#10;Ll9HTlTKNwxzJkdQ5X2GzfoIp66mt0H6oxFOo1i9tENVGyrnlmAN5pgFmw5pYbU8EE7rpzaS8cB4&#10;LGvCPbKKgljRbbd2+MH9+9m+aV5fibHrazjXoD6u2/tUs26sjRJ8SjUL6O3I1HtKi/OcgIblTcho&#10;+j1drRI5y0tlklPQ3tdjLdQ+7ul4+3ruHj2YbpMqimS4f/zjHzn09RhUBV3ayoXyXil/mR7EpjaN&#10;BM1RtqaGSNIRDWAWqDboyn25TsOmSGc4s0lYDqiZfwwKislQhaqeyDekcu0qziA1LftQuXCmUWkA&#10;VpxDLrG9L126ZLkcyZm5yQ1k8XmAqs+j9G07reZz2F1OaCSHpiN2sqtpxBwUHAn7sfcJznn5yvGU&#10;GNXG9gTMVrTiWc2ko01M7jirhpEJNabT1kXSPGUugDfSfFsD2RtLeMF4nrOn422H+J1a43Q3ijuT&#10;vQflxbM6gae+8egBxuMBjafD7KotLfh9cnhP8NvvvqsIZdljVc1oAunnMFimk74hIZzNNOXLKAoi&#10;Z2Rl3B6ZRch6NesYUwtLZpTDQF6IBl4qtA7ubkKrXtilFIeceXJpE7kLk6n8Fut36+ZNV2haAgN6&#10;7ftvVW1nAlCgAuO4xtR0JQ2oSTDNOxTJDTb857E1rK4ZeQUmMJ1arJMPpuWAxPCY4TUXbyaHpAWX&#10;wPVyk75jzdshR4+44IE2jSpHB6dHVKHS+wmL3Zmnz1xD8iyOL0zc8tEIpTOkKA/azmy6jo754OPG&#10;JvSMGlHPBq9u3XSEPtLV9GhquJl6XXMw/ZT9abNNeMGh4ia4gO60zFM47Lwj6pwaemrbwxMqmtmy&#10;sf3zPRGXK1f2uFpvwJw4qdsnjoM7neuinAEgBjg91IzOGaI1MVx6KhZmGHotrafbyLwASJ1dLyxO&#10;lTH9phO4Ri7aOCS7K0Ft3JEA3Ww2vubDmTO7Vl7szvFdvXrVrVat0bk1qm60Ft1m8NAUeOXS83zb&#10;uFbD54bTvHvPpOBmDLMrGSsPJb4Rfn/N1tXo7Acmzelp4tDoIFmKKP5sQt0SR6IGjbZBZfyA7aTq&#10;EuRot0zbQKIIx90sp2q/SfCcPk6KgW0O6XAF41ZN62opdGK1EV8nFHzFNVCD5AX0ytrwU3HKZA2r&#10;8ACA2uZi6QuMhuKr9ejC5Qso00yig8n+6j0W478+vvf48Nm/9Yff3n/8bOv0biWhArViO9Y9pdLj&#10;pHhTLVo16xD9ofdM5bwG0NKdVVQaNs7KLQpe81Nb9RLxUNHqDtwuQnqudHfu1IkLO9ufnN/57MJ5&#10;gjBiJXPmRZkeX2DL23cIz67B+4oKAI7izCn0vRVZ2hU+2sosNCH4f4LOSV8PMbzLWSzqZud9NLJm&#10;lmKvSuQXrjeNQK6/Al3V6GIev8WHO1OWbhHYpsw0DRer42oUU2zpZeZ8xBqDWy1gkyMw7DiatPfx&#10;Nc9rOSDccTTSNwsDUnQLFhlz4Re90jOqQ2Pl1c0vUncNOZ16To/A/28a4jaZ+9jsTcN7/coOuXL5&#10;ilOPP795dEO72r27NwdcJaLw0mcx6SqqoEGY55ndK1eu/oT5/+7adT6ygQ2Hj0CHpw6pBT+AT1oz&#10;KoUGA+xgi7Y405lkbUV0Q/DO0Vy5gnQEj27zN3fLw9jetjjWwbEyxsD9Otdj0w6adj9pbSWkJupE&#10;DidJrHs+5h4zpRA8CWqay6X+iexlpb760Y+mO+5OBK0KXp0YUYdFdvQ9g8ePbv9jf+Vnv/s7XziL&#10;PbXpOPW2FXYaJJVvsMkzTQoRZ07vC1QO59narutRvH7RJJXCwjmzS+4iFVN7pcRiCnSeGkf52Wef&#10;upI0gR8/hgx5neBhOWWZlp4TrmnUler1AmtDGoFKd+5oqI4uK0gX4OV8HzwUmLnaE3jSW7j0mzdu&#10;3tJDq+Cd2qELxvHZOumsObc6rQWrX335+dndbc9zTSJcQ1wTt/T+N/UbI0weZjqsP+X9X/3q194n&#10;S/Xh/S9/9acXL53/7d/+2W//9m8KARiPQIiNDViG8zECUUORja6YoEJcblHeCVzEV9dv3NSp5Tny&#10;L9MXQPR1R+QumXpw/+7169cO/G/+x/+sqoi1c9AcBklVCcyGuDmrt8yrB6NhQPKwoIWReCjiIFyg&#10;FuXtGkz+/n12eeYZ6QxRsGVcLK7lXrEL49zENzGmfClJnKqlyzos7+X1ghKP/NLFS97dE21YUtTJ&#10;Uru4Zy/1HuS4rdzMmhyIXog/pBOv8rAxslQejWHyVqMQFabtHXyfIXAGpkmjmJufYersCbIwiqrO&#10;m8N28eLlc+fP8ysSngcPHiuRgaW8s0BRTtnsLNHPiS0XxmWpecXAtk20TR3flEu4+PDyY8eaSzU0&#10;5TO7OwBMTsttXrp0kbH3RauhuZb6uzbT9MX5yKDkEJeZESudlXkG/5SNdPaSA0sxI2TYfmdd/e7k&#10;Zr0gatvx463zyxel4ykP7jdIAiYA/awPW9Zwk/kzGVQlPN9YlGPPE9S6cneHylMe1KenL1my4L5e&#10;ug7hE7PsrnhqO+9VCV2/+660PDohse+mktBbTODciZx2Ot8Xs3pbgebY99Agv8teLJ5NKOtowjql&#10;bNnYnSR63akNYxOLq7zbzGSbqvGHgu/4EqNDXbP5anqbKc4ZCN0m+ukDQQ9XAD6+tRh09QwU0hML&#10;appqlZaEpDwJVKqoxoKVvoi/EE99qXIVkFF4nW4f5nvGU9Qt4JtVQmbmess16HGh9hwYQTmrV5no&#10;40ceP2Gf8dCTVDdjQT3Sy5BkrMzEChF/eQi/fPGisSeksA+odZw9vxsDeMzxdAT2LrUkRfePVC0f&#10;YrItkQO/atfrjHRyh5bQWVoMOar2KFgV69oqVtMp8oV3do7GIMSbL5sdzxruJ1nl2F6/Bvys2Ncn&#10;eq+JLhqgWdo2AtArbLU43m09xCmqp6m6yilrAwSkzfialeQMxnHS18Iys5vmEZyyhmtvuwDLWDEp&#10;AahUdhZ+6X4dfw9OaE5bU9K+khk+LAb2dAX46PW4ZZwF7pOg2pzuy/XYeC5yBNbZdxUGDXKC+KRp&#10;/daFixf9rQ3X9dgLo1gV0dx7uq8w9YHdpkU+EGsJuZQEPiu48flDwwgV9sgWHu/1o8bbRPlFdyzf&#10;mvBlgb7V/qd3wimwEVysHTIDQz40yzXCTBFPKIx4i3mcGfbDHSmWsgPXPF8LmPC9Que793ZFUu91&#10;dpXijWBUjI4ilemmHU9Ze26Fsrd6Avvn8O7KfCeHP7EmlSmEMFBsz2Rf1dYGmJgBqX1dTWwBpat0&#10;uXLahUlazJFVH63OMeal1aXE9fu65ipsMWCzg8lY6dlrqDLI7B1uug0kTEnCVVfSyLKvwkVkiZHK&#10;HehOBfXY4yePUBrO7Crrialw/bf2LsDs9Dcf1A9lXojhdVzwKp6M9chZTJ1nqSTzLMha+wxTJ2YS&#10;lvw2214A1zjjl4ZhT56Q3Pa66+nHC+awAHGonOpncqTDV69+KihOieiVfobaW+9pD809E4LLrJVz&#10;Dv5d1zLUuY6CatyLfllEPV1SlsQ1CCU9WebW9dezN0pfvX7r+IMH9631NOZ2viIXNYquIaTr5MwA&#10;++QK6+Rp2G61qQoCDZHIQQjQfcf+t9Rj0AprIq5QrBqUd6hrbeNQnmfPG5bCfAmLh0/FUfp0XtjX&#10;YgAxtA7gRw8fMoBGo9WQIPp8hlEcXInv+8lnn2lB1AIhDu54v36hiWVj97OzP/6L/4+//YffXLtB&#10;ozSUMaAXpaqJYVV2S+BLU9LJdZBRR9RDG+eQQRNHZuer3w5Va3K1nlD2LPxdYjfsOSVouc1Le5l8&#10;7pefXJTV7J06+SlR7yMHHd2ZJlHcbOHsRdAnJlbSU2884oO7Z06JtwRLAkQBW8dnmH79mTXtvA87&#10;illYBEKGkPPKTiZVkgTiUAoVhzTXVV2crjNjKKlUhS16JxcgwNCqOvlGcK5NHu2wuNbxgz1FN5xy&#10;VapfbtcOtO/WvuJ6hBwL6WDnhyRZvLfuayo8KeatLKh9NTMDuSHPbqHMFk3oEqV5YJpRIhhpthMn&#10;vOfw0ArCVmvKUkBmIqXDhg7aZXUxUTJ4/DhRXIc6Ueb3hvydPIWMc/XuvafXbtyU7RuejGaN6Zfg&#10;wbFNEba6L5ciMGOJ2WT1f3dZyX2SjRkBz/CqWBKeJcJ+0iP95uuvZ6zipuPk8hpFjaB7/rwviPQK&#10;5NYWLQKCfjpKliLhZhs1/euacl9IabSDdtIzJlO2jaexsfHpp582lv3mzbzPouoNbasEO1rEofv3&#10;rv/Ob332mz+9xOpDuFb5cnrklLYgHPWYrcjK36oQc4gKYIb8NZEf1Exzwuj454trFp1snJurxbfx&#10;xGvZAy9fvDBF0HNcs6r8cRhGpLH2vMaIdExRYI4IZdXY4/kTF3nz4fbte9ev3VSigxkCk4XBgQV1&#10;aOs10vJ9BCnAJaiJ21MXLu7xRl09REwhAaNSA8bb15cunb+EVreDJHX48ZOHXKiIiJ9Cqv+zX3z3&#10;Z39yzX6xTxx5U7Fv3ry1JqS58u+vfaes8ulnl3/v934LJiYerzT37m2kp6QU6ZdQXgm0E4eifuyc&#10;PVNROjmcJ1yybhGgCcvjBScplp3i+gGjTvFrgPCh/+rPf3R886R7c9wEgdEq3nvGINj6QhfBWtDO&#10;59ax8ApH1s1gEDkDMCZxp+V4ca+OLOLfnvvBaAN3bJ2XIiBpO3ICptZzEmqPnlB84mivfX+NSndl&#10;y9DHG4ma0QaOwf3k1q0b5A/cHexK7xFRNBwIX9B9ew0S06piKhadnJkboNRVWSoD298CJEioopGf&#10;civcGHjFf7TI0AS8kicC11r3IZ/HpUWbkVcY52zJkuM8Tnqi2KquX3b6qTO5dW734u4ZyUxTRQBA&#10;6V6nNUrDSnnq/akTp3DoFOnslWZLacs5QLDyg5yYMhIbN7PnlxqbIUGpvuCp37l5130QCHj1/M3t&#10;G9oTQVZMAiNZfEy6OtXFMVwLJhwSUcLxhS4NFmlnL71Rp9L9ChWiK7/RTvMMXcLXIiieuw6oxiyj&#10;Cbn2DzLdM7unz+1h9G2fcscmW+ycObd3bvfcrn9qM5CfE7naVqjEazttkOMmRpiK4FHkIl0VW8f8&#10;aH6LYJZJZ1veFt5Md3ZRM+rd91xU8+t109REoMc1NMilIzmgYwyNodkOsyIaex1+DYObmcRDtGDC&#10;+E7/53edsRp2m2MzQfUh05d1Uko2fCQ0NxQjoeN0D3OlvimxmtmLBHYEoMkgLuKDiMTmsNbWWLbA&#10;Q/Lx7s6nIPUxixahPBMnIVzm/SjLVWz0616QYpLr0Cle3yL0ImZrOGDBT+RyT8wDdkfd55DZ04Wt&#10;pINqPPSnmaLjixC4OCYOXfXuqRarO9f3vph4GF4+lhnSz2DPPELUuf8IRui68X8akatTDcU/CdTo&#10;drAnCMD9+xgdgjBrFkk1rWGifxtCK8F6pD7nVxyZDjUhbhwhtHWdIQHPmCSjeVikeIhhAmFAZYbr&#10;aCxQI6CKKhPVi/Y6yrx1MGbaEFNVkNpdzXGINo1OedAkb3mfnngKfiVuImE5goiOyJYo2l4VysIo&#10;9f/Rntk8LlqisaZIw1Witwk6j2jqO7MTjChewo0nCCdvWkUt4KO6VpdZB3ICpFMu6m/8twsXzp85&#10;o9a/qTSK+Yah28y8j6C7TSNtqTEarTi9ofFwAg5t/BoGAnqHlByzfCl6Rj7cwOoueI03so8drfGO&#10;zTaF0bIUtuhqxoj5FmgXVpqjOtyg6Egja0SjWv/WCUo4/p4prY0eruCn3eVd8/sUdkcPDe+4vloJ&#10;qg8Ul/iVOCFD7xRlWSNxRYNQ3jdvaWSmJQbieyGstplSpMRp33Jpm0rI8MGevk4YPC4y6+EDHlXj&#10;8CBqdm02bYQd+cHFrIT52t8+YqjdBWa1dVHj1RAy3KoitZmeFEz8kbbpSebObyVsZTDFCOsPO8PG&#10;hkokzq5n1KXqSBQDIFLFeaEcnkSShDwax4jVtiBFflODDrOY/b1I/87yCukGC3MEBAT5rGG21xgp&#10;xJ/TGenAO6y2LjsENfrMGZIrNrGUUkciZ+HIPNOePaMverJinEHPggeXHom0KxHlRkPOpw9VLIHt&#10;sKZSVCXrasjx7xt1OjzzRCwYWx4nCvhh6ZmuJwWu42QG4TOAoGrhaQ/qYcAZO2HuHnBQMNDWZHTJ&#10;c585ffGiAefRzZUCfAex3Hi7IcrjSAch2d6rg2iNZw2nS9IgmK/R6dNBuhLOvllApkCE2VhrQXjT&#10;UNvb4UOCcvtrwZM7il7RnzKWVy+H8JPeUchFVJCSn7CeUK+V7452QpJQRCO2h+Q54916anP4pwkm&#10;UG4Gqsw7V2deJM8R4EVc10QhI03pIvkPNvvkud/4nX/s9kP6qy/1ZM3OjMVd0WX0vl0vj7MfVI6a&#10;837fbDyRAs6VXvZnyP6D0JfSTBveKBN3bUr9zm+1O5JUO6cUCg5uHT14hjDjtj5gIfhEiqvXxFVq&#10;AO8GoTNxGplBZn5iL68swZ7G0SmRTvY0hNWRKp+LCEgZWbTB+Nruk0tG0XF5gzfqmJM5dGF+5Onm&#10;ODMuI12dtj8atsWTPzROXvwdoBsKIUeL4RxRdqqvze8Kle7VA4t0bMXYkwYjHZGHHirTaK9VN+VC&#10;Uj3ZT4yHFLyJJCY0shXB6nQ1dneJljlTuPHoN6k/iLtsQHZ7+9TW7lkW2ynjTHUOHz99Gq4vDCsS&#10;a4fiSlDdH8ayhfdxU4A8pSApNp+cnP51/Vcu2+mlkjo4Jog2bs4KIDzxBFims390rZoKIBuZGylN&#10;rUS5WFiD1nmrfO6JLTCZ1zMvCVwN2LryislYgi1Wdhe9fCgVE3jM81qaaXM6fHTsTKX4mSu1SoB9&#10;9A/WiknRwX52h4luztJMyZRIAIwaQQPJHEZhHDzCHvEQKbQaTzFudGbG1dRWOX/yKBdUBTbYK52+&#10;iKOjDt4nDj2v49ynxxEI4MtBx9Zo382U5DCySa8jwFc1Mi2jUqFdKMLNcKu6zMBl2eYSnND6EyhP&#10;/6AqbuSahYEOoaPH5pixEzr+Prl6yYMeVEg1TLGlMQTkGcq1YiEEfy/LMQhRhc1JRJ82kCC9qCMc&#10;9MkOmYfJKRTfep24yPOpD580z9aR0ztC9G0tu27CWVPt1F6RzBqbHLS3IRrBflZvd3IlAIf++u/+&#10;ppsJ54sb9LFe5FCoED/PicPREWVWX91Rw052mR6nfzJ2aB54O6QqQmDIKzx7Cna5dv06jgr3xFjd&#10;u//o9t2HtKIVCh5quK96++7b72/cMfDnweO79x99f/0W1fkHDx8/CCV/eePmnVt37qOVS5OEcdKk&#10;+3fNlEX19wGaKogp6UgjQ0wiLNEbSlrQB3vGsAj0Lo784X00DAxgW2prJlkpC5oScGB1YycJbx4H&#10;v6tZPnTZiT1FP23vgrmtVzxOpU7fHyX1ph2fv3Dui68+u/r5JaNmTu2cOEkU9LjR6WrlFdo0CEkP&#10;RAKahB8/fSTHKVM/cki4LCORBKW8fPigc59Q6HGVbio90TepRS+g3Em+e+++9K9MJkoxNcyHgCs7&#10;bHzmtKrWq0lTJQsl612TCly/t890eqwbagJLxTu/7ovhNmjR42sLd3gT27dakB4vp38IWnUnmapJ&#10;AoMzTaFM49LpvsZvPLPNxV68ZFnOp0xw/BjI/3IlJjUnr1f/PQuzOXP6VGDAjFofLceNptrEnaP0&#10;fWoY4/Ti0tMIFBlNpK2TKiSVJmvLp7fa+KSc07go7Z4ZO+GgxowEvU4oW1XyVR0ddcrc8HzcGwkP&#10;Ez9UtvciLhvVe45OEsNJg2IEAeJPx4sdginvkVYNKAocqO0psryudxHwqRNn9Gjtntm7eP7TT696&#10;4gplOC2yO16yHjsHaROhXGiPu99QV2dFK9eucueK+LGAUtwWyoWQueX4a6dkh7h+DR2SxFVLKwst&#10;HDHsZVrNS8/8vVQf7Ddfix78eppXA//U/gRM3tRv0+xRBgWKabfUADbCBgxyUwg4fEFt0TUj2LQj&#10;KbRpTkJG0IPrda81Kb2sZQIJQoXJ+aKHLgtzLhQzuMXIsZEwzZ0wAa0pwrWDN1i2AZsswYw2qV4V&#10;cJmqwQdNFM0JpRXb8JYNut5r6IErcfUzcDUBq8nWKnAsGGkKRHyaasY+0WUJM6wxi6t4IthvQ57G&#10;BS2kmOBMW2H9f/5jCsUVSgJj24tFlGrEAFrGBK+ndejtgCpAeqc+++wqeRlonVhWOnTlk0ufXr2s&#10;2LV3nrp6nlEKhLLLT5/ZMaUXy0KihfMprRVMBIgIm5+/eExIvW7DAFOCDRokrIYw13dk4AraynTC&#10;xJpLp8yVIxFJwAXtwOEsiYKHJz0ZTqob03W6mtmkMRwjyxMRdJBWtsHDGAwOOe20uvHpM2dWRZHX&#10;j1GxfUqYucj6gkVHvpL/BAs9F3nqGgSRIGwqqAVXh8pGxqo4fTVF9KSKO/PMhWujlzpFkcEWZKLD&#10;abGhbUvPZ32caxhyS27CjXj/KdmrGG/1U9qytl6vbCkKTK3XOKs+pwaw0TaQqOQjpwWoGawVvuqA&#10;mmYP/jI8uM7gnvjo/hVk2x5KAiX0kU/svUYBSY+N0ASnosZoyCJ/YElkf/T2ds+duHR598IlO+nY&#10;2XMnT9VCb/XEo5Ym/IBBTm7TpIHDOl7qEh8R0YC8JZwgheNlHDd3579pCFzRZ+1V4i4eykydaU9w&#10;tIU7oQKVywaNZuTjpMVEZb8aSO2bA8mH1K4ZGsaIS7oMNxMRQqDEjpj358/v7I1UTCSdYeGfPUeZ&#10;Q+uU1xCA0Q/GEx2yCwSRtqsMbWSoQpwtiAr0jPT2lKNZutlUAd3c4DvetOx9v+muLG7CqZhOC1Ox&#10;jWXszmvB0sEN5yUQkCU/gUG95acM4JpbAm0vzg5u6zmqjDFZ7LnXMNQRyKkzvXl1584tSxZL/tjR&#10;yGOTejHjSSSKd2ZQCTsZKYH+fcSq6bzZOn35R7/565t379y736DmmhliOAs1h2zbHvMuk06Uz6QK&#10;OM0hA2nPqKXhCMw5W1WoOAIdzglP3fjEshppBJd1GLpwAxntDxXn8+TasB8/6MC0FWei2vTDLG5n&#10;p2uGVHqIqxPKVmEJSxcHXXavsWJG3jMYbDb/pI5VEa3S+vZwUZObWyy8Gag3c/dkxfr9jsZKaMog&#10;655CprCqnR9/rRHQL1R6sZeXGmGdNKLj1wjzRQw8aXLkG9pN63zwscxMBZyDGGhvYLt2TgagNpkK&#10;zy9eUmnDXYQK+RGGYfEtzsGFiyZ02IjadG0/PHDwX0XOYNIZrgPW8CiMXMQaGxCSqUjSXplC2otC&#10;oRM7Zl4HvP8K8+Hx6iBPMXeglzvMVWPrptaKwBbjcQADKQ3zwfhUgy23SUrBy5g+XxbQp8Stq5AU&#10;NPJbHZgVOR+ThO21FiH67oFkVFwWermtDSyggJ9s/WgPzFOZiS5zqqeWTkg/rt3KQtfz2v/nvCA3&#10;WWoExS6Gm0pX1my9RqKivHdut6YV6QrDNooJ4JLSgSRZwgD8JGJJx7WG0arKHSaNtu/ldYJXQ5Dq&#10;8Blscrqdx74Pt78PWjm2TTwyFeo2kajnSoZRASOc351xb2bxVVqxwrwJ1+zrpRPj5zavo+BNB4/I&#10;Rtm3UlXvgYwca2PiVF0AqXeMcGgtUh8wwI+apfOT3/hS6RFpschj5q/Yat98/Y0QAoAFeKl5SU//&#10;WPiF9ylNG346hJ33MuEEsU5tjTNsPLozAd0L/d0MtgaaB1+OskWn4EAQ9ij6UJoBz1GiT3lJcolk&#10;lUBN7NyXB/7X/9J/fz1daxWpC3ukYQV0h15Lr+TpvrW8SIXU4RKsUqOrQJZ1WhZvqilXmelo/VNm&#10;LQoXSYdST6latiM4c1BcWXDL0r0aiKKS6JvX4o9ImVHDX3311Vcy8eaNpd10yPv4flD3iRNWx9dO&#10;hADdj5R9OPjf+MlvfP75525VJ0DITbLiHvdz9z4dKWWJfnEFuAFbU5VWJHD+5BtGsHtzrtxSeLrS&#10;M499mukx+CQGbsSMkeJM12MwUHoAeB3v3l++dNmb375z95e//JWtolFDBAAwQVOpGMorbZ+YNL1c&#10;1/MW39vHM104EZjpNUcOFh9UoZ6GioowNsflyxfHYTSIwLrNdPhmODCCEmLrL+YbLn6N/pP8jPht&#10;vM/qlSQTJCr1dCadNBP3UMWKpmII2FgTezVCNtyytNhpjNsz6FUKFUvfJjKYR9owhAYp1gQ/EO70&#10;EfVnUWyHRF1jt78madqOQz9FXrMINHHoBAX24FBJKu7cucOedSaH7mnbYCAgQa04T2LpKm0MzwIf&#10;jMUJIVYWG+02hh/lWv7pxbLAabePJWz7rXAZKKBAv/aMhyQwAhcQpeCYhdBLJGQQuw1q3ZcvX8Hy&#10;HFPZ0BKbsT6z2i0yjiiz05X0VD/PFC4UEYojOwrpj+HOrr6FFtzRssPd16j6fJCXasVB/2WMfPP6&#10;tWv2owMqQmV9AumbeVvHoWyWvXCyGsF6InEh91gufqACV50kx1D1TEd5kJrLU7zQWgndLGJrS33q&#10;FJTFi+fwHgEVuDzvT3bcWZAhT7dJf6LUndiKEhnwxItImyMK8oKcKW8nffWaHJ4qALNKBFC3QahP&#10;jTrzdOLT+a/Cd/SkVyp7LmHY27V/eEGh5/DIi5jnk5bRcM6HmbDGvWcfazabSVvjWvIW/ulHxYOD&#10;a3qspQHDpLJQnhl7LcuyY6vXaz36oXMv7LxRzUNkGlmM6XJ8IxNYXidRkEbZ1RLqhj27NS+yPKq3&#10;SsQG0KAa48Kqp0VXrp1XpjFkuRBiT2HSMFxEI8nyDB6ui7F82hsWDdLK26ixPqY3rEMHh2yIWHc0&#10;VzJw5ZQBfJNBsMKRqZ6lzOvd0FNtOVt3OJ9ozemtDxrdn9C1Fy+avTMgovtChHBh7mvv/N5qmY2z&#10;fki4TMMUaxe9+4kFWSFgCsLN8H7Lb63hg4suOPO/gzZj8w4stwhm0z8jQz81PI3+55YnbI2HyS65&#10;jWmISDFs4fHuwi3bYG5/9l0ZXTz0acu0IKsTcgLNYuYJ7KpVZeBm5PyQmtrh42u1HddmE2J8/FhE&#10;xyhqhww3IOapoGcxG0E4Uu8eOguzuqgHO1c7yh2OMrCKGWZdbF6S+jF7kRhfxfGw3Sxj0+joMZTk&#10;HfBQ8iCIRq/fwOy8OVvhCAy+LkI6XoMBA/Xiza9/9e35c3tDXvfOZkdooTzMpPiI2k3HG6Y5Nndr&#10;YQv3FOJmkmk1uhlCNwyKQFZ3vM6Ou15ul0n14jXlfeHBq1XDN/2oYYsH8T8j2WtY9Rqmw+NnTn3B&#10;JtgSltoNegcVPxcx4dEhBHcIYtR8cwZOwG5KCdoMGmVn93KwVclPJvLh3fydTGYDEOp9nSlGJTNT&#10;aRfe1R/LmgkGGuFEtvvQIT0/tpBl8Yivff+9BglvziVNd00Mdm/iHr0taOfRExhTpQqn9uGD+wJ4&#10;Acyrrb03Jy//3/7Tv/fN9Vub26el6c3lmDnUo6NYL34peplzebUjPN2pIetTffhB3HYoYA02ZSRH&#10;BHf/VdO/Igu4e+eWyoc0mdjtV1cvbx87fH77xM+++GzLCxOKeC80bOYUYzeCURyLcFfTpYCVOKTT&#10;UGXlrauiFjkjrWNt9RAZyUZeNnE17uugM6UxNjnz67NH6GVRxPPevhoX+jK4pS6mBKMWY9ubpGQ1&#10;/Rh+Jfs2pWOPgxdArLIiqfD/AL17pqp/sVOMpuDih1K1hnGXXg5nzBtoyMSxnxD/Odz1woWzhJJ9&#10;4OR9H4WM4HCH0SWJBiePzWNMAczbRKAaua8F41QyDbtoCK9GPRGXC3xMWH6BtrYKj+kanjx7+fCx&#10;0Xybexe+vHDpx4j/z56/fvo8yiWqcFytmjN1cGlokY1sMWkWYPYjPvCbGAQR1N+L02rHxSIeHrVF&#10;tlb3792JUVwkG1XVFxy3X9QZLmi3g1nCX/7ZL0NUZ2rw6IMkyhdOoyGc659KZvjLaEt6kym1dUaK&#10;P4MA4udLPi3mMDJSz3f/6US/uP/Tr87+6Iszcr8KJRPfjuRAFjCbPy+Lw//6DUC5KGJyyjaGJnZd&#10;LPoVjbxkQZ6qIadS4t4nOEQ2YxDqiWeQm6zw8aMwWJkOvmyWhn0TRzfq6eYogAV8O4N6+UY3EeBR&#10;kRwMC/SE4GhEcAIajRXd44DkGDlUfA7SthHN3tCawf2S3BQl3rhhWl3ilffu3Za1Xr164Wc//erq&#10;1UuPHtzBxZB7o9Nz6KyNKOjbb78Hnmwe1SlEfbumO5vTqfG8BF+eHUqwsy5b/kt/+S/EVzgwYozS&#10;h0BpSoNxawV9bKxb9otcZOMTTtSjPrlCQrI3r92Q0Tgj0CCPh6AC3+ZEH/i3/mf/gjWLdaMYc/rM&#10;ZCv5BotiZ9QNciad8qXg6HFOA2UMbHtimG2UvNF2lUTob4rq9JwFLdDiEvXdvHFbCDVKADT4aq7Y&#10;p8xb2iECDStjDkQGXd8/k4jQ9uIUEDXp4wCtwTCqixYATdfNkAGo19UFVSI+nINpY92OADDMflmd&#10;qLL0wNVO0GldGrZz+kzQ+BFNRWenetvXLrgu8xFi8koHkJt3VrEYHFDvqWxkn4ForF2675qzgdtP&#10;np3dPSfPci6mdVV5NSaGMrD6VQIDHz7IM5+b2xNvNaS2OIvx+2jFHM7kOGx4n7UoSdzhSAsGHHgI&#10;UgVbjXezbsJRP49VZXQiKa+0518zZE55iEXKkj52hsIKKOS3sort7emhT25vqeg4/mtmjkrFUOqr&#10;Bax3cCXL8IeAmlMxXdROowJE0pxTE3BlwnQAmvaGwZn2pXVHNLCcKsBp+hM82VXvr7ZLPWODCCyo&#10;uLIDX7vSD/903qagz/S/nhr4vkJfTWb7Ej2lB06gg6a6YRMIMf1ZMlnJ6o0W2QoWK6cOCLpGJ3lG&#10;3j+GN/bw5iGpRJyBaUSp94aNnpksts0QmmcMRcMKwGwJwNXGTeapodDd3GoHnIR8letjAoTaDswz&#10;6E4qp1YhqQC0qsHY551aCm2L3379jcxMoMnWIuN6uMIdhbB6AGQvMzDOQS3dNfsisdSiHM9kETns&#10;QiLQYWpR/8vqQSxhYvopnz5nCj10LxN/hCEdcrK0Gttuk7J0s16BgnlEljZB4cpdQ1aGwtucQXci&#10;fOTGODNrldzC6HeGJZ87FwwREpGJZ7/8ShlFA02HQVUhvrmZa2M0OmPAeLt2ILf45dPVIhbPkSyk&#10;YAr3CRDVGTmAyMTtPX356CKAFflBuKdzfIL4HlauaMZeLriE47F8mZfp3BoRIWGft60DrS5YLToV&#10;+6dBJbhrOl6mPL8o5h4Z4+vKV5S/dGwmIMj9J9k8vWTVIj/Kuxp4JwhxfIYZooO/VlYv8WJiHurW&#10;Vkk7uFS5rfXmreTWW3k6zpfLTxfh8SO9E0X8B5pNUW8S5Km09bm7dtwbxrzmIg+taskGrBJHTl1M&#10;V+J13CMm+AGDdNleHEwwWbcVWAqn1YzHZcZNGtpW/NdDAMszbIVVosoQu3K2tZsazbR3Ah1W3YfO&#10;2Ki6lSxvPV2TCDmzduIE1iCYVEBSp9sfabUamhPSKCWbIRgrhB1eeG6vCmpVu2xErXHJBjZCptEa&#10;UmiZz6GD1sEr7UPPwqdIv5k0/sWbW3NTj3fOIr8WebDAvuOthNRzCtqKYxJWFaqW8fWdOVAhaBmr&#10;DwdRmCMyZyXgDlqo6ZhXL5xG0cgkISP05TZKKgopqnjUYLCSc+aWAvWZ0zCRpNNY107TDFRU3bV5&#10;S18P1g0VEXDII6K64iFT6msIdO4aLF+wPQQtS7Cesp1W1rrSvs7JCvgLfAemHfaR4TNKNqZV0uEM&#10;TQt7cM0iAFt7pt+8JIIyZyrYehFkxwcVZw8YVY7qEMzIFta4tNn37ahVSnLW/IoUJS7l/MnCV94Z&#10;tIvfGTlHauGNlZSWDxw5xZA8u92eiTyoYfXxveZjHOB8mzwWfaXHvYR3V7e3eNVz9+Z3b9+6e/tm&#10;nOHTV75+svEf/Bd/cvPeg82TZ8CfzUyrOuos2Jn8dbIxqSlHUkhnfwKjdJlbqVHAGDA7IXtPZfzd&#10;ULiS9oHMhl07cI+aDCiM+bB15OBnly6c3jx6fnvryysX95wy+7ziVvzvEUE0IKM3YXfFC/jOyrzU&#10;7UcWT1xbNbKQa2YBeVldZ0sAXv7fAR/oSmdL0XDAtp8uHIdVWP20la325ZrCemzpgZvFu4ekf/aM&#10;F9s2OYvnRWiOJK+kcDswbhjQ1ILCjXSfc66FxPOn/pbpilk9PBzHCMmETc9PX4LRne9aozWmTr3U&#10;gvtcb5lRnRBiwqHq79P3lwKHV5bNZBAW4xRj9k2JZhQKtw+wb6C2rCZmW6EgoVpQkeLq8Z3dT3fP&#10;ffb02bsHktoGJ74l8pm/SKjXEXMA49RI3TxonTby5HpNXdh4ZLt9vECVcH+KB+Bcz5+5sL4xftPu&#10;WiRZIZkzhZGi/fuP//gfqdBG4hpeax1pTa7syboj7JIpwsTWyXjOmD5/bKc1Kj1a2oxmcjhzzdOO&#10;XJ4cdvL49//CJz/5ageZajKfajjMj2htVMIIxCV37dVTuHrrljAAx7XNMOXM40zKm4BEODzpbKbZ&#10;JVnknoUg/vRpj2/R6rSPOgsctH2NMDXkunb4IIqoYItTF2fYI0XtATFbM6kQCX6+TNIYtad9yysZ&#10;oPkUCwDj+MmzJ7fv3AHZySYccIEJ/h2P+vjxffWZvXgD6NBbOgrdmasiFGEp7HRL9N1319V4PmTm&#10;j2nlGBzzvfVnhUSbYu1vv/vm4cM76Lg//ennit/Aw8LSujsIGxPQo3o3BOPw07qDLMUYjPpWaqYa&#10;CrwZ7iwMCAcnJROZFRBavz/wf/1f/avWyEIPGLf6R2N6VCCW4wr3QURpa+yPcRmUMUdimRcubrl9&#10;k5HCipHAMIUBJJRD3zR0b1KkaqX1oNRkXDUwQCUNkJM2XudhwKqmdiYyjbamkvURRYrqV/2aP2zK&#10;1YzoKaapNaIWcvQUJDyJpzp5gMfkkprDONGqITPTcSygTPEjijxesr+buHTgwJUrl6MRF8YFyXNZ&#10;i7ZsyYLKnN7Yxux1GUbo+CRLuSUKVwpwg5KIs4t7poDgHSpAD3d2gI8nUMAammsKD6tmDrQcsaLT&#10;jnx8mGY1dwL3rcxqWU5Ka7OgECrfWR1muYvXG8DeLeF54F29bvfuoSzwlLbaYOGrPzAirHtk7qeV&#10;87CuS/mrg1wjtVNbkerY6NU0f23ClMHYpqjqn7aR9XHBSzvUQzTLxL61RCETA601ipT1qtJVZBOe&#10;PQnbQi9yunMCV3edbXny+ElmbtnBnNz8cQE/pKMZBKjT1E4+LlH5ieRSIRxw/YibEcPZb3Gyh2ib&#10;QZ1ezIE9Em6YnuYMnN+qmlTjIMTdqTMOZXQwRxnM7xZ8TQ1q1RAS9CisLar2oWU1U/HoMqpnVHmA&#10;ZXEY9ZPwTO2qlIUt/gBUPj+1k4k2qt6UTU2XMy+7WNV+dvvObRuylx45AmwOmj14AKfI6Z2IwanZ&#10;ALq4C/c17cr/P/53j4ZWkhF40uapj+krXkGJ9xR9RqjfpHe3Yvpq6E4bQ98O/0B969mgWcdsH7ML&#10;vVvxT6W/bs+Fr+fS2GO51+PHDmkbfZivU705hZE4AHzdIxYz7IC7LdaJv7FQPUnRDDL6IW4uUsyR&#10;uy+nmnf3W83gHYIL751vDrMs0Z0qDeH5WmUcNx9kE+6L/vULSRpOZ3O6W1HbJjb3fAbmd9ez8doz&#10;U6mjIlo771smz4OcqlgNplMOaqTDCv0nia4WNMuQC1kprs1sEYrqRvJyJcw+xWfOzsxAF/r3JyWl&#10;GriL6Cs9+U9w7ER7Mfw+Ka1Xr6FTuib9iue+CAriTvoHMhMrVj5s7zFEAJjRgdJhmT7m8cLERaiw&#10;wqwl42Zriecc7TnljWqwH9SIrl+7PneHZ1swahO6SO/szu0Ijnmh9WtbRbIgUJb6aor2UX6FwMOm&#10;77NyhmDgN9ilq8V8tLnYTCe9GLTQ2MOesu2wxT5at1pQEqLoNQM8daByDfV7ZDgXyWc5jhWclX2+&#10;eycaq/SEDfmGxgOPkDZJINpoacyuBkbWuSSgyXFMBUM0urk1Y0uVTUak1pvPRQ6s2WEckzvtMRnG&#10;xbAZ9tXMXxfyv0YUldxNk31ZXwXh0eibjwa6ZcnnoSf64nEEiqfgcrJ8pz69j08fk39sw4hnRktX&#10;y2JyG/4eTlF7Jk7X+LjIeAHxAbqKKoXdM2l6QsMYBM6+sDYY5cN7gdfK7aOksirNbu7hWcmwxVF9&#10;zbCMwNfE6csgl8wEwE+lRc7MMEwRvvpMiNV0s6y8qAx2xlWtUJ9JDAgYmn9VhdnMtpBrW0dg1Yfn&#10;BRnztZ0cONZLuL/y2wZnS6oTKjgKex958ex68NywZZoKMulvgOnmJtfst7wYjj4ZzjtVmpvXrwFY&#10;Xhw7/x/9g2//k3/w9YOnL017YPTrTHAxoJMGxTflvjr5DBGZEqJgGhMpmYS2VgWNWABWZ+lTrHrv&#10;LBdJt2OhutW9H1MIAP152xNHD145v7tzYvP8qa3PLpy7sHOqGaJ18FoxxaShM9khM/pDQgq0hpLh&#10;F4tSeaHBeWmOp3kzzTLjnqIXtw+HbRgvzu/aqI1UrpEvzGjKlcDiANVKYSdOeHZx2+YXR5Q/Ouug&#10;b9EXJcxOynBfc3YzF2VI28MMXtYp9EeCMhhlAGICP7LHZMoq1E0It6KyGKereG4m5rvWIULXtAJH&#10;qJk6vlfW1zHpVhjxVOPbdRmH4fcng16jTuJh8W9qBfzwTqmw0sIavhn6kZFEh1PieGuy1O5ZKc3n&#10;Dx+9vH33vmltlgHtfg6dwam+EE2VKPpF689XahBopMOMwW201hTE7MlVnxkrXnLoCluWzqz5FsUV&#10;Hoa4YqU00IRf/PEvWDx3VNA1krNVFAdBG/LeqyCSyU5n1pm4JXBybjm6wZ+3ZrWbpgNz1mqW5cPz&#10;v/g7n/z0K9VIMLfyeCGccH0/dBn1trYEplkQwDMnFHDk7lKNqWQHmX1hqRZW6CZ9Yucnp7YoNhFD&#10;pDQuI4zt3XsqZ/aF79geGkAKnk192Wb246UvRXWnX+KvSqRE45tQ5cU2n9inKdst1hFvTkT0Tqbh&#10;4EckdLSFsNZjbLXJWq8cgHq6D3/45JML8hlU1unCE9z3XBk0WVOcrKNAPYr8mcDUz+PaZW6U2uqQ&#10;DnIyePcmXUbEIANKJG5iH3XXUj8iNMa+6DU8uhnLptnob1nCWm917UeNaDyDawIRumwLCM/Flp3Z&#10;IUNadub/y//D/3IkU8M7LZ/fbH0Py3eb1hcf6b3Jcc880VnTccAjuwwzq69atp9pQ81SuA9r57w9&#10;S7IVgiMOVa1ZTuVt4Yg2k6zUDrh1+453XojUqOnUyLjo1E4Cf+MfRtOcu3B+Fce9iaJK+3g0oDz7&#10;JL9GzSFCYe54ifYc/O6776JhpGt0XN+HnM+bQ4lCO7Sh025++EA46HPQA1QkPVJvdev27QbV2TJV&#10;V0lLhZ7KL1GH8ex9t2Jw3rREXtARRDRo9DJh/ueLhe9Cm2zTgVPr6VAEcg0NLZiGridPk2OOpPH2&#10;LWqWxyQrvHP3/rROpoTmWHoTu9vz4+zr2RegCAJ0oRyqfJney1tQuqkOd6Wq87Ar5piAKCmrf64W&#10;4ukQJwh74vjD+7ehJGhsCAajdvXeF6EFNaHuMEYFMTOXcJ0ckFRKkRt0eCUqH+/cuntglA/W6uVL&#10;hi3r2HiHih4zr7S69tu3EvE/D+7z4jDmoaL6Jdm/A58Yg9R+quowh7jRtd6G6qmfDoIe7tLGHFTS&#10;3xlrPqkKaAN1XKfXr0v1zh5Kuvij0GXp2KZFRRu1MKJwB5204PbIyLhDgWcTUqel25jt5O+KgVxn&#10;zmYy89x8MVHBWfHIa+qlUn0Pp6cDnVjRn9vjVytvJ+VXcli0uipdU8XOYQMIihFrZnCRM3TlFStj&#10;P3sWObZJuSc2hrFVCgfolcoOpLcWPIii0Tam7r5FvvGJvu/pu6TeLpD+wVKUcjAtdVistX4nYoiq&#10;OarrkbIOKi+8eX/vThYQWMIxW8AshRx7qiFWA/LnHRlhSzxEQic6gXUfuvBUSze03faq44iPN8PO&#10;5+6HijDMhNd4TeNjKqd48/J70kaHG/Ni6SfMGnmrCZJGhm7anLc4klXrT4hmb08rV9QXbzIwNgsf&#10;UxybiNEpBMzGISi321fMZCEnFSnHALCoU9Na4cbckWfRU/C4+u3YsyWcsx1msyXu6cDZihaVWLld&#10;aq+6uzQJp+E4ODkQp/GIMXpnWDvrNUIxnSBb0ZrVi5AbFqgZEiZofu+kD0Yb9TRNvjRM33FFzWGo&#10;V83m+WhCWYK2Rw7bsWzd4h25xQFlZ7jesaPsN8AYmXXqECVv7ijm4cuXt2/dqcVzSocuxrrZ0p5I&#10;kxxmAqPz6x32ez3NdTm21Qycxh2UpRMXYhWFEUtQ2xp6W/Z5XxV9numCY22P+dx+bTKH+BKYpvv8&#10;k6EcDn5Uvq8SZas4tSsG5SO6x6NGQxIJDYebbK2geR56Bd5FkZ8AvZIfK+JRRqf5uHHp8uUJkdvq&#10;0hAwC2s2tLFVlCv4S09l2icmpUmwoXmOIwu5tBA48qYAEcN78tws2e0Tp7yhfSLFn99qxRjv9et1&#10;x44yVVCISRqTd3lGq0osOCBlZmELkbc0cW3HWYgWhWUEG1raJ71+0Uv4NU59Ztpkg1ZV2cnj/wZk&#10;KdIvgRwpPz7I763xL9NzgvIay27RUF1obLTY/rjTG+yqHy2c2P3Xt5lc73Ps03CNMh/DgjrLk8bQ&#10;ck2xfTCYONFNPx0oqs7jNdYmzC61NzthQSspQaWYv1Vuvz/9ZppUWmQ2uUrTohFOj1/8YVlvMZcw&#10;WuWcVh6yw9NnA4DGhnclbsF3tF/mDSZnG3v7GvrqxzdfHft3/u//mZTm+esPuxeumOUTJD/Q21oK&#10;Hw/VkVON+QxcYhHGCNTwncedwH265Rci35/SgFJ92onEeLRVYpGIaOG7H44f3qDgvHPi2IUzJ7+8&#10;vHdm69gHpnfRVdZsl1F8cWsWTUIkrxHkiwVEkMErrWh5wmB6CzEZpar5csVXwTFlD9F3HRmmaVjw&#10;tsTS9q1Jwx+my+0InxRgBvrZx7h8c/qDqtIsZuzaOAPzxYNYRCkf510X+LIQ6jG5nZGV7U8ZYN9a&#10;+uYweHVdvoB+2q5d7VAtLBe7mpDTY3Rlk2qrB615l9P41xCOVeT2WU5rPeX0V+vDREx49uY1RXsH&#10;NdUy3RYzataW3SAjxfioe+1d/PLipR9fu3H35u27EjXgx+276GGufOPOnXtWEeFGtlwR5f37qjTn&#10;z7OBK120sVZpegbjVIue3DsC/1SICnBtsGifk9K4yMXLcGO//vWvPf189DGwUWGl65dK+o6YBAIY&#10;RpNRqnF36kKFmoF2g8cNh2UmyezTjvDc9unE+JK/9dPzP/5cZxsK3L08OHGXU6cnYAkj4BpIOMjN&#10;WY94gA219OaBU3OCD2q1xR+Uv8ePmOLbAt0AOm5zxTwehC+i+jdH5s00UwRxRWgM2H0DDQzfKcZO&#10;rtYCCv05xMZfmjv0gjLYU8fWbdk4JRuqntu6GLaaq/7suVDDw0WoofI4CkOH79y9BwK7fPncRRp1&#10;51Ivr5vJmEq5qgt6+Xr7pMIRNqACA5/18eRx3ePbvoaee16DnqeT1DarLt1weWVXJNa7d69JMhwO&#10;B4rDFmJLaYikGLb75AGB+xfYY01GitoXhuKJVNSNdiHMy7NJ9hMDrhQhOf9w4D/5m/+GEsRwKyuH&#10;lQl5wOqMq/9pjNRkfoVrvuGIFoVFbIihvgAeax2/FmFpUqha3YVr7wkCnmQFXIGM4vr16xa9Xvy9&#10;C+PgK53HZR/0KF7mtM25paXOrFZmzbTrWGUmW98Dy+657oOX02pZTfiNLsNiggWUDlllpsa+Qr9J&#10;i2ygmtKAjv1H0td3r127dv3GNSip7TAU7S2HFgVwlDcPffLJVffqzVoE5EskrjSV4j/kJ4M8aG7o&#10;zxnU9sCGn3pzupk+uu6W4jNiRJVxzLzHmDh+3DTMKEJ1ik8bPevJ1XmvNYvayTG+jXcE7qprsb8W&#10;Nn5zYN+HxroTwEr1YtxGI7TgH7GuKTJ4qNyJfObUqR1fQEESRNrcdJIFKHYJ6EWP6AyortSu0cMd&#10;eXZDlS6l9IgX60mLyzKFElWk8CH/57Pph+mEmaiu+nLhLaR8KuDTfIkjl9iof4GKXaVzGxqq8H0a&#10;yaqRR0iZDJBFQ/pchXIxjU+XHDoZMbRPnhj94pgDC3F3RVEUBg5cEgnsXeS9+ZM6cGXKIxy+Y89I&#10;uQxvZd8NmS1GhK4SSUspGGPxUfIZ0hyeOs67rPvRIw/TOlR/qGQZFOpp1oMoPbt/39AYdqIRHQ3e&#10;qYdvdH1mLENzc57HhZ2RFFOVSggh2i7RwRlXn1Mfkdn4hYtoNx0Ui2eYV55Q2iZcHz3N5RONDTF3&#10;2qsCNZfOj8RSueyDWaXJZNX7tG7EIRKQDUCV4q09vGACP9ZE4TveioZJVQVzITcOM21Mtk+J0S6i&#10;+v8y9Wcxmu/Zmt+VkZmRGZGR8zzssU7V6TrndJ+2sQVyG2EZicY2YAuBgCtLIF9ywYUxAhkZSwiE&#10;xAXDBXBpLiyQDBdYBgkbdzeW21hud9vH9qlTw67ac+6c54whIzP4fNcvdkHsrKzIiPf9v///b1i/&#10;tZ71rGeN9l/ibwtXL6WasV5Vr645zIeEMidLU07MtK4HcQO3buJwb0E/Q/VOnXrw4IdauY/wkRnh&#10;ia5qKC4ZKzxs4GjD5tSO84kZIO6FsH3EZ+2dqQxJCCHuyjll0FIS9TxtJCtpweBSExVF2Kys7g3G&#10;VslQEMJk8BgoHycnYwYNtQihMrlZ51Nnf2nd+Trdfe7qkmHtrbreRahTr8WntFyrRJx976Fuwwin&#10;9ZhQxWLOTgrJlMLXsaTGPtomMFZ5hKPz25qsWPO0pTKUmCRTkocK8yvDucLpFQgzFy37lQacFh/u&#10;eQSm1sum28ZoIFYu0BCWszKaFZ6N9vQEsZhIRWvLacpJHSRygbLGavBXi23L0WlT9WhDykl1cJpk&#10;WwleXCutWONTwj8e2HKkVi53JJWDXaa+uleF9UyPSPdmZ40Cnk/x4Z63N058fnyd7mR6wi4mTA2t&#10;p5fRgpnjy1UxVbK0POhIIT958ozLsnq5dPifPZvwKKAtk3vJ7K+EZuf93u6KhcQ8uXdhS0SfqYRX&#10;o+s0fPnSek6LsahpkzN6MTNSE55xz6dgEutvVkjI3fInXNzC9jgTD1dH1N/NWpG1UZzqeQqQUXE8&#10;mkn8fUTq7WXOBzMajYHIXR5H6jL5r0kbCkIKy/d2YQTBxjW5KopIJuFwyeYGJsaiHAmN5dkLqJWG&#10;cVZv3ro+PJnc2d/nV02ts6zpHvBlVQgE9/xIJMsHqmA3TfCEqzog8v+qFa7QtCS2x7Rmxicv52xR&#10;LQh8vN5y+2W3hhrguTx7SMe0qVkjOVwaOXCi1QrG6vgxFVbhWa7AVFoiZc5Gk236viul6PCAlT58&#10;d+7//K//nX/rP/rq5dvDi1dvvd1rIkAvRRcpSY5k3xDZJ4Q4OdTT0aHLotZAz/TZmH6fJvikbVeW&#10;vl65Wdk+eWpS0oa2dLc3Twhmtk5+uHP1wn/6T//o2sVtqqaHe4igfei0Cq4TjiG1CMYHqMMgzE1y&#10;l+nlxTgbAxFmGRuBlRDro443TkVo+S3NbJx201rgU/qOSXw+yZ9BgnItYiI5JVcmZHWqWCm7DuIJ&#10;PNpgCZd3wExu0zP2iRYbOLzuQyMbvbyyMquzGEr2hnaH6y2zP179nl+LNT1sWhADFk8uOtl6bsDD&#10;Bw+jtKOpz5k+rMVFpnDgZqETAnut2lCYd8486/f19i1qk+zHKMqcQsE98YzHEr+MaIEyjtMfffJH&#10;H3/y81/9+kutejkWjPMPeNEnUIQOfrj/QEBX7++q3J25+9Qt7Q4lYSHPo0J+/4f7kQ3C+HARFTGG&#10;jC9kbRnM2OOja7oyz0MSbpELNrx98WBXDsp7Yuikj5LuwtQ7LGwkhMX/m5fO6Mm5tRmGmNDotT2j&#10;nPhhjJKj3Z9+etGfq1fOs0s+JY7D1WtuYwUV3BIgixCC3XNYy5AzjQoCBI2B6Zcvf/aTT+GXCHee&#10;iPhxlRiJa7+/e/dO4OYU19lBHfT0xLTdk26a+nDrJMuwGnGKRQJSCkp9KNafncUfKEekM9ehHBob&#10;VZ2SlaQSjEfMSJbO3aj4U0wBQ8c0ihT1IXLa7778kuP+x3/yU9mgBCFOqeav118q7JpW7b//6N6n&#10;KMliGEwtqTKLCCiEgy0QMg8CLTcwomNOipPnL54jZypBBVrpro+qc1HSppqDY6Dsin977sw5mpFs&#10;9YTqFWytE7McXex33k5uM8a6ohmewoDCKj6ebPzN/+0/j6A8HkkWapIz5SbtOS6Fo+XZ82fhZ5k/&#10;8rW7sn9Mw3ywrT5lYqN2kvMUICcXfAK/Qum7ZVexz/CjzTqn39opdCnivOYOVltAB18yFDduRNyM&#10;xBNiU8YmhLI0E4vjE+0aHsO4ubV0MHlsxxjlMCfLb20zwEYXSM97u1Cq5hj7iFKLcVHKb0ilI8RX&#10;YxO37vw2+ejvPnI5BA8fKQrXn9Hti//CNYbIWJtka7fnCg4JgavJziQ9aL+NAco798jQF8uOC4CD&#10;aHt5TX3WI5V16ssJRjUJ0kZcfsfDF4Y6eh0Z1kSn+0i4xIjY07Jbbb3JA3gkZN57R//AR3m6RKVO&#10;SoVzxLdSNnuzW92wJpKlxZ4EWeW5xIpKyEuZP0/xfCi7LWi4YpTmSEWw4QIaz1oxwlO1Fp5URSET&#10;fHJUPadmJmbkDG8xlk3emTQ+C/hWKoYvG/MwXm9zZwN/d/+7eBRX0AivsBqod2ZwFaN7r6nnOMaF&#10;e/lyMHu88EyM+/GCIb2kdmJZOE6ikx3GGs8FmSKo4E68JjS8p88ASO6j3Pb0m6lGFs9y6glM4qS8&#10;l+zjtDkbokXh0sghOK0HULF+HYQpN3uxSezIqcFIMgPr8By2q3KmMi4ep6qA4bq6s+UTmbhadlJd&#10;RUodcbl4mHLwb9+sPs1e7mqWh49zkHROpw06Uh5jlXg280EBj1OVOASx+GlAjtzQAaTLfnT2bOZ8&#10;BBeNuMXUGkYiZ/YN42RyYP+k6N+ZfBCklbPqHyauezUAJxkTpeotkzlN34/mnnQosb4LU4caH6nY&#10;DJdM3Z0mGINeWxLVraXQGUXBDx1pps99T+uJtpIp8F4HD2NqHJYk5HK15zzICbPMFt1OoFs3hmmP&#10;Y31GGFvazIN1NpWNXg6xE8jQaSHsypZcHudU73jwIJZqOco4WaBCKe+WY/NcU3TbWVUiZTqOu2cu&#10;nb/DeCfTmG5ScPVEAjzUibtM4kjrXjGYVpztwgdwkXW4mgvmrgBpOqAt198KH3TAcqqaa/Hr7BZn&#10;WMn+OU0bkE7OVs6Q1jIvNmA54dEEL885ucpFYcrUTqQUI2MO0YXI9jhDapqKpqmHGWR4RbmLCF5o&#10;pPxj8HXHmPc4rEJIphJp4MNg7175o5JBnuIAosu95vYt/7hNNzFS3tKPYVmSSpMisgg9kaPLA05c&#10;USK0BFE9cNNUcJ0gm2kvzZ1YIVm8lGmmXDuCVk7NgkzQNFNP95OX8tmnn6Z8kJbAWcxecSgHUmtP&#10;rsNg8DFASo4NW3f04SWU4kGNRKQo0BgqgDGMcb4nMZsXOA+YM+Sb4oFZZu520hRDXprT1HLqnwnv&#10;duot0NVb6vkdptGQlMDUKqTcb1upWo5c9s6dcSiTYJkafStnZ1RVOptZoT56tlJpkFnbqwJnLttU&#10;LvBo2e1wytWQbW9XDkZbBv066vm9oPpTsT3L8B3sKxBfZCE/f/L0sQlyffslqzmSdJGaQlvil+Qc&#10;F7yNYlhbphZGDu+1N6ujmKAxutFUiQTZlD8fkbHhyJXmbalLqK9JDBe3h+fkbZDNzg8/3M/hHt0/&#10;9zjbrvjfYpryQ9DyCSIDZkhI83/9W3/27/ziu7cHR5ev39HawEJ138O3nBypfgWCw1m9a/9au5H5&#10;WLPhU9iGbv5YFCHooUczokZElznb4XVFPg9rvZLJfX/u9ImPb13dPvn+k9tX/vo/8g99fPOK1Dbm&#10;Wd0Ox8WfrVb4bfOFi4+8Q3pvJyApJGGt/A/hx83yeqbOhmVXLfvW9pAMwyyik4VttaXb18U93eHM&#10;uIGy7I0wlMdQB1LM18pv5xvMRl4PvTyfCmTGuM2hVsDp2+NwaqS6y4wNlBMuO6GI9eMzA7CggVrn&#10;VZ/dCbWuabSbRAp+k1t49Kis8qCHR+6mvGhRKD915eeKJOoi/0Gh1MHTJy9q5UyF8vQJEqlJunfm&#10;+MROYKibqnZSoX/w0z/97LM/FtL88PChE456zZPnTyEZNsWjR08G169Ma1CAD1XSXL+xnFXP7v75&#10;07mXQ0OYdrQpew10GDl2yGLTAnuOqqUeESKvR6fSaMDx5M1MRETBifrCP0b00BCs3JdPYtu7wiRq&#10;2vUT0tuo7mEwQBoPlbWMMWRD93722bU/+OjyhQvbjiTXryZtE0bsKwZEC+moejwZ1JQZXpBP0H7t&#10;gsZNDIID46OP7iHGgk4cvs4Cpo+jL+66cRNHvaRCi4SbNOT2Tv82UUwHLjS3JPJIRbmvBamFNyfr&#10;xTwOIK8jtNdaGxqKY4JqcRaZq/z0mTtx6JeYFYRcvFR3E14cyeKXr/YAtaSGbt6++fOff678064i&#10;RCqit1oES7VZef76ypUbUKxpwyUuOIsP8vb1Lr0B8ZH7rUVdaLs0jsYub376s89v3rqKX+YMTAWg&#10;Y7YiKP/HMTcmr56/9JsPB8hfb1+9fCtINpfDqVE5aUnUJOptRdmxL0fsWv1Fp0mKf/+P/9k/51Af&#10;3c/mlWdWEe/2jkr/69cqxvr++/ugu4nysyDEpkw23F1nxrUZfLFWZsuKiQKkaeOzpxiyloxVkG4S&#10;L3nnnHvtqN5bdbFUHcizMGE12zZ84N7YJkn94m9ssxJ7Er4yaJcuuaUy/vt73F+f6HvOtzWKcL4E&#10;ghf910pNb3SwGcuLu8f9e7MbA49ezUDmxWoV8JyJgO4fRfCFBPpgALGyfVYMAoYEDuuqhhDaqIHP&#10;opx696z+un9OirllYrmG8wg8KvxSq23kQVMs5vVkFc6cev4a/HDqxo2r+mN47zT8rYpj/AF33h65&#10;efM2WYnhTuCxHOtsiMXiv7IPxCsOD14RiT5UAy0JmzCAFTk9ZEvLOsWmQt7iPnzdmEaMlz6sOjMF&#10;/00APzsnF5mDOAaLRe74t4QXT2aqn33xxD3FRFN+HrQhpJljtEM5R2GEp5aL1GFZVq2S0zy/6jcC&#10;yKeZTNW9NjEcRQ0JTecr1+KwWiqSxfaY+7HKppN9bEZRVA3IV52Djr+E2oSsrV35ltIjYB52YXBx&#10;PQevLHkos6neVGgBQLJKjT3lTzMYlJsTH/6UCwKH0G1wL2w+ku8Qjhc8ls+dxl1Vd2MEO/ZMCxdG&#10;oHUMVsXZ2AuuHkAribZJ4lkwAXIDZFu0BqEhHe5WNJFRl/N0K21Yteu7fdmIFQ9IC1QMd/bM8+fP&#10;2E1+BnrUjFzaG1WSxP5C10naa5rojhAvi1AGrIB4WDqz2saZWCjRUmhYZW8+t+0c5ziLbHJh0pcv&#10;Xg65mNal4UbxeWITGZk87IQjg12B4iwpT50TP3JbqdEXLvIv55xbzJPlUiceOPFJUlpxZtL29fhG&#10;b7lx3NBh9J6dvgfdvBuejE2nZqprhV5p5AuEarYbZ6CDn6HnUXkw824x+iCBkbB/Cbj5+dfffOPv&#10;KcDIh+uMr8KpyqiSNuFn2uC2s9yDHd0nohTvH5aDmiJKj8YEGfPBXNOgNJv5Yd4VINSUM6PLi/Lg&#10;Ljsl2ukKWpxrDSebIKgpmfYuvMAolotiSJX4Y0Vat2+HTBoNvXOLCPXwBDIcYq0fc8txCNSTjKhU&#10;d5rO5BxgQyhiADMvSZNPin2pF0yuaWLq4zBjUOF4hkvkwPX9aiKaRTrKMco5rsPSAhwLQtL0nN5E&#10;Mf3k9yd/uK48L4pO83tk5/gKE4eNGcxADEdrVZm12PIAcAmmLCQPADd9Sh3iRSTCYTRUHm5XiXGq&#10;Bj6tt/0DfIOqYiBBNBIme78qfMydIbh18/ao1bXu64P8gT+ZjA9zNxy/FmFRR0WFLXkBM0d6VZJk&#10;5ZwHddHpoE/4vhZSGlAk9blG2Hpo3Crmic8Drm0JDcXOuE+QeUwCXJRs54wXB8RMJ0pD0SoK3Yus&#10;MrzoSitnfIoS/JO1WTVXQwi0Denym+xCEauOhRyPc9IHIwOY5Rg3dOVPxiFPLGGNcB4SFpyWQDLe&#10;lWimuMMglUI8QDx7NdJ9Vl6Eje/vf2cZsDMffXyv9Pt8+Vwm2GtW/cnMVwFYtzq0WPfp48bShB95&#10;TQMp6njzemWrklTersWTL4MP1Rqkw47UKrQ3eq5xEHsce5zAjLe7rJVGOzQXYghOQ7UNlwxCevlC&#10;4fO3bzf/L3/j7/37v3m09/7kxWu39dFaMJlr5ltLjmj1VourYuZlZieUau591qL9Wextk/G5Vzzj&#10;b6vxzq1bYAANwR/c/54rwy1xLp89+eEPPrq1s3n0+d2r//h//h/+7N4NevsbH4Q0x5rLTqKq40Zl&#10;pKimdpOJA6i58JSRgzmIVdZlDFYmfEKadl1R+prN9k9DHfdsbcwUVhKyH6AzHGGctVV6pIKrNKCf&#10;u0KSIUHPx5IhC75ZCBfeNExVCL940THYa0McDutuBsXr0ydvn2tvLpYko49grmHtFD3smrUFgn31&#10;3qiFtAaDp0A3lSnijLHV8y5rZM7BFrOlwpfFkufjYvPxQf3A8nZuCD0+//wzjoYzRel/Ug1cT52L&#10;X728ePnaz/7wTz/59Oe//s2XeE2eQrLy0ZNHHiPi2aMnfDNTXROy8xc9viSNNA4SbygkRe85vyai&#10;KaQZBC2ufyQLEFUZwkjyJVHHQJFQGUvYIMCYJjAI4B51iun3Ml1x4sVEoOjQKbxBbpwNnr0dESBP&#10;bb8ISIJXhzq74PLQBAvsw8EffHL9s7u682zh4Y+EQKVlIRS1xLXHL9gXHB/NqLhI8kVWR1JVCH4K&#10;wjX7vpCuD8e6ksgahVVAbj0sEmn7fwXLnLRJ5ueBREQ8I4mdsRUF4kwl3J0jOAfWsex+hVWjL1oL&#10;kDNGRkVNNDPpL7sQ7uP7ZJDmoy1dhk9HTtp0PC5+gYabn3x6S57y3SGs8MPONndLvkHztFciWJwt&#10;Ic2wz6tItP5FIzTJq/TWgGT0ddXqy0v98PC7n/2ln+izKUsDkQg5jI95/BS83JrC61NEu+VNBLkH&#10;9x9tb1UDP3YPcyEakVXHlDJXBgDDEeidwkGavRun/rG/74+dxvD+uqaM8IsxssFAF6yYqZoymEec&#10;MMdFftLU0vDK/dy9CCowNHgAY/dLype28NynTiIGGJS4FkplpuTDTPCCx10g+FAfHJ1OgMds+nN1&#10;Yc9f6jJpI70hWG6IRZAOsFONDgRionCuas1Y/GQYrRB0Zp27/0Yxi3nywyLCXe1+nn3xxW9FnmjT&#10;Iqm6sSeVzrIb8fpmdIBVJRfkNKjYviIknqV/sxr37t7RJvbO7VsoMRpW3Lxz7e5Ht27eqgUNPrY/&#10;ZFwuXNbQ5oZvHj55nKxqvSHPG5Y0VLWO4kEfaEP7FihlX2mlpvcJIUuZuKeP/O+FDIHcn746h/uO&#10;EC0tkEMIi8VUiY9Lf+nlS9wsBcT+yLf6LH+sCZ9jtTkznMtCNcBFqYCpgZ52KENqP4tpoC3mBX1k&#10;6ueqbOj6tVt3b19AYZdpIQEe2l1zoSEHpzoNL0i/7/IVzs0oEa/i2tIa4gE+cpWA3OtJWOVZjtst&#10;tBDdQ0ntEz8XEU0GjDTky/vf3/fHoav45PadOyNjEKegFiH5h+l+GHPOimas9NBqMCquRqzaOGUN&#10;CEX9/UyPolYFZxjwI1J+FtHz4F2B0sNHJC+YGi9IkvTlq++/u+8bs8+sn9+W45EoqZEQm7jWDItn&#10;OzjC7fkecMKDgroTJzQTQ3it9UZ9ZVR8nrt2+arnd/+7r2XJPtRIJhpgcMykmU9atHAUh1BGX1O/&#10;eMY61DBD43fiFu7t6dkEfYEOsDAQCXWktqJlabdbls+evfhak6bv7tdcvCAQTpFihBHwUNwdLopw&#10;j99VNxhNjs4qXO6wFIKSBNzZPu9OJnMVzG/l8AjrBjuAWXoOKTpslC0a8mR0mvwhHb7rWaEuxXEs&#10;4eAwlkJM/Z0orjTGtlIfK8H4bTE612/oVonFbHd4gsqaRtH+gxaZNXI9K7J17CMS0GN78ebtS26z&#10;Tqx2fJEhwsY2T0UQUsPp+hUSD5ByrDeFDpWK/4qcB9Q/BSng0q1gr3JPZ20pmgoi1SlGDpOcph2i&#10;g/hoo02JfMoZrmMdJgMQL6LdkZM6ojdTTJI5quirOjFtnQKSx5tfXWKMKi2NDr+poyt6ceqUiiHa&#10;2AWVxllIpD9Hp0RuGS717IUmPKVVY/lBhas4Z99GrJGLiuD0ntjjIx2H34IAGMCaAqE8QbMARyNT&#10;DPjdfvjg2cOHz16/ouW4xRr77aMHjmwAkwMbjoPrzylXk8DXEdLYfDnxYCK4oVDI+JXQeo+pSzqi&#10;1r3TrPCkgkxlJv4JlNEfwIPW77JvuBzKw7gy9X5gEllBPTDUIfq597pg3TDrssJO0KuQtoqi4G/L&#10;1dkda/mDqCw2FqxkSMINgtcPRHeobQzEQ1MN0asTgzOgmeSpk+dUX+/vuoj7fO/PkyeSzyEYfA8R&#10;99OnhN2fGxZLhq/uvd99+0DfJA2L4QyOYJARo6oSZ/pXAFze2+lWIdyEeKCVMRXnHfDLwSqtmopU&#10;vkZZ7anYaXNPJ9PwgQq6UlBczBzrwcqps9A0qRk2XhGdjexlwQpDOF7tZaI3S7dPeVCxtDzYaaVH&#10;MU6X0xBz6scw1dpgMcZxz9Uojzcie/gzbjkugkoSJbHoz4lNlzgVfTvf3c94VF3PfhlhmvCLoIdJ&#10;nVXcPAVag3+nnjQJ16gaA1tYhML1PUCpQ1DpAiExweHKLTkxv/3m+++/e1A3cRXYepftH754/vr+&#10;/Qe6ZqfDPD2s5MH2d9/pvbO8u1hjb/fZqFco7q8rSdIg7ukTE2flVEdtfb56yWg7EV6iK3u7SdQp&#10;zm8f/PDYN1aODKUKSt+YXM/qby/DNq3DXrpM9bBmLZCVnu+f+g//4puHL9EEndWCtOPOGFO8N8nq&#10;lQkZ/lXxjELm7WX3EZZOQ1gmRak7HFLf4G6JnSRaw3sajsarCCDpnmu12cWwEXSc3jrNup69e+vq&#10;1qYm7uwNGTfuIfKPYqSI31M/K4n1ColiGLjEYzNlhU/TBmqVYtsjsJ064LXE4kSsJl1xn8Ol42hM&#10;widuyinr/ICb9MGWNyzheBT59t+7R9ufucCM077QB7b7Do7OnHZlF6mvrijv9Uu8ppBVhkhn8wf3&#10;CVs+toSt9lFn5S0jXhiStzwQ/4RUtjvqrj4PPicOkPqxkOLhE4uBV/nqxZvVAh3cLjYETVtmZLI0&#10;NhAFuJTz2vEE3bHGoMyO+EomX6jHA/yTFWFqGPk3N2/dkYfmowlKRaEOXqsJhVGocunydT3Qil7e&#10;p0hx6bJO9m8nLE8zc2WEbFyUp5G6iR/BCYj5vpRLaxBZgtok2vVub8SESh+1QY6zNJNjoTb57Lnd&#10;PUVcsV4Lr5c03LQKLtE2cExbdfg4x/HKJO0X2dWVm7CROxdclRQdgtLvuW3x0p04sMPy8ZuEj7/5&#10;9v6DB4/sPgcXzt7tW3ehaSs3662+5wyYiyKIqifSujCDnVMc5qlEWICIZ+88Jg6UBFx8DYPgEdlx&#10;kZtBMwWLHy7yFMyw7W6AnU+6elLiBTNzTq1qGc5PmF+pqMaqggltsPiP02QCQtTbk1FJf5Vp+vTT&#10;jz7+9O61a9xL+AtYsz7CjBdrsFuBYXsZ4cjaHr3ZLGd43+j6imo8Kc5KqgYbH+gia1Vy7YYAVbEN&#10;ZawAZbfNk7FtFwtDNiVQJInBbYM1XLgkvNPfS4pL4L0YOliRXEcxf9uKVY+o/L//7/7T7oyHZQrd&#10;BOfAhGGw18C0ko+empcQSwH6Ij4CFcPRX1HseTiFwpDaCAmxdLYY5ayt8eazfff9/eSAhg7OuHhr&#10;ZihWVXCsby2FzNN0abA6Hz54MEBsZZrXU1ji1L4qr7JTYwdrymlf7dqUxAmfvP1H5OyY4W1GPDxj&#10;Y4P53VQcB4cuDHOJw6QXVLeZ8uyr0YpTzXMJDyxcT+u3qR/GmkjB8C1lnH2OBedvmzV4+Pix8G9a&#10;wKszqyzp++++Fw/Ugpv6xON6goKd3bOR4jgq2ZCfIe7Oeaq+fJBpo9p5aBEfbViOauYXluyIdcOT&#10;DRNAP/M988zVY0N1ZONZseRpsyRUg/4eLD0IbQWaHZr809ogYKlF8LBN+af2XSD+1Mmy3S5LR8KZ&#10;x5Vn1Pnlz57gvLKbJ69duepgXSkLrtOgrSz6nhNJ2GPK+HbyjwyBhE/c3xf0gg8i1qfmGVEEkGD/&#10;8z5rBpw0TW2wQIgiKMFK8OTRkRjMwk1eZYRrSzK+einMmLKoMF2hzgKr3HJsorIxOuqgLR0bHY+b&#10;3ld5HoyLa1WjjmAIUKLsqn2rDDfgkhNfG5mkLYdENzUkIWTVrMqYdbIEz9YSJxQ1wsbSAZ/Op1z/&#10;vqwcoYtpZfzsqihYo6HEYnJ4LRLHhbguljHSXfhofV6W0Rx2Qf5ND3umi0+S8IzLL0JOtd2ji2Cd&#10;Dy08soFspBtMg/J0BI886elajcdGe9pOSe5v6kziQKaoG2rGNHiLWWsHJiVblU6Pi+8xlJ5JXobg&#10;Tv730BOtmCciTc0WA4ODysZPCnYKt85EWmEsgJ/ATjzbOv4HzMvo2B3D4qRS2MkwfejRpmsGOh9e&#10;/1BZX6/3mnqzVeihqbBuGKW/nSXe7u9FIeOMjl+IePBImGo1ApnrxZHqZUMtluZYmhHLkUcygdue&#10;lZyCiLrFixcWnu3mPQSLMUdX2aplu6cDSmLZPoJ5QEllK8StnuXjjz4q/d011Su3qt2hAZyKLAyQ&#10;JOM96PhzxEknMTpp2c6VSuWivyr6nyTPOdHGNFRO4KGC/lOVg+Md8zBW+GRsXXmZfl8VIchxQev9&#10;Olpa7nUsgljd6uIqFymzV2n1Uhhvl3kKo82gWBXD41+KyaPUt/LXQ04oJV13p9OW+nRdRNfZS3R4&#10;4Y7T38b1F2l78MiItSK6GYb8d888NH1+WItZmCpRMQmlPmP50IF8eypTr8YV6fj/UN+AllaxxNRX&#10;us1a2FuiVoUbko81qoNHio4ievnGD2x8dzuk5YBJrpKRD4n4UPmBk7LExTQfNBfcMoFnlffchdFU&#10;WFV5yJyjyBdKXQwXkpUryYfJ4TmzqTf00GhziH8c8wgtqwtTXI2hDE0ap8fxOpeQFCp5WAo90b+m&#10;rEKL9AZdKk5RwmXK6AuoGIrBxbvaVOMcw+qeaGxymFpUpalRcfS0cZaS0dARbR3jk+bEGH1fmW7Q&#10;z+Rjpy/qtHia9PJKkZnTFYZ5cGvEch/xerzixy4e3DHKdYlDbpyw/rOEU2Ho7WmkwpJHYmQB0knV&#10;TWen4OFJ64VEf4ibOqdPxsCDzGtKLzAEU0y/FYytPDyNvqRofI03WTJqxRKub1d2Og/9QZGtKTBx&#10;mGAQOzvu/t6Zf+Vv/N0///7V3vsTOiJPmj0BPb8aHbgmJoB3xtCfCtvm2X2aD4IJRjcdJm3g8RiE&#10;VU0Re1OUW3hX20OJIwuplNTm0ce3ruyc+fDxjfN/7R/4k0/vXN2h4Hiipe5Nw+evsityKpiPiQaj&#10;WMZZMLy1QU+24w2OnnuwdKULw01j036kDlZ5H92jnEIEeGyOWtCo0jYqAXl5iMsdZFv+f5H5lKd6&#10;aMvPR/DyRwgnr6yQfQaTz+oBi5JrD/9erxIe0TpGh3nbTjdK086u/b76ey4uA9tSKvW9gthvObaL&#10;eSVnPvjjEO/08koNNWpNkfPkZ/gt1sTKudkCaik7ZN+jgjuLhZ2W0Hv96Khx8EnUebPetU7ia7/b&#10;v3bj5qef/OH1Gx/99ndfwZ6H0r+DgWYz2XAPHz4pLB+CM4OQWNa5816jTxTZGI8ZxPVWliaPxQZx&#10;sKZ+tfsWejfafVMRNBTlQptTp6wrKzC7NLz/xU1YmZbJjI560BD2vHgVF5XpH6Z9zTqJ68acrL8F&#10;E23jMCklajeOsHqqgJ/MxsaHd2dPvtvZZKYatFiRH44o07qaA87JbnEOP/w9x9Qx8bARI8VGrKIr&#10;t8s2jlycJbE+shJDA7aEKiAM9o28A6ce4tIB/zABPSZ1SGupYhIlf/5CQ6o0Nj98cLo5BB2O7s3V&#10;VoDkcW7euDUyD7XmtUShq5IZFjY3ZnVb9kJUQ/dvDd/96Pann99DhiCZXr+udyDv5JLf7YmnN4lK&#10;gDZGoTqBLkfwbHapLqjiObntKa9L0EIVrY4yb/cJBX24dYe/eUHyp3J658PoQokREo1cyjfCsENR&#10;68Hrl9zmWGDc12hcWRE/59swRBvE4R4+9OkFyRYMCO3Uf/Ef+CsDY40uxvgCGd1phi2xnFLF4TsD&#10;Zy3aaTOFIffOBVXo125caz1ROTyID+AESC/Ldp3dZ0AjQ4x6BlfOH5vbwxl9HgkYRogBnreZOdaH&#10;2pxZu2fAM1sQC3kV0/SWSMsGLEqrePF6cIyBtsbYKGFO3eBPQfvPA+08G3MtQQcKSeTwvXw6N+Js&#10;OOUR3UlKnVHBp8WvNS0tcxAlrabpsmOvzboHYQu4Dt/fF6LocPr08ZMfoBUH719BCQ/e7wJbtSo6&#10;c+7MhUs7N+/cvHrjmj4+OzIhV67eun377r2Pbty87Xu+lmpPMjyJAiENs3OckncxCz0U9bPNk1sQ&#10;08oRjzYP95EFBZTvXjxTHfWUvNiTx08hJfTi7Ff7PFbhi1cWXFFsUqq7GFZsilVuX5mO+E4z1i3D&#10;gfQ8kCkwk+0KkYagQm7nwnmsVAkIMuPSiFeuXZWxEbm5c6xQJowjUqQxZeXsIOeYEZG0EY3duHXz&#10;0rWrgjguSNy9UnGnb966WVJIY270v2kuNPWQ/T5eXeFKfIN868qRi7jaP1lVq1C0mkPm5RyyCzsX&#10;tIqaUuAOrJQYjHVVRgcK4ueHq2q6EHVaMcgNhtDHcdo657k5KEXxNZtN13vI8Cw7TAKInXKrXTAS&#10;C0rWimhsiaFSICrQbDUuFklF636L0DBq7lWQVIoNSeYuQDiEtYPaplgworpuyRnAj6jreK5Yul8W&#10;mXdyZlw5GxyxrpZbMZIL3aMUy15yCKa9ZsqbPMZ6xlG9xPIvHlDnF3wOyoGVcmzYLvLmALNas+sH&#10;f3TShpMoeOW/Zy/AvbRB7DqnrH5FU33fPi4oLaLA63rndCeoalE/efKw1CcRHz2WsZZ1mK4kHs+B&#10;SCAskSETdiITI3i4PcYucoErEXRBD2Gpzp/X3EmD4ShCbnNlbE6fOXnu/Fl4ApUseZ7qemQCN+sm&#10;rtBQk1OL9PHTR6qqVnsy64IRr7dAtZkKxJUk1RLOvk0GKivU0euH497XKneKlCqLdkBevX7F2mOj&#10;yvTVP7SYaTg/i2iXZndFRgltTSm7DTmdmqYKjm+RRJUaY+lk080ScO5v3LweNfS95JZoE4d2o57u&#10;V69WS/w+zpUwoVpg3mQhbbzkwX37wyFkl6TXOFGmmNnxAoaYFy0KEGGp3lxpFoRTCRlnt+Dl1cua&#10;DxkMBBN0Tn9kQK1oK4v7QZSBhBvCIxjkxfO3T57gAdKgA+KW/XD8eb1O6+Wr9Do/LYl0XhNCP1cU&#10;MMJFiLt0Dg7pg8B9e8uusbU4ZTxK7zx98vLJIy3uFCec8StpM3keL1PKtN7iQ93wm1f7z5++fvLo&#10;hYQSoRbtcyWWA4Y/4M9IvICi3Iw4x/fv37zyQRCUM0+fvHl4//n9754+uA+t1wTtzN7bjbevwWkn&#10;9AkT5Z34oPCPtPc+UF9OjqPu2Hv7mp8DrkPRdCLUCLR4NjUbz2Wx2LOmKzLG8rElxpg9p+CURVmo&#10;2a6JSJNkHWp7LWiWRJsvxqeC6YFaZsryceHmq+pp3Prw/lUVNhBsIcri1pnlOekTmbDoFuje5q3r&#10;VHTl8rerIGIqayy5wvXF7UMSni+3F80hqDCmWXRsScVzwqewBgs8xsvGqAJwFioarHX4xKVLfTRm&#10;V/yWNFpS7i3GmGtyZSbCOa5CXG60D+eTjUBFzWHl2aYwiVuvQWdqTzAQHsOzZy85df7ZGVpdm2Hg&#10;i5+fRQ7TTCVhZeFEEI4F38PsWcFxpysPtAA60T6YaMMKovZUl2x9cnSEXGUY/DGzwsy6bR2JXRml&#10;JtrfXKLykKe3mGQ+vfQO2pLcDi7+68Ozv/rmiSyNCmH8o2mcNhS+YqopMAuTOpa4jSo5YVUTPe1f&#10;DVZTPCHNuDTFZlMHNCVfE46tSG3KkGrHxKFiErY2N65eOvfpR7dOHtnAshkHMB8zMoV/BbGOAMM/&#10;PcpK3BckbtBryskHVD99/HxJETnrRpGiLG4hTGkrbC6gEBuyYOl6PE4u1K8ObR/RJUOhgtilHFNT&#10;07ftA+0y/9w6e75Giw0yTgfaqhLQTAoPJ9qPQ3OM/xD/tjAmoEscD85fNRLSAvlaNfiG6VjsAav7&#10;MpltFKetbxZzJGq2TdwKlYcVzXSe+r4TRweZ6mCjdUxVWDE2/1Vam5ku8Yisgfy/BZSEkqSxYUVK&#10;UDCWXDUn+SjUDXSHe5x4moqUui/wCFIvTIIc282e0uUTvLKAo5AoDPMlS+CNS4V/sarGwawKkZtu&#10;+Utj8VJs6lqxJoPmLG5JTGm2Djlz/rcwKh331iUBMNcI4I6JMgzdKRYtodmeXkqAwzaaNbYQQ2OZ&#10;RJPlxB/zllhDKe606IUzELdawXnIC+SVxYqFZ2pXsHimmsmqS9W6qZn2KK3y2G2pkHWYjQboiKnK&#10;d4VSzRGzgo10uXxfIuFqbLSBWE+iw1jlFd2aONfB+qlOD9yT9x39p89N2tvyGF52O8qDVPo+Izkp&#10;aDhRmv9W8g8/PKzlZVApLAxml24/nBZ3Z3pDKlKCX0clsICnfWKwnbqN2XTRywcJsgcrphBmN3Di&#10;3A2aPWW1txR359lVoOXOV8y/VkchunO3vWt28jnj4UuKTItwGPKCmIehe7SrRknW1+BMrcGpf/Qv&#10;/yyMdra6vclHHK8xUAE6x+dkOVYDV/608Ur3bRBcszWFATGSo1mPDv8gg5P6yHEpV75M8OSCsynu&#10;NRBr0ju+MQQhfyXa9niIcvOoXDYUNodNY/2MfheE2HHeoCfINJqto3wadV6k62HGQJWIzNKN62mw&#10;DE6QMA5rINYYsTZwNZoVEsVhqEWXoaDSsKIO+/b7b+8/efjkibji6TMyFFDAPT6BwGP34NTRaTQ5&#10;vp8uXzzdxC+wEZDQzqlS4L1KZewIai5eptUhcjh//fqlO3eu7Zx3mNkAh3ys+nKdOb2R7EOdncRY&#10;TlEGsNIX3oRxOHj3Gm9tT4IIL0KAC8iRp3U2j/zoizfaGL14LiJmuYiMwS/3nj8D/8UTIPEvWSw0&#10;ylSNqMXDHx4X6WCQWyJ5Y4eqTcYDnP7LbM/go/X125EyKoFm3WhiYxY4nbxA/FVgD0ZVQOtpaleM&#10;lwPyw12JeVy6K0xNUtM6zOY+bm8KK06fPcUMXrx64ey5M6ccZ5sndy7tUNfQRMKhySfHHHF/anT9&#10;cOeiYrTzXu/Q9PfWzrYhZlYptMoIbGo+wO3EaC5dHBtmFf8JJi3YpbSWxxF7fnREx1updPkkjrWg&#10;WKN0x+aHOuSe2nhfTPHe/WSlk2DB69rcOn/2kF6DP+ybSIrlOaE56BGWvr9xYbhY+6iGQtStzf5J&#10;bSt2KM/IZU/O4f4uFi2AdgNLWBXTK/2iUrgu5hxQwLjXzqUqCJYAVB9Puo1cZmkdzH5laQcDRgpP&#10;yrYy6wF42ODpEw2Gr4d6ZisClbg1OK6GInSYJzjH2LRtIrC9RNrRH1ay3zC8wwjzN/clAs/rfR7q&#10;k4foem9PvMdHOn307iSeku9PcqmPNj/Aqo4ETmaLj3LEbT104r87oYkH4wY6N3b8GKOQj1ItZUiB&#10;uR+dakI01XZXpjlCGlJJuI1q/ERTz188S8yt4vjm1E3jzDKeBKXtjsTb998IKmwWU8Ofs7QuUtlV&#10;UMP2Gc6dsxevnL/7yZ1b927gtnHJrihYu3Zp/bHwpo3YxtbOWZA93MF7r1ynSnHBnyvXLl27eeXc&#10;ec17SwIRCLx67bLXONeAD1euXr55EwVCtc/UG54EjiSUKS3GYHQM02wYEnnF3VMX0davuVdR45KK&#10;yj7uvh1SaPKWOFFTWlJHjGGT5vl0XJ1N8ypu/ci19d8U4SfrwxpUtWmnR/FJsiIvPEUmM12Rd/It&#10;QxcYhKY3pj9WzMaepNuW5lWnfmfVmEI+15KC8NoIwwedWJG40OcI4h2w0mdcnnuQh8DsTq0RMLIf&#10;UuV6BVgJ5EWQwEWJDDkJ4RoLHm3MT+oDwd+ybfLhSmqSQHjz9Jn4x1veANFtgRLUM1ai+PrwctsO&#10;1VLvs40ojpPNfmGjTAEzx6NChSk6Xrpe4zpNAMmwl0SdROUrkZmQEUpNDnX0m3ltaMv4gKbGrre0&#10;Xr/Rwk+Lj+ndhXxOf4klO2u9SrsDEU/BE5ynYBAvSEvA0hflspWjtbhuYkXaHMDRjC4Ydoi5L1Rr&#10;6oYuy75mgvSOKsUSo7qOhGFQIfGuOXsaH6Zp7yBJy47cvzqr0lkhUD1prraVVkmV55ruK3yo6bqb&#10;1qK/V34YCMUPMCBujDWInHGOFk52xkTXUbfEUyNYBmaqyV3T8nDcMpJaHo1/UHEs1MyqduLDt6Yg&#10;q2UYJCwr61xeKY5p525R8XSMfzTyUT4cJlXFCaPKGogwgvZVzxoio1FsNIWEjcOKSkeDtfN6XMBw&#10;gpzWU/w2R4LVghzliWxDNv3tie0vfnjxEHYc3SAZQNtutCqmAnU6/Foh6cfMTXreCmmS74v83IoZ&#10;QbZc0uKYkjPHDvKgb5OyaAyn3RDg5oOymJ2tTcShqxcv3Lt103qpeKbey0q993dfM6HvXz6v7uZI&#10;7vPkFixgFgXXf1tI74xmz1CzDEaoHE0vCGwAc7bXPxlMsYD95cHttalF72/7SIIBhuWMGJgy/281&#10;QRpVT7us0iy0g8RXENGm6bZ7n6duj/inPx5/6nUroZYQkHPDgCgHPuWv0+u1QvYRPokgZzRGDGDT&#10;Ds2m5Ofi5sng5eKZiOm305nLd1I+PQfuGWz2SJzTkdqBxU7aI4wEUaUO33Q7Vw9Di7mtyteqZ+b0&#10;7ZlgpgaRfqifAwckf6xe6qnqWccOunnlkaKBYXnnrDsr0e5rijWAgWuNGxnhcpgWab0sLLW+Ga3j&#10;chpTrFhD5EUA4fNOE4tCnMiXk1os6THhilu2OYfrkO0JFJ+k5Dj91bG6/sTPDVo2Z5K3bbTRuS5/&#10;OD63D4NLoHELNqaCj+dJda1YZOgMfbl/n+W4noJVatZJXPQYUMC5q6hMqQHVUkayghFpWKYSLDes&#10;nqd5s5A4Z1S5IwHhh0OumpdI/tAWtTpxuCA+zNG1a4qouauwD2BEvAxjaGEs6MfI/+53X+VpO8H5&#10;nIzElN1bqOoVp7IuocXy3iNFk/ZUDE3BAgUdGaeislRzEdDTdT6kvdwETRbdz5chZfBV0aiuFc9A&#10;B65dv4ryk76XGGM61DMDi3EXaaqCXilE6ZEK/OEClnYQpR6PNsur1zJPcH/bKmyFxD/TxtfTPDFx&#10;3sONf+6f+M+NMvL28DuV5Nb3h1p7Vd2oTsXf8Bt0SRXDLzwVqs9Kc5tqffkmUF6kkembWReherfZ&#10;G1BsCYDFtCrxOp0TM3DTycuKnPaFyZFZg0BjweTqwkG42eW5u3yZ6HGbzGjVYClBfVDAsKOayhQ6&#10;BQ0WgGqo0lFrq+6aEk9bnFcwTaIzZz7CBXHqFAUNATppKT9ZCfph8qF2JOkbKEwANIo/4HkLSuX4&#10;FmtLbLgNyXF3rihZWmOK4Kstm0OL7S5HHPdoRJyZ8kaowup9PFMhk2zgt99phzeH0FlNDFRcRV8C&#10;ZsDJ7t+Xf9z1Q/czvUbf+ghDNIV96WOUVB6CrYRjI7kJt7gonEPOsTq9II51oFSZ2p/85HM3Apv/&#10;+ttvhd7ilR9VYkKoPEjCx3WE3H/wwwPHjfdqxxw/ZTA/AWe6wNOEpETYaqwQgaFaI3ZSb58pHarf&#10;n59IVlYnx+yOQmXH4JB8pmJ4YJYNSAwENwq/4qABEuSsJVjiBUjXqLpZ6vIdwwqr+E+WkN6p59NV&#10;FI0BDaQdRwtVn5A37r8jdl9tWTJBXkmR2UKbtqHVcEdfmcryKggl8XH2Tp/WfYg0kNoi0ZoMHZ9j&#10;yja25crd/codGzQPm+JwtVvvsCtpD5jUSxdU2qQblrCGm4mA9HoUn2uwbX12Qiu43N1FPvzk00+E&#10;el6G6B8Tg3ykU+iYyq/2443ypnrS1wSz5omNeQnfQnyvMkSWuo3gWPorf/qnsv/ugvDJiGpU/Oqr&#10;BNGgjMaZZdQA3nsNl5vPZaA1dJZU0Z67QjOwzpKdb9Ge+fJ39Bi/dNoNsdXhp8eudNzl9HsmBTwS&#10;q6xrG2S60qPgY9ps375zGzvH7nLOOSqHKpMXHk41zDf3lrDHRuQTgqRDebJm4qlOqSWH1RKNH+eE&#10;MH1RreI8JCAzpRDt4kn6nV+otmGZ1FcY+Vw+UFRIzHKNdNZxi25XiJ2wgKyRGB58KGerw3USmM62&#10;4/rCWqoBT4ZHl2ePxB+Uk3EfscGQp739v/fv/z1L/urV6zMX60DaB3CIcqAASeVkYeidlA7NCOgX&#10;vkF6hJRkiJIBZ65Uf42435T91TG6yKcUJmeF9mvUoJgwLJgFlg9Te6vYpMODSFVphOMWZPge1YRF&#10;WTBQRSAh6oVBjKRniRFHi3+RuNRARvjOyrk9c50G2GCWA0rm/Pl3nXxyFsM+F5nNx3qhmVoeVbZd&#10;hmGbdP61lHmGopkY8fCHqwV/9TpVt3iMEaJyyqdoJPcCS7C+QFJRkf7cf+QHvFYCN/rAiOrfkyLY&#10;/tnPfmqDY0fEOk7sJJUzF2dmk/TR63k1ccIafV1nM4PJhiRr5rb129oX7Fn2WbOV5HVbfIv8jLS5&#10;q5jw8uW+mzWW7fbt21GWdM4pnXuWBVpMxZpvovR8SK7QDbh/S8LzrP6PbBQ3MTK3blpJCKobTJS8&#10;9Hgp8fyegY0jnS41sLUsrY3FoPNP0KI6BmNnvj/77LOI720NwXD11tV0nY22WslvmgrJMa3JSsmX&#10;cvkUNxp46qd+ziYYEyesNGX8wplZe8RFxgPu3LS8uwctXKe79LBMq/1159kfPUxfqM/Q6ai2b8Zr&#10;ooB8qpKlSx+C+c3jrDyJbTQCkxA95oh6DTpWMoCnq0El2OMBFzUj4uJOuSNmX3tfv5oS80N+hQHn&#10;WNy6ddvhBSGGJ129fsPNmS5eTHob073x/v6Zv/mffPXn918YE2bEOTvaNh0rebqFKMX/i1ccRhi7&#10;kq/fsC9l4lj8wzoZYH34X6ONFn19RF/GF0LaefOebO7JD5BofWku75y9d+3Sn/z006s7WzevirjP&#10;gR/qA0ZFKtblOojp2BKnwSOC2uywWiOWFejv79VjxC3KDTfF+d7SiZFCJ0QnjFS2JUR8xjzz+OFQ&#10;MQMTbekyjNOL+a3n5ZtFS5Z2EHaqLJ+KHc9bBfYYTxe0DV3f86ey8wJOsW+o0Sh+9etf85u9kd+y&#10;+jQsz82855uOu2mRe37OD0RMgMGvTSJlnNdYW6LxTv/6q2ICu4YDVBMOzp4dEQ14KhN+ePjAFi5X&#10;s8WqvIVoWFEjbpbNNw6czhKGYxlSe9p9C1H7Sz//+a3b2p2fVfbDi+ETX71246uvvwOgM8PffPc9&#10;1292IS709k9/+tPVnRbToKU+TX6tUoaiHEgUxCUpnpScF3DyHEahgYRnxpaiqAYgHws2NnAuA6gH&#10;GlJJYqkKwxJpgDlH2Fl7yt3aDqtloXXjqC3NOyxNMzwSqZtaXHE/na0IOZNlPlQurBDDGz2XbQPo&#10;4LVOTEKZLcUgy2RYhrU6tJ6F8uzSsWA3P/0Qnz8L4yJsKCkuC+b2rZtuYjFfUtye+jF3wv1jTt2P&#10;0gn7eqoqUJHRpiRm3zRrCG+XLvGvbO4vv/zKYvOURd1hwKfEML/69RfXrt2ADg5heLN61aSi2asX&#10;dliu8oaGik+Z608+vfP5Tz5WYUv5xoNXDKK751P9FWsPOIVkbU17pJLQl9r7nO8E6fRLpZZZK5F2&#10;sPfJJx/funMTSyIKferb76Hy1vyiZgzp7hDyI+8uaJaKSZzKlkvpdwNt6fvvvv3iN1+0p84olLsA&#10;88AGFzaaVGfBxv/kv/6Pl/Sp1VQlLtPKVOvQgyPaowZd9ehQDE2PJT6mefUGKadlJ9uFQBn/RtRr&#10;sGzj8+fzsl9VkpiE07T6ikcyrZ2G8zpVfYO9eQv3ttyWBqiX5RYD4aDMMqE6zqLQVaExveptM9Pp&#10;MpYC6zqFJRuWC/pmYq+NcTpm7e2pX09XwLNGRjAlKf/4uIlDlK8oMa+6gHFfzyLDQvbEEueoM2KT&#10;Pz21c2Hn/sP74sD4BBsnaOTdu3fXivzd735HqsKTsO9cXaY1U3oWzndkeuKDjYxmLoII8uXLhz88&#10;GLWHS06vJN7eqO97r+BaaR1ge4obEc0NuZolPVJQPl49evyYJx0eWfuT19NlnEuEgBG7s0FLtTAP&#10;YCFPFnGyr1Mr8uknn3gKj6Bq3rgpwGTX0bKMTNWlYRIn7t29C8SwjX/z618ZXm6+f4oi7DqxkAhQ&#10;zUx12OTxRh9mkkmn2NxJDIRGK8F1cDHBt+/ettMWJ9VQ2ELuKAFruRRrA6fo1CkQ1GSTi8c6z+R6&#10;Llx08wsqG5BmV+Iob2xyrHLliyLCUzEIyUJpsDUyix7W0l+BsSdiHcrwTtOxfL0UC15bipjcvrze&#10;ScwlQvUFy6gsHMq7A5sp4dUVp3k0BoULyWCV8RtRneVAjN8W7jpsNQnl6nE9nQeBraxmNUFEiW+o&#10;TPDLCrScDePrL2QrAqEXpLj9ZpdLnhxFocLTpd0k/5rwZKne8gOLoG99FyoIHoBtly5V2Jfc/pFg&#10;zAs9djjcHJDVlR0oakIdCaAdXKmvZdzrazQ4UxxZeHK042owBrIMv+DEebTA1M3T169dq/wm4nvZ&#10;c4+VZRkXfKlvpemE9V7/hGCYqeuo9XX84NHV4EGmQFD1s+akWF7tx4Bz8qADB7KYSNWOY0HmInYb&#10;sdU1LFrXHLTVcI8jbqnUKGZJ0S+PzVl+8khicYpw+mpYRgmAlUgZbx7fnP0ejl2jMdLeDdrYnzwa&#10;z79qQkqXnVJpGukiTkWUP+XvexR4pndb0J03GGE2LfXw+o2/djmuBkPnsryBGmVMHEXgJTw4hDyJ&#10;5Im7iurrD3uixmoC7CmSkdOGTKeMNKT5AlFLqBTBbM9ZCZyYFNJKzoxmUYffFGh546qimXnss/Lh&#10;piNnp1xgTV6Rx3SRHOSK5kP4pgam2FsUxH4XxU3oYmHglxp3QGxhz1w5paxp9+QtkStCUgpiTc3w&#10;P+3EgfumhMOvVsPQSLD8iekase6nmj1sm2RCLlVBJ2WUTIHwjxJmxL8cwaGYDL5u7TQpK7J1Qgil&#10;yM9Yyb757vvvy72HrMt4n+FG86f9hPH3cRYYGNs0WZCX6JTUMTgVCjfv7ORwOOOCSDsvy1e7t1u3&#10;7ghsRhpVgC0HTlxE/FOtzlQO6GT/LBrqpMYs8jTEayXJfWzx2+RxvWpp4ItARb1H27mFPVCPoojj&#10;Pt+lKQpWeCdjSJN9mRqPlqTkxPCp8iBZ4NhoVbMcS19G0dnZmeLJUS+sQm8ocATWts5ZsUH+JNpr&#10;ZVYs4RwEgswLPujSUFQ2ga54bwn6iaCzjVHj6vWO5sqVNGZwpbRfB1VdIY379/YJL9NJia4T+S/t&#10;PoHNs2fP3aTBl3iAow6nJKJEaZNykEuDNBel4HDa+Hi9dSI0tZtx/T37D/d/oLp0jtiJqoxCkaJu&#10;zoPxeLF55e9+/ezXj+go6r0jl/hqUJcqwSYvXzrPZ82GC0FfagHLDK6vxrQjL+9/BQArBphdltzl&#10;+ufzZ49fPn8so3D+rJDm4q2rlz++cfXzO7fOnd4gm0K6sZSpARkCW8ty+iuYUtYv9iDaw8jxJ9Yh&#10;kRha70CcZu1zohnVR4+ftFBrnVkJNoevALiEVQIGAY7bZ22QEphLy+uVoqb4ZIO7d6wMZCPdV2ko&#10;P39c+YUAHjryhmVZ7Cr08p7qgS9dcp8soyFwV51c88jtnTFHvl/ev5XJDrg3kidi3jylfKLWTx3q&#10;FDBUTSrOLKkUtfHdQYf11Eh37o+oZpTg81W42cBLqULBOrvuiR12CbLVVz4FKbfhFJPS+clPf3rj&#10;xi1nsBBIn7dJ1p2X3fUWwOGXX33NsufuqKSiUHf7LnfC8yaJOUqUPpgFZpM9uxqCIZEuzlidawed&#10;U7xQd8Ty2GrJHj/yRCsSmL02p8TJ2qxx4VXD2lT9exIzlVr9mMczPStbZZSseY+26mqmOqOEiVSw&#10;j2Rh4F3hMWLsaYE4OTT7oj9eN3YrJGtqgcLNB6Ynuig7d5LFKyUQVeoDpZGMLxGCSxdBqo8ePrCE&#10;Vk8/j8P78qB37t7h2LR+tGUXlCP1xkOrCRvcgxMUl3W07Yd3mpKwlccTk5yQeGeo/AGIwDB/85vf&#10;+X549BK8Z/TNtEpat2F2nJmN69evyDBZlXL85hBD595Ht/Ea3EYC6KQ4yaxFumuHV2SeBIJFceho&#10;m4O7/yXqXQ0aeDFRHeun8iiy3ZJBLqIvHKdxJYLEn0RSsJMU55zYuHv7thkrjQiizefBHEGnesbV&#10;dECM/I+sRmdInhqi2v/0v/VPrRPLaldfaxN2tMjdu4n9WlC1KejgoGyfO2tlw1/N07QKrI9EdCsS&#10;hycK6RbXgpeWEAGKxIjVjh6AkR0jUqOV9oQDQMhhjTpR+ARG0BZ1QyN30Jor21UzeGTrl37FTOcS&#10;bW6ucsPZY+e92AnkMHHlsozTntJbnElSJasgr3GYg9x8M+KCEN93xApzT9YCYp3ZxtYYseZBqnrd&#10;TKdRvoYQ1HpcKZ3khpMiVbj8MMkIZOgL5+/euzPCaZlOsxL8m62p5Ug/N5SH79SlmaVA8kuXBO3y&#10;CUkCXLpU7aBU4wmBYmIXc6gXLnJ9jI+gws14QFrMHv3mrVte44cxQ2KGRu0LBZkzJkrenHOm8tNP&#10;9DwCIRNxfr5wHW6lJ+18ipCdBqjwzB1yvn/72y8Uy3ACChWeFCrYJwps2FzzFGg3UqllG+sTcm51&#10;8nKaqOGQzrV/6LAFh0xHI2sGdpgO3vQi4K16hKi5FZ2z8u9geEwNOMGnRHutDVHgWtfk6hYaptq+&#10;4K7JOicvthIjpbQSjqSb1DarGirxqyP5kNWN0ZviXhni42Lxa06bpIdmcbj/REuHqMDdsUkmmRx1&#10;PmbOdLf0MmM4UOWQ84crzwpPs81kZO3bSRdMqwGOcp3UOkSnr0udTJYEbTSbgdZsgQFP02G2MvO9&#10;B6oXlXXkR5UsDDNAQYnjuwtiZSyD68CG0382sJZxVH66I5Wag55zOTlVC4OdCsgaj3D0LwJJF+Pi&#10;mJca2qrRQbugIuOpkZ2QO6DB54+LVnnSFAJJxJM/ivY6MtSgAVgybron+uD2bV/dYNjf9SvjOaEc&#10;JoOE2OvZuDm6tGKneGCiDmjW0noKgCyg8t6IW9OowaJy5c6f2lP0FONppdsekjIec4HZ8RePYaq2&#10;Fv15WEnH2ao53fPkpmJ+yhJ61+oqPdmkltkIFjBfkV5mmdVDsxFLOSq9rHjZaUIcd+FgPY6TSDWJ&#10;H6IOBbwPHyZglusjvQ+eLKg2Hbb2wC4tCh+RrzCdT1lui7JYtL54gEPLb5Ox9UEtzYKWY2Ve3vUK&#10;EgZQrF0vq+ObQd2mU56EatXkXIduv2LSqYFsjXWGHsvVLh+ixx/Gs5cOZbeor0rt7R0TMewX6c+Z&#10;EWVSq8HFcPEn3cI4BUP4CYs60hoGX6KSor1QYjigw6Dw5YNWTmyiU5Fq0exM0WiOz2cz3+MZd4RP&#10;crWEuJPFrFlAAGa3KmD0Ch85ign4jRoa7OHBVvBAzX73rfDGpE91b/FMgKrdMcLMedsq/l++KJO2&#10;LX3dMelBJrOLyhJ+nhTSlFO3n+dqTgrWOldsUBmLI/Hx8NTEdsVRyzRVTVIEOSzRkVnv8Jz6Kqa/&#10;Iuu3umReTU0xL/Y0I+Rn3sHQLTx+YmMZeIIEx+tzpiOnW/AznlanjG8cK46RNbArRJxhTKpnQsfW&#10;UoSZ8u0V3YXARMkuFVlW8PRpEfgIQHUitDuD5wPIuQ4Mjq0opFqFBAveRpKR+Xnwww8rIeA+14eW&#10;Xkc7p09QEU7COWXjKws8wRHMJjfvJPIzg7MfC3HDmqZRbKSJ0ZhaQePKb/howzVOdj6xxJUOd6Yp&#10;ATnrYUQUxHhO0DdbN/7tX37/u2eCRn5/faKnC1p4jYlHRyoECrgJjTL36yhfX3PYDb1s6Dr5VPPl&#10;n0VFA5pM+FqO9AmdwScP9t6+OnPy6PbVSx/dvP7Rjau3r6DvnDq/hY5DQtB0x8DJwJ9JQ+g40pik&#10;M1/IUp71VcwvZjHak8R4VWha3/pjeZgM0emKcErwjlqiW44NNt3jR7M+iX+/dS2b2fMuz8ewWkS2&#10;qgEIYUIAm84/hTSHYUxDgkr/g3drCspElRIZ120Kili2qf1rxlvJ8ytBGCO82F0cqjI2MUQ6JYcL&#10;AINGwX0D+uNIrF5Jfg18NfvLhlfpPtoSQx/obFrYkEsuVQZbR88To53BiI/UVrWQxXh/+POfC2m4&#10;3EiwwCV3jH+omDg91YPDL7780g5vi6kM6ZhI7CdTOc6AUeKWoDbMKdOYsL3T0zBnmsWZxdugOUJX&#10;SAP7tk8G6Ck8zMaOPC/K5SiGPSs3WG9ZMXD2tvU/IFn78VyHlHv2vMMDqpHDojU4KN6iJB7IG28C&#10;uCtCQteuOrwStApiVPCOiOSiMhhbdH1jMdIMfXUu1yEjKWB7zQ1f94J5JWsitStBkG85Pvdi5Dqs&#10;r129Yi1BB1IVgwTIlE5fjQGG0hF1Blo67f1VIx3wXYKoDh/k5/ZWNye+7tE336oeT0AS7M5nSz0l&#10;0rh+qQmz8vw/+fQjHJlnz5+8eWtJn9XYl8doTBnbqhZbb0k+Dg9b7w0AxYUBHXWJhBFX2OZhrZ8i&#10;uDrGKq96ZSI4OaA00sQPHz8ya+LGRRPlP0wTBAuQS8PB0w1ZM+/06SKQpMEfAY+Vq56n/oQZNwsJ&#10;zCEHtPG/+Kf/G/7NEbRQakMxe4C3hjzilfCuq1cvTSdGFVfpvT55+gh+N3XAxOw7NYsWnN/IQfj9&#10;07iH+45G5COc9+yTG4XnZvrJ+9LbfUEtTdums0AyCcoHDx9h0XlC3xjNOe3q9uD6Iv6vvvzS210/&#10;udUzZ6XhLKQb128ONF5XGa93fsThHI1mW87bWYfJ//DYEIRINKoqTv6Y5zTbO2KH5Q5UXskix15d&#10;NUbSxzClwDe+rBgrbHkgrhiN9cet+/pwMctZydt4YR5k8dtudllIM5Yvhs2ZUxd2tnjZjk+jdPej&#10;e0ICx2Tbb/JrU20UL2VabkWWWCaY7eEgGkZ5KrkUa+X2nbtGGnRhiKq12i3skc2Ih0+HQhVXF4vL&#10;vKQPR/YATwZjQb4tVDgvWSFKzuLbyPdzbolAJgXEkgaIughvVUizEKxWQiK1U3LEsxwUPPLj9tkE&#10;PqdJc+6IOpxBfcKpcEImS7YOlby6gz2wp9tMlHtv986dO5pJmQsbNSmzITKw4IVeUx6w0oD5EOOT&#10;mU0FhymnTBndGJkSxK48XOFXRbzjRnjnOJF9OWPsK7/qh5AMdqq4/fVUWyXjMyshSGCywLOR5mtx&#10;FcrsTbHvhNcqyOEWqpc61foaYLB8S4Hc+DZlIXvj0mtaftv4HNWSuYHps2FuwtUs0fGTQs2//N2X&#10;E4RHfXbRoRHGr53msGx3jpcPHGc9fQL2wuS28oFzL6lCnbl165bLNj9VGsTZ9wLhTC77UKJjD26e&#10;wf0o5Jh+mha/G0uiI+A2W8O/jLU6z7xkbSxDptxdsdrli+cAjnXNsj96dIs80WAfM3HLvUtqtmOg&#10;mKBMwnp24zDlNOFPsb1L/rQwjuM0x9Hg9NM/66x7iMYz6ZqEDcJeYslb0ssuuZPGYVamT29+p7l1&#10;GciRHlmmf8R2Y0i7GosxUnXnc4Ut0VDoDxix3cCc8Rbw0nzz1IEC06NmpOliGS3y8aBxBRg5Aeys&#10;aiwikMl1dMbbQYtLMJmlzSR0hjrFeC9ynavVTiGl4PMMoLp8eZo7d+5FUp/pyOFTvpJoLlSlmM2d&#10;CbwjoF4gFlfPylSGx1BAey3nN69oRqdPlcc2ZE8rePFOZ4s0mZ7OPfimTNuEwbN/s+asRwnGKc+o&#10;rLajegMdaJJkNb7Iyg3TyT9RPgasLYGwHGU3HUo1nkEHdhmkIDJzNyDokCKmdbd5mu1SGi2UcrJ+&#10;1eaOfSi/egT7OC/rHqFOD67EG6qR4CssEXBnUHWaCs/PUCW5MVYFwVhqMQ69Rx71rSoKPClYrbPq&#10;xMk6RDNiA8nbqkkqDYPLPz3UcHueoBymhY4QNQCKkY1eoiWL/rDTR2U5xxaAW/JBk8+MiMvwdFjk&#10;E1iboRjG2060p1ZnNstiWDcnWTcjZmg88nScqKXMFBRMre4E8UM86zhYxt9aWvFhUzmh9dKD6U0n&#10;NoQfAwsmpWjiRs0y7l+GQ8cCtmVazq1eFqH/W9teMb4CSbq0EwacHrXPiTWNIdfQywwIU+yGHSJ+&#10;OMIaMb2KYtL8PKkXABtSs/CDfUldo2pMPJD4xeEQeznSS9DVYt5PhLz04rp5SDyAcsjDNbEdSlvu&#10;r9JKJ7Vqlgq6lYTlNL+jKP/i9JV//e/+5qsX6Z78GFUGeMs9KysHQFWFW16vcojFv1jx83GmfUCi&#10;hY/8PrBZCILhLazd3Y0sd+XKD1rTPHm4+/qFUkohzce3b9zFT95JyUeK5twoShrVvIIJ8l3fKOmk&#10;5/E9gKczbuXo4oFCvku62puWpQeaoznqiqfGzhrVu3HuA6xbUVV+Vt0hK7utcNBCskgCazJNZxD2&#10;snU1JiJoFM1yklTt+jLPk9xbQoUQKEBSpqPlNSZl6L6zQ9PejO89DDw/sW7NlBN5RdHDWDmL3kAW&#10;iY9TBnLx9wY74MX2YmXZnU2V0ywuqJkawtiSVD6RgI2Cuv1StUZgMRurAh3s0vJ2VMIcOfvo20pl&#10;/vKf/n068vl8SQP7jyIFfOH+g/ugCrpQX379tUK3yldyBNoaXCuJILGNVcTvj3QwwonBiBsnUfeX&#10;0+a3g4xVNt22HZyX/8P7n7oh8j9T3Vpjt00whJAGRoC5XT067jose7uH/X1IY9n7UHvum2++WUWK&#10;y1kw4Gw1ozuJhzesUyHNkYpauYWR1qZmKYqYmvtYr9ODz5jO7KeqOnIewRDBhZqnF6Ehyx1euVho&#10;1MJeTZZGuaRS54mjnCYSeov5rO+fkKZwGtUI1DX55Nxd4THMMSGxhciv2cR/I6sT94/956iw2Raq&#10;fhgccg+l84+zLIMi/XjxfLpffIOtsz/5g5+MJ//KyuISsMllxt68kWL1LC5uVZCccrJ2EAvafUpo&#10;Z371bLQOMrcffluMANookq9N/fkLiPCCXrc0YtMj5gsomY52U/Vw2plfGDMK6M4Bj2E/XkfdGsrJ&#10;sMMcmpIjtXxIZeH/8N/7b08TU1Uxahb136n34rRPRsfavnLt8u3bNz7+mMAxgNyICV6dNM65TpCo&#10;82My8gina0flboO6yXYKz4IYulE+WZzXJZb/5PEzdcH87yRxyzkEVhkI+ceM7/Tx5H8P0+7g22+/&#10;mWqK1P21honFPinsoeE+Z8RhOOYztkDJ6/MUw9b6oPOBWMvpYjksi1KHY8jsLkl/gUonwJRnufdF&#10;vx5zly6EF7DXtp+9zgb59HUWBhbu7crt+t6KGcKbUgR82Y5V5716eTP54MGD9pZWG9tnkYWYrLJo&#10;B/v2jy8LRVGNfMWKtuUTDaXrG/wfEZdCap9ejvu94KSq3PbiEOKh8kynn8RUoUmag0tl4vGka7i2&#10;73/1q19bOSX+9veZgIqVcZneSFxeXZ6E2Ulhrpdk8sKYC+0GytL5rmYdO6F3U7scrj9thSxKI1aJ&#10;Q7A84kGMbaeHrWIoVnmJnY3xv2hgC1XPiXSin4hU6gkEMz/7w5/Z/IORKM/dpIhlcavZGAJlrlVq&#10;wsN1gXCsSANdSwbdGln/9Pqc6anZ9eCsE/cRd245qW4jusjg3wFREJ3DwyuXLqrYs5b8lgE2FKy/&#10;u2fihHDctQK2sfcRgQxaSuVZveXAZU93agNfbLPadw7Fp+jR4NSDrH04msIqBEhkri7yna9QFj90&#10;QetzFZ2sY9XsL09olX65ggmxPyfoqihlMb/9N/y3bifsE5I9iR2rgU2UWDMCYS0pO/AqzIv2VbWq&#10;cEcLulgxGH/C3UyxbltskYtctQzVkfoBwD+yZdJPa2yr+h+eQ1HOlAQMFljygQ2F6a4Yw+JPMzQY&#10;plqEFufREZ1NS6uYYGoP4gpLrh68Cwc5x77rRvrK4yCaWuGuX41EIACy4iERZG9xPw6A2FPpf1QJ&#10;NvmuBqHJGszV9Cz/z22MP8dnjQtaOn4eyhauade4g6ZVUOGekzwp1lo9vAPOq6wTRQzCnGy6ZHwV&#10;I6Ur63O3+8YPOynep+07iQv9pHvvhL5J1FUPXfOvMi0lG6OWlbONgz5Tl2s17eEMS42VakVlGC8w&#10;mn7iXW2TKXSxte7cvs1GeSDZYJMyoG9BtQEJFSxs1c7l6NlTEET7cQEHFs+U8BWfl3Kn8W+bJBxE&#10;c1ovUZmxmuxUfmlVk2etJWLJmFVCsxq5uMJ0bGx7ClxZm6FvtNJ/xMMkhOesn1USvjD/W6jnGJDk&#10;gwxLMA092SpqELJPMDLtkQm24jKNRmKe6MhVc1QMuwtUj3dqw7njlGFeHMSLrS74gv9aNg6UCbSm&#10;MdFk79fjZ9hhrud2HHJeAD5wD+4nz15NWoVtkXW9JsxlEG59QRKZpa+GHhxJbOX9grqXN+Pf1sZ0&#10;bc1O1lSxA4UbnShzaaJ8KAdEG9LrJe58s/bI4vtNHiYzuPLAA3W3KtZJf2zcJpO21kCOUjBKLqab&#10;ZMILAAB5g/c3U0cG5/xYj3onTElVPo/BR4IuoaorxVth5CBDmn3pclvL3SqwR7cashBka7rHMw48&#10;smXELNhBsq8eyspxtpZOuXRRAh8t2VI01GymQ9n3Msze3q5JI3T0rA6gIaVebZnjrZpTm+c+ZzHi&#10;ynX3g7TDeTIvxXgTQ/bUKC4ihws7Dx7ed4QIdHiueMfs2cPD7X/rF99//dK9WMw+q8adHI/kkncu&#10;qhk3czCtiVhbxgvVMhST/RjOw4z+2umDZIVOLsO1jidPxEr99je/fvbkkSZxW6dOXD639fGt63ev&#10;X74IsCVfgQ+fJGbPsqzxqvhyslcPDIIcxoof8oyXJBdvamkXzdmRVv6YjkTbx9F6brodOtZVCGZr&#10;bhFpS8R5CD4FozqJyrzh8ax6EPbOKsFkjgSRSaSLuGtveISVA8wNPb/DXSlmG/XnkLXwKafkow6z&#10;8RZXjNeYzgps0IYjWvHJthZYtKRfmccVw3fQV8NdDGYNmH0fJPCwvGT8ImuJ7hhxNaUYNNrXgNqc&#10;t+/FVzsOPm6PNyYQVxpfRY12fVQ51WXtir7/9E///lu3PwK4qzXGNhVVsQKEZBxZFsD3PzzgFFqj&#10;A9xX5urQFkh3pksNlYrPTDFqHkHYlG51/kbC0+45h1o2eBNmV9LJSMJLZt6L04ZPng99+/YdZgre&#10;8fjxEz8ctoXeieTCYmqNmsUhqEJUw8/kWa1Ss5GgOqofYCENUEF095qNcnAkC3KoMXcV5rzDYVWE&#10;+tUX/lyuTuDTOAwm3jqxlRboL/Hlb/fv8DinGEaHdYrq9rXqtUUQSng9aNNJP+5oiklVCkRhBa6l&#10;DWMq7bXbt28xWSvHws3zWcsYLvKwuRNdwN8//8lPTJ3locZ4mkZWEG4YLUmiKWIx7EJP4dM///zz&#10;oWl04JrQ6ZZRbiTnZ1oPwen489OoLdpwxXijWeRkGDpuVIKS5+cI3EXAxph1q6Kpr776OmI29Z/R&#10;1/UsYx8qW1WhJFi+eeO6v5UTCbd9mJVoXHhClUtcvmxyNd5ZKQ0hzQR1Hzb+7F/5X9lpfmpGHZ/R&#10;YKI90LdVeQP/rr3XNJkiBaP0djC4DHu86Kj8rY8qbk1zacep852MtSKqtmVH3WHz51HZUy+rq+aL&#10;KlkFdrmFYUIpTsSUoIzA2x7MlaF2eJhXxyFzYB0zprW54B3uSD4ga0rJUfOgQP8aCO0RuKNVKQ2t&#10;di29NAOH1eNfptMCLWJRMjStANzwrHJ5rjy2ovbLV1w/O+hZ3os4w+sZLHVaJc4mTePuPfiUzAey&#10;glFdhFNX4fnlyx7dKR7RCz9BYkfH3Npyd2KtvplMPNyCYeLHW2RjkU/eiJp/oVKyKVRgSnzc5HqG&#10;VDaVErhqd+/dK2c1Xd6WOgpXZpUpu7Lb4Lf98pe/GlPVqeubLPgAQdUb5BMGxjss61z57Fn6uZN0&#10;6Khrp1UfzL3Ia45sEA+1nTacB3a9qvRh9rtry9cSV1xuMMu/jKH56KOPzM6wuXqLn8pqBQMrHclN&#10;JHNNF6FwwU3dvn1zqICH333/bXK9UVFKW0locqHcp9FIz4mO4ZntpZSyrHCuwwBRkZId25squUlp&#10;31r+jUmqpPu4JH2yA4moV5gU+jgkqDLXhDgHpQv7n2XsZU4IOIR125FfX6ZiOQ9HKZiMtQ9qPc1O&#10;7vEVyQyev6QpIolMEmy82MVJwEAgupQq/xXdf4eQkwDFSsyN7sKszHDNUgTjKS0e0XIQ/XYxNEbW&#10;eFIiYw1zmvf01n3x+PFTzoQyAOnDoZwZNKuIhSUCcdHadq5OdwKrldibtZSMs4tMUro09MoNjhva&#10;jxYBZlG7QmHLF0/I8haPtmZKPLmI78OPypdPyLml3lkOZNLUbBIjtgdD7JRa9QZeM1ojZeozskva&#10;ZZ7UCyZ3EsZf6dGao+guyFH1NQt3nxwLh9sY1zyV9i0TP9bTz1HPF+Zqa+ffp+VS2cnQwDq9VurJ&#10;T4r8KZxeCuWanHgZswVSzoKyX4qZwxdyFBy0ORmlccbP7UB1Wgz9oCBhGm4Mn3M9TdnaPnr4eIt9&#10;aqBabD8WBUEEa7o4naHHmynn1JsruUl9fDDUOGCMTVrYU81sAeSjjqyTlHHo+sL2mvG57+nRMS5d&#10;26SluLzdY5bdhKlROtuVqWrWvzAdyD5uds3C1H3jGV2Ey2Jl8429wx1YoENUqFHSJNJbvKLTyckB&#10;qlq6y5bmnQ3lzL2ZRx83+EUYgAU2uYLX1uLIqGgSlwdmP3Y1HxE+F0N9SC+NTJlb20wZ4cH+g4c/&#10;SDpEvgB7n3MEnNmgJd38Zk+auwxdgpalH6ZZ+xDzwqGd75OnmkzkEmDiv9lqQhoik6/fpHMq1q0u&#10;RYXeWnKe/Z1zfXAuqh6qZeIpzHytXn7VEvPU+UOG5d69e23fSeK6n9+7EUYluvzJk8x/BYdTumaU&#10;RqD5ONrJ9maij+tri705Yc7+Kgy3ZfV/dMRLhgzfbMmIV/O2RO0GQ5s8j4Kz4Z1CD7OTUWpbRMNF&#10;ioFm6Rb2VMLaCVKGFt91xK+9rij05Us/MVbti+RP61SzdCMmtdLYtiaHQxuyJkUzce84B2UPjM9S&#10;RJhJXCpkOh6WfbVSK7XP0XRQhrDaVKwKXAOgJe7nNT1+9ly9/+vNa//+V89/87iCL9dOJXFxfWB3&#10;Z7YVn4dzT9a9NVhxRB83/yxUszDGjvXVmhxq4rqZ3//K+jQOv/vii3d7+im/2zw6vHn10r0bVz++&#10;efXe9Sun3h/ol0y/34COx99/K1bnZnlW3jOzzAFw9LS6Zvosb8M7rqqj7604dlq69SX96uhnntmN&#10;WYqJNIe5DMs0UKO+ZElyF7SETwfbmZomb7oLTOkC5meNFpZbueQ9JnGq+23YTeyjEyekK91SVnsy&#10;pQtbzGMGyiTyFgPIoekCy5LHXGi35COs5echne3HYzV1OHAju2xc+bS52gijhD5n9xZMH6mkPubJ&#10;K4pgU2LNvDOYq9Fbp/KBDIx0+O7e+48+/tyhDRHSzmoUXFugQDucEMzDR0+eTndrhdBlaaom8MGJ&#10;lbM2hcQrGrRyjDkHmDfs/WJs4lJDG+5s8ZogwhCQVfhw7BXkC4389CeffRrIrsTt6bMV51XlOPhU&#10;7JupYiW0YKCc4L/4xS9GY7Jd5rnM0gSEXCbe6RtjZ3WwRqIa7sakVUYGesTXbc+iktEEGpgri209&#10;JeXs4Ws0dMtPy+k5O1pcHcErMegi3mTtr9RTs3lYYwbvwl52ZjMvi5wyhDR91S8DbQS2g+lUET3g&#10;c2DWBHsBHJN4iBkR8jUOIQmHFfNYuKhh0HIOZiKHm5uCH3FdC/h0pR9DfR9eANFLfgdQZxcp9Awb&#10;y/dwG7bIpUtc8TpQ1YB4igLGZ6Zb8G7YvNWfW42MZ6V912+4+BxoH6xb/pIn5ngYhSQzKpo4AuXy&#10;ju/duc20iWR49jwv4bea80nMomLWdyTtuG/+5v9ukDxFLy3WjjR8gDNU386poKno7EMFSc6+4Y0o&#10;0bYlXKReUTz/GqcRRJIEnFTMwl0KJU/yvIOJy9MNY8j1R4RKBlAC9onYQ4hsjFbi0sguAlLgwdCP&#10;WrvvDiABsrF1BTo68fjR41lz8Lm6UfiVDIZJF2J6MMpuhkQon95Iyd3KucR6oIUBGlug0OssQr9O&#10;DW9wl5w3hRV2IC380PTp4zYuwhHKLg3ZxG2w4esSQxjk9UprWtcBUR1gg/ogDlal2s4X9qQGVk3O&#10;hoYz/BCXG6ZE6q5eXwPQs1sKv1i35awIJq2DhdUNpJR/MySQwKFVDmR2CmkS3GhBGLFrN65nLzSh&#10;296y8ew1F/zhh/vjT3fAVZ5Ud0FeEGS3JsYr3W9TkarAY2YjrAZ4XlmpWaw+V0lkjNrg5CFDpyNZ&#10;J5na+k7aPZxyWGFukFM3qdiubBsL2vxwEuVl1Tvz0Ib3lXEfe4RpMYdiR1q5cf3adJc/dCuiCINg&#10;3Fxk1TUZGfBSnjFg8uy5UUZYbQFtngoiF2CT41u5PF2XG1Nen99f+GrQpm+giViFmMYk3YgRmTCX&#10;zIQPtZcMVPqtNR4uPRLp8ZzU4lQhRvg6ACzFnQXFebqYRaljGR/XB4pAZxcEMpnhJAGq10/vsiU9&#10;QZFS0H1ARLqYSQJUC2sFr24YC0SchpxIm0UVlYFNa6dJSdeCeoyIalTjXwtze8cgm4eEm9+8hfen&#10;cJ9cgcx+LYdXU0uL1oVlT8Jdpix9IKOoU+N+HwkvQ1kAA2/owi3eR//VuifGcFQrS2UBfjYOMgH2&#10;3MoZ5keDBqe9Y0KThNHT3wyXNScT59TDall/qx2EsvyAAdlLpk8IUeDo+hEq5kPTaZgX+cm8rAMt&#10;J+4sCeMpjNZCcRqp1pJ1MMiO7WGQryY2A8oU+vp4S2Vig2YgArRDTuna1jbYfuDDciM+3SfOK83V&#10;4Mcgn2LR5O7jVGh6IIiaahM3iUipbjG3fhiP4572CCOAUyCkO7LLDnU2lGvFt52/Ax64Z+ExDWs/&#10;z29wflbpUSpuYvqY+vOWvBwfly5ZhHsSpSF/vvEpRj7HfHRsV6ZkhrqgIsnpeaI1vMbfWptkeNqJ&#10;PzpzkHtktoY/dyECd6UaTXd+Z9dzEfdTzDO96oqIZg97tMFcUkCWwiqXmHjUPtt+TMUc3CEe5ggJ&#10;LGBlRTXFDIP+mC/qQOcuIE93E2PsZyOEMRWZxPUqts/arJo6n/vDgx8gDgZxXISzyX1XbrA5IXO7&#10;3iMwVjW5AMfUIVqhamkly2FYhaGMjtUVX+nc8P6EbEBohovzmfx20bGso1JAXMNR0XV2LQposgMX&#10;ndC5fpNu8mn0Kp8rcXSGfvTRxyUBJsjsdBiSs6VX6n9KxZb97I0DMIwr2TMvSGlViK2jp7mdkHvi&#10;o67TqTph25SBFbFYM+5x2oKDA/LHvMW+Gz2e3AWLvl4cqXG2Vv1qYs7WYhDDouQVLLeAF1Tk7wkI&#10;k12JGDWJo8aqcj4MhZojFxWUAR6CdAFlkXPqACsyn8am/r9FNcGknzcd85gWQAy0lIVp5HTYN7Ub&#10;/MJNRqjGDSko6Gf9VBLmzVm1ND988Til+igPi2DMsx9hqlpnuMjIfoy6WGto1tFxZmaGcTqKjw+6&#10;frXW/3rN+BjVoih2pa90dHhw+sT7G5fP371+5fO7t/7ws3unRYVKotE0DvaZbAhROg3DW54KBb1o&#10;ytJwrW7dvknCi822VgskeCQt8soUCUXeuHGdU+ENDIKPdrROii8uloXBrTAL5AHqbTD9Vf1TTNPx&#10;nS+Rvz+xZefC8FETPTMag4ZkYxONqFyz/gLGyPBYHB3ruaohZY4hj1m0/VrOAAD/9ElEQVQYExMn&#10;lHlwjQ9w8SZoVluQGQ1cPbhm3JbVLUuZFlFmZIj34QJBgXhNoJylH6NMbr4smMSpBjXwSu6sz/Bi&#10;cLs9QlctdebGh+Neiy1ZVcljwzl9QT3LmUjI7nwafGOmKX3LijeBGb0qlGdjJvtR39sMi891u5Yq&#10;Coxj0d1o3OdE88PE8UYE35NZwFXkTz50QYeVD104/+ln8g+7j+QoRwjE6x3LMndBXRNIGFe5IWbH&#10;CfKrX/5q5TkrBB1kLQwhyFt/c3Vl09Qu1lm6Dgsnyg4MNcPnskWyLf6eTWO+KppgmqoK5kIHjc1c&#10;CMBObWgS4rLDuK6idIKZ4z5QrmbNlIDdJHByO0MxYJ+vqFx1QiQ14YjMelfWW+GlY1OAd6xv5J+C&#10;Rv4UY1GH4mQkFzc5K2p9Hn7Y06zEo40XdwrgfvfuvaQgPxzx3hOw3VNAMbsY8E8qaTc8N8cyTDAr&#10;dPkSxOqsUHFIiUWGbmCoqqkpFuGUES9k83ozG79gCho9yDDF2CjAq4NMH7DqLnkNzPqtG9el5i1f&#10;BSAj/xDxjHH07HwSD18tzS//tf+lYHp03Dnl+UDcvvPnLiajru/SaERUgD7oCz/XLeYeBpM7V5R2&#10;SVO/bAMMW9qlTTb3x66IfzlN083ickbbhyexHu8LaewKsFaOsCqonfLaJiMgOs+mFBgg0CM5xmxd&#10;b5S3ypu0bUYw1GSXa5sakpXe8Vl2znHPlTrqqMXcffDg0f0fIvzVo3fzbFpdb/YsX+6XlE6whY6H&#10;J2oPzwK9oL3y8rU5DkFfgPWZk1eukkDYKXit7PyVaM6dGwqzkftbgiIdxow1KTpUY3pyMobSjnmt&#10;lGqqXhhkLZ8JJ8qvLI5wlPiF2SYjs1AlD2K4ykS+eeOGB5hhm1IlsiZcQ2vLuKQFxm8QUP7wL/2h&#10;J7AEFdxjmSeI0R4Mn8g7ALeEjG5X+zJKQctnsm6EcGmh1lSeQamAeGCVdJCNFddw4IzoEAb50pUr&#10;xs2md5Mi7OO072Dw1mhK0A8eJOuJWDXNyOvUPWVbPo59EygCb9QT5/enNSdVXSnoBCcDfh9rutd8&#10;d3mWTJKN7J+CrqFI5YDY+a7g9qyrRngYaObOY8488viPazS9TMv5OcMy9Tma497BA1ZRowcT6P4o&#10;qHqeYRo2SEaECxf0mhBuDv20wOvYg0RwMmsQNdV40643DRyYiINh4ti3BXUniVy/Jnxs9CrrHHAr&#10;/HXzrE0PWXQ1IZCohk/OSOe8hhQcO7sLHptWaFVz5qjtN+9WhMaCN2/fEHQZu0n0azsVA8s4jH5G&#10;dagrpzT6xvn6c1A5PPbJy0QNcrXdPWfgoiXYt4QjjQ+jsCQ4F1XPlYMwpn2BsV1UjZxdlwhk7fxw&#10;2aILHuTUFKW4MOQ6tz0umWTXpSFf8QfyepNGvHwll2P4GBxENxDZN7nhOvCM8+3G6uXqNnyuYuW1&#10;HlayK83I4duM3ksRyPLai73xrIbostCaleGJXDQtDKc66ZXpiLQQN3k8kgKV/JupG6mXyrL+y0yN&#10;z1NM5QGNQ/V7Z88k31eRaHhA/JNCkbZbxSrjyU0+py4BBlOKY/xYLLscbYaiQWtI1QjUZseSMAgT&#10;F1FZKOtork00S9iZPWGDj+P0YeItHyi3W9aryPBYINituqBBWz5awXA1ZpoY7EJhCp/4ByxwgVan&#10;DcMVfFMpdcUSAm+D7wMj78XHWAn2vsYjz/vM+AftT2AwDvj4084FzQKsAQakBWCiY1nUmbvot5et&#10;RPlknEofTTpoUi7RI41P9oFVv3iBMZvKkGxWelmjK9UEJa0SxuXtns9l6UCOHL+ZAjLsvds93Dqz&#10;Y15svcqoUhd46+LD+Uq30EiOv17M57Jre5YsEohyLAQqiDJ6Dg2xMxMyyNHCv0Sko3y6nWa9Ct3X&#10;L1nz6zeu27h2kvU1XKH65LoXFYkQMZzbYVm0rnrBcdAeq9NUlobSQ7GwsNvIjSiA5PP1sAWE09e8&#10;TMg430nSNZjauZCOJDVZwGYSe8DkcWPDUtRFluEiLmpiXmHnVg3H3EPF3Ltv53kDQWxk48J58iE5&#10;9MujmG4hMWkjnUYUXJG2Iv4W7lLWWazCOVhK8izFjvqOV51l+qcgpiRM+MXwvKaX6BqheZZGNVaw&#10;aXKVqubgx0DlljuoG+O6Pi1QHd7EV19/oxscGPfh4c6/9u/+xe+gWwNvTSDRyq9/y0ngYPgMN7rY&#10;AjOxVbYyogGux3HyLOYVTi9sZexMX52TPybDRS5vXj17t/9WK7LLO1u3r1366cd3/sof/kTSRg5P&#10;osZJmb6yepgzZyC4LNVqQmJJTO4o6IrrICCbeqfj+vs+8uRJLAALYFhntfNeOXDDWdgwD2WBZTqI&#10;EUhOTgyfRsv0WmBtWP75uKo/XS2UfTCgqCiD9KedE56dsUuvxhQPMLHGqqBu6dpPyRyobylrz50g&#10;QY1awNBEw3o1LxtoKcs2PJwhdCSBWFVDR3MOnp1IFTo6bvVR+Kt95cZF56ILmjXl+NqRzlPkEeSa&#10;knIIHWD+zbNgKrxCbXafPnUEcVO5iyalGhbbIGwPo3L/4JUu87XJCbqc1Hr1C0ZBLS6H3o6N7j5P&#10;6rxEW1qomTHBnwQxMPUwL4Zi2tHEcueOFaxPjOfBLRf39vEnn9hWzkdBjSExsJcvkk6+zIbP9oxN&#10;oAker9KDU0BmfldjxrWkO7h18JOcYQ9zFSLhGoGESyYbVlg4kIYw3m34fvIkofztwUGjOK4THtTT&#10;rOpQSU/tik8Hqy00ITiy+HmvxKl/nz4NbjNlk7aiuBu1b9joOkBkqLnDly5DgU/JmDEgs+or1spQ&#10;D0htu0a0A6LRc79QFqWuDxFHLyeDVBv3xCoMrF+ZgIn0uKnqZ97+cP8B79tlVR+5yOJhJjkwxTnx&#10;kC5fPmaGc4qI4sR/6TjIy5oOB17flp6erXwh3ri6RxfEXwxnmfA4DKfmCxXzGKxR1q50kr/oaCPA&#10;pXV4vlMsulJMsF0PWHWQRfvF//N/ze3wU0/ifhhQk0eNVNbU9WudhUidCaXF9NaHBx0FDb2ngG5I&#10;bQABk20ZSNMueDf0JIgXFiO3yRlTD++p4liQLb9WhVwVBdOvEkrx3G69dYtMdZTBkjYJIjv8QOzO&#10;bOVQF8JBxZR8naE/gSJCtwaqclnLfcCCw+gcDVrzWi5sk8CfZdoptbzARdhQb2MEdaxHVzMrT2vc&#10;89igO5wMRbn+0UOoDd/mSRVTBoHbxz6TAq1Q5OiEM8zKwkZr2Q0yzR6Mj57Ftzqdvonb1OWAoo4o&#10;gtxCuqsMin0QElb/BJTutof7txUZnCWwa+ZWcnAcsxYVj5FR8CA+HeojPSXIcb7i3+Tx7L79K3/l&#10;LxsHHgZzGJycPkykGsZUaW8hSoqTJeY8gStPpWCH2rR2Gi4fGmgpq6jkLeVR5GQhn73UL+giDG4C&#10;6xPIRbkgdU4oRcP8Goq/+MUvuFk3ZA9H+mmxKYINJ8Slx6cRpLF0S5xLG8vULTB+egrVW2nit01T&#10;s/yheEQjkRwgHXoUiN3xW2q6r3Zv5QFc3o7kKdvuwQVpc7Sf5M0MObKMluOcD1Bvr4uXTEGI/9mz&#10;7suclhgpSRiZZDTKz0JM4nafQ3bjAdTjjLNnXPClneMDS+Sl1jyqM6mSKhtpYdLL+fOMLOkiLMky&#10;4ekWuFb3GStsgBC3yvz21qnsUv1c29CA0jlpnDGrGGZSKDZLPz5/ZedP/vSPtZL07BYAytlI6F1c&#10;yb11dHlYiRczO4i1Tgit16rUUH3Sd9fi/UBs6fXWuWdhxcTYlhADUwQfu+Msr9HIGHa2g8XxuOy7&#10;qFX1UULQlD6p2W6eEVQ/Ulb44OHqSCukWYo0UkZEwVdGYtFK0TOsbbfnV9h5+AfWT5U2MnKEX/b3&#10;nGwFCaPGG8ZQJ4c9tExL1xZgx9mFVe6Sd8Uhyx3JjfchI8OdlmiZ36fxf6b/6wqo6HzYX67Wfx9/&#10;/FEYf9r0lQoMAp19rM9pMNJ7x/NY3oRzesDRlTK5xjVfcJpVO9KqfRpNatbcTxzY4aA6roxg8ZCa&#10;wukbYfy0aSRvpvOyJ86X1WNd1LO4/vIgS3CVJQgg8MleIEh2S5CmVTvEUygsl56anlpTVVQT4UKy&#10;gKRjNuZqNJREx+5eTIndvfURNSaqInxjmmsFajrU1IvR9pzwb2uImqXyPN2E4sGhXlWgJahjH2LQ&#10;pRc/U8PNrammkABaMrmvWJcOpNzo12+4bnP0Fn8ygzlMoavJngZITeqmJgknRFzZoBXO2RT4SFa7&#10;ka9L3fTV6fS1MqGV4WgH339331bwHp8P7OAoQGsWTzjrPyJRg3RkNI12masJz8Yba4UPGjWFUAMp&#10;rs6SxaXDm11MOV/5TEOncUJ9/913jK2Q3Ak13mSoRFo1kYLLEdn1lh6cbtyPjFLiUZPtiRhTB6TB&#10;6YIemBTQwDHbuawCIkTkisxm8TnOasdB5wKTJkxiMWyiIvbgzA6aUNJc2+SAw4qOfIoeO2gtSbTb&#10;dyviLSl7cgNq4xN9z3tj4YeUWFARWSCVLUiBNZxKlXGLQNvXcZbDKio2m14iFkNI5YxSK3x6xVal&#10;fUTUiHMrdJcOIl5CQDZ/bVX/GZAVbE/slJ64kzGs82wifoVS7Q5fqqIRnCBNTgq8JFS00+pk/+6X&#10;T//V/88vvnxud2igVOLLczH77psIS2sTmjtkyEgSOqgkoFeCYoU0K3RZCPFKwxa6L4bo1NvMw65K&#10;m4PXL57s777aPPnhzrXL1y/ufHzzyh/95JMrToGzp7c4l5ubV4pvZRWSR/e3iRfJ4PM7PTg+0w6V&#10;qFeWhMGfZqbppnZOHdNBp1BsOgQ0Xvzd0Qb08NWMTYS5QIDEGIRwqjcj1r5LNTgXM69oprVEX+yD&#10;abZTnMOEpuZyUo4FdWgKixbJU/5Q9eBCiIbGORR0JtHV/G1RseqmoDM1zaiT5AGm420hrg9xpTt3&#10;btvCHFNvd9h0oA99TPSOdTsuR9hu4bZvuKp1B261WxvjEQVUFdtU5ldHKXEHeJG/+eQZrCl/G4oi&#10;wqkm/xyhQuX1DAJl1JcydbzaEnKpwUX4iWa5cfLu3du2iSt3iIfoH3BSnRRh/DWxaXfzUvJ2zlWp&#10;wju19bKc0+gi1wWPIK71KYKHn3zyqbtykNnCTRmpEjjL9OVbsZxBy+8/X4Wqsg3PWGYswHGp6ok8&#10;YaxDRp1evSmVMUIlm9XoX5zEoT1S41rDKL/EJZvcaKlDF1mls/Xfm+6fgVwEwXfVb6e9NNndYxaA&#10;M7FyjJHq0UsnUVkdIF++IhqWzznEM2ef5+IH8jKKCpJC/TA68gzpNC2YvGs1nBUEFo+ZGvx/xvzS&#10;5YuQ8ejCZQjAo/XAXXzyr7/+2sHvwdkEg+BqIb4tvByP1aUq7uCYR2PuXfw3n1hWM4WnelHUxK+M&#10;d2L0MN/VMsvKE4wtisEq9ZqC8ULEy1d2NOFcPS2iKk4iif1KfddAv9N6yGUpKVyEPfJArAXmv33x&#10;7/2f/sVjSuscBm5XaQovRyUbDxgGAVBg9eqp8loo9lrYCfSZwrWEzowL1PX+/e88zlIzZLL9ltmX&#10;yAW6taXHJ0gJutQ2qdMnE73kQlW+f8Bgidgi/1l205W2ds4yVIfvISJHt25oFBVwawgAHD7CspgI&#10;SgzdzvcWdqFDSHq97Rl4ry4UucKCbLBGuyOluQt8GmBYoJNvmKfS9vsH3337fYX4KuCnatbWXQQM&#10;t+euTJtCHdiYsXZ1vqDgxwcpkjadI50ZcX/AY5hNIBmHEXuKiTFY4B1X5vktFoFB5pk7UcWJU2VU&#10;h74VCg/P0sFWrbWF1dV4pJvC0IJw1sErHeLgNy/ENKuOSrX00YfPPvvEWpmyh3S3kz0bWjOzuyTw&#10;kjqo+6QZy8fNAxg5HaUgUf7VeJwpbzPqqKmIWosZ2Rg8SfcC8VroPsLDDmHFIowONxplVOnsDmHJ&#10;9avXB9CVsT0mD1ZJ8uzlppPoaGRG93lO+Zrz3lJbK2jLR+sQSj2DNZQ1XMoYi2QSbjN8CM9o/NOG&#10;dkRZJeNmuSwXHBl2Muar2rIKs0AmFXiUcPKbRXt8o7hDMU/mQHXCTKK/U5inZLStSaBe5v2Ueidw&#10;BctZ/6Vc81NbUBh7ePqQpHoxnmjhU2mVKfvrxB23ZnzN+DwMapMFrQm+5e7kEPvhaoxz4eL5rAm7&#10;hkKxF2bpTthomb7SygmVVgNg0lmli9cunL96/uTZjJqbT/E9Epp+R+d99LDJ41Ca4ogxnfHZcd+3&#10;awKMbR28+9pacxHyt6bf4niTZL5SPI+GJCM6hdpG0hpyzpgFGMSUmPPJKqJwxA7I0tlluQquRiGq&#10;U9ZWt4Zdc/yb6GG8wr/45S9rJpDt25GegWZYXUPKQt9ZLUHCko2x23aWrGpsFnyyB3kgq4Nn4gew&#10;DOf9qFTbttzoQXRi/UUKH8aUTZpb0OQubkDUHJbRtswpivosMxMxIxAk/DIEyxtLuw3JaoRTIDX1&#10;UGpr1Bg076ReluxteYdjPstyKRQyBQYzINKegzLNul3ZpyoZlj9XUmXkAQ3v1Pt0CHkod5h43bSw&#10;dB3TzVWa+9mVOktakMgbbuSUw8UzKdwVb7SLTJzH6PATTEY070Byg3GjX8f4nF/VocvLgnqH9uDU&#10;u32HgP6CqSMlh4Dq67KjL8QzN8k/XvM76fclezp9UeLAlOVg7GrUfVwpVAhaZnA653bk1FSncVMO&#10;XpHr6ihFB2++JqHt3Gfh2ZyS5F5j/zZEgy4nvJa6ffxg//TzdYKKEQdaSoSNCWbMpl162OsQHpYf&#10;3+MvkyL8zrNIv2TLYPvhKvCwNsbabKJL8H5b4W9osVTLO0dM59okZitttBoZSPxSUQEn2hsKZDp3&#10;yuQu3eRJiU+fgHqqFgoFBw887EF84y6YYldY3XLCSoeHjBWj3evNJPXdWBbSIHuW6Cec4+c0IXPo&#10;wGFDZOt0FkLX2aS2htMj7oPX10LE0enTJ/wO36m5/VnsLGEJpE+O8UKdr9SGEeFELz9uD01N5Dy7&#10;BHmEE+cWRy/MvQg/HmrWkAmzsZM8OLAF3NhKEZQ80aa9VKsIdqMA6Ud4yFB4rzFZiYhh2ALp0kS1&#10;qiMETnQRfcNrTkItSV0vObz4LxunNp8+f/kffP3i//2L73/9aHdAXMSSqQdqcrVGN6opZ9m3EXMq&#10;mDouH813X4y4xR6fr/X9SjaOlVp1v8N964sBVr35SvOL21cv3rl+5acf3f6rf+kP7lzT4XxV/8nw&#10;84XAAaVEBnaHa/CX4t8NF0Bj8W7OZ02hEQtwrAK/ttii2k6OrvRLBBaY6xD5hgxRW/DePySlNfjL&#10;q3HcmM3iPhyE0d/He/UGi8yILU3c4g3VkqfZBAhydKyspVRYueuy3FOUtTWaKKUd3NHwbGoRXm4t&#10;ofO4rMx8VjcPp5YeBtyZbsfxdyZBV4MdT0KIIjsz1MPwxHEDLFRua1Wak+iuErd1WPPZ6uYJMgGv&#10;9Vsb34OG8OOnzwHmIEGnkExkVNYtXGLiv/YUReaX0Oaot2llFNKUqg0o2YQs2EEDH29GuhmpdBhQ&#10;4l1oOVMPxvuyTpK/P3Vq+g0GCRl8Y26BrTjWUwsM/viP//j+D7q/PhT8WyJeVpUBekhLbrI008HG&#10;qWoFaZTbWh8ubmHBFL9NNYpdkq8okPC573a5y1nOrNDgLNPlwl1UqTHFWPUHXz3cTPGCvZZH5IZT&#10;BtrgXzmVZl0NWXdF6QP5L4n57EM+ZBSAErBek6jjSCgV/09dXX/KeHfKD0O/zjBLaWCx7kEhUJsb&#10;N6+Lx0o3MZiBYnsvnu0/evgSpcb2dLh/9913S/TItK8wZkHesDBAJxTVjjBizYa5ocDkkDzFTyj8&#10;k1DyRijjsHsiOJiI8WDDPeI4hOyUhxQzG4e2Z6TrDb5Skew0Y/Qjfz959JijdB7vfGub+oDW51pt&#10;8pFFMlrGP39GGbimWxv/8r/wz0RbjNXaXsrj3N/X+wg6OIJFzG4qjabDsUXU4vzORcyJIXdUrDej&#10;8/77776peOAMp63ByhoKJ06A1uLtBOMtsx6JRVLy0Wo8XwR/kOQ8DsNq7RTUEc8kEudYml0/lwzJ&#10;Aco540C3lOMQD4sl65AqUVH7sv5hPvpdlkOfqpypLZvy65LXaZ1NoVjQf9oRuhDkg5psr/M3GY9J&#10;Q81uKk83tQTTK2b0VaN2AE6KCI/yCK1MLp2z1iIHmk+NRDQDl7LBnFjL0JtCtonXIoaZbRAIap15&#10;10KyVx7MeFqm/BtOnnjS2m0jI3hMg8WCKG1A0yBPWAnGIFBZHIlpO2Pdq3hJwGCwOkkwyJ9AWWYw&#10;/TRXNmVStF7tfoDILmUFVOBc56x6P03HgCxy7TUbmFNwvPEs8toNRYNecVT/z5xV6LK9/fXXX1ni&#10;Kv9Tf56GGMurWFkajzZd1drenLMA0smwVaQ88MlA/tQpUo/wh1Tl1LZOQdt8TeXAdGVdkqUjA7R2&#10;dT7siURa5NlGtr/R9Cs+9CR8ppi/VF57e5hTS7gmTaQwy+n73nOOnZADYDOmkObE4yePpoFBJ0wO&#10;2YlTH1Axp5KYobfAqkDTiIm4Z05wpUpFevPidfo6S3z4wMfuApBs/fPJqx0aqi5PS+L1KjRlxRj8&#10;FK+GlBExc+UcSycNPYztaj/OXdjaPXh9NipW+ptydCbRx9UmVZ1JjIskjMMsZ2t4JtFOCPScwSYt&#10;fu9oo42zVU7JV9nIOUfjtXTGx4w/vvshHRW9HAvahlmMd57PZPBrdTiyJx3YU8Xp+xTnnj33fUn0&#10;BBXO/OY3v8kTjX55lvME36zr9vk6r3f6Tu+RpRtbKC+3O5Xv7sc8rn40HsfuG6t30WPO86a5vPpJ&#10;T3Cwh0RXy8UxtdEj7ZHQ9FhVHUsjyBsgOkq+VkNZk+l2upxR1q9qq4mxDd3okh0s2u2c3a1edKml&#10;I8kSrQy+wJIM/aqqrGHUvq7PeR7hT5uA5CiYxm8QxFDMSO0iYXALTm++zvvwy02ddjuYy0EtAYBS&#10;wd1wXU3KJ2Sp1pcXQL94dYIBVx5NtkjyrrWaJg2JaYuHOgX99bExgCVLR6LaT8Yd37hxQ7q4wM9F&#10;KNE31EqPztZvd0z7igFCDfPkBm5gLmKEj0S7aWOSQDPlXsZ/n1OqzG0DPnG+1cYZLdwd/Wh/h5To&#10;oh3RjsI+lWcebSGH+bJhGaYpLMaTYTO3XdOw2xQ1MZtKS0Ok0Xh++cSxNSugljqthxeUMC5jgc2C&#10;5Aefbvs5lQQnvWVqIKzynJUNkFZ1ZYagTR2WmbTminy8iwGfmr2aGjO2TGI2WmQ4ru34DBE2ErT4&#10;UXmvTT9YEsOxnOVlgAxGQhpnmfdjIRDvdVTYSi9fvWAEGAwf5OWF33G9Cnh8/lLktozcZ6Bq0Emd&#10;N+PLj3MzAV15swGMAwUg7eNtl+7129rghBVajVqIxIK7feeWw90e9okSZhS2Xjwn5Ip3MN0qM5J5&#10;Y7kewwbsnJpf+JtQgXlpt4ReVxLqcb1kGjwsj0CkugQhcqAXHcMqHS50S4UpWEoMvrcSmG6vnnxs&#10;FHlPw1TvHVA9ffHLJ+9++eTwz7+vObq3Yz0sOpY0qmRD1QHOmmnKM4ml5Tn0ZQpWmrqR7IhP2KAt&#10;Ob1rghUnfbReE9C29wYNQlOAjcP9O9cv03FWSPPX/lN/9ZPb1y5glnUsxGtdjC/2cdKAmIHz6VTp&#10;R2zNmXscOA3NPsh5zpfCqhnPYpsRW/cVp3Sa1RRCTyMRkBDAqzgZhAnOeFtxo0e1tw3RqGlvmjI/&#10;EVXqTOmVrEq1lG/f8nSDJgepGcc6cG3VhrUvRm8moGfcGL+ttlDfw8P3q5ayfTEFWs4PNzMqWIVb&#10;VcLYLBP/G8Y5+155kCtXr8X5n58X8Y6qVaWYQxovyKwuF2ynrLoygVVHED9qOnVKrBDDeokOs3OB&#10;cp2ibtHpZNxZDCCF6h2L5M3jp8/0b3TAOLMqiA0iKXsO7DeKsZTr8sSLSc5RdmLpEbNy2fbJHdlx&#10;xpn6sLsyfO3GIY+4bX9bDEQd/uRP/vJvfv0bkl8uZYnXt+Ai//asJLBAzgh43lZLzpUuHai/bOzE&#10;hCWcS5IXyp5K292yF8KJgE+d+HB6o/42CyJxhuUkr3vuKKEc4zLFFR5n4uE0rFaqLZqax+7oLwE+&#10;CZU4L2HBkjk76i90F90ytpNyCXnMCR/hIufAogJN1UaZwEG2F43FJaKW+Ko7De96RqCzDUNP0+ec&#10;hxL8Jgt++ezpmyePGYnkebzSDhwwqmK2wZ3TCMkLqNvEFXCJqHX13JzayNTbmBweB2vGsrsLt12J&#10;aSkpS3HShlN0ZdDKwDuXT5y4fedOfnsWtTKhPDL/jVIRN8WcqcwRl9wQiV674uhygQWCGEEcOJvC&#10;jHA1N/7Z/9J/tsaRVZEvAZz42We2N/lvsddOWIhkE5TUO/vlMfYpB0yFZWeIfJO6CLf27NmTSXVZ&#10;5eiDWfNSSDHWRk11Emp+mIj4mU2FdK2CIeMaaW6KEMV9N0wV4UhU1SaFoX4X1J52xHC70wEb/DjH&#10;MUS5kyNn5ZtvvmLOgtk6rTGe6xw/4952XeU6lhCzE7BEihcoQsYkdiGXKY2LO3duiQr8Vs8YQQH3&#10;KH6IshZCcCn+ZazaUWdVs8HJnj954iHwUnhX24JjFY3WmPJQOusmvszao8dG21nirmzvRCRCnauR&#10;4Pa5LwOSPpumK+PQyIkp5mR3ghA88knlB1fmDFAsV6xsIKxR0UiOWGyo/E7L1Pl0785dg5/T1gCq&#10;flG2Ps16Cd5JEylIOxN0Z7m7GevB+UGgAc2DI5Hzob3mZVLdt0yowlrZZ6vQFQoXIyNtoquzDSbR&#10;bLptjzCubwvXyeqbX/7FL02rSjXqBbmzq5fiiROqmDzCpauXb9+9LZxe7rWTdRGSLKHc4mFXzhkZ&#10;mcHgpK4jW/ihI2dSmQ54DzsWYvC2ah6m94HXL3KqHzL0vDaDYI8y5R7C80qUARhcB5WHkHm9el5n&#10;ixOFPMu5BBLksZ8/L5Z4Lx+ifygI8/KVSx4nXWnwVedxWjezIPP/3HlqMyc2pKqt2MHdQk1CF8Jv&#10;KvOfwr6w7X6xGmjuHuDfEXPxKnZzxeQWoaNrNZ+egz96EgcOgyof9yQPWIeli+MNGy7YxvPEqOti&#10;njeTpT5bUMSgz5H/kvkujFlF1dPvMtCFRFVlQltK4mwkwMXk2Y6VxBgUH1Q2as5ab1yae7M+z2ES&#10;TkR27OctqJV7nIc6R7JNDSC0ToKXttHGZJwdK1V95CQXdK7SwEo9bbjHjyjU5YCSarEIOuk34vv6&#10;OGsA4XhpbDCWFuekC9CxToLQ/BcYeYV4a2DSikncnvVUwcApLZlvRtEZPlY1kZy8+oeGrVpvI5Na&#10;PDD9Szx0yVX/MRfL2XKHLmj23ck8hdKp3OvSDlNk7GVDm6H1YZvtPn6IhKAekS+RNvcck8VofgiS&#10;4N/b7AbTeuMHWDnjH7Twnzx68vr5W12OqhadGt8V182OqPnpaEmUxJ/13lc9JUtoHxfuR4M8w0cs&#10;U6SUC1ZCLcpwrfNmVmPXnEg7CtkKaRJi2q1Zioju2hWMcPpm0+WNxu61646xIFgbCsuiKYDcv5wk&#10;/OiYqcMJDCoVOZ15Ut6X+YSrmeUVso9jNLH96LAVjU730pG7qNOr60+kXSyQevkktYflFY/curx7&#10;527ijVDAWIjlol0KTsRTyfRNzxOhGn9lyjr4E7Znn+gOFwqLy8Is+F5S08iMFORIY9vOwNohsi5k&#10;ekKLChKM0Fp4E1KGfGSxI2qn8crEIXla5LWInzhzfNDWQwkNRfCjZc+qcY0ZzFXU57y5evVyqPCQ&#10;AANlz7WMp88mftTc81GY1AIIbB8GNWB7F5qevOlQ4LbtJNaAz7pWu9vzxgDpKaWY2oAKFzsvlubG&#10;kBFc5fatmzIzk1TjVlp7kaw0muB3YmU6MrAwmC/uoJTbjeu3laA/ffKEGRncZxz3fKx2SBHj3r5o&#10;s0KskyfR3qI2qGw+e5a2kp8yktOq/NiRiljesCelzaUalyy9qSngaSGZTaPqGe1oG83Gds+Kguj7&#10;mxPGCvcB6YhH++3u5vPT1//sm2f8Gg3X/+w/+g+V8tpEDh0zkPmPspWqYcU+47UPMxPsWMuOqJ5z&#10;RowNzgNeBnai+qKaErlj3KgKH+y9pi2/8X7/s7u3Lmyd/sm9W3/9H/mHP7l9fZuJ+vCOm1r002BO&#10;OB0e2kxPw5a0j5kRc4erb70VrS2p9AMQsOxx29yhxqSkZxpe+SZkXcKQpOeLOomvbnJ+mF5r7en2&#10;SAcBrfiLOe6vPHU4bBL/e7tOWJz/QkqJlxH7saqLLk4LY7TXe23yGDFx49SCJl1tyxugYFZNAads&#10;w87ycyX1Pmula4CalVTVHaWA01nJsWm1T82qNVzFWrhzi9/TrQJFH83wCo1YM4uqbGGpYGJLzy1+&#10;37HAmWhlwyeOrJbHz560PIrdj4Dw2gFYWU54NNYDxWNQ3dN0KQ5VjiK4yc+wYUk5j0qtQU5GrALC&#10;Qjw2Bg5id5hL5KvZQbnZzLD7TGGsWnytQWAZ9YirKmNqa1lXaAV0+6OPP/r885/84hd/ob8Kq1sK&#10;/dw5DrqdLucQa3e4o0nA51btdhsx5IsH2Ns5Q9mwgBWVlT7WzJ7f2fzozpXrV/TMqRcik1hUv0gc&#10;fBpG8TAG7GJSlJYbFRDuikU17NALQK2ks7frYs8zmNbbpkJULzgf2bSINsd1d1UNDJJVKunsWW6k&#10;n1SrLIMdBTG2auIcyaw7YkRW4brh5uzKYGHrywMmtzudNoryE/iQiYWTlvXJ3up6J1Kq90sigdaS&#10;eUxaPXrh0LLqOJfchVjMehNEqVr34kF8oi4b+7q40kIciW2719uTfT8rw/PcAZTTntR7TPgQ5PdA&#10;xmoKOFP56prHnNrQSv3G9St3b9+UqeHL2LkvXzyVGZoCpFQZrly+uPE/+qf+MY9WEHxq04jEQPAP&#10;XtP25svXzz3MlKTiP7DOIoxKNkUEFih/ongmuQljgohl19WaPWXPziT0Ekhb6hwhxDNzdtGSXo2q&#10;OCCiLx5eLtHpCumMnpXEMzOaklGiX07IJGdG1YR7VC6IZtRFY2siDOiEN8dZ69SfV27hjK7qO3yv&#10;mFSjTosMbazZzKHa8mRtq/1r12Bz/MsYGHfu3PSrh48e4IQIabyeveCPTPvekFeQqw3OuUC2TG/n&#10;fZV5Fy7Qnpu+zgnDx+CKHrBR2xzPaBuwRH/+579I93nyGy0+fcXK/MJ4ppzl1OkbN27WZ6bOCRmg&#10;4UTVWp7DVDHAcSVJtIQcd9oOA0NGFlLtN5pdunhYdKW5pvvY4lw62/T7ulDcESvXzfCPhTSWlA3P&#10;1//iiy+chRS+kdMmIRBINkrVr8iB53kMgH3hsiYkSUxODromj0NTiV6f2MhBPQ1YYyU364laLo66&#10;zc3ffPGFp7v78V3JiTPbwfAjIBzH3Wh4QM/i5tz/4LI1cl7Fi7FkBt+cPExutNiMhQrmmnbLU4UZ&#10;5WAxlQdKx9FC+a2plnuuIfdEGsuOS09KJ08OIYkwtcVzPMHaE+uwsOm/OZBchKPg+HTwt6aHxTfQ&#10;YCbpmGr1o2is2cwADSEnb2lO01WBNwhl1ClbNxXUcCN43ck3pawErqEvk72UK4em79sswg+iIu4O&#10;28RMGUP8TxbHAlMX4ZqvXzwDSd+4JmMZhAxVNSxabn388cdMiTcWxb19HY//QzjccOh9tVR46tG+&#10;z29voKOUu8uyT54zX9P30wt8MaKP/bNBIgKopt1THVESrZgueNbkBJA8m0S6SnsOTDrurJaCskN8&#10;3TqHDmqegI+xK3vz9LlJext/9ZXbGC31Wl764IWtGjRb2zGwAtfGc7x8W8Dyy3Pd2bp45ULNX4dN&#10;/nve/+IsraTdxF2l+x29fLhxr+eHU2RcR+oKiyetVDNcecudqmDHv5l62amSmt5cw5iNfjDRiJPV&#10;0ZhH/P5gTzp3TvfszaLgWvkM0rhPMkXh/XFCZCIGt56WpjF/WP5H95++eRFFreRPFPvAy1WHEIew&#10;w24CzjqT7AvL5b8gLNVjlGFM0wxkVMcdwapi8aniK0DaEXgfV5V4o8cfV6kwz3sHL+zYS+XzCvnL&#10;J/b3iv+j04zoOSs3XMFYKIxwgxXcsOHI4Xg5YqehYelZYHU9f5dcR67kuVU+UeQ/Yf/U+uelO6hW&#10;0VHg1NKrKBt2WoA7BfAtDFdwmkx2P0CnXO4SCVDxe25nUIlowzEl2L2RX6MrOBXhuarW9oielW5d&#10;NBiPoBtsTliHc6cP19krhd9O7vFrVbn0oXaxbe4BM1mnKjTykwKhqVPiytuMbrL03WTwDNbwN97z&#10;1Ua+/4j34xF8AyryK4NZ6Vde3VMvM9hdsYrwgpZVHjsREapYadIlawFGMj4G2QmScMXwv6aaq7Ml&#10;gutqXT/p/Wmx6ui5WPo6wmn6PTZpoWZebK1LrXTPPkJtsZRtNxFLwFCshQ03bBw815XLV530DvTF&#10;C1gprwCRYcDaO+MNx3jxubLHHqUUXl0Uc8e9hZyXOiKJFA9irqMqr+Bqeom7DUs22e4crOppo3dO&#10;Ldz4SnEuou6cgXw3PvC7+oTIQ7zZfXB47uWZG3/2zVMx2F/7a//Q3/xbf+OXf/EL4VMoj4Z6oyLc&#10;fhn5cgt1BHimInFSdkZjMNx2/QoJ/DNY/f8vjVNyp+TY/qsXT5Si7Jw9hXV2cWvz7vVLf/XnP70E&#10;BVXTS1lvnQKTJjBrolxGm3OpDDITN2kKHKuRlqozeuIoCecMoRGthbtyVtXiUwtyStGiSwzjNCha&#10;FJfJQIOf5kiF3KMaZ5BnwYe+B0iRM51+QaVNJq8ibncF85XYZq5FgNUk2BeO3gE6oMbYQCQUEfIr&#10;x03JsZWibx1O9Y65NinNrAh/mkHbgC7Eki+UwctskIpkXtfEYnFcV4ppmXq2TlS8c16BRzRUcO2k&#10;EJPDWvnATHASrPlNlvSrt2/Y3x1t6WY2q8xLoqjC+ioxCHeI1XO3qlhLvXP6dhQeT4uLJjSrpfYK&#10;UWVTSDPFJHsWn75GXHMr1h+EoPqdDYFZ/DOi00nSeaMj/rNPP/v5H/3R3/63//Z3331fbcm0B3Ta&#10;4t2rGLGkK2oiDxCqUlYzOTF9LT9gFAfNFrQPwZ/T5PC3aw3k1cvn/uTnn3z+6TVTZ3iniKwE3WrO&#10;6/iQJp1zrSwoH2DBiEvnwENNe44L8kMc+iaxsDm3J0EUTzdJP5e00RYsYklbM57d4WzKpJWHMShU&#10;QCSJUjSKZHJW8YMg79OM28KL+kv5OsRkWsaxmQ1NubgD04RmLzHGSVnujcdfQIAFgqKSlS4X2OYC&#10;ghfHxpwp7l3Eq55uvNyBulZKvIe9du0KD2/wrnT//L4iJYd7njwZmMC4/K6EEDZRE9BjR14nNeeU&#10;gzZ4jHr1iAlZcu2bYAE+KNVsvkbspWqYT2389/+J/4ILJaM2XectwcBGm5hU1WF6YnG79e6wzSZP&#10;W5IhZnYJpiFnrRqphF8HBO1ky58YhoYVHOs+pDPktQ6fTu582TzKtdCTVohTSzM0xs6y7zMKNmmo&#10;fPKF0wpnQlv1Q6XVfPok9iv/WAnloYvn7PhyWTstEbbVEXZY13P+Ka7A8qpNtTTdjRtk1hw/jcvl&#10;yxe5ClxMRgTwsCr/Xr18LkZkZMcIx6eL+LQF7JHQZz5yxNPjHHALy2IilPKS3VKRSYtQa9HB1cwW&#10;3uRx1+RUa6pZNw+gjnOMnbh5wItwl3DiXXzZ9OvgFh5zypyiOY7I21jwMdwFA+X7E4h0HrRzOpCS&#10;MVnL6+rVS3JpllZlQlDJ4QdM95KXsqur4mJsRJ1PZpnaOe9u3GjPGHNblx9gtwRRH51AJ62uS+6F&#10;rsWi16/K8tE1itA1Of2KWM5tl7GRArpCa07wk0Y7ix0VLXm+8tEGjdH0giXQ2Z3MsdSGmahmBb3W&#10;E4doJUPa9tP+PC8h/ylJvdlLJbuXisAUseQnxSKdC1Gu43ubmg7U93HBf2xRV+/Xum7XBKyz3Oxb&#10;OfXMmjaIQwkIqimBOSmjck1zLM0xGaJWheL4JX00kFvpc4np2Mq27qD4p4akBvIskgHT5h6dreho&#10;OLsFVSvrVbbkXUDKwjlcO98aiItlRDD3w6Hg1dVi5U2udhLfjCnyTCpk4vzl0JfgmuTiYqAx+oIf&#10;eX673CCsI9/ba5gTNbb6jUWk8YyOWOp24Wrj3Id569Vz5YqDnH6/YTKuVolrZH63tC1XZpYYy7r/&#10;QfUCRMe5j/hkoU5ivRXufIdVZbNGvSfWGWZFHbWLLvznJiaX25qX9nGJ8VrGdivvgZdu6vIUNXGV&#10;jy9+xWquOp+4mqwPsjT53sHJCq7G1LJW6bBBI2e55XoOOoA+YfxiF2R5fky7zYBk0MY/cMxIYpxd&#10;uvipEuVTt50Xd9ENWDCM/tSOx7SZM69a0CmLz0BFxrDldwVlxeGdHxOQ+yBv8TGi7WCtIWQ6P92M&#10;lKkhhYNa3sbc3fJerKUJKsdijPPtZlY1cFtpe+vBw4eOcLNp7mIuTaNJ7rVXJpJ26sSbV8rrWwl+&#10;PvmQ4y+4UvoiI185RVs9PJ+mzx3+8OD3hebhGtMG3t+1TC0dl8dSUVDuan/cuVCoJy2mbxA9arwp&#10;0nDVFmu66iQucZSkRCVwYR4LAvT2STRtgWbCj6dwTqzsI0qMP39KU3eatp+5c+eu1eJdUxyRbptP&#10;BPavPE9u4o86+BaFOWoQSgCm8zZ+b4Xm9e2eNhQ99PRZX+zREpLTI3Up9hcfR/Jcp7i5aGFPNUIe&#10;hvf66DmPOncKoi7V6s1lh18Qh60lXYlis9bemE8Z4r79ywBGfPd6Dg+Ho5UzIdFCRuY4KwNgHdpu&#10;ZYeEZ1NlOzT3qnQG+mnv5+tLM865uXzx8R5y/aakIbBPH4XFj+fvmpfFJihCzsBmbBOyq2Vt6H6y&#10;E9euxSo5Q/tnV27Qr8xIykSVPgoUP5hHC74iz1EPMlpuCYw08jxJSzt3IsPMgSJIFn1tnhXzl0pC&#10;JIiaYrki+ewdPHi/8+z0VfIAuP5/8id//O/9nX/3z/+T/xiNYvJUMj/wI/GAU2nylWPTCmmm5GzF&#10;KoVWw271aJ6FL148U6Fv9VRFr0PvrKLpzUuO0QX0uVNHNy7tyM/87JM7Jw52sY1FNXzS4vks9iyG&#10;Ikw9T8u+jPRDLjnDRE3ASUHByYx2Bo4W5XL9B1Voqa1VvThdk2w4swiiXl7zzdHjKhYpLC90jFC0&#10;9zYXaChnw/ob/GJOzCklXS01I5tANh21czzVdSRdjRExH8dXdfFxncMiceXcW5YT0jDIZQS4Ve/f&#10;37//gxePHDD9W15yO9FaN7w2FFQrvnrSjg3w8AXGea2xUmWog+fAC8QVNeYZ2xhE5RtPR7KVzbdM&#10;ORIyaMotL1y6rAw59LL0T5Y3amaYBuwD1yAqTnWY+Cw1fyAV01MvCuKyXeIGPWFLaRalv+eZ6Ea/&#10;tHO+/eYb42xpZEg1ERpi6pSBvRMV/OQPfvInf/In/8a/8W8QSVuV9DDV9EgvXBClA0EsEhuHi2Lk&#10;mRZw8ChQV1S2QosKv6UO3pLJlSrhuR1cv3bhH/z7f/7pR9ew+Je7IvCeeQenEhZ+G8L4Ywmoa7ZD&#10;hSLaRx7zn8MonN4yAkyKCTsurxq0uA/+MfE4UBraVHS1deJHimzVJXoSx3U1A5jGXDaLR7d/h+FJ&#10;W4v2THSV4+MDbjWMADbZIeKe40CepdY7YmKdM/HZojdslggd4KDTLSMzvZVGnC0Q0O4DOkTVjlTG&#10;WIFrM5TwI7EQXMNCrZxExXiHV/HFkg5y0wzFqizNTyx/rnELlLA6aKMckeU0Q4S/9gx7EdOlXhug&#10;8i3jue0YlmR69jRmzcY/+4//9ZSajqO30+5+yjrepSO+OTrFg9v5IMuWmzamA4eYHgsUqmKjahUv&#10;nK+utw6Mq30YWQmn17S1ikzUgrVbM6vJBcqlWKblv0xGBdwbGUHU2OrXRxo1c4TGJlIbe2Rjhyb+&#10;iBy7A27QhNyJ8LjanENLqSPs0PunEa+Nlwqhu4pVXDn1qatXyFMynqwDLj40xYnAkU1GZcIkzQ7Q&#10;Bq7evHkdS/DF88f2bDTuQbxdv0KRM9qrPTuhy7Vyl0CvzKnrqDKbTMzRUsgxdAKoD1EoU43zOutj&#10;Ki5KqBSbtD6tRR8qbVV7RD8BAJTXPvwg3ZxDwLE5l/7GeIrBhFOBM8KLUSGDjoan/o6WsDF/WTVh&#10;0bxbyuTl04DZo4FFph9iPvdYHLLKQJsYfmf9j2NFl7865GbFd5yKhSMlgw6Bw4qpRH1XovZO2XGS&#10;BtMI1k/8nKkw/gZilmxHeNXYU9nCKkvoJFo/FZylSLC6p2oFc5SrnT4MpH+k3A1gZ+okjAZ6n0Df&#10;J1XTqTv4yItNGz43PmShfW9fxGJZmsVrT9f11ethf5IYOnBkntYuQn3yRsEMy51+N3pYtCZ8ZfmH&#10;zkUuKxs8DmIa9jmvRS9BzTGXhJRTDek+F4+IrY1zPHxoj8nqeXZ3QsTdjCwfq0a/k3dCU8RMPX2y&#10;wip2cBWhWRlCGiO7+rcWFFXykwrTAOSdD+ME1LOZO4PHgJNnOxn2oaJVAx0GNlOZbEbV5HXkMK2t&#10;+ZZK6Qi33QHZ4EH1ck8HKDotdJmhPe2Vo2hf5YlFWZ8NXdWGSTyH6xZDLyjTyoghjPmm+NKrt9Nk&#10;R2PliBgB8P9ihE5WNjtebP/7Stlch5p+Ou0841p4PktE5Kg1RNWH7uzUg6J60Oi2PiGUaGVg1NmH&#10;ejk/XrFoxczbXWcadcOPH41AZFjspP66sQXZTr+dFHU7z6BiJ+Rnd8/h4Ox0ZmRVxsmozm3SDq48&#10;/UM6scvkTOxXan7qnSou8vFv3kbrHlPoGYXu/l7GmiddiB5kfgjtc8uLXtzZRiPjwweFi1N0vcqf&#10;pi3M1tnpBj2d0XZ3EXK8t/YIFyvDjeczXT7A6l4Z6e7kGXIyRmUwaIdruV+GRUMGH1fy4MJ5IY2W&#10;cxYPNMpo5sAdHUk+2yar0JtnawGtERMhHGMHWP5RpmshOupnXL3Uypfxce7qeTULdUpaN+mjIJ4V&#10;Co5nExdiuY9r6NyVCRue7SAUYxlsJU3lfAbHHECzYoClJGFbTAY1v5zHPE5nq+LH7FDazZ7OKaOi&#10;Q/755q1rFy/H2nRBbxly4guLOQsZ7xzYmZoQgz2Wttp031jMa/0Ln3E6hJnx0UdBYYAAHNfoUguR&#10;D7eMZ5vLbknkIggaB5Xr6VJfq3tDmM6p00s4ZKEtIfGThAlXmp6/hdzUF2uDWOBUnhY3ZfKl1sxa&#10;h5M5PD3KKFNnwtGZ/tRJztT8N4BpgsZINQbNKcZMJmGiuGtMcaj55ctCiGoaeZZ2xyK/5vV3ANVm&#10;4OVLagdTi45yXIhoYF15SkBH4w7O1YlfNJ7a9YejQOvB5nXcqwB3lqWdOzH5SZNXkuGtNOxTL7DS&#10;3QkPUiW3G2OWvaxA6Lilfari7lZEFNFKxHvmJCg5XgqfDyQHwqDKeHB4/93W441Lj951RmCG//mf&#10;/8e//vUvAXGlp8ZLc/JZxmtgx3AW0iyMwIBXllZqoINpgRd10x6y65qgteOsnDiIUwSyJRLZf1Nf&#10;mns3P7519d3rF6dPfDiH30gopVg08ML6bDoM0NRlJas52Op0AI+2agtb7mU5QtOvF0FOGZuBssZC&#10;YSJVlpAprobaDCE2LwlhePoRuPnsYc0XcuQqIsrBqNZ32TSTUjs451GfrMVnUlSYCDevX2c6BhHW&#10;uvFmydKp+lv6Kwu0mHi+Om/vnPTO1HIMrOAUZsG+//47L8hQT0nwSGOhoFez53x1k+nZjr5CIU1J&#10;4NAKt8fPgPtBD72YLSWMTDdFIG/tGg9LiwdymQi7B9Ekupz/LrjuPJXUbdhNZqRUZPfgfBNricH2&#10;kzAquRcrZEX/lVUMXdY38T4G0dbAWwCFZGTsrt+4KcFSZ9MJaSy2XH9bRaph8vg977tDW+Dzn3z+&#10;87/083/z3/x/6RSysA3zqmrBfjQIEOolMmkc3Kt33rh5S7zqtquIHjxi8crA0VBjy4pjef3qxb/6&#10;l396+/qF58+eFNJM5UnnwgWdbfacldynkXSv6bAxLIM0daGCkznT5bvEfofOJ55DYQlantK4+bwR&#10;2rZWdZVZJfi8KY1Ei0dmneuGsrNUdvwx3tzrcZtHB2zSA0OCiBvMVpYxzhSGyy8ni2miPjKV2Of8&#10;uFkbERsf2i77EeVZ69MN2RE2/hyDZfvjI7xHyat4ZlRFOGjhkp5EFOej68uZzl06dcebYiUt0ko9&#10;G1lMnc+P2UvAsrMFbzBqQ+4uyED3bTpbuIvIUwl0WBMYaNob+h6n8unjx8D5jf/xf+2fXIU0VqGO&#10;8uY1zxk1kNZkzVW23RBoxCmj8iXBsSy1VCA2XjEMzhLpLccYN8hSNPJsIoSGBUXR5lDxGiM/dKI5&#10;LTrI1ZmURkRm1ZbueQy0ZDfygZItrlR9VAScp6KOxUIZBEGLAIIbUyU5kj4hu16K1VDlFi2LyAmW&#10;4+gUv7///X1/L1TSZDEOdqCoVz+QEZuWVU9Vc0ixUooZqEmLv1XsPrabDg012yc0GHK7L1+2cPp0&#10;2s3Xrzp4OYiXr15mayalWK5tVea8JZ7yggJ9RVcIkZun1AWNlqgAsWrICsrthUTupiLwxs3b8BoB&#10;3TBBeSrRVa05B6RVngzX1tkvv/ySObbhGZop1pzOBqdPe0G7FFNid68m9rUc3nSEZG4WQlVgyWOb&#10;5EaFyGdYky+/+rrM0iQZRgOnqmvMFnFdo6HDwJHCEg76dIWQ+WGYDnEPzqn+NxLGIQISWoIazQPi&#10;JM87MUcFyq2gaC83pXhs6O+TYqfDUpUlgzh+TNQUJSvrbwss+OdNVHsPBTOL/+D/xoJnCAGTRxmU&#10;6fxwBhHF4BiHlDTP0Ou4mUr1FIGgo5RBmsZYRiMGM3KOutzzZ7SNJdYN0IVDOwH5fxBKXK/AzigW&#10;PYTh0mepnNiZ0yITjzPkxgPYUsJzU6gwOYqYQoEiq9huRKXd88isccTPuWaw0Mucvwm8AzVIM8AU&#10;ApsDzEgYpSTHEK+l4hRZO2iQcb1QXrpPtW6m99tvv62c+t3B04cPoOIevKY6g8Hn3CQfHCdipZVW&#10;Di0PJp2etCga/lFIxF+ValX2tiRWGFYrMHLw6c3fffmVlbMIYx5nlTe4aSs4CcUyEtHDuJnWMY1d&#10;A25t+Xm6OYsS5kTPs0m6JHVmRGdEuNcdmb7SAhqPShw49o1jWqIp5sys5LQ9pppoBOWDKg17FLu0&#10;7YMJk0EsEMrs2B8MjttYjgCDCw8Ym58cDd8LGa801/4eIRRcihneZBLDjQ53dVe8dKUCGEO9MqIT&#10;RNF7IKKPFkxSD29nqPbvCuqmTqOKkdDDYdm6H0txAcC+EDjnUpVR6vc6Wwnq8RQnhz8Pw5tyr/du&#10;wDlaQa/FPVCsm1yagZE3ch/bRMlWKsXZTOJ8DcVKWZqOdlOZAWgZua0lNN9ycl+89eSYawhZMGDA&#10;VyFOG7/C9Ag+vpoxHjaeSUp+x84xZ3T8iQ6/1T3DrbolW3I0MKqxsRJ8/9vf/pYtksFmHC8qznD/&#10;A1q7yYX7rpNvkpzl39yYIxxO4iaLYDsaS0CBVJJyOniny4QFPASMAL98mYm+3LbntSzMhbPQAnHn&#10;bIt13SxXw/ry1u3rl69eWCggX4FykfNLRBly9P7DtWs3FkIskhXfCTsb8J3zOlF4EK8B7w3nqPCY&#10;AVRb6AUOJk75GLfKix1YBF7ZECtkMIsVglZ+M64OtS9B9ZY9IE9ouGBh0wXoOGHrbj1OYPkSaVAV&#10;A9JuyVTgMSBrPFjQqRPdUo5bMkUsPsiKrchh2sXWnGCax1st4WuTrpnA7422vVYNzk95ywGAHVUr&#10;frPBrGqOVMFhkwKESoFDvoUzZ7O7AR4DZ29w0z5xAILA+1L0A0QanN+Lbt279xErsZLVK5PpjeDe&#10;3peO3wfO9FTNVW5kwo2PG64gZy4YQXFrW/2GbYUyoLoJ8BTULTY5bX8dVOkIajw4VGOBxfHt7un7&#10;788/fg9PufLRx/f+7M/+gy9/99taPtSQqliVHzPs60kYqqoilcHdHCBm5VdXnnBFOIWj43Utp3a9&#10;ZkJ74t25hOGI+283Txx+dOMqYYDrF7Y33u1CJYmeXb5wvoB8tcA6OLx565aGIEKRppXPPgjjgmF9&#10;VtXSo4WzHH1v8uxQPzCoINAa8y6T3u5TzYLGMySxxaGCEs3ybrIS2AWV7+zYknHvx/0Y/6qvycuF&#10;uzMnU6/7hs9nV3KorEZLV7F1pSbzZel6TQTvrbPUvRbnzbjlvw6kYo15mSlwGK3kjAFzGyXeR3V3&#10;lV14WU3Ot7ddcILwhLxXfOhv5ziD5Ohk6vk5wwXNiVhgRxscpRyk0rV5MKdevHqN/2vaLl+5Zr2Y&#10;KwgI7Mwo4UPB5YRTSThPH0bmo6x4CWdVptNieCSDU/9Dm9+uX4KQhhVzpotzVn7ekfrJJ59Yz2SI&#10;uRNzXiw64jt8+49UP3/80d/5O/+ecSj2G9F/Rhs2x8cQ0ljDTsSg2+4Em+uqFBany92OomP5WLsP&#10;3+fS5fxvpl6Hybs3L1/cUTqeM9BNTujI0PH6nE1f/OaL8V0FyeXBxnVKyYmdYbIcKwb2/gO1PTRR&#10;T8kVrJySGU/6kv2cNWb13717V6e1tXIqTZyQxt12ro1OmumwRAOgE6+Kx1EHSVIrE9OWSQu7ikts&#10;ipnEoX7lwq3964MWjjMLwHqrDtxXcoULdBwtq+UgLR74hDTvrXNrALZjhEC6i0RtYOvlkO5xWHzy&#10;FEMcqKwjXkNthQoQACg/8lH5vfaEaTULbSX2ZM6/0c3dtfiQWCr5PnVS5QSRK4Gq2N3y3Pgf/Ff+&#10;ujU0wVYAMJS0Q/2iz5AelboSLhcAJDyvAdAZB+05vqk07Oc/+UzCfhGyrN3h0lQJ6vyIsbN7OKT5&#10;NxFJtzSicq7veIFnVpq4YutEomcveb0t4ftV/+BRmYzcpUQJg5DLG01N5NpspnC1/hlLVZA3XeEd&#10;9i01jxI4pL4spba6WBhEzgQvoTKsNP7jOC65Eqf1lA8UPIy90ynvaYpaRc+QeAnTeAVEFty8W7Ww&#10;2tXnti5cQru8TIqAfahL4zZ4hmfA70GkKfWWExE3Jh+0DMZkjQSoHZZnhWcLp+HtnPf7/GMaQIV8&#10;1MojxHtXVKItSUDxzxvtcxxFNsmt23c4hZbv82dqdXROLF/x/Onz3/3uy9EjOuOcCF4beMBwOtMt&#10;1MnfLoHZ5Emmj9sUDsyxulKuf/D559apFWNn8neaC8eblS6iGDaUVTt/R9sIDY08oFLl9ZwxLMI7&#10;Rtk2KKV+NpEZg1wKiJ26ek2qZ0pi3q76BMsUlybeeZ3gd7ySBWGqLFkk/tCaUdfixDhG0kc4UlUv&#10;CQFjCAYrUUgga3fviy9+o6pYoa2HtWNXWtaXmTKyw2k87Vmh8ohn2qgIE27cuMGUjC7hBe6LQGnk&#10;RAo7SnAdJUdm2cN4HE7tZ1wOpgdWlM9ZsvuYJTJx1PCSp+3jUByXl99KHni+opHakmDyOIEamEKa&#10;kfbqH2eSITpGzraKlFYcasHDt9zk7J1Ij1kujP9nT91Ba7sOUXq2pujliWoRUP+ygrqCvYF4eQ8d&#10;5GNVh+lhOb3DQ338+GExxrjCLHVxd2X9h2n5b51drWDy3KcIwRhOBTPRAoTM1BKno1GP5k4a4fMX&#10;HBVOuLGJqYPMgGzqeJBjjZwWpH3CzDHgDmBma7Jx4bhuz8XLJU7ObdI2Ga9+Pe1WysWNJLQhNQiA&#10;IIca0rWw03TXyyidqCqvBiDI8EOy7eMO7zE1MV4uiKtT3ZiToNwwVgiEqw+djbZqcz3UGAyKFCH0&#10;LGzXKx1Xhn0tqlz2cZIM0e1bMh65lR6qvrdTw+c1LlZ5zMDwA5XZuymxyHuUjrx0wQKVseNvOsom&#10;x5JyKOsULjs2KGu7H7uPezpM8brZ2hTV0NdkiQdwZTVrWMWayWGl4r1832rlJ4Pf2eCuHGyO6lXk&#10;5mULw2YMnEQwqzFT8fcC8X90UoNLkoVUkGbrleAwvbOGK3biuItkLJuEEvTymi0fcjy8ZXunDg9D&#10;W8qJaU7LPJipCgnKVzSM47W7wbD1XOchMMSMGtJpypsRvGpogCw3XNCiGtApo2EYvZKxrXKtOezI&#10;nH1Tcsh8OcVHcD+xhAlcjxRx5TqM9fPpDGn+5cuX0mgCZXYpgZyNDSvq2tXrLm7cPDUEbe4zNVtz&#10;hDZp21r/QzSIWD/daTVET3hqWlGp2Lwcrbe0bQzqKX/KpnEerI9R85uvauVHE4wXXTvXkfaZRM2P&#10;gdNSrgOHRWQIkR261CS6IVl9nDucpBCbXPXC0iOaPryae2hYARBNm3F80YAV11sHqH+3GobuOHOe&#10;Zsl44VUx/Wjnjwl7nsWHmXF2xpVz/hK6zApZ8j5IOOvphwha6qBy4ZkKi82seVZvN60MhXtbVnpo&#10;BZloL8zsTnFW0uqBaBgcZ2BYul5/+Xrjq7ebe9v0bMgKXvrm66+gnJwjVUxoS9ojctUl6dpso2Kv&#10;9GR0idrpRY3ztWzd+qZoYdK1PyLKWexJsBS/hSa+fX3y/f7Ht65/evvaFanoDweXoJLbZ6k7yaSs&#10;A52pqdF7hXNRUaYwKo0iWzdiepStcKs5PLuH4RQlKmB2PHVp/Js3i/0mtmEef5+fL7lRs5rOWesn&#10;yZJCgVq8l9MbbGURSbIblb6Uf/CW1YDFk/hc62R4odne9sPwf9yzo2R25fAUioqH4R/oNpps02bD&#10;SuAjOVNskJilI9znPstuzoL33kzgcCZhOwlN1i91POMhXraYqgDp4FuU7OLqyH6jE9lqSQKy5gku&#10;Ow2Its6dv3SZmBO3p1rjy5epetSdSACkv7RPt29rJD3ZLccnftEqzDDaHgGIgAzpDmgRSaFYxzCL&#10;hSBYivLPn3/2mTuhupkbM2GtCWPVnP7eali++OLXjokcoZG9HZfg1ldffaUa2sGB0obGZmztF1ss&#10;ibWK6zSaU5AcWZszLC5WtmAVcJw6bTZPKg0TcvnEouXRRs/0YKtENg7MG3Ndn8Ap0C8dbZ8OV45y&#10;xtHrty/fvE0+fqLWGo2EWRI8WMInV6/55GE4V7Rs7/OuyyOpFxrdiGkpHi3SlSVOo1iP/nJ8vlZd&#10;GXVHP1TXC1gZn2u+zHLxRt3GGXZYdn5gpm/UCFzNgHtX3JOOyCFsz+PMKUbvt1bUQZ+aK9ByPAB2&#10;EGYIzMqITRy+OO+2/4oyYkZkXhYvIyk5AzvcSzq98jb+qYXo7sqKt8vfvVMSwEXnZNsciuCtgsMK&#10;kXYvQlE3juATVsjGv/Df/C9DmOwEHKcSSNO1+vz5+nZBl7gTHiwKzFAQuW2qLKDVgL+PP76nd8ci&#10;/nrOEilz7Dnj3NybV/s/fPcYbA0GNvooAWGus8MTOUF3blbaBjkKqXUd+nkWoSFO7WEUiZJOsoUq&#10;cjRnk6CtQH+nfhc2B38akaOkUrlUflIBg/UxFq3mB2GRQ2RMnI00RPW46cMsmkrEzTQcQxPN0DJ5&#10;1veiYQCD0fWGazoC0yVb55SiTi0MJYR1HmPEEbKlpzwx5DqUvoIFHvihXjTinMnbVFYxBzmXpaII&#10;3sDlSwq+ExvI+d/SLBzbzc6tcgum1ouHh1Mp/GmWqygPMzVm2t7BnTv35qij9mDuPSKX7r0z+6uv&#10;vvYCAL9hqeRydPJLhn7Ye39CrfAqU45exfD6E9GCAtcQUYyqh//4o3slc6Ga4aNKxHJ+jII9N6We&#10;0WHjcuR7MabFk57Cnpwu3VGJslXDsTELzu+l6ek2BCNeH9KwH/VztdrIG0Ahi4YuuD3HpbaEoFar&#10;JGb5WGDvlPHSkxAb9BUyPSkg13FewpxqoXu+BqbOyAK5oTP1fdVsZattxWEJnRxdo6Avcy23JgkC&#10;kpEmYpJi2W3Iuj6ew1WzhZrATmSb4eJ9svzAdet8Mgq5vAxKzK6lUjAVREpi84OHN5+26hQXuuGu&#10;02weGXsvtk8swlU6GCVmmlQUMAw12fCPSHKg+7RSKS/kbykD/W8jq0wSL7dhXKGGVwthzkofmmr2&#10;Wmw+Vx/pDvKxhiwj+7BhtvfjEc2y1DRw8VYrh1jCShUox7n3NQyHpdL+IcpyplC9YCooknhvhMaq&#10;Y/FGjPaAzemCM0DLpTBxU/PW6V6eerXV2CSzwQbVkWnimQ7XxVOybsoCldOv7s5/VnUiB3v568uL&#10;mslNLmSFNOKDcixxRsol5pONh7TKeI43cHAdvCiE+7ig8zTtafam+hwr1nsnTC2BaPcNH4PPZwuH&#10;GkzNUhjwqq8taBnnyaMJeBuj5np1ninzHvpbn65uaAgAAWxWVxFgwFUZhSpLNW9VgKnPqVTbKAvX&#10;A7S3l6CzaUZGKZRxJfH9OPnU6f/cshzdfI9oYXDxjdJwNRPYYVvYSFPRyZ1LEvdrLE9CqOIv/x7M&#10;DIfhvYLmAtcULCJDzkbreUc+p3qPQdz7G8sXempt5Pm9q98okwvscrUFIqxQwTCWon/VnrVERzmn&#10;+sbSEh9O6HgzJQer9x+zJqWsMD0CrvEdOthmEeKugopaQmFDW4wrIpX2YXI5GfxFj8yfkAm3anCu&#10;JtRstZsFOyKW5rTKXjyWSK+nNNumidc+ME0xb3Ww1RJ0mnVW/7CxwXCbXzkc6ID7mTuMBOgJVh7M&#10;zuJ65h/HOBz991panQAIBCvOfiwo/TGk/D1dxL72ylU7Z0aWIuI05qoDZkvuBHmuZnBtW9Pq0w1s&#10;3gaKyGTbV3XZLLB8smluEz3HuK1ycLM9/Qny5Jx5yzlgtH8vzNB6GLB88ECKPkQ+Stvl+J7AkavZ&#10;eenwqcEbty/a2cSl/XNqrYuIBtcveDaAQ7c+ZYtII7MeVgXYu4TbxOTcXZInBnx8kcEpppvNhDSl&#10;TcSH5aa6zZSmpWJcz+jwZb/65rvnr948P3Vl/9LHjw4ToOfNerK93RSTRnvmjBbx333z9cvnLzxD&#10;wkGVtq4+k+3ENXfhnTMv67xYkdjK2/wYBhcHR+DBt1e4ePTu1PuDj25ewzq7sr15tPdGiubSuS2U&#10;WXfOyRiJwtq8pGsX7Wqkt8prVTMw8UWdTMuNU7GdKs+0LoYp3fYZ/IInjelkj8xEJwJh2rfRfzb1&#10;RB9BcLWgaMqjLpNSqAaOuNDbiG3na0I/hLo5XjufRv4raCwB4wMCg7jWLY+Kk0PTolB72TL4NrNp&#10;GrOfGU+PYUSNG5NgxI7uEgvDvx1iZd1OLEUDDkowvCtZPfBNZ71XQCQHPqhUmCcDtF0xlfFn07rH&#10;4BUnY6wpqEBCAHnwJXdlaZaY+zB8sf85kNujoYD9eEquxmfYtiKWYvKpXJErs8SrER0CIdcCDOcs&#10;oF1Bxc90fvLpJ37oPoMkKgG47Jtvvv4m2zp8UaehFTmBGI/35A/370emSFLIGbcp4GTrvvn2m4nk&#10;z/nnd9/fL86fY2Lkf43t+9BVCXP9yuq9IxrBHAaO7DsRTx29P3VEBmb6Xx03+wYaGg0fPV0XhyBg&#10;W1y6qCB5cPmBKd12mMjWqVevn2DeGLphzkdbNZJmfw6FoF5bN2g/Z7iVnNr8YLiKYyt8YnPe2fvn&#10;vARE4kFjVSCbZcFc5wKVObtBSEMhIGJCfmkFEUNE6lhJh38DeoV8XrPR2fJDdP+gZKW+qwO4ZFpn&#10;0iPKckLGhynHawGPiFJJv6kqLGGlFsOp6rrDZCuHUdauO9StSAlCpYxF6UP0rV9N/hRnGLicMmSl&#10;aAlfgcCSxis1mhsft4BPc1VISXJA4YDz+n/+3/knDb3HRtTxITmIBQxIpO+4LHYp/tuUbafDKLyh&#10;B1VroXo+bJvOIKdVPZmrl7c3iYAzu68PHtx/rBLHlQ2KEfc744u+b+lkhqvhi17l45Zb8+tf/8pH&#10;QOHoOY6317a0dGy5ArHpq+RlKdtetLu4SjVXevz46Rwoik2rOpj67QowTBW8hxcQUYcurW4DIVjn&#10;OwLmXLfXDVBcQSVW7AhPdqRCVjQ/eJgOVh2lxoekr+csdzMNsKQtBvBoDYD/DZkozMgOBH549+6d&#10;69frFmLuU9EdQLrDRoh8+owCSomC1SbCcEk+RKOcHp0GyiLzQW4PKGI6RQrVXKDh1Zyv0EiideA/&#10;Vt76Vio3IoBqN5NKtFpyboqtM6eBOtYlp2rxvlMaefUWyTVlpGN16Owj68WalbOrjd1JhG+0xY7h&#10;CcbtE2hLQzraO23vqeUy5lMbCY0DitdZb5FPJrzp6IIoJJblhwn15qenbnms65B5dQ7FeJ5GHNaG&#10;lSB1zirFBRf0ZlQDCXiOjx49XBVLcxrVQs73q6fHKq3xSjZoldsOQhP+7Vc+NxruJOV8unO0DZZn&#10;QOP4GvxvdWwYGPikk0Ym3w8l5WTCzRoXyq+Ga/fmKfGpZ89sXVOwyk6OI5lixIUbtUt9lpmtFnD3&#10;LQs1OGhJ8wpgp9J9sfn9xKsblREbCNL/UMeJQj76lT/K4Ru0JhIV8/TJlwrvrJNENkJe2hej/DrC&#10;r/035U+/b2Fih0dvW/pLcgX8jMR5OmCKY300E5PhKR4YyNY9FciV31jVD8ZwhfpDDeJfTTKF9Vdh&#10;teSzp1JicPY86VHgVRtaXntBdwvyGBz3ELph204x8eokW63hKje0uhhH23klu5YrfNzEEwlnivAM&#10;41SPt9LNsiqRUUR1hEZ/m725TnnNVV6tgvjayOBCTO+poW5q1maP563nZw8Fxdfwuyzj2g0t/HiE&#10;JqNRrRFYfSGmjAqLprPEb71yyCepsQ+sUwreS6P8TYpmuZhLHGZQ+fxEq8KKd1ihVMmqFw8w6Awu&#10;FvXYertJhYMH8S7J+qm8ShlpfNaFsufOVlt5+vTtW7eKJUd02Ho20Q0jXaNJdk21295QMy76iAY2&#10;lo5IR23beyjJIg1WZTnOZdXhuL6jPeL6U14cecAbY4ilgdsuXnGvi7u1nMVJtfFMe75p5RmXZpq7&#10;RXsY2Q13JXszdIs8CSNqH1nXqxm5je3iPnYUS+njv7A9p3XDaknRDHg0cQ6vSPhn6L7/7juGpCz0&#10;dIldXtr4MaRFY7lbZjGwU+QTKXHClqBKmy5fxNarI3U9jjxFJUbDFjPOFuHAr1O6dVxJldjjKI7U&#10;6aJdslmtuQEcKYVJ3hrqka4yxoYxa8Z3uHDRipyWF6EVlcJPmtd4FHbWCtnJugX5XRr0JhcvC1Lr&#10;NirQGttoBKamwoAnqFVUM2I5k0eCLMQotjvSipziRpdy64P/1ATJXjMhYSU98p5IZxzcAqfFqmCW&#10;4gtVhh7+OkH42k1FVvPKtYw7V+eg7+xeuymo5eDdV1g9e3vO1nv37k3FfNGgqZwp7vTyE4OzNo6/&#10;FTWGOr1+s6qJWE+fBRy3ztNx3j/49W+/fPHq7cHFj67/0X/mV492JdVsHFgqGr329ub0o08+MU1f&#10;/PrX/+Hf/XvWtg81vUZvzqDQJWO+Qprlsmfc5suDjDWu22YFOHOmeOWLZ88SMYOvn3ivlubjG1eu&#10;nd969+bF2ZMnLlABm/IqLE9jilWA31jqnh8y7fV8BgdD0McIhlkHUTW8XFBnB+RwgSCDxAX3WC+q&#10;z90ny+wmJsEVPd4hIrKa6GWbZbATg04updHHKY1xsJkWudEHQQzVNmXzcduyaMZNwrTRXpqcopc2&#10;27ZT9ceOmVZC9MJyoTXLrg65IsXFEqxBHOgHfIxUP67zUODqVVA33s69OdoOHYVcmUKQAV9mwIfJ&#10;c5DyfuLOOns2Gqm6J08SI3pqzKvGyQ/E86DIw9q92XU0HMgQ8JzZ0e0dvWg/+CHXmfTSsxeKSIU0&#10;jKWKowoQ2fOYQYcFS1MLlnsgtyFxYb/wLZ3sd+7ek/T2gMxgp0CJwZcKt9Zu6pSbxjLDTKuzyOjr&#10;5g8IKkbl/ApmNJaBVUHS8Oq1699++12tDsozv3Fj0+mYvGHSo05R5ep2DORlSf5KF5w43IfbDSUy&#10;YNNA4bIlIicCmWWX0OJkqk2fs3wGML40E+1ETon7LWlvqXv+iU4eCBqV7ML6AwgOkor2CG5GtGm0&#10;RxBVJ/ED36zjbFViTxPFEPzOl7NKG/ZpVbOKOJDGB3bjeSfnNFncmlKSEomzY6bFcrZIciM1F0KP&#10;Ki0jCjAObsZtZFxG6YRD1528iPg9HLkIXcY4icjxHAane+8U/uzTT+d4xRKnOdk5shwMbxm1WMVa&#10;jqpLJlSuNsEGnsAoRawEYxl5ahBVVWiwW1W2JK31MJ7qqSsKb46OKDrHSfsX/+l/9O69uzh8Zogh&#10;GK3F03gZWzBZQdLg8+G1+VIlEE3GqM6rbbhuV1TzMNDsHLcR+8JcDSp/9cPG1SvX82B+lHNhNNNW&#10;7y5lkFKCgrL7XEPMQVm1pzZABRuTtDUQfrUcHYtxqQyZCRlGQ2odOxLMZYhgwn/OidUVow305OlL&#10;So8SIZ5AQOLccmOOGiEqDmIl6ZIYowU0Wr3ZmqLR4Ysss1h3F2amO+nAK+8xxYXLSlqsZquuzN4u&#10;s5xSOMgWcFi7q1CEIFUdCXZqbjMqkJ7oHqbn3Xuah3zx298aIG8fev1ruGLeZFm/OCK1dgrZ3bx8&#10;eYfiKrdzMrklIhkgeKcVwUFUGeIgcasW4uozyKwMrWt0jQUeNZqJTGllaKcjxuMq0/K7/8PD16/s&#10;sdirzkWvjLXpsCzuaiPKlpBPqfZ2Z+f7Bw8eJYG1a8xXjDHCgoNhj3aqPTACrLXacDNDS1Ni9No4&#10;O2s7xTDW99jboEWzKWxOj26lG+MdnbIlnOhuww9cUNrQddDVjFZ1AnvywiW7FpdgRr4qZLiRW+I/&#10;rDyAxTMbuHYuS+zFx3333belAjSqHCoR92/lH44X7TShswCmVwyK/54SCIuA1FySGdPKwELFF3rx&#10;8qmcpD1aL44BEgz1QNdpV1gViYD9mBdyADsbwmKlGSsMO6mwssTLZPw9XdSdc0jwkQTEliJSc+rz&#10;cohHQGZq+IrHVvNdu1o50rf3v72S1vPd6zdvLHm/TuhpQZsodZpgHdjFOyP6aRdUTjMsiPJCw0ue&#10;0DLAzOfOLKTGwV3rjaVnFYnmlc4DxhsY51LWUWWFyNbuboTDLKdGzunOYV0odQ7W5hkVdNoT+YQJ&#10;KVNdzzGa4KHwYMX5QywasYr+t9qlTYzHSxYFBRr0zwLFXNFF9Vl+En9XoZfx4WQzjp7C4v/hhwc2&#10;iJm6eUNR7GklNFoMuUzVZc7d7RoOzLMUv7sPbw+FVvU7NQAV8MKM3VteTu3dSnZVZlatF6+iR56e&#10;kr4Eii+evzKJ4/XGhuPl/PDDQzRrO30l/T1g3UV76tC4ldmw2SutPrnx6PETE+BuKXEbDWMOuAkZ&#10;m15S7jnwL4Qi3hdfIid+6vVjM1Yb+lqwZ3J8esDtaFpUxj1yc1G3B9tYELUvDo0ve8BvjYypYWKm&#10;j3uLU/HPClmNjx3kgHeUYnIKLeRDHJNQCbfhJlPEntqA2bmb2uJVgZqoTmLWBm4EI+rgtFivziQZ&#10;+7wBxP2V2Ru4y7IYtNv/J6pmlks01ZDkUjGVqDhh4jJ1Uza5Od5z4kIWCyhWqGBAfvPrX6ssccwv&#10;A7hgoy6/VSeEVbluUy9GjXUSabUmemA4zijmr7YGaTxO8FzNg9EbesJ5E2TlNhcjgM4g8Bv8xNXK&#10;7A3q31k+nGe2moV3z1PdNyUo8zjueWmUD76Wa21p1WA64Lx2Ga04al0n6j/jrl1/RYBmao7wqp4m&#10;QxJCNLniWH8KNSvsmW48fp6fxF8f7cEi9LZc4IKbL7if7iLYtmwFf3T5N66jMnBWZvtxnXrL9V/5&#10;DSO5SKT5w9Op1uN78XqL5x0nOLTbWwpoy51GrlteWkmDYQTasGYzszO4+PJ0OdqkNcShfm6zIAu5&#10;TiUF5+kRUxcLIZueRZuPn7/46vXpSz/9B758QY+rvcm/RJRCvjWDBCG4VHpD/a1/828AXrETjW1J&#10;3R/9pIGAq39blfFrI6zkzIQWRW4zsIXKKX/ofavi6N0eBedbVy8Kae5dv3yK+sybl5xo3onybsEn&#10;wUSXVShiPribptbzelIemBGOW0SJphONCxGS4ri+f/87FbIWbfqI8bhSLff3UnPJZ517K9qZSHXh&#10;7iWmCrwjdrqqvj0ui8bCkkwxtm3YYRQNQXNqvVlWzSSbmbmOLGPPDgrQ14rl8uZHcmrl+iaxf9xE&#10;tVM7Tp31RW4xbTS7wCbPIxpvxN/1PxlZCG1DiruOU7uVYQyxqg4tJshB7w4/+eRjP3T+RYIZSUCL&#10;y5PCjnww0PXla46J/jDwl/2nz14/e66S58SpM+d2ObofqOhsX7qse95TCe85KxRgpODmaCZ4NYnJ&#10;Ub/VbcnSuXTZthXPlIdPpeCCKll3XhHR60pH7DTZxaW7u5axXVK8HYldadmLrBBpPmH5hQssmHtl&#10;/Qa1j9n1Ax91gIwnT5+FCR20U2afAqP5mY9cUgSSSVSJdO7s7qsX5EkrkY/+sMnqI7O5YAnYyqje&#10;iN75NnwrhtrkDsQZM0KIIsXtZL525Zrb8/OZR+SFmps5+wYTb4FZ555ItGlbuZPx/sGvWXgfOjKo&#10;9mDDtBZ/pV+6hz9WbjRy/JoFjazRSBBnsYWbFbLVeC0JYu8VPCSNMuVngnOZjMWz5T5xKl2YsV8Z&#10;IV6dYClAc1q2mGpLUQLOdmTQagvMATt/TrOsBw/uK4U1sB7nGH1QrXTxovJT94RvZVcOCeWQuI3V&#10;DQKvd+Kgwvl19Qt6blhDu9xJ9Cta1wJFNdgleKUIOzf+9r/8L07muhPGfFXMx/7KwMr7wD+nWYW/&#10;yw+cP89ZcdGVff7Zz342ljAmhjte2lCGif/nNY8ePFLsoc5h8OmQ2iW8E6OuMYosFIGqCxxar07u&#10;qQR45qWrLhY6aFd74FVfvf5mg4YGo5PACxYisPrcTlLZYfBp1efoTY7z1eu9jVMCngqkPFpk5Smj&#10;/0Iv86Ez2Qy8B6tkza71PQhoDXqtsxwvHwfhCxCt7ZpPGtR/2BqhCPTj8lbzGqfEuYTsUMCjFcz3&#10;fmyDevusjGoMAqXTfVZz+ZR5tM+LfyjKx26KKu2HXsYE8POU4V65UrvY2NJDiOdVlJoINouDyPOQ&#10;mPaRnXYa0g8/2+2lilttH/Fld6xpapScqoryEaGe2+m+KzarNw4nKVi1VXOi4mD8Njt8lWFlFKTX&#10;Em2gn1AvAqtecMiVv3ollWfj+fjh4+oQpuFLR+ZxpU1OoXkZcB0bh89RSNNH0rg7d463pBuP1zOs&#10;7qHgXoMtzuJsa2dwOYdJNM3Sl0NrhIr3p/rTKo3LNNI6LsuFV0nvrXlJkzO0b/2EzyobnW6E7AYt&#10;7BHzCdkdVfhJ5q10XDW+6xiYLtp6ll/gAhrJeaJT165fhdM5AoxAFOpxUyZxfNGqWLmBH+5/7+f2&#10;L4M46bWuWQq15H6Y1lRhpLkJWoHTjOzMCCzGAgrZXfXTK/CLYndMaXhXnZ9fIY1ycC/pBFpNhuU3&#10;bOnSJIy9UXR+KJKGMAyUSACxxjJTINHyCKGvrEYtSvKjHeQAAvVd44YyXVzc2eoHyvqXSKjFNjt6&#10;BDZVr53bIk8CyrEpZkizl0ajPiH1jdkPyByndcwoMcfXjMdUUUdOC4ynZnMQm8JoDDGhs2FQQzTU&#10;QuWJD88gqeolZ5k53E3lUtwvLzECpvaEwyROzuF71Z/Wnrs1ZD6CzxFIPADkVGhUtpFeCh2wUaqo&#10;3v31W3VhtEMjn41MBZu7AmbfT8gTGMF3tUnbs9NEaCr4qm2r4OFQm+2c9eKiUs2JL3EGanL+giML&#10;vSukKZ8eSzAXM+rXpBomO3FxSjarZ7BOLGZb2oSCB1ZJiT0yvW4bHKvMI+SvTN/pjqsBdC2FfL8h&#10;wS89gEJDFnDQ04Z0TK7Nxa4WLAp4Uo+J4L7O73GAh7bF9E0fa9/CNWfblqWsJ8b0hjcsfjJMkmOE&#10;a7asz36/da6i9uHldvoN47crm7WW0DHFJQXhlf5ykbV/20GHHFwlUlmMVX/MhMrQeA7LYFCtohEH&#10;LUpJrR7T/NiDXhvD2svws0FW7OWqu5uahuHMDBtQVmSaVxhP98V3ZMr8tkIXfw9lwgiBb6Fd7oql&#10;spydO9NrFQULUa3962oSZeHlm5siPbc0njEvvLYb/AcLxPrsE0szUsyvCc/yGn1E0VHD69mj9E3o&#10;lXTSygwMW4FEbIfXgEFJslrSLlub8AvdyRy+ciZ5y5bAHHNl50YUoZZ/6bdOpG2ISomMhjvLMOyv&#10;LFXc91ETzuOJ195KrtPA4HQL6VgpqSX4u1bO78OAFR21/xHoN4vEVshkspa7nBEb4pflAVhhNVYm&#10;agnlTY3iUUS50e8pdxCLBgBUuYXjJrG7C8TQdJlL4txnA15kph4/ff7LJ4dPT9/YuvOzPldLYkkP&#10;fYQ/HFLzs4Sd+xyR//u/+n/76N69ulu8rxpw2Ia5rR5hIU0+biFTy8ddwHB45ejbDu43SaS9tzbg&#10;xuH+mRPvPr976/O7N29c2Dr14WDzxAe+kqGUqrHqgBdaW3g7Lgk/FXfA402pmy5JfBUwY836rBm2&#10;Zba/IPxh2tbXrkJxk++fcDTy2JCynIMWv/UGsZlk8hB0ywkUx3oWzxUhYgIeLzCglpZHCAocmuKq&#10;O1u+4DxyBIohKUhEsPPl2Va50WLjcuInTRdvYgomm83sGLPJ6ok5p37MtS0wG8Km84kroz4QW+c4&#10;q7KcEPM6NRuBQnU/JPPwXh6bwN3AQFzIPSjhk/kUIY1GFwoJ2U62/Eh38Smz8vFbohogkpjmvZbu&#10;J06Z3Os3biPgZNI+lHss40TiMi7682SBIpK3iRJ4jPJ0BlQa+WKgsWs3rk+ZZQzMSWInheqhgglG&#10;Msf3QNulcwAga/9OJyUWYFpvsd6v6pM+HVHBKFxW4KGbD6Qbd+73IQ2yOqx7mOrx9JJlIfx9UtYr&#10;hmHO5OZppkNgNwvPsahtUd08DXYleGkZZxncQII69PQ2t27duHvyRP3EPJcBtGct0WqeybRsbXEK&#10;3f/vy/z81lNXIn3mbE7gKG7XP2eeN3din+Rx3LPxZ1oGuTE4iuVpk14Yslm54h/uPxhWAtpz7ZQ8&#10;fufDkX5Z5dymqL5OvkmFTX7PemDxvL6WgHPujIxX4sso+TxMZUhTHBiZ2fjYSBYkeG40qI5hIwtj&#10;WsJEvyq9P6kt0AR0yqIb5yq4xGhAQzg5tUPV20e97g/303B3kojes/0FNdVUPPh3/o9jxFqIBtYC&#10;qFemONondaJEkW+fjBwEboaLcl99hnnqrBw627GlGIKjmMx75AGd8aoth1yetSrxNzUDZjQGzpTD&#10;pquj5w4fOqruuk51HYFeh9zWlI4WcjyFwnmKNTvX/e3Z8+gWdOvObV+/cWOsQBFOej4DoFVttrEp&#10;j8nbKWpMd7db+Oabb7/68uvHj5769QhGV5ng+g7dSMZDjlpYTqyS02fgYi5m55RiLh3UGbPwHgNi&#10;t+fEjb6z1ZlIDrrneKWTlpcnMZ29zFfsw4k4F6weO3k8USFnzVGhjnliaTJWQb77Vh5MdlSk6dTo&#10;wedLHHb7NoxqC8mNdws8dWNMiaC9OhC5ss4yusN5M1MdPrVKyY10BjtEQQ/OssZJs94zFrql32ED&#10;sZ6K2N0lbcG/wbOSSD63c+H6zVv256Jm+i33QnLJineisuYGRDAtA7b8lZXLMgI8/iCr8QinnK9D&#10;1M+x7BzAzH+bufOFRX4/fXJKpcZgyWmKvz4Ve2TNuHHNibuKU0HZZk5WX6nx7O2bABesTnr4S4Kr&#10;0gXXb1g5w0CQQ4NmyeeW1p8vN5hfZZd2W3bX1CObJRqn7lkcGWCpAdaotzmNgO8bpzsGZAgH5Ule&#10;jHs9NVolhb768ksH9wIpM21KPyeuWG6iUdHmgeVMKs39VOw7Ie+4Ecef/mO6wOemaRtXpESws21F&#10;X9OUbh5gyu5r1xZHqMPPYWllOmIjZYU+ThOPi+lBZQ6OFTaAcnnlno6PW/HMihtHsBU+tAp7YD+j&#10;RHxlKdHF/+SFJHRm7789OGxap1ojFMiHCs9scMvAZlktxhfXJS3/cvdl5Kwu1/ZEGa+Oc8Bw7C8v&#10;W80oIz8mW9TdpCo2CUl3vQ5RO30d5OYN1UpI53sgVVnlGY6hDq7GnXHT3aEYxtj40KXJ4wSCoiRj&#10;gAWEZlmB0LSJOIJg1S/PFQb6azKOU6yTplucSVvFRQoy55dMdrU3E9RVnjfTs3zB0php0NUCb+LY&#10;dv4gZ1NtFXSyRcrRMBj5eXBUz7Tyyz0O388NT1VYXCz4nNAo41kMUPjhI0mNUSM/MWoFLIw7n3gj&#10;/jGIYSIQdMdwXK9P4mIJ4ljeQ8g0qpb9Ki0ZGkn0/cjKwxfyQZaH1I1koLxNco7W+bWrK/07Rqzm&#10;qkHOm/iitb1fKNigVXlOQzSIAW8jzOfWOwgy5Q5tTDbk+Of5ulnFWHS8K3m50S9mECatGgPTGIpv&#10;Hz18XJS+s8MaWL62mCjZki/Ef1tyspzP2NXlArqmofkxH1hgjwAGP/ZortwqmlAnmTJMpqePmcH6&#10;gcrHQo+mqcsEG4U0lp4VMpB/DaaawZHc5DG09ZIyP2/j1KyD3sPJkySU7NzJF1VCNhzmpAJcMJm1&#10;IUMuC5TVrSMZHaorIFLmza+ExL/73e/sNZ7xtHE4NSFAV1v+kKOhCHxAgdJ6JBN5ZEOyIgfpSade&#10;Yqhlrcl0BSrRnvDYjrY43aeFMfz4gXVCOwBbHdzj2rabIkTEcCtm9rGzhIJOPK8PWrtjIpkqA1nk&#10;vIcFfNYgMh9kYjbAXykaL27xWvHTCyzEoa0d+7TEdUXf29azVfwinBhTqNgY0e83r08/On1j48Yf&#10;AFL2Xu9qGa6eiE4KKsbT5y/lXlHn/9bf+BuID/bgEHv6Wkmk5SoMwBJnzOLx7crdBRwkIzGdqQfV&#10;XuWaFs6p9/tHuy9+cu/6zz+7+9GNS4dvX8CAT6siJiKSkQ1Yc3GBCbQRtEwlL8+yVR9YxubI4XO5&#10;2GFDMck0xbGMfw0WzWnhisLRQdNHNiMzbn4tD8Rg4W+Ff3N6tpTHXMy+Tq7F7C+i4NrsMUUHEFya&#10;IosE6J8+Lo7fzHih9ahXTRT6Y4FxdcUlNq2bsVG9c+Yl+MWzLKIN09GaoSqZJ5vlWSZu0XbKmIzr&#10;b4NYV45+KExZ6Auhbx0ZgwaOzerpZqgrmOQ3p9OutWtoeaAEfoyTMcarKqqTmxpKUGiZ+FCVYIp/&#10;pmg0BoylzKom5i9iKSG8TVeiUnxTyjsclvLF5lVoWRIJe//cDsrZajDqVoxMGOWE3LY8b20QjYjo&#10;a6jBoGZt9qYq7vxzy9fOnULisiiCh8nNlsBhtBlcNc5KMKpw6cjFtvnA1cDh8274yPAR2kHDeE/t&#10;ekV3+YHWlkAl5kHVgyv8dmUGQb2GcstVs9SsFoW0BSdrnQtjWZspkzvCax1Edo3rDydQd6DQdv8c&#10;/csKHOLwhuN0ucEf2tiRZoeRgUGb0Dbv7uWritKH42fAy/2Oe+T6/AqrJfRK2Ds0JSO5ctFmndFg&#10;i6bif/VBcjF+dWmGdkdGLANhkfPsKhydlonu3yjFdRwpdkJNqShNL9Rp6e5BiImXMhr23Z5lNkmq&#10;LIxRffrkMRRlEYuyZdOo0E7cePjv/Esdu7jVacPzbqt2IvcqWMQLSCmexM0OdCTvyjOY5pVe9/yO&#10;FseAMccNnS7jO5OsSIVzpcEXLz869f4eg8J6sQVXr1+zzuwBLyC3qtg3N3eTfl8CFItEzihwTevA&#10;9e4d8CMmMXLkS61aCoqqr9AMVUrh1WufU2w9kD4Chw3tLdaWlJqEyhRkd7yqIRFd8Gvd8jff3P/y&#10;d99y19+8trFSn5CwWWVAppMQcNR53oYwQBl9qspL+qkv3xuHqZkOljsu8iufW/MgFs3oeIF5zI85&#10;ucmLjO2DRTru17H0x5BuR88q18q8Th0yJkm1U0pPJyqFHXLdgPrPrWnxhrViY3BlP/v8U2lPIc2t&#10;21iamDHn+boSKnYljo9phq5OnKN4xjWr+LHEZjoiJZkam2jUFVFdleOXYmFupE04OsM1jWy6BGGD&#10;6D+0zYbWOQfsFBq5zqLKZCn29nge05wkYxE2qYIIM/JCXGrWkSjjFGgpkS+TuCqtOyWTzwrZ9UGE&#10;8mqffOJkO6RFXKeFGnIh2Ojhxd2cHo6smbmYEzebyRxUnjbKKqZsoL6FUkVutDBMRNN/BsCzCQSd&#10;QDUTP3/na7qyuMiamQi2AJ1ltpkrSJhrslxBmNub0Hnew8xjkgM+GtLD9+j129u4B3aHrRSNoiYb&#10;IWortW18eX24maCpnEI9RuhXlj3IcLh9z5XDNG7I0Idab1VhObzJUk/HzARP5AlLKrabxnrQXdCj&#10;8Mq0EuJhrER/YiCFapPQmIRMRIvOLeMoY1PuIsY/1/lYNnD62FgD43mfEUDcuXsnqet6roekeXz/&#10;ZJefPn2E9k9TYYl4un+DIHSEenz7zbcsGpnvcQSDxKaCVuHQ2YkZgrdD62tDXqpqeUXgBkOxzEuZ&#10;TaQgnD+y/aeL0KSzLDgrysc5uAcLSId3qq10IXg2dN5yAr7/wz/8Gfqqi7MtblUuxyxYDCI0Fy+1&#10;DU2cUhhVdOlnt/A6wkumv0tPwk/aNXlggS9zVLR3VglfiAn7m4X3meGaawR81xE+fYc9u+PTmpeg&#10;CAmOstoid2WvPHbf1f68eScX6zCwbObIqM2C4GhcsQLyuZMKrhDMnjx5JqIr+XxQwasVvn1m+xS/&#10;elAOn7jOg9I106HSbdcupozrc8jKsRM/hWdQiWBBh+vhQcqo2yOHQNZaLu6YpeZWC6VM9717d2FS&#10;uAogZ5+S6cu/0Bs3RgQrBLpiD5Y4nndbTgtTWP7WqspwBOb3x3TYiXqUOLINzl4V+1tu1onEC9zM&#10;OFjec9gfD+mw10jGxelaUYrL4Wz4dIPvGMEAZFjqEVlf2mPiGQO78KO81eV5JxiYQ1N5A+Hy9Cd6&#10;ElOjuc0bMpUf6gcqDzR0uJOj6Jov7mYwPuL8VHJdPetAGWEwixFnPVy8fNHUC43sU+vtJz/5iY0c&#10;tDF14XXCScK4BMKSQnbbFrCFNRV0NBJYlwsiGU/kt1LEzKMrMCtVsEwoFZFD4ihluWgVCk2XGbb0&#10;7BVIlq6j7ksdS/Zwkr1zGFYaLpazv4p5NAoMTw2Vs1wHE80zFNYjoFdTOzLlTApv0ZLWAmFUl+sY&#10;a1imIC4Vh3WsDEqVi1vAauFN1Wu8j4MQfShsG/MEMDGBslq/SvBme8ZByuou9zrcN6on0ZFDfvOJ&#10;56/3/RlxjXbBd0eXD+/85S/fbr558upo9/0f/uTzR4+/VTx7/vKlh2ifJGreH/72i99Yh33wXg3K&#10;GNtJPnRkZ3DKwe74ZwSt2gNUYDk9n9uZi4E8fp4Umd0nR7B3tPv04+vnf/75nT/5g3tvX/CZYGqt&#10;eUeIhQ5rr6pJWRRckHmx48LOeWY1jx8oekTMJn7mgTB9K3+YqZ9CRzN6HD067GOOdEMp4at11Hjg&#10;HFJiWoVhDbW1zPEfRm4jZvwWqDpKY5RU6DpA32oTFHolGj/6YD142RTCnrl//3tXsGaWNOJawG6v&#10;Du4V6AeFuOEFP82Kjag+gWG72Ifqq1PfiMNDqywjPMNYmPIuqoW3FGzoSG6RxSevdJYX5b04gQOO&#10;j2zawA0rTBp8dQO8DL1Mgu/UGXUzMueDupAJOy2Q0j7PBA48PikravWKokdwlQ9ghbfA2HAtN0a0&#10;dyWsJt2TRhvAf9Vorswkv4IdG82eKkgjaqp3LXNCApfK8/2h1TUPVo76C3OVwZ/EpmdhJaaoIbFy&#10;59FUC7foJwmcOApvmapItR4RMPOvQWGGaQxmi3AwnRhTMcfGPfAenzhBVxBlMJYrD7Blwah1cSyu&#10;qIElG/wxpvdAMxeM/DR0qkwuqOLkSfpsZnbK1J+kc1BZeF8GpOhrPd6IAP1YF5ADvUq2vNFxQP/A&#10;TU7FP1iHktNIvT9PzWVwm6x0+2m4ixzRAQLCl1cnCbvdaZu1n9ZeQ5k2oS5IjJ0s8FVLMbra3q4q&#10;AL+SxvQsw/yvRmutDZ8jNFhEBj8hO0z0NXlJOjTTJ2Boq4dF45ONSb55qAvN5uBxq5c7V2TjF//q&#10;/8ZG5SHo7s2BFvA/e/b44f1H7NXZzWpYmXsnq5vzUNLi1UL44ejZwdRBuTwn223wl0y+vx1vdqmt&#10;yDSvjQQRrE5mOl0gaHt2/h8DpLJEmBsr4MQJxxVNZDskP/Vg//ZtztJVQSzaOqu8CqkvU3O8dHl6&#10;1CgDBfdHuzK1om1E/1u3bwEUV7bHSk9MZ3amPAP6u/SjSSHUKT9Zlojmw3f3Hz9+5hdLeMFQslcY&#10;qwvTTep0dx87zNWc6yOFV4T2UHsQnzvMNCfboE2d5WJZ92Yx1UhrmsRZ2wb/1MYgdtMFLI9/Oika&#10;k1VzXGRfzJpn4FnsWGPlg9a6d36MMFvlhoNt54FhHqkDEtLcuHlNLj7bcub09k6pTxvw2XM8jSTX&#10;gn6FqZHZWoI2s6lkhoSp0q2Gxa5X1RKH2/AqL1NePBWB/iyJAncYl++dMLoMpjmqqGOi1tSx53S3&#10;yo2MMTRlfKnAAEykKc4zAj0p6p1+l/SLRxnWe+12jxyEOUHF+FXv8pMqlYv/DZGffHp6XEP8q4lQ&#10;y2gVd06CJUQYu2Cqd8aZe+vpTDH7ZSrVaFWmlieZcXkT0n3gUPcZpmLWGyyhzqes2WLj2FQ9HQCm&#10;PiY8xeJSRwHAmN/zVn3WQeYeT1cYwylxEdvB3dvPd27fnrYDEh3VOk9uKp8pzZ9ZjaN9cpL8o0fg&#10;L3KbhlEdSuF0sntWesfkcv6czQ7FIfGr86ZfVw59IW4G0eMM/UDkk5wAQ8CdYi4NNYKcWVhCW842&#10;9+D66QfOl6MBrdHiowyjpsK2QklnK1kBe2tyTWCwOp3hVHiXNSBO86m2w72PPrIOkU2GTTOpNefu&#10;7AtXhnVDl4GS640TQc1JlkJZNzONbnZZUvbX+vHshmv4xMKMCE1VHG0gW1ZDvIp9wpby+MtEM17N&#10;+LSFIeRiflduM+7NdI6U2/zss8/E+U6RSRvujbufycZQdQWAy2qiwptHV2J20k1aeiy1VSlC9kT4&#10;lCy4xbyy86MwVglH8M/0g29rjCSau62qCrFe2id4KOwNVjci7ztOd7wF82J5D8M29cIV5qGoRWaB&#10;YFWpqY3AolMKvI/xuKHqLH0B3xXwT0y+ZQF/+813KnbgZS+fvTzxvgIGtAuDWRluHQmqhp+c3gdq&#10;NnW1H+KZz50jbV0qXordjDPmcDJKIczT0avcSJhUNMKVzDF6eIzLI1xozjqZ5nSsWGCBAkzTtH18&#10;szqMeeWqavBx68RaWUjnn+8s72p5dYCuRLmWF9mc4cQsWbZBnc+s49mlCieI9A25bkLuqsAd0nRE&#10;OLIDcGIAVt9fQFydzEinzakex2o66K1SscE3e3y/t0orqz1Wm2i5edeQdg4ePXggSWX+I3xvnpIS&#10;N4ODv6xaj3wNJjQndfssq1Yer4rFCCSfjtpSBQ/xskJq+B+JOimxgMXUyaZC52gLU5XLq3R0WNLG&#10;0+g5IstaVLJYLUp8P9kMXJStNAZc1kZwShqr6oG11iHG9YEa5AuGiKm5fuM6BzcDO32WOXuciWgW&#10;0+upWuTR2FgZDKvUnfzw/X3EQWVS5mV1xUnTaXcX2c+Jv5jhdtkkVN1nnYKtAZ/uYOLzsUtiTuuU&#10;4I0F9uCB631nCjidwpVRBO7Q5M1OFIELkN85QWlVJeL/ePYkehP/RN+5cHrrInGtxw9/+P6bb371&#10;9uzpn/yDX+9vPf76wcOv7gNm37yhBLWrZdITGNllBS4XuS6850LlE6EPQ7Yp6bciz8GIWi2DXyRd&#10;6omGflXB5yTPPUWCXcNOeHfmaO/2xc0b5099dG3npx/fuLzj6K2JtJ2SNRj6MhK/q01LtBJrbFCC&#10;NHmuDF0MkbWQkhoiVjuKEVWfoq4ojUsUPoUY67yc1ftUzKOuTZjSrsM4mNwCD/XXv/7NxLeXhMGz&#10;8AFYFwbdqB8nn29wkLL9ttsiD3pi/pW1L+5aKNvgZZvobZaiGxvJqXRETaJdNhFmGkumm+nuMTdi&#10;P4qx3bZlz722YslgOC8Sd5nkM2NuCS0GV7nTkn5JyBY2JCNZh0XLldvto/MTRu/bf8aQq1Rd5dEJ&#10;EYJohdNt4Bmb+hDo1jqmHJ6U2tM+Tbx98QwnG/CaPzAQBRNaqfhkLjyv3liRuIYHHsaqCK14KKbx&#10;VGt31sAbfHmiiGcDbdhHCnGN6ZPHjwZ2D5oxGGko4wN3P9nGfLxpimITGSU+hvxIkbhMsnFOoXFf&#10;EUpVRUDk7FYM4dH6SuJmOF1lyeLFJVWnkCHIbMLLKU/Y37t3564dzfPxvftvzzpxKm6pm1CtV8YT&#10;49tZDEyWJ4cBYSi41KJTeoubz2cebT0PJbDULjJAwmNs7ZgphyCDw9KarFG9xrgpJpK7lnoyNePc&#10;CqdpQb121hhbKQfHestuc1PEbaIt42VXJ3vbKeVBOcMLLjnOMklInr9AYL3iKxTcaUY03TyjKLMb&#10;s3Kkg4r5JUHiAqwoKDMVgjnBfykT50tL5X3lUokCDXJnyXl5a+D0ST2F6jSjh/tR3a6n/+mmlbzx&#10;L/3z/4zctQ0YK+qUgdby4snL536yhbevmrEKirdvcTk8nFjFEIwWTfqb333/nWc0Rqzb9C/bt2Ec&#10;oknKvYX81cm4/EaJ7OPa7kjqwxktptMp6aJdWjsRz+zwsLY4c7wx1Ug3b13nmjMKNUy0zWqq/cHY&#10;rW1pmbbmWqZElsp15vxtJQccQlX1h5RuneN5HjwnG9Xb3fcIDSejMRXPSYz7OWtuAaX+oK9tbZJh&#10;HjJiR1hnVoZ5zVUdp8ODqEUeUlC9hPnfkT1zPyraWdLJ82hyL8QYUL/MSvzygQGmJCupqGp4Qp1H&#10;SsFw5GytgmwlAWOPBmicPUWlbpjBDEeg9fSQ4TDZZU5IZfCjh0Z4Hhci8r09Rm+Nn93x846Da5WE&#10;rrUYh+bk5lgcttjiW/cTAuo2OI6qcabHX6UF05zPmlR7sATblqxQAVk6chk1E7GioKUwg208wPlJ&#10;B+Ay7tEF6wKeXAz/wCuP1QvGvSgGXmdPAEDJy4ENdmu9VsSYpNIUR1WNdUxdONZmPe5KblI82GK4&#10;Ts1GpHyLzzI1wjNHNS2xpd+8SibLPfjAOedO2M6mtVRm3sbIDSet9kjYULZwWb5p78Uzcj9AMztH&#10;btrXyq58++037nxZz6EBBEfZIo3QAD+le6eDOEdIS7lICpUKnJveiJV/NKwVAReqrSvYXHK5ceGm&#10;WtRwDUzCs/FtrSpHsiGFQPCrBwz/Vv6E8Lq9fe369cimSM1bZxlxD7hWl5eBHupvUIjRaretFPCY&#10;vmT0BA+TGDGM47GleW26fIR9vJ7CJrK6ODmTbNN1q+ovI2nXW1YCG7Bui2GKF93eCmk4x0xtyToy&#10;kYfvfnjwwOGK9OXB3d5IIGjPR73+A8zM8WkN2FCsajSw6akyYXw2fdxTUZ1hlRpyMiJ21vt03OVi&#10;D4JIUX5LN6VpafRGozMkZbJznDx7ygWOtDxNaKqUbHmwkNpJ1nmiFVj6uKEgR8CYkenLe1Fpx7NN&#10;Cd2xx0Sseo/YZZNJYyFkNtkrw8VeWzBmcASx6j7uaivlVd6sk1L+ucjHu71r6a9UYzq1vMOfgsyN&#10;qyLdmwJv5XMWM5M1/bGyqAwFt20dPM7IKcAQ5r2bNq/ZCpcy2j53tZb3iXF0N7UPTuJv7FK7bBZb&#10;nHvD7PwYIgxdCiEljzcJ0XHUMtqlIjtaKGNzvnNqI4NNatrHjShRpfb5lbsc32ZoOZSgojWn7iEZ&#10;gDhSMVo8QiBrScsM7CCM9Z6KpTb+h4iLjfCMjh2njyXq40QdGNeLDhEinpXOnpRnHcaRXVAA41ne&#10;vhmuXai87TBbTPAG8Tn39LHSzfQzpDQyjMGxHa62WGmc3D6u/zB7B1rvKA+zO2IHGoRN1k8KJTaI&#10;f4rTLGMvNtgdRiPIXksQJyK6vzIe2vRs41DO7DtLrPrPk8mZmKNVpXD79u3GWdxM+nmkWh0JYyED&#10;z338BBV9Zat7FqmtyIdWI+9z1UT5vviNNHZg0ytjaQBXzrzEFyX6zQbT4H/37XfoGEpErLz6nlWI&#10;WEMeW0hs5iAoVSn7zVgUpzn+gAUFM2QzFiHT5jPFsDzjIqSRGTACY6AgaMVm4+CS8cjWraB0wD59&#10;Vz4gbnmZFS8bmtu2fcEfBkQeU0zzqzenr/zpP/Jo4+Ljbx589cvfsulOe/CXUdh/f3T1pt4xV3iU&#10;X331pZG0yiZUk9Do6Cn3MgVFuaEzebnAx7r3Wsec04FRmaUbM7Z6zz9++lTnx+2Ng5/cvnzrwubH&#10;Ny78lZ9+dOW8tpFxDo7rygQzzMurl5Zpp9cUf49mWn6Ir5ycmgiNMhWGXHAAOGYKvaYSpgqu94cA&#10;xG51+OWL6LXiHEf9It96MXq89n3Wf83YqiO7HI1ZCHr//mCRyz3oa23watyPqKE6i1JaH5ouh8TU&#10;RyWdhJvEaXbKN7VhnRM9Js9QplZOxj26i7UA7KCJ5JuyyMqQO2U/kladQxFNF/HJCBRZjYnjGkTB&#10;3I1Z4waqtpp0nNVvRoY+Vw7BCnDBlF3r/2h5N6EOfzySunWdOZ3eCEbBCQEhzBFEosI+F65m5fKE&#10;yZSNiJzrfPgA4eYERWwe0UtUJZNs83SsJ9R7Fuwefz7dqXIoC4R1FMIN3TbckGdru8mCuklrrx4W&#10;78GOV8NMg2zqjjAbAmQT/lI+e/hHPs4xJJFLenbUwCyDEjM+RtDJHsKXxtoHU5plU+MPJDHmgrTa&#10;zvmYEdPbI/7hsN1MxKSaOO5VMrdzhxBo+ZoOd55BgKhNz0rvsqmDn5JHalWvLHKitTVHEi3XOuw4&#10;NphSGLdhxdoLzELu+jSiqSHSaLtXSBJQlWSuWVvramX+fVYu6DSZGRmARsandE5iro63s8bWclrC&#10;J+wwG98lRw28XVnOtuzZk2dPrD2raKRbSyG2fqYsrfyV3OPFi+OlRIPSAi7+3LTEXcRsvYmYI3H7&#10;RJ1lpYLtBu4WvZ76q3dvP3uC3tMiN4aI3Cy74TqzSXhH3S2jIJvMyCrSKiEoiHK+TFWA4jBr16g5&#10;DGCoVWcZFhCGfCKzppXQLB5B0cmnz155I4zD37YJ+1a57z62BgMNz+6NcimkLEeVwY7COKdhSgDH&#10;ulKdcqitMPsJOn/7GsRFP0fcxjrQrFR3yN4DO+1G9L5oPi7ub2jueCadH7wcEQ579+jxD1rj6IMk&#10;bAF/Q8T4nGgv169funEDLubEPXft2sWrV3BXEIpOXbtGlExXpguSQ/5cvOTP1q3b4jjWxmRQvOEB&#10;S71ZcFBz4Yqpt3OdPRU5WJoluJFQYk6+A5PPIVH9cT0f0vX1W7BCX9bjkDqcTOC0zHJp+dymiv+m&#10;xD+03nDZbWJyNsiMeNIXz5VQQz7UY6nnd8Zjpb+nePno0TPcij0DYj/uHj5/9vLpo2ecezURG3yw&#10;UY0UttEjAxgqvHv+7IlvdLRiu3i/CPvO9alsS8pT+MSaDEM619jfEfIxrEaQf4hbm7ZobBv2iYKC&#10;WqMS5e2c8fYH2jcg02mu550C7gnbWvFeOUnLN5PqG/p1uVfHu12rhw4V+7iAy/aP5Xnvvhk6f8BE&#10;JajTOeuf2ztbUhbXblxTTy/QXV2Np7wTILmFYyIB6G/ctKvXLuOWXL1+BW796s0r8txOqNNa0+hY&#10;IUO6GYhum85DjdiR9M60l1r5jUEAT/rGHHrHClfKZ9QUiEZCHA/TLMKftrU5ImWXpp9KkmVDVzAa&#10;sS1Gud/D1nXk5AmlcRxcjyzBMOWJtQuYA+DD6Fl2aubmSzBGUeVjJpdnJh0Pw84T4qq9OesMMWSz&#10;T2N/GH5gojDq1MYmCvvpk5Ch81cuXe1XeyQItOM0g7PS3O7B5HOn9xHaZ/SeHp498QSdm34Le91l&#10;e3WjAj/DnA9TKteCp4Bf0uz5i8YeIvjhyCHNcC7QvXMRZbbgM95peYrhVuWh1r2kjm9yZXkm09Nz&#10;xX7DQ958tw+S78DB6uRRTViLmOq248lPQbglwN6dsb4A4ZODYXQNdCfl9F5EOpV1A0nYFxb74OW7&#10;B+ozd22f9yeYxNcvZeakk0kzqWihRuVWXxuiQyKimaPdt1T6ZJr1dUR+7O99L3v1/M2BSuPdd7uv&#10;9l48ffnmpQjb+Xawcbix93r/xdNX77XlCUiW1dRXBNGrUxDvV6IVKXLo6qOqE+Ir5rTrSw0I6z2A&#10;OIzuk4j38tVL5xHrLmrfeeHqjSsXL1+gm2U+lXQCvU+dPdU6R6QSfypwPa/NzRk7wsuuiByvXrLm&#10;b9xkv9KGMMyir98r9gwh8PhQrNYZ1KpdROUr1ToaylVcjlJb2qO/F42bTU6HcKxWi98UmLL+Tgux&#10;dNOcfLHAxQ/cC5u3p6pcVU44x93fqX1YAR3SwXu9OD73EPc0rUgsWyerTcWrAVUUH84BAEGzMmYX&#10;r7Tfr2q6MGWlkZBtYd21JFI8ckEsslyqrFe2Z1/XA+DlW5x168Qtufch36mYso9yRJy1uTiTLbO/&#10;FqYz7umqxk7EP8MyldxMjIdMInxWqrN59QwQOYF+SXDYsnNgJ1ucBZ88XAptEz4RxVpHPpaBtTuf&#10;VbV2/g34rwCJgTPUNVvzepOSAF0weWLRgsts7/jWy4NfRJGBDuHiQApAlRIv1qwci99Pt/Hh43lG&#10;uVld+V68iG8wQ89+8LOCqwBPudvICidZbYGox7YgnNhkrdG8uA1aBDsW/MP2efZUXGSpOhQAMc6X&#10;zmh/kwXlr5JNqYr7kFe6ye158RxAKx+lyyFOryIZ7Re5Ge8YDQjxo72jzWv3djfOvHjy9Luvv37v&#10;QQL3JMRemx+whEOUf/PsyTPLxpM451f1xu/d/YDC3OjJe1qmIyYZq7CS1PNjyDKipSb23zIqp08S&#10;m5KtPrqwc/rOTexNjr5DNsmBONUqYNHwVVZk/WJptTk7mqR+Ua0evXpR47jybzTa9OjSwIQe4xsK&#10;WDD6V8h1qFeya+k07qUwboJ9H1Mg/yerK0Nlp7x6/fb773+wzu1w0XfEwxq/yACr/hJLbwR6r68F&#10;mU0yGViQ+3IeXaoAO6nJ6dxQCkVSYrK4EdGjYITqTsYxaRlvtFkmz6xLEjddQAh30jZKna0D2miF&#10;MpR+GcpjOc3R/ZezGrlqJ8+qMyIEZRslrDmUxc50rnKZDbn66Yg3+4jUzft6YrlUE/De+HqdMgGD&#10;F+Z4IsWp4YDPMi6UzxrM0V+7qnXEwz/Tl9seqGUkT0N/B3LtpROHMV8FIxUCROoYBmAAS6mSKWxm&#10;iAEOx9zsKmCjE7tGWbVg+eOS3YEYUnlZxYE+a1CkMsZ205BoPH6Ws7O7oCLk0UUmgE9exUcIP3xW&#10;8h6l11LydKWUlFO6p8r4hhzC0yfPB30K0umInFR5efTkUreqCEKk3zydQuZkzgdtq++CD5s0bLVY&#10;rXOTOyLvE8v1ZS4GYlO1/xbgtZC4BUGGmf5YDMm0e1KLRvjFwizSnaE0o3k+yZ1VJTV2JqCtUZCl&#10;nHYUpnT6XhU5DvgTjdnKSIFjyjQaw1Gl9xShXVN2W/XpjFWQe6Bzi82n21hsUQxA+MiwDILtZjvH&#10;t7yQemRI/RB054xs73OYN/6H/9V/7Ee1GCcM7jU9mQRX7JxHD58sivniBztpzISyqlEIiBfoV/m8&#10;0+tu5Wo8ifjPiCsw5pw/fvR4UOG333737dISLdY8Vb2K3JmtT4m1Kt7yd28kr3k1MRbGMUHNNfd3&#10;79xhFIqlhoMBWeGySJ05jQeiKKL1qEWIIccJhQ3RokoJx8fI3NM71pO1QfGkEmqmUBbopz/7aUme&#10;g7QmTfwf/dEf3blz22h6NOvfojRkWmcOBozQVfARe2EOjBbBJOitSGR9DpafDOO/rhRF9LUdwFjb&#10;0NMWyJhcRK5WFVTJyFo0q2O6A2pgP2NVwV9qBzXzWqnLKYDJIaj756Cd7dP5Ly/46INUTN5wcLLU&#10;zTmjB6K2tc20x4cfmBdOzvlzoWLVDGTv05s2IHbX6BOcfPTwQap8mxrK2sCHnINPP/uEqRo26ra3&#10;sbBckRRHakzRgp6Rd6x2lFvVc3JUltriXi2EpzxmyuOS/OZATKBeF5pW9rRWKIM54gpL1zXTNWp1&#10;U8SfE2zHDsOpd4njesvkrwctttZLKeB1JFBLK2M62jZ0VQFWZFzjvO2qFcUbnGmos+xKhLfOcU08&#10;rq/PZSwAOT4XyPqrX/4ai7L7Pyx5Vfe0uDHRab779r6C7Fu3bifY+oygzaHPrZxu9PulEKEa02A7&#10;PGY5Ih7p0eNH1oPZEWgaNTiqXbiAcPvfvUFwI+NN0qb+GLWfR1+sEa+9VpbmYF/C0jewCXpQTx7T&#10;MN0boY6LJVVHugfVKp9U8noAmyrIL15UC9G5El+rmhbQYLTPEV9KyyEZwNTS+VveaPBThCQYT7hM&#10;5ocg6QgATnPSVZd1mrQLJEVhNhu9SCy+pl5lD/JkQ7cNB74yFEMHzxAn3jAFWhPXvZGJEIm4pdHv&#10;Lm/uZVNFM4byRFTdgEmiC1PYUPTrPi9f0pUS2MbOQ/mfPHkuFdaxl2wmo5kWszAhpdeSUQH2Bc9J&#10;uKLUZhA6ck+nu2UtgYgYgZJa15iRdO0mpdDi9+wr42Frj8MQ1gVisbzb+yUwK/Sy30VE49eOre24&#10;XRS7KCR91hDKBedI7KkWUmjZOuNXxtMFkc7kPplBfgaynOyi3fH/Zeo/Yi3Nsm2PK7zPjPSmssw1&#10;7z54OGElQAgENGjgEV5YCdGgg5BAiAbCChAgaCAhRA8hOogeiAYNECC8sMK+d6vqVlV6F5kRkWEz&#10;Ivj9x4q6cDIq6sQ5e3/7+5aZa84xxxxzBfRrKbO1fRCvZAajV8TrMFwHUuVcXnTwj//nv1JYU/k7&#10;50Trbb8wdKfSL8O4Kj5fK1gXicKSQolzfTD9OJKjqjtPbI6VHFyADR/FudX0544Y82++/sY3YTav&#10;OOjJipgme7UK2jpFVktQbu21UmponxN0qHmUPKNkwKUyLH7HhJP1VBieJLZbtfebrKnTUgNfX3At&#10;jPnKP478gDo4LcSONFHNbaIbZspi5trZel5sJg8HI028eWBmZ/LQD8aP7+CsruUeZIcq+7NXuqTE&#10;UDIOVRvOXck18TLXFLFU5o5ZEPn7iRi7zImsPiy6/QsRk4Mt6JnoxUjhlYDLWT0+iUc/XH2HL5F8&#10;sh/uPy82do0zP70BlgfwabKsz+qg4oaZhHai6fa3mz8t5E/Yg9ITD0RDp2fPKadAFmzAZNlW3uMG&#10;TpeFVYReid6U7yL4qSSmNF+aV2uknL6WNPgFCAPAQuHcSDLURxMX9oDB+ZY0AYaJoSe2ntMWSnVU&#10;bj0vaEPEJ+z1XqtFKOK61RPevrPZTNHOjl5ZUEEjCzZduBJTvhLUucofKrOKe3/zzl0r87uvP3+o&#10;iOzaO9f/6p/90+33//TbP/xf/w//p/fw9alYP9Uc8OXb735w+423ONQP9awhrUsYcATOHSP958Ny&#10;Xcc9OzSA7YJ82vMKBs1Ht5INL1fPIkQYvvj8rz7Uoezn929f/af+xccXnv7k4JQEMFiMQXvhwQPn&#10;dK61FcJtnRCIE9D1/z//n/83WwR+cvFwXBjAzRrNff0VCYEU86ycMjDjJggBvJJPRxC5knTm4kU5&#10;WIXZ5g6pDJHe4mEe8jSWOXfTprt0rnKddKLz1+PrEgG7/6OkpVXhGFn5RiKuSZ+v+NADRjnDI/iZ&#10;S1Dl2IRbWkg741rSLmKX8Y/gqyYoEzpy+GEB8cKtDQ1Y7DArXX2dJwoH5H5MYOLIOdZ/6jmQLOkt&#10;XrgbcOZaxqdeMSQ+SlV5ez2Zo29yEqIJ4oNoKYu9qRHnU8UciGcFJoTvqrVjxuE8GP5HNxEF4JYC&#10;4ljK1XjrGY/ZzmtkiG5vqQL+CySMvJvS5eJPf/qT89H2m3uWGvoJ9Z0x5o4h4HY6Qdyke7H4jQ+w&#10;2DeE9Yx2VN7UtKtiCn5e3Wln4tqYMm7a4Tg4XqNC6WKEQjnmqWfFXllBkd0UOVAB/bVOFhZVKA7O&#10;8zhJvzk0UzYrvvM47JhPXL19g++GF0aanYz5KZOzMgx7jeZ/+AF3y9AsgRaRsuhlsi4mJvbbs+dq&#10;pC3/WqA+oUp3a/xAhdPv2aKlXNSxny6i9V7vROM1+aDs/ORAzJeptH5Y9VOSVNPPErCXFyO97vLk&#10;aEhwKKHdu15j48fYelNX3OQuDj/WHTqVTmmZG/D4TF8hzbpXIYvNJ+wY7agKpAh2gBS3eAYqsds+&#10;2gLQIITLE7n3MaG2L0wWC+KgrD3Xf+rf9m/s4evW+Yo8al72nG++LNt6ep/5Jo926sO1GYGrVM15&#10;3eJeQ6UIS+yn8fLZ9qOTZIVB7xKe54gYX+bg72NWx/ii4aIOT5j3NiCq83i5cp66x3Niy+ZZteGp&#10;awaE4MN3/OEHEt1Ylz6CFp5cW/myPIyfn6vS8Xb3dg62JZorGrIQ3ECBb3eeCtCCK/KRt4Et4FLA&#10;J0ajOR6XLTc6CeNHD49fbekfB7eCjASC4y1YZxV5r4wr2sDDh6y5QguDfcgJUAnApeP1u3stX6G3&#10;oTC6gcqTJxaVxWFAc3zyFNjIx/NbubYYt/yDIp+yrsCS4uazWCfe5xbjkK2F3EQA46qtzifqmuDo&#10;oA78irK0w5DsB0vNMxrPtNG0NH37LZRKdurzzz9lRvn/DUtdOEizt9RS3It3cYcZCiMNRu7v2ETp&#10;l5ORqUcqW304e+5tPmjake72D3/4g3gVu89zKNrnfntBjHMdD3A9GfI1PrdnxlMHvjoXO2gN1I7b&#10;sJbXBZ0p8037ZNksu/oADMb5T59+yu80kgY0Iu/IZkzzUe0YhBEJ9fAluNp8J3PhNqxPJ3e3evGi&#10;uKgEyBOdUr8L9noNBF2RGzW5XnDv+x9+vPcjYoToQgmvQh2uWCwptW41b7h94gSH+mk95nk4Q650&#10;+Es5CshagpxApxO9lb32SezRPOMa0Yz7G2+TqBdDukDxQPXV0h3mpBD6EILt0JUAldA48QDjFZ9n&#10;jTvN11qyJFZ7MkuJOoR2tUSO4PKkcjWEjZDgUtHBh0LlJ1k2nT1J4vwZkgkhFs/I84umivr+fFgW&#10;yayZut07GKmQ0VL3c3GzU9l6i585rclq20amj8IeHB578ziI2V88wKrj8iuPks8KiifdXipj6qU3&#10;b6MROsWNTCXU8OyJbvvJaDk1Kjlia95uSL24lkeDxFzKi9Ppep669E7ofICir47eGD4+sIX6EPtI&#10;MoBYZIutEGMI3Uqz+P0v9V9jamKQrya+4Odq9ccUP09VmMPM/TiAE28NSdKjLcEN6zrm3iVyCGUk&#10;VwseR3RHflYxBHRcwahNy/hPLUNlQnxUP/z23rdPfn56681blS0dCGHYvCuc3FeuTBECp7wy2VFE&#10;kiiweZksE+fyRtMxfVLBqY1NY1CIolaHx1FdKaBuGzlOQqs1K+crZzpP7qoIxpRV6D9PRXzoefNi&#10;n4NFBglXNRdDeGpy9V47yKXxmeyBAtD7u5lcK+Pwm9/8JrW3R9VVMs4HcTzQwAC4vtjwJo6S4U8P&#10;/lw/8JrzsLiudN+JrA5PY3UUkTltz6L9150uS9tJMT03jnJ1uflpcBtLL2Z/1ju4SoMDFc+D/3Gy&#10;E5qg3O18GXVnJ0tGOKQ/HlqT5SOMdgSPhQy+dy4Yw8z+1Rgmw+N9OnfhZ4XxbJ7pFt1ZPLOxLdpN&#10;ZU5Ye3kiP2coCrYupt/VrK07O7fz0cPHqiaOgzufLW+opgCdETyDNlaZkXZTh7uHMiCubK+6GSPr&#10;sd2b1d79J+NZoLs6kIy8txdzFlClu3PeuGKMElY2h/QmQHWMlwzuSUPFkvryK9+vNMg1vbPSKXmG&#10;99593yZaL3PXv8VE8fEmwXfz5QXU0wf3vvny1fMnP9549w8vbv7in/UvfHT/p//1/+J/ReBI4aTE&#10;Lef2F5/8Rtf4m7hqFy//X/7P/+fvf7x3CZtyVWRlOSMqB08cGHv0xhK4x8WfeQFjF6buLJbTu/Xg&#10;ESrD8+sXnv3NJ+/evvjs5oXn792S4P4Z3qBuOErweBQ8zTdv35GfqUyRqbmtUCEvo76EjyimNFkn&#10;orNjVk6sE3xBOydHtaGf2ybe9flnn/OJIb9+NZ9SovCmAlKitxwcK2EMxo4Sp4xnydSvm9NZbOO4&#10;Vn3eA64qidNsgZDrHOabNeaGZsGqUVFsrcutpErVHp7CWmI6mJ3qOTc4A9dfqhi1qHhxDjjrlj/K&#10;71wVQyQgx0FFpkNLxQB+pVV1ga6OEUt6rHwCR6XEZiIksWXqgszttmhnSTr2grlGJfWZnlcHEoup&#10;LaPxhmz2tZuKHYflLqohMyoPTGESDAPiX8dhChkexCe89eZdO1FIU6O8F3h0vIunU/fJnnIznNef&#10;fvqpx98TgAJz79yFDTJvNmUXm3151+rqoreJo17kSIDdPftULqFm/HLHejjdIKejykhflzDS93xF&#10;SYOS3rfK/Cyq7KgCmxphMyIcLMpdCB3INzdyIsNEqG+zKcydEoLAnbrZPoecQnU2WlH73Dn7YFoX&#10;ksWXdlR1Rk9bZcbqOszXhprNEYt2C1NWDP819pv3UjE+MerXVBMNwglX7ID5sWVXOBgVUIkP9YQh&#10;aPbWXdPs+v+P/8f/88B8DMFajYXIuJxr+cR1qgg39Illw9ZmwzI+uaMUI35+LnoPsbU+ZnwqQLh0&#10;iR8otkzC5L7Sa23o3za+4oVUrPRHevRYYbT43wWrdmhwyVo8En0KOkLnJx/RDoI23sZZvaU8/uJ/&#10;5t/+b3lNzpvYdsTu6ewxc/V5vk0uU7uAYOkdisqqKI4HuruWLZTCw4163M7YziF4kWt1OFSff/F5&#10;zh+ubXBwB7Ch7Nu7dyPVTC5zXmBqlR2BrC0ezJ034jHrRpLNrNCgEPNxtWLmG9aFIEcjeo2hWh7v&#10;vEO8IsFQS/4cSzaAg1l6x9IqD7CM1UjnYQ95b5cQUp0TQilkgJdqtCaNwNZTQ0KzQc0h1qEW6A3d&#10;KUO/1sHNgjCsggED08HG4XtdJV/GgJ3ymLU4GAGgDfACv+LKj/c7pH0ic3W4B1P7Gf7x/AVQhEs6&#10;yaK8JQ+1FBp4Pi7HjhvJCRVaZXuP2sZBcK1prnm8tVEd1tzGD2Ptn8oi01F3qlc6hjXO5oihtH38&#10;1goqhNgMYsY4CqlFCfAmlLwiYPKo5fHDcgLCJ5Z/CtjnWFSqVW/suoZ38UPodGK5Q0G89fGHP/yR&#10;CA/v/I27t/CemCaeAb/BEwiZ1hPo1hIO1AVetxMpCHvxggVcXUEG3UyVvJ78tzs5iJt7SbYLrvDz&#10;z9KANgZEmet8nMuNBh48yH+B0ZXLdotZ9ghCOL/M1iK4r7XLVJUCF0+uLCPCdyy+jN8/wbcOMwYO&#10;VUCNq+/Zx1YahGmyEEueJeNbYnclblbgvLTWjEdLrGN9J0EbB0dMNh7tdW+x1OPLTlIvbkCZ19KD&#10;NtIyBzUP8jxVkNTc6s4asFR4nata+m/2Rd4gylaQhl85RCGXFpuPcAuG+jRTNz2e0K4sAinuQDiu&#10;QcGITs9OFbs7P2fnCdJOOjE1Asj0E0votpTD/LwE0CcBiWdseZecmRhApVMJR1ZJX10sg9UW7Svw&#10;oKzGvNvtkfpsGHDHTaYYgBoy8hpc96H5erGxLgoPFqn2HxNfMGBk1kjecnWH0jgnMvQ4S3936lg/&#10;7CkXaj25g2OtYMkZS2/yOPz+F6vQs3fae7IWnn0wwaNCvhVELoOaQ1lVz7qnA3uctd/h7OZtWPxU&#10;s3lZKhr1Nu4oP9VEi7qPEXYQqgFImMUOtVXLZr9MxiDgf3zo474cl7QytonIuzEG3baLzjipg3LF&#10;0JOnP129pZQ6skH840Y1IPYIJZeEAfzfu9epLiu1fxoXhsP1kyWsSljXvJDHVcfRRX2QrNb4A3/6&#10;I1GpxDMqmRpls3kZ/H2ippOW4R8xS1309VcLMgpZ+gFVJJ9ch+kLBjp1FK9lgko7cGoe/igq+Yk7&#10;cvDmlAPv3p2ul8bHNTk9SQBpgPJ1NbUo58LP4PquDRpwd4ptsmGDJ5k7BmEo7OKxCnzbmyfxMupI&#10;bNgF/Hm6SRs9fIwhucYeFxd4hOXZ9dCOslurX3HWlXygwMGFwmC7y7xHAbJrnGXxNNapxhvdvK19&#10;cOizj0YMrXB5trPNNec+CqsbC4l4pZQ5CtCpeci7vlHykFnYVJZiyiZUSxY+es6R4iKLbc0PxAkO&#10;x5Mb8cgp96xqq0bXwbpXbTu3YCAshsXv5eiqQ1iCl1Fw3pG/KyY/DtCYtONklZlki4pPQpTaHR7o&#10;pKCX2YoXV2wW8JJrbNckwp4hQkzSE+x7P18oa8epAZC3fPzD9z9YuEbg1KD3ucrJLio5Y9Xp5v9M&#10;mhlj9cLzp1++uvl//fqnd/7hP/udt96Wz/s//B/+9w8e3HOU2Gtk4vx1TeD26pLmm4+fPRYcyoE3&#10;7MtYBiQdOv+0cTOh2wInmbbVsi5wOyQKaX56/vDx88s/P/7k7Vsf3L769o3Lb1x5df3CzwJrfzx9&#10;0ZptPidxkVxgiJjEljE60tdUYKhwWbfHcbc+DWCQigbQq/XiCJm46cvfOdXqO0472aPdX70uJtNc&#10;kntntDX086t8n/QeK+Vw5z5uesSlDbul1Bc6SBmGduX6qjmBilFbAGlqVfuReNJ307OqYjw284RD&#10;ffrpGbIkQHJ2+JL65PET1FjPW70p+WOZZcyXEo5kXigSlgQjd/sG1iVzqwYYlbaqZUUuxNLvr933&#10;tjE7j78wzWgv4LhZ/5pX6uPNQMTwvHjh4ZNX9x4897eM6eQApPSx1FqA3LrofivQlVeBiHp0Z1Ds&#10;g5cX6kr3w32uP2eeqDD7FKWzXO4birteQyeL5dxV8mJ91TFmXo1mqYiCjwzUKidl8q3DqoZyeheJ&#10;LfOfBklVlNHmA5sMQmnPRzEpC2lqp1EnylN41mgoecJR0nFSzf0AGpvIach/tk8JO7GAspyH3PjJ&#10;J/BfpdfPcQ7ffBM8VFQQZLlpZR+qlFvvB2bhAOtlxtQL7IxYtV4ha8P+JO1ZEVTxMGyCqSxHX7o+&#10;tqqir+dP1aNM8+NAwPZIKhp2ho1WN550xgXY9zyCaJlnIiA/nnxnd4hbhUnzQ0xcYpsVGkRENE1V&#10;Uiw3nLe2XckmVyu+PFVIpQM933Xqr1TmXIGTRuWYu3iQ+gEoY6lt/OMCjg4RiPCCY9zpT1fMxWwo&#10;19zpGVElla//9L/tX+/Z7ArHKC/T+A4RRhIIWiYsQwoDQFJr9p+fc9E++OC9QWjwpDUSnsDuUTYb&#10;0SRkotLnyO564X3lOraiNNyO+c5Gn2KkioxbEI/Ksr3uXf2DTxxfKON79TI7cgraWMmYHmf8yww+&#10;50jJz977Rkeue/dTRnvnfcsOOYcrdyAiE5Cyx/PDhkq00bwmaVUXixQ/fUqaV9rtXSNr84Fo27Pb&#10;qOw2HJ/1q8k9MU1KAyzR3Tc/+/RTqxmzBWkt7GeMu848XMZBaCLmeRHptZ/GlI7IS1evY46W5FlZ&#10;ZyWhS94t7ExBlfiYHb4OngGHIpfTKmdFUGqBwOQBXRaus5YhLiwuzsgFWVvr1k3h1mqtOAYpyd6X&#10;+dEAOJ7bjpwUxIshFI7PeeJ7tyymhcfEmT7TakZi+Ve2XlfEiYjY0lyXYPi5m7UA62BbcyiDwy1w&#10;Y4vTIhVw6N1bcfmVK8yis9l6VaZiM4ZhD+yMlpMzXMcAn24liHXd9nF9RgMrXj/ZcI85LcJ6XLrm&#10;Uk9JHczWFxKUytxU2nV1AFirOMt6affTDGQpCBI3N667YTcfBeTZc68/wG8H/xQ2qgWqkSvHooCq&#10;SGZNG4v9pA4uXIZELmjR4Vu1Yl0ySkaH8PvMKgvNghSlyx8n2COLb/k0h+zh7Dmkbnta4GuV2mU+&#10;vcYjU5MzXLGSlpyZbx1bhfXB0nU1xQDpRw1fNBkDoceBrJYoKpQFdHgjbgAy9Mc//ok37/4hLjvG&#10;6iPpy0W83R21eNpK7VpvX2X56ZYTCWpHqRckhOpzvAy3jNSe9W9sK3RZCwX3ScC9KdA2PocyX3Z8&#10;wnhWnYXzBk6+xdANZio82CqqssiSdrg1XEniOFDvur3mKPZw1EdPh4fhaid1MxG8VZpeeCUjWsT7&#10;4mfbc4hms89V2jrJg3HSb3ifTllIdxrWmQWo4cnIxofolQBUUybzUEezpGZOBnL0hp/yAwYU8apX&#10;36/OKoat7cFQThSE0aA5riQ0HYI4JwWlmXv3hp1qM2Loz+4lUTWxBJxJD9X6Pz2IDmBsRucQb+km&#10;vf+dz8VRSUL9559NgYlTHnP33btXrneueGQxFUM6ek9qHx5nC+CbleTBUDMvmYsGPvISJOLtd7hi&#10;tnZxckcXh/hSAnHsjCyN092Dy4G7mjcloD/EJSO2LETWx0xwdkfoOZUuw7xaksEQ88UPXzy4ZWlJ&#10;073YIZQ07k+BdLunaB/bkFRXdPehoKNXbXeWcrEa27aqxJ6dnoZDwRecnwQmBT8nNtt72EQ51wvm&#10;YzgsuW2iV2fS9isCWaF/xsZWXdmZO8U+HYTfUoc4sFERvXYMd3w+KKFkK203gXVCYtOrzxanDOlO&#10;vv7m61UPR7BkbVZ9F/y88qFkYyYEcpJOnWQDyD2sZdMcNYxXonQyh3W/5SgPVF5cFx50XPMwnXWs&#10;qh8R8sLahiQVnRms/8/S9VWmebFXIiMdHaTi82kkRN4rLHndnIcfZnF6qFQNpubsVnN0N/jblesE&#10;fVQrZh4j1ksnLqs5iTy7uBR01fBXAk1tLcNSc4ml7pUwugihPaaDHPBS4skhWAYlbKHqt29YS3L2&#10;mEr8a/Zd2cpvH7z8P392/9Gt9z788OP3P/jof/u//999/uVnXE0f70xotFJ/fmmz1SbqQsIJcYQ2&#10;s+6haHARWlHc6xq711zNE9VsClP1MIvWVjKGzx+9d+vyX370zi/fg7kqln/uwFOEZeimMBDXk8sa&#10;oL5C7aYV9DZJESXhs/qkFPr0rPGIDIJho3oUtMqQaEF7M6DELLjVDONAJd6lNcPqnR+WiDtwrkp6&#10;rYctv1f4t2/F8Mxbi+EysqWvGPiufaoQ2lmTman/8hYbI+PU6kBNfbp12EfP3XQA5aVbP8a8cMXW&#10;CIk+aVEbGyCVk7CMVhdM7zHymxeM0leEDOFdJrPiUENVm8UaCRQ62vNW6Z9XUboUnNRy0QgOtvPz&#10;53A3UZwbBmdYosqiv/j6h4oZl6WRR3jyjHSKhZOImb0020D94iaXT9U426M2yYO/89Y71pVF5RCg&#10;g2eagpBmE5AqmA6L1kh5pVXnJ0UXi9DWJ0OtxH2KZqyF3c3g2Z1OjYxPXWRrjzbVY+hAu2eJ3xMP&#10;n7ILU4Z4dkvOn/1O1rueKqlXhwMMJPAwLMcJtv3b5H74QX41cJWF582bA3EauNnjffbZZ7G+V3qQ&#10;HRsEaQlFSHMMvdbue1aZPcnsHC3Nwa/gvFAWscZEy1Q3nJtrr1K7HtWqXPGDoaMzsCR8Y9PKTA31&#10;0x2kVPzykJh4P2a607S4igzBYq5Y/42zSKzt+C9byUv3la7xq223fLNqKXJdKtnyoprRVUMwhG5K&#10;OWWZOuMqcDrcWg8Oz7Jsf/fb33ZArmHA4mGKXDbCHTFCG3ZBVE0p1gjbslVYYZCdejpTOZftueVL&#10;r178z/w7/jUsGogWE4QApqOfMznC3vVHTuIbN0D7Zp1/ZTCNlDXqiJUsW8h4CjxyzjondqAexh5f&#10;XtcXUbgTlBsxtzs0t323spMQ6NVZb6tcdAX6UVaYmebW1HnqAoCnQqstnj4q04k9rajmZbrM3Dwe&#10;/1dfaZZEa4skSBq+n33+efJWPz1S8GCgj3FPy0XV8tXrd25JTpUz9HRFFAG6Dq2L8l/q/jgDbL5v&#10;uOaexp1nvG/cePedd6hz/v53v4ugdfvWxx9/yO+va59cxyVyohpi1qKBwTi9un2uzh4FKvKDzt3t&#10;Hw9g9I96tfuZJWqtW0a0Mc1waVPtyFJgY5R/thCdsjG1fq5F7hHyStYj5PtN3DdDnzbfutT5bbzk&#10;mzcN4EqAxHJCtU4ftwn6tA975K27cHcagvM485Wv13rF10jzayk4+Mdy903FA3QkvvueIZibOJ7+&#10;XlNpysULylTs9MPu9WA5fIHNebQ+zuiVj1mnggP853msYNzqtfqTBs4UXxG4Qxf8JOSqaMeSfWQH&#10;VBUQWfb1XioysfhWnDAIvIbc460lOOOa/kaf9RUtxHVCJRWH3LUMVw3a/zqYcREnJVQm8o6cWxxx&#10;J/cg8yh2I1FEHvPK1EuuH0pGnutYvdU+nXRNtY9rtLLKogim3nQ8YG/vTI3vJcnD70wKAOgWSjoS&#10;GmNkL5DcJRakDXZpfSWkdawrqo9VRblLkxPntIa7F16iDpqWioViPrChacotqT5lgRf6GFoDiEw3&#10;mfjf/va3VPlXgXdZxww9leOAl19CI4BzRM3iWVYSpuCk08JIF+hBPkzBQe/yDPq6lKOPxnDh0t/9&#10;/u9++ctfujlrzzkhkh+Q0QsmUf+2/WLw0PYki8y4ZXDq6OyRv8fG2vJrYuvSM5X5Ac4bjaqMuwFn&#10;mn0vzFuQ9tg/i8fu3BVAoqfbgIn6vfUWMrRVZ3Ud2Oyg4EenxR2KqHMbXxeQ2KofsOnVfT7CuIiG&#10;xAUs67W07XGgDaXtc5TizUU9f+HxR5Fv0nNWmrVXw/KGrjpg/iHLs0lJgcqX6+jiKFA33AEEV+hr&#10;v92C1+MyDe7LTsdE5SUE7rwBYuz+VzVhEL7+6kuf6C1szzGwo+ZnYVhIN0+BGhvGNmwZj/ZpBhvJ&#10;dd44BGuDMEX1utY4wExTx9K6UlLso2vy4KcffOBZxl7AAT31D3hijIzndcAzU5ZfAPC6M7m9DqEV&#10;rV0V5UF5E06kHFAzjcG9MTo6SoG9Ld6Vp6dF01sWqIcceCjzG1Q87oQFF2/2ep2gygjNcXEvA57s&#10;oNqkgGDxvoTo4nw7tAPCLhsPwxyRMPbsOw5rlnUc1gKepflMLtiFVbVtmSl71sqsWuG77zyUcnyD&#10;IC4dgBJna6HyO/W6fqHBX3qSFYFj669SauB35MYkEOD1q5wOefm5ajRklDNcwNytmVBJ95MFGzRz&#10;/nkcyqxEXOJwpc6CAX4t4KnEHjaIY9G6ajrKYubjLpAoT+KPNbzMX5HPjMlocvkTsZI2/ur+Q3AG&#10;otWIk6nMvi6E3hZ2xKfX5LdHnHfygZWDRk/1sGu3t8Gpcm8VvHHbFtHFuSiYEJkQyVnHkqHIgWGW&#10;68zG0FWVjUmotzFBXWEo677txOHNkKy4/eZN6bn7PyqVfnrxxQV6oxCX/9fXj/+f3z75v3/6g+LL&#10;N9959+Gjx9/f/14F+YpOW0eC/mkzJ72TA7wCYibZBxm6E1GHdCx56Cdm9gQD2+k1vM4La37TkeL8&#10;X7/w/IM3rv9T/+KTv/nlh++/qRQmvQcFVOqEDwXak5BbtupENXEcfnp0G+75zru633771deA6ITy&#10;1rl7wI308k8oQzYyJ2pC9qkCrnzl6jFKNXOc1jMb7MeONq4IM4ulswO0xIKRrPTx1avjiS0Gm/84&#10;Kf8FMK0KG9K72W9vsZDN/rKjoTsHJtiBDtdPNsm7IiVaSytj6+C4cS1ymbzBS6fMhyacWfbeztB6&#10;GT11lFs2Po/BMY+VuSMOVPO5Wuj157lx7RbJmxxW7Btn36WL8gtu4zQttCKHzcdArlpWuwul6j/e&#10;9y1fy4JC0VdVoBxnwmu8oQsyjFjJ98ijJTMQrymh/8HcHjZfLn6ZaOKO44+r41E++vAD/nAVL5VZ&#10;XrMrq4O4XatTM+LOYXB52A6j+ke/ZjpBFadc+qZNzc9Ciz1JyDzPZThtgekFaPpXSc+B0vZ3HR1h&#10;xSun4ZHWdXdKWXXp2BpTcXfDkNaA/vvvE8vujIiq4uJff/mN0ZIuwtY5B80apnOKQn9cX1LBIj4k&#10;85zyUUt97GggLaTyqNv7Djt7/U+f5vy8hSN7l4QATO3VSrO+Y1QcpgfN9xZhwNfffGXeWU2x0ar7&#10;yiGz/06lULArlnegQ4HO1SsfffzxUI9HScLGNs76OkpMbqS+J4al1pHx2+fhZBcU8IwSFsP/1i1W&#10;munPJCxJPqrtU/lwb6RjvFjrmTs3Yl7vXdUyDKXNDxymUkBZWWYFmQROPb1SWSv8X/Av+Bd44x//&#10;+Km0UsfL/+a/81/lvmPJqz6FHFmcjET+geKEfWW4fL1uSpB5XUaehsnkEeexwQ5Pjt8Lh7U/k40Q&#10;Xp+ay8VzkH6HblZuBCH5kHwvU5LMloRLmf2fnLvGPfntyJfso+MwGvu6ucBow20dflxKnr0zMUGw&#10;lGpOeT0ENACsHJMNtjsvxGIrl/FwLhKUwNaeah41tgxuJ43uYGSRgx8dMRqqJMI7uVuQNi5QUjaM&#10;npIAB6rb/gf/4K9lgL777htVRoZ1J1Px+ljiZXctWBqRJfhe/nydppDwWg/jFXdO0TE4+fhP85Pi&#10;le3Mg9RUB+Jx2Hxn2Wefff7td98oRFk78OqFrCf3myP7yuZUbnRUeqL9nFoLF3cbB3W2UksClOqp&#10;Asy7JqPx7Aj/VY42tphTaZmogOeDX8YW6CyPxWetv/fO+9aSaRJ1HJbgny1d431ipHnzCdq6MPtV&#10;DmQO8ZnraKDqwp+n5ilBEf2edOga3LZWpvbjE1f4hJdozHMsPJh7niS5gyyjbI7aget1EKxfdQoq&#10;DgoKLspxiSyTCqO91zri9Rrsqo+cbgAki4gt2zHQx8VI7jZGJQ5adjeJgMukx2rNsfjzidwiHMXs&#10;EqpSzsWuswwJ10dKTRn9Zc5cXf/2VAO3AkcXD9BHuCRdOk+vBmHevtB+0jRO9zEYE9hd9OtJD8j9&#10;ZxwojwdL66g4ZGQ1h9Xg4rXCRN529194/oIZ8s+wDqWHw7ROqj1k18lnld6qkXYPMMx8rPiqAtjr&#10;YKFB6GeJnqBlWFcQh5sUe0MDmWCgxrzn5NePrxY4XaFUuhpHSP34lz6lWqyBOuX3VRhPeeI4VaWA&#10;Lqll+m4AeaViBVXTvnPuFsuRCVnX2ol2OOOv6JcF3/GagLfbd+xTv2UQz7k7NqDEZgNoTTqi1tc8&#10;MS43ugcHHQWVhTXH/S19cboitmWKHg2F6LrG1RyTQfKthD3X7TGpeGIJGcePdcDff0htS6BlMyXa&#10;u71mZVa96v4S1JaUnAxPS1o2HWPkOhSRp4mQ4JpBJ35044YMYMKyD+AppSJd5/t73wkvPZ07532i&#10;HC9ASg22reLUgJvwPCKej4J1mnKDSC9pk6c9dpuihgbvvvvxR51JB+XR1O7qDYSZkYJu3DxRR0DY&#10;hfJCW59XVGD+/ewbUqlUEwONSYrDpJijn+tXc2QkVG0W20yOc4mgtH1Mr0DdhHoWR9ew5EzHAVOY&#10;PRPHhA45TiEgi/HEwVGGfyFKlTzivi2z3aEi5rrgxSkXwBjZdtxttVU/pGtUiFjxtIeN/Vs3qlpM&#10;mnEH6hZn2KFxjkj2/fdffv0laNMMVaCfsuqNpBeGBf7NP/xrU0APQzhcT/Q7kjai1sSpXJZdra1h&#10;rYrkfjFIc/Qtkn/yt/9EA2zyr8OhI32tOCqr6NEsmNf8nGEZfj53O3jJTLL2S4lvy2MdP239m5E4&#10;90tlr4CB5mQx6slA2i95OK6yskNPNICgSzL2sy2BzVmcJZMMVCFNzivppGeI8tXqwMuKBYNgYjfN&#10;HXfCBj/9QAccL+PmSsmnbHnUJsrPFGsdGQxXntsXn9QOMrmlDWuhcxU1gzHJcbFPKT3inpV5jkmb&#10;Q/FSVr/1D2bkxCKoyB4R6kTxvfTiAin3f/zNk//zH+/9f77SafPBU0Otcw5OzSI6yz60eH8WPVfv&#10;dS577G2uf+mmehn74ZDNspdemSXitqz5796S+BthHfyDD9669S/+5/wzfiVFc+PKrcsv33/rjdgF&#10;DPvynzmR1/n36aauSdcVKzW3qV43l56RTCt3VNeRcunrnDaCQDJfx9T30ePP+O3Or9Nuq2DJzqgJ&#10;zhkZCPIEdpdaAQ52nVOiEJg4g1zhUDm+TPxcrxJvceImO8FCKerrXJg5LYpef1h3slO48h4rH8A/&#10;KZrbHHpB1MR/Eza0GhcpRZ9e58enHI/VzaLFPo+QPOfKRexCZtBGUwLkUGeMuRjW1YE+s3eTfT8K&#10;loxAaHqEdi5HwifVW6itReNf3JWa1quLohf1v858cSs1Oi4ksI4vzGb2k/ZOCWp/kwiR3sJtURRa&#10;uxGVWJcvaT4OHw5GGebuQBzSd51N8FluvkzvUF0TUJ9WtK4nVQAyOE30BRvhMY3pycUdIlKIjLs9&#10;BcNz6AOnjmPDBbN6lMnwQIzeMq6FMSM7ZJ86Cx495I3YFFO4eRxxtNbSz4EJ8vEIIF6+LOwE5Z6p&#10;PHTzGZCdDm8wso1ndD4tQaqBOaHsQZb9sc1znt8wGqkr2WWcqHnp+S2RDONCVz38pVLJmnTxbO8k&#10;Mr5uPE4B0wD7NeMDfetjZoKWyA0GmEm5glrnDPt//j//XyKZigvmK7bubKVVuvpcZ71Xuje73iyL&#10;PUpjZ94VjRMUWfOoUJVrRfgrzuGltYlpKty6Zd1WMbHKqxm3IShJ24SpQbKZu7XTlUG5SMWKr/77&#10;3//dmroysNV6iCQufvG//O+WPRsFi62YfmgYi/lcjrKkUrhLPVjqerl8dEhB3OVpcQz7qHq24Rgt&#10;kn8gwWCcyUuXuhmPGahqGTqY5RbMz+nR6UaRTcUz4yy1hSys19WZuabuKgGcCp3X4dGXiXdvXiMO&#10;9dgH6k515HQo35chc32HntEM6wqWTSxP6qOWC5Raa7xQcLx4TWOm1iOvdmUhz+dL5eQp8Ip88ki3&#10;pu84QKtmeYl4lmbcqrvKRK/oKhRw9DPTADf45BefeJzn6nPkQKYS6DXym4rqaoCayFXxqzudiJeS&#10;r5BFUVnraVkpBxu9LOrTflnzCqUjEZ8eff31t+f+f/gBlVBSMvUCacwlf8gwBJwf7OTQogBWWx9I&#10;lkYCStfVh+Rduo6/e0g4418xkVMLmZr43OU5Sej+RiP9RyuhLWRZGe2pO9g2W+79+FC87ChbXqnW&#10;bqAUuYXinSu/i03EN8qbGbWmIz9XpUqAU3d4zsIVEGKjlnUtDWLNEW+d5PmJEXj22/y1yGzMh12U&#10;p1gB61IBtUvisjAfOw+SWwgKHgFgtOBcWpdb/i8HYUw2ucvErc/5MPSuHnNUX8cmD9MbL2iqa+NZ&#10;DQ+zVAhPVw/DbrSf5+n/mQrfBDtqnOezxLl0pxB/zkwuR080Wp3Py051XM0sxp2IxjlYgYJqIgfD&#10;F4oKVghR5BW1crVAfn4SxyFqw7TmcKTmXilLXvfzuiTORiT2MJ7M6o4unQp+1+6Rc7qO2VSVfnU9&#10;Am/lTA8sYa3MVpnxCUEu7gVj17d0HOIQo0KF4oGG+TUaurA/ltcAjozGLFc2QY+/NW3ckbk9/hqv&#10;OtJwZJHysVbje+npY8Wyoc7hKa29Iij4pSkY2DkmWDHY5Czr8JjQijm2+oKnsRZPf6fhna5wHo0D&#10;5yf2pld46lbgAqFjfM72jO+0dhNCp2iNLVSSrA+liMVaYedL9B9ipUC8/Odqtk85TfqelMebJ+/u&#10;wHSr5/reGw92Ag/zgBdobgltDatYK8zb+RrlwXOr7BokFio8J806kW5qGZzTzvpnHk9p7LrmgRL+&#10;XKd06eXdt+/Q2d6YXzsfusPv+iqGC3VOedIClRFR2gpZueKiSvUI19Su0RVseZ34PAhAyuNWD628&#10;bZp1hC4Hf8RrP0wJM3LS1FVh6GDQAZ/8iXOhgTmltRFdmtYQmdqqljXqGZfQ88MxvN+qwd1WmLXN&#10;Piurg/xFYwgpq7PNXPyadQrwX8dy8yaPmVK57Izn+ZrEGkRU17sdfvEitUBHJnMdS+SOlH5Er9L9&#10;OxZ9rNFebVqInR9Hwrx29Q9//KNmlw6miOy3T0ELkMhUl0w2JuOnvW6mbnZPIb/I0oHkUkOU6ld4&#10;BAANfsmW1x2KUm49Hm2kxFmweAFLVK2Z7wvn7YD/IgeL330GZ6yJ6nZZM2JyXdm75iW3WaxljgIE&#10;gjnimDZZU6EwaKLr9X0ObrPvXXPSfJFJHKfGkDsbUFJeImBtKEyA/ciDHqGOvT7ZfPoIV86cJqBU&#10;GBOGePUa0NrU3L7jIMoiOl2fapL54tWbiGrPfv7td0/+5/+3v/u//+m7rzQQY/HeusuIB1ecWpGY&#10;SVpGvK64Kll+tM6KZLKlM+o9+Qx368ptJWO/JF4R4Wtx55eX+ULPHt26fuHXH777L/8X/fOvvnzy&#10;8snDd25de+tORENZmhOoD9y5Mrgm8eLcR5VpqJgshoTtw0dYatb5zi8tB+YmJakqs5d41BGryWqd&#10;CvWD/67nfSa9jlkZ0uiMe+NsfjbSnacWtQF3KzPRh2YclClH6rGDaS5a6kTwokIsTZ14YGW6WMoQ&#10;qNPadqkbX9YNW1cmbU0/DzjlQbn4FuxUlLoJRogltUiO5tXyXSGVKzePY+JBhBMGlg1JajknMMpQ&#10;CEsVOEEzB2Zy25VorvVtaGDiiqv/HGl2lG/oDFczjqCDHEABiDTjtE3k4YysrbmuAaKbqv4MsKdf&#10;K4vLbyaUlxMhU/L+++8AsEMf9qPK3mas1oVPwULcgVIFayvklta9pzJpD8VtEzV9+x3NpjWXawOO&#10;Jjqm2UyynThe+sLTMe+KxVQn4p6BdOK5MPJRKysphAi4TgWWkhhl7Ev1WgS9jbbK0cJZociJw0+g&#10;tV4xq31KnH2KZ/qlUN2cm52NnxO+df3q9OFVDxmlZfGwIGOsabWFZvjle+9/0BE2/hvTm3Dx5fqS&#10;FVQshPA4JiIIr8xwzkClSPGNc8GPKo9pmXmvf+sZgUL6NVq0Bd38ayMwTOGgnAcLOE1svMxEnGo3&#10;j2P/syFoSGZ85Py+/FAk5nGMKljNmVWXEf7k1au/+uWvGHY7R+Orkh86sjx/9utf/4qxKEoE9qXU&#10;1dL58qtvLv7d//S/waXIIahDc+3YeYY+3vMccfFDbTJk/jiDrU9PVFnGzfoNRzZQ2xZLOyYJxwiv&#10;0TMAzWj47Ryt97B3uycPVrPOH+55Zua8cw4Fvy6TxVGJZkTQKj47NPRzip/uPNYgsrITWk2VeYOH&#10;TXCj87UUanFFmWXr2Lh0tOD932WT0ug4nuIWT3H1N19/+8XnX4rnuL7m78+l+deEf2gsxoXMiQ3m&#10;eXnF7sewrvvnByvGrT281TMYtVYDk3dfWINcNEq0yZYfiBjAgMZNCKG1lu8/+PEXn3wscrevKy0N&#10;6XkdgOW8Lo1rbeWxq5WMaf3i9h0sScJoARhpuV65hqMkk0jFnONnb3f8X6JJ/ZHCITXhbjVa2m3l&#10;3ZU+n7uFLRnS0N9l1fgTFpDVKSg0xVPTit7AY4xEvo+22TyVJaHbAOSkOGhi6tEfhi3amb4py1+m&#10;u8DsgPoZL5oYFeel7WOUmGHBggKFBM5pUs2DWY3dS+FN/P2KgzGdhJeVkbiEis/VAEQ7sQcy8VuN&#10;hnFU4TLCTHAYmAqfKmGy1B2oa8p5zpIVXidrlskZBuKjhcFs9IkWErjTPC6WagyupIcu6evCs3fM&#10;pF123DgfYTMTUdPZxaMVE/6Ziz9qKCioJElx4Cq8M5ZJWiy3dyp6wxUTbcntnRqVr8OBO8fGwSRM&#10;2dFdWGFfSWe26zxdmMIa1xxC82Eq56zEZOsTOoGGppgy4xBDYK7h8bz9s9VZLXb4ehhb93XBxmpD&#10;BM/EV9ke+f/rintQz7yZEo8+PUDmYrDiyW8syCxM6xhrpbXOTxw4Fs3WzXqO5kaEOOQWjKizerYV&#10;lfUgq9r0mEbPRZvgvu8oHXoUrjwKgDOEE2yJZCKP6bQC2QoZicrJ9mi+YS/YXO9gkWByRjUm9BFg&#10;KWV6LZ9s1Z8ebej1M3kGQ1dyabTpAaUFL6NFKbKv8merLmbmzsLaZqNCQRYImgBwnZKBVulrvS7c&#10;POpTcc8gzz871JO3qnZoKg7bepius0sh7jlDPeLLOpwyk84bSR4KhFaZAzJi5AJaa/zalRsAKHdV&#10;Ln11HYdsI3YwKcNlc2FdGF/r4KnH1IwUZ8Kfs43+zuwgmI0S4zWYfAN91+8ybkz9dpVN+RcenTc6&#10;Zg4Q6JrCd4PlG3AR99elDucKoMtDMpJAp2qdC8A7+lEh7EdrwC2xYHAM7Qf8c4uzYtw5QKCr11D0&#10;tIbiZbUqjhMwX1lgAP50q524Uyk1yhxlsauT/cOPPnLdYCzLIHdZoUbxcD7uRi9vj/tl6FZGwytF&#10;H1qqvm3hVQcRHKJReYYnsiA7WWPdVJMZVylnLpuDqOOyXEYmF7/DNw6jSi6pYoRZVn2qAeIysumM&#10;WcYLQoLJwiAvXlEM8PWXX4eIJ1TqQVIvCV26mf9XYufCRaFavJ3Q63h3dh875NPzzHQCu1BWJ8y7&#10;LGV7xr62hYpeFP7XQrfVu570xGA0KY/pHaxAv/gBJdxgYBf3wUEgg5pM9Fj+D04qmAWZ9kCU+sGD&#10;j4bgTHitvgvlInxK6FilYiXuZABME8/MUxq6cYSj8JkjnoCD1cc4zS22m7cIn+AgWfU56gg5H733&#10;AanyP3z/9H/+f/nb//NvP//ixx/YVj64052Rcg/nnF1KvvZkLrygID2G8ytGaaapF7vJeXp5gsUP&#10;S+vswH3NBVCRc+HZwzeuX/rNx+/9S/4F/+wfvvr0/rdffvzuW+4+ynRGSTYoCoOd/ZEO4HcUyqL7&#10;RgQXz3CcWWfJRPr2KZij1P6UXrkFZpB3kEU3cCJkmYfznMxMaC/UIHjIUaszhkY3F8sVpHoS1Lii&#10;wTYp/jBTZty2rp5y4xCETgrFl+di4hxDNLDtuBQm287Rd6ePeumdd98brzvI7xw61v45HC03/Asb&#10;1vYc9zU/pGpVcqM69sbYzxNxq6uFzub09jUzcYR5wTRagKQqXp4kNbp0tMfPx7usJC/WtOtb1Z74&#10;FFLOJuRYntA9Zjj/NSHpMgymTxgDEMc0I8GhFNnulAGUntgG7UwrUaOz2pqMIQ6wwGBzBI63qbS9&#10;pwFrK8lcO+6jReU7ievo76fhgSrPDVroXpqXXjbr4SGZ2X/w1//Aavrssy/ENMtpbQlNMXI+RRnX&#10;xicAtrri+aj4UYRq5KBgH4juDS+rJGDIN+4alXEu9VHiSNxjMDkIBidboe7oFbt9VisETeh1d05T&#10;ObEDTh3GmiPAHgyFTAEPqlgGz29LISSCHvTTRttpEjFS6rjEDi3K962346u7t8MI5SGnHbweuKKX&#10;1e7X8zeWQd5ih2CdJyaFN3CtJATfkplkNCxpL2iJTjriHAQHyvTPCYKXQ3ZvhdZBpZ1K1luZCcWK&#10;E4m1KtZxuzrbFf3eIgCbZbh65btvvrXvrI17333vyv+Uf/gP1Xd48T/+f/+/BRYj8j8bsy4XDLKm&#10;BJQZN66dRP/9/+K/l0sbw+rS5b/9279FolhB81NISr7akH4fnzTQzy+SdHwKugu3OCBCnX8rqSxX&#10;1dqP5JfXtQTTK7VxMm7u1bo5A3FIwNzr2IGTfuYBmDz37bDsUF8X3gSdirqS8hhcd4F/Ue31U27H&#10;tbffwRV0YAeD5WfQ4Sbb+nOUqjB1Fbc7WmwwE+/ty+jcHZG6gDjvTtxfvaZw8InY5ve//6NgZmp3&#10;migjXlfNMg7fOgSPZWR66v6xykjDEp3FoZKqIFguufGvvvrqeIfjSEzv1YF05fJag6XU5C22c9nw&#10;68ij9C7SgD7tFA6073nFim7Mz9ks6aAPP367srE3b8eHtrHTF3aerSXt7VNgU2nA8b187gpkY4Oc&#10;3JQD1UHloDsAp8FJZuS773Nc2qGparCsQ9U6CMMAGvWX77/3wcmnyROTeCrNocTi7punMJfdnBJX&#10;XN5d6s8YVFmLSsytYOthnc5/xrv54P13XXdRXIwmLpQdGHY1Xcnpm6XiKnKw4TnDjPKRXPRiMfAU&#10;sQ6FI4Tp+MFezqDbw55L3RTfMmRiaME0xkJzXTY9/n5S+yprjP3lhvst01ZN+bV863X37vA6srFc&#10;7h3DZiHgSkF8SGQwWtXD7sSg2Y2AnOoBxqw9RoHh27yUYdew4vjcAjnGiBl6S952tZilOlaQ53um&#10;9suvvjKFtqaSR2Y9hYQnT6QdbPKe9mlaZHE78Sd1ReClpc5c96TowkuGRBAap3P4el/zS66wqmvS&#10;2vyGrIjub94YzWJXu/+gphCJW2hF9ebhxvug2mUufRxXMO27ckTxH+J9da7nf8uC8kSkvO8/WCX0&#10;i0M9PWkfJniIZmC2Byg0rxg/JM8DspsVVq1l2MKATosaBdsdhyIToNlD7GR8jWUOfIqvJ5Xbeba1&#10;d6ztDNRzh7uTppTdyhXaoXKMkyU94d8J2Ibb1qt+EP4lOZBAnIhnj3e3uRqdNGNrZNNeJI4pdPke&#10;BzTFzFjK5tfa80PN151/jtLkEJ4q37+XODuGRnWosjey8xxNiaP70yfP9JnNw8d0K/lii89XdN6s&#10;WUgg7dJApdchcynbFCpUrR46a06//PwrIU3tFq9ek0Z2LVMZ9fEgJP1PjqWaXWsP0rES9lWv3biJ&#10;qW+1fBelCkAbXzScX/Dw55YyAWwrTnC7660eK7WjOhAkgQpy5iUrciyKaY3STPdr8Rw389VXXxsx&#10;P59q/IenmCdbukDxsLHNHMCBRzGRsZFIrly2cYpbAuySJ56ATw+jXdgs5M92uaPKKBnhHZZr7/D4&#10;8amuOaagkr9JA7ce9uXyhse7juP13fffty+IL1258uFHv3hQYzEcgZ8gdObHQ6XhXvb4eBgl3qOB&#10;TfjkJMEs2NVt5T1Y3qx0kEdEte+MpPADr9tDea0rOaGFNHXvndT4yb4GQz5OGU+qTfXAZ59+zmac&#10;8i2oYW7ohSJSsV+5L658INGRIzsZ3fyGuP5rxuLgixum+GHpTRARezagoWybX+MjGAEn13EfjV69&#10;y29HS0749Sg6dgY8NwUeuwTXlFdgIEdW7q133nEw1eUJosACr6DoqKoER04dy1NZbDY1u2re7IUp&#10;L5WfMOmA1cFP+ZEACKN6asBEWSQSbdyO+Cc/Q4p/+Ytf8qdU639x//kf7z39f/zhyz9qv43ixUZR&#10;oYh0VEVibH4Z4HTpXxNFlrkKdWpNru39EiAQvR7cXjBZp8oxGCef7P8X0rx8/ODm5Ze/fP/tf+E/&#10;95/57ed//OazP969ef2Tj943yquRy9dxTMBRf/HRewyqQ6rlX0SnlmKKlCUOpjLnI0IlCw997gjV&#10;GFbJIRz9BiMvXKxw7TZTEFfWlyYBf/e7P9hUv/71b/7h3/xTGudEt54UPa7vkFfqisE+BLBqFfzD&#10;j7FUZuvOZb33DOlB0I9L1nYWHke8bBKCMqfwYb4sktKtR6NDZFWZTbmclMSulX/mU5WGOkZl2+dk&#10;gH3ZVodseczLuYhwLWcw3elDNI61NUxQKP6sZiyK+uAg0+1w9glhV85aufwJcupypGS0amIZBh2l&#10;QdWaUItWXiZDXo46iC43OxeIfSAw6Fzgi9+WtLFroAKIdPbKwLgrijSKwBEQXr7UUsKdsBh8UZ/g&#10;8Z161sbnn38maWtb2WjZq6fPPvv8S6vlBL0HIXLUdHis3p2DcOoL2jGdbrxWh05OHWvBtHaKWiI6&#10;Z0w4+3gIh5XtEquMjXaYfPMkeU6j0h9++C5GUqjoTUeJA8Ll3bmHdAMAOJu/1sirBrR+LDNGXh3m&#10;HB4atg+RemYrXsH87MFMzRRHJGrMI/j+w48+ZCWi6f70MF+OUV0wvBxJ0ZchTcCzDE01wAyju7VM&#10;Cz6fIGYLg9/0UFajtXRWQqH7YMEBkSNtvEYPIoIWJg0lz/ZuQHzS6Xw6km0ezrjoB4AOfWaa/KFw&#10;wAJnYobFO5IYED/kjL37Nk9KXZYPxE7cql4rc5+iZSyE8eJ//t/zL48sPA0fNlTusuV7ASqWWu7O&#10;y/vi+NML2QfPq8txdFCZw3R1ria95W5yqdPCycUBHwHB5A04aJbqn7N4WfOFkZGaVp4+RdjxfGop&#10;81pE9aeFcZySGnUJYIzIpCTSbnNOQC4NSF04nrbyQrU7MyK7T9NMBJIDnQjCmHm8hNMaidtqOy04&#10;QVKslP8UagMbhBBR5UgYPeCQ1TLSVjD91vFiX7hayys0fbB6HhVeyspDzTifejUtHPjIbGf/uwEC&#10;CUas+ntZ14mCc25OYRn0ITbnbZFxorHW6NydKu04iI52kTYFZJ1AYILEA2xLJ/c/65/1z0oCbl8l&#10;r3TAffrk22++jmK+Kt5SHzdroQMDc2/1kXxWnQaXsXLt2necZnkZfcVn1rTH1PfOkto53cmJSW+a&#10;PaG/v/9RYJO+9vvvve8Th5i2bH+4x67CkumwJd0G+BYNGrp65FS5XjazxPeL51JlV2rZm6G3NvLk&#10;TPSc90zPKesYS3glvqLZcqxjb9emYz1zO7cPRu4lvjcpRyNhgVPtWca6TFPVAJrE0yl5zX8knSJu&#10;QGfnPEV7O3VB8YafgIcJkoRruK+3ybTedd7XNL3Q43UJZp9ujY7AX07Y/TdoDzg64ZqexQ8Pebfs&#10;xzrvhnWVorBvaWtqI8XE5yifXmDu2Z3bXC2VOAGv2F9/l0P+Ueu0D+wSC8Y4c5jOKyvImIzb8doH&#10;8zUTJzMw7HaqsisKYmFySurGUMPKDi3w9lukrgrIT+B6jEXHiULMp1CM29hKLu6hlrbCW02srdxa&#10;heZqW6saHxYQH/VwvQ7c2zl37doUFZO2FPf47akOPJiWD5RlBXa+8dabkMVDUDnpqQ6MpZiGaY0T&#10;smxqqN4w41N6fh724EznVwXlQ6WY0nmfIV3Z1j9rU3aRUI+x4Ma3KWi5mM71CV0O0OUiC7aruo0W&#10;PFSyn3eKpfaxu61z5WyLVOEr27mKgvLSsdqsczZE+jee9HJxVrLJd26R5vQ0ozfIrFYYBovUoPAU&#10;4DqUPvrgQw21mIT4Kj//vHLXCF0tm4H2Fr4NclTUir4ePYVK0iysRCoGSExRz1WXsdVZHWjwmAgT&#10;nbVd2d6K/ap2WDY/JfR+O2JY+Z8tddCdKVs9XhxLg+qAsSO2EVo3JxocMS5cM9YcX9ad/NnpMa3R&#10;b9YV9CApgcWjTRsc/6TF5xuPYCH751Jz44Iu5hnzqkKCce36OpLKpRGWHzDhIkDWW/kS02dlHzX5&#10;uRnXwSV+YjbPAVkb5QJ7bMDXpSvWibv1E7b87l0NJWVgSIepV+kE9Cnus7TtegQBZ9gBd1KPwhV0&#10;Hu744fshxHh2wiMSmLUTefZM/0Gm4MsvvxDGbOnWB9Z1HE+n49lqOiLHGlVHHvTgpwfSE4/gYqbP&#10;J1hsApNDLPGwXECbxRwdba6sjaaf6Fkr7cjZGq64oPVyreufZFE5BZ6duXNNnxJJOpad71vQoxjU&#10;IZR5PtM9gCB6yaCN/FThdIqwfJEjG6C4XGXanTdt5bnAdZNTLecJLQrHim+8/bD7OiMoYabNFW3V&#10;jVnDnvvgeuvH8oYd4od+VU+zpIBsKOReMHxUUhEJndrvHr344zf3H1+8/sX9H/7J53+CBmuo+fJS&#10;reM9R93a1yrEpKwBdYa9A72vVkuT2QLvsOOQ2anViB5yzgTQ8rnnSNPjfPH44a0rF3/5/jv/6K9/&#10;I0Xz8N63ygWcWcY9Qk7sYkkA9ffk2QTJdapl1CIWqjngddDrA8oQr4d2byP0tjlqgZXDXCwYd7KO&#10;KZGshmzWOBKunHidMo8ffhDWGj1PZKGzePb16jcGVspTXYsXWn67Wv8TZmS0MgKrvbTn8jWXmPLR&#10;ltMMSKVx59j1Hsfb+FPWGOZ2u88bx3eIScDwWzOnZdZREH0dnqzP40h/eVYWiUud+r3i5Ml+VK6T&#10;sHuuUZvlaOI/e60c8BrkTWW7BL75qvp8SVqbN6ZxFBukCXU0tgALw4e8Yp5GxbsoweSOxTaIGGa6&#10;7KRcDf5tkplRzDb/BXOkveG++WCX9Nt4x8Cm6P3qwi9/9etlBqK9Ri0Z6CYMqadKfsUrUfoHVMge&#10;P/nsCxWAa1+xnEPjvy83YhKLWnVKvX07sDKmnJJC0ZXq5eq7792TeGzBRCndV47W9udRebH4TwMZ&#10;tPhD/zak5iiZBI8xnrYrl5MfYHRAHOhY5eIrgrUU59otkT5j62riJYi/pLQF0WHwLET4KDSKTMb9&#10;KfXqMRN8faYbODsQ5MoJs5HrHxg3+9nfRyB1ugRnL7PNkrji4MibbrvCxeVeTm5tK7z/DjvGRK8n&#10;XmTdll+0EbUYFfKVrtm8bNXEenDQnBrmpQHDYmpQe/GCvWAF2OPRXlK+rqmbwzOQOlctsdw1FF7e&#10;b0JZmMSWiL8v/if/Lf+KLrSy71biqMYOXaxUZ+thHxoDif4jJ9XKW8bWq4aCdRwOUCy7l9e1GhvB&#10;c4LvN++4FvfRG+U5j/M6WJBMZASGUOtlDA5I6eZYc+n1YO9n7qT4mMKPhzzCxKGGiqpu3eCJ4opY&#10;Uu7qjKCHr8B6CYplG1OAOqnWcv2TIef4ea9cculkfWkQ8SU7KIrfiudmH3tY01AWcElGbqub5WWz&#10;oZbR0LLMpW20cqgEfD20KbZuUqC6KtFfn3IPb0Ggh2lKs5Am9nB1UcPQrRJba1mLHOL1j1P1XrRQ&#10;MS/q8Abc0BgSGyZdpfXwtkL/ef/8f55TgSflqFYA79Cdz/ATz0kXHc9yVr6ViguuumwEn7KTpvIE&#10;6FZEEezAQjk0O94nOsaMntD28ERz0w2uCJ4F8gBpvIB4semCKs3vKtKyttKnTA64x9lEfeHHHx7w&#10;EgDGgBNbPl4cvtbLn+nKmAUXsV2dix7bHBWtjHZ5iAFRPqYYxWuwqGKRVuj/Ak5jOn1nBM4UHFSy&#10;fODEo+Ls8ZDK9cWM33qbvFnGqCX9xm2Y8E3P02EQEYvA6CMLqTUf0F/JlpFUJps6cUXOpqk+vm5j&#10;kZcsD05Feqy++BlL64t4fzxuOBDXIvFLK7k6tNXDJKRYN09FLy7ymMYUxrU3SgkdfE5MWKk9Q7M6&#10;4C2zDiG2yWZZVPw6HxVO80TUhKIQdZWNGLbdR+dKIvgNbe+DsmcV4bI73nVOTScHy+jUYS/K1OES&#10;RnWtl3yQ+Ouy8tLWvMMjf7de9fVMOHiVoTCwHHFzpSzaQSU/47Q0TPm2a1RfPgF1GPaJNnYdLlUq&#10;/MTAfsN6/0h44/rlm3diCru9nLG52+f8G705+GBgT90ST9JmMQxleYAiEJcb7S1xozM9U+AxSgWs&#10;4zN4pXXlmxP4Ge2dr2X8B0olmmv3rkRy3JvxAwfIxWQZ46IQdJok3eBxc0/Edei1vMgjvxMN0vHc&#10;KV/CzZjbFCvFyWqteu0Zbnc6oReAJlzeymke/PgAz+XyhSbLRNuAH3/0kdGuCRH4StrWhN26aUA6&#10;l8ANGsVWvHTVWbgz1ZKWXbl+7x648bsR5WH/Kq0TRAlsG9WwPtA8j5LJBfYHOvOYIdO55OnqIkeO&#10;xVlCZhuBvX0E6isNQsRs/dEMP9voJuuvnBwwnGX11qLz15h0Qjfu5JyswXIMUFNTm9eRmScMnySO&#10;l1TYpglvqelY5vlSxecldRPXspksJ6vuZFdsOlBRYW4HeUx0Nscrq+u4fev5C9FpvVxc9/CLWDA3&#10;75pRAKbxVUAl8B6vvS2yrwPAwbV4leqDDvslgn5uPTZmUvjWjpDFLjuaMSWOltc2jOPhLHJW4AeK&#10;GrMrK4FcoLDhFb3pR3ClXF7fazMKvF5CAALtagfUM8tt8LRtlFs8Twsh17/+CebXtYEyPsITcXML&#10;hPRJ2ylpZKylCHig9FoW8uP0s3sjmZX2cmVz4wiV9reQKs8IYbxIJ3LqA+zGEb0syWnJQNbnpEbZ&#10;ihkS/6cam4nSFgBDIvzEMH/88Sf1v9vhapxb5g2HMPg+IO/gLNZw2zoddjzVhVD7zCCSecc+PhRj&#10;aiLRk1aXnOwl5IIH7EHxfluYT398/PMfv/z+1fVbPzx/8sfvv/6hhgaXfr7g9CyeifvnYElHm5iz&#10;VR3Wso0c5vIaL86f5CiXdGXrPG1u4gyOPfA6PUijTzT19DHj+8Fbb3z4zt3nP91/+eyJkAapOhPU&#10;6VcCnLug6uiW/6Ou1hjmxGOy+sMIS2fH0ka+eg209OiZ9JzCo8T9GrixGPLbpnjLCJ9EjUZwpuy9&#10;99/1Ygku4GDOUuyvoqFO4HG5T4I9EdSafbcGT858eJAgLa8sNuJEeM2dXK+/+36i0rPwXILHUrEe&#10;v9LHwWKj5Bk91wkiiYhVQ7ZC3VN24k+hZrJGaTycgHBAZBjECam5ypYi27i4enUmu/oI5x3os8ZF&#10;BZ315TOjZi2pnPT2igTlZPh8HdxOFSgU01tNwQjcvlevaYs00Zevxpqodb2jsO/NfIAzuzwJ2UUg&#10;te55jdpcv/7xLz4J47D5J9cu5rCDWLNYVcvk25KQ3PsPf/rTp58V/gEjVk87ovvRgu9lJQBL6dxJ&#10;s3eVETzsg+FYhtzURSYGMxZLSgLgoQk3d0DPROp274mo5IlkuaWyrVAq5zvPtGooEd3PQhp2u5AY&#10;MVU6MmH3If4xwUa7KtP1vMR1iRQU0Ctm7Sc33KLQbeW45pnWi1B1x0GR+eKlbdrXueJthMQVNT43&#10;xBM1LUrxmhUDl/+sUmvVjFuubOxdo8d9cseknpajy5M/eZ6dNYITubiq7IIS0k/jtEwIMb2ypaGy&#10;uKKsyzUnYIJOr6dwwPBNC8yo30p1gwBpHW9c0wREBi5YgKtWirDS39Vf1osvWWhjGMD7X/h3/2vN&#10;lnMoIZc+7BniJplUfjlDOVsci67Kp+fPvrv3HcRnZUvVvA4WKWaGcA/zazxtGEOADGXr/fU/+BsT&#10;bKS++fqb4dbqz27Il1WFMvbOKiNj4x3/1YV5/MZ9IaOSnh6dephNJ63v+23VcC9x4g/f3/OsKDod&#10;n9NDM0CnGjhqkCphpQLrmXqcDKPgdjVFGvzOFtb013MB5n/961+KBwQ+hl38sNThCgqfAU1LYVV4&#10;veB+6Tn7pHw0gqhYgKtQEc4P99eewrjjRZT3dyZRwuScG2h3yFcvnJ1uModR8mTeSebVjCa+fP2G&#10;gKoxgUReuqREdUJYuSbHq17R3stf/+qXRmDezk/Y6fmcT7jFN3/9m08+/BDX9rYt0cGxhmh1+dBQ&#10;hU7GDnjLyEgeSWWfPOiouLngJUQwrmSZzQsXRFa0DrE4GNtf/eY3b73z7ioEyr8Vqj14iHADdYWC&#10;vPM2Kyw5S924qOYPf/jTd98KNfnfN4WHRSAKJ+h3t/Pj5Ez4dbVlw2LXjKtjgIGs8GZJv1KWeWaZ&#10;ezcpcpQOZrHmogUI2KiD79fM5HVry5gILhYwIFwZ4SF7qjScDyR3JM5cvHFwSmspqPhWMog+Arhi&#10;kN95Ry0BYlvbZpKaaOvLSEyqK0h4qkRRWnOm29iFPoEEgZ3lfxaHBKsjHN+0IPGUkpx2tn399Vdk&#10;HdytiZbvMozQTf9cHolLCowPcTHCyj9epwiWwRQBLXFaJMMgjaeT6HkyMiWvyRAHcpwqvSi84wHw&#10;e1xcfhnNwxRbVLnUU6jjaJog1zkEFc7QaUkRcXvpr5OP7TyYZmB0qfnNJU6fQL6LrsdjfCmrc0ik&#10;1vESFO0ag2CP79tTKZF2MC8WDnjt5nU+iftji1fX4Qy47yEXmBRaHFzTG48OWIO5ypzzoeIZoZZg&#10;ZxWK17h79Ql69OiQ8bw9cBr6+7oapJO+iCtXphTu4YTEiT1idNMOWXaic8CANNRrq7X6nwg5hQSr&#10;9nEF/+zsXmud46q59CRDhJR58PZycLWYvzmw15YebLeGFHqHUHlNEpjPernqRMzpNNpefCbIgAxL&#10;4001iX+/gN2YvbmDILzNCDE+k3ZNBsBxAlJhtK12Z5TPdLUQ+svRDE5s7Eldf1RJRtjCx457LSh8&#10;tDpsOu8KXH+ZvOnEM6pg8WfK17VmOzzeiRG0/RqQXFsdMO+tUVIBvtN3/XliZp+4encdV9uvfQTJ&#10;8hKdNyM9pjBxYs7hx96+hfBSSN9x/uw5Nm8u8fK6wxc7CMMyiLb//IT4ZeWO2lyMCGFFTaBJulgr&#10;D+UBLiJjULrJmXr4M65gxVYiRYvlmfC+pJBwYOUYtWHxgOyqw0IIt0A33zeEpYMpfUI34RPzZ/H4&#10;S1CTcL1lgyB3ZR/C71dAsiJSDhSUxD2bAScj+3ySw2uKQMbDVNxxFB/ydgTCHx8Gzby8wPYO/mgn&#10;VjY9VeKDfKFNeEYf1OIctYMSskfmEvqg0atGggnvOEJt2GhIg3SlylwsxIiwzd4i3Oa1jMVpotii&#10;4FVFSmlyVJdlYFH1PLhzEIbtmHPybiJsYVHGE97Rk0fPOHUDQa5ZlLGgp3Tq/o8dmxxAXQEsGGa/&#10;xBG8HMUO4UdmHsJ285YL8gaUuLEhckgish9/evLFNz/wvp9cfuXPtw/uP31+EWHToezxpqsNnkgI&#10;SxZsf0YpX883Nzy18A6WExKHnhwF5L4GoREuWym2KbG36ZS9oeUosOHVi+uaIbon91HslBwTL9Jg&#10;StHcvXOTwmm+5VoKmkEOUAaQKVjm+ay0zoL8y5+5feO2hJBuqReEmMfDCqslRh0akIqJquPBCl+5&#10;Oopb6ni4DLYlF0fAlmPuRDJCSoPsQCmIXaBSr+pyMtSDJCSfnEpCy4lEauVYnMibanTrXBaVo1ZF&#10;2YHJA7yAqjjaTmrLPRuhjFUso1IKMN5F0eno1P18p2FKTuFWcbEOR/cwRO167Iypbj409Y7pDOMk&#10;SQ4tYOIHjf+yFmR8q+wqeNiXJz2gyWHuc9lS2xsdwHHl+gXAcY3olyZ9hpmWbEA91qM8pLmSy8Pi&#10;RhIJoRjNNWZUNU70UXC0qjufpGRSQ0H+t277idXun++9+46F+sOPDz77/AuTaKDMfGdrUXGSjEz3&#10;wciKf6LtQUiF34ZUFTRAx7FiQrVwaO/BL0wN0T9f9lqSj9NMd0vkjPmEjBHh5t0Gp/eamoWEnfIS&#10;O+a0zp5+QMfcOJbZrlK4W0UdpvNtJJyN8BF+dJOg1VMp/Vd/+RfJWVkDhdncu8DlILxRqVnTU+Ke&#10;EZ9INx1UQE0wylgKZ5qiBa7h9cmwbc+calhYZ/idFeJ7PzwFul7jXbm4NVh7vfeGMuNPikxKmXp7&#10;cpEr0fFcGsUxzhwtp0Z3ufSgBciYaLPD3/78M7TAcieiPYOAaiyDWyoC6ndR0ekDB9zgZgcx7Bsl&#10;8tbF/9S/5V9ljdUu/RJmvC6noLL8p7KfK2H0qbbnT48k63VvhKVdVVpq/ds/lodI4JfYr7/8hT3A&#10;KTKm7sw++RZgX1NqB1u5NjmHr7/5xmMir//ql7+0huZXraS4crqHkAnEG/8MAH6gbYv0jmO+NcTo&#10;RMV9+JPF4cUmSU6Bf6wig9nScamDMDQfzH+N8HEaoOn/PGNmMRTC854/x6kzhTVkxPJqRq+ixPtG&#10;PMCAiwfefNNxGEgdOBfFvejdTMkVD+5N3ie35tCpRyqdNFS86vmFfCmhKn8up8HHMSgyJAIzpnuA&#10;9CU0vPiU4w5ZNmbQOjhwZg7WvqZXE+JlaktQmKVERd6KESpRU3TuAgJrJglTAjHxgRSc3nkffvSe&#10;hhNCQtP0zjt3tVaQdInF/vipzKwd5X6rdkBmw9mI8xOtQmB0EmU2p5sRdJp4Y23z2Hgi3w8+/Ei3&#10;VQvFQ3vhanaraLeXQBqCXh7jQN50pYWgzMrYL3VEBTYVHn/5NeovFyru+HohL12OBZ6jeaBCG7tS&#10;qykUOX/y2+osUS+OKhwBbFMVXLJiTRjXFsAeXs4hvawBSIarktyt0utiwl/84uN6zrx4+d3X9775&#10;4tt0ZwOZChA9xbopVhzlxYhhlu6UaSUrtCu5Q/jcSmbHjyfK7Xf5jqsrV2SrLGkPHbGqGsGXZEAO&#10;sh6v5Ofn3CzLniP32WefeiBO5ye//JXT80Gdmtob7xMhifnTgzNnPpvr5sacWNEkpul8iDqZ51t6&#10;pbfVD/JiKfknj8dgTtmwLqXmkSk5aQpfwWAra8kWkPJ7+XKLh4m84mYGDUYoBY6eVWfWYpgNjHAU&#10;Zc1jM9fayHuzayBkbCX4l7B2rWNz1WfdRqWp5geO/1q4eRUjNjubu/q/GttXKSE9IqhD5nH+xe6N&#10;HAXWcp2jRsrsmPRczKchi+dEPywLfpKDECTK3EtB2dE++5ef/DIiQc7rm0sj66FRjBRYPXLn7Ox5&#10;wDwbQzFKVZZ30mdi0XudrhsGE33Ef1dDkh8dhWvlQIe4b4g6z0AhCEXrlOy5jb0p2K0WEnBQzML2&#10;03P+omtaojuwSz63VgXVE3WOZKt8aA7W4NIDMSQUM+c7xKu65N2GH3bkH/5bTMJ1mp/q3bF+tgUL&#10;CdD5XvPh76lrPDLR1rdbMgW1hZ3Yq/ssCUTePf2KOBX+nA4Go1hUwWkxcUrccAfnK2XQctfRI5Ez&#10;/dYdegqZhvojgo1X4swegpPcAzfFPSuu9ZPt37RDDKnlNPmW+MZe47IZ1WQP2o7RoIuUJicYvvN2&#10;UjGTx3Tzg8BqaxMv+kZNQiQuFBpgIeHl0pD0W/fv4n/fxcWCsandw2Gy576uEonXJdQ5NmTq8VSB&#10;q0AxtiWX+mpUBfM+GlZdpmUc5sOU9iYHw1amcKiu5sqq7n3/Q0RZZvPRI7eaAMm1a9aVvRNDIp+v&#10;tW0HK+qOXPEGSe4rUENvF86++dZbjuRDF+T/rwsNJ6ADi4N1PIaBwRz9Rkm+7lTjTCTQMobe7/h4&#10;rTXzelu6n5MW6Lgq+9SRFwqJknSrnldxsysIqb6/fr2pm3Y2ubalyxrHxlzqcj56WEAe4ZOnq3VT&#10;KoahUy88ie1vv/r+wQ+he8a2BHJB0kDdmtu+ZXdMT6kz1Tem+IiLGBR7189z28KPL0TBW1LLU6oO&#10;kIcEjGrI9+SiHiivogS8uvrs54tPHj2RKeEgNwNRknJl8JZ4ZyEUMZnHO+pZTnqksKoBOTTd0g5V&#10;0zluTLR1wgVBGwB7aQ517eLL29evrvnnDSZljRAYhJ28shyXL966epm/ZmYT90OEePgTi2DWHSrC&#10;JgtDgi5ORBuHFnB0biuBfYMSBsYMjToMLpuR5lCJ7pYHIBZDrDA1GTrLIlt0ZerkPxl8FuFwEe2+&#10;TOU8zhJBC1+rscWTeyXeUCZAFijAziM2DqMz2J6MgGqEU8I6FP/ocdeqiPHjYPCUuHPpsgx/cXHG&#10;+XSBM+diZg65z2VCbQ1v8Wjvf/D+0Yo80J4DxbI6s8D7PkCSRNOOlX4Y7NW+fsJEWEaWJpOXr7mQ&#10;vpTmYEG3fcanesgocCrfynPG1DDv86AtX3yQSTyzfhZYNE7ZiJ+DQ0OQS5EtYXWAOdc0LzaaTxcu&#10;BgImdXsb9F4N6mX94sWTqjJKLHA23JNJGn09d9iSHumjbWVexuRHgAkA5S62DTsSbUKNuW5b0K5p&#10;sqxzT20ZRPCbTsB0SNqG/sQ8WhtQdBvrZ1WT1Y2TobfX2BCay7jcIhYb5M+UlsxOJ+ZireqH44kk&#10;w6BZ3Fdff60017Z65+23hijGNzYLc00hPrdB53oMQk4++uhDxLPyeKsx5sSeHBpNYGNu5JlZ0GqQ&#10;9BioXWs1AqeXcZFhjOheGeW+gt6aiCzf2wJbLqTwJid/YcwsfXx4izzEam2OjO3vf/878DH149gX&#10;qzg4jH8ryjLml8UbCo+ochYzi0j3X/z6V1y7zz7946ef/vHLL7+ysDtPX6UVAUm6+B//1/7LKosX&#10;KcrC/2yM3rCvrZtU6iew7fyGM3Gg33n3rfc/eNekTIne2hLAqMm++e57RDOBWxZr+DTbtWrzNC6d&#10;Hadk2QoIBFtRjfV0ekGOOxQkP5csPrFptvn5l3V4rHQ412IBQEdvtXEgCiW/z57XOfEJBxXF5eYa&#10;1r6os+e333/6p88SMLgKCbuCoOYTrKCp4VdCzbN3tEQnuBq5WVSMsMrSvv2OTXvxzbuKSuFznA++&#10;SwLkb95VgB7E4iJm6aRN84dikFO4a1fssYKZrYZxSquisT9XMnEDEevHHwFXNSfW/bDumQ/Iepzu&#10;mVEyBnbkvnfNdcMJ0h4wb1TSq33xCkQLdGdoRsMtFW1sKph5alVJBCnpg3oSUW2anIxcbh65nEME&#10;4ppU1HPqEB4yjhvzbcItxKgKufkRAw6zgt70/fvVq1y9RiyF2WejTAFViDkluXFskBhveZtC7qIU&#10;PUOkIK6NPRzvxSpU7/ToXjvoET1bloLr7xmrcltbFbvL28u7wQD+zH42KA4Dnk21qgO36iNq9pUV&#10;rqSsYn0r9UJ11fP81s5mrQkOxmOzCGxAWkdQlWX/6cfHD394bDlbXcbUNaOXve6CN7W8MPEKEaGi&#10;TIiDeEah31gJuH+2m3IhI2Wrp8ueCOl6kPGvf3rI3LM8p/Z0OQ3kKqKNL1VCW9gMwVtvvYt/yxVE&#10;0fndb3+3ZEt0ICkGMbnZd24ZHM/I6bbS2IL6kaQ8ET16tMPn7BEK0PH8JtYcd8TEJaA5LrIPz5Ob&#10;v7MSzHh6x7lJtlvJ0PCF0vpTSZag3xVqBpJXMbhlrr94LNezlT9pziU0soneYrCC2Y7wXdFMwYz/&#10;YzTqGokduw5Cw2IrZ2e52Or87yVA0rJYIrvYePIDpzb9ADwB8H/ut7hMSCNaOEGRzx68Jqq5IVfE&#10;PHovixFw9dw3b0b8W9sZT3EakpQx21l7brXwUMQfgITx9b2Ps+5skEKKSeK6FMaR13goXwdctB9d&#10;57AxO7zFSOOCgr1XX8TmfGfqPZ6ndgYc7qtremf6E6XXqhM4oYu3I07YR9ip6XnUjq06YhswIHAH&#10;djnqUfJ84gnq5pF3zBs5t9Qdro/TNABTYVkAxhlKgd95v7Rb1ec2eMt6cgR+4vboQBqH8lMCoQl5&#10;SaV2kIp7lRTq0TlXzBD96le/tITyRWBmYcCx+9xPsSUIE9B0jQdY2NwaqHwl2qdlwD5//vmXFZlQ&#10;71gtnwuaxPRmIjVV41f5/jtv2yZdfdyzzeDp6lC6z6QtlKrfAqTTw7qT73j5dzTe/oBcTwLFPz9i&#10;5mVUtuk6I05x13iyFSkH2Cd5nFB7NUD/f1/uuUp6JLpUkgvbTwo6It8dBK3qT1qN168mr5KKY5sr&#10;p7ogOdWmANMnT3hPHXX5cFIuwsVIpNHe5qglZ39H/qFXFpa87kYyvuhVjbrvcfQi9Kxz5cLL3JAU&#10;d8b9ML8n0j5+5En+/D2NbRlj1QuICK2QpciO0PNZD/01WCGBWpdR51McvhK841L3mYZoQHElOpNb&#10;nKJwKk+dFyvBOptIvqJ8Zyd4kLzt6xKGXRHBvW/v61RppZjcJRjTXmfQjPFk7qT4OrJLiyjU+eHH&#10;reg8rsW67A80UCQjVrjyquZmtqRD6TGdSqkzw/Lo5dPHr56jYdguhtA7kQH5NyRxOrwjAMoVlUq1&#10;DtuwMyBuf2FVPlZB2Ar2q1JYf+ehNjEXUlw3psv14LRefvUCuywC9pWr9ruzU5BbIzusyHpcPHUO&#10;CNrYEqeYZ4RbOsBDcBKQFKJGgYhYkSBB7N9Fdj34wfv31dBHtm953HHUVoWijESSNvAoDl/IyBqh&#10;COmb/brZpnjeKZz6XN6C17fyx4IxHGybw4tVlP6yJr0AJmZsjQQZQKbb/cwal2nxLr9u7Rcdledx&#10;zPIwWVeOXOw1aUk2asWcg3dzEqKfbUEKadxVNcnVhZ/ePv2qxJk/BZg9iKcOkFxZfEDMiJ3QIYsE&#10;1jlvqoXoqdOxAPKG5au9DcJfSJX9saMXBoQsnOrG/jGRu0w/JSfcUX2rquG5+OTF5cfPL728GPBX&#10;Xi6Og0q8NMpdP4Robfcyd5MDxXGwwZldzgA74+MA5dKQFH5OAaqPjtNBorbGta8bpBp1Ey1L40as&#10;JfQj9t7AWEcg0eqsprticfBXI2xPudQSOlJyJ+SL0bq2SOjuTnb/CKIlDlxLHA7MNDYdUqcIbxWz&#10;7e4OqyhYhQepC1YwUiRw6ZI23LLllS1on7h+O8bMwq9bbsh7KV+YvVOA+03U5MCQaQ2XvqtAaOJY&#10;Au9oGrwvrY3Mfq0vVgOZwkFHbbVY5/hOTWKNBE5KZvypIu0h9QXMZjkR/HGSY9N06BQd0O7rFHtG&#10;qkr3pLB14w9BgFSPz38v56TiRpKMes/ctwSZB0U0pHHfdoQpiy2fo+y4lpOtkBZSUarg/uJ/4l//&#10;Lzbf0xWThYAAJRJiDlaNUh6wCPrihbfffQuv6YMP34Nk2374QbGeaJUkWUZ3QiRjykt8r2TnnCjF&#10;tQczPnCCC40O+HO5v5FMTmR2oIJDCT0cg3DTwJR6L8xYT0LNGUyKrroi7Hw9InLdskIZL+yvp199&#10;8fUf/u6PGMmtXenIF7KTBegnUhzR6KYCgBZF0Rev941tVw5u5wWKmROoqqZHibOBhD/6xYcYS0Fd&#10;pzFCZ2fW0aWWYcibaFP67sVLuNWJZ3ZIX68x6rUbdX9+hA0lWdzy/uor6Nv3oi/WoHrCR5MdXn5p&#10;IuU9vlPLAXbK+Bq6/dBMu2uxQB0zYhB1ng0sIX4HyIdE1nS2QpoKhNIvZpusniU0aqE9126n+7gH&#10;7a8Kpos5z1maDzoqdqx5SMbt28G3N3DWVU/0+OrUK9B9TIOlLkNmZCmWpnSAcpIS0UWe1s0maZ0o&#10;VZK/dVzlDqECfv7Z57aVPRZr5eWrP/3xT+yfM6UyhrEHO8OYkqnpu8kIK50N0QiXEtiRfjlJgIj+&#10;IysfIKTzORJdPqI7x5M58ZubyzApgHhlBeatzsiWD5loeGXxPOABtGz9z4yR4ywwf8neIxdoiZLa&#10;sv+ZPyGN6tv8wmH7FdBHJCV70hT6O4cv2knDXfg30gi0CO7Az3HIGYT0ypbrE5kQ4K637KXLf/d3&#10;f/C4zgl727BWgDt9T1bGMsD7E6QhQ+QAxajOS2htY2HHN12d8BLiq6gr25nF2Q4Mzxs00I3Be04j&#10;cyH/WK2l/xLHKySYc5jnyuwy7QepWmoi2pstHLyad1Jg3wTVpXFuw2Sm4UkJiA1ULjxeN4/8hlUy&#10;2DjbwsVo7nZj3rBnH6Pi1LPZK62QowBxAv42XEWc+eV2IrOjNNTtuekjtHJ8hUH15Td9nyexpg3L&#10;tHSfVqdCfD/Jm79y5euvQDuxMvbeYmM2zWOeYtk83MnNxRV5AS+o/6aJXKVjPnKWqazFLWMs63Ye&#10;w1rFpqMgn3FYc7GVl5TP4YIHsq7+3oMo//dIE/lVYdlaY5BXbTxjNHzh5DSObO4ZBFNzek0oPWcj&#10;7YNAltWpR0JvownabbvujTfZdK+f6UxKbF63yqqYQfGAO5ynXXy/w6wSwakDPbTFDfhv/uIvcjcz&#10;NacT16ESVeYRvSM6ROL4hy5f6WdldT012sypBODO2ulE4eD3TrX33n3fjdkvZmcSlCCACAzWz3JH&#10;+lemelLhxzjZ1TU/go7/bOIiKk+oxucGX7/1lsX15BlWSQyKHTo5CqkQ0A9dpyxm83jO/RXsdPTf&#10;61vi8sNcf1ZZeVzewMgrVCtzvwSor5MbU80+mjR8Ck/cwkhJv3DUiwtdRHotmAbB0e8xfe9X7dxp&#10;2S1bW1RprMxC9zMOsJPIIQjUqlT6KHbM4k2Ss6DBieyDTpFh4CgB6GX8LITD915JfMvbNZe7a7Gf&#10;5+Lf1IY1jut1/kH8rkuX332PXlYmbtVxB+lQF0Q15Aaj0Km31nB5rKOtb+iiubq1LSSs1zD/7ais&#10;hBuuC/yVEuzz21+nRLzPXj487eWZb9YM4Kf0Fdy4zd/nLo+5TEJ1ko51MN5Nh2+CAT/QB/CsPFOt&#10;ttNHVuX68glBblCec89kS3k+x2ZWes4lM7N2TlkuAglZnuoTTmH/yuEWJQqX0D1Botlq41+d5ITj&#10;DPf0+osxELYw3rDO7AiDjMmJbaxGg4xEuqZGAN/74Y/uyWmFs1TqgalIJY9rGRnm5NgXOGES1U/m&#10;IE2rqMnvN7rTJIjiuJOLKuy9xZzlZteQJBqS0RkDZ4rAerWtEskBNJwiwVme4olGvICH6jV2k221&#10;AoZyuWMt4qW3MevpsR6D7Ew8Ruy+BcmHfD7jKXA1AmLXtrbgtjBjWjtVZswoMfuBQmsgUxA1R8WY&#10;nMO3Ik+7+2GnksEM6V+FmwPOp5Y3KzkTQFLF6doru8njQeU3Tz3PxqkAtoLA4iVXrrZsvWVjyK9w&#10;gPm1Lo0tl7F2nDWr0SOu6BzyptRKouZinJF1ALMFBhZnPxeLt7DnpZTlgF/cvhN9bblxaJQnHaH3&#10;Cdv1OqQB/o6q5ykqBayQKY90w1j5UxS+O5xvz1iUYqXzCJ2znB+Py4ixYPxOkx7xPjW2oAHL3mN7&#10;b0N6vbtiggsSnipshibH2XtN3emGO1+Pws2Y9sMkxkQIdJiMk5XA4cw5rFkin5CmaCyndSbIygUq&#10;oZWm/pffYPY73aoTjVxnR3cSXyUrVer1UA2PculBwy1Fr89mAu/qFRkvcc5P4UR4QZIMQfmpSqTM&#10;XooM08dhN/kK6yoj7zVmVE7GNwbTGOL77SR6POfhsh/KNAboyK5fzNPT9MUOTyX49m2dWWoK8uqF&#10;VjBevLYf0eaHU7egPMLF/9K/919pJhwSSJ/WC2VSDo+1ysVxQ26Xoy+WEulUH5YN5VW8+YtffPRX&#10;/+AvM6+5sv358T7uft0kJn0bDZcrmHzVip6rfF0XRTNq3MtYTRfcFFpbC3vMS2eLV3DmphSukUZ9&#10;cw90scR3wUygPlWx0ulZdT6Db6SYRp558oe/+5MC3ApJf1LXeA9H2oCCAt1Snbxv3pT9h2OOMWjl&#10;1TbV/RhuSg4TEOt8ipIufnjj2nsfvnn5WmDS1HTISPIxYhu7yWP8dyKGIYwo2Nec5oQUd46mNema&#10;J6pBAvr8s68E0kiYsL8E25Jk44uUdeaOLIUHoc9VPb4pWJwbpui+Z14JypRk6lhy1oFVImvJlo0q&#10;r/aoepuhcdHx/Xn3bZwfrjyF60JvM3BgjyzjzYQI7Y3ivaQDldKS169tE8tFMpJ/5kxTiSM9X0nR&#10;zZuqhw2mYOmTX/6C8QFUdFSPvhqmu0ar5S5qU/iytifHuxIXrrTaM67aNRqoMfnyq68TygD4odtN&#10;IsnOSCjwUuwCM4VCE/36yVMJrgP85LvYNpoz5lrl/vaUQ9Qt6qhx+cTk+esdNiQy3epK/29FWfGT&#10;wzrxvLKfZaIHZNpjLJrwBWtHZjssp+boUUKtT6cO7Ez4HF1qzWcyQKCF8fQCKNaY72TwD2sOqADH&#10;bpCj0EDgis6y34OmrJMT/R7B1sCTN+5+88236GdWjUbvdk0QlwNUNcJz2Q+tlt4CQNy7941BEFPx&#10;e4P3yO0zyvNjVjRSOYECp2qWHjys19B2ldGo1caIXlut+XDF51r7LUVTytiC7wtPYIIN23QoIdMb&#10;iP44qc1a8VpLZ8N6cKOdM7p+MovTgkp6+xgvFmFZsvmRB5keib0XmAM2B2tI3smL3a0M8h//+Ecv&#10;wy+19tybYy+yPkrJ5FDPjelhfDJRTMp6MqgqeWDcvDEusk4j0yr1T7OT+z42FzdM0d0YLymwGRnd&#10;svFjmQIv9i5EzYrgVwroiaP22k6TIvR9Mrg//lgrA4cTRm4xNlZSqZsGZ82L3KH9zEIspCno8uX2&#10;HFp//Q/+OmNdPu0nh8rpOBnCW8tnBWyUykIrjNlrRbRYPeKTerl08zpO3IY13pDVZL7feiudVR9u&#10;XflQ68fE27l2U81mS/MIeJLiMCBstStY3hi/xbF5JIg6+OgwTnB4+WFj0nVSMblVleUKq4oKliBg&#10;9tuzM3K2cxTt2slBhUukLFyMErNJDwrlxiWDmY+Xk6bozgWns6xQrZP4pAFVywcmPMDMScxnSarj&#10;hE6gbVhmhm4dbJccDvY+ak6l44Ql+dwGJ9fKrR7ba/YttsmQ1sbKRSwbH3o6JyzfMv7J+n64AGsw&#10;7Z1O3IXNtbpfheFw+4UJAws6mHLiS4QGBARxvnyuk3LC6LHksyqlMa97ltbYgfPmkqa/X+Q0eCV8&#10;rk9/choEswjo4As/blRGteyHRyCvUuwE3lnXl2PwT3kPp35IYg/oNh3kbOnihAxeQHjs0NI+TFw8&#10;k9OITFlRLFlbr1PjxLo5N0sh+saZay5yZMvPTzlj4hsbHHhE3LAlbVLFKMRdpQQPHOeRE/vnHdez&#10;u7Klvtgy3Q6fnsxULMQM+Nm/EyyJEQDk5QrI6SkCMxkcGmF+PhUxALSzn5489L8XT1XhP3pA7u9n&#10;hcFPHzmlvv/hpwcyaKIfU+UibmyVk9C6lvQJ6kz0siTdeVSrRXFbVHF6FxAWUasmchq+pyeGH7Sd&#10;ExSxrR6gIT35OZmj2yFxILf7qi6rY4xSxZ8UKFWRLs9sUq6kfKi9rJuL8HjzBhZQHsO0erPVNcWK&#10;TtOuea2x1JJjwXgC9YZ+K8FJK8k5ayd6r0Ji2fvmPfwO0InFV+LCTC0T91rzYwr7JXNs0q23ok1L&#10;8RwNB+Y403Gu7wcr/6jEq+IZq9EBbZX9ubXXsfA+aMha/QmdRPW3G5dEoOLKuXNXweoRlj2U18Sl&#10;3/HCL6/6RWtUh++6vpazwjXYb8PLMAs6IMKITzmNn9t/XsDFrMpLshSSO8nHYcrRLC1+jqi1Z51w&#10;3k+HCZlKb0IYa8eKamRc50e5dCdvrn+cCOvfMXu6DCVThKpNhkRvLF7K0lUL4wVRz2ia+PSjhcCe&#10;WidzLaKC59av327iHGs8xTJYrcDYNAssAOEi52rarcbcQ7kTzjWWjdFozY385qZcygSmfHjxkh0a&#10;nlg2JtvHKRTaOjKINXO6TNlw7YKigVOsfQDBQf/dmBfEOuFpzGJ7o2yGb+z9P/zxT+xwuskqc+rV&#10;Vjg3ek6KKYK89n5yAqHM0TESDapObXzpWr64orz6cXvYVcdi8UaseEV9ak9q3pDNTEiMC5AyU37E&#10;nTsu7idjZKwHmTPsjTc9spth+cThvv/lJypWrkvEeNLqjLBS6bK+cScgtVrFDoMgb75fMfblH+59&#10;Z1LltfKvrhuxpMg6s2pnIvypqc7F/9F/5T+EZrPEYKBgUlQIx+Q762LZflsNaHW0zqovvvzcCed8&#10;JM1hA1Yltk1VYnSk4YTVPOHAWjY/dHwMPENwjCYIIUQzyDUBcs8epXJpWUukNMKolliGUQhv35Am&#10;q/ptmdaCkL7qdzGdVQlpQa2wWrejyk4wWwEqZWx/enzvB8PNXheF/O53vzuBtTcfMM+QHaLXkK3X&#10;SGdw8JVrLsV8YwDffefWT0+/v/VGPpZ6bq8No1gnaWPf/UsaJjqc8TpdyU8V/zC7g8ZdWKmYrJd8&#10;dakxvu6Na/jQt+7/8NP339XsSEm9DqJffPkV3Rim5+OPf2HnsomkfjJbl5gV5Zhx9JmPGYipx6wK&#10;ed5AzdQqTRtd26pgiYAB5jN1wudPHQAUWqbb8wpQJ7ticYsVLB0sFFO2CoGKCI3bF59/wTfCZXfx&#10;SlG1QLtxDXpzKxHzW5wwLohL4ecswCMyVhXEASPHzQ2CGinpddF8EAt3DaQk7hzAeZhmHoFnciA0&#10;HiSPNo5XC4ZWZsylAOQA15qCubEadU2vk+lM9bL6GjboyocffBznJDWkKDfu3/abj9JNFAnP8Ndo&#10;uhWeCx7uOAn1jVu6pqDrsvBIQcppSunkoS4j2cQ1QgAAwW9JREFUV8QeBRbHHXH7VZzy4J+RbfjY&#10;oLLDkbWfHTR+Yt6Xdw6IquLcs+/LI49Fk7O4NE75EDvLns/SqfnKkXoBROjkuH4dru/wMC8TDiop&#10;jHYns0WT1tOcygGfO1Dvxjge1Ykm+b9kphsWoaUq9mpFI1UipY7gDmvjOBeHKTc7iZ6NAsvcrCNB&#10;9DNrwN8rEL8KcrBZXfN0m66o7eEDwVDc7QBCwRJTxY/HGpK+U1le0wM5X+NvJMVdZzOcZI7hjpO2&#10;SKPsthj72jVwdUzWZNnqThPhU7ngm3d1OGlhLE97YrM9o5xw7rWLuNulUtoUS4sHhJ8WJfNu2cfK&#10;0A8FbnpQeTNLSgSm2sJu1RX8s55IRRrJfsTf/fMbLUMbs2Ag4U448c9gA3lHJ7RleULWVTXsPCqw&#10;ybc7ePyhwXgN4nJdq+/9YBlDTOM1TZDgAKVjY+fuWG9hu0sIW/8YCDkKL1+R2//wg4/sF3l87q+Z&#10;/NWvPxRNu5qSKhMXteDVBUUdqbWiWeotcCWubzWjk1EW2DChtoYBNOhvvfPmlevwy3JnVX+2rWSr&#10;coWPLrn0co7IsAJP5XmW5+gBawTpeVVRX7fsQ2Qt4J1YJ4wpGWVVt80TWg33rxrd/ltEffr9rQ4u&#10;6pCTfrK2ceTmlE+ee3m5Q5/O40zjtTIYY247Rh+cBOXY1W3GSSC8xjvsl4FNCVuz5iY5NO1ZLsIO&#10;l2hW54D3EZbu1KXul/av9c0JOaAYUXrMjjMI3D8edT7lieGXeCkrkvAWSP/KKQNYhucN3a+5LPmO&#10;B+VawdJpApZIg3OiuzsV5ACa+SQ7Iru33JSVf7gURoWAhIEtaplGn6f1RGcequZaFZ/CCkxmrdVE&#10;6BaMAXv3nfeOHz9CSNKX1QvVYqEIxNp3A7AqTnCsjYcPEx3SfGmCon/9V3/NGWKQT1g5s1bLi5Kd&#10;l3DCX8A9ER7ZDLk41MH6M1698OMDhMDr1cvdoXQUhHfCyyWSsruNfAFoZrOajU7zQmv+XzuI06wq&#10;ehp6PMf6LTqgAUMvSFld/vnJ8x+0UX344xsKSh88/en+E709L/Fknv6EsMGawGYC/i/zNxJSP9CM&#10;VV1AHJqR3ciErZi+fPgEWj04Z3F540ra3n737ptvveEM4yy9q1k4VAgu9vCnyzIityjuFChWHMWL&#10;uvDypwc/5keupojXVRo1ZsGTtdS+oKLIby1RNt3HethDvBm23eCfWHcY/LydhIDlJZjG0u8t0RES&#10;Iixl+kpsFoTMGY3iu6cynAPUEiromvonRuO/xknznAcZBJWuCqi+7OXNBCLypSk5HcZdAbNJmX5A&#10;u0ogVM9z+hnT13YPrDcb0v1X6BVfJ2GkJ9hZD2Iyr1QGEseVLA0uKB391f6qpq4rBFN2oFQQUzFU&#10;jVNGMGaNPfuZHRbbxZP2ceI75Lb2TuJiOu6dgFypkikDp4zAEY8rJSEYFeWA86PYHdp/4GaxRJLZ&#10;VVfGPHrdOzF0rBUX5tK9HX4vnNGjbXifp1DxqGrSJee7c1M5wLCeTnkOQziM/FqAZropp4LL2Tkg&#10;mAniXzg5O9yUARD9Hh9GXKr6ZHni8L5QjSI9UodWXFJDtvVE+ZAAC4d1zPPUcR/GsLDZRxkY1DIA&#10;gtW0xKwU448Da4r/4T/lH1rVdTtUlyGiaGlVulYVxjHCCW/UIWfFohcQ1XLya8bwqEY064YJRW8c&#10;fsY++DabP+I6+z8BntLUDIVxa9DOeVAUHHfNZaXTP/jwAybCObVOo/XISjV3xT8WZEpWD01yuPBK&#10;/G8B432Q+5nJPSLvSSgnHF835FvvguLeekuj9mzFFS1xvq1irW7FVlGd1gd+RUbxFFR4gXgX/0//&#10;vf+csng2UNy4XfeaLbMCh1JazrWhpAokyh8MGhtcR7mlIpPOYFuihdH6bIMNuaxbbiKVp6HEhQtf&#10;5a6p/ryMgeCREvn5KVHdtdOpC2jHiWPv6TMcPuvYsmABPAlvY2hWfNPDLcmdmhy7HyYdc5iaP78g&#10;bzBbORqiw7V927nNKPODaeba5A7a5aixaJzx99gRnoplZ8/57elZmWCx6of37hK+B48CxX1ZQx7W&#10;EleitNkCqtFlDjwbebT9tLYw2vC91VEUNiJtdaXkX61bSY0JS6acfknciNwln4PNUmk3xNbNC88O&#10;BMj7AVq7vg0jdzKXDme00vb1bK6bT2avyKF1zxdPmdpRgU/85KlNYcN0Y38uX5tKevW+6Xum5nzP&#10;myEEh8wwcD0IUz9BY6PbVx7/yr9ra+bTdZ3fEeiVRni46avqFxUY3AfYvLR763uQM/daD6rpKP5J&#10;TAKMW63WcqardV7KWvDdp5+8Vg2zPYjLegTbrKKs1bLs+LdGctryOTo74uqNVVVdwaovOFJYp1eF&#10;NJ9/9kUSPdtFPuLA+flRsxorVl7fgICZQBg3v7g6k73UVkZqQfiqj45trYir5rsn0dHrSoXX29vt&#10;LSdTaHde7+cdlleqCiPraZus9loVgSMqOtZJXIzilVOyzMkx47HgfH/Yxm6p836auSMYuDjW1ulX&#10;my2ucFPJ2ZXL+Fqe0W3IJ7i3AqdnSJVvnThn7OdYDieTMOigT7F82qdeM0hCgVC0dQrm8eYbjeKQ&#10;sVvOTR5GFtT7wEvMrinkAZ8MjGl1KY/W06755gHVorEsk8mFojwuDO5MGlWsaHBDYQNMYiVViRPb&#10;WN28JQ9Vxn8ugFsKzJgnZKdOZmP7GCkc0/0WSZ/Xum1DiO4cCMbzHjag+RqBoQdK3qCWQbkO1nBA&#10;TA2myfMXQ57aIDnrubAtmFhneC4VTzCz7s7ZELw4nzU2kwFZMWqTbo/MV065e28hAHCBkMYGvoyQ&#10;R0Y4lWY9aAjvqjK2KV+3rlajb5MGW04b+iDNlUkcxDFn+iXPat2AyBxXImh/+C0vcwd0IcppRW/g&#10;TJC/gRd/H9LIVn3yyw9xEFA2duW+5iQ12X/69E+OWJ5H7ksSuQGH0blSbm3pxgTg/up7gDVR7FpU&#10;7wrTpW0L1XdydIgMwelZtA6zs4d57Uu/YI2GmLOl0r/rf9LcT76zYHXsp2X0kvdpNp0d4lvzbWGw&#10;xu0aiYiZxPwl2scDCyVUj8cBMB7vNFqF086yFG+w5Gb/2+9k/0qkC8PmBOh108nial7sw31/IvBV&#10;Q8lLsDZV/YSG1n5izbta34xO+78on/5pLXYFIU0cXyHqIBRM1no9LgYBHNm0ch8zHet7dW63gW78&#10;pqrOrX8Kd7DeDaAhEHfxI61kTsCkDmvjMwCFFbI4VetO6ZHs28uXHrMK/gNSNoCvqdeefZF2HB63&#10;EQ06Ze2oB8yvieDjygkwKTaXx3FBqyKxhzOkS0ga/PCUkYhsumALEcazR3fvJn7f7Ldy6kCaa/Xc&#10;4U5/9g2BhBOqyU3whv1c5U+W6qcEtZB4DfjybM64SURcztAwY/TOnr+4j15///4din+rx86nuSoZ&#10;zlWK0mNkxRW2VnIPIOFOkEoZIievJ/oKelt+c/oXBmxdzd439G7yvfff5n8yY8Kymor5wqsh/OXb&#10;dTr21UkEiRdOuY8y+V2hP3OjOSoneOvJEtV8rU38OqofsbZNsWO15IlFcELe/UfYnSXgq5tBFwxL&#10;yokqXxfBcW5JfuQ2xexSoXWVnA8fmMHhIK9bx4g3vLFG76NLZHOixjwzj0yEi6yG+3XAvURoV+NX&#10;2O5IM8tbsuRZWwujzHYFge1oAfHsfIdyZnLny5y9htcbDkvW15zMUpTnsBsbLZwxzud0gT16QHk7&#10;rpZQLu57RcbcZw/v49oki9zmtvZ0x3s+gc1o1vhm2grkjZqJQ4JY3rK6Cm87vrjvxuyJL7cmMc1X&#10;9IMSTjmHCyabJSvx4F4t++rxErrY6NnRr1CGZvyjNzA1S+BEWmaXpRRBehP39qEvr926RE4yhVtz&#10;+oSvroMFHZSO2t4j6SoQwqucyBPzGaFxrF1viXO47FWKJaenXIbuOdx94sWlFeOYQbkq2tTLRMmr&#10;VOJTI1WbmiQzfqbmfRMF59pN93lgVhY1asyTJ8KYEgar+2D9IPjnfD/Bf+myVSFOva9MoHmzJXnR&#10;s1KFMStJTPaaUcfO59xyCqhPm80Pf/GRpfgDy4VS++DRq59zEeECFehK8ty6SSPRp6f4+v57ooV0&#10;GF7DoJGBDwTcdBORk+u+yt+22J6ZJJvLsWGIj3Ch9eRwV/tkybk481sh3zpthFn/L/5b/7HJfDFM&#10;bMTTu2+/aVF5xqr1UGwXk7wuLK+U7rpk7w/3NHSHr3C2FgN3kJqDKrYDtq9hjHzDfCkBNTmdGZSe&#10;njz99pvvrLGyH2++tcxMdYE8xdb9yu/CsXZ8ctGy8PixlYCbP1RF3lgH//ED2CAzYEEWOVTcVhvN&#10;ZYrDgQJiryXU1jBp+/6KKPgbmnx/+sfPv/32HtIZ5xMa4qG+//Yej0hNMw/GbbIFToWTUy5HdOeW&#10;6INvsCKcChvCJxDsfqTRhIxR4SNKGPZkeclC9hfRV957l3NvuXgNeiE9FYVMJtKCEb8eebSzWzlw&#10;60vgbkvs8n+gZkh5AhuUK1GNE9TuN51TDvVkbWhh9HoWHQ5JBDpbxcJawu72m7ffsKrrRrYK4DLJ&#10;u7EzNTs7c1M6niP4VXQoV2EeLX0ogsvClhCfzKhfGUliqDaGwLoTbtzo/TzD6vDzLHWJHkhgZrvW&#10;tBxK0A2NaO+9ffvFxWeAYXfoEcaMvzqKSRyl4OpqZ/IkjqC7b2ynCn4u0N/40e9tTzoNE3bMqpz0&#10;y/Zh8r45XgNf/VBq62gwcCDreV5dx3MwBpUj6cZ8qvno3uWJSk9xPqasdfwt/seUsuMWG5xmbQ2h&#10;Sj0HMtXUnAUvAmeppyPkiu6Ho5MLNMjduxolvosGyQ9zwmZQ4Irus9v0qypxBRurbgqun7Xblq67&#10;S+vqh3s7+4OKg+8Oy7GkTSjAcUMZtfywVZUUcmADS+zWl6om4imwrQqr4xJYwIFNtiGJrTZpN9Xy&#10;4AQ4JMYLKoSQviuOunlrsIfwpnZPRgnqdioR86XWdavUb/LcUTRXLBA6Prhd0Jiz4qwx4/BgoUKM&#10;tXyOJ2bfx3GYfLQJKhovh27xV1SWIu113WOSaPJbS2QHb+PM0SiRcuvG1CNsqM7dwzNcmuhNy8MP&#10;zanHjLa3UPZI97iNjv8ReAxyie+AkcB+I2asahqrm3AMok7bfNnU90tQhFrdCJWXYzui5AOsy8Ln&#10;qXckp9DoGU/vHTFhaO62yXDoKqlY9pObsvgMwv2f7j9/1QSVx1/YYxkUWx6ndprXW0JlOfwkSfoU&#10;qAbvp6nDi33Munt7oTJMZ2kBrvlQoYT/h6DVS5GxMhQuKDg+xk3O+eOP3+OOip56mnnVJ11pjn77&#10;t39rUR2RsTDRBf/DWE+nl4v2qmtOVvU6WabTHM27J0WQ6LzsfV3OWttlq3b2R/3yjw0L6CpIb+bo&#10;leojQz0UrD7cRvTE/GGTe9xjZ4y/Y1LGHm6DIChcL33n5SXncwNteU9CUl5mb5YnxstpqXW+5yuY&#10;a4ePDKSQxhpyXsiyxquMmLrqmjHE3OSE3SpmKNk4blg29umjCea1SCrzXZ1nFBHqlInWJMgZg1yq&#10;DdtwJTSL24uTQ6ydnUmGvK7RWk6sHiCDvcvsnW5mniuKKmogyqW69qWFITXt9ztvuuFDAmFnFqK3&#10;Edd68uzl/NeY3sePHra4CKoDx5wmMHUqnkf/dhEHloeyW0m4eKOj0BZmiuiaOIC8zcqJRLTJPP2C&#10;FmgNnBp7qk9JgrL7HJGSe40Y81Dhlm+MF678r371iXScg/L0JBhOlBXyCOH4dFaqhYmW3K3+/NJx&#10;zNLTsyYWCnQCnN9/aM+iUUUKcUSAafmGdlbOAAiMWwNyirA3QbPOPlUNzDvwIpapYcqBXVskhwgH&#10;qqqn7XZjiKBP8IUWQ17a7G3rOecyQSfO6sIWWX2L/CSchAGcovb+WCOBpMbqoG8L49tT/OfxAA1U&#10;S9kKGSUyWREIypgC+e2mrEVY8umFWC/8aPSsA4PazispFAKVHokINIDcI1YCjssqlr6TsuKy1u06&#10;iJ7lnQj+NKN8ZV5mz4W9J4TOtObVVatgkQwwuu7TUg+bPN0AwVLN8zIL78P415O3LfnmG2MQpMPp&#10;HOhhRzizuNzIyQRGT5WWX8n769hxtOvjMS4GK5XqMZuxo+jIsanr0Cpe6u9U0dcCudPKs4jilO/O&#10;fyj+T5SmT87cLaQp4i2BO7GgYNI1r7GP+Ail1GjLFC6I0NCuWswmbYgfotr6GiVbHKujy3UCuJod&#10;fSFjA0TJ1F5OxMKE7blkXVlqRvANp2ZlJ8+vvnHxitqZC5d/vMdVxlx8fvkin/+OQZmR8bzYCkZG&#10;iwUFXQUJlVe8uvDuu+/BiL7/4X6OeLEbJxVBmJnE/X9hmN975y5/0utBVDEUnl/48cef2DkA8MPH&#10;j0ldShqTLuO0Xn55+fb1qsV84AnI23RrQFz9Sl0uklAzBZ32N29ibbE5p+50VTr8hFfvvPeOwNNw&#10;eSsPdx1KLtn86sLVlInjkVQA7lbEXd7drRtvvPUGKtJvf/87o10DqZeXiTP/8OA+qzTdbcTCuhRw&#10;pvHN844UxHz//XRnQwPX2OkneJ/b/uWv/8Jx8eP9R19/9SULwXFRX6cbMbaQPcO8cCF+85u/cClD&#10;h0F+ikJTJrDd/mv/gX+pmmNJG6fzhx998M/4Z/3ToRSc5kOaDA6fzKXKeT6nQ/2rL76qW9wrLMA3&#10;/V2RyQ7L/JDKyOOkOjMs5vff+1gzjz/+6U+k6HycCfv4o184wGp2pH70khYxdSOufctPdRVwKR93&#10;JK4DCYZnnGbiq/AP4xFmYJLduHVdeU9IyRx05/70B+lBveefRsj38OBE135OH/Ptt98F2ml8KWb4&#10;w+//9Pu/++Nnn2Io/cAPSYyxgIixS7rbEseoS2kqo/+Y1KapNeiy86tdaxG4gXnVkWe+/PqrRfux&#10;9j0+sNYTkNJLHZjJWXsAAU6nV6wS2kexIVcgWB7Q1TyocVitlyXyhjt2lnDND3kAsw4h8re//T2/&#10;TSbbfOHmkMd2MA9ZqDOpEYKEYR4IbGw/rzMqUGMJO8NoBR+ZF4aPi2M9G1iTdhQR2pOj0h1JAPin&#10;DzrHrQOApf3d738fsD2Minvq2LYtORC9cVV31a/f//G1v9LHFZGKoV296qxEQp+SGX33g3dyjl++&#10;+su//MvTkC41t/z4cEnO0JpsVn44Z2zHzc/PZfY6S5wkCltXq3qgtTiEVXDG28a4aPntDPAUlZqs&#10;T6XdW5r14U+8nI7GFCg4eVFfLLg//uGP/DQP+4uPrcmgeubVM1qMq6R66e2UHIyXT1FXN55kGSS2&#10;OF7ltcKSnSuv4XlHvjVqT5bVHFZ3aDNzGZOlcgNNcm7iJBCWfDA+LZUA/oH6yGy3buEp8TCq9fj+&#10;e0w/XoV8mmmNTz82QkdO1YTF/xNbI1dQgm575VTvjne31npeD4JdWBWh2Y2tF4rrqWdI2b0Mz1Ua&#10;5atYYCb3Fn4MnU3pBXvB1lAR8atf/dru8yuk0E3lehROaOGEVeYvLzUDumecarDwHiRzyg0ThavW&#10;7jkE18O6iCPZINskwvhoMy8434Rrqz7aAEUesQDcrTHBmXSdIKJ6i6eZjkphEr2YjxtWWlEW1Kq6&#10;5B2ZPanh8HcaWc+fG1Vf51bXdqJsu+3hJ7Gz3pRE5Y7k9kWCXXrdgICzOeJqG6zQhChHpw6Mnzoz&#10;28HLPOk1z+sxd2SXQ2c3YpXV7qOPOwTFcE3pu0Q+ngkGwr2GcEQaXDL2+A/L/xT1cRGqucQSnmj4&#10;rMQtxQYMY97Pc5oErxWTXSGxo0XCIJGoczBs2cIld0Kv53+tvBG2SJkA/rU2kU+fIkmYGk/xBTny&#10;m7fEBtKDR0DMPC64qoWUqV8eI/KGC7naRkNayROWcaq6T7FsXkfowxIClZ7bdzaRjWNVNnE/1sL4&#10;8GRkQjywM+Ge7te3U+RjBWAZ1iebsMxG7H+sGX72Bx98CDTyAPX1yn/Kf82ACFpSDnhbhn+YsUxg&#10;mst1QmAQNIUYwdgrxQxTWSjEEh3lFT2rcOgwJB1mUgpObmMGSxo9zratfsydW/9Mrls9gY38urty&#10;ojmrcpqV3q20VBSUZPlEum2QgI4pDXh8g1Ij7En0CLD4S5LzNvo4mKmlffXlV8auPMwO1GWVk7R6&#10;6y4Gxjse/KuvvizD8OcUlrTo4YpYNZbHSfH5xtb3RrD8HBdZu2vAo/KrIN47d2TqMrAVypo5zn3Q&#10;xjas20zlheUx+a7pBmwHK/9Qx/OPl4k34FbU+++99/HHH3+L+hJ95eFIKZbrMygmrXqOb3T8mzeo&#10;5+WyPFao+SMT7mDyqR0rAb0KWi6RLVpJRpUwDnHzaMHDH0UcjLqQhqezdOWUYADnSAfTsGNumGKh&#10;eWHAoKgch+0UG3/pvlCYFpvKukvJMfMEzv61QVr8Vb3H9LGfprWJtFlC2INYv6W6UinKs4dhvvvu&#10;20YiH/2SCCcR3hAoGrvrqJjaUpnGTMSY9UnAbbPEy1ChasDDHq5cmxy5DGcdqJCNK2B++vz2TeK/&#10;MmDxTThgtFGHI+TI254GnU3WEtFDsU5MekirndzyULhSwDxdAZBoZUtMok+y2r1YId2JskLuEpAM&#10;BjL1ZSzVKz55bKtlyzW5VCVVLqMD2COvNHq9LEYaHGUnm1wl90A9CE5qc8vwuhM3cHgKcSMN92Cc&#10;0KvZVS+Wxzw5xu3HFE14MhbUKBi11+T+GoFVDsPmYxYVn0+9YNh5MnG7tzIrVVBMDnVEg4ijXm9M&#10;SlZMGccwepnYxIEgiPEE1onzo5odz9iRUcAp2llUVUfB5BliwVzptBZPp5N2yUPbHlC0GlQBZC9e&#10;EKkMGbzkgenl3UVz0HP12tUHD+5pnvT0FU/g8cP71vMVwcybb7xNvD0kPqSHlGs8fSwHsPsPMNjv&#10;UEbtgAf8EE/3+ZdfpcYbEaMWv157m2wFlOfp43/4N3/9zlt3p0VMTNUi+mEdyDWxWV5Kvqik5eXS&#10;4vqAzcM00Kmoo6K98eY/+kf/6A9/+KNmKhNBeZNVOeEusONs7fI5Oy9EF6fB0e07d6GahmvD34lo&#10;dzx++MByYPPA/fPZcHloqT93huf5aQH/3nsqFq4mt3YFFBWd5uKF73/44e133+awxZp5/Fhy36MZ&#10;jlU3Kc0I8VTg6mS0rP/mn/JPxQ4OV/n+ezUuTx49FEF9oNTtMhmwR+bFPa9+u6jYYceMx2pbB+2L&#10;/8P/8r+vzP56GBkK53rKTo+0pyXBWWW/c+q3f/vboIIRlMbjqO3RKfRMaDKA8KHFOiKNLFV0fPlM&#10;LitSXTZ9/IZzqLcul6wd4rjyqZET7P/V9R6t/UwE4BhkyzY5bIyvTdLw9VV9CtSH02WhKwRKBGkJ&#10;TfMXsnIjXi97qnEVkkitAFMoDiNk/W1yIK+8+tc4oJhvK8IxD1Ku3Kn33/vgvffeL5bo5Hn0o64a&#10;V8pmsBfffP21B3cYfPzxR845S8FAGCt3IgSxN//iL37j5pXBKDtm4JwHr0U5GbXr6cL5W/kodmUS&#10;kVTIXqXesqKrCcSltNvhumK7Z8yQLVPu8nG8alkQkc7//v/wf/w//1/+r+5THyKPbXEfpqljw+pn&#10;mpUiPv4JlUWj9zIYo/EMvViVy2Fz8T7+nF4I14l4MzPso8cBrFOLc9r9O/zli6xLLstpmZIOOk8a&#10;+URnNwr3U7oYJD8d57l0zv+IIOGgEcHHiawrotViFRkZy5E4UPr6KT4JF9/SwSMDMZ0Jli2kThQ/&#10;Ql0o+82rijNr1B7am2FNl6Mi4zypmD/r15kjOb7vsd4zHyPL7mA7xYKH9c6nAbpbQXVtK7Fwqu7q&#10;pVXVYOU0r4uhzzngcBSci4tsp7wHvuy1q0qu18om21lR8npruh+jcPQKSo+vDagvl/heE9iWcYXg&#10;7ntCqNQ/ohkbWNaNLxXVcEVQJ1ozwozdVFaeX6TDqOXR1esWB9fcCinHSt+movOosVa39giRrJbc&#10;2G7onFgmvY5MJpuhYjXMsH+2cUpeFyva+8OzgnNG1ko7mB1cehL7ESv36SeffIJnb3YU8TukjYwf&#10;ir1PUf4GMBd2+oWW8TTvE0Qhzl42yZau3R4iO1s/baXOsKV3fNZg5ZDgd9973ygOWc/HWrnhk49/&#10;8VGkxKQUGVjmpWiKd2IGh782feDU5VJyWMsGaNXssPF3vMHETqYLVBH86hnSw4g+Pmp0aF46m7ty&#10;efkfxdKHjOT1cjjpaF28XAUzlCeKfiRDy35ZkRJWZwcN1Bw5e+bRyEx0vJ4nNpWtWl+wtdqsQ9zK&#10;Wjrzx37hxFs1xwmzDuOaL9dfLL3a8VhbebKhdmbZFVOtTQclbcpTN5/cTaWr9EO12yqsMhTzHZNA&#10;PUywWuxc8RSio3QsvNg1nSLrDTJidC5C92YoTh8Mk2PQPIpPCaQZhyryTHV0UTRZyIiFqiCqh7y8&#10;IFZOm8KHyKrqEU9RVdi+TsB8Ztyxyj3yLB7MqigHsFV9yHie3xMVtDynMCaCLbzn1Tmex8ZJgC55&#10;jJW3jbl36ZQBVFj//PTYsU5iIx9ujCH1AjfjkUGJVLac0SePMcNSGGyywg5WpJVXx1WdLs4heS8S&#10;wIC/6aysoiZMuRseX+z5ZAMhVodk/rpbvGNxecUShvF2tMaa02u123JHyt9o22tu0GHSDC4FanaO&#10;D2p4GeD5hfKZKQGcvXasTLjJ1HUDuabXb9sVxC58KprmNIyqfQri2RMW4GxPyyzFi9TbO3qMPquV&#10;6N1Pta91S9YeR8EWs2wsNofdiihSv2RCev04wFYsS7VUZ3CJMREqMjJGyTHaHZ4SIGU8+U9lkzof&#10;JSSVYCnOWeffU/FyMCP7iXIeK31InvxIMcBWXQ8e3KVdzQUtWdM5cC2TVwPbFdExy64DfbP2TPdp&#10;ebTyJEFFvrFbaaJvqu/P8Th8kNEdSpA5+3KY2rD6LnxnzwbNFPsBFZP4P8LrsjSUACw29k246VdP&#10;ntXj2w6zvKelG0+vPMDFSKqSqLV2kZHLX4+X4XxyymfhU6qoznB6iVhYzv0XarwEzEbANIvxRDXu&#10;7e/JbszKwYwMKQ/nYFg74MLNtvaqTvG3fb3aszjerZiqydOeSoviAuUxlQwPl4RbEiNDWFbW1quu&#10;KICmcMXiSi+OrZH7SnavHbF1GJt99lYhEMZ1RXEtRW+Jc1E1TWTy141KjgnKdcpYUffi8N5/ML5J&#10;uTv3c4QHZri0/VFMONJEe2rn2V4TNy/TeLmGNZPLq4KOF2qy4Yxgmkx6D5vG85pyLra5ImZbMypF&#10;ETWssQiSaljZ7fq0OlLFvdCiYO6yPcVpKTJbGUInfyR2YAhOdfcNtPSot65fvGtFSItceCYoVhD0&#10;yl6MrXfVA8b3ccgSUZCQvEIn+r2/+Qf/0OayFPOFbtz806efWSs2aRHw9oUhTc64+ivsDGYK6Emd&#10;Ij/H6jU1aiZ9YyFF8CnRtExAGnfqJ9/qRHj844cfvCVEl8BWBqtEwyu19JVRADf7aMZnoX6pAuPh&#10;I6yO0Ie5ecbKsQ3aNcwDCBKnFZK5OwCr7Qzgunv31jtvM56YR9Vjf/rpFxhOOG41QVqzjRhU1ZY/&#10;VbTfRd9843d/9/vX4MIacYq7fKoF4zgJ5Xz0k00DqxMOuY0//ulTGRfYe6fD9WsIVKIaxnciAUt3&#10;SBZh2Ywbb/s4TIzO4LbLF/9n/83/kEUjDstAVwJYW9+f7uP23dZXqtPl2dPP/vSng3ra+AGus55D&#10;ZHfJgLSchsrIKmN6xmgEoz585EA6KVHP4I0xpHd+yDQF+z17KgojGtOxekHLDs0i1tlnfD7M4WuX&#10;q6AYwwQrIzH40/hsBV3xQ9xI7Lji7UJTh5xQr5AG9PdW7pqPqALk1Qu5F0itteJ2c7+SRRbPBNE5&#10;VH68jyBkF0E/7fNL6jG+ITLI+VBtfEdtzN0377yhEtfh45oUxmys8kbpz5SrgdawP3/xF3/ht5ww&#10;cXDwZ8caT9rOJO2C0HXjvffeZtz07CZirDZeMAiDM7+q7SsqEKfqsfVGscSRp3AnrIc/dpaFIgb7&#10;P/2f/y9STIYalOVEYW3TWyy/D3dd2YL09CNJumwos260OHvmZ0BLSOFJ6U5lLoY3c+w5zHhaTNKF&#10;fZWDPrimwYlQdOmicTvqUiaI/2cnOPR2QqfKfRQCDs+kfoIpRwL78+ZXLnzlEbHFlxGOwxfllN66&#10;yw52h8ln36iXlCbWpWWmkx7PvszbWWCcXqJz77yvWUTkpbmeSRuXM17zzdNTz8M6cuaRh+6fdR/K&#10;Lm+zrPJagJbGKPkLjhp5dBViyLKK5GTwI+v3/JM3cHmOS75poCBdS6I9j5kDNk7e08/5bSsBihll&#10;oNigQ/kAox528jCzLH5g9s9P7//0QKfygo0Lr9BA5xCQi4kCz84bk2TUqzKMVRwbHNFh8m61r5Wx&#10;/RkadO15GuYdWv5O/H6dcGyi5StUH/KxSruROzRfi3bkQx5DviOe3r4lEfn1d7IiRenp55SUiyrj&#10;KLaMjXYLW+khBaoItWCWSo9KgLx4yYmRT7LX5nznkRyAPxhiqr6WVvWmYyud7FAafI/plee+F3QR&#10;bIFB5tDxtKgSvW6v1umUiah55fqX10aAAfURp3eq6Gvq4QRzXqhmWBuijtqj2BuSzeVZGBaxO9HM&#10;NR1anVj8zpZTSYZerJQOraDDILvoU1b52vG8Psq5NU5ItJlqhHoi2PaKbYiDvlIoon3KNXfqylzw&#10;cTbiK5bYwYXfPwdD1sTWPax+Pc/DDy2k0Tx+fuvNd9+8o0lIyv3z7Nt1wrO8qw7RK31aUpB5IGrq&#10;3HndFSbtek4+77FxhIn+cQDOw3vxt6u5sp+HqiUHXJPK7POaV+YGgSXL5zndH7Pjy40XPmUWnoMY&#10;3ij5M9FS8xLU+bL8eb3M1yGxU2CRVWjFQL7lcC4ys0f03wvYy4pJRKS018eu9PqjGbBCA3Cp7Rfs&#10;NbUYQElud8oKMSzP7FaZyRqY9VPMVqQ3bsGAAw1t5Mwdxt3/SXrMb449f2hRzHtt/mqWYgVq9FZ9&#10;vxPKM0a3b14ID3isuJrMd/havKZ27uHTZ7/nXoO/FzYk3+fp3edhT42F37QubZJ1ki85sT2Y8xSM&#10;1T6oGgMWfXye2NFpn1jVPePUw5JGZqPLfL3uiWRrbdhCuUP1x2WaA9npeT5uZU4ltOtOsxq/86tR&#10;gBKlGOetb1bOV/GAR3OBs24XEXU1yQKXKzhfCZa7Ko/9UBF/3etXX6fHUZX0vE8nhQ+tzrZQtuuP&#10;vDAdq2Wk67DROmzpOkQKdCM75dQO1a5pvdGObrrqzUREb71RcY3K8smPjm6n9gCy8JDDZbVWoNBI&#10;xtMbUKjzeqrI/s4l4jTLqAy08qGme4zZsGdmRLppvn6nz0nHnXIR41keZpVd8dNyOqpnc3rIhvEf&#10;lkNg6cEWz8zLUT83tkdnxTep2uRaJOz57ntvgylAIT7auBnDWtbAVm6QMYxtMVJWUW9to54pqMtN&#10;NOAiiwpmMoA9Zbn2ySJbGJzg1YjV2EQ9j3Ey4JNgKQeeJ5WeaseM9OZWWnDkqu9ef5kst/qa37hw&#10;fXgZjtME/e2pcf8shvBB1fAValRH2pG3PIklB+VzO442SaqTWHMDVTAu8V4GBmA0omm0vW6oj3Hg&#10;Hvt/YpKoZCXW+gqzWdPJtol9UiKrmL9z5MJF7PfAu5mVOO3DsmPgtzWjk2WQCrt6/IxITN0qnH2m&#10;wX9ACrUEZWBBy7JPKUVzahKrDEmnaMJeIMWLAQQLQOJU67vLyVVaa0rzmi78LMPkcTB5VtpjA6oY&#10;VHZO8vFUEEElLty+ceHOzVdXLj65e+fy++9EULfGyc3kaV18eeMWErLzQo7i+/SfLl76p/6jf4ZO&#10;fRIzNLppENy7V6rEpvB0DjgekaDwkw8/kJhxmgGeUBE7HMsWgD+y9/zfsZWdR9WjKjkvKVW5AQNy&#10;W4OcS1ef/uav3r9yHZXxwoP7T7/5RktDF6lr1pGWOMUz/JXVQDwjH2At1GXgiPSY8hQr/Ovw0w2o&#10;cxNHWmua2pEbLSV1d99ygkcIsUq/++Y+7ZIXERhTPI/B+5Lz6R2Pfco71WK88dvf/22d7tbbg1ME&#10;R3cAIKhYbJ0y4yjeucsVbJn99ne/l7hlwwDHbC4vibCALbf1TqID8a8+B8kUOf0NzmsSOIbChYv/&#10;4//qfwgvXS4ovaBJ8tUOILIc09+05FfRZZ6I0+QXYmF61DCwwU1MGYfX6mlTraVuBM4Czkjti+ZL&#10;3ln3DFB5q8c/rej5lSX42eefsRGCVDcqQB8R39GlwKYGipS6DjG9xlp7gCqJR2ZYDV+sEldbxCyv&#10;GCG7diVCZ3HtnTs1k/YYBu727Q911Xn//ZUfEOdBnGVrOmAsEDbNrRZctplTUv9//b/+3zwJEhuE&#10;J968c1c49MH77yGAYbuVMluWoz5w4X+VbHpefp7rMyqM0BdffhE6kY9vNV9Dw6v4+Po1PeKim78S&#10;SwBcBTnVmloW+H6pvq7LXkz0nSvzfUNW4I9TFNAm7On3+M3LuTjonFG1bqiI82cugRGmZPHD9z8U&#10;xpyG4muzIDEFe5gPkaSBNRGYWv19STbCtW6eOyX3Pc+jw8Pn1lksXzZcky1B4xYuH2HZwVyVuYfa&#10;ikIWGe+4ikTLF/Swbq/wHX0x+gv+t8Xc2XACBuw7d+LjzM4UV+YQEwzJLaRsxoCG1pafmdPPKGmL&#10;JJu1c7PmIZ3Ra2gIyDGnFa5MZbiM0x6tjNwUlt1efi2BA4nYJDWOPEDOH9fIw6yzVa0V3KLFP/L0&#10;ykOXm7ezR5GS1JYPqTRi4kuQsxqJMK2pHOxWqwxOyv2nf/KP/0krUAhbDQZ3/C0z5YCLibvyIVvG&#10;LC9DIuWyWsya4YTTrLy+57PRAsNWshIGX6wS2x7+N3okE58DcTQqTOhXX3/19ZdfOr+tT6tKuPXr&#10;X/3KnfMe/JZScqpu0cdF8rWaHR2ufFEguuNnbtBrDGwd388QzXGdlMKEZcPeJtY0Fmg+tLcXV9fp&#10;okYHM4S1zSpDNajaQB3o1FIMogtxz71L7FgI+uKFkWnh/RlXO454Ee08pFM17gdYoGGEk0hatHwa&#10;xuepLBWWB7hbLWbeeRzS3cPmQ59ESGJridet60vRve49IfH5SYdFFs9tLc9yW6d/ahOZYY+DKQYx&#10;FdorMj8qZxZrlnAO06KvmpHFwt/K5CssIq1WQ7R+BrwPevHy7bvk0StaOCVVbm+O2umAVEOJopa8&#10;u+pu//jHP/Ekiyhu3LBKRQ7DicxCZNdQxtdfa1MT6OAx60e+ApvG5bQtZy3dwEKaeqKZx5CIqZEW&#10;aBWSyZ89Vk3Rza8rn6zaDrSaPfs+euQaMWU5QxDz8M6z+yEj7JvYjvs6z7tFdSAtKo74EnDNypBW&#10;a15LpW1oeePKV+a0tOIW9qyoIL3ackSA81DqgHZ9CSueztRre+821td8C68PAr54rylOuGKIgA9w&#10;Fhya6BojxKo1C+hMUAu6ll6G0rbEQkEB/3Wj14Fy7s0Uj5j6FE0AonlSLqE1lwCxISj76CI9Z1lc&#10;tQZk9ZNLuy16r16xRNkp+IwMNks79vBJLllv1dafplu0+MoGpxTCZJ1kpgscd/PA8zG+OVvVClWV&#10;l4QDRG+sSNab+T3RhRXo9pxuR3RkMH1Z9LNO4kTMc11glu+YJMyrZLvOnuEVGEmmjLk7ooKl6VDa&#10;cjcDaMxwNPXr8khxmZg1AJ/kbbp2xXL1G/BDg3D2iMGsRKbGYtEFrSycdrv8VE6H5ozluOi9HGA+&#10;qza4UkMTCNmvCG1DcpP9TzCX+Y0L1K2ucqTOhvW5Tu8OZnovmtnrwDvndRyNOkXWyGI7zgwmgSVx&#10;OsCLqaz3MTLq1PMiV4CcUuWSl06+YphM3eHMwPwfE0e5ERychEw89FVSMT5WM6PlSefl4+CFkdU/&#10;agHGwY8m/gTNSbR2sdvqN6LiFHW7YP3upsd1OgtPF6uGJKxpUgY3b6ZXVH+hasPY25nQ1hXfoPE/&#10;eNJyth4nXd2TpRw7+s9fQSSn51BOwrB5v/JKeJkZtDLT76orQ1wGV1tesVylKctKT5TSwdEBl0vQ&#10;yVsT6h/ubRdkmRPYLHLOpzgFhMfD8avRZJ6x+4fodQYHTLzEdSdONMzJjKTdV6ocRy6eJJ/TcA3b&#10;0ortGeq2oTHNYuql0CuLPy7NklSdaNXMRGbLbqebOoHHeh/HMHj59Llcd/2+eJzspUOicRsOJFMo&#10;16F9JZk1F1hXTdoAF7VJu3r5+Scfv/uP/ubXDoUb19VoIKFYsT3pzP5LpvWLL77gCv7iF79Qi7hK&#10;DQdlNAEvcoyuiV9txTjJ79HluyCtxye553hz21UZBebTpiMMcLdUTG2LwD3lkVI7Ft9eJRehbocg&#10;0/WPf/ku0UqHmBK2zz/7Ota8Pk81FF7MfAnNgfbmO5yUeUPN+1ydA+yKrF5duVZRRg0fgaQoRTUO&#10;qQXUfNcq+JOSv8EFzfDAVeQvXySXcFFBt0SYTIGogo2ngfbWO+8wm198+SW+sTUdkf7OnTY7IcrJ&#10;eJhfEqfyM+JNJoxTy6nAiDcyR7yXOQU0CjysUv+MiQ0IzgceXhOqlb1dKPXy4n/7P/xvp8lsh2L0&#10;ygPMQ0AwIBf70PEDP3v77bsq/LyHpVJCv2LQTsrD2X1dm5WjMOjHoZUHYw8rM4g2dhxZAo+mCtoa&#10;RSFdSD1amfHarhdp3L0bXyjyzC2G+Xe/+/1xBGu8WEPMu2bsGHor3udy0WwxF5frtu6nhJbRjhKn&#10;yGG83oPRGr533o2CnMCF6HJwlwBMnHjaXMioc2CNqalJcGQMY0A7s3Xz6s3/+//1//n44RM+ohFA&#10;eXQuenCfLgJwogO5D9e5CdQvQnPM5z+LxdEcl3+n9HX5+x+Zm1V/749dORyxRGTCi0G8uecTp4la&#10;w0a9/7763Y/IZHcMXGDRip2YSXmmDz78MBCySKyK6uyL6rMVYBic+uQ9SGfmi8+++OrLr4U3rGd3&#10;cjui/FE5izlWhUDG30XYRHuFW49gtrMkE2A32ruHDl8ViyzJ8zKeOItRvmH1GG537hxOFJdi1Oc6&#10;3HsK/3ficjnWP/zhD57q3fc+QIh11J5gYz3Ciq98nPt1DI+sKPel2IYvGI98VIHkjzpuR0FzEjCp&#10;g8Ypet47um2Dly75qDnTcXzNxXxNQUiizLyBj7AEffxVZi51i9RLxipZ/iolXyIwbCrym2XWeZm4&#10;VkvR09U3CU68wXeeRn6uOiLQ2qfoZc4z8BND4Z8xuCYulE98hnF1ltVwj6PV9yMCmSxTb/Uv+G8i&#10;BqJTV8y5H1HnstoVNy9/NZwvRl3UCwu1Fn5FWd4FbbWQaJigzw48K4oQdluKPtFd2RHt5e3zcD/W&#10;U4XfuExxGF5ZbEgO8fRihA7znccTPmOpnmaCJzhf5JApGb+/9gSFG5NKm/Pd/cQUGukvN3eoZJLm&#10;T586if3IG2vzee06b8kM2uA7t0pjNAJTjBgHr5RLLnC3xGHNU8+ATr0pUNAWPqxEendrguRhrPnV&#10;/qazZH+dVJ7to1Ko4sNhH+3T7UA24mBQJw/pvMurWYf1cxi3c+MhLDk8HN1dTYvzBgvuPg2Ih84M&#10;LtdTU4jxqcyIlZD3fyMxIoszzLz+V5ExfHtIj/5Zl6vDOy+vGCnLMirhuTJ6G7B41SdmrCO1jShF&#10;r/Mb3OK14HACXUj97+kz9JRghQmqphA4XLZ+PrEFFGK+ZyV7jY3mLhhb3onAeYY5ncYdGFWKW4iT&#10;bQg7z1t9QezkXXPtJ4fvayIMu3uoS3pCPQYwwNTN83sMZvyoRUHLFfS1HE9urwmiBGCW68CU7Fil&#10;UiGfl5KsLK/+RvVvsefXFPi1GxpBJaCQhXE0uL1BPHNuXr5AP7esGX62+vUeYdvfqoVOR+CyFqYp&#10;PgyefXnjOq6GMrxNifia8gxwmYl1n67M9K2k6hm9/vMINunw+KVE1uyYVeEB2KeFw07Wpz/jJUmY&#10;H3UQrx+MVSZrjle7yUjaxSdsYPPnanZ6Gk/zWnX/SpggaPG7hsJ4l2E3U+bNoc4HOUmPSHfRPJI5&#10;ZhCM2Ee/+Ojh459oWxgB5iu0KSJQakjp2dQtuDhkTQu6ghjXIyRSF5AxYW5r8tFDNuLPzM/gazd5&#10;otzN3QsNka29tTZ651RKuGaitI8rJ2D/wAs+c83m67ZhhTiUI4HXLtaquPXJLz7x1NwUyIvxRG/x&#10;20m3J4rtM2pwAYila1Q5k6v1FRNvdKn5oUnqHUSyZ7zN7Ub9iplc6zBUmTVQFtA6zT2X2zC89X1L&#10;kPoiB8M6qQQ0eCOQxEytrC7QU5FtCcOn/CRt49Ohtt2s6lOdYuSULbjytEZLLDtVlz244Iyredq9&#10;ext2j/mR6iyfOGLIaxOkVMZwGRyoQCTGBWzM5myXUpZvPS+zQ52fAoXVNYlyxbec3RQ+643DV6pY&#10;9EL1zGsh5Y1rjF5TqUPzy6BdfgFul5U8fIGzc+sR8QgMlKS7KbYdkiBK5uGG+YztNsaNPbImpOxY&#10;PlhZFzpGw78MGgvpmgOMzNpPX3zxJQroPkSn1ORwimsTTKhNz4OfSIqrLSQWl2rI+JvVmlvDxqEA&#10;fQcimaVAgT+3LcotnmfvI8IKJkJgC44J74fCyGE82fpAH79lykenTFeg/NsSXylZLTc9uyuULWE4&#10;VnxB18xwkUxncaiX24laPFGAtKm4wVog/fRUvBQREWDbwRBzJMFUjnxNb27cvn6LbmdQRbDCNQId&#10;womLH7z31m9++ZFzDtjupThHi9zFOMW/fM5CYm2Vftb35j48SjdB1iIrvIz6P/wH/zArp0xc0dqz&#10;Z9Dzz7/8UjWt/Ygt8ZyAxis9G1DcatbJ+1VGpHSF88+3FSGkp/7mW3/8u0/v//Dw5cWfUYEsH9E9&#10;T+fObQQQrU3KGXhvjvErvu6Df9o/7W9+8clHzts//vHTr78mAskIBGpP2hOSUEGTjKct/cZtyOm1&#10;t+/eIlDiJXjvX397T8W0LPeI26nDXdff1k2WnkEofXFFCvCa1fhE4jqq1/q/mQI2KengpRHmVMTn&#10;Uo/3ya9+xUX/3d/93VfffM2wM1lvvfEmfx0dZaYjycda9MQkCvA6ycyscLny+jIfnKiv/8F/+j+i&#10;xihi+kSE3SGPxb4z+hb2ybGIajBm4aRjZwak2TA2yWQTm33PJs+T0uCgpyCJMeN3Pr3uQYDxFFq6&#10;v52x/EWEK7jyUJADINUCOFjiJ8IpNeXxSshPcwxEfLywXlJyXW7YOZClncxS2ACQL/dpM1qIHm8V&#10;VMHDnRDVPIUH2KuMMttXtzv8lhvXRTue1Y3qDuzRoDyyxEhQLEnA6qvLD+49ev6kc9Ex9sP39xgI&#10;Tnzz8eKFSFqtqjSJkNSufoRlp4LlZ9OZrijzkfAGbQwQUiLlbzru2c8lSesK1EAMNPVoS2fXW2ZK&#10;X0K427/4xcd/+Ze/EYI9fvrw3g/fyt/VY97ZearRJ+8WQjw1nqjA4ZESaFnqStnMRNvwpQinZG1O&#10;Wx5bZmJF9qbHIDtjGGhWlVk2eR6HQU/X78Klxl83wEePvvz8qyvOnUtlJBTzuL5F6Q5squCZC4xd&#10;PoGJgKCbzcF+FU54OpG0C9LsdlqFnq9ezfMmOv5cN6vbfLLjc7D4kaAYQdmqKK0hSPOwm03OiYhC&#10;QrPTtNDpIS8hGE9nQ2wo8v9pEny7bPhUuVYRYWQd6kCRkHEkYfv86uuGCa6s/w9zNIg0v2wlocnV&#10;hARNscDPVyhUfwz2d/zd0CP3tjL3EilwlxKGK5p3MB+/ed7Va7XNEDh65SXx7lebEQmlNJF7bqbm&#10;45qd4wZVuvq6fF8Z+pORUQkGcrPWEB3hITzyJB36jILSdfIKhQ2ETVvWnZymTx5hgjOxVow82/SE&#10;RoK+cRJ30yVbfrJA+6QHhw62evGbvbei41vSa9E2lhi5aKlr5eq1njFIb8kToSDL7vWHezm3w468&#10;g3SaJvpasFUSPTNptJ3ACDFxPAoages1MnPm5YOO+uL1wWbLVQXKlg2wGu/YAiXoNFNSs7csTR4P&#10;VmpbKAqNTX3ahnZONZfRrz///LO6W5FM7OHC6kY5QKqe6s1KVEOm010qlcAInJ2Sb/rnL48cjkCq&#10;a0V37Nu0bSo8O3tqCHcyADzLbnteCyPJBFvb4301Cx4zFODJYxgzkzdWRkFvYedEscYbshdSE95K&#10;w3DoZ14xiLoGhacIRGFI8emC81Vy/xSmvcnMPF679vnnX7hjXi/XMHUYO06SwTiM7WPh0FIRFJ2h&#10;brmscsmdHB5aYdjUk7w4nbRhW+tnfwX/Nv7VRUngn9KEXAAZg2iFvycb5uaHI1ZaMBC2cy8BgfWT&#10;mXRn+LFR56NHnb2oF1v91DyIV552WzEkprpeUB3fuv4zqXauHM5lHWvh98sQ1kNpFoPn7R5sGR8x&#10;W6S/xC0rMrrUsPoj+OEKX339HTMJp/C5fNZ207b4mAkJXk03pfRL6Ens87jT/mlw0oMpt+YTFf2/&#10;ae9bwLlZC26P57rZyZ8rV5YD1RVbhccKF5eNLbVXvk7pAAWq/avuVDy5/lGi/QRpWFdvc50Nbxqy&#10;hX8iUuu8Th21i20F5+biYuXOWl8x7zncr8qTpOu9EVgSNctTJMzKYddU/JU9SbFqDRn33pKQ/A+r&#10;IRRj2yqDMerP0kRI845X5UYUU0OjI/heqh/xZFoY24J/j+6WXSTWIBrz6hsdN0v+HLLuRTJHsXlj&#10;KPVBE5aLkY97xgGweZJ5GDcsuKSW7SYlEY+6S49JNXnPzrqhQm2ctCsZduRSB0FxglrkCMY7cHtZ&#10;meSVIfk5bFfNqghnNQnlzTymzX7UHrgT21xhQyl2hNBnZd995934QjtJYdiMIUxa8ANYSWPmQgkf&#10;69OQyoebMo8VoaDpOEokBb2g3dMUSCaybPxo/Jbg6HyZK17W2rJdwIgTo7kr+zmbLTiUNbjzRm09&#10;ZFyvvlSfTr32cOTc88nAtBKKTptZV05udJ2mnC+2mx+eqZ9+ekpuvo7cjvEp28ab7gsHtXJZmzJb&#10;/gSYGDrsSd1YFymtdOEZUhM6hCwlyYGlN/lUE4HMJG+CiszN7mnbkKd4GmIuYNkKrPxhkFbp7gTo&#10;ML3XP83z2hpiucMGX7d4FeBN6AIMx4GEHtRtHTXyi8JrShAFHIkwS2pZe55u+eADkQm8szSrUZTn&#10;0T7w1XP7Ovhja+1AG2MBAVbxBJ6j0AsfV6hcYfCbb3zw3tuSKhAedSGUa0oIuLsnTmdWq8at/n7r&#10;LboOtq3QC2nqIRLMe++CX2h42paheERyf/wBspxLBkGp2J0kxhrqcUaI0WkntjRtxb/pLz7V4UAL&#10;mp8+VDUvV1DC7vanf/r83ncBHO7eRQ7/SEhz/Rq0K26ww5AnL7b9xS+RwTJxlhw14K+/9rmiWWWx&#10;d3Y2QlCRdZ89fvAQHKUFwAfvv3n7pjamz7//4TsyzfLrZN3evPtuAiiMRoHoxUo4fnqmrE2G+AY2&#10;3mUdq37ksHFv7L4VXmpHW2ol8uW8aPNiC9YChHwuJKUUzSORYNrNtu7wnYE48nsTL0lsI+R9fLHo&#10;GBUPq3PhI9ZSNvrYxf/Jf/0/+80334HQAJAuP3QnCQJJPEucs8F0ij2mNOh8khZMp/9UCwgPmgC6&#10;itdu6HjJpS8/N27P8el96rqo1aTW4W4Lu8lE6X7WO1ym6R3h19GBDxmKVDZHYxzTI2TM6GWsL9VZ&#10;Mg8mLuT0XkYLWeVAWY6jln26ryw7aYs8sY1GzU4k3gCW+bVu7j+wEKl5sjImvkTtxZekGGIOQ0Vv&#10;Xrv9Rh33ihNeWagp6KaVpJAiNZQlI9A9h4LLxS53BN15qsvn9/iS393DqF/CPcbFKq6qr3Ds2Yoq&#10;ruzaKpXuP6goM1meSk/Kpq3cbhSUsrTu8J13yHA5VyA0EMRL78ndvPdeBJA7ArO3775FM/AGPTcm&#10;K9HtSvxBXFGVgr52kGgCl35lflvNpzIN+1rNa5lxT2JRYZ2toeHLT375y0PKsmkMFOBEUdAf/06f&#10;CiUQ4aZrK9RXJ31nf38N6i7ZkPeDlVdLjTzg/KKXmIe3aM9ZuHtxRA4YXrSNy2kQe5tflUOP86aZ&#10;A/S64PbwT07OdmbObHt9daVRgcfMPlY4x2vNBD1LnVnXV/G8LILitWt2+4p7ZqxmnjrnpNoMphkM&#10;Mq4Pg9EzLNa5RSagXcIwpviYYMHAK9Pi9tV6xbtMg42qObSbieE2gkcm+FaN4UfXy/dox06Gf3rx&#10;GdCcVk0DxG/KZtLVQDgpNGXz3fMEatJ7mPRKYST+eu6yIxpDT/43S5XN5/TMHDRSx+k8pVBcgagR&#10;J6qp210pco8UaGkr/6Ri+8dKF9Y+rIr5ldAcr3NM5TBIF7RCtLKWKPcZc8byszvZXnPWKmYTbAAF&#10;4liTMVhJvRFocO68MemFNVmoQftJC1WKWDAwKLo5IiM74pa/864u65L5lk0WhgoN2ezP56jR9Up9&#10;agSE/hD6PL2sZUvqPndCu3kdlWiPOxF/5uuvv/J90roW5JqXL4CJPTX1ueZixWM94PyzKmtPbeti&#10;nKxowVhfq9n94UfDv7RncknHafYu95nl1RJ3fVpOPLD6mQhdbs/yZzqEHx7Ka7zLr5xbh9BV484F&#10;Nlt4eLbrPhAvJYgxXdTzvKOOZFpHSPeCkyLLuL588eDHsqYG02sqYtnhUdBV04xF+Nf1bBbgCKsA&#10;CmWY3eoUDl/zjmIz3y5DdU57XzUGJ8XRJnvdWYX7xRlyNk/47qBRycviUgZvD6aZf4mPVA1SIff8&#10;qiKiYcxHK7+NczOoGBiBk8ZoO1AskoD/xJJvFletxyHCplmO5PzkyaCWKHMxNO7csqkk4lxZ7WR8&#10;tgsXJFuPIyWKczP2po1WUoIdH0jLfhdCPMXJRDTVjKjieEYpolRNw+Ll+vvP9dOH8V9Zg+jLsTY+&#10;ZE2Z5sXBd6gcXSt1/OOPFuWpVzwrs52+wrnAkdPFuXOqUocTBM5bjhpoIQ6jaGst0i6BXP782L5l&#10;U6MvrrzekRG3bXe1+N+5nybeFCgKWlKFSaZ/bZoW8XojADhWBVd0fWkT+9nOKiyTGF8g2gk9rmME&#10;l/W/nj1J8OAgNcenbEsPqUyO3+4AAQwqOrz2PUKomQXrYecN7yxYsdOJl8qsjok6cASBwmavrrKb&#10;WUBpPS/6umbrRRGf2u+JrLxgXE4P4vEpHz9Dl7RBrl8pBj6syO65nHl+wrZhakYLBdv4rwOtJZ/P&#10;Q52t3mjsLDv36cVR/3ObXpc/mYszNecZT97M6yz4Uxq03ZSEUboLa8a6qNg9BH+knLHyyCQZ1sqp&#10;T9cmgWYAnBQI3+7IbwtCqpYm5yqUagVLfmJtW2lTUeoKh7vlynGQqu96CZ8929BbWBtrrKU1Dekx&#10;HIOZj1bBeeOsh24erW/30znVmtNPuT3i3mJeHCRv/ammWFEZjK/TnamM5XEJ9ly2q16JlmtEuBmf&#10;5cPXgizdoFoI1Ps8pe8u3mhbS3teB1SVn/ToEj2rCvyU67iR05C6M25CrCv9rw7WiTnIT0jTQhVK&#10;4IIgmQOZ5y1n1jz0n9kT3KoooJuaYuzYves2Mdeyg9Uj15/marvbZlr1WU6yTepQEiqB9cQ0j5/p&#10;OOwj8lWdRXqzutOLa6WEr4YHJlth8YsQ1k8PLml4i8Yja1VWZD++8YuPP3oncf/LMHHQM87cfbGC&#10;BkwPfpITqTys4x21xHGJftnmYrzDUxLqgOlYKjWdBJDF25G6uX0HBMnyj4lQvqsqFaBhB25Wx+ql&#10;1+cMMUGffPILkXDi/I+TbYS2u0+lIUKaZWdLuI3uoaUshEXHdZslmMD6Y4qxPfST8uJanFNdM8vT&#10;5hPOieHE9rpkstEeKBXEKzB9ZY3lYDtbtxm9Zad2pO4MYdU8Gtcm5GDsYkZbugPXJltUIs7N1lWi&#10;bkKlJRev5u8yCGGy7fdYixf/x/+V/8w3336jH4Xb5d7xm4PYq11J3qSOpy9/5oEBvSx+n80RXA7d&#10;Yqob+mifV6RqAndfOEJSfjN3p6XRcJfLYKMKIV5o6CHGdMzr0oWBwMkH0D7+8IMPSJO5Sxcc3pkL&#10;yA359NPP//iHTz2Pa2YrKx9soZSpUz0/KoiVWCogwaU2KqvRkO05l+5MA1s+zsLyFnbBbTs+JQGp&#10;SzFhX3z1xU+P0aX0577xya8+/uCj9+6+ha7DhPEF7TS5ICu73XhOnfb89KSZokY73mZsQzXMErJf&#10;f/XtP/7//K1Q+913PxjHvVSVewlzndR0rrWCr7xLjedJdh7rfwEgd8riHcyeZSUQP8g8JGwVYYk3&#10;UCti9Oj3P3hPcKQs6L0P3n3zrTv3H+oXriMscDTQlEwFW2/ThnK57bJkKghrcN0pkBDqD6iSC7HS&#10;nQwiXAXzOHgvlRu5BK9icOzV7+7d++qrr77/Trdy3eLqqs4WtJik0Xjiij7HRPLNjgoc36RU+BwH&#10;nwvRWYIolFFn9NlEG8w1t8STI3dTx2JaJ0C7vJx9LQ/WkXBMYRDaUxDXncMXP0DyHIbkdDbKOQeT&#10;FmnuJOmOO3wAYxYfxZY/nSBEu2W+RdWrdywDoeNiCej7CzX0VWzX8aNirVObyPTDz8IOnrQXrK6q&#10;+IOgVLm89laL81EmJK9Ma4zH1yqrPtoQeQQlsI8ePHmULwdceZbL5ji8XGfGynLqXnrbFFTgeP+B&#10;JX3kehwUXfbGzdW8PhCznEaFRvWD9z84AY0BLNtWTmblMcVUs4aoX8NCzFeS3y3UVCyJEJpERtB+&#10;ZyKr2FkJsnf8GRdvJxo5jzlJPTVsYWAsY1Xc8xXspKRUrxA+gi4VRqbA+O03bsi1HTy2Q3BjJJbK&#10;umYQXmFQDDSFAqYVViQfaQQLPBheFIdXyak6FTLjhKTDNgNoUkoXD+WCd9x0x44jo52z+6STcty2&#10;rGRClmtp5yFdvHCxLjQJAUf8W+Mc1jwt6BlK3tEYbqcoNkC9LETrNQN2EOV1kcq5ARt7olu3kG2u&#10;rGl9yhkWYr4LZU91yWuKbG2LangKh1ho74kAy4T/+MPpTTkGbEx6vEFRNb/zEIFyg9K6marpIpx8&#10;3OWWRv+O/u7nxty2jpK+4gTpD6uFE1/l9yiO4ZFBXKWwDFe0kCSwRJ51PLQozH5plxHi8/pqwFel&#10;1ykK9y10rQHfgdK2Gov9fBU2bzYtGEOd6/PwITcl4bvJ+5blWNLT9+f6KwHNsY2OuK/T20e0+emn&#10;n1IBFjt55UFMqkHcoVWFT8w6cFKyeHZZ6tIT4ZAHvXmbUEQy1pPvu+s4idDFfI/ltSkO81pgmj+U&#10;XXrJkXrot8fFTVZuO3fGJ1k5L5ukQSGNLz/c1ksJFwhiWKJlIilQMM22qI5IWH9NDL8/tKi5qkMJ&#10;wsIvJ+Z2VvBUxcJm8v9iRkVaLDlfT97//wVcrqQDO8pleexy/sHFPcKV+mqfLKJH8xzgl+dPKptc&#10;ajxsZaAAkCvn1Czwy8fUcq7dwEpNLziZikfrIXnHRfKbl2DxsGU9lmMRAi0JedJu1Wa4Z8/OZubE&#10;L2fRIVKy94WW0WvgFrd7iMfxn9PfO+fmMv9zFMYpyoOcW+y3o8Kn2VETv0ES8BfPuNJ5fUsl5abt&#10;K0EKi1xzXkeA4TYjlqeTYyR7y1c5ZbzNg26gN4coza+1Ok7mYakwaH2Bh2RQeVctkh5Wk337DpYv&#10;Abw7y1d3hZMn7EHWKm1F+SXQgqTK4ZdeONGpBwkKvJD4tRtgbNk3F7cUVw6UhzCg9XXh2Ul0ee9y&#10;ZYFPGZxL17//Xiq1WPFw5+qzPgl1GzAvH/8zFUE+mOObD/BBSpivo6x4sLqRGWyOwtmk7jDF+vsx&#10;WRxylWm9rlDKEzBxptjn1jHih3t2XxW8Fcd3cGd1p32xWkEDUKSZYPEUnvKOUkSMn3ZS0Gcq+WVF&#10;AhSWaso3E5oNTYI/t+FlYiF7ukBqgwMTORDeFk4QT+78XAtXcz/G3gwanwRO645pe6a4488CkMto&#10;QyyDQfYy9iR468WTy9cuPn4m6qNaxDmRyZRfusABMP/zd6hRuXJqTF2Zv1S4kl4uHMTt3SFJe+O2&#10;dcUYkLnH2UkPRoKFmydkeq55jqSiRm1qmBkH21Px6nVlFTzGZ09oLJETQM2JYMLN9AdaVkeEdcu1&#10;XqyoU+z6q09+SfaZ1/bNV9989unn+j0KnaLk/fQY2K/20TO656oo0byth0eqLL5juReWhAOaGeBa&#10;qZGHjmP9lMmdtSlU8lBz9FFjYZgga5VyCbFBxyWJ5BvcfAUl33xV61WjXdIy8Y7Rd66Ivetae9om&#10;QYrefANU9CqtTvrA9Ytj5K/l5GTlkINs2yUsfv4ZTAunBXCZ/J9fCQouGvZlAgF/V1iWta4oYWgE&#10;yqHRzkq4BYgQ3oTZD/xc7poI/k10ghdPlzWNKVNhC43jykt2slgz8SDXaM7azxR2WFeCfvE/82/7&#10;1yZdSrzryiUlHDVLDDOOhsu72iHX2lX2HeH48mWVJNapxafcZ3TEKpy++vob3rrvj4LHnIDkmB0H&#10;0+HGMVNbRsOOFo4t5/SSUhT9XLdiygvpBjzdIUvTff/pT39iAFEC1B0wHX/4w59+/7u/44q9ffft&#10;Tz75lWhToQjSIfuIyeMgNEY1x7lBLbF68cp2p8zmkU9RXfXfD6k2f4OPYbMhvMK0dGW0iPVAchvi&#10;HaIlggQb9f0P3jUU5sDZWRph1jfTOObf/JwOv6B99D4l5tNg88vP/vTF3/7t703KX/3lX/uJKqvv&#10;v/3+m6++rfdFQIiyhAoG5m1PYmH1SBZi2R/o0XKyH3zAVOUdRsWpJNTCzTRMhaupwZFLpeoKKtXz&#10;N+5yj67eeePGL6jc1sQqQwnLlHtwvOVwZITTqTsUiMgGP4fSAdd51WOsdlCFVijVqrvO0msVEDcj&#10;ow+WrD/onX9PZOnZj/cyRvjf33z9nYF9523+t/ISnk26JeXLOsscVyt1ePrYAiI3YS1ZiJ7xaO+s&#10;WvE1ayVjN3Jgb5u+Z97JSHbZqVRlbZVcBxVm7t9+5sQoZTZK7LVn8SDOp4UQAZDdxSy7u9XUO1P4&#10;gqIIDkCpMw/Ijnv8tsfqIk4GJsejjRLUOv20rmK6pmxu+hgFzbMjo0ccf/GiislVXcso+tB2A+jL&#10;+p6MTFTc3LvY5HpOffvltw/vh5xZLqz61Cyey46GI77uYxPovmcvB8X7K64QyUXpWZfuJwCYwFeD&#10;/Nd//dfLoRNETrU2kKye30ABqyj1VY5AHO4BhJQt8qXGf2G+vXJVpHkfEf9ETYnw5m+ZljjWRMy3&#10;Woavxwg9gVluQGWgY+WFPFsqHc0xCnckZOTmBMWQynM5XLweMJ9JOrcMnjNGgqLSjtCalykjrbBZ&#10;InFCQMePmIvvzWPsCEjqHJ6ffwGCG5t0zOyoQaV2tzG3YKOG87AddK6TdMT1ClesJAzv3IIb9DyU&#10;CHvvjVJtlyk61EfSyvnmm68D4OO8xSiL/JKAr1tydOXq5ViUImvdWqdcbR/Mirtz4GjQ1LWrX3zx&#10;uV+dLJIckbtab4e4EGdhf/Txx36ZErfupUXLsUR0shJOt4lWqGAIs9n757JABfxWi+AHZdrjv/Em&#10;HLpcytLROSgslyFLPUV8ldrbMGAIjO43S0BFgZvmgetCqGl572jIBT9QpCUH7inBOyz80EHzVCrU&#10;SQtrMVL0lUhBMcFaFcM3M4/HZfSA0nQFEqUN84nnz+fahDHlLwXzh6bnIGbzY7lMro1JdA99X8PZ&#10;28smReRDInBTp+FpzaYK+ehDwYPVtzXOGb0pZXkio3Gyvr42NggJYuZajx3SnedyNJz8klsHL/nE&#10;nR0tn+1ErpLi3dbhPPLTWirzcpB138SmPumy6APE3MIqHCt+dDj4g7Wd09F0k6NY1ZOZPfqHLmg9&#10;dyqPQtaZMuV3r1w9aB6uFW02Twsdsz6mTSLz/sniVTdlqTx4dOmlzUD1u/V5ymYyvK3hCvoX8Psg&#10;HW/Lf+ZQzOfmx86TvqoQ6FCyWVprbCrD0Vw//OBDW+wE4Z5+aikMXRIgBjzbFbqfAAbWjEpMrUFd&#10;TWwJF3PnbtvVSmjXwxc3NTHoEwYY4x4Nvq7qcl/iGY6XuKI7TGCzyPNo6wvSsRe5077/06efYhkt&#10;PaI37j17metMtqdeUz/cB3L7IOxlyyq6x5oC+Y+ls49PJYYZjvHr0FnAadinPA63evHhx6SDyi04&#10;iqc8GZvda6T4gHSWR3m6DpcE95r9QQDzWHj/6chj7zjxs6XsbclYdd7Qpc5fowEyNq+nvY9xQPYe&#10;RBhVlctUe5krN3jmcGOXTcOmKou+WoELnEYgf1XXppR1tsxGuvVDLpTrSCD4k3TUwkgj7ZXeFPtA&#10;4+BkTleEsxJovzU1/gabGs8w62S77+jg5wU+t5xbKlvOuMpHJ/6xFsYvX4jfjQYr4ll4HVEHS/F1&#10;8se5nbtixE5yL8sDMniIQulT3ijGogSgm9mdoseVQVLHSchqrIFQcpHOAEcxWDDTsQlWTydR3au5&#10;4MB4O5UVjau8o7/i7fwHTORXz9BtrB9jP9vOS45WZnM4BnzWcjLTyVhRnsm2DZPGffBjksHXeOVw&#10;GZgLKLlyVkEQ9xgrHOtM9pE8QEpY19KyKyHaaa445LnaAwc0MVdtWqQt2VhEwfex+bVU+/BjDQz/&#10;9p/8VluYqcKkoXzrxu14NLFzn6/ePl0ciXh5GTPH4DI6JmUugYD2xYOH995++40PPnz7/Q/e5/lo&#10;KPTlF9/88IO8Vs4b2HfiZ8YlZobTks3jM0BC33nn7l/+FQrO+xz5f/xP/jEy9k8PaAaCM5Cfk0oL&#10;co0Jack5ymM82i32ggveJcty5xZThoKk5IwbuEbcKCqePU1IsxnIxSZcuKjgnHNqVwkWfnwoAHTZ&#10;t/SgnOWX+L3ECRwKFnFgnP/yt6bJ7KzUt2k6GmOB3DJRzwRRCUMLjXwD6WIbT/5tOHgnhVrgYVYT&#10;9LtA4e3+xf/8v/PfYC6l6tyl5hg754QKbBdCPIHgjmTbZvs5yc6O2IFtnBdLc5zLF8A/XpHFYTcW&#10;aofCSgFDiS5LKYgWasdzQfsnwgaSPFyiSFY+yBa1ndi5w73+4vMvWdvlguga5/14SEtcmGtFWoPq&#10;OKxvKiJwtzCuitiQWXOX53LlKx/8vkLk++nTByHUubx0x3ZarImq9244bB5z/9CN6hCcakcynVIl&#10;Qw1EjVdv3rl5SRe1gf2uMwuS3pRhPSSuKWhhgbPCFzn0X3zxtbX161//BR9Xuua7b3740999JkO+&#10;hGbQ4zSv8veWlt1czCucAS1Z3B6uZLmOpX5HEe02kGDnrSFSOJVXsZJuxuCNu3fWUq0QRbdNP18Y&#10;TIZSXe+1hoW+8NNH8qEWzOnzbRBg82tUpEJUlFxha6zi9Dff4vlZf+QNKqreH29Zt4AO/pMQT6/q&#10;qcZz7YdTLMHbyD9IeATzvppyIwMAMGKyKvgw2s32kDPNOx2tE0hqJ6WfdB4/Smj14F4n5stfSHun&#10;Jn2ZsOShO88OqevED0ymTxFm5JtGlcxpmJLs1E5GcjjcBu6X1cVr38yuBfTclOovBznmLlSInZAR&#10;T867VlNR9Z4/3NVYMHP6h00y3OsCEQrbbTu/JTTyv6/X27Trb4N5qFPqYSphCblLUaraMp1Hq8E4&#10;C6BDa4skX16lXVT4qOd+PhLamnt0AuYesd01OF8+82DA8TDHGzkXOWVsbrgA7BY9BnqU68H8irbB&#10;dYbSi/ko5noJBPtCi9gSpMVzY5VsiMqzjRWQ9KcjeU5cIzdyDklcOzRxJ3/bQUeztUYDP2ow0uey&#10;qsFpA2XzRVaUcg4wi25eV2i3ibDBj8hv7b+XdWuB1SpxumrrTL9loLJWC/ZgyxjDpZ5aDIccf5aE&#10;BbOmEFj7lx0oJ8QOhXlw39mPdCwwQ9xfiA7lqjlDGa31wDncnriLi/znXsIFsyhlNlZWG8lwi8GF&#10;faI1zIIP1q2OS9TtGx4kxNdQjPmw9mSz5gzU++9/ADi01JANJlqbu7XwuLyl61iHfjSHP0H8tEDG&#10;yggJniHKbbj8EpPIsvTESFPeJa3HMfIIx0VYtDkicu1xShmd4NAYRui5FjXrANJLiGli03fupNFO&#10;a2V7JJ+vx+TxHn/UDzNWOdx1e/D3bFgOVtr9O2MMms8tuD2k+Om5BVXEDRihdBynRTfxVc56Y0gR&#10;Ho9IzFyW5Bk8+FQfKh3OAY2G9JqxU6ycMvt+M6F/V4uNs4ostzFfEJh4TGz3MISjHRF5bCUrp+y+&#10;W3tNMS2CZdBEv57tyEkVm+/LXJ1r7R3h9MFw8elv5ZsixeVPZ7089Ujq2Zbt60hKYyemOBQAsQTd&#10;YSXlPQz1bx1u0EIcRt476holFkgIFANUofHnXkaBYs4xxbjPHx9xS2XHKi4onbzje4bdcsIybMcF&#10;mY/OtLY2jkUP4jVuao106hYwmDVbtZUcqfKMy6k5GGs4N6OKlDo+1S+oEo7pWXNIymwvjO8USBCy&#10;fM5KwfvpyXp5xnnpoeOhCE+0gLSARewJHhScVxXDay9+G8HhqlPU7qt6W5fMdHIqtTrecNFU5Iej&#10;ulkrd6EBbyJ2yf37Ptrt+xSHXfjvwF3zdWqWWoUHnXy9ofSL44rpjDTeb2auwLuqVXnpdd6TeCnY&#10;u3zpV7/6lb/rzHb/Rxc5GIpxA/CZ6hUBlX/w3M7TejQD2go1pcUCvw5x0fk4gmJm1vYseC4ZKxgr&#10;nrT9ijoqnX/dbWMbJ/5Y3cm1jVfG+fnnB7Dzt580XyXme6Zyj4ECt7iYrp8ztFyH3zFNxvxESiew&#10;DLy7qSjiTRdIkzaWZsWNeVOTotkhmL7Wqu3tDg4rdn2eYWf3aheNosfk83RktOwjR40vU7bcs1u6&#10;nhx6W9p/onztx3rCqBdPXDiqJOJZeQCMuwocQrqHVpzQrhkvIK6KKfvQSZlEYWyxqfIMB1hzPw2L&#10;1q7nuB9nltOtmdkZLvAEZ9KCjAch8BtNcShDNFS38PU3P+rHe2C7zqoEEksVejSbBaTFBGZwxsiD&#10;y3FDRfrFjE8fv5uUKbIGWd2shzy4AEBu4d4P9z//XM/5r+FakZu0fLmKy13nHEB0fkFdJi7YqJh7&#10;mch8IZaZPYdYkfA1F08//vj9d99FciP1/vILfUa++cH+o6wxd+i6j/KaZPdeOD5e6dZo7bJYE9N6&#10;01KTyPvtb3+H2+bT3VqMyji9cfOCGjPppAWfNCPu/xYarWc2vG01MhPLMcfo2VFbZv/Rowc2n7Dn&#10;N7/+pfF2mpsaqR8EixVkFJ9EYqTblIGLNrLkUseCSx/B5Hg9cTvrtFMmt0TuZVysSzRLXkYwRoIr&#10;4OnA6IM7n1mzyDuJjvIdq1nYTHl3Qpf/xX/PvymK3svnKpEMhE9eSHPn2pVbmI2jl3SUHgLiOQ8s&#10;ayPuEE1yJySkbgx1fXkHhn2Duk491F9KMr5QsaIZC9+YzY/AphPkG3fM/KFmnmBL6GwFnnjxq6++&#10;cdirg0fHN3x2nkcMaUuAgiGA1NaPsiRrUYltcAqvJSg7MOzGdeTNxeGsfPmF1Bo4qu5vSRzevokn&#10;43gVuXperrBv1t2cttgtGy+9oIUu9rblSFviBmfg1unLW+Ejk29d13TseeqQcgZCyoj1Nf2NrV3H&#10;5ZcXIallEiWgHzz/5ovv7/8AVyjFkXbLfPQZx1MT3hk5zkCMfOjOKeNj7DgoVonakDfIS15JgQrp&#10;hSpdicuU7y+K/dz8FJMyaqYjgCoFh+eCeGUp81c5Ula8RoGvAMkmIvfx/g8hNOq5xEIaerYaFIHc&#10;xDlsTTx8qKmo47kRiB18w55DXnXkFrcEFyWoXx5gqhUnAsnfbauTf81FO9Wf1ozs1MP7D4BqQAiW&#10;bhLDUo2J0Vishtl4lj5+9ASFg/U4OG5HyozQABhjTq3opVZX9u1hIZ+XWBXffftd9JViquKfg1Pm&#10;Yfy5y1UM+1krp0UGeoNu7KeZBrUt6REtx4JY0w/jeWKe9HzCDzrUq+t9SY4JyvBEvt4kjjoQn2on&#10;pb3dgTdDpPQ8Cen9PLA5xk5RmfXK0EcarYJjX65TBB4paPZyh6h4pjWwcOK4SoxR5AyUnpjH43mz&#10;CN1B9VoL26puKu4dRDZHtot34u5kCkTJqkfzlTI9gPpxa6YG83rU3YIBAU/0FrMfzyEnvlfyJvUT&#10;y63pVFbAYI/AAgyVUfF55l8y/ZCvRBSRSpnml5QVZHo7j8v8RIRr+5ymNIdGwsY528wC62SR20RH&#10;WsemXiVJJZ6HFTY6BGbFDVCGe5gUWKQF8z+vevXf64tVuTz5qbwK5bkVuK/w4JkbFvrbTZwjP/cW&#10;67uhm/O9ccijng969AM6CCP9j/RlfAyLJVEGC8eVxP5tvNZoY3MQm8QDVeK9iGr4eUnK1sn7TWd5&#10;HuRqV/jqaltSZIrx+MBK64MWS2Rg6xfcgy9Xluk7fvdp1+NDTabGyO+8S3hDwvwVbXmH0wQDk04q&#10;2UjZc8o23uUjuIALt3y1Cg5o1RpcaxSXTB8y+Vg0zvX5Sd8jVpTxdwXryhWWoVrNW4QBy69OyrFB&#10;FsjN55h6UhqMj0dnLQhMyCQdvNKqx5/bcw1jy9FYP47y1dEE3erqv8uNFDiNvjSq0nHsEn2e/3R6&#10;ftfBrMWzE2p1EH11k8U6eZkB4asq9oJF74WOlrEfZuSvC1YrKj1IcMHGSSA8TvrcDTARjKpH8CCb&#10;vl7pGSza1w7NQoXVJYaJ8GXOputQmxLADJGSzlGX5pCdQDHXaqKF8YVqPKJnzuSfLl/RSNTtyVrn&#10;efUaAO0U9mYKjMPpD1bxlL85h7QbSQzll+TPsR6SRWsalvCD2z6Mo/F1c6l9qJNO2ONZDi32zht3&#10;EeebwdmTmZBLkjMFYOuvMH/u4Er8P05S6YvZwNFINu+LENov7vk4xE6TvJhN+FnbvqmgbxWzK4x6&#10;Ynirxln5e2FnLdiqtaiBaSUrlI7ur3CiDh0eOA7eFL07a4/P91Al1Y1SZRclFspvxIUuB9vHDc6o&#10;f3wMB4tTOfu24VbK6wWTnMYNxbpAk1ReV2xTcvnsoKMQU8ix6Tc4sqwutQqEKQ3ObphJSSdnk5xG&#10;QY7FSTY9hX15YJ6iAzF48aAbBfkvKwuEgkNUfVABycsosib5sEw9aZXAq99jGAddlbsuvb/A7LSr&#10;YgNHQ+joLARqH3TYeQTBiQzDwSA6eZeZSZ8T8NRXxfVHZI81ZkTDzi/w8apiOjLT81BC7uf1dNjx&#10;FHDnT8GwyXcNbujRS3Az33z9rQGD0a0uLpm+YzFWN1WgWEjzQHlCQF5hbS2nLuO+qklewrnNqjzt&#10;CS9fOr0MeadDB6gjlEZOYXOOLPu2Q3zrcFal/39dcaBwtBaue3EkgpU+nZ4/9GN0kNTj8hESacm3&#10;Cax1MC7S5NPLLHzz49PPv5MtSmzpRBo1TJtxWUVcyg2mL6/SR7St1ZcqjpWccQy//OD9d954c9Ur&#10;a65nJTmxOacavN/7Abr7yEwaNL454icSOu/ZDfugHnbCpCGqm7V8BqmSm4S4OK6s0FPEb5MMs/3x&#10;Bz3QdaeUm1K4FbskEuuNK4AyZGoHxdvvopWuWuyVHN3bTx69fPCjnvWkhiUGhJpib8BYUOOq9Fkq&#10;wqOH6sxpv/32O2R+riLbI3gqqEF1MjWM38qM6wbpYT3+g/v32OD337/7m998IgJlce/d++nTz75G&#10;hxSawiKs3hRBwrkum0MLw0gP51rboqmum3+BygJsDPCGnBVSIXcZHaOtX1sh8BWoU06sjhn7Gk/y&#10;ZVj4o4e8N/FElx1L6+J/4d/1b444tVSmGkeeRZstacuLD34MtLCx8/8a98QHDfVBQLHU7CUHjSVH&#10;cViZB8qWXRTrRmR59YJ4RuaO4e1jH/zoFJOlMSsRyrtOspgkAKzwEIj4c2/G6riKRPEmRzLcIhKe&#10;bgy12KtCYC3R7XBCdQ4CP8dJ+PLzLz94/8Ots2gz3tYxcPECLc5yPvq0vHyh+4p6Fe7XKF5FjVY8&#10;6wxG5fRwxSwfGJD15BnT1UGpFHu9eevJ80e330jd64DLZQcnyO3w+PobUs9fisVXaI4aVLPRwSql&#10;Hb76SjhOM+2KMpsHP66/7RN6R0oXajk3CmOlTjy/AuikHUrdIsx89NFHac5WGBAWjJR581qEIfuf&#10;fccn/sUvPnn/A8LEr373+9+bjqyVNb6EclQBeZwHDxOSqVuidz20dh1DtcF6XSSddsLpEsA5q3RK&#10;Sfcbd5wub7519yggnON8ocoFOVxQqOrL2CoLbg/T3TfVtO2Myf7GE4u9sBzoqSuNNnOQv7XffFbq&#10;/icJ6+t/+0/+9k9/+jRHpLpPP69sdfpjuRQjkESBsypOZwNpX9b7UPVyx0qGVCHOzlgD5+OGCEpM&#10;HXpAcjTO/lOR4nPdiIcaZt0x57lWXl9Z859r62v4auUrlWOiAmvnjPocB1UtOEdK8xbYm2csLRNx&#10;Ii1UN1y+LjOWtAoTOWC0fXtGbL4b97RqeM8XBLv0UcHJ8OOD+ru4NALryaEx+Ceyyu+Zi+CKDrCK&#10;gGs7mPDuitvLR51q+HM4uWBrrQ5CgPB4ET4zkdmkpXnwVyQDTInDe3o+NR+s/gELZR3WjzaA702f&#10;oU42ZzFgF1k717B8s1UBw5sffPi+He2sEtU4J/xkAsFtAUthh9w3BNmlPzdfdadJGqhyl7hDq38r&#10;9bFwLqe3IsgrCjAcwOCc191mNoZrvLij0UMh3rgalFTxIedM3sOzT+E37+qg3R1HdeAKoozlUnlV&#10;qxr07g75Aqs3LnEUZiZPNT7h3LXKKA+E0dE7PUNDcRSTjBXXf+hS2mgGVmHeykzzWmLTLc3iVg0F&#10;LHAQ8jPUg5KH64O586M88TK3gY6J2yB9q/If59A2Gu2zA5sDscQjGZ78/vKb5b6UJ1G0zFVmP92G&#10;peJdLr70VwzAxUihkrxb1PUjNyRPNYlY52LVRJ7RLHtwIxz0+/yp7MRW1wIE9VGak9ZJO3MyQJj7&#10;HBstMD4yXtSpiEMpxUX3MuChdPe+R6Kz4j0yMl5Swh1D+W2+OS7X4d8LXX10sOvr4pa8tvjQi3mY&#10;r5PDOZYkF/gJJRXhaw609ezDC/+ChLsR3whFJpIxb+LS5a++ZKG/WusqPbLKD6xg3QZ5XPDw1ls1&#10;962laX2BvZHROMStQb+F+mjAviwTUrzGM4f458hv6Z4v2wV/tWzZ7Vr6lMuNp8finUTN4uGoShON&#10;qBXsSZQtlH0ovaYcmMF1P8EOGdir/+gf/dPsDJxG7Z6LzI98xcruizbX0np+VaJPdhMVG0ePcUv1&#10;uMrDdKiKgE+o9vPPQm7DiI9xnPulrHouQ+hxEHkdjRxdVxj5mUkszAZssVAVC1O2RKqpfp1w8C2z&#10;X9A/icjpv00H4ln1zaek7Tx4IKBaMiJipdrKsUehWRXvIRNGSXj0mMXYEFX4W+o+o1lGpnqz64nj&#10;1SKjDheyOrZboKphn47z+NhVOmmv8a7Wa6KeEqFHcjUIpQjaqMo/2HcWxsnwDPeZq7pQZFhBXJry&#10;njXYybD7tQdHxbG5vKU9NV1Ewzidq7Fn6/DY3pzNCbS27t4gCmWn/EwH/L2l5QkFofYFGvI0yGAg&#10;5tX4gboDwzz3zu6wAt1EXFM8z5IMmbll88bLJab3KH5KRZ7CVKHaWCdnFVk67o3P0OHOtnS+NLDH&#10;JpTZmHCi6XBRVztJQgGkueBLDSeq4MgFjcuBugyyhbESI/3uUgkyoknvdszIDwBe76loP40HDQhJ&#10;7pPJ4d74LPvuGJ+jfbyoJuJMnHnNwX+kJp+74ufWpPcnP3tzLVmqPXOvBjC2598Tv5OfXb6C4eVD&#10;Mp2jUUQ64EF414LDG1OWuwjuunntRtjHddXaYG0mvb3sCnOWUgozwOZXfBhUUZncM6udE2LAv//h&#10;/oMnL56+JJq8qNbOu8J17ujvrIydYc3EBLP2d3L6Fce6chr/KWL45JOP2afHjx9i6exYD/XlCPgE&#10;tEAYHYxcVGN9ObmmiGCFQzTA6HJBVaU4At584y0z7ufCdWeHUl6DynpP3MVS+klSsyLTC4Y6Ozns&#10;oHWxt1wjjvsXf/ULy9krf7j3I1zi269//P7b+4jhyrwXdtJRhJlGL7QqAoKViiSglbgophnFAa60&#10;A/bLr0UEF97/gHCUFjSdcWqPi7UvkAEAuGgmq3JbkvMGX0udtuLrL79W0MHZQH6+sqVLYCChGqN0&#10;IKHimdZDdRTdddKyrfYVm51+QZeeQCXEii8rgVZB72hJca5EZo5TAg7Es8uKUGKoFT2fZCAPCtLD&#10;i//1/+C/X7bhQClLdCc9tJx41BcLorN8Hr39so42oUpojfwSmARDSr3hV7/+hMuaCNJVufgSAmh1&#10;5HUnqeR8ZYDiB9ihsd+unA507NRPUHanYpjupJAO8z62cQFum9ga50FVnrug2TXicD+rpbcnsms4&#10;8ZwzvaT91hL+//y//7GD2eMdory/I5KONhAdFsWiLFUsEcuFJT3/NOKey13x2Pgrtpwnlsh257fu&#10;JPnit7/69a/ee/8dPxzdoFOPNXTFBG2TYalt0LGSbJlPnMdMX/z7t+6+Y/ggbnJQ33xDcdVScPBL&#10;LhlncP6NTz/97EBHBmXyjk2bpVV9HssBn1D98s57Jp4xsv8jFz59QrM8sBBiEU/HyMS3O3UF51Se&#10;jjbaVeEsm+4+V2gY+5ahD1GrYSJdhyQphHxQxhnZGw48i5rVSyXp1g0KCprH+q16gZyJJWpMjn8a&#10;RqedKxiKefBaZ3wNJKtdzPu1d6gWP35gPemKlxZyYBLbada3qLHEYpS2oFOOgU3LCqxOtyPEFVjA&#10;tBZ2nA9UyIk/VObX6Ewbulj3wFeeKyD8GS2KOACZzvJFgK7OeOv5IO5BoiNxpkE0rLploJvhWouE&#10;pM4lyJMYjD23qTZVBz4/HvYJVnZCBh8s653rNDselVlc7ZW1rn2YKFm67wsUY5kcFKgDIDeihip8&#10;lxXKH9L/NLNyBEccr8bj3PYJkVhQHycAscXaXwV7PRNTvjkKEVy/s4CMeZPXQECo9aZM/QZg7OhD&#10;LDlewWYTk9FJpE6IPqNfe8RctL5yaGq5te7jzFFhw+WL8h7vffBegPfrXEKtPOqBJ6+y2h6V3x4n&#10;MyQzfvvWN199jZWR5GikkQ4NQyDL8emfPuPrkKd3wJUTfBapl7HJCB4Fv/mC+PvxcFBCJ32bJMtB&#10;+tdWJYGscRT5DYZ22EpHu49wstgUZc9EVmlGgT/TBhiZe4+3Qq+la/q4gP5Fm658ery44EkgOGK5&#10;XacvFovSxh+d0f4ykqIsJ0QfsXT+ocVVlTPaCb/cVIIb3MYOY3a8L59l+EfHigyZIzXGw6p7mzsI&#10;S4tlZfdOam0eQnrXqHRufUdnlVI77C3RnPf5SX74zjslc8BVqhGi4E4Nj33QDcDEeyWFA7dqlTJP&#10;f/Gb38SrWWHGqCaJK/jcsx2CSMvQaqbOGrx1uDo2dRZhyZBCvr6WVafOEv2JH1xux/0cyXU3XNPe&#10;lzrwpP+xpHqOaIt/WEAJh+qUX/MVXaSIuTLWmpJ1M4uBz6FgAZk9nxzP/gHy5xX2X0hgvY2XX0GO&#10;bcjhmHBQWl6pESACBQ8kD3gwDgNb0KMidMHtoeFBrKq1Q6d8+GD81Vw0TKHXbv21awQt0JySXXlY&#10;S598xN2bbwJ4jpLBalFW2dK5kBl8lMCUv5eryYlZ0FI5zcml2HOxQ/dcM4at9qMwafcZpazBZZJc&#10;P0a0u3KJ68Z+LteVVngR5PSUT5GSp7NAThohotdOt5HEkosIPNqx5RN73jz4U/L+2k4aaXccuLne&#10;vla+xzFsaWrVw1saIQfX7Vn/rdUJ+lWckEwogAy4+aZ9YaW9ntnRO4s33nxjueh2X9HhpH55OjUh&#10;2L40RH/mwyAjqZAObgOcsHieKHbNG3dSorsaKZedH5rQbnIDYr85EgkqTOYkamIxdonQtvZSiMlh&#10;wcucKivg7ynsNctyNfy1fzHmf/zTnzghhuN0jLHkd/LWo6bOEG+/8+FH7739LgGG8H4DBSdo7m8E&#10;TUbZWq9PcOhBHMIv1oeXZeDRnqallXpSsXlGDd9ywuCql45dhimhVUB3ayuR47375tQgG8CD0UBU&#10;3/vgfRP0XcXe3yUZMi5xxWMhNZUmFAlvo82YWCFZAM/nBUbM4ExcnpcFBAFkQNOnuF1kpYgoHjUq&#10;ylnVxinorfZTnVNmrixWAHn6AUC/pY56uhO37AQPjrAIVwCWXSp6uQxvbYWfCDPXC5CUtyCxUGbY&#10;OTVGMBg7UxDF8SLelzA7DIUPXJHBXBwHkyqq4dSX2Hp/POeCX2cl7Y1VzKycRoSM6sJ/t+GIP/ue&#10;ezaVrba+O8x+Xb916SqDY3krz4PM3oZqGm97iEECrQhmb9+5+sknH+pfzbln6jUAVDVtVsUYmkMc&#10;s0zowNFsFzpMMTssP0mBGGv1VuTz5A+fHn1Oe7gotAdPxdJ7+67ilw+ePaau+YPZcXBYvn/67DM3&#10;72SW5h+r7kgywBo40TyHiw4F0HxWrtrWZ9dvXyXace+7+999+8Obd4BuqWtDLniPsXUn3hUgIilH&#10;//MJJ/banTfrlhs4JT0Qd+aRNpX4Y9QE7771Hk9Bgt/464FDX/bBj988ffzDb379kUyYlJUdLGGv&#10;f5JkFChIXGoo1u0dHK0hafTC3OWO4VZdCybGpqilZIZN6odV9azjUC7Zy5/pMtgzJgvi7Sxh7BvB&#10;0WzKrGqkKzlB0YF27h0Zl7w4C8mdXPxP/1v/Les+4TZuzV8s8uYkAEpEIJUaSTMd8ZP1PrfyTJY1&#10;j0InLSMovHHr2kcfvheWrw3LyssN063kke5kKCpcsYgrOZLc8v05Gg9ekn75n0ul3RNrwkY4bmvR&#10;tmB/0UOLvsdejVye8+WE57WA9FvxA3LL7kuZx4vf/+53R/KvhPUUumI6MZElcOXdHpjOzumFDQxH&#10;3jDBlPUfcGOc7uoar4ThKe1KSm4tHUVxH338IeFpNamQfXgMZ044K7Sz8QTH2INwhZOjjSZL7aeC&#10;s/vKcF1Hjbdp+uEeINnjKOahUiWXcof6829/+3eKXmC9zgmcvUGahd19aPSUZ0w+GVPJnEQtyU9J&#10;wAF6Uf6UNrL4l0L+VtoVgdJ3nN2UitbzxVwGolzCiHvoqdddN7nP06ubTXGHkeJyhZNcjA4ky/jW&#10;XadjyuoKYZW3yhpTd72Dofe+bRBNIkf+4lvImhXdpkJnDFu4N298+eUXDl1jkvbXvjha770LR6eb&#10;EbKYx7+KcxMHPR0aHZzmhrVFshTX2jl/0A17cUUqDx2oHKByvq2HfR0aPBs0E1n6OFw/ukUk8pVm&#10;YX+G4FpjE8jmUCbxGQ8mDmGehMFkoZ2gBj8O7E21yF+z5sUdZasnc5ouVlnv9uBqiA2RfbG6/KNb&#10;GhbgCuODFXEdbNJxok2Be+gJHkpPqSAiDhY/5NAbhvPWwNtmn6JGbmMBQB4k9lpVR5Zph2Jq/Z3T&#10;J5lzqO0CB4EE59OmW83PER6oCbRb5XjVDn5CmWsX86Zsnf3sI83+oPrCoMPYmeddxaS/oQDL5i/Z&#10;fjrtzM8W0EkO2B9OXG5N1uDVS7sAd6KIers0OCvLUszmn67qvsbTDXrP2sLFo6Z0TFpyB623qDRA&#10;sK+Jf7gF2wGxwT+XiT6cxoxPmZDHlF55ft3gyUCPz/Z0nmuh77IlUSyWUSknkM9XXwiRUtHokDlI&#10;fMrIzX4+XwJxB1Pw5aelaIZ7lcvFLHf6vY58NF960o4DV/JXRnDNdy+htL5GyTaSFIN4Lbiqij0N&#10;Ft/Pu42+a8CDMQaXDl9orFfFFN1leYl8q7nCl9aQjiPlLEuE8BDjdhokjnP8Y0siIDOnPFzcdUx3&#10;g79oe+NcXy9AAxffA8afrojnuaKFCv0XJnWiVMW3ZTyxN2tstfV/zx4RBS0GU/Zz+7ZT95233vwW&#10;+vejFoGhnts1Bd4HlFmtf5gIz8MSm1TskygmtC6uYGZL2rtPeacakBfAHEWBdA5uA8iPfsBoP8WX&#10;IZOrJvdBewRnnsePUmQepwEdkARatnolWsVvmYL0XjNPFkNyMuvI4b3S6/aU012FcxjZ8DWf4xPb&#10;91Sb/lxuN9Ck/n1jDrfIWyG+alX+1H2rDT1E4mKYiuBnVH/8cYFrGbDXkOQyjScF1Hwtul5eMpMS&#10;9M6veUKJvlAnYbB2eCnrw18YL7pg2CeLTOYpjirZYXLh5wsl6ueAFqgsQ/imUVuaX0FgJ92s/eMQ&#10;3Z1650A/62eZisb/iGGMKNipasu4MfasDA+4fUIQJ/e7aH96rLGorooI+OTRj+24OaOeYRshAdJi&#10;laAiVl3VeAmWc8C1KW6sVKmp75NtwjCGcFUiAWFYbsy8sBdQy7bz0COHXdzJ6DkxiwZQnnKXFY6H&#10;LgFrci9WZbFAZZShGbzsrVGN5/MaFAPG1C3EQshFSVJI3FI3nqVV87EI30f9KP11ATFkYn0nYrk0&#10;kZp3KPSQZ6PJavAtBrdZKHGtvJxNdNjCc9RafsXnZF041Ep31lYlmORnmgqFckv/1sGm/d98Zdtz&#10;KoDLt7hkAWIFhIo3YCUqGN/kGPTs+ORcSpnhUx9bx7yfn5fvavDBE43DAvJtT1ySZYfKLVfXVN6a&#10;gLzgJex/jexOJOa3hhJKWAi3Kl9TZYr99oRGOWmHbHnzairKLwt9638yG3hIHOewOyoUkWAnCySc&#10;XmRY6smN+V7dL7bQ5QTsLImgk2TT53bSV98EVmphiZjGCallQq0Cj7mUpK3gz3O8FgGw51PUQeS5&#10;hmrrLO+M1RoQwRlsLuYRZWQ6rOQxXINgpAorObvkAKqDaGXLznc852I0sb+8hJ4r73949+2371hB&#10;ZltQ71jXhf7e92CNJ0RPXXmOawx/5nzoeTXD7BUomMmfOF4hjYzHvFqlzk8/+vhtM3Pz1uU7N998&#10;/vjis58kHH76+ttv+XMPH2mncY8xJlbv+m4VRiqkbQmnBvVQzCq2vwsgpg2rocjjBy+jNL2gfyb7&#10;cOfWm+jzbIM0slGYurcszVqxXeGxcwk8uFAuo/Ldt+TvniGhCedU6ZRUKON689ETj18aytl47/tv&#10;nj25d/vGhb/+q19WNv2TtkhoZsgaL1n8nA8Xljt6RQ8gRNUUBtmMcJuPse5n4Mzg7NXxLp5p3+cd&#10;TdnJaq/RGOQCtOR/KFpCyXhYDNeK24WXz55IoNyUhFLvDSNDS7siLvj54n/0X/2vEv8xO5CFgq0O&#10;LaP/c23UYli5hypcI0AXfmUZWB4mUYrt/Q/eWZqRXJ0GpZJVTaSPFFlVgXRdYYA61I5KizL/22Jd&#10;xtxm80Epcojyq756+aDmwXzcOoJNG1oBQ8prg5Qid7NZp03BGI12VEwM1jVk7ehdKGKm0bzmuNFz&#10;y+ilXiAA4CgHJ439WYubUOxi98Oy2DFDV7dseH1nHpGtuCt3DH3hZkxVMCI1701rVzZFXxnfK8ZK&#10;YiKaZabYn9EtSl+sP1Theyyep7WbjNqL8PC4WigYsxHWuRhyK5b/x//4bx23yDNCZKnb6Q1kcXzv&#10;LAmWns6slWAHCmkMcOfXbEEWgdJ51r0OlZ0ZK1T4s/+XHOdMmG7iefOnoaH9f8gnJoJHklj+9OMN&#10;wms3d6V1KyfIJHXSL1XPIPEW4rCRGahlZwrdrOr6UCWGYxms7VdFYCcZujrayx9+8LHIqsBrMcDa&#10;RMSPr1vizhU/DCaEqqYtESloxQWhxWE8Mc/C8naidY+rMS1MtTeMxrnPlfw67cqnVKNeQ89qo1fz&#10;GoS9sq+KcX1Wjv4Uoiei8oDnqs4K3qPmzjgcqm4ct5mcwtrXgqSv1YEY/bgZyzKYLN5iJMueq3jp&#10;kN+YDPCkj1twKIIq+JlLWsHS9m2R5A74Ye55GDVsLTnbqVC9uPMjUu0k5+TKXO3En2fqQ4tfVejf&#10;Gpka0thE2m8rA3jnxx8JRwaY4VulsRt1Kgdx7RHC8n2QUQ2hiibeg7gHp3U44oqd1l+xfvDGzItT&#10;mMZNfQzNFczHzME4tXgC6UVTYpvjL7zuxZEzZXYttgHPpa290YtNKafR042Hk75qmzHU9i5bRGbD&#10;Ic7tPyj1cbhPWsydcmlWX1oFxUHB/XQ9Rlrt3AV0kdj8l6tILpljddUtpzqHSqrW6FaE+fdRjb15&#10;emCfWDla49p0pjA+Zn9sFiDXSmyj6i50f52WXAFEL1jLDq5w0dhxU2qaObJKoWpSE64WAULthxBr&#10;3X4PYBk5LpQrf+v4zdsU5QmlHcbFXY31qkqWqqK4WgDVjm7SQctVyLgB2/m4tiecO8kxb9nqDaAN&#10;pYvt9jM87QRdBzg4+YdTJZLww2DmhjQnr2Zl4eUXo+dZGKVo4Bl3bim6O9wbPy+r0ySStXzvz4Xv&#10;IUHlCsD8Syeey/rE9L5uiF7S0nQkntErSRWqdUfGOFzJ3Z4m6zGs7jkaJ2oy0v8CQEO0RrJ1xWY3&#10;wFWCYfwHi3iQfJpOEYQ6LOO1elZ3aA1Mc6kVYtleIf+ysnVDXqiyJqGtruUxwonWIPggbLns45L5&#10;Jg/MdqvAKSzAb/Eh/ZzJT5K7VHDQtfe2I4YanMKeYvvFbw24YuBxEyqZKBMlXaDap/Ry+ds1tnIB&#10;r+H+lsh6DWoUnZeLcBxfv4KyXsfD9SOa6+w4ftt37vOE8YVHI5fuEQoAxuVjVSpRyWlY0dQqhlMJ&#10;X9AYv84FT9IgpKwK0hhoWxL4QlExV5KbcTipzvyGNDOiTdrsBZNQb2Z2oh0tv1u3VudQdx1PBKVu&#10;VV+74kiQy+ce/Yi9EKGA2mniYC5s4mwvBnb1fbdM+ExKEnYGmCtjHtZ6Ks5zYzLJ9oO79zXYa9zJ&#10;igP7aQkBebObf48ZH62gVxet0uohF/zEao4JM1xnmoc+qIKuLz7/Ss13HcDJqK+ThLEBB3HoyW2x&#10;woe+1dJarzDrLVU0qf6HKde35VfOLqfiSc3poiynoVoC999ZnJRrGo+xu9yAQVvpS+xunlUoz3QX&#10;2vheDK6uBLTj26koZ2WbmDibgtnJ97h6FW2ShVz8ECH84ALeFeQ0y2BhuOt5npDohBwKpsc1iMO8&#10;MqolXsqu25PxqMdvzk9bAJmpqaZGEFC6mCPXSh+vaGhRAWpVj2ZqSbwKxiY54I2nXJNNcLiwFkVI&#10;y9wyBYYCbMfmGPJD7TYsKfFQStDw2kGfEgzqgZKSqiVP3Y4nNMzsfDLRNeeu7TPnEcWp2gzsL875&#10;DdD5Zc4GE3xWyEQmr8tQRJQvLo1VkU5xYbz794CYVD+9897dDz96X6LdbRCyo9mBzeXEVv527x71&#10;puJzEBRk596979YAnau9Tl/Dv8L4iu5uOlnIcbHkh3v+8ce4oHHsXerrL5Ww8CmTgKup94tXDxRp&#10;p6BYFso8sKacXx73nTeuayVKBN26ufDikrJtYZWS+ZdYFLy2izzyuv35VlzCK3AAqgHhmdoNit/T&#10;T79yQSGQW5uq26OvvvxGTL3atztKEc+YWB9pimA+39BsF5/tB61u3337jbffepNxQEGpxeLUWPgE&#10;RrhAJRWRo+f2hFNsL4z9d2QuVIPfYr+cmm3wm1AtKFuoFzub8xPDiN9V3Y74sAA31pmJKP4Z45Rn&#10;mTG6fsUg1LFEtupU2vCTLv7H/nX/qjgCaWimWIWlwPRDfFfdddpr2OpOnVpACtj8rWzmL/7iV3/z&#10;D/7SHHPYAGRY9HGFVa0+eWRPLiHTljaL0TBIH6bRLkl0he3hq6WOn2mrNPBA7P4oFHEKO6RJLZNr&#10;+Ojj9996582JhZd8Z6mMe+718GGmKehsyayVNMbC5zen/nn/gRbXVoMgwT04mP/f/69/8vXX3/KT&#10;4rjd0h/zyWu3aTpdMSyndDkpoSIE/EWHqcxjGjNpKSeo4pY8b/USNPUuIHc+uHfvWxYMuZ0vjMvz&#10;V3/1F/TcZjkpHQ+quXn99hu3YQR/X8txenGsJQgKXHTwJN/e4G+FVjkmFBT5PrWIZNdlhYuxSEh9&#10;+90P36svu/+IQ/vdd1BIlN9cOsM+hnqFmMZ/zLFyfB1VUxpgfD0V34jVK8ENtysoqB24EyIrcCqb&#10;uYwVeecnrRKjxpf50yGvGBcAD0v3oR9h9VjKHpzQ01omKx3LQ7U/aUnD7wtyLqdSmn/WbYnxqsVy&#10;bybRTu5hV0iQNxAaFBTnACrNUj3wamGHAJXEzwYa+Zto36PC50DwYRJalQGXi5gapgXsftd4S0By&#10;+dPPPl3x9+vDG6Jh8Y4lLCH8cLXdiYaZdO+lM1glxguVsnmZEnjRxMuKvG4D78aEWnbLgZoK1Rqw&#10;uJoZy8lzG2S+SEWZSV09MMU5NEuaZ+5XLsmr80SA5JJsm4sE0+eM2qbm48BmrcaITHkMRsov7SD6&#10;pjI4t9+8A4dj671Ghi0U/AapMZyHzP10GZ6oFP/kFx8LaSbCButSF7d+plzAsgbh8aURdHmrqfxw&#10;snF7jJ6DwVzUEyax6W4pQKXzRpr3kZ3lxHCehwo7Yq9d/fWvf+WYstROdY3J7sxb+4KW4wqBSleP&#10;JuFleIxyjkfBWWeqhSstvGmXRdQkFsnoxeG6fcexVBDLOYs/lqfBwDGsxtRxPpJhc7TyCS5UJGnh&#10;b1yCooi8R/P18S8+/v/2dCfLeWXZdccJkAQI9gD7JLMqu5KsiUIv4HCEIzzQxBM/h8MDO0IzTzz0&#10;Qzj8Bn4IhweSLIfCUklWVWWqKkkmCZJgC/YE/fvvgyoqK4UEv+bec8/Zzdprr83HT8mixi3ZpR2H&#10;9+iLGIFp8tm2KYzsKPUaCaPVemRXTEqsyJmunUu1bLVaTS+mpWOs+4riD9o1MdwU5ZzZIcCkApxu&#10;waADHk32aooxKrH4T+jKeJtNm51Mb1VF5lYKmo9jDi0EXG5TMguJVuaw+iJYm4gZjqqBJFvJU+Z4&#10;NCqw1LFrqbNkAqJlX7y0eI5xw0+e0lToO0qzEwQeqfFS7oallSWI5xp3K1arV3WJmLkvOwqW4dFL&#10;50Rs2DuGxNkb/JarcgTYo0UjsdUdcBtsMoTyvQqeHv2nj268ps3pVloePRLv5iapax/iQbhs2pbe&#10;IyyToDieEAHPx+85Tt9ODmHIdW0F9+Nb7FvG07PQNCORsCuvXtH4W6k/Wv9UOFM2H1CjMn5I+ZAw&#10;m0XzCv51XreIeTIRj2vTslIlrsM+XXWMxTerwRIL/lwMAlH+IoiKPaU0XpP4xIf3rqT5uWEc87zS&#10;dSiotp0q7BS61bMeJJkqV7NoB9+JRLC6RFgMoWcqSROiRaYNBAERFiiP0cZ5WyXVgj7J2tQM00pe&#10;BDlPlTuztg6gr+Z28Zq6BtWw1CmAHefxmeycqT16oKeYJwCGwhb/Ih5Onj693XqcuU6Sr944JIKd&#10;hmiVnNdqwrxM+mf3Jn648syRFNedXE5W3384TCxcS+f45W8onk9jm6/zb+q2AppTGiAi1JxRUnYM&#10;ZTXfffttuyio4nmT7mwUQ4em5DU80xL4ksSJkiJx6dYbbl5JSJW2FBQDOsOMetfK2JfUQbt9SmoV&#10;Y4ucTBqh25Z4iZTG3pvC+6qXqiMF6vhSMUldQNuiF8JFOWhHx/kS6iWsakoP2vbIdjn+9+/dT+Z4&#10;a+vGzRv6CVkqO9b+rxUw2kJI2RzQDl2pUfmtMT6afq+NuQ7lmVw0OMO2yQ40bsgGjnjSYZ/xxHNm&#10;mzybsvO4GN2zMxYrHMqf1cE1KQ1yeKmFyxvYNBJmz2UMowuA8ggEhN9TkFn6ddXsVv0/NLheUNOr&#10;Eb0qMCYstvGZzcfdSN0ufu+ny5eB6GUVPrD0YMFk0wjuMkQX9ufAKEHV7s53Z/qO+wZRAJrsuVI+&#10;j8MnSMnduGjneJjMR3LSsIsZbLpzVtF3/+G+/4Z/TS8lytqGGdt612yCkFDHYepTx2mV8Un16Db6&#10;nJ3DFhp7Xm+5+0UP61C9O3z/+vmHd1k50YXGWg9XSaOa65lthi75vvMXbEqo9L37lvaRBEZHpzv2&#10;jcFfn6B758WQjBLb6H5sNJFSqdpnkgwv9CTd/uLmN998PaqyIk2zMlM/M4mRFLgE7PHjA67QMjFN&#10;wEiLoFfPWjUWsXlqEldoHfHV7Tt3rgOXlEmfPVETerP/4BklADmD0ZjhGY1TI0YxvJQ6gRWUytDZ&#10;v4uXtq9eu0QYAm7rWx7tP73/0/6Dn/aN5YC2nb9wZefs5ZeH9m1NGYqLDod4TRRlgyGIZrvP7KDE&#10;r+kCSSm3jU43FTdvtclfygg9GllKG3H6akpnhjVrb4l+ErMZ4K+GiIxXtUL8BfSn4SKPgH4GKm0A&#10;lltaPz2H00X36cOzJ4+Ej27hUoIisgjVIeJMnzb+07/9N9O26Mqdk8rTC6oM0E42akcTsCAPhVFd&#10;Ol7Zph6jvcu7F0BX8vMU+l4FABS0fUTMqB8oOC3ChvkqptlEBx/GwQXf6SsWQhzPYVTUJuTFhjQb&#10;3nHVhHT4m++/F1xSUbhx84oWHX5mJIAcmMuwucUTWFVUB8np1S0zRORocf5qpJCKa+OlADJfv3vw&#10;QAVPRq0bUxej0hslHADS9q2bt13M9He8Hp63UvIJufUY/aPH+wdVEvGFtln5D/aoNQFT21geymTe&#10;aD+vAEx2pfizjqXEskVyqR43yfHq3uW9SzZNtaxmy6h3w+2qdPun8XDH09yKWmB1NvdMRE3qJOJc&#10;GJrDGIB/cCBooNG0+fDBYyVOpXAlwtgUM8ag89a0Zrvk7SiZKnZHmF7e3VJrX1m9IsPVCa5elmXV&#10;E0o7plrl6Xo0jEhodOhCihl6RKdD7rNIenCjGLoyqYMDxlp1AtFrx5bQaCTSGn2vSra1FsTEqBWh&#10;4U16n7Kh4dDRIWe4VX26bS3cQ5y9BP5dkwsYoK24yqpVUwicOJXmy+DolmUBkDZAraLpSBQ1+n0I&#10;mQwHCXtmJ5cmHR2hCrystBCs6t6jWY+hP17ZQl+siSLwwV9H4K753AXGswhBrowDjyCPcTWLil1K&#10;M23Eq39pwahpn4881Op3DMod4UJRPWfgixY07mOXnlxI/GEzRj01G3uGoAclOrX+1iNzFeK5hqBf&#10;PI8GJCWQ0mAGMgeLJRIDON88bUuwvak2VDmZuGqxLYopYQfG+2g3Ly5pAQUojx4jUXRMgIDuYaG8&#10;0T4CGsKuVpFkIdM0OhsGv1nDa/JktYukc8joeyNShC7V6nmBiAqqKRiuJ85IFdpajaOPVCYA42V6&#10;Iyy22GtNRQxxJMiDimkWGJrVBTeRwuEoR9rPKRETxnXkjtS4j6fdj5q+Um2wXnXLJoVlhRKFnCGw&#10;VhJOad+ASP0QbbfhxQtX9jBjRYrtyuUOG/X461/9ymAZS6fiWompctlmZPfkCmqnKYeZ1odyvONR&#10;d5XdFkNqHZlpcB9qKNmMYbEvAnF7FPuIAH1TlvJvU3NI/KNGtT3N5ZXpcl3jhVNBGuLQYkhOX2tm&#10;XxnLatsnvk65z9WuoqJ3lQbDMn8/E100IsGT1axWjaFQOr8x69ZsskGsROQ4VKmKC7kA/IV6A7tO&#10;pBVMXW9Jhe36cJQxA3rleKdOabpj2K2JkV+uOJL4aBxNdtr6FDn51nnQi/VUMD1wha8YjtMi2hU3&#10;2QnCKRZeUmYB0uTNJuOOm7SL4NHoZPGrHdUQnskwi/VTVsiaTf9y4MvkEqO4XZiVssVEtCt4i1wx&#10;hzdCmm0/IEXwP+9rm3mN750Sypo8G4tvEgCpY2NkHAESc1aAjxhll63HT54kVArprzhQH0JNbq8O&#10;ywogrJ3lWGorwagXdnaIGnxEssi0J3nJ1cDm9YNjDtOaSEBpZJBfyVt/St0dFtfuVHqLJ8bFY4Ar&#10;EImbRx+vPsNcwBxwNIFRFY70iFIrJlsegYSDUENqKF9wQd62JlwRPa9zafa2ZeGRhWXe//OvvqIG&#10;tOzheqCMuK+oV0egUxreox+zVvKfxUAIN5JiNAOmq6iC6ni0uMfW0wviSFen2Dhzfse0p6U+InsT&#10;SyRDPnPf5yTEk3d+EmWuipvB7DWVLgOVANpC4z80dVRzKJatHuKBhrl8qC3Haggie5pVc3GEdmzs&#10;cptwkeJRJ90vF22PPZ9UJFdUB3nSPoXRNELp9ExXd0NsZi+HVwBh5LXTJLM616u02Fn21Zzijue4&#10;XR3YRWDVEtNmfIUMkmbJRF/t3lG7ySws+9tMZIzK1BcybnWJDE9qDUeerjL/WX9XapOv7MApyvUn&#10;Jzubf8VL9ZEXZb5y0z52mFpZGt/mrl3b6D6KHUdbMs+rBSLMR8FMbIPEXP/b4NqJiaGa1/GvUeTS&#10;DMKq70ARRVY1ZIFi5yVSN164PQ0FcGBb68Q8cta2mfstrhuLMYyY1H+nqa0syJuFDwm7KZFNIWBN&#10;rGdQXbYMs0lKdfuQipZwnjmlB9iVTaZaRB85lUtaFL5qoRma+tzqSPFFEjmfs6ZUVxDDNDm/ffns&#10;6RNHH/auXL54+QKKsBaYmVtR5W8EuMC1Wp48fGIDpGIo7KX+zJzZbtKDooEj0X8lREvP5lHFQnji&#10;A51gbAk/7O1eNC6dcU4R9FMdOz/d2ycVzN0l4hwGVDIYfIOpBKuKJcgk7tCsoj6NpkfFA/T09Tc/&#10;8wgf/vT4wX3VFX6RYd8yxolFA/TOaLsNxzxwpVjEK4wMvnzny6u3b195cvDTYEma5DcePnzK6IoX&#10;RMu1I53a+XTi1JOD55WBjeUxEO8jFFLtxZH8eBlqe+6i6irD5dHEC6sP/+1I49t17dwCjneNmWpK&#10;9jQBMuHRpctuGpYnC5LV8F9uMZPnSiTADB2PKfWdrod48D250+ovfrbUsTnLtCU6pAPekAiIUhHF&#10;9iPZRnxCccnGf/jzfyVCSmYHE2lxzOqMrLVXlA96t2WnIdB3iZ/sKsIANUqzezzREIPCvO2PWJmY&#10;cymWnLeddE254aVExAEMOpiTDi8hATx0CM9nqn7mCZJXliwn63T//n2cBAmqoC7xNKGMltzNEz//&#10;6meMYK2BI1nmNFYBH+MemDv7VtodnvF5Qw41hyqyVg4xVZbXB+objdgW+EblAv+rwwD5LJRuvLpF&#10;p3uvKvaH9xLWKR+VFLIOX355Z7BGEhDKdmKRRMmE76J0J19iw70yVNNO0NSdZNau7eLlmuBZ/JGS&#10;qbKsZxoFWZ5TW/aInFqiquGrwX0ERhxdJATbsWP5maA7jyVVc7COfvfb+6/hCK/fuRfXZT0r0SZ3&#10;gz9TUBJm3EzXUr4Rb7WGRjo+sz5TdG7UzMItMocTYXeqFYin9zewzaDWGUg/hJYtGXmo1ecTJpmt&#10;wS/F6HHVcKsAHlGJ/BsZj4EbGYZDFmmRRopC3vr2F8mFJddbRaiwIho09jBISTpk4NsVCz59ojVF&#10;LdGN40LwjCd3MZrXPIWFUa7gu/xm1MCntGOyXpZwhRQhQxMDWgRC7J74cO4q8vTGhlQW73q/A182&#10;NR20U0VJbWZa4Zv+vnoWM6+yl5HA93/TxOa+CqTGOG4mpNsExk5vEk8NSy48nQbyvoi7/uL2ze2z&#10;MUqLfqblQNJr/dc4FG+xl0KC7CQ58Np549jAgP6W13HSqt03GiJawri8/Fb5cX3JgZZT7gAics/P&#10;Vn9qrnfGCHSHfEM5T9iY5VjNwb4lDRxSxcM498kF+wNUulR7Y5UI0iwCHW1sOst9XdMqSHAq8X9i&#10;TCYuTGnaZ48Sm+tBB00qt22uOOlBmGVm1K6aEoygS55/jLd787pT7LRHSAh6X1PqogAtNgswJgMl&#10;rS0pnKMUL6shpBN2+8Neuf+BvaMY1U23NAN+v9Un2i6zTGZDZHw66penNlfa2rnPhw8fPn70qJyh&#10;bLPLmzQgzHA+Z6YY0TY4ecLpjrI/GzEDO/K1Tk3NBmtQ+uK8Te/sCi7d4+7enr3tfNWQ++LF8Is6&#10;YsoRbeBRERIK+6ueyIhxDU9Dy0cFzCoq6kzTuLU6skRag0Tkt3zXmnHhFQ6J6M1vpIWT8tUxYokC&#10;emZStI8SiJQ2z9zusZPc5Bu7N+c3ZU+hT7tgzIizzZ14173794t+Zsca+pYm8hDk+L5VanO/ySZG&#10;H40R5Mun3IocosG0j6u2Wdf4AtSnGWn8nhVoPIiUplxoRp12eZV6Vh+HtRJoTh9m+IvLD7+stJgE&#10;sOQKYDztE4MsdwtL4lwGWwi+Wviqmw3bJ7rmhCort5ybrirlbEaIql6dq11yBXVmDLBtBaZhunEW&#10;dql/m2M7A2GaueS2C/RHEeQPvfg+xJMaMmRHdqQCdF3XyD4S5VZjJlNX5g3YHlnnbMvvFc+Uzjod&#10;c+X1d/mTB+Hpj/W7hvYziURc+ThaiSIWQ487qOwGhmdnpmfJ/UK65dXuOm4PEl1lAaTfF7du3nKm&#10;7OHkfUdbxZN1zasA5RGM/y0NnqLlADfIIeEqx/w6XzdpT60yAU/Tg+6UjQcpGwo1+/0zYgDDfbAe&#10;lshN70yksck2nf0ECT1lCQNVXSmHeDde+OGsttWMBdC32FQjglSL4yRNObK4lzOkZaEellT4W0vn&#10;6JW7HBhHYe6Q+4Wkwgevmd1uX33af/jAzw3HTJSsGH0IaVn+2NHEG0YKvBhDOziRMRbpKHAHwNqd&#10;Ts1zmkyqVLhIu7fvGiW9ISMFldlipS1uZUYsJlQwPqt26nlYneqxyY3KmHJTq9oMGX0mNYLGzp3U&#10;xyl2VUsOzhuLhgWCk7p3vsbmOy8CDEiBG18i+C7JtzMyzqgLkCF7DCs4aIly4tGY4y+kojYsFX0H&#10;NZy0FeeQhsEJAhc5LUw5pDJ3PCOMExqBjM1KnpG0DEzGaKwtV3XX7ioazEwEfc6WKQgq48ro9vPM&#10;5CzJCRfoZIaeMYlrj1lR1rrBA8NoUn0eklECd/MQ2OQ4sXbLsuq82DzM2BGezir8RjQQ8Qo9uCck&#10;/C2UIoq0kVw4yic0AA7MxRZcIemBtp1fjSiKY9sSWywSlzNd8jKE0T+IwUbjB3V559bNKwKxY3k0&#10;IcHhaytK1eH+fYjBI7Ec49mNj5qzjwq56zNG6bteRGEzX/D22rXdq1f3JBTurobAN28VpbFX0HfA&#10;9IAyeKyQQWSPWTOsUjCfLYTnic/mqdnt725/ceOrr+7gE+mEHBFdSs3P0aqGFnoxZImGgS4Joxff&#10;voWq2hB6nN4evuhepDLCcivZRE6sk4ZmALKkKPWMBTrnD2V0n0zJVI0YHQJPaviHqkVL1fqzs5qk&#10;Vg1dDdqynz14L5J7TEqU3o+HyABMh+U2rw3WUFcuxZ+hADKajU8fzqqe8UpRxDHKHIcTh2/eb/z7&#10;P/+XpmEaKWPLWQLlNv92q87tndtfXt4FRFEyKTb2QYAtZyoh49GH9UACD5JLPxd558WhoMdq6lZ1&#10;t0+faHYPh7atIIUzXKvWN1eld9y92rKZlcKgzlukC+Xy8nKieAl3Jhf7EUALNtukcvTV1z/j+9kB&#10;eQ7YYLAWYX4n2Y4kEXj16rV9dV5EIIMakKrL1DsQuZIoLgJZCgGqMrA95e83yCfKbVgoCpHSm4mi&#10;wvMWiiDTEP3PNSdqdP3adTcyKreH1tGuGv2ipvyMhN8WkuL6zyo4dc+76bMQ4b0rqVk7IeMIl55t&#10;PY6j8E3fNoM10FfePcBv+mWhO86SRBuX9PbtO84Ih4uXe+/ufmDZZyZDTPNOiuWSRMdDySdp19F1&#10;YSy/deCb/bJ27BmSPUQdA3ENIE/2RGIXrbPBlzPtIfrvYpant+MpeL1D7uHPoI40r0R7+Zvp36oi&#10;Eci1o0w3DI3tK1elXgniebWlO+5Cea8Jjy5wDxTuWDqEPDchGKkNC8XC3r59O8J9SGOJnOkzvSCh&#10;pzxusrkf3iH+OfCiiuxQjTYLdS0DZ0wXqWOQ2P5uAbGxrYb1HnhaED6l3wRhAUKNIfIdtu5Cdr3q&#10;9avX5JLipJ0npHN5yWv6JDFWXqJUqMh1iXjaHkyqiokllYRD75KxmhSoyZUQCHJ/0y3qz4ejD7/4&#10;4+/OXayrxOLUJzONBGWtfcX0VEwfckX/RdfJHepULuPqvyCpL16hnUfyntbMKTrVP8QMjRCqvf2K&#10;AWBBbGO5fYJyDZ5/JdTOfULiRz2vKGewW9Y9zLgQM+aJbVfjZh5kaii5xun0mxQiPoASczjZuVUj&#10;HdOSxVqlQs+oXO4T6CsRNjsE3M+vOhr2CWf/9OCJVfUc61vLfmRzLTx7BGb2sZMPp1k35IqoMnmm&#10;xD1XVWNYDJ+VqquHMBTgFh/byfmsbfeRNbGBhfLjouq+6zGhhZCxSi3Qyfpc3y4d+Wbv4HxGyoqo&#10;O/I4Q16tLLbIpsDgpoiOXsI0DOQNnSPMAfIc3377zdCi6p5yDY4pt4fvOqewjsG4N7MubsdfCacA&#10;vgpZbFTiuQdPl6Sye19MnhGXY0tPWgogy8yNrsY3lZya60ZLY/GPgUrnhHhAZXR82zi0oiT5ouPo&#10;MlFcPL9hNTTukNeCj9gbloiRLKqb2WL+qhaEGvQjNIR8Vu6f2CLufgIVVmdRsKYoUTvcNK4Q2qo1&#10;wgpkK2a8Qj17p1Y4+xntx0m2MN7lMxlc1oyp9wSdzdGfqEyXGu00Knmg9djUdyGmrzWr2WhNceKD&#10;bfIYCA4FMHtlR0yTO8LuEMmvTMxlMEeKDJFVjrdNe9jXTaNg+UaWMPStnMqqDkEO0F4XddLwFKgb&#10;wFLK6ng6Ie46jZDpe7ExJscvGs0Kjbnmv+HEWMFDKErMoHdP7jv99AX688JmzFUMF9yXShUnWul4&#10;F1G+04S0PSaRy47JdqYxaakmBN94i00yfgEH7PIE1tW27HPBW5XpN8RV9/ynb3HYfUgjImUdcxlW&#10;wPH0OflL8Vczasu6nU1Pf5pj7fmEK6Fwa6jANK1NwDfWIJi/ToxGqK3LmBm1uVceSqr4h5YhyzOV&#10;g0hT5aJVEmJcTosgg1BfrI+yYSwUlvuQqTLQ/dDTfW/Dxb3lo8dNKwNw4FCpQWO6kFpqR8nNXdQO&#10;FF96JDRGnmG10Aw6E+Kw4vupFgIrjRqLg7NuBHAyeX72gTHUTjxFsNQXXOCTg8czBTIE0BfZ6j6w&#10;onptkB/f6VcY0TxrlbPmiZupwpkSQLvs8EZvG6lI58Km4ZEXjdBTm6rCXHCDPHfq48eRO/np/EVW&#10;MeWkcMbJfyYzabhWicRMqoVq2RtOH0K7x716TlYf2nSKqvPT/ur/ZktPp+886zLJmW9hJ8anktaO&#10;7rZl8VDkq+I6ZUiiW2gXcxDCiyN/DG2h+uHgSh56TVDZmXCDmU6OfVfHVTJUW+cRmdfAUC8bMXCN&#10;LGS7pAasZUIFIQRTenI7eFyMGEMUtlotjp2X2M5ZmxVo+013U02Jg1T6X7Z6cObJTkf7f6b9xts9&#10;NcK8OmSGhJ9UVb7DR388f67W9gDleZ8HPiK7GAo1HQjMPFBu2T14+YQijTk2tYl7NfKVVq1/JM4e&#10;DqRLVCu+wEXd3jE8Q+y67SjPlKD3gAeAr5CKxwZh3f7i6u1bV9XF3ZMy2q9//RsT2LU87125+ez5&#10;4T4q0OFrx2J3b9f9824tzsyIgg1KL01ah597u5YiczyVdxQXxTPff//bhw+e6n1S6WG4469PYIkA&#10;wKWYeBS6S+j1M/6U66RWwssg8ry788XNL27ddixg4vfv79+7+5AALXADZd5+H63ck9z8axOvThyZ&#10;Z2cPcQmHz58RzZBQXb3S2HEm5xXLyddjUiTvhNKZRVyC1zNXW2NMWUpNjxmAzKFbg5WyesJfTLB0&#10;hGqezO9rBbGm4jblvyRfGKvZgvWKcQTtkOZNT0YjUBJXvT61cXThbIaOXagp9/OmhqlSmr/4d/9a&#10;mPftd19/993XHvMIv4YTuarQUp0hyLU6wnHYTudguKeFMbiD//3XfyOCvXhBfePs0wMVQP0DIpgd&#10;8WJCh+8r8I0v1LRwRmwx9PdkzUJkhn27ou0ZOP7CjLDZySx40plO1DC43gr6wWGaj3GRxEOi3keP&#10;900e9wK5jRP+y7//JVPy3bff/emf/qkBrdmRs+fojDl1Nm9MDNEVtCfpcH3tnG5Bobjlb/7P3/54&#10;936BwbOXNqG6vaxz9X54uXextsu+OFSBP8s+zoyiwTKFBRFLbAcd98pWa56x3z9+/GioX/VTTBNO&#10;0/f++I++u379GiMphNCHA7ux6dyOk9Yg9SZ2F7rl8aqVU+c8yYwfvm0ymmvGmb94YXf/4YHE+5xB&#10;yecvSSNxOZHQ/MfdH+9ay9rvzu7sP3x47/49dubP/uzPmBV5/KpvSEjYFHtLGY1NIW7J2iosCx/9&#10;I4wMt57me+6sOP7o07WrV0L7ZlJhnZrNdmhViXRP/FcxfUFlLl6TlRtvWYYcgmqpfCF1pKQt1XZH&#10;LoBvqO3dNwXwf7x790csiC/u3JbYxIGZ0rw14XeZM9WbrExchpM7RP0GMvW9Eo+KJKeqGASlJzCQ&#10;k6i+kRvOQNbAmqPKXFYRLf1ZDJ1pJjrZcHpv9KDF8cc4/aaw+2md0NPsO4z2oHfokN0jDys8pXk9&#10;z3WaxD5GWz7HxIBDSqWSF8z6N7pE8DWM7WYI7j9+eO3GtY3TQadWVV20zU+fapj9A/2SYOo+nb6D&#10;x489ytXN74n5pSP8+uXr5wfP60cZp6fiJHDkMqA7SCu+2QNVj/Lxo6IBtjwjy3KeRkKarHC6WJ7U&#10;5NVYyLUQBAfWh1GA9dNPD9yRhZqmtfGUm5vKZ9GylxDFOEU/e6MIbIDDyO7noUYzzDFPemQg7HMA&#10;0tKQqLpbTxpkrkrmPJYxbxXiaJGz8oI8Q3v39JSLdeLCPYJaHVpeez5FoNGRF8bpe6hH5a1RZUxo&#10;SCdP/PU333iSBWrNnnvAWw+Uelpo6/dDnjEvWLyRWpSXiWmIH1++uvdxsI7QkzWNcaRInU0hHWkQ&#10;u9ONuGU7lhOFZQz2XK8L4yGE1mTukoYxNeGYyt6kLuAOOLctOrFZUay3WJwLly4NPaUu7AHs4+6v&#10;lpVB3AtkHY0QxxnxaYmwqBwTy8UWu0571lYPlg6jbxd7nPpmEEo9XZfh+mkxl+NRBw7GTuCxZhhg&#10;2+EbSQ6I0Z9Zn0K9csKhdvRDVj0ChgfBCjU6Y2tLlS+8e5B+G8OjsaTKIHDBQLWptUZ0HPD78aMn&#10;TIo/XI5Ubfrg4xyu/G16MD56xCu04g58jLBkDVtrg0knhs7k+hnp1do381jrTgYN2BJcw/Vr14aa&#10;lSI/YyzUqI51nPVVqY2uWptBue90UUfYW6WVtqbPnUcwTW5Nihx4eyUsSwAz0+3609OqBFd3/h/a&#10;inz1KDdUIRkYIiBCSg4R89tGQk1TbSlZlj+FibXh5/FleoZZVMKzSgEzgoW9wjSBCtW1OWanfqFV&#10;CxqMpoxicb2GEfo2UY1j+Yo1E6yTPTDccT6ZcZuxBK5zAJrKwm49M3KMvld/G3w6FtgCskc4oZkk&#10;PsepEXUuCD9G5QhkcWyM9jQ2kCl/ZaG7vJZjM/G5Kvwdyfq5W+eRlllVhXfZ5wKlBprZMtuadoam&#10;y9NRGTkuhdmu6R4+fWZX+yLPCDz64rlgI9AZIpYgb1SaiFEuzIouPMu5doOCpNGHDE5yC6Nj0nPR&#10;BTR97UPomnY1ixPZ1Vz2KQeEoJnhNi0Wdf8/+Kkep61TIq2BJsVUukeIaqRV45hUnTu7I2iG587j&#10;jeZgyRIgkc7NZ66eyVUTG55z6WUN1qE8jZNamIs9xxcn5K1CfvrE9Ru7S8CFlXZT60AtHsdknkoH&#10;EXVU2CyBTjwgaW59KCTrBv3oLe3MUUl2O2kpNfR5SnvDMmAq/ad70XvGh05lOyUVJUA6YRhDdRCs&#10;vKrWDSWjQAofhWBZn1gVyNfsJFuaHP8I8Djg1A5wPylZAHOG7dncCPAH06F8OhpFjZjz+qLSGQ8g&#10;BPBRPjYMa+Q4BFNLn4WVy1pOSaX7QsOmMjqzg1nb1ePayJARGomNdg7+1TRwR1JLemBGFt578ceU&#10;zcpMd7HItoT1RIzYeOV9oH4NmenKLia2xo/J4JtQNOKwPdkzZ+/e/Ymn9ZQ829ItFxsVA66XLNiw&#10;9fA4dIQOPPPpg2ST6apeePTuu1989Ue/+Ma3PyMkcPiaUf27v//HF8/1AvHCcJOzoZ1QszRRrqYH&#10;9TJlvyDmMnZGhgfZvH5t987t67SokoBKhn5b68E//dP3Dx4+pV8dvSChodPYwAwbTpKgdeeM7mWW&#10;/9mrl0/0uf/Jv/j6xvVLMHe++MZ1NvyWfOQf/+HX937ibRUhWANnPMVgpyxw39TOWl4PMTt4/ZFk&#10;fXNtb/fGjeuLOar7DrYtixNqMD8lYMD75nWmfIgujNFldUEX05MGthDayZkVZ04lpWVynXaFKFrY&#10;gLgjh3ApyUzfVYBe7p0WW/2KVAYaSpOKyXuDkvQdbfLcbw373jp5qcbtredPn1SjFgJ9UFn6uPE/&#10;/ut/fHX4XHy5uyvxaCgobz4ehRqV/d384OFA+6LpThpyMJMufrp3976HoI1+9q74TD7dEBJJ76rl&#10;5UBnYtQ6Zt7uBI5vzqzYT7zslGhGtXkSdYgpI8Bp6RiSO8gWmq49+o9ktZ3LN+9eO9U+vk70ZA2b&#10;gFbNTOK0hd73mGuHhsJ5oMLOsuCD7YurPWrFDJJjskqiECuN0PbHDz/8LsnQLQ3ZypoVsFZ9uAub&#10;YSY1Ao0uqg8RrTisiRRNGboiLH/TACls6WwmYMpx9qjYEwbQGZ4xqfrCdwR5Fy94ms1zH8GtGp38&#10;0iAQN7ikHOpCGVTbGSanZ18wo+pVLkbfCi/eQJukss7MgAXSnCedURELtxfYyV68fPlw/8HD/f0v&#10;UklPM8cipN1EkTPA+MVQbC0CSfUXe3s3pOYPHj5SgGlrjjxOc+hERdTRR3XULs6rTfG6H06csMjg&#10;4rxs+JNydtwPkYpTZ+UthRWb4ggAz26XFXtVAfGwbCcum//NWLeXngv82NJV+2KkAqXy/SlHX7+6&#10;u3eRSZeeTNCQpJKdw2lVLpNAVx0vIZxYPLxwZMShIscxhb3E8Cgywy3KjWbmCLedrmyOh6BTtSww&#10;g2trfigmwyZaLVHmLHicbPgiPnrVz8KU4agU7NqNo/sfr6MNwAGsiWkDVA6/ZQ0PncbFEUAKNa6X&#10;qKYCH5JK7x+YS5NDNmp3xt6V/AwotXjn9AHoMyJOpeZemBJ3DqNPqJr8b8EuB59Gcz0G4dhvoh4N&#10;p7n4fpjLaSyeqDViDdyYksjxGe8FQ5sZqaXhRgrHz9UaO4472K+ofAx95Z1hO/iEFc0EyQ78BSps&#10;WEo+tTX3m2EZJbfFtw0lLY9ZsW7ac4dAwNMUVdT+1HTz1Cnsn751XJr3prbJ8pyuH2mB/a6nnreR&#10;O68ONu0Z0rORI5ejduRmhMVUvE6cEPonRqI58sxplqTIZtgOxX8Jf591iGz7If23OVcvu29ZBcBp&#10;lBJ6vnz34fXGqaYG//5opPCzos4imBGK6AENSXEaVIb+djzFvJaYuMRTJivMmA6ESL/DFF2ZxiDi&#10;pe5LrWG1fxTrHFNWBDczzyFEPBeSKsBh8OeKAIbMBigcbsArYvGlASV+UweYIoN+uXa+Wq6aS90C&#10;0/OAXcbnNefh0iU7xOf3phH/ZTSm5emTVL99XLfASctVBkI1oRmXTYGcza+WlQ7b2KXLmYipQg+f&#10;p0MxQTNLGa4V5220Fot1ljrWcRyZMIYFcZNDZy75V4bKlaxCWCXlMMkezGJJBilEajoGd2fSov3v&#10;Be4x7uVETqV/02A9syDj3vRo2sB9lOthFZQg3IuVWiyykOJB+od52J+C6WTeAYoEppczyrpOttmW&#10;9tjj4UwQNj8s2k/TV7rBMaTzIOZzTtTA5tsrTPmWaRWbP+K/BIv9tNAu3x8fNdym/dnlR1eJr2IN&#10;+8zRV3HN03qj3fFgqoU+M9O3erQGlVsUwIDumTFcjOjvhs85g7/q8h5B+VExHvwugyxbFnVZzFZy&#10;5jtrquZL1xrWWD9FLa8UHgzBIU4v87QoRL7aQxEtuHJPgXl3qfPRFZyLB6fmFuA0q1S/AoMTI7FK&#10;ad5kmFqLOhjN9UTKXcqA8JX1abMfVjV+0qoEiMuN/WEZvMbf2u2czto2XaohEL2p2QSVm0ZDf7Rw&#10;XEWGrTaqOarx68ZxWRB3N/Zh5cO9cSyhQCXit83RXfTs6ndq/MNwN9qoQyfzk69OPQXA3Hb+oGxf&#10;IL46uNR/ZhKgiDsUb/hn3rjgNobVd6X/lj0sF+1Zuripq8dGrpdyzaTPgPlX3ZLTc+qkhZcPx3gy&#10;3LViZbVoelG8q2+sUmSUSM6nYvrHI7CFhYKT+OQxKcczbZqROn07Eb4/s0gzkYai2uDX4YzzKL0+&#10;fKp5RLErR8tRVIZCv+b2DPpQN7gtNETG4Sh2AE0iMr+oCy2xH4X53LD9Mhy5IMLEdQwoB9vaRx9x&#10;DcooGIMzOyIZXCkNriw8glwelstGAB4FHJPxtHDrtn0qb9l/9ATAZdm1crqAafEteLt77x4GxOpf&#10;IC5lH3VsPzEm+MC1cHsgx1zKD2pBW1/cunD71oUrV3dlGsUGp+PH/vDPPyqWUy/6XqipGMWFYH7K&#10;aWb+m9vMy8yEE+H3WZUZx3K7YN4tTFNt2bJGF8+xnt6PG8q6JL9dDxakB7QoLYEXx6WsIUF8eHni&#10;6M0vvvvy269vn9s59Xj/kbvAHXMKf/2bH8M5k4Upyl1VQbt6RrSPDgCpaJ0UBEgoOpPzFUC6rFU5&#10;Pzo6eP5i//GBSOtDcHFMwhzR+nof4mVaVD6VgMkMParp8j894nopBARqziRMTsB7FGkUoUxF8V61&#10;Ke9CEnqHqFYBW/kr910UE6lvij5DkfIVF0hznd2mXNQM1iP1H4jtzsb/+u//5fmLJypWAm4uwF6x&#10;M+oMizUbLXDJJkzDuilOHzAC2FGh8P37D0hvTeOrWYSY05Gb7e9VW7QfGttyDFR1bKxaGL8W5yq8&#10;eW5xF8MxKIbRFlsYDRKJIIwmB5NG5mUZzYbBjVdJH3nK3GXtrq23DU0/KHit9ceP6CLjki+SLbCD&#10;7WPb17Plj9No2k40xqc1TEBsYZU/6k5+++ixobYer8xqQz0ODzwpbMjJibZsATdvOp2ssa8b9yyS&#10;q7bucHqkg2YCSqfvvfFBMvTao0dyqVqe96jh+IAR0gaKyONP+UcMoBp45YrIQKg6iJ72vlRi9W3u&#10;7F3Z4/do0/KXDCiDZcM5537owGsO1mNqe6b8v50kwPTmTgKZ6LvBW4K0ingbvqgmfnsl7SzBt7Dy&#10;4wZmzT/88lfm5tlITjV6WPqW094tV3SEgYJuMGe0yEiNOup+/SPFbmsNZ91fcXU2C0kif+dmhzCz&#10;LDsPpxWqDcfwNTFGMpCvWXzj4wHGwQwxiKrLLanfJu0U7nwMVLiqDNh9F39vbUmchm2YtpOvU7EF&#10;FGXcy2dCVWE2Muv6Lla3xgeyiYw7RJNJbQhJ4dF5bT/HAyXGLQUdjUcfGHXmt0wwM3GmKIENykHU&#10;ZjM4RbMCxrvlGFdD/IiiNi7KRwUBZF1qwuYFxTkezYh9o/GM4s30LHH80YtVJs+cefTwUWzDEQ7u&#10;vS0UJmFqwtNyUkd3QNGIOQr+HEO6eWFLySbmhbgvS1rGMBtyHlZ/ABVuhE9z5u3yiRozJbaxi4+z&#10;dOG8xeTpq8OMSFcY/GiFTutdGEdAxszoyC+Oju2KlZ1iO6H8JnJL4LRFdxcLwiwtmZjV/y8yGPbe&#10;ih2LSYZr6gXrUgX/EYeCBzG8+9ORSLw7mpnPnFDgOEnMOdU20zOYPVkMsRKVAZiX3sBZj8VWYyb8&#10;Z/SMD3qqXqv4zSjoOAlLSzqwA27W+Jcw8rb8UGFBpWsXRG7c2g4iPXpHOMcE3lW2ipV6xjjgZPcK&#10;i6GeUQCqwJSQTmZVRtq4WEcAF2j899RJoo5MQDF47aJNTuwrQJwHZ5OXA48qi7/t2MxgpdG7XOK8&#10;8SrXBa9n4f8tO8TDuWXbIxnuVEn6oslDUQ050dJuqI7YwofP0OEodnC1esnOEXC6yOYX84xoVSAC&#10;A/G6BuvaA2aer4w3RvKMGZmULCttX62w3j+e8Lq87P/0LYwtKd0dgfSGC89RWj5ujfdJBCysdKIt&#10;dw01E9r666kCFQp0JoPYhvk0/MXVOeDXa1o08xaRbGa82rexA5bPGH80G2+NUW/ooY+RwHhC87H1&#10;mPFiWdqwIbp29pKRSsPs70i21PPgwhWcXB9iW6Y6qPm3uRmBUV6Tzt/c4yjvFMZ1JisvRH/xsfEJ&#10;Uw9P1851rdGT1RwWV20MV01005HIKU+qq3YdN7V0cFpy81L8NpmsFZ4ep20z9m3acgDkHlAJ/yiR&#10;riTtODPk8GK0JgJrY4imJqMupWEvV7HF4qY6EAG6gnxrOwr7bklawv2CAeAydRjW9HumevVUtyD3&#10;egkt6SiM9GhkHWm7TabthibnCqWqQBQeUeK3yg7HzTjTGlot/UTwx1DdSsYa4zPe//ckw6MG+hHw&#10;iK+fgfUyDnQ2QKp9nrqfHdLVxdQxeZO878TFBZECd9fOnjEf/dKSuOtYoPOfc+gsRA9hGrF8VBZ+&#10;NLWrrDJEKfQAGsQU4DMuiVgWjDK6okig4Op8Afcc7rHWmdPM1kqPM7Cc1BzyOS/kSa6xLTE2X2lq&#10;qnpvWbLPU9W3r2BJ7bO5MCm//VBmOiVrS+36e2NTNFC2ilnVQwd3Cm5bcjqz4HnzOU96jaBCAoDs&#10;mATyzI66zZa6OORwqv4syWsTZQvzqrcMOjHiDaEDzUddGKLKQiDgcAtlradAn74mcGeyl2n/XDOa&#10;2hut/wix1gGSSZzxg5GX+vBB02qLcrhGFcO9N1FwunkF8bJ9QQJBgvhvV67sWluyoKoUaUuc0m60&#10;cePGZRVHUCRPYjto3mkmbF7izIvmh+mm3uMlntMK26com2AqlhHegefIZspF/YGSF/8gBaZfFRXL&#10;vYthTp/cltjYP4AVGuRZmjr6Tn55e+fO7R0kfBIGZOQMDzd/8rc/7vvB7J/9RweJgiTVUKuSqhGT&#10;iUebgmLCfVu7F89pfqHNjgFHTmvvSkp6cARkIvoBmrbAnna0dEDG6laE0JP2A5h264GVX50wQve5&#10;mtzm59dbJ9/9yR//7IubV06dIPXxCO4hujT17be/2z9xUv+PwGYzLnfzf6rKtYemd3wG+7zVD6Mm&#10;ImTdxa2BuScBsSFLef7qzdMXhzpdKlLQV9uO59YiefTv36ucIMpJaWwDiUGjJNVnDLn2TLPwyt0N&#10;AWdTGj0jcGUtje2+eE7H/8pafYXBJZ9Bc9RZZLb1WkhJJBT6bVJtJbRN8lqgd/7sFnm6EZjEyuam&#10;z0hp/jM94gEwzEmNjBuPOUmozCJforAuPS162DglpZGqaEG5++P9H3+89+zpCwIUlAddpdXEZcHE&#10;vXfv/iSdZHyUFGqemd2ZvygSnGpJgNOEXe5t+GDqqiqzh2lv24Gnmww42mHF94lYn1AwZfkPObJK&#10;13WkZZqZKnZKJfEYKJ0JHh2DytwbDiZ0BNOJxfNeZ01tLn3eGau0QItUPT2Zk9tQSHpojx8//dWv&#10;fiODnwF61GyxqsbL0tIZnMo1u7ult8tPDAm1HmInjccd8D4UcJWJ9TOxBo59tM78ae8psQHubeKw&#10;Jh4i8bt2dW/UDoqSm+Dm+dWpsvOzn/+MQpQwRaWCJfKkG/7TfJ4Ya57OxEUdf++NRlmPVCR1GV4Y&#10;3rs3fHNxiSisjt4QzALcNq3Ya/P5s8O//qu/HZFt3x5nNTZksHkUGsiv7cO2Fp2nABhNueh8eC81&#10;p47pickaEh+MCucep1iY4pfuJSa3UD4SQrIqAsSRjgmh5HM5OS+bcd3na4kuqs4rgMBldCVmL56T&#10;YLp8iT4B37/gnIZ+llIWdM5I8jXx09ApDn5TDfrs7pVde3i88HAeTAqqRXbm0tTIWGNNKiujBuM1&#10;3ADHv9RaF3blncvgrnDWTRv0bXMKf5eSrNeUQw5ulCGXuTWJLMKRT6gvX3Q1U5OPu7E/hVKz43V0&#10;FGE3kCd//fYdqqQHZEcBUWiYui/tkjCaqoLjcVcXqd3KmArvRABQ7mmprC/Iv5cChJ94NS+IRiUW&#10;b1Rz0YlvqX44HDw7ZsSXhjHV1UYRTEdy58yLemmGZzLNeRZtcrMmxK2IucVPgCUag4c1hZcqsYJI&#10;11l2kmNrd5RjTMOPK1mR+sjL2sg4r3mlwpqFQAcQR0Yvjh/fttgjETsh05PltvNHRcU6TEkn3+Fw&#10;UccZnb/+uP7yoqxMM+aCNuk+TZ8AJqEbsIuwqjyuVylRP7OdFknJNhRHuhdhwSQtri1ruxpvrBg9&#10;g+jRE2pPUipRpJOexuAqpa7zzuPG9J0cbK6nPxZ/1XlskBUxr0qLR9yCrC7/Wdi6swYwdoWLQbQq&#10;jDWRz7f7NL9ZBR9bC5fszeEaybejJjYNvmf7is5n62PlkRvtesfYI528qPxnKiQRW4Xeq+nDvydd&#10;SQevFGXae8Y2dkjds/cO/a82AF+/JG69zdNc4VAyoBcuDIMYlllBxoinKY+Ujk5K2zat86oTV1w7&#10;Bdui16GQ1dDl9a3zcLf4miLR4q4a+nERy71HyGt1KJX5mLVVr0U6BJaIYVnI8WqtxMbyAkasvLHS&#10;gQSvbkNB1eQ4xYIL3q4PmH7r7q5kNeqaZlOdV6NM4usN3lnyHk6oHVI0P9K6xyyvYbRGIqBYuHMm&#10;lbxICaEnaApFOBO2FkC1FRsDp2ziYiYfSAHc1dquEQLNOOQ7L1ywq+M1SDJH9s3vkxmgNT9i34PH&#10;1xvTXRR2xN+gqT86ddM0WFtIo+tGca7hS6mQNzW1KtxUQWcfNoBoRjl/ODKhES7pIz2s9bEWfsoL&#10;xzOmy58HyB+AIpXztT6gsXi224k7L/6SB5e2/rw6R/muRCXkceTO0imZus283c6qgOZdzCtHuaof&#10;pS4oqTObdQYWYQe07+wiSNZUTRImdgvODvPjnBaPB/CfsHRd38y+m+w3OJnZcUAqnvAyZxP/bCXp&#10;qE4peBEviyv1VdC3MFJsZBusw6rneEyzAQIAhiJXCoHQa9kHDDpDAFBMCQ6+cR3Q9qYxHa8Pv/rq&#10;5yJaadXoEMQaGBf5umvrT1rPdkXJSeBCbslRsZcYNCEWS3n9xg3LNX2/aNtYUnU3Rf7M8QZITapZ&#10;gtoBHpQqLjc3GiXYQDz8wBc21JTvOnE285S+sj/WioVsp029q9O07TR5UxN1fNGly1BCvUPauowP&#10;0jLhsst489eb5ZaF0cWjCXPbi5VKplCQQajxsoGzq8IsJBhHlgEEr7hBbiwDuMQVhvnCcFifQPht&#10;tdkqXccpd9qVGd7M+NMDH26d/Zfr9L6ZahVPu6TxlBZEAb1uAjviMDeFLnju7JdfkrT11UkWZTGR&#10;eAeeHQg+WFhZXXlezU+mL2EU78mZbAZ9ZQGmm1WZGtW9Rk4fqyAusyf9mhyu3mCxLgSpuRjku67s&#10;ndlNDGv76fPDJ09fVq18d6QwaRqt4vrLV8rF+ROgWpWl8uda/6fvdFMt5Ltvvnp3+BI7Z02ov3Hr&#10;hggD4ybZ3icEt3SdAQhA8/RatOxW0Z08Vqh2pUiuDv0NJoW6sdq/MPDrn9++sneR3f3xd3dXdGxd&#10;2WARWfmMkLHRbTPYssP2wYWVVCTXFlWKS9crwHZLVETerWN6gi5uU4EKxCEwcXaACcX4FZqq0kiR&#10;WDflcVGaR8hffmps5/S4jvymW3YSAVeMuK/w4Zh170hQH0kR053uK9jOUdcNha9bm0Q+hxQ+py1Y&#10;SoO4A15Qpp1uX9GCrObkxv/8b38xWHIF7YGpap1si9sB+ryHKEK/304IhtnCjH/z/OmLJ0+QJ5/x&#10;R7G19JQZw5yCSn0FjjQ7xeBggeJR29vNSiz+Gyh3svkJx2NH2Aj1zLWSWEZa/8XrwGOoSRPHlXkH&#10;UDvtM7kcO+DS7iWvpcecO/fQRrE01GoweAKsDpvrR5zwkHp6ZPu3ThPjYigTWa62XBUiUG8Av9Fw&#10;R3EJAmcf7HX3BbbRZ/LT/cf/9+/+CXpr68z4LJLWtYHwQ5wPZo9U2CfbQPn69+8KYurYLhsZT+1W&#10;fKS68+kVK2hq8C7uVFVJgFYjTXogr+baFncq9hRDVXPwlOM7sfige7sMWbpDF2g0lcm4dYkQuhpC&#10;EqSe6YcS1QG0hazyKhrbjPHJuaQ+HPvcATw4IAD9lCWKHndSW5H67/uHDw6ePWPfN2998aVfjhLf&#10;xv0HP/mWS7sXr165jmQrh1oqRngstlv0NmJKOhNE6nCvGa9dctK0rez1kMfa4VY5O7Wh62lkcDcS&#10;x6wMd2bB4cn/+U9ohZaVSec+MdxWBkDCIo/PznX5TDRCa5K9a7jvGyuWGiaDNayVaWLetNqZUVTD&#10;0ye18Vjb1F2EC5FpE9kbo129i1sqapnOVzBMr5HW1PRVtOFinhw8tcHC7apzmgvGiL8VTX15505B&#10;Qy1zdbXZafaAM+LbLZELA1taE0+/2Wp4TYPW8jsKte2iEUjtPbg9xvUEZ9rajZGWd/nI+u8V64dq&#10;wN4zUpMgJeRqmYsJphlgzl0aMpGs1PSXkmgCUGmPcglufBGWhsnQTEZXCDtcaYw94GWWep5aJKUq&#10;Lc22ZW6SRnP2juObVU2b9C+wYWSCrVh1uY0TgrApu8U0GAawClKRzYRQqfTyqYW5A6tXfEhAsETc&#10;bhq8OVJccd9MZLNtBu8Y9uPE5gsljXUz5J/FBU0mUW6WNl0kxnlJdNC+fUoBq6XVYXDNlWcBrskG&#10;xG2bOFv6bhxE6ZkzyoJHlqMBtWoLBbufKAT6qcAtshlBo7b6jHJi42y8HT4MBUvJYpxuuINF8J3J&#10;iMdBLW6bwlRoiPeuCGYJSARQre0qoo3sFzFSXJU87ehMLng4AzIq5BYcG93Hao3gsn0kog3E1G/s&#10;vq5hNPc9FEfm8t6eknLp6yC+DqynNsWu4/JCG7YIeMknhFO4BjOmvBgaKl6ZYZF1wQUyH7ttcGYz&#10;Om2D5leOeJWl8gQjptT2dtz6MpWZxbvLdVjMhcRPhSFaZs0PM+zSUq55XA2nHwnvaoLTmG7Bx1E0&#10;VISpMdljFXmGyFRPSLd5WY8EOqV10JiR4nysIdqp07oWwhJDadFcE65tPYf+t3TzfRpzWjm9uke1&#10;X981djisarFBfIgGrfmotLylVf4qUh/Mgnsb3KoCXa3zVRJGCZfd+8xuNOzy1CZs9d69u8Wdw5Tz&#10;RU4NjM1gZZ//8OG+HkXnnHHjWFZLm6c05uWEfkhv7KunQ68wjn7gEPNWZXJq8i0azO7mrZvubq3S&#10;sCjBjgc//PAD4eY/dAqlfD0CDB7yqit67pIyQbgJff4UFCRE2TNquWTvE7NO9SRH7NH7wbljhab0&#10;UV8Im+HlIoRVH0gPcIqHawGrxtRrem6KyUE5xxl72UE5vFsW64nzenwzLVRoCOmbtvZPDYKL/9mm&#10;MgBtelLy3cL3mvfoPu0/dCO6z5lTx3+IvqXNPmcxHr1msKolpm9M9mFB//v3RitZzBLCNv35p8rl&#10;L16MbezBsnL2WDoN8iFe++1beuX598YhPKqIV5LW7rL9UocTY1w6py7fUXr21EZachcLt62FfeV4&#10;TvomOoyxG1OUnIl8sxLt3tnzkjSEeUOQlD5SiJXVsByiEXmO6Csx39g1+FS7o1QUwxP+e5wSbG09&#10;efwkjCmpyTM3b90KKaCvCP2ZyWMsjJ3G564GOVcnJfN7i1BCYjbOOxOT1C+mLH+yUS1e7CkNnFsR&#10;b1RVzlsZvm9QrfEdczNj7YM83c9qy/SlrFNPmeSD2UfPX1hGZifiH4L3mvI5LAZPKsM+qpZALRfP&#10;GvtlcX+UjdP48j7cY58vjXWCSCJECfobnmfc+BFmf/v+MPJlZeC+n5qVJy9q/ecffmdj5u6fPLYB&#10;DL3S4xiEfmo7paWqU3aODo48WNKsJYonZ6pyXGhY6DR/jgbdzEaBjU8/CHYrH+pnBmRnwJJV+nv/&#10;D//v+8dPniP+nDtv+kiqb74OaC59077iHqeNs7ybHVVE+uab2/4xxfjp46eay9domsZHUqC1A4zn&#10;IrsSb5kBvExwwWleLCpznmzwGzev7j96IErR9s4p/uzOHVnYk4NHX3/982vXrkCH//Iv/wroVPPe&#10;lphKE4dTBoNLFbDccmYiW/NqU3rwpRzvsJxiQAU019wbUU5cNBsaGam5GkLlJLUqPRKFL6xOTr15&#10;RJ8EOmR4ahhgQ7a2wfvOJ/8vXAkKbHYI1HLT/G7JjA9vZH3lgQoAPlk+81GWwoOYpDn6KwK0Ig30&#10;hLSijRE9Ugxq5M+Rv+1vqh1snP7/X0oki4Bq1CUAAAAASUVORK5CYIJQSwMEFAAGAAgAAAAhALCp&#10;WF/fAAAACAEAAA8AAABkcnMvZG93bnJldi54bWxMj81qwzAQhO+FvoPYQm+NZPfPdS2HENqeQqBJ&#10;IeS2sTe2iSUZS7Gdt+/m1F6WXWaY/SabT6YVA/W+cVZDNFMgyBaubGyl4Wf7+ZCA8AFtia2zpOFC&#10;Hub57U2GaelG+03DJlSCQ6xPUUMdQpdK6YuaDPqZ68iydnS9wcBnX8myx5HDTStjpV6kwcbyhxo7&#10;WtZUnDZno+FrxHHxGH0Mq9Nxedlvn9e7VURa399Ni3cQgabwZ4YrPqNDzkwHd7alF62GJ/bxfAVx&#10;FVXyFoE48BarJAaZZ/J/gfwXAAD//wMAUEsDBBQABgAIAAAAIQAubPAAxQAAAKUBAAAZAAAAZHJz&#10;L19yZWxzL2Uyb0RvYy54bWwucmVsc7yQwYrCMBCG7wv7DmHu27Q9LLKY9iKCV3EfYEimabCZhCSK&#10;vr2BZUFB8OZxZvi//2PW48Uv4kwpu8AKuqYFQayDcWwV/B62XysQuSAbXAKTgitlGIfPj/WeFiw1&#10;lGcXs6gUzgrmUuKPlFnP5DE3IRLXyxSSx1LHZGVEfURLsm/bb5nuGTA8MMXOKEg704M4XGNtfs0O&#10;0+Q0bYI+eeLypEI6X7srEJOlosCTcfi37JvIFuRzh+49Dt2/g3x47nADAAD//wMAUEsBAi0AFAAG&#10;AAgAAAAhALGCZ7YKAQAAEwIAABMAAAAAAAAAAAAAAAAAAAAAAFtDb250ZW50X1R5cGVzXS54bWxQ&#10;SwECLQAUAAYACAAAACEAOP0h/9YAAACUAQAACwAAAAAAAAAAAAAAAAA7AQAAX3JlbHMvLnJlbHNQ&#10;SwECLQAUAAYACAAAACEAdvU4A08EAAC+DgAADgAAAAAAAAAAAAAAAAA6AgAAZHJzL2Uyb0RvYy54&#10;bWxQSwECLQAKAAAAAAAAACEAsyHvpcfHAADHxwAAFAAAAAAAAAAAAAAAAAC1BgAAZHJzL21lZGlh&#10;L2ltYWdlMS5wbmdQSwECLQAKAAAAAAAAACEAir8geovBFwCLwRcAFAAAAAAAAAAAAAAAAACuzgAA&#10;ZHJzL21lZGlhL2ltYWdlMi5wbmdQSwECLQAUAAYACAAAACEAsKlYX98AAAAIAQAADwAAAAAAAAAA&#10;AAAAAABrkBgAZHJzL2Rvd25yZXYueG1sUEsBAi0AFAAGAAgAAAAhAC5s8ADFAAAApQEAABkAAAAA&#10;AAAAAAAAAAAAd5EYAGRycy9fcmVscy9lMm9Eb2MueG1sLnJlbHNQSwUGAAAAAAcABwC+AQAAc5IY&#10;AAAA&#10;">
                <v:group id="Group 8" o:spid="_x0000_s1028" style="position:absolute;width:47464;height:60255;rotation:-189875fd" coordsize="47464,6025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ZBYqJvgAAANoAAAAPAAAAZHJzL2Rvd25yZXYueG1sRE/LisIw&#10;FN0P+A/hCrMbUweUoRqliIIiLnztL821qTY3JcnY+veThTDLw3nPl71txJN8qB0rGI8yEMSl0zVX&#10;Ci7nzdcPiBCRNTaOScGLAiwXg4855tp1fKTnKVYihXDIUYGJsc2lDKUhi2HkWuLE3Zy3GBP0ldQe&#10;uxRuG/mdZVNpsebUYLCllaHycfq1CvaPa2Z2TTEt9pP7+mi6lz9sV0p9DvtiBiJSH//Fb/dWK0hb&#10;05V0A+TiDwAA//8DAFBLAQItABQABgAIAAAAIQDb4fbL7gAAAIUBAAATAAAAAAAAAAAAAAAAAAAA&#10;AABbQ29udGVudF9UeXBlc10ueG1sUEsBAi0AFAAGAAgAAAAhAFr0LFu/AAAAFQEAAAsAAAAAAAAA&#10;AAAAAAAAHwEAAF9yZWxzLy5yZWxzUEsBAi0AFAAGAAgAAAAhANkFiom+AAAA2gAAAA8AAAAAAAAA&#10;AAAAAAAABwIAAGRycy9kb3ducmV2LnhtbFBLBQYAAAAAAwADALcAAADyAgAAAAA=&#10;">
                  <v:shapetype id="_x0000_t65" coordsize="21600,21600" o:spt="65" adj="18900" path="m,l,21600@0,21600,21600@0,21600,xem@0,21600nfl@3@5c@7@9@11@13,21600@0e">
                    <v:formulas>
                      <v:f eqn="val #0"/>
                      <v:f eqn="sum 21600 0 @0"/>
                      <v:f eqn="prod @1 8481 32768"/>
                      <v:f eqn="sum @2 @0 0"/>
                      <v:f eqn="prod @1 1117 32768"/>
                      <v:f eqn="sum @4 @0 0"/>
                      <v:f eqn="prod @1 11764 32768"/>
                      <v:f eqn="sum @6 @0 0"/>
                      <v:f eqn="prod @1 6144 32768"/>
                      <v:f eqn="sum @8 @0 0"/>
                      <v:f eqn="prod @1 20480 32768"/>
                      <v:f eqn="sum @10 @0 0"/>
                      <v:f eqn="prod @1 6144 32768"/>
                      <v:f eqn="sum @12 @0 0"/>
                    </v:formulas>
                    <v:path o:extrusionok="f" gradientshapeok="t" o:connecttype="rect" textboxrect="0,0,21600,@13"/>
                    <v:handles>
                      <v:h position="#0,bottomRight" xrange="10800,21600"/>
                    </v:handles>
                    <o:complex v:ext="view"/>
                  </v:shapetype>
                  <v:shape id="Text Box 5" o:spid="_x0000_s1029" type="#_x0000_t65" style="position:absolute;width:47464;height:60255;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0LLsWwgAAANoAAAAPAAAAZHJzL2Rvd25yZXYueG1sRI/NasMw&#10;EITvhbyD2EBvtRxDSnGshBAI9NAU6gZy3Vgb20RaGUv+ydtXhUKPw8x8wxS72RoxUu9bxwpWSQqC&#10;uHK65VrB+fv48gbCB2SNxjEpeJCH3XbxVGCu3cRfNJahFhHCPkcFTQhdLqWvGrLoE9cRR+/meosh&#10;yr6Wuscpwq2RWZq+Sostx4UGOzo0VN3LwSoos0/3GMcPO1xX9eFaorlkJ6PU83Leb0AEmsN/+K/9&#10;rhWs4fdKvAFy+wMAAP//AwBQSwECLQAUAAYACAAAACEA2+H2y+4AAACFAQAAEwAAAAAAAAAAAAAA&#10;AAAAAAAAW0NvbnRlbnRfVHlwZXNdLnhtbFBLAQItABQABgAIAAAAIQBa9CxbvwAAABUBAAALAAAA&#10;AAAAAAAAAAAAAB8BAABfcmVscy8ucmVsc1BLAQItABQABgAIAAAAIQD0LLsWwgAAANoAAAAPAAAA&#10;AAAAAAAAAAAAAAcCAABkcnMvZG93bnJldi54bWxQSwUGAAAAAAMAAwC3AAAA9gIAAAAA&#10;" adj="18000" fillcolor="white [3201]" strokecolor="#1f497d [3215]" strokeweight="1.5pt">
                    <v:textbox>
                      <w:txbxContent>
                        <w:p w14:paraId="4E2C655B" w14:textId="1ED5F031" w:rsidR="00E83CA3" w:rsidRPr="00BF6466" w:rsidRDefault="00E83CA3" w:rsidP="00BF6466">
                          <w:pPr>
                            <w:pStyle w:val="FFABody"/>
                            <w:rPr>
                              <w:sz w:val="18"/>
                            </w:rPr>
                          </w:pPr>
                          <w:r w:rsidRPr="00BF6466">
                            <w:rPr>
                              <w:sz w:val="18"/>
                            </w:rPr>
                            <w:t xml:space="preserve">It is very important for all Americans </w:t>
                          </w:r>
                          <w:r>
                            <w:rPr>
                              <w:sz w:val="18"/>
                            </w:rPr>
                            <w:t>—</w:t>
                          </w:r>
                          <w:r w:rsidRPr="00BF6466">
                            <w:rPr>
                              <w:sz w:val="18"/>
                            </w:rPr>
                            <w:t xml:space="preserve"> and all people around the world </w:t>
                          </w:r>
                          <w:r>
                            <w:rPr>
                              <w:sz w:val="18"/>
                            </w:rPr>
                            <w:t>—</w:t>
                          </w:r>
                          <w:r w:rsidRPr="00BF6466">
                            <w:rPr>
                              <w:sz w:val="18"/>
                            </w:rPr>
                            <w:t xml:space="preserve"> to have access to nutritious, wholesome and affordable food. It is important to raise awareness of the major challenges facing our global food system. Hunger is a persist</w:t>
                          </w:r>
                          <w:r>
                            <w:rPr>
                              <w:sz w:val="18"/>
                            </w:rPr>
                            <w:t>e</w:t>
                          </w:r>
                          <w:r w:rsidRPr="00BF6466">
                            <w:rPr>
                              <w:sz w:val="18"/>
                            </w:rPr>
                            <w:t>nt problem in this country and around the world. We see it in developing countries like Kenya where more people constantly fear for lack of adequate food than those who do not. We also see it in developed countries such as the United States where, according to the United States Department of Agriculture (USDA), 16.7 million U.S. children under age 18 live in households where they are unable to consistently access enou</w:t>
                          </w:r>
                          <w:r>
                            <w:rPr>
                              <w:sz w:val="18"/>
                            </w:rPr>
                            <w:t>g</w:t>
                          </w:r>
                          <w:r w:rsidRPr="00BF6466">
                            <w:rPr>
                              <w:sz w:val="18"/>
                            </w:rPr>
                            <w:t xml:space="preserve">h of the nutritious food necessary for a healthy life. </w:t>
                          </w:r>
                        </w:p>
                        <w:p w14:paraId="18393A30" w14:textId="77777777" w:rsidR="00E83CA3" w:rsidRPr="00BF6466" w:rsidRDefault="00E83CA3" w:rsidP="00BF6466">
                          <w:pPr>
                            <w:pStyle w:val="FFABody"/>
                            <w:rPr>
                              <w:sz w:val="18"/>
                            </w:rPr>
                          </w:pPr>
                        </w:p>
                        <w:p w14:paraId="667A0D04" w14:textId="77777777" w:rsidR="00E83CA3" w:rsidRPr="00BF6466" w:rsidRDefault="00E83CA3" w:rsidP="00BF6466">
                          <w:pPr>
                            <w:pStyle w:val="FFABody"/>
                            <w:rPr>
                              <w:sz w:val="18"/>
                            </w:rPr>
                          </w:pPr>
                          <w:r w:rsidRPr="00BF6466">
                            <w:rPr>
                              <w:sz w:val="18"/>
                            </w:rPr>
                            <w:t>Current estimates indicate that by 2050 the global population will increase from our current 7 billion to approximately 9 billion. Experts believe that we will have to increase our food production worldwide by 100 percent. We will have to do it with little or no additional land, and we will have to do it at a time when growing numbers of individuals in the United States and other developing countries are advocating for an emphasis on alternative agricultural practices that, because of their cost, increase the challenge of providing affordable food to hungry Americans.</w:t>
                          </w:r>
                        </w:p>
                        <w:p w14:paraId="73523A87" w14:textId="77777777" w:rsidR="00E83CA3" w:rsidRPr="00BF6466" w:rsidRDefault="00E83CA3" w:rsidP="00BF6466">
                          <w:pPr>
                            <w:pStyle w:val="FFABody"/>
                            <w:rPr>
                              <w:sz w:val="18"/>
                            </w:rPr>
                          </w:pPr>
                        </w:p>
                        <w:p w14:paraId="349C3259" w14:textId="17411DB4" w:rsidR="00E83CA3" w:rsidRPr="00BF6466" w:rsidRDefault="00E83CA3" w:rsidP="00BF6466">
                          <w:pPr>
                            <w:pStyle w:val="FFABody"/>
                            <w:rPr>
                              <w:sz w:val="18"/>
                            </w:rPr>
                          </w:pPr>
                          <w:r w:rsidRPr="00BF6466">
                            <w:rPr>
                              <w:sz w:val="18"/>
                            </w:rPr>
                            <w:t>All of this information begs the question for you to explor</w:t>
                          </w:r>
                          <w:r>
                            <w:rPr>
                              <w:sz w:val="18"/>
                            </w:rPr>
                            <w:t>e</w:t>
                          </w:r>
                          <w:r w:rsidRPr="00BF6466">
                            <w:rPr>
                              <w:sz w:val="18"/>
                            </w:rPr>
                            <w:t xml:space="preserve"> </w:t>
                          </w:r>
                          <w:r>
                            <w:rPr>
                              <w:sz w:val="18"/>
                            </w:rPr>
                            <w:t>—</w:t>
                          </w:r>
                          <w:r w:rsidRPr="00BF6466">
                            <w:rPr>
                              <w:sz w:val="18"/>
                            </w:rPr>
                            <w:t xml:space="preserve"> how will we feed a growing world population with a safe, affordable, nutritious and sustainable food supply? We encourage you to investigate this question, looking closely at the challenges to producing and distributing affordable food, and </w:t>
                          </w:r>
                          <w:r>
                            <w:rPr>
                              <w:sz w:val="18"/>
                            </w:rPr>
                            <w:t>do</w:t>
                          </w:r>
                          <w:r w:rsidRPr="00BF6466">
                            <w:rPr>
                              <w:sz w:val="18"/>
                            </w:rPr>
                            <w:t xml:space="preserve"> not be afraid to think outside of the box for possible solutions. </w:t>
                          </w:r>
                        </w:p>
                        <w:p w14:paraId="674449FC" w14:textId="77777777" w:rsidR="00E83CA3" w:rsidRPr="00BF6466" w:rsidRDefault="00E83CA3" w:rsidP="00BF6466">
                          <w:pPr>
                            <w:pStyle w:val="FFABody"/>
                            <w:rPr>
                              <w:sz w:val="18"/>
                            </w:rPr>
                          </w:pPr>
                        </w:p>
                        <w:p w14:paraId="41D73797" w14:textId="381D4E5E" w:rsidR="00E83CA3" w:rsidRPr="00BF6466" w:rsidRDefault="00E83CA3" w:rsidP="00BF6466">
                          <w:pPr>
                            <w:pStyle w:val="FFABody"/>
                            <w:rPr>
                              <w:sz w:val="18"/>
                            </w:rPr>
                          </w:pPr>
                          <w:r w:rsidRPr="00BF6466">
                            <w:rPr>
                              <w:sz w:val="18"/>
                            </w:rPr>
                            <w:t>Each of you will play a large part</w:t>
                          </w:r>
                          <w:r>
                            <w:rPr>
                              <w:sz w:val="18"/>
                            </w:rPr>
                            <w:t xml:space="preserve"> </w:t>
                          </w:r>
                          <w:r w:rsidRPr="00BF6466">
                            <w:rPr>
                              <w:sz w:val="18"/>
                            </w:rPr>
                            <w:t>in the future of fighting hunger. Upon completing the research of your possible solution to feeding the growing world population, you will be asked to present your findings to a panel of community members. We hope this project will inspire you to reach out to your neighbors to help them with food security issues.</w:t>
                          </w:r>
                        </w:p>
                        <w:p w14:paraId="787C7D09" w14:textId="77777777" w:rsidR="00E83CA3" w:rsidRPr="00BF6466" w:rsidRDefault="00E83CA3" w:rsidP="00BF6466">
                          <w:pPr>
                            <w:pStyle w:val="FFABody"/>
                            <w:rPr>
                              <w:sz w:val="18"/>
                            </w:rPr>
                          </w:pPr>
                        </w:p>
                        <w:p w14:paraId="5AD5B2A9" w14:textId="77777777" w:rsidR="00E83CA3" w:rsidRPr="00BF6466" w:rsidRDefault="00E83CA3" w:rsidP="00BF6466">
                          <w:pPr>
                            <w:pStyle w:val="FFABody"/>
                            <w:rPr>
                              <w:sz w:val="18"/>
                            </w:rPr>
                          </w:pPr>
                          <w:r w:rsidRPr="00BF6466">
                            <w:rPr>
                              <w:sz w:val="18"/>
                            </w:rPr>
                            <w:t>Sincerely,</w:t>
                          </w:r>
                        </w:p>
                        <w:p w14:paraId="5333E8EA" w14:textId="77777777" w:rsidR="00E83CA3" w:rsidRPr="00BF6466" w:rsidRDefault="00E83CA3" w:rsidP="00BF6466">
                          <w:pPr>
                            <w:pStyle w:val="FFABody"/>
                            <w:rPr>
                              <w:sz w:val="18"/>
                            </w:rPr>
                          </w:pPr>
                          <w:r w:rsidRPr="00BF6466">
                            <w:rPr>
                              <w:sz w:val="18"/>
                            </w:rPr>
                            <w:t xml:space="preserve"> </w:t>
                          </w:r>
                        </w:p>
                        <w:p w14:paraId="097B4BF4" w14:textId="1D078537" w:rsidR="00E83CA3" w:rsidRPr="00BF6466" w:rsidRDefault="00E83CA3" w:rsidP="00BF6466">
                          <w:pPr>
                            <w:pStyle w:val="FFABody"/>
                            <w:rPr>
                              <w:sz w:val="18"/>
                            </w:rPr>
                          </w:pPr>
                          <w:r>
                            <w:rPr>
                              <w:sz w:val="18"/>
                            </w:rPr>
                            <w:t>Joe</w:t>
                          </w:r>
                          <w:r w:rsidRPr="00BF6466">
                            <w:rPr>
                              <w:sz w:val="18"/>
                            </w:rPr>
                            <w:t>l Brandenberger</w:t>
                          </w:r>
                        </w:p>
                        <w:p w14:paraId="5A1D752E" w14:textId="77777777" w:rsidR="00E83CA3" w:rsidRPr="00BF6466" w:rsidRDefault="00E83CA3" w:rsidP="00BF6466">
                          <w:pPr>
                            <w:pStyle w:val="FFABody"/>
                            <w:rPr>
                              <w:sz w:val="18"/>
                            </w:rPr>
                          </w:pPr>
                          <w:r w:rsidRPr="00BF6466">
                            <w:rPr>
                              <w:sz w:val="18"/>
                            </w:rPr>
                            <w:t>President</w:t>
                          </w:r>
                        </w:p>
                        <w:p w14:paraId="00D3F1E9" w14:textId="37253FA0" w:rsidR="00E83CA3" w:rsidRPr="00BF6466" w:rsidRDefault="00E83CA3" w:rsidP="00BF6466">
                          <w:pPr>
                            <w:pStyle w:val="FFABody"/>
                            <w:rPr>
                              <w:sz w:val="18"/>
                            </w:rPr>
                          </w:pPr>
                          <w:r w:rsidRPr="00BF6466">
                            <w:rPr>
                              <w:sz w:val="18"/>
                            </w:rPr>
                            <w:t>National Turkey Federation</w:t>
                          </w:r>
                        </w:p>
                      </w:txbxContent>
                    </v:textbox>
                  </v:shape>
                  <v:shapetype id="_x0000_t75" coordsize="21600,21600" o:spt="75" o:preferrelative="t" path="m@4@5l@4@11@9@11@9@5xe" filled="f" stroked="f">
                    <v:stroke joinstyle="miter"/>
                    <v:formulas>
                      <v:f eqn="if lineDrawn pixelLineWidth 0"/>
                      <v:f eqn="sum @0 1 0"/>
                      <v:f eqn="sum 0 0 @1"/>
                      <v:f eqn="prod @2 1 2"/>
                      <v:f eqn="prod @3 21600 pixelWidth"/>
                      <v:f eqn="prod @3 21600 pixelHeight"/>
                      <v:f eqn="sum @0 0 1"/>
                      <v:f eqn="prod @6 1 2"/>
                      <v:f eqn="prod @7 21600 pixelWidth"/>
                      <v:f eqn="sum @8 21600 0"/>
                      <v:f eqn="prod @7 21600 pixelHeight"/>
                      <v:f eqn="sum @10 21600 0"/>
                    </v:formulas>
                    <v:path o:extrusionok="f" gradientshapeok="t" o:connecttype="rect"/>
                    <o:lock v:ext="edit" aspectratio="t"/>
                  </v:shapetype>
                  <v:shape id="Picture 6" o:spid="_x0000_s1030" type="#_x0000_t75" style="position:absolute;left:24207;top:46459;width:15431;height:6338;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WZok3wQAAANoAAAAPAAAAZHJzL2Rvd25yZXYueG1sRI9Bi8Iw&#10;FITvgv8hPGEvoql7EKlGEUHw4i7WZb0+mmdT2rzUJtb6742wsMdhZr5hVpve1qKj1peOFcymCQji&#10;3OmSCwU/5/1kAcIHZI21Y1LwJA+b9XCwwlS7B5+oy0IhIoR9igpMCE0qpc8NWfRT1xBH7+paiyHK&#10;tpC6xUeE21p+JslcWiw5LhhsaGcor7K7VTCukup4+zL2+5QV2ndsL8/sV6mPUb9dggjUh//wX/ug&#10;FczhfSXeALl+AQAA//8DAFBLAQItABQABgAIAAAAIQDb4fbL7gAAAIUBAAATAAAAAAAAAAAAAAAA&#10;AAAAAABbQ29udGVudF9UeXBlc10ueG1sUEsBAi0AFAAGAAgAAAAhAFr0LFu/AAAAFQEAAAsAAAAA&#10;AAAAAAAAAAAAHwEAAF9yZWxzLy5yZWxzUEsBAi0AFAAGAAgAAAAhAJZmiTfBAAAA2gAAAA8AAAAA&#10;AAAAAAAAAAAABwIAAGRycy9kb3ducmV2LnhtbFBLBQYAAAAAAwADALcAAAD1AgAAAAA=&#10;">
                    <v:imagedata r:id="rId20" o:title=""/>
                  </v:shape>
                </v:group>
                <v:shape id="Text Box 9" o:spid="_x0000_s1031" type="#_x0000_t202" style="position:absolute;left:50212;top:9196;width:18922;height:35308;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mH5HqwwAAANoAAAAPAAAAZHJzL2Rvd25yZXYueG1sRI9Pa8JA&#10;FMTvQr/D8gq96UYPpUZXUWuhFA/+u3h7ZJ/ZYN7bkN3G9Nt3hUKPw8z8hpkve65VR22ovBgYjzJQ&#10;JIW3lZQGzqeP4RuoEFEs1l7IwA8FWC6eBnPMrb/LgbpjLFWCSMjRgIuxybUOhSPGMPINSfKuvmWM&#10;Sbalti3eE5xrPcmyV81YSVpw2NDGUXE7frOB/bu7nK/darvl/a74og2vpxM25uW5X81ARerjf/iv&#10;/WkNTOFxJd0AvfgFAAD//wMAUEsBAi0AFAAGAAgAAAAhANvh9svuAAAAhQEAABMAAAAAAAAAAAAA&#10;AAAAAAAAAFtDb250ZW50X1R5cGVzXS54bWxQSwECLQAUAAYACAAAACEAWvQsW78AAAAVAQAACwAA&#10;AAAAAAAAAAAAAAAfAQAAX3JlbHMvLnJlbHNQSwECLQAUAAYACAAAACEAJh+R6sMAAADaAAAADwAA&#10;AAAAAAAAAAAAAAAHAgAAZHJzL2Rvd25yZXYueG1sUEsFBgAAAAADAAMAtwAAAPcCAAAAAA==&#10;" fillcolor="white [3201]" strokecolor="#1f497d [3215]" strokeweight="1.5pt">
                  <v:textbox>
                    <w:txbxContent>
                      <w:p w14:paraId="50A2DE75" w14:textId="77777777" w:rsidR="00E83CA3" w:rsidRDefault="00E83CA3" w:rsidP="00FB3638">
                        <w:pPr>
                          <w:pStyle w:val="FFABody"/>
                          <w:numPr>
                            <w:ilvl w:val="0"/>
                            <w:numId w:val="8"/>
                          </w:numPr>
                        </w:pPr>
                        <w:r>
                          <w:t xml:space="preserve">With a </w:t>
                        </w:r>
                        <w:r w:rsidRPr="00D876CD">
                          <w:rPr>
                            <w:b/>
                          </w:rPr>
                          <w:t>yellow</w:t>
                        </w:r>
                        <w:r>
                          <w:t xml:space="preserve"> highlighter, highlight the challenge question being posed to you.</w:t>
                        </w:r>
                      </w:p>
                      <w:p w14:paraId="1F3D8AD5" w14:textId="6228C1E2" w:rsidR="00E83CA3" w:rsidRDefault="00E83CA3" w:rsidP="00D876CD">
                        <w:pPr>
                          <w:pStyle w:val="FFABody"/>
                          <w:ind w:left="720"/>
                        </w:pPr>
                        <w:r>
                          <w:t xml:space="preserve"> </w:t>
                        </w:r>
                      </w:p>
                      <w:p w14:paraId="7E0E56DD" w14:textId="133D02CD" w:rsidR="00E83CA3" w:rsidRDefault="00E83CA3" w:rsidP="00FB3638">
                        <w:pPr>
                          <w:pStyle w:val="FFABody"/>
                          <w:numPr>
                            <w:ilvl w:val="0"/>
                            <w:numId w:val="8"/>
                          </w:numPr>
                        </w:pPr>
                        <w:r>
                          <w:t xml:space="preserve">In </w:t>
                        </w:r>
                        <w:r w:rsidRPr="00D876CD">
                          <w:rPr>
                            <w:b/>
                          </w:rPr>
                          <w:t>purple</w:t>
                        </w:r>
                        <w:r>
                          <w:t>, circle the projected population in 2050.</w:t>
                        </w:r>
                      </w:p>
                      <w:p w14:paraId="26A13336" w14:textId="715BF650" w:rsidR="00E83CA3" w:rsidRDefault="00E83CA3" w:rsidP="00D876CD">
                        <w:pPr>
                          <w:pStyle w:val="FFABody"/>
                        </w:pPr>
                      </w:p>
                      <w:p w14:paraId="153DF77A" w14:textId="77777777" w:rsidR="00E83CA3" w:rsidRDefault="00E83CA3" w:rsidP="00FB3638">
                        <w:pPr>
                          <w:pStyle w:val="FFABody"/>
                          <w:numPr>
                            <w:ilvl w:val="0"/>
                            <w:numId w:val="8"/>
                          </w:numPr>
                        </w:pPr>
                        <w:r>
                          <w:t xml:space="preserve">In </w:t>
                        </w:r>
                        <w:r w:rsidRPr="00D876CD">
                          <w:rPr>
                            <w:b/>
                          </w:rPr>
                          <w:t>red</w:t>
                        </w:r>
                        <w:r>
                          <w:t>, underline the challenge that farmers are going to have in providing food to the projected population.</w:t>
                        </w:r>
                      </w:p>
                      <w:p w14:paraId="58C1E710" w14:textId="43465214" w:rsidR="00E83CA3" w:rsidRDefault="00E83CA3" w:rsidP="00D876CD">
                        <w:pPr>
                          <w:pStyle w:val="FFABody"/>
                        </w:pPr>
                        <w:r>
                          <w:t xml:space="preserve"> </w:t>
                        </w:r>
                      </w:p>
                      <w:p w14:paraId="3848A7E5" w14:textId="7BC790D2" w:rsidR="00E83CA3" w:rsidRDefault="00E83CA3" w:rsidP="00FB3638">
                        <w:pPr>
                          <w:pStyle w:val="FFABody"/>
                          <w:numPr>
                            <w:ilvl w:val="0"/>
                            <w:numId w:val="8"/>
                          </w:numPr>
                        </w:pPr>
                        <w:r>
                          <w:t xml:space="preserve">In </w:t>
                        </w:r>
                        <w:r w:rsidRPr="00D876CD">
                          <w:rPr>
                            <w:b/>
                          </w:rPr>
                          <w:t>blue</w:t>
                        </w:r>
                        <w:r>
                          <w:t>, circle what USDA stands for.</w:t>
                        </w:r>
                      </w:p>
                      <w:p w14:paraId="320BB40A" w14:textId="470AD165" w:rsidR="00E83CA3" w:rsidRDefault="00E83CA3" w:rsidP="00D876CD">
                        <w:pPr>
                          <w:pStyle w:val="FFABody"/>
                        </w:pPr>
                      </w:p>
                      <w:p w14:paraId="238A3250" w14:textId="670FBF3F" w:rsidR="00E83CA3" w:rsidRDefault="00E83CA3" w:rsidP="00FB3638">
                        <w:pPr>
                          <w:pStyle w:val="FFABody"/>
                          <w:numPr>
                            <w:ilvl w:val="0"/>
                            <w:numId w:val="8"/>
                          </w:numPr>
                        </w:pPr>
                        <w:r>
                          <w:t xml:space="preserve">In </w:t>
                        </w:r>
                        <w:r>
                          <w:rPr>
                            <w:b/>
                          </w:rPr>
                          <w:t>green</w:t>
                        </w:r>
                        <w:r>
                          <w:t xml:space="preserve"> highlighter, highlight the person and organization posing the challenge.</w:t>
                        </w:r>
                      </w:p>
                    </w:txbxContent>
                  </v:textbox>
                </v:shape>
                <v:shape id="Picture 10" o:spid="_x0000_s1032" type="#_x0000_t75" style="position:absolute;left:44398;top:58775;width:23076;height:17646;rotation:281788fd;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IjdxxAAAANsAAAAPAAAAZHJzL2Rvd25yZXYueG1sRI/BasNA&#10;DETvhfzDokBuzToJFNfNJjSB0FDwoU4/QHhV29Srtb1b2/n76lDoTWJGM0/74+xaNdIQGs8GNusE&#10;FHHpbcOVgc/b5TEFFSKyxdYzGbhTgONh8bDHzPqJP2gsYqUkhEOGBuoYu0zrUNbkMKx9Ryzalx8c&#10;RlmHStsBJwl3rd4myZN22LA01NjRuabyu/hxBk72uSw2+a5/v711aVOc+/yie2NWy/n1BVSkOf6b&#10;/66vVvCFXn6RAfThFwAA//8DAFBLAQItABQABgAIAAAAIQDb4fbL7gAAAIUBAAATAAAAAAAAAAAA&#10;AAAAAAAAAABbQ29udGVudF9UeXBlc10ueG1sUEsBAi0AFAAGAAgAAAAhAFr0LFu/AAAAFQEAAAsA&#10;AAAAAAAAAAAAAAAAHwEAAF9yZWxzLy5yZWxzUEsBAi0AFAAGAAgAAAAhAD8iN3HEAAAA2wAAAA8A&#10;AAAAAAAAAAAAAAAABwIAAGRycy9kb3ducmV2LnhtbFBLBQYAAAAAAwADALcAAAD4AgAAAAA=&#10;">
                  <v:imagedata r:id="rId21" o:title=""/>
                </v:shape>
              </v:group>
            </w:pict>
          </mc:Fallback>
        </mc:AlternateContent>
      </w:r>
    </w:p>
    <w:p w14:paraId="1FDCBC7C" w14:textId="77777777" w:rsidR="00B62B2A" w:rsidRDefault="00B62B2A" w:rsidP="00B62B2A">
      <w:pPr>
        <w:pStyle w:val="FFABody"/>
      </w:pPr>
    </w:p>
    <w:p w14:paraId="723792B9" w14:textId="6ABF2283" w:rsidR="00B62B2A" w:rsidRDefault="00B62B2A" w:rsidP="00B62B2A">
      <w:pPr>
        <w:pStyle w:val="FFABody"/>
      </w:pPr>
    </w:p>
    <w:p w14:paraId="5904AD74" w14:textId="0324F956" w:rsidR="00B62B2A" w:rsidRDefault="00B62B2A" w:rsidP="00B62B2A">
      <w:pPr>
        <w:pStyle w:val="FFABody"/>
      </w:pPr>
    </w:p>
    <w:p w14:paraId="237F2AB6" w14:textId="38ADC85C" w:rsidR="00B62B2A" w:rsidRDefault="00B62B2A" w:rsidP="00B62B2A">
      <w:pPr>
        <w:pStyle w:val="FFABody"/>
      </w:pPr>
    </w:p>
    <w:p w14:paraId="60964D59" w14:textId="0FB190C3" w:rsidR="00B62B2A" w:rsidRDefault="00B62B2A" w:rsidP="00B62B2A">
      <w:pPr>
        <w:pStyle w:val="FFABody"/>
      </w:pPr>
    </w:p>
    <w:p w14:paraId="0122493F" w14:textId="340DB007" w:rsidR="00B62B2A" w:rsidRDefault="00B62B2A" w:rsidP="00B62B2A">
      <w:pPr>
        <w:pStyle w:val="FFABody"/>
      </w:pPr>
    </w:p>
    <w:p w14:paraId="1B60974F" w14:textId="1D3E3E31" w:rsidR="00B62B2A" w:rsidRDefault="00B62B2A" w:rsidP="00B62B2A">
      <w:pPr>
        <w:pStyle w:val="FFABody"/>
      </w:pPr>
    </w:p>
    <w:p w14:paraId="639965A0" w14:textId="77777777" w:rsidR="00B62B2A" w:rsidRDefault="00B62B2A" w:rsidP="00B62B2A">
      <w:pPr>
        <w:pStyle w:val="FFABody"/>
      </w:pPr>
    </w:p>
    <w:p w14:paraId="0EDC8BC0" w14:textId="7B374B92" w:rsidR="00B62B2A" w:rsidRDefault="00B62B2A" w:rsidP="00B62B2A">
      <w:pPr>
        <w:pStyle w:val="FFABody"/>
      </w:pPr>
    </w:p>
    <w:p w14:paraId="3DE9EDBC" w14:textId="77777777" w:rsidR="00B62B2A" w:rsidRDefault="00B62B2A" w:rsidP="00B62B2A">
      <w:pPr>
        <w:pStyle w:val="FFABody"/>
      </w:pPr>
    </w:p>
    <w:p w14:paraId="52522CD9" w14:textId="77777777" w:rsidR="00B62B2A" w:rsidRDefault="00B62B2A" w:rsidP="00B62B2A">
      <w:pPr>
        <w:pStyle w:val="FFABody"/>
      </w:pPr>
    </w:p>
    <w:p w14:paraId="358F5BB9" w14:textId="77777777" w:rsidR="00B62B2A" w:rsidRDefault="00B62B2A" w:rsidP="00B62B2A">
      <w:pPr>
        <w:pStyle w:val="FFABody"/>
      </w:pPr>
    </w:p>
    <w:p w14:paraId="57BE8858" w14:textId="7897AAFE" w:rsidR="00B62B2A" w:rsidRDefault="00B62B2A" w:rsidP="00B62B2A">
      <w:pPr>
        <w:pStyle w:val="FFABody"/>
      </w:pPr>
    </w:p>
    <w:p w14:paraId="43818464" w14:textId="09915CB8" w:rsidR="00B62B2A" w:rsidRDefault="00B62B2A" w:rsidP="00B62B2A">
      <w:pPr>
        <w:pStyle w:val="FFABody"/>
      </w:pPr>
    </w:p>
    <w:p w14:paraId="5AC0C3CC" w14:textId="372A5DC9" w:rsidR="00B62B2A" w:rsidRDefault="00B62B2A" w:rsidP="00B62B2A">
      <w:pPr>
        <w:pStyle w:val="FFABody"/>
      </w:pPr>
    </w:p>
    <w:p w14:paraId="30245049" w14:textId="77777777" w:rsidR="00B62B2A" w:rsidRDefault="00B62B2A" w:rsidP="00B62B2A">
      <w:pPr>
        <w:pStyle w:val="FFABody"/>
      </w:pPr>
    </w:p>
    <w:p w14:paraId="7C28DEED" w14:textId="77777777" w:rsidR="00B62B2A" w:rsidRDefault="00B62B2A" w:rsidP="00B62B2A">
      <w:pPr>
        <w:pStyle w:val="FFABody"/>
      </w:pPr>
    </w:p>
    <w:p w14:paraId="46FD2534" w14:textId="14E7F7C0" w:rsidR="00B62B2A" w:rsidRDefault="00B62B2A" w:rsidP="00B62B2A">
      <w:pPr>
        <w:pStyle w:val="FFABody"/>
      </w:pPr>
    </w:p>
    <w:p w14:paraId="78892683" w14:textId="2A31C060" w:rsidR="00B62B2A" w:rsidRDefault="00B62B2A" w:rsidP="00B62B2A">
      <w:pPr>
        <w:pStyle w:val="FFABody"/>
      </w:pPr>
    </w:p>
    <w:p w14:paraId="40975BA3" w14:textId="77777777" w:rsidR="00B62B2A" w:rsidRDefault="00B62B2A" w:rsidP="00B62B2A">
      <w:pPr>
        <w:pStyle w:val="FFABody"/>
      </w:pPr>
    </w:p>
    <w:p w14:paraId="09A35336" w14:textId="5D7A4379" w:rsidR="00B62B2A" w:rsidRDefault="00B62B2A" w:rsidP="00B62B2A">
      <w:pPr>
        <w:pStyle w:val="FFABody"/>
      </w:pPr>
    </w:p>
    <w:p w14:paraId="59BBEDAC" w14:textId="58E6D971" w:rsidR="00B62B2A" w:rsidRDefault="00B62B2A" w:rsidP="00B62B2A">
      <w:pPr>
        <w:pStyle w:val="FFABody"/>
      </w:pPr>
    </w:p>
    <w:p w14:paraId="2B30A8AE" w14:textId="3B8516F9" w:rsidR="00247C4D" w:rsidRDefault="00247C4D" w:rsidP="00B62B2A">
      <w:pPr>
        <w:pStyle w:val="FFABody"/>
      </w:pPr>
    </w:p>
    <w:p w14:paraId="7BCF339B" w14:textId="56FBC9C0" w:rsidR="00247C4D" w:rsidRDefault="00247C4D" w:rsidP="00B62B2A">
      <w:pPr>
        <w:pStyle w:val="FFABody"/>
      </w:pPr>
    </w:p>
    <w:p w14:paraId="1477C21D" w14:textId="7581DC52" w:rsidR="00247C4D" w:rsidRDefault="00247C4D" w:rsidP="00B62B2A">
      <w:pPr>
        <w:pStyle w:val="FFABody"/>
      </w:pPr>
    </w:p>
    <w:p w14:paraId="34503B5B" w14:textId="0501DA71" w:rsidR="00247C4D" w:rsidRDefault="00247C4D" w:rsidP="00B62B2A">
      <w:pPr>
        <w:pStyle w:val="FFABody"/>
      </w:pPr>
    </w:p>
    <w:p w14:paraId="3325E65C" w14:textId="500331EF" w:rsidR="00247C4D" w:rsidRDefault="00247C4D" w:rsidP="00B62B2A">
      <w:pPr>
        <w:pStyle w:val="FFABody"/>
      </w:pPr>
    </w:p>
    <w:p w14:paraId="259F87DA" w14:textId="4E7EA12E" w:rsidR="00247C4D" w:rsidRDefault="00247C4D" w:rsidP="00B62B2A">
      <w:pPr>
        <w:pStyle w:val="FFABody"/>
      </w:pPr>
    </w:p>
    <w:p w14:paraId="40A15BBC" w14:textId="2628ABD1" w:rsidR="00247C4D" w:rsidRDefault="00247C4D" w:rsidP="00B62B2A">
      <w:pPr>
        <w:pStyle w:val="FFABody"/>
      </w:pPr>
    </w:p>
    <w:p w14:paraId="52A2FE0F" w14:textId="51F97312" w:rsidR="00247C4D" w:rsidRDefault="00247C4D" w:rsidP="00B62B2A">
      <w:pPr>
        <w:pStyle w:val="FFABody"/>
      </w:pPr>
    </w:p>
    <w:p w14:paraId="69C04969" w14:textId="10CD331D" w:rsidR="00247C4D" w:rsidRDefault="00247C4D" w:rsidP="00B62B2A">
      <w:pPr>
        <w:pStyle w:val="FFABody"/>
      </w:pPr>
    </w:p>
    <w:p w14:paraId="2B2E9D94" w14:textId="248FBAB0" w:rsidR="00247C4D" w:rsidRDefault="00247C4D" w:rsidP="00B62B2A">
      <w:pPr>
        <w:pStyle w:val="FFABody"/>
      </w:pPr>
    </w:p>
    <w:p w14:paraId="1AF483D1" w14:textId="31719F40" w:rsidR="00247C4D" w:rsidRDefault="00247C4D" w:rsidP="00B62B2A">
      <w:pPr>
        <w:pStyle w:val="FFABody"/>
      </w:pPr>
    </w:p>
    <w:p w14:paraId="6EF7282C" w14:textId="77D68283" w:rsidR="00247C4D" w:rsidRDefault="00247C4D" w:rsidP="00B62B2A">
      <w:pPr>
        <w:pStyle w:val="FFABody"/>
      </w:pPr>
    </w:p>
    <w:p w14:paraId="49CEA964" w14:textId="6026A125" w:rsidR="00247C4D" w:rsidRDefault="00247C4D" w:rsidP="00B62B2A">
      <w:pPr>
        <w:pStyle w:val="FFABody"/>
      </w:pPr>
    </w:p>
    <w:p w14:paraId="34DBBCB2" w14:textId="16584802" w:rsidR="00247C4D" w:rsidRDefault="00247C4D" w:rsidP="00B62B2A">
      <w:pPr>
        <w:pStyle w:val="FFABody"/>
      </w:pPr>
    </w:p>
    <w:p w14:paraId="54FA4D4D" w14:textId="1AE2AD2A" w:rsidR="00247C4D" w:rsidRDefault="00247C4D" w:rsidP="00B62B2A">
      <w:pPr>
        <w:pStyle w:val="FFABody"/>
      </w:pPr>
    </w:p>
    <w:p w14:paraId="09D9D510" w14:textId="114FBCFB" w:rsidR="00247C4D" w:rsidRDefault="00247C4D" w:rsidP="00B62B2A">
      <w:pPr>
        <w:pStyle w:val="FFABody"/>
      </w:pPr>
    </w:p>
    <w:p w14:paraId="27E66B4C" w14:textId="42692E47" w:rsidR="00247C4D" w:rsidRDefault="00247C4D" w:rsidP="00B62B2A">
      <w:pPr>
        <w:pStyle w:val="FFABody"/>
      </w:pPr>
    </w:p>
    <w:p w14:paraId="4DEF66F9" w14:textId="0FC76DEC" w:rsidR="00247C4D" w:rsidRDefault="00247C4D" w:rsidP="00B62B2A">
      <w:pPr>
        <w:pStyle w:val="FFABody"/>
      </w:pPr>
    </w:p>
    <w:p w14:paraId="76AD5A78" w14:textId="734AF6C7" w:rsidR="00247C4D" w:rsidRDefault="00247C4D" w:rsidP="00B62B2A">
      <w:pPr>
        <w:pStyle w:val="FFABody"/>
      </w:pPr>
    </w:p>
    <w:p w14:paraId="5DEBC07A" w14:textId="13DF787C" w:rsidR="00247C4D" w:rsidRDefault="00247C4D" w:rsidP="00B62B2A">
      <w:pPr>
        <w:pStyle w:val="FFABody"/>
      </w:pPr>
    </w:p>
    <w:p w14:paraId="205084AC" w14:textId="0DFD0089" w:rsidR="00247C4D" w:rsidRDefault="00247C4D" w:rsidP="00B62B2A">
      <w:pPr>
        <w:pStyle w:val="FFABody"/>
      </w:pPr>
    </w:p>
    <w:p w14:paraId="7B68810D" w14:textId="500E7D09" w:rsidR="00247C4D" w:rsidRDefault="00247C4D" w:rsidP="00B62B2A">
      <w:pPr>
        <w:pStyle w:val="FFABody"/>
      </w:pPr>
    </w:p>
    <w:p w14:paraId="73E87C6D" w14:textId="3CE0B663" w:rsidR="00247C4D" w:rsidRDefault="00247C4D" w:rsidP="00B62B2A">
      <w:pPr>
        <w:pStyle w:val="FFABody"/>
      </w:pPr>
    </w:p>
    <w:p w14:paraId="77B7D087" w14:textId="72D34257" w:rsidR="00247C4D" w:rsidRDefault="00247C4D" w:rsidP="00B62B2A">
      <w:pPr>
        <w:pStyle w:val="FFABody"/>
      </w:pPr>
    </w:p>
    <w:p w14:paraId="4840280C" w14:textId="604D1F70" w:rsidR="00247C4D" w:rsidRDefault="00247C4D" w:rsidP="00B62B2A">
      <w:pPr>
        <w:pStyle w:val="FFABody"/>
      </w:pPr>
    </w:p>
    <w:p w14:paraId="09BBE5AE" w14:textId="1E58511A" w:rsidR="00247C4D" w:rsidRDefault="00247C4D" w:rsidP="00B62B2A">
      <w:pPr>
        <w:pStyle w:val="FFABody"/>
      </w:pPr>
    </w:p>
    <w:p w14:paraId="721642A6" w14:textId="36242DF6" w:rsidR="00247C4D" w:rsidRDefault="00247C4D" w:rsidP="00B62B2A">
      <w:pPr>
        <w:pStyle w:val="FFABody"/>
      </w:pPr>
    </w:p>
    <w:p w14:paraId="55B5B1CD" w14:textId="652CD1EB" w:rsidR="00247C4D" w:rsidRDefault="00247C4D" w:rsidP="00B62B2A">
      <w:pPr>
        <w:pStyle w:val="FFABody"/>
      </w:pPr>
    </w:p>
    <w:p w14:paraId="6F837684" w14:textId="39DF7E74" w:rsidR="00247C4D" w:rsidRDefault="00247C4D" w:rsidP="00B62B2A">
      <w:pPr>
        <w:pStyle w:val="FFABody"/>
      </w:pPr>
    </w:p>
    <w:p w14:paraId="79CA80A8" w14:textId="5D7C6AC5" w:rsidR="00247C4D" w:rsidRDefault="00247C4D" w:rsidP="00B62B2A">
      <w:pPr>
        <w:pStyle w:val="FFABody"/>
      </w:pPr>
    </w:p>
    <w:p w14:paraId="434BC6AE" w14:textId="6FE33155" w:rsidR="00247C4D" w:rsidRDefault="00247C4D" w:rsidP="00B62B2A">
      <w:pPr>
        <w:pStyle w:val="FFABody"/>
      </w:pPr>
    </w:p>
    <w:p w14:paraId="3F8F0498" w14:textId="1BDFBB48" w:rsidR="00247C4D" w:rsidRDefault="00247C4D" w:rsidP="00B62B2A">
      <w:pPr>
        <w:pStyle w:val="FFABody"/>
      </w:pPr>
    </w:p>
    <w:p w14:paraId="3BB9FFE3" w14:textId="3BD24CB3" w:rsidR="00247C4D" w:rsidRDefault="00247C4D" w:rsidP="00B62B2A">
      <w:pPr>
        <w:pStyle w:val="FFABody"/>
      </w:pPr>
    </w:p>
    <w:p w14:paraId="6679695A" w14:textId="5ACB91DD" w:rsidR="00247C4D" w:rsidRDefault="00247C4D" w:rsidP="00B62B2A">
      <w:pPr>
        <w:pStyle w:val="FFABody"/>
      </w:pPr>
    </w:p>
    <w:p w14:paraId="4EA7A1E7" w14:textId="0FFAF3DC" w:rsidR="00247C4D" w:rsidRDefault="00247C4D" w:rsidP="00B62B2A">
      <w:pPr>
        <w:pStyle w:val="FFABody"/>
      </w:pPr>
    </w:p>
    <w:p w14:paraId="296A09B4" w14:textId="6402FC81" w:rsidR="00247C4D" w:rsidRDefault="00247C4D" w:rsidP="00B62B2A">
      <w:pPr>
        <w:pStyle w:val="FFABody"/>
      </w:pPr>
    </w:p>
    <w:p w14:paraId="1655E047" w14:textId="77777777" w:rsidR="00F842A6" w:rsidRDefault="00F842A6" w:rsidP="00F842A6">
      <w:pPr>
        <w:pStyle w:val="FFASub1"/>
      </w:pPr>
      <w:r>
        <w:lastRenderedPageBreak/>
        <w:t xml:space="preserve">Directions: </w:t>
      </w:r>
    </w:p>
    <w:p w14:paraId="3238205E" w14:textId="4A8D86E0" w:rsidR="00A25F88" w:rsidRDefault="00A25F88" w:rsidP="00F842A6">
      <w:pPr>
        <w:pStyle w:val="FFABody"/>
      </w:pPr>
      <w:r>
        <w:t xml:space="preserve">Using the challenge question presented above, you and </w:t>
      </w:r>
      <w:r w:rsidR="003135B3">
        <w:t>your group</w:t>
      </w:r>
      <w:r>
        <w:t xml:space="preserve"> are tasked with developing a 5-</w:t>
      </w:r>
      <w:r w:rsidR="00CC17E1">
        <w:t xml:space="preserve"> to </w:t>
      </w:r>
      <w:r>
        <w:t>10</w:t>
      </w:r>
      <w:r w:rsidR="00CC17E1">
        <w:t>-</w:t>
      </w:r>
      <w:r>
        <w:t xml:space="preserve">minute </w:t>
      </w:r>
      <w:r w:rsidR="00CC17E1">
        <w:t>PowerPoint</w:t>
      </w:r>
      <w:r>
        <w:t xml:space="preserve"> presentation to </w:t>
      </w:r>
      <w:r w:rsidR="00CC17E1">
        <w:t>present</w:t>
      </w:r>
      <w:r>
        <w:t xml:space="preserve"> you</w:t>
      </w:r>
      <w:r w:rsidR="001F390A">
        <w:t>r</w:t>
      </w:r>
      <w:r>
        <w:t xml:space="preserve"> solution to the challenge question. </w:t>
      </w:r>
      <w:r w:rsidR="00D85D5D">
        <w:t>Referenc</w:t>
      </w:r>
      <w:r w:rsidR="00CC17E1">
        <w:t>e</w:t>
      </w:r>
      <w:r w:rsidR="00D85D5D">
        <w:t xml:space="preserve"> </w:t>
      </w:r>
      <w:r>
        <w:t>the guiding statements below</w:t>
      </w:r>
      <w:r w:rsidR="00CC17E1">
        <w:t xml:space="preserve"> to</w:t>
      </w:r>
      <w:r>
        <w:t xml:space="preserve"> dev</w:t>
      </w:r>
      <w:r w:rsidR="00BE6C3C">
        <w:t>e</w:t>
      </w:r>
      <w:r>
        <w:t xml:space="preserve">lop a solution </w:t>
      </w:r>
      <w:r w:rsidR="00CC17E1">
        <w:t>to</w:t>
      </w:r>
      <w:r>
        <w:t xml:space="preserve"> present to a panel. </w:t>
      </w:r>
    </w:p>
    <w:p w14:paraId="30187ABD" w14:textId="39107BAF" w:rsidR="002E47B0" w:rsidRDefault="004544E8">
      <w:pPr>
        <w:spacing w:line="276" w:lineRule="auto"/>
        <w:rPr>
          <w:rFonts w:ascii="Verdana" w:hAnsi="Verdana" w:cs="Lasiver-Regular"/>
          <w:color w:val="070909"/>
          <w:sz w:val="17"/>
          <w:szCs w:val="17"/>
        </w:rPr>
      </w:pPr>
      <w:r>
        <w:rPr>
          <w:noProof/>
          <w:lang w:eastAsia="en-US"/>
        </w:rPr>
        <w:drawing>
          <wp:anchor distT="0" distB="0" distL="114300" distR="114300" simplePos="0" relativeHeight="251661312" behindDoc="1" locked="0" layoutInCell="1" allowOverlap="1" wp14:anchorId="4E714C37" wp14:editId="561D3CCA">
            <wp:simplePos x="0" y="0"/>
            <wp:positionH relativeFrom="margin">
              <wp:align>right</wp:align>
            </wp:positionH>
            <wp:positionV relativeFrom="paragraph">
              <wp:posOffset>399927</wp:posOffset>
            </wp:positionV>
            <wp:extent cx="1397000" cy="759460"/>
            <wp:effectExtent l="95250" t="190500" r="88900" b="193040"/>
            <wp:wrapTight wrapText="bothSides">
              <wp:wrapPolygon edited="0">
                <wp:start x="-705" y="335"/>
                <wp:lineTo x="-2113" y="1130"/>
                <wp:lineTo x="-729" y="9417"/>
                <wp:lineTo x="-2137" y="10212"/>
                <wp:lineTo x="-666" y="19017"/>
                <wp:lineTo x="9078" y="22013"/>
                <wp:lineTo x="20165" y="21983"/>
                <wp:lineTo x="21855" y="21028"/>
                <wp:lineTo x="22136" y="20869"/>
                <wp:lineTo x="22053" y="5613"/>
                <wp:lineTo x="21470" y="274"/>
                <wp:lineTo x="19543" y="-2038"/>
                <wp:lineTo x="17573" y="-924"/>
                <wp:lineTo x="16189" y="-9211"/>
                <wp:lineTo x="984" y="-620"/>
                <wp:lineTo x="-705" y="335"/>
              </wp:wrapPolygon>
            </wp:wrapTight>
            <wp:docPr id="18" name="Picture 1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22">
                      <a:extLst>
                        <a:ext uri="{28A0092B-C50C-407E-A947-70E740481C1C}">
                          <a14:useLocalDpi xmlns:a14="http://schemas.microsoft.com/office/drawing/2010/main" val="0"/>
                        </a:ext>
                      </a:extLst>
                    </a:blip>
                    <a:stretch>
                      <a:fillRect/>
                    </a:stretch>
                  </pic:blipFill>
                  <pic:spPr>
                    <a:xfrm rot="1024536">
                      <a:off x="0" y="0"/>
                      <a:ext cx="1397000" cy="759460"/>
                    </a:xfrm>
                    <a:prstGeom prst="rect">
                      <a:avLst/>
                    </a:prstGeom>
                  </pic:spPr>
                </pic:pic>
              </a:graphicData>
            </a:graphic>
            <wp14:sizeRelH relativeFrom="page">
              <wp14:pctWidth>0</wp14:pctWidth>
            </wp14:sizeRelH>
            <wp14:sizeRelV relativeFrom="page">
              <wp14:pctHeight>0</wp14:pctHeight>
            </wp14:sizeRelV>
          </wp:anchor>
        </w:drawing>
      </w:r>
      <w:r>
        <w:rPr>
          <w:noProof/>
          <w:lang w:eastAsia="en-US"/>
        </w:rPr>
        <mc:AlternateContent>
          <mc:Choice Requires="wps">
            <w:drawing>
              <wp:anchor distT="0" distB="0" distL="114300" distR="114300" simplePos="0" relativeHeight="251660288" behindDoc="0" locked="0" layoutInCell="1" allowOverlap="1" wp14:anchorId="161FAFC3" wp14:editId="3AB1FA82">
                <wp:simplePos x="0" y="0"/>
                <wp:positionH relativeFrom="margin">
                  <wp:align>left</wp:align>
                </wp:positionH>
                <wp:positionV relativeFrom="paragraph">
                  <wp:posOffset>5987473</wp:posOffset>
                </wp:positionV>
                <wp:extent cx="6762766" cy="2208810"/>
                <wp:effectExtent l="0" t="0" r="19050" b="20320"/>
                <wp:wrapNone/>
                <wp:docPr id="17" name="Text Box 17"/>
                <wp:cNvGraphicFramePr/>
                <a:graphic xmlns:a="http://schemas.openxmlformats.org/drawingml/2006/main">
                  <a:graphicData uri="http://schemas.microsoft.com/office/word/2010/wordprocessingShape">
                    <wps:wsp>
                      <wps:cNvSpPr txBox="1"/>
                      <wps:spPr>
                        <a:xfrm>
                          <a:off x="0" y="0"/>
                          <a:ext cx="6762766" cy="2208810"/>
                        </a:xfrm>
                        <a:prstGeom prst="rect">
                          <a:avLst/>
                        </a:prstGeom>
                        <a:solidFill>
                          <a:schemeClr val="lt1"/>
                        </a:solidFill>
                        <a:ln w="19050">
                          <a:solidFill>
                            <a:schemeClr val="tx2"/>
                          </a:solidFill>
                        </a:ln>
                      </wps:spPr>
                      <wps:txbx>
                        <w:txbxContent>
                          <w:p w14:paraId="0EFB21ED" w14:textId="1434AB31" w:rsidR="00E83CA3" w:rsidRDefault="00E83CA3" w:rsidP="004544E8">
                            <w:pPr>
                              <w:pStyle w:val="FFABody"/>
                              <w:jc w:val="center"/>
                              <w:rPr>
                                <w:b/>
                              </w:rPr>
                            </w:pPr>
                            <w:r>
                              <w:rPr>
                                <w:b/>
                              </w:rPr>
                              <w:t>Notes</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161FAFC3" id="Text Box 17" o:spid="_x0000_s1033" type="#_x0000_t202" style="position:absolute;margin-left:0;margin-top:471.45pt;width:532.5pt;height:173.9pt;z-index:251660288;visibility:visible;mso-wrap-style:square;mso-width-percent:0;mso-height-percent:0;mso-wrap-distance-left:9pt;mso-wrap-distance-top:0;mso-wrap-distance-right:9pt;mso-wrap-distance-bottom:0;mso-position-horizontal:left;mso-position-horizontal-relative:margin;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jF/GdUQIAAKwEAAAOAAAAZHJzL2Uyb0RvYy54bWysVE1v2zAMvQ/YfxB0X+x4bdIGcYqsRYYB&#10;RVugLXpWZLkxIIuapMTOfv2elKRpup2GXWR+PFHkI+npVd9qtlHON2RKPhzknCkjqWrMa8mfnxZf&#10;LjjzQZhKaDKq5Fvl+dXs86dpZyeqoBXpSjmGIMZPOlvyVQh2kmVerlQr/ICsMnDW5FoRoLrXrHKi&#10;Q/RWZ0Wej7KOXGUdSeU9rDc7J5+l+HWtZLiva68C0yVHbiGdLp3LeGazqZi8OmFXjdynIf4hi1Y0&#10;Bo++hboRQbC1a/4I1TbSkac6DCS1GdV1I1WqAdUM8w/VPK6EVakWkOPtG03+/4WVd5sHx5oKvRtz&#10;ZkSLHj2pPrBv1DOYwE9n/QSwRwtg6GEH9mD3MMay+9q18YuCGPxgevvGbowmYRyNR8V4NOJMwlcU&#10;+cXFMPGfHa9b58N3RS2LQskd2pdYFZtbH5AKoAdIfM2TbqpFo3VS4sioa+3YRqDZOqQkceMEpQ3r&#10;kP9lfp6nyCfONHXHEKEvYp2nIaBpA2NkZVd9lEK/7BOLXw/MLKnagjBHu5HzVi4aFHUrfHgQDjMG&#10;jrA34R5HrQlJ0V7ibEXu19/sEY/Ww8tZh5ktuf+5Fk5xpn8YDMXl8OwsDnlSzs7HBRT33rN87zHr&#10;9prA1BAbamUSIz7og1g7al+wXvP4KlzCSLxd8nAQr8Nuk7CeUs3nCYSxtiLcmkcrY+jYmdiyp/5F&#10;OLvva8BI3NFhusXkQ3t32HjT0HwdqG5S7yPPO1b39GMlUnf26xt37r2eUMefzOw3AAAA//8DAFBL&#10;AwQUAAYACAAAACEArrCoBd8AAAAKAQAADwAAAGRycy9kb3ducmV2LnhtbEyPMU/DMBCFdyT+g3VI&#10;bNQmgkJCnKqUsiCGUrqwufE1jojPUeym4d9znWC7u/f07nvlYvKdGHGIbSANtzMFAqkOtqVGw+7z&#10;9eYRREyGrOkCoYYfjLCoLi9KU9hwog8ct6kRHEKxMBpcSn0hZawdehNnoUdi7RAGbxKvQyPtYE4c&#10;7juZKTWX3rTEH5zpceWw/t4evYbNi/vaHcbleu037/Ubrvxznnmtr6+m5ROIhFP6M8MZn9GhYqZ9&#10;OJKNotPARZKG/C7LQZxlNb/n056nLFcPIKtS/q9Q/QIAAP//AwBQSwECLQAUAAYACAAAACEAtoM4&#10;kv4AAADhAQAAEwAAAAAAAAAAAAAAAAAAAAAAW0NvbnRlbnRfVHlwZXNdLnhtbFBLAQItABQABgAI&#10;AAAAIQA4/SH/1gAAAJQBAAALAAAAAAAAAAAAAAAAAC8BAABfcmVscy8ucmVsc1BLAQItABQABgAI&#10;AAAAIQBjF/GdUQIAAKwEAAAOAAAAAAAAAAAAAAAAAC4CAABkcnMvZTJvRG9jLnhtbFBLAQItABQA&#10;BgAIAAAAIQCusKgF3wAAAAoBAAAPAAAAAAAAAAAAAAAAAKsEAABkcnMvZG93bnJldi54bWxQSwUG&#10;AAAAAAQABADzAAAAtwUAAAAA&#10;" fillcolor="white [3201]" strokecolor="#1f497d [3215]" strokeweight="1.5pt">
                <v:textbox>
                  <w:txbxContent>
                    <w:p w14:paraId="0EFB21ED" w14:textId="1434AB31" w:rsidR="00E83CA3" w:rsidRDefault="00E83CA3" w:rsidP="004544E8">
                      <w:pPr>
                        <w:pStyle w:val="FFABody"/>
                        <w:jc w:val="center"/>
                        <w:rPr>
                          <w:b/>
                        </w:rPr>
                      </w:pPr>
                      <w:r>
                        <w:rPr>
                          <w:b/>
                        </w:rPr>
                        <w:t>Notes</w:t>
                      </w:r>
                    </w:p>
                  </w:txbxContent>
                </v:textbox>
                <w10:wrap anchorx="margin"/>
              </v:shape>
            </w:pict>
          </mc:Fallback>
        </mc:AlternateContent>
      </w:r>
      <w:r w:rsidR="00952EAE">
        <w:rPr>
          <w:noProof/>
          <w:lang w:eastAsia="en-US"/>
        </w:rPr>
        <mc:AlternateContent>
          <mc:Choice Requires="wps">
            <w:drawing>
              <wp:anchor distT="0" distB="0" distL="114300" distR="114300" simplePos="0" relativeHeight="251658240" behindDoc="0" locked="0" layoutInCell="1" allowOverlap="1" wp14:anchorId="79F8291B" wp14:editId="58E420FF">
                <wp:simplePos x="0" y="0"/>
                <wp:positionH relativeFrom="margin">
                  <wp:align>left</wp:align>
                </wp:positionH>
                <wp:positionV relativeFrom="paragraph">
                  <wp:posOffset>3279899</wp:posOffset>
                </wp:positionV>
                <wp:extent cx="6762766" cy="2796639"/>
                <wp:effectExtent l="0" t="0" r="19050" b="22860"/>
                <wp:wrapNone/>
                <wp:docPr id="14" name="Text Box 14"/>
                <wp:cNvGraphicFramePr/>
                <a:graphic xmlns:a="http://schemas.openxmlformats.org/drawingml/2006/main">
                  <a:graphicData uri="http://schemas.microsoft.com/office/word/2010/wordprocessingShape">
                    <wps:wsp>
                      <wps:cNvSpPr txBox="1"/>
                      <wps:spPr>
                        <a:xfrm>
                          <a:off x="0" y="0"/>
                          <a:ext cx="6762766" cy="2796639"/>
                        </a:xfrm>
                        <a:prstGeom prst="rect">
                          <a:avLst/>
                        </a:prstGeom>
                        <a:solidFill>
                          <a:schemeClr val="lt1"/>
                        </a:solidFill>
                        <a:ln w="19050">
                          <a:solidFill>
                            <a:schemeClr val="tx2"/>
                          </a:solidFill>
                        </a:ln>
                      </wps:spPr>
                      <wps:txbx>
                        <w:txbxContent>
                          <w:p w14:paraId="579BBCA5" w14:textId="37836B15" w:rsidR="00E83CA3" w:rsidRDefault="00E83CA3" w:rsidP="00FD75E1">
                            <w:pPr>
                              <w:pStyle w:val="FFABody"/>
                              <w:jc w:val="center"/>
                              <w:rPr>
                                <w:b/>
                              </w:rPr>
                            </w:pPr>
                            <w:r>
                              <w:rPr>
                                <w:b/>
                              </w:rPr>
                              <w:t>Presentation</w:t>
                            </w:r>
                          </w:p>
                          <w:p w14:paraId="0CA0DDC3" w14:textId="49546A9A" w:rsidR="00E83CA3" w:rsidRDefault="00E83CA3" w:rsidP="00FD75E1">
                            <w:pPr>
                              <w:pStyle w:val="FFABody"/>
                              <w:jc w:val="center"/>
                              <w:rPr>
                                <w:b/>
                              </w:rPr>
                            </w:pPr>
                          </w:p>
                          <w:p w14:paraId="598C7EF2" w14:textId="77777777" w:rsidR="00E83CA3" w:rsidRPr="006D350E" w:rsidRDefault="00E83CA3" w:rsidP="00FB3638">
                            <w:pPr>
                              <w:pStyle w:val="FFABody"/>
                              <w:numPr>
                                <w:ilvl w:val="0"/>
                                <w:numId w:val="13"/>
                              </w:numPr>
                              <w:rPr>
                                <w:b/>
                              </w:rPr>
                            </w:pPr>
                            <w:r>
                              <w:t xml:space="preserve">Must use PowerPoint with a minimum of 10 slides (a minimum of one slide per bullet point above). </w:t>
                            </w:r>
                          </w:p>
                          <w:p w14:paraId="468A5F4D" w14:textId="07EAE62A" w:rsidR="00E83CA3" w:rsidRPr="00720CD2" w:rsidRDefault="00E83CA3" w:rsidP="006D350E">
                            <w:pPr>
                              <w:pStyle w:val="FFABody"/>
                              <w:numPr>
                                <w:ilvl w:val="1"/>
                                <w:numId w:val="13"/>
                              </w:numPr>
                              <w:rPr>
                                <w:b/>
                              </w:rPr>
                            </w:pPr>
                            <w:r>
                              <w:t>Other multimedia (ex. video clips) are allowed.</w:t>
                            </w:r>
                          </w:p>
                          <w:p w14:paraId="20E067F5" w14:textId="26D123F2" w:rsidR="00E83CA3" w:rsidRPr="00FD75E1" w:rsidRDefault="00E83CA3" w:rsidP="00720CD2">
                            <w:pPr>
                              <w:pStyle w:val="FFABody"/>
                              <w:rPr>
                                <w:b/>
                              </w:rPr>
                            </w:pPr>
                          </w:p>
                          <w:p w14:paraId="536062F5" w14:textId="02ECD75E" w:rsidR="00E83CA3" w:rsidRPr="00720CD2" w:rsidRDefault="00E83CA3" w:rsidP="00FB3638">
                            <w:pPr>
                              <w:pStyle w:val="FFABody"/>
                              <w:numPr>
                                <w:ilvl w:val="0"/>
                                <w:numId w:val="13"/>
                              </w:numPr>
                              <w:rPr>
                                <w:b/>
                              </w:rPr>
                            </w:pPr>
                            <w:r>
                              <w:t>Your presentation should be interesting to the audience.</w:t>
                            </w:r>
                          </w:p>
                          <w:p w14:paraId="3F643AF3" w14:textId="5384B1BF" w:rsidR="00E83CA3" w:rsidRPr="00FD75E1" w:rsidRDefault="00E83CA3" w:rsidP="00720CD2">
                            <w:pPr>
                              <w:pStyle w:val="FFABody"/>
                              <w:rPr>
                                <w:b/>
                              </w:rPr>
                            </w:pPr>
                          </w:p>
                          <w:p w14:paraId="72AD1286" w14:textId="7B71764C" w:rsidR="00E83CA3" w:rsidRPr="00720CD2" w:rsidRDefault="00E83CA3" w:rsidP="00FB3638">
                            <w:pPr>
                              <w:pStyle w:val="FFABody"/>
                              <w:numPr>
                                <w:ilvl w:val="0"/>
                                <w:numId w:val="13"/>
                              </w:numPr>
                              <w:rPr>
                                <w:b/>
                              </w:rPr>
                            </w:pPr>
                            <w:r>
                              <w:t>Your presentation should be well-organized.</w:t>
                            </w:r>
                          </w:p>
                          <w:p w14:paraId="3B293A0A" w14:textId="36159CA9" w:rsidR="00E83CA3" w:rsidRPr="00FD75E1" w:rsidRDefault="00E83CA3" w:rsidP="00720CD2">
                            <w:pPr>
                              <w:pStyle w:val="FFABody"/>
                              <w:rPr>
                                <w:b/>
                              </w:rPr>
                            </w:pPr>
                          </w:p>
                          <w:p w14:paraId="71330B10" w14:textId="0E9DAF4C" w:rsidR="00E83CA3" w:rsidRPr="00720CD2" w:rsidRDefault="00E83CA3" w:rsidP="00FB3638">
                            <w:pPr>
                              <w:pStyle w:val="FFABody"/>
                              <w:numPr>
                                <w:ilvl w:val="0"/>
                                <w:numId w:val="13"/>
                              </w:numPr>
                              <w:rPr>
                                <w:b/>
                              </w:rPr>
                            </w:pPr>
                            <w:r>
                              <w:t>Ensure your presentation is professional and grammatically correct with no misspellings.</w:t>
                            </w:r>
                          </w:p>
                          <w:p w14:paraId="189864C8" w14:textId="7AEE3F60" w:rsidR="00E83CA3" w:rsidRPr="00FD75E1" w:rsidRDefault="00E83CA3" w:rsidP="00720CD2">
                            <w:pPr>
                              <w:pStyle w:val="FFABody"/>
                              <w:rPr>
                                <w:b/>
                              </w:rPr>
                            </w:pPr>
                            <w:r>
                              <w:t xml:space="preserve"> </w:t>
                            </w:r>
                          </w:p>
                          <w:p w14:paraId="731DDBE3" w14:textId="525AA570" w:rsidR="00E83CA3" w:rsidRPr="002E6791" w:rsidRDefault="00E83CA3" w:rsidP="00FB3638">
                            <w:pPr>
                              <w:pStyle w:val="FFABody"/>
                              <w:numPr>
                                <w:ilvl w:val="0"/>
                                <w:numId w:val="13"/>
                              </w:numPr>
                              <w:rPr>
                                <w:b/>
                              </w:rPr>
                            </w:pPr>
                            <w:r>
                              <w:t>Have balanced participation from each person in the group.</w:t>
                            </w:r>
                          </w:p>
                          <w:p w14:paraId="4B1E3261" w14:textId="77777777" w:rsidR="00E83CA3" w:rsidRPr="002E6791" w:rsidRDefault="00E83CA3" w:rsidP="002E6791">
                            <w:pPr>
                              <w:ind w:left="360"/>
                              <w:rPr>
                                <w:b/>
                              </w:rPr>
                            </w:pPr>
                          </w:p>
                          <w:p w14:paraId="53E674DD" w14:textId="7EACE725" w:rsidR="00E83CA3" w:rsidRPr="00720CD2" w:rsidRDefault="00E83CA3" w:rsidP="00FB3638">
                            <w:pPr>
                              <w:pStyle w:val="FFABody"/>
                              <w:numPr>
                                <w:ilvl w:val="0"/>
                                <w:numId w:val="13"/>
                              </w:numPr>
                              <w:rPr>
                                <w:b/>
                              </w:rPr>
                            </w:pPr>
                            <w:r>
                              <w:t>Use a variety of sources to enhance your presentation quality.</w:t>
                            </w:r>
                          </w:p>
                          <w:p w14:paraId="6BC38790" w14:textId="48B2FE75" w:rsidR="00E83CA3" w:rsidRPr="00FD75E1" w:rsidRDefault="00E83CA3" w:rsidP="00720CD2">
                            <w:pPr>
                              <w:pStyle w:val="FFABody"/>
                              <w:rPr>
                                <w:b/>
                              </w:rPr>
                            </w:pPr>
                          </w:p>
                          <w:p w14:paraId="76EF4F89" w14:textId="49084B13" w:rsidR="00E83CA3" w:rsidRPr="00FD75E1" w:rsidRDefault="00E83CA3" w:rsidP="00FB3638">
                            <w:pPr>
                              <w:pStyle w:val="FFABody"/>
                              <w:numPr>
                                <w:ilvl w:val="0"/>
                                <w:numId w:val="13"/>
                              </w:numPr>
                              <w:rPr>
                                <w:b/>
                              </w:rPr>
                            </w:pPr>
                            <w:r>
                              <w:t>A minimum of 5 references in APA format should be included.</w:t>
                            </w:r>
                          </w:p>
                          <w:p w14:paraId="7BF78F63" w14:textId="0DF2B0EE" w:rsidR="00E83CA3" w:rsidRDefault="00E83CA3" w:rsidP="00FB3638">
                            <w:pPr>
                              <w:pStyle w:val="FFABody"/>
                              <w:numPr>
                                <w:ilvl w:val="1"/>
                                <w:numId w:val="13"/>
                              </w:numPr>
                              <w:rPr>
                                <w:b/>
                              </w:rPr>
                            </w:pPr>
                            <w:r>
                              <w:t xml:space="preserve">For help with APA formatting, you can utilize the following resource from the Purdue University writing lab: </w:t>
                            </w:r>
                            <w:hyperlink r:id="rId23" w:history="1">
                              <w:r w:rsidRPr="00CA0772">
                                <w:rPr>
                                  <w:rStyle w:val="Hyperlink"/>
                                </w:rPr>
                                <w:t>https://owl.purdue.edu/owl/research_and_citation/apa_style/apa_style_introduction.html</w:t>
                              </w:r>
                            </w:hyperlink>
                            <w:r>
                              <w:t>.</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79F8291B" id="Text Box 14" o:spid="_x0000_s1034" type="#_x0000_t202" style="position:absolute;margin-left:0;margin-top:258.25pt;width:532.5pt;height:220.2pt;z-index:251658240;visibility:visible;mso-wrap-style:square;mso-width-percent:0;mso-height-percent:0;mso-wrap-distance-left:9pt;mso-wrap-distance-top:0;mso-wrap-distance-right:9pt;mso-wrap-distance-bottom:0;mso-position-horizontal:left;mso-position-horizontal-relative:margin;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cl1ITwIAAKwEAAAOAAAAZHJzL2Uyb0RvYy54bWysVMFuGjEQvVfqP1i+NwuULAWxRDRRqkpR&#10;EolUORuvF1byelzbsJt+fZ+9QEjaU9WLGc+8fZ55M8P8qms02yvnazIFH14MOFNGUlmbTcF/PN1+&#10;+sKZD8KUQpNRBX9Rnl8tPn6Yt3amRrQlXSrHQGL8rLUF34ZgZ1nm5VY1wl+QVQbBilwjAq5uk5VO&#10;tGBvdDYaDPKsJVdaR1J5D+9NH+SLxF9VSoaHqvIqMF1w5BbS6dK5jme2mIvZxgm7reUhDfEPWTSi&#10;Nnj0RHUjgmA7V/9B1dTSkacqXEhqMqqqWqpUA6oZDt5Vs9oKq1ItEMfbk0z+/9HK+/2jY3WJ3o05&#10;M6JBj55UF9hX6hhc0Ke1fgbYygIYOviBPfo9nLHsrnJN/EVBDHEo/XJSN7JJOPNJPprkOWcSsdFk&#10;muefp5Ene/3cOh++KWpYNAru0L6kqtjf+dBDj5D4middl7e11ukSR0Zda8f2As3WISUJ8jcobViL&#10;/KeDy0FifhNMU/dKEbrRIb8zFAi1QdJRlb76aIVu3SUVT4qtqXyBYI76kfNW3tYo6k748CgcZgwa&#10;YW/CA45KE5Kig8XZltyvv/kjHq1HlLMWM1tw/3MnnOJMfzcYiulwPI5Dni7jy8kIF3ceWZ9HzK65&#10;Jig1xIZamcyID/poVo6aZ6zXMr6KkDASbxc8HM3r0G8S1lOq5TKBMNZWhDuzsjJSx87Elj11z8LZ&#10;Q18DRuKejtMtZu/a22Pjl4aWu0BVnXofde5VPciPlUjTc1jfuHPn94R6/ZNZ/AYAAP//AwBQSwME&#10;FAAGAAgAAAAhAHojgZrfAAAACQEAAA8AAABkcnMvZG93bnJldi54bWxMj8FOwzAQRO9I/IO1SNyo&#10;00qJSJpNVUq5IA6l9MLNjbdx1HgdxW4a/h73BMfZWc28KVeT7cRIg28dI8xnCQji2umWG4TD19vT&#10;MwgfFGvVOSaEH/Kwqu7vSlVod+VPGvehETGEfaEQTAh9IaWvDVnlZ64njt7JDVaFKIdG6kFdY7jt&#10;5CJJMmlVy7HBqJ42hurz/mIRdq/m+3Aa19ut3X3U77SxL/nCIj4+TOsliEBT+HuGG35EhyoyHd2F&#10;tRcdQhwSENJ5loK42UmWxtMRIU+zHGRVyv8Lql8AAAD//wMAUEsBAi0AFAAGAAgAAAAhALaDOJL+&#10;AAAA4QEAABMAAAAAAAAAAAAAAAAAAAAAAFtDb250ZW50X1R5cGVzXS54bWxQSwECLQAUAAYACAAA&#10;ACEAOP0h/9YAAACUAQAACwAAAAAAAAAAAAAAAAAvAQAAX3JlbHMvLnJlbHNQSwECLQAUAAYACAAA&#10;ACEAf3JdSE8CAACsBAAADgAAAAAAAAAAAAAAAAAuAgAAZHJzL2Uyb0RvYy54bWxQSwECLQAUAAYA&#10;CAAAACEAeiOBmt8AAAAJAQAADwAAAAAAAAAAAAAAAACpBAAAZHJzL2Rvd25yZXYueG1sUEsFBgAA&#10;AAAEAAQA8wAAALUFAAAAAA==&#10;" fillcolor="white [3201]" strokecolor="#1f497d [3215]" strokeweight="1.5pt">
                <v:textbox>
                  <w:txbxContent>
                    <w:p w14:paraId="579BBCA5" w14:textId="37836B15" w:rsidR="00E83CA3" w:rsidRDefault="00E83CA3" w:rsidP="00FD75E1">
                      <w:pPr>
                        <w:pStyle w:val="FFABody"/>
                        <w:jc w:val="center"/>
                        <w:rPr>
                          <w:b/>
                        </w:rPr>
                      </w:pPr>
                      <w:r>
                        <w:rPr>
                          <w:b/>
                        </w:rPr>
                        <w:t>Presentation</w:t>
                      </w:r>
                    </w:p>
                    <w:p w14:paraId="0CA0DDC3" w14:textId="49546A9A" w:rsidR="00E83CA3" w:rsidRDefault="00E83CA3" w:rsidP="00FD75E1">
                      <w:pPr>
                        <w:pStyle w:val="FFABody"/>
                        <w:jc w:val="center"/>
                        <w:rPr>
                          <w:b/>
                        </w:rPr>
                      </w:pPr>
                    </w:p>
                    <w:p w14:paraId="598C7EF2" w14:textId="77777777" w:rsidR="00E83CA3" w:rsidRPr="006D350E" w:rsidRDefault="00E83CA3" w:rsidP="00FB3638">
                      <w:pPr>
                        <w:pStyle w:val="FFABody"/>
                        <w:numPr>
                          <w:ilvl w:val="0"/>
                          <w:numId w:val="13"/>
                        </w:numPr>
                        <w:rPr>
                          <w:b/>
                        </w:rPr>
                      </w:pPr>
                      <w:r>
                        <w:t xml:space="preserve">Must use PowerPoint with a minimum of 10 slides (a minimum of one slide per bullet point above). </w:t>
                      </w:r>
                    </w:p>
                    <w:p w14:paraId="468A5F4D" w14:textId="07EAE62A" w:rsidR="00E83CA3" w:rsidRPr="00720CD2" w:rsidRDefault="00E83CA3" w:rsidP="006D350E">
                      <w:pPr>
                        <w:pStyle w:val="FFABody"/>
                        <w:numPr>
                          <w:ilvl w:val="1"/>
                          <w:numId w:val="13"/>
                        </w:numPr>
                        <w:rPr>
                          <w:b/>
                        </w:rPr>
                      </w:pPr>
                      <w:r>
                        <w:t>Other multimedia (ex. video clips) are allowed.</w:t>
                      </w:r>
                    </w:p>
                    <w:p w14:paraId="20E067F5" w14:textId="26D123F2" w:rsidR="00E83CA3" w:rsidRPr="00FD75E1" w:rsidRDefault="00E83CA3" w:rsidP="00720CD2">
                      <w:pPr>
                        <w:pStyle w:val="FFABody"/>
                        <w:rPr>
                          <w:b/>
                        </w:rPr>
                      </w:pPr>
                    </w:p>
                    <w:p w14:paraId="536062F5" w14:textId="02ECD75E" w:rsidR="00E83CA3" w:rsidRPr="00720CD2" w:rsidRDefault="00E83CA3" w:rsidP="00FB3638">
                      <w:pPr>
                        <w:pStyle w:val="FFABody"/>
                        <w:numPr>
                          <w:ilvl w:val="0"/>
                          <w:numId w:val="13"/>
                        </w:numPr>
                        <w:rPr>
                          <w:b/>
                        </w:rPr>
                      </w:pPr>
                      <w:r>
                        <w:t>Your presentation should be interesting to the audience.</w:t>
                      </w:r>
                    </w:p>
                    <w:p w14:paraId="3F643AF3" w14:textId="5384B1BF" w:rsidR="00E83CA3" w:rsidRPr="00FD75E1" w:rsidRDefault="00E83CA3" w:rsidP="00720CD2">
                      <w:pPr>
                        <w:pStyle w:val="FFABody"/>
                        <w:rPr>
                          <w:b/>
                        </w:rPr>
                      </w:pPr>
                    </w:p>
                    <w:p w14:paraId="72AD1286" w14:textId="7B71764C" w:rsidR="00E83CA3" w:rsidRPr="00720CD2" w:rsidRDefault="00E83CA3" w:rsidP="00FB3638">
                      <w:pPr>
                        <w:pStyle w:val="FFABody"/>
                        <w:numPr>
                          <w:ilvl w:val="0"/>
                          <w:numId w:val="13"/>
                        </w:numPr>
                        <w:rPr>
                          <w:b/>
                        </w:rPr>
                      </w:pPr>
                      <w:r>
                        <w:t>Your presentation should be well-organized.</w:t>
                      </w:r>
                    </w:p>
                    <w:p w14:paraId="3B293A0A" w14:textId="36159CA9" w:rsidR="00E83CA3" w:rsidRPr="00FD75E1" w:rsidRDefault="00E83CA3" w:rsidP="00720CD2">
                      <w:pPr>
                        <w:pStyle w:val="FFABody"/>
                        <w:rPr>
                          <w:b/>
                        </w:rPr>
                      </w:pPr>
                    </w:p>
                    <w:p w14:paraId="71330B10" w14:textId="0E9DAF4C" w:rsidR="00E83CA3" w:rsidRPr="00720CD2" w:rsidRDefault="00E83CA3" w:rsidP="00FB3638">
                      <w:pPr>
                        <w:pStyle w:val="FFABody"/>
                        <w:numPr>
                          <w:ilvl w:val="0"/>
                          <w:numId w:val="13"/>
                        </w:numPr>
                        <w:rPr>
                          <w:b/>
                        </w:rPr>
                      </w:pPr>
                      <w:r>
                        <w:t>Ensure your presentation is professional and grammatically correct with no misspellings.</w:t>
                      </w:r>
                    </w:p>
                    <w:p w14:paraId="189864C8" w14:textId="7AEE3F60" w:rsidR="00E83CA3" w:rsidRPr="00FD75E1" w:rsidRDefault="00E83CA3" w:rsidP="00720CD2">
                      <w:pPr>
                        <w:pStyle w:val="FFABody"/>
                        <w:rPr>
                          <w:b/>
                        </w:rPr>
                      </w:pPr>
                      <w:r>
                        <w:t xml:space="preserve"> </w:t>
                      </w:r>
                    </w:p>
                    <w:p w14:paraId="731DDBE3" w14:textId="525AA570" w:rsidR="00E83CA3" w:rsidRPr="002E6791" w:rsidRDefault="00E83CA3" w:rsidP="00FB3638">
                      <w:pPr>
                        <w:pStyle w:val="FFABody"/>
                        <w:numPr>
                          <w:ilvl w:val="0"/>
                          <w:numId w:val="13"/>
                        </w:numPr>
                        <w:rPr>
                          <w:b/>
                        </w:rPr>
                      </w:pPr>
                      <w:r>
                        <w:t>Have balanced participation from each person in the group.</w:t>
                      </w:r>
                    </w:p>
                    <w:p w14:paraId="4B1E3261" w14:textId="77777777" w:rsidR="00E83CA3" w:rsidRPr="002E6791" w:rsidRDefault="00E83CA3" w:rsidP="002E6791">
                      <w:pPr>
                        <w:ind w:left="360"/>
                        <w:rPr>
                          <w:b/>
                        </w:rPr>
                      </w:pPr>
                    </w:p>
                    <w:p w14:paraId="53E674DD" w14:textId="7EACE725" w:rsidR="00E83CA3" w:rsidRPr="00720CD2" w:rsidRDefault="00E83CA3" w:rsidP="00FB3638">
                      <w:pPr>
                        <w:pStyle w:val="FFABody"/>
                        <w:numPr>
                          <w:ilvl w:val="0"/>
                          <w:numId w:val="13"/>
                        </w:numPr>
                        <w:rPr>
                          <w:b/>
                        </w:rPr>
                      </w:pPr>
                      <w:r>
                        <w:t>Use a variety of sources to enhance your presentation quality.</w:t>
                      </w:r>
                    </w:p>
                    <w:p w14:paraId="6BC38790" w14:textId="48B2FE75" w:rsidR="00E83CA3" w:rsidRPr="00FD75E1" w:rsidRDefault="00E83CA3" w:rsidP="00720CD2">
                      <w:pPr>
                        <w:pStyle w:val="FFABody"/>
                        <w:rPr>
                          <w:b/>
                        </w:rPr>
                      </w:pPr>
                    </w:p>
                    <w:p w14:paraId="76EF4F89" w14:textId="49084B13" w:rsidR="00E83CA3" w:rsidRPr="00FD75E1" w:rsidRDefault="00E83CA3" w:rsidP="00FB3638">
                      <w:pPr>
                        <w:pStyle w:val="FFABody"/>
                        <w:numPr>
                          <w:ilvl w:val="0"/>
                          <w:numId w:val="13"/>
                        </w:numPr>
                        <w:rPr>
                          <w:b/>
                        </w:rPr>
                      </w:pPr>
                      <w:r>
                        <w:t>A minimum of 5 references in APA format should be included.</w:t>
                      </w:r>
                    </w:p>
                    <w:p w14:paraId="7BF78F63" w14:textId="0DF2B0EE" w:rsidR="00E83CA3" w:rsidRDefault="00E83CA3" w:rsidP="00FB3638">
                      <w:pPr>
                        <w:pStyle w:val="FFABody"/>
                        <w:numPr>
                          <w:ilvl w:val="1"/>
                          <w:numId w:val="13"/>
                        </w:numPr>
                        <w:rPr>
                          <w:b/>
                        </w:rPr>
                      </w:pPr>
                      <w:r>
                        <w:t xml:space="preserve">For help with APA formatting, you can utilize the following resource from the Purdue University writing lab: </w:t>
                      </w:r>
                      <w:hyperlink r:id="rId24" w:history="1">
                        <w:r w:rsidRPr="00CA0772">
                          <w:rPr>
                            <w:rStyle w:val="Hyperlink"/>
                          </w:rPr>
                          <w:t>https://owl.purdue.edu/owl/research_and_citation/apa_style/apa_style_introduction.html</w:t>
                        </w:r>
                      </w:hyperlink>
                      <w:r>
                        <w:t>.</w:t>
                      </w:r>
                    </w:p>
                  </w:txbxContent>
                </v:textbox>
                <w10:wrap anchorx="margin"/>
              </v:shape>
            </w:pict>
          </mc:Fallback>
        </mc:AlternateContent>
      </w:r>
      <w:r w:rsidR="00952EAE">
        <w:rPr>
          <w:noProof/>
          <w:lang w:eastAsia="en-US"/>
        </w:rPr>
        <mc:AlternateContent>
          <mc:Choice Requires="wps">
            <w:drawing>
              <wp:anchor distT="0" distB="0" distL="114300" distR="114300" simplePos="0" relativeHeight="251656192" behindDoc="0" locked="0" layoutInCell="1" allowOverlap="1" wp14:anchorId="720028A2" wp14:editId="42D2B353">
                <wp:simplePos x="0" y="0"/>
                <wp:positionH relativeFrom="column">
                  <wp:posOffset>3437906</wp:posOffset>
                </wp:positionH>
                <wp:positionV relativeFrom="paragraph">
                  <wp:posOffset>1474849</wp:posOffset>
                </wp:positionV>
                <wp:extent cx="3324860" cy="1804670"/>
                <wp:effectExtent l="0" t="0" r="27940" b="24130"/>
                <wp:wrapNone/>
                <wp:docPr id="13" name="Text Box 13"/>
                <wp:cNvGraphicFramePr/>
                <a:graphic xmlns:a="http://schemas.openxmlformats.org/drawingml/2006/main">
                  <a:graphicData uri="http://schemas.microsoft.com/office/word/2010/wordprocessingShape">
                    <wps:wsp>
                      <wps:cNvSpPr txBox="1"/>
                      <wps:spPr>
                        <a:xfrm>
                          <a:off x="0" y="0"/>
                          <a:ext cx="3324860" cy="1804670"/>
                        </a:xfrm>
                        <a:prstGeom prst="rect">
                          <a:avLst/>
                        </a:prstGeom>
                        <a:solidFill>
                          <a:schemeClr val="lt1"/>
                        </a:solidFill>
                        <a:ln w="19050">
                          <a:solidFill>
                            <a:schemeClr val="tx2"/>
                          </a:solidFill>
                        </a:ln>
                      </wps:spPr>
                      <wps:txbx>
                        <w:txbxContent>
                          <w:p w14:paraId="32698A28" w14:textId="617459E4" w:rsidR="00E83CA3" w:rsidRDefault="00E83CA3" w:rsidP="001F390A">
                            <w:pPr>
                              <w:pStyle w:val="FFABody"/>
                              <w:jc w:val="center"/>
                              <w:rPr>
                                <w:b/>
                              </w:rPr>
                            </w:pPr>
                            <w:r>
                              <w:rPr>
                                <w:b/>
                              </w:rPr>
                              <w:t>Solution</w:t>
                            </w:r>
                          </w:p>
                          <w:p w14:paraId="47A96A00" w14:textId="77777777" w:rsidR="00E83CA3" w:rsidRDefault="00E83CA3" w:rsidP="001F390A">
                            <w:pPr>
                              <w:pStyle w:val="FFABody"/>
                              <w:jc w:val="center"/>
                              <w:rPr>
                                <w:b/>
                              </w:rPr>
                            </w:pPr>
                          </w:p>
                          <w:p w14:paraId="182783D5" w14:textId="64A79631" w:rsidR="00E83CA3" w:rsidRDefault="00E83CA3" w:rsidP="00FB3638">
                            <w:pPr>
                              <w:pStyle w:val="FFABody"/>
                              <w:numPr>
                                <w:ilvl w:val="0"/>
                                <w:numId w:val="14"/>
                              </w:numPr>
                            </w:pPr>
                            <w:r>
                              <w:t>Provide a description of your solution, including how it relates to food production, food insecurity and waste, water risk, nutrition and food distribution.</w:t>
                            </w:r>
                          </w:p>
                          <w:p w14:paraId="11DEE1DA" w14:textId="77777777" w:rsidR="00E83CA3" w:rsidRDefault="00E83CA3" w:rsidP="00FD75E1">
                            <w:pPr>
                              <w:pStyle w:val="FFABody"/>
                              <w:ind w:left="720"/>
                            </w:pPr>
                          </w:p>
                          <w:p w14:paraId="6E661930" w14:textId="2E8B2A5C" w:rsidR="00E83CA3" w:rsidRDefault="00E83CA3" w:rsidP="00FB3638">
                            <w:pPr>
                              <w:pStyle w:val="FFABody"/>
                              <w:numPr>
                                <w:ilvl w:val="0"/>
                                <w:numId w:val="14"/>
                              </w:numPr>
                            </w:pPr>
                            <w:r>
                              <w:t>How should your solution be implemented?</w:t>
                            </w:r>
                          </w:p>
                          <w:p w14:paraId="2BE4CDCF" w14:textId="51B48DB3" w:rsidR="00E83CA3" w:rsidRDefault="00E83CA3" w:rsidP="00FD75E1">
                            <w:pPr>
                              <w:pStyle w:val="FFABody"/>
                            </w:pPr>
                          </w:p>
                          <w:p w14:paraId="1E883C80" w14:textId="16ACFE72" w:rsidR="00E83CA3" w:rsidRDefault="00E83CA3" w:rsidP="00FB3638">
                            <w:pPr>
                              <w:pStyle w:val="FFABody"/>
                              <w:numPr>
                                <w:ilvl w:val="0"/>
                                <w:numId w:val="14"/>
                              </w:numPr>
                            </w:pPr>
                            <w:r>
                              <w:t>What are the pros and cons of your proposed solution?</w:t>
                            </w:r>
                          </w:p>
                          <w:p w14:paraId="05AA1CE8" w14:textId="72E3EB71" w:rsidR="00E83CA3" w:rsidRDefault="00E83CA3" w:rsidP="00FD75E1">
                            <w:pPr>
                              <w:pStyle w:val="FFABody"/>
                            </w:pPr>
                          </w:p>
                          <w:p w14:paraId="7D89035B" w14:textId="0C39D389" w:rsidR="00E83CA3" w:rsidRDefault="00E83CA3" w:rsidP="00FB3638">
                            <w:pPr>
                              <w:pStyle w:val="FFABody"/>
                              <w:numPr>
                                <w:ilvl w:val="0"/>
                                <w:numId w:val="14"/>
                              </w:numPr>
                            </w:pPr>
                            <w:r>
                              <w:t>Estimate the cost to implement the solution.</w:t>
                            </w:r>
                          </w:p>
                          <w:p w14:paraId="0800AACF" w14:textId="77777777" w:rsidR="00E83CA3" w:rsidRPr="005B1A85" w:rsidRDefault="00E83CA3" w:rsidP="00FD75E1">
                            <w:pPr>
                              <w:pStyle w:val="FFABody"/>
                              <w:ind w:left="720"/>
                            </w:pP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720028A2" id="Text Box 13" o:spid="_x0000_s1035" type="#_x0000_t202" style="position:absolute;margin-left:270.7pt;margin-top:116.15pt;width:261.8pt;height:142.1pt;z-index:251656192;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YnZUITwIAAKwEAAAOAAAAZHJzL2Uyb0RvYy54bWysVE1vGjEQvVfqf7B8L7sQSAhiiWiiVJVQ&#10;EilUORuvF1byelzbsJv++j6bj4S0p6oX73z5eebNzE5vukaznXK+JlPwfi/nTBlJZW3WBf+xvP8y&#10;5swHYUqhyaiCvyrPb2afP01bO1ED2pAulWMAMX7S2oJvQrCTLPNyoxrhe2SVgbMi14gA1a2z0okW&#10;6I3OBnl+mbXkSutIKu9hvds7+SzhV5WS4bGqvApMFxy5hXS6dK7imc2mYrJ2wm5qeUhD/EMWjagN&#10;Hj1B3Ykg2NbVf0A1tXTkqQo9SU1GVVVLlWpANf38QzXPG2FVqgXkeHuiyf8/WPmwe3KsLtG7C86M&#10;aNCjpeoC+0odgwn8tNZPEPZsERg62BF7tHsYY9ld5Zr4RUEMfjD9emI3okkYLy4Gw/ElXBK+/jgf&#10;Xl4l/rO369b58E1Rw6JQcIf2JVbFbuEDUkHoMSS+5knX5X2tdVLiyKhb7dhOoNk6pCRx4yxKG9bi&#10;9et8lCfkM2eaujeI0A1inecQ0LSBMbKyrz5KoVt1icXRkZkVla8gzNF+5LyV9zWKWggfnoTDjIEI&#10;7E14xFFpQlJ0kDjbkPv1N3uMR+vh5azFzBbc/9wKpzjT3w2G4ro/HMYhT8pwdDWA4t57Vu89Ztvc&#10;EpjqY0OtTGKMD/ooVo6aF6zXPL4KlzASbxc8HMXbsN8krKdU83kKwlhbERbm2coIHTsTW7bsXoSz&#10;h74GjMQDHadbTD60dx8bbxqabwNVdep95HnP6oF+rETqzmF9486911PU209m9hsAAP//AwBQSwME&#10;FAAGAAgAAAAhABEnXdnhAAAADAEAAA8AAABkcnMvZG93bnJldi54bWxMjzFPwzAQhXck/oN1SGzU&#10;SdpEEOJUpZQFdSilC5ubXOOI+BzFbhr+PdcJxtP79O57xXKynRhx8K0jBfEsAoFUubqlRsHh8+3h&#10;EYQPmmrdOUIFP+hhWd7eFDqv3YU+cNyHRnAJ+VwrMCH0uZS+Mmi1n7keibOTG6wOfA6NrAd94XLb&#10;ySSKMml1S/zB6B7XBqvv/dkq2L2ar8NpXG02dret3nFtX54Sq9T93bR6BhFwCn8wXPVZHUp2Oroz&#10;1V50CtJFvGBUQTJP5iCuRJSlPO/IWZylIMtC/h9R/gIAAP//AwBQSwECLQAUAAYACAAAACEAtoM4&#10;kv4AAADhAQAAEwAAAAAAAAAAAAAAAAAAAAAAW0NvbnRlbnRfVHlwZXNdLnhtbFBLAQItABQABgAI&#10;AAAAIQA4/SH/1gAAAJQBAAALAAAAAAAAAAAAAAAAAC8BAABfcmVscy8ucmVsc1BLAQItABQABgAI&#10;AAAAIQDYnZUITwIAAKwEAAAOAAAAAAAAAAAAAAAAAC4CAABkcnMvZTJvRG9jLnhtbFBLAQItABQA&#10;BgAIAAAAIQARJ13Z4QAAAAwBAAAPAAAAAAAAAAAAAAAAAKkEAABkcnMvZG93bnJldi54bWxQSwUG&#10;AAAAAAQABADzAAAAtwUAAAAA&#10;" fillcolor="white [3201]" strokecolor="#1f497d [3215]" strokeweight="1.5pt">
                <v:textbox>
                  <w:txbxContent>
                    <w:p w14:paraId="32698A28" w14:textId="617459E4" w:rsidR="00E83CA3" w:rsidRDefault="00E83CA3" w:rsidP="001F390A">
                      <w:pPr>
                        <w:pStyle w:val="FFABody"/>
                        <w:jc w:val="center"/>
                        <w:rPr>
                          <w:b/>
                        </w:rPr>
                      </w:pPr>
                      <w:r>
                        <w:rPr>
                          <w:b/>
                        </w:rPr>
                        <w:t>Solution</w:t>
                      </w:r>
                    </w:p>
                    <w:p w14:paraId="47A96A00" w14:textId="77777777" w:rsidR="00E83CA3" w:rsidRDefault="00E83CA3" w:rsidP="001F390A">
                      <w:pPr>
                        <w:pStyle w:val="FFABody"/>
                        <w:jc w:val="center"/>
                        <w:rPr>
                          <w:b/>
                        </w:rPr>
                      </w:pPr>
                    </w:p>
                    <w:p w14:paraId="182783D5" w14:textId="64A79631" w:rsidR="00E83CA3" w:rsidRDefault="00E83CA3" w:rsidP="00FB3638">
                      <w:pPr>
                        <w:pStyle w:val="FFABody"/>
                        <w:numPr>
                          <w:ilvl w:val="0"/>
                          <w:numId w:val="14"/>
                        </w:numPr>
                      </w:pPr>
                      <w:r>
                        <w:t>Provide a description of your solution, including how it relates to food production, food insecurity and waste, water risk, nutrition and food distribution.</w:t>
                      </w:r>
                    </w:p>
                    <w:p w14:paraId="11DEE1DA" w14:textId="77777777" w:rsidR="00E83CA3" w:rsidRDefault="00E83CA3" w:rsidP="00FD75E1">
                      <w:pPr>
                        <w:pStyle w:val="FFABody"/>
                        <w:ind w:left="720"/>
                      </w:pPr>
                    </w:p>
                    <w:p w14:paraId="6E661930" w14:textId="2E8B2A5C" w:rsidR="00E83CA3" w:rsidRDefault="00E83CA3" w:rsidP="00FB3638">
                      <w:pPr>
                        <w:pStyle w:val="FFABody"/>
                        <w:numPr>
                          <w:ilvl w:val="0"/>
                          <w:numId w:val="14"/>
                        </w:numPr>
                      </w:pPr>
                      <w:r>
                        <w:t>How should your solution be implemented?</w:t>
                      </w:r>
                    </w:p>
                    <w:p w14:paraId="2BE4CDCF" w14:textId="51B48DB3" w:rsidR="00E83CA3" w:rsidRDefault="00E83CA3" w:rsidP="00FD75E1">
                      <w:pPr>
                        <w:pStyle w:val="FFABody"/>
                      </w:pPr>
                    </w:p>
                    <w:p w14:paraId="1E883C80" w14:textId="16ACFE72" w:rsidR="00E83CA3" w:rsidRDefault="00E83CA3" w:rsidP="00FB3638">
                      <w:pPr>
                        <w:pStyle w:val="FFABody"/>
                        <w:numPr>
                          <w:ilvl w:val="0"/>
                          <w:numId w:val="14"/>
                        </w:numPr>
                      </w:pPr>
                      <w:r>
                        <w:t>What are the pros and cons of your proposed solution?</w:t>
                      </w:r>
                    </w:p>
                    <w:p w14:paraId="05AA1CE8" w14:textId="72E3EB71" w:rsidR="00E83CA3" w:rsidRDefault="00E83CA3" w:rsidP="00FD75E1">
                      <w:pPr>
                        <w:pStyle w:val="FFABody"/>
                      </w:pPr>
                    </w:p>
                    <w:p w14:paraId="7D89035B" w14:textId="0C39D389" w:rsidR="00E83CA3" w:rsidRDefault="00E83CA3" w:rsidP="00FB3638">
                      <w:pPr>
                        <w:pStyle w:val="FFABody"/>
                        <w:numPr>
                          <w:ilvl w:val="0"/>
                          <w:numId w:val="14"/>
                        </w:numPr>
                      </w:pPr>
                      <w:r>
                        <w:t>Estimate the cost to implement the solution.</w:t>
                      </w:r>
                    </w:p>
                    <w:p w14:paraId="0800AACF" w14:textId="77777777" w:rsidR="00E83CA3" w:rsidRPr="005B1A85" w:rsidRDefault="00E83CA3" w:rsidP="00FD75E1">
                      <w:pPr>
                        <w:pStyle w:val="FFABody"/>
                        <w:ind w:left="720"/>
                      </w:pPr>
                    </w:p>
                  </w:txbxContent>
                </v:textbox>
              </v:shape>
            </w:pict>
          </mc:Fallback>
        </mc:AlternateContent>
      </w:r>
      <w:r w:rsidR="00952EAE">
        <w:rPr>
          <w:noProof/>
          <w:lang w:eastAsia="en-US"/>
        </w:rPr>
        <mc:AlternateContent>
          <mc:Choice Requires="wps">
            <w:drawing>
              <wp:anchor distT="0" distB="0" distL="114300" distR="114300" simplePos="0" relativeHeight="251654144" behindDoc="0" locked="0" layoutInCell="1" allowOverlap="1" wp14:anchorId="1001A589" wp14:editId="28364514">
                <wp:simplePos x="0" y="0"/>
                <wp:positionH relativeFrom="margin">
                  <wp:align>left</wp:align>
                </wp:positionH>
                <wp:positionV relativeFrom="paragraph">
                  <wp:posOffset>1474849</wp:posOffset>
                </wp:positionV>
                <wp:extent cx="3437906" cy="1805050"/>
                <wp:effectExtent l="0" t="0" r="10160" b="24130"/>
                <wp:wrapNone/>
                <wp:docPr id="12" name="Text Box 12"/>
                <wp:cNvGraphicFramePr/>
                <a:graphic xmlns:a="http://schemas.openxmlformats.org/drawingml/2006/main">
                  <a:graphicData uri="http://schemas.microsoft.com/office/word/2010/wordprocessingShape">
                    <wps:wsp>
                      <wps:cNvSpPr txBox="1"/>
                      <wps:spPr>
                        <a:xfrm>
                          <a:off x="0" y="0"/>
                          <a:ext cx="3437906" cy="1805050"/>
                        </a:xfrm>
                        <a:prstGeom prst="rect">
                          <a:avLst/>
                        </a:prstGeom>
                        <a:solidFill>
                          <a:schemeClr val="lt1"/>
                        </a:solidFill>
                        <a:ln w="19050">
                          <a:solidFill>
                            <a:schemeClr val="tx2"/>
                          </a:solidFill>
                        </a:ln>
                      </wps:spPr>
                      <wps:txbx>
                        <w:txbxContent>
                          <w:p w14:paraId="149E131A" w14:textId="6AED8404" w:rsidR="00E83CA3" w:rsidRDefault="00E83CA3" w:rsidP="001F390A">
                            <w:pPr>
                              <w:pStyle w:val="FFABody"/>
                              <w:jc w:val="center"/>
                              <w:rPr>
                                <w:b/>
                              </w:rPr>
                            </w:pPr>
                            <w:r>
                              <w:rPr>
                                <w:b/>
                              </w:rPr>
                              <w:t>Statement of Problem</w:t>
                            </w:r>
                          </w:p>
                          <w:p w14:paraId="34EE78FA" w14:textId="77777777" w:rsidR="00E83CA3" w:rsidRDefault="00E83CA3" w:rsidP="001F390A">
                            <w:pPr>
                              <w:pStyle w:val="FFABody"/>
                              <w:jc w:val="center"/>
                              <w:rPr>
                                <w:b/>
                              </w:rPr>
                            </w:pPr>
                          </w:p>
                          <w:p w14:paraId="0AD073D2" w14:textId="52570F9A" w:rsidR="00E83CA3" w:rsidRDefault="00E83CA3" w:rsidP="00FB3638">
                            <w:pPr>
                              <w:pStyle w:val="FFABody"/>
                              <w:numPr>
                                <w:ilvl w:val="0"/>
                                <w:numId w:val="13"/>
                              </w:numPr>
                            </w:pPr>
                            <w:r>
                              <w:t>What is the problem? Include research that assists in showing the extent of the issue.</w:t>
                            </w:r>
                          </w:p>
                          <w:p w14:paraId="70FE6820" w14:textId="77777777" w:rsidR="00E83CA3" w:rsidRDefault="00E83CA3" w:rsidP="005B1A85">
                            <w:pPr>
                              <w:pStyle w:val="FFABody"/>
                              <w:ind w:left="720"/>
                            </w:pPr>
                          </w:p>
                          <w:p w14:paraId="0A0A1B75" w14:textId="496D37CA" w:rsidR="00E83CA3" w:rsidRDefault="00E83CA3" w:rsidP="00FB3638">
                            <w:pPr>
                              <w:pStyle w:val="FFABody"/>
                              <w:numPr>
                                <w:ilvl w:val="0"/>
                                <w:numId w:val="13"/>
                              </w:numPr>
                            </w:pPr>
                            <w:r>
                              <w:t>Explain how the problem impacts certain areas of the world/people in specific locations.</w:t>
                            </w:r>
                          </w:p>
                          <w:p w14:paraId="62BB9BDB" w14:textId="77777777" w:rsidR="00E83CA3" w:rsidRDefault="00E83CA3" w:rsidP="005B1A85">
                            <w:pPr>
                              <w:pStyle w:val="FFABody"/>
                              <w:ind w:left="720"/>
                            </w:pPr>
                          </w:p>
                          <w:p w14:paraId="2D58AD28" w14:textId="33611B1C" w:rsidR="00E83CA3" w:rsidRDefault="00E83CA3" w:rsidP="00FB3638">
                            <w:pPr>
                              <w:pStyle w:val="FFABody"/>
                              <w:numPr>
                                <w:ilvl w:val="0"/>
                                <w:numId w:val="13"/>
                              </w:numPr>
                            </w:pPr>
                            <w:r>
                              <w:t>What are the factors influencing the problem?</w:t>
                            </w:r>
                          </w:p>
                          <w:p w14:paraId="77D780EE" w14:textId="77777777" w:rsidR="00E83CA3" w:rsidRDefault="00E83CA3" w:rsidP="005B1A85">
                            <w:pPr>
                              <w:pStyle w:val="FFABody"/>
                              <w:ind w:left="720"/>
                            </w:pPr>
                          </w:p>
                          <w:p w14:paraId="49F7FA6A" w14:textId="251CD4CC" w:rsidR="00E83CA3" w:rsidRPr="001F390A" w:rsidRDefault="00E83CA3" w:rsidP="00FB3638">
                            <w:pPr>
                              <w:pStyle w:val="FFABody"/>
                              <w:numPr>
                                <w:ilvl w:val="0"/>
                                <w:numId w:val="13"/>
                              </w:numPr>
                            </w:pPr>
                            <w:r>
                              <w:t>Is the problem increasing, decreasing or remaining steady?</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1001A589" id="Text Box 12" o:spid="_x0000_s1036" type="#_x0000_t202" style="position:absolute;margin-left:0;margin-top:116.15pt;width:270.7pt;height:142.15pt;z-index:251654144;visibility:visible;mso-wrap-style:square;mso-width-percent:0;mso-height-percent:0;mso-wrap-distance-left:9pt;mso-wrap-distance-top:0;mso-wrap-distance-right:9pt;mso-wrap-distance-bottom:0;mso-position-horizontal:left;mso-position-horizontal-relative:margin;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VVuzaSQIAAKwEAAAOAAAAZHJzL2Uyb0RvYy54bWysVNtqGzEQfS/0H4Tem107zsXG6+AmpBRC&#10;EkhCnmWt1rug1aiS7N3063uktZ1LC4VSDPLcfGbmzIznF32r2VY535Ap+Ogo50wZSWVj1gV/erz+&#10;cs6ZD8KUQpNRBX9Rnl8sPn+ad3amxlSTLpVjADF+1tmC1yHYWZZ5WatW+COyysBZkWtFgOrWWelE&#10;B/RWZ+M8P806cqV1JJX3sF4NTr5I+FWlZLirKq8C0wVHbSG9Lr2r+GaLuZitnbB1I3dliH+oohWN&#10;QdID1JUIgm1c8xtU20hHnqpwJKnNqKoaqVIP6GaUf+jmoRZWpV5AjrcHmvz/g5W323vHmhKzG3Nm&#10;RIsZPao+sK/UM5jAT2f9DGEPFoGhhx2xe7uHMbbdV66N32iIwQ+mXw7sRjQJ4/Hk+Gyan3Im4Rud&#10;5yf4RJzs9efW+fBNUcuiUHCH8SVWxfbGhyF0HxKzedJNed1onZS4MupSO7YVGLYOqUiAv4vShnXI&#10;Po25/wYR+tT/ewho2qDoyMrQfZRCv+oTi6d7ZlZUvoAwR8PKeSuvGzR1I3y4Fw47Bo5wN+EOT6UJ&#10;RdFO4qwm9/NP9hiP0cPLWYedLbj/sRFOcaa/GyzFdDSZxCVPyuTkbAzFvfWs3nrMpr0kMDXChVqZ&#10;xBgf9F6sHLXPOK9lzAqXMBK5Cx724mUYLgnnKdVymYKw1laEG/NgZYSOHMeRPfbPwtndXANW4pb2&#10;2y1mH8Y7xMZfGlpuAlVNmn3keWB1Rz9OIm3P7nzjzb3VU9Trn8ziFwAAAP//AwBQSwMEFAAGAAgA&#10;AAAhANUVfKnfAAAACAEAAA8AAABkcnMvZG93bnJldi54bWxMj8FOwzAQRO9I/IO1SNyok7REEOJU&#10;pZQL6qGUXri58TaOiNdR7Kbh71lOcJvVrGbelMvJdWLEIbSeFKSzBARS7U1LjYLDx+vdA4gQNRnd&#10;eUIF3xhgWV1flbow/kLvOO5jIziEQqEV2Bj7QspQW3Q6zHyPxN7JD05HPodGmkFfONx1MkuSXDrd&#10;EjdY3ePaYv21PzsFuxf7eTiNq83G7bb1G67d82PmlLq9mVZPICJO8e8ZfvEZHSpmOvozmSA6BTwk&#10;Ksjm2RwE2/eLdAHiyCLNc5BVKf8PqH4AAAD//wMAUEsBAi0AFAAGAAgAAAAhALaDOJL+AAAA4QEA&#10;ABMAAAAAAAAAAAAAAAAAAAAAAFtDb250ZW50X1R5cGVzXS54bWxQSwECLQAUAAYACAAAACEAOP0h&#10;/9YAAACUAQAACwAAAAAAAAAAAAAAAAAvAQAAX3JlbHMvLnJlbHNQSwECLQAUAAYACAAAACEA1Vbs&#10;2kkCAACsBAAADgAAAAAAAAAAAAAAAAAuAgAAZHJzL2Uyb0RvYy54bWxQSwECLQAUAAYACAAAACEA&#10;1RV8qd8AAAAIAQAADwAAAAAAAAAAAAAAAACjBAAAZHJzL2Rvd25yZXYueG1sUEsFBgAAAAAEAAQA&#10;8wAAAK8FAAAAAA==&#10;" fillcolor="white [3201]" strokecolor="#1f497d [3215]" strokeweight="1.5pt">
                <v:textbox>
                  <w:txbxContent>
                    <w:p w14:paraId="149E131A" w14:textId="6AED8404" w:rsidR="00E83CA3" w:rsidRDefault="00E83CA3" w:rsidP="001F390A">
                      <w:pPr>
                        <w:pStyle w:val="FFABody"/>
                        <w:jc w:val="center"/>
                        <w:rPr>
                          <w:b/>
                        </w:rPr>
                      </w:pPr>
                      <w:r>
                        <w:rPr>
                          <w:b/>
                        </w:rPr>
                        <w:t>Statement of Problem</w:t>
                      </w:r>
                    </w:p>
                    <w:p w14:paraId="34EE78FA" w14:textId="77777777" w:rsidR="00E83CA3" w:rsidRDefault="00E83CA3" w:rsidP="001F390A">
                      <w:pPr>
                        <w:pStyle w:val="FFABody"/>
                        <w:jc w:val="center"/>
                        <w:rPr>
                          <w:b/>
                        </w:rPr>
                      </w:pPr>
                    </w:p>
                    <w:p w14:paraId="0AD073D2" w14:textId="52570F9A" w:rsidR="00E83CA3" w:rsidRDefault="00E83CA3" w:rsidP="00FB3638">
                      <w:pPr>
                        <w:pStyle w:val="FFABody"/>
                        <w:numPr>
                          <w:ilvl w:val="0"/>
                          <w:numId w:val="13"/>
                        </w:numPr>
                      </w:pPr>
                      <w:r>
                        <w:t>What is the problem? Include research that assists in showing the extent of the issue.</w:t>
                      </w:r>
                    </w:p>
                    <w:p w14:paraId="70FE6820" w14:textId="77777777" w:rsidR="00E83CA3" w:rsidRDefault="00E83CA3" w:rsidP="005B1A85">
                      <w:pPr>
                        <w:pStyle w:val="FFABody"/>
                        <w:ind w:left="720"/>
                      </w:pPr>
                    </w:p>
                    <w:p w14:paraId="0A0A1B75" w14:textId="496D37CA" w:rsidR="00E83CA3" w:rsidRDefault="00E83CA3" w:rsidP="00FB3638">
                      <w:pPr>
                        <w:pStyle w:val="FFABody"/>
                        <w:numPr>
                          <w:ilvl w:val="0"/>
                          <w:numId w:val="13"/>
                        </w:numPr>
                      </w:pPr>
                      <w:r>
                        <w:t>Explain how the problem impacts certain areas of the world/people in specific locations.</w:t>
                      </w:r>
                    </w:p>
                    <w:p w14:paraId="62BB9BDB" w14:textId="77777777" w:rsidR="00E83CA3" w:rsidRDefault="00E83CA3" w:rsidP="005B1A85">
                      <w:pPr>
                        <w:pStyle w:val="FFABody"/>
                        <w:ind w:left="720"/>
                      </w:pPr>
                    </w:p>
                    <w:p w14:paraId="2D58AD28" w14:textId="33611B1C" w:rsidR="00E83CA3" w:rsidRDefault="00E83CA3" w:rsidP="00FB3638">
                      <w:pPr>
                        <w:pStyle w:val="FFABody"/>
                        <w:numPr>
                          <w:ilvl w:val="0"/>
                          <w:numId w:val="13"/>
                        </w:numPr>
                      </w:pPr>
                      <w:r>
                        <w:t>What are the factors influencing the problem?</w:t>
                      </w:r>
                    </w:p>
                    <w:p w14:paraId="77D780EE" w14:textId="77777777" w:rsidR="00E83CA3" w:rsidRDefault="00E83CA3" w:rsidP="005B1A85">
                      <w:pPr>
                        <w:pStyle w:val="FFABody"/>
                        <w:ind w:left="720"/>
                      </w:pPr>
                    </w:p>
                    <w:p w14:paraId="49F7FA6A" w14:textId="251CD4CC" w:rsidR="00E83CA3" w:rsidRPr="001F390A" w:rsidRDefault="00E83CA3" w:rsidP="00FB3638">
                      <w:pPr>
                        <w:pStyle w:val="FFABody"/>
                        <w:numPr>
                          <w:ilvl w:val="0"/>
                          <w:numId w:val="13"/>
                        </w:numPr>
                      </w:pPr>
                      <w:r>
                        <w:t>Is the problem increasing, decreasing or remaining steady?</w:t>
                      </w:r>
                    </w:p>
                  </w:txbxContent>
                </v:textbox>
                <w10:wrap anchorx="margin"/>
              </v:shape>
            </w:pict>
          </mc:Fallback>
        </mc:AlternateContent>
      </w:r>
      <w:r w:rsidR="002E47B0">
        <w:rPr>
          <w:noProof/>
          <w:lang w:eastAsia="en-US"/>
        </w:rPr>
        <mc:AlternateContent>
          <mc:Choice Requires="wps">
            <w:drawing>
              <wp:anchor distT="0" distB="0" distL="114300" distR="114300" simplePos="0" relativeHeight="251653120" behindDoc="0" locked="0" layoutInCell="1" allowOverlap="1" wp14:anchorId="2665443D" wp14:editId="4504E682">
                <wp:simplePos x="0" y="0"/>
                <wp:positionH relativeFrom="margin">
                  <wp:align>center</wp:align>
                </wp:positionH>
                <wp:positionV relativeFrom="paragraph">
                  <wp:posOffset>120906</wp:posOffset>
                </wp:positionV>
                <wp:extent cx="4702629" cy="1353787"/>
                <wp:effectExtent l="0" t="0" r="22225" b="18415"/>
                <wp:wrapNone/>
                <wp:docPr id="7" name="Text Box 7"/>
                <wp:cNvGraphicFramePr/>
                <a:graphic xmlns:a="http://schemas.openxmlformats.org/drawingml/2006/main">
                  <a:graphicData uri="http://schemas.microsoft.com/office/word/2010/wordprocessingShape">
                    <wps:wsp>
                      <wps:cNvSpPr txBox="1"/>
                      <wps:spPr>
                        <a:xfrm>
                          <a:off x="0" y="0"/>
                          <a:ext cx="4702629" cy="1353787"/>
                        </a:xfrm>
                        <a:prstGeom prst="round2SameRect">
                          <a:avLst/>
                        </a:prstGeom>
                        <a:solidFill>
                          <a:schemeClr val="lt1"/>
                        </a:solidFill>
                        <a:ln w="19050">
                          <a:solidFill>
                            <a:schemeClr val="tx2"/>
                          </a:solidFill>
                        </a:ln>
                      </wps:spPr>
                      <wps:txbx>
                        <w:txbxContent>
                          <w:p w14:paraId="28E09CF0" w14:textId="172EAF82" w:rsidR="00E83CA3" w:rsidRDefault="00E83CA3" w:rsidP="002E47B0">
                            <w:pPr>
                              <w:pStyle w:val="FFABody"/>
                              <w:jc w:val="center"/>
                            </w:pPr>
                            <w:r>
                              <w:t>What is the challenge question you will be addressing? (Write it here.)</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anchor>
            </w:drawing>
          </mc:Choice>
          <mc:Fallback>
            <w:pict>
              <v:shape w14:anchorId="2665443D" id="Text Box 7" o:spid="_x0000_s1037" style="position:absolute;margin-left:0;margin-top:9.5pt;width:370.3pt;height:106.6pt;z-index:251653120;visibility:visible;mso-wrap-style:square;mso-wrap-distance-left:9pt;mso-wrap-distance-top:0;mso-wrap-distance-right:9pt;mso-wrap-distance-bottom:0;mso-position-horizontal:center;mso-position-horizontal-relative:margin;mso-position-vertical:absolute;mso-position-vertical-relative:text;v-text-anchor:top" coordsize="4702629,1353787" o:spt="10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lMFyKVgIAALQEAAAOAAAAZHJzL2Uyb0RvYy54bWysVN9P2zAQfp+0/8Hy+0gaCoWKFHUgpkkI&#10;EO3Es+s4NJLj82y3Cfvr99lNKbA9TXtx7pc/3313l4vLvtVsq5xvyJR8dJRzpoykqjHPJf+xvPly&#10;xpkPwlRCk1Elf1GeX84+f7ro7FQVtCZdKccAYvy0syVfh2CnWeblWrXCH5FVBs6aXCsCVPecVU50&#10;QG91VuT5adaRq6wjqbyH9Xrn5LOEX9dKhvu69iowXXLkFtLp0rmKZza7ENNnJ+y6kUMa4h+yaEVj&#10;8Ogr1LUIgm1c8wdU20hHnupwJKnNqK4bqVINqGaUf6hmsRZWpVpAjrevNPn/Byvvtg+ONVXJJ5wZ&#10;0aJFS9UH9pV6NonsdNZPEbSwCAs9zOjy3u5hjEX3tWvjF+Uw+MHzyyu3EUzCOJ7kxWlxzpmEb3R8&#10;cjw5S/jZ4bp1PnxT1LIolNzRxlTFAjk9oo2JXbG99QFJ4dI+OL7rSTfVTaN1UuLoqCvt2Fag6Tqk&#10;dHHjXZQ2rEMe5/lJnpDfOdP0HSBCX8SK30NA0wbGyM+OhyiFftUPbA7crah6AXWOdqPnrbxpUN6t&#10;8OFBOMwa2ML+hHsctSYkRYPE2Zrcr7/ZYzxGAF7OOsxuyf3PjXCKM/3dYDjOR+NxHPakjE8mBRT3&#10;1rN66zGb9orA1AibamUSY3zQe7F21D5hzebxVbiEkXi75GEvXoXdRmFNpZrPUxDG24pwaxZWRujY&#10;mdiyZf8knB06HDAcd7SfcjH90N5dbLxpaL4JVDep95HnHasD/ViN1J1hjePuvdVT1OFnM/sNAAD/&#10;/wMAUEsDBBQABgAIAAAAIQDnYZBU3AAAAAcBAAAPAAAAZHJzL2Rvd25yZXYueG1sTI/NTsMwEITv&#10;SLyDtUjcqFMDhYQ4FeXn0BMiIM5uvE0i4nWw3TS8PcsJTqvZWc18W65nN4gJQ+w9aVguMhBIjbc9&#10;tRre354vbkHEZMiawRNq+MYI6+r0pDSF9Ud6xalOreAQioXR0KU0FlLGpkNn4sKPSOztfXAmsQyt&#10;tMEcOdwNUmXZSjrTEzd0ZsSHDpvP+uA0hMen/GNS5PKv5ebF1nZb7zfXWp+fzfd3IBLO6e8YfvEZ&#10;HSpm2vkD2SgGDfxI4m3Ok92bq2wFYqdBXSoFsirlf/7qBwAA//8DAFBLAQItABQABgAIAAAAIQC2&#10;gziS/gAAAOEBAAATAAAAAAAAAAAAAAAAAAAAAABbQ29udGVudF9UeXBlc10ueG1sUEsBAi0AFAAG&#10;AAgAAAAhADj9If/WAAAAlAEAAAsAAAAAAAAAAAAAAAAALwEAAF9yZWxzLy5yZWxzUEsBAi0AFAAG&#10;AAgAAAAhAOUwXIpWAgAAtAQAAA4AAAAAAAAAAAAAAAAALgIAAGRycy9lMm9Eb2MueG1sUEsBAi0A&#10;FAAGAAgAAAAhAOdhkFTcAAAABwEAAA8AAAAAAAAAAAAAAAAAsAQAAGRycy9kb3ducmV2LnhtbFBL&#10;BQYAAAAABAAEAPMAAAC5BQAAAAA=&#10;" adj="-11796480,,5400" path="m225636,l4476993,v124615,,225636,101021,225636,225636l4702629,1353787r,l,1353787r,l,225636c,101021,101021,,225636,xe" fillcolor="white [3201]" strokecolor="#1f497d [3215]" strokeweight="1.5pt">
                <v:stroke joinstyle="miter"/>
                <v:formulas/>
                <v:path arrowok="t" o:connecttype="custom" o:connectlocs="225636,0;4476993,0;4702629,225636;4702629,1353787;4702629,1353787;0,1353787;0,1353787;0,225636;225636,0" o:connectangles="0,0,0,0,0,0,0,0,0" textboxrect="0,0,4702629,1353787"/>
                <v:textbox>
                  <w:txbxContent>
                    <w:p w14:paraId="28E09CF0" w14:textId="172EAF82" w:rsidR="00E83CA3" w:rsidRDefault="00E83CA3" w:rsidP="002E47B0">
                      <w:pPr>
                        <w:pStyle w:val="FFABody"/>
                        <w:jc w:val="center"/>
                      </w:pPr>
                      <w:r>
                        <w:t>What is the challenge question you will be addressing? (Write it here.)</w:t>
                      </w:r>
                    </w:p>
                  </w:txbxContent>
                </v:textbox>
                <w10:wrap anchorx="margin"/>
              </v:shape>
            </w:pict>
          </mc:Fallback>
        </mc:AlternateContent>
      </w:r>
      <w:r w:rsidR="002E47B0">
        <w:br w:type="page"/>
      </w:r>
    </w:p>
    <w:p w14:paraId="7E5C7D1F" w14:textId="50C7A236" w:rsidR="00A25F88" w:rsidRDefault="00D2612A" w:rsidP="004544E8">
      <w:pPr>
        <w:pStyle w:val="DocumentTitle"/>
      </w:pPr>
      <w:bookmarkStart w:id="1" w:name="Rubric"/>
      <w:r w:rsidRPr="00306873">
        <w:rPr>
          <w:noProof/>
          <w:sz w:val="28"/>
          <w:szCs w:val="28"/>
          <w:lang w:eastAsia="en-US"/>
        </w:rPr>
        <w:lastRenderedPageBreak/>
        <mc:AlternateContent>
          <mc:Choice Requires="wps">
            <w:drawing>
              <wp:anchor distT="0" distB="0" distL="114300" distR="114300" simplePos="0" relativeHeight="251826176" behindDoc="1" locked="0" layoutInCell="1" allowOverlap="1" wp14:anchorId="15A6BFC5" wp14:editId="7E6F5E32">
                <wp:simplePos x="0" y="0"/>
                <wp:positionH relativeFrom="margin">
                  <wp:posOffset>3019425</wp:posOffset>
                </wp:positionH>
                <wp:positionV relativeFrom="paragraph">
                  <wp:posOffset>-523875</wp:posOffset>
                </wp:positionV>
                <wp:extent cx="3811905" cy="809625"/>
                <wp:effectExtent l="0" t="0" r="17145" b="28575"/>
                <wp:wrapNone/>
                <wp:docPr id="517"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3811905" cy="809625"/>
                        </a:xfrm>
                        <a:prstGeom prst="rect">
                          <a:avLst/>
                        </a:prstGeom>
                        <a:solidFill>
                          <a:srgbClr val="FFFFFF"/>
                        </a:solidFill>
                        <a:ln w="9525">
                          <a:solidFill>
                            <a:srgbClr val="000000"/>
                          </a:solidFill>
                          <a:miter lim="800000"/>
                          <a:headEnd/>
                          <a:tailEnd/>
                        </a:ln>
                      </wps:spPr>
                      <wps:txbx>
                        <w:txbxContent>
                          <w:p w14:paraId="5D395423" w14:textId="77777777" w:rsidR="00E83CA3" w:rsidRPr="00C73C1C" w:rsidRDefault="00E83CA3" w:rsidP="00D2612A">
                            <w:pPr>
                              <w:rPr>
                                <w:rFonts w:ascii="Verdana" w:hAnsi="Verdana"/>
                                <w:b/>
                                <w:sz w:val="14"/>
                                <w:szCs w:val="16"/>
                              </w:rPr>
                            </w:pPr>
                            <w:r w:rsidRPr="00C73C1C">
                              <w:rPr>
                                <w:rFonts w:ascii="Verdana" w:hAnsi="Verdana"/>
                                <w:sz w:val="14"/>
                                <w:szCs w:val="16"/>
                              </w:rPr>
                              <w:t>Aligned to the following standards:</w:t>
                            </w:r>
                          </w:p>
                          <w:p w14:paraId="7B5D991B" w14:textId="77777777" w:rsidR="00E83CA3" w:rsidRPr="00C73C1C" w:rsidRDefault="00E83CA3" w:rsidP="00D2612A">
                            <w:pPr>
                              <w:rPr>
                                <w:rFonts w:ascii="Verdana" w:hAnsi="Verdana"/>
                                <w:b/>
                                <w:sz w:val="12"/>
                                <w:szCs w:val="16"/>
                              </w:rPr>
                            </w:pPr>
                            <w:r>
                              <w:rPr>
                                <w:rFonts w:ascii="Verdana" w:hAnsi="Verdana"/>
                                <w:sz w:val="12"/>
                                <w:szCs w:val="16"/>
                              </w:rPr>
                              <w:t xml:space="preserve">AS.02; AS.05; AS.08;BS.01; CS.01; CS.05; FFA.PL-A;FFA.PL-E;FFA.PL-F; FFA.PG-G; FFA.PG-I; FFA.PG-J; FFA.CS-M; FFA.CS-N; AG1; AG5; AG.ANI2; AG.ANI5; AG.ANI8; AGC10.03; AGC10.04; CCSS.ELA.RI.9-10.2; CCSS.ELA.RI.9-10.4; CCSS.ELA.RI.9-10.8; CCSS.ELA.9-10.2; CCSS.ELA.RI.9-10.8; CCSS.ELA.SL.9-10.1; CCSS.ELA.SL.9-10.2; CCSS.ELA.SL.9-10.4; CCSS.WHST.9.10.2; CCSS.ELA.WHST.9.10.4; CCSS.ELA.RST.9-10.7; MP1; MP3; MP5; MP6; HS-ETS1-3; CRP.02; CRP.04; CRP.05; CRP.06; CRP.07; CRP.08; CRP.11 </w:t>
                            </w:r>
                          </w:p>
                        </w:txbxContent>
                      </wps:txbx>
                      <wps:bodyPr rot="0" vert="horz" wrap="square" lIns="91440" tIns="45720" rIns="91440" bIns="45720" anchor="t" anchorCtr="0">
                        <a:noAutofit/>
                      </wps:bodyPr>
                    </wps:wsp>
                  </a:graphicData>
                </a:graphic>
                <wp14:sizeRelH relativeFrom="margin">
                  <wp14:pctWidth>0</wp14:pctWidth>
                </wp14:sizeRelH>
                <wp14:sizeRelV relativeFrom="margin">
                  <wp14:pctHeight>0</wp14:pctHeight>
                </wp14:sizeRelV>
              </wp:anchor>
            </w:drawing>
          </mc:Choice>
          <mc:Fallback>
            <w:pict>
              <v:shape w14:anchorId="15A6BFC5" id="_x0000_s1038" type="#_x0000_t202" style="position:absolute;margin-left:237.75pt;margin-top:-41.25pt;width:300.15pt;height:63.75pt;z-index:-251490304;visibility:visible;mso-wrap-style:square;mso-width-percent:0;mso-height-percent:0;mso-wrap-distance-left:9pt;mso-wrap-distance-top:0;mso-wrap-distance-right:9pt;mso-wrap-distance-bottom:0;mso-position-horizontal:absolute;mso-position-horizontal-relative:margin;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kbqZHJwIAAE0EAAAOAAAAZHJzL2Uyb0RvYy54bWysVNtu2zAMfR+wfxD0vtjOkjYx4hRdugwD&#10;ugvQ7gNkWY6FSaImKbGzrx8lp2l2wR6G+UEgReqQPCS9uhm0IgfhvART0WKSUyIMh0aaXUW/PG5f&#10;LSjxgZmGKTCiokfh6c365YtVb0sxhQ5UIxxBEOPL3la0C8GWWeZ5JzTzE7DCoLEFp1lA1e2yxrEe&#10;0bXKpnl+lfXgGuuAC+/x9m400nXCb1vBw6e29SIQVVHMLaTTpbOOZ7ZesXLnmO0kP6XB/iELzaTB&#10;oGeoOxYY2Tv5G5SW3IGHNkw46AzaVnKRasBqivyXah46ZkWqBcnx9kyT/3+w/OPhsyOyqei8uKbE&#10;MI1NehRDIG9gINPIT299iW4PFh3DgNfY51Srt/fAv3piYNMxsxO3zkHfCdZgfkV8mV08HXF8BKn7&#10;D9BgGLYPkICG1ulIHtJBEB37dDz3JqbC8fL1oiiW+ZwSjrZFvryazlMIVj69ts6HdwI0iUJFHfY+&#10;obPDvQ8xG1Y+ucRgHpRstlKppLhdvVGOHBjOyTZ9J/Sf3JQhfUWXc4z9d4g8fX+C0DLgwCupYxXx&#10;i06sjLS9NU2SA5NqlDFlZU48RupGEsNQD6lli/g2clxDc0RiHYzzjfuIQgfuOyU9znZF/bc9c4IS&#10;9d5gc5bFbBaXISmz+fUUFXdpqS8tzHCEqmigZBQ3IS1QTNvALTaxlYnf50xOKePMJtpP+xWX4lJP&#10;Xs9/gfUPAAAA//8DAFBLAwQUAAYACAAAACEAZ+sGVuAAAAALAQAADwAAAGRycy9kb3ducmV2Lnht&#10;bEyPzU7DMBCE70i8g7VIXFBrU5omhDgVQgLRGxQEVzfeJhH+Cbabhrdne4LbjubT7Ey1nqxhI4bY&#10;eyfhei6AoWu87l0r4f3tcVYAi0k5rYx3KOEHI6zr87NKldof3SuO29QyCnGxVBK6lIaS89h0aFWc&#10;+wEdeXsfrEokQ8t1UEcKt4YvhFhxq3pHHzo14EOHzdf2YCUUy+fxM25uXj6a1d7cpqt8fPoOUl5e&#10;TPd3wBJO6Q+GU32qDjV12vmD05EZCcs8ywiVMCsWdJwIkWe0ZkdeJoDXFf+/of4FAAD//wMAUEsB&#10;Ai0AFAAGAAgAAAAhALaDOJL+AAAA4QEAABMAAAAAAAAAAAAAAAAAAAAAAFtDb250ZW50X1R5cGVz&#10;XS54bWxQSwECLQAUAAYACAAAACEAOP0h/9YAAACUAQAACwAAAAAAAAAAAAAAAAAvAQAAX3JlbHMv&#10;LnJlbHNQSwECLQAUAAYACAAAACEAZG6mRycCAABNBAAADgAAAAAAAAAAAAAAAAAuAgAAZHJzL2Uy&#10;b0RvYy54bWxQSwECLQAUAAYACAAAACEAZ+sGVuAAAAALAQAADwAAAAAAAAAAAAAAAACBBAAAZHJz&#10;L2Rvd25yZXYueG1sUEsFBgAAAAAEAAQA8wAAAI4FAAAAAA==&#10;">
                <v:textbox>
                  <w:txbxContent>
                    <w:p w14:paraId="5D395423" w14:textId="77777777" w:rsidR="00E83CA3" w:rsidRPr="00C73C1C" w:rsidRDefault="00E83CA3" w:rsidP="00D2612A">
                      <w:pPr>
                        <w:rPr>
                          <w:rFonts w:ascii="Verdana" w:hAnsi="Verdana"/>
                          <w:b/>
                          <w:sz w:val="14"/>
                          <w:szCs w:val="16"/>
                        </w:rPr>
                      </w:pPr>
                      <w:r w:rsidRPr="00C73C1C">
                        <w:rPr>
                          <w:rFonts w:ascii="Verdana" w:hAnsi="Verdana"/>
                          <w:sz w:val="14"/>
                          <w:szCs w:val="16"/>
                        </w:rPr>
                        <w:t>Aligned to the following standards:</w:t>
                      </w:r>
                    </w:p>
                    <w:p w14:paraId="7B5D991B" w14:textId="77777777" w:rsidR="00E83CA3" w:rsidRPr="00C73C1C" w:rsidRDefault="00E83CA3" w:rsidP="00D2612A">
                      <w:pPr>
                        <w:rPr>
                          <w:rFonts w:ascii="Verdana" w:hAnsi="Verdana"/>
                          <w:b/>
                          <w:sz w:val="12"/>
                          <w:szCs w:val="16"/>
                        </w:rPr>
                      </w:pPr>
                      <w:r>
                        <w:rPr>
                          <w:rFonts w:ascii="Verdana" w:hAnsi="Verdana"/>
                          <w:sz w:val="12"/>
                          <w:szCs w:val="16"/>
                        </w:rPr>
                        <w:t xml:space="preserve">AS.02; AS.05; AS.08;BS.01; CS.01; CS.05; FFA.PL-A;FFA.PL-E;FFA.PL-F; FFA.PG-G; FFA.PG-I; FFA.PG-J; FFA.CS-M; FFA.CS-N; AG1; AG5; AG.ANI2; AG.ANI5; AG.ANI8; AGC10.03; AGC10.04; CCSS.ELA.RI.9-10.2; CCSS.ELA.RI.9-10.4; CCSS.ELA.RI.9-10.8; CCSS.ELA.9-10.2; CCSS.ELA.RI.9-10.8; CCSS.ELA.SL.9-10.1; CCSS.ELA.SL.9-10.2; CCSS.ELA.SL.9-10.4; CCSS.WHST.9.10.2; CCSS.ELA.WHST.9.10.4; CCSS.ELA.RST.9-10.7; MP1; MP3; MP5; MP6; HS-ETS1-3; CRP.02; CRP.04; CRP.05; CRP.06; CRP.07; CRP.08; CRP.11 </w:t>
                      </w:r>
                    </w:p>
                  </w:txbxContent>
                </v:textbox>
                <w10:wrap anchorx="margin"/>
              </v:shape>
            </w:pict>
          </mc:Fallback>
        </mc:AlternateContent>
      </w:r>
      <w:r w:rsidR="004544E8">
        <w:t>Presentation Rubric</w:t>
      </w:r>
      <w:bookmarkEnd w:id="1"/>
    </w:p>
    <w:tbl>
      <w:tblPr>
        <w:tblStyle w:val="TableGrid"/>
        <w:tblW w:w="10975" w:type="dxa"/>
        <w:tblLayout w:type="fixed"/>
        <w:tblLook w:val="04A0" w:firstRow="1" w:lastRow="0" w:firstColumn="1" w:lastColumn="0" w:noHBand="0" w:noVBand="1"/>
      </w:tblPr>
      <w:tblGrid>
        <w:gridCol w:w="1345"/>
        <w:gridCol w:w="1980"/>
        <w:gridCol w:w="2070"/>
        <w:gridCol w:w="2250"/>
        <w:gridCol w:w="2340"/>
        <w:gridCol w:w="990"/>
      </w:tblGrid>
      <w:tr w:rsidR="005F5131" w14:paraId="52666DD6" w14:textId="77777777" w:rsidTr="00A97A92">
        <w:tc>
          <w:tcPr>
            <w:tcW w:w="1345" w:type="dxa"/>
            <w:shd w:val="clear" w:color="auto" w:fill="004C97"/>
            <w:vAlign w:val="center"/>
          </w:tcPr>
          <w:p w14:paraId="39B67452" w14:textId="77777777" w:rsidR="005F5131" w:rsidRDefault="005F5131" w:rsidP="00A97A92">
            <w:pPr>
              <w:pStyle w:val="FFABody"/>
              <w:jc w:val="center"/>
            </w:pPr>
          </w:p>
        </w:tc>
        <w:tc>
          <w:tcPr>
            <w:tcW w:w="1980" w:type="dxa"/>
            <w:shd w:val="clear" w:color="auto" w:fill="004C97"/>
            <w:vAlign w:val="center"/>
          </w:tcPr>
          <w:p w14:paraId="409AC94B" w14:textId="77777777" w:rsidR="005F5131" w:rsidRPr="00491BCB" w:rsidRDefault="005F5131" w:rsidP="005C2F3B">
            <w:pPr>
              <w:pStyle w:val="FFABody"/>
              <w:jc w:val="center"/>
              <w:rPr>
                <w:color w:val="FFFFFF" w:themeColor="background1"/>
              </w:rPr>
            </w:pPr>
            <w:r w:rsidRPr="00491BCB">
              <w:rPr>
                <w:color w:val="FFFFFF" w:themeColor="background1"/>
              </w:rPr>
              <w:t>Exceeds</w:t>
            </w:r>
          </w:p>
          <w:p w14:paraId="399A643A" w14:textId="6BE6B823" w:rsidR="005F5131" w:rsidRPr="00491BCB" w:rsidRDefault="00DD5987">
            <w:pPr>
              <w:pStyle w:val="FFABody"/>
              <w:jc w:val="center"/>
              <w:rPr>
                <w:color w:val="FFFFFF" w:themeColor="background1"/>
              </w:rPr>
            </w:pPr>
            <w:r>
              <w:rPr>
                <w:color w:val="FFFFFF" w:themeColor="background1"/>
              </w:rPr>
              <w:t>Requirements</w:t>
            </w:r>
          </w:p>
          <w:p w14:paraId="279936D9" w14:textId="35B4681C" w:rsidR="005F5131" w:rsidRPr="00491BCB" w:rsidRDefault="005F5131">
            <w:pPr>
              <w:pStyle w:val="FFABody"/>
              <w:jc w:val="center"/>
              <w:rPr>
                <w:color w:val="FFFFFF" w:themeColor="background1"/>
              </w:rPr>
            </w:pPr>
            <w:r w:rsidRPr="00491BCB">
              <w:rPr>
                <w:color w:val="FFFFFF" w:themeColor="background1"/>
              </w:rPr>
              <w:t xml:space="preserve">5 </w:t>
            </w:r>
            <w:r w:rsidR="00DD5987">
              <w:rPr>
                <w:color w:val="FFFFFF" w:themeColor="background1"/>
              </w:rPr>
              <w:t>Points</w:t>
            </w:r>
          </w:p>
        </w:tc>
        <w:tc>
          <w:tcPr>
            <w:tcW w:w="2070" w:type="dxa"/>
            <w:shd w:val="clear" w:color="auto" w:fill="004C97"/>
            <w:vAlign w:val="center"/>
          </w:tcPr>
          <w:p w14:paraId="75D08AB8" w14:textId="650AD74E" w:rsidR="005F5131" w:rsidRPr="00491BCB" w:rsidRDefault="005F5131">
            <w:pPr>
              <w:pStyle w:val="FFABody"/>
              <w:jc w:val="center"/>
              <w:rPr>
                <w:color w:val="FFFFFF" w:themeColor="background1"/>
              </w:rPr>
            </w:pPr>
            <w:r w:rsidRPr="00491BCB">
              <w:rPr>
                <w:color w:val="FFFFFF" w:themeColor="background1"/>
              </w:rPr>
              <w:t>Proficient</w:t>
            </w:r>
          </w:p>
          <w:p w14:paraId="3BD9DA21" w14:textId="6BF2C312" w:rsidR="005F5131" w:rsidRPr="00491BCB" w:rsidRDefault="005F5131">
            <w:pPr>
              <w:pStyle w:val="FFABody"/>
              <w:jc w:val="center"/>
              <w:rPr>
                <w:color w:val="FFFFFF" w:themeColor="background1"/>
              </w:rPr>
            </w:pPr>
            <w:r w:rsidRPr="00491BCB">
              <w:rPr>
                <w:color w:val="FFFFFF" w:themeColor="background1"/>
              </w:rPr>
              <w:t xml:space="preserve">4 </w:t>
            </w:r>
            <w:r w:rsidR="00DD5987">
              <w:rPr>
                <w:color w:val="FFFFFF" w:themeColor="background1"/>
              </w:rPr>
              <w:t>Points</w:t>
            </w:r>
          </w:p>
        </w:tc>
        <w:tc>
          <w:tcPr>
            <w:tcW w:w="2250" w:type="dxa"/>
            <w:shd w:val="clear" w:color="auto" w:fill="004C97"/>
            <w:vAlign w:val="center"/>
          </w:tcPr>
          <w:p w14:paraId="7CD52D82" w14:textId="77777777" w:rsidR="005F5131" w:rsidRPr="00491BCB" w:rsidRDefault="005F5131">
            <w:pPr>
              <w:pStyle w:val="FFABody"/>
              <w:jc w:val="center"/>
              <w:rPr>
                <w:color w:val="FFFFFF" w:themeColor="background1"/>
              </w:rPr>
            </w:pPr>
            <w:r w:rsidRPr="00491BCB">
              <w:rPr>
                <w:color w:val="FFFFFF" w:themeColor="background1"/>
              </w:rPr>
              <w:t>Approaches Standard</w:t>
            </w:r>
          </w:p>
          <w:p w14:paraId="2F91FFC7" w14:textId="5B326D6B" w:rsidR="005F5131" w:rsidRPr="00491BCB" w:rsidRDefault="005F5131">
            <w:pPr>
              <w:pStyle w:val="FFABody"/>
              <w:jc w:val="center"/>
              <w:rPr>
                <w:color w:val="FFFFFF" w:themeColor="background1"/>
              </w:rPr>
            </w:pPr>
            <w:r w:rsidRPr="00491BCB">
              <w:rPr>
                <w:color w:val="FFFFFF" w:themeColor="background1"/>
              </w:rPr>
              <w:t xml:space="preserve">3 </w:t>
            </w:r>
            <w:r w:rsidR="00DD5987">
              <w:rPr>
                <w:color w:val="FFFFFF" w:themeColor="background1"/>
              </w:rPr>
              <w:t>Points</w:t>
            </w:r>
          </w:p>
        </w:tc>
        <w:tc>
          <w:tcPr>
            <w:tcW w:w="2340" w:type="dxa"/>
            <w:shd w:val="clear" w:color="auto" w:fill="004C97"/>
            <w:vAlign w:val="center"/>
          </w:tcPr>
          <w:p w14:paraId="6B1420EA" w14:textId="389C80A8" w:rsidR="005F5131" w:rsidRPr="00491BCB" w:rsidRDefault="005F5131">
            <w:pPr>
              <w:pStyle w:val="FFABody"/>
              <w:jc w:val="center"/>
              <w:rPr>
                <w:color w:val="FFFFFF" w:themeColor="background1"/>
              </w:rPr>
            </w:pPr>
            <w:r w:rsidRPr="00491BCB">
              <w:rPr>
                <w:color w:val="FFFFFF" w:themeColor="background1"/>
              </w:rPr>
              <w:t>Needs Improvement</w:t>
            </w:r>
          </w:p>
          <w:p w14:paraId="0F0E3C54" w14:textId="18F8598F" w:rsidR="005F5131" w:rsidRPr="00491BCB" w:rsidRDefault="005F5131">
            <w:pPr>
              <w:pStyle w:val="FFABody"/>
              <w:jc w:val="center"/>
              <w:rPr>
                <w:color w:val="FFFFFF" w:themeColor="background1"/>
              </w:rPr>
            </w:pPr>
            <w:r w:rsidRPr="00491BCB">
              <w:rPr>
                <w:color w:val="FFFFFF" w:themeColor="background1"/>
              </w:rPr>
              <w:t>2</w:t>
            </w:r>
            <w:r w:rsidR="00DD5987">
              <w:rPr>
                <w:color w:val="FFFFFF" w:themeColor="background1"/>
              </w:rPr>
              <w:t>–</w:t>
            </w:r>
            <w:r w:rsidRPr="00491BCB">
              <w:rPr>
                <w:color w:val="FFFFFF" w:themeColor="background1"/>
              </w:rPr>
              <w:t xml:space="preserve">0 </w:t>
            </w:r>
            <w:r w:rsidR="00DD5987">
              <w:rPr>
                <w:color w:val="FFFFFF" w:themeColor="background1"/>
              </w:rPr>
              <w:t>Points</w:t>
            </w:r>
          </w:p>
        </w:tc>
        <w:tc>
          <w:tcPr>
            <w:tcW w:w="990" w:type="dxa"/>
            <w:shd w:val="clear" w:color="auto" w:fill="004C97"/>
            <w:vAlign w:val="center"/>
          </w:tcPr>
          <w:p w14:paraId="40216756" w14:textId="77777777" w:rsidR="00DD5987" w:rsidRDefault="00DD5987">
            <w:pPr>
              <w:pStyle w:val="FFABody"/>
              <w:jc w:val="center"/>
              <w:rPr>
                <w:color w:val="FFFFFF" w:themeColor="background1"/>
              </w:rPr>
            </w:pPr>
            <w:r>
              <w:rPr>
                <w:color w:val="FFFFFF" w:themeColor="background1"/>
              </w:rPr>
              <w:t>Total</w:t>
            </w:r>
          </w:p>
          <w:p w14:paraId="647AB45E" w14:textId="0A7EDE43" w:rsidR="005F5131" w:rsidRPr="00491BCB" w:rsidRDefault="005F5131">
            <w:pPr>
              <w:pStyle w:val="FFABody"/>
              <w:jc w:val="center"/>
              <w:rPr>
                <w:color w:val="FFFFFF" w:themeColor="background1"/>
              </w:rPr>
            </w:pPr>
            <w:r w:rsidRPr="00491BCB">
              <w:rPr>
                <w:color w:val="FFFFFF" w:themeColor="background1"/>
              </w:rPr>
              <w:t>Points</w:t>
            </w:r>
          </w:p>
        </w:tc>
      </w:tr>
      <w:tr w:rsidR="005F5131" w14:paraId="6DCBFF19" w14:textId="77777777" w:rsidTr="005F5131">
        <w:tc>
          <w:tcPr>
            <w:tcW w:w="1345" w:type="dxa"/>
          </w:tcPr>
          <w:p w14:paraId="3E9095F7" w14:textId="0A90838A" w:rsidR="005F5131" w:rsidRDefault="005F5131" w:rsidP="00A25F88">
            <w:pPr>
              <w:pStyle w:val="FFABody"/>
            </w:pPr>
            <w:r>
              <w:t>Concept</w:t>
            </w:r>
          </w:p>
        </w:tc>
        <w:tc>
          <w:tcPr>
            <w:tcW w:w="1980" w:type="dxa"/>
          </w:tcPr>
          <w:p w14:paraId="24949B2B" w14:textId="65130EA3" w:rsidR="005F5131" w:rsidRDefault="005F5131" w:rsidP="00FB3638">
            <w:pPr>
              <w:pStyle w:val="FFABody"/>
              <w:numPr>
                <w:ilvl w:val="0"/>
                <w:numId w:val="4"/>
              </w:numPr>
              <w:ind w:left="262"/>
            </w:pPr>
            <w:r>
              <w:t>Reflects application of critical thinking</w:t>
            </w:r>
          </w:p>
          <w:p w14:paraId="75C0C5A2" w14:textId="27256453" w:rsidR="005F5131" w:rsidRDefault="005F5131" w:rsidP="00FB3638">
            <w:pPr>
              <w:pStyle w:val="FFABody"/>
              <w:numPr>
                <w:ilvl w:val="0"/>
                <w:numId w:val="4"/>
              </w:numPr>
              <w:ind w:left="262"/>
            </w:pPr>
            <w:r>
              <w:t>Has clear goal that is related to the topic</w:t>
            </w:r>
          </w:p>
          <w:p w14:paraId="0D22AEAF" w14:textId="60868736" w:rsidR="005F5131" w:rsidRDefault="005F5131" w:rsidP="00FB3638">
            <w:pPr>
              <w:pStyle w:val="FFABody"/>
              <w:numPr>
                <w:ilvl w:val="0"/>
                <w:numId w:val="4"/>
              </w:numPr>
              <w:ind w:left="262"/>
            </w:pPr>
            <w:r>
              <w:t>Information from a variety of reliable sources</w:t>
            </w:r>
          </w:p>
          <w:p w14:paraId="4450E76F" w14:textId="23FE1243" w:rsidR="00AC1AFC" w:rsidRDefault="005F5131" w:rsidP="00FB3638">
            <w:pPr>
              <w:pStyle w:val="FFABody"/>
              <w:numPr>
                <w:ilvl w:val="0"/>
                <w:numId w:val="4"/>
              </w:numPr>
              <w:ind w:left="262" w:hanging="368"/>
            </w:pPr>
            <w:r>
              <w:t>Accuracy in content</w:t>
            </w:r>
          </w:p>
          <w:p w14:paraId="4BD5FBCC" w14:textId="650F608A" w:rsidR="005F5131" w:rsidRDefault="00AC1AFC" w:rsidP="00FB3638">
            <w:pPr>
              <w:pStyle w:val="FFABody"/>
              <w:numPr>
                <w:ilvl w:val="0"/>
                <w:numId w:val="4"/>
              </w:numPr>
              <w:ind w:left="262" w:hanging="368"/>
            </w:pPr>
            <w:r>
              <w:t>Includes a description of pros and cons of solution</w:t>
            </w:r>
          </w:p>
        </w:tc>
        <w:tc>
          <w:tcPr>
            <w:tcW w:w="2070" w:type="dxa"/>
          </w:tcPr>
          <w:p w14:paraId="0FFFF8BA" w14:textId="19F783EC" w:rsidR="005F5131" w:rsidRDefault="005F5131" w:rsidP="00FB3638">
            <w:pPr>
              <w:pStyle w:val="FFABody"/>
              <w:numPr>
                <w:ilvl w:val="0"/>
                <w:numId w:val="4"/>
              </w:numPr>
              <w:ind w:left="257"/>
            </w:pPr>
            <w:r>
              <w:t>Has application of critical thinking that is apparent</w:t>
            </w:r>
          </w:p>
          <w:p w14:paraId="69F5B156" w14:textId="478CBCE4" w:rsidR="005F5131" w:rsidRDefault="005F5131" w:rsidP="00FB3638">
            <w:pPr>
              <w:pStyle w:val="FFABody"/>
              <w:numPr>
                <w:ilvl w:val="0"/>
                <w:numId w:val="4"/>
              </w:numPr>
              <w:ind w:left="257"/>
            </w:pPr>
            <w:r>
              <w:t>Has clear goal that is related to the topic</w:t>
            </w:r>
          </w:p>
          <w:p w14:paraId="700E741C" w14:textId="7D374D97" w:rsidR="005F5131" w:rsidRDefault="005F5131" w:rsidP="00FB3638">
            <w:pPr>
              <w:pStyle w:val="FFABody"/>
              <w:numPr>
                <w:ilvl w:val="0"/>
                <w:numId w:val="4"/>
              </w:numPr>
              <w:ind w:left="257"/>
            </w:pPr>
            <w:r>
              <w:t>Is pulled from several sources &amp; is accurate with good references</w:t>
            </w:r>
          </w:p>
          <w:p w14:paraId="758943DD" w14:textId="4DA8A718" w:rsidR="005F5131" w:rsidRDefault="005F5131" w:rsidP="00FB3638">
            <w:pPr>
              <w:pStyle w:val="FFABody"/>
              <w:numPr>
                <w:ilvl w:val="0"/>
                <w:numId w:val="4"/>
              </w:numPr>
              <w:ind w:left="257"/>
            </w:pPr>
            <w:r>
              <w:t xml:space="preserve">Solution focuses on at least one of the following: food production, food insecurity </w:t>
            </w:r>
            <w:r w:rsidR="00DD5987">
              <w:t xml:space="preserve">or </w:t>
            </w:r>
            <w:r>
              <w:t>waste.</w:t>
            </w:r>
          </w:p>
          <w:p w14:paraId="2DFD727E" w14:textId="085C6E40" w:rsidR="005F5131" w:rsidRDefault="005F5131" w:rsidP="00FB3638">
            <w:pPr>
              <w:pStyle w:val="FFABody"/>
              <w:numPr>
                <w:ilvl w:val="0"/>
                <w:numId w:val="4"/>
              </w:numPr>
              <w:ind w:left="257"/>
            </w:pPr>
            <w:r>
              <w:t xml:space="preserve">Solution is supported by research. </w:t>
            </w:r>
          </w:p>
          <w:p w14:paraId="6F1E1354" w14:textId="5A1F2CB1" w:rsidR="005F5131" w:rsidRDefault="005F5131" w:rsidP="00FB3638">
            <w:pPr>
              <w:pStyle w:val="FFABody"/>
              <w:numPr>
                <w:ilvl w:val="0"/>
                <w:numId w:val="4"/>
              </w:numPr>
              <w:ind w:left="257"/>
            </w:pPr>
            <w:r>
              <w:t>Includes a good problem statement</w:t>
            </w:r>
          </w:p>
          <w:p w14:paraId="6FD86943" w14:textId="79026E7E" w:rsidR="005F5131" w:rsidRDefault="005F5131" w:rsidP="00FB3638">
            <w:pPr>
              <w:pStyle w:val="FFABody"/>
              <w:numPr>
                <w:ilvl w:val="0"/>
                <w:numId w:val="4"/>
              </w:numPr>
              <w:ind w:left="257"/>
            </w:pPr>
            <w:r>
              <w:t>Includes a statement of who would be impacted and how</w:t>
            </w:r>
          </w:p>
          <w:p w14:paraId="7FFC2EE8" w14:textId="77777777" w:rsidR="005F5131" w:rsidRDefault="005F5131" w:rsidP="00FB3638">
            <w:pPr>
              <w:pStyle w:val="FFABody"/>
              <w:numPr>
                <w:ilvl w:val="0"/>
                <w:numId w:val="4"/>
              </w:numPr>
              <w:ind w:left="257"/>
            </w:pPr>
            <w:r>
              <w:t>Includes a description of pros and cons of solution</w:t>
            </w:r>
          </w:p>
          <w:p w14:paraId="10ACEB9B" w14:textId="77777777" w:rsidR="003135B3" w:rsidRDefault="003135B3" w:rsidP="003135B3">
            <w:pPr>
              <w:pStyle w:val="FFABody"/>
              <w:ind w:left="257"/>
            </w:pPr>
          </w:p>
          <w:p w14:paraId="4C9826FC" w14:textId="77777777" w:rsidR="003135B3" w:rsidRDefault="003135B3" w:rsidP="003135B3">
            <w:pPr>
              <w:pStyle w:val="FFABody"/>
              <w:ind w:left="257"/>
            </w:pPr>
          </w:p>
          <w:p w14:paraId="6B299D7E" w14:textId="7E0979F2" w:rsidR="003135B3" w:rsidRDefault="003135B3" w:rsidP="003135B3">
            <w:pPr>
              <w:pStyle w:val="FFABody"/>
              <w:ind w:left="257"/>
            </w:pPr>
          </w:p>
        </w:tc>
        <w:tc>
          <w:tcPr>
            <w:tcW w:w="2250" w:type="dxa"/>
          </w:tcPr>
          <w:p w14:paraId="4CAA36A0" w14:textId="12F4D06E" w:rsidR="005F5131" w:rsidRDefault="005F5131" w:rsidP="00FB3638">
            <w:pPr>
              <w:pStyle w:val="FFABody"/>
              <w:numPr>
                <w:ilvl w:val="0"/>
                <w:numId w:val="4"/>
              </w:numPr>
              <w:ind w:left="256"/>
            </w:pPr>
            <w:r>
              <w:t>Supports the solution</w:t>
            </w:r>
          </w:p>
          <w:p w14:paraId="38FE7509" w14:textId="54ECC9ED" w:rsidR="005F5131" w:rsidRDefault="005F5131" w:rsidP="00FB3638">
            <w:pPr>
              <w:pStyle w:val="FFABody"/>
              <w:numPr>
                <w:ilvl w:val="0"/>
                <w:numId w:val="4"/>
              </w:numPr>
              <w:ind w:left="256"/>
            </w:pPr>
            <w:r>
              <w:t>Has application of critical thinking that is apparent</w:t>
            </w:r>
          </w:p>
          <w:p w14:paraId="14DCBD1A" w14:textId="1B0B6B42" w:rsidR="005F5131" w:rsidRDefault="005F5131" w:rsidP="00FB3638">
            <w:pPr>
              <w:pStyle w:val="FFABody"/>
              <w:numPr>
                <w:ilvl w:val="0"/>
                <w:numId w:val="4"/>
              </w:numPr>
              <w:ind w:left="256"/>
            </w:pPr>
            <w:r>
              <w:t>Has no clear goal</w:t>
            </w:r>
          </w:p>
          <w:p w14:paraId="734F5852" w14:textId="77777777" w:rsidR="005F5131" w:rsidRDefault="005F5131" w:rsidP="00FB3638">
            <w:pPr>
              <w:pStyle w:val="FFABody"/>
              <w:numPr>
                <w:ilvl w:val="0"/>
                <w:numId w:val="4"/>
              </w:numPr>
              <w:ind w:left="256"/>
            </w:pPr>
            <w:r>
              <w:t>Is pulled from a limited number of sources</w:t>
            </w:r>
          </w:p>
          <w:p w14:paraId="368BE98E" w14:textId="4B68552D" w:rsidR="005F5131" w:rsidRDefault="005F5131" w:rsidP="00FB3638">
            <w:pPr>
              <w:pStyle w:val="FFABody"/>
              <w:numPr>
                <w:ilvl w:val="0"/>
                <w:numId w:val="4"/>
              </w:numPr>
              <w:ind w:left="256"/>
            </w:pPr>
            <w:r>
              <w:t xml:space="preserve">Has </w:t>
            </w:r>
            <w:r w:rsidR="00AC1AFC">
              <w:t>2</w:t>
            </w:r>
            <w:r w:rsidR="00DD5987">
              <w:t xml:space="preserve"> to </w:t>
            </w:r>
            <w:r w:rsidR="00AC1AFC">
              <w:t>3</w:t>
            </w:r>
            <w:r>
              <w:t xml:space="preserve"> factual errors or inconsistencies</w:t>
            </w:r>
          </w:p>
        </w:tc>
        <w:tc>
          <w:tcPr>
            <w:tcW w:w="2340" w:type="dxa"/>
          </w:tcPr>
          <w:p w14:paraId="7F12C93C" w14:textId="77777777" w:rsidR="005F5131" w:rsidRDefault="005F5131" w:rsidP="00FB3638">
            <w:pPr>
              <w:pStyle w:val="FFABody"/>
              <w:numPr>
                <w:ilvl w:val="0"/>
                <w:numId w:val="4"/>
              </w:numPr>
              <w:ind w:left="286"/>
            </w:pPr>
            <w:r>
              <w:t>Provides inconsistent information for solution</w:t>
            </w:r>
          </w:p>
          <w:p w14:paraId="0EBEECF9" w14:textId="77777777" w:rsidR="005F5131" w:rsidRDefault="005F5131" w:rsidP="00FB3638">
            <w:pPr>
              <w:pStyle w:val="FFABody"/>
              <w:numPr>
                <w:ilvl w:val="0"/>
                <w:numId w:val="4"/>
              </w:numPr>
              <w:ind w:left="286"/>
            </w:pPr>
            <w:r>
              <w:t>Has no apparent application of critical thinking</w:t>
            </w:r>
          </w:p>
          <w:p w14:paraId="4D95CEC5" w14:textId="77777777" w:rsidR="005F5131" w:rsidRDefault="005F5131" w:rsidP="00FB3638">
            <w:pPr>
              <w:pStyle w:val="FFABody"/>
              <w:numPr>
                <w:ilvl w:val="0"/>
                <w:numId w:val="4"/>
              </w:numPr>
              <w:ind w:left="286"/>
            </w:pPr>
            <w:r>
              <w:t>Has no clear goal</w:t>
            </w:r>
          </w:p>
          <w:p w14:paraId="072A2BE5" w14:textId="77777777" w:rsidR="005F5131" w:rsidRDefault="005F5131" w:rsidP="00FB3638">
            <w:pPr>
              <w:pStyle w:val="FFABody"/>
              <w:numPr>
                <w:ilvl w:val="0"/>
                <w:numId w:val="4"/>
              </w:numPr>
              <w:ind w:left="286"/>
            </w:pPr>
            <w:r>
              <w:t>Is pulled from few sources</w:t>
            </w:r>
          </w:p>
          <w:p w14:paraId="308BACF3" w14:textId="7F2C0697" w:rsidR="005F5131" w:rsidRDefault="005F5131" w:rsidP="00FB3638">
            <w:pPr>
              <w:pStyle w:val="FFABody"/>
              <w:numPr>
                <w:ilvl w:val="0"/>
                <w:numId w:val="4"/>
              </w:numPr>
              <w:ind w:left="286"/>
            </w:pPr>
            <w:r>
              <w:t xml:space="preserve">Has </w:t>
            </w:r>
            <w:r w:rsidR="00AC1AFC">
              <w:t>3 or more</w:t>
            </w:r>
            <w:r>
              <w:t xml:space="preserve"> factual errors, misconceptions or misinterpretations</w:t>
            </w:r>
          </w:p>
        </w:tc>
        <w:tc>
          <w:tcPr>
            <w:tcW w:w="990" w:type="dxa"/>
          </w:tcPr>
          <w:p w14:paraId="4269BEDD" w14:textId="77777777" w:rsidR="005F5131" w:rsidRDefault="005F5131" w:rsidP="001C41CF">
            <w:pPr>
              <w:pStyle w:val="FFABody"/>
            </w:pPr>
          </w:p>
        </w:tc>
      </w:tr>
      <w:tr w:rsidR="005F5131" w14:paraId="44EF26CA" w14:textId="77777777" w:rsidTr="005F5131">
        <w:tc>
          <w:tcPr>
            <w:tcW w:w="1345" w:type="dxa"/>
          </w:tcPr>
          <w:p w14:paraId="4606419E" w14:textId="49EFF6C5" w:rsidR="005F5131" w:rsidRDefault="005F5131" w:rsidP="00A25F88">
            <w:pPr>
              <w:pStyle w:val="FFABody"/>
            </w:pPr>
            <w:r>
              <w:t>Style</w:t>
            </w:r>
          </w:p>
        </w:tc>
        <w:tc>
          <w:tcPr>
            <w:tcW w:w="1980" w:type="dxa"/>
          </w:tcPr>
          <w:p w14:paraId="5DF08039" w14:textId="65C30935" w:rsidR="005F5131" w:rsidRDefault="005F5131" w:rsidP="00FB3638">
            <w:pPr>
              <w:pStyle w:val="FFABody"/>
              <w:numPr>
                <w:ilvl w:val="0"/>
                <w:numId w:val="10"/>
              </w:numPr>
              <w:ind w:left="262"/>
            </w:pPr>
            <w:r>
              <w:t>No spelling, gramma</w:t>
            </w:r>
            <w:r w:rsidR="00DD5987">
              <w:t>r</w:t>
            </w:r>
            <w:r>
              <w:t xml:space="preserve"> or punctuation errors</w:t>
            </w:r>
          </w:p>
          <w:p w14:paraId="54CCF36F" w14:textId="06452B39" w:rsidR="005F5131" w:rsidRDefault="005F5131" w:rsidP="00FB3638">
            <w:pPr>
              <w:pStyle w:val="FFABody"/>
              <w:numPr>
                <w:ilvl w:val="0"/>
                <w:numId w:val="10"/>
              </w:numPr>
              <w:ind w:left="262"/>
            </w:pPr>
            <w:r>
              <w:t>High-level use of vocabulary and word choice.</w:t>
            </w:r>
          </w:p>
          <w:p w14:paraId="791014A6" w14:textId="28673970" w:rsidR="005F5131" w:rsidRDefault="005F5131" w:rsidP="00FB3638">
            <w:pPr>
              <w:pStyle w:val="FFABody"/>
              <w:numPr>
                <w:ilvl w:val="0"/>
                <w:numId w:val="10"/>
              </w:numPr>
              <w:ind w:left="262" w:hanging="818"/>
            </w:pPr>
          </w:p>
        </w:tc>
        <w:tc>
          <w:tcPr>
            <w:tcW w:w="2070" w:type="dxa"/>
          </w:tcPr>
          <w:p w14:paraId="1602C6B7" w14:textId="77CAB578" w:rsidR="005F5131" w:rsidRDefault="005F5131" w:rsidP="00FB3638">
            <w:pPr>
              <w:pStyle w:val="FFABody"/>
              <w:numPr>
                <w:ilvl w:val="0"/>
                <w:numId w:val="10"/>
              </w:numPr>
              <w:ind w:left="257"/>
            </w:pPr>
            <w:r>
              <w:t>Few (1 to 3) spelling, gramma</w:t>
            </w:r>
            <w:r w:rsidR="00DD5987">
              <w:t>r</w:t>
            </w:r>
            <w:r>
              <w:t xml:space="preserve"> or punctuation errors</w:t>
            </w:r>
          </w:p>
          <w:p w14:paraId="63E2DE98" w14:textId="77777777" w:rsidR="005F5131" w:rsidRDefault="005F5131" w:rsidP="00FB3638">
            <w:pPr>
              <w:pStyle w:val="FFABody"/>
              <w:numPr>
                <w:ilvl w:val="0"/>
                <w:numId w:val="10"/>
              </w:numPr>
              <w:ind w:left="257"/>
            </w:pPr>
            <w:r>
              <w:t>Good use of vocabulary and word choice</w:t>
            </w:r>
          </w:p>
          <w:p w14:paraId="4F87E9A0" w14:textId="5AAA7ECC" w:rsidR="003135B3" w:rsidRDefault="003135B3" w:rsidP="003135B3">
            <w:pPr>
              <w:pStyle w:val="FFABody"/>
            </w:pPr>
          </w:p>
          <w:p w14:paraId="59CF3AA4" w14:textId="77777777" w:rsidR="003135B3" w:rsidRDefault="003135B3" w:rsidP="003135B3">
            <w:pPr>
              <w:pStyle w:val="FFABody"/>
            </w:pPr>
          </w:p>
          <w:p w14:paraId="78F524BB" w14:textId="118251C7" w:rsidR="003135B3" w:rsidRDefault="003135B3" w:rsidP="003135B3">
            <w:pPr>
              <w:pStyle w:val="FFABody"/>
            </w:pPr>
          </w:p>
        </w:tc>
        <w:tc>
          <w:tcPr>
            <w:tcW w:w="2250" w:type="dxa"/>
          </w:tcPr>
          <w:p w14:paraId="16CD8135" w14:textId="4C08176E" w:rsidR="005F5131" w:rsidRDefault="005F5131" w:rsidP="00FB3638">
            <w:pPr>
              <w:pStyle w:val="FFABody"/>
              <w:numPr>
                <w:ilvl w:val="0"/>
                <w:numId w:val="4"/>
              </w:numPr>
              <w:ind w:left="260"/>
            </w:pPr>
            <w:r>
              <w:t>Low-level use of vocabulary and word choice</w:t>
            </w:r>
          </w:p>
          <w:p w14:paraId="6F8F00A8" w14:textId="2402D76E" w:rsidR="00AC1AFC" w:rsidRDefault="00AC1AFC" w:rsidP="00FB3638">
            <w:pPr>
              <w:pStyle w:val="FFABody"/>
              <w:numPr>
                <w:ilvl w:val="0"/>
                <w:numId w:val="4"/>
              </w:numPr>
              <w:ind w:left="260"/>
            </w:pPr>
            <w:r>
              <w:t>Three to five spelling, grammar or punctuation errors</w:t>
            </w:r>
          </w:p>
        </w:tc>
        <w:tc>
          <w:tcPr>
            <w:tcW w:w="2340" w:type="dxa"/>
          </w:tcPr>
          <w:p w14:paraId="555EB5F9" w14:textId="15E04BBC" w:rsidR="005F5131" w:rsidRDefault="005F5131" w:rsidP="00FB3638">
            <w:pPr>
              <w:pStyle w:val="FFABody"/>
              <w:numPr>
                <w:ilvl w:val="0"/>
                <w:numId w:val="4"/>
              </w:numPr>
              <w:ind w:left="265"/>
            </w:pPr>
            <w:r>
              <w:t>More than 5 spelling, gramma</w:t>
            </w:r>
            <w:r w:rsidR="00DD5987">
              <w:t>r</w:t>
            </w:r>
            <w:r>
              <w:t xml:space="preserve"> or punctuation errors</w:t>
            </w:r>
          </w:p>
          <w:p w14:paraId="5C192E6E" w14:textId="58C635B3" w:rsidR="005F5131" w:rsidRDefault="005F5131" w:rsidP="00FB3638">
            <w:pPr>
              <w:pStyle w:val="FFABody"/>
              <w:numPr>
                <w:ilvl w:val="0"/>
                <w:numId w:val="4"/>
              </w:numPr>
              <w:ind w:left="265"/>
            </w:pPr>
            <w:r>
              <w:t>Poor use of vocabulary and word choice</w:t>
            </w:r>
          </w:p>
        </w:tc>
        <w:tc>
          <w:tcPr>
            <w:tcW w:w="990" w:type="dxa"/>
          </w:tcPr>
          <w:p w14:paraId="09816AE9" w14:textId="77777777" w:rsidR="005F5131" w:rsidRDefault="005F5131" w:rsidP="00A25F88">
            <w:pPr>
              <w:pStyle w:val="FFABody"/>
            </w:pPr>
          </w:p>
        </w:tc>
      </w:tr>
      <w:tr w:rsidR="005F5131" w14:paraId="28F28220" w14:textId="77777777" w:rsidTr="00A97A92">
        <w:tc>
          <w:tcPr>
            <w:tcW w:w="1345" w:type="dxa"/>
          </w:tcPr>
          <w:p w14:paraId="25AFEB6D" w14:textId="6DF286C8" w:rsidR="005F5131" w:rsidRDefault="005F5131" w:rsidP="00A25F88">
            <w:pPr>
              <w:pStyle w:val="FFABody"/>
            </w:pPr>
            <w:r>
              <w:t>Organization</w:t>
            </w:r>
          </w:p>
        </w:tc>
        <w:tc>
          <w:tcPr>
            <w:tcW w:w="1980" w:type="dxa"/>
          </w:tcPr>
          <w:p w14:paraId="647227EA" w14:textId="77777777" w:rsidR="005F5131" w:rsidRDefault="005F5131" w:rsidP="00FB3638">
            <w:pPr>
              <w:pStyle w:val="FFABody"/>
              <w:numPr>
                <w:ilvl w:val="0"/>
                <w:numId w:val="11"/>
              </w:numPr>
              <w:ind w:left="262"/>
            </w:pPr>
            <w:r>
              <w:t xml:space="preserve">Information is clearly focused in an organized and thoughtful manner. </w:t>
            </w:r>
          </w:p>
          <w:p w14:paraId="68E7787B" w14:textId="12B2BB1F" w:rsidR="005F5131" w:rsidRDefault="005F5131" w:rsidP="00FB3638">
            <w:pPr>
              <w:pStyle w:val="FFABody"/>
              <w:numPr>
                <w:ilvl w:val="0"/>
                <w:numId w:val="11"/>
              </w:numPr>
              <w:ind w:left="262"/>
            </w:pPr>
            <w:r>
              <w:t>Information is constructed in a logical pattern to support the solution presented.</w:t>
            </w:r>
          </w:p>
        </w:tc>
        <w:tc>
          <w:tcPr>
            <w:tcW w:w="2070" w:type="dxa"/>
          </w:tcPr>
          <w:p w14:paraId="74E148FE" w14:textId="4706FC07" w:rsidR="00DD5987" w:rsidRDefault="005F5131" w:rsidP="00FB3638">
            <w:pPr>
              <w:pStyle w:val="FFABody"/>
              <w:numPr>
                <w:ilvl w:val="0"/>
                <w:numId w:val="11"/>
              </w:numPr>
              <w:ind w:left="257"/>
            </w:pPr>
            <w:r>
              <w:t>Information supports the solution to the challenge or question.</w:t>
            </w:r>
          </w:p>
          <w:p w14:paraId="0AF3FDE4" w14:textId="2C1A9104" w:rsidR="00DD5987" w:rsidRDefault="005F5131" w:rsidP="00DD5987">
            <w:pPr>
              <w:pStyle w:val="FFABody"/>
              <w:numPr>
                <w:ilvl w:val="0"/>
                <w:numId w:val="11"/>
              </w:numPr>
              <w:ind w:left="257"/>
            </w:pPr>
            <w:r>
              <w:t>Includes one graphic presenting either the extent of the problem or depicting a flow chart for implementation of the solution</w:t>
            </w:r>
          </w:p>
          <w:p w14:paraId="123A23E4" w14:textId="5B7FA8B5" w:rsidR="003135B3" w:rsidRDefault="003135B3" w:rsidP="003135B3">
            <w:pPr>
              <w:pStyle w:val="FFABody"/>
            </w:pPr>
          </w:p>
          <w:p w14:paraId="4B782183" w14:textId="77777777" w:rsidR="003135B3" w:rsidRDefault="003135B3" w:rsidP="003135B3">
            <w:pPr>
              <w:pStyle w:val="FFABody"/>
            </w:pPr>
          </w:p>
          <w:p w14:paraId="1305F641" w14:textId="6E160AF6" w:rsidR="00E01CE0" w:rsidRDefault="00E01CE0" w:rsidP="00A97A92">
            <w:pPr>
              <w:pStyle w:val="FFABody"/>
              <w:ind w:left="257"/>
            </w:pPr>
          </w:p>
        </w:tc>
        <w:tc>
          <w:tcPr>
            <w:tcW w:w="2250" w:type="dxa"/>
          </w:tcPr>
          <w:p w14:paraId="2E3198DE" w14:textId="03E59BB7" w:rsidR="005F5131" w:rsidRDefault="005F5131" w:rsidP="00FB3638">
            <w:pPr>
              <w:pStyle w:val="FFABody"/>
              <w:numPr>
                <w:ilvl w:val="0"/>
                <w:numId w:val="4"/>
              </w:numPr>
              <w:ind w:left="260"/>
            </w:pPr>
            <w:r>
              <w:t>Project has a focus but might stray from it at times.</w:t>
            </w:r>
          </w:p>
          <w:p w14:paraId="3FC2585C" w14:textId="4594666A" w:rsidR="005F5131" w:rsidRDefault="005F5131" w:rsidP="00FB3638">
            <w:pPr>
              <w:pStyle w:val="FFABody"/>
              <w:numPr>
                <w:ilvl w:val="0"/>
                <w:numId w:val="4"/>
              </w:numPr>
              <w:ind w:left="303"/>
            </w:pPr>
            <w:r>
              <w:t>Information appears to have a pattern, but the pattern is not consistently carried out in the project.</w:t>
            </w:r>
          </w:p>
          <w:p w14:paraId="66C4E0D8" w14:textId="08C340AA" w:rsidR="005F5131" w:rsidRDefault="005F5131" w:rsidP="00FB3638">
            <w:pPr>
              <w:pStyle w:val="FFABody"/>
              <w:numPr>
                <w:ilvl w:val="0"/>
                <w:numId w:val="4"/>
              </w:numPr>
              <w:ind w:left="260"/>
            </w:pPr>
            <w:r>
              <w:t>Information loosely supports the solution.</w:t>
            </w:r>
          </w:p>
        </w:tc>
        <w:tc>
          <w:tcPr>
            <w:tcW w:w="2340" w:type="dxa"/>
          </w:tcPr>
          <w:p w14:paraId="2CE40CD8" w14:textId="2711A6B3" w:rsidR="005F5131" w:rsidRDefault="003135B3" w:rsidP="00E83CA3">
            <w:pPr>
              <w:pStyle w:val="FFABody"/>
              <w:numPr>
                <w:ilvl w:val="0"/>
                <w:numId w:val="4"/>
              </w:numPr>
              <w:ind w:left="265"/>
            </w:pPr>
            <w:r>
              <w:t>F</w:t>
            </w:r>
            <w:r w:rsidR="005F5131">
              <w:t>ormat does not suit the content</w:t>
            </w:r>
            <w:r w:rsidR="00DD5987">
              <w:t>.</w:t>
            </w:r>
          </w:p>
          <w:p w14:paraId="2F884418" w14:textId="77777777" w:rsidR="005F5131" w:rsidRDefault="003135B3" w:rsidP="00FB3638">
            <w:pPr>
              <w:pStyle w:val="FFABody"/>
              <w:numPr>
                <w:ilvl w:val="0"/>
                <w:numId w:val="4"/>
              </w:numPr>
              <w:ind w:left="265"/>
            </w:pPr>
            <w:r>
              <w:t>Content</w:t>
            </w:r>
            <w:r w:rsidR="005F5131">
              <w:t xml:space="preserve"> is loosely organized.</w:t>
            </w:r>
          </w:p>
          <w:p w14:paraId="29F2B861" w14:textId="65F6E5F3" w:rsidR="003135B3" w:rsidRDefault="003135B3" w:rsidP="00FB3638">
            <w:pPr>
              <w:pStyle w:val="FFABody"/>
              <w:numPr>
                <w:ilvl w:val="0"/>
                <w:numId w:val="4"/>
              </w:numPr>
              <w:ind w:left="265"/>
            </w:pPr>
            <w:r>
              <w:t>Presentation organization of information is haphazard.</w:t>
            </w:r>
          </w:p>
        </w:tc>
        <w:tc>
          <w:tcPr>
            <w:tcW w:w="990" w:type="dxa"/>
          </w:tcPr>
          <w:p w14:paraId="6F9B03ED" w14:textId="77777777" w:rsidR="005F5131" w:rsidRDefault="005F5131" w:rsidP="00A25F88">
            <w:pPr>
              <w:pStyle w:val="FFABody"/>
            </w:pPr>
          </w:p>
        </w:tc>
      </w:tr>
      <w:tr w:rsidR="005F5131" w14:paraId="01E2E7A5" w14:textId="77777777" w:rsidTr="005F5131">
        <w:tc>
          <w:tcPr>
            <w:tcW w:w="1345" w:type="dxa"/>
          </w:tcPr>
          <w:p w14:paraId="7A76D62B" w14:textId="50016962" w:rsidR="005F5131" w:rsidRDefault="005F5131" w:rsidP="00A25F88">
            <w:pPr>
              <w:pStyle w:val="FFABody"/>
            </w:pPr>
            <w:r>
              <w:lastRenderedPageBreak/>
              <w:t>Presentation</w:t>
            </w:r>
          </w:p>
        </w:tc>
        <w:tc>
          <w:tcPr>
            <w:tcW w:w="1980" w:type="dxa"/>
          </w:tcPr>
          <w:p w14:paraId="469D6E52" w14:textId="77777777" w:rsidR="005F5131" w:rsidRDefault="005F5131" w:rsidP="00FB3638">
            <w:pPr>
              <w:pStyle w:val="FFABody"/>
              <w:numPr>
                <w:ilvl w:val="0"/>
                <w:numId w:val="12"/>
              </w:numPr>
              <w:ind w:left="262"/>
            </w:pPr>
            <w:r>
              <w:t>Multimedia is used to clarify and illustrate the main points.</w:t>
            </w:r>
          </w:p>
          <w:p w14:paraId="386B107D" w14:textId="77777777" w:rsidR="005F5131" w:rsidRDefault="005F5131" w:rsidP="00FB3638">
            <w:pPr>
              <w:pStyle w:val="FFABody"/>
              <w:numPr>
                <w:ilvl w:val="0"/>
                <w:numId w:val="12"/>
              </w:numPr>
              <w:ind w:left="262"/>
            </w:pPr>
            <w:r>
              <w:t>Format enhances the content.</w:t>
            </w:r>
          </w:p>
          <w:p w14:paraId="790C2C08" w14:textId="4635937F" w:rsidR="005F5131" w:rsidRDefault="005F5131" w:rsidP="00FB3638">
            <w:pPr>
              <w:pStyle w:val="FFABody"/>
              <w:numPr>
                <w:ilvl w:val="0"/>
                <w:numId w:val="12"/>
              </w:numPr>
              <w:ind w:left="262"/>
            </w:pPr>
            <w:r>
              <w:t>Presentation captures audience</w:t>
            </w:r>
            <w:r w:rsidR="00DD5987">
              <w:t>’s</w:t>
            </w:r>
            <w:r>
              <w:t xml:space="preserve"> attention.</w:t>
            </w:r>
          </w:p>
          <w:p w14:paraId="3C0339F0" w14:textId="0D4A3E27" w:rsidR="005F5131" w:rsidRDefault="005F5131" w:rsidP="00FB3638">
            <w:pPr>
              <w:pStyle w:val="FFABody"/>
              <w:numPr>
                <w:ilvl w:val="0"/>
                <w:numId w:val="12"/>
              </w:numPr>
              <w:ind w:left="262"/>
            </w:pPr>
            <w:r>
              <w:t>Presentation is organized and well laid out.</w:t>
            </w:r>
          </w:p>
        </w:tc>
        <w:tc>
          <w:tcPr>
            <w:tcW w:w="2070" w:type="dxa"/>
          </w:tcPr>
          <w:p w14:paraId="09292E57" w14:textId="136609DE" w:rsidR="005F5131" w:rsidRDefault="005F5131" w:rsidP="00FB3638">
            <w:pPr>
              <w:pStyle w:val="FFABody"/>
              <w:numPr>
                <w:ilvl w:val="0"/>
                <w:numId w:val="12"/>
              </w:numPr>
              <w:ind w:left="257"/>
            </w:pPr>
            <w:r>
              <w:t>Multimedia is used to illustrate the main points.</w:t>
            </w:r>
          </w:p>
          <w:p w14:paraId="0BE366CC" w14:textId="7A225D66" w:rsidR="005F5131" w:rsidRDefault="005F5131" w:rsidP="00FB3638">
            <w:pPr>
              <w:pStyle w:val="FFABody"/>
              <w:numPr>
                <w:ilvl w:val="0"/>
                <w:numId w:val="12"/>
              </w:numPr>
              <w:ind w:left="257"/>
            </w:pPr>
            <w:r>
              <w:t>Format is appropriate for the content.</w:t>
            </w:r>
          </w:p>
          <w:p w14:paraId="2DEB5383" w14:textId="275F0F8C" w:rsidR="005F5131" w:rsidRDefault="005F5131" w:rsidP="00FB3638">
            <w:pPr>
              <w:pStyle w:val="FFABody"/>
              <w:numPr>
                <w:ilvl w:val="0"/>
                <w:numId w:val="12"/>
              </w:numPr>
              <w:ind w:left="257"/>
            </w:pPr>
            <w:r>
              <w:t>Presentation is interesting and captures audience</w:t>
            </w:r>
            <w:r w:rsidR="00DD5987">
              <w:t>’s</w:t>
            </w:r>
            <w:r>
              <w:t xml:space="preserve"> attention.</w:t>
            </w:r>
          </w:p>
          <w:p w14:paraId="37EF934B" w14:textId="10684C80" w:rsidR="005F5131" w:rsidRDefault="005F5131" w:rsidP="00FB3638">
            <w:pPr>
              <w:pStyle w:val="FFABody"/>
              <w:numPr>
                <w:ilvl w:val="0"/>
                <w:numId w:val="12"/>
              </w:numPr>
              <w:ind w:left="257"/>
            </w:pPr>
            <w:r>
              <w:t>Presentation is well</w:t>
            </w:r>
            <w:r w:rsidR="00DD5987">
              <w:t>-</w:t>
            </w:r>
            <w:r>
              <w:t>organized.</w:t>
            </w:r>
          </w:p>
          <w:p w14:paraId="7CF281C1" w14:textId="085A3A11" w:rsidR="005F5131" w:rsidRDefault="005F5131" w:rsidP="00FB3638">
            <w:pPr>
              <w:pStyle w:val="FFABody"/>
              <w:numPr>
                <w:ilvl w:val="0"/>
                <w:numId w:val="12"/>
              </w:numPr>
              <w:ind w:left="257"/>
            </w:pPr>
            <w:r>
              <w:t xml:space="preserve">Presentation includes a good, research-based problem statement, rationale for solution and description of who would be impacted by </w:t>
            </w:r>
            <w:r w:rsidR="00DD5987">
              <w:t xml:space="preserve">the </w:t>
            </w:r>
            <w:r>
              <w:t>solution and how.</w:t>
            </w:r>
          </w:p>
          <w:p w14:paraId="7E68BD53" w14:textId="0C4B8A6B" w:rsidR="005F5131" w:rsidRDefault="005F5131" w:rsidP="00FB3638">
            <w:pPr>
              <w:pStyle w:val="FFABody"/>
              <w:numPr>
                <w:ilvl w:val="0"/>
                <w:numId w:val="12"/>
              </w:numPr>
              <w:ind w:left="257"/>
            </w:pPr>
            <w:r>
              <w:t>Includes a description of pros and cons of solution</w:t>
            </w:r>
          </w:p>
          <w:p w14:paraId="505951C2" w14:textId="77777777" w:rsidR="005F5131" w:rsidRDefault="005F5131" w:rsidP="00FB3638">
            <w:pPr>
              <w:pStyle w:val="FFABody"/>
              <w:numPr>
                <w:ilvl w:val="0"/>
                <w:numId w:val="12"/>
              </w:numPr>
              <w:ind w:left="257"/>
            </w:pPr>
            <w:r>
              <w:t>Includes a Q&amp;A period; presenters are poised in their responses to questions.</w:t>
            </w:r>
          </w:p>
          <w:p w14:paraId="2996BB19" w14:textId="77777777" w:rsidR="003135B3" w:rsidRDefault="003135B3" w:rsidP="003135B3">
            <w:pPr>
              <w:pStyle w:val="FFABody"/>
            </w:pPr>
          </w:p>
          <w:p w14:paraId="62D29203" w14:textId="0DA26203" w:rsidR="003135B3" w:rsidRDefault="003135B3" w:rsidP="003135B3">
            <w:pPr>
              <w:pStyle w:val="FFABody"/>
            </w:pPr>
          </w:p>
        </w:tc>
        <w:tc>
          <w:tcPr>
            <w:tcW w:w="2250" w:type="dxa"/>
          </w:tcPr>
          <w:p w14:paraId="5C0ACE50" w14:textId="3E2FDB75" w:rsidR="005F5131" w:rsidRDefault="005F5131" w:rsidP="00FB3638">
            <w:pPr>
              <w:pStyle w:val="FFABody"/>
              <w:numPr>
                <w:ilvl w:val="0"/>
                <w:numId w:val="4"/>
              </w:numPr>
              <w:ind w:left="260"/>
            </w:pPr>
            <w:r>
              <w:t>Content is unfocused and haphazard.</w:t>
            </w:r>
          </w:p>
          <w:p w14:paraId="2599BBBD" w14:textId="16B87A13" w:rsidR="005F5131" w:rsidRDefault="005F5131" w:rsidP="00FB3638">
            <w:pPr>
              <w:pStyle w:val="FFABody"/>
              <w:numPr>
                <w:ilvl w:val="0"/>
                <w:numId w:val="4"/>
              </w:numPr>
              <w:ind w:left="260"/>
            </w:pPr>
            <w:r>
              <w:t>Information does not support the solution to the challenge or question.</w:t>
            </w:r>
          </w:p>
          <w:p w14:paraId="1754B99F" w14:textId="77777777" w:rsidR="005F5131" w:rsidRDefault="005F5131" w:rsidP="00FB3638">
            <w:pPr>
              <w:pStyle w:val="FFABody"/>
              <w:numPr>
                <w:ilvl w:val="0"/>
                <w:numId w:val="4"/>
              </w:numPr>
              <w:ind w:left="260"/>
            </w:pPr>
            <w:r>
              <w:t xml:space="preserve">Information </w:t>
            </w:r>
            <w:r w:rsidR="003135B3">
              <w:t>is poorly organized.</w:t>
            </w:r>
          </w:p>
          <w:p w14:paraId="2861C6CE" w14:textId="77777777" w:rsidR="003135B3" w:rsidRDefault="003135B3" w:rsidP="003135B3">
            <w:pPr>
              <w:pStyle w:val="FFABody"/>
              <w:numPr>
                <w:ilvl w:val="0"/>
                <w:numId w:val="4"/>
              </w:numPr>
              <w:ind w:left="265"/>
            </w:pPr>
            <w:r>
              <w:t>Presentation does not capture audience’s attention.</w:t>
            </w:r>
          </w:p>
          <w:p w14:paraId="43387786" w14:textId="06D43DD5" w:rsidR="003135B3" w:rsidRDefault="003135B3" w:rsidP="003135B3">
            <w:pPr>
              <w:pStyle w:val="FFABody"/>
              <w:ind w:left="260"/>
            </w:pPr>
          </w:p>
        </w:tc>
        <w:tc>
          <w:tcPr>
            <w:tcW w:w="2340" w:type="dxa"/>
          </w:tcPr>
          <w:p w14:paraId="1711086A" w14:textId="63D8A1C7" w:rsidR="005F5131" w:rsidRDefault="005F5131" w:rsidP="00FB3638">
            <w:pPr>
              <w:pStyle w:val="FFABody"/>
              <w:numPr>
                <w:ilvl w:val="0"/>
                <w:numId w:val="4"/>
              </w:numPr>
              <w:ind w:left="265"/>
            </w:pPr>
            <w:r>
              <w:t>Presentation appears sloppy and/or unfinished.</w:t>
            </w:r>
          </w:p>
          <w:p w14:paraId="037C8D46" w14:textId="3ADDA390" w:rsidR="005F5131" w:rsidRDefault="005F5131" w:rsidP="00FB3638">
            <w:pPr>
              <w:pStyle w:val="FFABody"/>
              <w:numPr>
                <w:ilvl w:val="0"/>
                <w:numId w:val="4"/>
              </w:numPr>
              <w:ind w:left="265"/>
            </w:pPr>
            <w:r>
              <w:t>Multimedia is overused or underused.</w:t>
            </w:r>
          </w:p>
          <w:p w14:paraId="5C4463D6" w14:textId="3232CAC4" w:rsidR="005F5131" w:rsidRDefault="005F5131" w:rsidP="00FB3638">
            <w:pPr>
              <w:pStyle w:val="FFABody"/>
              <w:numPr>
                <w:ilvl w:val="0"/>
                <w:numId w:val="4"/>
              </w:numPr>
              <w:ind w:left="265"/>
            </w:pPr>
            <w:r>
              <w:t>Format does not enhance content</w:t>
            </w:r>
            <w:r w:rsidR="005C2F3B">
              <w:t>.</w:t>
            </w:r>
          </w:p>
          <w:p w14:paraId="684E21E0" w14:textId="4D02E5F4" w:rsidR="005F5131" w:rsidRDefault="005F5131" w:rsidP="00FB3638">
            <w:pPr>
              <w:pStyle w:val="FFABody"/>
              <w:numPr>
                <w:ilvl w:val="0"/>
                <w:numId w:val="4"/>
              </w:numPr>
              <w:ind w:left="242"/>
            </w:pPr>
            <w:r>
              <w:t>Presentation has no clear organization.</w:t>
            </w:r>
          </w:p>
        </w:tc>
        <w:tc>
          <w:tcPr>
            <w:tcW w:w="990" w:type="dxa"/>
          </w:tcPr>
          <w:p w14:paraId="145AFE85" w14:textId="77777777" w:rsidR="005F5131" w:rsidRDefault="005F5131" w:rsidP="00A25F88">
            <w:pPr>
              <w:pStyle w:val="FFABody"/>
            </w:pPr>
          </w:p>
        </w:tc>
      </w:tr>
      <w:tr w:rsidR="005F5131" w14:paraId="2A205990" w14:textId="77777777" w:rsidTr="005F5131">
        <w:tc>
          <w:tcPr>
            <w:tcW w:w="1345" w:type="dxa"/>
          </w:tcPr>
          <w:p w14:paraId="0B2094B3" w14:textId="77777777" w:rsidR="005F5131" w:rsidRDefault="005F5131" w:rsidP="00A25F88">
            <w:pPr>
              <w:pStyle w:val="FFABody"/>
            </w:pPr>
          </w:p>
          <w:p w14:paraId="632AF3DC" w14:textId="77777777" w:rsidR="005F5131" w:rsidRDefault="005F5131" w:rsidP="00A25F88">
            <w:pPr>
              <w:pStyle w:val="FFABody"/>
            </w:pPr>
          </w:p>
          <w:p w14:paraId="78DD68AC" w14:textId="6BF2F842" w:rsidR="005F5131" w:rsidRDefault="005F5131" w:rsidP="00A25F88">
            <w:pPr>
              <w:pStyle w:val="FFABody"/>
            </w:pPr>
            <w:r>
              <w:t>Total</w:t>
            </w:r>
          </w:p>
        </w:tc>
        <w:tc>
          <w:tcPr>
            <w:tcW w:w="1980" w:type="dxa"/>
          </w:tcPr>
          <w:p w14:paraId="6105967B" w14:textId="77777777" w:rsidR="005F5131" w:rsidRDefault="005F5131" w:rsidP="00A25F88">
            <w:pPr>
              <w:pStyle w:val="FFABody"/>
            </w:pPr>
          </w:p>
        </w:tc>
        <w:tc>
          <w:tcPr>
            <w:tcW w:w="2070" w:type="dxa"/>
          </w:tcPr>
          <w:p w14:paraId="2E6AD12A" w14:textId="77777777" w:rsidR="005F5131" w:rsidRDefault="005F5131" w:rsidP="00A25F88">
            <w:pPr>
              <w:pStyle w:val="FFABody"/>
            </w:pPr>
          </w:p>
        </w:tc>
        <w:tc>
          <w:tcPr>
            <w:tcW w:w="2250" w:type="dxa"/>
          </w:tcPr>
          <w:p w14:paraId="52E701FD" w14:textId="77777777" w:rsidR="005F5131" w:rsidRDefault="005F5131" w:rsidP="00A25F88">
            <w:pPr>
              <w:pStyle w:val="FFABody"/>
            </w:pPr>
          </w:p>
        </w:tc>
        <w:tc>
          <w:tcPr>
            <w:tcW w:w="2340" w:type="dxa"/>
          </w:tcPr>
          <w:p w14:paraId="03441690" w14:textId="77777777" w:rsidR="005F5131" w:rsidRDefault="005F5131" w:rsidP="00A25F88">
            <w:pPr>
              <w:pStyle w:val="FFABody"/>
            </w:pPr>
          </w:p>
        </w:tc>
        <w:tc>
          <w:tcPr>
            <w:tcW w:w="990" w:type="dxa"/>
          </w:tcPr>
          <w:p w14:paraId="5DCD5AC7" w14:textId="77777777" w:rsidR="005F5131" w:rsidRDefault="005F5131" w:rsidP="00A25F88">
            <w:pPr>
              <w:pStyle w:val="FFABody"/>
            </w:pPr>
          </w:p>
        </w:tc>
      </w:tr>
    </w:tbl>
    <w:p w14:paraId="5F82C4C7" w14:textId="77777777" w:rsidR="00E9076C" w:rsidRDefault="00E9076C" w:rsidP="00E9076C">
      <w:pPr>
        <w:pStyle w:val="FFABody"/>
        <w:rPr>
          <w:i/>
        </w:rPr>
      </w:pPr>
    </w:p>
    <w:p w14:paraId="151277A9" w14:textId="77777777" w:rsidR="00E9076C" w:rsidRDefault="00E9076C" w:rsidP="00E9076C">
      <w:pPr>
        <w:pStyle w:val="FFABody"/>
        <w:rPr>
          <w:i/>
        </w:rPr>
      </w:pPr>
    </w:p>
    <w:p w14:paraId="2D20F472" w14:textId="36C3EAC6" w:rsidR="00F842A6" w:rsidRDefault="00E9076C" w:rsidP="00A97A92">
      <w:pPr>
        <w:pStyle w:val="FFASub2"/>
        <w:rPr>
          <w:rFonts w:cs="MinionPro-Regular"/>
          <w:sz w:val="38"/>
          <w:szCs w:val="38"/>
        </w:rPr>
      </w:pPr>
      <w:r>
        <w:t>Comments:</w:t>
      </w:r>
      <w:r w:rsidR="00F842A6">
        <w:br w:type="page"/>
      </w:r>
    </w:p>
    <w:p w14:paraId="2F9F6C51" w14:textId="04FB61F7" w:rsidR="00221595" w:rsidRDefault="00D2612A" w:rsidP="00221595">
      <w:pPr>
        <w:pStyle w:val="DocumentTitle"/>
      </w:pPr>
      <w:bookmarkStart w:id="2" w:name="Evaluation"/>
      <w:r w:rsidRPr="00306873">
        <w:rPr>
          <w:noProof/>
          <w:sz w:val="28"/>
          <w:szCs w:val="28"/>
          <w:lang w:eastAsia="en-US"/>
        </w:rPr>
        <w:lastRenderedPageBreak/>
        <mc:AlternateContent>
          <mc:Choice Requires="wps">
            <w:drawing>
              <wp:anchor distT="0" distB="0" distL="114300" distR="114300" simplePos="0" relativeHeight="251828224" behindDoc="1" locked="0" layoutInCell="1" allowOverlap="1" wp14:anchorId="3AEA0271" wp14:editId="0B5D47BC">
                <wp:simplePos x="0" y="0"/>
                <wp:positionH relativeFrom="margin">
                  <wp:align>right</wp:align>
                </wp:positionH>
                <wp:positionV relativeFrom="paragraph">
                  <wp:posOffset>-457835</wp:posOffset>
                </wp:positionV>
                <wp:extent cx="3059430" cy="971550"/>
                <wp:effectExtent l="0" t="0" r="26670" b="19050"/>
                <wp:wrapNone/>
                <wp:docPr id="560"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3059430" cy="971550"/>
                        </a:xfrm>
                        <a:prstGeom prst="rect">
                          <a:avLst/>
                        </a:prstGeom>
                        <a:solidFill>
                          <a:srgbClr val="FFFFFF"/>
                        </a:solidFill>
                        <a:ln w="9525">
                          <a:solidFill>
                            <a:srgbClr val="000000"/>
                          </a:solidFill>
                          <a:miter lim="800000"/>
                          <a:headEnd/>
                          <a:tailEnd/>
                        </a:ln>
                      </wps:spPr>
                      <wps:txbx>
                        <w:txbxContent>
                          <w:p w14:paraId="19CD1648" w14:textId="77777777" w:rsidR="00E83CA3" w:rsidRPr="00C73C1C" w:rsidRDefault="00E83CA3" w:rsidP="00D2612A">
                            <w:pPr>
                              <w:rPr>
                                <w:rFonts w:ascii="Verdana" w:hAnsi="Verdana"/>
                                <w:b/>
                                <w:sz w:val="14"/>
                                <w:szCs w:val="16"/>
                              </w:rPr>
                            </w:pPr>
                            <w:r w:rsidRPr="00C73C1C">
                              <w:rPr>
                                <w:rFonts w:ascii="Verdana" w:hAnsi="Verdana"/>
                                <w:sz w:val="14"/>
                                <w:szCs w:val="16"/>
                              </w:rPr>
                              <w:t>Aligned to the following standards:</w:t>
                            </w:r>
                          </w:p>
                          <w:p w14:paraId="6BDC7EDA" w14:textId="77777777" w:rsidR="00E83CA3" w:rsidRPr="00C73C1C" w:rsidRDefault="00E83CA3" w:rsidP="00D2612A">
                            <w:pPr>
                              <w:rPr>
                                <w:rFonts w:ascii="Verdana" w:hAnsi="Verdana"/>
                                <w:b/>
                                <w:sz w:val="12"/>
                                <w:szCs w:val="16"/>
                              </w:rPr>
                            </w:pPr>
                            <w:r>
                              <w:rPr>
                                <w:rFonts w:ascii="Verdana" w:hAnsi="Verdana"/>
                                <w:sz w:val="12"/>
                                <w:szCs w:val="16"/>
                              </w:rPr>
                              <w:t xml:space="preserve">AS.02; AS.05; AS.08;BS.01; CS.01; CS.05; FFA.PL-A;FFA.PL-E;FFA.PL-F; FFA.PG-G; FFA.PG-I; FFA.PG-J; FFA.CS-M; FFA.CS-N; AG1; AG5; AG.ANI2; AG.ANI5; AG.ANI8; AGC10.03; AGC10.04; CCSS.ELA.RI.9-10.2; CCSS.ELA.RI.9-10.4; CCSS.ELA.RI.9-10.8; CCSS.ELA.9-10.2; CCSS.ELA.RI.9-10.8; CCSS.ELA.SL.9-10.1; CCSS.ELA.SL.9-10.2; CCSS.ELA.SL.9-10.4; CCSS.WHST.9.10.2; CCSS.ELA.WHST.9.10.4; CCSS.ELA.RST.9-10.7; MP1; MP3; MP5; MP6; HS-ETS1-3; CRP.02; CRP.04; CRP.05; CRP.06; CRP.07; CRP.08; CRP.11 </w:t>
                            </w:r>
                          </w:p>
                        </w:txbxContent>
                      </wps:txbx>
                      <wps:bodyPr rot="0" vert="horz" wrap="square" lIns="91440" tIns="45720" rIns="91440" bIns="45720" anchor="t" anchorCtr="0">
                        <a:noAutofit/>
                      </wps:bodyPr>
                    </wps:wsp>
                  </a:graphicData>
                </a:graphic>
                <wp14:sizeRelH relativeFrom="margin">
                  <wp14:pctWidth>0</wp14:pctWidth>
                </wp14:sizeRelH>
                <wp14:sizeRelV relativeFrom="margin">
                  <wp14:pctHeight>0</wp14:pctHeight>
                </wp14:sizeRelV>
              </wp:anchor>
            </w:drawing>
          </mc:Choice>
          <mc:Fallback>
            <w:pict>
              <v:shape w14:anchorId="3AEA0271" id="_x0000_s1039" type="#_x0000_t202" style="position:absolute;margin-left:189.7pt;margin-top:-36.05pt;width:240.9pt;height:76.5pt;z-index:-251488256;visibility:visible;mso-wrap-style:square;mso-width-percent:0;mso-height-percent:0;mso-wrap-distance-left:9pt;mso-wrap-distance-top:0;mso-wrap-distance-right:9pt;mso-wrap-distance-bottom:0;mso-position-horizontal:right;mso-position-horizontal-relative:margin;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QfxplJwIAAE0EAAAOAAAAZHJzL2Uyb0RvYy54bWysVNtu2zAMfR+wfxD0vthJ47Yx4hRdugwD&#10;ugvQ7gNkWY6FSaImKbGzrx8lJ1nQbS/D/CCIInV0eEh6eTdoRfbCeQmmotNJTokwHBppthX9+rx5&#10;c0uJD8w0TIERFT0IT+9Wr18te1uKGXSgGuEIghhf9raiXQi2zDLPO6GZn4AVBp0tOM0Cmm6bNY71&#10;iK5VNsvz66wH11gHXHiPpw+jk64SftsKHj63rReBqIoit5BWl9Y6rtlqycqtY7aT/EiD/QMLzaTB&#10;R89QDywwsnPyNygtuQMPbZhw0Bm0reQi5YDZTPMX2Tx1zIqUC4rj7Vkm//9g+af9F0dkU9HiGvUx&#10;TGORnsUQyFsYyCzq01tfYtiTxcAw4DHWOeXq7SPwb54YWHfMbMW9c9B3gjXIbxpvZhdXRxwfQer+&#10;IzT4DNsFSEBD63QUD+UgiI48DufaRCocD6/yYjG/QhdH3+JmWhSpeBkrT7et8+G9AE3ipqIOa5/Q&#10;2f7Rh8iGlaeQ+JgHJZuNVCoZbluvlSN7hn2ySV9K4EWYMqTH14tZMQrwV4g8fX+C0DJgwyupK3p7&#10;DmJllO2daVI7BibVuEfKyhx1jNKNIoahHlLJFqfy1NAcUFgHY3/jPOKmA/eDkh57u6L++445QYn6&#10;YLA4i+l8HochGfPiZoaGu/TUlx5mOEJVNFAybtchDVDUzcA9FrGVSd9Y7ZHJkTL2bJL9OF9xKC7t&#10;FPXrL7D6CQAA//8DAFBLAwQUAAYACAAAACEAqUMYMd0AAAAHAQAADwAAAGRycy9kb3ducmV2Lnht&#10;bEyPwU7DMBBE70j8g7VIXFDrpFRtGuJUCAkENygIrm68TSLsdbDdNPw9ywmOq1m9eVNtJ2fFiCH2&#10;nhTk8wwEUuNNT62Ct9f7WQEiJk1GW0+o4BsjbOvzs0qXxp/oBcddagVDKJZaQZfSUEoZmw6djnM/&#10;IHF28MHpxGdopQn6xHBn5SLLVtLpnrih0wPeddh87o5OQbF8HD/i0/Xze7M62E26Wo8PX0Gpy4vp&#10;9gZEwin9PcOvPqtDzU57fyQThVXAQ5KC2XqRg+B4WeS8ZM/sbAOyruR///oHAAD//wMAUEsBAi0A&#10;FAAGAAgAAAAhALaDOJL+AAAA4QEAABMAAAAAAAAAAAAAAAAAAAAAAFtDb250ZW50X1R5cGVzXS54&#10;bWxQSwECLQAUAAYACAAAACEAOP0h/9YAAACUAQAACwAAAAAAAAAAAAAAAAAvAQAAX3JlbHMvLnJl&#10;bHNQSwECLQAUAAYACAAAACEAUH8aZScCAABNBAAADgAAAAAAAAAAAAAAAAAuAgAAZHJzL2Uyb0Rv&#10;Yy54bWxQSwECLQAUAAYACAAAACEAqUMYMd0AAAAHAQAADwAAAAAAAAAAAAAAAACBBAAAZHJzL2Rv&#10;d25yZXYueG1sUEsFBgAAAAAEAAQA8wAAAIsFAAAAAA==&#10;">
                <v:textbox>
                  <w:txbxContent>
                    <w:p w14:paraId="19CD1648" w14:textId="77777777" w:rsidR="00E83CA3" w:rsidRPr="00C73C1C" w:rsidRDefault="00E83CA3" w:rsidP="00D2612A">
                      <w:pPr>
                        <w:rPr>
                          <w:rFonts w:ascii="Verdana" w:hAnsi="Verdana"/>
                          <w:b/>
                          <w:sz w:val="14"/>
                          <w:szCs w:val="16"/>
                        </w:rPr>
                      </w:pPr>
                      <w:r w:rsidRPr="00C73C1C">
                        <w:rPr>
                          <w:rFonts w:ascii="Verdana" w:hAnsi="Verdana"/>
                          <w:sz w:val="14"/>
                          <w:szCs w:val="16"/>
                        </w:rPr>
                        <w:t>Aligned to the following standards:</w:t>
                      </w:r>
                    </w:p>
                    <w:p w14:paraId="6BDC7EDA" w14:textId="77777777" w:rsidR="00E83CA3" w:rsidRPr="00C73C1C" w:rsidRDefault="00E83CA3" w:rsidP="00D2612A">
                      <w:pPr>
                        <w:rPr>
                          <w:rFonts w:ascii="Verdana" w:hAnsi="Verdana"/>
                          <w:b/>
                          <w:sz w:val="12"/>
                          <w:szCs w:val="16"/>
                        </w:rPr>
                      </w:pPr>
                      <w:r>
                        <w:rPr>
                          <w:rFonts w:ascii="Verdana" w:hAnsi="Verdana"/>
                          <w:sz w:val="12"/>
                          <w:szCs w:val="16"/>
                        </w:rPr>
                        <w:t xml:space="preserve">AS.02; AS.05; AS.08;BS.01; CS.01; CS.05; FFA.PL-A;FFA.PL-E;FFA.PL-F; FFA.PG-G; FFA.PG-I; FFA.PG-J; FFA.CS-M; FFA.CS-N; AG1; AG5; AG.ANI2; AG.ANI5; AG.ANI8; AGC10.03; AGC10.04; CCSS.ELA.RI.9-10.2; CCSS.ELA.RI.9-10.4; CCSS.ELA.RI.9-10.8; CCSS.ELA.9-10.2; CCSS.ELA.RI.9-10.8; CCSS.ELA.SL.9-10.1; CCSS.ELA.SL.9-10.2; CCSS.ELA.SL.9-10.4; CCSS.WHST.9.10.2; CCSS.ELA.WHST.9.10.4; CCSS.ELA.RST.9-10.7; MP1; MP3; MP5; MP6; HS-ETS1-3; CRP.02; CRP.04; CRP.05; CRP.06; CRP.07; CRP.08; CRP.11 </w:t>
                      </w:r>
                    </w:p>
                  </w:txbxContent>
                </v:textbox>
                <w10:wrap anchorx="margin"/>
              </v:shape>
            </w:pict>
          </mc:Fallback>
        </mc:AlternateContent>
      </w:r>
      <w:r w:rsidR="00221595">
        <w:t>Food Insecurity Evaluation</w:t>
      </w:r>
      <w:bookmarkEnd w:id="2"/>
    </w:p>
    <w:p w14:paraId="120B39B8" w14:textId="77777777" w:rsidR="00221595" w:rsidRDefault="00221595" w:rsidP="00221595">
      <w:pPr>
        <w:pStyle w:val="FFASub1"/>
      </w:pPr>
      <w:r>
        <w:t>Directions:</w:t>
      </w:r>
    </w:p>
    <w:p w14:paraId="53B1F699" w14:textId="4909DC06" w:rsidR="00221595" w:rsidRDefault="00221595" w:rsidP="00221595">
      <w:pPr>
        <w:pStyle w:val="FFABody"/>
      </w:pPr>
      <w:r>
        <w:t>Complete the following questions to the best of your ability using what you have learned through</w:t>
      </w:r>
      <w:r w:rsidR="005F08FC">
        <w:t>ou</w:t>
      </w:r>
      <w:r>
        <w:t>t this unit.</w:t>
      </w:r>
      <w:r w:rsidR="00491BCB">
        <w:t xml:space="preserve"> Circle the best answer.</w:t>
      </w:r>
    </w:p>
    <w:p w14:paraId="6D4E329B" w14:textId="77777777" w:rsidR="00221595" w:rsidRDefault="00221595" w:rsidP="00221595">
      <w:pPr>
        <w:pStyle w:val="FFABody"/>
      </w:pPr>
    </w:p>
    <w:p w14:paraId="6BF85B24" w14:textId="77777777" w:rsidR="00221595" w:rsidRPr="00EA3E6A" w:rsidRDefault="00221595" w:rsidP="00FB3638">
      <w:pPr>
        <w:pStyle w:val="FFABody"/>
        <w:numPr>
          <w:ilvl w:val="0"/>
          <w:numId w:val="28"/>
        </w:numPr>
        <w:rPr>
          <w:rFonts w:ascii="Georgia" w:hAnsi="Georgia" w:cs="MinionPro-Regular"/>
          <w:sz w:val="38"/>
          <w:szCs w:val="38"/>
        </w:rPr>
      </w:pPr>
      <w:r>
        <w:rPr>
          <w:noProof/>
          <w:lang w:eastAsia="en-US"/>
        </w:rPr>
        <mc:AlternateContent>
          <mc:Choice Requires="wpg">
            <w:drawing>
              <wp:anchor distT="0" distB="0" distL="114300" distR="114300" simplePos="0" relativeHeight="251773952" behindDoc="0" locked="0" layoutInCell="1" allowOverlap="1" wp14:anchorId="688F7887" wp14:editId="201CDC66">
                <wp:simplePos x="0" y="0"/>
                <wp:positionH relativeFrom="column">
                  <wp:posOffset>0</wp:posOffset>
                </wp:positionH>
                <wp:positionV relativeFrom="paragraph">
                  <wp:posOffset>50429</wp:posOffset>
                </wp:positionV>
                <wp:extent cx="7249886" cy="7528955"/>
                <wp:effectExtent l="0" t="0" r="8255" b="0"/>
                <wp:wrapNone/>
                <wp:docPr id="522" name="Group 522"/>
                <wp:cNvGraphicFramePr/>
                <a:graphic xmlns:a="http://schemas.openxmlformats.org/drawingml/2006/main">
                  <a:graphicData uri="http://schemas.microsoft.com/office/word/2010/wordprocessingGroup">
                    <wpg:wgp>
                      <wpg:cNvGrpSpPr/>
                      <wpg:grpSpPr>
                        <a:xfrm>
                          <a:off x="0" y="0"/>
                          <a:ext cx="7249886" cy="7528955"/>
                          <a:chOff x="0" y="0"/>
                          <a:chExt cx="7249886" cy="7528955"/>
                        </a:xfrm>
                      </wpg:grpSpPr>
                      <wps:wsp>
                        <wps:cNvPr id="523" name="Text Box 523"/>
                        <wps:cNvSpPr txBox="1"/>
                        <wps:spPr>
                          <a:xfrm>
                            <a:off x="0" y="29688"/>
                            <a:ext cx="3621974" cy="1436914"/>
                          </a:xfrm>
                          <a:prstGeom prst="rect">
                            <a:avLst/>
                          </a:prstGeom>
                          <a:solidFill>
                            <a:schemeClr val="lt1"/>
                          </a:solidFill>
                          <a:ln w="6350">
                            <a:noFill/>
                          </a:ln>
                        </wps:spPr>
                        <wps:txbx>
                          <w:txbxContent>
                            <w:p w14:paraId="5015D3AB" w14:textId="77777777" w:rsidR="00E83CA3" w:rsidRDefault="00E83CA3" w:rsidP="00221595">
                              <w:pPr>
                                <w:pStyle w:val="FFABody"/>
                              </w:pPr>
                            </w:p>
                            <w:p w14:paraId="7066375C" w14:textId="77777777" w:rsidR="00E83CA3" w:rsidRDefault="00E83CA3" w:rsidP="00FB3638">
                              <w:pPr>
                                <w:pStyle w:val="FFABody"/>
                                <w:numPr>
                                  <w:ilvl w:val="0"/>
                                  <w:numId w:val="29"/>
                                </w:numPr>
                              </w:pPr>
                              <w:r>
                                <w:t>Which of the following terms best describes the situation in which a person is continuously eating too little to meet their nutritional/energy needs?</w:t>
                              </w:r>
                            </w:p>
                            <w:p w14:paraId="1C66C860" w14:textId="77777777" w:rsidR="00E83CA3" w:rsidRDefault="00E83CA3" w:rsidP="00221595">
                              <w:pPr>
                                <w:pStyle w:val="FFABody"/>
                                <w:ind w:left="720"/>
                              </w:pPr>
                            </w:p>
                            <w:p w14:paraId="2E21B968" w14:textId="77777777" w:rsidR="00E83CA3" w:rsidRDefault="00E83CA3" w:rsidP="00FB3638">
                              <w:pPr>
                                <w:pStyle w:val="FFABody"/>
                                <w:numPr>
                                  <w:ilvl w:val="0"/>
                                  <w:numId w:val="38"/>
                                </w:numPr>
                              </w:pPr>
                              <w:r>
                                <w:t>Malnutrition</w:t>
                              </w:r>
                            </w:p>
                            <w:p w14:paraId="5ED29CE7" w14:textId="77777777" w:rsidR="00E83CA3" w:rsidRDefault="00E83CA3" w:rsidP="00FB3638">
                              <w:pPr>
                                <w:pStyle w:val="FFABody"/>
                                <w:numPr>
                                  <w:ilvl w:val="0"/>
                                  <w:numId w:val="38"/>
                                </w:numPr>
                              </w:pPr>
                              <w:r>
                                <w:t>Food security</w:t>
                              </w:r>
                            </w:p>
                            <w:p w14:paraId="50DA26C1" w14:textId="77777777" w:rsidR="00E83CA3" w:rsidRDefault="00E83CA3" w:rsidP="00FB3638">
                              <w:pPr>
                                <w:pStyle w:val="FFABody"/>
                                <w:numPr>
                                  <w:ilvl w:val="0"/>
                                  <w:numId w:val="38"/>
                                </w:numPr>
                              </w:pPr>
                              <w:r>
                                <w:t>Food insecurity</w:t>
                              </w:r>
                            </w:p>
                            <w:p w14:paraId="5C0D95F9" w14:textId="77777777" w:rsidR="00E83CA3" w:rsidRDefault="00E83CA3" w:rsidP="00FB3638">
                              <w:pPr>
                                <w:pStyle w:val="FFABody"/>
                                <w:numPr>
                                  <w:ilvl w:val="0"/>
                                  <w:numId w:val="38"/>
                                </w:numPr>
                              </w:pPr>
                              <w:r>
                                <w:t>Food unavailability</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wps:wsp>
                        <wps:cNvPr id="524" name="Text Box 524"/>
                        <wps:cNvSpPr txBox="1"/>
                        <wps:spPr>
                          <a:xfrm>
                            <a:off x="3538847" y="0"/>
                            <a:ext cx="3621974" cy="1436914"/>
                          </a:xfrm>
                          <a:prstGeom prst="rect">
                            <a:avLst/>
                          </a:prstGeom>
                          <a:solidFill>
                            <a:schemeClr val="lt1"/>
                          </a:solidFill>
                          <a:ln w="6350">
                            <a:noFill/>
                          </a:ln>
                        </wps:spPr>
                        <wps:txbx>
                          <w:txbxContent>
                            <w:p w14:paraId="103F65D3" w14:textId="77777777" w:rsidR="00E83CA3" w:rsidRDefault="00E83CA3" w:rsidP="00221595">
                              <w:pPr>
                                <w:pStyle w:val="FFABody"/>
                              </w:pPr>
                            </w:p>
                            <w:p w14:paraId="6B32067F" w14:textId="77777777" w:rsidR="00E83CA3" w:rsidRDefault="00E83CA3" w:rsidP="00FB3638">
                              <w:pPr>
                                <w:pStyle w:val="FFABody"/>
                                <w:numPr>
                                  <w:ilvl w:val="0"/>
                                  <w:numId w:val="30"/>
                                </w:numPr>
                              </w:pPr>
                              <w:r>
                                <w:t>Which of the following individuals could be at risk for being hungry?</w:t>
                              </w:r>
                            </w:p>
                            <w:p w14:paraId="793034D6" w14:textId="77777777" w:rsidR="00E83CA3" w:rsidRDefault="00E83CA3" w:rsidP="00221595">
                              <w:pPr>
                                <w:pStyle w:val="FFABody"/>
                                <w:ind w:left="720"/>
                              </w:pPr>
                            </w:p>
                            <w:p w14:paraId="4967FBF0" w14:textId="77777777" w:rsidR="00E83CA3" w:rsidRDefault="00E83CA3" w:rsidP="00FB3638">
                              <w:pPr>
                                <w:pStyle w:val="FFABody"/>
                                <w:numPr>
                                  <w:ilvl w:val="1"/>
                                  <w:numId w:val="38"/>
                                </w:numPr>
                              </w:pPr>
                              <w:r>
                                <w:t>One of your classmates</w:t>
                              </w:r>
                            </w:p>
                            <w:p w14:paraId="35390C51" w14:textId="77777777" w:rsidR="00E83CA3" w:rsidRDefault="00E83CA3" w:rsidP="00FB3638">
                              <w:pPr>
                                <w:pStyle w:val="FFABody"/>
                                <w:numPr>
                                  <w:ilvl w:val="1"/>
                                  <w:numId w:val="38"/>
                                </w:numPr>
                              </w:pPr>
                              <w:r>
                                <w:t>The local grocery store owner</w:t>
                              </w:r>
                            </w:p>
                            <w:p w14:paraId="689A4901" w14:textId="18FF7C40" w:rsidR="00E83CA3" w:rsidRDefault="00E83CA3" w:rsidP="00FB3638">
                              <w:pPr>
                                <w:pStyle w:val="FFABody"/>
                                <w:numPr>
                                  <w:ilvl w:val="1"/>
                                  <w:numId w:val="38"/>
                                </w:numPr>
                              </w:pPr>
                              <w:r>
                                <w:t>Your teacher</w:t>
                              </w:r>
                            </w:p>
                            <w:p w14:paraId="01EF9371" w14:textId="77777777" w:rsidR="00E83CA3" w:rsidRDefault="00E83CA3" w:rsidP="00FB3638">
                              <w:pPr>
                                <w:pStyle w:val="FFABody"/>
                                <w:numPr>
                                  <w:ilvl w:val="1"/>
                                  <w:numId w:val="38"/>
                                </w:numPr>
                              </w:pPr>
                              <w:r>
                                <w:t>All of the above</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wps:wsp>
                        <wps:cNvPr id="525" name="Text Box 525"/>
                        <wps:cNvSpPr txBox="1"/>
                        <wps:spPr>
                          <a:xfrm>
                            <a:off x="59377" y="1585356"/>
                            <a:ext cx="3621974" cy="1436914"/>
                          </a:xfrm>
                          <a:prstGeom prst="rect">
                            <a:avLst/>
                          </a:prstGeom>
                          <a:solidFill>
                            <a:schemeClr val="lt1"/>
                          </a:solidFill>
                          <a:ln w="6350">
                            <a:noFill/>
                          </a:ln>
                        </wps:spPr>
                        <wps:txbx>
                          <w:txbxContent>
                            <w:p w14:paraId="5EF814FD" w14:textId="77777777" w:rsidR="00E83CA3" w:rsidRDefault="00E83CA3" w:rsidP="00221595">
                              <w:pPr>
                                <w:pStyle w:val="FFABody"/>
                              </w:pPr>
                            </w:p>
                            <w:p w14:paraId="6E4A1DEE" w14:textId="77777777" w:rsidR="00E83CA3" w:rsidRDefault="00E83CA3" w:rsidP="00FB3638">
                              <w:pPr>
                                <w:pStyle w:val="FFABody"/>
                                <w:numPr>
                                  <w:ilvl w:val="0"/>
                                  <w:numId w:val="31"/>
                                </w:numPr>
                              </w:pPr>
                              <w:r>
                                <w:t>______ is the “supply side” of food security and is determined by the level of food production, stock levels and net trade.</w:t>
                              </w:r>
                            </w:p>
                            <w:p w14:paraId="2C6B1325" w14:textId="77777777" w:rsidR="00E83CA3" w:rsidRDefault="00E83CA3" w:rsidP="00221595">
                              <w:pPr>
                                <w:pStyle w:val="FFABody"/>
                                <w:ind w:left="720"/>
                              </w:pPr>
                            </w:p>
                            <w:p w14:paraId="22CA4AA2" w14:textId="77777777" w:rsidR="00E83CA3" w:rsidRDefault="00E83CA3" w:rsidP="00FB3638">
                              <w:pPr>
                                <w:pStyle w:val="FFABody"/>
                                <w:numPr>
                                  <w:ilvl w:val="0"/>
                                  <w:numId w:val="39"/>
                                </w:numPr>
                              </w:pPr>
                              <w:r>
                                <w:t>Food availability</w:t>
                              </w:r>
                            </w:p>
                            <w:p w14:paraId="459DFAAC" w14:textId="77777777" w:rsidR="00E83CA3" w:rsidRDefault="00E83CA3" w:rsidP="00FB3638">
                              <w:pPr>
                                <w:pStyle w:val="FFABody"/>
                                <w:numPr>
                                  <w:ilvl w:val="0"/>
                                  <w:numId w:val="39"/>
                                </w:numPr>
                              </w:pPr>
                              <w:r>
                                <w:t>Food access</w:t>
                              </w:r>
                            </w:p>
                            <w:p w14:paraId="58A67FCF" w14:textId="77777777" w:rsidR="00E83CA3" w:rsidRDefault="00E83CA3" w:rsidP="00FB3638">
                              <w:pPr>
                                <w:pStyle w:val="FFABody"/>
                                <w:numPr>
                                  <w:ilvl w:val="0"/>
                                  <w:numId w:val="39"/>
                                </w:numPr>
                              </w:pPr>
                              <w:r>
                                <w:t>Food utilization</w:t>
                              </w:r>
                            </w:p>
                            <w:p w14:paraId="0682148D" w14:textId="77777777" w:rsidR="00E83CA3" w:rsidRDefault="00E83CA3" w:rsidP="00FB3638">
                              <w:pPr>
                                <w:pStyle w:val="FFABody"/>
                                <w:numPr>
                                  <w:ilvl w:val="0"/>
                                  <w:numId w:val="39"/>
                                </w:numPr>
                              </w:pPr>
                              <w:r>
                                <w:t>Food stability</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wps:wsp>
                        <wps:cNvPr id="526" name="Text Box 526"/>
                        <wps:cNvSpPr txBox="1"/>
                        <wps:spPr>
                          <a:xfrm>
                            <a:off x="3562597" y="1573480"/>
                            <a:ext cx="3621974" cy="1436914"/>
                          </a:xfrm>
                          <a:prstGeom prst="rect">
                            <a:avLst/>
                          </a:prstGeom>
                          <a:solidFill>
                            <a:schemeClr val="lt1"/>
                          </a:solidFill>
                          <a:ln w="6350">
                            <a:noFill/>
                          </a:ln>
                        </wps:spPr>
                        <wps:txbx>
                          <w:txbxContent>
                            <w:p w14:paraId="475B0B5C" w14:textId="77777777" w:rsidR="00E83CA3" w:rsidRDefault="00E83CA3" w:rsidP="00221595">
                              <w:pPr>
                                <w:pStyle w:val="FFABody"/>
                              </w:pPr>
                            </w:p>
                            <w:p w14:paraId="0ACFB3B9" w14:textId="77777777" w:rsidR="00E83CA3" w:rsidRDefault="00E83CA3" w:rsidP="00FB3638">
                              <w:pPr>
                                <w:pStyle w:val="FFABody"/>
                                <w:numPr>
                                  <w:ilvl w:val="0"/>
                                  <w:numId w:val="32"/>
                                </w:numPr>
                              </w:pPr>
                              <w:r>
                                <w:t>______ is the physical and economic ability to acquire food.</w:t>
                              </w:r>
                            </w:p>
                            <w:p w14:paraId="5D2E77E1" w14:textId="77777777" w:rsidR="00E83CA3" w:rsidRDefault="00E83CA3" w:rsidP="00221595">
                              <w:pPr>
                                <w:pStyle w:val="FFABody"/>
                                <w:ind w:left="720"/>
                              </w:pPr>
                            </w:p>
                            <w:p w14:paraId="5AB9CB01" w14:textId="77777777" w:rsidR="00E83CA3" w:rsidRDefault="00E83CA3" w:rsidP="00FB3638">
                              <w:pPr>
                                <w:pStyle w:val="FFABody"/>
                                <w:numPr>
                                  <w:ilvl w:val="1"/>
                                  <w:numId w:val="39"/>
                                </w:numPr>
                              </w:pPr>
                              <w:r>
                                <w:t>Food availability</w:t>
                              </w:r>
                            </w:p>
                            <w:p w14:paraId="24ADBE28" w14:textId="77777777" w:rsidR="00E83CA3" w:rsidRDefault="00E83CA3" w:rsidP="00FB3638">
                              <w:pPr>
                                <w:pStyle w:val="FFABody"/>
                                <w:numPr>
                                  <w:ilvl w:val="1"/>
                                  <w:numId w:val="39"/>
                                </w:numPr>
                              </w:pPr>
                              <w:r>
                                <w:t>Food access</w:t>
                              </w:r>
                            </w:p>
                            <w:p w14:paraId="3864C160" w14:textId="77777777" w:rsidR="00E83CA3" w:rsidRDefault="00E83CA3" w:rsidP="00FB3638">
                              <w:pPr>
                                <w:pStyle w:val="FFABody"/>
                                <w:numPr>
                                  <w:ilvl w:val="1"/>
                                  <w:numId w:val="39"/>
                                </w:numPr>
                              </w:pPr>
                              <w:r>
                                <w:t>Food utilization</w:t>
                              </w:r>
                            </w:p>
                            <w:p w14:paraId="0C5B463C" w14:textId="77777777" w:rsidR="00E83CA3" w:rsidRDefault="00E83CA3" w:rsidP="00FB3638">
                              <w:pPr>
                                <w:pStyle w:val="FFABody"/>
                                <w:numPr>
                                  <w:ilvl w:val="1"/>
                                  <w:numId w:val="39"/>
                                </w:numPr>
                              </w:pPr>
                              <w:r>
                                <w:t>Food stability</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wps:wsp>
                        <wps:cNvPr id="527" name="Text Box 527"/>
                        <wps:cNvSpPr txBox="1"/>
                        <wps:spPr>
                          <a:xfrm>
                            <a:off x="0" y="3141023"/>
                            <a:ext cx="3621974" cy="1436914"/>
                          </a:xfrm>
                          <a:prstGeom prst="rect">
                            <a:avLst/>
                          </a:prstGeom>
                          <a:solidFill>
                            <a:schemeClr val="lt1"/>
                          </a:solidFill>
                          <a:ln w="6350">
                            <a:noFill/>
                          </a:ln>
                        </wps:spPr>
                        <wps:txbx>
                          <w:txbxContent>
                            <w:p w14:paraId="24A234C7" w14:textId="77777777" w:rsidR="00E83CA3" w:rsidRDefault="00E83CA3" w:rsidP="00221595">
                              <w:pPr>
                                <w:pStyle w:val="FFABody"/>
                              </w:pPr>
                            </w:p>
                            <w:p w14:paraId="7DCF8CFB" w14:textId="7FB1E158" w:rsidR="00E83CA3" w:rsidRDefault="00E83CA3" w:rsidP="00FB3638">
                              <w:pPr>
                                <w:pStyle w:val="FFABody"/>
                                <w:numPr>
                                  <w:ilvl w:val="0"/>
                                  <w:numId w:val="33"/>
                                </w:numPr>
                              </w:pPr>
                              <w:r>
                                <w:t>______ is the way in which the body utilizes the nutrients coming from food.</w:t>
                              </w:r>
                            </w:p>
                            <w:p w14:paraId="1E607F75" w14:textId="77777777" w:rsidR="00E83CA3" w:rsidRDefault="00E83CA3" w:rsidP="00221595">
                              <w:pPr>
                                <w:pStyle w:val="FFABody"/>
                                <w:ind w:left="720"/>
                              </w:pPr>
                            </w:p>
                            <w:p w14:paraId="77067229" w14:textId="77777777" w:rsidR="00E83CA3" w:rsidRDefault="00E83CA3" w:rsidP="00FB3638">
                              <w:pPr>
                                <w:pStyle w:val="FFABody"/>
                                <w:numPr>
                                  <w:ilvl w:val="0"/>
                                  <w:numId w:val="40"/>
                                </w:numPr>
                              </w:pPr>
                              <w:r>
                                <w:t>Food availability</w:t>
                              </w:r>
                            </w:p>
                            <w:p w14:paraId="4D5673BF" w14:textId="77777777" w:rsidR="00E83CA3" w:rsidRDefault="00E83CA3" w:rsidP="00FB3638">
                              <w:pPr>
                                <w:pStyle w:val="FFABody"/>
                                <w:numPr>
                                  <w:ilvl w:val="0"/>
                                  <w:numId w:val="40"/>
                                </w:numPr>
                              </w:pPr>
                              <w:r>
                                <w:t>Food access</w:t>
                              </w:r>
                            </w:p>
                            <w:p w14:paraId="08A3531D" w14:textId="77777777" w:rsidR="00E83CA3" w:rsidRDefault="00E83CA3" w:rsidP="00FB3638">
                              <w:pPr>
                                <w:pStyle w:val="FFABody"/>
                                <w:numPr>
                                  <w:ilvl w:val="0"/>
                                  <w:numId w:val="40"/>
                                </w:numPr>
                              </w:pPr>
                              <w:r>
                                <w:t>Food utilization</w:t>
                              </w:r>
                            </w:p>
                            <w:p w14:paraId="7CB82226" w14:textId="77777777" w:rsidR="00E83CA3" w:rsidRDefault="00E83CA3" w:rsidP="00FB3638">
                              <w:pPr>
                                <w:pStyle w:val="FFABody"/>
                                <w:numPr>
                                  <w:ilvl w:val="0"/>
                                  <w:numId w:val="40"/>
                                </w:numPr>
                              </w:pPr>
                              <w:r>
                                <w:t>Food stability</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wps:wsp>
                        <wps:cNvPr id="528" name="Text Box 528"/>
                        <wps:cNvSpPr txBox="1"/>
                        <wps:spPr>
                          <a:xfrm>
                            <a:off x="3586348" y="3135086"/>
                            <a:ext cx="3621974" cy="1436914"/>
                          </a:xfrm>
                          <a:prstGeom prst="rect">
                            <a:avLst/>
                          </a:prstGeom>
                          <a:solidFill>
                            <a:schemeClr val="lt1"/>
                          </a:solidFill>
                          <a:ln w="6350">
                            <a:noFill/>
                          </a:ln>
                        </wps:spPr>
                        <wps:txbx>
                          <w:txbxContent>
                            <w:p w14:paraId="3F0308DC" w14:textId="77777777" w:rsidR="00E83CA3" w:rsidRDefault="00E83CA3" w:rsidP="00221595">
                              <w:pPr>
                                <w:pStyle w:val="FFABody"/>
                              </w:pPr>
                            </w:p>
                            <w:p w14:paraId="7277BFE7" w14:textId="661EE7C6" w:rsidR="00E83CA3" w:rsidRDefault="00E83CA3" w:rsidP="00FB3638">
                              <w:pPr>
                                <w:pStyle w:val="FFABody"/>
                                <w:numPr>
                                  <w:ilvl w:val="0"/>
                                  <w:numId w:val="34"/>
                                </w:numPr>
                              </w:pPr>
                              <w:r>
                                <w:t>______ is the uncertainty of access to food, even if you had a sufficient meal today.</w:t>
                              </w:r>
                            </w:p>
                            <w:p w14:paraId="7709F4E7" w14:textId="77777777" w:rsidR="00E83CA3" w:rsidRDefault="00E83CA3" w:rsidP="00221595">
                              <w:pPr>
                                <w:pStyle w:val="FFABody"/>
                                <w:ind w:left="720"/>
                              </w:pPr>
                            </w:p>
                            <w:p w14:paraId="54054903" w14:textId="77777777" w:rsidR="00E83CA3" w:rsidRDefault="00E83CA3" w:rsidP="00FB3638">
                              <w:pPr>
                                <w:pStyle w:val="FFABody"/>
                                <w:numPr>
                                  <w:ilvl w:val="1"/>
                                  <w:numId w:val="40"/>
                                </w:numPr>
                              </w:pPr>
                              <w:r>
                                <w:t>Food availability</w:t>
                              </w:r>
                            </w:p>
                            <w:p w14:paraId="69CEE51C" w14:textId="77777777" w:rsidR="00E83CA3" w:rsidRDefault="00E83CA3" w:rsidP="00FB3638">
                              <w:pPr>
                                <w:pStyle w:val="FFABody"/>
                                <w:numPr>
                                  <w:ilvl w:val="1"/>
                                  <w:numId w:val="40"/>
                                </w:numPr>
                              </w:pPr>
                              <w:r>
                                <w:t>Food access</w:t>
                              </w:r>
                            </w:p>
                            <w:p w14:paraId="41384807" w14:textId="77777777" w:rsidR="00E83CA3" w:rsidRDefault="00E83CA3" w:rsidP="00FB3638">
                              <w:pPr>
                                <w:pStyle w:val="FFABody"/>
                                <w:numPr>
                                  <w:ilvl w:val="1"/>
                                  <w:numId w:val="40"/>
                                </w:numPr>
                              </w:pPr>
                              <w:r>
                                <w:t>Food utilization</w:t>
                              </w:r>
                            </w:p>
                            <w:p w14:paraId="272FFAC1" w14:textId="77777777" w:rsidR="00E83CA3" w:rsidRDefault="00E83CA3" w:rsidP="00FB3638">
                              <w:pPr>
                                <w:pStyle w:val="FFABody"/>
                                <w:numPr>
                                  <w:ilvl w:val="1"/>
                                  <w:numId w:val="40"/>
                                </w:numPr>
                              </w:pPr>
                              <w:r>
                                <w:t>Food stability</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wps:wsp>
                        <wps:cNvPr id="530" name="Text Box 530"/>
                        <wps:cNvSpPr txBox="1"/>
                        <wps:spPr>
                          <a:xfrm>
                            <a:off x="41564" y="4566062"/>
                            <a:ext cx="3621974" cy="1436914"/>
                          </a:xfrm>
                          <a:prstGeom prst="rect">
                            <a:avLst/>
                          </a:prstGeom>
                          <a:solidFill>
                            <a:schemeClr val="lt1"/>
                          </a:solidFill>
                          <a:ln w="6350">
                            <a:noFill/>
                          </a:ln>
                        </wps:spPr>
                        <wps:txbx>
                          <w:txbxContent>
                            <w:p w14:paraId="76B37927" w14:textId="77777777" w:rsidR="00E83CA3" w:rsidRDefault="00E83CA3" w:rsidP="00221595">
                              <w:pPr>
                                <w:pStyle w:val="FFABody"/>
                              </w:pPr>
                            </w:p>
                            <w:p w14:paraId="5E3BD277" w14:textId="0A2618C1" w:rsidR="00E83CA3" w:rsidRDefault="00E83CA3" w:rsidP="00FB3638">
                              <w:pPr>
                                <w:pStyle w:val="FFABody"/>
                                <w:numPr>
                                  <w:ilvl w:val="0"/>
                                  <w:numId w:val="35"/>
                                </w:numPr>
                              </w:pPr>
                              <w:r>
                                <w:t xml:space="preserve">Which of the following would a person who is food insecure have a greater risk of? </w:t>
                              </w:r>
                            </w:p>
                            <w:p w14:paraId="3805FE77" w14:textId="77777777" w:rsidR="00E83CA3" w:rsidRDefault="00E83CA3" w:rsidP="00221595">
                              <w:pPr>
                                <w:pStyle w:val="FFABody"/>
                                <w:ind w:left="720"/>
                              </w:pPr>
                            </w:p>
                            <w:p w14:paraId="58FFEFE6" w14:textId="77777777" w:rsidR="00E83CA3" w:rsidRDefault="00E83CA3" w:rsidP="00FB3638">
                              <w:pPr>
                                <w:pStyle w:val="FFABody"/>
                                <w:numPr>
                                  <w:ilvl w:val="0"/>
                                  <w:numId w:val="41"/>
                                </w:numPr>
                              </w:pPr>
                              <w:r>
                                <w:t>Type 2 diabetes</w:t>
                              </w:r>
                            </w:p>
                            <w:p w14:paraId="6DA32E22" w14:textId="77777777" w:rsidR="00E83CA3" w:rsidRDefault="00E83CA3" w:rsidP="00FB3638">
                              <w:pPr>
                                <w:pStyle w:val="FFABody"/>
                                <w:numPr>
                                  <w:ilvl w:val="0"/>
                                  <w:numId w:val="41"/>
                                </w:numPr>
                              </w:pPr>
                              <w:r>
                                <w:t>High blood pressure</w:t>
                              </w:r>
                            </w:p>
                            <w:p w14:paraId="282DB78D" w14:textId="77777777" w:rsidR="00E83CA3" w:rsidRDefault="00E83CA3" w:rsidP="00FB3638">
                              <w:pPr>
                                <w:pStyle w:val="FFABody"/>
                                <w:numPr>
                                  <w:ilvl w:val="0"/>
                                  <w:numId w:val="41"/>
                                </w:numPr>
                              </w:pPr>
                              <w:r>
                                <w:t>Obesity</w:t>
                              </w:r>
                            </w:p>
                            <w:p w14:paraId="7CE776F5" w14:textId="77777777" w:rsidR="00E83CA3" w:rsidRDefault="00E83CA3" w:rsidP="00FB3638">
                              <w:pPr>
                                <w:pStyle w:val="FFABody"/>
                                <w:numPr>
                                  <w:ilvl w:val="0"/>
                                  <w:numId w:val="41"/>
                                </w:numPr>
                              </w:pPr>
                              <w:r>
                                <w:t>Heart disease</w:t>
                              </w:r>
                            </w:p>
                            <w:p w14:paraId="56CB93EE" w14:textId="77777777" w:rsidR="00E83CA3" w:rsidRDefault="00E83CA3" w:rsidP="00FB3638">
                              <w:pPr>
                                <w:pStyle w:val="FFABody"/>
                                <w:numPr>
                                  <w:ilvl w:val="0"/>
                                  <w:numId w:val="41"/>
                                </w:numPr>
                              </w:pPr>
                              <w:r>
                                <w:t>All of the above</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wps:wsp>
                        <wps:cNvPr id="531" name="Text Box 531"/>
                        <wps:cNvSpPr txBox="1"/>
                        <wps:spPr>
                          <a:xfrm>
                            <a:off x="3627912" y="4572000"/>
                            <a:ext cx="3621974" cy="1436914"/>
                          </a:xfrm>
                          <a:prstGeom prst="rect">
                            <a:avLst/>
                          </a:prstGeom>
                          <a:solidFill>
                            <a:schemeClr val="lt1"/>
                          </a:solidFill>
                          <a:ln w="6350">
                            <a:noFill/>
                          </a:ln>
                        </wps:spPr>
                        <wps:txbx>
                          <w:txbxContent>
                            <w:p w14:paraId="5AF70646" w14:textId="77777777" w:rsidR="00E83CA3" w:rsidRDefault="00E83CA3" w:rsidP="00221595">
                              <w:pPr>
                                <w:pStyle w:val="FFABody"/>
                              </w:pPr>
                            </w:p>
                            <w:p w14:paraId="51B88C16" w14:textId="77777777" w:rsidR="00E83CA3" w:rsidRDefault="00E83CA3" w:rsidP="00FB3638">
                              <w:pPr>
                                <w:pStyle w:val="FFABody"/>
                                <w:numPr>
                                  <w:ilvl w:val="0"/>
                                  <w:numId w:val="36"/>
                                </w:numPr>
                              </w:pPr>
                              <w:r>
                                <w:t xml:space="preserve">True or False </w:t>
                              </w:r>
                            </w:p>
                            <w:p w14:paraId="2FE30DF9" w14:textId="77777777" w:rsidR="00E83CA3" w:rsidRDefault="00E83CA3" w:rsidP="00221595">
                              <w:pPr>
                                <w:pStyle w:val="FFABody"/>
                              </w:pPr>
                            </w:p>
                            <w:p w14:paraId="349BC51A" w14:textId="07F4061F" w:rsidR="00E83CA3" w:rsidRDefault="00E83CA3" w:rsidP="00491BCB">
                              <w:pPr>
                                <w:pStyle w:val="FFABody"/>
                                <w:ind w:left="630"/>
                              </w:pPr>
                              <w:r>
                                <w:t>Upper and middle income communities tend to have 3 times as many grocery stores as neighborhoods with low incomes.</w:t>
                              </w:r>
                            </w:p>
                            <w:p w14:paraId="56E54066" w14:textId="77777777" w:rsidR="00E83CA3" w:rsidRDefault="00E83CA3" w:rsidP="00221595">
                              <w:pPr>
                                <w:pStyle w:val="FFABody"/>
                                <w:ind w:left="720"/>
                              </w:pP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wps:wsp>
                        <wps:cNvPr id="532" name="Text Box 532"/>
                        <wps:cNvSpPr txBox="1"/>
                        <wps:spPr>
                          <a:xfrm>
                            <a:off x="89065" y="6092041"/>
                            <a:ext cx="3621974" cy="1436914"/>
                          </a:xfrm>
                          <a:prstGeom prst="rect">
                            <a:avLst/>
                          </a:prstGeom>
                          <a:solidFill>
                            <a:schemeClr val="lt1"/>
                          </a:solidFill>
                          <a:ln w="6350">
                            <a:noFill/>
                          </a:ln>
                        </wps:spPr>
                        <wps:txbx>
                          <w:txbxContent>
                            <w:p w14:paraId="33E46D9C" w14:textId="77777777" w:rsidR="00E83CA3" w:rsidRDefault="00E83CA3" w:rsidP="00221595">
                              <w:pPr>
                                <w:pStyle w:val="FFABody"/>
                              </w:pPr>
                            </w:p>
                            <w:p w14:paraId="5D4DCA5E" w14:textId="77777777" w:rsidR="00E83CA3" w:rsidRDefault="00E83CA3" w:rsidP="00FB3638">
                              <w:pPr>
                                <w:pStyle w:val="FFABody"/>
                                <w:numPr>
                                  <w:ilvl w:val="0"/>
                                  <w:numId w:val="37"/>
                                </w:numPr>
                              </w:pPr>
                              <w:r>
                                <w:t xml:space="preserve">True or False </w:t>
                              </w:r>
                            </w:p>
                            <w:p w14:paraId="0C596A0B" w14:textId="77777777" w:rsidR="00E83CA3" w:rsidRDefault="00E83CA3" w:rsidP="00221595">
                              <w:pPr>
                                <w:pStyle w:val="FFABody"/>
                              </w:pPr>
                            </w:p>
                            <w:p w14:paraId="5D45DF11" w14:textId="37F82967" w:rsidR="00E83CA3" w:rsidRDefault="00E83CA3" w:rsidP="00491BCB">
                              <w:pPr>
                                <w:pStyle w:val="FFABody"/>
                                <w:ind w:left="630"/>
                              </w:pPr>
                              <w:r>
                                <w:t>Compared to the past, food is traveling farther each year to reach the consumer.</w:t>
                              </w:r>
                            </w:p>
                            <w:p w14:paraId="5C8B7C6B" w14:textId="77777777" w:rsidR="00E83CA3" w:rsidRDefault="00E83CA3" w:rsidP="00221595">
                              <w:pPr>
                                <w:pStyle w:val="FFABody"/>
                                <w:ind w:left="720"/>
                              </w:pP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wps:wsp>
                        <wps:cNvPr id="533" name="Text Box 533"/>
                        <wps:cNvSpPr txBox="1"/>
                        <wps:spPr>
                          <a:xfrm>
                            <a:off x="3544784" y="6068291"/>
                            <a:ext cx="3621974" cy="1436914"/>
                          </a:xfrm>
                          <a:prstGeom prst="rect">
                            <a:avLst/>
                          </a:prstGeom>
                          <a:solidFill>
                            <a:schemeClr val="lt1"/>
                          </a:solidFill>
                          <a:ln w="6350">
                            <a:noFill/>
                          </a:ln>
                        </wps:spPr>
                        <wps:txbx>
                          <w:txbxContent>
                            <w:p w14:paraId="6E310EA1" w14:textId="77777777" w:rsidR="00E83CA3" w:rsidRDefault="00E83CA3" w:rsidP="00221595">
                              <w:pPr>
                                <w:pStyle w:val="FFABody"/>
                              </w:pPr>
                            </w:p>
                            <w:p w14:paraId="6B0B16B2" w14:textId="46593394" w:rsidR="00E83CA3" w:rsidRDefault="00E83CA3" w:rsidP="00221595">
                              <w:pPr>
                                <w:pStyle w:val="FFABody"/>
                                <w:ind w:left="720"/>
                              </w:pPr>
                              <w:r>
                                <w:t>10. Which of the following terms best describes promoting others’ welfare by giving back in time, money or donations.?</w:t>
                              </w:r>
                            </w:p>
                            <w:p w14:paraId="23728D32" w14:textId="77777777" w:rsidR="00E83CA3" w:rsidRDefault="00E83CA3" w:rsidP="00221595">
                              <w:pPr>
                                <w:pStyle w:val="FFABody"/>
                                <w:ind w:left="720"/>
                              </w:pPr>
                            </w:p>
                            <w:p w14:paraId="7C9F8B9B" w14:textId="77777777" w:rsidR="00E83CA3" w:rsidRDefault="00E83CA3" w:rsidP="00FB3638">
                              <w:pPr>
                                <w:pStyle w:val="FFABody"/>
                                <w:numPr>
                                  <w:ilvl w:val="1"/>
                                  <w:numId w:val="41"/>
                                </w:numPr>
                              </w:pPr>
                              <w:r>
                                <w:t>Food insecurity</w:t>
                              </w:r>
                            </w:p>
                            <w:p w14:paraId="0FBBAE5A" w14:textId="671C8277" w:rsidR="00E83CA3" w:rsidRDefault="00E83CA3" w:rsidP="00FB3638">
                              <w:pPr>
                                <w:pStyle w:val="FFABody"/>
                                <w:numPr>
                                  <w:ilvl w:val="1"/>
                                  <w:numId w:val="41"/>
                                </w:numPr>
                              </w:pPr>
                              <w:r>
                                <w:t>Philanthropy</w:t>
                              </w:r>
                            </w:p>
                            <w:p w14:paraId="2E1C5BAF" w14:textId="77777777" w:rsidR="00E83CA3" w:rsidRDefault="00E83CA3" w:rsidP="00FB3638">
                              <w:pPr>
                                <w:pStyle w:val="FFABody"/>
                                <w:numPr>
                                  <w:ilvl w:val="1"/>
                                  <w:numId w:val="41"/>
                                </w:numPr>
                              </w:pPr>
                              <w:r>
                                <w:t>Food security</w:t>
                              </w:r>
                            </w:p>
                            <w:p w14:paraId="10F609C4" w14:textId="77777777" w:rsidR="00E83CA3" w:rsidRDefault="00E83CA3" w:rsidP="00FB3638">
                              <w:pPr>
                                <w:pStyle w:val="FFABody"/>
                                <w:numPr>
                                  <w:ilvl w:val="1"/>
                                  <w:numId w:val="41"/>
                                </w:numPr>
                              </w:pPr>
                              <w:r>
                                <w:t>Food access</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wpg:wgp>
                  </a:graphicData>
                </a:graphic>
              </wp:anchor>
            </w:drawing>
          </mc:Choice>
          <mc:Fallback>
            <w:pict>
              <v:group w14:anchorId="688F7887" id="Group 522" o:spid="_x0000_s1040" style="position:absolute;left:0;text-align:left;margin-left:0;margin-top:3.95pt;width:570.85pt;height:592.85pt;z-index:251773952" coordsize="72498,75289"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Yssay9AMAAL4gAAAOAAAAZHJzL2Uyb0RvYy54bWzsWltr3DgUfl/ofxB63/h+JU5J001YCG0g&#10;KX1WNPKMwba0kiZ29tfvkXxJmklZZhYKa/zi0c26fPq+o+OjOf/YNzV6YlJVvC2wd+ZixFrKN1W7&#10;LfC3h+vfU4yUJu2G1LxlBX5mCn+8+PDbeSdy5vMdrzdMIuikVXknCrzTWuSOo+iONUSdccFaqCy5&#10;bIiGrNw6G0k66L2pHd91Y6fjciMkp0wpKP08VOIL239ZMqq/lqViGtUFhrlp+5T2+WiezsU5ybeS&#10;iF1Fx2mQE2bRkKqFQeeuPhNN0F5WB101FZVc8VKfUd44vCwryuwaYDWe+2Y1N5LvhV3LNu+2YoYJ&#10;oH2D08nd0i9PdxJVmwJHvo9RSxrYJDsuMgUATye2ObS6keJe3MmxYDvkzIr7UjbmF9aCegvs8wws&#10;6zWiUJj4YZamMUYU6pLIT7MoGqCnO9ifg/fo7o9/edOZBnbM/ObpdAJopF6QUv8NqfsdEcxugDIY&#10;zEgFE1IPZoWfeA9gBQNYtqFBCukeKkATU7mCwp8C5mdxmg6QTKAFse9lSTiA5oVBnHmhaTEvneRC&#10;Kn3DeINMosAS6G5ZSJ5ulR6aTk3MyIrX1ea6qmubMRJjV7VETwTEUWs7Uej8h1Z1i7oCx0Hk2o5b&#10;bl4feq5bmIsBfFiYSen+sbdk8qyyTNEj3zwDGJIP0lOCXlcw2Vui9B2RoDVQJdgP/RUeZc1hMD6m&#10;MNpx+fd75aY9bCzUYtSBdgus/toTyTCq/2xhywGo0IjdZsIo8SEjX9c8vq5p980VBwQ8sFSC2qRp&#10;r+spWUrefAczc2lGhSrSUhi7wHpKXunBooCZouzy0jYCeQuib9t7QU3XBnGzFQ/9dyLFuF8atvoL&#10;n0hG8jfbNrQ1b7b8cq95Wdk9fUF1xB8Ib2T6S5gPdBxsxCvmW1aa8UEixzA/iII0DROMDg3G/5r7&#10;s+JX7i+K+9E73LfH2Ancj7IgGZjvRWkURPGCbP/oNqy2f2G2H/y3A9tveXsC/4HxfpRNCkiCMB19&#10;8UV4P7MvuJ4AizoBgK8HCkgm//5I7wccSfB7Ai/03OHbgeSL4P7sDa7cXxT3IZBzwH37xXqS9U9j&#10;MPmjAuDjEmID8FG5EAXMPuGqgCUpIACL/VYBUAa8PUEBoRfF8C0NJ0AYxbEbW595IfyffcKV/4vi&#10;PwTIDvg/xzqO9H4gwJNkHkScrQIgQucuyf+ffcJVAYtSwHxD8hL9DOZox5EKSDM3hogS8D92M98N&#10;rZIWcgLMfuHK/0Xx/517r2COdRzJ/yAKwyQdfCBwgFI/W5ICsskvXBXwaxRg74Hhktzej44X+uYW&#10;/nXe3pe9/O3g4h8AAAD//wMAUEsDBBQABgAIAAAAIQDFhgh43wAAAAgBAAAPAAAAZHJzL2Rvd25y&#10;ZXYueG1sTI/NasMwEITvhb6D2EJvjaymzY9rOYTQ9hQCTQolt429sU2slbEU23n7yqf2NsssM98k&#10;q8HUoqPWVZY1qEkEgjizecWFhu/Dx9MChPPIOdaWScONHKzS+7sE49z2/EXd3hcihLCLUUPpfRNL&#10;6bKSDLqJbYiDd7atQR/OtpB5i30IN7V8jqKZNFhxaCixoU1J2WV/NRo+e+zXU/XebS/nze14eN39&#10;bBVp/fgwrN9AeBr83zOM+AEd0sB0slfOnag1hCFew3wJYjTVi5qDOI1qOZ2BTBP5f0D6CwAA//8D&#10;AFBLAQItABQABgAIAAAAIQC2gziS/gAAAOEBAAATAAAAAAAAAAAAAAAAAAAAAABbQ29udGVudF9U&#10;eXBlc10ueG1sUEsBAi0AFAAGAAgAAAAhADj9If/WAAAAlAEAAAsAAAAAAAAAAAAAAAAALwEAAF9y&#10;ZWxzLy5yZWxzUEsBAi0AFAAGAAgAAAAhAFiyxrL0AwAAviAAAA4AAAAAAAAAAAAAAAAALgIAAGRy&#10;cy9lMm9Eb2MueG1sUEsBAi0AFAAGAAgAAAAhAMWGCHjfAAAACAEAAA8AAAAAAAAAAAAAAAAATgYA&#10;AGRycy9kb3ducmV2LnhtbFBLBQYAAAAABAAEAPMAAABaBwAAAAA=&#10;">
                <v:shape id="Text Box 523" o:spid="_x0000_s1041" type="#_x0000_t202" style="position:absolute;top:296;width:36219;height:14370;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H2FHwxgAAANwAAAAPAAAAZHJzL2Rvd25yZXYueG1sRI9Pa8JA&#10;FMTvhX6H5RV6KbrRoJboKiKtijdN/9DbI/tMgtm3IbtN4rd3hUKPw8z8hlmselOJlhpXWlYwGkYg&#10;iDOrS84VfKTvg1cQziNrrCyTgis5WC0fHxaYaNvxkdqTz0WAsEtQQeF9nUjpsoIMuqGtiYN3to1B&#10;H2STS91gF+CmkuMomkqDJYeFAmvaFJRdTr9Gwc9L/n1w/faziydx/bZr09mXTpV6furXcxCeev8f&#10;/mvvtYLJOIb7mXAE5PIGAAD//wMAUEsBAi0AFAAGAAgAAAAhANvh9svuAAAAhQEAABMAAAAAAAAA&#10;AAAAAAAAAAAAAFtDb250ZW50X1R5cGVzXS54bWxQSwECLQAUAAYACAAAACEAWvQsW78AAAAVAQAA&#10;CwAAAAAAAAAAAAAAAAAfAQAAX3JlbHMvLnJlbHNQSwECLQAUAAYACAAAACEAR9hR8MYAAADcAAAA&#10;DwAAAAAAAAAAAAAAAAAHAgAAZHJzL2Rvd25yZXYueG1sUEsFBgAAAAADAAMAtwAAAPoCAAAAAA==&#10;" fillcolor="white [3201]" stroked="f" strokeweight=".5pt">
                  <v:textbox>
                    <w:txbxContent>
                      <w:p w14:paraId="5015D3AB" w14:textId="77777777" w:rsidR="00E83CA3" w:rsidRDefault="00E83CA3" w:rsidP="00221595">
                        <w:pPr>
                          <w:pStyle w:val="FFABody"/>
                        </w:pPr>
                      </w:p>
                      <w:p w14:paraId="7066375C" w14:textId="77777777" w:rsidR="00E83CA3" w:rsidRDefault="00E83CA3" w:rsidP="00FB3638">
                        <w:pPr>
                          <w:pStyle w:val="FFABody"/>
                          <w:numPr>
                            <w:ilvl w:val="0"/>
                            <w:numId w:val="29"/>
                          </w:numPr>
                        </w:pPr>
                        <w:r>
                          <w:t>Which of the following terms best describes the situation in which a person is continuously eating too little to meet their nutritional/energy needs?</w:t>
                        </w:r>
                      </w:p>
                      <w:p w14:paraId="1C66C860" w14:textId="77777777" w:rsidR="00E83CA3" w:rsidRDefault="00E83CA3" w:rsidP="00221595">
                        <w:pPr>
                          <w:pStyle w:val="FFABody"/>
                          <w:ind w:left="720"/>
                        </w:pPr>
                      </w:p>
                      <w:p w14:paraId="2E21B968" w14:textId="77777777" w:rsidR="00E83CA3" w:rsidRDefault="00E83CA3" w:rsidP="00FB3638">
                        <w:pPr>
                          <w:pStyle w:val="FFABody"/>
                          <w:numPr>
                            <w:ilvl w:val="0"/>
                            <w:numId w:val="38"/>
                          </w:numPr>
                        </w:pPr>
                        <w:r>
                          <w:t>Malnutrition</w:t>
                        </w:r>
                      </w:p>
                      <w:p w14:paraId="5ED29CE7" w14:textId="77777777" w:rsidR="00E83CA3" w:rsidRDefault="00E83CA3" w:rsidP="00FB3638">
                        <w:pPr>
                          <w:pStyle w:val="FFABody"/>
                          <w:numPr>
                            <w:ilvl w:val="0"/>
                            <w:numId w:val="38"/>
                          </w:numPr>
                        </w:pPr>
                        <w:r>
                          <w:t>Food security</w:t>
                        </w:r>
                      </w:p>
                      <w:p w14:paraId="50DA26C1" w14:textId="77777777" w:rsidR="00E83CA3" w:rsidRDefault="00E83CA3" w:rsidP="00FB3638">
                        <w:pPr>
                          <w:pStyle w:val="FFABody"/>
                          <w:numPr>
                            <w:ilvl w:val="0"/>
                            <w:numId w:val="38"/>
                          </w:numPr>
                        </w:pPr>
                        <w:r>
                          <w:t>Food insecurity</w:t>
                        </w:r>
                      </w:p>
                      <w:p w14:paraId="5C0D95F9" w14:textId="77777777" w:rsidR="00E83CA3" w:rsidRDefault="00E83CA3" w:rsidP="00FB3638">
                        <w:pPr>
                          <w:pStyle w:val="FFABody"/>
                          <w:numPr>
                            <w:ilvl w:val="0"/>
                            <w:numId w:val="38"/>
                          </w:numPr>
                        </w:pPr>
                        <w:r>
                          <w:t>Food unavailability</w:t>
                        </w:r>
                      </w:p>
                    </w:txbxContent>
                  </v:textbox>
                </v:shape>
                <v:shape id="Text Box 524" o:spid="_x0000_s1042" type="#_x0000_t202" style="position:absolute;left:35388;width:36220;height:14369;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IMcmExgAAANwAAAAPAAAAZHJzL2Rvd25yZXYueG1sRI9Ba8JA&#10;FITvhf6H5Qleim7UqiV1FRGrpbcatfT2yD6T0OzbkF2T+O+7QqHHYWa+YRarzpSiodoVlhWMhhEI&#10;4tTqgjMFx+Rt8ALCeWSNpWVScCMHq+XjwwJjbVv+pObgMxEg7GJUkHtfxVK6NCeDbmgr4uBdbG3Q&#10;B1lnUtfYBrgp5TiKZtJgwWEhx4o2OaU/h6tR8P2UfX24bndqJ9NJtd03yfysE6X6vW79CsJT5//D&#10;f+13rWA6fob7mXAE5PIXAAD//wMAUEsBAi0AFAAGAAgAAAAhANvh9svuAAAAhQEAABMAAAAAAAAA&#10;AAAAAAAAAAAAAFtDb250ZW50X1R5cGVzXS54bWxQSwECLQAUAAYACAAAACEAWvQsW78AAAAVAQAA&#10;CwAAAAAAAAAAAAAAAAAfAQAAX3JlbHMvLnJlbHNQSwECLQAUAAYACAAAACEAyDHJhMYAAADcAAAA&#10;DwAAAAAAAAAAAAAAAAAHAgAAZHJzL2Rvd25yZXYueG1sUEsFBgAAAAADAAMAtwAAAPoCAAAAAA==&#10;" fillcolor="white [3201]" stroked="f" strokeweight=".5pt">
                  <v:textbox>
                    <w:txbxContent>
                      <w:p w14:paraId="103F65D3" w14:textId="77777777" w:rsidR="00E83CA3" w:rsidRDefault="00E83CA3" w:rsidP="00221595">
                        <w:pPr>
                          <w:pStyle w:val="FFABody"/>
                        </w:pPr>
                      </w:p>
                      <w:p w14:paraId="6B32067F" w14:textId="77777777" w:rsidR="00E83CA3" w:rsidRDefault="00E83CA3" w:rsidP="00FB3638">
                        <w:pPr>
                          <w:pStyle w:val="FFABody"/>
                          <w:numPr>
                            <w:ilvl w:val="0"/>
                            <w:numId w:val="30"/>
                          </w:numPr>
                        </w:pPr>
                        <w:r>
                          <w:t>Which of the following individuals could be at risk for being hungry?</w:t>
                        </w:r>
                      </w:p>
                      <w:p w14:paraId="793034D6" w14:textId="77777777" w:rsidR="00E83CA3" w:rsidRDefault="00E83CA3" w:rsidP="00221595">
                        <w:pPr>
                          <w:pStyle w:val="FFABody"/>
                          <w:ind w:left="720"/>
                        </w:pPr>
                      </w:p>
                      <w:p w14:paraId="4967FBF0" w14:textId="77777777" w:rsidR="00E83CA3" w:rsidRDefault="00E83CA3" w:rsidP="00FB3638">
                        <w:pPr>
                          <w:pStyle w:val="FFABody"/>
                          <w:numPr>
                            <w:ilvl w:val="1"/>
                            <w:numId w:val="38"/>
                          </w:numPr>
                        </w:pPr>
                        <w:r>
                          <w:t>One of your classmates</w:t>
                        </w:r>
                      </w:p>
                      <w:p w14:paraId="35390C51" w14:textId="77777777" w:rsidR="00E83CA3" w:rsidRDefault="00E83CA3" w:rsidP="00FB3638">
                        <w:pPr>
                          <w:pStyle w:val="FFABody"/>
                          <w:numPr>
                            <w:ilvl w:val="1"/>
                            <w:numId w:val="38"/>
                          </w:numPr>
                        </w:pPr>
                        <w:r>
                          <w:t>The local grocery store owner</w:t>
                        </w:r>
                      </w:p>
                      <w:p w14:paraId="689A4901" w14:textId="18FF7C40" w:rsidR="00E83CA3" w:rsidRDefault="00E83CA3" w:rsidP="00FB3638">
                        <w:pPr>
                          <w:pStyle w:val="FFABody"/>
                          <w:numPr>
                            <w:ilvl w:val="1"/>
                            <w:numId w:val="38"/>
                          </w:numPr>
                        </w:pPr>
                        <w:r>
                          <w:t>Your teacher</w:t>
                        </w:r>
                      </w:p>
                      <w:p w14:paraId="01EF9371" w14:textId="77777777" w:rsidR="00E83CA3" w:rsidRDefault="00E83CA3" w:rsidP="00FB3638">
                        <w:pPr>
                          <w:pStyle w:val="FFABody"/>
                          <w:numPr>
                            <w:ilvl w:val="1"/>
                            <w:numId w:val="38"/>
                          </w:numPr>
                        </w:pPr>
                        <w:r>
                          <w:t>All of the above</w:t>
                        </w:r>
                      </w:p>
                    </w:txbxContent>
                  </v:textbox>
                </v:shape>
                <v:shape id="Text Box 525" o:spid="_x0000_s1043" type="#_x0000_t202" style="position:absolute;left:593;top:15853;width:36220;height:14369;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nfWwfxgAAANwAAAAPAAAAZHJzL2Rvd25yZXYueG1sRI9Pa8JA&#10;FMTvQr/D8gq9FN2opEp0lSL9I95q1NLbI/tMQrNvQ3abxG/vCgWPw8z8hlmue1OJlhpXWlYwHkUg&#10;iDOrS84VHNL34RyE88gaK8uk4EIO1quHwRITbTv+onbvcxEg7BJUUHhfJ1K6rCCDbmRr4uCdbWPQ&#10;B9nkUjfYBbip5CSKXqTBksNCgTVtCsp+939Gwc9z/r1z/cexm8bT+u2zTWcnnSr19Ni/LkB46v09&#10;/N/eagXxJIbbmXAE5OoKAAD//wMAUEsBAi0AFAAGAAgAAAAhANvh9svuAAAAhQEAABMAAAAAAAAA&#10;AAAAAAAAAAAAAFtDb250ZW50X1R5cGVzXS54bWxQSwECLQAUAAYACAAAACEAWvQsW78AAAAVAQAA&#10;CwAAAAAAAAAAAAAAAAAfAQAAX3JlbHMvLnJlbHNQSwECLQAUAAYACAAAACEAp31sH8YAAADcAAAA&#10;DwAAAAAAAAAAAAAAAAAHAgAAZHJzL2Rvd25yZXYueG1sUEsFBgAAAAADAAMAtwAAAPoCAAAAAA==&#10;" fillcolor="white [3201]" stroked="f" strokeweight=".5pt">
                  <v:textbox>
                    <w:txbxContent>
                      <w:p w14:paraId="5EF814FD" w14:textId="77777777" w:rsidR="00E83CA3" w:rsidRDefault="00E83CA3" w:rsidP="00221595">
                        <w:pPr>
                          <w:pStyle w:val="FFABody"/>
                        </w:pPr>
                      </w:p>
                      <w:p w14:paraId="6E4A1DEE" w14:textId="77777777" w:rsidR="00E83CA3" w:rsidRDefault="00E83CA3" w:rsidP="00FB3638">
                        <w:pPr>
                          <w:pStyle w:val="FFABody"/>
                          <w:numPr>
                            <w:ilvl w:val="0"/>
                            <w:numId w:val="31"/>
                          </w:numPr>
                        </w:pPr>
                        <w:r>
                          <w:t>______ is the “supply side” of food security and is determined by the level of food production, stock levels and net trade.</w:t>
                        </w:r>
                      </w:p>
                      <w:p w14:paraId="2C6B1325" w14:textId="77777777" w:rsidR="00E83CA3" w:rsidRDefault="00E83CA3" w:rsidP="00221595">
                        <w:pPr>
                          <w:pStyle w:val="FFABody"/>
                          <w:ind w:left="720"/>
                        </w:pPr>
                      </w:p>
                      <w:p w14:paraId="22CA4AA2" w14:textId="77777777" w:rsidR="00E83CA3" w:rsidRDefault="00E83CA3" w:rsidP="00FB3638">
                        <w:pPr>
                          <w:pStyle w:val="FFABody"/>
                          <w:numPr>
                            <w:ilvl w:val="0"/>
                            <w:numId w:val="39"/>
                          </w:numPr>
                        </w:pPr>
                        <w:r>
                          <w:t>Food availability</w:t>
                        </w:r>
                      </w:p>
                      <w:p w14:paraId="459DFAAC" w14:textId="77777777" w:rsidR="00E83CA3" w:rsidRDefault="00E83CA3" w:rsidP="00FB3638">
                        <w:pPr>
                          <w:pStyle w:val="FFABody"/>
                          <w:numPr>
                            <w:ilvl w:val="0"/>
                            <w:numId w:val="39"/>
                          </w:numPr>
                        </w:pPr>
                        <w:r>
                          <w:t>Food access</w:t>
                        </w:r>
                      </w:p>
                      <w:p w14:paraId="58A67FCF" w14:textId="77777777" w:rsidR="00E83CA3" w:rsidRDefault="00E83CA3" w:rsidP="00FB3638">
                        <w:pPr>
                          <w:pStyle w:val="FFABody"/>
                          <w:numPr>
                            <w:ilvl w:val="0"/>
                            <w:numId w:val="39"/>
                          </w:numPr>
                        </w:pPr>
                        <w:r>
                          <w:t>Food utilization</w:t>
                        </w:r>
                      </w:p>
                      <w:p w14:paraId="0682148D" w14:textId="77777777" w:rsidR="00E83CA3" w:rsidRDefault="00E83CA3" w:rsidP="00FB3638">
                        <w:pPr>
                          <w:pStyle w:val="FFABody"/>
                          <w:numPr>
                            <w:ilvl w:val="0"/>
                            <w:numId w:val="39"/>
                          </w:numPr>
                        </w:pPr>
                        <w:r>
                          <w:t>Food stability</w:t>
                        </w:r>
                      </w:p>
                    </w:txbxContent>
                  </v:textbox>
                </v:shape>
                <v:shape id="Text Box 526" o:spid="_x0000_s1044" type="#_x0000_t202" style="position:absolute;left:35625;top:15734;width:36220;height:14369;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Xr/JoxgAAANwAAAAPAAAAZHJzL2Rvd25yZXYueG1sRI9Pa8JA&#10;FMTvhX6H5Qleim6qaCW6ShH/FG812uLtkX0modm3Ibsm8dt3CwWPw8z8hlmsOlOKhmpXWFbwOoxA&#10;EKdWF5wpOCXbwQyE88gaS8uk4E4OVsvnpwXG2rb8Sc3RZyJA2MWoIPe+iqV0aU4G3dBWxMG72tqg&#10;D7LOpK6xDXBTylEUTaXBgsNCjhWtc0p/jjej4PKSfR9ctzu348m42uyb5O1LJ0r1e937HISnzj/C&#10;/+0PrWAymsLfmXAE5PIXAAD//wMAUEsBAi0AFAAGAAgAAAAhANvh9svuAAAAhQEAABMAAAAAAAAA&#10;AAAAAAAAAAAAAFtDb250ZW50X1R5cGVzXS54bWxQSwECLQAUAAYACAAAACEAWvQsW78AAAAVAQAA&#10;CwAAAAAAAAAAAAAAAAAfAQAAX3JlbHMvLnJlbHNQSwECLQAUAAYACAAAACEAV6/yaMYAAADcAAAA&#10;DwAAAAAAAAAAAAAAAAAHAgAAZHJzL2Rvd25yZXYueG1sUEsFBgAAAAADAAMAtwAAAPoCAAAAAA==&#10;" fillcolor="white [3201]" stroked="f" strokeweight=".5pt">
                  <v:textbox>
                    <w:txbxContent>
                      <w:p w14:paraId="475B0B5C" w14:textId="77777777" w:rsidR="00E83CA3" w:rsidRDefault="00E83CA3" w:rsidP="00221595">
                        <w:pPr>
                          <w:pStyle w:val="FFABody"/>
                        </w:pPr>
                      </w:p>
                      <w:p w14:paraId="0ACFB3B9" w14:textId="77777777" w:rsidR="00E83CA3" w:rsidRDefault="00E83CA3" w:rsidP="00FB3638">
                        <w:pPr>
                          <w:pStyle w:val="FFABody"/>
                          <w:numPr>
                            <w:ilvl w:val="0"/>
                            <w:numId w:val="32"/>
                          </w:numPr>
                        </w:pPr>
                        <w:r>
                          <w:t>______ is the physical and economic ability to acquire food.</w:t>
                        </w:r>
                      </w:p>
                      <w:p w14:paraId="5D2E77E1" w14:textId="77777777" w:rsidR="00E83CA3" w:rsidRDefault="00E83CA3" w:rsidP="00221595">
                        <w:pPr>
                          <w:pStyle w:val="FFABody"/>
                          <w:ind w:left="720"/>
                        </w:pPr>
                      </w:p>
                      <w:p w14:paraId="5AB9CB01" w14:textId="77777777" w:rsidR="00E83CA3" w:rsidRDefault="00E83CA3" w:rsidP="00FB3638">
                        <w:pPr>
                          <w:pStyle w:val="FFABody"/>
                          <w:numPr>
                            <w:ilvl w:val="1"/>
                            <w:numId w:val="39"/>
                          </w:numPr>
                        </w:pPr>
                        <w:r>
                          <w:t>Food availability</w:t>
                        </w:r>
                      </w:p>
                      <w:p w14:paraId="24ADBE28" w14:textId="77777777" w:rsidR="00E83CA3" w:rsidRDefault="00E83CA3" w:rsidP="00FB3638">
                        <w:pPr>
                          <w:pStyle w:val="FFABody"/>
                          <w:numPr>
                            <w:ilvl w:val="1"/>
                            <w:numId w:val="39"/>
                          </w:numPr>
                        </w:pPr>
                        <w:r>
                          <w:t>Food access</w:t>
                        </w:r>
                      </w:p>
                      <w:p w14:paraId="3864C160" w14:textId="77777777" w:rsidR="00E83CA3" w:rsidRDefault="00E83CA3" w:rsidP="00FB3638">
                        <w:pPr>
                          <w:pStyle w:val="FFABody"/>
                          <w:numPr>
                            <w:ilvl w:val="1"/>
                            <w:numId w:val="39"/>
                          </w:numPr>
                        </w:pPr>
                        <w:r>
                          <w:t>Food utilization</w:t>
                        </w:r>
                      </w:p>
                      <w:p w14:paraId="0C5B463C" w14:textId="77777777" w:rsidR="00E83CA3" w:rsidRDefault="00E83CA3" w:rsidP="00FB3638">
                        <w:pPr>
                          <w:pStyle w:val="FFABody"/>
                          <w:numPr>
                            <w:ilvl w:val="1"/>
                            <w:numId w:val="39"/>
                          </w:numPr>
                        </w:pPr>
                        <w:r>
                          <w:t>Food stability</w:t>
                        </w:r>
                      </w:p>
                    </w:txbxContent>
                  </v:textbox>
                </v:shape>
                <v:shape id="Text Box 527" o:spid="_x0000_s1045" type="#_x0000_t202" style="position:absolute;top:31410;width:36219;height:14369;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441fzxwAAANwAAAAPAAAAZHJzL2Rvd25yZXYueG1sRI9Pa8JA&#10;FMTvhX6H5RW8lLpRsUrqKkX8hzeT1tLbI/uahGbfhuyaxG/vCoUeh5n5DbNY9aYSLTWutKxgNIxA&#10;EGdWl5wr+Ei3L3MQziNrrCyTgis5WC0fHxYYa9vxidrE5yJA2MWooPC+jqV0WUEG3dDWxMH7sY1B&#10;H2STS91gF+CmkuMoepUGSw4LBda0Lij7TS5Gwfdz/nV0/e6zm0wn9WbfprOzTpUaPPXvbyA89f4/&#10;/Nc+aAXT8QzuZ8IRkMsbAAAA//8DAFBLAQItABQABgAIAAAAIQDb4fbL7gAAAIUBAAATAAAAAAAA&#10;AAAAAAAAAAAAAABbQ29udGVudF9UeXBlc10ueG1sUEsBAi0AFAAGAAgAAAAhAFr0LFu/AAAAFQEA&#10;AAsAAAAAAAAAAAAAAAAAHwEAAF9yZWxzLy5yZWxzUEsBAi0AFAAGAAgAAAAhADjjV/PHAAAA3AAA&#10;AA8AAAAAAAAAAAAAAAAABwIAAGRycy9kb3ducmV2LnhtbFBLBQYAAAAAAwADALcAAAD7AgAAAAA=&#10;" fillcolor="white [3201]" stroked="f" strokeweight=".5pt">
                  <v:textbox>
                    <w:txbxContent>
                      <w:p w14:paraId="24A234C7" w14:textId="77777777" w:rsidR="00E83CA3" w:rsidRDefault="00E83CA3" w:rsidP="00221595">
                        <w:pPr>
                          <w:pStyle w:val="FFABody"/>
                        </w:pPr>
                      </w:p>
                      <w:p w14:paraId="7DCF8CFB" w14:textId="7FB1E158" w:rsidR="00E83CA3" w:rsidRDefault="00E83CA3" w:rsidP="00FB3638">
                        <w:pPr>
                          <w:pStyle w:val="FFABody"/>
                          <w:numPr>
                            <w:ilvl w:val="0"/>
                            <w:numId w:val="33"/>
                          </w:numPr>
                        </w:pPr>
                        <w:r>
                          <w:t>______ is the way in which the body utilizes the nutrients coming from food.</w:t>
                        </w:r>
                      </w:p>
                      <w:p w14:paraId="1E607F75" w14:textId="77777777" w:rsidR="00E83CA3" w:rsidRDefault="00E83CA3" w:rsidP="00221595">
                        <w:pPr>
                          <w:pStyle w:val="FFABody"/>
                          <w:ind w:left="720"/>
                        </w:pPr>
                      </w:p>
                      <w:p w14:paraId="77067229" w14:textId="77777777" w:rsidR="00E83CA3" w:rsidRDefault="00E83CA3" w:rsidP="00FB3638">
                        <w:pPr>
                          <w:pStyle w:val="FFABody"/>
                          <w:numPr>
                            <w:ilvl w:val="0"/>
                            <w:numId w:val="40"/>
                          </w:numPr>
                        </w:pPr>
                        <w:r>
                          <w:t>Food availability</w:t>
                        </w:r>
                      </w:p>
                      <w:p w14:paraId="4D5673BF" w14:textId="77777777" w:rsidR="00E83CA3" w:rsidRDefault="00E83CA3" w:rsidP="00FB3638">
                        <w:pPr>
                          <w:pStyle w:val="FFABody"/>
                          <w:numPr>
                            <w:ilvl w:val="0"/>
                            <w:numId w:val="40"/>
                          </w:numPr>
                        </w:pPr>
                        <w:r>
                          <w:t>Food access</w:t>
                        </w:r>
                      </w:p>
                      <w:p w14:paraId="08A3531D" w14:textId="77777777" w:rsidR="00E83CA3" w:rsidRDefault="00E83CA3" w:rsidP="00FB3638">
                        <w:pPr>
                          <w:pStyle w:val="FFABody"/>
                          <w:numPr>
                            <w:ilvl w:val="0"/>
                            <w:numId w:val="40"/>
                          </w:numPr>
                        </w:pPr>
                        <w:r>
                          <w:t>Food utilization</w:t>
                        </w:r>
                      </w:p>
                      <w:p w14:paraId="7CB82226" w14:textId="77777777" w:rsidR="00E83CA3" w:rsidRDefault="00E83CA3" w:rsidP="00FB3638">
                        <w:pPr>
                          <w:pStyle w:val="FFABody"/>
                          <w:numPr>
                            <w:ilvl w:val="0"/>
                            <w:numId w:val="40"/>
                          </w:numPr>
                        </w:pPr>
                        <w:r>
                          <w:t>Food stability</w:t>
                        </w:r>
                      </w:p>
                    </w:txbxContent>
                  </v:textbox>
                </v:shape>
                <v:shape id="Text Box 528" o:spid="_x0000_s1046" type="#_x0000_t202" style="position:absolute;left:35863;top:31350;width:36220;height:14370;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JfMOBxAAAANwAAAAPAAAAZHJzL2Rvd25yZXYueG1sRE/LasJA&#10;FN0L/sNwhW5KnVRRS8xESulD3Glaxd0lc02CmTshM03Sv3cWBZeH8042g6lFR62rLCt4nkYgiHOr&#10;Ky4UfGcfTy8gnEfWWFsmBX/kYJOORwnG2va8p+7gCxFC2MWooPS+iaV0eUkG3dQ2xIG72NagD7At&#10;pG6xD+GmlrMoWkqDFYeGEht6Kym/Hn6NgvNjcdq54fOnny/mzftXl62OOlPqYTK8rkF4Gvxd/O/e&#10;agWLWVgbzoQjINMbAAAA//8DAFBLAQItABQABgAIAAAAIQDb4fbL7gAAAIUBAAATAAAAAAAAAAAA&#10;AAAAAAAAAABbQ29udGVudF9UeXBlc10ueG1sUEsBAi0AFAAGAAgAAAAhAFr0LFu/AAAAFQEAAAsA&#10;AAAAAAAAAAAAAAAAHwEAAF9yZWxzLy5yZWxzUEsBAi0AFAAGAAgAAAAhAEl8w4HEAAAA3AAAAA8A&#10;AAAAAAAAAAAAAAAABwIAAGRycy9kb3ducmV2LnhtbFBLBQYAAAAAAwADALcAAAD4AgAAAAA=&#10;" fillcolor="white [3201]" stroked="f" strokeweight=".5pt">
                  <v:textbox>
                    <w:txbxContent>
                      <w:p w14:paraId="3F0308DC" w14:textId="77777777" w:rsidR="00E83CA3" w:rsidRDefault="00E83CA3" w:rsidP="00221595">
                        <w:pPr>
                          <w:pStyle w:val="FFABody"/>
                        </w:pPr>
                      </w:p>
                      <w:p w14:paraId="7277BFE7" w14:textId="661EE7C6" w:rsidR="00E83CA3" w:rsidRDefault="00E83CA3" w:rsidP="00FB3638">
                        <w:pPr>
                          <w:pStyle w:val="FFABody"/>
                          <w:numPr>
                            <w:ilvl w:val="0"/>
                            <w:numId w:val="34"/>
                          </w:numPr>
                        </w:pPr>
                        <w:r>
                          <w:t>______ is the uncertainty of access to food, even if you had a sufficient meal today.</w:t>
                        </w:r>
                      </w:p>
                      <w:p w14:paraId="7709F4E7" w14:textId="77777777" w:rsidR="00E83CA3" w:rsidRDefault="00E83CA3" w:rsidP="00221595">
                        <w:pPr>
                          <w:pStyle w:val="FFABody"/>
                          <w:ind w:left="720"/>
                        </w:pPr>
                      </w:p>
                      <w:p w14:paraId="54054903" w14:textId="77777777" w:rsidR="00E83CA3" w:rsidRDefault="00E83CA3" w:rsidP="00FB3638">
                        <w:pPr>
                          <w:pStyle w:val="FFABody"/>
                          <w:numPr>
                            <w:ilvl w:val="1"/>
                            <w:numId w:val="40"/>
                          </w:numPr>
                        </w:pPr>
                        <w:r>
                          <w:t>Food availability</w:t>
                        </w:r>
                      </w:p>
                      <w:p w14:paraId="69CEE51C" w14:textId="77777777" w:rsidR="00E83CA3" w:rsidRDefault="00E83CA3" w:rsidP="00FB3638">
                        <w:pPr>
                          <w:pStyle w:val="FFABody"/>
                          <w:numPr>
                            <w:ilvl w:val="1"/>
                            <w:numId w:val="40"/>
                          </w:numPr>
                        </w:pPr>
                        <w:r>
                          <w:t>Food access</w:t>
                        </w:r>
                      </w:p>
                      <w:p w14:paraId="41384807" w14:textId="77777777" w:rsidR="00E83CA3" w:rsidRDefault="00E83CA3" w:rsidP="00FB3638">
                        <w:pPr>
                          <w:pStyle w:val="FFABody"/>
                          <w:numPr>
                            <w:ilvl w:val="1"/>
                            <w:numId w:val="40"/>
                          </w:numPr>
                        </w:pPr>
                        <w:r>
                          <w:t>Food utilization</w:t>
                        </w:r>
                      </w:p>
                      <w:p w14:paraId="272FFAC1" w14:textId="77777777" w:rsidR="00E83CA3" w:rsidRDefault="00E83CA3" w:rsidP="00FB3638">
                        <w:pPr>
                          <w:pStyle w:val="FFABody"/>
                          <w:numPr>
                            <w:ilvl w:val="1"/>
                            <w:numId w:val="40"/>
                          </w:numPr>
                        </w:pPr>
                        <w:r>
                          <w:t>Food stability</w:t>
                        </w:r>
                      </w:p>
                    </w:txbxContent>
                  </v:textbox>
                </v:shape>
                <v:shape id="Text Box 530" o:spid="_x0000_s1047" type="#_x0000_t202" style="position:absolute;left:415;top:45660;width:36220;height:14369;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y01lawwAAANwAAAAPAAAAZHJzL2Rvd25yZXYueG1sRE/LasJA&#10;FN0X+g/DLbgRnbTBKtFRSqlV3NX4wN0lc01CM3dCZprEv3cWQpeH816selOJlhpXWlbwOo5AEGdW&#10;l5wrOKTr0QyE88gaK8uk4EYOVsvnpwUm2nb8Q+3e5yKEsEtQQeF9nUjpsoIMurGtiQN3tY1BH2CT&#10;S91gF8JNJd+i6F0aLDk0FFjTZ0HZ7/7PKLgM8/PO9d/HLp7E9demTacnnSo1eOk/5iA89f5f/HBv&#10;tYJJHOaHM+EIyOUdAAD//wMAUEsBAi0AFAAGAAgAAAAhANvh9svuAAAAhQEAABMAAAAAAAAAAAAA&#10;AAAAAAAAAFtDb250ZW50X1R5cGVzXS54bWxQSwECLQAUAAYACAAAACEAWvQsW78AAAAVAQAACwAA&#10;AAAAAAAAAAAAAAAfAQAAX3JlbHMvLnJlbHNQSwECLQAUAAYACAAAACEAMtNZWsMAAADcAAAADwAA&#10;AAAAAAAAAAAAAAAHAgAAZHJzL2Rvd25yZXYueG1sUEsFBgAAAAADAAMAtwAAAPcCAAAAAA==&#10;" fillcolor="white [3201]" stroked="f" strokeweight=".5pt">
                  <v:textbox>
                    <w:txbxContent>
                      <w:p w14:paraId="76B37927" w14:textId="77777777" w:rsidR="00E83CA3" w:rsidRDefault="00E83CA3" w:rsidP="00221595">
                        <w:pPr>
                          <w:pStyle w:val="FFABody"/>
                        </w:pPr>
                      </w:p>
                      <w:p w14:paraId="5E3BD277" w14:textId="0A2618C1" w:rsidR="00E83CA3" w:rsidRDefault="00E83CA3" w:rsidP="00FB3638">
                        <w:pPr>
                          <w:pStyle w:val="FFABody"/>
                          <w:numPr>
                            <w:ilvl w:val="0"/>
                            <w:numId w:val="35"/>
                          </w:numPr>
                        </w:pPr>
                        <w:r>
                          <w:t xml:space="preserve">Which of the following would a person who is food insecure have a greater risk of? </w:t>
                        </w:r>
                      </w:p>
                      <w:p w14:paraId="3805FE77" w14:textId="77777777" w:rsidR="00E83CA3" w:rsidRDefault="00E83CA3" w:rsidP="00221595">
                        <w:pPr>
                          <w:pStyle w:val="FFABody"/>
                          <w:ind w:left="720"/>
                        </w:pPr>
                      </w:p>
                      <w:p w14:paraId="58FFEFE6" w14:textId="77777777" w:rsidR="00E83CA3" w:rsidRDefault="00E83CA3" w:rsidP="00FB3638">
                        <w:pPr>
                          <w:pStyle w:val="FFABody"/>
                          <w:numPr>
                            <w:ilvl w:val="0"/>
                            <w:numId w:val="41"/>
                          </w:numPr>
                        </w:pPr>
                        <w:r>
                          <w:t>Type 2 diabetes</w:t>
                        </w:r>
                      </w:p>
                      <w:p w14:paraId="6DA32E22" w14:textId="77777777" w:rsidR="00E83CA3" w:rsidRDefault="00E83CA3" w:rsidP="00FB3638">
                        <w:pPr>
                          <w:pStyle w:val="FFABody"/>
                          <w:numPr>
                            <w:ilvl w:val="0"/>
                            <w:numId w:val="41"/>
                          </w:numPr>
                        </w:pPr>
                        <w:r>
                          <w:t>High blood pressure</w:t>
                        </w:r>
                      </w:p>
                      <w:p w14:paraId="282DB78D" w14:textId="77777777" w:rsidR="00E83CA3" w:rsidRDefault="00E83CA3" w:rsidP="00FB3638">
                        <w:pPr>
                          <w:pStyle w:val="FFABody"/>
                          <w:numPr>
                            <w:ilvl w:val="0"/>
                            <w:numId w:val="41"/>
                          </w:numPr>
                        </w:pPr>
                        <w:r>
                          <w:t>Obesity</w:t>
                        </w:r>
                      </w:p>
                      <w:p w14:paraId="7CE776F5" w14:textId="77777777" w:rsidR="00E83CA3" w:rsidRDefault="00E83CA3" w:rsidP="00FB3638">
                        <w:pPr>
                          <w:pStyle w:val="FFABody"/>
                          <w:numPr>
                            <w:ilvl w:val="0"/>
                            <w:numId w:val="41"/>
                          </w:numPr>
                        </w:pPr>
                        <w:r>
                          <w:t>Heart disease</w:t>
                        </w:r>
                      </w:p>
                      <w:p w14:paraId="56CB93EE" w14:textId="77777777" w:rsidR="00E83CA3" w:rsidRDefault="00E83CA3" w:rsidP="00FB3638">
                        <w:pPr>
                          <w:pStyle w:val="FFABody"/>
                          <w:numPr>
                            <w:ilvl w:val="0"/>
                            <w:numId w:val="41"/>
                          </w:numPr>
                        </w:pPr>
                        <w:r>
                          <w:t>All of the above</w:t>
                        </w:r>
                      </w:p>
                    </w:txbxContent>
                  </v:textbox>
                </v:shape>
                <v:shape id="Text Box 531" o:spid="_x0000_s1048" type="#_x0000_t202" style="position:absolute;left:36279;top:45720;width:36219;height:14369;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dn/zBxgAAANwAAAAPAAAAZHJzL2Rvd25yZXYueG1sRI9Pa8JA&#10;FMTvQr/D8gq9iG5sUEt0FSm1Ld40/UNvj+wzCWbfhuyaxG/vFgSPw8z8hlmue1OJlhpXWlYwGUcg&#10;iDOrS84VfKXb0QsI55E1VpZJwYUcrFcPgyUm2na8p/bgcxEg7BJUUHhfJ1K6rCCDbmxr4uAdbWPQ&#10;B9nkUjfYBbip5HMUzaTBksNCgTW9FpSdDmej4G+Y/+5c//7dxdO4fvto0/mPTpV6euw3CxCeen8P&#10;39qfWsE0nsD/mXAE5OoKAAD//wMAUEsBAi0AFAAGAAgAAAAhANvh9svuAAAAhQEAABMAAAAAAAAA&#10;AAAAAAAAAAAAAFtDb250ZW50X1R5cGVzXS54bWxQSwECLQAUAAYACAAAACEAWvQsW78AAAAVAQAA&#10;CwAAAAAAAAAAAAAAAAAfAQAAX3JlbHMvLnJlbHNQSwECLQAUAAYACAAAACEAXZ/8wcYAAADcAAAA&#10;DwAAAAAAAAAAAAAAAAAHAgAAZHJzL2Rvd25yZXYueG1sUEsFBgAAAAADAAMAtwAAAPoCAAAAAA==&#10;" fillcolor="white [3201]" stroked="f" strokeweight=".5pt">
                  <v:textbox>
                    <w:txbxContent>
                      <w:p w14:paraId="5AF70646" w14:textId="77777777" w:rsidR="00E83CA3" w:rsidRDefault="00E83CA3" w:rsidP="00221595">
                        <w:pPr>
                          <w:pStyle w:val="FFABody"/>
                        </w:pPr>
                      </w:p>
                      <w:p w14:paraId="51B88C16" w14:textId="77777777" w:rsidR="00E83CA3" w:rsidRDefault="00E83CA3" w:rsidP="00FB3638">
                        <w:pPr>
                          <w:pStyle w:val="FFABody"/>
                          <w:numPr>
                            <w:ilvl w:val="0"/>
                            <w:numId w:val="36"/>
                          </w:numPr>
                        </w:pPr>
                        <w:r>
                          <w:t xml:space="preserve">True or False </w:t>
                        </w:r>
                      </w:p>
                      <w:p w14:paraId="2FE30DF9" w14:textId="77777777" w:rsidR="00E83CA3" w:rsidRDefault="00E83CA3" w:rsidP="00221595">
                        <w:pPr>
                          <w:pStyle w:val="FFABody"/>
                        </w:pPr>
                      </w:p>
                      <w:p w14:paraId="349BC51A" w14:textId="07F4061F" w:rsidR="00E83CA3" w:rsidRDefault="00E83CA3" w:rsidP="00491BCB">
                        <w:pPr>
                          <w:pStyle w:val="FFABody"/>
                          <w:ind w:left="630"/>
                        </w:pPr>
                        <w:r>
                          <w:t>Upper and middle income communities tend to have 3 times as many grocery stores as neighborhoods with low incomes.</w:t>
                        </w:r>
                      </w:p>
                      <w:p w14:paraId="56E54066" w14:textId="77777777" w:rsidR="00E83CA3" w:rsidRDefault="00E83CA3" w:rsidP="00221595">
                        <w:pPr>
                          <w:pStyle w:val="FFABody"/>
                          <w:ind w:left="720"/>
                        </w:pPr>
                      </w:p>
                    </w:txbxContent>
                  </v:textbox>
                </v:shape>
                <v:shape id="Text Box 532" o:spid="_x0000_s1049" type="#_x0000_t202" style="position:absolute;left:890;top:60920;width:36220;height:14369;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tTWK2xgAAANwAAAAPAAAAZHJzL2Rvd25yZXYueG1sRI9Pa8JA&#10;FMTvhX6H5RV6KbrRoJboKiKtijdN/9DbI/tMgtm3IbtN4rd3hUKPw8z8hlmselOJlhpXWlYwGkYg&#10;iDOrS84VfKTvg1cQziNrrCyTgis5WC0fHxaYaNvxkdqTz0WAsEtQQeF9nUjpsoIMuqGtiYN3to1B&#10;H2STS91gF+CmkuMomkqDJYeFAmvaFJRdTr9Gwc9L/n1w/faziydx/bZr09mXTpV6furXcxCeev8f&#10;/mvvtYJJPIb7mXAE5PIGAAD//wMAUEsBAi0AFAAGAAgAAAAhANvh9svuAAAAhQEAABMAAAAAAAAA&#10;AAAAAAAAAAAAAFtDb250ZW50X1R5cGVzXS54bWxQSwECLQAUAAYACAAAACEAWvQsW78AAAAVAQAA&#10;CwAAAAAAAAAAAAAAAAAfAQAAX3JlbHMvLnJlbHNQSwECLQAUAAYACAAAACEArU1itsYAAADcAAAA&#10;DwAAAAAAAAAAAAAAAAAHAgAAZHJzL2Rvd25yZXYueG1sUEsFBgAAAAADAAMAtwAAAPoCAAAAAA==&#10;" fillcolor="white [3201]" stroked="f" strokeweight=".5pt">
                  <v:textbox>
                    <w:txbxContent>
                      <w:p w14:paraId="33E46D9C" w14:textId="77777777" w:rsidR="00E83CA3" w:rsidRDefault="00E83CA3" w:rsidP="00221595">
                        <w:pPr>
                          <w:pStyle w:val="FFABody"/>
                        </w:pPr>
                      </w:p>
                      <w:p w14:paraId="5D4DCA5E" w14:textId="77777777" w:rsidR="00E83CA3" w:rsidRDefault="00E83CA3" w:rsidP="00FB3638">
                        <w:pPr>
                          <w:pStyle w:val="FFABody"/>
                          <w:numPr>
                            <w:ilvl w:val="0"/>
                            <w:numId w:val="37"/>
                          </w:numPr>
                        </w:pPr>
                        <w:r>
                          <w:t xml:space="preserve">True or False </w:t>
                        </w:r>
                      </w:p>
                      <w:p w14:paraId="0C596A0B" w14:textId="77777777" w:rsidR="00E83CA3" w:rsidRDefault="00E83CA3" w:rsidP="00221595">
                        <w:pPr>
                          <w:pStyle w:val="FFABody"/>
                        </w:pPr>
                      </w:p>
                      <w:p w14:paraId="5D45DF11" w14:textId="37F82967" w:rsidR="00E83CA3" w:rsidRDefault="00E83CA3" w:rsidP="00491BCB">
                        <w:pPr>
                          <w:pStyle w:val="FFABody"/>
                          <w:ind w:left="630"/>
                        </w:pPr>
                        <w:r>
                          <w:t>Compared to the past, food is traveling farther each year to reach the consumer.</w:t>
                        </w:r>
                      </w:p>
                      <w:p w14:paraId="5C8B7C6B" w14:textId="77777777" w:rsidR="00E83CA3" w:rsidRDefault="00E83CA3" w:rsidP="00221595">
                        <w:pPr>
                          <w:pStyle w:val="FFABody"/>
                          <w:ind w:left="720"/>
                        </w:pPr>
                      </w:p>
                    </w:txbxContent>
                  </v:textbox>
                </v:shape>
                <v:shape id="Text Box 533" o:spid="_x0000_s1050" type="#_x0000_t202" style="position:absolute;left:35447;top:60682;width:36220;height:14370;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CAcctxgAAANwAAAAPAAAAZHJzL2Rvd25yZXYueG1sRI9Ba8JA&#10;FITvQv/D8gpeim5qsJXoKkW0Ld402uLtkX1NQrNvQ3ZN4r93CwWPw8x8wyxWvalES40rLSt4Hkcg&#10;iDOrS84VHNPtaAbCeWSNlWVScCUHq+XDYIGJth3vqT34XAQIuwQVFN7XiZQuK8igG9uaOHg/tjHo&#10;g2xyqRvsAtxUchJFL9JgyWGhwJrWBWW/h4tRcH7Kv3eufz918TSuNx9t+vqlU6WGj/3bHISn3t/D&#10;/+1PrWAax/B3JhwBubwBAAD//wMAUEsBAi0AFAAGAAgAAAAhANvh9svuAAAAhQEAABMAAAAAAAAA&#10;AAAAAAAAAAAAAFtDb250ZW50X1R5cGVzXS54bWxQSwECLQAUAAYACAAAACEAWvQsW78AAAAVAQAA&#10;CwAAAAAAAAAAAAAAAAAfAQAAX3JlbHMvLnJlbHNQSwECLQAUAAYACAAAACEAwgHHLcYAAADcAAAA&#10;DwAAAAAAAAAAAAAAAAAHAgAAZHJzL2Rvd25yZXYueG1sUEsFBgAAAAADAAMAtwAAAPoCAAAAAA==&#10;" fillcolor="white [3201]" stroked="f" strokeweight=".5pt">
                  <v:textbox>
                    <w:txbxContent>
                      <w:p w14:paraId="6E310EA1" w14:textId="77777777" w:rsidR="00E83CA3" w:rsidRDefault="00E83CA3" w:rsidP="00221595">
                        <w:pPr>
                          <w:pStyle w:val="FFABody"/>
                        </w:pPr>
                      </w:p>
                      <w:p w14:paraId="6B0B16B2" w14:textId="46593394" w:rsidR="00E83CA3" w:rsidRDefault="00E83CA3" w:rsidP="00221595">
                        <w:pPr>
                          <w:pStyle w:val="FFABody"/>
                          <w:ind w:left="720"/>
                        </w:pPr>
                        <w:r>
                          <w:t>10. Which of the following terms best describes promoting others’ welfare by giving back in time, money or donations.?</w:t>
                        </w:r>
                      </w:p>
                      <w:p w14:paraId="23728D32" w14:textId="77777777" w:rsidR="00E83CA3" w:rsidRDefault="00E83CA3" w:rsidP="00221595">
                        <w:pPr>
                          <w:pStyle w:val="FFABody"/>
                          <w:ind w:left="720"/>
                        </w:pPr>
                      </w:p>
                      <w:p w14:paraId="7C9F8B9B" w14:textId="77777777" w:rsidR="00E83CA3" w:rsidRDefault="00E83CA3" w:rsidP="00FB3638">
                        <w:pPr>
                          <w:pStyle w:val="FFABody"/>
                          <w:numPr>
                            <w:ilvl w:val="1"/>
                            <w:numId w:val="41"/>
                          </w:numPr>
                        </w:pPr>
                        <w:r>
                          <w:t>Food insecurity</w:t>
                        </w:r>
                      </w:p>
                      <w:p w14:paraId="0FBBAE5A" w14:textId="671C8277" w:rsidR="00E83CA3" w:rsidRDefault="00E83CA3" w:rsidP="00FB3638">
                        <w:pPr>
                          <w:pStyle w:val="FFABody"/>
                          <w:numPr>
                            <w:ilvl w:val="1"/>
                            <w:numId w:val="41"/>
                          </w:numPr>
                        </w:pPr>
                        <w:r>
                          <w:t>Philanthropy</w:t>
                        </w:r>
                      </w:p>
                      <w:p w14:paraId="2E1C5BAF" w14:textId="77777777" w:rsidR="00E83CA3" w:rsidRDefault="00E83CA3" w:rsidP="00FB3638">
                        <w:pPr>
                          <w:pStyle w:val="FFABody"/>
                          <w:numPr>
                            <w:ilvl w:val="1"/>
                            <w:numId w:val="41"/>
                          </w:numPr>
                        </w:pPr>
                        <w:r>
                          <w:t>Food security</w:t>
                        </w:r>
                      </w:p>
                      <w:p w14:paraId="10F609C4" w14:textId="77777777" w:rsidR="00E83CA3" w:rsidRDefault="00E83CA3" w:rsidP="00FB3638">
                        <w:pPr>
                          <w:pStyle w:val="FFABody"/>
                          <w:numPr>
                            <w:ilvl w:val="1"/>
                            <w:numId w:val="41"/>
                          </w:numPr>
                        </w:pPr>
                        <w:r>
                          <w:t>Food access</w:t>
                        </w:r>
                      </w:p>
                    </w:txbxContent>
                  </v:textbox>
                </v:shape>
              </v:group>
            </w:pict>
          </mc:Fallback>
        </mc:AlternateContent>
      </w:r>
      <w:r w:rsidRPr="00EA3E6A">
        <w:br w:type="page"/>
      </w:r>
    </w:p>
    <w:p w14:paraId="31CD7794" w14:textId="77777777" w:rsidR="00221595" w:rsidRDefault="00221595" w:rsidP="00221595">
      <w:pPr>
        <w:spacing w:line="276" w:lineRule="auto"/>
        <w:rPr>
          <w:rFonts w:ascii="Georgia" w:hAnsi="Georgia" w:cs="MinionPro-Regular"/>
          <w:b/>
          <w:color w:val="DA291C"/>
          <w:sz w:val="38"/>
          <w:szCs w:val="38"/>
        </w:rPr>
      </w:pPr>
      <w:r>
        <w:rPr>
          <w:noProof/>
          <w:color w:val="DA291C"/>
          <w:lang w:eastAsia="en-US"/>
        </w:rPr>
        <w:lastRenderedPageBreak/>
        <mc:AlternateContent>
          <mc:Choice Requires="wpg">
            <w:drawing>
              <wp:anchor distT="0" distB="0" distL="114300" distR="114300" simplePos="0" relativeHeight="251772928" behindDoc="0" locked="0" layoutInCell="1" allowOverlap="1" wp14:anchorId="6FFCF701" wp14:editId="0E3FEA08">
                <wp:simplePos x="0" y="0"/>
                <wp:positionH relativeFrom="column">
                  <wp:posOffset>-83127</wp:posOffset>
                </wp:positionH>
                <wp:positionV relativeFrom="paragraph">
                  <wp:posOffset>89807</wp:posOffset>
                </wp:positionV>
                <wp:extent cx="7350826" cy="8419605"/>
                <wp:effectExtent l="0" t="0" r="2540" b="635"/>
                <wp:wrapNone/>
                <wp:docPr id="534" name="Group 534"/>
                <wp:cNvGraphicFramePr/>
                <a:graphic xmlns:a="http://schemas.openxmlformats.org/drawingml/2006/main">
                  <a:graphicData uri="http://schemas.microsoft.com/office/word/2010/wordprocessingGroup">
                    <wpg:wgp>
                      <wpg:cNvGrpSpPr/>
                      <wpg:grpSpPr>
                        <a:xfrm>
                          <a:off x="0" y="0"/>
                          <a:ext cx="7350826" cy="8419605"/>
                          <a:chOff x="0" y="0"/>
                          <a:chExt cx="7350826" cy="8419605"/>
                        </a:xfrm>
                      </wpg:grpSpPr>
                      <wps:wsp>
                        <wps:cNvPr id="535" name="Text Box 535"/>
                        <wps:cNvSpPr txBox="1"/>
                        <wps:spPr>
                          <a:xfrm>
                            <a:off x="201880" y="5938"/>
                            <a:ext cx="3621974" cy="1436914"/>
                          </a:xfrm>
                          <a:prstGeom prst="rect">
                            <a:avLst/>
                          </a:prstGeom>
                          <a:solidFill>
                            <a:schemeClr val="lt1"/>
                          </a:solidFill>
                          <a:ln w="6350">
                            <a:noFill/>
                          </a:ln>
                        </wps:spPr>
                        <wps:txbx>
                          <w:txbxContent>
                            <w:p w14:paraId="49E158BA" w14:textId="4BC5F6EE" w:rsidR="00E83CA3" w:rsidRDefault="00E83CA3" w:rsidP="00221595">
                              <w:pPr>
                                <w:pStyle w:val="FFABody"/>
                                <w:rPr>
                                  <w:color w:val="auto"/>
                                </w:rPr>
                              </w:pPr>
                              <w:r>
                                <w:t xml:space="preserve">11. ________ </w:t>
                              </w:r>
                              <w:r w:rsidRPr="002A0C69">
                                <w:rPr>
                                  <w:color w:val="auto"/>
                                </w:rPr>
                                <w:t>is a location in which residents have limited access to healthy</w:t>
                              </w:r>
                              <w:r>
                                <w:rPr>
                                  <w:color w:val="auto"/>
                                </w:rPr>
                                <w:t xml:space="preserve"> and </w:t>
                              </w:r>
                              <w:r w:rsidRPr="002A0C69">
                                <w:rPr>
                                  <w:color w:val="auto"/>
                                </w:rPr>
                                <w:t>diverse food options. These individuals are typically in low income areas and live roughly one mile away from a source.</w:t>
                              </w:r>
                            </w:p>
                            <w:p w14:paraId="6515BE12" w14:textId="77777777" w:rsidR="00E83CA3" w:rsidRDefault="00E83CA3" w:rsidP="00221595">
                              <w:pPr>
                                <w:pStyle w:val="FFABody"/>
                                <w:rPr>
                                  <w:color w:val="auto"/>
                                </w:rPr>
                              </w:pPr>
                            </w:p>
                            <w:p w14:paraId="0E29A4F7" w14:textId="77777777" w:rsidR="00E83CA3" w:rsidRPr="002A0C69" w:rsidRDefault="00E83CA3" w:rsidP="00FB3638">
                              <w:pPr>
                                <w:pStyle w:val="FFABody"/>
                                <w:numPr>
                                  <w:ilvl w:val="0"/>
                                  <w:numId w:val="42"/>
                                </w:numPr>
                              </w:pPr>
                              <w:r>
                                <w:rPr>
                                  <w:color w:val="auto"/>
                                </w:rPr>
                                <w:t>Grocery store</w:t>
                              </w:r>
                            </w:p>
                            <w:p w14:paraId="6EAA44D6" w14:textId="77777777" w:rsidR="00E83CA3" w:rsidRPr="002A0C69" w:rsidRDefault="00E83CA3" w:rsidP="00FB3638">
                              <w:pPr>
                                <w:pStyle w:val="FFABody"/>
                                <w:numPr>
                                  <w:ilvl w:val="0"/>
                                  <w:numId w:val="42"/>
                                </w:numPr>
                              </w:pPr>
                              <w:r>
                                <w:rPr>
                                  <w:color w:val="auto"/>
                                </w:rPr>
                                <w:t>Convenient store</w:t>
                              </w:r>
                            </w:p>
                            <w:p w14:paraId="151FACEC" w14:textId="77777777" w:rsidR="00E83CA3" w:rsidRPr="002A0C69" w:rsidRDefault="00E83CA3" w:rsidP="00FB3638">
                              <w:pPr>
                                <w:pStyle w:val="FFABody"/>
                                <w:numPr>
                                  <w:ilvl w:val="0"/>
                                  <w:numId w:val="42"/>
                                </w:numPr>
                              </w:pPr>
                              <w:r>
                                <w:rPr>
                                  <w:color w:val="auto"/>
                                </w:rPr>
                                <w:t>Food desert</w:t>
                              </w:r>
                            </w:p>
                            <w:p w14:paraId="7B3991DA" w14:textId="77777777" w:rsidR="00E83CA3" w:rsidRDefault="00E83CA3" w:rsidP="00FB3638">
                              <w:pPr>
                                <w:pStyle w:val="FFABody"/>
                                <w:numPr>
                                  <w:ilvl w:val="0"/>
                                  <w:numId w:val="42"/>
                                </w:numPr>
                              </w:pPr>
                              <w:r>
                                <w:rPr>
                                  <w:color w:val="auto"/>
                                </w:rPr>
                                <w:t>Food island</w:t>
                              </w:r>
                            </w:p>
                            <w:p w14:paraId="6A9D5A45" w14:textId="77777777" w:rsidR="00E83CA3" w:rsidRDefault="00E83CA3" w:rsidP="00221595">
                              <w:pPr>
                                <w:pStyle w:val="FFABody"/>
                                <w:ind w:left="720"/>
                              </w:pP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wps:wsp>
                        <wps:cNvPr id="536" name="Text Box 536"/>
                        <wps:cNvSpPr txBox="1"/>
                        <wps:spPr>
                          <a:xfrm>
                            <a:off x="0" y="1496291"/>
                            <a:ext cx="6733309" cy="1436914"/>
                          </a:xfrm>
                          <a:prstGeom prst="rect">
                            <a:avLst/>
                          </a:prstGeom>
                          <a:solidFill>
                            <a:schemeClr val="lt1"/>
                          </a:solidFill>
                          <a:ln w="6350">
                            <a:noFill/>
                          </a:ln>
                        </wps:spPr>
                        <wps:txbx>
                          <w:txbxContent>
                            <w:p w14:paraId="319CEF7F" w14:textId="432977A8" w:rsidR="00E83CA3" w:rsidRDefault="00E83CA3" w:rsidP="00221595">
                              <w:pPr>
                                <w:pStyle w:val="FFABody"/>
                              </w:pPr>
                              <w:r>
                                <w:t>13. Describe the impact the production process of a food product has on the final cost to the consumer. (Example: organic vs. non-organic milk)</w:t>
                              </w:r>
                            </w:p>
                            <w:p w14:paraId="6C9C9A39" w14:textId="77777777" w:rsidR="00E83CA3" w:rsidRDefault="00E83CA3" w:rsidP="00221595">
                              <w:pPr>
                                <w:pStyle w:val="FFABody"/>
                                <w:ind w:left="720"/>
                              </w:pP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wps:wsp>
                        <wps:cNvPr id="537" name="Text Box 537"/>
                        <wps:cNvSpPr txBox="1"/>
                        <wps:spPr>
                          <a:xfrm>
                            <a:off x="83127" y="3253839"/>
                            <a:ext cx="6733309" cy="1436914"/>
                          </a:xfrm>
                          <a:prstGeom prst="rect">
                            <a:avLst/>
                          </a:prstGeom>
                          <a:solidFill>
                            <a:schemeClr val="lt1"/>
                          </a:solidFill>
                          <a:ln w="6350">
                            <a:noFill/>
                          </a:ln>
                        </wps:spPr>
                        <wps:txbx>
                          <w:txbxContent>
                            <w:p w14:paraId="4ED57AA9" w14:textId="77777777" w:rsidR="00E83CA3" w:rsidRDefault="00E83CA3" w:rsidP="00221595">
                              <w:pPr>
                                <w:pStyle w:val="FFABody"/>
                              </w:pPr>
                              <w:r>
                                <w:t>14. What role does the MyPlate model play in determining your nutritional needs? What role do animal and grain products play in meeting those needs?</w:t>
                              </w:r>
                            </w:p>
                            <w:p w14:paraId="6ECF8C45" w14:textId="77777777" w:rsidR="00E83CA3" w:rsidRDefault="00E83CA3" w:rsidP="00221595">
                              <w:pPr>
                                <w:pStyle w:val="FFABody"/>
                                <w:ind w:left="720"/>
                              </w:pP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pic:pic xmlns:pic="http://schemas.openxmlformats.org/drawingml/2006/picture">
                        <pic:nvPicPr>
                          <pic:cNvPr id="538" name="Picture 538"/>
                          <pic:cNvPicPr>
                            <a:picLocks noChangeAspect="1"/>
                          </pic:cNvPicPr>
                        </pic:nvPicPr>
                        <pic:blipFill>
                          <a:blip r:embed="rId25">
                            <a:extLst>
                              <a:ext uri="{28A0092B-C50C-407E-A947-70E740481C1C}">
                                <a14:useLocalDpi xmlns:a14="http://schemas.microsoft.com/office/drawing/2010/main" val="0"/>
                              </a:ext>
                            </a:extLst>
                          </a:blip>
                          <a:stretch>
                            <a:fillRect/>
                          </a:stretch>
                        </pic:blipFill>
                        <pic:spPr>
                          <a:xfrm>
                            <a:off x="4381995" y="3568535"/>
                            <a:ext cx="2317750" cy="1751330"/>
                          </a:xfrm>
                          <a:prstGeom prst="rect">
                            <a:avLst/>
                          </a:prstGeom>
                        </pic:spPr>
                      </pic:pic>
                      <wps:wsp>
                        <wps:cNvPr id="539" name="Text Box 539"/>
                        <wps:cNvSpPr txBox="1"/>
                        <wps:spPr>
                          <a:xfrm>
                            <a:off x="3728852" y="0"/>
                            <a:ext cx="3621974" cy="1436914"/>
                          </a:xfrm>
                          <a:prstGeom prst="rect">
                            <a:avLst/>
                          </a:prstGeom>
                          <a:solidFill>
                            <a:schemeClr val="lt1"/>
                          </a:solidFill>
                          <a:ln w="6350">
                            <a:noFill/>
                          </a:ln>
                        </wps:spPr>
                        <wps:txbx>
                          <w:txbxContent>
                            <w:p w14:paraId="2B451BF8" w14:textId="07135F4A" w:rsidR="00E83CA3" w:rsidRDefault="00E83CA3" w:rsidP="00221595">
                              <w:pPr>
                                <w:pStyle w:val="FFABody"/>
                                <w:rPr>
                                  <w:color w:val="auto"/>
                                </w:rPr>
                              </w:pPr>
                              <w:r>
                                <w:t>12. GMO stands for _________.</w:t>
                              </w:r>
                            </w:p>
                            <w:p w14:paraId="154EB7F6" w14:textId="77777777" w:rsidR="00E83CA3" w:rsidRDefault="00E83CA3" w:rsidP="00221595">
                              <w:pPr>
                                <w:pStyle w:val="FFABody"/>
                                <w:rPr>
                                  <w:color w:val="auto"/>
                                </w:rPr>
                              </w:pPr>
                            </w:p>
                            <w:p w14:paraId="07F41B0F" w14:textId="77777777" w:rsidR="00E83CA3" w:rsidRPr="002F19FA" w:rsidRDefault="00E83CA3" w:rsidP="00FB3638">
                              <w:pPr>
                                <w:pStyle w:val="FFABody"/>
                                <w:numPr>
                                  <w:ilvl w:val="0"/>
                                  <w:numId w:val="43"/>
                                </w:numPr>
                              </w:pPr>
                              <w:r>
                                <w:rPr>
                                  <w:color w:val="auto"/>
                                </w:rPr>
                                <w:t>Generic Meal Opportunity</w:t>
                              </w:r>
                            </w:p>
                            <w:p w14:paraId="3ABEB4E3" w14:textId="77777777" w:rsidR="00E83CA3" w:rsidRPr="002F19FA" w:rsidRDefault="00E83CA3" w:rsidP="00FB3638">
                              <w:pPr>
                                <w:pStyle w:val="FFABody"/>
                                <w:numPr>
                                  <w:ilvl w:val="0"/>
                                  <w:numId w:val="43"/>
                                </w:numPr>
                              </w:pPr>
                              <w:r>
                                <w:rPr>
                                  <w:color w:val="auto"/>
                                </w:rPr>
                                <w:t>Genetic Meat Organism</w:t>
                              </w:r>
                            </w:p>
                            <w:p w14:paraId="412E4946" w14:textId="77777777" w:rsidR="00E83CA3" w:rsidRPr="002F19FA" w:rsidRDefault="00E83CA3" w:rsidP="00FB3638">
                              <w:pPr>
                                <w:pStyle w:val="FFABody"/>
                                <w:numPr>
                                  <w:ilvl w:val="0"/>
                                  <w:numId w:val="43"/>
                                </w:numPr>
                              </w:pPr>
                              <w:r>
                                <w:rPr>
                                  <w:color w:val="auto"/>
                                </w:rPr>
                                <w:t>Genetically Modified Organism</w:t>
                              </w:r>
                            </w:p>
                            <w:p w14:paraId="27BDCFFB" w14:textId="77777777" w:rsidR="00E83CA3" w:rsidRDefault="00E83CA3" w:rsidP="00FB3638">
                              <w:pPr>
                                <w:pStyle w:val="FFABody"/>
                                <w:numPr>
                                  <w:ilvl w:val="0"/>
                                  <w:numId w:val="43"/>
                                </w:numPr>
                              </w:pPr>
                              <w:r>
                                <w:rPr>
                                  <w:color w:val="auto"/>
                                </w:rPr>
                                <w:t>Genetically Mutated Organism</w:t>
                              </w:r>
                            </w:p>
                            <w:p w14:paraId="37E0A9F3" w14:textId="77777777" w:rsidR="00E83CA3" w:rsidRDefault="00E83CA3" w:rsidP="00221595">
                              <w:pPr>
                                <w:pStyle w:val="FFABody"/>
                                <w:ind w:left="720"/>
                              </w:pP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wps:wsp>
                        <wps:cNvPr id="540" name="Text Box 540"/>
                        <wps:cNvSpPr txBox="1"/>
                        <wps:spPr>
                          <a:xfrm>
                            <a:off x="243444" y="5652655"/>
                            <a:ext cx="3621974" cy="1436914"/>
                          </a:xfrm>
                          <a:prstGeom prst="rect">
                            <a:avLst/>
                          </a:prstGeom>
                          <a:solidFill>
                            <a:schemeClr val="lt1"/>
                          </a:solidFill>
                          <a:ln w="6350">
                            <a:noFill/>
                          </a:ln>
                        </wps:spPr>
                        <wps:txbx>
                          <w:txbxContent>
                            <w:p w14:paraId="40E499FB" w14:textId="28E04C5D" w:rsidR="00E83CA3" w:rsidRDefault="00E83CA3" w:rsidP="00221595">
                              <w:pPr>
                                <w:pStyle w:val="FFABody"/>
                              </w:pPr>
                              <w:r>
                                <w:t>15. Which of the following vaccines have been developed using GMO technology?</w:t>
                              </w:r>
                            </w:p>
                            <w:p w14:paraId="1CF40FB2" w14:textId="77777777" w:rsidR="00E83CA3" w:rsidRDefault="00E83CA3" w:rsidP="00221595">
                              <w:pPr>
                                <w:pStyle w:val="FFABody"/>
                              </w:pPr>
                            </w:p>
                            <w:p w14:paraId="5A0AED83" w14:textId="77777777" w:rsidR="00E83CA3" w:rsidRDefault="00E83CA3" w:rsidP="00FB3638">
                              <w:pPr>
                                <w:pStyle w:val="FFABody"/>
                                <w:numPr>
                                  <w:ilvl w:val="0"/>
                                  <w:numId w:val="44"/>
                                </w:numPr>
                              </w:pPr>
                              <w:r>
                                <w:t>Diabetes, Hepatitis B</w:t>
                              </w:r>
                            </w:p>
                            <w:p w14:paraId="7046B03A" w14:textId="77777777" w:rsidR="00E83CA3" w:rsidRDefault="00E83CA3" w:rsidP="00FB3638">
                              <w:pPr>
                                <w:pStyle w:val="FFABody"/>
                                <w:numPr>
                                  <w:ilvl w:val="0"/>
                                  <w:numId w:val="44"/>
                                </w:numPr>
                              </w:pPr>
                              <w:r>
                                <w:t>Cholera, Hepatitis B</w:t>
                              </w:r>
                            </w:p>
                            <w:p w14:paraId="62E381A7" w14:textId="77777777" w:rsidR="00E83CA3" w:rsidRDefault="00E83CA3" w:rsidP="00FB3638">
                              <w:pPr>
                                <w:pStyle w:val="FFABody"/>
                                <w:numPr>
                                  <w:ilvl w:val="0"/>
                                  <w:numId w:val="44"/>
                                </w:numPr>
                              </w:pPr>
                              <w:r>
                                <w:t>Cholera, Diabetes</w:t>
                              </w:r>
                            </w:p>
                            <w:p w14:paraId="4CF1C2C0" w14:textId="77777777" w:rsidR="00E83CA3" w:rsidRDefault="00E83CA3" w:rsidP="00FB3638">
                              <w:pPr>
                                <w:pStyle w:val="FFABody"/>
                                <w:numPr>
                                  <w:ilvl w:val="0"/>
                                  <w:numId w:val="44"/>
                                </w:numPr>
                              </w:pPr>
                              <w:r>
                                <w:t>Hepatitis A, Cholera</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wps:wsp>
                        <wps:cNvPr id="541" name="Text Box 541"/>
                        <wps:cNvSpPr txBox="1"/>
                        <wps:spPr>
                          <a:xfrm>
                            <a:off x="3532909" y="5652655"/>
                            <a:ext cx="3621974" cy="1436914"/>
                          </a:xfrm>
                          <a:prstGeom prst="rect">
                            <a:avLst/>
                          </a:prstGeom>
                          <a:solidFill>
                            <a:schemeClr val="lt1"/>
                          </a:solidFill>
                          <a:ln w="6350">
                            <a:noFill/>
                          </a:ln>
                        </wps:spPr>
                        <wps:txbx>
                          <w:txbxContent>
                            <w:p w14:paraId="71C92CD8" w14:textId="77777777" w:rsidR="00E83CA3" w:rsidRDefault="00E83CA3" w:rsidP="00221595">
                              <w:pPr>
                                <w:pStyle w:val="FFABody"/>
                              </w:pPr>
                              <w:r>
                                <w:t>16. What does the term agronomic mean?</w:t>
                              </w:r>
                            </w:p>
                            <w:p w14:paraId="4DCA464A" w14:textId="77777777" w:rsidR="00E83CA3" w:rsidRDefault="00E83CA3" w:rsidP="00221595">
                              <w:pPr>
                                <w:pStyle w:val="FFABody"/>
                              </w:pPr>
                            </w:p>
                            <w:p w14:paraId="63F76D68" w14:textId="3FDE4794" w:rsidR="00E83CA3" w:rsidRDefault="00E83CA3" w:rsidP="00FB3638">
                              <w:pPr>
                                <w:pStyle w:val="FFABody"/>
                                <w:numPr>
                                  <w:ilvl w:val="0"/>
                                  <w:numId w:val="45"/>
                                </w:numPr>
                              </w:pPr>
                              <w:r>
                                <w:t>Agricultural crops</w:t>
                              </w:r>
                            </w:p>
                            <w:p w14:paraId="262D1788" w14:textId="4D6CD0A8" w:rsidR="00E83CA3" w:rsidRDefault="00E83CA3" w:rsidP="00FB3638">
                              <w:pPr>
                                <w:pStyle w:val="FFABody"/>
                                <w:numPr>
                                  <w:ilvl w:val="0"/>
                                  <w:numId w:val="45"/>
                                </w:numPr>
                              </w:pPr>
                              <w:r>
                                <w:t>Only plants that are GMO</w:t>
                              </w:r>
                            </w:p>
                            <w:p w14:paraId="2AEC93B3" w14:textId="628D9957" w:rsidR="00E83CA3" w:rsidRDefault="00E83CA3" w:rsidP="00FB3638">
                              <w:pPr>
                                <w:pStyle w:val="FFABody"/>
                                <w:numPr>
                                  <w:ilvl w:val="0"/>
                                  <w:numId w:val="45"/>
                                </w:numPr>
                              </w:pPr>
                              <w:r>
                                <w:t>The transfer of information to get desired traits</w:t>
                              </w:r>
                            </w:p>
                            <w:p w14:paraId="50EB04F4" w14:textId="77777777" w:rsidR="00E83CA3" w:rsidRDefault="00E83CA3" w:rsidP="00221595">
                              <w:pPr>
                                <w:pStyle w:val="FFABody"/>
                                <w:ind w:left="1080"/>
                              </w:pP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wps:wsp>
                        <wps:cNvPr id="542" name="Text Box 542"/>
                        <wps:cNvSpPr txBox="1"/>
                        <wps:spPr>
                          <a:xfrm>
                            <a:off x="267195" y="6982691"/>
                            <a:ext cx="3621974" cy="1436914"/>
                          </a:xfrm>
                          <a:prstGeom prst="rect">
                            <a:avLst/>
                          </a:prstGeom>
                          <a:solidFill>
                            <a:schemeClr val="lt1"/>
                          </a:solidFill>
                          <a:ln w="6350">
                            <a:noFill/>
                          </a:ln>
                        </wps:spPr>
                        <wps:txbx>
                          <w:txbxContent>
                            <w:p w14:paraId="6329F70E" w14:textId="6D40966A" w:rsidR="00E83CA3" w:rsidRDefault="00E83CA3" w:rsidP="00221595">
                              <w:pPr>
                                <w:pStyle w:val="FFABody"/>
                              </w:pPr>
                              <w:r>
                                <w:t>17. ______ is the top agronomic commodity.</w:t>
                              </w:r>
                            </w:p>
                            <w:p w14:paraId="5BF7BBEF" w14:textId="77777777" w:rsidR="00E83CA3" w:rsidRDefault="00E83CA3" w:rsidP="00221595">
                              <w:pPr>
                                <w:pStyle w:val="FFABody"/>
                              </w:pPr>
                            </w:p>
                            <w:p w14:paraId="49F1B696" w14:textId="77777777" w:rsidR="00E83CA3" w:rsidRDefault="00E83CA3" w:rsidP="00FB3638">
                              <w:pPr>
                                <w:pStyle w:val="FFABody"/>
                                <w:numPr>
                                  <w:ilvl w:val="0"/>
                                  <w:numId w:val="46"/>
                                </w:numPr>
                              </w:pPr>
                              <w:r>
                                <w:t>Cotton</w:t>
                              </w:r>
                            </w:p>
                            <w:p w14:paraId="58F66E82" w14:textId="77777777" w:rsidR="00E83CA3" w:rsidRDefault="00E83CA3" w:rsidP="00FB3638">
                              <w:pPr>
                                <w:pStyle w:val="FFABody"/>
                                <w:numPr>
                                  <w:ilvl w:val="0"/>
                                  <w:numId w:val="46"/>
                                </w:numPr>
                              </w:pPr>
                              <w:r>
                                <w:t>Soybeans</w:t>
                              </w:r>
                            </w:p>
                            <w:p w14:paraId="00FA5F27" w14:textId="77777777" w:rsidR="00E83CA3" w:rsidRDefault="00E83CA3" w:rsidP="00FB3638">
                              <w:pPr>
                                <w:pStyle w:val="FFABody"/>
                                <w:numPr>
                                  <w:ilvl w:val="0"/>
                                  <w:numId w:val="46"/>
                                </w:numPr>
                              </w:pPr>
                              <w:r>
                                <w:t>Wheat</w:t>
                              </w:r>
                            </w:p>
                            <w:p w14:paraId="2020FA31" w14:textId="77777777" w:rsidR="00E83CA3" w:rsidRDefault="00E83CA3" w:rsidP="00FB3638">
                              <w:pPr>
                                <w:pStyle w:val="FFABody"/>
                                <w:numPr>
                                  <w:ilvl w:val="0"/>
                                  <w:numId w:val="46"/>
                                </w:numPr>
                              </w:pPr>
                              <w:r>
                                <w:t>Corn</w:t>
                              </w:r>
                            </w:p>
                            <w:p w14:paraId="2C2AE4EC" w14:textId="77777777" w:rsidR="00E83CA3" w:rsidRDefault="00E83CA3" w:rsidP="00221595">
                              <w:pPr>
                                <w:pStyle w:val="FFABody"/>
                                <w:ind w:left="1080"/>
                              </w:pP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wps:wsp>
                        <wps:cNvPr id="543" name="Text Box 543"/>
                        <wps:cNvSpPr txBox="1"/>
                        <wps:spPr>
                          <a:xfrm>
                            <a:off x="3562597" y="6970816"/>
                            <a:ext cx="3621974" cy="1436914"/>
                          </a:xfrm>
                          <a:prstGeom prst="rect">
                            <a:avLst/>
                          </a:prstGeom>
                          <a:solidFill>
                            <a:schemeClr val="lt1"/>
                          </a:solidFill>
                          <a:ln w="6350">
                            <a:noFill/>
                          </a:ln>
                        </wps:spPr>
                        <wps:txbx>
                          <w:txbxContent>
                            <w:p w14:paraId="049CFCC7" w14:textId="12B906A6" w:rsidR="00E83CA3" w:rsidRDefault="00E83CA3" w:rsidP="00221595">
                              <w:pPr>
                                <w:pStyle w:val="FFABody"/>
                              </w:pPr>
                              <w:r>
                                <w:t>18. Which of the following are ways in which GMOs are utilized every day?</w:t>
                              </w:r>
                            </w:p>
                            <w:p w14:paraId="159A219E" w14:textId="77777777" w:rsidR="00E83CA3" w:rsidRDefault="00E83CA3" w:rsidP="00221595">
                              <w:pPr>
                                <w:pStyle w:val="FFABody"/>
                              </w:pPr>
                            </w:p>
                            <w:p w14:paraId="550878E3" w14:textId="77777777" w:rsidR="00E83CA3" w:rsidRDefault="00E83CA3" w:rsidP="00FB3638">
                              <w:pPr>
                                <w:pStyle w:val="FFABody"/>
                                <w:numPr>
                                  <w:ilvl w:val="0"/>
                                  <w:numId w:val="47"/>
                                </w:numPr>
                              </w:pPr>
                              <w:r>
                                <w:t>Herbicide resistance</w:t>
                              </w:r>
                            </w:p>
                            <w:p w14:paraId="41126D6D" w14:textId="77777777" w:rsidR="00E83CA3" w:rsidRDefault="00E83CA3" w:rsidP="00FB3638">
                              <w:pPr>
                                <w:pStyle w:val="FFABody"/>
                                <w:numPr>
                                  <w:ilvl w:val="0"/>
                                  <w:numId w:val="47"/>
                                </w:numPr>
                              </w:pPr>
                              <w:r>
                                <w:t>Internal plant defense</w:t>
                              </w:r>
                            </w:p>
                            <w:p w14:paraId="7AFCBF5E" w14:textId="77777777" w:rsidR="00E83CA3" w:rsidRDefault="00E83CA3" w:rsidP="00FB3638">
                              <w:pPr>
                                <w:pStyle w:val="FFABody"/>
                                <w:numPr>
                                  <w:ilvl w:val="0"/>
                                  <w:numId w:val="47"/>
                                </w:numPr>
                              </w:pPr>
                              <w:r>
                                <w:t>Helping to produce consistent medicines and vaccines</w:t>
                              </w:r>
                            </w:p>
                            <w:p w14:paraId="4D467202" w14:textId="77777777" w:rsidR="00E83CA3" w:rsidRDefault="00E83CA3" w:rsidP="00FB3638">
                              <w:pPr>
                                <w:pStyle w:val="FFABody"/>
                                <w:numPr>
                                  <w:ilvl w:val="0"/>
                                  <w:numId w:val="47"/>
                                </w:numPr>
                              </w:pPr>
                              <w:r>
                                <w:t>All of the above</w:t>
                              </w:r>
                            </w:p>
                            <w:p w14:paraId="2290901E" w14:textId="77777777" w:rsidR="00E83CA3" w:rsidRDefault="00E83CA3" w:rsidP="00221595">
                              <w:pPr>
                                <w:pStyle w:val="FFABody"/>
                                <w:ind w:left="1080"/>
                              </w:pP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wpg:wgp>
                  </a:graphicData>
                </a:graphic>
              </wp:anchor>
            </w:drawing>
          </mc:Choice>
          <mc:Fallback>
            <w:pict>
              <v:group w14:anchorId="6FFCF701" id="Group 534" o:spid="_x0000_s1051" style="position:absolute;margin-left:-6.55pt;margin-top:7.05pt;width:578.8pt;height:662.95pt;z-index:251772928" coordsize="73508,84196" o:gfxdata="UEsDBBQABgAIAAAAIQCxgme2CgEAABMCAAATAAAAW0NvbnRlbnRfVHlwZXNdLnhtbJSRwU7DMAyG&#10;70i8Q5QralN2QAit3YGOIyA0HiBK3DaicaI4lO3tSbpNgokh7Rjb3+8vyXK1tSObIJBxWPPbsuIM&#10;UDltsK/5++apuOeMokQtR4dQ8x0QXzXXV8vNzgOxRCPVfIjRPwhBagArqXQeMHU6F6yM6Rh64aX6&#10;kD2IRVXdCeUwAsYi5gzeLFvo5OcY2XqbynsTjz1nj/u5vKrmxmY+18WfRICRThDp/WiUjOluYkJ9&#10;4lUcnMpEzjM0GE83SfzMhtz57fRzwYF7SY8ZjAb2KkN8ljaZCx1IwMK1TpX/Z2RJS4XrOqOgbAOt&#10;Z+rodC5buy8MMF0a3ibsDaZjupi/tPkGAAD//wMAUEsDBBQABgAIAAAAIQA4/SH/1gAAAJQBAAAL&#10;AAAAX3JlbHMvLnJlbHOkkMFqwzAMhu+DvYPRfXGawxijTi+j0GvpHsDYimMaW0Yy2fr2M4PBMnrb&#10;Ub/Q94l/f/hMi1qRJVI2sOt6UJgd+ZiDgffL8ekFlFSbvV0oo4EbChzGx4f9GRdb25HMsYhqlCwG&#10;5lrLq9biZkxWOiqY22YiTra2kYMu1l1tQD30/bPm3wwYN0x18gb45AdQl1tp5j/sFB2T0FQ7R0nT&#10;NEV3j6o9feQzro1iOWA14Fm+Q8a1a8+Bvu/d/dMb2JY5uiPbhG/ktn4cqGU/er3pcvwCAAD//wMA&#10;UEsDBBQABgAIAAAAIQDc7KYIpQQAAB0dAAAOAAAAZHJzL2Uyb0RvYy54bWzsWdtu4zYQfS/QfxD0&#10;vrElWVfEWaRJEywQ7AZNin2macoSVhJZko6dfn0PqYsdO8U2KWAghh/i8M6ZMzPkGer887qunCcm&#10;VcmbqeudjV2HNZTPy2Yxdf98vPmUuI7SpJmTijds6j4z5X6++PWX85XImM8LXs2ZdLBIo7KVmLqF&#10;1iIbjRQtWE3UGResQWfOZU00qnIxmkuywup1NfLH42i04nIuJKdMKbRet53uhV0/zxnV3/JcMe1U&#10;Uxeyafsr7e/M/I4uzkm2kEQUJe3EIO+QoiZlg02Hpa6JJs5SlntL1SWVXPFcn1Fej3iel5RZHaCN&#10;N97R5lbypbC6LLLVQgwwAdodnN69LP36dC+dcj51w2DiOg2pYSS7r2MaAM9KLDKMupXiQdzLrmHR&#10;1ozG61zW5j90cdYW2OcBWLbWDkVjHITjxI9ch6IvmXhpNA5b6GkB++zNo8XvP5k56jceGfkGcVYC&#10;bqQ2SKn/h9RDQQSzBlAGgwGpsEfq0Wj4G18DLKuQ2R8DDVKOXqMDMdGCqDKFxlcAg92TBK4JZMI0&#10;SFpYeuCCyPfSGIYxwHmTIEo9a5RBfZIJqfQt47VjClNXwuWtJ5KnO6VhLgzth5jdFa/K+U1ZVbZi&#10;woxdVdJ5IgiQSlthMePFqKpxVlM3gg3twg0309uVqwYbGKVb5UxJr2dr61C+jS7TNOPzZwAieRt+&#10;StCbEsLeEaXviUS8QX2cIfobfvKKYzPelVyn4PLv19rNeBgXva6zQvxOXfXXkkjmOtWXBmYHUBMT&#10;8LYyCWNI48jtntl2T7OsrzgQ8HBaCWqLZryu+mIuef0dR82l2RVdpKHYe+rqvnil21MFRxVll5d2&#10;EEJcEH3XPAhqljaIG1M8rr8TKTp7aZj6K+8djWQ7ZmvHmpkNv1xqnpfWphtUO/zh9CZUD+L9iOP2&#10;nNjy/qj38jd6P6C0np1Gfmqdj2S970dxEATj9GP6/hD1J98/Kt+PX/H9+J2+nwSej/Xg/4EfBkmQ&#10;vjz7P7T/+z0mJ/8/jP+Lkmb46zgiSnvM5+dcGrP00lyhLR+v/9MaNZE/luJTe9eVs7Iq9bOl5rjv&#10;jFDN031JDfMxlW0ShcygvUbQb7YFh7Lspx/XzsKVWdI7Tn8op+FXBWkW7FIJkJyOWY1eDrfVF1vO&#10;qlL0fMeUO+VwW+9w6Ffwafn5NafLmjW6TTgkq4hGtqOKUihwhIzVMzYH8foy7y4wpSXTtDCXdg6m&#10;9AeEbdnS0GGl3AhmVPgXdjgJEi9NwTfNKRFGScczN7ekH3hxDGbWMsQ49HBnmth7L0O0orXC2CJk&#10;OxixwF2/RyzsoWiIzRuJRRD7SRL6FrguzeuJxYcm1cHpYD1GUm1ylV3fRxsC+R2+70+CyQRJI86M&#10;MAr9KOyS7aMIgO5R4pRVHldWOUHqvRcAQxb11sM/DPzUpI5HGQHDS9OJWx+GWx/mXWUCsrIXAUMe&#10;9cYI8KPY62hjlOLpdfdx5UNzoOGx6RQARxUAwSsBMPDdNwYAkiU/TNvnlSiNx4lnvWaTOH3oCBie&#10;nE4RcJgIsJ+Z8A3OJtbd90LzkW+7bp/iN181L/4BAAD//wMAUEsDBAoAAAAAAAAAIQD8iqz7aWEB&#10;AGlhAQAUAAAAZHJzL21lZGlhL2ltYWdlMS5wbmeJUE5HDQoaCgAAAA1JSERSAAABXAAAAQ4IAgAA&#10;AEoyOIcAAAABc1JHQgCuzhzpAAD/yklEQVR4Xuz9V7AkaXYmiLmHi9DqapVaVWVWluzqqq7uRnWj&#10;GwOMwIC7HMxghK3NLjnky9JsH9Y4JHeNhgfSyDUjX/lAYUuz3aENjTNjMxjMAI1uYAB0dZeWWVmp&#10;7828WoTWHq74nXN+94h784qsqhYYoDyjbnlEeLj4//98R5+jh2GoHbYNBoNDP//qw1/wCIxP0IHJ&#10;Omruxu8Qxxx/WII3+Ymu648/3YGfH3rML3hMvrrcz3UE9K9A4ec6vl/y5JidIAjikxwKEOMHHErS&#10;x4OCYRgCCuPUftT+UcDxJR/zq5//hRqBr0DhL9R0jG5GKBl/fd+XT49CBNd1j3kGkPfxvD0+4Cgg&#10;ENT4Cib+gi6Un8NtfQUKP4dB/UKnFDk/lvYfB4VDceGAKPH4lUHMsXZw6H09rl8coP9YlDhKxThw&#10;wBd6+q9+9BdoBL4ChV/yZIjwP44IB6AhFhAOlRSeRBA4/glxA8dYDZ5Ep7AsyzTNX/I4fnX5n90I&#10;fAUKP7uxfJIzhRq0gticB2p0PY9oUukKI3SI1IVDoSA6mg0BEAXoYIKWWJhQuge/x8fKlnyIFXF0&#10;z0T+crZoh/UOXQ98n5Erxgc6DT+COp9t29AwogOOU1Ye/+5xe8d/vIZMPMsxNx/PUDxuh1l1D+qP&#10;PNRqnOOx+nkP0Veg8CSkfOQxB2TvEd0casYPmOZ5mhOYaF3zvKDd7eCzBMn4pLcTSTItKoqLDI0j&#10;mhe0kBNpmuM47XYbR5EewQcHPv/jjSBhv/oQnZeuLvuWDU5v4Zqmof6B7ZuWCaVA9ALfAyr46of8&#10;K4UI0bnwNS6EG0+on/CzjS1vARERatSPdVp4suE+4w+FBsbffqnp+YX8OFb0BBTi+z9wcYZWmrPR&#10;48UD+Rhai/gmJ4wNOrF16ec9RF+BwpdaOIfK9uMrW5091LAeaKaJVEG9DA/8nW4khIx50fhg6rQO&#10;jAQIFH/xRa/Xw/H4GpuHDaIF/x//o7MxHMTUJVeI/sNXGqAmkTAi3q7YewRZtBj5AIIiHAYQwD/5&#10;H94KTGXSmVQqJUiFY+mffKHWJq9oxiR5LoIhXTeALGKhJNcGnlVxUSGEA2A6Pgf/cSFCfOcH2Hj8&#10;duzRQGs84/IR/298HwsAgygocGBRxgAhgyMLbPwYudyBD7/wyv4KFL7w0O374YFVHk8PsB4UwITL&#10;YrjQPvFw/gf+bFlEM/yPUCEifjrQD1zPdZwhvmDUUGAAOMAu/oEIsYDA55XowP+Ta6n7IbFEFt/j&#10;IsLo/uXbEZ3H1M4fZ3PZTDrNa5UBA3BF9K7kCHxuGQZ+ITxfVieBAiELoQKfV7HQeLnHw6WOHyOD&#10;n9XK/tnM6xc9y+OgsO+5GB1E+lOqHdxMYAkMnRi28YPjgT3w+TgePT6MX/TGebUcBmn0xVfBS08y&#10;rIcidMy6I/KEmMC8nuGAfsLslJZEGILAQTxMZSY+Gw6H/X6/2+60Om3ICOxuPCiKR58I+RFH50/U&#10;+mLVQi05/I+AxvP5HAf/i3jOGIdhbFK/j07CMgP9IzSwAGIWjAgwLcpN49uUncTHjBksXYj/Uqk0&#10;9Lz0mUgg0XKXRS86DjbRX44acJzhl44UB8jkc93P2HhiWAQO1CxhkGS6ZEWIknUgbCReToeCQvwt&#10;LYb9nuMnWcCHHvMVKHzhoaMfQoiXWTwA7UoZ8H3X9UggiOVtkaTHmKphmQAC0H+vi60HLIZ0ADoR&#10;aseR+FZYvZgb+Foi7tMSAtBAo4gFAcXzI7kAb0mXgM4vp4jxZXxfwYWYKkQPkCUbo0MsmvItsAIx&#10;JldoxXwBogSgIp1KJVMp2CiAFfg9UBDyDNCQLSiKI4qrAn9l3EUyOgoUYlL8XET4pWb0iB/LlNFQ&#10;iUGFt/FjBe5jaUu+kl/JV6z1QT08aBGW9YCDMWzjoaUy1+NBIr+wQfgKFL7UEhLbz5iyoBwAMQ8c&#10;DIYiEIISQEugNPDtoTuEgdAdDmEfGHouTgLscN0h5AKgjFpeYpAaUVNE1dFqjJktfsX7crjCjvit&#10;mDGihxxfV9H+mHsiXsr7BiU+IGJwCjEirpfNkNEBYoMNkcG2kskkiRIEDbFooMaDpQZa6IICwvoI&#10;AY9gcX9hQWEcHWJ0i8c55t7xMmCZcWRmVnMYIYvAjAHoJAFrpIUJLsg2DkMx9DyOTV9qNcer5IBc&#10;FJ/0K/XhScZ3fPrHp1MWDfF5h8INha2DX4DmgQd9DO5gAFzA1hv0Y0qWwxSPZmzAb7Ee1J1EBgLm&#10;QeozsUEq/DhgF2DJgMyOUUzkocKCSAWxaiELdfRPhHysaL6oCL+8jW4CFlGxHYh9EQQPXMCWTqfx&#10;F4IBY9U+t8IBNhhj1QHQ+gsFCkdRisxETP/jOzJYcgAPz74cE8GCeJlhEHn2GUAi64z8XIYlhoYY&#10;KQ6AxZOs2Cc55itJ4UlG6bhjWDIEnycmL1qDyAUi+EGixIdQAZwBsEDQgDZ8IkIB6C1iB3S8MAUl&#10;b9CSgnZAGkq0sGJzNR8TU6oSaSNiZnCRxQTdAXJr/ACPiwpilFRyiVIORqwIP8StijAi4KX0lzH/&#10;g+/yg/M/kgX0BJ4eegQ2AgXLhNzA72jjMQlxQsEyvCUZan9GVnz5A0/9ZafqZ/F7BYcRN4jJXigZ&#10;myhEIjXIGohWwj64V9hBRyqvjZ20MW4yJvE0xXqoyFPy1fhpRdoan9Yv/5RfgcKXGkNZBPgrq1z2&#10;Y6kPVAkPImhq4Az6ZDboQTzAkbJi1Fwq80AUoMD8mJkFSQw4RoIFY5EkdkGyHHHQERUtjnGf4z5P&#10;1QhfIguD+DLi+xGOPopGiAIKYtmEbgY3xrJFLLsAomLj2cjdEQVCQb2A1IAtn89zpJMRk5BcN9ac&#10;Y5IYwdLPesV/qfkWGI424ecxbx9T09RF4gOwA9EQK4EtPLRoeNR57BlPgQxAT7wwFKJ8xSpYjBHj&#10;y0ZGbFyzOIAmX+YxvwKFLz56WA2Q/8WsIGsl5hWyg0mv1xuQIWJvoqySMc1fI+fkGMsfKQaK04st&#10;OqY5ZlT0h9k7byPzYfQoscNLvt3HRiKZIv7hQaNDdNL45LHXbJ+wG4m9ZMvkKClalPxPLqckYH7g&#10;yFkBkcEWeUHsDsLlZNzwk3E2OL7iv/gM/Xx+OS7hx0KByH0iJMoIAP3hSJIN6wSIwJEIDPjRJsEd&#10;MbBg2OQMFE8W4QJ2RNzIZrNyctli3SH+RI788g/9VxoURnT1mD/sqK/GFwT2Md+gQLGogXJJU2Aj&#10;IpQFCjEYOJVqFXzgKCUQvyV7NIci4i87rHhFCV0x4Y3RZDzdsSIKksRRyu6tjmYZQxke4f3GJXTN&#10;As3ipIwleEuuQ1g9yYpJikMoui4/W/R3dGVTDwiWdNgVSGeJhBP2grAfBLoTmdHIokAfYYewCECB&#10;G8HjBSGcrQjdwuDg/GCC6Uwmn8tlczl4K8jimEhAnooHXOIbKByCRe8I0Q73Sh4zg5+XNuRUR8rh&#10;PDQi3uF/kZpAcM9jqLk+vMshOD2eNfSxCAaDXr/X73e68C/3+gMHgxGpdGxi4YsBCRnB6Zyu1/cD&#10;8jSR/pXA88NUS45fGg8CgERxaiaZzgBIU0nTJjOuGIJwloQWkrvHTvOnY4s53peJHdmnjh2dv9Kg&#10;IMtUxNfxURIc50FUWpx8KxgPDsDAPyRfmp1SEcEJA59jGSDouN3GSujAcAA6gGpNDryjNsxS0sYS&#10;0zx64SYE/nHtYeAN4c/TAiNF882b2BFoJSnYIL7sJxIO4w5Iksx9cGqAQrFgbNPCDfT0oGto5cC2&#10;wYQ8zXeDtuankumUlXJxHYiuhgEGRwueQyHxiQaGRoFRuDiBwKQVZs3ACf1+EA60cEjQgQsZtm7a&#10;mmUSMoR+wnd13wV16x58sPhZAuEXnpnwTZw9lQPlkx0Bg4YrYIlDfyZUADRksynci2ESWrE4LdNB&#10;fJLOHS9xUspki8cyBmh88iUzsmRmH79EfC2IfYj3AKlqCQMYAJ7vePAfObDiAl9Bu4PQGvgYEM9t&#10;V3rV7ebuVrfb1HRTM5NBIjkMDFiHdOAzRi5hIY5VMywtYYaaAZMSABUQ6umNUOsBoc0QY2vx8Jqa&#10;q/mwPg08z/F6mUk9nS5kzcW5/NRkOo2VFfiJ0NLDVOAZziBIpEPTplBYYDMHR8r6pYfASscjxJBx&#10;JPapdRatuAPr9q+C9+EAn4nfCv0L35DhoyXLW2xNlG8N08ZignSA4RIpkQINICiy5kiIsy/06BBs&#10;wAHMB3jmsO5Y1QA5spOaeAZRn2IISo9nDkxOBWFdoWlCSaXzMN+GXRG3i32wWnzoJ1xfH6YCG65P&#10;SLj4rq/7ZhJkaDg+OLxmJgLLgPQOUYDZDvMz8Aq1o2n9QHcRLq0nbJyTLkEXxXlA/C6ARA/M0AQY&#10;0cLW6YVTJIKEQaCAxAl6BVl8QGFakCk4bg9kn4D6kOR/IP+s+Cl4I0zkDbchsrTET4r/YhwRxkfz&#10;+FV+LF8cwf0xoECTQvhpgo2w5RgP4mGYRDDCRz3H7XQH/W6n12o6fYo6CzAMuulplqtZvm52Ol6v&#10;i6UxxJEQHGBcckifgETFkpqup2zErFAkmmVq6aSRSxnZtJVJJZJ2wgaScIQamx0sIHvSSpZKhamp&#10;SVgnPd8BS7FsA+gA1oCFw7YJwgZxP4k8yFvsChmN5OOD81daUhgfDuEVMRDIIhu3JEVWISVcCEvH&#10;0sD0Ag7IiChwwNKHnHlc8z9qXdLBEo8gKUKgMrD9MIR1EVwJrMbTM0ILJL6SgoEfSMoDX4igwMbi&#10;wnTjjrCoxACIk3GsMfBi4Po9O1Pou8EQUEIsxNENrBTIuEMsaawlWzCJnpnFkFgs5Tsb+BaEGHwK&#10;cELIUYJilqEWgPHBPgkEApPDosVaBBKFBkQbHIOVTnoLRhBahx6kSAMR76nSoNmGGmdSIPwJjC+V&#10;gmKRAVgQtFEMqHKFYqhhqhyX5mII+JJYMA4xIjM+fsJYHiE/EUeLQTEEutGzYTrAErAAEHrWafU6&#10;7b6DwBM8uuFq9jAw2wO/3fM6tC6CTl/r9CgpFq4nB78BPMDYJHHhPPApPQfyh9Bm2ojm8m07SCaD&#10;bC6Ry1m5rJ3KWAspP43B9Q0fMA4MSaWzObysZEZPpjUrqaeCkgYIBkswDNhtoIAASggT8B9meiyE&#10;7CtJ4UQ+QQfE3Cm23+BD8SmIAimL4wCONFptjjjAJEPCI1OTgoPI1cxCwJGojNNBpiQCAHcktgNW&#10;rCc1PRlotusbbLrq6WnCAiYu+otJ54PpL5YTpHEiUEqrINZKPDhBN4yM7AAyhEG5E+4gd/b8UDOx&#10;NpBjZUOs9XuBN9AdxwT7NzKBaZN8AJkTlE22BtAw/SU+CBnXTxqBiZXFBhBcGUHTdHWSC4jPaV5o&#10;AZGggcD6ADWAzQlArAB2Ah/Yg4uKrWEMKZVFlhUWYFg2kyXbYyoFUIBOAT8FJ3RQNKeYcovF/KE2&#10;tiea2ic4SCb3cVAQVkF/KSCdVSzOOsHDYSiwBy9zu9VuNpu9dsNz+loyFxj5vpZuuUat5e01u7VG&#10;t9nswLrgBIanQw4CAlBAwogsaVXRf8YwA6GNAtwSrhcAw3v4i5nJ5q1sPpXNp5+f0Eo2HsYsFCag&#10;t2K99Z1OLpecnisVS2nIFwVrCqDAJh4NSpkEiWABsm1aYP8rSeEJVsMBXjG+MjBt4P+sBiv7ggiy&#10;pC/wBgGhWmsA8YXZi+WdJkAxE1Aq8D6pYgYOuxkiNNTHtYzQNnxb90BsYMBBYAdhJkykQd6hXnMh&#10;gmMdgZ7BinEWD3YsLM0A+gAOdvtmrwWL5qDXAzAxipH3C9ILCIq46wA50YWz3/1uMjNpJcx0MCyu&#10;r2mDuhH0c46WSmT28tmdQgbqCvgLxFNSRqBOmLQDasYl3b4HCwcE2KQOTQawRWqKl9ARXA2rBEDN&#10;GBJ+QQQhexeBAGm6w4TmGvTCAZlhCNQh0YANZgSSlDaqsrwx5hBwxH8BLMgX1IY1DWgj481wCFgR&#10;a65Y5mX/ZyUmxDh+4ISCCLINIaN7eCx6RjK5Bj70xU4XwkGn1e5AbySzDgYwVawPjNXd7v31+uZu&#10;Y+D4wEWANEI5gPRWOoEo8HyOzKxIMgPVgmR5vXB4S5ACSSPCFcHuzXa/3e22sAcDJtYVZ5osmv3F&#10;cnJ2rjQxjcxVhEUHBrTDwE9Zdj6bnyiUYaaBcoHRlUB1jBSkr0wGyWwE6fgwdk18JSk8KTaIIBCL&#10;i9gH2YvHMeYhmDzRFyQmsdPpkkhOHiMVcCIuQ/Yysbfx2OGH4l3o28ACxwgHZjiEzRFmLDJIQ4nw&#10;6QXJQId5MNDg4oYpqdsLOu1huzlstofdDiRRv9/xezV2e5NowLlVltyNAJzb83Sz+PQ/+geZwgLk&#10;2kS3Xvz4RjDcNQxnMsD1km5/CNcZ9APoqTBHBim8kn7KBp7BVhmYRr9cGuTysA/wywzA7jRgGFRb&#10;WDKhn+hdA7HcLhEMFjBdFI+gBbBV0Is0CrPnJTxSZ1QwhugpohOxUV/kGonLAM2DWkiRwHJmWwPo&#10;fzik2uLimYsDw8Zluied4yc+Djcm4qGIigOIW65H2QlQa3A3SFrr9sD+oS84QOlQgyDQHATr27X1&#10;vXYVU9QP+ghmdf2MlZgq5OanJ0olK52lsC42plgUqERGHxLuAQqsu5K+BD8MjECebw5doz8MG22n&#10;Vu/UGx2IGxBcU8lEvmhmM+FE2ZyZysxPQYwwIFPZmp4y7FQhmwEwZHMQEyR+BuMp0aWcic9gzNtX&#10;oHDkQhAUGB+gmDmIWTFGBGLQ4FpsRxTPM4UkkgOSwg2VSzKyCtDyjTz2JGqOx/3svxcjSOSGKRAE&#10;TPceInogXUJOh6jgucN+D0sv6LaNVpXCITtdp90ZtlshwqJd1/QhWIA6Af2YegcEhlmncilw/1MM&#10;QBKkA1aMm91eXq3X2s/8V/+rZOm0hhildnX6vXe1ZCM5Zc2nyz3P0rpdo9smHCLuLZoJqyi0XNlV&#10;ViwMc3k3affTyUE64ySzXjKj6VBvkybQAQpOqu9BiYbfAIoFHB+ECUTAtBlQSnTo2WTuYhAQOJDo&#10;iTiowQPkRamQogBjSIEIkBkQ74TcCuV4iRa0jPnPNZYhVhtlGUAqw0PAdocw9QEy1zpwM7pDX3c8&#10;veeG3YG73XDWqr3t3WoDVoQwkUpmoAUVUmY5k5wtZmbKUICgH9FaY1eupLMRcjOh0uAEhksSCJke&#10;MWp2CPOkn8CcAxSqdSgo7Z1m2CTnZhdWoWLOmpnILM7kl6Yyk1kjDfsuTEV2MlvIF4vFUqmEwQHO&#10;UDispkl0KVZH7Af7ChSOBIXYsjiuRMQuBuyIjIoN+1AlWrxhSWCshXHRAkagLsEw4bASEISnAZkh&#10;Y1OW5D5LxPjdAMnhJoJECkCwwzAJGRIKIQyW7Xa/2cDiG+7t9u/fhbsbgir+Ov4wlU0WJgozs9Oz&#10;C/PlyXIuV7RSGUBAOpVGsoFuc/ahiVWlQ9/d3t6+8cMf3nnv7af+d//UKJ8LA9Matk5/9J614Oef&#10;niovnnVdY5DEtX0N/K7jaE0nrA+0el9rDLTmUG8Pw6FrtnsQaoN0ys0XhsXCoFTqF4rdfK6fAkAk&#10;PUqEgoRCCIJ1TdaIQIeZwwqwqEMgE77p2QkXsgPr5soYzmDMadYkQEC6FimAoh54AsRaBjjIwGmZ&#10;zU5OlmWViyonkyJYfMBt/MSiwHEHioAgm0pRI0udAdNst9UkhaHd9TXYgFM9N7FV727sVG8ubz/c&#10;aqYz6Xw2XczlpsuFxenJxZniZBZO6cAd9GE2TuhkKBHblNLxBRsl8zUFZ4VkobAIRfZBCZommxb2&#10;V2ra8mZjbW230RgELllwcqnw4unSlbOFuQmoDViW8GQmYZQBKEBJgbMcw4V7xshKKgoUL4GDr0Dh&#10;OElBTdGY1iBmRVl/DOWcxYTVQOyBNslllkUMMYAnldamsqURv1XYz5N73OLzjWCQcZO6lhx4iWa3&#10;v77VWH5UX13r7u1CX7ASej6ZXsgVU5AKJ4q5qVJ+ejIzWbSKuUQ2BZM/2Rjwnw8I0DDtGrzoiG4Y&#10;OHBtwdHvDAfLyytrP/hh970Pl/7bfxpmTgeuaTnNM2++EZxxU8/PFs5facMRYSQyFscpkL4CVgV6&#10;gFubzJjkwESeQms3bFQStZ652dX3ugALCDaDbHpQyg4n8m4+HZSKQSYLa6VnpwMrGSZgdzR0WBkg&#10;RrluAnSVTUENkeA9CeCL4oDU4mRv6L4Ec7KJRdSDxb2wMEdeCRE+IiwQaJC5OL4iw+dCCrmuwEHs&#10;cqKIiUSi1WjgBXyGkO9pyaajbdX699arj7YqHURxwL0bekszE5fPLz114fRkITMcdIb9Lqg7l8/C&#10;nOq6FlzOFPYOg9TA6WGGYKLmNBjYiEDWaVgc8tlyEXoTHhpjMkRcSEIDYobIimg5ib5rtfv6g0fV&#10;lUd7tQbK8LmZlD87ZZ9dKl86N5tFSEoIaw8sF3BYlhAIQiWzxMRAoRwGxC6upvkVKBy9IiLYZq1O&#10;YbL4iFScgsQpicpAHkd2RuwbUx3CMoX8kAUhMj3ISpWTj5ndD7mPwOsPmw+deqO/W+lt7Q52K1q/&#10;h2CUbDZZmi5lS4XMRDkzuQSNAPo1mCYYkWmB+CFbcIQg5EvPN1wfsZN4AtioWhBrB4MCPNjTM0Ym&#10;tbm6euePfrj+/gdz/80/TaTPW14y77bP/Yf/4C455ouz5cvP1OGU7DdzThOLnjAFcTWmRM3AK0HR&#10;NSA4v9f2e51w6IXtftjqB61e0Oz6IILuIOgjxsobpmaGuckgl3VL5WGp6GInlSLPBCytcN15Hixe&#10;nCC4DyDHsyfIBxlLAYwOIl2TXMAOHVSEY+9EClKDuC3FQyl0iwHHcj+e+z05LsQq5P48NwyAV69U&#10;uu02yTG62ewFK1vtB1uNR3tgFHohm58vl2YmC4tThZliqpg1UxZ0qdDxvN5g2HGcnWq/1oLKiSHx&#10;naEPCwXiFCgOEpFiZITSINzTi5yNwHwEKRhFLINCqlzIFnIpDIDf78LZ4+p2te+t7NQfblU2diuw&#10;akFlLBUKC9Plb543SimOXETUQzoNkYGUr2wWMCF5rtBhZNy+khTUehBqPzAi7PSnIEWE20FwJbbD&#10;VQ8IJjwfcgEbFOkf5RqS543+Cc0DCsB6yawGyzMqo8DUhzcwRplACiJaeLHA7QEMCGTDC4sdoJ3A&#10;IoZVutvxu12/WR2uftprtvpYV4MBsBwAPzk7Pb04W5qbzhRyRiHnlYpYXOC3CaiwAzfsgRRhcez7&#10;cHINKYbQDjwHJi9YIZCI3UfO1XD67JlTV582Z6YbDzc++tEPPvvovVP/2/99MnfOCpKFQevsn/wg&#10;nAvM55dKz1xpw0K49omx/jFF1iJy3kol7AwyHI1kNgHDgWVT4J2RDsxkaMMfQdHKUChQbVbbbWo7&#10;dW2vFTa6QyeDaBroEcNU2inkBqWCUy676ZxnpaBGwFSqQd2FwZHiaSgGCRupGgRsMK6RAQNjSv5/&#10;Ct2CXkbCi4lBxMEELRSwADUGrBPACMu9LHTYTUg7I28/IjhD2POVAjIW/C8z/kRgQcILLCIURATy&#10;QTQBJb3ihugfFa7FKsBiaNUr2IcrBuN2b6OzstXcriBcyZuemjo9O3F2bmJ+ZqKYT0N4cwddikQI&#10;tJbjVlud7Wpjc7cOcwPFhwTk3WRnrYQtkRsY1zVhUyZfJyLC3KSp59Ig9dz0RGGiVIAyAO1w1gyy&#10;ScRsWH7SrPd769X6ysbu2kaj2Yb0gVDG1LevZc/PZSayVsaEiRrhtna2UJ6anUNYGDxWYB1ZSAqc&#10;kzruu3l8lP6qBC8J3wapj5usRcoHN4IcAIEAi4/LAZhYD/A/Q11oNJsQ745iMljZDSudTJjFUMtR&#10;enHXNTwvmdAyNhVEGgxhgC7ooWckBobdN5Kw2ydgU261tK3t4b07g4cr/a31fmMzPTUxcfb09JVL&#10;05cvleeXMJGmkfb7iDnC+nDMdB8OD6/T9lrNYb3u1KrDatWtN7x2E24xYjthIkPLixgErBuwhEy/&#10;/NLs69/0Zqarn67f/NG/u/fZO9f+6/9LanqRIKlZnf/pv86XyvYzF7WXZ5JD03nzn/fe/v+SzwP0&#10;b6YQBwNEMNJ5Mwlml0mY9nD+sj91GkbupJ2CKQsRlppugaZhWteQ8AnL2OpOuLYT7FSc7V1AUj+V&#10;HkwvevMXvIkzYWZOM0t72q5vuqjaBucZQAFwMETwLhGfa2BAHB/MEYiLsG5I5ZggTELShDqEmYDb&#10;E7qMNzBAX1SNCmoCMUCyP+ZhRuEYUMpbx//JZ5FOQ4iQ+RIVINLYjwvgo6MBRr6jmQhANoHt7FaA&#10;ZMDSC6v07XarWtn13X4yk64P9A/X2m/c2mvD6GokZ4zgW1dOXTxTLJYNBzGjiCVLJPu+uV3vPFjd&#10;Xlnf3a6ShEBBYuZxtxF7q0hGEv92XLCLgE3/zpXLF5emCgUs0l7CchGH1h/6tx/s3Lyzu7Hdc/xk&#10;19ZeuDzz7SvTT01APqkNgDrZ0uKFKxnb0p2u22voyQwmIc5hV7ztsfjuvxKgMK4RxIooCZ9UGRUo&#10;CxEPa5GyTzAXkAq6yF2Axwn2f3DFsVaOB9ABM5zD6tbDrhl0DISzINYYnDEBrZq8ihK6g+ggYI3v&#10;WsOB26w11x9WVpdr6yup0C2kktMzUzOXrqQK+Uwpny+X86VC0oL8p2kdJ6i13Ha3vVfZfnAHZIGY&#10;et11QEUanHND7OA1hDSCwLpBIpHloGSwZDBYAYWZ11/zZmZqN9dv/vAEUNA++j3/w38DRQdRuwjF&#10;83UrgFHATIoGgUBu8HgQIzDCyBeM/IRRmNALE0EqH6SyoZWGdz7RISs8nGl+o+Nt1dyN2nAbsXzh&#10;MJcZTpe96bI+d1Y3siECpgJ9mLQdG65NmDZ7sKjA9gBKTCI5IzTIxAhVHeYZyobCXBghiJ1T0ikB&#10;hBUy0AacLJKIDX0KjhYKakLRBwRikSGFtjhPUeZdZlDE5iM3RFohewPRGWECOIsUJiqdBp9HALEM&#10;6wElMxvOsFcsTe/Vhp8uV969tVHp27CoLkyVvnX9/FTKyyZ1K43gwlzfDXeqzUfrO4+2qs2e24df&#10;UkMYB2lTyBE57hYojIsD2sdBgfdF2DmVTs2XszMzhcX5QjqLScHqDXpDfXuvt/xo98799bahzxST&#10;Ty/kXr44mUo4yCnB/WAep2CQTts6DofaYwJuaRMbreDCAQna+N3f/d1Db1QM7H8JNmWvGlP4Y0sS&#10;uDuXRUNoPwm3GCMIi1DS2mxQlOwPyWg74hWmBl2qrmQEDom6cNpbycBEhCBF+FCwUSKpZRDdOtza&#10;6Ny72fzsw/6jO1anMl1Inbtw5vy1K6euXpu48HR5fr5cnsgmUwkoANvbnQfLtduf1e5+1li5211Z&#10;dh+sh5VaWKsHzVbQbqPkOwQHaPKSXAFWCOEHQZCUYkkR8hQukF2Yz5497eey/d3m3vLd2t7mzGt/&#10;zcwWKPzZ6efXbidTaWNmQlvMmgiM2llJVB8S/cMdSiYSkB+XfyLZHmKuZw9bSaeuDZput+60q4NW&#10;HS8MU9DvJpy+4fZCBDUUMlo+rRcL7EbPmWnUZfNNoOVgz2quFxpDu+sgzsZJm0gqgjZlD7UkOW6Q&#10;SRWAalJhDhEREKMNWCkJh7h0XYg4LSgOkKd9JEfFUU+xCZAyPjiUW+L2hP5jj9KBKAYhgKM2wnBo&#10;eSEpDrD9wSMsI0pCCpLcWq2Bi1AO3TXyt1Yanz2o71bdtJk+PVW6cnriwuliNqvD7zPwzHrHWd3Y&#10;ubey/mB1o0ICAhQ/AjkyWpPOxAvqyJf6OspTEDuqxJ7TBp2k3es04P8aODBqIt3Uhi8KKXkJwzYT&#10;EFlx30AwhFwPhn4mB6aD8HIwvR7FpRqWnc7KiMUOCNmPP2ETGF3rLzkoxChIs8FbjAhYW1zyBAyS&#10;7QgcVEvpjbDVdaEQivgwqoFz2HpCymDXQzYRsvp0O+WT8T2N2SKjGkB84A26+nalv7bSWrlVvf/p&#10;sLpasIKzp+auP//8U8++OHflWnHuFEDEhiTY6vvbe+0HD2u37lRvARFutVZXOtvrfr2ad0LLcw2k&#10;6JEzgKqAY7US04EJEKo4m+QQa0jps+wHgWswu7CQPXcqyGZ7u6295XsCCgaDAsj4ACiE2w/8nQf4&#10;hjJziBBolCjPB4sDWInEBhAyXOYhfFs9t9cedhp+s6G1amazZjUrVmMPZSVgaQjdAX6QyNrmRM6c&#10;LSTLMI8GSX+Q6rbM3TZirlyIE1BQgjDpaxmE2yGXzDLdBEwlmh2mSM6hlA1K9AS4ARE4lpjEenhC&#10;2BihVvO4X4CdmuSNgL9F3PJQJWRx01OMFXSS5X7kRnYfA6sB1bGQ+0ipjFS0ykNxHKwIKquNJ9Ss&#10;h7vOh3cqq9t9eEuXJgrPnJu+dKqYTvpWJgF9Yaflraxv3XmwClyoNjs+JCyq0E3PwhlrTN9HvziG&#10;QwVwRG5DSYoRVIA/x0XKVb3VbbQQMgfhLZPPFijEMxHCKjk1mYU9qdXp1duDShtWnckU0t68gQW1&#10;DLNnWlAJYesYHwUZIhmZWLn+Sw4KsYwQI4I8fLyqIClgGkgL1TVMfKPRrNVqSG4SXVSN2DGZC7rW&#10;yWq+ZSCBpeik8mEqDes94oe9Tr+961Q2Bg/vPvi9f7H2/o9bO8uIS7364vUXX//2pVe/lTt/NZGe&#10;0oKs1gmNjW3t7vLeex+vvvH2zjsf9JYfarVa2odpIrQoYQ5avBkmEYCih8lEAJd30vAgficNXNez&#10;DY4QRqqS5OtR7gPsBtnF+czZU34WkkJr78Hd6t7GzDd/XSSFx0HB27g3WL9DwXvsucIKIcEdTj4k&#10;Miaw4HQkSHQTAAasb3qb1vy0N0j3GlZrx6is6VvL2saatrUWtjaDsI1gXgMO8jJM53lzYsqenrPm&#10;T1WTvUF7J7m8Vri3kYVlNG/rkzmIU4jA8rVckJpAvLYLiubMHTHF0TRxLBVehOQQ5kRqUxKBCkDm&#10;NDLKHYFBYRwsBBfiMBNhBsdgAgWMILCLdMYuhCPEUQIdUREBAQlYGPipE9q77cQb76+s7PSGoQnv&#10;8CtXFy8v5iZySHkfDgIKbb61jEixzd1KE3HhVjJtJ9MEpeAOAd3eifegHpBoNEKCKPBTbn1I2fVw&#10;EtmdrttsQCBwMd1FxEzn7FwukUlirIwe9M6uC6sHtJ+0qU/lLMMHWCN01nKQwo0YkqgMJDkpok2E&#10;LHwiStZfZklhPNBFpkSYySj9memeI/8GXAehhcQVUiVIqaV/ahkdIfFhyiAkgMvZlLNkDkJI0ohz&#10;azqt7da9m3sfvLv7/juG1j135ezzr73y0uvfWbxyPTu5ACajDXVvc7d6687mu29v/vgHlXu3hjtb&#10;Vred8lzEL0EigHIAKoB6DVnFNT1HD4YQsxOSkS9FVJlCOHaQQYETCtg+BYE1A/XhDIFCb7dZecCS&#10;wtGgEGw/8LYfiF0rkiWZ8kik5gRt1AnoBxbyF+BLwHMCMhAfAYe4EQwNzzF8J20gFcDc20s+WjM2&#10;14P6jht0hxBdIVUXJo38jJtPJiYK6XIhB+qtVszNzaCyg6jMENE0KAyPGGhrGCCuh0KfEM1PeVec&#10;TYl3iJOGr45UGXEjCFsTro93JFBwZTOy4HBU8uOxTLGIcQwokO6ggTH04YjCwyG5Av4mJL7C4jiE&#10;rKIltqvBp/e6oHwEjU9N5i6fLVycT+ZtF0Z+T8+u7jq3lncerO9AX4CcbsF9A7eudNJjQYZulQSh&#10;4zbuoaNudhQHPuLsKLhANRLIqIK0qyCBWLZWu5VJI7QBpa1CmMXtBKqvpAMjDccxXKcwcxUzdiFD&#10;Rls4eOD7TFH1CxoG4Zdx0Ef8yV9+UBDmIBw/RoS4wioPigEPE4CAGEK3BxcSjo9XFY2fxJ0dIfTR&#10;uQPIblDFwUThZuh1q5uV+59tfvx+Z3XZGrSmJrJLL1w99/xzZ65cL5+6ZFuFoOV1t/aa95a3P/t4&#10;+9aHeyvwR266ww4CFvB7SqgkeqOqJwFMhqBwSocGB4hkT9K66UUZCMikhKULEwyWTioQLUIO+9MB&#10;CpkzSwwKrcryvXplK7YpPC4pBNv3ve37ojNI3aRYnqRBCwMkZicDH3FRUoWFHLHkLUeQoukaSfgd&#10;A6Q9wezuDny34zkNr1vzG9Ww3dGHKPeaMFK2mcync+V0KW/lrUTS04Je2G3o7ZbV7yW9AcIdA8RE&#10;csQf/sNTKIcl8idguCVQwCdKfVBzGpEXZxNJFQpiyOy5oE0eQcLPBAuOVx8gm/TxBI6D1AYaUg8u&#10;Y7ikoENCRjG6A39lY3Dzfq/dH5ZK6fOnS9cuTpZSLqwgsCNuV737a+31XWRK9jjxhGrDMAJAwoe5&#10;AwKfjlxrksLiVNHD8CkGZbXc1DFjAg5106AAM5TFhRhEWZL9LkLtMeecMEYFLxCdYKZyjdYAmVqQ&#10;UpDzMDNVpjoNJP2F8HSKQ0NQQIQp6cEhMPGXHxRkVEWxFBOU1FAWlsKbBl9Dq9kC4uJzjAi839xw&#10;aWSyOsYwhKE1ELhKTisnBD1Uttp3Ptt7/729G59kbP3MUxee/f6vnP3GNyYXzyWTRb0belv19v2H&#10;ezdvbn70TuXeh92tO4FTTU7mdagKJtLkEeSshwguRNIkLPLIUKTUBg3VBaCqwwIHIDBDXC8BLIhf&#10;wAEP9gzydXOkFEwDIYFC9qwChSpAgW0KVhbu0UMMjf7WPXfrDtnVyB7FK4aSbSnrgeohoMiX4Rmo&#10;FYLVCK5IJaEoZ9IjREppiTTkEpMi68JB1ugWNccYBL2mtb1rb1eMRlMbtP2gYycmTTtv5JKJxXyw&#10;lA/KVsLtJTd3k7Wq1a0bia5uJkH0gACwVUA1SQgsQyMRBAsWK5kGhBMFYlCQ7BJZzRQ7AI8MuxjG&#10;vQ8iKspPjjc0wsWBEinwE1GRQyST9HsdpD7CI6FbfR9iQuveend5E1mn3vml0tUL0xdPFUPfcQOj&#10;0vI/vbu7tt3pwrcKdQsBYByfjGuSCsaNswhGUQ6b+HIsCxwvM4yJByKyyUoGWZPxF+ejtEngJKoC&#10;N1p1+E/x1eTUFJxcaPGXSeeQmtPvUoIO/A2liTKwIGlpaSwdvqzYEWJQgPocyV/KCvOXWX2In18C&#10;FuPiCBEihDDUSuQyfBDiA+cKH1KPAPH4YmiUpmyHvLAobciJYIiNnZ2P37v/ox80PvkYHuJvfuOV&#10;l773q0tf/5oBg5+WTHRcb7vSuH1n4523tj54p3nvU62+nUl4hbSVsu0GMg5A52iVQKGtFvRq2JBR&#10;lQdLHeoLWB5RIXsLoQ+SEY4lUrKuAf2xSkyYxElSUAUecSCDAiQFNjQ2SVI41vvgbdwebn7GleZF&#10;QAevJjxi4qSdXgAXi+NAhocJldq9wIAFjQkpkjpSeIyBDyiD/RB3CV2DTBLIvMmgFpyuD9ra9np4&#10;95bZ6WpBV7MdLWcbmXSiUNBnp8L5KVhgrEo1ffMBKrYZ4MhID4RGhnxNlhfoVEj0Iv2ILz3WNCHq&#10;fyulJTkrlcWpeHHHNBf7I+KeVIcxabh6EbQ5QAYKpXCDA5PiAL0BRZPsese792gLikNfswop72tP&#10;wZRQNn0ISaWdun97tXpnZRv+AOgxdI+Ud5KgkmiUYo9Ro7xvAAQcqIR3YsU9aosE0tiKRRqH/OMN&#10;znPIIQjoxGoeDPuQPiCfQpphMcRIZ2DFga2JdJ+JfKFeb3edYAATdqeXzyIvS88kHCwiSC4SJx5j&#10;pZTYl00u9JcZFOLpFxOUZDQIbxFZoI5Q9naHxE5Wp+V41lSpdiF+IpELRzmRiI+2atW7N9fee2vn&#10;o3fzmnPx4ulnXnvp/MsvFpbO2Jkps28OP/60/vFHu5+8t3vzveHOit6rWn4fgJ/Q4CjOpxDB6Cdz&#10;8Lgh3Bi59wgHgrjA9kWqZkAsEywuRUo8lTZAmYOEZ+iIhh8mQicRDBKwNRATtGGuZ9cBHgNFmNim&#10;sASXJECh+gDqw3EuyWDrrrd9R1JyqPwHJTRRhRWqnEQBhxgO29AysDAin4dMmaSpQCxH5ytEGYBH&#10;ISxrYFsuEvWyAaIR7GSIWMMk6NuDCyaE1bbthltub91vV4Kuo8FYak3auVkrVTIRlJG0vIzp7jph&#10;sw8PJGq8+jBAmgYcKxTkR+4Pspt4XGaWEAvBjlKejf0RUdMEDWCFJ2CpQc2yKMyy0HFkHNR0KChA&#10;+UAxCsABhCH2YeAfBCWz7yV2Gr27D9a2mh2EjX/j+vmLM4WSDbXT3AMirDXvbzaaSDaBBwoDD/MC&#10;+YW5wWdUwEqMo1ysjvJOD726+lAMQ6NthAnyQ6SUUFFYrtaHkE8gAo7nelCIB9UH/eGpiSQMi1D0&#10;gNyo+1TvuhvVNrwppYw+kXaLFtLOANZUPx5jKLSA8UHMwgEv25GgIGk/ik4i461QDsxySBbEAXIu&#10;TEOzIZF/5DQGQ0blUths5VschoNhxBNAEqHluKH5nN8JhcvExwQvb7kKKSWYUbQhVQdkmRSLlaNW&#10;u70ubguuRwYC+imTVeQX5tQdEtJIHofsxzVMqV6GYRsQxxBq2GntrbVvvFv59OPu5kbWti4+e+38&#10;yy/MP3s1NTujD/1wY69/827ro3eb9+6011YHlZ3EcIACBljRlC+kg7tTkFuGJXU2plOSNRYGlzPm&#10;wSPFlCQYTkWGf4FWHAUNM6ig4oe4uRATwauOng2cHYEAqYW53KmlRCbb3WnsPbjfUKBQJP0ALsmN&#10;u4hqM2YntIUsQgb9rbv+9l2iNiIzeoFV8MOKngnFHhgFkiNrGY8TudjIDErR1/Siq5LlEdVXKXMH&#10;hAwSIVcC5WFTpUKY8MJhx0PtiXZPG8KdStYcMuamknopF04VEZpp9LvJVstqtck9bKGgQwYpfzQp&#10;VK4SMZAIJ1eqDblGQHUQoakIg+YindlEARj2/MGNQZHJnJ9CCELGBaEokGYUwsBDK4ZZ3iGegSQE&#10;1DJAMjRFS5FjEqdwdavRDT+5v7W83YY/6sxM6RvXLxSSnNoeWvdWG8vrjWqzj8eDc4bXj9yauA8U&#10;35cPeCrpE7bbHPaSEGv5oXha5Bn4n9wtFXOACRbETIuE8x2V8xVxXwh/d4tpyGFJeDrIOmPZ7eFw&#10;B9YFl7yS+aQ5N1Giep80LihaAS8VLoPjQJVkhRElmxH4aEkBZBOTGRMYbYK7e3t762vr3W4fpSKg&#10;NSHGe/nBMqrQ4PERZIZIj43NzUqlIrX9G43G+vo6cnjhOcEnMfWO73xOHNh3eKw0HgAFHMQqA5U8&#10;oMrLlIxL44r/4dFgRtjbrcDkRZhO5E+1BDErUjdflgxXGMdpEDSIXEJimb5vBq6dNdMWqh3sPFz9&#10;6I3qn/4wqOzOzi0++91fu/Dt1/MXLqN+c9huh/fudt7+yd6f/7C1vomCniijnIQ/iJLkUVQJVEyL&#10;B/SLsL6hPvSo6B4YAUUpsyGIKnLRi+gToX8eRFNW8KVMKIz0RLvQtGGbY6MWJSbjZiG9ImfZQTum&#10;hbnCwmIymW1tN3aW70JSmIVNIQdQSJjDQQGgkKbgpXAhiwphwfY9MjSyqI6QSNSBxT6HDCCOliAI&#10;2gF8AvB78KLhDFDCT6wqmEAtegWWH5gItoDwMES4DFeD5pKuZAzAU6etItyqAQz57arf2dbbW4ZT&#10;ge6hZZPGRMmemQ1nzZTfyWGRrKyjEq5mpbxMwTGQS4xrU0AGwv1hbKBlS3HPQCTkmIcWcggTBp7X&#10;tY0EtecjuJIaimRMUMozl6zh2kfIbmG+xQXuxVRJBKjDoogANqzk/nCAJYH89FqrjrmAQrNZ6//x&#10;W/f2BrmF0uSrS6Wzi5MeIjEDCD/ap3fWK9U+QkpBY6iKgtPaJvI4RzXpOR6Kp4zLrpKjV0A3epHn&#10;aGyfrTryEiYnqCXoQBt9T8mafAmqhkfCE8tuzLj8oNXppxAkPzmh6UMTCpmGtKsBom6Q651K5U+f&#10;vpw2EsiiReoc3COcmAqXDxI3USMaCWZiRKLlf2SYl/B5bAdEC+IdQEoflk/YMVwoTQj1oZwhrkQE&#10;yYsK0vT7JH5F3HtcaP8y9P/4b3Ez4+qQiCGyYR8cg3U66OcINqSKPWAi7HmkwoqUbEtFijVUDM1k&#10;M2CeUOnJ8k9pKaQfY30gdEb3M7aGKufTlHmku3am4wyWVz7+089++IPqW5/NnTn36m/+9dd/+29d&#10;fOmpghFmd3bTnz3Y/L0/fudf/f7Hn3zYRB6K1PVXm0w6vZEeANEQjUQnXqh8DK8JjmeR1RuvFvYV&#10;RutGfRodEElNakntF0ePGftDxFo+5c9GpoNZX8dCTICy4eBsdfbWth/c2Lv9fu/hJ1plRRtUs07R&#10;vPZ1/+/+9eHf/JrvVa0bf1Z8/98ttD6b1Tu5MBN0y0FrOAj9bsYYZG2SG4Zezx/upQIEmGcdf7YB&#10;PybLNcyQIa7iL9Q/JLdiojmNEhEXMFVSViXX5mcPJw8jl5hGXBYtYPwee1jG7CkwQWM7yFtFjeSk&#10;gUj0YqnI9Sd1FElb39xGjBuYDr4Fz0YpCzgDj1Iz1efkP5asOIYi9Xa0z4PNjhfSzhgBODWH92nn&#10;sfnjhTI2RTAi7Nbau9Umlhf4STmTWpgsw18JaILEsLbTgDyE6+NElK0pFYZZ5eKRkNuk7ThQiBBq&#10;dFmiNA4aw4ZBFF0dA88V/ZG5S24h5BlTXUPlTVeuDoGSWNT/mUBDbEN6XEbAV3KHmGwqnicO/BBx&#10;7KjBTZkNpPsQu6B5YjcMwsWQ/Yb4GdjKiD9SrAIabthpM1lMmGVvmE4Gdtbp6Xv3V9/5g80bP9E7&#10;9auXn3r6V7699MKzhbnpFPj11mb7nXe3fvCj7vsfGdW65rjAHtI6FJFH88fULi81qeoTmhQi+AgR&#10;hF2MiboCFiOUGJ0nnlDeUfKmQp0nGOyjaX/fonuCMx16iO+hBIOjeUMDFR3cXqKPEkI77t6Ks37b&#10;efSx9vBDFG4KqMbYRPDcJfPlM7mZxOTug4n33sjcvZWq19EEwcvaFLGA3An4PkHJcAZC4EUZQs+H&#10;CR6rUpQtXmAkh+EvJAOUKcI/qbIpRiMsVwpsp/rrKpgb6S3ENwQLeHnDOgiVzQuNSqO9sbULQbKc&#10;SyF7oJDPskdQb3UG+LyHpUWSJmkEVDCfqp3F4H3YzmFfx1OsBAK1LKJpJ+PqaD+G6PH5jffxQF1X&#10;3651N7drqCKMGy2l7cWpYjmbAUOsd4fLW/UBnpuiRVHmgosAUGktokzKCSWkVLzhSFBQS2//JOMM&#10;GEFx9eOvDLQMcVxjj9tjkRlZfhrDQUzDX3RpHfzd4ycU0JErSusRSbYnAY8qbToIRoAUg2/U6iHl&#10;ge4Tgg8gjTJlOZAY+jD1VJAaQvRC7F1gdDvB+lr7g/eaH72bHLROnZ2/+M2X5p69npud1aFB3Vuu&#10;vv3u7k9+Wvv4Q0TmICQxRZm93E8hJuyYSsd4SiQzjpBi9JxjS0sAZN+aEbSQRTESJSKxQi23J5IV&#10;1A3yjKnVqaBInTuSXCJ2cgJPPHgYBSmy1QSQCzNYSvcQv5Vy6mF9tbd6s3nv/UHt3rCz4fodbbaQ&#10;eu5S/pnz+VI2u7GVunfPXn9gObsIjYanJeX6SWj9WMuUW23kfT2JDCrDb9vg32rFCdBSAVxVPo/L&#10;qXPtPFZ8qOUMwwT4JKkVsp6xorEAcGJqluvCBZvse3ql3t2t1HHQZD41XcwhRhGXQd4JLFGVegtc&#10;BDgAhkKqCHP+YyEhUleYF7D2Qq94Z3xf4kXGJlz9JJpukXJivs4zxmsDGlWtPdzcazZQInLoZq3E&#10;XCE9U0Kl7FTHCdf2UNsXSEDx7EKkXASEqjthCEACMc8+LktknApjbhw3R8K38OBBJlcyPIdukRWN&#10;URnC+gFQELPwz1ZYOHCHojWI95GgiqueS+8g3HanAwNoGw9PNi58yLUo8KKcEQpGRcUCVClH4QM4&#10;AVA0kCSf9qDf6rd7bj2BEmXr97bf+umjH/zZRDt4+dkXX/j17yRfPO+kLZTsDDb2Hv67P/70X/+b&#10;zU/eN1B8LA8Nt6v3nakElDhuqiKGCrIXKoMTLyJ+G81otKbo/weQ4iAiEBjLvStZI9YaWOOgBcV/&#10;RQGJ0HlMZzkElxkFeJbl777t+OXOwudxL0QZ+Aai/6A8YOiR45jCQi0kE/aw7VbWWiufDt/7t4OV&#10;P+3372t+N1mcNq59zfzWd42l81atZjz4UN9+V+9U066TR2Q4G31ghEl6YQFOQNPsZvR6FuZMtvmz&#10;OkySMW9kSaB0BlS6hlLbk5VJUiHNNpXGIdcz80zqMiHWKeKfcLemO70A8cp11DkKw5lydgLVSyhK&#10;QOsOvFYXpSvALygOnArTgIVQ7japME/8ohtl8zG32lP7jBFsiSCMYOMya5BYqKMVEXGW8Uni+cFm&#10;ZSAs7NS727t1KPZJPSjYiYWJIgp3wRlR6XhNGE/IQIX1ScIBFbAhRxvlgHE4tpr0zwEKuGiMrBjQ&#10;8YWjDBDR0sAdStZazLexM87YDxVDDlmpx34U+z5ioMFpMcFcE5xkAenTiSUC6QA6AyIXKceJGqWz&#10;uZWKoZDUh3nA2uK+yBlYm8jJwznVsADCZptL9PTavcqNH330p/9ybeWzU089873f/i/OPftaKlcu&#10;4AwrOxt/8uZnf/AntQfLSHvO5pOo4tt02mQGRDu3HtqssVIgkxyxek47ktcBmTI+eCQXCENREMCW&#10;RmHfjDVseFRwoxYGfcULKuJEJ4yrQpzHjlILbb/W+nnnSK0BE8XjcqGdx8szUsgdcNBGBlEJATI5&#10;kEJlJNzN9L2382/+kf7ZG732OkrTaDPn0t/8bu71r6Xmksk7H5be+iT5aD1EK4QSFWRJwHrlOO10&#10;2MsbiN1F7BYNEFsQcUVxP2OHjAuI+yB+AIbQ5sATyqmUkrbo4ALhkVKkSdEmTgE5GnNCHRyt1F6z&#10;1+gi0ByFlxMzxUw5A5MqLL4JFMRptmB4pvpX5CelavgIRmVb9ZGuBcFwMkmKK2LfPr1l/ZbnlnOx&#10;1I7MPEmzIlMwA4m0xwP7/B1kW9Trdtz13Roc3MS2dX9+Gq2ksgi7RnWOegs+CjBDKo1H0jAZg8lV&#10;yuVkSHQS7vKkoCC3MBpxpS7IWZTzSs4ogBsTqrBuwm/evtiqOvRXtA6i+OVYcYhLaAGDuA5oAmol&#10;Qj6hWwoixPK0qvQnwhf54+gryJYw6qYSZsFO41VCK4bKevXjt1Z+8od22D7z7KUz3/22feWp9Oxi&#10;ZqC7H9x237rReu9G9d6D/rBnIdA8T6Wv0NsRQQYQloaM8KIYsoQQaYjMG3h2Vc5CJCzGVoRYm+DY&#10;WFkUshMtC15cIyCIEEd9JutHzhKP3kEBIPqCz8KHj7boDUvjT6A2HDexrIUhS9tEtA160iAgEkWQ&#10;gboUVptACzs7oyEJvWntLpuf/Di88RN3956fcbRzqD04Xzw9X56dmKxWU+ur/tZar77jhX0/pbkZ&#10;o5+ATwntq0IUdSBg5ChvkRaxYUfqEVLJHAgLMA/C6EiVnWjBssmJjIvUxo6M+hQLSY3huDUbgrH2&#10;al3UnUMViUIOWU82yiVwJfoAHRlanSHCzdgZQ5nr7FaganbRJCmiPuytMgqNxpQHVyQFBv7YZ8lW&#10;SSVEKFGC51ONs1IZ+F28D3CCSgSry24TBSGQP0LtQkr5dAHVFGzKAd2tt1D8l6rscdoIN/ghbYyM&#10;g1Rf/iSbwoFJVgDFrJjErTHiZx2e/xP5Q3R61RDrEJvCOGR8GYyIxQ25IPlEmEWoO+TL4BOIjghJ&#10;QH4L7pHadXCBLw6AU3IyObtZkCGdYeAglBiduIo20hqNcHezdfuT3RsfoqrypSsXn//utxdevt6B&#10;s6fV9u6vtv/krcH7HweP1nSnh5Q0NOXQraSlp5BDjewF+EXIjyZAIIZnhQscORjPsLB69VIESN8q&#10;1hCTvSJyRfTjyqicisk6MmAIgkfkHC+dQ5wM44gRT7LgfwwSx2sPfKEx4efxfZbNqRcju3V0VECn&#10;ImzIJ6VgRfKDJvUM8oiQE6Gv3zVuvBncfavfut23q1rJyp07PXPtWqlkZDpV49GKf3/Z77XQNiXM&#10;I6ISITtDe+Clqasj3/H+Tegf8wtNAvIyOci40Caeh6xO8FGyDRLDRBwCijDrFyhUA9cZQAGFYqxU&#10;DmWxoOmQ30QLKAep4yAVAl5TWkPsGAQnF0Mjex6Pfo0HKYwJDfEtKzepAnJeAsw6BCmUmDCalvEp&#10;UpCu+wPovrANNPpOe4gOk2QXQ8XHfMaGz9HzB3uVGgoHcUyKFIEido4dLi8VuQaOlxRigX/cECB2&#10;AXkSqczL2BwFmeMtlx2SSwhsy09ig8L42b4MKMj545gokRFEGKF7Q80clFSjWimwM1FfU+7OQhuF&#10;uJDfJNIiKb4JlbBR/RRu3QHCYJABjRph7a2923/yw3tv/Dni8H7tb/z2i69+b37xTDr0s53awx//&#10;8Y3f+zedG3ec2hZSVmfK+bRl99oO8lMMxJibGaorBlYoj6fAJxLpZTYiOjrIzAUvIh0hYvbyqfyJ&#10;hYgIWBSCKAgQ/wX5xwmLjhIOTh54ud7Jxz3BEUikTLh93XPQmxo2JwqXoaA6yuqgvBEouD5SJpOu&#10;nRpOZvRB1bj1Tvjj329svNkut7VTZW3+rPXqqcycmavXijdXcht7KWABuqpQaqpP1dzIxcjCKVGB&#10;pCFRuB/JxPAmUYMlarEEfQFKBHRJTkMg9iB2LjYGU/g4h6tQJAZc6rVmv4OqKXZ6bnaGnPr+AHJ2&#10;g34OdIPKiUwUCijhJFs0iaEe9CdIVEKE4l9SlklhGWKlJMCOFU1lTWCc59MqG1GEGNHC2q/cJShY&#10;FnXrwq6v73X6LWdIYR0ozZgy8hlUhHf2anUUaIEMC7FI7BfkgKD+Ufwvmsoj1YfHtYCYyGVHYqrI&#10;UgJLMAejiy2f475HLb1iueBnJSA8vggFesSUQMAvgBUEKKmGRYCJl/ZNZG7gIp80GCjpQ2VURJ4R&#10;RmEA75OoDmhYfm+wvbr+3ptv7925OVssfP17v7Hw4uuZ6XOJZhB8cKv6+/928NF76Kri581Gzm8b&#10;qMrTs+r9dBceMssz7C4CItCgLWFPmTA00gjLhI9vTNqRzD4uJux/PDETKqbAiCC4II7OSOLYf+IY&#10;g56AXNUhR9P+uPbx5Oc7cKSF2ko65H0/bQZI/jLgiyAtlnpWU1t62+wkBqh/Fgxs3Smgumg/j4Ct&#10;nexn72U++SisbWlLyeD5KevZ2fJS8VSgnb1Xm7u1k91uuhnLLadQdgLRyLhPWWAUAYqQOrImUBkl&#10;UD0WJ1oy4QXmQEwCoEAZCmSBULouT1AcmAWxG/4KVO1EeV0YoMoTJURwIR8FTAe5c7hNdM9D2Wsp&#10;LovBhsRBRmsVgyCRCMe9RISLoxVEqxR5cnzqIkxWcuY4PiuVTjjOCBcQ9YkgeIo0ddFtsN1tIZCI&#10;AK6LpAyUAUcQGiIMwR+pLg2Z0kSDkPBxDmBVK/Vom4JEHB3gFXgr9QiIObEBhPNwKPsd+xINSNFu&#10;jNpCB9L+j2NIaYbE23KQRL7Qcovt3UB7uA+ozSu31sTJQevwUaui7OyDEKSgjdPrJPaUopcRFIy/&#10;w76lhVw5PAnkQLWizfd+PLj3Tnl+4dzXvnHhuZcm52esQd+5e6/yk5/W3/7A29gyvKGP/i0UIokS&#10;PbQmuM4zeAfF60MG5TgIxROEG8RCduRwom/lUwUZsZwug6d0gniPxnj0ILxH00kxLux2p1tAugtV&#10;++FJVpWaWAoV2YMEUZkZRlK5NC1LFSzJCkgULkM7vM8hNUe/hMEd96LoTK5ZTDvC+5hJCdPkcBpm&#10;U9wWJ4FoacwNCjRs6ss33Dtv9h++g5hFbWHSvjKbvVzKBM3M+qP0g4c5VDdH5WMzaMNYAWcnV5cg&#10;sxm517jwGFKGObiespwgQlKgA+pgw1KIlJcOOEQs1aLGko+ETgjVqKAP7trrQfPGEoe8kbVINfc0&#10;0/GNertDVgzAEEwJJCjQfcOgAD0Cg2ihNj4MzFRqQoNP7tLpwjdeWPr2K2dfeWnptW8uXH26NF22&#10;oPGH/hD0CdjCKOC3iCLPGNmLZ2bPnJ6YnEiayEfHpT1qxYnukkh3RiYuFahDaCjqV2gorEOF2bDs&#10;qOgNaBsqDy0i6EhUVYkyIjiTFtZQ1A/juHktk7LTKKUA9cfLtFHzY+BAKuI2wJh3JKVhltkZExVg&#10;PFJSEJYbJ04pGIYRjb2+NKm8yrhODoUwsQ2cbXVQzlkgZxwiUEDyIRAGMjxmi+JAY8/EF8KC+EcS&#10;gk/R79CWqKkGdfamyBaSGtClEx07KEiBq3UQHFJjNaSISYYdglJRRRDrTzdTGCHUGtRQOBuOSr2L&#10;kOyP36t+/MZiYu/pX/nuuW9+vzAzow3bwfKt2kdvb3/4QXdnN3QQWEwGGtulfqzEOtLJMG1S+2VE&#10;1nCUG8qndQHZiGmkMsTcmHSM4mLP00iCiKQAhgPGA9lTSMEAHWMCm9sJlPnUTLFiLoOXDPHtyIHj&#10;SQ6xUKhXDPcepjPi8Vk2olNxig4tG0pZoORs+ksdnuhYyV+OceFYmo+x7IgdtCpATcYh4pJRnZWs&#10;CXQhTgdHEDdMDCjHRl3TIZJrIAnfs5zQHGgUQlB5OLz55/4bv+etVQMUkr44qb02552B4ryTWr0/&#10;/eBRsd6AjaKTwZOBSilnA9SPro/wrwGv0TYL9UUwVAg9AIfAQsTkQwKo1GrVeg2FeckQx23vUf7c&#10;7zd81LO20Y4Vuk6H+8uAxlEcqodF7JlpxzfbaHWB0ukmIs09BFxQRmqAlC6ErpPegbreMFZiylB2&#10;Mq0nvnZt7jdev/TXv3vlm6+c+s6vLn3j1flLZ9E1GmwEBmgPTg0oHVg6FhwzZu7q+bkrl2agqVgJ&#10;BzAAwywWkI209BBhcdCFqOI9YjmTuB+kqqHjLkXGk0uUimtg5Gg5QkaAgxRSDHIfUn2Y0brIm0ug&#10;iCOaVKEyG5acq08g76zd6eIGgJoIUQd8IH8NqfBQqQMKqxFsPmI7ICOMkSJLGVFm+5PTNVsjI/nh&#10;Z6Grii5E4WgIKCFfA2mO0BHwFhDxJJaLlI9QfaeV0Arp6YFpV4OujvJ2f/YfBqvLuXOnnvlP/978&#10;+TNFlGxvNbvvfnT3zbfX7t9Hx0drshgkTVgljR4CIPfb7pTOP5KEeBj5accGVI0CM23h/BEK0IEi&#10;AfEvRjqCHCFYLN5gAeVxSZJ/E//64MzEP3x8yoR1H70peFLSixL0PteHT75MDjkS0nzw8dtaZQ2a&#10;u52fS736vP38GXTAsn78Zmp1fWagLVjlXirRNkMgCTAm5xslPYliI6Ak4A/Cm1H1QRatzAOtnMgM&#10;Fg02SWF8DCXIDlxEK5J1TCpEk5hF64n1brZMRYDNfklWnjmKEg7/DhKmoRChCWYuV+53tAd3K2+9&#10;sfzOG+t2IvfC809fv3qplEN36R5eyFCxKUGhF3r97a2VdrUx6KDMql/IB9ncMIP+W2XE4Hd0v+/1&#10;EGGvzUzPoekT7ObyFKTyBD734aVOvOiFwQ+mlAHizWwywYecYUeSDfa5Tg5Z04R86BAyw4mtnryS&#10;J4DCobjwmGkg9m7un06lEkW6BMkUdN0nXx2xUeMo8iZWSMV2kVEOUwLkMVLwICMgHgHGRXrsE9a6&#10;ljNRJwRmxGEdBbBR0Wp3+94f/pvNW2/PT2Zfff310gtfKxTS3s567YP31t98q3V/hXo9o0M0imWT&#10;mGgkyKZDdM3yc6wCMDVHNB1pB/RRJKuL/iTHjAsE6vMYJdR38QJUADMmO/AKF1VIgYuc9HNvkR6i&#10;gIgdJRTtEJ/qOAiIIO04geFz39H4D/yhVr2tL9/UtrZCtDBYmk5dnsuey6fS/dSj1ez9jWyli9v1&#10;oVJDrE+gTGQC7WtQzIl9Hj7sh8hsVMgcYStRQJRkLZdiBYtoH/IsIhjwPckuVBAdcRRsfSBM4HwB&#10;gWUVRMDl1sg1TuIItGQEWKOkIwLicODQ0Wu77v1bzVuf1Ot73Yylzc/kT82XvvXKs//Tv/1r3371&#10;2d/4/qtXLy8lwu5EKVnIpudK09cvX//u68/+1m9+8ze+//WrT8395t/62rNPny8mc+cX569fe/rU&#10;qVOwjlAvHMotJNsHbgR6EEKzYFanzuMkkBJekNkdGi7J5hBgVGAOfcWhXfLEFODMZcHxhuylVMCd&#10;UOFkSeEATYpLQoU5RGwykhv2sU0ZOPFJEkTtn4MnWSXisDjUQklnRdwhRa1L7yYSiXE89YmnzKzB&#10;mDH1yEtB/aL+hFaiaTjd7Y3eJzdq779nFvTFp8+cv3KpUJoNUcj19qcbH7xfu3dfa7fRihUPJJUA&#10;KVlNLbRxRqtcvbxqlElZ6H8cERTajvSDSA5gsmLBQRmexmwhEZREzkg6TMU6sJoX/TYWTUhrf5JR&#10;VnSiLjyKvpQT7ZNkDid7hW1fFBPUOjkGdiAYu7va5v1g+b5b34MjwJ7KpK/MWs9MG05Lf/jIWF7N&#10;tQdJWKxI3OcCLaTGwZpJhMF1zYlU1GCwcCWgQOTBohWDolR2IpcEijjjAHZkUJcECYcR7xU30qVR&#10;4bAiDnBRqe5kUoKMQC0vKacWBgtqOYWMilp1sLMz6FJwpIMWT8CFpbnibBlt5Z3LF+YvnpsFIpw5&#10;NT0/XZydKC7OzF+7unTm1CQcWprfv3Zl9uKZ6dlS4ZnL80sLs2iBQ83s0Vqe4nTxFETe8HNh2VND&#10;K070kvVGhhWy4hEoiBAtNm+qJ8DmdRxFFTjpHw2CDIgM0XGgQLjCWzygTOAMCpJlwEIVbbHhkkGA&#10;PmXJmBGIsyLI/UOXfaJVKqc8IocqhgnYEMhALPPKgQacEknNH1mnPKmmBdlroNua2VJ60NveevuN&#10;vTfeLAz9K9/5xtTzT6HNerraanz00fa771bu3fV6rbSZyKeTaJmElFqqQAIzEFqxw2REa0TFLMs+&#10;NY8bWRCFv8fclAW/fQQghKeOGZG6in1TyrwSLsSXrZzXKtKN7aa8QsdkDJmdyKZ84qjHEouAkdyR&#10;nE5F1nwJ3UGI6MiNryhazxEvyLzmIGjt+A9vDW99FK7cp8rGl2f1b1/x55PD1jaKO01t1EutPkId&#10;vDT6aOvIyqQ+gGT+gibgQUuUCGhBObJ8kSWMKCIeo2iR07pjizU5Mth5R+oDTyzDgRKixDJLL7Jl&#10;oFSJTd0b0+j5SF0vEXURWHaIdm1U4oj5CA8lhRQj7Ljfrt746K0bH7457DUmy5nTp6ZPnZpZnMsW&#10;c2iK4WVSidWVR2/+9L1bn9zudSr5lH56rvTM5Qnk0sCfGnNK3DCX32I8Y9+8UKKgHxO5ihiQUkuy&#10;QiTQUMRU5qxsYlShRU8ACrKUYkatfikZl0L56nu15gRoZaMhEHzloCbcjaq6e+L6PPYAuQfxgBD5&#10;o0oY5VlQqDIWAWpowYxEUlB8d8eezdFQNgj+lLrzxz/qvPOTpDZ89T/525eeeyU1O9fq1Nt/9MPN&#10;//Dn/ZWHCCBP5lMOOV78fCI5qScRzga51IVtWLy98uI1J0xn5FMQOIj8Ddhni+woPFHeShkFFenK&#10;JBR9zrTE4a9czke8N5FkIT+STYkLQsmfaxNCOaAs8MPE4s1xRP05r/a5bk0OBnPrIsMM7LdqffIT&#10;7e4HWmUddrWwXA5eOWdeRUfn2sSdR/m1nVS7hfoAvbzeQ8gjLPzwCoVhP+F1iGnLsMjwkNwKVyKF&#10;M46kKflGPY5gh/qBCBLs1ImHPxp7cWWBTtDWM4HirUiwQcoV1ZRMgDtVB25FN9vZ/DCPpMV0Fsou&#10;4OP06VPXn7l27syZdDoJWQZpu3uVaru36wyrUH+R71WtOjtbg+EgubvdSKeMCxemSuXB2tr9jY0N&#10;cEEEXZERHXX/uXI8mZd5O96CzwttxDno4YRvKC4+EixPCHOOKF/NZCwmxMSvgENRISM9j7JStSNJ&#10;gUFhPGjq5KVBcxBxv3idyw3QuHCmpsh4lBYtioMgguiHT4AL4Crt+t7On/+k98578yn72svPL37t&#10;hWS2ZLZcb3lt5ad/FqAAKVUKgmIKcZAcWuieSJWUWXDHshNxjQMWWeZnVBCxgZeXAERUSkfWmaw6&#10;2YmcCAwcsiJ51fLcCfGrTcW1xYgQf0WeM3WM4u2jsY2m4oTRHmkmEeQIqsdPdLyYMA5U++4vFpDi&#10;h4k/2bcjw3H0Bi+lSzWRQ6Pv+bvDzbvu/dvB+gZM7rlTE/lnF7KXinZn197dsCq7qJRPBSNBLLaR&#10;RkFY1Ls1UDeOQ3RUrgnxfRKaOfx1TMcS4ZZWHSqWkcMx4kBkWSRzneAvpzCpZxY1UWp2cWVkaA8W&#10;CnRkYfjDoZlMcnFp8oUXLz//0sWZuWnHRZePWqk8m7RyrXYXqwmRMYaJWjIWwsAh3KJOTiaf6vXR&#10;gdh2/VR/aN65vYZbPX9hNp3Wq9Vd5HDApkA8g/VlXJH5o2hC5Pig9SbGQrZ/ypEkEXGIMT8F6TsC&#10;ecxu5BiBPzUFx4GCIEKMC4IoQpbKZhuj7EiJUNgjqCA/l5hiui3ReZ54i1igutlYVImSICkFhQsl&#10;UPggSYoI1lAVd6hwVWxYPuqCg2Gz8fDe3p++lew4Fy9fvvL1F1Nzkyic6tx+1H33Rm1tOWUk0BMV&#10;PcMpbQbhd2giBI8XFWiAIQL52CxuCfHLi5VXteCjT6L/CyOKxz6iakX/0XkiIFAniWUKBSgRUkSo&#10;wfMq6BkxgfGnfSKzwtj9x1jFy0vxyhGGPX5k/IloGUe9TkAVJZUoiSsWvdQObsNKpFA5DlYyN6+5&#10;re3hw7v+8l2jU80aQXZp0n72VFhEL++Ktbud3q3YDoqGkX0BjbMyHGVElfLHRQC2KXDdNrUgRcgl&#10;IGTjYgptfVjOBcFxRBwZkdjFIB71ONhGOSOYRigPArXQgAgIaUVlfGTkgudPTc1cfeapi5fOoBHW&#10;w/VapT5odrxWDy3HA1gzWx23B1VHR2qzjgiCPmpJGTqqP3Yd1PVGCQnzwcMdVJUulY16vdPC0UP0&#10;OccTqUhV4rUsiTPDj+rZM9ly3DaM7+BoHDLAbQYxo1B/SelgZYotY/RAQinif6HPT6TQcWFBiRoR&#10;WBzwS47kBIFcngb5Cd7xzX+O1GnhfvtWOJ8KkChTha/gScZlJEMe44XzC9IrBfIkO1t79U7tk3dQ&#10;0//8Sy+ffvnV9MISYp7C2g7KIqz96MeFbC47VUZdywEK+XZRH8EGrne0oAWnh4HK64k0MntEZxD4&#10;Y6FA7Yt+LIyfGbjalyeK9MBxVhqBRAQcguV8hPyJDlbSg7qWUj0U8xJEOoHx7p9yPnw/ox57t1+t&#10;OHGx/FwOAAkaSKUchjAVhKUipDW/uhasfaqhMv3mJuJ69Iun/BcnEjkvVdvLr2zmqi3DQdwORSNn&#10;KA6FYphGI8hPx5444p9j6gOtUmygpQzasAEUOA6K7FaqaSVREKdiipGZBATplyOuB9frsgfMcJ1E&#10;ozpcebC3sdbsdRDCUoJm8f5Hd95457Mwkf+zn36wtlktTS15Yere8sbDzWp3aCyvVx+tdTe2uus7&#10;ldXNVq3XCexhumij+CqKIGABfvjew1arz4KAMhsIZVG8GkJuIKAALLhukBAshZFT4WYq0MrSBCV3&#10;464pnEv6YlBuKCUKK7mDhYsnAoWjEGFs8unOjloLkfFBQkhHaVhfZu3EdmNWpVBkLiQ8YP1QYtrJ&#10;ynqsNBpfvfH2W4MHdyZfuHLuxdcySxc0M623Wqs/+EF95W4SNTX61l6z0/G9QhaNU9M6DFZAt0LW&#10;L2YcKJeuV6AmXhLTqZqHRmcWNSC6iziyIAJkOSyWZBQZj1G+EmT5k5FPXKkU6rwx7MY7B0aV5+Uk&#10;XKTfKNiKoEFWRnTTCvOOFwSU3nSsPPDF5xyU52gDL4X6sbninpnKl/xc2G2tOj/9U21z1W9CCU8Z&#10;3zhrzWfSg35+fS+1W0d1JIQrIecJUUDJEL1TyOokaKl4DQuw42uXlAulPhhJNPuNEnCpgDqX3lDq&#10;g7AqmRrZyMlPVWvRFidAOy2yX5quY2+utT5878Ebf/7xT/784z/7D+/cv7+Jm+oOtE43+OiTe3/4&#10;R3968/byRzfu3r33aG2zcuvOw5VHKOjZW1nbeuvdj/Yae+A5Pb/23Asvnj57odMLb97YQQVw1EDF&#10;ddm+SIIM+CP7PgSpiD+QrMpeSfY50MckR0Mo4kwf/i1ZT5X6IOoQnYq5V5Qpc4KkwGcXZZeCaZEl&#10;xpmmVFBUsEAWqmgVpFzJB+TXIesuyQi8Qf4mpSaaBnHuPMl2AJXG6ynhikADuBu4HgqfX6IXI1lo&#10;aFuIIwGoc1EOzUvC8AThKQmnld7c2n3j91srq9nCzNVvv5Y/O22jHtDO1vaP3/IfrNq9AXS9Hlof&#10;wYSAYGFuVIJIPI4OBP+h3DjEgyFmkSLaqNoeRwuOKu9F5fgowFyhA1HVeJ6ckkJZmBrRbqQ8xGID&#10;nVcs3CNTNxVcpiUKjOeJIF2SLAsUhgiFl0pF8FcU4kqfiqRGy1o8GkQPyjkjcowEvIgxBIIXR0iS&#10;JYSNCqKdHJcASL/dDxoH9AChtf0vEWlUMhDtcBw0v5TDhUaZX0R2JPxSzU0PlELlLqjdbb9ecXeW&#10;jY1Pk7vLurmUOH/Guggsb2SXb2crO6nQ0bMBWvFB87N6MPxTADJqxbvInwbvJ/cUJTwIiVNgJXq2&#10;o2WvhgquCRQ/xXCT6Rr9IAITIfoG1ZjU8xnABVVpwE0aVlo3UqjagXtDgiVs/9KEiZwRKO5seu1B&#10;UOkMd+rt3VqlUUPHFjwYDhqAKtrdYaVGRR6bbafbpxvqtYMuGmy4VOSlWe+g3CpuKGkCCHMb262P&#10;Pnu03fCHKHSvzDzUkYMis9hiwBYNGkHbQH4uilGgMKibgt5rIw4fYm3ABlWaRktrpG0f3UZIIaNi&#10;/QgPx6NhkdBqEZ8EtuNAQRAhFipA9b0uPCIkYYHOSJFR0rEKTBJLBkkjVLIcmEAFntiUhsR3aZ1O&#10;REtkwDh9IigIIsR/CQWkWDvlOKHjm08RGzDxcjIcayesoHBdRCAnCvNAAyOzEgV0okErLMLoAGUa&#10;nVZv5ebGn/xrxB8vXXvp8nPPpYqm19xq3rqx/uc/tZqDDPVkCttpl7PkyUvumWgCgCdHRUAHRexB&#10;NoiJ6QJrqJISrdvxJc0WOg7El2oJYnXkTVR/SfwXV6KAgtpi9qywhLFBERxVXuczRRWAuSI7PqGJ&#10;IKqlkrPkRsMjU+NrBFtTODFDNp2GWAlfUGQ2yYqTu4rSuvE2jmxGnUp5DvGCHruxUX704rgn9VIO&#10;2rFHj3PJIygV9h2/opxBFZvJiIkAaIShe8Ow10MYKYJQqHRzcogA1uamtvmRtnFDq6WM+QXr+px9&#10;NmHsPshvrea7TRRa6CKXBQsX7SY8XA8n0YAIMAuRWMB98Hj+qBgRYrFtHW2x0exDL0xM2AhjRkqM&#10;67eHcF0P0f0FtsdiHhHDIGwqrp+w0I8jRf2r0PUbaQ/ke0RvrwylglsuuuO5wAbUqrdN9P5CH/ik&#10;CRUIhsgh+QDAc5JZnWAFEQe4MJZnhiMPybUJcxWaeKPJT9YsNGq9m7cefnTzYQ9x4pR9LnmcPsab&#10;egVR1SeE1dKHGCb04gSuARQAbcUcXKQABeLUaGVFqVFI/zU6uSS63aLPJSwtmBRYPZwEjDWkaVHS&#10;xsmg8Jg4Svx/tIaP4PUsTx1O7wQFcXzFSRK+iGZq1TI0iMdBPhSwiLysUQC1rPDIwWd7ng1bAxbd&#10;MGENNLi00jmUAOs2bt+9++N3mm749AsvPPvcdeQrQMJc++TWzbfeg00RFav6sFFAaERFcAE+Eaf5&#10;ogc3kSTHNyHk6MPYVRnx4n0QQFz6wFkZRdQZ6Df8pAItIjTI8coDykfE0ggdyZ6OwzblJT0SiWP2&#10;IKMrzx1d7nj8jn9xyPhE8vrhg3fc+cfPyiUAWJmnXBqY+EmNxie0IqC1t/YSw+Wk20sXpq2r1xol&#10;w1xdT332sNcdFvukNXezyG2kvrUgI3S3QkASkvQgrSIYFqyZ+ldw41xgBKEnzm+hgYKVBhfR/Gql&#10;ghQHfAocQOgyHhFCClcrorYT3LwCtZ+oN8AYso2jnNqXwZT1OfpvbGWxOkCVAamyG3MNkFsXBYLa&#10;KADskM1QJmbfehMIpX+Yd/TroucEOGnhZCFbygBfdIROwFSJMhBYzmgqB0QgESFCepxPIqAkBEtW&#10;18mGRjXRzGG48KFIu8LDDyit43AgPIg3iV+iXh3Ui+0JFQf+nVrh4oOE0zEul0APQ24YFkDirAoR&#10;bYQnIp4EkQRILIMdJkThkyTq85iJQWvlVv2zT4Pd+tlnXzh3/Wp5blobDOvvfFL95I6zXYWTEa0Z&#10;EUtLEnifQGFEIBFhKrIcIwB50ggL6BeCFYqWRU6Wt4ozy9RGR8aLhU8RLahoEYnlPDpcLSl1nmiV&#10;KSwUUBzd2ZMYFXhNUf8l/itZjOJhjR6YAeiY1xiEqEd6HAEifBOwGd2k7O+j/7FFH8knNKkk+0CX&#10;5qRbGJjZrobkqSE6/7Ur663bP0w4NS2d9/PTs689n0nq9spq+fZ2Am3hUXYTrgtUJuPUQgOtriGV&#10;p5D8SB1AuHOMtNLghj9saAQoIMSokLHRNXdrZw9VjFCYDastn83C9E8eakhQVBhCQ5FS3IvY7Y8H&#10;hdHUjmNCNLX0fw4rJLZHlWc4kcfzkM/ZbDYRuU/Jr+PlMUbLZzTdno7KlRTRmTW16Xy2gPoqVCTO&#10;RL54o4WBMCbLpTySqLGiiLJYEEQPDc4bRK4gOWJ5Ap80TgHHgrShZcUUyPTKtB7t0XsBC/5KAYKs&#10;J5YfJO5i3EwwRllH7oplkeu1j8ol0KnEQyt6iajDHEgSh/Mg5hUrAZId5s6ADxE5q43tnTuf9LfW&#10;pgqly899fXphjnLLNrbW33rfWdlID9BHWMc840XF/EjgjOJ3BNwOyAVM1CNEGCN5teyVyDCCh4jY&#10;hJgj8BD/ooTFjIU58fniWAE5RqZyRK6RQsIBNAoRlPTxJIggDxDxshEPG8VZj0AqRquDOzL28mIQ&#10;5f3HtuNwQcZRCWX7MEKtItamFeSzb1AMa8RmEMHarPYevuvu3kdTiUQ6m7t0PnV22tLd7M37Zque&#10;RH1+GGDQZRHTyRmjJPJjOSAukiRC6OQ8XWKR4tuHKjAzkStmLeQnVapVENSAG3hAIqeIRSwP7pED&#10;gx1lNHMvsigI4gRoiDFwHNzVo7OUxxm9xLexYWWjjGAPVeo9JFbKCPEmPOiA0IDbSCQR+oAbLabs&#10;EiQd04C9AyYLFHfu9Klu/fRkuZDNUH0V0snoBKQ6QVbCeEA+oogrOv3JcQrx5OLJ49rY++x/kdY/&#10;7t2JeDxdRBQB0oRYOnpSGyMvFCVToSw/d/VQi5jrylPHP4YFsXHiedh+ETvspTlpiDpaVFQH6UvD&#10;Xm3l7s69mwgpP3fl0rmnrsGn7O1ub968uXfjtlFtFRD0jDMgYZ3MswmU5pTZUtTFy320L2tYSFsY&#10;dTS36mOZwlFQ8wFoEMohHBMsiHFBAg4UQIi+IBQXYYHSJsS2R59T40KFThHWsNoyguyTwBfXiOOv&#10;4nNFpsFxmeHQ/TFRQsaElS7llxlXZ47CBYUGCkNl2PbBChmR6dIcaaNESGW14FTZXlBf7T/4xN1e&#10;JrUgX0pcO5c4WzQ3VuytR/lOpxgS82fbKzWzQw8ranhPHiSyyxOBkGmcXNqwP6K5NlIHZqfy5Zzt&#10;DwfNdrfaGXah5COoKWnlC0hHQigrtZ4AdWF+4hyKAw2gDvaDksWp5vYgJqiVK2qD6hqoFj+7TuMA&#10;HwFdIV7FlGQX/xAEhYgKFLSagTsdqdmUARHWmr16E/Up4b2xZwEKObSnV2Mr0fhopAGIpV5v9MUT&#10;SArji0miBoUtR9z/ANfnb8SmoMhE7l4kBbRX8OEskOmVyx+zyfhRdgpCFdGNigMTJIobJ1MtPcSu&#10;KH6Q6JKKY0IushKoVYGqGrAQDxDaUt1cfudtz2mVz8zMPXcJg4ZKNLWV5fvvf1DWEilIQR2UaYJx&#10;mors4KxJ6qeqQHNE7zHtyyXHJllBd/zg8h0TvkQ0jeKaIryIcCHyLUTrhsNKRlKD7LOjic8+FtEk&#10;ghH7FqL8KB7dkbR/wjAzuyE+LDty0agmivpq5BGIXQPjO8K6xqh4fLTkqwjmojGTo6NvmEKipSCH&#10;Ci7IPp6FGtFJRUQSdzm3Dz2XUZGfVrORTtowASbWHvgPPgk7GxqMz3Pl4fW55FOp/N3Pio+286hN&#10;QEVQcC7VEYpPRqZpMBewU/LHoH0Sd52j8lz+YLqcmchDMSAX2l6z3+y7lo3S00apkC/lsqjtQthC&#10;5loSY9mSy/d69EsAQfGt+Nmi0WEsIJ1B2iZwQBGdlAuSk6IkuCCHK+qJRIV4xMgYgWTqpLk0A0Mp&#10;qYSoMLuxW62jj2Ho5bP2dDmfg50B3iWmGTGSI/mBy5tzlVveTrYp8E3QhgFAgomEM+4LDlXqgbAE&#10;UR/on7r7CBTwCVE41IdDGmAdDg64c4lTEsVBLAXyIUsKHKMqlxV+zXfKASWcIhEmXKoO6hmWO2jt&#10;Vlfu7n52b3p2/syz1ybPL6UDv/PwUfXu/cFuBUX4qKgfhasg6gFNbqg3PJaKRCxH3DcOXY7ZJX8T&#10;DxDvRYtDQYTclVrnMpAjROB7Vtxj9EsVlSTrht0K48489kWrF/sxWBtmv6HI/ModGE3GkVbf0ZDT&#10;ZRhWxG3K98Q8WWHNCatdLdLxpxSIiEUcuZTicY/tqxuJriKHjlCCB429h/TCCuZIRKq4SfZyKksE&#10;y6Bl6+iD5Bm1R9rND3wks8Cdf7qc/9qppN8O19fdtc0AJfMQPwBDN1RgKeTJMhr3ieFmNZR3jDJw&#10;VCIIKVGlnDVdTpeLGRTo22sO6m2HXDyahgDmfC5L+iWJFOxChEMIdMuKxDGvaCHE8KGAgU1GysVD&#10;8ZQcaCNrCqudukRDrqdKSfs2hZsH6MYfoMfhdCkzO12GUAPhpjUMNqtNOOkydmJpIlPOw3mC4BpF&#10;sdISihwpJCXAk6UucjIoxNcFnUnIp1IHRlYDpSscYkHkhRD9gJwF4j6I1sjhWDC6InsccFFRe6T0&#10;ozgmKfFB8iPH2I2MFCEWx1SHVCXUQuVf3230Nh907t9LOsHSuQsLly7Z+ZzWajXu3m+vrNpIp0NT&#10;QFSxgfGJglxQnBfNQhEWJSSsuGC8TNVyF8yLmJoQe/RJxC/45sa+iPjpGC+MjAjxj9UKiZmOrLSI&#10;b3LAgAIF9RPhPqKAqKjKESKMqXRHDnaMbHR7qvy0IEKEfocKCPGHgsYKAiKIHMOFMfjZR+wjwo9w&#10;QZBDwca47EAWUAqNIZFBvM/4sbRspfgZqv9laikkObQSD261a/c0rZ0pp7XTM/Z8OejX+yv3nHoD&#10;rdhRAgw8l12oFN6DmxWRk1xao0GjhrrIcZ6dyC/MTtmpVL3rIIyNCoKjl65lwVZXzOdARhQigh6D&#10;ZFmgNiLHg0Isi0ULVqFvDBLquSOhC/dDgE8VZ8kxEI2GGuoYWkfDBWuY7pVz1vxUAVgGnOq5wV57&#10;sNNoQ/Yp55MXFydLmSTlkHCzYkmOJAKiJtQCCkQ9BEYn0OXY18yiSe8SyYOtBIcYDZX6MH7X+Ihv&#10;gKrBoHo2U/KJm0CJJERihwFUorg4lBugINbFkXzKi4zjy0gJQwzBEEGedpAzuo2N9q1PtZVHV89f&#10;PHX5am5qDhJmf+1h8+4Db7uSt8ye20OZKyOfBt9JYYCIOFAEC4WdWYoTDFP/k/3xxatkXQUhkeyg&#10;GMF+gVJ5KOMTCkuMBY4oBW/ENceoLUag6PhYmowTqBQyMTSINHeAwRw+6nSc5Bnwyo3VHCZ77ml1&#10;4uvQCY2eXQlKMbHHC3zfSD52bxG+0DJl8icdmGNd+BNy6+MKWA6UMA+dAqXo8EWz0nrwbrq1ASdS&#10;iHJmz15CCJO7ea+3V0FfJBsRPtxbnCRyzguSYt9YV+D14oghV4eBQhvBzGThzKkFhCuhAuoeGlE3&#10;mpKbmE2n5qYncxmEMdEpqIEQr4co6uooCFU4PxIomYcoRsJnwJNxNI/YyARsBUwEwtSbseUXMQv+&#10;KGuH81O5pfnJNCrkGkZ9MFyrItChBy1hfpIqvmVTsKwQkOFWJeuAA99IbWE58QtIChIXoCwKhy6v&#10;fRgxvhTkaMYF7lzzBBshiShsHJgwXso9ckyOMCEWyiNVhp4XoUt2aA9Tib215dpnN7PV9q++/r2J&#10;2aVhz609ePTJmz92K3sZTIM7tHOpge61vT4EqXQyhViFdqubLxeoVfHYNo4O8ccyZxG+H3wwkc/G&#10;qFNhhUy1ih1Q+2OENVoPymg3uobcRLyUxjiH4jljiCu63AkbwRIHG41LReok0ao86Rz7vh8j5rFR&#10;GlcIRqgajd4Yyo7/XK0hKmxARdkl1oBbjYt1CfsQJfvuoJ3Wkn0IAUat4KUf3dHu3tB2d/TiTLCw&#10;mJ6FZdDt1BqIqwXcAxFQs5tKjjAEEyRAUoBXkjshUJ4F1WnGuHnFXHZuZhqXRvAPkhprlQqkVizJ&#10;VCo1PztbzOeT4LtsCJDSDLFYeORONPkyf/uWlgSVcfMBynHiycBfydDAd9LZaPw3ag1EZ8Fb1GWZ&#10;n8zPTBWJm4ZavdPf3Kv1HIRC69Pl3MXTyM6Ez0TxCwlqZZmJgj/wcwre5e1ISWHM4KkuSw6SPtp1&#10;c8ojJkNlLkssFxd740oSzNi5gALTP3fP4SrwYg5gdU7MgwIT40Mj5xEgwHk6HbSHpgLNDJMUy0E1&#10;MxCFwTYhsiOjug6ZFiiEFdGpKajYSD2BjGdDofID2zGDlvlwdefDGwi4m3/+2dSFC4gtG2zt1T++&#10;qT1aCQc9OK7ha8CNk34K5QHtzKBRgkYsbRA6A4Sya2j3ZKU1zR746cmFyV/7zYX/5Hdm/95vT/7D&#10;v1P+B78z851fseen3MC1jJyPYFf0oe17toNoKbdnUhQZGh1Z3SBZKE/86tcnrj+fK59NGjP2zKlA&#10;TyH0QvcdlM5EU0XkWkElhT6Ldc7Fs6h1GYWYcfXcSINQnhU2rbBfDoOLY5AFSMFoZO2mWqBUnxSP&#10;hOKtSPEmDotJYUc/xaaIfEefsNbB4885nwiahr+O6g9QQjhL06Ltss1z7B4OkRrkWzlQNv5pvFEs&#10;Ngn/dJP8wj65B0cvejv+4mPUi+lHBHWuvksGBIiAiEGEgggsMxAoiFY8OtU3hMaoacWBq60ue+s3&#10;NW1bK+qJSxfspVPlhx/mNlatVhuw4lq+5eKF2MRc2SwOgl7da4AKyfgOZ8TQ1Ydo5mOghcr81MSz&#10;l5emUoNqc+ej3XqNulP3LNcpW6nJ4rRp5xzYrRBEmPYSJqUcUXtGivOgulzc+YBaR7GIQ+GmoEip&#10;yKD2BfojJY04JlaypCeolgl0HnzCZjI414dmOET5GJwPzMs0MojQJVrwh2bCLaT1q2cmFlAP2kep&#10;yqDZHa5X2mt7LdTEPbs0e3EhXzLb6I8Lsyqint0h99dFAWjdLZdR3I2rj5O7jmDnSFAQ6T2mWAIt&#10;8j6QC4AWE5td2RcoEpByAuABKeWBvY4Sp6REU64oLVYiZuYjONh3Fb6ohCtztUW4ITFMvKTpzPSh&#10;OCFZ/SVkZd8DyZU00FTOlogDDwg5L7AGaIozvHm792A9Pzm58OpLfjkf9h3n0Ub3zt10t0mtZKlQ&#10;NlqSYMGilC+omsAOsSN60uh6UCJRwBMb1bRBdo01NT/1+q9Pv/4bpVdfy7/4Uun5VwpnL9qFIiw1&#10;moXcXW5LSQppkjIxcH0zGVhJfGbkC9bVS/7cgjmxlF26XHrxFb00QfNPlEfx8xSuQqWlmcfAOown&#10;QtgygS9RWGxEYHoTuyIhAiWDwgQF8uca6qpQEECFJpiWIgmFSrJVdBobiZliZXqxAw7K/ltBjVhT&#10;ilBoZNpkAVu8o3E8shKL+ebY5MEKiLha+SUWgbGf7Ps5nycKC+dIDPE+0g6Zevktlaunmgic+EsF&#10;MuFoxsKmIuLUdy5te1oPaQ0Y+gAKghm2av7uA621bFiDxOKiffrMjLOdWn+UqNZgfkBKC4SKlGal&#10;ErmUncUqaTstLE6iPqxeBMECbHyqlTyRS1+/tHBqAgHt/fvV7v2tvS6qQmNmNa+YQZ5cCbXTneGA&#10;ch9QQ1uenQPVOGVE5oo+w0ahDRQlxRaNKJ9WYYLgHsvglKMtMRiyFligwefEKVEbPkRsHUkzCl4A&#10;pgj5h2chqS9M586hmWzaghF+6Cc291rr2w2Un85l0xfPzp+ezybcGjpaIA6LWh9xZTLAEDghCpFS&#10;HXxiH0oufmKbgpAy83bJeoBxAh9IojYtVTaairQsyj1/RUkPuEkpDK8MhKrE4ejSMS6If4EokDal&#10;OIjvllCJ/T8iwoiKBWczIknAV6mLLCxGqLmeyVjJFPREsFu4Z3q16vrtu/DMzpxenDq3GCTc4e7u&#10;YHVjUK2GaQt65H65eJ9Eh68Q7wKO1NO1SsKv2uEwZ6dKea3V7314v/uDD7Q/+Kj95qdG1c3nZnt2&#10;DlXajKRlTZT6uZI+sCec1Fx2Yn1psjtXxNivrdU/uXe3ljeK3315+rf/Vuryab1YDFJFN51vgssB&#10;wyykXKSRdd/tOwhhQ3n4PjorgSOOaFcJ+PEn4qeIiVvw96jt6DBnNWti71CBPONRjPv26Yp8oWiH&#10;FZRRBpTcg6zyWD+KwGd0byN1QXDp8LuOH+3Ip5Iv+L5RrgRyBOqcDzDx8D0ie299O9HtgWLtyVz+&#10;yiWnUXPruzZc1ajjZKF8WmrOMvbMDspl6KhlgBUq9RX4tsFNIa0izalcTJ9ZnJqbmPb6xjvvfVpH&#10;26hSvq/3zFTv/Kn8hcWpXr01HKBEfS6XzVMQMRYw1UEkgYygjUIfpcLQIYrcuBrBzI8Xe/TYwiAV&#10;ew5DdI71kAmeL0JQQn36fq8d+g6SHTLJBHyNl84uQU70NMs1Mm3fuvdwvVrdKWWMxYn0wkwRN0dt&#10;M6MCbVL3nLwbHC0e0fUTlHgX8U8GHWejvrRKQyXTAMic3UK0RtB1h0MJ4MzTEQpOjr2hS6XqJKsz&#10;6hkl2oHKWIqYVHxDAg1yRXE6UDn9SIAlRzL3kxGDAovPxE05LYT4IR6IQtIBEAkd5VyzybTW7jYe&#10;Pty8e+/MmdNLl8+mS0krdBp373aXVwxEeAF5JFt2bIFG0pxioIgKQ+cA+CJS+Rx6RLroGhB4/U6n&#10;urm1de/B5u27y9trXdhw/vr3S//4t1/8X/zO3G992/nOM2f+6/9l+lu/0ltYGJyZeurv/k/KF85a&#10;dnbx3AvXX33t7EvPpc6d6SdncqXy5Pzi9HMvXfzP/uFz/+S/uPb3/s70S19raImhr2etzHx2Ykq3&#10;y34iRyKzskTGjJdxl8MWBBFIHo1kfEV+NI7sOhah7fiNObzK4WRz/mhfcq4U14pWsBJ6488ZAKIU&#10;KAm6lLfxfnT9fWN9AI/3WVT2oUd8vaMeAz+FooWK7jaEeF3rcackv9tzVta0WtXUHGsqk718EV0O&#10;9OauXdkD8VCGg6GlzGE/OSAppBc20SnEgfBBDAedY+EKR6l3y/CmCqmnzi+emimHCHtPZB9sVe9s&#10;7/gpBDI5Kb01kw1fvPp00si7qI+CdMmElYa7IpmGHxFSJ5VTRmwQmjHYnFwZYfgBsBNzSyQjREKC&#10;QjtGPKYNIwltxayjv63nocY0liYalqAO+dxE4fTc5GwxhyKRiWSp5drv3N5YrzRdpz+Z8V+7vnRm&#10;Nof8DPTAI+0mygnADhABkViqvEJEenQnJ60YdWuU9RgFI8YAxgoEpyqz8MN+AV98M3gPSWE8DBED&#10;IZYCxoV9l5Xfjn/EoQlSRom1Wmr6pEoz4oqs70oRHFwZUhlwgQw+CGdBaBQakoHekSDmbO+0Hq0C&#10;TE5fuTC7OAux0dnabD1aHlR2DLhBWITi0Bix+yg2OfpEQ5YdGqfr6E2SSZB06CRC9BcIT08kXzxf&#10;+O71/K9ez5aydq6UWjo39fxL6DuIqJmunUhffzY1fcZMFfVcduLc5UweTerTpdlzyVyR7DJtiAF6&#10;ouMW86WpS1etxbNuruylSsnSdCpfRptjFMdBczvUE+kn8Jcy1VlmH0GDYEEcyMQMho9ggJCcKGHX&#10;J+IBg5/8xzK/ei+GwOg1nvXMeKSCK2VHBUdIvrP86OC+OpMsbzlGOTrGZYR94LwfqE9epNB8QPLQ&#10;XsD+HOQPA80Gjra7q+1uB049kdGs2TlrMWd6HWt1nbQqEjtd1+wjkxBqI0q7ttGHGMImpGoCBaw3&#10;rKO+Hgxyae3MfOn80uTCVBZcZHmremt1Z7cF4XeYNsKprDU/kYdJEgI41hSWOHfp4ppH/AysXlM6&#10;herpqkZbuM7Y8JMTgJd6xIlFfR/X4mF9Qq4uOrawAQfsAn2z/MXp8oXTC4hWSkCzsHMdJ/Fwt3N3&#10;vYqm83BDXj09eWUhN12keisDTqgV3RwbF5hKoWtEfNF4Ak4GBSFg0gKo2gTts2hPfAjY2my2qGMn&#10;C5MIQq9WqxhbtiP6jUYTb9HNUfQIdrcg0VPsiKPEaXns+OEFcSikhItbyBiRoUUgh8yANM6ECRR6&#10;TlFp+Joq4qAHZEIfeEgw9dDAJcCFH64627tTS/Nzl85B/wur9erNm52ddW/YpYhX2BDFEyLasewo&#10;Y7+iJpAkCv6gYVgKGqZHfXSg4aam86XLCxMvXpj42sWpQiED4SRI5tOTtU/uNz68q1XQfgdB89By&#10;bXQSMq0cihzAopXMT+DeMCKtrapfGTo7yI9Hp7pic+DvotrnIIBcWChNJdNZWE17sKijB4gRDtn0&#10;EyFCRKtM/DEusDlQYcSYNKFcHk+AC6N4ypEzUhF/jA6Rqj8OEGPGDr4um3airL1xiwMDAcGB7Mh+&#10;jDlkN1DbuCRxjFRxECNYTGfRCIYcpAwgAw7P5LnJbtfb3fBbO5rW0+CCuDBjoyvY6kYCK5bovz+0&#10;BhMw/Ji2G+ioawD3JDiFFHFgzRd1dfrIoZgqpa6cnXjm8rRpDrdrjburtTsPq+0ODATJbNKCZW+i&#10;nEJAEyv6WI3QXchwIP4RMuyT34QhOwLgSOljEYFhQgF99NAjiojEZ6ICAj1u1IrnhGZJUQnJs6dm&#10;Ty+iBHzehw3U0zf2WrdXNrfrTUQ8nVuaefHK0nzBzKMVHrK/KJyADQmsgwsiUKdEjlCIVfjjJAVF&#10;jXR3fCKKIiRmzkQrUoDz6NHDO3duP3z4kOuqOzs7Ox9//PHdu3fQLQGVF/D5ysrK9tY2gAMtWyR7&#10;ScLRjpFpRZrgogmqVSxdlCtsqDQHLixDG2fScuwrsTmJ2YQdBfGd6LzTePSwce8+ah9ce+1ryZlJ&#10;mI60td31H7817NQRu4B+WkkfxExoPobXB5QJrQvKhPEFOOuHxX4wV3MmlhuJP7/j/d///d5/+//Y&#10;/F//3+of3nIaLa3V9dd3m+/cST2oXPQysG0lHLSp4cqOhgEbQbvbAVXlklYGzSrhJbEtJMTevn/v&#10;7Zsfr+i93LMXZr/5vPXUBRfyINoZJcxpMzPtmWf07JKVV3Qe2fyY/ilUSTg270e1W2UnTq9WuvZJ&#10;sECYq0z9ZNuTpo+j+hCjfeVEEKPg2AFiRFS2NXV5hVKK9CVNShBGEcGIsNVsxjMhrFJmJdpOFBVI&#10;i+WqGkADKhVAxmEUPAkH1Y1BZVXrVmGiTJ2dsssQ+WvGylrQbQZoUZfUJ1BmCQ1EE+gNiorwUQ0v&#10;tqLTMnT6aCGHcPlzpwrfeHkBdmroqju73bfffVhvp7pOsod+7/qwVNKmptITxTziAAJQJ5LvXTSM&#10;pGrLkPMxLczkYO6IqD8yoggqHDCw7EOE2NLAVjQqOInSKIjR0hx4GS9fPDs7PQGZBCe3kum1rdrN&#10;O8sPlpfBUy6cnn3u6bOXzswU0QcPuj46oaJnUiR64BK5XA6gIIgg8ns8yEdKCvGdihDDBE3uXD4t&#10;iSFYftS+ndOZJaKLnIjdDt7SlXQdKa2tVgv2EDIZ8ppglGLPK3mYxrhDJDKJP1JCGPG1xHsC1XB1&#10;qa2Cq4u/i4ENNIB4dhP1kKAADgH9KJdpIWBFs4f9nc8+HbabE9OTS5cvQ4hwt6rde+vhVsUbdNGS&#10;NEiiREYakobovTxZ7KhX0K2kOJIBbcNJ6o8GtXWjUytr2nxSywVVv9noV8OEU8mHzjzKe9gDveXn&#10;DcREtBAH5deLL56a+d7z2WfOeyjVW7CTwGq3YXvw3aAf+6CbamfOzTz14rVXn3pqrt4Nby0Htx9o&#10;tdpsuYDWAQM92HG6dSOsWVoLeqiKORZSUS+6TxVwKHXCYi/gSECgmRox4ePIKj5vbD2Qhao0lpgy&#10;YxrlL8fuRvlHlHQgmEJAHYVjE6NSZVjYRkL7SvGgr6KVQBc8ZP9ERJBbIf8E1w9CaWQ0h6K2tWnU&#10;xGl6lQ2tsgVzTSJtJ+ZK5kTG+vQ2ukjA+lRAG8eETeGrcGviBy4SoIbOANhALAlrEDommi/hI0Nz&#10;Fiasv/O3fuXpMzNJsjgk3vzw3gd3t7fbgZ5Moc1luWBPTxcmSZVA3XZ201P1b7j/OMeKGNbY441k&#10;BvXE+FLZDsboVmCRhGIK5YbRM4Dp2dKGE/kUpICL5xYX56fQTbs7GO41e5vV9vs3YV5cMwLn7KT9&#10;0lOLl89MZmF3sGyY+/qdHpxpuG8QjtgXYU2Ar0DGdlxJOU5SiGdCVBsW3rkRk0IF8QOoZCQKuuAN&#10;H4rdQnwEFHeIqFIxC3C8s/D72KYgQgtxfUYsURxUpgO7NPAzAgUJYeRgZ3LPS2gjjTT4AUAB0RG4&#10;GMnUZEv1hk5lu758D/WHps8ulcoTUKe6a5XGykaSkmngZYTbykYyLZeQki0iAYXcSrpFFAN6p3tW&#10;2NWgQujwb3fcVn9Q6w+bvteDwumifaDXHHY3w+YmynbBytVv1jdvfaTnvexCHvfjVbapHAeyRnbu&#10;DWu7zt6uU9vWhjvFuYlMLqWj1Uezbtcr3u6mtrU27LUAiTBXU7tkrFOE6JHmEcGBolTFXRQjVTEE&#10;LDuMsqclolGm66RtjLrHtI8D6VsxRMQqTGQBFX1h/wAqPIk+j+BDDbWSGGSoo1c0DREq8ClOuvXR&#10;98QmqDEPlAcdnmho3hRvYcOhPQgbu8HOuuY0cZ/m9GRyccre27LqOwg3gLc/hPPZhnaN0rDIsw/A&#10;5frwOqIMG4VJwXEJpRgBk+j46MNz98KVM9987uLVc7NINXq4U73xcPf2RqOFuLdhgEiPQjZVKmTK&#10;5VyphJq/EAepTgqHEVH1tKgqarziZEgjeKBQDGa20RYNFgnElK+EKhBGWEwlEJ50+ezcuVMQEXIo&#10;gAAhrOv6W5XWjXurDza3UZtwYTr79afmnl7MzZdg8jS7aJ2LDD88AsyonGcMLKBMTzyzCm1WElms&#10;QZxgU4ghhLtLKQMhiQqcbCZRkniL3m3cuMrDA6AuPasALtBIybhUZBZPzxGKUmo6wieBFYFDARGJ&#10;RSe44gAdUhVjUIjtjiwpwKyBOjMUyc5F5rjrOHBA8zutyurKYGczP5WfvHjGhszVcDtre42tXfTk&#10;JsWPrUEuggjURCmhVlbh+Er07ISHpuKJALU1pjGKvcHeZ3dq9x9ojUbKc/RBJ9v1/UerrU/eD+7e&#10;0ntdC27Jnebmn/1p49Et3IBze8398Ka/W+u06w/vvd3AXS0/8u4+MFfvJrVwb2fz1rtvOJV1C9ys&#10;U6msP9jefNTrNoGp5UyuZGRKYSqHOl3CsBXbjuUFRVA0dFHMkFgElECh1t7JmCBGiyj6gIMCVCRC&#10;tC/945V9kY0LShOI9kfIegSrV6Axbj0cG+ZIWYjJIKb1WI84ER3oOWFjgmiHOpxdzyCi9tuJgQ4t&#10;EZrC9uagtQ2B1Z6YyiCwzxhk63tmszlAe2cU8U9aKDKA6o5InnP71FIIrJUDFCnwBVmUeIGuU5qd&#10;1/1vPX/+9a9fLJWCMJ142Gh9/HD34VYHjeG8gYdu1NmsXS5lJycQrFbI5aGxk8iAOBIKYVJzGKtQ&#10;wotkzmhfrGmyKboTCVYsE6ZRytinpotXzsw/feE0EhxsS0OpBSBYoztY3a19cne16QQTU6Xrlxa/&#10;++K5U8VE3kJBQrPecfrwE8JEyYwdZwZhFotFySSSgZVw4Zgwjd/93d89dMRJLojkCvwYNsV6o1Gr&#10;1gAzZC8MfCo4w/XzuWKq5CZQopUKtiCzIlVPECciPIzgWuQaNRJokpkVZYYfPUYE7AMO4ixpRkeu&#10;PEm6HceiAgDEyclIAbGBOgCBLQARMGYpRBAhSdrtbq9vffRR/9Ha0vNPn37ueiqR9R/t1e4+aG2s&#10;JXQHEhNkMcQLeRAuNaq2KCMjtET7Y7Gk8DpgcSV63pShTQ/CQb1/9+HWcH3LdttpGDMNc0KzrUG7&#10;v7Oxd28j2euWdQtaJ0xWD1dvtO49LK0MWrfvBdVmP+GseNvGZqO4M0jvtbdW71ZurzjthqEPB6t7&#10;zdXV1tbmoFmH/IqZAvajuwSArg/DjU8hUWrlRDRPd8nWRXzOjm2ULKZjYJBA/NMQjKVcsifKiHTs&#10;VBqV5QfNve2FX/mbZq5AIVGDXvLhTRQLMWengnkEAibCymZQ3VRrIF6hCl5kaMQseDgP58+l+ZpI&#10;JfRBHBMhOxSY+TjFjy07jmkYA5TxfaEZabtzxEaWZhyAUoe6GaJjfM8BKQ5Nr54YoDGL3YWgpjXK&#10;09nJJSNdRMUyb28zOfCddL6ysJQMYH6nSpwYin6vxz4pig5C6wdI5hhcrGAu85RGN+LAGdhGkM4l&#10;s1OTWz236QbtjlPd2slh3hH/mCHuRwVgKG2Tiq5T22tIi1QQCA4lUvmIpngkRY4b39gkQsGkMSeW&#10;6Y38+sbVc6fOL6HdZAZyCqo0U2O0RGJlbfvm3YePtipwlGUnZq4/de4b109fnUuV0jiT3+57GA8U&#10;MkXDyayFjsgEExATJiYmBBQEibAjmrt8eBwoiPDPMkaiA+d8tbq3t4ubZCCQaGWJKZQVQQIrZZ2y&#10;FEQhyVxhmTI5kE4GuGQowiUXFuYz8I6iYDeLA6Ko4my4HBCh20Vo85CSyFFzFoZDSnehnEgKkSK9&#10;QVWnZq0DLsJhIiBuiuZvULcQgx0E3erdj9f/9Eenz1489eJz04tzBirPvPN2+8Edv111gh7ZIXEv&#10;PhoT46rIrqYM3MhSJlZs5XFjtZ18VxSRC4tJwhhSKKebDIbQKugbvMWZEKYFkzMNFCKiE4izdUMX&#10;umxyGBqwyKI6ORgQ4iVdPzOg0EV0mMLYwH8lFYBwCwBLNllT9WQOV1TZtBREwR/xfYgRkeJmJaIR&#10;hmj6kAK4UG8Ua4QCtVFoNsSCLBRShaKVzHQrrZ0H9+q7m6d/9W9bCKmCAcZ1Ug8/s9A0dWZCX8wl&#10;gPzV7bC+oxwYsRXggBtSqF2mmAaZSJ+qJWKSUN5Yy8G8lghrWTjNwZoRIgzbOIysnoE6Bm7WzPno&#10;suUTperFZGAmw4GFpF7EKRsZlBnVzEaop6wgYZH63UJ8IsgKC6YPKwGeCkWzwx7QnwPuUE+RaiyT&#10;ZRlGAMiFFEBPBVPYt0wiOFnmwW4sRA5i2SHJCfW3wJ8GYedRcvqcYc5oWtorue7aBqLM9anT6WE2&#10;tEANWGjBMCDhl6wAlKUtFhJZm3hwXAJUi6ZvFio1TpWKqOakO/1eq1FvdHuh0R52oVTi0umkkbFg&#10;LUYoQ4CCDIVkKocGk4hlJ0M46b/Ksoa1QS94wMDbELqKVUa6hoegKYqaD3MZG20m56YK81P52cnc&#10;zEQWloJyhrJAMFQYvvVq97OV7c8ebFTqHayHyXL5V1+Y//pTU+fnC4WcDatIuzdoU+wFKrB7WCmg&#10;uGSGOtajSy1MjOrBIuoTMhSF4mSXJLEkQRSO0oIIQuINVXGCS4Irp3JuO3ZY66e/vCMl3iVoXfFh&#10;VgRAWWRcYt6mNsFLMSiIQVFCu0hMYMskZ1WQICVPQhhEkfogQGS5Q0gCSVAFW4x7t15vba7BprBw&#10;6cLk3DyWodaoNzeW3eYufEtYHjCWYjJw96i/h5jTURJgZIBng6OSoBOoa4eQRth2EnoXZXntRBHu&#10;R8IBLBAAC/qRgSOhHUkSRgAoI31DQ4lnWGCLmp0xzGHKDVOwSsDyoU/2UPoXK0UbpkPUdkLLYWr0&#10;g+tD5uXEELmmihCWeM19iDCCBqqwoII0OFsBw8zwhEAulIWgTFs8AAQcyuuhxGKxLbGawQjNgac0&#10;pCITCQruf0lwcUQWBEZyQBSAzAIVp7Xg5elpR8uCsGCXQwGzFIrpkzAHSKTWXabvgGH6SEVN6H09&#10;7WuogIxTgXNiGSVDLUVLgQqk24g8Q7ENlA7CeFKhYhs0ZHhoDon8ApTN5iUAJZpkKbo+BhqTQwIp&#10;qIg8IOBAEB+BJyBHYkTox5ZMwO9LeOqYe7fD3TUNKYOpTOL8AuQDs93KbddMB54oylYAeqDkMso3&#10;0sLyEI4Ho3kbxdBo0cKVNEQt9k6fvRO2HiwU7FcvL3zr6qnnL85PTeV2Ws0bDzffv7t182Fldafd&#10;aMG1SXCH/OtSzoYDYHE6Pz9TmENf6an8TDk7VcrAplzMo/18Mpe2YA7MpMxCLjVRyk1PFOanS0tz&#10;E2fmJ84sTJxdKJ2dz5+Zy52ZAydF2Xe3NXC2G4MHG92bD2o37u6sb9UxGEvzpRevLXz7+uy1pWwh&#10;jYydoNV324Mhmqt6DgbeJ+xE46psBk4H6MHjEkqMDmTK5O1ISQHEKZQpJIrcJKgPcCcIVyXA2+fa&#10;PESwo6HGsucIA/YaUEEL4MfTTz+dy6LTXpwirn4LawJZeodADZ2iIamhNxdnFRji8AQO5Y9EURT6&#10;JjNOFowC2c7U8cOy9m59Wr15w+h3nvn2dycX53TwFSREfXbba7cQ04AFhYeRngaIbMdKk0bCzA/E&#10;6iNaHt2SSLTRByz6RQK8HKlAVvblHGIU5JgqdQCfVn0vhkBh+3I5IstRc4g4HkGsBHQKOlhOIKYD&#10;9jiqyAQl4oNSQYVw1YBALXbJmfm8XSoaqXR7r7bz4E5jbwuSQiJboPl2+snlGyhnbEBSWMqhCk1Y&#10;3Q7q23zDh7+kEC7NOGaUboEEWonpF/NzLYDvNq3pJZTcT+mOAYpO5QcJ29Ecw22X+h03W25ZRosa&#10;F8DehKuQ5gcAMfWilcjD/g808wIT6es9ktxL6KkI8cpOgYVYQ3RKStgscZJDjrogIRDHtPEBB/GD&#10;u4MTohi/Kjp6qIZBRkdLS1lLen4qmCokIBNs1cMObiTlLE77sOCRlCGuNYIyWW+ySR1p0oXRCpIr&#10;IIldLFcoTM/NTExD9Ah3dzf3qsNq06zCetWDRgt0TkFMQVaeizhbw0vndNgaQPCT5SyqGkyU0hOF&#10;NKIMUMqllDELaaOQTkwWCrMTE0szU2cX5k/Nz85NlUr5JLRUeDnBcSCcthPmbj98uNu/cX/v9oPK&#10;+ka920FVleDC6dLLzy1957UrCxN5oDHMpIjRgWGEfJCQ6FkJgW0DkkImkwZlSSmnxwdK0OE4UMCp&#10;I7ZMfAYsHFfa3t5mymDnYlxuJdKCxv8vdgdW/mnl8KoiBQFJfNeeeSaNdpl4H7kemPmjpj9ZeMha&#10;iYYtaKcLQGHrpnJYMJFSCpCQKYJDOG3OS2QskDa8jDZUgWDzjZ/0Hy7Pz09dfu2bgGKvUl39+AaC&#10;nTFUVG7TSlDIGtXvhGWfFGoI/uoxxxFBGDZzQxYeIwpXjgAZA36CEaCMQIH2RCsSLVLtRvFFYg5Q&#10;ECOFlQSPKKhNEmni8yufguTHiKrFegSnQrEbkg8NqK6khH2Ts88AKMCSlEq3KrXt+3cFFIwjQEGr&#10;7oT13SiASXwY+15SXD2eLGEVIsfx3HiW0Zk8daXw2n9pXv87icvfDqYuNZxk0wWBO3nKUl4M+g2/&#10;t5cKOkU75fhh2/M7YPF2OT//TOrCy9aFrxvLH3jNqp9wDHsTFGoNPaSjJdE+ZcC9ZZFWYpZB9iQV&#10;QDlHED3apyDg0IMHGrXYLGQcjIoYHoYKGBP0X8h0k0GxMFicSGlJvefr1X641epdmEGhb86oVgGF&#10;WFpkBYPPiLkRTQvpvyTnU7l4iogg6QHkh6JIqGSUz6emyjkU9Gv0IFlqjd6g0uzsNbsdQALjF3AM&#10;AgasV9BkqIgbWkvQjAUpW8+ljGLWnkDoWyGdzSTSSS2FbH8LkTFwQOHHaNBgukMd8go6U97Y6H3y&#10;sHbn0d7adr3RasGyMDOZ+ubXLn/3G1dffPrUdBbgaoKnQtNHXXiY/tkzQHo2eTRRTC6VQgaEJB9g&#10;+mScxuwXwodOkhR4MdMmRiTYGpcfPGAtm1MYpKXIES82O1CCI90WpUiQQQEMBmbPS5cuQxOlM45Z&#10;WvAtngWggB1pjIe7o0BIFbJEuB0bIASVQNHk80HzDNhU4Zw1hn6tsveTt+1O59KLz0w/dRnm1u7q&#10;+vIHH7mwj8IySlo3jBTkMeHkVKIg7oujlJmIOBkHmEojhj0mIyi3X0TGcpzIGcLGGRGUTEGUz/Qc&#10;fxj7FwXaWENQiBALEfKDWKwgnUnZGVhrGHvLBgj8HryOJQVgI0DBMHM5kRRakBQOgMKgb6/cgCnA&#10;mIWkkIekoNV2gsaOglolF6n7lw8Fi8SOyM8p0ot8Qpbi4vmnzcXrWlBuNCq21ofIhqKJmttB1B1p&#10;MQjzMNJQA5CMlrQzPtAY9JnSc1ovKTnfgaevfwQxz88VhlrFNIpkpID0PWwh0mBgW10r0UcD2QBM&#10;wg28ISUdwTzBcdnUJZLYDa3FkW/0QAw1zTK0TRsWx2Ep7c6i0PEkqZt7rWBtq79UCrKk7TEmCBeQ&#10;km/sO2crGD0kpWwnabFTejT1YgEeQdSBtR0106fK6ampcrmch0u60220ul1kWaF/bLON2uoOWg8i&#10;w5YzWTXktsA+QgsQIYeoJouZiFpBmll0ayF+BQ8BYpmR/40Wkns1Z22z8+BR7d5y5d5Wb6fSQxsI&#10;P2jPTlvXrs5++5WLLz2DDNBSKQmfn0nOiB7cEX0gArsweA1zVAIyklh3oNiEWO4TyBBLn2wngAKT&#10;tJAHVbDGNPS6vdu375BGysYYjlhgg8FhL9YaYCZiQZoVDYAvBIT5+fmlU0ukvUTqhww6LodIJ6nO&#10;CjDDAZgAmRhJlyS+reaMzkjRU8Tj0SjLtKiJtz8Ie60Hdzvv3ygnU0+//po9NanVGs179x5+8inw&#10;E95RQDuMAZhoSKgM+dRRjUZhTEZQ4xLRBkdXKCk9ovOIYJhopQpaJAvEsn0ECjTOKlWJIYDHfZwN&#10;s6Ku5oMFcmH+cRQzn0DCFpXeoQBiZI4kzd6n+uV0IpjrgJ1gXlaxAFBoPg4KTt9e/iRSHxgU6rth&#10;czdeFofsCOqJdC0uBkl3EU0CS/uZX9dyi437H3RX3rL627buouGZ0WnAEwerfA8CcumCbk2ihERq&#10;ejExeSo5NZ8vlzVkKwdICoUlPW00biamLiYWX4DjLJW/ZGQX0MrLdza04plg+rJbPm+lp1A1k4oL&#10;egO0OCFmwwqlVBtQeftKRhi36cf7mHvEJToO0KaYz+RPg7Frlab/aM3J2kF5WssVpVWkLAAJwWG/&#10;mtImoLiArDiuFjFyBAoUeqCTGSed0otUBC2/OJ3O2pBzqZgoWA96w1WrMM93my1k9yWQgtfo9Rtd&#10;tzNAapU+cJH8lkCgC4i/5yBH0+8CR71hqzesdZxKc7Bd623sdVa3msvr9YcbjUdbdacL46U2VbTP&#10;nUo/e23qa88vvXh9aWkqhzIifh8VrcN6u9ofiAOFDaOcZAXYyaRR9x4WRipPH3siD5UR5PGPtClI&#10;TKFQI8nbhoFkzQcPHuBqHBNJXXVYBztiE6mZtQYcRa1chg4cIZcuXgCiUi8aOa8CnQDaCiQF0R0k&#10;nZNrt5G5UtQUPpkSypXxjBEXDkkTTAR+CKez8c5Pg0frC4sL577zbbDMwaPV+q3bWw+WEeSBM3Iz&#10;GrJukHplW2QtZPNy9KIbZmuDsP0YDWKaZ7Y/ChCKZAmmRo41joQFturJ2ZR1IEYEBQrqAPwPPEjM&#10;BIIIYkeIApb4cpS4yJICPT9LCnQtskTSJ5wvSqDAAIxqDrC6Q1KwCgQKpD48uNvc3ac+2CObgkgK&#10;u0Fz9xhJQXnPVAKDkg9J2qJhhFCa1pa+hz7czsPfy3WXEcK6W+02KlWvUisVF+xLL6eufz0x+4Jf&#10;OB9MXrae+4559XXz4mvB7PXNnlVLLbmLX89c+/Xq1h/aF7+TfPG/TBdfME99JzF/YVjw9tof5q/+&#10;Rvr5f5x/5u/lz0yjAzh1LGjXwUqHWIv9HtQHGVcMCpblYXqD+oxyWAYJLzOEIRTdwjMzlyEa6O2O&#10;v7XtwSI3O+dPTGIElS2JV6VCP9aCxb5mUyMFGmVQwBC+fw9SLbrCQALFzHu2154wnWcunb52+eLC&#10;3CxmCk1ckAfUgX2y093erdxf37j7aOvRVm1zrwOC32sNdpsOdjYrHSQsrO22kX/5YKOxstlcXqvd&#10;fbhze2Xj1srao+29GvxxsBLmMwvp4NpS/tsvX/it3/jai88sTRcTw3YVphSEzruOv76x0+k3YMgX&#10;ICSbPwcgAA0KRaRO56RrrkgDMSIIAcZDdwIogD5jHs5mCZgJXfYXcmIC11BQMXPKQiMYoV6YLMhb&#10;JNfh9jwf6YOwi8MZeeHCBcgLHNFAtyaXwAlxZuACoRSDAqE1pWCpXE+y+jEJMKuluk+0kVcengDk&#10;DZHJWavXHr7xI8t3Zy+cm7t2Xe87qKTSuH2nW6uhrR5Z+nHTrNFQMS4zwZkvoiaILhBrAfKhqAU0&#10;iHzN/RqEyNHjzH8kN4wkf3EpKCJn/h8RP1+L3rL4L4jAVK4UkPhmaMkrN6nAgdgUWEZRAi+1NkJ1&#10;QjYzQH0AQJooK8o2BZEUDoLCyqf71AdICg3YFEboeGBfyANXj6eXPRfSwc2CAK3NPO8POrsPf5wo&#10;zFoXvlu48p2ZpXOJZt20ivrkheaZF1IP/0Bbe8NtraP4Sb266bR7aSMPAd5OlZFTbtkL/Uf/ypi8&#10;ZuaeaX76NrzG1LOtaHX2PsnPfC2ROd9HCkrtIXIWhrWd6tZDizJXwKIRv0vMg3VJll5kzjjPQu0L&#10;lbOqg7gUJ0d+Mtu1k7NnNTuJ6mxI6fM2G8NyOSiWUF6LVV35gUwInZ00ZG5VCnggxsuF3GACR+4P&#10;MgpAFOzBDLIwbpgFuD6hMeWzmTOL809fOX321OT0JJZzTzfaSEdCCjHWIDIsur1+s9mu1hvVWqNS&#10;a1YbrVqjvVtxq1W/hUC2ttPp9lBFNND6uXw4O586d6F46Ur5b7y89Nqzc2fm8vCuoLdpKpHJp8tw&#10;OFZrlVprx9M6zMKJCUuLJCACXI+lUilHleMgIxxEhDFGq3BBQOFIl6TICMzqFH9Gd5xz585NTk6S&#10;FZDClsgZedSLkZvynaO0SBR4KZTLE0AsZeRQ405hSJRB0u+LOCB+EZYIpbSkklh5fvmW5f7x5AgL&#10;wb2huhSsHP2Btl1D2+g0clkXp1AdVms7w10U1ainqC4WXUw0LFIbWCWmRLaI9mJEiFfR2CfjkMHW&#10;B0YEpV+r5cO3tt9ewEQeAQRdOcadfXLIODFGCBXDUySuKA1DgCPa1IeinsSpUPKkKp9AEUjMCEb3&#10;LrAn2zGAoOSXSEajK3GEHVca4wsR0aAZqpnKpvIp30l5nYzuJoqlVHEqkc3DJwQfdH3nfre7bWSy&#10;iWIZ4l/Q7cIkn0kWs5DIw0GyvQPXLazFhlu16++7ux+H/QbUjXCY9Xuu39wYNu4EJgz0M3Z+Wjcz&#10;FIfADYSFPgWdhBiEpGV5jN4KXKDlOJJk+o7ZbiLxgUwesIIuzZKxoNk0GvVY4sXBwplSSGbCC2GJ&#10;FmJL/G633WiAkKEEIAsZFgYkuSdRnKvR6FYqzd0qzHtIqtLhnZ7MmaenrKeXsq9cnXn95TPf/9aV&#10;7337yuuvXH71hfMvPH0KKQkLU6liBhx+kAi7iDAKvA7ia6zQyxqJciZ5arp07dzCK8+e++4rV/7a&#10;N5/69W9d+bVvnP/Vr5+6frV09kx2bjaDeGp0T+43vepOp1aBBaM79PuBifhMlnYZJGE7APclpSGb&#10;g9liLHyRhyfKP45X07i8cKT6IK5BwRIZZwx9Jp2Bj0DcBCOnzWEKBLEWJHxzQCNL7AYqnZw+vQQN&#10;gg3Xqm899iGS4ITQHXAJyjtHcLRKgpLUKZYJBJ7GhB/CbzjgEkYSkS1Id6y23TvLO5/8dOaFS5NX&#10;r5oI8QR63rzRWX2EX8GgI4oOedXpPfzY6MItrdYjkhC42S84iDSwHyBYbIhkB6UdiMzPEMDigxga&#10;+KbVFmddxQqIABx+Qq5ZdRkmOj5DRPxKUoglCJE7Irsjq2d4KIRjEyRRd2ZEaML7AEmhYCZJUth9&#10;TFI44JLUGnthc+9oQUHaVSvBiUFJNeukO+Hote78M3qmWPZ75qBNCGyn9Ww56DUSqaSWznpeunX3&#10;h4g3zJ95LXHhWWTwohKSnZmClxDe9ETQMqg1wxv21OVEfsp+8K+83sAqLiaK8807b6eTM4TgQcOa&#10;OmMUc7rXc7YfWn4v4Q+BRtCTIO1J6AWYzzj0HdzHNCdhIhwaDto6pfzShJYvJpI5mAu7D/eI9WSy&#10;3vTiCBeUoKjoB0OL5Yb6YTCrQT7A2gNipDN500rBfIi4fHjSW47fgvuP7Ia08EO3k/B6hUxibjJ/&#10;dnHu/KnF0/PTp+cnzi2WF2dyc1OZ2XJqqpSeLMFzkeZXFvUaUA3lwqniU+enrl+ee+7ppRcRkXv5&#10;1LWzcxfnJ0+V8zCKUEo4LLWGjfgDWMy2d3Z7AxTnQHQjGCMcofBWEBiC3CAjIEgJnBgFpmISxvTF&#10;zxgbUOKxwldy5JGSAhFklO/EwghCy7VcLg1JARcjYVLJbDEm79vBb7n5IyVEYCEBTebn5icnp0R/&#10;kRoqAk4c0UQqCRFtVMedbz32eRLqM3EpHi28AJICLJmSxQ6bb3djx3Sc4sJUen4SeWNo3+G2kMc0&#10;RMCDSBygIO6Dw5lX5HLnBxjjl0ojGGM2QtjjHEiIVWEHUzWJG5GSgffiy1SihNwoPoiISnEyeXIJ&#10;4aIDop8wAilkisT58c8isIjGIZIk+Jb4xhRc7eOax1FLfLFxlnFgn0wZFFHLIgmX0YLZHUAcakhT&#10;AX8wOneyGV979neGL/xXzov/xL36m9rEtQpcdC7YYLegFefN1GQCVcdzmpczQnR3zWjZqW6quGfb&#10;9XRCm7BQK2lAdSKREQL9T3d8S0OFiukZuzRlFqcz2antSsOtt2GRR6YSRbeSHEo4T/HznJZ8/DNC&#10;tvDB1/tDeKjwK6dT890exUfli/5EXkcSJPLfxzepbUvufeJS0Mbh8oCnAwsH7BAy/9ZOZa/WRNqh&#10;YaAqQSmVKfYMSqW9XVm5u31/u4aaHa2s4WW1MBcaBS05ncycm8xdP5362uXSd146hWTL3/4bX//P&#10;/s7r/7Pf+bV/8g9+45/8o7/+T/7hb/zP/+Er//jvX/37v3X5N7975vUX5146V7o0kZ63jIITJhue&#10;WUVob6ExzG7UEbm0sVnf6Pn1ZA4BXKg7h3xgJAik0D6aCJvDfAAHUBwgJwAxqfKAqmOyz5qw/4lH&#10;BtqTg5d4iYtfilYcGVcoAk9vtBpUvYgMgfQJx4dKTAFVNEJySjptIyYM0DM5OfH001fOnD5VLOTJ&#10;+MnrVyQ/UCs0M4gJcD0g0Cp2olLlNbJckOQXSehssRQkZKqDsATbb9JGx79gcOfm3idvd04XLl5/&#10;9czU+eLQ33r/T7trD3UHJiKuYioRzEx+hDCUWUuKOZ1c+LM6SHZidi0cnqrBMlens3CdMVIH+DHI&#10;wie8nUQj8noqtV99IoGAbAIQDk/3gnni7GHRzcTyAI7PVby5dyqDo7IZkKDO3lSpio3CMlIbm/5S&#10;JTpGCEAdvrV0K+mBWWVzyUwOcnGtWtlevtve3Tnzvd8yc0V6juHAXv7UhFcvCl7SGtWwWX08qHHs&#10;E4HPCLzIZ8OOJzH00GQk9F7baG3p3U2jvart3fE2Pg6qK4bTMAZNo78ZNFepmZLXSTTX9OaG1a9p&#10;nU2ruZbq7GW6HQMruroDLc9w6n59p4eQQQOpZTuJ5tagsae1N01nz6reNfZue7t3w85OIoDtiT3i&#10;SIwNEbGIyAUUWuVmHbJGx4W0aIZhf0K4IwEBapgNe/mpeT23gIArSC7O1gqsXtbpSw5856iZgkLJ&#10;VM+XUm6RXg+ZNgtNBdFUGGKU2GZxlZpOQldwB/Cp4U7wCWYCljCKl8DKdSDuDDsDt+cAxajKMwfp&#10;k5KPGaSoAdjbTCRnIhkLKTvog51AB6ckHJz0Ob7BVUjNxfKnmnBAXljRnX61UUFQ9aDbQbkEaGHk&#10;6RchmuPPKT4LTWJR5CuThpKODSncHGbGQ8KbstQroTvmh+pb4QV4cwIoRCxN/q+oEY+GRQzjahRZ&#10;RLFJHAamog/FucbGfq9ULEJvuHLlcrlcoqxqJiURXVgYIFCA+gC9SBK8JdaKm3mRgqLE1lgBjuCM&#10;TkJ0AGjIJNqt+qcfbd/6wH7h8oXT18vpSb3devjmD51qFe4h5tJCOMSZOeFPoQo9lKj6IukLnfPI&#10;MKVGerfcBB9EL6YDhVURWNK3TOSMHREHJyWKwl34eSMbocQaKDhQcccyJnSYqu8tig5XCOdPI9eD&#10;+pwzSEWxJ3qltwQqFuRaIDR8UJBuYZ5BugpyH7p7uwwKBYJCpPSQ92EfKATNSiyhPL4TD3k0HIwP&#10;kesGj0JiHjIR2zt6H5rIpl975FQear267nTCQVPrbQ+7TTgMggHMaNtavxH26yFyFlu7eqcWdpou&#10;6ql20L6pk+jtQeBz3Y7htuz+rg/LfX3b7+xZXtPo7oatraBb05FLwpGsnIRBJbup9jXViKSOLLxM&#10;ZXbVNKpdLBMKfhXLDsQLJzt9Rs8vhsYEvIL99buooGAsXR6ChJLIakoZkDyQqWDrlEMRhijmhmXk&#10;EYzztHFsNbUlJAmUjJeYAuooQTlpBBFUhQhlwZGITQUVPFQdGaJFKYU+ICEIIEFhoGxrI4bK+UKU&#10;QENpf0huRk2HIUofOD1Yyvu9Tq/bgXKNnQGIBHCAFDlEiJOxTsiHUgyiOWOnI5LdkOBAO5L7qNYq&#10;iwhCdzHxRyQ9NmCCHeNfjO8rA3/0kSj22EC3AKHJiYnFhcUJlKGCR4qLtYmuIRI/bhKPjRUJOkdO&#10;5NmzZ2FKoNADfgxaxWObfBKrPQeue9Tt0U+YtoDW3WatWashrHNmYhIRWxrsHbVaB1EjGGPIjRT5&#10;jXwp7PA+dngfIWZM6rKO1D9B1UiyiKL/VSVHxmPSEBgupKoY1zFR4Q7selHUsj9zgCUt9jQo4qZ8&#10;JvlE2QhYSIhEdD5wJHHEx/ITc213Bgo5QTTNjMRjxBCThxpCUoIO8gb6im9aqioe/pIREgsrhwzJ&#10;CWXk6P+B03WRbNbc69e2B/WdYbPidet+r+F16sNWdVDfdTt1t1tHPxa40AaNnV5ts1Nda1cetvZW&#10;mnsPWnvLfq/ab+x0Kptut4Z28m6ngv1+cxeY4vfqvcau63QQZwwBQWI+CQVIWMEUUmw3zIIC2gc2&#10;WbIs5ii/AtEsJfAFbq+rkTbuE6fOpCDfuZ02YmO4oSIVE8TpxOPOGifFCFMRJTI7Qp3gtEludwIa&#10;h9cMLA3FhKAsU3QPq/SiqBLPG5Ag3ICJEvmElb0qOttXK7VqFdXJ6jBaYkNhshZeLezW6/imuru3&#10;s7O9s42aZds7e3t71Rqsm3UcgNsRqpbo8lF5dI4+El+D1FN6PGyRJmrE2I+hKvrq5IQoHCT2BYlc&#10;kGtPTU2dPXcWZoJisYABogOUTZA7XjHV476np6fhsICBkevBq3TxcURQ1VNULqYCi8iWMR5EoHiv&#10;4tW8+tlJBGkCBdaq7WYdJobT80uFTFoDsO7soCA2HYSWOBzdLDv0or4naEtKshqpjMRwUWkT7VCo&#10;CZG8pY3fUvNSftE+LBLUskUO42PobfwiqQ+lUeRYkhJJUERkLgvaVBWIHSoUPkVeK17TnE7KITLc&#10;VZmicfCXdyJeQLKGaDciaIiPQ+IUxB5JjshYNxE/Z5T1iecXgef4TU503Cumf5GiRHeKcSFlanmT&#10;ssxRhialuemElzeRIBjmLKQdecnQyRpB3tKyRgjHREpz7BC9Xtum1zC8mjGsGm4FBVWRKWZ6vZwZ&#10;lNJGBu5Kr4dPSqlE3kbqAFSKrocAHbRCgdOJmR8WB8mRVFUHhjQEyJ6w8eiKlA1NAGaFutdtoGx4&#10;Ik1JpSApt1ZB2CssVBTFLLCHo6FPkG+dIjKYCSN7gMQwbLAoYnRBntQVvddHEgBk5xY8jRyYi3ri&#10;FCjNGwkHQxfQUK/XQeGAhb1KZXdvF6SPbWtrE9vGxgb2d3d3K5UK4AIgAfGZCw5QWA2InDIDmBIh&#10;lkmt8zh1EN8KHCBcGKYEDkmg8L8DKHCogHDoqB0JCo8bJ+UaIugCLWdnZufm56anp2B3ZPNsJExg&#10;P0BGlrmwsLC0RO4GQQT5WgKqZMMngnn85Kp6ZCQUibJ03AtAhPFGPLnTqCJbJVsuT5emKeEasZ7b&#10;OymQLtQ4TrJkmuO/7HGWFE7O8eQvOQ8zevFbyf7kmDnh/VwhQLgqfRLb8aK4DBXGxV+zGTPaFBWJ&#10;8sB+70h6UwoERzoLbTPNiw1CTA+KdXODIbyYHmlf1SjlG8NhJDuQNKHOIKIDjdy4CnQ0zZyICUr9&#10;kltSN6YQgW+Jo6siNIrCLyI5hj9nsOUBgDgCXgrPj6NpA8SXIS44oQ1gC5YGCTDdALcpWRxLAjI5&#10;wzippj5SgR1EQILXsGRDTgc4JSmdmrvMx6rNoc8ZRVhgZii1GhKB06pDutFwG2krWS7CAwnp0nYd&#10;tAMig4WIkCQhEk2CiwDtyUmJ4u1ABZQDyWRg1Wfawz0Anqj/APqnweyKEGcAhDB/ir5xUJ2UMrIj&#10;BZEtUMI2uY6xWNmxqXBjmkyuBs2mOxyJ9Uqxf1QFlTbBAhENgBTiYkBAIAgtLsR6gHiPUhmOWhNP&#10;BAqPnxScNJMlT8TMDDK7Jqk4Aq9EUYwxBBhByAjABdx0LGuQZDJScmhcpD0MC2kqPGEMFCKt/ghs&#10;IFUF5SEJFGowIk3MziJ+ldrJdxrt7Q3k2VG2PeqyQLjCIFJeLbKd+UU7lMXOvJoMVtFLsWuqExHF&#10;ibJ1QeyQZMBQTX+krgGr+pHQPkYwQuT8l9YuiR0s84sFkYyIJEdI+QwiGEq+pqpB3MaQiv9SNjXt&#10;UCskAhkW2rlYMYMCN2VXSEEhj2QBixwEUeMGUSUYV06SE2LlJgIupdmot1zKVaGVwi/1dOpDKZ3L&#10;d0W9c/hFbJxe2Kefo6sb5TkgE4Jojvs9KbzlKrA04JQaABaOiSLS5RKLFCyMF10dBgFo6IhJkSb0&#10;pEWRZ4CemhtJnSQoMIyzoRgjiOoPXqcx7NQ0H5nUhlkqWCk7Ua9ZcEMEiPHk6xPXIgwmUy7bekjw&#10;s1CJgph2FnnMWRLUUcSFQxngm1CNm7GeUaYYxhFkJWGDtQyCA3WsZkqOmUJsVSIuqwxKQj00+owa&#10;JJtzCA+pJwAaqYcqHBS3IZURxMuADWKCGBFGoDNi1JFaeeIw8QFPpD6oWx3TSSQeBMIKFAQIC7hF&#10;5bxWJVVQBSeJ4EV8B6FLrIm4w3F5Rog/xkiRdoS/ipUhEk9FXj3kxQmGEJ29fq2Cn04uLVGioD/s&#10;t2vNzQ2Yh/Etwn4BDVg7NhgKtE+kxdBfYjHgLzT6sOsrHktFSji4SSgfMjnZibHyUC4xgTQSvCgJ&#10;Rqp80odki8aLCuxQd0Oq+UH79Am+4h8SbbOSwYdBBWF1hA6TI/kTbhSAT/gw+iH1DZCfkOcvon+s&#10;fDjCuYYRrVXJCOIqQTCN851jR2y8tKpo/MRScvzG51FFnA/d2ScgjISFkeAA07+DFt8o4KKZQ91A&#10;9RS8RfqwE6A+Pt6agxDxAQb/5X3NcKkOmhViWjB0ljUI9KFuom10P9A7bjhAMX3KvDY6btBDrRbM&#10;GHNMkeJ4IVGBf+ofh/NQ0Y3I4nXCs7INgsozIdqt7cN+MWyhWpeBmgeplIXk+n4HxYgJtXiQRVQj&#10;8lSmI46YslS7BGoIhVDBfJ7+n82BOkGWVK0gCUcKom98sTW0UbcbmgVJDR2ABQQH0iyYF4pWLqGY&#10;+CfkABTAMVJtiGEF/9H/8BYHgEwEDgQLICBgw77ICCSz8MYeANriqIInQwN11BOBQnzGWOBXkdVs&#10;dMTNUaYXlrLSs6kxHcYOYwRkFSmDwsJYJBLBSU4oEQpj9Z3oK3mM+JhjHgYaCujS6TU71R1oLMWZ&#10;GRT7gfUINaI6jWoHxTdJixQFW0yHMbYwxyAOQHGN/KIGoCSWg/DkE7Zrq30+gJyI8QGsT/Cv1JGq&#10;eahYw+UvmcURxRKiUTG9IPviL0wgAdmlgfnyOTQVVfQXNXeoAwkyAYkhKrZItcHY60niOEscUmGF&#10;pAM2QLJ8QZI5f6VeQrrkPn0SSWE0LofjbyT4SBLUSFiIcRsAinJKVEcB4JhEFCN2UOiH/gogW3gl&#10;8Zc6LqJerolmThnTztpJaL+odV0AOqAAmmFlsENdMkz03E3rFiphU0Em/IS9uBwxwg1D2KBBlg0K&#10;oie3ArwFIzf7YWtGMX4SVSnBHOXd+5rTDh2EJ7gaihxl01nX0brtEJ9jqiHJsRBoIpckbqvEi5JG&#10;mSKska/NeYd51FUAHoBEiyLDK65dyEOYIEIlu4MPWgddk1mx3qjVayhrSPZGGB5Ry2wXxgW8dmB8&#10;ZFsjXrBANgEESBfCs8C8CegR+pdLYIvhQOqvCrsVRIhVVx4olk4+53aC92GcOLEvBCwXk7kB2VPJ&#10;WO51TNILC0KkD7GgFR1GalJ86+OUH+PZAZsCPcXxFgUon6CDUGtV95xWA9J3ZnIC7L3vwEPco/x3&#10;E6kqKLtKfgfkr9NfA9G4eJvADn9O3YTIfYxQdvUSaEBBYC4DAmcbLRkqx4u/IG96aaTXjt7Kh5Tr&#10;Gu3QGlX7+DkDBLcclr8j3CGfiIRaR45SEfajl1AgNA22YLL4oAQQSLG0T2NO3apZfRA4iMyQYgUU&#10;SeHk7ShR7JDPx3CBv5WrkKmEU3DIGIMRApZyuAZxWTaukq7DPhvhCKIIEQZjCKhoGmXRQJNHDrXU&#10;U4N6wb66qAKcNH9lTSkKzSA3ApVvI/df3EP9qGcVKFMGMQhUcOlTybyu129SLS5EJiEiGPCCDp5D&#10;mDkozg2/YDsN1Bluo654mUASq4U0LRYoNp2mrirgjoAGMEKiWkTm4FUuF4slFiWgbRAnZ/2RtQPy&#10;nrBFi3ssATKI/qmesOia5LyAhwNBU1BSiqUiTgnTPlx+AgeiLOCi4gQRAUE0CxmBSA9RqsTJS2D/&#10;EUeCgpBrfJlYRpBPYg8i8y9KHuM6YNQtD19RydXIRypawzgixEgm54zVJLmxcTHhJFhAaqRXr+76&#10;6NVmoyRnAbYgVJ9Ctf58IZ0q5IxcRs8m6ZXB35SWTWEfMff8SQo7iMMFpCEnlv5GL0iHVoqbSKbQ&#10;MJBleArgI5mfdljyj/bp7Wgf0qw6BjtwcNALJll+kepBr6RlIEZAvWgfEXN4gfNIZj3/RZlC2acX&#10;jyXl3gMCRi+SzOjFLZhp0CM7pVJamQhEiThpG9kLxk2Jj5kVxWwp+Q4KcBRqoKQVqoagemLoOmif&#10;iDoiKBNkoRwa8JCCfAYI+0XJK3IEw9UHyqcXGXhRMAP1LVD3BkUdddS29xzuqoxfIdIJHaRdFF0H&#10;nlObaGkDAm2Kqs0R2ighmaoqosnKcSmS8vzMn0h6IvkwRKs4XBH9otGmZBhidCGTw8gx6CGYmeCH&#10;NXNx+7Aoy4XMWX6N1ychg5AvTRq1UQChAgVYZCDBfoKImP4PMb8EdCiQlkG5CMCIDBkr+X/wZ5BD&#10;g/5hIwsm40shjzOJXBDLCHgv/gWcIS6gFFsQxE4ZwwGZq/bbF4SdP8nGNbYO2+BfkWuICVCoF6aB&#10;WBGQnyE5ZHNj880334QihAPgR+EcR31hfu6v/dr3xTUSI4hcR6YTf6E+QXaCmIQLwWaJk8sVuWob&#10;xSEf/wAo4jdo1O5+9HvVP/rjs2cvvvJ3f6c4ObP36IP2Jx+kPllpJwvQlCEfyIrg9SwRb0IpxJ8p&#10;y1IeQwKchBuJwEV/YIskYYygip3jKjZJaEO4MNdNosPF4hh5F4Rs+ExspZPziWdRDos+4UgmOrWK&#10;o1QRDKqtKwZBNe6JrFESzsTnkWq8EG8RtQk5l9QK2KBcX8/kqP2Alsw8unvv4z/6vY1P3//W/+H/&#10;ac0sgmGbzVruh/8M/XKtZy4mXpkze5q29iDYfHDMUEspXh4ydsCwl5WwPnLGAP1QKAXMDp43PAvp&#10;vagchHtjsRnTmkS8HiiR3EX84prFZMlgyy0Nu9ZndYqqBEvtM1CiiJwkn0IBd6k2BwECgu2pKAZF&#10;/4DLAlp49ijMU00sO8Tpbmna1D5VYKSeHSinioK9TtKrDOHzmDkXXvpm6vzXE+my9ema9m/e2D5/&#10;qvPM88Hpy7pRsPqQU/xhwm0Oe0QDZLBRa4DuWUJF1BTTUgC5QigA9yf/I/g+/onXkGN4MGD0dhSO&#10;Lf4NXpvRDo4i3GILKjlBiSPgH8VEsOYNDkJlPQ94FugpI2f/427ImOIEEWLefDxlHQkKIG9ZuDEU&#10;ybXjsRDXG6wp8K++/fY7SJJi3zu1v0RY1szMzK99/7vAPsGUcTwj9wQQAZFrrGUBfXDAzOys1JPD&#10;uJAOhlIWdKbjbh6WQrdeuf3nP2h+cuPKhQtf//W/5qfSXRTI63bsOgJRSIah+ujRyMuerBcSbJWN&#10;4cAlIiSSY6Kg6mj+RJ0d26K3RAPqSzXV6rqRssswoP4b7ag7UucUeIm/ZWpR+Y7x6jlwjDwJaI9w&#10;hZxYEHdDM5lCZVjE2z58sHzrR3+49elH3/4//V/dxSmE4U40wszv/TMdHUefO5d+ecHtGeH6Q31z&#10;WY1MrJnHD44vOLiC71S8sly7WlLaGDLprilmRCLzyHNKlQkIrzjwj4oO8KMQ0rM2ERUyV2RMF2UJ&#10;XVwEbHgX0GHCVr9iipSBYlexBMuRKkIbVTVSs0o/jFgdQz6rJBay89BnFi5O3MCgiYUxTObcibNT&#10;r/7NsHTGW22Ef/J2vaf3v/b88Jnr3SAz3YZeZvbSaGw/NAdDqvQU1TWN5kLxZVYI0Gw9Cc4PVZqe&#10;QXR7vlGpKIifUDLVoD++dEb7/FgUNMPnYocVd2pnOxxpFMItFQjtX4EyIoKDBxZndIGY8R91wPiK&#10;pvMcJSlIdYNjNtwFJYc7A3D7t99+F80jGUKofDBAERrQ97/3ujS6jk8iVhA8LHbgdG220Fiu2WjC&#10;2KPNARQ42xpPTAFJQ8ShE0c85gashN+vrH/0B3+AzsLXL1+6/u1veXbSQ6VaQAGKxENJgwiLChi/&#10;vI1ljOMMYCyOPqlQd+hziMzg9FFQk7wlGH8QIRWzM0zPGayurn72Bz/YfPfD7/53/93wzDQyZaYq&#10;iey//eda0Uw8dyr94ow7zIQbj/TNlXhhyVXGVwVYPJGxkp4p3p5VbBWlJocqsZqECA4PUsdwfEAU&#10;mc84w0kTChSiM0SZFCKGiDzCkjq1DlYfsv4Q6/Ux0cefRNgpsgyDOcma8hwoR+WbUDRgyITLA6aI&#10;fgclEl20E89Pz/zKf6pNXnZ2esGbHzRXGs7LLwxfer4ZZBeaaEdtd7LG0HTtLhqAUzAvXy6eUJIc&#10;xauMHehzcE/GlQFE6ol5OG5C4hGOX4xC9eMWgTEoOI4WfrZr/EuCAvwuDiyo77zzbq8HCw09ElYF&#10;QGF6evK73/kWxuhQUAB24odNDvJotdr41fTMTEweJGtxLBcxmKM3Qx+0th688S//f3nHuXr+3NXn&#10;nh2kMugYgUmzXNd2kDqvD6nOyy9zE+XjOGw96YDj714MjBhwYTGy+KhrhoXKle7W1tbtP35j96O7&#10;v/Z//D9rF2bhBSpue4U/+BeJsqlfX7SeKWmJsra5Gq6TpPA4HCj+Q8RJ+e8cJsEhBYIIMeULKHDq&#10;qcgR+0ABNlbimjGsKFwQ453QMEd9RpLCGCgoTCGR4UlAQcb5ACgIKgEUhiFAQUfKEjgSgcIwYTq5&#10;6ZnXfiucvuLWhtq7N/ZubrkvveC+/GLHLMzUTYBCL5OApICqCSSJQIH4oqAQk/oxszmKX4r0zRgR&#10;fsEr+GcDCu+9976AglikEdQ5NTXxrW++AqPIgSaWIilQ+NfAaREmtOGOxWqempwUEV2kRRhkscSO&#10;B4XksN249+m//e//X3a3XUon0ci9rRmkw2gamv6kkb6mhLhf8JDuu9xRgtihRPgFbhTrBgZo1sBJ&#10;38TlABCqLAUqrdVqrXrLzk5853/z39gX5rCuU1v98g//hTVh61cXEleyZmZW29oI1+6PX1rdc8wT&#10;4QUg9UGFBXLGD6kBJBTQdJEsH7FlIXj6q2ie2fUBUDiAGgplfs6ggMq+oZkVSSGEZVpAITs1/crf&#10;CGeuBt1Qv3Fn/Sd3/ReeD7/x9V5molhFhwl7kDH6QT9NPS3gLeGeZkdICtD7EeIILigCgqxzklLY&#10;gvZ4pM/jc71POjuWHX6BdfK5fvKlQAFWWWcwQCD3B+99gKgtMc4BFGBbgb/21Vdegin28c62GCBK&#10;q+v1mi0SFGCIwiLGkRTPGqmKVL77pDi1jOsO1lbf+sPft50OulvAMj807K4Dt3KITLckdRnQUFLu&#10;cw3HL/zgE0HjhDviDClSx1jxJN0B1f6hiKIGAP4i5AUBM2a+fPXv/iNroQQNw9rp5P/on6cmbOvq&#10;ovlUXsvMaNsbmkgKkaYT35NwXngKyKwgB9B3LClIrY1xXODoblEfCChYlZDjqUA6nZwVJdIdDugX&#10;jCDHggIFFBH0MEUKCCmxgI0adJMiIxwpKaAuS2iS+kA3MESBaPSKAChMTj7/a+HCM7pn6/cfrf77&#10;D4Nrz2jferU/MZfZQwSm5aSNntfLcvOuE0ABlRVSFFDwOCjEfoEnVOl/4Yvw4AW/HCigc47jVCuV&#10;Dz/8GOpAZElD/5gAcVYvvvAsfAqHggLVUOiiyi3lkABH4bDg0ZQ0Si6ly95QZZ89YpAQquw3O1vL&#10;d0zMsYb6mbaZzvf6sPeikxNaAw5dCkn4fNFZv/j5+JKowO50UqjFGoXBZFWCqnpj5ClgtNcFFhSe&#10;fdUoY1Q0o9K1/+B/yJSTmWdOpa6V3eREuL2pb5BNYUR1Ql2R0sOmQUr+G1MKuJqHEhawy/lehAKk&#10;PjxO85xcyQKFsimI6kEnkXRHjmU4Tn3gAgqKSYvJIbpHtUM6/9GgQBV5vKFG6gP8pIiXRFUXCFfG&#10;IDNZuPadxNJ1w8hr61sb/+Jt79Jl7bVXB4un7T0Ue7XQZafndtG8EYOLkubHSAqAYIQ7CCjIUMU7&#10;Agqxzf7zrrF4hfzCMOVLg8JggEisjz/+BJkabHGmEFRwEXS3uf7M04i4kCqsakUxvGPJwooJ3QFJ&#10;ZfA94FEp+z+TgRsGKweuJk5J4CVynDKu9TmENmNTdgvaOCLCLJ+fHKCbjMv94BAuyNW2P+8c/CKP&#10;Z7537EOeeDeS+ifGaYq0oeQZvCWXForQwcvVa2vtVic1rVkg7MBAx5Lf/39ni3bh2bP2c7OOngMo&#10;GJuPouuM3020GimsgJl8xOEjQ6MYAvEx/L7EyUVSiOQIJSkcpT4A+BXQkGX5ZFCIzIwyYJGKE93v&#10;CaCA86MJhZUFKEDwMb2BqQ2hcTmZydSlb5hnn7cyk9pedfef/XS4dMZ/9eXBhYtmFVFslo86isMO&#10;CqtjgCmv+mj1Ad5S5EBAX34cFPCjA175E2c1PkA0EXngx52RT36ez3Xkl6MZvl2ye0tyj0RjsScF&#10;H4zHPsX3JGjHsoDkK1KWCHXg4TI+CjsABuyAOv4Fhy7QpDSNAqFJWIebnlPrdxuoruD2m77T0v0B&#10;PJsoB/dLfUGJoQS/I1/Hf3vMD9VXVP4HVlkH1TeGyLqBd5xjpEmJ6KP7dX8QIL5ppqSjah10ZMRb&#10;UO4hjIFMzyaaenPccJzRQBWm4hxqDkrk0KhoIqLsLwkbVxkTEtgxUtPErbqPN8a++LG1GfO9w748&#10;uIblnCqjg3xmKtxE/JAjt+3Ra5/9pwJcUp9JXJ5ItB1QbzcswKSZRiAZFiUUYbA17riJH3DpouPZ&#10;k/A8Obei4fEFH695lZBwxP8OyIwsNauYZdn5XIT9ZQ7+UpICogmgNaAyxKeffuYOEVgGFAZvpnge&#10;RG9dvHBmdnY2DnaW8AmBTGR3kJjQaiPMG5oYN66hVDOK/UAOKafBjSmOhz8gSB5Tip59rUFlMOxj&#10;llNmlqJsgalwHlH1HG6L+svcxI58zFI9SRw68eYlkoGjFWhpxufjT/AP+Az7gqVPIjQQecF6u2/8&#10;6P+TThvFK2etl073/WSws2nvrI2uI1p7tNFahCAQpTWOaRCiJvDBdABiwY9RHySiYVx9iCyRonLQ&#10;GX6O3gcqOo5QS6gPlBDlo8SDgawrPdFPT4RLz2Yuft2emNdQjPmff9RMl5rXnx4+d93sABCRvoEl&#10;Db2Yqi5RdaWjJQUcjeAiSApxvu+4301xu2MJe1y/iCFgHAu+sAJy4iI6cMCXAwWY+pwB0jdu3vwM&#10;ZaSwNsH+wcDBXlAA5ixq38/PHwoKXIsG9SjaMI8jLhy9vSFd4Ejq9Y1wRsoCYqmBs1+O2lDbp99E&#10;H62dod4bIu3Iox6ilMMEIEji/yjHD7P3L9XQ+ARaoMiGn3faxhkRpxgoTsV6BL3nimAcpW4gaHvi&#10;zMzVHOwsSBNo9zNv/Ksk+rpePGU9f6oXZsK9reTO6khVU9Y6dUv0P1AsEa1a2JHVINIO6AAgMYMC&#10;z9m+MATcAHkfFME/rl+oEko/f1BAyCXKwyM7GzELSRR0CZCQCVAou/NX85detaYW/F7X+pefNRKZ&#10;vSsXnRefsx2qzEOlHZC/BlwgyeG4OAWAAkIVBBTYMU82hSeY/0Nm/iih4Iud7QssrZ8JKNQ/Q1tn&#10;xLEDFNAqDknEuo747tOngAnzCGqU2xqXFBCgUKcyVJAUavDiIAUVGgSMAhEoUO/JE0Fh2N/a2711&#10;48GHehYJS6iKNaQkJyRCgTmiyl4CbbsDHWU1f7nbfvfHfoiSwf9Sd4ihRhwcZ9cQoyY9jlryIXUN&#10;ghSUFj8ws9nSqdeufX8SDQkQHdzqFt/596gRmj67YF9f6ifyYWXL3l2VQYqWY2Tllw8JFMa8DxyV&#10;GBXVYSBAAWYcwx+pEAauHShARQHl1KZVye5jMQ44iVwSS2NMUhARUU7F+xDyuZqEEoMiCX3ctIAv&#10;MdAxD2GrI11ayTLUHNIdJsjQyKCAzDg0SkDBylRpMHMl/9Q3zJklhOgnf+9u27O2z58dvPxS0kty&#10;jVxwGIRZcyidBuvYSDsgrUdV2JWYxp8ZKPxyFyyu/qVAAaHK3U4XSaArKys4lSxH6A5Yj3bKPr20&#10;iCIrSO2MFS1BUGxQH4AJiGWE90EKRUhYmJR9Yy+YpNYdJ/y3uhtbe5+tbn1w8fyzU6WzqIirJxo+&#10;umtQbHMebb2SaOw7Cqf8uQw19Z4b20aqtYq50OEXZR1W1GwVyEHjzvkPXJKY2mfypqI8xK2rPhkZ&#10;IplQmYwER0TEACAgGwBMifNXWe2i/8gQgO8hiK3tPKp3uq898/dz6bzue3qjUvrhPzfyaevaxdwL&#10;S5pra7U9t7atTi4FgplQafiFBiAIUL0jFY8gMbycsswaBIEC9VyNxBWiXj6JOBrpLnVSLriuSiTS&#10;iDMi1vIholNzHxZL5DBel1w7gp8X6YQRKIywIBayKGcF9yMnFyCL1Si+AVRqGbph0hrCwUWw4KHR&#10;mof+w37C7M5dyL70PXPuil/zwj/6sN/RBqcuhN/8Xi+EwQW5tXC0IzEWUc5IpJKRjyPbI2OKTCu1&#10;nLWQvCRND3H7oinLgv/Chsafy6o96aRfChRQKgL1H+CSXF1bA1bCfcCDpsHcBdP3KcIEBQqxVwYD&#10;hP0IFBDl3JR0dIACrSPOHcGp4ELgoTwuSLnSWt/c+2yn+sHz1769NPNMxipo1ranNThBptQfIMEu&#10;RALfSSPwxb/HqSUol9eu+jP+P4wGmDVTlyJWtpYRzfNfWjM+lp0stTE7GtdZlHOOZIuIBuKwaKEA&#10;AIGHBBpJN2XYpapEEvK8u7N7/9Gtndrua8/842S6CPI26jvFf/8/oCOqcf1i9oUlc2hqlT2/tqO0&#10;ZQYFpf+PApkR8EGeC4pYJEqnOpL0TiIO6BZAz1HAogxJLDKIyYAAi2+W3wnzH2EEfcagQE/LpgdV&#10;8W4ETJQkPVLI1W78CYECJayP5nqfBM7GVNc3kkYX4wQEdb1kGkXZuAJaY3Ip9dL3rVNPhR3X/eN3&#10;nYbvLVzUvvXrTfTlBBigZhyMCUMwNkR+sbgU20XZXDQm+qHbgIWkRoCChCrELFBA4Rcm/H/xBR39&#10;8kvZ4ViBpTOw14Hzt+gP77NQMH5/MijyV4mHLCOOgfo+m5wafGVfjghk7C3LnZgjTqyjfpLgBz0/&#10;bHl6M0y0EnbH1Tpd7+f46nkdOLH7Lv/1OvSSfZd26OW1vbDpadErbPp4S3/bnoZ+QvLq+lqP71xe&#10;3SDs+mFHXtgPNfQnpJemD0J6OdELSVAIBqcCoeRlgXgm1cqIAEcKP8EQd4yQCi3SqILMbVzNgbOr&#10;CadjSwEnI8WBzELAchTFlnHxNOUWYs8EF5OMME8VrlMODJV6TNQQIAfaRoBQAonRvuRD8ye+rQU2&#10;p1mnEmGa/gbpRIC/tGPwSz4xg6QVpKwAzeuTpo8d2ue/9DL5gKNe6JtkhqjtkbLhYAiSBnXjRWRX&#10;TjMQlJT2HcPn3G7KQGJTHjEnqagb1SZX63YfRI8hwsHPvzxV/pLP8KUkBawlFJuiqrQ71MucekmT&#10;yE+taFEWZGZ6CoVboT4QL4niNyTqE5ICbApc3LrFZawKSBFTk8ExS4jbJdn4WElht7G5uftZtXHj&#10;xedenZ+6gMXedW/1vHWk6ZtG0UV5P9i/vlS20clzo1TMiHsc4AagHjQMENmBmlKz1sCGUMZi1hMU&#10;co68ekSDsaRAPadRmDTaRm68iEUxrCJ/zxItnvrBQGSjEgzUhQD1we8//Gxnb/u1Z/9zeG9R/CXR&#10;2iv+4f+ol0hSyLywaDumX9tFLxbFtyM+j3OxDERMHOZ6CnMWJi+5ifSJil/ED5HIQrVVGF4Y8FX6&#10;Q6zpEMcl9WIU7CAHs22Se8sQn4/0DpY9JJZJGAgZ/4O2CojkC4jMESsLdKToL7IdJjOAY0BSQDEd&#10;X0dVuHTWSOoeCvIM6tnZ0td+vXD+BdOxhj94q1dzndlz/je+10R3Sw2pM7BEGPoQdjHk4e/vQ6W4&#10;nEwj3TPUh78cksKXAgVMQqvV2dnZQvwSrXtSoih4CW5FxHKg9AxAQQyNIk0JOgAUqNw1ZU1TzVup&#10;VyNdIWTDkQQKbDY7hi73Gltbe3dqzRsvPPf16fIS/PX17vv1/j0XvQZNajCMwp9c9/jntYmKKdsY&#10;HIx2Qdu2lmO+zDxIyi1QqWZVsITXEyGpkkM5CkmEIrEsMNKifnn0iVgMlPlBJC+MNGqPwjBO6ID4&#10;ZpjHqGwPKkQa5t5e5d7KTfQQeO25/zydKRN1NXcLf/g/aqWs/szF9PMLKZQvru56tV1Ww0UnV2mO&#10;yrKAa6CjH1dGVMewWMFGh+h4nJZdDwQHjCORt1J0BMw6+jgxRUkQNH0ogU/qJLCJSic4hURyD8qu&#10;QToFKlvIqWJAGMcEOkBMobw9jgkQn4beMGc6sCcgJqETpFCyCjGOaNMyKCwsvPab1vnntW7g/sGb&#10;vZrTnz7nfeNXm/DVaG4SoIBWAG6GblxAQSkMsbM51iD+8oDCl1MfZCEg/pMDlyTfm+sGslx59DaK&#10;yuA4edl4PhWBjRjnMWeRMmZcHodMkyGK3bYHQAa30nP3ev5eP9jpB1s/v9cg2BqE0Wu0vzn24fbQ&#10;23PcysCr4uXg5dYdr9736gOv4biNAUp4uO2h16G/tINXi1/NaAf7bddvez7+djwf7Q96ftD3goGH&#10;yhH0guKASsEUHYXCn/SiktSR1Y1HlaR8RiRJyqWxFQM/l0JFADHVWobNDa8Af6GHUVlVA8US+UOC&#10;VrT3RgCg/IXTGS0U0dWXXgY6rGEHGgHXt5Nyd6iEh0+o6J18QoY+6DUAeqqsjyt6yOUkoKG/XGMf&#10;hUi4dYg0HlRv+UPaaIdqVuIF6kZZZ6nszPtc9VI9u6qGScXxaCi4JiYXysMOjxLQjQCOyqAgsTwY&#10;uKGjhyik0tNQoJEJnoFubEHGeKxQmnFYIHzcphC9P2a1/kf01ZcCBYJ6LkRNvoMoqo2RgbbxMKwD&#10;crUsyBgOFCYotjuKZFSGtqPMCpGxmRY8GgdgFRuebrr0Qm5UknaA7j/XF5qJyStMgAPhJW+jHcNl&#10;KwBePfwNohfvO6hgDOsA7AJIK4V0xS849pDDhRfqzWDf5W/lpQ6gCpJSVhI2AbKHg3HzuqdSheDn&#10;1GSRFzbXqWcjp1RqklLz0s8GvQrRZQ2lhHACKi9noyMKv6y0adFfy07xX3qhwqqZzJkpvPJWKmen&#10;5ZW3M3gV8NdI5k07b0SvBHb+/+39aYxkWXbfCdr+bDd3N9/dY98jcs/KrMpaqWKxWFWioF6lwUiD&#10;FkWRnO4GZ3r7Mt+oEdSAmmqopZbQaIwaUAPTEiAIWihwUZOUSBaLxaqistasyozIjD18dzczt33v&#10;37nnvmvP3WPxcI/IzMj0lxaez5695b577/nfs584X7OxRFYPhmOFkHzGhrGC+YyZ/Tx/zc5YKDEZ&#10;jk9F4pPhxFSEffkqR/gbiRfDiYlwMhOmEJ582NFPcD9Dtqkdn0w2vOOTj+QnoplCNF2IpQvhzFgo&#10;W4jkCvgVkM8Ih7kQ2UNMnn+zOhkkNayd75lp1jsHB0FEsAqFgMLxGaL+BzT1UOID99zcKt29e89k&#10;7DRJp0iYyuKB4BYJ57NSM448K8FHi0m618MSKYlrRaWwLXntClJm0uCvjAcTWItB7IKSXa+wsbW0&#10;tPp2qfbDV15+fbI42+nW16vfKLXeaQ+r5AWWZMp9EvwfFvUePsTB4G5VLPizw+xDcjLHrOCgqUcj&#10;eMmJN7EpWSuJ2Un54JIp2plomVTlgzjFrPLmI3kK5VqTvFkc8oXRlnoERgmANiFFMBRZyMn6iX5h&#10;fW3jnZs/Xl5b+eyLfzWbnUShl6htjaNToEb6lbPxF2epw0LapuFAUhgbM7/RCKjA71sfrIOwYeQM&#10;CVhTou9dLGKe0UUazwIrU6iDgDVJSt4jlZKM4GBPC1gQfduz0qOKZbY9Zp9nSpH10RbUYeslQaoc&#10;cZ3+NUApWEimZokBB6oTYRJKg90Ugu168clL0dzYoL7c/u0/aZS67dnTw09/aVvqxaIaJfKWknKo&#10;JLGO+ClS7meAoLvo94+7TkGFderi3b4jri+Gz5PVH/KG8pmw2Uz6xIkTRDoFaZuf0DgIKFQq6BoV&#10;FEhPi2IsCAqgjIDCjqHeTZ4bJRSNb29t/+DlF18tFuc73eZ6/Zul5jutwTZuKpjOmYtotp8qcKtu&#10;IPgIJ2IaLl3iDMy6ohp6LKQGDuSv1tqVQtG6JOlpvpXFv62uUAIKYmIUTyXzsehg1zJKRigoSCI/&#10;kgABDZQ+BBTW1tffvv7W3ZWlz730C/nclGj5q5tjv/X/j+bSYUDhhdlQA4xCdPbp0JqDDHlbohVN&#10;hXMY0SAA1SAYjaghfQyCKvfpN6NTsEmTVPVINXbBMpE1Df06e6RiBz9Ss8DqDk1IgtVW+KrEXR4r&#10;I0lTUUQb4za1ZzkNhGBGNDaA62lVxQtLFI0xfF8TFKmg5nSNANs5qQpSXe78zndalFKfPxv+7Jer&#10;YQ/uLB7pwlaFO2nYiL7wa/Zpu8UH82ofGVA44EJqQd8XH6SrZBytgkBHaqQp2EOXI7HNzEafZ9MB&#10;fjh/MLqXSg0ippiwSqafEg9TTIoRSRQ/N0Q59DQ/opYXz3/zkVSfJkxArPr6V9l38yEUCbcLvKlQ&#10;a/MXPRbaQdgEqMXyDsbuoEyEvAUQIErvgAbQ0IsiiJRZM/lkkQps5SpTvURRRcfHUIZYI0xtCC5F&#10;h0DyUMLdiZWq1rpblVCpPCjVhqXWYEs+Qz6l1rDcHJSbw1IzVJav/bIoQNxnUG4Pyh3zt90vd8yn&#10;2y/3+PTK3Z7s9M0ncLDaRlvSNX/7tVav1pZP1d/hiPyK0wu/il5FFCyoWeQ09C1t2a/v+HTqnT2f&#10;bqce+FCHsUHF9m6Hv3zqvZYx9Rrj74CvjUqzXW2FWt1YuzMobXdK21L6EYZXGSVVjImiTJDYAr06&#10;KY18Exz+78Skp7oKvS83P6D4wGSDLaC3SNB488ZNXJVUJQRtkmuS+UhvUlILTgEvZkflRpUg4oNW&#10;2xVOoepzCqZsjIKC8c8TG9XD4WEL68PaTzYq33/+uZcniwvEUm013kR8aGK+inkUVsFrHZ/Wp9qN&#10;kqHU3wJMg76JTKBICAu8lDbzqV3yodt9zBDYG43Z1b/WcB6jj96aVzBKQmEWCD+VCrkihgj8iY+A&#10;FIhSTkGy6lJ/GU6BUspJ4nnEJHnnndXKxuee/6vp5Fik245s3kv9q/9d4OrkXOz0eKIWokKL5OZX&#10;44KvgdR1Xr2YUGYgDZrVwwKSSYVtuBp5T05KmEAj4fjtATEuONejQR//ABqqLkkjnyi1UJqHRhIq&#10;K+pNrFOYEyUkpBFmJriA+fKDkyMCFOrfdsQsoEjtxNO5Vj0tz4ptdAftSCvtdcfgBjqRVjvXTqeG&#10;4/3uN37UQ546fj762S/XYinUOiT0Q102aBGfT9i5BoDoJLX/RrvUkojFNIGIWs14Ibf4PVvOSwcE&#10;Bd5ZxYflpZVr717DGcFI0KYT4CaN+xLT9ty5c1pL0s5u48ZMZ5nyu2xlErJRNoP09qoXVxsEfiS+&#10;n8LDGJmN8tLy6jub5Wvnz5+anVmgWsLq5jvrtR80hvdCCQoyxUyd1gOyQq7Nj9rRiCv9o3lmZW47&#10;R4MY7ICVHTQkWUuomuIwxixAOSQVLvy5pkgoTnoGKoTFMIeMACLRTipHWKOm5GhEXqNSpilWiWBC&#10;9SMvIXUvwiFvY7109d6PVraXfvrSL2eTxcSw5tWub//G74LlcdIWpsLJkkewSo8sInZz/Lh+t/K6&#10;Eevvs5mWMmg7OlnEBCtl2JtokvvRI0b39vd2+LOPpANrjtIVeucW1Co8aowU7WArJVqOzYimMjmM&#10;SAM7R20+KcOHu9hwejZ+/nzqhZdrCa+LnstUu21X61xIBXr7Yq6v3CsZFy88GqmTqHFQOoqaPcA5&#10;OO6XB37k+zzlEw4OCrqyLN1bvnrtKs4ImkyNoZKU3mqgDA0vXLiwFxSgfkCBgtwGFKpa70K6UkGB&#10;RSeGqvLRfgqb28vLq1eX19++eOHU/NwCdT5XN99dq36vPrwd9lq9ARwLrkNPHRR8YjYEbAl65GtA&#10;JQY9btyWNFuBURMK5y+shETnjlQJRoEwQhaDGyGTfNacrHCgjIMyFyIYxMBQjBF0oQDQoEdesEI6&#10;WQiFkpvr5bdv/Ghp9d7PvvgryfxMxGvFh/f6P74eJrdNqDdIhlK1tKSjiRuD3Ed60/VGe9L9cW9M&#10;tQzyuHcS3qAwES5OR6fm2viD4QDG0oYWjNTs9DjpggJQ5Ost5B6iTA5RaMoDFJQpUPo3a5tEpqjW&#10;/OMCCvfuLV/bAQoiICgowChevHhxLyjwYwAUEB+ofDNGOgVlt0agIHP/YSRdrq8tr167eft7zz1/&#10;bmF+kZIZG6Ubq4DC4HY4SVY2QCH2wYGCTjwxlUobTKoS47NkcUH2DVLEUXpZXyYuUa9HlSD0DiIy&#10;uIks6sYRNBjxRCpYx1AUmOpJYsggsVAyCadQQHLZ2Ci/ffWHS0v3vvb6fx0pzPbSuOJs5CviKdCO&#10;DlqpQbKTJc3YUOIvPsjNceVPrRE7OSAHCxZtCe9tR7t1ilaGwslBxOsh4mnhX0Qn4xhriowypUct&#10;PQKF+wyWcgq7QEG9YA0msO7vBgV1Z+RXNArCKZTKWB+Im6asFjmUBHFVfFBO4VGgUGttLa29+5O3&#10;v/HKK1cABa4qV2+vAAr9W+Fkq4MHDhLEB8YpBEFBuV+UByopCP8vDZMSSfgLGHOdVSvsBQWjobQI&#10;IlpFAwpGPDEyuIBCBFCgSBQ+CFjRSKRCnfJCOlWIhFMb6+V3bry5sn7rz73x3w3SxQbJrqPl+X6e&#10;CV4NdSvRdrKbSRBEIFqPD3LTcX8/N8vS+WrtTqLXTLcS1B0EDjrD1nbTE69QKa5DUiuMwmiM0UIe&#10;DBTUHvcMcQqH564NYuofa3Qwe0a9sHeYXdcYyVs0bVJd3HBZvpZ9v/PDVNeKG7c346ljOBTfnm9i&#10;h9W69X5+VFnnnmje3/aMr0IzkYbaOWojsJsR34PLj16rm/MsNi5JRkozP4r9z9RZFS9GqbOqDsj+&#10;r1K6bYD33nanv90bUp5PEj138dPppeKR8WRiPJEcp0QqvfjBfhIJCti8T21IJHrmcfJE9vW5mUF0&#10;olKILofCm+FwQwrJV9uNcrdRCbVbSUIfYmS1exRm6dTeISOMZvsencij7vZB/n44ncIQTmFpp07B&#10;ig/i1TMcXLp0icBo934mEl9IF05BGAVxU6hA2ZTTJBBdDZpcZwKBH80pdPr1lc0b3/n3/+alFy8t&#10;LhxDD9Turd8t/Wm1ewNOgVBZKWr81PtWyVZ1g9YHyYj95gChSsZzyVoijCpB7IfiwiQHDaeAvcA5&#10;LwWtD+q3oRoEK02IKtHXUOhBdV3Gmob9jMRrWBxQbKW8sXSKlPnJzY3KT+78cKmy9HOv/EokNtYj&#10;o3GjWv/WZnib2pOReqwRr+M+Geo+XWeOR4/B+8kpBAV7ty9s27C/1axMnpmbPjcXKsQ7eJcmCCMx&#10;PleobHCXFRvwQ8SHEHUfnE5B3xm+mL9Op/DojvhwnHFwUDAB9IDCvWvXrqFoNJRgC/xp7DQcwOXL&#10;lwEF1/Xq+GxBYWuLfGxaSJLUS9SeVFUtJ+8TFLrD5nrp5re/839eunh6cWExnc30Q+Xbm9+utN8F&#10;FFA0SqqBp86XPgwUNNxYPRehX+I4rU7BqBiMwTIaHxLv5KQGtTiIrOFPD7VlmL+yqYpRNZf6nxyB&#10;1RJ9o+gUxPcBhUI6NR6JiKLx6sr1lWb5a1d+KTbM9UkysbL51v/+5mAZv65YJ9GIlFvNWKyZog0f&#10;5PY+gsJ9MYGBIUKjcbe2cvazz1/+0iu5c8UG4eq4QeJS0g0RBC/6LUL7jkDh4dNE8/gDClev3sf6&#10;IPkUBn04BRwW3TiIvsHnFIxCoQrLgMcIrtDz8wvixWiyM+4TFHqh1mbl7pvf/d1jC9MLi4sTE8VQ&#10;vHZj9RulxjVAoY/SXuMAnu62ExRG1gdlH1he9PHW+mB0jcY90R7BwcCCgm/LNL8YQ6fpN0FttTWY&#10;rzbozOCB4oUcIcTH5ND2FBQwPaTTE1HDKbx968f3Npe/8sJfS2am4CoG2/U/+F//OFRP5aaL8TkI&#10;oRlHM/k0U9Hso/tNFMw+zjvMKTvBQEfE/uH/yVY0WYp+785bJz9z/uIXX0gcT2/VN4jXSktdvWS4&#10;3mvGQrWsenPYbZeikRGilqRyCu4cxykcpuXv/7WH4BQMxS0BCvczSTJVlVNQUFAWwIECDIKAApka&#10;S2VqladJ6Hj8uDgsPSYolKtLP/zx18cKqfm5+bm5+Wiy+d7S1zfq74Q8oJ0krvimPsXQaTNajwAF&#10;mzrWtz4oKIAVxiQpRkryf+w0SSqaON5BHmCmbxAXFFkUNuRHsqzgvyTh0pg4BRTGBBSEU6j85PYP&#10;7m3d/uoLfzWTm4J/61ca3/zf/jTWzhcXZnKnk7FOsxONUoDz/Z95AeqySqin2gbTVVaa3GuTHG4O&#10;eteaP7739qXPXrzyhSvRqXClXSbALBGKJXuxUHsoOZgo//DxAIVDKhr3AryFUqNDG21uvB1g+8yw&#10;OEdLzj8zuS2F7VcTIOw06V6RqKEKUc37ccHcyCys+73R05yOwSVQlYv6okYZ65zujJrR9YC2J3i2&#10;ev6Z8wMaSqvR9bMn6tfRpSZpKnbZgUcmYoxCJEYgAIgiq8OoN0x44Uwykk/GcmTGT32AnzhPTyef&#10;7kdfMJ0EL/nos+yO+WmYTDRQUlPjCdUUWE3pPforFiEiqhQbbKbCde+QlPI0p9iTvvchXlU0iWJk&#10;1Elo//PnpMOD0YIQABDV0RreVxpgdA3KQaoO3q6O1mCvZvs9H0nERq79RJIITWDBLKYkMcVhCTbP&#10;RMZ/AJujeUf5JkgyQOSSaUg8fvnrB+pqVkNrj5BTtXNGl8khBxGmh4x9wSGvWiLUGKER6SpZmJCl&#10;RLibCw0yw16q3UnUGrFOL9UaJurIWpH4NsxVL2LSNeiH1A3d/vbuj6R3CH7KnZ79jGIiJDhCkkX4&#10;n612z35a7HRHX+V4l8wSkmJCPuyYjz3of22RhmL0WW91d3ya3XX5dPxPd63Jp/OAT3e10V+td1br&#10;7VXOafVWW72VOjk3epX2sNkndS6h51TViacSxIsTmd5vNzX1KoXLtxPh7VSkhTpYRiHwMV/Fbdss&#10;ayYIxRaMc/POWR8+gJl4iEceXHxg3hG6sLS0ROg00pSfVcWSohjKOu0XXngBs4JqX3XjOLIv6di2&#10;cGAqVdip1aooEY6fOKFuzipomBrK8v+HvBoLYKNZvbb0+5vVGzOTsxfPvpT1YvfWvr1W+2Erttog&#10;eYa4BjzSknSIznvEpcrfS340n3MVc4NNu2Ryt4JrcYhWGikZmVSJaJydzFfDGGCNVOWCeZrYU0y3&#10;WHsEd9ZsqsY1BH9nWFwvl5kq5GZjkfz6Wvnt628vbSx/+Y2/VEhO4CNSITjkf/k29WfHLkyNn8t3&#10;hsn6ZqNVItlZgHexTIzlY5DAxCqk0K/whZTnm6DNjkVgHb8RG6SH5RDBYI5JUigzudtMJRsfEAP8&#10;k8VAMxkUXU3WGH/BsDsjqT7AU42YL2fPlSi0QWrQLZHAKewlI16OJC+DWr8Qjh4vZM/Mp3L57p3q&#10;1tffay6Gznzh3LEX5gb9WjgWb4YjHXyYEslovS1eCr5xyR92aZ6kgIFTpaLy+BiV013UQ3BqKHcc&#10;VGo8vTn3RO58CE5BjA1ibtjB1rrl2c0Hv5m7OsWCqOrSRIaQ/GlWiLBrpiWFBzAK2s/RVDrDFO0w&#10;LAxbb5ggaUYsJcUNP/jNTtUA1ShpWLoxrjAsMfJXPpI5Ttd/SwAjz0ZDBeaFbNJkRU+fZbBpC8wx&#10;zbxuTjZT0ZKgTGgtlybpx1ECExJlMmqGVjY88rNIsiP5mB2CyUztOfeRr8HKd+YnOY2ERsQW6l9I&#10;Q/+SSpbx4ENSKEzD5q9fvM+kmMU01CJYU493+arn2JP1fPPhtH6TT1f+yr45p9ntkcDfHOSvfDjZ&#10;7ZgL3R3sTw1y9HV6DcLrOwRNcodOrcU5EnuCZxKOSd0udfa8ZIIANTJVa2yrqSwnPSjeY4Hp5E9I&#10;m8DK9LRZyHwVoxkauz1DWODafDhQGE1WJyIr8tv7+3N31KMONU0ElGrLZMJrOSNrZ9sf469hlJk0&#10;kT8xitZ1O1L7hExBsIA4Q6la/oNHhsB6ZRqjSGE/ChCyEmv/WYBw0oEPK7ZDzbq7o8/tmh68ob/g&#10;6nr8iK78b/+/J/+z/89Lv/Rrn6ujXh9JI77uYqdQM5ro0g7/HH1CcGmwbLVDP/8EB3aBV3CCp23p&#10;6Lau7YHZFLiTRdfAs/3n+fjpOttncXx2X2LtyeVGVEo8heMWaaZDnVa72W152RSly/GGE+lLBTjw&#10;gplp0FMnqvwz+4rviggmlflosgUVZx+CGfjYTTgUKOi8MzPHn+h2mdMjqiwwHedzUMogGEAw+cGM&#10;kMBJUi1Os/3um5A5H2jOZgrEC3dB/1aT4UwmMl48CxetWUkeuz+eygUB7nZETP6clQ6ybojivWXY&#10;B+HQxXAiGcK0Rf7i4xP5biOiecQosYky9z4n/4CXunoj/a3vSgzrWin1rbem7Tja6+y4yrT38yfZ&#10;J8gRf9j91zGLpnkjbcUOpHA/2ewpulRYRcqokQ5EHHXriT6AOki0PTLCx8DCbOlW393n0eQeQuhW&#10;BwDR4xuHzTripVlCKEDd7zRajX4jlU/HvDh5I/1ig9JGiX3YIcHpdBavHM0nCCiY8gZ2sj3riMDr&#10;HYpsHCLYBWs0FHbu7krTGOwvAIE8xIZbEEsP9WOk+oAxGlgANtLzQz+SkIAYYVCA+kiUtme2xuPp&#10;eCzHYUlPIoP5QX9UNFAV4IhHYM+SGsQvRGbo35zJ7GVSagJ1rbZiPkZeN1Pe2hqcL7Ou2gYGzCUB&#10;ivQD3O+PCicXWxNjVtA6v1hyzJ7FJddehS+Trtk+R/BeORsXMG/aZqUfi2w+W+O/yKiihPHatgma&#10;tCScKzwhntr2lc3riKRjl5gAc+C/kMOfEcegfOpOBOGbFnIxVnGTK5ZCIam4lyFFVVykiWaTilHp&#10;8XQsJXWn7bQz6motVuaYTiMpWOOmhR3WHxzHAhHTbhXUZj5z6sZDgYLPRAYWPTMx9Z+wAHtKaCsu&#10;CJ+gOURNFT5Obrfb6uMsJ/hs74O0Cb7aTcSHeCyVSua4FFAQ3iEcj0czyQThQId8tSfCMyiPaT5O&#10;XyB946hHUMDAgfhU+PsGGijWKweFcfCpwWcXfHHD0NJoXTXDoWPiGyktDN3/XRLxwf/6t977+f/g&#10;9v/8//rDhWJNWRaBZpe+1BdrLB4FrCXGVVRhSM0p7v2CC74/QUaLxmjxdlCmGBRANrcvb6ePGEkA&#10;pj/1kA9/ykrpmzs08LkHHzakbJCAAmuFFN+NeNFYOhFL4yQS7tfRL7RjJKMdS0coLqOrkc2CobPR&#10;3Vj5DSFzUdJo88QHlwVupNIOyq0fDhn28SbzoSjHLU9mQEZw4EbL5GIauQ8pZCpeAK10pXIKHCFF&#10;mH+mJutTjH3YR2xuos2HBxzjfrV6VaRBCa3IpDhC+hIfrEYrtGVFTQPfh4+Zy44y7My2M8xRkkEE&#10;8b506CAJAeUjsXkKH6MwJx8YjAEySFj+bXWZtgyFw9cHzIrZ6c5f+Nm7CxMkL/SxQHkavYH/UVbf&#10;3syHbF9e8E/be445UwnncL3t1n1zwwAEjODSwsQIHXw8dDStfuWy5sApkMUykUtFPIJKB53tJhrT&#10;dDGTyCdJ0yoho8K92snnq2utXGtRQd1qzJtxR5nJxh6pfIHr7GcREWTNfjwM2X22JV8DCD6HoPPA&#10;9M59OQWd1kalYFLgGdMbOgUARDFY7mXR+KHygz0nliFvd9RrNOqkhO0TGUTJ6+SEkUoejipP/1dd&#10;TRUXZPM5cmu7k68qNWh0o+MUHEVK3WS76eQOWh8c5rHjcxPG/WEnCe5jhHX4tAk6pHYRVJ7Dkb3a&#10;Ef1ikxJEpItoEJ38rz4ecolhJczaa6tPy1ej2zc/GlWDZHIzp+lx/yNH7APN67r1Qt/K71zXScqY&#10;6ZkWDpRUYRFE+DfLEqDg5VKJfBrHLlTU7e0GbNn47EQikwjjFOqyMur8YdHSdwgSu6gV7RNkhYvF&#10;d4kPu9BhH2PwITrlkKDgeiY4XnbohAjM5i9uwcmmEgQ5LGQEOAF6FqZaHf91tj9yU3PbgPQB6BEk&#10;sLLVIl/ngJJKKSosHxbvHvn4/Z1geWurBVRytR2i5GQIYufSrCyDpX8rYPvEukPvZ3vJV0Yayh41&#10;yz364S01TdDV3Pb8bvHBDJzFN3uq0ya4FVoJVMFEmEEHFgEK9UnVZZa1FK9UbB7vk75jTHwyd3Rv&#10;us8/172aduTeeWPfThZ/NUgRdsLlqWw6mUnTWZgiO3XxZizOFSMe+TSFxMVhRODJuKIzS20HSBOt&#10;pmsHpyBJXoMhD880ItD4w4GCcnNBZLYHfLy2vOOOWSk9K71ubZLKYmlO9xHg74vi9HyUE0kKpXF5&#10;CwMEZVnImxVPPbxE1b5u/8ROshPWX8BH9/VXYb8HlfRGH8WFIGesfeQMDQowo/u7pdQR6D5eQu9g&#10;W6d07Rpif1BfI3OKpRBzjq6dFtnM7mg1daOprbNvFtj3EUB/tSvx6NE+kQdezs0PHzuCE2ZnP43Q&#10;wb6dURVqkKm4eyUwRqY8moslu9Now/oXJqlMQzCK8LBiXNCYNC2GuNMiZqLRbL8amJBzgubvZ1Rq&#10;cFPlUKAghb5Y1bSDdJH3QULB0mdCR6uAmUPqs6gui5hzhGHgKNXBJKrM9LLlQHRojXA3cupTmtGZ&#10;KPxAzIulsETCd1Sq251uh3oHXjyXjJCPjFzv5Pk3IqImNZA/Ro0nWZ65RzwaySST44nYRDjsmQUy&#10;4sWLycRELJoSHkcezzVSZyEUMZWapCkmskJs05KdncTtXGUyKctkkORSgxooJ+dJK6nyxPtyJimP&#10;yd3DTahOWPS8iWg0xeuK/5e4EVEHOZ9JzWA9UYOLmZOoRcgLSJkc2gonhbMNSV+lcqwhxIDQK21Q&#10;Fgsckdq8ll3XO1l7sN+NOvhGKFaStmuvXVQt7jgssjTv07Y8eETnI/bCrOjWfG8EC22P9f9RdmFE&#10;SjuwSmFQT1EU9H8OwKllZXz4Mo9zMGufovyLvpndH7FoPhvDSLCyZz2sD1gh2vXGsNtPJBPpyQyJ&#10;7xgJzdAthStMdl3jx2i8vsykNZys+veLQcNAzNAG3Wi/fii8Y3b07+N+ORQotFoku+xoP2nBIhlS&#10;I5dq1xD4qFmV+Os0jrpjzg6TBw8XadIxwP836vUGheM7VCCMGilb/mnaY5OWRBg/o38A6FEoQmB9&#10;VMkUPcp5xYncdDqVvb18o9IsRWNewZufTTyXiGTaoQbm6GEk3g+jVTbVmMjRGWqSi4Fo+cEgn/TO&#10;zc98Zjz3+WhkpiNtTM6MfXFu4rO59GKn05aU9WE8uHPhaHqY2BrEtwYAjSTcIB9iMuFlImHCCnCg&#10;jOM4HyeSJjqgPkG9e20YbgIE4iEY3SJ8OhrNxyLFXqjaHZQi0cR04QsLkz+Vip9tNniVFl4z4f7c&#10;eOb58ye/Ml44JXkbqURCbVrCdkPTw16GruyHqGpfjkUzXmw6Gs6bYJHosJ8O9ZMySanp3ktI4qVh&#10;bRiq812qrYczcfz1SKciqx8gZspkSKUMo4U3lgaTAUOA3X78snPixyx2USU841PlSzOm9LRlZrSE&#10;vThjykfq1Ju0yPLX7Bi45K/FHytcWJr3BQ1FE7VDmhAuyUEhT/Tp2qhefOiyuhff9qpLA3U+zGPc&#10;h9w2O75SeUCWnG6L8YkMJjK5zmS2lo4Nqq3mvU0vHM/NjCcWqNPbj3cG8Y7YgXpSUbNHaerEgAT3&#10;UmpPCm/hLkuAKxkum412q8nM5OBAxl7qfKse/XEp8EN4/qFAQXMl6Vs5JtZyv+Zw0PTgXt52nOG6&#10;RG1rFDuU8cYqiWbBDxTwWdoAV2hXOOVfDUMhSiCjsyCnWCadI/FYB9dGQia7fS+eZBC5uUZbieaK&#10;mWbgSLgTyYZK8cnNfmiDkKG5iU/m0pPRWC2eqBdz5zOJk+F+kuXYFG4tDwZrg0El3KN6waQXnQgN&#10;S+3unUZjudno9IcrkfhWLEGlkfVmc6Pd6Ef60xPpl0/P/cyx6U8mYxM9vObbkV6nWe+80+81hr1k&#10;uJdlXiWiuSSRiqn1WKIc9ZZDkXXqpw7b8/wdDLaGoVqXqJ3+d9uhN4cRwpu3B8zSeLjWuVFtX+sM&#10;16NIS9FKKFYOxxvY1HziZRQM0VhrwajLHzHzBCLsKKpXlA6qlQ4sX6YHlbFQTs5nJpQ/tCuxL9yY&#10;RT/wXHuykz5U72BAXnkDX3L3xUjFf72FvZmbZMH38R9iGSfLXBjh3/xk2E7h3FhbWAjED2EqS6A5&#10;0Mvza2sbVNVKTuRMWMnDNlUo6KwW7k78xeUBUujhI4EF7uUPBQoGE3ynFl9UGM0aQ7r+EI+620dT&#10;s9wmKIYioMAgWVDw+1fnQ/DyIBLrvkgoIamqmoh72ewYyeWb+Ks2UTd2Y6zksTRhlGaJw6PBpGGS&#10;fZ4H/4iBmue3+oONemMl503mkrPpRDHjFTLeeESqvUXGMudn82/Mjb1ezJ8hW3x0mExFZ8cTLy2O&#10;/+xs7gvF9KtjqdNeIuyRTs47fWrqP14Y/9xk7vnx1PmpzGem85+eyX1+Kv35eCjvRWbHki8ujn1p&#10;LvdnxpLPJeNT6ZTnxXLjmVOLxdem8i9lk4vxWBomKBbOswjx8cLzhdSl6cKr0+PPZzKTkdgwHsvk&#10;06enxy9PTVyEixFhJFoahLepOm1Ukn5dWRdJ4Qj44RN99KtP4T7hKz9vP0qeoyNW4NAjVprQE+zm&#10;Kxf0spEU4G5iD9vVxD5UMccfdR979FVGEOGe4t92NEn8pUSBJHgiWeeQBAggJ/5sOJcnRDrWC3Vb&#10;ncZmOUqh3Jn8wxFh9GI+g+OYAoqe7NIy7vNWH9rTDgcKpmKbYrxGP5v31AEcbXtfXukZVwXJGmq8&#10;wfhLthU+EoFnuFsHKLtgxcGBkfIEFHh4wkvls0XSijTrTcIuUVvi1ISnYzySkTXCxP+IkCNMKvpl&#10;LxbxuFx4v8F2ZfsnoWEzE18cSzxXSJ6H9+i2S1R1PjbxxePFr56c+ho7+cSFVGwqG1+cyX/6dPGv&#10;nJ36xbPT/7eTM5/PepPp2LHp9BcuzPyXZ2b+0xPTn5+beGks8XxyeCYTuVxMv5bximOp84tjX7kw&#10;/4vn5/7K4tgXJjKLhVwyFcuPJa8sjn/1ePHPT6W+mImeQS5NJWBtkAoy495rc/mfPjX5l09O/qXJ&#10;sctYWDPesWLukydmv3py7mcn869GQzPoOEypdt5KEaHndCV2PXeS+qNWQLuk63KshgPLCgSI3zLw&#10;QUcjxzdYzsFGCI3kAnvcSv+Wri1T4Z6gOz6nYZ7sTyJdF3zGRSeXjx+OO3G0fx9EsBgERPXEDVki&#10;UpPJWHi2gBKB0t+tSrVbq3kTqeSsJA18yKYtkvlmbGr8dTZIqYR0xCm4OWb0jL49zPBU2nfSb+Z/&#10;znkpuMhbDSMcPIwXYGD+IEpwMuYhk61coCoIK7s4Dn/wNJYVTR4VuxKkGyrkp2r1ZqlcEr8mKvpE&#10;cUbJRUAB5RQgd5l7YnQS1yYRIggQ7NVqS432nXhocjzxRj7xYpWvjdVkbPzE5Be363+yvPr1fiP/&#10;3LFfnva+Npa8ND2VWlr+VrN5N5/JTmZPR3vT0/nXpsbP//jm/+/qe3/YbQ6KY6dK27er5cZ2461S&#10;/38jm+xUYdHzesvlf5ZItKYmTk0Wjg9CS+g7qrV799b+IBkfL2Zfy0TPt5sI6NFcamZ+5vyZU2d6&#10;kbfvrX5zfX1pZuIlL/JcPvn6eO7KysbVpbUf0EcTuVdDvRPDfpG6REgWgzAfep+/4gflS/2jqIWH&#10;wILlzH2GT5h2wXiVQmw4hcFlAxAjhyl/gKx3w8hzWX2TR47Mcj/nxewct3mM1qG1RaiVLbDazwBb&#10;oBhg4cAqGy007HgpsxI5+PBhTQ+JrbuHoNrpJYh3mMymJrKxRLK73azdXvcyycwcWimpMPDIzc1J&#10;zlRQYK5KJaRACrZH3uTDf8LhOAUTO61GBxW0HC3rSDonBQel2o+GqtV9iVT7bB7n840VvtlsihBo&#10;lPK7sIAb7sByqximSAdmSLQTucni8W5nQIpoU9cSLWYhGZ2Mh9OSwkDnn2yIghoWMSDEt99DlZ+t&#10;1ZfQ6mfTJ1KJuWptFftB1ptPxLMT2dcQBAqpc4NWPhWbTnmp/nCp2v2jze2vlyrXQ72xYb8QDY3n&#10;07MnFl+YnTmZzefjKAMpYkHt8shWvbkWHS7iNxGOdGNh4zpBBqRevtdcqNW3G42tWr1xb+kmhZ1y&#10;48m415WaqsSF9fPxyGIstJhNXRjLn8EDIxRfb/WXmu3mWP5KceyFVGqqHyrFM8uJTCWaQHyAR0CG&#10;Uk7BT7JiiSTA0T9oMlpUsJ5LFhGsEGh+s0AwcqFU2N/lUelWe0ULw3GMWIAAL+AO2sliTrNuUYGb&#10;WGbFShOWQfBZBx8oHA74PKq9gWVXHWshOoVItD9MZD0PyQzdcyjUKNUadzeKJ2fT87lw5uGMggGr&#10;PX43zGSmHZvlbD785L6/Fh4OFMSJGUoTKtbpaEZhJDzsdV5SwjZ/xSDMhooRvwK+gw3gQKPRkLtq&#10;AFpgc6/jRs/cCGzpRwhuoWxoJD1VXIC2m41Gi/iWLplb85nYlDALYr7QMtAyV7m7mBXEJEKTcYL3&#10;Ks33hpF2JlNMeuO19lJ3UI3FU9CYybLRCEW3SfHTH7aGLMjD9iBc6Q+3BwPy9STNSiroRUZlA22R&#10;ZrtOGWMU17hPkEY1HqJKTSYUaTU7WxRfgNvv97IUOjXdRoAD8f6tQaQc8RpUckHCISdEt98xhpUE&#10;hpJBpNIN1Ug/0O3XO71tsaSKgrYfitIYLu8MQ3wMKBhHaV+UCCzoj5oH6lcYJGlHWKODwg7YSIQA&#10;vzAaJUOczh7ps/y6chtGwe44BYQVVdzxXQ2ws8isNqZ5QRSQyeakCjvbVAQZcRSj/RGjIRksx9Px&#10;2RwZKfFZapXq/XKzeG7Rm8G09OhCxE5wMI+XBY/Zq+Vkj8SH0SwT6cG4ISpSameZ4bH7Pvtwf+Ot&#10;cSAQrCUKgm5Fv8DVkDTJOjQqdRezsAfMsSgzHpAubZCAybHCdDqdIT00Fa17HfR2Y6n4lBcvRLE1&#10;CBVi4JTK7iaTiJAT1sRQGF/XznbnR/3Ilpckut5r9u82+ne74VI/tL3e+O21xr+odL/RDr9dbd2g&#10;fnskRCTd5WLhhfGxE7HEIJKAaEul2tI7t/7t6vodktGWymur5TeJxI1GirnssXhi0kuOD2Kt9fp3&#10;au0VwyvHa41yMj2WzmdTmfDkzEI7tF5t3esPo3EvHY53utG1Vui9bmSt3P2T1ervlCvlTjMfDRci&#10;8dbK1h+vbH2z0bnjebl2daa5nWoRMkLBVBs6EQipEmlCnUktfTwQHIRofQfnERGOwN2u1X6slGMQ&#10;ONd6KSsiqHOFJdf7ejHvDVmVCwPeDfpQRQA/7EMVhr4E4WjfaSZ8JBjhhP/GdjbKCRhIeyFyqCQm&#10;MuFiGlVMa6vaqTRIij9xetGbSA75eR+bq0KgoKB8rq5zHyVcOBynIERvfI1kUlnzpNUSG1zYJT5Y&#10;1Bgt+uLsbGSIKPwCNEnP4vjQkpn+sKls0cE4NLE2GunU2Iyj6fHxyXgitrS8hL9zPJIDFFLRsVgY&#10;FyB4BXEy4Yq+5Hlt4UdEoBw+rd3wer13p9J+e7P5o63G1e5ws9G9vV793vL2dyeS/8li4b9MxV68&#10;u3J1o/rdUu12pZSdyv7H+eTnQ2GvNvjWIFpfLVPk9sax4n92/NhnU3mv2r2L1Xy7/V5vEB9L/kdw&#10;BvXOSjQycXr6/xmPnq531ra7P+qAAt2r6dT88Zn/e8o7SVa7rSqVGEq9yDvN4V2qaV+/fTsWPjdb&#10;/PL42KubpVv96GY3vNQZrE9PvVAcfzESyWxtvwfr0eoCoPhTWR5BOsNZH5TVUorax+bDufLdPnEa&#10;iHfigIN7CzUjPi6IICoL2COKGm6lsCu5/6sVBkbAZZ9tocE+3S40Fil2vYtrnjt+P3UjThQYmrzx&#10;fHwiNUwM66FO4956pN4dPzafLObxRBlESJrwsE1pXkFBz9MCiAoKH7Et+qu/+qv3fSV1Onr4trK6&#10;Wq/VxbMAVtg4eGnZPHOVLOJ0GQVm2VRtuxdQmbqSv8tsnNBuk0yrlxZfJtxFVPVgdRB7mTStvDoI&#10;mQYMIXsYDQLgyrXG2vra8sL8qWyGnHlkattqdFZ7gzrLaSTmdfth+HNkgViCBNAYk3BzgTFJ9PvN&#10;avNOqXqzOyBxF+2odPqbnX6p2b+93Xq70nh3GKvlcwvj+edKpXWQKBrFqSl7b/37+A50wwBBs9b/&#10;00rjWr251elVG53lavt6q3dvs/6TZu9eo3O33lyqNK6Wm2/X2tdY6tu9lUZ7rdpc3aq/U2lda/Xv&#10;kXh0m2SJzSWCujrdbq11o959l7/V6t12bykUqQzDlUZje7u2XGvebPRu1JvrMQpRJuhV2DXJBEln&#10;IN1gOE/G8ZgkoXu62axtljfrjdaZ4y8kY0nsrO1Wf/Pbd7EGJyfTqQmvF4q3t3lX9DiWmALGep+8&#10;XJSU82L2qVqYBTPW1hvAX60VCJSa9e8+vJjtjfxLfDhTWcEYpHbcM/DNWBtViB09Nbgvfq2t8MTJ&#10;YnIh281HqsN+6wdLifpw/MzCxJWZYaE3jPZjPfrwgZveF1O3vK0PENQrYfvoiQ8HBwX6f3l5hcSr&#10;6t4sqSmM6d/kSpERUrdQKkS5ejAOFMxAm3Ve6naycOMjBFMvWRX4BrKQaFsDq8U5ymZqkn3DpMqN&#10;zQ3EKV2Eapx8+wgIlPPpxRLdeqO0vHyvODGdS0+gr+j26qQT7g5rg3AXzUO/D2xxcTeRaNsyTRgj&#10;htSZ26q37uCAFItlUTRK9uL+Wmd4F2ehcv0GKf5ixNpmZ3O5qY3KOzgsyq16yZWtf98e3hxE7tXb&#10;d8rNHzXam1zbH1JS6Ga98157cLve3qSYHdaNavO9autWq7PS7m1I3uLeZq21XGncLDfeobAVOWIa&#10;7XK5ssEroB0ByMrNH1fbVxudJRLgdge1YRhVBSW1lir1u83eCh4KpDdMeDjaafYD3h3KMVqGYTQZ&#10;n0h707FIBq3tVnkLT9Ezx19M4UAdinVaAwUFr5hOTnj9UEJAodwYEbDQsM+xmzVegoSMSYNKzPQ3&#10;xSXy82P5mXy+iGtIJjmeEbMwOTJ7A/IbAtJ+FDgKG3EYAqpImYiEl6CkHSpXnFiZB32WZjESiwQY&#10;irWxUxGklE4dP31afGCllitSnuSSlGmCs5fWz6MMH9/hxERajJpsKJLl1noiOyDCAmOqa4h52ziN&#10;y3KFNvfidHQmi7Nnt9Jq/uB2MunNfvJc4lh6mOrQkkj/PsUv1MFZYYBeNloo+xiOsdphj2Q5/Ijh&#10;wgFBwciew+Wl5XqjDo3iQirDYyLW/aVGkIJOBBSKxaJDYKekYUczrOBErho/PuKMaDDCQ8Hg4epL&#10;qQJTVFL8TKOo4CBnETjQyJNanpklI+9120A4v3Q4TNQ0HtXr6xskes5nCoVskQCHDs6t4ap8JMtZ&#10;LkKW/0jIi1cxZQqaSOqjAQ5LuAZjEBkM8FDuaQk2GJ1+NwHu1es4VidxnQ3HSmOTZIet11o310pv&#10;tvu3Zd4PsrxNaJCGZGgGSkeEoViUrwkcInCZISMUd2OHWAn5RHBIFIyjF+kZo1cFQwm/5V35xit3&#10;KSFNMUjqNajPPRoHekKys6FDp84O/RCLcxHN4g9H6UYqykciHa5Oe5P55Dx14rpAXXmrUqudO/ly&#10;1sMUn+i0Q5vfviPxFxjnx71B2OuUBRR0JVc3JKt2NMs83ZoiLqMf3273Crh1h/repPf8f/iJC5+7&#10;cPzlk8fOL85cOtZuNba3tmu1diFOQffBsEkkPGkPq4NhfBBJoWStdDZj/dAExSxnEl4hFqdiTS1W&#10;GdLaLuxWfJDdCDU7w+7C8cVP/9JnuptDKoziwlUV1Sb62kgI308GF1ZwEElSjaEfSUSTwGGjQyAT&#10;9yJEJNwFu2RuCFr02m1whw8rVUzUSdSXH8ZPDsKX54fj+Vg9Ov6jra27d5Nnxo5/7fnm1JDwaWAp&#10;hIw5knuU6fDjKo3FEU2EoJlJEcIkBBGy2Sw7OPvvjZt2bM2zuHMonYIzMxgO0cqiPpSqZHofiXZk&#10;PjAdxlejVdDcbCZl48CggwCwxDoqTAsLqonfDeyowkK8d3BNNyn3xTSE6ypZtrz03Ow8zEdle6vR&#10;KsN0ZNJjyOH9XhRFImXugReTnYX6lyYRy4M3GoKGCgWomKKj5OzaXF2/fuv2T27d+fHS6tXN8m0U&#10;lk9/1J0K7T47ajkYtUE19SNG+hGtM/zFiBHXAXXX6D5pm3vEYiUwrDQxjiSoopJJr6+tvf3m99/8&#10;5jfXNzZnz51YfO5MOzG8F2stx1pbyV41Gy4VQiWvszWoLnXLvQwwOehEO6eeO3PupQv5ucJGczOU&#10;Cjcj7bXW5lJ1NR7qZDD53L73g3/9/bUb19vrm7W1tUikEW21u+XtSmWtO0QzzGCAfpheiGASbsJk&#10;+DQuLaLbQt8ssMac0HwnND0aR3/INBpEU4nM7DR2piTDVW1evfleemZ8/vyJXCFLymBRQu/1PlKR&#10;SDko6Rd5huMUmJOIxooFHz0DxMFBwVoYfKFRtVA6G4PT9L64EJx2Cgr0rOKCgoLIEcRBmLrMBgLk&#10;5oZHEPiQA8asKJFqrA+kezQmDMJSOBMngfn543Cmle3N7eoGOEAV5mR0PBbKUgYCUIC8hcsIJ2WR&#10;f+hGYnPSR7IkeykKAMCC1GuNjUr1HoJ9o7XW61dMtOXT3NRg+OCPD8dWoadDIP2jmv79NM2HGjuA&#10;Sk+KDuYncUiIDJAaegPYgJ6EVEXCW5tbN2/cuP7u9Wp5m4QluclcJpc8++nnz3/6xeMvnp0+vzB+&#10;efHC65c/+4VPferLnznz8rn84lhswlu8dOz45ROz5+bGj0/Mnp+9/Okrn/zyG5/62TcWLs6nx1KJ&#10;tJc6nRpmw7npsTMvX7j405de/+Kn3/iZL7z0069QyKIXDePuOqBqU3iIewkZ5E0yDru4MyE0AIFY&#10;WyQLEySFICWgALMVy6e8mYlsPOnVO+2NrdXyevbEzNTZY4kUfAdhVBZcZIkKuMJYQBDDq7WDOUUj&#10;k1A4WcPXMfc+SqYHXurAoGBNR5bZtIpoHxcCRx8+LVX7aNZ4AQXtXzoavSPejfIMA/96e2upMMnw&#10;ZJzE2UC4XsEJwMKYMZANk8nM9PRCIpGhfu1WeYXpkohls950OjGJpwIsayQqDj9UFd0HKCDYSixm&#10;FHmayLuIMMc9IhHDFAtpxbyORAM+5e1hfEKA2Xdcv6NxM0IjJeGDmjkSF3w8t/yCLpCiu2UxJU2F&#10;hD6qlUk4NylYQSB3LCFajV500JvKZF7+7Cde+vTL56+cnT05d+aVCy+98vxzL5195RPPXXz18sy5&#10;edF+TiYx0aZnMuMnJk6+eObiJy8/94WXn/vy86feOJdZKMan8qe+dD6ykM6dmrn8Uy+f/7mXzn3u&#10;5bNfevHl/+Cz44szGJc6TA0Y+FAIGQlmQUhRAVD0ToajNAG0otVGJUGoOfUcIoMIKZrHs9HJ8Rxe&#10;5BUiXdZ6Xih/Zia7WORNPEJocXNTntGorGzSBbmduHcaU6zdlD9VNoEZq9h5BAp2apmxcP5Fqusa&#10;sQrad84eqSStVyqm6l89qG5hxq/RKhf51Zgj2urZr6uWAQXhKYJO0KyGghRWpFCIiMSjyUyqMFGY&#10;gcPcKq8RCoH+MZ+ancgeg4UNS2IC7sykiolr417b+Y4jCO34X8NCy9rLrSkrkc54qayXysS9FAqv&#10;ndnDHnG3x08tLWSpXgQP/lgDoIuPlB1VCKjX4cNRS6Oo9US9kwRCO2IbDFud5najUmvWWFIlrUQk&#10;kk4nzp0+9/nPfO6rP/O10rosDQAAYU1JREFUs1dORZvdwerWFFoPAopr281Sqb61furkYrdS+u6v&#10;/86//sf/RzIbnz4114723r13/drda+/evXZ3/e7smbkbG7d+6w9/809/+L3Zy4tjC5OVbr0UrW7j&#10;qhLtt1KhUrb2e2/+0Te+/e/XBuWx6clkLs1sQK8irqky+YQVEFOXqpmYBL4IK9BAHosB9V/axJQT&#10;OJKaKQwzaarFttfK1dX1hQvH0yeK7Uy43iJqnbSMOCApz2iQQDbrj6S8r3i7mU1ZA35W1+bgxH7K&#10;S8P7evsDcwoyAiNUMN0TcEO0dOy8j/Z2n+O4FBRMAIT8VVHNSBCER5HRAFWasgW+iViNYAYNDIuA&#10;3o5DJi9AD/0C16I5Cs3OnshmxxvN5vLyEoU+kvFCIb2QihV77TBVjOCBO5Q5eqg3hOEeWQYTGPxI&#10;/Wg+iKyomsKUDUC1SZj2w4Wjw4/ko9gEXSkNfYh2wCGI7vixvo9qh8tHYlZdy2GYg7IveQSSCRR+&#10;DFm72a6WtpuVTmWzsrG8ee/G0rVv3fjmH3zjxz98q93skDN9+d7yzevXk+LnF9quVpaW762vr1Yq&#10;uHIOBfQRwskVkfAmJsYxQkzOTM4dmydmtbG6kekMFtNjhVB4bBhLNXrhUq1ARdyVUnNpI97qFifG&#10;Mf4B+aZoqHFVM5ZYw2mKfpEkibosIUqKM4HhFJr9VjQTT0/lcpNjJOPaXiuVNzaIejn78sVoMVUn&#10;U5fUjBQTCcDiFi0DCppYRWZAkFNQ2GCiAgqCHGZ7VO8+e78f9JV2ig3W4d6u6PZ/u/wRg33jEMEM&#10;gNUpKCIgqiljRsknbGlUIjO16USjGOQ+YBiEa5D/aZIXAXTOkSwJ/XC7NShOzE+MzZG5aHV1pdmo&#10;h/vxVHRyLHks3EuTggQwYXrpOvPQD5wA89hkWCJ8cQCbDKbQttCgKwDxqMsffvNH/6oq1kd81Cdw&#10;5Kts8NpEGumFj5iVyuI5Xk/1Qv4BAyySg1DoWawBOJaEYsNoo9RYv71++53b13/03t17a+VGm3wP&#10;WExaVJzdrlUa9Va7E017hfnZuVMn0slcpBcJt8ORdjgbTedjmbgYEUh9RJ7EXCaZHjT6vXqHoiyx&#10;VtTrRdNRLxdLJeoRnA672/VocwjcxLFAwcSgMgghtsjmR+Valt9k5QmxSFhopE/ikdREDlBI5ZOJ&#10;bnTl3kq9Wc/Pjk+fnotkol3xEJclx6TEVAbW6RSMj4yigi896AKg+i+doooLzx7RP6rFB36lnQBg&#10;MFt1jYHpFPy2uyEKB65nVaFAXwMKKkdgnKT4LOnVxK3A8ApiDTLQwKPUD9IVd1A9sRC56J+RPkK5&#10;bHGyeCyTLpbLW9XqVqvejvQzE9kz8fB4JESiV+Iseiak2nre3HdHY4EEtiAK/iBuYIkXEyZiq2Rq&#10;cWniHn6fA/9qOABNSnT/j+8MbJMhySS2WKA7KkfsY7NA4MtqhhqMgCc9j15Bai4SYxZOpCm3g6q2&#10;2tlarqzdXt9ercWooDA20UsmBx3Mqsl+KHZ7aW1zbSszVjz/+qsvfvrT45nJYXWIxwbxH9l+KjNI&#10;DsrdXqXbKbVCjX42lut3Ylv4nFUqvUqs0w1R/zbp5Vqbg2YTbpFa2MNuAwaPlFfio44ZUlP4mZAT&#10;GQFRLpmPyeWF3Vc0PdKUXCbPQjBGnrVwpNJaXVruJsLT546lJ7MYhWE14lGiWaQmJlhnEMAXHsQM&#10;bDx1faWCIoKyCUxRlR10PdtH5z5jpxwYFHTC7MQAmYf2eOAnhxL36Zogy6ByBD2OQwg7GJ1q9Zqm&#10;flfxEelA/jMVe4wVAl8amHlJsiLqRsRCyZxg0JzAxFB8rDA3NXmcs0qbq5VSqdeOpuPzhczxjEcC&#10;eDxUmVKPHK0uwmk4LB88GKjqjA+M2NnjpIeJJShDuI9bPPIZDzvhkbxIwMRgAEzjhwyC+ObJRzdA&#10;5YxAqKJhPnwdntwJOIjFI4lULEU3rN3aKi2XW+VmqDGMwhCEM+SFWtuoVN5d6y7XqEZfv1f54e99&#10;Z+POerYw4YW9H3zj+z/4g+9tXF0t39jcvl2KbocmIoXv/+GbpZub2WHK6ybe/sntu6VSx4s1SpFW&#10;N3p7bf3NH/xk/XqNjGis5mt3Kuu3l9vlarQ3JOumOIuYZO1mpFH/hsi2hbMAgr+tG0CEHH6dXmJq&#10;bmZsehxFIxOpdO1Oq9nOzk5OXzqFogGuAwcScquhyVYvccsp+OYHv9OM6cHKKaLwZnKy6a9u9j5t&#10;KfLRI/hEzziw8xIq6cHy8nKj3hC/Q1nNbTpWXawMKIhKhlL0QeelXY0P8gv4JkjhBrNpBARqhWw2&#10;A0xA5aJEVBnOyJPMBmaFChSMjiwcco5tBSwezYHxwAuoXL1Tq5W8eKaQmyE4IhRpdjFV97ZIZ2Ri&#10;mZ2Z/j79ChDgiaQhVGQrUA4BhtFEitNMkyL1qW7iavcwZkYU7ZCseHkDiTjVUAkRznsqm5yNhLPk&#10;vN8qbZBj4tzJl9IJwrmj5Lve+NZtupIMArg598OJdrnZLZHW0Y6bfRszhLIvxj2ThDaawHEIq36r&#10;01qubW6tbAyq3UQv3u1HB2QrbIcSfa+zuly9szmodDz6rF5tV7tb65Xb711dvbveXWnH65F2rFde&#10;WSvd2sCku1xe3y5vbC6t37u+Ubq32S81wq1ufatdubHcL9V7263Gej28USdCobpeaVS266XKsEXS&#10;RAgZTBBeAP0vNgDsDeikScSnQM2vTEbMEwm64NT82ML4wAtVNkvrb94ibH3+EjHup4ZpySOJ+CGd&#10;F41Lal2imyR7pUky7msZDfNhZVbR2BhWFJ+ldBrf0JHpkn0zCUcY8VRnxPtw80evlfdtBNQnrqia&#10;CE9YVHaEbsVZ2Xy1hnI9KKK+26xqzGkl3Q9OdlDNAlIE1F+vVU06JmHuDKvQM+MnumZ+VZ8ndW4y&#10;0q8w23wlYSkW9Xg0VcjPLsyfgbfYrpWrtZIEViSncskFLzwd62ci4i+o08AYMHxFnZP1TSpks2La&#10;PAWqPDG6J0HFp65o1NX7IR9jIvTz3EjMl3SBYYSlX8Q1WEVl8xY+22E895Q30JdTVaViuRkPp4kw&#10;KheTgULqgovE1Wh2Vq4v1Tdq/TYYRIWl3qDZC7X7kV5/9cZybWM72scvyYs0wuU7G7feevfej283&#10;V2qkQcWNpLlRW72xunx7BYek1lZj63b53rWVu9dudteq8dZgUG3fffNae706qLXaG9vb761Fmv1Q&#10;o1u+uba9WqLYPGOukR5iJ5bEtfLCRsWKGJAg6EnMkIN2P9RK5CKZmSxJeEm1Q8B6a7W6UVmZXChO&#10;HZ/2ch44Jy6PRkCgj9AV8YZGxNNFyqwT/jw1kcCaYSykM5NJ51iDoBT9PpDr+/OIA4ICY0GaVRPf&#10;QGYUppIQKX0Ls2+sBIoRohVmKpFOyX8Zq9bTZVZdQVz/wpXhNwoM0/WomoHkTBrPuY3adlWBgOHB&#10;ZwWnJQwVSLk82yM3IwoIBAfJEN8zvkz4rmDB7sRRZIVCmeTUxbOfyhfmK/Xtu2vXWr0SCoV84sxU&#10;4oVodSrUS+ItjJgYiRu/fsE3mmTkEWG/gSEein8teZo9UjmhbhT3ZKl4quLk++G1IsklH/wR1yLL&#10;+0oAuTTdxAugiouzCEq6KRMqZUrsmS/C7AhoCGc3kpoNLti0NtaWoZhBJ4hOMIYXYbPfJoYhHEsU&#10;Btl0LwVltRAb8BBNxFGwNAkkS2bbyWTbi7biRBIUCDNDm5cNjWV6eCWHe6kBi7I3TEfj6UEqkosm&#10;s8N8dlgoRCjAAKsHCxCnpI/k2iVGjRlGdR88VgAeLzFssbSjysBVIdQa4qSAi6OYlMnVxetjHkmH&#10;xvFDp+xHvVdt97dyc4nC+fH+XLqOv/WtZv9WrZlvnnjh2PyJqSjiQhdvSGEk0RQNe50oXIbhhowm&#10;QXpLYmktL8g8ZV7J1KKL8NlXhYImVnGa74+YxvGAoGBkfEfRCqrmn9VPmeVHFV3WXrYb4wSY9/qW&#10;GreFkZBgvEQwTRLYIy4imCTIaipBU/gpm6oeAUxxHJ1j5PDPJUS61w2fPnklnZxcXS1hJIPrxPsx&#10;jj/L2EIsRqBEDwulxOPI4mqVyWadFD/J+7bw/UHrAz1FMXcHV7b3Pv4omeXQMg/3N1IEjRcj8NbB&#10;NpvVROx8hgh6uxui7fIvs/PF8iR7RbDHFtGZCpkYBs/kAI+0cH684I0XqEcubo7dbmWT3LzViy89&#10;Nz43FcUKgSiIm2oPPJFCMOIWDUCASMayzaNN5ktr61JNsyi2WRbItmuwILgpZ/ERs0EcFBQEJk2G&#10;JJNFwR9tM8+UUBUkfLPknq60jNreLnZuC1Lem9WZxIatNiUh9Exo2AylFmURUNg1QsGvxDripITT&#10;2nTxzDiZEXuJ27dvN5tVVq1kMj+eX6RmDAsncwSuRWKiTKVhwzfKhIc3edZAQbp/H2jiiwh6qnoE&#10;OjIO7IyO+3pHK6Y5BYTh3fWguZXluhUvdmlrbMv8E+35e5obHNP9ooNYHyUuDa4VfBg/Pp+amaBC&#10;UKw3KK+s1rZLXt4798Kl3NQY2kWp6iDlQzRiQiQvq7RWocFMWphYbOGyYKDGNl0KHCgP6+jfCQ5W&#10;5LjfCrePsfgwnnJgULA+XooLbjr4opjtMaup2Um60g1Wyt0NDTt9FuJEQ7JJXa9ms9uRWvU8jtES&#10;gFeHdLPp1HFjE9AJYzuAUUzh0UbGVBSNy0urG1troEoqmU+nZtKJgsTbIRSI2CGjbzDBn4pP27Lw&#10;YZsPPpQroI/wZedxa9MIHvR1E4FLHFuggOFzIhYRRsCgJOf/HfEgPtjsq4/Ebiiuz+SSGMQyydyx&#10;2czURIJAGFwrb90hq1Lx1MzMmYVYIdmLDvEvQVoUF0jjCmvd403gnVW9mITDuLEYtbeojTQziJQs&#10;MsnX9tWmZ/mkA76hUR9Klxllm/OrFZg1X0U5I8KDCGZCva6LLAH7Op1dXad2YN+LKalKHc5B10h6&#10;IklxYaYPVA00mNAHuzlQUNuE7wEh8jNqx0E3WRw/cWzxPNfdvXuXdM+JONlcs2lvguzp4AI5U3gP&#10;aaqmgRPJ3H+rJ+65/GRv+CQmn8/cWaFP13DXt2bIjI3TZMo3q6lN1qw7ltcwV/kh2Er2ykQE2Zeg&#10;nGL39XframU6x2TjDzz1kewPLH+71m5VB144uTgVniok8/lEb1h/72753r3c7NjxT1yMjXmdaL8Z&#10;6uL8ZNyPJDcovpXYlcUvy9Q201kkjRHJ02ywkBSeIrwSzwkzG59B5vGxp8hBQQHfNqFKK3oFFxYZ&#10;Tj8Wwjoo2zTKIynD2H4s6doZaVqurstqhkDvmE6lwXP2ud/W5ia2aKk9aZI+t9pSsS6YHmsvp4AL&#10;NDdEzYlqkPjpqeL8pQsvYs24c2tlcwPXmUEGrMjOZ7xJPN9YY0R71TU+jmbis1bsl3197G7/MF3g&#10;GzgMbftloHeaPPzgCCsVqvuzulAaUdEwfzYLk+W0rOu0EyLc0h+ECSduWNHC8SiGfVAeYj8baNVp&#10;hNLh9PHJ4pXTjUS4WW1Ub6+s/+Ta/MzEwvMnM2emuqF2d9jBj0MdYEU7SyQHaiPJveV7IvjcgnGZ&#10;l41FjRPUoW4XjzCyU+ynhc/UOQcEBbpV3AsFFpSoRzYuf6oYcPC9k/0+MXPIbsZwtlMSU/FBDT9w&#10;a6TiYU8r8FSr1Wajyf2MfjEEIoDjQfWv6nt2DJXwfQLtyBw8J5crnD51OZsuVsrN27fuUQswHsln&#10;EzPZxDTFF2JhwQXjWmG82ZAncF0MrnVuNn+Ydh7mZbHfiWh9neRlndvkjn0nHar5ee/HapUMpvjq&#10;CTvQCga+BGGJXeeIz5HY/xtGQ1Wf5iKzv4vReMAr8VRvmF8cz5+a8aYLGAfKy+tbt5dwRz99+ezE&#10;GRKuwR5INhpBADgRGAAKh4pN3agVhZWFOzHGGK2uaaRSfmVV0eyhsK975+pHlWs4ICgYdYy14PoS&#10;qFEtGfHO1B0V+g/4flh2UoSKPZtDCqdTED8F4MDz0O4ADsgUYACV5vkrdwhL6XoF8uC1u5gFydaF&#10;z02CbEhImx2gZmb6+Pzs2XAodefuvVqjNKAyaHgyAy54U16sQIEpy6wIx8JEsw4YqjP7cH72S/gP&#10;OW8k9VtGwFcCBL9aarXmCp+/90NEff2i3krngZ0NgcXeLf+WAwgoGkZtUDgYiR7GE+YRb4kBlgCn&#10;iXPzhWNT2IvjrX7l3tr2VmX82OyxF89TEq4TamF8xIuRUcVUDiIYUBCveRJ9sSd+bHg3mvRKxm9W&#10;3NLE5iwyhvrda14Pqzp365mIG/eb0k9gXD64WxwUFNT64Btu9pK5wYRRTRfHKVidUuAC7dNgz7o4&#10;CAYjn8sh+AHYyBS4OJIAHoWC5mh0QZo6QnuVwNieMSmQyJDcB+EYuZvhAFLHFi7PTJ1k3NfWb9XK&#10;zUEr7UUn86mZTGrcI2aK6GgRYIzlQSqGfCw2p1PQgXASQWDf6Qr1R1s/yiK9b5u0neVrFqyKQXvx&#10;PogwOr6rl4OTYT8kFyEZ1PmZ3Nm5WMarr251bq/3S9V0sXDqp16LHS/iyBhut+P4ZMIHkr6xNyD1&#10;Cul2+ABqCIlok2AyNcZJ0wiDCuZIgpLorEzoHVglaImxR9gYaocLwZXpozFdDggKMit8Nd9ewS/A&#10;Geq8esTIBs9Q2jbKBdEvpNJpUQ2wk0qB382WqBKMj4JZiR5+a6kTy6i3PHyUomLNJNsSxD8/d3xh&#10;YWFp5ZZoFppMjlTSK6Q8io6iwhAvWnmeSRv7UeUPd87dEfZZ9YClVnvcivb6P5UO/BPofl+VYDgp&#10;pyPYTeUGbfzLLESM/rfj7MdFBC6OprzcpcVeJkY28NBWdfW7bxNkeeq5y+Mvni0nwP8uDt4D8vOR&#10;todknTi/SdlO4UMZZWU8icDEI45bSYpQdFUABzkzAQNidqUGsrADI+eFnazBfmDr2QKLA4ICYhdO&#10;RMpiqQLGuHxIGIKxULpZE+52ejgaGGuPEdZNBq2gGXvvCq+ggBWCcQOo9WOqSIUY9WqtSl1pFVSF&#10;0MF1P8euwwglZnGNM3lhDXELhPCPgS7kJqcnT6fic5uV1aXNG602LOVcJnYuHz+Tik4QNNejJiSh&#10;0WQUkcBIIoZNCVd8NCX3EFlqYTyN2WX/MYhPc1IoB6tTM5AdRDrI9m3QT983vI3cCNTB17hTq9/6&#10;rn1rCeD2RqEgD1KfR1VAmB18j0e6Bp/dUJ7C/dmZtcEoJn1Vg0EW41MuiQ1ME3fsM9JdfGPJVEuk&#10;ZgsfWYnFEFINx/tIfvnTk/mxmWg73F7arN6+2+1Wx09PTL20GFmIt2J40+L7yNogSX9RLUoOYHLo&#10;SuC1qMRM0i784sh+KzEUklhcxGJRlUlcnYgONsOSTkvddDzdAvY0h/cDuPdBQaE/INkB7TVp1IBY&#10;5awkQ5aZnVqfV/4vXgaNpsnELZ0o0Swy7TTKx/bs3jWZM8m6ksmk8WBKpZLs8JVBYthI9btV2gT+&#10;GVFJz4S7tdE4CjAZRzR2dNjI8UmOVomk7EoxZ2N3IoMwyYkzhfSJ0/Ofr7ZLN9Z+sF6u9psz2ehz&#10;xeSL+TjZmUIditlT7xXxFFDAP1cyduAcCyLE+BsAhUeXxnjaQ2pmqvS5yUQUAAVjE1bXXWvpUQ7M&#10;4KPZTOebMZLQBpNCXfK52489KF/VHKlShY018G2URoW0Qz2pSiU/UZQNQJSoKhPAaWI4AVd/3+0I&#10;gEvyR/Er2r0vqNzrxFjhCb3ohlo9iltgRWAbxPOR3PnxyRcXs718dLlbv7ZcunUTl5TJV+ZSF3KN&#10;eDcSZ0kQRWK3DzOQjHrJiBcj23xnQFKYRrvbIq8n0Z+8AisNH0CBeaXaAwUFJp6qTFwmhWC4tCLF&#10;R4yjPCAoWM2S2qRUIWDVUvp9r0jx2NShM1fdFnTTShA8ABTA8VnL1Yg7k9k4rifoQZVCDBmIesDE&#10;YsA5mqRqCS+TyRaLUwtTl2LDiffeu9bo3oklq5lcPIub09iVdOI4RRW63fqgDzeESzV2LCZKj9gC&#10;AFCkTC9p0syPjKyP/XpP44I93sXB3K12rHY+1zIHytj5fPCjhL0dgxuIMt3FVcstDTXtng0Puf99&#10;5RcwPprNtlIJYq0ag3Yx5WVCg3a3UUkPp16+OHGa6tsU/ezcuvne3Y1lSfT48pXphVkPD6VuVxLi&#10;6yqxk3TV+K1+B8pyaqEXFRP4K8avVEpjn5Tyn8aIfTjvefBX9VlWnWxWmlSwGKmr7C8H0dj5QoSk&#10;b1RjhCZf4ZYwCLVaTULofQZBNUA60jrMign6n2Y9EPA356NAymVzE8WJ4/Mvz4xf6HZaN29/d33r&#10;2iDczudP5JIXcqnzudRCLBTDfRJhlOxwKKHgOySxgoROiFKKNC1InR++JeLxu1oH0uqBduyMjvu4&#10;r4QeJF3Fk13/dK77qiXzs78FEWEXOqgGU8+2jzD7MpCJdJOYq0QkOZaM9BvRYSs94U29fCY0N0EN&#10;GYxLy1evlcsbianMsdcuTV85SU5O6vkQwZ2U5BpR0ieoM6LPyVqPGCv52lD9lt8TwhQQkoflixN0&#10;Xh2Bwr7wy0wfN59cf7opNlofHn+e2gYwEs6RCdhGE8xXxhVQpzh1vV43QRBWucBBN8ksuosESfCj&#10;BT7Lwhhf92QylcvmpyZOz01fmBibXNu8c3fpWqm0mYgV0t7x8cy58cwpLzJOQnPiIpBdYSGBBorE&#10;oJ+WatSydMC5JNQx9oPdnoBFzMr2I37PMX66zu9QEloYsEYjxyZa+4IO9gglRupFvbvFC3/fnxvW&#10;puH/OkIHBReiZMmPgelRwm7DbY988Senpi8dj2S9VqtLYPXS1atxLzx/8cTx1y8n5sfQIqBZTFE8&#10;xoTXm4TfovxyMOe0A45N0EJEPI6FRxzn0kis1ql5JG59sCP9fj394JyC+r1a4dGEuKtnsO48EcZa&#10;dBAmwb7ycoyTupoyeLAJgAJChE5YWADnzmTWFhWgNaWApisU/ZkBCBP3ZOwbqXh2euL4udOXo+H4&#10;3aWVGzduU+Yok56cKBwfz55Kx45FBxk8oAmaMrkbRHNJisJulwxhaBmpIYHu85H5oB8/g/Nj+UG7&#10;tfXgM8aoAXZ/1IkoGOQagAflFXz+0F/ZLXTY1WIHd+ALl6LB2OHFrM8IShiWX3DQYxi8bqNDQW4i&#10;ILe3Sz0KQ5ydnr68mBvPeSTbJ3/sO9e315bnj8+ef+1y8dJk3Rs0qdM17HN+QuRISbHkPJR1wugM&#10;UcZBIh38jSMgAiHSLnH7xw0R6JwDgoJVOSnwmuAkyyEYLXSQiVB+IjhjdzGND5/M0K4iN6CgHJ3y&#10;C6AAuIAQoYm3uSegAEZIrJRRKLjbOjOyLg46CVRD2WrWSeIzO3nq5ee+mEstLi2Xr737Tr/fkEis&#10;8Nh48kI+tZiMTIS6qV6L4gZGYS7pnjBti1e8vuvBifFDcuUO7+ZRThfBUfPZ/Yp7xi/I9I/0Dapq&#10;svyizyDYg4aR8LmJHXNjxEqMHsxYJrEcbNfD1WYqnSxcPJ6+sBAbz4TK1d7d9dqte81K5eLz589c&#10;OZ2Zypd63eqgGUsSJJlEuyhZeXiAycoVbLh+dXCgOim+MtlABDZARF3vPibxDsFROCAo6CpigoeM&#10;iGk+6rBk3ZaeHLGo1tfhAtCgke0MJCgANKjRgb/sa7YFf/jVuqYLg7AG/DVrPYZMrNGEV7UpIJlO&#10;jM9PPTc/81w6Nb22sX7z1tXN9fXowJssnJ3Kns0lj8VD44OOR8UTlPNqURXfePSbpiyFs7R9IDtB&#10;4+4BQSaYBzowmn6Ikg6uLuaWzI18ENAYjHBDO16/272RdmCn5/IOL2Z3mZUxfDRR/YJ4GbQo7JJF&#10;03P+dO70YnQ8TzaE2q3lrWs3hs3Gwqm5S288XzwxNUwO6+06fkYm+QbMIwmkZeQlws2vIq8Lhuqn&#10;HYPAI1QhpYKDqq50Xn341EYHHOf9X3ZQUFDuzoeDIKep7OBjsQP3ba5MBT/1nQoRDJgW/1Z+gdFS&#10;IYK/6vIsnD15Hf1AKXMHdZuQQCoT0iCxL5JHx8RYoikgpx82Si8+NT9zcWH+PBLlzZs37t272231&#10;smTqyJwaS55KxWejoXwYblSyMJlJYhK3ie3qCQj0+x+s+5ypQtFhNzVC6Kru9mWALeX6o21JPbj+&#10;j8B/p3pg1DH2tjpX5BG7vJit9OBzBvcRHwhWGLa8iWTh1Fzx3KlUcQJdT2OlsvXu7XqplCtmTr96&#10;fur5U7HJdD9KsZiOhx5JanW32zibSE4t8UnQ9J9uWgZni04eQIE5pkkTFIkO26vP7PUHBwWzarhN&#10;p4tbUEZc5IF7Rhd/HRsI0al/SNnGpgERnECgFEIEQKDyoboz6YU2XErWd1uaViBCSsCIW6tEyFPk&#10;JO7hDV2vdgqF2TOnniO8ukou8JX1ra2Ner3iRfCAPj2RPpVLz3nR/HAgOaZBFTQJqBhYkZ4AQR64&#10;g57chcaUaVf00b6h3vsAToBYgoiwW0pUhkGlyZ0SSJDedtHeLkSw10Hjqf74lYXiq+eaUH430l9u&#10;NN9bX7l+lyIOx187P/vqqdBUAmaOrHFUeEgxDVpNCltRr4OAB7SMtMA5sziLA0fU801nCwuPzit1&#10;Q1BTxceQTZB3P/DUCg61cgbKA9q/lo9wx0fP2T8f4WaMDo8mgFeWgU0RHU4BSwQDrCoDlRJVgtAm&#10;mQyvVuMoFQzUVSGWQE1BPsdeW5ygkikS78GMZE+funLhwss4rbz33tVr177fqg+S8alcdmEiN4/6&#10;CT6iI4VvTbQMyYP3RM4duDM/yAtNP9kG7NwPsIKB4dtL5E7ZeT81wa5XewgiGObTb0gAR2Je/MSV&#10;06GFwuZYpDuRq65tb/7oVvvmxplTZ06/emXi0rF+MVEOtRsDbIoDlIvhdpcYOFIlUFm4ZZyRYAeV&#10;HdC7q2igcOCOM3mc4KBSg2oTdkXof5Aj9X49++CgIFGowkzLpwtt9SjxhlFQ8lNoCC6Kv16vjXSX&#10;TFEfwYSnmgAqXdLdCD3oTVUNwK/KMrCjyVdMiIrYI9JURE9nkAhQLMAu4Dfp+1kTWA3vSMFocWfC&#10;jVXkS+ObLFwiyXakQrXkWkCMwA8Bp9ckVakAhWiymJs5c/zy/MyJaNi7c/fO+sa9en07PEhmk6cL&#10;3oVs/JQ3nEqEsomQRzJTMgeHwklyNUi9SSYxNss4WX341pXcoKbIyBNgmR5jKjxgabfVFsUqZ3iC&#10;Ua4qS4ejiOmge6I1PuBQiFDOG+LAxb74F1omkZNHNS6Np7PAi69bMZ6LkgpaslqZfNzq4a4qB5k8&#10;JoE2abHxBOlKrlYiD2SGRBHsqD7DcPbS4dRCburKfOLsVGwiHW7jUrJUuvpep1zKTWXPvX5x/vJc&#10;cibejVFhqiOO6OIfzV1xTaD4ILOOGCikSqlHr5NHcVytV8omKB/KT9QiYGo5taKuQx9PfuGAoMDS&#10;S8YaldAltQL5dfE7pg6ClIzGs5hR73e6TZAinojm81kRwkFngwoK1Y+U2dTuwMlB52XntsD4ke45&#10;l8snU2keDiiUtkokXlHuAGahVqsz5Ka6nHhYS4lQ1gqpF0LaYA5LsIbUKcexhcRd5PUNS6kXypHO&#10;FhdOHbswN3uy0wotrV5dWX2vUW0lQjOF5MXJ9IvFzOVCfCE5zJDrb0DUhCABKYvxgyYB6JCM59zF&#10;lKTtGabk/RVMjaQVxBCVBdjMW0sOMr/zlRY08/sICAI+y0YXYz4CBAYOxCdUQcGPfbC8mBwxcZO+&#10;I7OWqNXoBpPJyKbvtckWpEUSfQ0imBmEF7pAjsn5CUknKGMh+drxHptK5S9PTb92IjRbwCIcJrTh&#10;zbeaS8uZydTCJ87MvHYqPZ8Oe+1+bzvWpcILXkoACr4MHhmgKS7HKyDkcWNKD+haoh6KKJ50Y4Yo&#10;B4qiamJiwrF+zlWJX53X02OA8zN+6gFBASiGIqV/8R3p9iSYjCAIll+TIkVD03XKMRJSGtR8VcdS&#10;rnJcwD57T2+l4M0dGEVFfW5OMxhuRreyvV0ul6RIhIGfbflapjQQWCCXBHxXtDKlmRDi7yZcjHA4&#10;BrQouR6K5XPjiwunLl16aWNt6/r1dzfLy7X6JrmCZybPnzv5UxO5F4a9PKrrTK4djm4NQlvDYY31&#10;DsAZ9L3hIBMJpwmvSFMnMZ1yhe32+aaHOk3pL7AF3Zzve+c9MGLPup+SbSfAOUkhKHH4zPmuZ5GH&#10;H0RCqIMO6WekfAKSeiRSJu1mLwSj1u947WaMbPr5bGFM8m0NkuHO4vz4ySsnCmdmWrnwiVi+f3vj&#10;1o/fXttanXvh5MUvvXr8U5f6hUQddoyalNG0USSrBtNuOmHUpqCeSywVMAhqt9YIaOUlkRq0vsvR&#10;pj1wQFCgsMfE+ISYAIw6BhdkhgALENUfgQnlzRQR1ONI+X8dNmdT2OcY6FXKyDlEsEIEpSIyGU3N&#10;xISrGQWD5u2Gb+QIB7BGqMwi1WjVAd7k2xEPSNMkm5LaGFlhJ/tSxyA3ObFAYvhLFz6Vy8zcvXP3&#10;3fd+uFVaEnXmUIKpZoqXi2OnIqFMNNKNRTp4QBs5B4EiMuhSN0VCtjWBz/srPuyzR+9/mq9ZGJkB&#10;9DwFCB8EArpFY0rYBR/3VRkYdlLUveIAInViIyFcRcXvAy4/SfnZUNdLh/P5eL5bb1Za5WEhPImN&#10;+IVjqYk0Z8dq7Y03r1Wu3ol2evNn5k+/fn7iuYXhfLLm9YlvE3dTkjSbzeGCtjwICnw1sXniCKuW&#10;CJ1OrC6qXzxU3320Lj4gKLAA5vIs0Ul2fP2tMH+iujE6AP6AwVrcxWXL1zF73E2H1kl3ajpSXaMN&#10;qzaxbByXUTd6R0QFmBcehH65Tf1jszIgwIqCQaIlTZpOU6FStRsylUUex4tBKkoTYO0lCuOFuTMn&#10;XluYuRKLZDY315aXr29u3m63q6kU6eFPjGUuJMNnE+HxeDgdD3lR/HBJ62WsnYI5wozAo5ii6E95&#10;O+QjDAZYIBgJdaoz1uPKC4y0yEGEsK9n8MGcZEbYwYUeN0KjSWQkCYyAYWQQKsEm4lH8TciBQ53X&#10;uGg7JEFaOzweS5wZS12ZjZ8qEqLaXa4031q6984NdFTzx+Yuv3Zl7sJ8dDJWj1FGviuiYCgR6dnk&#10;F26COWxyM4dZyiKhji26YqneWp1lNcPK0aY9cFBQIF2JZ9w84jFDig1oS4KoJU7RrMpR4fBR3ihj&#10;pkKaDpVKAfsfAD3fXaK6Bh1OHiFTzeTMUs8FxlwslN2uMU/EIXdSvAITRu9IeVguFRWjX1TNlLOW&#10;PJOGlZDUjGFioLrUBujikpAsFk6cWnzp9PHnE/HM2vrS3bs/2d6+w5ITC+eSkTOF+Ovp8NlkaD5B&#10;wdSBJ+IHCvBQE/U3ag1J5IDejJd+LLflxz3Zaf7336F7z7Q0bShc960pacQnOIujAY4dQKQQoAeF&#10;tAO5mPW4KVol+c6YGgLBqF9CKHeTJDqhvAY0SkRDZ1hvDqveVGLiubns8/ODE/lGOtaqdWvvrG18&#10;891Sqz52cvby68+dff1iqui1+vVas8yNEUuISglRDdJMK32zvZocdWxT3zbVL6qfklQhy2TUBnm0&#10;uR44ICiInd9LzMzMTE1OQWQCvQgRErIkbBjMuUmUmuME/iooqNeALvsHAAXXYuX6VKHAAyFz3Vc1&#10;EqwBEFCrVpkB8lxMSogVtaqJniJvitFrGN2HWCVIo2KUpeK5IJVjJYKKBkraLrxgelGYzXQyfeHM&#10;K69c+VIxf7pUar311g+uXvthZWs7ESlOjb04mX5tLPFSJn4Gb2j0YhRADocbJJRMJIak8HL+88/E&#10;hAvyNDv3LU44EUKxw4JDQGesRgnfNK0AI1uMvojG6WUhSEmuLepeopu6od52t75ZK6017nbHuxMv&#10;zp780vMzzx9P51KDSrN7u9K8u11ZqpVbg9Nf/uTZr3xy8oUToXSo26yRsbMQjo1hWSZlJ37MfoUO&#10;t36oXkHtVuq6olKDiq7MQJYTZubY2JiuJY+0hT0TI/ikGnnAqtPqSCfeo0Y4Z2UWjR3LrCnrRqcj&#10;OMzOzpD1jK5XUnQuInx1LMMjX2MXm6Dnjw5KuVEZfJNa2laC4AhSDKBgrI8x9FuyOqHrNunhjRyi&#10;jilGCSgqBp29ckirV6MVE9ggJi9COSmyc2D8pGJ1ttsebmxtMb2oJZHAvT6aSsZzyXgmgfWL6uek&#10;XZBUIQNT/ha4EW298X58mklf9QHDhIRlSOYRlCI0aDqXnIuFs0R3bJY2qo3GxTOvZBJZbAL1Wmft&#10;m7cgi+RkOl1MouZrrlVbq9t2IByPEFhvg0ydOqHsUjAYJtCMi604vHufDpWLpAwX1h7p8n643+q3&#10;m8N2B1NnKlJYTJM9KXVqMjE/Lgzedqd/fX31zavV0nZqbvLkT31i+jMns8cKEcLT8DvodUmunI4n&#10;0U1gCufFMSpTBNSNor6LLkKaa0O1S0r5ymaqC5wuJHrmEb/giPGAoKDXG3FBxATGURSKkjQtgfKY&#10;2vPTMzOzM9NTU1MqralbkaKDXqs2iEeCQvAExxb60gTELcYDDcYyciuUL6EvonSs1ThNndj1fL1c&#10;QMEgg5m5pvCwBFDqT7C4Um7WZIU0DE2kBo8awg+a+kBeMR7PIGqY/C4drK0sUmkvk8C3Bm4lZpK9&#10;SvlJ3CJ4qCw+wjE9wC3wsV78YSdLoqJDgkKtvVL1H2HlAtvVltR1wPx/qmBwvIRvZtzRyKB4IfuU&#10;dBMpgk6X8UcVG+q3Qp1hMhzPJ7IzhalzM9ljk4kiy398UGq2b67W311ubJQyC+Nzn7xw/IsXI9OR&#10;MK6n5GHuIrtFvbhHjCo8AkWBpGx0nLxYVpPtJE1FBHVbZIWAf9T5wIRE8AQR4BGczdtM5iMhwo7h&#10;4UAhJp6hU1PT01PTRZKWFCemp6dPnTp17tz5E8ePkZtdvUFUXlCbsHb9/jkFN9WUIXRfdexZyo2K&#10;wFSGVWJnpaYWMStDrQ5OcI6mZ+FCnSKqkpD1QYDEAIP6sxpXG5EgpD6IwIRYNjk/BLXHsVR4qfhU&#10;sbh47DTggxP0+sZSs70ZC0teJjF0p8fisXw8nA2FUn1qGhKH0W/2+nArTzkRi/oDHIpTqLVXFRQs&#10;H2A72e9s398oKFIoSugRw2UFICE4TLqPOIbsYPIvSqz5kLUZL69MLDOVm1icnDw5kzk2nczlvWEi&#10;UR2u/+jW0lvvVcql0y+ff/HPvr7wqZPd8UGzudnvEiYPF4YCSTKnwPuhPeamYSnoIMUbpBm+TloX&#10;CY2FVT0Cm0qdrF5wr+omr8uSXvW4S9QTg/UP340OBQqmdpsshpKJiCgCj1rymTyjS/EMGYBRQmQd&#10;JAUF1fY7RN9PnygiuM0fP003KNqBUbI2uFRahdo/ROZeSbBVKBTg/oV9ED1TR1L0msxuaqhmSkji&#10;TtNSo61S3ypKCXaarWYiVIyGU1gkIvFGKNJCKIYtzSDypvGv74ML5fJ1Ktrx/Ex6yksUY9GxMOcj&#10;v4RIL9oYDAEFCtg/HkO0nw4ZnfPkQGE30Y/wWLgpn/zvc1bQj3IvInAhlIyekUC0DpagXjsCdo5n&#10;Zk7MzZyam1iYTBez/VSuV+m1rm1ufvu9xlo1Mzd5/PMvHPvy89lT2WiykeiVC9iXNLVsJI66GEUu&#10;7ijhBKoBCBuwBy/EqORsDapNUDbBub0rVwsosJLpWuUWp8eajY83QM/g2YcCBchHUoMar0E2Uqtq&#10;LkVT1nuU1s5hsI6ZYvNjDYO7g7vQ7BjW3LTAeKnLiqnyoWTdjEWZD/AGcp6R6sWLxYgbggSGkzQs&#10;g/pcix+L1iYSttMUxKOdZHIw6R3FU9NoHmSZQ5sg7hepsUx6vNbYbjRxiRkSqIknHcpXVK3xSDzS&#10;T0T6mdgg2xmU8ZOSZVK8a3C8jRspBas9blJdPsbp0BbjFJ9xo/CQEyRdjeQfx5nK6iV0STbKPH9T&#10;N2Oc+Dy5BkNfmNJ3VD+YzqfnIb12Ax58o9ZsXjn/etrLcmKr0Vv/1m0g2ZtMZafS3UG0uVJtG52C&#10;9UG0y77RhpgPZCcVMwxYaqlQ08O+nUJ6Uz5wgCRN5vWiJvkqsIxnazeKuTCakFysaBcHg1TYm8rm&#10;j0+Nn53LL07GJ9KhNFnu+o3r29Xra9tra+1edeJccfH1E/OfOJ4+nhl4GCl79BdmaBqvpXpMS+A9&#10;yH5D5QZtlmiPdLVno3lwB84lQcdazQ3AAeYGrQHnOtFNyGeQfp9Kkw8OCkJmlmOXCSSMt5HErYO7&#10;aa2jfMfXHQAR9L13woG/9prp6CDDLA82sJKGsG/qSknCBZgBOEYECQmWgrUfDEzqRzGg6lX6EOa6&#10;UUpqDr+YwIE4/Qs+hIZ8RCDmgwolT5744jGmPuxItdbe2ir1xJUmRNwlgTjxcC4VnkpExruRksmo&#10;HMd3TvIYq15QnHFNwASqQRwchMB88Z3uM4IMpGJyWAFKKGV07su7GqZdP6YTTMiB1rYyISeAQjTr&#10;zeTTC4BCs15H0Uhs+XMXXk8l0gIKrcH6n9yGQ0oUU7mpTLsfaQkoOJ2CnWS2XxVyzZMMdtn6XqYN&#10;FpCluYJiRpSzWfWNHobWiOYzTJ2/eA9zwyCSjXlzudwpzDjTuWPFeI4UisNWtVlbr2z/cLm1VY5m&#10;QxOXJ0++cXruhdnsArnUKMoCNkfD0RT8KL0mC4285wAVheE9BKEk/kZUObLeyMJgNEogAhtDz1f1&#10;j1DPWjYVaUdskC+THokPrk8ODgpPBaMOelNFfRf6phKKur5Kflcy6qBeIjArETeV7DGXiLFakqyZ&#10;4CjVhqrrqzKZThXykBYBgQuL04XCGFqGzY2t9fX1UqnU7rQzqXQ+nyuMFQjNyGRnKWAbCeGITdKH&#10;7V5/m+T4+PnjrkMRmugwPeixBqLywHyAAUMUZiyxqDDDeEligmfRFfOuwIQhUFmyhS0Tm6pssjDi&#10;Xx0GFCAbtDZtrA8CCqn5WCjbatQ3yhv1ZuvyuddS8TTra7PRW/vmTUDBKwqn0BpEmqu19tpuUAi+&#10;tXgHC4wakU8IDKUqGXQRwYydBoUfbcJSE411hoMGzmI4MIcGpCXIRmKpXj+63ZRi4flk9vjY1KWZ&#10;7IlstECVpnaUPO1r/da12vp3V0vNrcmT0y98+oXn/swnCqeK8XS0hXUCGMYHkl4Q1YHlj2iYe3vl&#10;Op2pW7WGIEKlUkEZzHFNxqP+dPAIRiMuuX930f/j8q0HnaTPzHUfEVDQJUJZSVVY2NWANV+WBSgH&#10;1R/+zmK5k3Aok/3VnGknmZsZSmnKm+itHrhJHBAcR6qQn5gYK3KnZrNdKpWr1TocCs6NTGAvXvBI&#10;LexR9j6LbIGfL8pyoWJgQYob0hKIH6MaendxkxDhQtZ8AnngYuBySQ2F+tPIHKZMim9NtY0yi6UD&#10;BfADv6vHAIX2AE7BKRrvP2tVRSiZDqVwhi3gIuZoWwlGRAqB2lYHpgtmLCflP4lHItBxGE/hMZ7P&#10;X5opXpyZOE69xzTDAb031+vLP76z9s5Sa7U6lshd/pnnz79xcercbLiIcbHb6De71PkEd+gaHMap&#10;1xQYg12LvK9JkNAGsMA4qrUVCHT4OEHNDYoRih1uO0KEvaP+0QEFB/86zNC2+k+K9EgNEaOIRnJQ&#10;CVOXC8NcmHLjgcgZhyxBndkDQB7sAHEQmxKpNPxBNumlWBQrlW0Movjcwf2ifmVmx6lok8gnsb9F&#10;8xHEaJhfqXUqGs3esIZ7B24OGkViuHVwALUaDDKaAm4uOV2MhGZeUdkGm/bOZMcMHQoUjE7hYZyC&#10;CWg0aSm0FSLR2JhojYxGrctiLi2WKi+IPD2in6M5D37FWxj3jk1kTqdTU5gR4+FOpLnW2r5V3ri+&#10;2SrXC/nM4unZ0y+dmH/jZPZEPpyneg+mylYXF0VswwKIApP8lcdbE9Momt4NHEOsiMAmMVdGIFQO&#10;goFWzaK62zvE1wE9QoT7TuxnGBSc6ngv8KsYqdoBiE0U0caDBduU8p/qDckaq9ppbqVChPo1qByh&#10;k+ahPB9Le6JLgcJ2D5mjODFZnJykzAyL1fZ2fXubFA/YxpvMUIJ2krGxZGwyER1PRPLREDEjRhsb&#10;6rb6Zdh+3w1AlmJAASwwhjtOGEal8JnoE6wuwTDSI32feBBznooPB+EUAIWR89L93pawZnBJ9IhY&#10;atDoGT9Qv5iUBEX3u30YmxQyBQHpxI5gI8zGMscmM6emkyemQjPZeI4QNayKzea9duXGdvnWdqvc&#10;mjk2feFT5y78mbP5T85Ei4muN2iHO81Bs8/DYJ3g14Q3kvTsoAO+SY6A3QBB8ypKcIQEXIoIOnbq&#10;p8SvYAFZWJ1y0Q2oQ/xHDfEzw/M/wYY+w6DgwN7tqJCpEwXyhvAgH3QKsAmiPiA3PKma1d85Es4X&#10;Cm56KZ+pK4neQafgozqaFRsoiXnJFM9kRrLQjxUKJ0+enihOQthraxv37lwrl8pdZPdIMhFJx2Np&#10;wii8RI6kxDk8Cr18q90MD1KhPoVQo5LzUXheRH50cCStQTBum1QQouPz803uWOQMmhwOFJat9eFB&#10;LxsbRBOhqDgqi3+46PQkzlQ8g8SDC+0M3YQqpEY1rYJXPH/sxKuX+KTnJyIkoyFdBVzRZqV5r7L5&#10;3sbVf391e6M6NTv96S+/8cpXXs5fKTSn2xWvVKP2H3iCDEV+RUE/sWuhYIQrEZ9ZfFLVG8LfXFPV&#10;QwnwJUxecZy/DASdCO7jxaypU5zZSy9UFmMfoP+o8f+I/v5sg8JeZkGnjVtATEJG1lIT7WSMVSY3&#10;u+EtmUMw8b5vlU4vVVbr5Q4X3FzcsyMFzaxq3mR0lWuFBQApvHx+fKo4Td4p0gRUa/XVteVKeaPb&#10;r8cSpKIoJNC2DfPh4XguPZ3x5pNxmIh8LJJCcYe4EwkT4kMBTszvhGeRo0HSkRibnGgV9GXE3CMi&#10;h0gQh+EUGivbGCAeMr2NAze0SS4bQhfaqABJiNojbRWlcFDkp6IU1Rk/PjNxdiF/cTF2rNifSHaQ&#10;e8g6VWsO1srt68uVa1vl25VWvTWxMH7ujbNnPnN68sXJ6GJskMN+Kp7hGHFFg2A85X37rPgkiL5E&#10;NikML0BhNqdo5Iim+ceFWbOqKZugDAIeSrioqCOzory7g1MVfUSJ+rCv9QyDgtMpBpf0IN0qZDgt&#10;vZ4vZj2znhBPKZy6cYhk0ymlbpdOd/VItYJZ1ExwpflnE52FI/g+Z9NMymIqOZ5OEf1BLCAmskoD&#10;E1yTuqbIMygOiJ7I5dPTydi4CBdYEuEjcJrGE0IwiQ/8OLVPU0a5Lw7U6v+h7gNmRVUT6qFAQcSH&#10;FT/24b7TSbw4yFvX74Z7hCr04zQ8Est73jgeW/nMVKGwOFVYnM4vFlPThWEq2u61q6VSfW2jubTR&#10;WtnsrpWjYar0jU+fnj3x6sljry6MXSiEi6RQ6IF1Ih6BLmpyRCsBJpImCgEKP3EJPDeaQhPWqiSt&#10;fJw2UwuFqekRLk/DHDiOWhGRwWTfGTnU6uVBxzk3bdzBwxLTR+X6ZxsU3CjcFxckBgquXe3SRlPA&#10;X3FOiGOmGpAPRl1wFDWU89S4WuUXrP3iwSPNxRgghd3AUICXjtngS6TMJEyzzOw4tDA9NT85NZ3N&#10;5nC03CyVllaWl1eWm+0W6y/+13EytYTILECkdybl5REokhBcpBCP5L3wRCxagAhw/+GjEVrGZUAT&#10;uEj6KCk2LczDIXQKy9XmauUh87mP8pBch7wQbHiOePhMajqfnRvPLRbzC5OCBbNjsbEUzL+EnVeb&#10;ndXNyo176+/d2V7bRMJI5rInPnH50udeOvm5M8Ur04lJ1AcES2O+xM4QjnaiiV682ajBfMSGBDWQ&#10;5A/BT9IuiEiBkwaHkpIaQ93klN1TGUE1i1r+B1ujig8ohmAQ2FRq0PfS6aGqR/0aFA+dAuKjQtSH&#10;fQ9rydt7Gw09/jBv90X9YIOhF5UTSLwCk0nSh0YTO7q4OyPJ86/RrEP5iJ1EcDGHuFbz9rHUMKs4&#10;6NjOB/UDkcCGs9AyMwIyRogQbx5VB3qezEuaQSrZ7erWVnllo3x3s3x7u77Sapdwkjg1/QJ4IZ52&#10;5P8hfRsWO5FxOuhEScfQGmxsh35kfCz54Ozf6vYIx5KMuL0BdCUxyLiXxyLoRzDmtcPh2rCTmsk/&#10;vzDxiWRoprS+9vaNt1e3Sv/J1/7z8XRx0Itsrrd++D/+fmcwzJ2fmL00WenGNt+8V/o+SSIeuCVz&#10;aa9AUGIikQGyKLUHT0PmWhAvLHUwcCcHa9u9aLkxuLPVuL3aXCu1Gk1vtjhx8fTMc+fRMsSm+/gf&#10;iYeF8DxCqaIgkaBJ9ox7OfKJjaQwIpIJUmP0+FF8TbgMccpsdLImUNJ0KUrPdDVcg7ohuLwp6myi&#10;WKAshgMFxzzqOyt/sctU+WGe+U+7bc8wKDxSgSzSgnEV1iIxGiqn3q9qzVZZlNmQy2XxQYIy2cex&#10;iVmKLQLzhLCghEdjL5fQaCN9OFdCM7H9QH4ZJuOUbOauiihqMxA7ni5xsBJdCqiTcKxa3SxV1rZr&#10;W7VauVRa56HAAU/PF0hnlU/BMcBAYAEk1oIiWO0NY3mQ9KlS10JwQT4dDBeSUrIxjJV7HcyAAn+8&#10;a6hPbpjTs+OX0olpwqbfun51aXPr57/2/x5PT4W6kdpS4/f/h9/CXjBxoTjz4nSvl7z3p7dXvntT&#10;tIgiuJAMKREhciWZiMm+HJGkc0QPxcW7O4HDJgmRSYjUaTcFVenGVm+13is3sO7groCTd2YsW5gt&#10;ZBcns3MTyelCopAEETBgSJSkMbyaNODC4vg2Fyn1KERruHsFBc6TvjZKR6s5MkmBQQTw3eVZ1F+5&#10;wMGB5v4PyoxwEMr6BeXNI07hIcjyDIPCI/HSKhHMvFHRACzAdgUWaF0pTJQtMWO1WJ8RQscKY5gk&#10;dDmSLI+hoSzgVKOScE8pDMFPogYTYrcQYWIpRs527onKuHK++E2azS1EYh/tdrU6bqW6ce3Od9pK&#10;3pJpOkSyeTxxM7lUJp0ikgK6jJAJVjJDqP8SVINzIToJ+AiSoKICqfYi67A84nAhMRyQWyKfmRnL&#10;zye9Ymmj8aPr7yxtbfzyV/+rXLIY6kQ691q//mv/OtQbTF+cmnx5mjKZG9dWNt9blhraQIAXj6QS&#10;USwkhLSRfTblkeq6D0cgi/sQHibSIRSJUK92extwqzW3azDx8TrWymg4F/dmC2MnKeU9XTw5mSok&#10;JII8hF63zX0FCoLx1IHBU91hUBHofpQO9xd5RXblEVySRQUFCB5Dg6sJEvRZ1KE/YgQeSSzBEz7i&#10;oKCUqRom6FPLzClBakwtlYRgQ/nKaayEkjQ+T5RnEt2Wur+oU4MWHZUQbDhZSeBjbA1SpBDj1qg/&#10;HafqNN4gkYKCmjNcSzSxJbEVyWy32treWF+/t3Tvzt2b6+srJI5Cqp6cHCcUfbI4tTC9YORpTfdA&#10;ezTAQGKMjO+zKOYosWHivkXZQI5JEs8m4+MURlldKb19863N6r2/8jP/RSIxRnBGY7X7W//gd/FN&#10;nro0m31+vNugVu8wIdhFgyQFPpgnvpTqJWUkoGgkHRokukDo1nZ7s9xeL3c2KoPtRqjWouwKHsvF&#10;T16ce+Hs3KmF4pnJEBVzcBmPkI6OeCg+aBDxUk5K1ocHg4L2sy7vzojAjnM3ohtJz80GKHDcqZDU&#10;9gxrwOiYYDwTkBdwZNYOZ4QeqSF6LLL5aJ/8UQaF4MgFcUHT9RlGVNQMVmXVQFCX1H2IEgADfygb&#10;JXGWCJyoBpLJAvOuUNC0v0L8htOVIhc788oqs6AEoA9VUNi7EgpGwJSQx0WSEmHxF368XCK0CnXk&#10;JinkUHzgDiBufagZJTYznkzjOkmOEJpDaRM4/mg8lonFJnp9kgVwGs+U1ETgGBHfZJpcXdn88Y3v&#10;r5Vv/9LP/TfZ7DRJKlsr/d/4n/5PPKwnL0xnLhQiXdScOERK4BBTARlJAjBQ5KHToDn1BprU1t16&#10;Z7XZ6VNes9uGx4iHcc6cmJmaWpilAmd+fCw0FollY8msF0lJgkbiGvkjFdukBnEPkX0QS1Md4yGg&#10;oIv53o5SLQBDEMBxcVjUW3E+Xkka+CgVBjRW14DLrqHXteGjTclP8O0+yqBgZVF/Niitis+N2dip&#10;lCvoH5n34jHvq7KZUiLeCwIURBAVLZ+YLSBEJh/H8ew3+Z2kSq0YBPz7uzmtLKuueL5Cwc5I1ySd&#10;wdgReiHJ0WAmukQ+4QvQajaqNTwbtut4SjdqrVZZ4jpJPNZtQ/xwBCyESM2wLcj5xP4lvSlkCswd&#10;IuwL6Q3wkiDoGyZma2v77Vs/WSmv/cJXfqWQm6GU9mBt8Lt/799FO5HxhUJsIRGqJ1FHdCLiIkXX&#10;yAd7abtDKwbtDtpR3gG+BPCJEk2WTWNlwPrgTeZSk/nM5Fh2Mh1PG34Ap0wT8W0yLxD6OcCfFOlB&#10;XM1Bm0iCd3s4p6B0q92leKqcnWZbVedlh+zs04GoD9T0CCun17rtCVLIx/BWH2VQUL4xqFLSRV5d&#10;XNg0SAH5AUTQ+acKSHGYNyE0AAOsqRC5VJeiwAB5e8QwIeYuw+iia4CSg2uXPk6XOAUFxyPo9NIj&#10;upoZ/aFpD8ZFmeiaSErMjuaZqBMb9dpWs1mv1rYrlXK1VkZPiiEDA4WJBdCoRfy1yZEJWCBJIFD0&#10;jRaeTBCRRq1xe2N1u93/f3zxlwu5qXg/MVzt/f7//PuhUied9waFbqSarFOPM24ix1HIIUFQ7w6O&#10;CduCaB4lH03qeCG1OJbJZwrF8XwxnxxLSH4pPJoRD3AWkJz2lMlDRkBfKLnsjDsXrphddBDkrozE&#10;CQCVZGkPAQXXM7rDmVq4RVU/bKoPVrlA1TS8IgOhsY8qmn0MqfcpvfJHGRRU7bxrrdY5pz+hU8AQ&#10;YetW80UsgVgqxVAhioPhEKska5HWBZDVmoXU+MZkpIylMPFoIVWtrTfUxwXXK3fctURxQU82akPo&#10;Raa0Tms/PloI3uQTEU5F46CMNNJvSZPJVk02VlHCV2uV7eomFIRVQur0dWB8yPgkwRT8Bet60djk&#10;7Km/9NO/lC9MwZZUb5V/87//15vXV0KRTni8PzaY7mVTHaCPYBAsICg4WXrFHlugjNrYeIocB93x&#10;UC0paSSAMdQFJghCqB5JJUQqW55KxhjQTPKkmZw0pohcu4m70wCIw14B8GkA130nsesZ5RFcyRYp&#10;5GNiGVyvqhSmMU6q5eGI4u9R4YYnCBAfU1DweVEx8THzhMgQJEx1KXF2NBG4MBGSst78h9gK3UhG&#10;FkPMagCTJJSECksKSDHU+XRuZ7+CkXIrQZ5Fp756T3IJajJzRJ1wtYyOJn0SrZsW4DM8hXrjSU4o&#10;8VkwwZ3sE/yJiVWMkYRLYJUYdnBnkFpXJnO9JKUc9gjNeHHxs30v3oXPbw6Xv74cImQ6HWpnWuEq&#10;VXTCpF+RvBIkoMUS6SXCmCS9mNRniYomFS8IVn99nImzMEmkhM4JyRB1aSIEcVLBQdqPsYGm4Ipp&#10;OQYDEFFJCfUwUNA4NDrE5UdxIoNiqIhaxkhBP2siZkVq7Su2I1A4AoV99YBS/l45U0VTs3Cp+Epe&#10;0BaZOUABiaUZwEG08KeHX4cEZcKZrE1pTIV+RnBmvCk2QXq1EMChKX0C4dgu+5MladdcXeuUs9A1&#10;0MxmY/FTK6ex3gsZqMe+OD4pYhhkUA8f81V1l+KBjBeQ/dWkdTPZiExRSYml7A9aVGjLxk+0w13K&#10;NcLNR5bxwg6Fc6JPGGxHMjD5UfHekVZItgfJ/0YLpPAFIY+4cg0TcVEaSnJq4y4h3kQSv2lMs3xi&#10;Uv+dyGl5oORK4hhyTRzXRIMcPQMKD+UUeG8nL5hYVlsPWhGBv6qCoa/obeet6Fgz1eZoHx3JEfui&#10;jYee9FHmFAzB704krzNJN3U94DTWKOrFiH4B7+MhKjZxqq9uU1GmaTwLxcSg9cV0gRLpVpZxbIHi&#10;da/hNxqf6zQIuojpZN0FTK4BltYtRol90bj5CwnoT8gWZDEXFZ5NJ6AyhtCiAoQmYLBflD0PZFkW&#10;+yXuTPAO3Uxj2K0nyFySyNTRjuLiNGhEqrFhKkUyBxSFoIuEiElOSGEEJCrL3om0UZozTvl/SeVo&#10;pB3zcOM+LE4WcBVIFfKbHEHJifnUsBOSlg0LrnX9us9kpKM08NmpD7THnGWRfbU1utTsarlUT0RV&#10;0PB1l+B2eNr42N7hIw4Ke8fVEaRR7InxAOKFNdDoSVmyqCZkvB4BCXFvMqCAJ4Okh49GERkIx0Xu&#10;RqYAUxAyVJvIvGTKAg1aUCAIDTpZFR2CzItSMLKA0jazWxyh/EJ+Ys4znIMs/uoj6avS/FeQjNVS&#10;aQkBAD9h0VhCeZp9VjZVQ0qVd35rxFuxUNvrIKukajHymJAmbZBrxJvpQSLbRXvv44nYVHpSScnk&#10;g5XUb2HCpk3AtAm7EM5F2kabDVfhHzQFGhElJFUb5sGI9Ca3MtwQvlD0kGLK3o3uvXnzJqDgDLd6&#10;jrot6OYQWXOu6gl6Q1XoKjpoP7sT3LP2rg0fW4Lfz4t/7EDBTSYzpXTdlTp3Qn9S/hF7HE566sjQ&#10;RtOgoKBe0hp7o971omgksMHnNbgNzIORKSRBKLyD1hrBmqjDoPPVMbeqHrPigK7uugL7XAUMg5EW&#10;DC4oOZk/xm9bN9mBpxC/Y/WyNB8nbJjlXGKrJTV6P9Zlvca6SKxEB86g1yc6O9aj/NUgStJ0m6FM&#10;HqTBVubJ2hrDHDgjjqZjM8GmJleU6UIlTEEfE9Ntcre5dpJGKgYDNaJktQqrrdFirkmuq0OjtK05&#10;b1RZw1+g1nki7JrWOnDaww4a9jP1j855UA98HEHB9YWu207OV0JVLwadrLjQaYiUOjip9ksv0Vmb&#10;wp3IkwpRGOPcpETxiAICYBDPSL8cgWMWdOrrdt9RcWywnuCYDneJHne/PilfvQe1J/gs12CHbsFX&#10;2PVe7hx18VY1Ch2rnakgq5pdVRPq5cp2qSpXNy3WsHf9P6Lqp9QDH2tQUOY2yHDy1Xj8Gq/fft/F&#10;3mgEjvtJZzMSBxyDWCjNNrJNIpj4C12hIK41uuIx3RV33NTXI7vYZiUPtU2wz7U69vcl2oeAyz5n&#10;jK9zldMdGQd3HNi5G+5qiTuB484Eu2vp5ikagabpD5TnCsKf9gldQTcqdwCrRdc55+X7wtA+3/Ho&#10;tMfqgY81KCjh6UQMznilNJ3Hqv1yoKBhOS6kykxgERmM8dLE5/kpYQ0PTu1pMVLwK2sdm4vndXSu&#10;tBFcgZVUHDsQ5I2V0oJUqu18rCF/5Mm72qN0rlcpgO6iT9eNwcVcG6ab+iBpvSbFVlXE6N3YtBMY&#10;BeW/gjyC2h2OEOGRo/YET/i4g4Kb6Hv7VNc9NrWWOZdbjb8GGkw9MqyWlsl3UXpBZZjkH/V16RxX&#10;hRkYoRKyI359uiNvJQP9NYgae1fyw3MKQQYhyI84VNqFEQ/hF2i2Nlg7ze8ifKgkrsRhhGuz4xQ0&#10;8CkoNWiBBu2iI0R4ggS/n1t9rEEhqFPY1VlOYnezXL1uNTJHlzuzBopVgn3+Qv0asSfScELyOxlV&#10;gzWe6droUoBIkW5ThsDNe4UA91y3PCpf7TiL+7ZzPyO9z3NcGxx3oGu1wwgFjuBXbap2pnaF6hGN&#10;hIXHpi3BELzKwYHuAJSKAtp5iphPSleyzxc/Om3Errqx39UpDOpHvpscBe6lNJ3BQcbVedfouqfX&#10;Ej3BzJeFUcgAF2nx0ucqlSaEKUihaxxF+CgvwAmmhp1s6vWkbLNa5h+0MGqTgtToWPrDjFRQp3Df&#10;+ygo7MIC1xLH4wABLj+aqgxc96rDorIPTo+jEKDvriEMrhOO5IXDDOjhr/1YcwoPwoLgiq2iry7j&#10;6pushjRlEKrbNZnofrIGiZwgBMEUkpAkY+KEJ4p01Sk4hYJKJWqEc8RgOQzhNGR7kCz9IBA/8FRw&#10;KgO3eu8SKNxXHu1EALf+c0R1h0EFrYo8TmWgSgS9lrupKtHBor64vu8uecEh4JHp4cDje4ALj0DB&#10;dpqbf8EFWekhSC0OGlSCQHzAwgY8yFeDE8o8i34SW2aXiGZhg51DnooMqlpTOnGUo2q2oH1eL9Tk&#10;ka4le1fRQ8LELgTUB+26p55Da3k7tykKcFC7wp2zl51xYpq+o7JIDhSUP3JqlOAkdrc6AoUD0PaB&#10;LzkChd2gsGtSuq9Bxl4XPSM/SzwVxgkMFKJzNJ4/QIOxvaFylzrUblGFJJxeXWVm7qmsdZAydcHU&#10;lVPjf5RmlKLchUGYOPDwO7hx0oEScHBz3IHTFzhccK/G5UG00kuUG2JHJSM1NKqlxpkbnWxy31dw&#10;2HSkazzkED/W5UegsAMU9k4+nZeOVIJrmtrpYI1hFgiyFBZaAq5xi5R0zBKILY46ooCANtRpR0UG&#10;KETXSU0b7TgRt9g6PkKfDr0F9Q7q9aDooI49jzXke09WNaEKR05v6nSEqjIMXqWshOsr5RcUpNxp&#10;DuY4IpnsjICguODa/yDuYNetDvl2R5c/bg8cgcK+eswJFzrvd81+CWY2EgQ4YEUIAQJBg2p1W0FB&#10;T3DStVvnuZUKF7p4qnChvLoiiHpS+17FQkfmP7VZjrynFVnsj+b//u9y1LXfzzirftXyH3Xf1Bd7&#10;F4PgjqiY4BqsIBXsBH0v7UeVhpwopKIBqRk0HkR/DQhkpo1HoY37moPv30lHoPBk+nrXSqtsM6SC&#10;T6QDBVU3KO+tq6uChWMElB1QXFDiQWKA43ZNHBGQjZaUYAcJSfRJVkHBbf5hjYnYQ/YGKkxqBjGX&#10;jp6yk1BVE+k4+b07TlWpzItiXNC4CKfAS+n99z7oCBSezBR8cnc5AoUn05e6tjtZWsUN/mppCceZ&#10;qxARZBmCaKKsgWOzlbiQwYNLq8MLCak01KspZB++OU7Bkrf5Ln+kQq7UyHWQoTvubu69dolRTp7i&#10;TAdkamVUOFDnbqcEcZpCBwr3RYdHvcfR7+9HDxyBwpPsZbeiOiJUpkA3dfJ1zIJDCjXgO1cfFdd9&#10;k6QUWZUSVHxEyWjdGZTYnKAxCg8M4seoJo0fQGXW++B/JgOCYMsu2cF9pXdoGxDgmH9nOHTwpHpE&#10;xTLFAueApPyO65b7IsIRp/Akp+CTuNcRKDyJXnzAPXSZ1b8OFxxMqHIeNV5QVx/81Rw3GRVsvgWV&#10;DJyAYLlxDWHeoVMIyu0uEYMiw57AKhOCbYuvBfkFxzIEZBmRDpQvUElBDSiuKJMKDopWQWNEkPV4&#10;kATxFIfh6NaP2QNHoPCYHbbz9KAS/iE34jTVMih34Dx52MfzR8lP4UMZCidikAJNsp0oLZtaE5IV&#10;zUcajqvZcpRLQIV2mwbWMhCOdR+10KaSUFiR5+9S+CnEKAGrRKAMQlCDqF85rqDgK0FGiZXdS7m7&#10;HSHCoWbb+3XxESi8Tz2tLLSSs1uQQQdcg53cHhQoFDvMEctr2ExGJEYyqkHDRJD1zBak87UEmntl&#10;pDJQ0cO+pM3e5JI4Cdmb3DCiU9DlPbgpMWsGur2goApRTtCdvf2oIKjIpScc6RHep9l2uMccgcLh&#10;+i9wtaN2PaZfd63AwYcpTKhPdFBJ6fgIDvIrPsQOREa4YgnfFGp1zH+gBbK7k2sPyvNOB2GwwJTJ&#10;9u2Fbv13IoDaSvWE4K/u1YKkvvcFlZnadc6DLnlig3F0o0P0wBEoHKLz9lwaJMMgKOxaJN11CgeO&#10;5nXHAYSutDgBOC4j+JMxOghfoDYLm4XNGBaD1kW9NmjLVAL1/6kft/V3ULJ3f5URUK2hvoLb9Lba&#10;YKc+2IuDO3HJvvcRIjzJOfcU7nUECofq1F2Uf5h7ORpTenNUJ2XXjDOCqhMkGaokW3eaBcsp7Hq0&#10;xQWxKwjlOo5FDZl2MzpIzWCiR5S83V8FAuUOdt0/KAcFQcF1yIMUjUeIcJhJ8v5cewQKh+pnXefd&#10;Krr/ewWXWccp6Jrv6Mqx9Pa2Ag3qcG0gwuZptQ6LymIIlFg1pAELeAQXeujnhTXWC7fuU6JBEss7&#10;XmYv0ao4EzzBiQPBk3my82LiZCd9uDdyd9h/Lx2d+YH0wBEoHKrb93IKSpWQhBIJSjgldXZUHGBf&#10;uXHHWjuSQ4PgaMmnN/t/tWxC4OqSjGXQZYLWFzAukpSWicFGSFFXQ/c8ziz1BGVyRPMv76JNJoBN&#10;8aDtUY2gui3DILCj2OTEHL1ejZH6Fm5HHxeEDFWLqDzCcXXfdEyE6lOwXLgx0N7TJx5qYI4uPkQP&#10;HHX9ITovkDFRyUPtBXpHpQ39qmTj1lVdUd3XXdSllOmTltVE+hy+E/5HcQSOikx5Gqk0p4ZDAIKP&#10;pngxpWuxEcgaoGVluL9psPhPOGcKlVm0edpCR5/uqx5R40jwZD0heKHDR4cCQZki2DPubuwoNqn2&#10;xOHmoQbp6OLH7IEjUHjMDtt5utKAzn43j6FJPag7uk4GF1gndOhBXRU56Jbf4MrpEESxQ89xd9AH&#10;OQxy0KONccSvj3An6/11GXfGjuC1Ckz6OD1TL9fWKh9kpZXAjoKCa5u2XN2ZgkDpaJ77KNMUvJW2&#10;WbkqfbUjaDjUHH38i49A4fH7LHCFm83qichs1lmuDkj8GrThK1FpZgG3qAbpn4Oq/HdkwD7Kf6VP&#10;x1DwIC0/oaSrd1MfBz3Cc7XUigKNSi66COvJ7qHO70jByz3IKRc5rq/GTTQjs54Dz68P5TjnKLK4&#10;9uv9HQY52tbgcSdTOBnBAYd7x+C1RyzDoebo4198pFN4/D4LXKFzV6UGDQR09Kx0iOePm/pKNjrv&#10;oS4lIfYdI63MhVuT2eEOnKmErdSuq6hyAY72lDLd5XqCu4/7VZdxbaoihcMmHgRl6otA8PoWPFfP&#10;Z59fNasCz+Vax+cH35qfVE2gLJIu9eCOawyeWopxilbaG/os3eESx1YohupBnhLEskON2dHFj+qB&#10;I07hUT300N+VFJWpdoubkpNbeIMLnZKlbg4+lDbuKzvoT442IEslOW7uyHLXsqyk7jgUvVYf5/gF&#10;vSQIK+w7OcIhhUMf/dWxD05vorClX5XUlbzd/RUd9CCb41NURnBnsqPPCp6v5+idjxDhUNP0MS8+&#10;4hQes8N2nq4yudZBY59Jr4Uk3YLpFlKlgb1ruFKgu6vuKxEq1uhPSs8w8Mp68Li7d+9ynMdpChMS&#10;N1QqFW3P+Ph4sVhUbiL4UC7nHCd66INI98ZN2FleXubpXEsyKAd27OhNFINUK6mpkxzKcILihTMu&#10;cGfFyuDbOWhT0Nz1k5NuVApzHFMQZQ41VEcX77sHjkBh3111vxOZ+teuXfv+97//7rvvUnhyZmbm&#10;hRdeePXVV/kK7c3Pzy8sLEA/GiKpUUMQFaSrK7mSnNKDLoYqVsBjEyilQYeOKhwnUiqVfvCDH/yd&#10;v/N3bt26deXKlb/21/7aa6+99r3vfe/Xf/3Xf+u3fou7/eIv/uKv/Mqv6LW6kqsK4Pr167/zO7/z&#10;L//lv7x3757KApTJ/ot/8S/++T//59fX1//u3/27XPIX/sJf+Kmf+ilgQpHIcRzchMtv3LhBCz/5&#10;yU9qFjk9wS3jQTlIX03fVwFOhRFFPf7yrCAnor2rSOFuGASIQ43T0cWP0wNH4sPj9NbOc5nrEMmd&#10;O3cgjM9//vNf/epXL1++DM1AYFr4QItKVatV/urayHGtLuWYam7JfbQynTLYEBJf3UHFAm6rB9kk&#10;9UoiQfl2nv72229/61vfKpfL7L/55pv8vX37Nk/k6az8pHhRdgAGQfM1bG5uQts0+LnnnvvsZz/L&#10;cTDiH/2jf8QlYA1tU5WB4xQ4gZtwIfd57733fvM3f/Of//N/vrS0BGOi1Kv1sjgHTNRnOZ6fE1St&#10;QGN4ZU5TaOAgj1M9qCILbeMgELC1taVMlsMIRZCDD9LRlY/fA9Ff/dVfve9Vqso+2h7SA8xj6BBa&#10;XVxcfOWVV06ePMnCy/kw8xyEBqATZvzGxgYEAD8P2a+srKyurmqxKV0YIYO1tTXOgfyUM+dXCJ5L&#10;IGCIZ2xsDJrhBIicc7gtp/H3n/7Tf8pfXclfeuml73znO1//+tc1IQqMw9mzZ3/7t3+by3kEB3/v&#10;936PxrAhdHDmmTNnfvqnf/pzn/vcH//xH8PUcP833ngDcEHw4UWQR3ivb3/72yAOTBBtpjHcBzjg&#10;PrAnk5OTMEGQN4D47/7dv/vRj37EmewjifDuKjHRKp7Oy/KCtBOg5DXpBKCHHf5yRJkIXo2e4Xya&#10;AdulaVpU9NDOV+xwX4/m5NPugSNQOHgPg5t/9Ed/BIVASJqYFKKampoCGqAEiAT6gcJZujkTyODI&#10;O++8w0FojH1VqkNRQAAEDwRwFXQF5f/+7/8+53AhLAAX8iur9NWrV1mioSVN0/Qv/sW/gJDgGli0&#10;n3/+eUgdmQKNAL/CsKB6+Jt/828iJnAOt/obf+NvcHMlNs5EqHn55ZcRPX7jN36Dx/EVieAP//AP&#10;lYOgR/7+3//7/+Af/IN/82/+zb/9t/+WNgNh3Pkf/sN/yD7NpqngDrdFYPlbf+tvIbNw7Q9/+MPZ&#10;2VnIntdXwQGWBEzhLQAFqJ1XOHfu3FtvvcVxbvjjH//YxIA2eH1egRehr77xjW8Aglo1Kyh97NXC&#10;HnzYjq58VA8ciQ+P6qGH/s7kVouAY3eVf4Ym5+bm0C/AorMsM+OhPZZipjtSBsuyLqQs3VAIpPKV&#10;r3wFTQQkBP2zbLKWcgdo+8UXX+RMLmTJvXDhAqTIzVlmdenmERAhSAFZcv8TJ06oNRFkOXXqFDTP&#10;rSBFZArI+Pz589xQWwsX8Lf/9t/+y3/5L0OrFy9eVCWCQgwkDVl+6Utf+oVf+AVOACNoDDcBm2gk&#10;6MPOL//yL0P/f/Inf/LP/tk/O336NEqNn/u5n6Pl/+Sf/BNYBjWO0CEcAYm4Fe8L7gABmjwGfKFb&#10;/tyf+3O8AjfnnrydMkogCJwC7VdVi/IIerej7X3rgaPuPlRXwyCokKxCOOselAARsp4zm6enpyEA&#10;VTSqCK3FI5UCVfvI4/lKvmOoUZUOXPKZz3wGwoD4Yd0hbEiay2FDWD85Dl4oL82FqDbZQBNuCArw&#10;qzo1ABaf+tSnWHv/9E//FBmBg5A6F2ozeBYI8vrrr6NWRNHI45TTYeMEMOi73/0uVAr9cx/ei/tw&#10;Z5SLqs6AjHk0zQOP+Iq4wZkgIC2nVaogUIUCX/mVk/mJHYUkOoEG0DnKKcBq8VwVoC5duuRSP6uW&#10;gfOP2IRDzdHHv/gIFB6/z/wroEOIgVkLCjChIV1EA5h85jcchEoHqmNTvSNkySwHL+ARdK5zAoQK&#10;2UNgsNBKDxAeEjsQgOyACoBf1QzJPbkVO5rggDtAkDALkCjrLQfhDpTrhsagOmiec+DSEStYz5X2&#10;aADn0GwW8F/6pV/CTvFn/+yfhQdRLQDn8yIoFGDjudDUuWqoQURXbN6CE8AgfqK10DlfEYX4y/1h&#10;RgAOEISWc5VU2U2llCFSVStPUQsuL0s/sK8lNmktvcdbwAqx75QICi5HnMLB5+iBrjwChQN1m7kI&#10;6kJXBz2ggUPYxijImoxoDavMAgsNqK+xJnRnZrPYQh5w7HATSjOQhJoJ4M+hf82GCAvNDbkckoOo&#10;IAwEEM5EQcDJEA83UUMgQKDqAFXOKSOgoMDNlXGAPtm+/OUvI6SoFpCDgA5AgGzChpYUiFHTAPeH&#10;XJ3+DzThdXii2g4hV65FMfnzP//z/EWy+PSnP41GAGEEdeMf/MEfcH84Al4WIYKHKgfEmbzdT37y&#10;E7pIVbAQP+/IVbQZtILsgRJQBiHi2LFjymso9mmTDj5CR1ceqAeO/BQO1G3mIrUUQjMseiz1kBak&#10;CzuAvA3dQp8cAR04QdlvqEXXXpUR+AkiQeqGGGAHOBkU4CCnARBq8IOuIFq1C6qBE8qE+LnJ7/7u&#10;7/IsQIEjiPcQOc+F86cx8AiQK6LHr/3ar6Fu4M5/7+/9PXQW3Bm9JizA8ePH0S9AgepxxM2hYZSF&#10;tB8pgJvD79AkOHwezQ7aU/QCNFsvp2Ff+9rXaK3aMpSPAG5QuHJPUAykUO6DbqErVOnIayKqcDc4&#10;Kd6at9BOoP08hRN4OwBOeRblDpRTUCZFJaaj7X3ogSNQOFQnq1sO1MIyDoGp4A15gAgaO8TU14Ai&#10;9jlB/RTYUAS4SCdWTo6wbEJ7GlbAcg2h6uXQDIShF3IcQuVMfgVruKFWmoP2IFFIWm8FWHAtlpF/&#10;/I//MWsy9PnX//pfBwhYdSF+qFTXcMBCBRxtIWiiCgL2OUe9rTiBd+Ru6qkJ9ULPvDJN5SsNg82h&#10;bRzRa7kn785TkCb4CxDor2qX/dmf/VkazFvwlQZwT60xqQ3jTHCN8eCrileqqVGYONQ4HV38OD1w&#10;BAqP01v3O1dnsCoOVbXGRHdOikrkHFR1oy6qSmZ7lz5dFfkV8gAOOF9dp/Um6gfJpsK5Ppe/qibQ&#10;5ZRNHZxYw//Vv/pXLP6AFPYOrAOumqOSmUoEzt2YS9RqwEGV/5UOXTudbK+E6o4re68tUYjRI/xF&#10;cACSFDtoJG+EHVS9s4KvoP2gPaO30h5Tfwf96bCDdHT94/TAESg8Tm/d71xlCpjxuuQypyED5rFS&#10;ePAK5Rfcoqf047TraqFQRaOSnFKvEpijGUc5KnjrFnwQi7ziCKs6azIIBYvOEQUslRf0tkrDemcO&#10;OiDQ52oDeIoqRNkPuieqKcQdVPHBtVbflF9hW1RXAg8Fa8COewonqxZTzajaZmW7FHQURoPocNih&#10;Orp+fz1wBAr766cHnOUWRuV1HdeglO84CHaY8WqD4EzIQJlqpStHmUq3SueqZdD4BRVS3D21LUGI&#10;UVFFyVJ1jcr2cxMeB2A5ZFFeQO+gdOugh0c49kFfRKHBWQSDTIG2iiOqDnQ31LdWQFTIgO9g34kq&#10;2lEcV5xy0OngUl2qFTt0XzvhaHvfeuBIVDtUVyvN6BKndKukpYThSGsXYSvxK/0o8Tja0INKjbqv&#10;q6WKCY6elWz0eJACOeLkC05QNwqVZbQNzr7oYEIf5B63CybcU7QZ+o7B93WsipK6Aw5tLb8CSWp3&#10;dCySe3fuw0GFPO0HlbD0TL1VkAk61FAdXbzvHjgChX131f1O1NmsvzCJVZ7XBdCdrlNfJX/lnznB&#10;0YM7jUtUElEi17pM3BOeQtFB4xocRSk56UHlEZyA4IBGn8JtHb7AOyjp6l99lgMyR4Q0kqcHNQ7q&#10;kqQn6FWcoHoKBxYKBIqGLq5JxQG9ShuvN9cmcab6dOi+MlBs2o00XlHpaHs/e+CB4sP72YijZx31&#10;wFEPfHh64IhT+PCMxVFLjnrgQ9ED/xdeA6BAhTr+8gAAAABJRU5ErkJgglBLAwQUAAYACAAAACEA&#10;h4h/V+EAAAAMAQAADwAAAGRycy9kb3ducmV2LnhtbEyPwWrDMBBE74X+g9hCb4mk2inFsRxCaHsK&#10;hSaFkptibWwTSzKWYjt/382pOe0uM8y+yVeTbdmAfWi8UyDnAhi60pvGVQp+9h+zN2Ahamd06x0q&#10;uGKAVfH4kOvM+NF947CLFaMQFzKtoI6xyzgPZY1Wh7nv0JF28r3Vkc6+4qbXI4Xblr8I8cqtbhx9&#10;qHWHmxrL8+5iFXyOelwn8n3Ynk+b62G/+PrdSlTq+WlaL4FFnOK/GW74hA4FMR39xZnAWgUzmUiy&#10;kpDSvBlkmi6AHWlLUiGAFzm/L1H8AQAA//8DAFBLAwQUAAYACAAAACEAqiYOvrwAAAAhAQAAGQAA&#10;AGRycy9fcmVscy9lMm9Eb2MueG1sLnJlbHOEj0FqwzAQRfeF3EHMPpadRSjFsjeh4G1IDjBIY1nE&#10;GglJLfXtI8gmgUCX8z//PaYf//wqfillF1hB17QgiHUwjq2C6+V7/wkiF2SDa2BSsFGGcdh99Gda&#10;sdRRXlzMolI4K1hKiV9SZr2Qx9yESFybOSSPpZ7Jyoj6hpbkoW2PMj0zYHhhiskoSJPpQFy2WM3/&#10;s8M8O02noH88cXmjkM5XdwVislQUeDIOH2HXRLYgh16+PDbcAQAA//8DAFBLAQItABQABgAIAAAA&#10;IQCxgme2CgEAABMCAAATAAAAAAAAAAAAAAAAAAAAAABbQ29udGVudF9UeXBlc10ueG1sUEsBAi0A&#10;FAAGAAgAAAAhADj9If/WAAAAlAEAAAsAAAAAAAAAAAAAAAAAOwEAAF9yZWxzLy5yZWxzUEsBAi0A&#10;FAAGAAgAAAAhANzspgilBAAAHR0AAA4AAAAAAAAAAAAAAAAAOgIAAGRycy9lMm9Eb2MueG1sUEsB&#10;Ai0ACgAAAAAAAAAhAPyKrPtpYQEAaWEBABQAAAAAAAAAAAAAAAAACwcAAGRycy9tZWRpYS9pbWFn&#10;ZTEucG5nUEsBAi0AFAAGAAgAAAAhAIeIf1fhAAAADAEAAA8AAAAAAAAAAAAAAAAApmgBAGRycy9k&#10;b3ducmV2LnhtbFBLAQItABQABgAIAAAAIQCqJg6+vAAAACEBAAAZAAAAAAAAAAAAAAAAALRpAQBk&#10;cnMvX3JlbHMvZTJvRG9jLnhtbC5yZWxzUEsFBgAAAAAGAAYAfAEAAKdqAQAAAA==&#10;">
                <v:shape id="Text Box 535" o:spid="_x0000_s1052" type="#_x0000_t202" style="position:absolute;left:2018;top:59;width:36220;height:14369;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ipPrCxwAAANwAAAAPAAAAZHJzL2Rvd25yZXYueG1sRI9Pa8JA&#10;FMTvhX6H5RV6KbqxIa1EV5HSqvRW4x+8PbKvSWj2bchuk/jtXaHQ4zAzv2Hmy8HUoqPWVZYVTMYR&#10;COLc6ooLBfvsYzQF4TyyxtoyKbiQg+Xi/m6OqbY9f1G384UIEHYpKii9b1IpXV6SQTe2DXHwvm1r&#10;0AfZFlK32Ae4qeVzFL1IgxWHhRIbeisp/9n9GgXnp+L06Yb1oY+TuHnfdNnrUWdKPT4MqxkIT4P/&#10;D/+1t1pBEidwOxOOgFxcAQAA//8DAFBLAQItABQABgAIAAAAIQDb4fbL7gAAAIUBAAATAAAAAAAA&#10;AAAAAAAAAAAAAABbQ29udGVudF9UeXBlc10ueG1sUEsBAi0AFAAGAAgAAAAhAFr0LFu/AAAAFQEA&#10;AAsAAAAAAAAAAAAAAAAAHwEAAF9yZWxzLy5yZWxzUEsBAi0AFAAGAAgAAAAhACKk+sLHAAAA3AAA&#10;AA8AAAAAAAAAAAAAAAAABwIAAGRycy9kb3ducmV2LnhtbFBLBQYAAAAAAwADALcAAAD7AgAAAAA=&#10;" fillcolor="white [3201]" stroked="f" strokeweight=".5pt">
                  <v:textbox>
                    <w:txbxContent>
                      <w:p w14:paraId="49E158BA" w14:textId="4BC5F6EE" w:rsidR="00E83CA3" w:rsidRDefault="00E83CA3" w:rsidP="00221595">
                        <w:pPr>
                          <w:pStyle w:val="FFABody"/>
                          <w:rPr>
                            <w:color w:val="auto"/>
                          </w:rPr>
                        </w:pPr>
                        <w:r>
                          <w:t xml:space="preserve">11. ________ </w:t>
                        </w:r>
                        <w:r w:rsidRPr="002A0C69">
                          <w:rPr>
                            <w:color w:val="auto"/>
                          </w:rPr>
                          <w:t>is a location in which residents have limited access to healthy</w:t>
                        </w:r>
                        <w:r>
                          <w:rPr>
                            <w:color w:val="auto"/>
                          </w:rPr>
                          <w:t xml:space="preserve"> and </w:t>
                        </w:r>
                        <w:r w:rsidRPr="002A0C69">
                          <w:rPr>
                            <w:color w:val="auto"/>
                          </w:rPr>
                          <w:t>diverse food options. These individuals are typically in low income areas and live roughly one mile away from a source.</w:t>
                        </w:r>
                      </w:p>
                      <w:p w14:paraId="6515BE12" w14:textId="77777777" w:rsidR="00E83CA3" w:rsidRDefault="00E83CA3" w:rsidP="00221595">
                        <w:pPr>
                          <w:pStyle w:val="FFABody"/>
                          <w:rPr>
                            <w:color w:val="auto"/>
                          </w:rPr>
                        </w:pPr>
                      </w:p>
                      <w:p w14:paraId="0E29A4F7" w14:textId="77777777" w:rsidR="00E83CA3" w:rsidRPr="002A0C69" w:rsidRDefault="00E83CA3" w:rsidP="00FB3638">
                        <w:pPr>
                          <w:pStyle w:val="FFABody"/>
                          <w:numPr>
                            <w:ilvl w:val="0"/>
                            <w:numId w:val="42"/>
                          </w:numPr>
                        </w:pPr>
                        <w:r>
                          <w:rPr>
                            <w:color w:val="auto"/>
                          </w:rPr>
                          <w:t>Grocery store</w:t>
                        </w:r>
                      </w:p>
                      <w:p w14:paraId="6EAA44D6" w14:textId="77777777" w:rsidR="00E83CA3" w:rsidRPr="002A0C69" w:rsidRDefault="00E83CA3" w:rsidP="00FB3638">
                        <w:pPr>
                          <w:pStyle w:val="FFABody"/>
                          <w:numPr>
                            <w:ilvl w:val="0"/>
                            <w:numId w:val="42"/>
                          </w:numPr>
                        </w:pPr>
                        <w:r>
                          <w:rPr>
                            <w:color w:val="auto"/>
                          </w:rPr>
                          <w:t>Convenient store</w:t>
                        </w:r>
                      </w:p>
                      <w:p w14:paraId="151FACEC" w14:textId="77777777" w:rsidR="00E83CA3" w:rsidRPr="002A0C69" w:rsidRDefault="00E83CA3" w:rsidP="00FB3638">
                        <w:pPr>
                          <w:pStyle w:val="FFABody"/>
                          <w:numPr>
                            <w:ilvl w:val="0"/>
                            <w:numId w:val="42"/>
                          </w:numPr>
                        </w:pPr>
                        <w:r>
                          <w:rPr>
                            <w:color w:val="auto"/>
                          </w:rPr>
                          <w:t>Food desert</w:t>
                        </w:r>
                      </w:p>
                      <w:p w14:paraId="7B3991DA" w14:textId="77777777" w:rsidR="00E83CA3" w:rsidRDefault="00E83CA3" w:rsidP="00FB3638">
                        <w:pPr>
                          <w:pStyle w:val="FFABody"/>
                          <w:numPr>
                            <w:ilvl w:val="0"/>
                            <w:numId w:val="42"/>
                          </w:numPr>
                        </w:pPr>
                        <w:r>
                          <w:rPr>
                            <w:color w:val="auto"/>
                          </w:rPr>
                          <w:t>Food island</w:t>
                        </w:r>
                      </w:p>
                      <w:p w14:paraId="6A9D5A45" w14:textId="77777777" w:rsidR="00E83CA3" w:rsidRDefault="00E83CA3" w:rsidP="00221595">
                        <w:pPr>
                          <w:pStyle w:val="FFABody"/>
                          <w:ind w:left="720"/>
                        </w:pPr>
                      </w:p>
                    </w:txbxContent>
                  </v:textbox>
                </v:shape>
                <v:shape id="Text Box 536" o:spid="_x0000_s1053" type="#_x0000_t202" style="position:absolute;top:14962;width:67333;height:14370;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SdmS1xwAAANwAAAAPAAAAZHJzL2Rvd25yZXYueG1sRI9Pa8JA&#10;FMTvhX6H5RW8FN20wT9EVymlavFWo5beHtlnEpp9G7JrEr+9KxR6HGbmN8xi1ZtKtNS40rKCl1EE&#10;gjizuuRcwSFdD2cgnEfWWFkmBVdysFo+Piww0bbjL2r3PhcBwi5BBYX3dSKlywoy6Ea2Jg7e2TYG&#10;fZBNLnWDXYCbSr5G0UQaLDksFFjTe0HZ7/5iFPw8598712+OXTyO649tm05POlVq8NS/zUF46v1/&#10;+K/9qRWM4wncz4QjIJc3AAAA//8DAFBLAQItABQABgAIAAAAIQDb4fbL7gAAAIUBAAATAAAAAAAA&#10;AAAAAAAAAAAAAABbQ29udGVudF9UeXBlc10ueG1sUEsBAi0AFAAGAAgAAAAhAFr0LFu/AAAAFQEA&#10;AAsAAAAAAAAAAAAAAAAAHwEAAF9yZWxzLy5yZWxzUEsBAi0AFAAGAAgAAAAhANJ2ZLXHAAAA3AAA&#10;AA8AAAAAAAAAAAAAAAAABwIAAGRycy9kb3ducmV2LnhtbFBLBQYAAAAAAwADALcAAAD7AgAAAAA=&#10;" fillcolor="white [3201]" stroked="f" strokeweight=".5pt">
                  <v:textbox>
                    <w:txbxContent>
                      <w:p w14:paraId="319CEF7F" w14:textId="432977A8" w:rsidR="00E83CA3" w:rsidRDefault="00E83CA3" w:rsidP="00221595">
                        <w:pPr>
                          <w:pStyle w:val="FFABody"/>
                        </w:pPr>
                        <w:r>
                          <w:t>13. Describe the impact the production process of a food product has on the final cost to the consumer. (Example: organic vs. non-organic milk)</w:t>
                        </w:r>
                      </w:p>
                      <w:p w14:paraId="6C9C9A39" w14:textId="77777777" w:rsidR="00E83CA3" w:rsidRDefault="00E83CA3" w:rsidP="00221595">
                        <w:pPr>
                          <w:pStyle w:val="FFABody"/>
                          <w:ind w:left="720"/>
                        </w:pPr>
                      </w:p>
                    </w:txbxContent>
                  </v:textbox>
                </v:shape>
                <v:shape id="Text Box 537" o:spid="_x0000_s1054" type="#_x0000_t202" style="position:absolute;left:831;top:32538;width:67333;height:14369;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9OsEuxgAAANwAAAAPAAAAZHJzL2Rvd25yZXYueG1sRI9Ba8JA&#10;FITvBf/D8gpepG5qUEt0lVJqK940reLtkX1Ngtm3Ibsm6b/vCkKPw8x8wyzXvalES40rLSt4Hkcg&#10;iDOrS84VfKWbpxcQziNrrCyTgl9ysF4NHpaYaNvxntqDz0WAsEtQQeF9nUjpsoIMurGtiYP3YxuD&#10;Psgml7rBLsBNJSdRNJMGSw4LBdb0VlB2OVyNgvMoP+1c//HdxdO4fv9s0/lRp0oNH/vXBQhPvf8P&#10;39tbrWAaz+F2JhwBufoDAAD//wMAUEsBAi0AFAAGAAgAAAAhANvh9svuAAAAhQEAABMAAAAAAAAA&#10;AAAAAAAAAAAAAFtDb250ZW50X1R5cGVzXS54bWxQSwECLQAUAAYACAAAACEAWvQsW78AAAAVAQAA&#10;CwAAAAAAAAAAAAAAAAAfAQAAX3JlbHMvLnJlbHNQSwECLQAUAAYACAAAACEAvTrBLsYAAADcAAAA&#10;DwAAAAAAAAAAAAAAAAAHAgAAZHJzL2Rvd25yZXYueG1sUEsFBgAAAAADAAMAtwAAAPoCAAAAAA==&#10;" fillcolor="white [3201]" stroked="f" strokeweight=".5pt">
                  <v:textbox>
                    <w:txbxContent>
                      <w:p w14:paraId="4ED57AA9" w14:textId="77777777" w:rsidR="00E83CA3" w:rsidRDefault="00E83CA3" w:rsidP="00221595">
                        <w:pPr>
                          <w:pStyle w:val="FFABody"/>
                        </w:pPr>
                        <w:r>
                          <w:t>14. What role does the MyPlate model play in determining your nutritional needs? What role do animal and grain products play in meeting those needs?</w:t>
                        </w:r>
                      </w:p>
                      <w:p w14:paraId="6ECF8C45" w14:textId="77777777" w:rsidR="00E83CA3" w:rsidRDefault="00E83CA3" w:rsidP="00221595">
                        <w:pPr>
                          <w:pStyle w:val="FFABody"/>
                          <w:ind w:left="720"/>
                        </w:pPr>
                      </w:p>
                    </w:txbxContent>
                  </v:textbox>
                </v:shape>
                <v:shape id="Picture 538" o:spid="_x0000_s1055" type="#_x0000_t75" style="position:absolute;left:43819;top:35685;width:23178;height:17513;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cFEwvwgAAANwAAAAPAAAAZHJzL2Rvd25yZXYueG1sRE/dasIw&#10;FL4XfIdwBG9kpv5sSDVKFRwDQdH5AIfmrClrTkoStXv75ULw8uP7X20624g7+VA7VjAZZyCIS6dr&#10;rhRcv/dvCxAhImtsHJOCPwqwWfd7K8y1e/CZ7pdYiRTCIUcFJsY2lzKUhiyGsWuJE/fjvMWYoK+k&#10;9vhI4baR0yz7kBZrTg0GW9oZKn8vN6ugGG3r4nSbLQ4e9/Pz7nNkjgdSajjoiiWISF18iZ/uL63g&#10;fZbWpjPpCMj1PwAAAP//AwBQSwECLQAUAAYACAAAACEA2+H2y+4AAACFAQAAEwAAAAAAAAAAAAAA&#10;AAAAAAAAW0NvbnRlbnRfVHlwZXNdLnhtbFBLAQItABQABgAIAAAAIQBa9CxbvwAAABUBAAALAAAA&#10;AAAAAAAAAAAAAB8BAABfcmVscy8ucmVsc1BLAQItABQABgAIAAAAIQDcFEwvwgAAANwAAAAPAAAA&#10;AAAAAAAAAAAAAAcCAABkcnMvZG93bnJldi54bWxQSwUGAAAAAAMAAwC3AAAA9gIAAAAA&#10;">
                  <v:imagedata r:id="rId26" o:title=""/>
                </v:shape>
                <v:shape id="Text Box 539" o:spid="_x0000_s1056" type="#_x0000_t202" style="position:absolute;left:37288;width:36220;height:14369;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j6fDHxwAAANwAAAAPAAAAZHJzL2Rvd25yZXYueG1sRI9PS8NA&#10;FMTvgt9heYIXsRsNbTV2W0qxf+itiVp6e2SfSTD7NmTXJP323YLgcZiZ3zCzxWBq0VHrKssKnkYR&#10;COLc6ooLBR/Z+vEFhPPIGmvLpOBMDhbz25sZJtr2fKAu9YUIEHYJKii9bxIpXV6SQTeyDXHwvm1r&#10;0AfZFlK32Ae4qeVzFE2kwYrDQokNrUrKf9Jfo+D0UBz3bth89vE4bt63XTb90plS93fD8g2Ep8H/&#10;h//aO61gHL/C9Uw4AnJ+AQAA//8DAFBLAQItABQABgAIAAAAIQDb4fbL7gAAAIUBAAATAAAAAAAA&#10;AAAAAAAAAAAAAABbQ29udGVudF9UeXBlc10ueG1sUEsBAi0AFAAGAAgAAAAhAFr0LFu/AAAAFQEA&#10;AAsAAAAAAAAAAAAAAAAAHwEAAF9yZWxzLy5yZWxzUEsBAi0AFAAGAAgAAAAhAKPp8MfHAAAA3AAA&#10;AA8AAAAAAAAAAAAAAAAABwIAAGRycy9kb3ducmV2LnhtbFBLBQYAAAAAAwADALcAAAD7AgAAAAA=&#10;" fillcolor="white [3201]" stroked="f" strokeweight=".5pt">
                  <v:textbox>
                    <w:txbxContent>
                      <w:p w14:paraId="2B451BF8" w14:textId="07135F4A" w:rsidR="00E83CA3" w:rsidRDefault="00E83CA3" w:rsidP="00221595">
                        <w:pPr>
                          <w:pStyle w:val="FFABody"/>
                          <w:rPr>
                            <w:color w:val="auto"/>
                          </w:rPr>
                        </w:pPr>
                        <w:r>
                          <w:t>12. GMO stands for _________.</w:t>
                        </w:r>
                      </w:p>
                      <w:p w14:paraId="154EB7F6" w14:textId="77777777" w:rsidR="00E83CA3" w:rsidRDefault="00E83CA3" w:rsidP="00221595">
                        <w:pPr>
                          <w:pStyle w:val="FFABody"/>
                          <w:rPr>
                            <w:color w:val="auto"/>
                          </w:rPr>
                        </w:pPr>
                      </w:p>
                      <w:p w14:paraId="07F41B0F" w14:textId="77777777" w:rsidR="00E83CA3" w:rsidRPr="002F19FA" w:rsidRDefault="00E83CA3" w:rsidP="00FB3638">
                        <w:pPr>
                          <w:pStyle w:val="FFABody"/>
                          <w:numPr>
                            <w:ilvl w:val="0"/>
                            <w:numId w:val="43"/>
                          </w:numPr>
                        </w:pPr>
                        <w:r>
                          <w:rPr>
                            <w:color w:val="auto"/>
                          </w:rPr>
                          <w:t>Generic Meal Opportunity</w:t>
                        </w:r>
                      </w:p>
                      <w:p w14:paraId="3ABEB4E3" w14:textId="77777777" w:rsidR="00E83CA3" w:rsidRPr="002F19FA" w:rsidRDefault="00E83CA3" w:rsidP="00FB3638">
                        <w:pPr>
                          <w:pStyle w:val="FFABody"/>
                          <w:numPr>
                            <w:ilvl w:val="0"/>
                            <w:numId w:val="43"/>
                          </w:numPr>
                        </w:pPr>
                        <w:r>
                          <w:rPr>
                            <w:color w:val="auto"/>
                          </w:rPr>
                          <w:t>Genetic Meat Organism</w:t>
                        </w:r>
                      </w:p>
                      <w:p w14:paraId="412E4946" w14:textId="77777777" w:rsidR="00E83CA3" w:rsidRPr="002F19FA" w:rsidRDefault="00E83CA3" w:rsidP="00FB3638">
                        <w:pPr>
                          <w:pStyle w:val="FFABody"/>
                          <w:numPr>
                            <w:ilvl w:val="0"/>
                            <w:numId w:val="43"/>
                          </w:numPr>
                        </w:pPr>
                        <w:r>
                          <w:rPr>
                            <w:color w:val="auto"/>
                          </w:rPr>
                          <w:t>Genetically Modified Organism</w:t>
                        </w:r>
                      </w:p>
                      <w:p w14:paraId="27BDCFFB" w14:textId="77777777" w:rsidR="00E83CA3" w:rsidRDefault="00E83CA3" w:rsidP="00FB3638">
                        <w:pPr>
                          <w:pStyle w:val="FFABody"/>
                          <w:numPr>
                            <w:ilvl w:val="0"/>
                            <w:numId w:val="43"/>
                          </w:numPr>
                        </w:pPr>
                        <w:r>
                          <w:rPr>
                            <w:color w:val="auto"/>
                          </w:rPr>
                          <w:t>Genetically Mutated Organism</w:t>
                        </w:r>
                      </w:p>
                      <w:p w14:paraId="37E0A9F3" w14:textId="77777777" w:rsidR="00E83CA3" w:rsidRDefault="00E83CA3" w:rsidP="00221595">
                        <w:pPr>
                          <w:pStyle w:val="FFABody"/>
                          <w:ind w:left="720"/>
                        </w:pPr>
                      </w:p>
                    </w:txbxContent>
                  </v:textbox>
                </v:shape>
                <v:shape id="Text Box 540" o:spid="_x0000_s1057" type="#_x0000_t202" style="position:absolute;left:2434;top:56526;width:36220;height:14369;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q1SonxAAAANwAAAAPAAAAZHJzL2Rvd25yZXYueG1sRE/LasJA&#10;FN0X+g/DLbgpOlGrlugoIj6KO41tcXfJ3CahmTshMybx751FocvDeS9WnSlFQ7UrLCsYDiIQxKnV&#10;BWcKLsmu/w7CeWSNpWVScCcHq+Xz0wJjbVs+UXP2mQgh7GJUkHtfxVK6NCeDbmAr4sD92NqgD7DO&#10;pK6xDeGmlKMomkqDBYeGHCva5JT+nm9GwfU1+z66bv/ZjifjantoktmXTpTqvXTrOQhPnf8X/7k/&#10;tILJW5gfzoQjIJcPAAAA//8DAFBLAQItABQABgAIAAAAIQDb4fbL7gAAAIUBAAATAAAAAAAAAAAA&#10;AAAAAAAAAABbQ29udGVudF9UeXBlc10ueG1sUEsBAi0AFAAGAAgAAAAhAFr0LFu/AAAAFQEAAAsA&#10;AAAAAAAAAAAAAAAAHwEAAF9yZWxzLy5yZWxzUEsBAi0AFAAGAAgAAAAhAGrVKifEAAAA3AAAAA8A&#10;AAAAAAAAAAAAAAAABwIAAGRycy9kb3ducmV2LnhtbFBLBQYAAAAAAwADALcAAAD4AgAAAAA=&#10;" fillcolor="white [3201]" stroked="f" strokeweight=".5pt">
                  <v:textbox>
                    <w:txbxContent>
                      <w:p w14:paraId="40E499FB" w14:textId="28E04C5D" w:rsidR="00E83CA3" w:rsidRDefault="00E83CA3" w:rsidP="00221595">
                        <w:pPr>
                          <w:pStyle w:val="FFABody"/>
                        </w:pPr>
                        <w:r>
                          <w:t>15. Which of the following vaccines have been developed using GMO technology?</w:t>
                        </w:r>
                      </w:p>
                      <w:p w14:paraId="1CF40FB2" w14:textId="77777777" w:rsidR="00E83CA3" w:rsidRDefault="00E83CA3" w:rsidP="00221595">
                        <w:pPr>
                          <w:pStyle w:val="FFABody"/>
                        </w:pPr>
                      </w:p>
                      <w:p w14:paraId="5A0AED83" w14:textId="77777777" w:rsidR="00E83CA3" w:rsidRDefault="00E83CA3" w:rsidP="00FB3638">
                        <w:pPr>
                          <w:pStyle w:val="FFABody"/>
                          <w:numPr>
                            <w:ilvl w:val="0"/>
                            <w:numId w:val="44"/>
                          </w:numPr>
                        </w:pPr>
                        <w:r>
                          <w:t>Diabetes, Hepatitis B</w:t>
                        </w:r>
                      </w:p>
                      <w:p w14:paraId="7046B03A" w14:textId="77777777" w:rsidR="00E83CA3" w:rsidRDefault="00E83CA3" w:rsidP="00FB3638">
                        <w:pPr>
                          <w:pStyle w:val="FFABody"/>
                          <w:numPr>
                            <w:ilvl w:val="0"/>
                            <w:numId w:val="44"/>
                          </w:numPr>
                        </w:pPr>
                        <w:r>
                          <w:t>Cholera, Hepatitis B</w:t>
                        </w:r>
                      </w:p>
                      <w:p w14:paraId="62E381A7" w14:textId="77777777" w:rsidR="00E83CA3" w:rsidRDefault="00E83CA3" w:rsidP="00FB3638">
                        <w:pPr>
                          <w:pStyle w:val="FFABody"/>
                          <w:numPr>
                            <w:ilvl w:val="0"/>
                            <w:numId w:val="44"/>
                          </w:numPr>
                        </w:pPr>
                        <w:r>
                          <w:t>Cholera, Diabetes</w:t>
                        </w:r>
                      </w:p>
                      <w:p w14:paraId="4CF1C2C0" w14:textId="77777777" w:rsidR="00E83CA3" w:rsidRDefault="00E83CA3" w:rsidP="00FB3638">
                        <w:pPr>
                          <w:pStyle w:val="FFABody"/>
                          <w:numPr>
                            <w:ilvl w:val="0"/>
                            <w:numId w:val="44"/>
                          </w:numPr>
                        </w:pPr>
                        <w:r>
                          <w:t>Hepatitis A, Cholera</w:t>
                        </w:r>
                      </w:p>
                    </w:txbxContent>
                  </v:textbox>
                </v:shape>
                <v:shape id="Text Box 541" o:spid="_x0000_s1058" type="#_x0000_t202" style="position:absolute;left:35329;top:56526;width:36219;height:14369;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FmY+8xgAAANwAAAAPAAAAZHJzL2Rvd25yZXYueG1sRI9Ba8JA&#10;FITvgv9heYVepG6sWiW6Sim1FW8aW/H2yL4mwezbkN0m6b93C4LHYWa+YZbrzpSiodoVlhWMhhEI&#10;4tTqgjMFx2TzNAfhPLLG0jIp+CMH61W/t8RY25b31Bx8JgKEXYwKcu+rWEqX5mTQDW1FHLwfWxv0&#10;QdaZ1DW2AW5K+RxFL9JgwWEhx4reckovh1+j4DzITjvXfXy14+m4ev9sktm3TpR6fOheFyA8df4e&#10;vrW3WsF0MoL/M+EIyNUVAAD//wMAUEsBAi0AFAAGAAgAAAAhANvh9svuAAAAhQEAABMAAAAAAAAA&#10;AAAAAAAAAAAAAFtDb250ZW50X1R5cGVzXS54bWxQSwECLQAUAAYACAAAACEAWvQsW78AAAAVAQAA&#10;CwAAAAAAAAAAAAAAAAAfAQAAX3JlbHMvLnJlbHNQSwECLQAUAAYACAAAACEABZmPvMYAAADcAAAA&#10;DwAAAAAAAAAAAAAAAAAHAgAAZHJzL2Rvd25yZXYueG1sUEsFBgAAAAADAAMAtwAAAPoCAAAAAA==&#10;" fillcolor="white [3201]" stroked="f" strokeweight=".5pt">
                  <v:textbox>
                    <w:txbxContent>
                      <w:p w14:paraId="71C92CD8" w14:textId="77777777" w:rsidR="00E83CA3" w:rsidRDefault="00E83CA3" w:rsidP="00221595">
                        <w:pPr>
                          <w:pStyle w:val="FFABody"/>
                        </w:pPr>
                        <w:r>
                          <w:t>16. What does the term agronomic mean?</w:t>
                        </w:r>
                      </w:p>
                      <w:p w14:paraId="4DCA464A" w14:textId="77777777" w:rsidR="00E83CA3" w:rsidRDefault="00E83CA3" w:rsidP="00221595">
                        <w:pPr>
                          <w:pStyle w:val="FFABody"/>
                        </w:pPr>
                      </w:p>
                      <w:p w14:paraId="63F76D68" w14:textId="3FDE4794" w:rsidR="00E83CA3" w:rsidRDefault="00E83CA3" w:rsidP="00FB3638">
                        <w:pPr>
                          <w:pStyle w:val="FFABody"/>
                          <w:numPr>
                            <w:ilvl w:val="0"/>
                            <w:numId w:val="45"/>
                          </w:numPr>
                        </w:pPr>
                        <w:r>
                          <w:t>Agricultural crops</w:t>
                        </w:r>
                      </w:p>
                      <w:p w14:paraId="262D1788" w14:textId="4D6CD0A8" w:rsidR="00E83CA3" w:rsidRDefault="00E83CA3" w:rsidP="00FB3638">
                        <w:pPr>
                          <w:pStyle w:val="FFABody"/>
                          <w:numPr>
                            <w:ilvl w:val="0"/>
                            <w:numId w:val="45"/>
                          </w:numPr>
                        </w:pPr>
                        <w:r>
                          <w:t>Only plants that are GMO</w:t>
                        </w:r>
                      </w:p>
                      <w:p w14:paraId="2AEC93B3" w14:textId="628D9957" w:rsidR="00E83CA3" w:rsidRDefault="00E83CA3" w:rsidP="00FB3638">
                        <w:pPr>
                          <w:pStyle w:val="FFABody"/>
                          <w:numPr>
                            <w:ilvl w:val="0"/>
                            <w:numId w:val="45"/>
                          </w:numPr>
                        </w:pPr>
                        <w:r>
                          <w:t>The transfer of information to get desired traits</w:t>
                        </w:r>
                      </w:p>
                      <w:p w14:paraId="50EB04F4" w14:textId="77777777" w:rsidR="00E83CA3" w:rsidRDefault="00E83CA3" w:rsidP="00221595">
                        <w:pPr>
                          <w:pStyle w:val="FFABody"/>
                          <w:ind w:left="1080"/>
                        </w:pPr>
                      </w:p>
                    </w:txbxContent>
                  </v:textbox>
                </v:shape>
                <v:shape id="Text Box 542" o:spid="_x0000_s1059" type="#_x0000_t202" style="position:absolute;left:2671;top:69826;width:36220;height:14370;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1SxHLxgAAANwAAAAPAAAAZHJzL2Rvd25yZXYueG1sRI9Ba8JA&#10;FITvhf6H5Qleim7UqiV1FRGrpbcatfT2yD6T0OzbkF2T+O+7QqHHYWa+YRarzpSiodoVlhWMhhEI&#10;4tTqgjMFx+Rt8ALCeWSNpWVScCMHq+XjwwJjbVv+pObgMxEg7GJUkHtfxVK6NCeDbmgr4uBdbG3Q&#10;B1lnUtfYBrgp5TiKZtJgwWEhx4o2OaU/h6tR8P2UfX24bndqJ9NJtd03yfysE6X6vW79CsJT5//D&#10;f+13rWD6PIb7mXAE5PIXAAD//wMAUEsBAi0AFAAGAAgAAAAhANvh9svuAAAAhQEAABMAAAAAAAAA&#10;AAAAAAAAAAAAAFtDb250ZW50X1R5cGVzXS54bWxQSwECLQAUAAYACAAAACEAWvQsW78AAAAVAQAA&#10;CwAAAAAAAAAAAAAAAAAfAQAAX3JlbHMvLnJlbHNQSwECLQAUAAYACAAAACEA9UsRy8YAAADcAAAA&#10;DwAAAAAAAAAAAAAAAAAHAgAAZHJzL2Rvd25yZXYueG1sUEsFBgAAAAADAAMAtwAAAPoCAAAAAA==&#10;" fillcolor="white [3201]" stroked="f" strokeweight=".5pt">
                  <v:textbox>
                    <w:txbxContent>
                      <w:p w14:paraId="6329F70E" w14:textId="6D40966A" w:rsidR="00E83CA3" w:rsidRDefault="00E83CA3" w:rsidP="00221595">
                        <w:pPr>
                          <w:pStyle w:val="FFABody"/>
                        </w:pPr>
                        <w:r>
                          <w:t>17. ______ is the top agronomic commodity.</w:t>
                        </w:r>
                      </w:p>
                      <w:p w14:paraId="5BF7BBEF" w14:textId="77777777" w:rsidR="00E83CA3" w:rsidRDefault="00E83CA3" w:rsidP="00221595">
                        <w:pPr>
                          <w:pStyle w:val="FFABody"/>
                        </w:pPr>
                      </w:p>
                      <w:p w14:paraId="49F1B696" w14:textId="77777777" w:rsidR="00E83CA3" w:rsidRDefault="00E83CA3" w:rsidP="00FB3638">
                        <w:pPr>
                          <w:pStyle w:val="FFABody"/>
                          <w:numPr>
                            <w:ilvl w:val="0"/>
                            <w:numId w:val="46"/>
                          </w:numPr>
                        </w:pPr>
                        <w:r>
                          <w:t>Cotton</w:t>
                        </w:r>
                      </w:p>
                      <w:p w14:paraId="58F66E82" w14:textId="77777777" w:rsidR="00E83CA3" w:rsidRDefault="00E83CA3" w:rsidP="00FB3638">
                        <w:pPr>
                          <w:pStyle w:val="FFABody"/>
                          <w:numPr>
                            <w:ilvl w:val="0"/>
                            <w:numId w:val="46"/>
                          </w:numPr>
                        </w:pPr>
                        <w:r>
                          <w:t>Soybeans</w:t>
                        </w:r>
                      </w:p>
                      <w:p w14:paraId="00FA5F27" w14:textId="77777777" w:rsidR="00E83CA3" w:rsidRDefault="00E83CA3" w:rsidP="00FB3638">
                        <w:pPr>
                          <w:pStyle w:val="FFABody"/>
                          <w:numPr>
                            <w:ilvl w:val="0"/>
                            <w:numId w:val="46"/>
                          </w:numPr>
                        </w:pPr>
                        <w:r>
                          <w:t>Wheat</w:t>
                        </w:r>
                      </w:p>
                      <w:p w14:paraId="2020FA31" w14:textId="77777777" w:rsidR="00E83CA3" w:rsidRDefault="00E83CA3" w:rsidP="00FB3638">
                        <w:pPr>
                          <w:pStyle w:val="FFABody"/>
                          <w:numPr>
                            <w:ilvl w:val="0"/>
                            <w:numId w:val="46"/>
                          </w:numPr>
                        </w:pPr>
                        <w:r>
                          <w:t>Corn</w:t>
                        </w:r>
                      </w:p>
                      <w:p w14:paraId="2C2AE4EC" w14:textId="77777777" w:rsidR="00E83CA3" w:rsidRDefault="00E83CA3" w:rsidP="00221595">
                        <w:pPr>
                          <w:pStyle w:val="FFABody"/>
                          <w:ind w:left="1080"/>
                        </w:pPr>
                      </w:p>
                    </w:txbxContent>
                  </v:textbox>
                </v:shape>
                <v:shape id="Text Box 543" o:spid="_x0000_s1060" type="#_x0000_t202" style="position:absolute;left:35625;top:69708;width:36220;height:14369;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aB7RQxwAAANwAAAAPAAAAZHJzL2Rvd25yZXYueG1sRI9PS8NA&#10;FMTvgt9heYIXsRuNrRK7LaXYP/TWRC29PbLPJJh9G7Jrkn77bqHgcZiZ3zDT+WBq0VHrKssKnkYR&#10;COLc6ooLBZ/Z6vENhPPIGmvLpOBEDuaz25spJtr2vKcu9YUIEHYJKii9bxIpXV6SQTeyDXHwfmxr&#10;0AfZFlK32Ae4qeVzFE2kwYrDQokNLUvKf9M/o+D4UBx2blh/9fE4bj42Xfb6rTOl7u+GxTsIT4P/&#10;D1/bW61g/BLD5Uw4AnJ2BgAA//8DAFBLAQItABQABgAIAAAAIQDb4fbL7gAAAIUBAAATAAAAAAAA&#10;AAAAAAAAAAAAAABbQ29udGVudF9UeXBlc10ueG1sUEsBAi0AFAAGAAgAAAAhAFr0LFu/AAAAFQEA&#10;AAsAAAAAAAAAAAAAAAAAHwEAAF9yZWxzLy5yZWxzUEsBAi0AFAAGAAgAAAAhAJoHtFDHAAAA3AAA&#10;AA8AAAAAAAAAAAAAAAAABwIAAGRycy9kb3ducmV2LnhtbFBLBQYAAAAAAwADALcAAAD7AgAAAAA=&#10;" fillcolor="white [3201]" stroked="f" strokeweight=".5pt">
                  <v:textbox>
                    <w:txbxContent>
                      <w:p w14:paraId="049CFCC7" w14:textId="12B906A6" w:rsidR="00E83CA3" w:rsidRDefault="00E83CA3" w:rsidP="00221595">
                        <w:pPr>
                          <w:pStyle w:val="FFABody"/>
                        </w:pPr>
                        <w:r>
                          <w:t>18. Which of the following are ways in which GMOs are utilized every day?</w:t>
                        </w:r>
                      </w:p>
                      <w:p w14:paraId="159A219E" w14:textId="77777777" w:rsidR="00E83CA3" w:rsidRDefault="00E83CA3" w:rsidP="00221595">
                        <w:pPr>
                          <w:pStyle w:val="FFABody"/>
                        </w:pPr>
                      </w:p>
                      <w:p w14:paraId="550878E3" w14:textId="77777777" w:rsidR="00E83CA3" w:rsidRDefault="00E83CA3" w:rsidP="00FB3638">
                        <w:pPr>
                          <w:pStyle w:val="FFABody"/>
                          <w:numPr>
                            <w:ilvl w:val="0"/>
                            <w:numId w:val="47"/>
                          </w:numPr>
                        </w:pPr>
                        <w:r>
                          <w:t>Herbicide resistance</w:t>
                        </w:r>
                      </w:p>
                      <w:p w14:paraId="41126D6D" w14:textId="77777777" w:rsidR="00E83CA3" w:rsidRDefault="00E83CA3" w:rsidP="00FB3638">
                        <w:pPr>
                          <w:pStyle w:val="FFABody"/>
                          <w:numPr>
                            <w:ilvl w:val="0"/>
                            <w:numId w:val="47"/>
                          </w:numPr>
                        </w:pPr>
                        <w:r>
                          <w:t>Internal plant defense</w:t>
                        </w:r>
                      </w:p>
                      <w:p w14:paraId="7AFCBF5E" w14:textId="77777777" w:rsidR="00E83CA3" w:rsidRDefault="00E83CA3" w:rsidP="00FB3638">
                        <w:pPr>
                          <w:pStyle w:val="FFABody"/>
                          <w:numPr>
                            <w:ilvl w:val="0"/>
                            <w:numId w:val="47"/>
                          </w:numPr>
                        </w:pPr>
                        <w:r>
                          <w:t>Helping to produce consistent medicines and vaccines</w:t>
                        </w:r>
                      </w:p>
                      <w:p w14:paraId="4D467202" w14:textId="77777777" w:rsidR="00E83CA3" w:rsidRDefault="00E83CA3" w:rsidP="00FB3638">
                        <w:pPr>
                          <w:pStyle w:val="FFABody"/>
                          <w:numPr>
                            <w:ilvl w:val="0"/>
                            <w:numId w:val="47"/>
                          </w:numPr>
                        </w:pPr>
                        <w:r>
                          <w:t>All of the above</w:t>
                        </w:r>
                      </w:p>
                      <w:p w14:paraId="2290901E" w14:textId="77777777" w:rsidR="00E83CA3" w:rsidRDefault="00E83CA3" w:rsidP="00221595">
                        <w:pPr>
                          <w:pStyle w:val="FFABody"/>
                          <w:ind w:left="1080"/>
                        </w:pPr>
                      </w:p>
                    </w:txbxContent>
                  </v:textbox>
                </v:shape>
              </v:group>
            </w:pict>
          </mc:Fallback>
        </mc:AlternateContent>
      </w:r>
      <w:r>
        <w:rPr>
          <w:color w:val="DA291C"/>
        </w:rPr>
        <w:br w:type="page"/>
      </w:r>
    </w:p>
    <w:p w14:paraId="32713A37" w14:textId="77777777" w:rsidR="00221595" w:rsidRPr="00947B1F" w:rsidRDefault="00221595" w:rsidP="00221595">
      <w:pPr>
        <w:spacing w:line="276" w:lineRule="auto"/>
        <w:rPr>
          <w:rFonts w:ascii="Georgia" w:hAnsi="Georgia" w:cs="MinionPro-Regular"/>
          <w:b/>
          <w:color w:val="DA291C"/>
          <w:sz w:val="38"/>
          <w:szCs w:val="38"/>
        </w:rPr>
      </w:pPr>
      <w:r>
        <w:rPr>
          <w:noProof/>
          <w:color w:val="DA291C"/>
          <w:lang w:eastAsia="en-US"/>
        </w:rPr>
        <w:lastRenderedPageBreak/>
        <mc:AlternateContent>
          <mc:Choice Requires="wpg">
            <w:drawing>
              <wp:anchor distT="0" distB="0" distL="114300" distR="114300" simplePos="0" relativeHeight="251774976" behindDoc="0" locked="0" layoutInCell="1" allowOverlap="1" wp14:anchorId="5C71FED1" wp14:editId="4501F87E">
                <wp:simplePos x="0" y="0"/>
                <wp:positionH relativeFrom="column">
                  <wp:posOffset>5938</wp:posOffset>
                </wp:positionH>
                <wp:positionV relativeFrom="paragraph">
                  <wp:posOffset>742</wp:posOffset>
                </wp:positionV>
                <wp:extent cx="7238010" cy="6567054"/>
                <wp:effectExtent l="0" t="0" r="1270" b="5715"/>
                <wp:wrapNone/>
                <wp:docPr id="544" name="Group 544"/>
                <wp:cNvGraphicFramePr/>
                <a:graphic xmlns:a="http://schemas.openxmlformats.org/drawingml/2006/main">
                  <a:graphicData uri="http://schemas.microsoft.com/office/word/2010/wordprocessingGroup">
                    <wpg:wgp>
                      <wpg:cNvGrpSpPr/>
                      <wpg:grpSpPr>
                        <a:xfrm>
                          <a:off x="0" y="0"/>
                          <a:ext cx="7238010" cy="6567054"/>
                          <a:chOff x="0" y="0"/>
                          <a:chExt cx="7238010" cy="6567054"/>
                        </a:xfrm>
                      </wpg:grpSpPr>
                      <wps:wsp>
                        <wps:cNvPr id="545" name="Text Box 545"/>
                        <wps:cNvSpPr txBox="1"/>
                        <wps:spPr>
                          <a:xfrm>
                            <a:off x="0" y="11875"/>
                            <a:ext cx="3621974" cy="1436914"/>
                          </a:xfrm>
                          <a:prstGeom prst="rect">
                            <a:avLst/>
                          </a:prstGeom>
                          <a:solidFill>
                            <a:schemeClr val="lt1"/>
                          </a:solidFill>
                          <a:ln w="6350">
                            <a:noFill/>
                          </a:ln>
                        </wps:spPr>
                        <wps:txbx>
                          <w:txbxContent>
                            <w:p w14:paraId="1EF59D20" w14:textId="61D74B5B" w:rsidR="00E83CA3" w:rsidRDefault="00E83CA3" w:rsidP="00221595">
                              <w:pPr>
                                <w:pStyle w:val="FFABody"/>
                              </w:pPr>
                              <w:r>
                                <w:t>19. Which of the following could be classified as philanthropy?</w:t>
                              </w:r>
                            </w:p>
                            <w:p w14:paraId="4F99A060" w14:textId="77777777" w:rsidR="00E83CA3" w:rsidRDefault="00E83CA3" w:rsidP="00221595">
                              <w:pPr>
                                <w:pStyle w:val="FFABody"/>
                              </w:pPr>
                            </w:p>
                            <w:p w14:paraId="53AA7537" w14:textId="1B72BCCD" w:rsidR="00E83CA3" w:rsidRDefault="00E83CA3" w:rsidP="00FB3638">
                              <w:pPr>
                                <w:pStyle w:val="FFABody"/>
                                <w:numPr>
                                  <w:ilvl w:val="0"/>
                                  <w:numId w:val="48"/>
                                </w:numPr>
                              </w:pPr>
                              <w:r>
                                <w:t>Working at the local soup kitchen serving meals</w:t>
                              </w:r>
                            </w:p>
                            <w:p w14:paraId="4D5F9FDD" w14:textId="77777777" w:rsidR="00E83CA3" w:rsidRDefault="00E83CA3" w:rsidP="00FB3638">
                              <w:pPr>
                                <w:pStyle w:val="FFABody"/>
                                <w:numPr>
                                  <w:ilvl w:val="0"/>
                                  <w:numId w:val="48"/>
                                </w:numPr>
                              </w:pPr>
                              <w:r>
                                <w:t>Hosting a clothing drive</w:t>
                              </w:r>
                            </w:p>
                            <w:p w14:paraId="6884B5CD" w14:textId="1BC1B6AD" w:rsidR="00E83CA3" w:rsidRDefault="00E83CA3" w:rsidP="00FB3638">
                              <w:pPr>
                                <w:pStyle w:val="FFABody"/>
                                <w:numPr>
                                  <w:ilvl w:val="0"/>
                                  <w:numId w:val="48"/>
                                </w:numPr>
                              </w:pPr>
                              <w:r>
                                <w:t>Hosting a 5k run/walk to raise money for Alzheimer’s research</w:t>
                              </w:r>
                            </w:p>
                            <w:p w14:paraId="463F757B" w14:textId="7189D925" w:rsidR="00E83CA3" w:rsidRDefault="00E83CA3" w:rsidP="00FB3638">
                              <w:pPr>
                                <w:pStyle w:val="FFABody"/>
                                <w:numPr>
                                  <w:ilvl w:val="0"/>
                                  <w:numId w:val="48"/>
                                </w:numPr>
                              </w:pPr>
                              <w:r>
                                <w:t>All of the above</w:t>
                              </w:r>
                            </w:p>
                            <w:p w14:paraId="0B8ABAC4" w14:textId="77777777" w:rsidR="00E83CA3" w:rsidRDefault="00E83CA3" w:rsidP="00221595">
                              <w:pPr>
                                <w:pStyle w:val="FFABody"/>
                                <w:ind w:left="1080"/>
                              </w:pP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wps:wsp>
                        <wps:cNvPr id="546" name="Text Box 546"/>
                        <wps:cNvSpPr txBox="1"/>
                        <wps:spPr>
                          <a:xfrm>
                            <a:off x="3526971" y="0"/>
                            <a:ext cx="3621974" cy="1436914"/>
                          </a:xfrm>
                          <a:prstGeom prst="rect">
                            <a:avLst/>
                          </a:prstGeom>
                          <a:solidFill>
                            <a:schemeClr val="lt1"/>
                          </a:solidFill>
                          <a:ln w="6350">
                            <a:noFill/>
                          </a:ln>
                        </wps:spPr>
                        <wps:txbx>
                          <w:txbxContent>
                            <w:p w14:paraId="642BA4D4" w14:textId="547FE1EE" w:rsidR="00E83CA3" w:rsidRDefault="00E83CA3" w:rsidP="00221595">
                              <w:pPr>
                                <w:pStyle w:val="FFABody"/>
                              </w:pPr>
                              <w:r>
                                <w:t>20. This type of responsibility falls to the federal, state or local government. (Example: Supplemental Nutrition Assistance Program [SNAP] and Women, Infants and Children [WIC])</w:t>
                              </w:r>
                            </w:p>
                            <w:p w14:paraId="795F389F" w14:textId="77777777" w:rsidR="00E83CA3" w:rsidRDefault="00E83CA3" w:rsidP="00221595">
                              <w:pPr>
                                <w:pStyle w:val="FFABody"/>
                              </w:pPr>
                            </w:p>
                            <w:p w14:paraId="420A21CB" w14:textId="127BEBC5" w:rsidR="00E83CA3" w:rsidRDefault="00E83CA3" w:rsidP="00FB3638">
                              <w:pPr>
                                <w:pStyle w:val="FFABody"/>
                                <w:numPr>
                                  <w:ilvl w:val="0"/>
                                  <w:numId w:val="49"/>
                                </w:numPr>
                              </w:pPr>
                              <w:r>
                                <w:t>Public responsibility</w:t>
                              </w:r>
                            </w:p>
                            <w:p w14:paraId="37108F20" w14:textId="1D062DB1" w:rsidR="00E83CA3" w:rsidRDefault="00E83CA3" w:rsidP="00FB3638">
                              <w:pPr>
                                <w:pStyle w:val="FFABody"/>
                                <w:numPr>
                                  <w:ilvl w:val="0"/>
                                  <w:numId w:val="49"/>
                                </w:numPr>
                              </w:pPr>
                              <w:r>
                                <w:t>Private responsibility</w:t>
                              </w:r>
                            </w:p>
                            <w:p w14:paraId="1113A8CF" w14:textId="684C368D" w:rsidR="00E83CA3" w:rsidRDefault="00E83CA3" w:rsidP="00FB3638">
                              <w:pPr>
                                <w:pStyle w:val="FFABody"/>
                                <w:numPr>
                                  <w:ilvl w:val="0"/>
                                  <w:numId w:val="49"/>
                                </w:numPr>
                              </w:pPr>
                              <w:r>
                                <w:t>Civic responsibility</w:t>
                              </w:r>
                            </w:p>
                            <w:p w14:paraId="4ED5BEFA" w14:textId="490B54EE" w:rsidR="00E83CA3" w:rsidRDefault="00E83CA3" w:rsidP="00FB3638">
                              <w:pPr>
                                <w:pStyle w:val="FFABody"/>
                                <w:numPr>
                                  <w:ilvl w:val="0"/>
                                  <w:numId w:val="49"/>
                                </w:numPr>
                              </w:pPr>
                              <w:r>
                                <w:t>None of the above</w:t>
                              </w:r>
                            </w:p>
                            <w:p w14:paraId="19BF4DC1" w14:textId="77777777" w:rsidR="00E83CA3" w:rsidRDefault="00E83CA3" w:rsidP="00221595">
                              <w:pPr>
                                <w:pStyle w:val="FFABody"/>
                                <w:ind w:left="1080"/>
                              </w:pP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wps:wsp>
                        <wps:cNvPr id="547" name="Text Box 547"/>
                        <wps:cNvSpPr txBox="1"/>
                        <wps:spPr>
                          <a:xfrm>
                            <a:off x="35626" y="1389413"/>
                            <a:ext cx="3621974" cy="1436914"/>
                          </a:xfrm>
                          <a:prstGeom prst="rect">
                            <a:avLst/>
                          </a:prstGeom>
                          <a:solidFill>
                            <a:schemeClr val="lt1"/>
                          </a:solidFill>
                          <a:ln w="6350">
                            <a:noFill/>
                          </a:ln>
                        </wps:spPr>
                        <wps:txbx>
                          <w:txbxContent>
                            <w:p w14:paraId="5B1692E5" w14:textId="77777777" w:rsidR="00E83CA3" w:rsidRDefault="00E83CA3" w:rsidP="00221595">
                              <w:pPr>
                                <w:pStyle w:val="FFABody"/>
                              </w:pPr>
                              <w:r>
                                <w:t>21. Which of the following is a way you could give back to your local community?</w:t>
                              </w:r>
                            </w:p>
                            <w:p w14:paraId="0C0E345C" w14:textId="77777777" w:rsidR="00E83CA3" w:rsidRDefault="00E83CA3" w:rsidP="00221595">
                              <w:pPr>
                                <w:pStyle w:val="FFABody"/>
                              </w:pPr>
                            </w:p>
                            <w:p w14:paraId="17FB66BF" w14:textId="77777777" w:rsidR="00E83CA3" w:rsidRDefault="00E83CA3" w:rsidP="00FB3638">
                              <w:pPr>
                                <w:pStyle w:val="FFABody"/>
                                <w:numPr>
                                  <w:ilvl w:val="0"/>
                                  <w:numId w:val="50"/>
                                </w:numPr>
                              </w:pPr>
                              <w:r>
                                <w:t>Donating clothes</w:t>
                              </w:r>
                            </w:p>
                            <w:p w14:paraId="22A15F24" w14:textId="77777777" w:rsidR="00E83CA3" w:rsidRDefault="00E83CA3" w:rsidP="00FB3638">
                              <w:pPr>
                                <w:pStyle w:val="FFABody"/>
                                <w:numPr>
                                  <w:ilvl w:val="0"/>
                                  <w:numId w:val="50"/>
                                </w:numPr>
                              </w:pPr>
                              <w:r>
                                <w:t>Teaching elementary students about food production</w:t>
                              </w:r>
                            </w:p>
                            <w:p w14:paraId="23CBB2EF" w14:textId="77777777" w:rsidR="00E83CA3" w:rsidRDefault="00E83CA3" w:rsidP="00FB3638">
                              <w:pPr>
                                <w:pStyle w:val="FFABody"/>
                                <w:numPr>
                                  <w:ilvl w:val="0"/>
                                  <w:numId w:val="50"/>
                                </w:numPr>
                              </w:pPr>
                              <w:r>
                                <w:t>Volunteering your time to pack lunches for the homeless</w:t>
                              </w:r>
                            </w:p>
                            <w:p w14:paraId="589C3FE8" w14:textId="77777777" w:rsidR="00E83CA3" w:rsidRDefault="00E83CA3" w:rsidP="00FB3638">
                              <w:pPr>
                                <w:pStyle w:val="FFABody"/>
                                <w:numPr>
                                  <w:ilvl w:val="0"/>
                                  <w:numId w:val="50"/>
                                </w:numPr>
                              </w:pPr>
                              <w:r>
                                <w:t>All of the above</w:t>
                              </w:r>
                            </w:p>
                            <w:p w14:paraId="7D4C9340" w14:textId="77777777" w:rsidR="00E83CA3" w:rsidRDefault="00E83CA3" w:rsidP="00221595">
                              <w:pPr>
                                <w:pStyle w:val="FFABody"/>
                                <w:ind w:left="1080"/>
                              </w:pP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wps:wsp>
                        <wps:cNvPr id="548" name="Text Box 548"/>
                        <wps:cNvSpPr txBox="1"/>
                        <wps:spPr>
                          <a:xfrm>
                            <a:off x="3586348" y="1377537"/>
                            <a:ext cx="3621974" cy="1436914"/>
                          </a:xfrm>
                          <a:prstGeom prst="rect">
                            <a:avLst/>
                          </a:prstGeom>
                          <a:solidFill>
                            <a:schemeClr val="lt1"/>
                          </a:solidFill>
                          <a:ln w="6350">
                            <a:noFill/>
                          </a:ln>
                        </wps:spPr>
                        <wps:txbx>
                          <w:txbxContent>
                            <w:p w14:paraId="7DB9F4A2" w14:textId="77777777" w:rsidR="00E83CA3" w:rsidRDefault="00E83CA3" w:rsidP="00221595">
                              <w:pPr>
                                <w:pStyle w:val="FFABody"/>
                              </w:pPr>
                              <w:r>
                                <w:t>22. Which of the following is NOT from an animal source?</w:t>
                              </w:r>
                            </w:p>
                            <w:p w14:paraId="61EAEAC1" w14:textId="77777777" w:rsidR="00E83CA3" w:rsidRDefault="00E83CA3" w:rsidP="00221595">
                              <w:pPr>
                                <w:pStyle w:val="FFABody"/>
                              </w:pPr>
                            </w:p>
                            <w:p w14:paraId="0C3CCA5A" w14:textId="77777777" w:rsidR="00E83CA3" w:rsidRDefault="00E83CA3" w:rsidP="00FB3638">
                              <w:pPr>
                                <w:pStyle w:val="FFABody"/>
                                <w:numPr>
                                  <w:ilvl w:val="0"/>
                                  <w:numId w:val="51"/>
                                </w:numPr>
                              </w:pPr>
                              <w:r>
                                <w:t>Egg and cheese breakfast sandwich</w:t>
                              </w:r>
                            </w:p>
                            <w:p w14:paraId="132BA92D" w14:textId="010D373A" w:rsidR="00E83CA3" w:rsidRDefault="00E83CA3" w:rsidP="00FB3638">
                              <w:pPr>
                                <w:pStyle w:val="FFABody"/>
                                <w:numPr>
                                  <w:ilvl w:val="0"/>
                                  <w:numId w:val="51"/>
                                </w:numPr>
                              </w:pPr>
                              <w:r>
                                <w:t>Spaghetti and meatballs</w:t>
                              </w:r>
                            </w:p>
                            <w:p w14:paraId="0D05EBF5" w14:textId="77777777" w:rsidR="00E83CA3" w:rsidRDefault="00E83CA3" w:rsidP="00FB3638">
                              <w:pPr>
                                <w:pStyle w:val="FFABody"/>
                                <w:numPr>
                                  <w:ilvl w:val="0"/>
                                  <w:numId w:val="51"/>
                                </w:numPr>
                              </w:pPr>
                              <w:r>
                                <w:t>Tofu salad</w:t>
                              </w:r>
                            </w:p>
                            <w:p w14:paraId="3739C9DB" w14:textId="52C616C3" w:rsidR="00E83CA3" w:rsidRDefault="00E83CA3" w:rsidP="00FB3638">
                              <w:pPr>
                                <w:pStyle w:val="FFABody"/>
                                <w:numPr>
                                  <w:ilvl w:val="0"/>
                                  <w:numId w:val="51"/>
                                </w:numPr>
                              </w:pPr>
                              <w:r>
                                <w:t>Chicken Caesar salad</w:t>
                              </w:r>
                            </w:p>
                            <w:p w14:paraId="3F01A4B6" w14:textId="77777777" w:rsidR="00E83CA3" w:rsidRDefault="00E83CA3" w:rsidP="00221595">
                              <w:pPr>
                                <w:pStyle w:val="FFABody"/>
                                <w:ind w:left="1080"/>
                              </w:pP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wps:wsp>
                        <wps:cNvPr id="549" name="Text Box 549"/>
                        <wps:cNvSpPr txBox="1"/>
                        <wps:spPr>
                          <a:xfrm>
                            <a:off x="71252" y="2749138"/>
                            <a:ext cx="3621974" cy="1436914"/>
                          </a:xfrm>
                          <a:prstGeom prst="rect">
                            <a:avLst/>
                          </a:prstGeom>
                          <a:solidFill>
                            <a:schemeClr val="lt1"/>
                          </a:solidFill>
                          <a:ln w="6350">
                            <a:noFill/>
                          </a:ln>
                        </wps:spPr>
                        <wps:txbx>
                          <w:txbxContent>
                            <w:p w14:paraId="3D189EE7" w14:textId="14640AB0" w:rsidR="00E83CA3" w:rsidRDefault="00E83CA3" w:rsidP="00221595">
                              <w:pPr>
                                <w:pStyle w:val="FFABody"/>
                              </w:pPr>
                              <w:r>
                                <w:t>23. Which of the following is NOT considered one of the ways one can be a philanthropist?</w:t>
                              </w:r>
                            </w:p>
                            <w:p w14:paraId="165C9BE3" w14:textId="77777777" w:rsidR="00E83CA3" w:rsidRDefault="00E83CA3" w:rsidP="00D43CF3">
                              <w:pPr>
                                <w:pStyle w:val="FFABody"/>
                                <w:ind w:left="720" w:hanging="360"/>
                              </w:pPr>
                            </w:p>
                            <w:p w14:paraId="3A029952" w14:textId="5E08E596" w:rsidR="00E83CA3" w:rsidRDefault="00E83CA3" w:rsidP="00D43CF3">
                              <w:pPr>
                                <w:pStyle w:val="FFABody"/>
                                <w:ind w:left="720" w:hanging="360"/>
                              </w:pPr>
                              <w:r>
                                <w:t>a. Time</w:t>
                              </w:r>
                            </w:p>
                            <w:p w14:paraId="08ADEA6F" w14:textId="470ECF14" w:rsidR="00E83CA3" w:rsidRDefault="00E83CA3" w:rsidP="00D43CF3">
                              <w:pPr>
                                <w:pStyle w:val="FFABody"/>
                                <w:ind w:left="360"/>
                              </w:pPr>
                              <w:r>
                                <w:t>b. Talent</w:t>
                              </w:r>
                            </w:p>
                            <w:p w14:paraId="11EE3598" w14:textId="0F1C8EDF" w:rsidR="00E83CA3" w:rsidRDefault="00E83CA3" w:rsidP="00D43CF3">
                              <w:pPr>
                                <w:pStyle w:val="FFABody"/>
                                <w:ind w:left="360"/>
                              </w:pPr>
                              <w:r>
                                <w:t>c. Taxes</w:t>
                              </w:r>
                            </w:p>
                            <w:p w14:paraId="55A1A952" w14:textId="04EEAC05" w:rsidR="00E83CA3" w:rsidRDefault="00E83CA3" w:rsidP="00D43CF3">
                              <w:pPr>
                                <w:pStyle w:val="FFABody"/>
                                <w:ind w:left="720" w:hanging="360"/>
                              </w:pPr>
                              <w:r>
                                <w:t>d. Treasure</w:t>
                              </w:r>
                            </w:p>
                            <w:p w14:paraId="7494D403" w14:textId="77777777" w:rsidR="00E83CA3" w:rsidRDefault="00E83CA3" w:rsidP="00221595">
                              <w:pPr>
                                <w:pStyle w:val="FFABody"/>
                                <w:ind w:left="1080"/>
                              </w:pP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wps:wsp>
                        <wps:cNvPr id="550" name="Text Box 550"/>
                        <wps:cNvSpPr txBox="1"/>
                        <wps:spPr>
                          <a:xfrm>
                            <a:off x="3616036" y="2701636"/>
                            <a:ext cx="3621974" cy="1436914"/>
                          </a:xfrm>
                          <a:prstGeom prst="rect">
                            <a:avLst/>
                          </a:prstGeom>
                          <a:solidFill>
                            <a:schemeClr val="lt1"/>
                          </a:solidFill>
                          <a:ln w="6350">
                            <a:noFill/>
                          </a:ln>
                        </wps:spPr>
                        <wps:txbx>
                          <w:txbxContent>
                            <w:p w14:paraId="0C967DF7" w14:textId="1873C0FA" w:rsidR="00E83CA3" w:rsidRDefault="00E83CA3" w:rsidP="00221595">
                              <w:pPr>
                                <w:pStyle w:val="FFABody"/>
                              </w:pPr>
                              <w:r>
                                <w:t>24. A location that provides food items to those in need at no cost is called a ________.</w:t>
                              </w:r>
                            </w:p>
                            <w:p w14:paraId="7F1E7EB3" w14:textId="4FEF8B71" w:rsidR="00E83CA3" w:rsidRDefault="00E83CA3" w:rsidP="00221595">
                              <w:pPr>
                                <w:pStyle w:val="FFABody"/>
                              </w:pPr>
                            </w:p>
                            <w:p w14:paraId="33C555FA" w14:textId="57404AFF" w:rsidR="00E83CA3" w:rsidRDefault="00E83CA3" w:rsidP="00C0014F">
                              <w:pPr>
                                <w:pStyle w:val="FFABody"/>
                                <w:numPr>
                                  <w:ilvl w:val="0"/>
                                  <w:numId w:val="52"/>
                                </w:numPr>
                              </w:pPr>
                              <w:r>
                                <w:t>food island</w:t>
                              </w:r>
                            </w:p>
                            <w:p w14:paraId="0A83D025" w14:textId="3DE8F259" w:rsidR="00E83CA3" w:rsidRDefault="00E83CA3" w:rsidP="00C0014F">
                              <w:pPr>
                                <w:pStyle w:val="FFABody"/>
                                <w:numPr>
                                  <w:ilvl w:val="0"/>
                                  <w:numId w:val="52"/>
                                </w:numPr>
                              </w:pPr>
                              <w:r>
                                <w:t>food preserve</w:t>
                              </w:r>
                            </w:p>
                            <w:p w14:paraId="7A150F22" w14:textId="7AC58179" w:rsidR="00E83CA3" w:rsidRDefault="00E83CA3" w:rsidP="00C0014F">
                              <w:pPr>
                                <w:pStyle w:val="FFABody"/>
                                <w:numPr>
                                  <w:ilvl w:val="0"/>
                                  <w:numId w:val="52"/>
                                </w:numPr>
                              </w:pPr>
                              <w:r>
                                <w:t>food service</w:t>
                              </w:r>
                            </w:p>
                            <w:p w14:paraId="543F74E0" w14:textId="07B80557" w:rsidR="00E83CA3" w:rsidRDefault="00E83CA3" w:rsidP="00C0014F">
                              <w:pPr>
                                <w:pStyle w:val="FFABody"/>
                                <w:numPr>
                                  <w:ilvl w:val="0"/>
                                  <w:numId w:val="52"/>
                                </w:numPr>
                              </w:pPr>
                              <w:r>
                                <w:t>food bank</w:t>
                              </w:r>
                            </w:p>
                            <w:p w14:paraId="4265FF88" w14:textId="77777777" w:rsidR="00E83CA3" w:rsidRDefault="00E83CA3" w:rsidP="00221595">
                              <w:pPr>
                                <w:pStyle w:val="FFABody"/>
                              </w:pPr>
                            </w:p>
                            <w:p w14:paraId="046B1E69" w14:textId="77777777" w:rsidR="00E83CA3" w:rsidRDefault="00E83CA3" w:rsidP="00221595">
                              <w:pPr>
                                <w:pStyle w:val="FFABody"/>
                                <w:ind w:left="1080"/>
                              </w:pP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wps:wsp>
                        <wps:cNvPr id="551" name="Text Box 551"/>
                        <wps:cNvSpPr txBox="1"/>
                        <wps:spPr>
                          <a:xfrm>
                            <a:off x="0" y="5130140"/>
                            <a:ext cx="6858000" cy="1436914"/>
                          </a:xfrm>
                          <a:prstGeom prst="rect">
                            <a:avLst/>
                          </a:prstGeom>
                          <a:solidFill>
                            <a:schemeClr val="lt1"/>
                          </a:solidFill>
                          <a:ln w="6350">
                            <a:noFill/>
                          </a:ln>
                        </wps:spPr>
                        <wps:txbx>
                          <w:txbxContent>
                            <w:p w14:paraId="1C7A6608" w14:textId="2AE1B217" w:rsidR="00E83CA3" w:rsidRDefault="00E83CA3" w:rsidP="00221595">
                              <w:pPr>
                                <w:pStyle w:val="FFABody"/>
                              </w:pPr>
                              <w:r>
                                <w:t>25. Thinking about your community, how would you propose to solve the food insecurity and hunger issues that exist? Write a step-by-step plan on how you could solve this problem. Be specific in your steps and include how you would make this plan happen.</w:t>
                              </w:r>
                            </w:p>
                            <w:p w14:paraId="1EA90A1D" w14:textId="77777777" w:rsidR="00E83CA3" w:rsidRDefault="00E83CA3" w:rsidP="00221595">
                              <w:pPr>
                                <w:pStyle w:val="FFABody"/>
                                <w:ind w:left="1080"/>
                              </w:pP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wpg:wgp>
                  </a:graphicData>
                </a:graphic>
              </wp:anchor>
            </w:drawing>
          </mc:Choice>
          <mc:Fallback>
            <w:pict>
              <v:group w14:anchorId="5C71FED1" id="Group 544" o:spid="_x0000_s1061" style="position:absolute;margin-left:.45pt;margin-top:.05pt;width:569.9pt;height:517.1pt;z-index:251774976" coordsize="72380,656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0WoLLnQMAALoXAAAOAAAAZHJzL2Uyb0RvYy54bWzsWF1vpDYUfa/U/2Dx3vA1wAwKWaXZJqoU&#10;7UZKVvvseMwMEmDX9gTSX99jM5BskqqarLbSonkBf3Hte+6515d7+qFvavLAla5EW3jhSeAR3jKx&#10;rtpN4X25u/xt6RFtaLumtWh54T1y7X04+/WX007mPBJbUa+5IhDS6ryThbc1Rua+r9mWN1SfCMlb&#10;TJZCNdSgqzb+WtEO0pvaj4Ig9Tuh1lIJxrXG6Mdh0jtz8suSM/O5LDU3pC48nM24p3LPe/v0z05p&#10;vlFUbiu2PwZ9xykaWrXYdBL1kRpKdqp6JaqpmBJalOaEicYXZVkx7nSANmHwQpsrJXbS6bLJu42c&#10;YAK0L3B6t1j26eFGkWpdeMli4ZGWNjCS25fYAcDTyU2OVVdK3sobtR/YDD2rcV+qxr6hC+kdsI8T&#10;sLw3hGEwi+Il1PMIw1yapFmQONk0Z1vY59V3bPvHf3zpjxv79nzTcToJGuknpPT3IXW7pZI7A2iL&#10;wYRUMiJ1ZzX8XfQAKxnAcgstUsT0mIBPjOMag/8KWBguMyeB5iNocRqFqwxGsaCFizhdhQ60SXWa&#10;S6XNFRcNsY3CU6C7YyF9uNYGpsLScYndWYu6Wl9Wde061sX4Ra3IA4Vz1MYdFF98s6puSQeTxUng&#10;BLfCfj5IrltsYAEfFLMt09/3jkzRctT6XqwfAYYSg+tpyS4rHPaaanNDFXwNrED8MJ/xKGuBzcS+&#10;5ZGtUH+/NW7Xw7CY9UgH3y08/deOKu6R+s8WJgdQC+vsrrNIsggd9Xzm/vlMu2suBBAIEakkc027&#10;3tRjs1Si+Yowc253xRRtGfYuPDM2L8wQURCmGD8/d4vg3pKa6/ZWMivaIm5Ncdd/pUru7WVg6k9i&#10;JBnNX5htWGu/bMX5zoiycja1QA+o7vEH4a2b/i/MT99gfjraGi5yCPPjJEpXGWB/HTB+au6vRjyO&#10;3J8V97M3uJ+Ntj6Y+2kEX7KRPV6uFmFs5cwj9scuq3qKUsfYP5PYj1R+yA+fZT3TPX8w/5dpvIBE&#10;5wFZlsTOk2biAVPOd7wBZnUDrN7wgOm2P9ADsjBKIsf/KFuscAvM6AaIxlvxyP858R8/ga9uAIy5&#10;msDB/71xGqZBPORAURaEKdrzyYFcPnfMgeb2/5vgb/VlDoSx93kAvAnZTxLGQYhyxTfcT5fJMgiw&#10;4Ces/cT7suFYpTjm/z86/3c1UBSIXcFvX8y2FejnfVcreiq5n/0DAAD//wMAUEsDBBQABgAIAAAA&#10;IQCC5yX83QAAAAcBAAAPAAAAZHJzL2Rvd25yZXYueG1sTI7BTsMwEETvSPyDtUjcqB1SoIQ4VVUB&#10;p6oSLVLFbZtsk6jxOordJP17nBPcZmdGsy9djqYRPXWutqwhmikQxLktai41fO8/HhYgnEcusLFM&#10;Gq7kYJnd3qSYFHbgL+p3vhRhhF2CGirv20RKl1dk0M1sSxyyk+0M+nB2pSw6HMK4aeSjUs/SYM3h&#10;Q4UtrSvKz7uL0fA54LCKo/d+cz6trz/7p+1hE5HW93fj6g2Ep9H/lWHCD+iQBaajvXDhRKPhNfQm&#10;V0xZNFcvII5BqXgeg8xS+Z8/+wUAAP//AwBQSwECLQAUAAYACAAAACEAtoM4kv4AAADhAQAAEwAA&#10;AAAAAAAAAAAAAAAAAAAAW0NvbnRlbnRfVHlwZXNdLnhtbFBLAQItABQABgAIAAAAIQA4/SH/1gAA&#10;AJQBAAALAAAAAAAAAAAAAAAAAC8BAABfcmVscy8ucmVsc1BLAQItABQABgAIAAAAIQD0WoLLnQMA&#10;ALoXAAAOAAAAAAAAAAAAAAAAAC4CAABkcnMvZTJvRG9jLnhtbFBLAQItABQABgAIAAAAIQCC5yX8&#10;3QAAAAcBAAAPAAAAAAAAAAAAAAAAAPcFAABkcnMvZG93bnJldi54bWxQSwUGAAAAAAQABADzAAAA&#10;AQcAAAAA&#10;">
                <v:shape id="Text Box 545" o:spid="_x0000_s1062" type="#_x0000_t202" style="position:absolute;top:118;width:36219;height:14369;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6oom/xwAAANwAAAAPAAAAZHJzL2Rvd25yZXYueG1sRI9Ba8JA&#10;FITvQv/D8gpeSt1UG1uiq4jUVrxp2oq3R/aZhGbfhuw2Sf+9WxA8DjPzDTNf9qYSLTWutKzgaRSB&#10;IM6sLjlX8JluHl9BOI+ssbJMCv7IwXJxN5hjom3He2oPPhcBwi5BBYX3dSKlywoy6Ea2Jg7e2TYG&#10;fZBNLnWDXYCbSo6jaCoNlhwWCqxpXVD2c/g1Ck4P+XHn+vevbhJP6rePNn351qlSw/t+NQPhqfe3&#10;8LW91Qri5xj+z4QjIBcXAAAA//8DAFBLAQItABQABgAIAAAAIQDb4fbL7gAAAIUBAAATAAAAAAAA&#10;AAAAAAAAAAAAAABbQ29udGVudF9UeXBlc10ueG1sUEsBAi0AFAAGAAgAAAAhAFr0LFu/AAAAFQEA&#10;AAsAAAAAAAAAAAAAAAAAHwEAAF9yZWxzLy5yZWxzUEsBAi0AFAAGAAgAAAAhAHqiib/HAAAA3AAA&#10;AA8AAAAAAAAAAAAAAAAABwIAAGRycy9kb3ducmV2LnhtbFBLBQYAAAAAAwADALcAAAD7AgAAAAA=&#10;" fillcolor="white [3201]" stroked="f" strokeweight=".5pt">
                  <v:textbox>
                    <w:txbxContent>
                      <w:p w14:paraId="1EF59D20" w14:textId="61D74B5B" w:rsidR="00E83CA3" w:rsidRDefault="00E83CA3" w:rsidP="00221595">
                        <w:pPr>
                          <w:pStyle w:val="FFABody"/>
                        </w:pPr>
                        <w:r>
                          <w:t>19. Which of the following could be classified as philanthropy?</w:t>
                        </w:r>
                      </w:p>
                      <w:p w14:paraId="4F99A060" w14:textId="77777777" w:rsidR="00E83CA3" w:rsidRDefault="00E83CA3" w:rsidP="00221595">
                        <w:pPr>
                          <w:pStyle w:val="FFABody"/>
                        </w:pPr>
                      </w:p>
                      <w:p w14:paraId="53AA7537" w14:textId="1B72BCCD" w:rsidR="00E83CA3" w:rsidRDefault="00E83CA3" w:rsidP="00FB3638">
                        <w:pPr>
                          <w:pStyle w:val="FFABody"/>
                          <w:numPr>
                            <w:ilvl w:val="0"/>
                            <w:numId w:val="48"/>
                          </w:numPr>
                        </w:pPr>
                        <w:r>
                          <w:t>Working at the local soup kitchen serving meals</w:t>
                        </w:r>
                      </w:p>
                      <w:p w14:paraId="4D5F9FDD" w14:textId="77777777" w:rsidR="00E83CA3" w:rsidRDefault="00E83CA3" w:rsidP="00FB3638">
                        <w:pPr>
                          <w:pStyle w:val="FFABody"/>
                          <w:numPr>
                            <w:ilvl w:val="0"/>
                            <w:numId w:val="48"/>
                          </w:numPr>
                        </w:pPr>
                        <w:r>
                          <w:t>Hosting a clothing drive</w:t>
                        </w:r>
                      </w:p>
                      <w:p w14:paraId="6884B5CD" w14:textId="1BC1B6AD" w:rsidR="00E83CA3" w:rsidRDefault="00E83CA3" w:rsidP="00FB3638">
                        <w:pPr>
                          <w:pStyle w:val="FFABody"/>
                          <w:numPr>
                            <w:ilvl w:val="0"/>
                            <w:numId w:val="48"/>
                          </w:numPr>
                        </w:pPr>
                        <w:r>
                          <w:t>Hosting a 5k run/walk to raise money for Alzheimer’s research</w:t>
                        </w:r>
                      </w:p>
                      <w:p w14:paraId="463F757B" w14:textId="7189D925" w:rsidR="00E83CA3" w:rsidRDefault="00E83CA3" w:rsidP="00FB3638">
                        <w:pPr>
                          <w:pStyle w:val="FFABody"/>
                          <w:numPr>
                            <w:ilvl w:val="0"/>
                            <w:numId w:val="48"/>
                          </w:numPr>
                        </w:pPr>
                        <w:r>
                          <w:t>All of the above</w:t>
                        </w:r>
                      </w:p>
                      <w:p w14:paraId="0B8ABAC4" w14:textId="77777777" w:rsidR="00E83CA3" w:rsidRDefault="00E83CA3" w:rsidP="00221595">
                        <w:pPr>
                          <w:pStyle w:val="FFABody"/>
                          <w:ind w:left="1080"/>
                        </w:pPr>
                      </w:p>
                    </w:txbxContent>
                  </v:textbox>
                </v:shape>
                <v:shape id="Text Box 546" o:spid="_x0000_s1063" type="#_x0000_t202" style="position:absolute;left:35269;width:36220;height:14369;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KcBfIxwAAANwAAAAPAAAAZHJzL2Rvd25yZXYueG1sRI9La8Mw&#10;EITvgf4HsYVcQiOneRU3SgglL3prnLb0tlhb29RaGUuxnX8fBQI9DjPzDbNYdaYUDdWusKxgNIxA&#10;EKdWF5wpOCXbpxcQziNrLC2Tggs5WC0feguMtW35g5qjz0SAsItRQe59FUvp0pwMuqGtiIP3a2uD&#10;Psg6k7rGNsBNKZ+jaCYNFhwWcqzoLaf073g2Cn4G2fe763af7Xg6rjb7Jpl/6USp/mO3fgXhqfP/&#10;4Xv7oBVMJzO4nQlHQC6vAAAA//8DAFBLAQItABQABgAIAAAAIQDb4fbL7gAAAIUBAAATAAAAAAAA&#10;AAAAAAAAAAAAAABbQ29udGVudF9UeXBlc10ueG1sUEsBAi0AFAAGAAgAAAAhAFr0LFu/AAAAFQEA&#10;AAsAAAAAAAAAAAAAAAAAHwEAAF9yZWxzLy5yZWxzUEsBAi0AFAAGAAgAAAAhAIpwF8jHAAAA3AAA&#10;AA8AAAAAAAAAAAAAAAAABwIAAGRycy9kb3ducmV2LnhtbFBLBQYAAAAAAwADALcAAAD7AgAAAAA=&#10;" fillcolor="white [3201]" stroked="f" strokeweight=".5pt">
                  <v:textbox>
                    <w:txbxContent>
                      <w:p w14:paraId="642BA4D4" w14:textId="547FE1EE" w:rsidR="00E83CA3" w:rsidRDefault="00E83CA3" w:rsidP="00221595">
                        <w:pPr>
                          <w:pStyle w:val="FFABody"/>
                        </w:pPr>
                        <w:r>
                          <w:t>20. This type of responsibility falls to the federal, state or local government. (Example: Supplemental Nutrition Assistance Program [SNAP] and Women, Infants and Children [WIC])</w:t>
                        </w:r>
                      </w:p>
                      <w:p w14:paraId="795F389F" w14:textId="77777777" w:rsidR="00E83CA3" w:rsidRDefault="00E83CA3" w:rsidP="00221595">
                        <w:pPr>
                          <w:pStyle w:val="FFABody"/>
                        </w:pPr>
                      </w:p>
                      <w:p w14:paraId="420A21CB" w14:textId="127BEBC5" w:rsidR="00E83CA3" w:rsidRDefault="00E83CA3" w:rsidP="00FB3638">
                        <w:pPr>
                          <w:pStyle w:val="FFABody"/>
                          <w:numPr>
                            <w:ilvl w:val="0"/>
                            <w:numId w:val="49"/>
                          </w:numPr>
                        </w:pPr>
                        <w:r>
                          <w:t>Public responsibility</w:t>
                        </w:r>
                      </w:p>
                      <w:p w14:paraId="37108F20" w14:textId="1D062DB1" w:rsidR="00E83CA3" w:rsidRDefault="00E83CA3" w:rsidP="00FB3638">
                        <w:pPr>
                          <w:pStyle w:val="FFABody"/>
                          <w:numPr>
                            <w:ilvl w:val="0"/>
                            <w:numId w:val="49"/>
                          </w:numPr>
                        </w:pPr>
                        <w:r>
                          <w:t>Private responsibility</w:t>
                        </w:r>
                      </w:p>
                      <w:p w14:paraId="1113A8CF" w14:textId="684C368D" w:rsidR="00E83CA3" w:rsidRDefault="00E83CA3" w:rsidP="00FB3638">
                        <w:pPr>
                          <w:pStyle w:val="FFABody"/>
                          <w:numPr>
                            <w:ilvl w:val="0"/>
                            <w:numId w:val="49"/>
                          </w:numPr>
                        </w:pPr>
                        <w:r>
                          <w:t>Civic responsibility</w:t>
                        </w:r>
                      </w:p>
                      <w:p w14:paraId="4ED5BEFA" w14:textId="490B54EE" w:rsidR="00E83CA3" w:rsidRDefault="00E83CA3" w:rsidP="00FB3638">
                        <w:pPr>
                          <w:pStyle w:val="FFABody"/>
                          <w:numPr>
                            <w:ilvl w:val="0"/>
                            <w:numId w:val="49"/>
                          </w:numPr>
                        </w:pPr>
                        <w:r>
                          <w:t>None of the above</w:t>
                        </w:r>
                      </w:p>
                      <w:p w14:paraId="19BF4DC1" w14:textId="77777777" w:rsidR="00E83CA3" w:rsidRDefault="00E83CA3" w:rsidP="00221595">
                        <w:pPr>
                          <w:pStyle w:val="FFABody"/>
                          <w:ind w:left="1080"/>
                        </w:pPr>
                      </w:p>
                    </w:txbxContent>
                  </v:textbox>
                </v:shape>
                <v:shape id="Text Box 547" o:spid="_x0000_s1064" type="#_x0000_t202" style="position:absolute;left:356;top:13894;width:36220;height:14369;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lPLJTxwAAANwAAAAPAAAAZHJzL2Rvd25yZXYueG1sRI9ba8JA&#10;FITfhf6H5RR8kbqpl1pSVynFG32r0Za+HbKnSWj2bMiuSfz3riD4OMzMN8x82ZlSNFS7wrKC52EE&#10;gji1uuBMwSFZP72CcB5ZY2mZFJzJwXLx0JtjrG3LX9TsfSYChF2MCnLvq1hKl+Zk0A1tRRy8P1sb&#10;9EHWmdQ1tgFuSjmKohdpsOCwkGNFHzml//uTUfA7yH4+Xbc5tuPpuFptm2T2rROl+o/d+xsIT52/&#10;h2/tnVYwnczgeiYcAbm4AAAA//8DAFBLAQItABQABgAIAAAAIQDb4fbL7gAAAIUBAAATAAAAAAAA&#10;AAAAAAAAAAAAAABbQ29udGVudF9UeXBlc10ueG1sUEsBAi0AFAAGAAgAAAAhAFr0LFu/AAAAFQEA&#10;AAsAAAAAAAAAAAAAAAAAHwEAAF9yZWxzLy5yZWxzUEsBAi0AFAAGAAgAAAAhAOU8slPHAAAA3AAA&#10;AA8AAAAAAAAAAAAAAAAABwIAAGRycy9kb3ducmV2LnhtbFBLBQYAAAAAAwADALcAAAD7AgAAAAA=&#10;" fillcolor="white [3201]" stroked="f" strokeweight=".5pt">
                  <v:textbox>
                    <w:txbxContent>
                      <w:p w14:paraId="5B1692E5" w14:textId="77777777" w:rsidR="00E83CA3" w:rsidRDefault="00E83CA3" w:rsidP="00221595">
                        <w:pPr>
                          <w:pStyle w:val="FFABody"/>
                        </w:pPr>
                        <w:r>
                          <w:t>21. Which of the following is a way you could give back to your local community?</w:t>
                        </w:r>
                      </w:p>
                      <w:p w14:paraId="0C0E345C" w14:textId="77777777" w:rsidR="00E83CA3" w:rsidRDefault="00E83CA3" w:rsidP="00221595">
                        <w:pPr>
                          <w:pStyle w:val="FFABody"/>
                        </w:pPr>
                      </w:p>
                      <w:p w14:paraId="17FB66BF" w14:textId="77777777" w:rsidR="00E83CA3" w:rsidRDefault="00E83CA3" w:rsidP="00FB3638">
                        <w:pPr>
                          <w:pStyle w:val="FFABody"/>
                          <w:numPr>
                            <w:ilvl w:val="0"/>
                            <w:numId w:val="50"/>
                          </w:numPr>
                        </w:pPr>
                        <w:r>
                          <w:t>Donating clothes</w:t>
                        </w:r>
                      </w:p>
                      <w:p w14:paraId="22A15F24" w14:textId="77777777" w:rsidR="00E83CA3" w:rsidRDefault="00E83CA3" w:rsidP="00FB3638">
                        <w:pPr>
                          <w:pStyle w:val="FFABody"/>
                          <w:numPr>
                            <w:ilvl w:val="0"/>
                            <w:numId w:val="50"/>
                          </w:numPr>
                        </w:pPr>
                        <w:r>
                          <w:t>Teaching elementary students about food production</w:t>
                        </w:r>
                      </w:p>
                      <w:p w14:paraId="23CBB2EF" w14:textId="77777777" w:rsidR="00E83CA3" w:rsidRDefault="00E83CA3" w:rsidP="00FB3638">
                        <w:pPr>
                          <w:pStyle w:val="FFABody"/>
                          <w:numPr>
                            <w:ilvl w:val="0"/>
                            <w:numId w:val="50"/>
                          </w:numPr>
                        </w:pPr>
                        <w:r>
                          <w:t>Volunteering your time to pack lunches for the homeless</w:t>
                        </w:r>
                      </w:p>
                      <w:p w14:paraId="589C3FE8" w14:textId="77777777" w:rsidR="00E83CA3" w:rsidRDefault="00E83CA3" w:rsidP="00FB3638">
                        <w:pPr>
                          <w:pStyle w:val="FFABody"/>
                          <w:numPr>
                            <w:ilvl w:val="0"/>
                            <w:numId w:val="50"/>
                          </w:numPr>
                        </w:pPr>
                        <w:r>
                          <w:t>All of the above</w:t>
                        </w:r>
                      </w:p>
                      <w:p w14:paraId="7D4C9340" w14:textId="77777777" w:rsidR="00E83CA3" w:rsidRDefault="00E83CA3" w:rsidP="00221595">
                        <w:pPr>
                          <w:pStyle w:val="FFABody"/>
                          <w:ind w:left="1080"/>
                        </w:pPr>
                      </w:p>
                    </w:txbxContent>
                  </v:textbox>
                </v:shape>
                <v:shape id="Text Box 548" o:spid="_x0000_s1065" type="#_x0000_t202" style="position:absolute;left:35863;top:13775;width:36220;height:14369;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UoyYhxAAAANwAAAAPAAAAZHJzL2Rvd25yZXYueG1sRE/LasJA&#10;FN0X+g/DLbgpOlGrlugoIj6KO41tcXfJ3CahmTshMybx751FocvDeS9WnSlFQ7UrLCsYDiIQxKnV&#10;BWcKLsmu/w7CeWSNpWVScCcHq+Xz0wJjbVs+UXP2mQgh7GJUkHtfxVK6NCeDbmAr4sD92NqgD7DO&#10;pK6xDeGmlKMomkqDBYeGHCva5JT+nm9GwfU1+z66bv/ZjifjantoktmXTpTqvXTrOQhPnf8X/7k/&#10;tILJW1gbzoQjIJcPAAAA//8DAFBLAQItABQABgAIAAAAIQDb4fbL7gAAAIUBAAATAAAAAAAAAAAA&#10;AAAAAAAAAABbQ29udGVudF9UeXBlc10ueG1sUEsBAi0AFAAGAAgAAAAhAFr0LFu/AAAAFQEAAAsA&#10;AAAAAAAAAAAAAAAAHwEAAF9yZWxzLy5yZWxzUEsBAi0AFAAGAAgAAAAhAJSjJiHEAAAA3AAAAA8A&#10;AAAAAAAAAAAAAAAABwIAAGRycy9kb3ducmV2LnhtbFBLBQYAAAAAAwADALcAAAD4AgAAAAA=&#10;" fillcolor="white [3201]" stroked="f" strokeweight=".5pt">
                  <v:textbox>
                    <w:txbxContent>
                      <w:p w14:paraId="7DB9F4A2" w14:textId="77777777" w:rsidR="00E83CA3" w:rsidRDefault="00E83CA3" w:rsidP="00221595">
                        <w:pPr>
                          <w:pStyle w:val="FFABody"/>
                        </w:pPr>
                        <w:r>
                          <w:t>22. Which of the following is NOT from an animal source?</w:t>
                        </w:r>
                      </w:p>
                      <w:p w14:paraId="61EAEAC1" w14:textId="77777777" w:rsidR="00E83CA3" w:rsidRDefault="00E83CA3" w:rsidP="00221595">
                        <w:pPr>
                          <w:pStyle w:val="FFABody"/>
                        </w:pPr>
                      </w:p>
                      <w:p w14:paraId="0C3CCA5A" w14:textId="77777777" w:rsidR="00E83CA3" w:rsidRDefault="00E83CA3" w:rsidP="00FB3638">
                        <w:pPr>
                          <w:pStyle w:val="FFABody"/>
                          <w:numPr>
                            <w:ilvl w:val="0"/>
                            <w:numId w:val="51"/>
                          </w:numPr>
                        </w:pPr>
                        <w:r>
                          <w:t>Egg and cheese breakfast sandwich</w:t>
                        </w:r>
                      </w:p>
                      <w:p w14:paraId="132BA92D" w14:textId="010D373A" w:rsidR="00E83CA3" w:rsidRDefault="00E83CA3" w:rsidP="00FB3638">
                        <w:pPr>
                          <w:pStyle w:val="FFABody"/>
                          <w:numPr>
                            <w:ilvl w:val="0"/>
                            <w:numId w:val="51"/>
                          </w:numPr>
                        </w:pPr>
                        <w:r>
                          <w:t>Spaghetti and meatballs</w:t>
                        </w:r>
                      </w:p>
                      <w:p w14:paraId="0D05EBF5" w14:textId="77777777" w:rsidR="00E83CA3" w:rsidRDefault="00E83CA3" w:rsidP="00FB3638">
                        <w:pPr>
                          <w:pStyle w:val="FFABody"/>
                          <w:numPr>
                            <w:ilvl w:val="0"/>
                            <w:numId w:val="51"/>
                          </w:numPr>
                        </w:pPr>
                        <w:r>
                          <w:t>Tofu salad</w:t>
                        </w:r>
                      </w:p>
                      <w:p w14:paraId="3739C9DB" w14:textId="52C616C3" w:rsidR="00E83CA3" w:rsidRDefault="00E83CA3" w:rsidP="00FB3638">
                        <w:pPr>
                          <w:pStyle w:val="FFABody"/>
                          <w:numPr>
                            <w:ilvl w:val="0"/>
                            <w:numId w:val="51"/>
                          </w:numPr>
                        </w:pPr>
                        <w:r>
                          <w:t>Chicken Caesar salad</w:t>
                        </w:r>
                      </w:p>
                      <w:p w14:paraId="3F01A4B6" w14:textId="77777777" w:rsidR="00E83CA3" w:rsidRDefault="00E83CA3" w:rsidP="00221595">
                        <w:pPr>
                          <w:pStyle w:val="FFABody"/>
                          <w:ind w:left="1080"/>
                        </w:pPr>
                      </w:p>
                    </w:txbxContent>
                  </v:textbox>
                </v:shape>
                <v:shape id="Text Box 549" o:spid="_x0000_s1066" type="#_x0000_t202" style="position:absolute;left:712;top:27491;width:36220;height:14369;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774O6xwAAANwAAAAPAAAAZHJzL2Rvd25yZXYueG1sRI9Pa8JA&#10;FMTvgt9heQUvRTf+b6OrSGlt6U2jLd4e2dckmH0bstsk/fbdQsHjMDO/YdbbzpSiodoVlhWMRxEI&#10;4tTqgjMFp+Rl+ADCeWSNpWVS8EMOtpt+b42xti0fqDn6TAQIuxgV5N5XsZQuzcmgG9mKOHhftjbo&#10;g6wzqWtsA9yUchJFC2mw4LCQY0VPOaXX47dRcLnPPt9dtz+30/m0en5tkuWHTpQa3HW7FQhPnb+F&#10;/9tvWsF89gh/Z8IRkJtfAAAA//8DAFBLAQItABQABgAIAAAAIQDb4fbL7gAAAIUBAAATAAAAAAAA&#10;AAAAAAAAAAAAAABbQ29udGVudF9UeXBlc10ueG1sUEsBAi0AFAAGAAgAAAAhAFr0LFu/AAAAFQEA&#10;AAsAAAAAAAAAAAAAAAAAHwEAAF9yZWxzLy5yZWxzUEsBAi0AFAAGAAgAAAAhAPvvg7rHAAAA3AAA&#10;AA8AAAAAAAAAAAAAAAAABwIAAGRycy9kb3ducmV2LnhtbFBLBQYAAAAAAwADALcAAAD7AgAAAAA=&#10;" fillcolor="white [3201]" stroked="f" strokeweight=".5pt">
                  <v:textbox>
                    <w:txbxContent>
                      <w:p w14:paraId="3D189EE7" w14:textId="14640AB0" w:rsidR="00E83CA3" w:rsidRDefault="00E83CA3" w:rsidP="00221595">
                        <w:pPr>
                          <w:pStyle w:val="FFABody"/>
                        </w:pPr>
                        <w:r>
                          <w:t>23. Which of the following is NOT considered one of the ways one can be a philanthropist?</w:t>
                        </w:r>
                      </w:p>
                      <w:p w14:paraId="165C9BE3" w14:textId="77777777" w:rsidR="00E83CA3" w:rsidRDefault="00E83CA3" w:rsidP="00D43CF3">
                        <w:pPr>
                          <w:pStyle w:val="FFABody"/>
                          <w:ind w:left="720" w:hanging="360"/>
                        </w:pPr>
                      </w:p>
                      <w:p w14:paraId="3A029952" w14:textId="5E08E596" w:rsidR="00E83CA3" w:rsidRDefault="00E83CA3" w:rsidP="00D43CF3">
                        <w:pPr>
                          <w:pStyle w:val="FFABody"/>
                          <w:ind w:left="720" w:hanging="360"/>
                        </w:pPr>
                        <w:r>
                          <w:t>a. Time</w:t>
                        </w:r>
                      </w:p>
                      <w:p w14:paraId="08ADEA6F" w14:textId="470ECF14" w:rsidR="00E83CA3" w:rsidRDefault="00E83CA3" w:rsidP="00D43CF3">
                        <w:pPr>
                          <w:pStyle w:val="FFABody"/>
                          <w:ind w:left="360"/>
                        </w:pPr>
                        <w:r>
                          <w:t>b. Talent</w:t>
                        </w:r>
                      </w:p>
                      <w:p w14:paraId="11EE3598" w14:textId="0F1C8EDF" w:rsidR="00E83CA3" w:rsidRDefault="00E83CA3" w:rsidP="00D43CF3">
                        <w:pPr>
                          <w:pStyle w:val="FFABody"/>
                          <w:ind w:left="360"/>
                        </w:pPr>
                        <w:r>
                          <w:t>c. Taxes</w:t>
                        </w:r>
                      </w:p>
                      <w:p w14:paraId="55A1A952" w14:textId="04EEAC05" w:rsidR="00E83CA3" w:rsidRDefault="00E83CA3" w:rsidP="00D43CF3">
                        <w:pPr>
                          <w:pStyle w:val="FFABody"/>
                          <w:ind w:left="720" w:hanging="360"/>
                        </w:pPr>
                        <w:r>
                          <w:t>d. Treasure</w:t>
                        </w:r>
                      </w:p>
                      <w:p w14:paraId="7494D403" w14:textId="77777777" w:rsidR="00E83CA3" w:rsidRDefault="00E83CA3" w:rsidP="00221595">
                        <w:pPr>
                          <w:pStyle w:val="FFABody"/>
                          <w:ind w:left="1080"/>
                        </w:pPr>
                      </w:p>
                    </w:txbxContent>
                  </v:textbox>
                </v:shape>
                <v:shape id="Text Box 550" o:spid="_x0000_s1067" type="#_x0000_t202" style="position:absolute;left:36160;top:27016;width:36220;height:14369;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vDLz6wwAAANwAAAAPAAAAZHJzL2Rvd25yZXYueG1sRE9Na8JA&#10;EL0X/A/LCL1I3VSJLdFVpNhavGm04m3IjkkwOxuy2yT+++5B6PHxvher3lSipcaVlhW8jiMQxJnV&#10;JecKjunnyzsI55E1VpZJwZ0crJaDpwUm2na8p/bgcxFC2CWooPC+TqR0WUEG3djWxIG72sagD7DJ&#10;pW6wC+GmkpMomkmDJYeGAmv6KCi7HX6NgssoP+9c/3XqpvG03mzb9O1Hp0o9D/v1HISn3v+LH+5v&#10;rSCOw/xwJhwBufwDAAD//wMAUEsBAi0AFAAGAAgAAAAhANvh9svuAAAAhQEAABMAAAAAAAAAAAAA&#10;AAAAAAAAAFtDb250ZW50X1R5cGVzXS54bWxQSwECLQAUAAYACAAAACEAWvQsW78AAAAVAQAACwAA&#10;AAAAAAAAAAAAAAAfAQAAX3JlbHMvLnJlbHNQSwECLQAUAAYACAAAACEA7wy8+sMAAADcAAAADwAA&#10;AAAAAAAAAAAAAAAHAgAAZHJzL2Rvd25yZXYueG1sUEsFBgAAAAADAAMAtwAAAPcCAAAAAA==&#10;" fillcolor="white [3201]" stroked="f" strokeweight=".5pt">
                  <v:textbox>
                    <w:txbxContent>
                      <w:p w14:paraId="0C967DF7" w14:textId="1873C0FA" w:rsidR="00E83CA3" w:rsidRDefault="00E83CA3" w:rsidP="00221595">
                        <w:pPr>
                          <w:pStyle w:val="FFABody"/>
                        </w:pPr>
                        <w:r>
                          <w:t>24. A location that provides food items to those in need at no cost is called a ________.</w:t>
                        </w:r>
                      </w:p>
                      <w:p w14:paraId="7F1E7EB3" w14:textId="4FEF8B71" w:rsidR="00E83CA3" w:rsidRDefault="00E83CA3" w:rsidP="00221595">
                        <w:pPr>
                          <w:pStyle w:val="FFABody"/>
                        </w:pPr>
                      </w:p>
                      <w:p w14:paraId="33C555FA" w14:textId="57404AFF" w:rsidR="00E83CA3" w:rsidRDefault="00E83CA3" w:rsidP="00C0014F">
                        <w:pPr>
                          <w:pStyle w:val="FFABody"/>
                          <w:numPr>
                            <w:ilvl w:val="0"/>
                            <w:numId w:val="52"/>
                          </w:numPr>
                        </w:pPr>
                        <w:r>
                          <w:t>food island</w:t>
                        </w:r>
                      </w:p>
                      <w:p w14:paraId="0A83D025" w14:textId="3DE8F259" w:rsidR="00E83CA3" w:rsidRDefault="00E83CA3" w:rsidP="00C0014F">
                        <w:pPr>
                          <w:pStyle w:val="FFABody"/>
                          <w:numPr>
                            <w:ilvl w:val="0"/>
                            <w:numId w:val="52"/>
                          </w:numPr>
                        </w:pPr>
                        <w:r>
                          <w:t>food preserve</w:t>
                        </w:r>
                      </w:p>
                      <w:p w14:paraId="7A150F22" w14:textId="7AC58179" w:rsidR="00E83CA3" w:rsidRDefault="00E83CA3" w:rsidP="00C0014F">
                        <w:pPr>
                          <w:pStyle w:val="FFABody"/>
                          <w:numPr>
                            <w:ilvl w:val="0"/>
                            <w:numId w:val="52"/>
                          </w:numPr>
                        </w:pPr>
                        <w:r>
                          <w:t>food service</w:t>
                        </w:r>
                      </w:p>
                      <w:p w14:paraId="543F74E0" w14:textId="07B80557" w:rsidR="00E83CA3" w:rsidRDefault="00E83CA3" w:rsidP="00C0014F">
                        <w:pPr>
                          <w:pStyle w:val="FFABody"/>
                          <w:numPr>
                            <w:ilvl w:val="0"/>
                            <w:numId w:val="52"/>
                          </w:numPr>
                        </w:pPr>
                        <w:r>
                          <w:t>food bank</w:t>
                        </w:r>
                      </w:p>
                      <w:p w14:paraId="4265FF88" w14:textId="77777777" w:rsidR="00E83CA3" w:rsidRDefault="00E83CA3" w:rsidP="00221595">
                        <w:pPr>
                          <w:pStyle w:val="FFABody"/>
                        </w:pPr>
                      </w:p>
                      <w:p w14:paraId="046B1E69" w14:textId="77777777" w:rsidR="00E83CA3" w:rsidRDefault="00E83CA3" w:rsidP="00221595">
                        <w:pPr>
                          <w:pStyle w:val="FFABody"/>
                          <w:ind w:left="1080"/>
                        </w:pPr>
                      </w:p>
                    </w:txbxContent>
                  </v:textbox>
                </v:shape>
                <v:shape id="Text Box 551" o:spid="_x0000_s1068" type="#_x0000_t202" style="position:absolute;top:51301;width:68580;height:14369;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AQBlhxgAAANwAAAAPAAAAZHJzL2Rvd25yZXYueG1sRI9Pa8JA&#10;FMTvhX6H5RV6Ed1YiZboKlKqFm+a/qG3R/aZBLNvQ3ZN4rd3C0KPw8z8hlmselOJlhpXWlYwHkUg&#10;iDOrS84VfKab4SsI55E1VpZJwZUcrJaPDwtMtO34QO3R5yJA2CWooPC+TqR0WUEG3cjWxME72cag&#10;D7LJpW6wC3BTyZcomkqDJYeFAmt6Kyg7Hy9Gwe8g/9m7fvvVTeJJ/b5r09m3TpV6furXcxCeev8f&#10;vrc/tII4HsPfmXAE5PIGAAD//wMAUEsBAi0AFAAGAAgAAAAhANvh9svuAAAAhQEAABMAAAAAAAAA&#10;AAAAAAAAAAAAAFtDb250ZW50X1R5cGVzXS54bWxQSwECLQAUAAYACAAAACEAWvQsW78AAAAVAQAA&#10;CwAAAAAAAAAAAAAAAAAfAQAAX3JlbHMvLnJlbHNQSwECLQAUAAYACAAAACEAgEAZYcYAAADcAAAA&#10;DwAAAAAAAAAAAAAAAAAHAgAAZHJzL2Rvd25yZXYueG1sUEsFBgAAAAADAAMAtwAAAPoCAAAAAA==&#10;" fillcolor="white [3201]" stroked="f" strokeweight=".5pt">
                  <v:textbox>
                    <w:txbxContent>
                      <w:p w14:paraId="1C7A6608" w14:textId="2AE1B217" w:rsidR="00E83CA3" w:rsidRDefault="00E83CA3" w:rsidP="00221595">
                        <w:pPr>
                          <w:pStyle w:val="FFABody"/>
                        </w:pPr>
                        <w:r>
                          <w:t>25. Thinking about your community, how would you propose to solve the food insecurity and hunger issues that exist? Write a step-by-step plan on how you could solve this problem. Be specific in your steps and include how you would make this plan happen.</w:t>
                        </w:r>
                      </w:p>
                      <w:p w14:paraId="1EA90A1D" w14:textId="77777777" w:rsidR="00E83CA3" w:rsidRDefault="00E83CA3" w:rsidP="00221595">
                        <w:pPr>
                          <w:pStyle w:val="FFABody"/>
                          <w:ind w:left="1080"/>
                        </w:pPr>
                      </w:p>
                    </w:txbxContent>
                  </v:textbox>
                </v:shape>
              </v:group>
            </w:pict>
          </mc:Fallback>
        </mc:AlternateContent>
      </w:r>
    </w:p>
    <w:p w14:paraId="3CD31477" w14:textId="77777777" w:rsidR="00221595" w:rsidRDefault="00221595" w:rsidP="00221595">
      <w:pPr>
        <w:pStyle w:val="FFABody"/>
      </w:pPr>
    </w:p>
    <w:p w14:paraId="08C4F3D3" w14:textId="77777777" w:rsidR="00221595" w:rsidRDefault="00221595" w:rsidP="00221595">
      <w:pPr>
        <w:pStyle w:val="FFABody"/>
      </w:pPr>
    </w:p>
    <w:p w14:paraId="06CA89EC" w14:textId="77777777" w:rsidR="00221595" w:rsidRDefault="00221595" w:rsidP="00221595">
      <w:pPr>
        <w:pStyle w:val="FFABody"/>
      </w:pPr>
    </w:p>
    <w:p w14:paraId="2319D2EA" w14:textId="77777777" w:rsidR="00221595" w:rsidRDefault="00221595" w:rsidP="00221595">
      <w:pPr>
        <w:pStyle w:val="FFABody"/>
      </w:pPr>
    </w:p>
    <w:p w14:paraId="30BD2CFB" w14:textId="77777777" w:rsidR="00221595" w:rsidRDefault="00221595" w:rsidP="00221595">
      <w:pPr>
        <w:pStyle w:val="FFABody"/>
      </w:pPr>
    </w:p>
    <w:p w14:paraId="64736815" w14:textId="77777777" w:rsidR="00221595" w:rsidRDefault="00221595" w:rsidP="00221595">
      <w:pPr>
        <w:pStyle w:val="FFABody"/>
      </w:pPr>
    </w:p>
    <w:p w14:paraId="3A6CD1BC" w14:textId="77777777" w:rsidR="00221595" w:rsidRDefault="00221595" w:rsidP="00221595">
      <w:pPr>
        <w:pStyle w:val="FFABody"/>
      </w:pPr>
    </w:p>
    <w:p w14:paraId="7BB6E68B" w14:textId="77777777" w:rsidR="00221595" w:rsidRDefault="00221595" w:rsidP="00221595">
      <w:pPr>
        <w:pStyle w:val="FFABody"/>
      </w:pPr>
    </w:p>
    <w:p w14:paraId="32B76D1D" w14:textId="77777777" w:rsidR="00221595" w:rsidRDefault="00221595" w:rsidP="00221595">
      <w:pPr>
        <w:pStyle w:val="FFABody"/>
      </w:pPr>
    </w:p>
    <w:p w14:paraId="41E1CCDF" w14:textId="77777777" w:rsidR="00221595" w:rsidRDefault="00221595" w:rsidP="00221595">
      <w:pPr>
        <w:pStyle w:val="FFABody"/>
      </w:pPr>
    </w:p>
    <w:p w14:paraId="0E7D70F7" w14:textId="77777777" w:rsidR="00221595" w:rsidRDefault="00221595" w:rsidP="00221595">
      <w:pPr>
        <w:pStyle w:val="FFABody"/>
      </w:pPr>
    </w:p>
    <w:p w14:paraId="7D63610F" w14:textId="77777777" w:rsidR="00221595" w:rsidRPr="00B62B2A" w:rsidRDefault="00221595" w:rsidP="00221595">
      <w:pPr>
        <w:pStyle w:val="FFABody"/>
      </w:pPr>
      <w:r w:rsidRPr="00306873">
        <w:rPr>
          <w:noProof/>
          <w:sz w:val="28"/>
          <w:szCs w:val="28"/>
          <w:lang w:eastAsia="en-US"/>
        </w:rPr>
        <mc:AlternateContent>
          <mc:Choice Requires="wps">
            <w:drawing>
              <wp:anchor distT="0" distB="0" distL="114300" distR="114300" simplePos="0" relativeHeight="251771904" behindDoc="1" locked="0" layoutInCell="1" allowOverlap="1" wp14:anchorId="4AB205F3" wp14:editId="77A6CD77">
                <wp:simplePos x="0" y="0"/>
                <wp:positionH relativeFrom="margin">
                  <wp:align>right</wp:align>
                </wp:positionH>
                <wp:positionV relativeFrom="paragraph">
                  <wp:posOffset>4072776</wp:posOffset>
                </wp:positionV>
                <wp:extent cx="3709035" cy="476250"/>
                <wp:effectExtent l="0" t="0" r="24765" b="19050"/>
                <wp:wrapNone/>
                <wp:docPr id="3"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3709035" cy="476250"/>
                        </a:xfrm>
                        <a:prstGeom prst="rect">
                          <a:avLst/>
                        </a:prstGeom>
                        <a:solidFill>
                          <a:srgbClr val="FFFFFF"/>
                        </a:solidFill>
                        <a:ln w="9525">
                          <a:solidFill>
                            <a:srgbClr val="000000"/>
                          </a:solidFill>
                          <a:miter lim="800000"/>
                          <a:headEnd/>
                          <a:tailEnd/>
                        </a:ln>
                      </wps:spPr>
                      <wps:txbx>
                        <w:txbxContent>
                          <w:p w14:paraId="55F5BFC5" w14:textId="77777777" w:rsidR="00E83CA3" w:rsidRPr="00C73C1C" w:rsidRDefault="00E83CA3" w:rsidP="00221595">
                            <w:pPr>
                              <w:rPr>
                                <w:rFonts w:ascii="Verdana" w:hAnsi="Verdana"/>
                                <w:b/>
                                <w:sz w:val="14"/>
                                <w:szCs w:val="16"/>
                              </w:rPr>
                            </w:pPr>
                            <w:r w:rsidRPr="00C73C1C">
                              <w:rPr>
                                <w:rFonts w:ascii="Verdana" w:hAnsi="Verdana"/>
                                <w:sz w:val="14"/>
                                <w:szCs w:val="16"/>
                              </w:rPr>
                              <w:t>Aligned to the following standards:</w:t>
                            </w:r>
                          </w:p>
                          <w:p w14:paraId="4FCABC1C" w14:textId="77777777" w:rsidR="00E83CA3" w:rsidRPr="00C73C1C" w:rsidRDefault="00E83CA3" w:rsidP="00221595">
                            <w:pPr>
                              <w:rPr>
                                <w:rFonts w:ascii="Verdana" w:hAnsi="Verdana"/>
                                <w:b/>
                                <w:sz w:val="12"/>
                                <w:szCs w:val="16"/>
                              </w:rPr>
                            </w:pPr>
                            <w:r w:rsidRPr="00C73C1C">
                              <w:rPr>
                                <w:rFonts w:ascii="Verdana" w:hAnsi="Verdana"/>
                                <w:sz w:val="12"/>
                                <w:szCs w:val="16"/>
                              </w:rPr>
                              <w:t>NRS.01; AGPE01.01; CCSS.RI.9-10.3;  CCSS.SL.9-10.1; RST.9.10.1; RST.9.10.2; RST.9.10.4; RST.9.10.5; RST.9.10.6; RST.9.10.8; RST.9.10.9; WHST.9.10.7; WHST.9.10.9; MP3; MP6; AG-NR2; HS-LS2-6; HS-LS2-7</w:t>
                            </w:r>
                          </w:p>
                        </w:txbxContent>
                      </wps:txbx>
                      <wps:bodyPr rot="0" vert="horz" wrap="square" lIns="91440" tIns="45720" rIns="91440" bIns="45720" anchor="t" anchorCtr="0">
                        <a:noAutofit/>
                      </wps:bodyPr>
                    </wps:wsp>
                  </a:graphicData>
                </a:graphic>
                <wp14:sizeRelH relativeFrom="margin">
                  <wp14:pctWidth>0</wp14:pctWidth>
                </wp14:sizeRelH>
                <wp14:sizeRelV relativeFrom="margin">
                  <wp14:pctHeight>0</wp14:pctHeight>
                </wp14:sizeRelV>
              </wp:anchor>
            </w:drawing>
          </mc:Choice>
          <mc:Fallback>
            <w:pict>
              <v:shape w14:anchorId="4AB205F3" id="_x0000_s1069" type="#_x0000_t202" style="position:absolute;margin-left:240.85pt;margin-top:320.7pt;width:292.05pt;height:37.5pt;z-index:-251544576;visibility:visible;mso-wrap-style:square;mso-width-percent:0;mso-height-percent:0;mso-wrap-distance-left:9pt;mso-wrap-distance-top:0;mso-wrap-distance-right:9pt;mso-wrap-distance-bottom:0;mso-position-horizontal:right;mso-position-horizontal-relative:margin;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c2BPqJwIAAEwEAAAOAAAAZHJzL2Uyb0RvYy54bWysVNuO0zAQfUfiHyy/06Rps91GTVdLlyKk&#10;5SLt8gGO4zQWtifYbpPy9YydtlQLvCDyYHk84+OZc2ayuhu0IgdhnQRT0ukkpUQYDrU0u5J+fd6+&#10;uaXEeWZqpsCIkh6Fo3fr169WfVeIDFpQtbAEQYwr+q6krfddkSSOt0IzN4FOGHQ2YDXzaNpdUlvW&#10;I7pWSZamN0kPtu4scOEcnj6MTrqO+E0juP/cNE54okqKufm42rhWYU3WK1bsLOtayU9psH/IQjNp&#10;8NEL1APzjOyt/A1KS27BQeMnHHQCTSO5iDVgNdP0RTVPLetErAXJcd2FJvf/YPmnwxdLZF3SGSWG&#10;aZToWQyevIWBZIGdvnMFBj11GOYHPEaVY6WuewT+zREDm5aZnbi3FvpWsBqzm4abydXVEccFkKr/&#10;CDU+w/YeItDQWB2oQzIIoqNKx4syIRWOh7NFukxnOSUcffPFTZZH6RJWnG931vn3AjQJm5JaVD6i&#10;s8Oj8yEbVpxDwmMOlKy3Uqlo2F21UZYcGHbJNn6xgBdhypC+pMs8y0cC/gqRxu9PEFp6bHcldUlv&#10;L0GsCLS9M3VsRs+kGveYsjInHgN1I4l+qIZRsPysTwX1EZm1MLY3jiNuWrA/KOmxtUvqvu+ZFZSo&#10;DwbVWU7n8zAL0ZjniwwNe+2prj3McIQqqadk3G58nJ9AnIF7VLGRkeAg95jJKWds2cj7abzCTFzb&#10;MerXT2D9EwAA//8DAFBLAwQUAAYACAAAACEA9D6/g98AAAAIAQAADwAAAGRycy9kb3ducmV2Lnht&#10;bEyPwU7DMBBE70j8g7VIXBB1AiYNIZsKIYHgBm0FVzd2kwh7HWw3DX+POcFxNKOZN/VqtoZN2ofB&#10;EUK+yIBpap0aqEPYbh4vS2AhSlLSONII3zrAqjk9qWWl3JHe9LSOHUslFCqJ0Mc4VpyHttdWhoUb&#10;NSVv77yVMUnfceXlMZVbw6+yrOBWDpQWejnqh163n+uDRSjF8/QRXq5f39tib27jxXJ6+vKI52fz&#10;/R2wqOf4F4Zf/IQOTWLauQOpwAxCOhIRCpELYMm+KUUObIewzAsBvKn5/wPNDwAAAP//AwBQSwEC&#10;LQAUAAYACAAAACEAtoM4kv4AAADhAQAAEwAAAAAAAAAAAAAAAAAAAAAAW0NvbnRlbnRfVHlwZXNd&#10;LnhtbFBLAQItABQABgAIAAAAIQA4/SH/1gAAAJQBAAALAAAAAAAAAAAAAAAAAC8BAABfcmVscy8u&#10;cmVsc1BLAQItABQABgAIAAAAIQBc2BPqJwIAAEwEAAAOAAAAAAAAAAAAAAAAAC4CAABkcnMvZTJv&#10;RG9jLnhtbFBLAQItABQABgAIAAAAIQD0Pr+D3wAAAAgBAAAPAAAAAAAAAAAAAAAAAIEEAABkcnMv&#10;ZG93bnJldi54bWxQSwUGAAAAAAQABADzAAAAjQUAAAAA&#10;">
                <v:textbox>
                  <w:txbxContent>
                    <w:p w14:paraId="55F5BFC5" w14:textId="77777777" w:rsidR="00E83CA3" w:rsidRPr="00C73C1C" w:rsidRDefault="00E83CA3" w:rsidP="00221595">
                      <w:pPr>
                        <w:rPr>
                          <w:rFonts w:ascii="Verdana" w:hAnsi="Verdana"/>
                          <w:b/>
                          <w:sz w:val="14"/>
                          <w:szCs w:val="16"/>
                        </w:rPr>
                      </w:pPr>
                      <w:r w:rsidRPr="00C73C1C">
                        <w:rPr>
                          <w:rFonts w:ascii="Verdana" w:hAnsi="Verdana"/>
                          <w:sz w:val="14"/>
                          <w:szCs w:val="16"/>
                        </w:rPr>
                        <w:t>Aligned to the following standards:</w:t>
                      </w:r>
                    </w:p>
                    <w:p w14:paraId="4FCABC1C" w14:textId="77777777" w:rsidR="00E83CA3" w:rsidRPr="00C73C1C" w:rsidRDefault="00E83CA3" w:rsidP="00221595">
                      <w:pPr>
                        <w:rPr>
                          <w:rFonts w:ascii="Verdana" w:hAnsi="Verdana"/>
                          <w:b/>
                          <w:sz w:val="12"/>
                          <w:szCs w:val="16"/>
                        </w:rPr>
                      </w:pPr>
                      <w:r w:rsidRPr="00C73C1C">
                        <w:rPr>
                          <w:rFonts w:ascii="Verdana" w:hAnsi="Verdana"/>
                          <w:sz w:val="12"/>
                          <w:szCs w:val="16"/>
                        </w:rPr>
                        <w:t>NRS.01; AGPE01.01; CCSS.RI.9-10.3;  CCSS.SL.9-10.1; RST.9.10.1; RST.9.10.2; RST.9.10.4; RST.9.10.5; RST.9.10.6; RST.9.10.8; RST.9.10.9; WHST.9.10.7; WHST.9.10.9; MP3; MP6; AG-NR2; HS-LS2-6; HS-LS2-7</w:t>
                      </w:r>
                    </w:p>
                  </w:txbxContent>
                </v:textbox>
                <w10:wrap anchorx="margin"/>
              </v:shape>
            </w:pict>
          </mc:Fallback>
        </mc:AlternateContent>
      </w:r>
    </w:p>
    <w:p w14:paraId="09CBAEFB" w14:textId="581F0498" w:rsidR="00221595" w:rsidRDefault="00221595">
      <w:pPr>
        <w:spacing w:line="276" w:lineRule="auto"/>
        <w:rPr>
          <w:rFonts w:ascii="Georgia" w:hAnsi="Georgia" w:cs="MinionPro-Regular"/>
          <w:b/>
          <w:color w:val="004C97"/>
          <w:sz w:val="38"/>
          <w:szCs w:val="38"/>
        </w:rPr>
      </w:pPr>
      <w:r>
        <w:br w:type="page"/>
      </w:r>
    </w:p>
    <w:p w14:paraId="17BFB2AA" w14:textId="30DEF083" w:rsidR="00E9076C" w:rsidRDefault="00D2612A" w:rsidP="00E9076C">
      <w:pPr>
        <w:pStyle w:val="DocumentTitle"/>
      </w:pPr>
      <w:r w:rsidRPr="00306873">
        <w:rPr>
          <w:noProof/>
          <w:sz w:val="28"/>
          <w:szCs w:val="28"/>
          <w:lang w:eastAsia="en-US"/>
        </w:rPr>
        <w:lastRenderedPageBreak/>
        <mc:AlternateContent>
          <mc:Choice Requires="wps">
            <w:drawing>
              <wp:anchor distT="0" distB="0" distL="114300" distR="114300" simplePos="0" relativeHeight="251830272" behindDoc="1" locked="0" layoutInCell="1" allowOverlap="1" wp14:anchorId="73BD91F3" wp14:editId="5C2A1960">
                <wp:simplePos x="0" y="0"/>
                <wp:positionH relativeFrom="rightMargin">
                  <wp:posOffset>-3028950</wp:posOffset>
                </wp:positionH>
                <wp:positionV relativeFrom="paragraph">
                  <wp:posOffset>-391160</wp:posOffset>
                </wp:positionV>
                <wp:extent cx="3059430" cy="971550"/>
                <wp:effectExtent l="0" t="0" r="26670" b="19050"/>
                <wp:wrapNone/>
                <wp:docPr id="573"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3059430" cy="971550"/>
                        </a:xfrm>
                        <a:prstGeom prst="rect">
                          <a:avLst/>
                        </a:prstGeom>
                        <a:solidFill>
                          <a:srgbClr val="FFFFFF"/>
                        </a:solidFill>
                        <a:ln w="9525">
                          <a:solidFill>
                            <a:srgbClr val="000000"/>
                          </a:solidFill>
                          <a:miter lim="800000"/>
                          <a:headEnd/>
                          <a:tailEnd/>
                        </a:ln>
                      </wps:spPr>
                      <wps:txbx>
                        <w:txbxContent>
                          <w:p w14:paraId="4F602199" w14:textId="77777777" w:rsidR="00E83CA3" w:rsidRPr="00C73C1C" w:rsidRDefault="00E83CA3" w:rsidP="00D2612A">
                            <w:pPr>
                              <w:rPr>
                                <w:rFonts w:ascii="Verdana" w:hAnsi="Verdana"/>
                                <w:b/>
                                <w:sz w:val="14"/>
                                <w:szCs w:val="16"/>
                              </w:rPr>
                            </w:pPr>
                            <w:r w:rsidRPr="00C73C1C">
                              <w:rPr>
                                <w:rFonts w:ascii="Verdana" w:hAnsi="Verdana"/>
                                <w:sz w:val="14"/>
                                <w:szCs w:val="16"/>
                              </w:rPr>
                              <w:t>Aligned to the following standards:</w:t>
                            </w:r>
                          </w:p>
                          <w:p w14:paraId="35F5C6F8" w14:textId="77777777" w:rsidR="00E83CA3" w:rsidRPr="00C73C1C" w:rsidRDefault="00E83CA3" w:rsidP="00D2612A">
                            <w:pPr>
                              <w:rPr>
                                <w:rFonts w:ascii="Verdana" w:hAnsi="Verdana"/>
                                <w:b/>
                                <w:sz w:val="12"/>
                                <w:szCs w:val="16"/>
                              </w:rPr>
                            </w:pPr>
                            <w:r>
                              <w:rPr>
                                <w:rFonts w:ascii="Verdana" w:hAnsi="Verdana"/>
                                <w:sz w:val="12"/>
                                <w:szCs w:val="16"/>
                              </w:rPr>
                              <w:t xml:space="preserve">AS.02; AS.05; AS.08;BS.01; CS.01; CS.05; FFA.PL-A;FFA.PL-E;FFA.PL-F; FFA.PG-G; FFA.PG-I; FFA.PG-J; FFA.CS-M; FFA.CS-N; AG1; AG5; AG.ANI2; AG.ANI5; AG.ANI8; AGC10.03; AGC10.04; CCSS.ELA.RI.9-10.2; CCSS.ELA.RI.9-10.4; CCSS.ELA.RI.9-10.8; CCSS.ELA.9-10.2; CCSS.ELA.RI.9-10.8; CCSS.ELA.SL.9-10.1; CCSS.ELA.SL.9-10.2; CCSS.ELA.SL.9-10.4; CCSS.WHST.9.10.2; CCSS.ELA.WHST.9.10.4; CCSS.ELA.RST.9-10.7; MP1; MP3; MP5; MP6; HS-ETS1-3; CRP.02; CRP.04; CRP.05; CRP.06; CRP.07; CRP.08; CRP.11 </w:t>
                            </w:r>
                          </w:p>
                        </w:txbxContent>
                      </wps:txbx>
                      <wps:bodyPr rot="0" vert="horz" wrap="square" lIns="91440" tIns="45720" rIns="91440" bIns="45720" anchor="t" anchorCtr="0">
                        <a:noAutofit/>
                      </wps:bodyPr>
                    </wps:wsp>
                  </a:graphicData>
                </a:graphic>
                <wp14:sizeRelH relativeFrom="margin">
                  <wp14:pctWidth>0</wp14:pctWidth>
                </wp14:sizeRelH>
                <wp14:sizeRelV relativeFrom="margin">
                  <wp14:pctHeight>0</wp14:pctHeight>
                </wp14:sizeRelV>
              </wp:anchor>
            </w:drawing>
          </mc:Choice>
          <mc:Fallback>
            <w:pict>
              <v:shape w14:anchorId="73BD91F3" id="_x0000_s1070" type="#_x0000_t202" style="position:absolute;margin-left:-238.5pt;margin-top:-30.8pt;width:240.9pt;height:76.5pt;z-index:-251486208;visibility:visible;mso-wrap-style:square;mso-width-percent:0;mso-height-percent:0;mso-wrap-distance-left:9pt;mso-wrap-distance-top:0;mso-wrap-distance-right:9pt;mso-wrap-distance-bottom:0;mso-position-horizontal:absolute;mso-position-horizontal-relative:right-margin-area;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Ct4LBKAIAAE4EAAAOAAAAZHJzL2Uyb0RvYy54bWysVNuO2yAQfa/Uf0C8N87Nm40VZ7XNNlWl&#10;7UXa7QdgjGNUYCiQ2OnXd8BJGm3bl6p+QAwzHGbOmfHqrteKHITzEkxJJ6MxJcJwqKXZlfTr8/bN&#10;LSU+MFMzBUaU9Cg8vVu/frXqbCGm0IKqhSMIYnzR2ZK2IdgiyzxvhWZ+BFYYdDbgNAtoul1WO9Yh&#10;ulbZdDy+yTpwtXXAhfd4+jA46TrhN43g4XPTeBGIKinmFtLq0lrFNVuvWLFzzLaSn9Jg/5CFZtLg&#10;oxeoBxYY2Tv5G5SW3IGHJow46AyaRnKRasBqJuMX1Ty1zIpUC5Lj7YUm//9g+afDF0dkXdJ8MaPE&#10;MI0iPYs+kLfQk2nkp7O+wLAni4Ghx2PUOdXq7SPwb54Y2LTM7MS9c9C1gtWY3yTezK6uDjg+glTd&#10;R6jxGbYPkID6xulIHtJBEB11Ol60ialwPJyN8+V8hi6OvuVikudJvIwV59vW+fBegCZxU1KH2id0&#10;dnj0IWbDinNIfMyDkvVWKpUMt6s2ypEDwz7Zpi8V8CJMGdLh6/k0Hwj4K8Q4fX+C0DJgwyupS3p7&#10;CWJFpO2dqVM7BibVsMeUlTnxGKkbSAx91SfJZjdnfSqoj8isg6HBcSBx04L7QUmHzV1S/33PnKBE&#10;fTCoznIyn8dpSMY8X0zRcNee6trDDEeokgZKhu0mpAmKxBm4RxUbmQiOcg+ZnHLGpk28nwYsTsW1&#10;naJ+/QbWPwEAAP//AwBQSwMEFAAGAAgAAAAhABemIEjfAAAACQEAAA8AAABkcnMvZG93bnJldi54&#10;bWxMj8FOwzAMhu9IvENkJC5oSwtVu5WmE0ICwW0MBNes8dqKxilJ1pW3x5zgZsu/fn9ftZntICb0&#10;oXekIF0mIJAaZ3pqFby9PixWIELUZPTgCBV8Y4BNfX5W6dK4E73gtIut4BIKpVbQxTiWUoamQ6vD&#10;0o1IfDs4b3Xk1bfSeH3icjvI6yTJpdU98YdOj3jfYfO5O1oFq+xp+gjPN9v3Jj8M63hVTI9fXqnL&#10;i/nuFkTEOf6F4Ref0aFmpr07kgliULDIioJlIk95moPgSMYuewXrNANZV/K/Qf0DAAD//wMAUEsB&#10;Ai0AFAAGAAgAAAAhALaDOJL+AAAA4QEAABMAAAAAAAAAAAAAAAAAAAAAAFtDb250ZW50X1R5cGVz&#10;XS54bWxQSwECLQAUAAYACAAAACEAOP0h/9YAAACUAQAACwAAAAAAAAAAAAAAAAAvAQAAX3JlbHMv&#10;LnJlbHNQSwECLQAUAAYACAAAACEAAreCwSgCAABOBAAADgAAAAAAAAAAAAAAAAAuAgAAZHJzL2Uy&#10;b0RvYy54bWxQSwECLQAUAAYACAAAACEAF6YgSN8AAAAJAQAADwAAAAAAAAAAAAAAAACCBAAAZHJz&#10;L2Rvd25yZXYueG1sUEsFBgAAAAAEAAQA8wAAAI4FAAAAAA==&#10;">
                <v:textbox>
                  <w:txbxContent>
                    <w:p w14:paraId="4F602199" w14:textId="77777777" w:rsidR="00E83CA3" w:rsidRPr="00C73C1C" w:rsidRDefault="00E83CA3" w:rsidP="00D2612A">
                      <w:pPr>
                        <w:rPr>
                          <w:rFonts w:ascii="Verdana" w:hAnsi="Verdana"/>
                          <w:b/>
                          <w:sz w:val="14"/>
                          <w:szCs w:val="16"/>
                        </w:rPr>
                      </w:pPr>
                      <w:r w:rsidRPr="00C73C1C">
                        <w:rPr>
                          <w:rFonts w:ascii="Verdana" w:hAnsi="Verdana"/>
                          <w:sz w:val="14"/>
                          <w:szCs w:val="16"/>
                        </w:rPr>
                        <w:t>Aligned to the following standards:</w:t>
                      </w:r>
                    </w:p>
                    <w:p w14:paraId="35F5C6F8" w14:textId="77777777" w:rsidR="00E83CA3" w:rsidRPr="00C73C1C" w:rsidRDefault="00E83CA3" w:rsidP="00D2612A">
                      <w:pPr>
                        <w:rPr>
                          <w:rFonts w:ascii="Verdana" w:hAnsi="Verdana"/>
                          <w:b/>
                          <w:sz w:val="12"/>
                          <w:szCs w:val="16"/>
                        </w:rPr>
                      </w:pPr>
                      <w:r>
                        <w:rPr>
                          <w:rFonts w:ascii="Verdana" w:hAnsi="Verdana"/>
                          <w:sz w:val="12"/>
                          <w:szCs w:val="16"/>
                        </w:rPr>
                        <w:t xml:space="preserve">AS.02; AS.05; AS.08;BS.01; CS.01; CS.05; FFA.PL-A;FFA.PL-E;FFA.PL-F; FFA.PG-G; FFA.PG-I; FFA.PG-J; FFA.CS-M; FFA.CS-N; AG1; AG5; AG.ANI2; AG.ANI5; AG.ANI8; AGC10.03; AGC10.04; CCSS.ELA.RI.9-10.2; CCSS.ELA.RI.9-10.4; CCSS.ELA.RI.9-10.8; CCSS.ELA.9-10.2; CCSS.ELA.RI.9-10.8; CCSS.ELA.SL.9-10.1; CCSS.ELA.SL.9-10.2; CCSS.ELA.SL.9-10.4; CCSS.WHST.9.10.2; CCSS.ELA.WHST.9.10.4; CCSS.ELA.RST.9-10.7; MP1; MP3; MP5; MP6; HS-ETS1-3; CRP.02; CRP.04; CRP.05; CRP.06; CRP.07; CRP.08; CRP.11 </w:t>
                      </w:r>
                    </w:p>
                  </w:txbxContent>
                </v:textbox>
                <w10:wrap anchorx="margin"/>
              </v:shape>
            </w:pict>
          </mc:Fallback>
        </mc:AlternateContent>
      </w:r>
      <w:r w:rsidR="00247C4D" w:rsidRPr="00EC1FCA">
        <w:rPr>
          <w:color w:val="DA291C"/>
        </w:rPr>
        <w:t>KEY</w:t>
      </w:r>
      <w:r w:rsidR="00E9076C" w:rsidRPr="00A97A92">
        <w:rPr>
          <w:color w:val="DA291C"/>
        </w:rPr>
        <w:t>:</w:t>
      </w:r>
      <w:r w:rsidR="00E9076C">
        <w:t xml:space="preserve"> Your Challenge</w:t>
      </w:r>
    </w:p>
    <w:p w14:paraId="3035E9F8" w14:textId="77777777" w:rsidR="00E9076C" w:rsidRPr="00EC1FCA" w:rsidRDefault="00E9076C" w:rsidP="00E9076C">
      <w:pPr>
        <w:pStyle w:val="FFASub1"/>
      </w:pPr>
      <w:r w:rsidRPr="00EC1FCA">
        <w:t>Directions:</w:t>
      </w:r>
    </w:p>
    <w:p w14:paraId="1F5D8A24" w14:textId="3E9C0325" w:rsidR="00E9076C" w:rsidRDefault="00E9076C" w:rsidP="00E9076C">
      <w:pPr>
        <w:pStyle w:val="FFABody"/>
      </w:pPr>
      <w:r>
        <w:t>Read the challenge letter</w:t>
      </w:r>
      <w:r w:rsidR="00EC1FCA">
        <w:t xml:space="preserve"> below</w:t>
      </w:r>
      <w:r>
        <w:t xml:space="preserve"> and follow the prompts.</w:t>
      </w:r>
    </w:p>
    <w:p w14:paraId="62893FA6" w14:textId="77777777" w:rsidR="00E9076C" w:rsidRDefault="00E9076C" w:rsidP="00E9076C">
      <w:pPr>
        <w:pStyle w:val="FFABody"/>
      </w:pPr>
    </w:p>
    <w:p w14:paraId="465BA277" w14:textId="111888BC" w:rsidR="00E9076C" w:rsidRDefault="00491BCB" w:rsidP="00E9076C">
      <w:pPr>
        <w:pStyle w:val="FFABody"/>
      </w:pPr>
      <w:r>
        <w:rPr>
          <w:noProof/>
        </w:rPr>
        <mc:AlternateContent>
          <mc:Choice Requires="wpg">
            <w:drawing>
              <wp:anchor distT="0" distB="0" distL="114300" distR="114300" simplePos="0" relativeHeight="251822080" behindDoc="1" locked="0" layoutInCell="1" allowOverlap="1" wp14:anchorId="75425A94" wp14:editId="12A0B11D">
                <wp:simplePos x="0" y="0"/>
                <wp:positionH relativeFrom="column">
                  <wp:posOffset>-76200</wp:posOffset>
                </wp:positionH>
                <wp:positionV relativeFrom="paragraph">
                  <wp:posOffset>31750</wp:posOffset>
                </wp:positionV>
                <wp:extent cx="6994461" cy="7642196"/>
                <wp:effectExtent l="95250" t="133350" r="16510" b="92710"/>
                <wp:wrapNone/>
                <wp:docPr id="575" name="Group 575"/>
                <wp:cNvGraphicFramePr/>
                <a:graphic xmlns:a="http://schemas.openxmlformats.org/drawingml/2006/main">
                  <a:graphicData uri="http://schemas.microsoft.com/office/word/2010/wordprocessingGroup">
                    <wpg:wgp>
                      <wpg:cNvGrpSpPr/>
                      <wpg:grpSpPr>
                        <a:xfrm>
                          <a:off x="0" y="0"/>
                          <a:ext cx="6994461" cy="7642196"/>
                          <a:chOff x="0" y="0"/>
                          <a:chExt cx="6994461" cy="7642196"/>
                        </a:xfrm>
                      </wpg:grpSpPr>
                      <wpg:grpSp>
                        <wpg:cNvPr id="20" name="Group 20"/>
                        <wpg:cNvGrpSpPr/>
                        <wpg:grpSpPr>
                          <a:xfrm>
                            <a:off x="80963" y="0"/>
                            <a:ext cx="6913498" cy="7642196"/>
                            <a:chOff x="0" y="0"/>
                            <a:chExt cx="6913498" cy="7642196"/>
                          </a:xfrm>
                        </wpg:grpSpPr>
                        <wpg:grpSp>
                          <wpg:cNvPr id="21" name="Group 21"/>
                          <wpg:cNvGrpSpPr/>
                          <wpg:grpSpPr>
                            <a:xfrm rot="21426164">
                              <a:off x="0" y="0"/>
                              <a:ext cx="4746423" cy="6025526"/>
                              <a:chOff x="0" y="0"/>
                              <a:chExt cx="4746423" cy="6025526"/>
                            </a:xfrm>
                          </wpg:grpSpPr>
                          <wps:wsp>
                            <wps:cNvPr id="22" name="Text Box 22"/>
                            <wps:cNvSpPr txBox="1"/>
                            <wps:spPr>
                              <a:xfrm>
                                <a:off x="0" y="0"/>
                                <a:ext cx="4746423" cy="6025526"/>
                              </a:xfrm>
                              <a:prstGeom prst="foldedCorner">
                                <a:avLst/>
                              </a:prstGeom>
                              <a:solidFill>
                                <a:schemeClr val="lt1"/>
                              </a:solidFill>
                              <a:ln w="19050">
                                <a:solidFill>
                                  <a:schemeClr val="tx2"/>
                                </a:solidFill>
                              </a:ln>
                            </wps:spPr>
                            <wps:txbx>
                              <w:txbxContent>
                                <w:p w14:paraId="630A2A0A" w14:textId="3338A13C" w:rsidR="00E83CA3" w:rsidRPr="00BF6466" w:rsidRDefault="00E83CA3" w:rsidP="00E9076C">
                                  <w:pPr>
                                    <w:pStyle w:val="FFABody"/>
                                    <w:rPr>
                                      <w:sz w:val="18"/>
                                    </w:rPr>
                                  </w:pPr>
                                  <w:r w:rsidRPr="00BF6466">
                                    <w:rPr>
                                      <w:sz w:val="18"/>
                                    </w:rPr>
                                    <w:t xml:space="preserve">It is very important for all Americans </w:t>
                                  </w:r>
                                  <w:r>
                                    <w:rPr>
                                      <w:sz w:val="18"/>
                                    </w:rPr>
                                    <w:t>—</w:t>
                                  </w:r>
                                  <w:r w:rsidRPr="00BF6466">
                                    <w:rPr>
                                      <w:sz w:val="18"/>
                                    </w:rPr>
                                    <w:t xml:space="preserve"> and all people around the world </w:t>
                                  </w:r>
                                  <w:r>
                                    <w:rPr>
                                      <w:sz w:val="18"/>
                                    </w:rPr>
                                    <w:t>—</w:t>
                                  </w:r>
                                  <w:r w:rsidRPr="00BF6466">
                                    <w:rPr>
                                      <w:sz w:val="18"/>
                                    </w:rPr>
                                    <w:t xml:space="preserve"> to have access to nutritious, wholesome and affordable food. It is important to raise awareness of the major challenges facing our global food system. Hunger is a persist</w:t>
                                  </w:r>
                                  <w:r>
                                    <w:rPr>
                                      <w:sz w:val="18"/>
                                    </w:rPr>
                                    <w:t>e</w:t>
                                  </w:r>
                                  <w:r w:rsidRPr="00BF6466">
                                    <w:rPr>
                                      <w:sz w:val="18"/>
                                    </w:rPr>
                                    <w:t>nt problem in this country and around the world. We see it in developing countries like Kenya where more people constantly fear for lack of adequate food than those who do not. We also see it in developed countries such as the United States where, according to the United States Department of Agriculture (USDA), 16.7 million U.S. children under age 18 live in households where they are unable to consistently access enou</w:t>
                                  </w:r>
                                  <w:r>
                                    <w:rPr>
                                      <w:sz w:val="18"/>
                                    </w:rPr>
                                    <w:t>g</w:t>
                                  </w:r>
                                  <w:r w:rsidRPr="00BF6466">
                                    <w:rPr>
                                      <w:sz w:val="18"/>
                                    </w:rPr>
                                    <w:t xml:space="preserve">h of the nutritious food necessary for a healthy life. </w:t>
                                  </w:r>
                                </w:p>
                                <w:p w14:paraId="17FBAC69" w14:textId="77777777" w:rsidR="00E83CA3" w:rsidRPr="00BF6466" w:rsidRDefault="00E83CA3" w:rsidP="00E9076C">
                                  <w:pPr>
                                    <w:pStyle w:val="FFABody"/>
                                    <w:rPr>
                                      <w:sz w:val="18"/>
                                    </w:rPr>
                                  </w:pPr>
                                </w:p>
                                <w:p w14:paraId="2D11E567" w14:textId="77777777" w:rsidR="00E83CA3" w:rsidRPr="00A97A92" w:rsidRDefault="00E83CA3" w:rsidP="00E9076C">
                                  <w:pPr>
                                    <w:pStyle w:val="FFABody"/>
                                    <w:rPr>
                                      <w:color w:val="auto"/>
                                      <w:sz w:val="18"/>
                                      <w:u w:val="thick" w:color="DA291C"/>
                                    </w:rPr>
                                  </w:pPr>
                                  <w:r w:rsidRPr="00BF6466">
                                    <w:rPr>
                                      <w:sz w:val="18"/>
                                    </w:rPr>
                                    <w:t xml:space="preserve">Current estimates indicate that by 2050 the global population will increase from our current 7 billion to approximately 9 billion. </w:t>
                                  </w:r>
                                  <w:r w:rsidRPr="00E9076C">
                                    <w:rPr>
                                      <w:color w:val="auto"/>
                                      <w:sz w:val="18"/>
                                    </w:rPr>
                                    <w:t xml:space="preserve">Experts believe that </w:t>
                                  </w:r>
                                  <w:r w:rsidRPr="00A97A92">
                                    <w:rPr>
                                      <w:color w:val="auto"/>
                                      <w:sz w:val="18"/>
                                      <w:u w:val="thick" w:color="DA291C"/>
                                    </w:rPr>
                                    <w:t>we will have to increase our food production worldwide by 100 percent. We will have to do it with little or no additional land, and we will have to do it at a time when growing numbers of individuals in the United States and other developing countries are advocating for an emphasis on alternative agricultural practices that, because of their cost, increase the challenge of providing affordable food to hungry Americans.</w:t>
                                  </w:r>
                                </w:p>
                                <w:p w14:paraId="229A6F2B" w14:textId="77777777" w:rsidR="00E83CA3" w:rsidRPr="00BF6466" w:rsidRDefault="00E83CA3" w:rsidP="00E9076C">
                                  <w:pPr>
                                    <w:pStyle w:val="FFABody"/>
                                    <w:rPr>
                                      <w:sz w:val="18"/>
                                    </w:rPr>
                                  </w:pPr>
                                </w:p>
                                <w:p w14:paraId="19A79ACB" w14:textId="70824206" w:rsidR="00E83CA3" w:rsidRPr="00BF6466" w:rsidRDefault="00E83CA3" w:rsidP="00E9076C">
                                  <w:pPr>
                                    <w:pStyle w:val="FFABody"/>
                                    <w:rPr>
                                      <w:sz w:val="18"/>
                                    </w:rPr>
                                  </w:pPr>
                                  <w:r w:rsidRPr="00E9076C">
                                    <w:rPr>
                                      <w:sz w:val="18"/>
                                    </w:rPr>
                                    <w:t xml:space="preserve">All of this information begs the question for you to explore </w:t>
                                  </w:r>
                                  <w:r>
                                    <w:rPr>
                                      <w:sz w:val="18"/>
                                    </w:rPr>
                                    <w:t>—</w:t>
                                  </w:r>
                                  <w:r w:rsidRPr="00E9076C">
                                    <w:rPr>
                                      <w:sz w:val="18"/>
                                      <w:highlight w:val="yellow"/>
                                    </w:rPr>
                                    <w:t xml:space="preserve"> how will we feed a growing world population with a safe, affordable, nutritious and sustainable food supply?</w:t>
                                  </w:r>
                                  <w:r w:rsidRPr="00BF6466">
                                    <w:rPr>
                                      <w:sz w:val="18"/>
                                    </w:rPr>
                                    <w:t xml:space="preserve"> We encourage you to investigate this question, looking closely at the challenges to producing and distributing affordable food, and </w:t>
                                  </w:r>
                                  <w:r>
                                    <w:rPr>
                                      <w:sz w:val="18"/>
                                    </w:rPr>
                                    <w:t>do</w:t>
                                  </w:r>
                                  <w:r w:rsidRPr="00BF6466">
                                    <w:rPr>
                                      <w:sz w:val="18"/>
                                    </w:rPr>
                                    <w:t xml:space="preserve"> not be afraid to think outside of the box for possible solutions.</w:t>
                                  </w:r>
                                </w:p>
                                <w:p w14:paraId="4DEA0CE0" w14:textId="77777777" w:rsidR="00E83CA3" w:rsidRPr="00BF6466" w:rsidRDefault="00E83CA3" w:rsidP="00E9076C">
                                  <w:pPr>
                                    <w:pStyle w:val="FFABody"/>
                                    <w:rPr>
                                      <w:sz w:val="18"/>
                                    </w:rPr>
                                  </w:pPr>
                                </w:p>
                                <w:p w14:paraId="26FCD0E2" w14:textId="502BE39A" w:rsidR="00E83CA3" w:rsidRPr="00BF6466" w:rsidRDefault="00E83CA3" w:rsidP="00E9076C">
                                  <w:pPr>
                                    <w:pStyle w:val="FFABody"/>
                                    <w:rPr>
                                      <w:sz w:val="18"/>
                                    </w:rPr>
                                  </w:pPr>
                                  <w:r w:rsidRPr="00BF6466">
                                    <w:rPr>
                                      <w:sz w:val="18"/>
                                    </w:rPr>
                                    <w:t>Each of you will play a large part</w:t>
                                  </w:r>
                                  <w:r>
                                    <w:rPr>
                                      <w:sz w:val="18"/>
                                    </w:rPr>
                                    <w:t xml:space="preserve"> </w:t>
                                  </w:r>
                                  <w:r w:rsidRPr="00BF6466">
                                    <w:rPr>
                                      <w:sz w:val="18"/>
                                    </w:rPr>
                                    <w:t>in the future of fighting hunger. Upon completing the research of your possible solution to feeding the growing world population, you will be asked to present your findings to a panel of community members. We hope this project will inspire you to reach out to your neighbors to help them with food security issues.</w:t>
                                  </w:r>
                                </w:p>
                                <w:p w14:paraId="4BE629F8" w14:textId="77777777" w:rsidR="00E83CA3" w:rsidRPr="00BF6466" w:rsidRDefault="00E83CA3" w:rsidP="00E9076C">
                                  <w:pPr>
                                    <w:pStyle w:val="FFABody"/>
                                    <w:rPr>
                                      <w:sz w:val="18"/>
                                    </w:rPr>
                                  </w:pPr>
                                </w:p>
                                <w:p w14:paraId="57E4EDF4" w14:textId="77777777" w:rsidR="00E83CA3" w:rsidRPr="00BF6466" w:rsidRDefault="00E83CA3" w:rsidP="00E9076C">
                                  <w:pPr>
                                    <w:pStyle w:val="FFABody"/>
                                    <w:rPr>
                                      <w:sz w:val="18"/>
                                    </w:rPr>
                                  </w:pPr>
                                  <w:r w:rsidRPr="00BF6466">
                                    <w:rPr>
                                      <w:sz w:val="18"/>
                                    </w:rPr>
                                    <w:t>Sincerely,</w:t>
                                  </w:r>
                                </w:p>
                                <w:p w14:paraId="048981D6" w14:textId="77777777" w:rsidR="00E83CA3" w:rsidRPr="00BF6466" w:rsidRDefault="00E83CA3" w:rsidP="00E9076C">
                                  <w:pPr>
                                    <w:pStyle w:val="FFABody"/>
                                    <w:rPr>
                                      <w:sz w:val="18"/>
                                    </w:rPr>
                                  </w:pPr>
                                  <w:r w:rsidRPr="00BF6466">
                                    <w:rPr>
                                      <w:sz w:val="18"/>
                                    </w:rPr>
                                    <w:t xml:space="preserve"> </w:t>
                                  </w:r>
                                </w:p>
                                <w:p w14:paraId="2A469A34" w14:textId="77777777" w:rsidR="00E83CA3" w:rsidRPr="00E9076C" w:rsidRDefault="00E83CA3" w:rsidP="00E9076C">
                                  <w:pPr>
                                    <w:pStyle w:val="FFABody"/>
                                    <w:rPr>
                                      <w:sz w:val="18"/>
                                      <w:highlight w:val="green"/>
                                    </w:rPr>
                                  </w:pPr>
                                  <w:r w:rsidRPr="00E9076C">
                                    <w:rPr>
                                      <w:sz w:val="18"/>
                                      <w:highlight w:val="green"/>
                                    </w:rPr>
                                    <w:t>Joel Brandenberger</w:t>
                                  </w:r>
                                </w:p>
                                <w:p w14:paraId="71967DDA" w14:textId="77777777" w:rsidR="00E83CA3" w:rsidRPr="00E9076C" w:rsidRDefault="00E83CA3" w:rsidP="00E9076C">
                                  <w:pPr>
                                    <w:pStyle w:val="FFABody"/>
                                    <w:rPr>
                                      <w:sz w:val="18"/>
                                      <w:highlight w:val="green"/>
                                    </w:rPr>
                                  </w:pPr>
                                  <w:r w:rsidRPr="00E9076C">
                                    <w:rPr>
                                      <w:sz w:val="18"/>
                                      <w:highlight w:val="green"/>
                                    </w:rPr>
                                    <w:t>President</w:t>
                                  </w:r>
                                </w:p>
                                <w:p w14:paraId="3567008B" w14:textId="77777777" w:rsidR="00E83CA3" w:rsidRPr="00BF6466" w:rsidRDefault="00E83CA3" w:rsidP="00E9076C">
                                  <w:pPr>
                                    <w:pStyle w:val="FFABody"/>
                                    <w:rPr>
                                      <w:sz w:val="18"/>
                                    </w:rPr>
                                  </w:pPr>
                                  <w:r w:rsidRPr="00E9076C">
                                    <w:rPr>
                                      <w:sz w:val="18"/>
                                      <w:highlight w:val="green"/>
                                    </w:rPr>
                                    <w:t>National Turkey Federation</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pic:pic xmlns:pic="http://schemas.openxmlformats.org/drawingml/2006/picture">
                            <pic:nvPicPr>
                              <pic:cNvPr id="23" name="Picture 23"/>
                              <pic:cNvPicPr>
                                <a:picLocks noChangeAspect="1"/>
                              </pic:cNvPicPr>
                            </pic:nvPicPr>
                            <pic:blipFill>
                              <a:blip r:embed="rId18">
                                <a:extLst>
                                  <a:ext uri="{28A0092B-C50C-407E-A947-70E740481C1C}">
                                    <a14:useLocalDpi xmlns:a14="http://schemas.microsoft.com/office/drawing/2010/main" val="0"/>
                                  </a:ext>
                                </a:extLst>
                              </a:blip>
                              <a:stretch>
                                <a:fillRect/>
                              </a:stretch>
                            </pic:blipFill>
                            <pic:spPr>
                              <a:xfrm>
                                <a:off x="2420781" y="4645998"/>
                                <a:ext cx="1543050" cy="633730"/>
                              </a:xfrm>
                              <a:prstGeom prst="rect">
                                <a:avLst/>
                              </a:prstGeom>
                            </pic:spPr>
                          </pic:pic>
                        </wpg:grpSp>
                        <wps:wsp>
                          <wps:cNvPr id="24" name="Text Box 24"/>
                          <wps:cNvSpPr txBox="1"/>
                          <wps:spPr>
                            <a:xfrm>
                              <a:off x="5021271" y="919686"/>
                              <a:ext cx="1892227" cy="3530747"/>
                            </a:xfrm>
                            <a:prstGeom prst="rect">
                              <a:avLst/>
                            </a:prstGeom>
                            <a:solidFill>
                              <a:schemeClr val="lt1"/>
                            </a:solidFill>
                            <a:ln w="19050">
                              <a:solidFill>
                                <a:schemeClr val="tx2"/>
                              </a:solidFill>
                            </a:ln>
                          </wps:spPr>
                          <wps:txbx>
                            <w:txbxContent>
                              <w:p w14:paraId="6D0F01AC" w14:textId="56781A68" w:rsidR="00E83CA3" w:rsidRDefault="00E83CA3" w:rsidP="00FB3638">
                                <w:pPr>
                                  <w:pStyle w:val="FFABody"/>
                                  <w:numPr>
                                    <w:ilvl w:val="0"/>
                                    <w:numId w:val="15"/>
                                  </w:numPr>
                                </w:pPr>
                                <w:r>
                                  <w:t xml:space="preserve">With a </w:t>
                                </w:r>
                                <w:r w:rsidRPr="00D876CD">
                                  <w:rPr>
                                    <w:b/>
                                  </w:rPr>
                                  <w:t>yellow</w:t>
                                </w:r>
                                <w:r>
                                  <w:t xml:space="preserve"> highlighter, highlight the challenge question being posed to you.</w:t>
                                </w:r>
                              </w:p>
                              <w:p w14:paraId="73C01FA3" w14:textId="77777777" w:rsidR="00E83CA3" w:rsidRDefault="00E83CA3" w:rsidP="00E9076C">
                                <w:pPr>
                                  <w:pStyle w:val="FFABody"/>
                                  <w:ind w:left="720"/>
                                </w:pPr>
                                <w:r>
                                  <w:t xml:space="preserve"> </w:t>
                                </w:r>
                              </w:p>
                              <w:p w14:paraId="2C8AAFAB" w14:textId="314A6464" w:rsidR="00E83CA3" w:rsidRDefault="00E83CA3" w:rsidP="00FB3638">
                                <w:pPr>
                                  <w:pStyle w:val="FFABody"/>
                                  <w:numPr>
                                    <w:ilvl w:val="0"/>
                                    <w:numId w:val="15"/>
                                  </w:numPr>
                                </w:pPr>
                                <w:r>
                                  <w:t xml:space="preserve">In </w:t>
                                </w:r>
                                <w:r w:rsidRPr="00D876CD">
                                  <w:rPr>
                                    <w:b/>
                                  </w:rPr>
                                  <w:t>purple</w:t>
                                </w:r>
                                <w:r>
                                  <w:t>, circle the projected population in 2050.</w:t>
                                </w:r>
                              </w:p>
                              <w:p w14:paraId="5F820BE9" w14:textId="77777777" w:rsidR="00E83CA3" w:rsidRDefault="00E83CA3" w:rsidP="00E9076C">
                                <w:pPr>
                                  <w:pStyle w:val="FFABody"/>
                                </w:pPr>
                              </w:p>
                              <w:p w14:paraId="1B0FCCDA" w14:textId="77777777" w:rsidR="00E83CA3" w:rsidRDefault="00E83CA3" w:rsidP="00FB3638">
                                <w:pPr>
                                  <w:pStyle w:val="FFABody"/>
                                  <w:numPr>
                                    <w:ilvl w:val="0"/>
                                    <w:numId w:val="15"/>
                                  </w:numPr>
                                </w:pPr>
                                <w:r>
                                  <w:t xml:space="preserve">In </w:t>
                                </w:r>
                                <w:r w:rsidRPr="00D876CD">
                                  <w:rPr>
                                    <w:b/>
                                  </w:rPr>
                                  <w:t>red</w:t>
                                </w:r>
                                <w:r>
                                  <w:t>, underline the challenge that farmers are going to have in providing food to the projected population.</w:t>
                                </w:r>
                              </w:p>
                              <w:p w14:paraId="48328D8E" w14:textId="77777777" w:rsidR="00E83CA3" w:rsidRDefault="00E83CA3" w:rsidP="00E9076C">
                                <w:pPr>
                                  <w:pStyle w:val="FFABody"/>
                                </w:pPr>
                                <w:r>
                                  <w:t xml:space="preserve"> </w:t>
                                </w:r>
                              </w:p>
                              <w:p w14:paraId="566D4991" w14:textId="77777777" w:rsidR="00E83CA3" w:rsidRDefault="00E83CA3" w:rsidP="00FB3638">
                                <w:pPr>
                                  <w:pStyle w:val="FFABody"/>
                                  <w:numPr>
                                    <w:ilvl w:val="0"/>
                                    <w:numId w:val="15"/>
                                  </w:numPr>
                                </w:pPr>
                                <w:r>
                                  <w:t xml:space="preserve">In </w:t>
                                </w:r>
                                <w:r w:rsidRPr="00D876CD">
                                  <w:rPr>
                                    <w:b/>
                                  </w:rPr>
                                  <w:t>blue</w:t>
                                </w:r>
                                <w:r>
                                  <w:t>, circle what USDA stands for.</w:t>
                                </w:r>
                              </w:p>
                              <w:p w14:paraId="39AC165E" w14:textId="77777777" w:rsidR="00E83CA3" w:rsidRDefault="00E83CA3" w:rsidP="00E9076C">
                                <w:pPr>
                                  <w:pStyle w:val="FFABody"/>
                                </w:pPr>
                              </w:p>
                              <w:p w14:paraId="19E2F40F" w14:textId="77777777" w:rsidR="00E83CA3" w:rsidRDefault="00E83CA3" w:rsidP="00FB3638">
                                <w:pPr>
                                  <w:pStyle w:val="FFABody"/>
                                  <w:numPr>
                                    <w:ilvl w:val="0"/>
                                    <w:numId w:val="15"/>
                                  </w:numPr>
                                </w:pPr>
                                <w:r>
                                  <w:t xml:space="preserve">In </w:t>
                                </w:r>
                                <w:r>
                                  <w:rPr>
                                    <w:b/>
                                  </w:rPr>
                                  <w:t>green</w:t>
                                </w:r>
                                <w:r>
                                  <w:t xml:space="preserve"> highlighter, highlight the person and organization posing the challenge.</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pic:pic xmlns:pic="http://schemas.openxmlformats.org/drawingml/2006/picture">
                          <pic:nvPicPr>
                            <pic:cNvPr id="25" name="Picture 25"/>
                            <pic:cNvPicPr>
                              <a:picLocks noChangeAspect="1"/>
                            </pic:cNvPicPr>
                          </pic:nvPicPr>
                          <pic:blipFill>
                            <a:blip r:embed="rId19">
                              <a:extLst>
                                <a:ext uri="{28A0092B-C50C-407E-A947-70E740481C1C}">
                                  <a14:useLocalDpi xmlns:a14="http://schemas.microsoft.com/office/drawing/2010/main" val="0"/>
                                </a:ext>
                              </a:extLst>
                            </a:blip>
                            <a:stretch>
                              <a:fillRect/>
                            </a:stretch>
                          </pic:blipFill>
                          <pic:spPr>
                            <a:xfrm rot="257985">
                              <a:off x="4439861" y="5877531"/>
                              <a:ext cx="2307590" cy="1764665"/>
                            </a:xfrm>
                            <a:prstGeom prst="rect">
                              <a:avLst/>
                            </a:prstGeom>
                          </pic:spPr>
                        </pic:pic>
                      </wpg:grpSp>
                      <wps:wsp>
                        <wps:cNvPr id="54" name="Oval 54"/>
                        <wps:cNvSpPr/>
                        <wps:spPr>
                          <a:xfrm rot="21363208">
                            <a:off x="0" y="1104900"/>
                            <a:ext cx="970953" cy="233362"/>
                          </a:xfrm>
                          <a:prstGeom prst="ellipse">
                            <a:avLst/>
                          </a:prstGeom>
                          <a:noFill/>
                          <a:ln>
                            <a:solidFill>
                              <a:srgbClr val="0C08BA"/>
                            </a:solidFill>
                          </a:ln>
                        </wps:spPr>
                        <wps:style>
                          <a:lnRef idx="2">
                            <a:schemeClr val="accent1">
                              <a:shade val="50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wps:wsp>
                        <wps:cNvPr id="558" name="Oval 558"/>
                        <wps:cNvSpPr/>
                        <wps:spPr>
                          <a:xfrm rot="21433292">
                            <a:off x="2900363" y="771525"/>
                            <a:ext cx="1681162" cy="233362"/>
                          </a:xfrm>
                          <a:prstGeom prst="ellipse">
                            <a:avLst/>
                          </a:prstGeom>
                          <a:noFill/>
                          <a:ln>
                            <a:solidFill>
                              <a:srgbClr val="0C08BA"/>
                            </a:solidFill>
                          </a:ln>
                        </wps:spPr>
                        <wps:style>
                          <a:lnRef idx="2">
                            <a:schemeClr val="accent1">
                              <a:shade val="50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wpg:wgp>
                  </a:graphicData>
                </a:graphic>
                <wp14:sizeRelH relativeFrom="margin">
                  <wp14:pctWidth>0</wp14:pctWidth>
                </wp14:sizeRelH>
                <wp14:sizeRelV relativeFrom="margin">
                  <wp14:pctHeight>0</wp14:pctHeight>
                </wp14:sizeRelV>
              </wp:anchor>
            </w:drawing>
          </mc:Choice>
          <mc:Fallback>
            <w:pict>
              <v:group w14:anchorId="75425A94" id="Group 575" o:spid="_x0000_s1071" style="position:absolute;margin-left:-6pt;margin-top:2.5pt;width:550.75pt;height:601.75pt;z-index:-251494400;mso-width-relative:margin;mso-height-relative:margin" coordsize="69944,76421" o:gfxdata="UEsDBBQABgAIAAAAIQCxgme2CgEAABMCAAATAAAAW0NvbnRlbnRfVHlwZXNdLnhtbJSRwU7DMAyG&#10;70i8Q5QralN2QAit3YGOIyA0HiBK3DaicaI4lO3tSbpNgokh7Rjb3+8vyXK1tSObIJBxWPPbsuIM&#10;UDltsK/5++apuOeMokQtR4dQ8x0QXzXXV8vNzgOxRCPVfIjRPwhBagArqXQeMHU6F6yM6Rh64aX6&#10;kD2IRVXdCeUwAsYi5gzeLFvo5OcY2XqbynsTjz1nj/u5vKrmxmY+18WfRICRThDp/WiUjOluYkJ9&#10;4lUcnMpEzjM0GE83SfzMhtz57fRzwYF7SY8ZjAb2KkN8ljaZCx1IwMK1TpX/Z2RJS4XrOqOgbAOt&#10;Z+rodC5buy8MMF0a3ibsDaZjupi/tPkGAAD//wMAUEsDBBQABgAIAAAAIQA4/SH/1gAAAJQBAAAL&#10;AAAAX3JlbHMvLnJlbHOkkMFqwzAMhu+DvYPRfXGawxijTi+j0GvpHsDYimMaW0Yy2fr2M4PBMnrb&#10;Ub/Q94l/f/hMi1qRJVI2sOt6UJgd+ZiDgffL8ekFlFSbvV0oo4EbChzGx4f9GRdb25HMsYhqlCwG&#10;5lrLq9biZkxWOiqY22YiTra2kYMu1l1tQD30/bPm3wwYN0x18gb45AdQl1tp5j/sFB2T0FQ7R0nT&#10;NEV3j6o9feQzro1iOWA14Fm+Q8a1a8+Bvu/d/dMb2JY5uiPbhG/ktn4cqGU/er3pcvwCAAD//wMA&#10;UEsDBBQABgAIAAAAIQDl0k7GjQUAANAXAAAOAAAAZHJzL2Uyb0RvYy54bWzsWNtu20YQfS/QfyD4&#10;Hot3ioLlwLFrI4CRGImLPK+opUSE5LK7K0vu1/fsjZJlO760SN3CASLvdXbm7MyZWR6+37SNd025&#10;qFk39cODwPdoV7J53S2m/u9XZ+/Gvick6eakYR2d+jdU+O+Pfv3lcN1PaMSWrJlT7kFIJybrfuov&#10;pewno5Eol7Ql4oD1tMNkxXhLJLp8MZpzsob0thlFQZCN1ozPe85KKgRGT82kf6TlVxUt5eeqElR6&#10;zdSHblL/cv07U7+jo0MyWXDSL+vSqkFeoEVL6g6HDqJOiSTeitd3RLV1yZlglTwoWTtiVVWXVNsA&#10;a8Jgz5pzzla9tmUxWS/6ASZAu4fTi8WWn64vuVfPp36ap77XkRaXpM/11ADgWfeLCVad8/5rf8nt&#10;wML0lMWbirfqL2zxNhrYmwFYupFeicGsKJIkC32vxFyeJVFYZAb6con7ubOvXP72yM6RO3ik9BvU&#10;GTqD3ta6CJe/axz6z7dtHBRZ7Hv32RfGSQFXf4F99+98tn0A95Z94VPt8zhDVERhEmVhlmgn/tFV&#10;JnmC+wMKytQsiNI0euJVPrTzQVPBCGLr9OLvOf3XJempjiWh3Nm5ReRgu1K++oFtvCgyyOllyuU9&#10;ucE4yM2NCww+1fMfNZpMei7kOWWtpxpTv1KUOD9hvKNc3wa5vhASzgqc3FJ1umBNPT+rm0Z3FF/S&#10;k4Z71wRM10itLHbcWtV03hp2FEEaaMm3JjXlbkXIjcbhtgj0mg6arHsxMSioltzMNppC4txBNGPz&#10;GyCnXQuRJ/ryrIZ1F0TIS8LBsBhE1pCf8VM1DFox2/K9JeN/3jeu1sMHMOt7azD21Bd/rAinvtd8&#10;7OAdRZgkiuJ1J0lzFfJ8d2a2O9Ot2hMGqBA30E431XrZuGbFWfsNyeVYnYop0pU4e+pL1zyRJo8g&#10;OZX0+FgvAqn3RF50X/tSiVZXo+7savON8N5esISnfWLOH8lk737NWrWzY8cryapaX74C2qBq8Uds&#10;HB32dTnBf5sZ0LoTJI9nUOySKwWjycLtk2S0hH9f9e+MvfWsbmp5oxMybFZKddeXdanCRHV24g3E&#10;YWgK0+pUD1QC33arzB6AVpcXrPwuvI6dLEm3oMeiRy63QTi6vVx3bx04a+rehYZqW9NwX3t58x50&#10;TE4+ZeWqpZ00RQanDZGocMSy7gW8ZELbGZ1Pff5xrgMNcSY5leVSXVuFmPwCZU3IDhNay61iyoQH&#10;iCRKoiAfwzHBsCDbtEBmgTAycek0TJNYxbDh4DjOY53NEJ0uGTuisC7HoY52xj1fU7QDd9rqopvo&#10;ah+zeVWl0p9BxYlzjS0VJ45P4EHPoeI0iMIoNwgWqDXGNkUNAI6LKIpyA2CcxkGeaOp6KYJ7PLtH&#10;pf8WG2uv2fLGGxu/sbEjTlPyR0PFf+nYWJf8btV/j411zfIPsLEtitO8GKeaOG1JnCRxMVYPGVBz&#10;Os7zNLb875glApekhaXmEE+dLNOQvpRZXgc3pwM3f0Z96aGLfKSYxfKy7e3mM/esiLM4Csa7GAIc&#10;oBeGQVIE9gHu0CvyoEjt2yKK4zhzNegDeY02SO5ClfV3yiiT2lQRpQoBnT5V6brP1HwxG6rm4CQY&#10;fzhWpuG2dmpj9O6peoW8aagS2HRfaIX6F0+ESGuyR/+kLFFImGJQLMmcmho9DfDPHebKd320Fqgk&#10;m0rCyrYC3EojxMk2Otv1aivV3z4GxWy9/6PNww59MuvksLmtO2aeInuWbRNbZdbrsgFPAwPN/zz1&#10;lJK/pqfATynS0hQfOUwBb5gAfRv8j1NBEsdRYULE0mkEBgBBaELI8zBFQtKR6vggzMZhCBLQhe4b&#10;IbwRwqv+MvDKCEF/GcVnY51T7Cdu9V16t68Je/sh/ugvAAAA//8DAFBLAwQKAAAAAAAAACEAsyHv&#10;pcfHAADHxwAAFAAAAGRycy9tZWRpYS9pbWFnZTEucG5niVBORw0KGgoAAAANSUhEUgAAAoAAAAEH&#10;CAIAAACx8mCJAAAAAXNSR0IArs4c6QAAx4FJREFUeF7tXQVgXFXWfj6SmSRVaJsWKVDFtaXAAgst&#10;sGgFd3d3d22LU36gOFWgsLgubEuLs1ChReve6NjT/zv3TSaTyUwyk8wkU7h335Y2ee/Kd+Xc46Lj&#10;OAIvHAGOAEeAI8AR4Ai0LwJS+zbHW+MIcAQ4AhwBjgBHgBDgBJivA44AR4AjwBHgCHQAApwAdwDo&#10;vEmOAEeAI8AR4AhwAszXAEeAI8AR4AhwBDoAAU6AOwB03iRHgCPAEeAIcAQ4AeZrgCPAEeAIcAQ4&#10;Ah2AACfAHQA6b5IjwBHgCHAEOAKcAPM1wBHgCHAEOAIcgQ5AgBPgDgCdN8kR4AhwBDgCHAFOgPka&#10;4AhwBDgCHAGOQAcgwAlwB4DOm+QIcAQ4AhwBjgAnwHwNcAQ4AhwBjgBHoAMQ4AS4A0DnTXIEOAIc&#10;AY4AR4ATYL4GOAIcAY4AR4Aj0AEIcALcAaDzJjkCHAGOAEeAI8AJMF8DHAGOAEeAI8AR6AAEOAHu&#10;ANB5kxwBjgBHgCPAEeAEmK8BjgBHgCPAEeAIdAACnAB3AOi8SY4AR4AjwBHgCHACzNcAR4AjwBHg&#10;CHAEOgABToA7AHTeJEeAI8AR4AhwBDgB5muAI8AR4AhwBDgCHYAAJ8AdADpvkiPAEeAIcAQ4ApwA&#10;8zXAEeAIcAQ4AhyBDkCAE+AOAJ03yRHgCHAEOAIcAU6A+RrgCHAEOAIcAY5AByDACXAHgM6b5Ahw&#10;BDgCHAGOACfAfA1wBDgCHAGOAEegAxDgBLgDQOdNcgQ4AhwBjgBHgBNgvgY4AhwBjgBHgCPQAQhw&#10;AtwBoPMmOQIcAY4AR4AjwAkwXwMcAY4AR4AjwBHoAAQ4Ae4A0HmTHAGOAEeAI8AR4ASYrwGOAEeA&#10;I8AR4Ah0AAKcAHcA6LxJjgBHgCPAEeAIcALM1wBHgCPAEeAIcAQ6AAFOgDsAdN4kR4AjwBHgCHAE&#10;OAHma4AjwBHgCHAEOAIdgAAnwB0AOm+SI8AR4AhwBDgCnADzNcAR4AhwBDgCHIEOQIAT4A4AnTfJ&#10;EeAIcAQ4AhwBToD5GuAIcAQ4AhwBjkAHIMAJcAeAzpvkCHAEOAIcAY4AJ8B8DXAEOAIcAY4ARyB/&#10;CNiCYAu2hf+0UDgBbgkh/nuOAEeAI8AR4AhkjYDx5ZfCF18KktjiF5wAtwgRf4EjwBHgCHAEOAI5&#10;IGDJtii2TIBFx3FyqJW/yhHgCHAEOAIcAY5APQLGvPn4q/n08wb42fc+NwTdCdXJdrTT4sVCSySY&#10;c8B8HaUikHwns+2W1RgcQY4AR4Aj8LdCwBDoZLTYmCVBxGMJompJkhkFUyvajiUq+BVeax4WzgH/&#10;NZfNk09MwMDOPvecVgwPBLi2thakd8qkyZIin3HGGdnIUlrREP+EI8AR4AhsfAhU1wiqpb/5n+iz&#10;0w2x1pq/AENQRa8gRGxBdWwInx1L1ru/+a4AAfN2A5sZYD45YBzcxDzZDrWaEGzjL/hpFoyU+7lt&#10;Wagh9f2sK2nPuaTBuuNlJT789uxBYdoicms7Mm51bFCFaaTZWmm6qe2ML7EXOqZvTfrkznt8MbhL&#10;onHPHRhDJg2lSLqNTtJey3F+GzqPUTbe1PRPd+8XW8EexUjrS7Hgn4wScCPoMgOHX+FULEJsi22u&#10;C9MfrGwsd909lsD44mjUHVt0QoIOPhdiZjymEzWJ9aU/8LZkyroCMtxCh/LJAU9+ZRJau//e+9DJ&#10;GtwRmPgbjFR5ebnq8TzzzDOlpaW9N+uTqUeTJ03C4P5vArFuS5csTZaeY+Vtu+22Z5xz9iGHHFIY&#10;hFtT67tvv4OR3nfvfRjo6/9+E1WUlZW1pqICfLP1FlvmpVYIUH794/eWFBl5aaqhklNOOLGmpubH&#10;H3/MxHnvueeeePu5l17Mc8Otrc5d+XPnzsXGnDlzlm1by5cvdyvrXdEbK/nggw92RPHYY4/FTyr6&#10;9G5tO3n7bvLLrwiiiK2Ku1Z1dbVbL3YZtir+MuPNNzN18qeffoK07cLzz2+6SfGTwYMH96jo9fgT&#10;T+Sto22uCJsU47rvvvswNcW2SRODW7BgwT133LlkyZJly5alH7EjDBs2DNelF4pmzbd5ZjayCuzq&#10;akmQw88+h35H/+85WbSN2rrmD8byyS/aoq0OGdLMUPPJAW9kiPLucgQ4AhwBjgBHoOMQyCcHnLhH&#10;48p50w034J+TX5mMKzaTQNudOnXeaeedLr700k17bNq1a9eUIeMdl92xLAt/eWrCk/gTzCV+cvW1&#10;16CCs85pjTqzoMAedcSRgO/Hn37C8K68+mp0+IyzzpSkDr7TgKFBT3babgeM/ZjjjoF05IqrrgRr&#10;nuAm+26+hdjIOM8Bjwt+yMXK/fyBe+7FlE2ePMURO4ADxmKIhMN//rn4xRdemDZlatIkOq+/8YYo&#10;SYMGD8IPO1YzvXTJEvTh2muukSVp1sxZ+Dt4FIin7rjzDvSsd58+GMK6tesmT54EJJ968kmy1WDl&#10;rHPOxiK5/MorOrb/6AkpqwTxhhuux58vv/yyBM0Vk4Juu922L7z4AjZkikQnsUldkftTT/4fPrn3&#10;nnvxyZVXX4UFdFarbA4KukkPP/RQjO6nH3/CAmebVDj9zDNluSXJYEH71KRyF891a9auWbv2miuv&#10;/PnnhcmvzPj3m8B20LaDE/i3b+/+pq2RtLmyxlEE/ennIZoNPfOsbAlWuJZOHgGiZnj5is2oDSA7&#10;LH/wftsyvaNHNoNg/qkFjhVGhEgwToe6Q93VNM094bHFZXb6p+gzEocR9oYk4n8Sxu/K1kF9TbNB&#10;hVMUy4GpAnBXwNlqmZZLz/D3Dj9SXaNlCAldbQWmwrQJukZos14mHjpyk/zVaJNDIcXIWztLnhMz&#10;i5aBrGmZbh8auuqqWmlcHda7OJI2bibom6hIcuI2A8UPW7mAvwE5rBHMgsh88t1Hqb+idbxKDycI&#10;9ZSdI5h3GHNSX9mPqM+kd0zebokVQXucXsSH9ZuUjb05LWb771u2SWmamLmAO00OJq7D1nVGCOJn&#10;JkHOtmPjxzUvYZPSUTuy/Sevg1u0BMME7uTLC5WuaIlRm7Y2W05sIbHtQbvHpXN4VJjNJE0c/mpZ&#10;BvTEzY8k/xywe9xDh4flsvP2O+BPm5lmYH8qiuL3+y+46KIjRx4VCARAa9MvKUeYP28uvjry8MNR&#10;2xtQr4riwEHE9BRJmfvjT+gJLteYFDqDRGHwttti1LirdnAPHeGLWcSNuVq6b//3Q9P+9N1iy+Rr&#10;F2w7fvvzj5TXwAc7lrXLTjuDqPz+x58terMVaNQPP/jgIw89nKgcCP/apKsFajpTtejD4sWLQXcx&#10;+3gHQGGh7r3XXoCoGZ30/014EnejB+4jiY5bjj72WGzXO+6+q537n9ycy1HRVnWEnbbfwV3JVBzh&#10;4EMOxj8ffuzRjN1znPnz5mNQ7iaFZMK0rB123KEDh5PSdHyTHnaYe6VAKZZN2ixGY44a+f333ye/&#10;8gsEVBthgcYavZbZFa++sAtbsd4iwKlAMOK6DdWMHedTVHPCS1HRFOrA9ToSEeL4ODAmQ3ZUy1HA&#10;E0uKZ9S/8IvQtFclQZVxYjLxCnyCyy4+D8xZ4JJLmpm9/HPAaIyuxkzsjL+DTcRf60GPsy7uC81c&#10;6Bifw+4OLq+ZhRF1ey7RBg6M3X2omzb+F7+otmdP0rYlZRECrZlOJk+NO0dF4w3c8XsXgKiq62nA&#10;uHBHwD2SsVjNXXXd913MG+B1JUQdZ9qa2KeuCJRtWSrYrWzbNj8o2sK0tVlBVR6vp8NXfnIH6ieo&#10;YV7cLdqxmBcVRAXuDCgaHiwnCCLoIXaQzL1bYAoL3KsM1WMj27opgGKCztqyrOlOJCLZUlyq00B9&#10;8b2JwURMEfRa80AYDXqMR3NUE6ZZ9RQ1vrlbGkxBOOBEo1ttvgVWvGtamTC23LRnz25dutx57z29&#10;evVqzmzYEbbaYgt8+Muff3T8udsYx+uvuwY/mPLKlBR4XTNLGGy3BHsBfz9r1ixg/u47b6GNO++6&#10;p2lL4IDjuj6XHghCUw7Y/cUFF5wriPLZZ58NuUXfvn0L2OkMVYMDfvjBh5J+Kf76Z8dzA4cfehh2&#10;l8tguSXLef/H3vvgZRi7Jq69t995J+jEMceRdXRHlvq95u7HxFaFZhen5TnnndtM37DH8dsOl0w0&#10;7aG7SSdPmpq82vGTGW/9G3/CYLsjAc/c9mhwwN99l/z7IsQ2G+hMFh9KqK4Bp+W+L/buRSrIil4U&#10;uKL4Smz2N+ho3WVXoGv2ihXN3IylYKnlyIEzT/CffqItyFJpKT5ZP3Q/GWzYiuUu629JYunF58Kg&#10;KdgsB1xYAgxnGFyoL7vqymg4POHxuHMC9MFer3f48OG+khKYoqCvPp8vDTfsCFtvSb40xSOBwZRE&#10;IhF06aTjjsefiqbiOvfVV1+5Nh0Ywg033og73smnntpRqws93LBhA3qyatUq9GHgwDQ+4NmIoGkJ&#10;2jZ8TvAnSC/0mlAZtP+gmoigcdB3JAGe+dnnuB5feuFFUPyHwiEA0qdPH9yA32BnOrzsmofoxuuv&#10;xwuvvPRywlJvl513QYWTpkzuYNs9RoBlRcFlCz184vHH8SfW0oABAzDS624kg8o99xqWVmTlOrwV&#10;zyZFZ0KhELrqblIMClvy26+/cREmo7Obb6ItfMrJ7b+es2lxoxRBQw5SXWXZjv7m24pl1c5dqNmG&#10;vmY1jdew1Xr5p+VTQZjUnr1tWdL2319QFc8+5E/YUYUE4jHdcizzuVd1OyJ+MAvhNaLsYm1FwhTI&#10;qr5A/mz5vJJkyAfsj5/5DjwoIjn+AVupm1YIqiaoGJdQefBIjFRf8KPDDJZUeAQfdohjSV2eHNfM&#10;AAt+E5Ekebvtttt5510SnYjFdFyxv/vuu2+//cZgZWMxLkA/dV1Hh0HkUGDLvckmmyY6D6nd6jVr&#10;Vq5c2VHryW23c+fOEDmA9Kalvjn1bfvtt99hhx1AVzqE+ubU1fZ5edny5fDUrNxQWVtX57ZYGiwt&#10;LQNCVFrsQ0VFbzzJN+uFixYtWtjI5LXFSgr3Ahb2gIED8CSa+Bn2uIsWLVu2FM/GsknRedM0GzZp&#10;t27du2+SuN9YtrV69aqVK1YUDsa/Z816JCxFItbc+fq8hc4n/zE++sSePZuer77Sv/rGfaIzP4/9&#10;d2bsv/+t+c9/rSW/2sv+7GCsHAELRYxFI998aXz/vf7td7VzZkuRKB43DFGimJAxK7Ilejxb9sOj&#10;7b132T57S1v2tfx+l/qiKIGgWeJFsA636DBUXLdOrapqfoyF5YAhnsK+XfDLIsswJk2ajLNm6hQS&#10;26JvCsbjOCeeeAL+eePNN6fpZVGKoJ9//nlYJ+FgQofHjDkaxnC4sbqdh6Sle7du4Ie+/PqrDl5Y&#10;zTafrQi6CMZQbCLoyy67zNSNd94i8b5bRo0Zgz/vuY9ccVos//nPf/DOmaeclvBeYGpk8cXJr+Dn&#10;u+++e4s1FOoFttckWZ73MwXVu//ee15+4eVYLOayLt27d8efzzz/HP4ET5zShyIUQU+ePBkit8Qm&#10;hX5u9JEjXcMIbNJu2KSW9dW33xQKzLbVu/GJoCur7U++Wn3HnZ5YnVIbjmhKMBoNySBgaVxXZEGO&#10;SaInZlvBElhPeAduLQ3ZWzv3eFHRFE+72hBEF/4mLF++6tGJ5SsWK3+sDpdIgXAspDWaPNmHTkq+&#10;k4+JKL7OY47CgJweXfAGvHrIqkNSkg3KqsecCKmRNftLipNF9lyOtMceMNUKTnu2mRVRWA6YTKBx&#10;NaCiQuxM1ivxCIIObqmgZNjkKJmk7a4ZRVEpgGORCDqM4eDxoKiaa9WHblJ4slgMV6p6k5aitDVg&#10;ayEObNGhm2ahFlVX9WiMugiDkvoC7UP2TqWarOFxjbASS5uFdLQt8nro4AJTR+xQVjxRQ0fHwDi6&#10;Uh8UBNREJ5vGlC2+PSqE6+oSmxQKrwYfSLZJjWgMBtstmZh12Fwwt5ZGpcO60lLDYCChqXJKArod&#10;lSpXOXU1hmgqRjQiwxMS1kiUoiDlgQ2WZluO6kjROjlaZ4bCeniDaoDM4Yv2OjDRDjS3ekQyjMC6&#10;FWZdTchny6Ye0ZJ6K8Jb1pZVzYL3jqr57IhRXmJ3LoOpIR7y15MbUV9AZYCZlURLiVeSpbV3YTlg&#10;0gHDxgdm9AzbxX/++cF773300UeQP7uT60J+9HHHYmPfdffdjWa8+HTA6N5+/9gXXb3zTvIeGbrn&#10;UOyVfffeG9tl6dKl7sGKG8bDj5PzxkEHHVRkl4c4ulnqgFvafe3x+2LTAe+8406Y5TrYldR7vCLI&#10;CQ7MbJNesOW+FYzgGrtmXHHt1aBt511AnmMdUxgHjOVLW5Vty1NPOQVn6xezvnCt+/Gzit69cezM&#10;eOMN/MM1q3RLEeqA/3XQwVADxzfpsKHo8H5775O8SbFtH3r0EXQeIUI7BvDMrW5MOuBoJDpzjrpm&#10;1brrb+8ertzgCeYKpg065tOszbfufNrRwvARUlnONeTaIlve4bpbHzFmzQwtWlQRql5dUoYjXW3M&#10;6Cn/3MuRvcFbrxIsWe7dS7BCguylS0XmOEuxi68wFKHu1TdV5hkA82lxj907mANucMxnLsqQBaFv&#10;ZIbOnIuIk6h/4FCbBkr3tWIqFG0D/XFdryHUct2w2ZlF/2A+DvFBFRfr3hjEevyLDd6Ma6A4VgLd&#10;sSBlQmyTBIA5Lc76XdDwOQuBQakviio2k0hqVJBed6Ru8AFSo5LVShOZVHFMTfI8gMFt2KSsw3FD&#10;3PpNSvJDdvIUYWFHSOOnCHvpdsmrKlgoXo9ima2gvkSlsJnAZjqGJXuk9psPvwSvQNvxOc56f6ni&#10;OCnUlw549AcnuY1IFSyolAwTVKUZ6otPYrJkC5Ji5ybKKqwIOmWFb7755ojDd8qppyBEYnnn8sQy&#10;m/TyK5NfeeX+e+/Fk+xyWlRbG3dqePhAWIheDR02FA+6ihP5uOOPQ1CFhgNZFN955208RbtrUjZ4&#10;Mfez2LpaXV1VVVVNB3rSCdkKANN8XlSKFkF48MEHH58wYYvNt0BWBre3CL2JctH55190wQXJQy6q&#10;Tbpw4UJsUoPk5/FN6rLvxx3XaJPiul/Mm7TY6S/6h5OvtkZYXVl56Q0b7r4/ucOGZcpDdhGH7lz6&#10;1CN4yie9EJwaf7yXnl922Xl20C/6vYlPzOpKYe6iyMuTq28rYFAayMrN5Svt5WuqDjpk5WGjwxOf&#10;sxb9mtxtC5c0ny9aUuZ2G0/wqQelHhVSRY8sN7i3Zw9f7962BKt72i+4uurLV4eW/9H854UlwE2Z&#10;QBxesgSnHbpSM5MIxkmy4JMuO4mLdoIGu78tkqJC6A9ORULUhXghngC25ixMpttVPHDbqI9Hxhjj&#10;ovQ6T/S2eODNNMtF1VVMJluuuBcnhCCkJc1pibpCk8Tjftt+t/8MfU1RWcngbSiSHrGSbleJ+4dp&#10;CcbONoAbqSOx8nNCoHAvU+ZHG04uDZuUZqc+c2ICc9ZzJo5gpag2acryyHFxFQ7ahpoNCDKx6qGy&#10;9cJGyfHURFwoaXmYgqRJiJnMojhqeHREFoZq1H0EJ2pR0npb0dwP8AeCymH1K7Sa6nPX51sywSab&#10;Wicloa16zJgjGVDxJrqNeBuypIiqXUrRQqjbMQFxJTWKjJV14C5dFnUKmMW2jCBopixZ4IbrB5Vp&#10;3xV08TXogFPuzKJwxx13rF658r133nV/49JddOaOu+4ESscccwxmp6j8gKs2VN5///3sxBFHHHxQ&#10;4tyE9hfL7cbryVeSNjPWJds03/34A/4MBoO5HtCF3kNcB9xqhHeBDthGXjJigt1Kzjz7bPztymuu&#10;zr7OFPyx5pEkAJ9nq0jOvqXs30zRAdeTpXlINCKKyA6JH1RWVro2WejwMccdh4h7d7IoIkWlA37p&#10;hRcXLJjPZqdhk8KlBNFDkzcpI7o0yG//9z1eLqpNuhHogImgGbFpMxxRq7n8ctlp4OL8I48wRT04&#10;djxEvPGDPYmaUjBHWzJXLLWlaO2os3FVEur9wWCrZUpOl5mf0gFb0QP0MvvF2+Kb0fnzBcdXdcxR&#10;ouhVqtYjOAaFa0/Qe0EI7Le3qXlKxt0oyEEbls/sIGcR9XModeMfRMWR8Q+JbixKMkSDgF3stnhR&#10;M7Xkc5xNm0lP3dm4mNKrwV446UJNbKV7wMV/nQMIBXyVRd9Hx0j+0mDFKuEiSHechpGwjrs/oMVU&#10;hDfYpN4W9PqVl8lIAFsMXQVT6A4q0SuKBZ7jFCePKDEo0LO8wJXHSqifSUOLJzOIS3Qo4h5jLotl&#10;j7pIYpPWZyJp2KRgrdyjtPFaapCdF9UmjZ8dSX3N45zmqSroORWwkpJiIhgjpaonvoMmICIqHsuP&#10;8xvLw33irHGc35XgoiMhzqOsScycIv6t4EBEjGPfEpHZBiLEPFEl17wCdteyZip1CKyhWDHKmEKd&#10;JU2ioyHLAthvmG5roiE5dqkTRQhnt+e5Ud8EsMzOyR2XhU2itMAAU3aiAu789Bww62xdXR2Irnu5&#10;/umnucmHGHpEOd3gH8xyGhZDkB0wPSuXr/jXwYdkf9hecdVV6HxHsjUZdhvngFt9DF14Pqk/33v7&#10;ncT23HPPYdhsWaZJd0M87rTDjskHDDYgIlliHw7ebrtWd6ytH6bjgBN1Tn5lEm1GFsar4aBhwiqc&#10;r+7PO3yTwu8oGo1efOFFMz//PHuCWoSbdKPggEG3wmech5An+gfgWSnEsxwIIkFf+fxvsiOehjH7&#10;O6eurvb0RlFOvaedgrVUcvN1rSV/jfYBSK8xjWID1112VaOUEO5bXi+cj72Xna+UddJGHQqzqzZu&#10;oiYcMNWH+3mnpR3HAbdxSPxzjgBHgCPAEeAI/FURKCwHTMkYEs6Fja/P7i0VRqX489STToY866f/&#10;/Rj3OoJUD8omWHUz+6ZiSMbwxBNPwOft048+nvHWm2nD9j75xAQoyO6+867Eb7fdbjtErXz73XeK&#10;benwSFitnpFXXnkFCsWbbrgBwhu3EkiwIN/89nvya0/2jk3bxNtvk238xeddkLjgV/Tpg43wyX+Y&#10;6iuzdMWc/noUiqUP3oHcTv/iGxi4SJW1De/37o0saN4nn4QMTxvUvzWja5YDdisce/8DsMr6vyf/&#10;zxWWY50DBATPckNzdHjCAMQtnzlz5vfffrd61aop06ch7E9THLBJAdrdd96ZcPpCgkIK5Q0JRPai&#10;rdbgm8M3OUXCghMQRImIpY+YQDm00cZXycxFqD74cHC+kXkLoYVTBFUaOVyW1JL770v4k5pzKRnD&#10;umOPFyR/12uusBVHG31UvGXKNy44taHoaeeZG9ZFf63nEQdvTfvonbcT4aNb11MLKeRfmy44Sugy&#10;SsghO46eJFFWHMWp6FFyyvHSPkPkvlsIqo/ltY5njG5di/jK5YDDSB6TyIgEobcjdiQHnGlZJ37u&#10;KlNJHM9c90jNiuIGjaNM5qy0GpL8fejmWJcRryVTd6BVgMyf7GPjBYoGhNsk274iy6XonvUNauz8&#10;oVSImoqqq65myKW+8bVJOcmyXaduVKBk/BNqyZRlztwYUEyyOMATU2XBVqGzgoUv0Xxai3BljT+2&#10;YRoW/sjVBzGn+WKjjvtq0p5F2B/yDI5H9cqpqry/7G4xV/uLXmVU4LHN6JqSJebM/UvxbFJmBd2o&#10;NAMXU9PHD8j2GwJugSLMzUVcvhQYNyMDgRAVJS/y84kSdKuuNh7pgKDxRWgoO2BYhkqLlVSy7mCY&#10;by1oniFahgy1azx6lOKoeNq6POCNKxgxy0QqX1fPbzKrK1ydZVGBTDgmh1U75oDDM+O6ajKPb7vU&#10;G5XZJiLaJQf/anEsBeGAE8sCOmCM/9eWEkqD98WeOPmkk/BhbW0dIrW6pNjtfYerl9CHfffex+f3&#10;H37YYWeec3ZaDnjp4iUgt3sNHZbcc4x9xr/f9Gja1tts0+JMtNsLXAfcFqgxp//cdz8ErkJeBqqH&#10;uTgkqxKTz8SUhm64jtSlcHlPsLtIR4j3jz72mKRF5dJc2fjmB/uPPyqffdm/YZ29coUBYivhfzZO&#10;EDhNMBvO+AaB4yGcKqTttoGJaad3Z2TvONHQPUfoS8Iq5/c//8wEDl2IZenkE05EqzNnzqJTlK7O&#10;cQuSDt6kjvDqq68++vDDe+29N5KcnnraqVo6jhCbFHfovffcy73i0+wxExgks8J5M2jwoLYsjHx9&#10;m5MOePWq1Z9+8vHq1avXrl17zrnnIlpZvrrRHNWnjLnC2s36KY7EjJhoxQYvvchwJA9Uqo5owLbZ&#10;sauH7MtoLfyOBMUHBl0u+2AGGSX1rnBXrhONhp94yv5lof7WB25zFB5FELou/qUVTBeWIvUFNPDV&#10;12KiR7/kcrKPrZ9ooia4Zlm2OnCAIzslU59V1YCgepKc0dqKnP3FlzAH0UefFoEzVn3pGB1wsmEX&#10;/GJbtPNirnqU/w5vkhM9eRy2YgraimDT7xs8kknmJkJy1QxDzgJ8IbVVQwhyGhHu5gW0csv/kHmN&#10;LSDgUBhzBQxofe56tmzdk5zWcIsimziDUG+Um/I+cn1bFgQnYCA8kqVIEtYTbESJ94RzK4x8YWHK&#10;jryGDQLOg9l20lGIz3OaQQR5dgkRSXcyh9nDK6C++JOFcye+gkWkKYqVTaw5dYdEaG7fmrFLdzdp&#10;UqQB4n3j4e1yAq44XqY7EGM5yUO9vbqEYAdYbliIbNXRGsDaY+yv6zcLXhcutaLqyHiwNhXGLdPs&#10;iDJ8jZgAJ16Q5U+2GxIg0OJ2wyXmXhjJoI0CMu5xZF1WEtSXOiXJuKd6ZQthqm1DVi0kGmG+TvlD&#10;Dew07sgxDDCXkp3NWi414l3s5FkzZ+HBfsDGnjt37nx4YmUusP8cvN22z7/80gsvv9QJ2fQ6dWIp&#10;GzrexQHr+92338aDGEDr16/ffeiQTIPovVmfnhW9tttu++133CHRcVy/pk6e9Ma/38gRv4K/3tgf&#10;o+DNtaWBYusq6OVjTzz+4KMPQ+OLwvhd4aknn8Qz96efMq1zbAH8FrwvHleyA64X8eCOPf64Y447&#10;toHygX4vW26++27NsceHzz6z+qrLpB/nWcRPJI7Z9H8hmjz3Z3P+L/jcqavN/tKHRAW0VWfRVoXS&#10;BJ3E08x8jX1w/MOPP9a7T5/NNt882WGmLVPcxm9xLX73nXe//vprbNK+W245dNgwXI/S1olN2qt3&#10;BYwzoPpNrCvI9KdOnvzyKy+1sRv5+jwZ1cTFLlPlEMP835NP/vH773369Na0dlQD0zWnYSm6jpdx&#10;32pB9PTsIfTpZfXugYe8i9w3EW0jWKKUYcvEiZ6oKJ7dhzjbbJZcVatvdeB9Y9New1N55VXVl16s&#10;WEZytZalCyMPtUYfHnj/9c4fvi6U9RS0xpmP8jV/qci0UG9BCDBjYRlzzwq6kDBaydQdl4Ggiz3O&#10;EtyhGCeRrW4tf9glakosfVegTyWLm43rhphUoCTDjYwG5vL3BehpLlW6KpGkbDzoKl2iwaa3WyqS&#10;LPtLIhHajMlo1q/tLKsoyGtEp9hcJnk41jcEPgA5voh7TbrDwzKKDh+XMWPqxrgA2t0i8YKrO3tF&#10;IjGzFFMpMh7TZmT9ENsM2Rd9R2LqLAs2JtunbpQgFsAi85fuO+4+pdXMlnRij2fZYh5fS2wo2qQM&#10;3njvm7cbYb9NOl1cIxQ3kHtHF8bIJq95GlScujXpH2XRcu9aeAfa11Zxjq0dcfLKjO+FVNhpKIiK&#10;hbRBsJNgwd5gKQMWN3WJNVnkufeJBDkStgCa8Oqe1Aop0CJ6oPjD/tyrzvmLxsh0BAHGosE9GsVt&#10;HPdr3E+b7wg+2ZaVK6+86qqrrpYR97FDC/oDr82ampoJrKAvkiIjlnXznRqKghRJ9QUb5OWXXoJ2&#10;CmisWrUqRdjY/uNLz984wvx583/8ESboRVTCoRB4xrXr1ib3CQCiq82zaO0whsGDIbLZ7tkXn8cD&#10;zqNPnz5YKiinnHTSGSefOuXlSdNffTXRjXfeeefDd9876YQT8Vv3h9dcczV0xrffeQcUwA29hR53&#10;2gz9pUk1ww+rvvyWmq9mx1avymkssi0gDYu9ZLlQG82eloB9ZDv1J/eOCOWuq99NW0DwAoFAWVnZ&#10;Y4899uSTE/CX8vJOOXUyvy+7mxTxubFDZ31B3e7atdtmm23W/EYbOnTInnvumegJBvXSSy9NnjQJ&#10;66pjr8hQ5aIP4XA4BaUvZmFwjSbFPZpuuP6Gx594YsmSxbCCBk/vR3L4YirBD17D02nqi+WTJ5bN&#10;/k/ZF5+JpWViWUmLPF8rLkLVn35e+9rrtZfdFL30ZqNJ8Atp9GG+kaMC4+6WH6PwEkVVWkQj594y&#10;rad7K6NrNe5lrnbKvcehtLDKKdwU3sHdLkm3lnMv2vwBorngmo90MDQEKrhEUZjJZrlYqIjBwCQK&#10;3WTxGbO6JMsy0gi36y01joJDiYppRlhpFBAors+j4DTuy3Srrg/z22YQW1tBPR/A+KwkPKE+QnTi&#10;ep6gQ8CkKQWbymyAUcDw0oy6Jh4AUwYn5kBRmhg5VDD0d2Y+jBfYgIjdcqeDtoMJEypHIQke2GBY&#10;OlkeE1d5SWU6NvcxiDEG69AQOSjxq6S/SDqF20VYH3YFb6nEYWXrHOwBwESS6wQHnFZg4w6Z+gw1&#10;IPhtBdq9jkmsGxeYMQMLivxMYjOyJ3XFVLRPMxfakfCeqi+YBSx+Emi466rFA6olYLP/vbuAqSPs&#10;Ly7vm0YE7Upwk2QTNLtMCBOXSVCiOZLLZN90W960Ef/KRJ4smFXBgQdRnCVHUWXkim7MgksInO/I&#10;EUmsk5E0PSF3btQyNg3WUMpizqlvBp2rZiDqqAjPZWOnINYViQXwROMm2fA6Eh3k6cWezanq1r6c&#10;PJwW68i/FfS++/wDlS5dsjRZmIWFVVFRAb3R8BEjdt55p6379Wu+ZxR8x3E6KhKWG/oHqZncK3ai&#10;q1jud9xFKTugt0vpv2vgOgUfZjj6tujbd7fddoPmD1x+i7OSzxeg2Js39/bbbtejUSgiM9bsCIO3&#10;HYzf3gG7XEkEk5fPPuRYF+Kj4YIPpjwTK+NyMM+99GKOFRfqdXfBQNKDHc44SAf9dxsbPBjT7Qwb&#10;hoBZwrHH0rJBfqGUfoQuucaSRGN6A9+c8oJTUaHg9rZieTOEBWecLSidv/hELA+AUc0mlh5s+7Fa&#10;WTDzRgWzz9a5M2jQYApin6EkR8hqfyvozJtUuPnWW3AHyrRJmRo+/aBGjxkD2owtkEfbnObXHI6U&#10;+XPn/f777888/fQaZszcijV6+ZVXnHMe4lK1XwHxD996lySYsfmLAKUlyr49doKNle+S87O3n4UV&#10;dGTC08ai+eZbHyV3vfOfi9Imp007POOb760/fw/feY+zvuGgjr/pSNrow/H3wLh7W76Qthk8ffbX&#10;su3UHHMy7tCJyjrGCrrNY+EVcAQ4AhwBjgBH4C+OQP454L84YHx4HIG2IwBzreXLwCvUnnEuDK9M&#10;JPBpzNvCjksd0F/qvZnn4rOlzl3kXhVI9l13xVV4K/Taa3CwSO2CIyq9eiHGROcvGjETbe8pr4Ej&#10;kIIAOSFBzDvvF5hW6TU1ZGgK4UufCqgy5Iqe2Xv2OKFw3Y23mEuXWl9+434l9eqFPztBitOSDoUs&#10;GaurrGUrI08+q3/ymV1bnZzdiDQ4o47AZgmOv6fdpi/BAVtJHDB0G81HwuIEuN0miDfEESAEQgsX&#10;lYStdceeIiiGVR0OK2LQNiigEAr0kb4Sbciu0nGHqwP7S702E6EghlILPsGCuO7YU2XoXGd/4aaZ&#10;SS6yImkXnAFRoP/KyznKHIHCIWA6prS8xoyGKvfbVxG9smmbXkXy+To/80Q06PMORMShbLMa2FXV&#10;G4buR/bRtbVuh+Ux/8KfJQ88oDabEIm05rXh2HufRm66rdLSvUZUwzW2XgNdctRRMSlUNu5+Snco&#10;tZ9hGhdBF27V8Zo5AnlDwGM7UT+C4pH/jyrapRZiGDC/IdfWRhbtmKWaHtFC+D6cZQjW44VRGtRK&#10;ChlnOTICCzUphmlqjtcjtDmMX95GySv6ayKAQMqGUCeWiAjXLNq6JZuIvujYESHoIceV7DwtdRhx&#10;kSkfuUBSpJn6opgKHgol2WyBiyqRW8XAZiizTdWGbxMZE5INnuNERdtrlQqm125H6tvqyeYccKuh&#10;4x9yBHJDwJj3Cz5YO/JoTVGc2mrY6pLxMyuiqMgDthThUHL7rULAq25eERNkTz0zYX/wGYLoVZ9x&#10;BrELEoymG9mUIBMchM/lc96TDFHo1Dm3PvG3OQI5IWA61Q8/jeglsXH3ud+FO3fufOOVzsiRAXiN&#10;QAqdTW1RPfrW23YoXHvjbczfNL4LAk8/jH9oB4xoQQLt2OHhJ0ajq40/l8LFhIydifTa/gH9dEks&#10;fe8NJIlwBD+CXmXTl3y9wzngfCHJ6+EIFAQByJPxeCiNAgJtUIiWhMeCRQ5ISKxEyi9J8uEUSlBf&#10;dMW2EDseFNlAnF3KMF7vnlTvpASVMQIxKIj9V5B+80o5AgkEILsRYeEfSixCbxiBX5wSeiE76osX&#10;PQhoioDSsGWgGECJqpDZBA9Fmm62gNhG5TrRNCnIEVxF4YLFogtFkUCPAt3AhjrQztQ3ub8d7IbE&#10;1ypHgCOQgoDz00JQ3eoxJxA1rattHHXJUQcMhJ63fNor5L8bDCZ/a4bCsqlXjTgCjq6Z3JD8l14I&#10;eh645CIOO0eg4Ag4QujBsbD5i417zG0L4TU6z20hzlJSr2xkIURUhA0jjgLldVauwK/Ix9njERVP&#10;5/mwxmqh1Nx2K8JHRyY+m0ym5e7dHE3p9N6b6I5dCh+8duV93R6HJj6Lu3HktrulJBtJ7obU0nzy&#10;33MEOAIcAY5AeyHQseHG2muU2bbDdcDZIsXf4wi0AgF9wSLkKKsaeawsee1aFp0D9iP1t3dpcD/F&#10;9JRNe85UHcUXcH0xkltZf+Mtwspl6oefGRSuiqIvJ35L0bhY+rku7yKfvCGUlje1jm5Fh/knHIHm&#10;EKjngCPjHnVf82g+/513KCMPEpSWNSCwvYo9+LgpmcYD9Dk8mtiOMKQDDygduIN6+fmZmqZg6bOJ&#10;z646+lgTaRygbnbDyXm8kqp2emy83r1C7ddXQkTW7KN45HWmax56FDx9dPx4BJ1OVIwgXM27IXUA&#10;q57XUfPKOAJFjADpa3XZUZDrjxIMUmoOxBmj+KRIrgsbLAiWDSki4A2D8pAkKCgZhtL/Ka5tieWz&#10;kVkc9qVkHhpPXY6/wIALpw0eQVQtsn/me7mIV8JfpmsOKJ9HsRBhNb4UY6Kiy+Gs7A9oAVOuEtVE&#10;qiKivVQJrAqx/m0R6fzSgsTeZDE7EexVtFVB1SjPb7x1OAdYtmwIqiNFYQXRUdSXLs4I0QkDDgQ6&#10;TdqkLU4754BbhIi/wBFoDQJ2TY2xdEnNqDMFzRLWb5Ak3Ivj0Xrh9usdOUYUzZJbbrRFRfOqVuMU&#10;elAJRz/60EJ6wadeiFVtsFRNTvLWcHsjSkpg8jP4i7bTEIelVmvJeKU1o+DfcARSENAXLJAtu+rg&#10;I92fWx5B69Yr+MUHcktecMaHHxq2YJ5xcdSJyFKcXTb9XrVT1+Al58kHHyAFy9KgDZJdF0LA58rh&#10;o/Db2Ko/VLvB1Lp85JH2sF3tEYdKJfCVz9oHuQCTWjf+QdwKIuMfYt6D8cJ1wAVAmlfJEcgCAViW&#10;KIICfw2Ya4qU3ashVj6i1yOOLjan7NiaA3fGVPNRRLFXBR/sQXUEmReUptSXGALbhBclRfDQWErB&#10;LLrEX+EItBEBMKOQ3iA1SKIe0ZRNyHiS5K4Zm4DYR7B1SG7qqS/exIcUDI6SaaRfwpSDhNJrIBmJ&#10;hUdOIm/4PAQpEvKACVHQ86w8oNo4/hY/z3Efcg64RUT5CxyBHBHQDeuX34wvvw6PfcisrZUbZwdU&#10;Rx0FBrds3H2ZwtZby5aas76LvPaqNXtO2oZxUvluvRpOS/7TTsuxZ/x1jkBbEYBuBHfHusuvlhwr&#10;Ov1NXP0sQe787mtYz/LArSn5b+MCGbI5bz4sk+EFALchoa4uOfCqsvMOvrNPlwcPkCv6pO8ZYmvc&#10;cg8qCT/7bOIF1KNssqm8/Xa+k49T90JqlhzpXlsxSPN9nAN+8CGRMeiUonmP3WVHDU5r6HbTz7je&#10;qABTwav8uyLATEoQmEdBdCuofOEdlBzVFkFi8SAEVgklp8xw32dbFy6SsgO1cJoiQ8JlQ+vrodyB&#10;vHAE2h0BGV7sCJ4qmUhASGkSUUCQRSx2QW9CfclEwXEMWaUdgaUrQtiTTKFBgKDW1SDTTjsOePni&#10;55AgGUn7hSXrhP4YEiBZdXSWvLTjiwLDDvgR1ltJZtknzgF3/MzxHvx1EICsLBQSI2vX/mMUSZ4j&#10;MQjOECjAHaA8cAD+DE56EURUKCtrem44uhF54x3nh/+Jz75MJ5zcEKUvAZHnyFGObATH3SmYWjZi&#10;v78OtnwkxYGAywFb732MOBhVZ10EsTAWuTbuXlm0vEceIdRnFnc7q8+fZwm+ulGjQYcleAAjiCTd&#10;LInxg++vdsJof/9tnaOPkBvlO24Ypz37q4gshI841fToTNNCBbvH6t2jZO99fddf7ni9joomO56T&#10;rLv0SqTujEx/zZWFw9xM5BxwcaxY3ou/BQI4mMKI2exYlhPnTiEoM0XEeiZ7T3bC4OeKoCLUPP2z&#10;UaHYuDhZ8BJ0w3ZIsXXEuU+KeEWZ55kptIJg0SLMojn1/VssqiIcJK6FyOYFqhtTJEh0sEqxyFXB&#10;ADdswzg6ZV07ss9wYAGB9U5hqxysahg826ZkGxIiWMkbZEhsMyYRjoimagowklashgBwEcmyZAiT&#10;EHQDvDjIXcdTXwwa2YcNBNIh1wRopSmwezZzxzngbFDi73AEskCgpgabruroE1U9Fv3198QHOCic&#10;il6gwp3fn0E/DMLft8k5JQjRBx8VorHI40+mbQn013PA/jhyAk8/ln3O8yw6zV/hCOSIACiL6Biz&#10;v8J9sfLYE0j87NjeyxGITfJdcn5icRrvf4x6ay6/kjQqtXWJgM/4oenI3iE7i8FA6TMTmm97wxCs&#10;edFYsQT+eIkCJ4Iuk1+Wu3SVttkyx64X8PXqMSdi+8NuA5aRnAMuINC8ao5AmxDIUjuUqY2sLtZt&#10;6iD/mCPAEWgVAjlvTs4Btwpn/hFHoAkClQcdCoPn6PyFjYw8A0HYYQWnvAz5nDJoYMpH8BWG237o&#10;prtJoDd9eiZQxW37S7ZVPvUViuTRQaFu+YRzBFwEwOZBzRmd9qok2qFLb7Lgh+RIgWcospV2wAFI&#10;pRCdPhXmUXWXX9MUMUh+EPkcvy2Z/hxlHmkc+TzxPpydwg89LNpSaPxDKRFm1FFHgucOjr+32ORA&#10;jAN2rNlfuvlCYfXtOf04+BCW3nx9MyunKKTnfGXnjABZ50AoA/c4xGiDUYP7OPgH9CwWNDRJj4F3&#10;TKTsYkEQW36EKClrmAojr4/uVup2gP6HhliX3WwoG21hYXpIhQvzEq8OpRRisVOYHlJRCVJU80rw&#10;0kAQn5QwBYilZ1N8PQw/pooeCaldGqJcJf4uytCqKVbMIzk+GFlSJtQWk8VstEjyjm8UCCAnNaUc&#10;cmxPbR20uyxEKqTRXtwwhRiZ7jMzflwVU9ezLGjIIgyJdbSkHCvZypR00IJeWfSZzDme8iqwenCB&#10;RbApJFyy5agCnXLOvGahsZUsXYP3AqLesQ5jYxsyet1CPzkHXOh5SVu/Oys0OY3kkSBPpDB0f5Mo&#10;8X80ehME9ucFVEVNLZn/u9UtWaYjN+aypYrTKCgrTuyahb+WGIbgxiJutpjVdbiUWfORvYeoeR6L&#10;2KsPyJC6WU/UafXuBXthZfBgR4gGRh5LBhplpUXhR5/rgNmUhS67GnOgT3sNidkoOIZbCY4Jv7d0&#10;+iQitAMHJU0JXTfExcuxT2vPOgd2LLW//KTiUEuyy8KcSlSP7dlyc9PnKZ/6Gt1USv2oNXXN5Nph&#10;/j5HoG0I2Day7sq1Y04wEZF59g/Y1AgMWTbnI8dSQvePlRQ1PH0Ks6yqP7Hql6wy/J+I1xgYd7cu&#10;+jxsMactdnWNZChVe+2FkB9CTR08+dhrksM+6TprjiNbYgApO4urbBiwK3k3VNUBFrZPJe/l5+K2&#10;Eby4uTRlnANu31m0TAFPjDhUZMREUBjECm5gYR07RrwUPNsQ/Df+gH2lSyMLW5540GkscDymiBgy&#10;FCAGD8SYGuN0KT1s0oO3VI3MbhEGrsVHFkyvHqWoqyzKUh4fxYiBJ3Q7oBiWqTg+K8b8+WBKqafz&#10;uGnfqWllazFYdFJmU4qRi3t6PfVlSdbgvKhGYpatqclujjbjEmSaV2Qv1XBRdrSUMEC2SBaVlDJY&#10;UwzHg8u0AQaAZWJoowa5laPkn3EE6hFA4ClHB8+rBcK41CMwFc4enxRd78AQ2iNpdkzXtAbqy/yA&#10;I5ICtzoYSVt2MKLBU6m5VSzZEUE1o5D9EGMdp1CULNv24LGlGLZFMRYc5zjPvfGhWeQkrdiN43Y1&#10;7TbngNt1Kq3KSikUdpYsgw29VF1r4UI4fwFJa1ixcPVD1vX5Cyi2TGK5V1baK9fY4RD8Stu1r+3S&#10;GHwIS267BnvUc9rJgKRd2sxnI6FxD4HQRsfHc6MmV61sO8h7yoneUUel0EzjvQ8RirLqiiuxXZ3a&#10;2rS9oYD1A/pLvTfz3nCF2rmzWFrKcy3kc9p4XXlEAMEyQnWRU8+HEsWe/Q05BjUucBTyjjoMQung&#10;uPuyabZu/DhRVCLjH04cjOwrMXDztfiP9/STi/MWumGzvsnkFrfnwK1X245Tcnpz4eo2viMvmyns&#10;wHeIAY1F8Njrq/QNlebKlfbSpeYff9T89qsz72f911+MXxaGli5zFi8Jr1ihL12ur1nnrFvrPvaG&#10;DWLVGilcI4LcJp5IRDJ1ZNlw4/1u5I9ky5BOyXZJ0PF7nW49hU27Cp27WJ26U6KUjahAgVtdTc+G&#10;VdKGdUzj2zA1nWpjyibd5W7d5PJyQY813KXWrrPXrlOWL40s/Y3cg/Gkm1CPrWrBTuKmFZ6eFVoM&#10;1xIvcdO8cASKDAHiEiKhtZBIL/pzDXzcwyGDXHobPf6umyjdu8s9NpV79mix+44ew6OtqzLXrTMg&#10;FmJVgcN2NJ+iijgo8IDnbrGedn7BPfAjIrrYMHYZcXTkgOTB1bm5wjngPE9WDELln3+mC9usL2Xb&#10;ii38w4mG9d9+s6tWayvX60xJCKMjSB3pHdj5QXBD9lNUoPdTLEpR59rRuQUzRMm3mGlDnvva/tWB&#10;kJTRihT7bxX1OIFdhyG4RMnFF5DBRvt3pg0tQt4ce52MltdffYUnqiE0fTKJlDwBz7UXypttru27&#10;r+sS6JbwuPHszwk6Yscj2wIuHelSsKk9KsShO/uPGiPvtRPcfy3BUoojznwbAOOf/hURMG3z54VK&#10;dG3lxXcIi1dYIsTMqfEnSm69VXeM4GnHMdOWhkS56eFYthw/rx76D9xvLUmK2xvCWKRPb9s0O835&#10;HL/VJVsrsst6bMF8dKxm+GFkMVZfoDPsNPklXbRKhgxtZu45Ac7PxtDnLbRlPXbEuYYcdWqr6dSF&#10;AkNFqBhLkqHxtAxEQDKg9usYQqN5fbaqeM6IC0MQmymwxw4WrBbzWrD55O0GIyydXOJNa/2HPVgf&#10;lxHpcA1d1JDaswNTeLZi9BhjZO5CUdQjY06n4yBSJyepBkzVU37o/qZ/0+CdJC6jOPV1IYT/qT7r&#10;Ag3WznO+wM80UYZBeNqmEZzPf9450jZbew8ajg0sNyiUW9FT/glHoDAIYPFaZnTGm5oVWXvXw0iG&#10;JG+oheGRa/GLA04NBGDk7B9/F/7pOWCEY0ZExZfNFbvmsqvwiTVjumkmZfSDP8/4W3yWRx5zVGHG&#10;09ZaY7O/IgI85oRk41mYbHR77y3cJNSBg5ppYKOS+7UVqPx/DxE/86JBSi3bhF5XhYAk7oVC5vMW&#10;JVIH8YVyxGOCj22Uq7mpmT784hDkBYQbKbcUBPylpOxgkSCxRfBxFd8nHhG27uChIaVBCPB07ivJ&#10;P5RBLjyqATYaweLYQ9JPAQITcpXJ46OgN7A9AMGhsIpppKtoDHHj2INmYaqBdzamFQizCojdyCVC&#10;pRRpeFRcsOrxhw5Mjtkx0c9i0xNPTDI6rA0xUuJA18sWACI8N/bQwCsUoR5mee6EIvcL6C6q4tQ3&#10;//uV19hmBHDQSRFTBYcKW2iP6FjeiAVTSmxtEmPRdpZNScKRJ9sqHjoJ1JapryvcA9kmRzvT1+CG&#10;hzORLBJb9udp88BaXwGSiuJhZ1nDA5sz2Nm2qDziHHDrcafTFeRm+TowQlUHHuGIurcqFpJbz1da&#10;m/WCLbPSuw+Wo9qrgkj55t0UHPJY5f23sDt3S/SVJD0U3U2oOftckOXmx0BBEM89Jewr9V9ygfsm&#10;OGCQdi0DH9ZqREB9ibaCBisdxOm3uuvZfajX1qqOWbn/UYbfkf5Yye77DbJnZVC/sBLs9soTim4J&#10;XTrbq1cbP/xv7ZV3lMZCtr7BQu6EdGIBTIQc9Gm24nnwboSJ1vb9h2DpgkKXE144AsWHQCR8y/0U&#10;iOOZFyKa5tcNQ0KO3rhgzzNgK9n2qI/ejlxgykAWdoYy+bYg9iPqGzUEPbx+yD/wV29NCJYPbnF6&#10;91RNOTDnPRB0kObiQ4N6FB7/CP40xj6CK3iiAJIuixfBmhI9b6bbRTqk4gS6aa/oyufA+hwnMRx3&#10;lKgC9ze69rTu0WKCCkdu3PhYnA1FhKsOeEX8BapSDQqGxMPWIuMxSYncQnNgqWvICxXC3vhHCjKR&#10;0F+J1crjQ4lQ0MRflPoCQbCo5C+kaBpu/7ivs/gbDfg7gseALI68vthSIa7Ab0Z0BRHoPQgkkHam&#10;cK7giKIw7q5+ggDk1HdjOQD+fv10fBSEA4I+uAQZUXgQMrVvfBfYohyVLAm2WIl7aUvUl5Y8WcXA&#10;xYP2C54I7Yh4hXCDhKuIDHFdsVJf955ApreIwZB0GsCHGRLM5qkvGztGyktrEaDrHYtuse7sc0As&#10;9TlzQD4bVwa5tGrB1tcbFLqUaRU9xLIuMlLRwbJv2N6WUachNL8qSf3otqgLhgrhJs0KBX1hHrKk&#10;1meJNgWNTRQWdqSuTlWsyBHH4p+RefMUIqYZi+V4nWMO6nrLrRL0sq0dJv/ORWDdyWd2EpTK/77l&#10;6B7YiLg/pCkKlmBmyl+ZWuuPBLr3lkOh8FMTrcV/xj7+xCNIIXADEEilY3/FQf0s0RO87xavU2Ju&#10;uwVqy7Nans8cRyAvCFSTv5x5wVU1OEU+eM+0LTnp2EF+6tL9h8VktXTsA3grWhqQKctvttydAVPD&#10;9z4zFnxX9SDlZgBNSvgJl4y9L6LEyo8cSWnEirWEb74TXat+/jmt/vDHvpZlp+StNylQWLMlW4yK&#10;dewd3S/QNFIBOzC5QgRIcD/4QTxcBh3MJKK2BEnFr0QRdFazJVk0EKBQFGKWFVFBTmWNQm2Q7gN+&#10;5irmgx7KaoWhQbiMKYWQEhHf6rWqxIeZdhTHuRePIHqbhYBShPmhWFbDyb7FHY3axta+wwJ5Qi8g&#10;qzFJ8Fqgvg1ipSjpvSloBlKmBXSVzg78n6YO7yi6iNh0bnizRoXF5KQFI+FyJcGWIIYDpnjPmI1t&#10;xnh/84MAzi+KE8SSZYLJ8zDLBF1ScPLUF4rW4+gQCcEBGLl+IXTF73JKEQieQ0fICkHFKYcHMiEm&#10;CGKGFI7lM3F3LWo6FT+9ceWoL2QEYkBu2XK3OQfc9oUKEsti/8JfZOUyop9/kjG90Lk0jGDj/fpT&#10;3GNESIKkgZYoSVKIuXUjmscbz8US2BFWn3NBqWWHWbYvW7ERyzDTGEouviiqaOXnn1WnGGC02z7U&#10;v2kNtl370JOSYMbGPSQjhBWCOyfp3XHJCtx8A5Fnyr9trD/rHIQlE1esZNZt6XegT3fss0/Dr0tu&#10;vhokGBp5xh9z+vs3XV9FO2xQRbGuGtq1Opj4Qt728wLJBvVtJDU1gmW+M44vu4TSEcK2U1az0Pqm&#10;DNiyQrfeHX3tVaEmVH8i2nA9wglZ9sWnYKkRDr2YpXfVRx9H2/+LbyP192xl+H4QhQaefqJF2++W&#10;SXTRLo6i6RjZ9LJ7IdnOgxVGCFM84JpUnUWFYfHEGeWN6zEIdLC+DXbC2c4CDGjxqWLYiM2Bdsil&#10;JylPNbHiZNRMyhTcXPEYMlJfx0xF4NS39auFrv44dCjlCxRf8CBiuMeTWmDqKcgnBQt1bIVs4KEI&#10;hsE6u2I1vOa+T+lfMDWiGFFRGWaQbm60LBBUlFPf1s8Q/7IgCBDza8OR1WNpiHeLZS5plD8By58F&#10;JBeRBUm2SPFm4MihUKk40+iSn4XWN6m/LA8LGGacVw37hU5SYr4d3cJfi5r6Eum1oGVUo5CB1R8L&#10;YNlJc51F4RxwFiAVzSuhG243IyFj2gxm/pOmECsdDDqiUTZ2HK2M4fsXTd831o4g8Th43NpjTkqf&#10;gGXQQESB9gwfAQIcGfdw84MUAxSEJPDM4zjBlCG7F/OlfmOdLd7v/CGgz5sP3qF29PFwmpCYz4Vb&#10;mH+dqJYEQYkDt15je3z+Qw9pdbPWsqXmrO8jr06z5nyZqAS2XaUPPAC+RRt5REta1Fa3nLcP1/fZ&#10;JqUu32UXwTgtcNE5sABqvplsea+8dZZX1EYEWj62uVVdGyFO+ZzjmV88eW0bPQLtsCXaoYlimAbO&#10;ARfDLLTQB4iZY89PsX74X+z192w7JEHSmfZeVRqENX/Z5KmyKsvbbE2V8vtVW6YXIa7CkXUHH6ra&#10;orF0aX1atEY1wkdCRW4nuIlBjpbRocAJHjYyplklt96C1xRkUkOoFaYi5oUjUGwIUJLqBQthl1B7&#10;1Knw8FWq60zkZ6uXK2MXlPpKQrJcNu1FSI6VbbbWRUQUyErcmn6kn38VeXRC7M/fjFUr3Bek0lJZ&#10;V8q+/hBybrMsWMSmK05s7i+I+Vw54vCUoZX935OCGNMOOKjFE5if0MW2/lP7U3+qk/44JsNLSULQ&#10;7+SQK1CVIFQWqZlhRwjnGBmht1hqAz63bZxbEXGYTcnwRSl2WDzPdkrcMRWaHsmBGSfLq5gmKhn0&#10;x9D6mgimIsqw9CRjTzdoEKe+bZwd/nkBECBLBVRL5iSSpekiPNgVC4YK7tpGuBgE6atDqD4IWClh&#10;Klnut4X6UmBXRYrIEZ0sreLbBxWLWoiSrUKJxlJwFmlBQDwy/UgT35D8Vmzc29MrCpOHwzngIp3c&#10;RLfMH3+q++gD4e0P7UV/xhSbxehoVGxEhRs0EJ6mJc88jggbdq9uoqWSWQ8vbURArwudfU3k04/g&#10;SsYM5nKjmaLPJ3bp6h93m2hp2pCdsE/JXIvi7fGrURsnhn9eKASi8xd6DGv98SeRa+WGkCNT3Gdm&#10;JEhFHjwY5Dgw+WVdDWklXZDMC+pgudXsL06ulcuND+fU3nyjAtuuelIrnX58wJbVm5GlFG56RbxZ&#10;HKHytTe9cEi5gkJYJ5fOM/9DJmU9e8HrtPmp4lxSoZZyHuo1yVUJzKwi+BAdC/cp+BPHnYzrvY0t&#10;sr/FaoWhoIVs1wgDCX6MU9+2gI8YzzZ8unEPh705eW27pJc8DLJ9KAgsLNYtGQlCJUshPzXXEt4N&#10;28ELR6DoEIDkGUvdSycOPCph9IxwGG7sPKhLyMQZjy+Gv0WRdUYWKbwz+N/WU18GgGTBYwBnmBs+&#10;Pv6oYIfBgrOA8UW9WRCekIVMSjoWWCx8Qo2FiG+J+gIBzgEX3U5IdAjzqk+boc+eo09/LVMvlYED&#10;wJ2VTn0Z2SAEStvOS1sRgIc2SGVs2huCHqq79rbWVKd5fBecLW/Wx7P/P4RgaY6cc2sa5N9wBNqI&#10;QOyLr2XR3HDMiU3DR5iS4+0/APWXTXmFWikLtLEt93MnGo1MeNpYNN9866PkCkvffRO5DaTBLJR0&#10;cZfYzXfDRDw68blEN0UKiid3nvdNlh0v6htGlmP4i70Guhtl8pgoMi1hIdrxbMHJw2SxWOHqLSOD&#10;MHTCyP8AZ/m/GA4dMhwWB1Sqo1ADticMbVcOGwQB9fwxBAZXwyWwhqO8UzQpJuII4T6PSaT/01ya&#10;yHwEDpv0Q/RPxBJH9gW8wwtHoN0RILmvGQXH5qmpxYINN04gb4rgTz0s3jM9UWQ4hy1EHguC+SFz&#10;SX1xzzQQMB1/UuKxoi4IsCSHKpMjDMKXOWyXMAOcbAvngLNFqv3eIyMEwZg+HdY7tZfezJSGqacz&#10;TnSFpZksnz7JEAwpUErWPbl5wLffgDamlpA9cslKWbLXjThChRSuug5Bb7PsvzR8P8j/S2++yvKq&#10;UrdNSXqHcCyrVsL0yvzwI9OJCDO/I6I7+2tkL3OqK3He+f55ECJhlT5wKyKSiogKzgtHoH0RQOSY&#10;2OLFUiRUPepUQYlJlTESNicoIgjksWO8iPL8EA4iCgwJB+Bs90NLA3GqayoPOkwMh+0NVe67Ekug&#10;1OndGfEY+C3V0MG/t531/zoUbhD2/Hn1PZE9Bx7gCLHg009m2bccaHWWNfLX2oIAWCFDqBXBNtVZ&#10;Sm2VhzIKQ7Ubj7tEwVZBllUPMnHKfnqQcxjBEclGglPftuBe/y18KsRYtVC3ARd+0zBMJTWaVfJc&#10;UKQehPJGBBy/1/F7IHhWynqGNcmESt4IO3rEBkNcWaPWVZlRXYvERIseB8liDJb7BVFvrZg3WkP3&#10;fmideeEItDcCMNC3xeoNYijm9XsVyr6WdNRoflXRDI8cLq0PUZ8n6gvxkoUgV9g9hqmBkaw/3yTV&#10;hwfCIBxo+SLzhUKUFL+WFtFtyCsT57NoRzxeW24uO05KfzgHXKgJakW9LEC/qE+doSh2zSXXNK0B&#10;1CAmW95tB3lMyTvlWSK7peXco6UVUKf5BDsKV39ZCI08CQKIyNffpq0WdiFk+Mbyb7M7+yDFFPy3&#10;XwuRs7b7bsj8CK7XMcPGG+9ba9bGfvjJeP9jSNMy9ZDlKFS6zvoEphtS74r8DITXwhHIAgEKTu8I&#10;kfnfh66/S/z1TzNUywTNZHdsITeMYJcdPsaSTM/4uxNW0FnUmtUrCJKrL/hFqK2tG3Ni8gfBG6/D&#10;P5UzTtkYuAlTqImu33bHpITg0CMpJbdegcD/3jNOyQoI7iuaJUzt85q4eIm5ark093/2D7+kbzEY&#10;UMvKS3faRdptF0fz0tM+PfsbtEK0cPkS4Y/fjMp10Zp1GUcM1a7f6/OUeQYOwiPuuQcFlQwGxUCZ&#10;+ccv1m+/WLM+F+Z8FZu/wPz1V2nNShXm0JmLtGmFVdFH8HiFEt/fAGM+xKJBAMsYYjYrIn4z31MX&#10;FY0YbP/d1LSgymrPHliZ9rbbONvumjaNZhuHAfdice1KYd3qlHrsTXvgycJ7to3t5+NzsL7rVqc4&#10;hcqio3fvJnTumn0DnAPOHquCv2lO+TeyuddedjWyJ6VtzNN/a0dWglNeoCD+MK/lJa8I1Dw7Ec5e&#10;tbfe1UytSAwuVlSATyi57Fy85h19FDHONSFMWOSZ5xAXOjrtTeiRofrNpmveUUfitZJx95KTEi8c&#10;gXZEwKyrxjFTtfv+Vjgk2A3XRNxEvSORf1cIjr2nPn1MnrsFCVJ4/CNCNBp+4qnkqjtR7iNBqqgo&#10;fs2oJcTM92bWnnlOI+NXUSx/5y0YXiqDsjXh5gQ4z2urFdWRRmT21/iw+omnVcew/vNfZgrYUBBk&#10;w4KLkU/znHEq7K3EIw/wyn5B01rRFv+kKQJk+RyNQr1eddaFiPvjfDwr9R1sMo+GI8m7xxDkVtYO&#10;2CfmhAM7DcNrypo1hizHZs6ksHnffofkkNFffrftqByGZWmG0n8rqNqUzTaDEskz6khkzlD3P4gn&#10;Q+Irs10RsIXIQ49bPjsyboKEwHnII8iKvUVPxfaU3HEjFqe6z14FuhWajh0+5wLBMIyPPiOK6yhi&#10;0GsH/OWfvEedCPgpgVxxlzAsZcc+W/vQgzJzZUBxPCpsx7rP+hyeE1KXLll2nxPgLIEqyGt09KNi&#10;S9CfnYj/1t12N6LOQAEJO6vk9izb8vSpMMvLyp95wgwGPf7Sol+fBYErTaVxBNvUHGl0a0OI5Fm5&#10;2xBR8jq1NcnVwScY3kRywI8MY54zT/cYsnLeiYKFeNx0RkQm/h9MRsLPPE87sKZWcRRdtRQTltNx&#10;oyqaX+iH44lC6V/ygfvKCJ0ydHf03Td6JOJIq75Aq6MJtWnk/OO/LQKOs+bgQyXE25i7AEYklDuT&#10;Fqog7rmTacrdpr6Mf8MyUCrQurSsqoMPg3Wpteg32hGgwZv2NLqWdXlnBiNluQad64BZhPjeufCG&#10;2hkzYAbrNi8Fgrpkd5n7NbIXZ3994AS4AyYvqUk7cvkVIZg8TH2XFqLpWE2SsluBEicQ6HLrddKw&#10;oZFgKeyelXxQnY4ddr5ahy2UOf9n1KYO7t/6Oi2h+uxzEO3Zfv992JtgSyRX5T/teEH0+i493ZZU&#10;M1CGmM/61DfgXhRlkmojvAERgxCgm3RnjZVXYmlA7N3Lj1gcolcZtiti5EhDdyeaTdH7JI2dMnAH&#10;ZikcuAS69bPHv8wJAdKV3HYXGN7oxGeRszbh4ujfZsuwqnSZ9ByFvirtVLhY5VZtLcLVrx+8e318&#10;OahwLO2f+yiDdyy57MKcxtKRLxtGzZ7DncUrTE/ca8s/+qiY7QTG3ZtT+uLsSXVHDvYv2TbsX2F1&#10;qIuaZmn4Kx5TaRzsEDOLeN+wrFUVk4K1iSUwswMWzQiGmB0FPJcawiaS6xIzBCqCsOYw8yB+H5dH&#10;CjFLfXSjuFHmb3K8byEYBTZq/I1E8DfKaoBIeVQRG59p5eK/T6CT5TOcjyRVsCXRC7ASdYsIQwAv&#10;ScUKOTFB0HBaaQiqgTcQnlIRTNnGg/8hYh6mCIFC8SH2HmKBQkHPJhSkXI55ZFtFtgxIrOJ7zQef&#10;3/rA0hRtj0LQt/cCZ1jRRLgP/ZPi7/PyV0aAODWaZQvbT7SxHrHsINyh/YPfhL2aJUGFgtwK0LYU&#10;ai1QZCGI9xBACLEu2VWXrp+ibCJsY+Foft5nlTqtItJsxNMQoRYHNDLhSDmakHEOOO+Tk22F1Vde&#10;jjNfn/5GBosrbBYR5rWef+6rnXOq1qtCzCLSJJHs5cttSbDe+djtB4WSHrS11m8rQVaLIFalZcym&#10;IG2Ric+BTKkDBrIQyxRlR+zVE9teGzMyE3z6B//BFSX8wfsIlWe89zHZPlCS8AaaDe8g7wEHYLzl&#10;Tz+a7RyAYs+eAyJcfcwpTT9xVK//ust8p5+AqLfW3IWAtu62O/Ba9KuvKexJuoJgWNoeO4ua13v+&#10;mVLnTnK/1Ezd2XesoG+aX84hf5P6gqNDG9gfGiwZGS15+asiYNvGl19D5lJzzHENUw+vI58P5KTz&#10;+2/QAujZA2SkoABEpr0hC9Hay6FmjhekPvRddKF20Ai5LXKsgna6ceXW3J9xa6k66NDkm3Pg/ntx&#10;ldBGH5HTdbqwWLcjJhtvU81fNnO+ijKucmMp+e9qrhE5m+1Ba7q3UeDvOpzwwhEoGgT+pguSc8Dt&#10;vgIhTb78qggUiq9NsRDJGf546aQWcrBUsSzfa8/L5ZsYPbojBXCmuxLJOpetgowzPO4xeDFZ0960&#10;LCg042Zcpmgibba2P8yL/MFnHksdbU21gbiLr0w1YcT7QZxpNkQhOGqkJUn+UUfkB52aGqGqrvrm&#10;22xFtN6nwOtw18F1m1LkximBo46712ODAx4db9GwzEidPW++uWCB+eYH9qo1sWVLYDNC/leUcYTA&#10;gBCLYmLUF0TUKXvmKQ9SBw4/IJtuO9W1YKArhx8hyYqx9M8GnkCSTXAFu+/s8QX8Tz8WeeQpx47V&#10;PvQwQpCRvaYlQUwHXqJpE55Ro0RBCyKuJOwyiiAjFQT+Vl1Ydcy6aTMkx4xMf81nq+GfF6DnCF8K&#10;OWADdA6UgRre1wZvhR+qo4/yn3SioBRxKvRsJpi/k4QAVjsiolbvf6SMSIkrlyd+g9Xc+Z6b7C23&#10;Mofu4iF9DFLcFhA4bPfYZVdj09a9Wp9gBhHkFK9y23V+uOTVq2kK2IN8VB2+9fYYRPkTX4LiK1Ff&#10;t3nfxARZCZRAmJ59I5wDzh6rPLxJyb4UO+YB9YHG0U/Rginef3Iid9BkKGPwY0GWQUW9aNWTmfqS&#10;OhXHPZEzsqfAwW/gW4X0ku6jQCwCPaMFn6WUuSYpKoyuHaSKR4Jt0kviK/cBudco7mvbCuX1Y5rF&#10;mGjAaFDUoOfxoC94HBGGgkjuLZomMnFL0EdptpaUbNGCehVjsUAk0EFI1GGvJCHtBMZAKcOJdpMu&#10;luW2dzQ8+LsCBEwZpk5Z9hrwWLKM4RuOkTwFimF6HEQAtSMqwLOQKBzCZ4VaYakFqQsNycPxIWVO&#10;ZT3BnCGgFSwhO5b6kl6NzZ1kmiqOVFJQy37Hj3VlYm0w6DTSVtNEuA+imWItGMg1h9wfUGAgUAJu&#10;fzgs27oEspyKfL6WKoH4m3JWqZBitZtYvQ4lbkmsdgcR3yQ9LFnQCSPqLTZ+Qakv+gRLCUPySk40&#10;0QfZEkziQ5DKPNudm8/l0qq6bEEpgW2OHT+63T2FJKYebJ4kliCbujkHnA1KeXsn8sKk2P++i776&#10;qoLcvrCoahJyDaH5pdISyY6VTp0O2yllQL/md0XNww/5onLlE/fBex5kjbhDOkAbOmzCvigYLH/x&#10;UVErUwZRTjGiJ9gJVXWgLlVjToDPsTN/AdSr4Efjv8Uq6t1NM0tKv2Juea0vtrB+feybH40PPzbe&#10;eceqq8UtIaWyiOKUHnEkef3ffx8t59pqvBB++gVhzZrov98X9ZAVgwEZI7luSt7GxRCN0ksvw88Q&#10;OkAyYsIWWyA7GLZyNl2ue3C8akg1jz4p2Xry5kcFoOLB8bfqdsh+bro5dwHsrxCiHnYjaauFAMO7&#10;+x74VdmUF0HDcI0okO9GNoPCO0ZVJbTj+lOTjPA6Y+obOPPgKEXBAeDjLGJxZCzsRuNCLHrPOAH2&#10;OcGbLxeFjSlEl7FgkVhZHU8nwPTZ4qABZOn2ty9Y7T5bqRk3wZZoQ7l4wB9dPf1k7awTlZ69INKR&#10;cRkusEM6vPeqh/5TRtDGZXEu3OrRw7PtQPWkk/x7D9lYZmnDkH9AsiiuWE0XWthnHvhP/Ol7+nGM&#10;i/FTOYxjo7l05DCm4nzVgQWvjvsR0l37DISQtCFTTonsj45HIO5UnKjXB84F5oJ2kzspmCzaPUja&#10;wCKAIw8hHEnFqGu+C1NpZpGbCA5OSbXhWWOqekkyZyCCvbQNUAoFv0U+FNzeSKAbLyakVKJkqIhN&#10;QWaSrdQX0rfEnyo2wr1LMQwWfj5JWSXAmUui4YspYCsxAowJd3TXGhzHJhhkkdhjEASyFme9aBgX&#10;hOS4WGjISuH42Avov2mpcNFqmfq648Gj6h5LhhUjrv8NGRfQEaQqMuQY3IPokm5KpqwgfwLuACmT&#10;1RBBHqymiHs92cyR0Db1jtEey5HZkNOiIAwhpIcxJqIBQK4MXpcE5xDVI8k62Z1nGgWz7iao2QM3&#10;K1BtfF5g6uvOBEk+IY7AHbA1ay2GKkw4d1EduDoSEmwQlLaEHF2x1mk87TENRdkGUAG4oq7C8Nmk&#10;oBuuWApmyLRa6hQd1rzoOJZuoakvuuFm38T5k1iHkCnR2iNHg2IvLIuoy75IPpxNGAfbUBAg4lFs&#10;HEu5UV+6ILZmyRc7UMXYP3P2V+Hpb1pz5thLl2Tqn10aBEUsn/oS8SHbpndspSmnm5dTe8Y5RIjn&#10;L2jmDiX2qsDrpc88qfTfgpxf6gvIb82IQ7HfTPC+GQp2a9e338GulAdtk9Odzq0P7rL6tH/rixfr&#10;D09I2wKYsZJxd4Er8/1zOA7L6DPPw7+59pln6du6RqEwmn6uDCRWPnj/WEfU5VwTd4O8LF9BIoAD&#10;/kW+ECwER0MTYLaDcUtgUHkrFG5RpATCVvbAA2AeYQDZUSsPB4NUU40rTnTsI8bMOcYv8yAwb0tn&#10;5CE7gT0KTHmxcIJBG5YBjhT74ENZsGLvfyIil1TfLaRB/aU9dpZLAmLWGmjMpzHnS/Oj/0RfedWK&#10;RRDiOHnKlD32gIKj05Tn/p6sBkirBJwFYd3Q/SAKcerqXPaMrtgVFfhJ6Yf/lmEFDaVVO5SaGlzy&#10;qgYiZ0lDY+rAAd5Rh8nDhsr94/K5duhIa5twmDeEQFFEkkpw7H34l5qj/bNbwd9zWbYW/9y/w9Hu&#10;SnwYj9fIaCjp0I/fq8DBEqtFvpkZNVcQeoBBdflC0j6me5Ey2OIQYueQDVYOF7VkD1uQO3BJYPQy&#10;tIIPQJhcRabOXFpzGzdrjRhgQax3Uq+voN7xF7SWro0UBYBaYYIbDJ6JQJuheKKkMGdGl+tFqpam&#10;w3ebjkvZEu7BZHaEn7OBsKA/aAR5HEmo3Hhw4IbjfWC+xS069eGVOMwdpy+lQxb3BpppynJI5gPJ&#10;J1zS5LFVEF+MzAuzGZYTPHOyk1duSyDT2/H5Z2wEsb3gvURbg1wcvtUieCEUWgFkupBFIVadOdph&#10;zDLMBJhHa8ryIe44x/WbRcsb0yuAGDuexCFJZA/bDccCRFMMrnYCiFhHMASNJbTonEVkKBe5bQfB&#10;D6sUlwFOKThL8KQE8Mmyj5wDzhKoVr6GiMDe9Ssr73nA+/Pq8A9zENU5XXIcSWD6qsBLUxVP2Bmw&#10;jQJf9XQLMrToF69uV40+yfGGlHU6EUgYUDV5FTIR7/C9qMKxDzmSaQf9ctJb0YuvMwU9/NpbGmhY&#10;ulYsCFh23s1QkfVhIu0MWBbk4hqIIy90xbWGEDWmvAOzW50JuOpLfKRdnnjGkqKx1b8Khi/y8AOg&#10;GcqytQL04g5ZF2dyyYeFUMkRoy3Jcq+ckAHZtpzaNVswVi1FDeJTk2p/n+dEwnJJCXyhfU8/ohII&#10;agjfnXkWdlHs09lCLMpSfzdCISETguwe8gYQh2bm3ikN4szvPPdrxkZ3zHU2+tyLuqibYx+Cfb1c&#10;w+R7ZFuVZmohUC859TRCbvPeOPas/3tKkDzmsqVNB+g/4lBDUwL33ZvLzLewR0hCXF0Heqg//Txe&#10;jT71jIUpqQ3LMUnXIDSnMCrq5j31/luVnX+JuuPgFrdcGPL+2+4JizHj6YmqqCGlMqYMND5ZpCFb&#10;dp2idJ46EXPv2X2j0TK2OPYsX8B2MsfBLV6se/gx2c13xEguWd6NvRsmkZ5RR7Ub6XNmfYmr/dpj&#10;ToH0O9F/cZ9h3iuv8lT0kDuXZTmojnoNB65+6bVoPfbqq8l96PLTHPpnaedW3CI65sjoKATbuV2o&#10;NShfoKVJlhbTdER7gQ1CvZqN/gLuCfTYgPIO/3VMGb83kQs4HfVlqqwSSNdE1RQV0fRA74iHsXAN&#10;dYIXQPZZTQqDwaQohyIyv4OTrafR7P5GSeZxEYDJsMsDNX4g3IYtBjhxwYGnCgvTmvUZDN8i4hod&#10;CSehhl5A9Qs2N6l+nPkSTIht2GNivIDDDwNmwfbI0DWSitJgzGmjESU+J3UeeoxDhJx83BuzTEFs&#10;GReU+A/MSHDHViwzRlpADzTFcI6HKh0OQqC+qA1m5bqjIJZVzIwSoWoMIGN7WeXUDTJWbwpRoxl0&#10;EBHHrSY/W4k4fDYY0lpisihvuWCmeD3REUpxwxj/h0D6sPxSBEtFGH30meysGmMIHsiQTdxMSPVG&#10;sgADzlQluM5I3his9pqsAUAQgq2sEZXYfSg/hVzH8D/IPnDlQSxOGKArKrhfC8kowI0jPj+011g6&#10;SplTCmOWTI2yEGqmadKMQ6cCBSYsGbGKaGRsythiaFjVMbgSOKbXlGBwl5+BbEy1ELeJDYEIe44V&#10;JjU7aS1p9eCHOJogkWs36otGDSgboBrB/5ImSLVMGOjjN8WMqxsmDme1BbcJCh7rSo9wy8V/cSIp&#10;eFhQuZwL54BzhizbDxB1TbTqLrtBDNXq733Y9CsyeIYcuBSHptN56iS6lg7s3zQTNQkYwTQsXaVU&#10;V1addoFUW6OHa1kA4XgBwSPnEkw/i/kfvPQSeMIEL76ocYsUyTIykTiP2tvHKhZxz8mFLHXYAhK3&#10;HYhKSqfiTUUNBLIdLJN2Y0QIMIt6Irfdk9beFgSt5NST8Wrdh5/AQ8ZasRJeL1k2oe22vSSU+Kc9&#10;RaZOdJFntB7YMcNp/f2PcVPQv5iJoHax12ck6oRBsyHhIiKWTn0GRzAuFkheFBlzfJaNtvia5/RT&#10;JMvw33ZTW2VoFKOPgkIKCxYKK5eas76pW7VC3lDrufgcsVO5B+qxpJVB15z5cy1BDZ1GdgDmiqVp&#10;gubDZo2MkDAtkm/kYabk8V1+AXy7pN4V+MQxLZi+1ez5DzpGltVnTqSFxNZAaWnZh69jccrdNxHg&#10;i9WWAr9Puvs4sH5wHG/NJReTunFpgx9qom74wkApoA0b5jvsX+qeuwusn6mFBiUK83/GEq25/Epy&#10;Tpu/iNQl6Yp7aDplQbDFnWZ9psDWvay8LUPZ6L61aquBVuXu+9OVtrbWVZbEJMnboyf+0nnWB7gP&#10;teeg6h58mO6CDzwG+0C3XYoCfejBZY890p7daEVbsA4VQmHFttbvsS997hqp4P4yfAQQLH26SXyF&#10;rNv4G94Ks8ambS/CqFOyI4g8YRjpM9PhgIgoEVPyk1smWf/DACtNk5JFFoNaFLJFy+dH2H/IGBud&#10;OCQkVaAOBUMpw8ya/Ook8h5uKFCVxcKkfWEPvdH0ZMOZDH9ccLuSDOsoB7kOc7kc2+RECENUqr+k&#10;Lizp6S+DpPYF4y1iPcMXuiEJWjZIg9GEh48okNErOHuwhSAW5IsHHg6yaMShNMLw1AUnmFxbTHWs&#10;QBC3gSjCMsOwR4/6cNDn79pviF5dhqlwW2sE9cXdQAJHJ1oRM2qCWVFwvzYlPBKxhkmDgmAFXs9Y&#10;NDGyqccFPF1czJhKwotqXwD3FRuOVcQCmroc3++iElWEmA0qDBFJfYEWK74GHNWs0WH+TaxqG4st&#10;eMw6zFjMQqT6KkNSNDPD2oD1P8XihjTBJ+gZUm065JRGRt10/zJhidqMesAdi40scU4nxYD8qV2J&#10;TRthy8vnshmTyDSXxCOJCgMU1VyB/X+eRDY59BQirIABWV+SWAUrTfHkUEUHvQpNn2KEBD0CJBvA&#10;hO7KA+fPNtFQzgEXakprL70aHI0+/XXwhWnbkIMB/KoMNs+YXURFzlDsykp7+dLw+CeMOV8hdTZo&#10;TYodAMlBgkEc0cHx9ziOqQ0fTmrNRvRX0Ge8YxuRusuvydQKCXMZv1s27WWQK3lwjkGMYfQ8bQY6&#10;Vn3FVYUCFPWClxk4gGKYBEldZCxbhssC+L9mWxR9l58t2qr/0vMxHbVjToWLU2z2F/nqZJfZn4D+&#10;qxXp2LWc2oAEdv7PTihUc+o5kmGYUXKrQfFedI7UuXPJqeh2vLq6V6cjDHzopnscSJUbZ05MblDa&#10;ZktZ0Xw3X49TQh6ySwqLHLqMFmd0+pvJKRggBcGapDUw9UVlYD/c1Np6rWAsTvjWu3FRij73LItf&#10;lpFiUui3A4Zr++zuPfLwTMiFnpkIv7bw+IdJVkCRwJsrUrCUrecXsWG0gdkmSM9p0or85ejUV5Hr&#10;sgox55MKCAa8DzCz3lEj23xvzA2A6jPOg/w5/PH7cRZCUbRddlaH7uG/5ILcKmr3t7Fq6Xyz7Zor&#10;sXHiBZL0kmceB5LagVmF3kvb6zZR73bHYSNo0DR1e+VyemqqgkvWkCdio0BXLPSQoiJUpNqjr9x7&#10;a9tXYmvpvS1JTBPTzQ3rlMXLojFo6+AnSZLi5ApBK6EAEys2EzarEErKrdLOKTcysjysi8lLFggr&#10;V6T0pFH4J7BgqGGzCkUJ6kFfTnaRTgR3w7C4drm1YVkzTaTigNGpXkfzSD16Ob362J26i102bf5z&#10;EqfW1cJ4SwiH8EgxXYCesjG88X8iHkmgTNpyK2GbrQOBMqXLpsb61bENITsaEsOQxUGtnTovDaF5&#10;JJXU416/qPqdbpuAzWr6MnHeXj8emKqJWpuu8Ex4T9IAZ+VyZ9VKzLJJ0bfi3UuseAsS1A3rnOr1&#10;zpJlxprFkhWWk15r1MNgJ7FzhbT1VmLfzTzwJPeVSBA4Y+nU1sX09caff+CxqtfZiE1IJJElYyKb&#10;d80L7pKtAdvrE0y9LdSXrAFiMeHXedJvS8yqKrFqrWYgIls6zEVRAbPdfVOxWzcJotHSrsmbnIwW&#10;TKSgipjLl+KR16x1NixBKkgwts3NoEz7C+uKHq3U9HoQiG0jODvy3UW1rsqOkhQ6PsukI1IsRZLK&#10;u1idu+W7tZbrk6MxK1ILHb3bH1z6bY8Ppgstf9nRb4Brl9evMquWJ1Ydrt2mqpnlXXHqtqV3nANu&#10;C3ppvoVlTN3lxAXaU95COAlIScnfPamQjA16KVPsPPmVsEdQ+20Dm0CsxbR1mStWGm+/rT/xtF1b&#10;CfpLLibMPSRRxEBQtrTA6xPBysgDB5J3T8q11rLNhT9vOOJ4OVbn+kKlLTgGg+9OJ5o4sF/TOprH&#10;yJw3H8db9ZjjbdlSq9LL25vWQM4ypcGIanW77macs8aC+UjJYjz1dDNtsfiTlCScYjaRCRvpgF3N&#10;VkqBrNq3286ei8+3tu7p2bQPLD+qXv83DG+di66G6Q9LypaRFYPMDkcW4aB5AtvvtP7F58m+tnGh&#10;bgwmM91O705nwT/aQK2wPkJ1kiFXHXscQoqaixZBrpwIaKdddHacA7Yt49UZoMyRi6+DB5cbdCK9&#10;2/+IfdT+2/lPH6MEupDRkxvtFMZrs7+Lakb0RkpjbC/4hfQdTO+MArN5sSyAwJydJk3EPxXwiwRs&#10;67cGpC3yhpo155zhMzzRn3+CFZxOcd/SCLTRP0OQS265Wizv7D3yUCaKb7Rd7Lo6mC7ql5D1aeSD&#10;98myTzE9Ruakq7hVlPhhGxcYfy8+0Q7Yn2qEbmTjiXTYetwbf1l91nk6nI/e+TC+RbDsy0qRSLN8&#10;7ve4lsMkT0UuzXYslXvsS9YqK1ZSrCD0wONRjz/GN2CAcvRR7diL1jQF69HKg49AuB1h3u/u9zrM&#10;7rtt2mXWZ7B6bQsX25ZvWzOSv/A3OsSwM78w/jtTWLQYDzRzBoJA4eBzXS/dR1Vkze8Z/i/PQcON&#10;7uW+ICV4T099WSAp57+z7J9/N0J1sHRluk9mV+L6sqoaHs+IQ+xD95M7lYldumAuU6nvuspo9Rr9&#10;rbcpCizRnDRmz2SJvfuOyi47oAY8FI0uu5OXROF6DI/96ef2Rx8LRkyJpqk/vRXxwP7C4MHeo48u&#10;PeoYud+W8jZbCt3KlbJOzZscs/DPzC+ZwlwzL9D64E2AwlE0aevN5K23Ug4/zHP4ofIhB1g9unq1&#10;biI5xwraV98pX89DyGsWoDqjbTPE70p5V7W0k3/4cGW/vRwP+MJGRptuD6GEVPpU4LHIYSw7vNIt&#10;faAHm2z9nQ8iH74trFvvbNhAY4QjEeJweXxCSYm0eW9tq61ivy0yf/9dnzXT/nwmTSVZmlOrCbgw&#10;F6ZXAjOhjhhesuswzw47ypIPwnZj1Sph5erYu++FP/qg7qO37Hc+ENdX4iFLAmbOSRe6Lp2VzmXy&#10;6EN9R4101wDZgLdqTLgXWNE655ffnC++Md54S1pXZ1euh8CconPGcyQ3rBCxW2e7S9A5YrjnXwer&#10;A/vL22wNI7BG59HytdbK5dHJr9hIW/LnEjweZn/ngTVtupVM+wOyJc1jHLGPZ8RwcfNeeGB2T8D/&#10;/agvDfr3xc4ffzLTTIKdEm5svYXdfysW/1toZ+pL1z4IrkK1ZO7uTh82URBByhsbrBQfhXBWrpRX&#10;rpXWbXDWhxM7To4qYr++kKy0kYJyDjhvEw7r39Cl12NCzGmvZazU67M8iMvzEtk/D+4HetnMQYcK&#10;K48+SVy91v79z9QKsXqZHjQ4/VkwrJRYN91CQN5KEJvQ0SdE60JqBmNRMAyBW66ByLbkDPIQzb6Q&#10;eTYLslM5/DDwbM7yZS0GjUpU7jv1VNhiBS87jz4pK8Uf0akzQPxCV12RfQeS3xQDpRAbe0bsj+uD&#10;HxpTCLgG90t+Yf3Q/WECZqxakeyD2LQtMt7eFn7YMuzAHTMUfW5a3YOPNXUFxnUoeCnZmbdVfVVT&#10;A7PeqjGnyI5uzqcgO24hdWx5uVPi7/zME06vnsa770N4WHvFVZnYdvjv2KWIcS8EnnlS7ru52L07&#10;84yy9NnfwwYHabLgM2189WUT03TKxi4P6oelUT7lJZIttD0fcE21/v4n+lffGG99aIaqm/OiHogo&#10;zULJuHvgzO1JZ3Ogz5mNW2f1GRfi1JNqWtD4uriJXh9ocMlLT8mab2NJLtu6BZ/NV2s3g3St4UUY&#10;TyinnwIzTt8t12Xzed7fWd+nkWWJ6Pf5r7zc2WJz3357572tPFZozP4SppHVx5ykJN0PRUv1XnGO&#10;59JzZAri2frCCXDrsUv+MvLsi7hoRiY8RxGJKNJh+qIeNFzZeivvWacTP0sxHDIU0N5Fi6BorDrm&#10;JDmiOyGEHEgczYLihV7SDlxL5gCekYfisEa6hcZsq20t/BW/Dd89Dg3FPv8cbidp25IrKsBHBie9&#10;iPuxsvlmOWEBAhx7kOzvwxMmULyKSNxuKFMlYpfOuAT7mBuSdsABdP/dakti55kSyFoOwZQYvoci&#10;bOgffELJIXS4R6evDNwSfiH16Q26om5NMTvlXXYG/lL3bhRhYLM+xMKVxn2o9C++QTql6lPOJIPh&#10;GIuIlb6IQp8K2XZKbrsegZU8ew9DMr/IEy+Gxj/alIqAapY98RAN5KARWQoM0rYZAYCiXPfU00jL&#10;aNciPWJimh3P4Ycpu+/m3XM3qyQQOvcieE2bX32VthLH50MkrJJrLwMdVffa09pQiYuR/v1PTjRs&#10;/DgfY7d+hdzMsSvBXjdaBVK/rcAE+64BXXe0ffYm5YiSWSG3dj3Fxt6wFncmqWs3SiXVuUvyBRI/&#10;iU15Xaytir3+jgPLwVVrbESFbNJjtOXZf3/82H8cjIAUabddMR9S/WTBxVfQbf2rr5zVq6PTplJK&#10;p+//R3UkWWs3BYFs+xUVFtbq6MOUrbf2HX6wI2tik8uEvWQ5uV0FfBQbpluXnFb7xvWytXAROrz+&#10;wIMoAk9DEf333QoZkveYMe05HMyvvWQZFlflMObDU1/EQEngwQfE7puoO7QcdKU9O5zSVt11N2OB&#10;xV6ehF3W0HlHKn17mrIdjPvaJMZvIwPdgbAUV9PmT3PNH+fDsbUZ6kt0ondvdfC2UjCA06F5IZ+9&#10;oRInKf5Mpr7umCnboCqru+6CRwyWSjhoGtdFK559a3z1jfnV144Jhi19QTfQGWmz3rlSX+oGxJ5z&#10;5+GxQXpbor70vs8r+DzKrrvgkRHtq/82Ao77ehMMuVcPqdem0lZb4qGfI05D5hkWO3cSOncSN+tD&#10;Pd9xBzzaP//h2X9fddvByraDCNvEgQ5KvnyFvXylEAkLUdxjmqkV8gT6UN11Z2W3XdAx6Asyvo3j&#10;pFMnPDlZqzUdENCzfpyH2NeNqC9ha0u9e6k7bg8cQHugxTd//pmFCElTHHgcKYq6667KbruKPr9d&#10;VWP/ucT48lv9iy+Nr7/BGrA3bMBiSKG+FEegcyepU5m6G8a7M8bbHPUFcDDMjkTtDetpTUaiCDGW&#10;0hVQVvPnhcbPC7EXrGXLYTyVtrtEbmni+si77STTAg40UF/UyNJqWEuXmgsWml9j9X5HpLdZ6ouP&#10;KKImXJ4VReq/FY2lrLQp9aXXamrpiUTseiPz4jpE8tcbd/s3ieoqSmzj5K+dbGuCFzKQT30bRhzB&#10;gIxjobiL9etv9m9x1W+ip5TDFRf9DDFfsx8Q54CzxyrdmzBOvewaRNuJvTod0Ypgegmbq7Q1SnsM&#10;1UaN9g3d3qzoDdqCyEyZCol2baH26GNN2+t8PZtScCQVxNrrct551T6l/Hz41aBQ2qDkF4ypr8GQ&#10;ZcMVl7EfqiRkpJAg6VsLPP0knPM8B+4Hqp49ELgPGh98DH6o7syz8RWS97lWFZmKd7udpF13Kbni&#10;bFIwlxFjCt5IahJtH7FCEiSGyG/SP9PWDAkB4gC7EYQzGkLYwtq9D1QNXVq1DjEP5XSBQKEL9fUb&#10;AIfiTpNeETSIcUvcGm1wwA8/Gx6PSH5NRgdL0kkvEL67794aGwzHqLv8Fsge9Nemk4oaGCbdhJVB&#10;g7WRR3mH7Sz361d5wdXayjXRHz43DY1eSSfl13r2FuE6vHYFS/zsRUpExDqjCLuwDiN1dUPnyYS+&#10;lJxzlCsvUmzZe9rxoPQIfUaCyrRWgDV1iK0WHgsEhLoJjytKCfzaYyK0FafDH1K99Qq1/vpfe9m1&#10;Pghspk7WVY9KYQtSi9O7F/Ta5ePvp7HuvgsNBZG8yfWdNM70drhG/998+7P/hl57Q65caxmO31Lq&#10;EH2oJcUGIpdr/oB42IElJ59qVWyKKCKQCSbWuwljbysaOf5MeJBHfp6vQKM/fAQSUHaa2Jy5X/Z7&#10;oTjfNMeSaKrykbEIt53oIRQQnZch+QoEqTls9rYPEKvBmv0ljqnKxgFwpLKyLv/9CIYLyL3R9lby&#10;XgOpqWd/gTjV4TEn6XAiRxqn+pPWO3IUYtr4Hrq77SHwOAfc+omjqHcyzOFw4pExiwzDzHq/joS1&#10;OmgVgkvC1BN2qJKICJEUCrEZ6kuh5dnxReHlFQiOG7lbQASCsBxhyaPhjEOISXrofEW2NZatj2g1&#10;UhogxR/2GHuY2VZa9w/XE4Acm3BY5bYhKei9JWgUqJEeVNLUJwTWl2RjC+UkbHbRR/SbLJ/il4mm&#10;1BdDhtspTgv3icd2dA/nDA8FNnRJb6ZVTEmCTMOK4IYQlkzE8GzST/xGVm3kNETYC0XXIABtVCOU&#10;wRTIvonPUusWTSLhYxQWUBItG5aGgmXNq2+CZaMwYTYMMynMjyIpMDnSdC8WFyYqre8N7Ix0FSp+&#10;2JdhTgC6xWL+QmCGSwVNDea/hHI+UsICXIHw+PCyFWEG9SwIc1oDAhb0kTx50VvRKVEDmEuDPLgU&#10;iv8B4T+FaIuHwyRTPklXIeJo7LWFixQCelCIDUvxGqqsU7jv+FBgPM7yPBIDS7ctXBssQ5FUVbOQ&#10;hNgWwhSHJP2QXRyYSx/s8DAsTTFxdTI9go0QHsm3TRnzrkqGpNuOJiNjuiT5sGiVDIE+WjevxfcV&#10;YuHhUU21YV0h+CzLedDO1Je2Mgt/ieMpdfVi0cgwzitWGgRPFYuOauwX2jRJvotYrLrqpzD8rbl9&#10;N1ounANu/e4JX3R1zGPGXnsV4Q9xmU9bEeLkVZV37TLysMAOOwpHjACNbJ7WgWQYC36WbXnDIYeS&#10;5bLralNfIGAEze0099uwIPkTsQnhx1Jbhxdrb7kNqjB92nQRPpeZpafJ/eyyeBHE02gUqXSzBMKs&#10;q1OQi3rvPRBf16nLqPdFHEOnxCtuPiB44Slq3wFy396gvXTcts6+NsvONX4t9Oln0vrKyKWXk+80&#10;5cxB2s7UECUQ4MM6tMt/PwUdCJWWusxvvOg11VffLkx/G5kZU9rHZaoVHDAEcainbuRxOkIX//gL&#10;2NWUZSNqmnboYeIO25Ycd7Tw55LIhjWhi68xV60MGGasmagYpmN54PGWMcCXd5u+tubxnH66beve&#10;4f+gsZR2ITJNCXLSz/vaN94pNfV1N92NhSHXrsUXMMuG/aqLg/e0U7AqA7dei9tC7eVX4iex6a9K&#10;ksem6G+NKwTncNpJmimX3nIlopBT3qPkmCCosbYWQSLrHn5CqqyMTHkbYbssC77tWYn2wZ3ImLGY&#10;VPrGC7Bdd3p2g7iIBVKnWY58SSrz2Cnn6mpMqImpuJuQZB+egaZiOl2X/daqNbVxfFR3CU2K/tq/&#10;2QWJijF4G78tB997PSVKT3uMxxFCDz2MK6U+FhFUGorUqbzTD7PzEu+lMKOwwkefjL1lzPk2pf7S&#10;2Z8hxpq4Sa+2Xx6K9fZRGETzW6ulmqCUCgIIIu19hlTnIJ7lSG3g2IhDjM3QIqdJ/B/eQxA98pYh&#10;tja5ZlBjC1nbJLGB+jJJLTk6MpcScFRw5YBkL1N/Un5OMQ1hyZU19QWAzAvG9Bpg0jKOmvxsTUgH&#10;ZK8dg7+M4xjoGihIe1JfdJVoFoWEQFcpaCVCDacOn3LyMWEtcxQtSYnxCRECWEbKmZiax751C8nl&#10;gMGw4mbNnMKaAEiB3U2kInAUpObANOIREIMzQtkJUvvQ8BOwknASz/wCuF8kL7BBPklVoFKVhA5l&#10;f8w0kBLTwAL0UzoKKGCRwguhmpHLPd6HRMIoxsKTAIjGgnCkLLl6o8cSveDD6GcKlhoOrGSTFeQC&#10;gAwH9wDKDWmrYNkoRSVCTTYz2KRfMc88GMIxTz/IWiirfANTwtBDJHB0XcM+pUQexLAj/Twsyps1&#10;BWjd7BbTV65YBbORmIsAzir20/bvJu6vdEaxA63J+ZOHaGuFGhEkRuS8meaUwzGMxcUywbS1cA64&#10;NQiGHyStWO24sTAiauZ7yfHII4ZJXTYJ3HNL9s2Exo93BG9s/Pimn3gPO8jRvIFxdydEH8ZsXCHF&#10;8CU3UGym5cuyb8V9s8sSspbMqdSdfhbomQFD5QziFxBmeWA/xTECTz/leDxyx5mbVp51sfDT/6Ir&#10;V7IjOrU4MP9B3oGpL4Nt8gwalAaESLT65DP0OV829YyGdD1wK/lyeE8/MZtA0JEvv8alCIpSfJJ2&#10;mmBWrQ3oD7vQ0umvUE8cITp9BiZXf/cjJ1SbjXSC1BPI91QSlLbaXNikm7bjdqJWohy0L+i4VLFp&#10;Np2EsM2YTZf98K13RectVFNijlO31MDF51oyOV9l43QXuP9eyB20DInKrZlf4YpUe9nVOM4QcCan&#10;RYiRKgFk8JTKp8KA35G2JUt4gg0GVqZp3DYWegdEgU1TJ5zuxt4Nuwf16NE5tbhxvVw95gR02Jj9&#10;VULepOyxB1RVZVOed/N8t2cxBTP20AToViLj4hww8qP4+m8jBoOl015qz55k3xa2HkXvOYZgTCq2&#10;hvidMNYcRzFe8lI64EKUl353bCX1SsnmDsak32VzfjYaUMYP4nQkhZyQFq0dAaHeNTskZq3v/tGO&#10;3UrbVDYdaIYRZHXmPH25Djp9A/GgK1m3Xj9U9wPSJcf70UzUr4wT1DRmWjxzY+OxZQFv6tLM4pPs&#10;8aPKGlXYrhsh+37+rd90D4LkXZb1mu443JJzSqeezfnsPueAc5hjqFNCr70JOVn4Cspq4Aq4Mpae&#10;PSELLvn0NQ0StZJO2TcTOuMC5HQ1Pnqv6Sdyj+62qAnbb02hgKoq8YI15yuPo1bLkAhrTSUi6gEH&#10;IMKD/uF/KIlbulL2xSfI1SdU9GpZMwtB6MefyzDfPeMssjt1FGQISakSYmZpyM6W4en07GOSE3HK&#10;yUun5ZqzhyaHN01z+tv6+Meii/+AgXHa4F7BB+6ETkA+5lDIQFlcqdRimuHQ1bdFp7+h1NuOJd4g&#10;86nevfHPLu/+GwJ2qbys6efgxqz16yPjJlhKlEVyhziXyUvIIi9Jr28JCsUMEUunTSGwgswrw7Fr&#10;brvHmDpdrA4bkgnZbdP6KQnWqCPxc23g9jCvMvbeBb3ywrnLrZu+IMYfIl1ILDKtU7KOm/0NMkBX&#10;PfwoxN7R2d/gM9VCCGmWl8htFV7m0Bo/85iDMJ577ALbLvP9j/Fn3RkXw8QBMuimfVOHDisZOcoe&#10;fRAZ+tX/muKGLlsJdrf6rtupc+98SLZZpJtgVjrZFiQwCUIgHpg2TRCj4sABtOxDtdZPC4w530Q/&#10;eM9Z/KdTF4PFT+IIparhmeYIZfc/QEthxFBH8LSoDMq2O0X5XlMO2HPkSFM2y8bBcLfdh+4IdWec&#10;D0oT/egjFy1b0rRdt4cPUunEJ4sSP6H2mFNlO1r19feUtK2+QH3RaQ4kf4LSu0e+us054GyRxDxA&#10;GxiIwXaUoiHiaT7DN2kQcJYh7Tl0rLkUGDSbGXRUZMQiIvk41GQ4ymHJqUmmHEP8H6ue+lLsaRyc&#10;CDNo4rFl3ZAQSzF9okM6pR3YcBO31ByXxNLDR2XYx5B6OUZHm5pCfSlRoIOA5dAtxlClBJ2kopGc&#10;IJ+XxRxARDI/ZGyoVeIGxslfRkFyoBZEvnkZwUegG0xPfWmbWdD/2DDrbVoopzxsmGB9TipLug65&#10;wRHxJtMpM8clsjom+2/YAcPKGnlpyAuI7MEaiA20dFEF2lbdFmPAD0+8LaqWqKelgVqnlxmSUTnZ&#10;OWOFWZhrmEF78SNsaNeOnNDHvYLuHolNzsyNSQ1HY7KpMQxRhGUC0VvY6cNwTsVDAX9AF8mAmRhp&#10;aHApXLkpQ81LUTigyXWUKGl+QdobE04WJJT+wAIQQng/7k5GuBBFpyCS0KxbKh5UTmZoZAJIKxFr&#10;B9/Cja/5aYZRjInw5nLMEZGehCmnBSmEfIs2xV1HjmRdVGD3nKC+BvYCrVjAYWAMhhST/urUNy2A&#10;sgTVAQGcwy7K16uYYSRxq88BTLXiaHR9C4qtJJaf6URhC1hvdYhAgaRRhzoY7h8sZ3a+CueAs0XS&#10;1kOx734KHX1ysllyMx+Xv/tvC5ziQIrZlFOpu+xanO3GqwgDlHPBAoFmBXlkS8eOxcfqcAo5VHnQ&#10;4frPvypWUhrO+oqVgQNAMUqfelIAseiVOaceUvSE62oPPJKO46UrjJSYvcyN1TPySBDhsgfuY1xX&#10;hxdn/R7DnfUrReTkSSlgu04/GT/z3XKl1KwK37ZCzA/4kWZscqWeFXBk8l12HtGQip54MwojdlPX&#10;v/zBXrPG/N+PhEVmmqId+E/QsOC4e4iNK01io8E0XHczgu80gyN0/11/+ppeCJRme65STiSyxI5N&#10;fRXkMPL0CwauD0tXuPOV0k3YQqmjRuG14C030K+DJYkTc8OQ/UCGYyuXkkVeUsE/7GCpb/j+6rA9&#10;KLNCbRinrDl7Dqh2bPpUMD6xDz+kSthHCWAsSVL8AbvEr+4w0Fm83Pq5ISRn0+Hj0/J338QelPtU&#10;4PYRmfgcKo9OnSrWhYTq6qbvK4g6bsklD92Ju5g8KK4q7vDVWegONOWA/ZdciLua/1Ik/mtvHTCu&#10;ejXHnICJM+ckQrmp6oH7iCUlwYfgF15MBVdgRDhAapkzzmlsMWopo0fitlk6jkL15bEU3x0kj4Mr&#10;QFXZk5ZMcYta6BSRr+aCWrQ4JqYQTj4Wm2duiUuN88DNVl1/ZrovpYUh3mj2ELU4loK8kEP/iK/N&#10;ug9xZjAVhRYrcDNsNCmZM1clXq3/LvsRNaiF8TfiVd2SeZzuG+z3jVsB+W8GnOSe1VeR1Fh9pYnW&#10;My2pNLDQj9wNknzTYzKpTAVdTdkTWU/qX+nF7JdJO4yaBDTt0EyemmDim+wXaQ6tcg44K7Ao496a&#10;taELLjXqQs1H8wcjFLiZNMRgs1rjcucI4YnPgyLW3Up6spyK79RTkOWm5NKL0QeKTxkvjjHt1Zrr&#10;7rJjTULBsRcoWEawBJpgdfRR+Kd21gkQQgoVmyZn2XKWLYs+/Xxo4ouwfW3aJW3AQAjnYU5Mvyqj&#10;QEsdWyLTXsXurrscs5B6KCPxADihTu+9mVUPzUjk9XdDV16VMZBYVrWkeQkSaf9px2NTB269Pn0d&#10;4FSvvzn6ErOIzlBwIqgsE3hw3P0kr2YhxhoVzNa8hST9m/0domSYX3wJ9UX0wzS2BSnfIcF42U3o&#10;GIwDurvBThJFnz8X/j6QqaTtFNYtxNiy3y8HSqwuZcJPFM+8mSGAF4YMACFE/JedE1u9OnbdHUKo&#10;xqquyvRJ8Obr3eukLcixpyeSz90yBBlOT3qxHfBm4IqLyJ2+NNCazdja+e3w7xIccOJ2FzjyKEOx&#10;A2Pv7wCWq54DhkOBiwy0F77LLhC9Xv+5Z3U4VokOWLU1kNNXHnQILbAVKxK+dlIQZ5pTPvs/WN5J&#10;52p+Ot4B05GfjrdLLXR4kFMiHHmhyIUOidRqmTKBQ6WFYDzIcuTq4KB5al0fEc4A8XChaaD4HhlS&#10;x8NsKK5QhA8ouVDiDNIgRvZZGgR9lH09UaBQthSN1Mrpe+7yQTCVoeMMw0PL6D/020iEDr0ZIYDe&#10;yOQFil83iglFynA88H9BCnumeG536VYTiKHdhKxRhgKWMgc3dBheqAh2DI2giqSeWRaTnFz9RppI&#10;WJnWQAs/R+4BBPJG6AGoOgnlFpRJzdcGwkhVUVILxGXRU28bdgy63gjd201S0Dsa4k+oRqOYZeSY&#10;jThfCNoCSohLAfWJDAvIN1cJ6/BBbsyGo7squfxmjE5F64gkzE4MrrYIvMDM31IeTaYcxXhE04RH&#10;O0X4wl8Qm8rBPw0YdTX9BPHI8CIeA3PInFkxMTTLVH+jEUFJB1dgSvGIcQNeSpxMeuoO8X/NcpUV&#10;9LUEmEigbEMPmzAyKGirjStHJCkmbmmYWTpwXAOFoimwK2BLi9YVHhheJKCjjC/MViKfut/6gXMO&#10;uNklgNhJLBNRzcgTveFIzZI/WPTF9OsGcfqUIXuB+vlefZGRLtvTChoMrqWuDrY14dvuhJVrdPrk&#10;tM2BRisVZIXrHzFcF2LBU89BzEWhoict7GTJHN7A/UG2K0ceL4fC5nxEgk0tLFYOuBpZYWnnw4rt&#10;0WX/rdfjaPOecTLF4P/6e3vhn9U33IJcrMmG1uSg3rsXPgl8NEM1JasMOXkQWqmDBUvALzb+cejC&#10;w+ORCaqBe0PCKDBPnd57S4Qh0eY9suoljJXqaqoGDqHAm/ko8DxGNaXjH0ASevWAA5kULkNHGAes&#10;v9ScDhhkEpnq6YKE0JWCRxqyW3IQqsgP//OFYxYMuG1czxB8Au/ismYSwaovFLsUAQVgVCw4JaPG&#10;RCSnjGnHRfgNI/4ILmQ4ixr30J7zJdS+1UfD+zlNAVWFqQ0oHigrLRVK+ZpaSH07CDlkBM8tWGMx&#10;bY+hMGesPvMKO1IdmzMbV6SmmCCCg8j4e7E25JJS0Gncc3FeIrpN8ppU+21tdi6XLzjOr5Ype+xJ&#10;n5BhWrJJdz4msujraKoD9u66ByxCSyZ1gB8wNk/tQYfjhmfXnz/4u//yi8AB+845o0iwjAmWOfZp&#10;BIANP/gQukQWV/WL13vphdgLJZecya6neS5FdAfJ88jyUR3YOlzbyChUsnTE0mGqsEwxiQxBihAv&#10;QicEntZQX3JRIetpCXl4iGG1PHQfw2oAixB/LBEMDTIZwHoGZ5wYI+8WsUaJUQwl1+g45cwjplSK&#10;KmRbzQIyCl6qsCEkDbEHGBbiFyCcL5lYI5Q0paPFqY0vQ6LXY4CtAetDviLJH8Jyl30rqugay67d&#10;4dSXdg7lmsdD5zgx9yDIFAJJjIBcISAPAjaSi012BV9CgOsYpleDwCHL4GJNXwOViEAwCyceG6kj&#10;JFk0VTKMzxgGkjpn6hTZjLGbYFzTNo0bnqudRTgpmHbrkoVbUOJBoGZDNGEfjVoQCYGspZE1g9J8&#10;4C9omiQcsPFGdgUsMEtSwkzGgVWEhyQ4iCNOSohGUOEXuJGy8OPp0cDHCPjIrLPdihpeA/a2beAs&#10;jmggiDoer4R1Q6wFixKKqFuInUjEtGnlILS42dHlDsIWrH+MCyIEtEUtsFwjFIZGw18NFhmnTC+B&#10;gxnbDhgoM+nOdsqzWxhF/5a7M4FmAkzAhzOiQzoOoZSISIBJYbmoG2ypdUh/mjaKRY3jWnV0R4rR&#10;umW+dYBOJxqMPYsVR2u1EL3lHHBzqOJoCt9CQU+iE59rEX2c82WzP6Nws4w3zUuxq6udqip7xaqk&#10;2hy1tJQSyQxIF7wpQ6tGbR0oaGgcBfAKTXyuBUkxSDvZi1rgF3HKR0+/SKjZoH9JHqKNChQik5/H&#10;T+QhuxfRPc61YxSF2tPPpe2DE7ikBPHkSp59FIRPG7pzrmcx8gGDnOvjHmr1GQ6i4rnsImDuP+0k&#10;ApBSJbYEGEbx3Q/O73+G77iPUvDmSa6AnkgwmaY0xvuT4fr+Byi2qRw8Ivu1qs+bi9BaVQcflv0n&#10;7psSad9F3+mngtt2rQ2oIEowVPXwP341O618ulbJnKxXD++OO2v77q3uuZvYE3Kgv3tBfDFAEJuO&#10;yM/x4uk/ALlIyt97Pdf1nwcoHXvDZv2TFfXFxgHH5i5Cmq/KEUcw+WG8QHKu9egDQtx5Nvn+Fqi0&#10;dBAUqNmNoVpwPlCf2UuW4Gmxv3LfLcWtthR9HtHra/Hl7F8Q4dHo9yOLZ+KhHLTBoHuMZl8kZNhV&#10;VKTgxaPtu4+63z7y4AHK4IHoNvW8Zw8ZD/s7HmTklXfYXtlhe9RPvIPP43gbZC8Sy4Or7LG7usdu&#10;bq9aTZmy739Ob0rdu0nduiLXrLLj9sr226t774lHRrdhFpR7X+W+Wyh9t3BHne3XIJheH94HmNpe&#10;e+JBDfKWyHOs0pNNJ3BvKC+Tem6KzMTqkN3F7l2l7l1zMcl2qRvyv5azbmwh9d1SxZQN2U3bbx88&#10;yqBB6qCB8ibdxE02yQ3bIFLtBqSePfA0Z+evqZD5y5v1lvv0UffYA00rQ+jBV1hsbov24mXWkiXW&#10;ypX2yuT7ZbbdwbgwOnWH7dTttyOEtxsMuARvsSeXzXZ4bXtP9PnoSaoECacpF0i2K7htzW88XyNX&#10;ugDudu58c+78JuA47iFZ0NFwDjgDvLj51FRDCls1cNdsJsB32UUIsh+86FwKCF/cxUJmbNHR3/sA&#10;yRLM5cshBzJWLIEVl9i7j9txyPWUUWMQHUmp6AWjhPCtd5rrV5tvvO/+FocphDMlN5GSWC7w6mwD&#10;kHZ0zndSXS3iwMt77gxZPfhOSp7TqhpxK64ZA62nI3zxNWQPLdZBlsCb9pAreqp77uEbeRRFgOoD&#10;rXNrDj/r18WOHgmNG4+bcuzDj3MyJoIo3rvHTmRVsucugq16DtwfwmNlYB4OFDBYGBNihMnprOIJ&#10;H5DGTXqgXclW4EwMJbozqB/lzkzCTv+/l01FD916F81OjgWCbs/ue0By7TvtFOiclYPIGpyXBAJu&#10;sPpE7GX35wiPUr7s57RR4QoLXdFywDjkyavFqh51EqXanL8QcvIEFFhj5ZNfwrbFDbhw+HACnB5b&#10;qN70X35HdKEN/zy0GfSxmq2yUvwZfPIR2BHLQ4cUbqryVbOlx2BFai/+E4YyVl0IqkarulKFKjBY&#10;Ft+oUHkM6qPYKpxJdOhq5nzj1G4Qlix3fytt2hVJV6U991RhJt29c756led6kFl27RopZsgwed60&#10;G/IRiCr06a2igWTyE4m9+zl4NuO996GVtf9YRmbm9WEfSKW6KfGRSnkQuZ+1igoSXm2xmRgIyj0r&#10;lK22QNwS1VdKZpW5F+STV3Td+PZ7WBebS38n9fYfi5sPISSWl4hePzIbIuyU3LWrrHiU7t2Q4k/b&#10;YnPE2hLzMWXGZ5/Bcjr02yLIseXfG1KAkPYX6Td6bCKD0Yfnz6ZoV1G36g/9t9W1jHTK0RjUwM4P&#10;/wMSNQ8+QZrKWbNbDC1E+ZLZ4hT7bwVRoQRmGnr8Af0d0/GA8YUmeMvNcof2r/yFwUT6Gy67lPlk&#10;xAsUMZ0+wwIW5C3iV+12gsCx1zcWQQuiVnrXTQKSb44+op36kK4Z7GLz08/sUF3lLXcg55hVWZm4&#10;Xcu77QIjU/8T42Tk56qX2RSiq5wAZ0DVtEPfzoEpVO2YU2nnZ3iLDFgqeuDX5e+/TcQpUJIvdV0h&#10;JpvX2UYEjFenUWa1md/BqE1esiJeG5xh+kPF5WgVvWKgtDvtGgFnNnibNraV6XNj1jdkapy5KD16&#10;Cl06CyUwwyq8MAaG4nMajAMUUzICHnWHwTi1YLYGG0aYoZPJFphcsoYT5Wo4o8uR6dPQfeeGuyLk&#10;PpdaEFnMgJE/aDb+hLMS5Su05J5kVxE44BBE01LOPlHVNaFP3uLxFmimOrBa6wvyuF1/9HFyo9xH&#10;Usn0p2FLqg4l+/D2K7a9YfMUHbBY+vSjgqZq+/6j/brRuCWyF5Tk0LjHrbpqY+KLsEKl3wMu5sPp&#10;PeV43B1LEdEhT+YXmYbJCXB6ZMi6NFSLYyN8wWV4Q/8IDFCaYjpml6uuiMl2yVnnUiRaLf926h21&#10;QHm7TRGwNqxERne1JqSD043GiYeJ5M1esuGVEOwZRsfw6oHJZElJgQCM1VVpjYNjpDSEK6ClqMSD&#10;FvjsoHbh5BarS3QAxswgs8jt66xdby9fay5dLplR/aeF8A+wVq4lv45Vq3XRkCpD+ERdvF73pPHJ&#10;Nkzbv2kXp7RUGrKdLmq+3XeF4tyzNUnO7VK/KsSErt0EOF55C3+9KNAUtkO1a1ajkcpd96aEtvUF&#10;8gb55itgvll2BjEV7VeaiKAhNOryyvOCqki779J+3WjcUmTxEmH5qsjN9zlrV9url0gqjm4WCWGT&#10;7nix7JWJ+NPst3nzCWfb3vnWiMXa3mrx10Dm5yVB2R8QyjvjyeR3IYuKvummUrceCLbPqW/xT2sb&#10;eyh37qGWbyL02VLr2YfEnuxRNu8rbdoDj9BlE7F7d8njKxz1Rf89gXLRH2jmEXwlMk6TdqC+6A30&#10;ukmdEZCjF0IgeAUZhhiqFlcutdevERYvcn5fKi783fzlN2PBz86CX61VK/FEPXrabYUQHrbPb/u8&#10;Qo+tvN16q30HaVtuKW/TF48KkDfdXFBKOPVtfiXbXh8eg3wXGzzBoGvy1oR96SJmt3FftPh5ykRD&#10;ZoRbGpzFW/ywcC+otWGxrspas9TesEpQNciUyO8IfvOajEfYtKsNTUrhM0dxDri5KY4KusqMqqLT&#10;XxNrVhrvfZF8rJWeejJWd+jg4QEyRWmdfU/hFhivmSNQcATIbXfer2jGmDrN1sORH+Yaeq1n0fKo&#10;IuH41+0YEhN1jkm1KhyUBUO0vRRRKH2vopsEy/YZJu+2l3jQPnJJQBXhTYBTMWZSCDN80+5J9AoO&#10;XiEbYC620eH/gjy/dkE8uQWye1mDdzSU0CZvv1XItpvU3YQDxmlZOuU5UVGUXXdu1564jelO6Pdf&#10;zMefsj6fVbZsVZU/KVwP7pPTnqOL5W5kZ0Du5wXuH+eAmwMYXK3rzg/pmabCrB+aqYYnYjsxWYXP&#10;fyvzLhR4ann1HIFCIwAbPQjq8FDMExVRNg3kT6V4rIjqAWWjLPkssw6ZIUUDLDkiwEDDlqlLErgP&#10;EF1b1mxVpaCveBE7z4M0mMnRuwo9or9G/SxIj2SKYgRBPOuHZCBkrBCToZr/mxcNOdURr8c2reiG&#10;kka5Yg2KJEiPjOB3oL4tezy0FUrOAWeFIEsGTMFlkouONKwwykR2aX6NyQpF/tLGjQAt/yXLyTBi&#10;4lOK4I+8/xaFOV22FD+G7kyhhNEmxYFrJjFRGgAQeU3ybtLT7rVlt6cfdHyKoHlYhi5e2opA7e23&#10;IjpY7OkXXTApbTXsjkwhOOdjWxQVRCxpHyFw3Ao66fQUlcD9d4gezXN4cz4mbR1/0+9hKllbg5tJ&#10;5eiT5GVr9Ooaon9uvhBbLLn6HARQ8158IV39MkYcznOnOOnIClAWzs4lwg2PpiDoP6e+WQHIX9qY&#10;ESAFGcWgdHDljCEFBCyodEkOU94FsKr0wMPLJqtnFpuUAriqkuJFDhPQYouYMBIjpX1sBKCG5ZYU&#10;8zphB0wzzkNOffO0VrwxsHnIeRBHHqZPmA9H0MmunCJV5ifCeTadZadmwwJAHm5yi08KS55NJW18&#10;BwtYiOJyCIGKLJsKzP8QtZASM0HMQoFfRcPSJCsu8mwxVF0bO5P4nHPA+UKS18MR+GsiEKP0jkLd&#10;xIkIDx5ZMJ9yJyFUiyNHJYqrnTaKhtR3G3X77Y2f5yM+qzH/ZwRzzgwNHI2UTlMmCgGvtu0gSKlb&#10;F7Hkrwl920ZlzV1gSVLdiEOT0VfgxX/pRXAJ811yYTvZrTTVAYPdvPxCJGPwnNuOyRjIEU6oHXM8&#10;KL8x51u6HNaLWYIH7B9FYN3/e4zwbl+etH1ba9t64l9zBDgC7Y+ASEQRrrjEL9QfWaKJoFoQRmeU&#10;FFNmh3iuwBbEyQ4k18QhoQESiXLZc/5mGFHQyEKlUQELzJy0O/Lkx8LBlGedFCVPgLC8ciSjoSSc&#10;jRJ1RSlED9K4tDf1JaFqIu1wnkbJq+EIcAQ2egTqXn1d09Wahx5GJAx7OQVBk2QESHMMOsXSnN0I&#10;+6WrvvJTjjc6ewL7DbdD1cqGuvXHnioiLSdlvUlPVhElM3jRRci47b/yPEppRKkzOAHO2+JheUaF&#10;2hGHQQARmT/fxVZDZpFgEFB3/eojZKpE7KC8tZepIqYDdvOOu4XSbF92geDz+s85q+CtswZMwQ5d&#10;foVsBqMzXoZrL4wHoU+BFEfbqrej+gLTnhUMr9AFxgftbWzfkfeg9oGet8IR4AhkhUCCWYIg2EIK&#10;4Rjp7YjiEi8LPS2MQ5X6ROWwugIXoYKboHMdikZBQypfJAK2vGCLEaGyRqVknjjoQAUSuc2T/yLD&#10;VhpWW5IuimSJivo49c1qmrJ+CYc7ArdB7gofMEGGqSiU9pTNUUYyZQtxPDUL+uB2KExngSXSkOKe&#10;zXemxOp57xFSurlxyGMyrK6Qsd2SiQNHsHsDBgoIiKUrug1P4I6QCnAOOO/TzSvkCGykCFj6e5R5&#10;rfa2O5Wla8AMxMwYHEnTDgZuGvZmFSC5pReR1ah6NMswSE5JyH4cir75ofXEhJqlv3gy5zBXdtoF&#10;uZGDU1+mD9tJG7mRzksbuh0Vwv9+DcSm8qprPMzoivQIZChna5ecDTcx/6Xnt6H27D61hPV770sS&#10;5+XxsOHtnI4wcuF1GHDotVdVhTJjxzvt0Wy/FnxonNa1u9R/oKmASHeA+IVzwNmtIf4WR+AvigBl&#10;R4D8l4KvQjVGQkuwrVFkJ7fgFYmo08mhlIjC4vTG8a17wUVZKqI2g5sgu2hGf0mxZ8Kvw5ajhuWo&#10;IrEVqQ9CICErkyjGNDjV2yZIL6e+BVtajtcNOeUoJqUVgJU5SDAmCLmBJdGrCBacgnPzGsu9q5hi&#10;CvHIQk25Dy0Vlvc+98py+IKGRipwG9wtW3GODpELJXvD7ZHuA2qMwsfCW5qYYZLldEDhHHAHgM6b&#10;5AgUAwKMbNpiTR1smSMX3WTIEeuD/zTbMTC8ARym3rNOSZt8E0e5vWZl+PrbrSXLpQWLDDroUgtO&#10;QI2lRCyd9grFji4NcrurdlgM64fsBwbPXrYMigOif5j4YAAG7eUfvCl17SJ4G8WjyHN/bKHmmBNI&#10;ODLnq/hFzRH8l18EK2jfOQW0ggalrbvsGrRoTnsD6d8SgyIZQCDgP+8sZf+9tK37Ckohx94SlJwD&#10;bgkh/nuOAEeAI8AR4AgUAAHOARcAVF4lR6DoEQBHYsz7WRWV6ssuQepTY/6vpmgi8W6mjqsH7g8J&#10;c+DBeyDFlANlBkJPQoQIy6lEgY30s89Hq9brDz8Foy0dkunGOjXyNSoNmoLRacpkfKQOGuhKrjtE&#10;9Ff085PnDlZ/8pHPEKvPOgtBOOKYIxuuZPu26Rd4+CFpwFZ5bi+5unoO2KjngC2YHw/ZTQoEyiYy&#10;19u8F1sIX3ZDVK51pr1LHDCMzpKXouj4Jj6sDRgkIqVKRwcZ5xxw3iefV8gRKHYEcPaasJCFXow0&#10;gtCOORblp6FTquFhUangMMoSxcAImgJe2SaSxdAJjlBGydQXqraoQipGaHVh/AyZtkKW0Y1jx0ER&#10;aAlehwLxMotTspDm1Ld91grSYSAZBgKowC46jjmhr8Y0hFeJoQ81ghGjeS5AIb0rxUtLrAe0IVF6&#10;6HyG4iJ/WuT4RXpMEFysUwS1sgPuYNylCOOGICz5SeUty5akWgpcjtrb66gJupwDLsCC41VyBNoX&#10;AQoxCBOqZH40UweYClD/aa4tKMbRx+n4VzjETGQE1SZWAX+BLZZp2aqmOSVBRC4Mjr2HTszhw3Fa&#10;pdJLG5SbWjI++I9q2RvOOltGpMp0ca9g6gKiXPreqx5Q9UH92hce3hpDwBSqjj0BBnOxr7+iKaIg&#10;jPDBNr377S927RS4/3ZHVCU7rZt32wC0hMhZF+BOFv3gQ7ciXVQ8e+wARWynZ/6vbVXHvyaPZwQ0&#10;ra3FIqs85kRk5Zbn/oJbpbtccc/ULMVUIJTRAw88BPc378gjWWjMji+cA+74OeA94Ai0EQGX+rYY&#10;VAcv4BzEY3nI6SImKu7+J7aATKBlihBEZtBIAaiQ0agDD1JYQoPzlVUrfpwld9Wggxx8DEyycJ7H&#10;8HJa6otPYpKhOLYiGDgF2zhY/nkrEcAU2FIEttAIOwbRBqtFdhTZikBdAKNg0CRiEQtQYBlPvrj1&#10;hSXFotji+WpKwkUCjC3MmqH7kCgll+mYCfoKOY4qxmDwZ0kQRZs6ucZljuGWrz5lVw/ngLPDib/F&#10;EShiBEA+/2/CBDCoZ597TnPdtAVzBflibhgxSnJ0oTYEs2X8EydvHeNuX2UB+k+0Je/AfnBCKht7&#10;H2izMoiMltMXxzHnL8CvqsecqODsq63N9GL5fWNB2rXRh3Ohc0etI0yltWylZSt1Bx1E9K+2Ljk6&#10;le+Wa3F/8p12AihxfnsIZUf0wcdBbcPjH3FrhrObHAyI5WWdZ5HfeduLvfB324xVn3kOxZlcusJM&#10;uUbA0t4RAuPuVi1HOXhE25vLYw35JMCPPvgQejZ3/vzWpDOx7SNHjsTnB44Ynpfh4Uh6c8YMuDd+&#10;8MEHuVY4aMAAy3EuvPiirGR62dX++6+/zpnz5cIFC9asW5fdFxQmdMCAAf5AoFu3bptvvlmnTp03&#10;7dlDVfO8PeJbgsGFv7///vut8AtEVx97ckJr5j0DFsuWLH3vvfdWrlixYuXKbODq2rUrXgNc2N07&#10;7bQrTvlt+m2dx+nLpg+Jd6JhBP6bj87P+fLLa665htLi+nx5BCdNZ2znkIMOsix7i75bNtNV0uqG&#10;Q3gh+uWnouO3DLhKMj4BOlnSBUsrKbmvMKnn5p5br9MkWdlpZ8pJXlqepk6cp/+bi9gOoUcfpwo/&#10;/w8suZAzKdmr9DkxZkjaKlOolixlh21A3OVNKhxSvdUXyx44aKCiaeeef15OCOf68tq1a6GD/Obb&#10;b/HhggULMKZ5C+jekCiKJG2/ww79+veHunD3PfZQtILsMrihzp45C42+9uqrgDsSibgdwEL1er17&#10;7jl0111322TTTTRPescYnGlf/Hcm3n8Pm9SyNqzfgPhSiSH06L6J1+e95IrLNQ0cXtpiC3UxUxON&#10;Z57DXITvHQ9ZSOK98q22qdI0/9GHKtAMn3xKHnMSWIJlPP4shcK4+z63Oag8yEagvLzbt1/kOpWp&#10;7//0u752sf3ya0ZtSP366zpNdsIRN/kH2Qj6vfiL55pLPZIlHXwIApR7Nu3R1hbz+n0+CfApJ5yI&#10;vs3EEslduI6z49rrrsWHZ53T7BU+l8Hff+99EPNPePyJXD6id4cNGwYC/PyLL+TxBP/2669nzHhj&#10;1n9nLlmyOMv+YL/ttdde5Z07V1RU7LTTTt27dx8waKCMFIgFKGjrgftoewCuVpAKXHR+/fP3PML1&#10;2y+/jB//4O+//bZo4cJshlvRhwwaMXEYyCGH/AuX/aF7Dm3FQLJpq8V3TN348MMPFy1a9Prrr7/5&#10;5puQdpWWlha2M46z9ZZ96z08M3eQghCws8nSBdVDSU9dRRgkeCC/FmWJxb++6T+oZMbzgm7LZZ3I&#10;Wirddo5CTP3Bx4hvUHXp9XSkVldCVi0nZZjBDy9AA471rYAgEBD/OZoIiTZk3A0iaBhdDxkyBC28&#10;8NJLLaLa6hfQqSVLlmAY7777Dhbq7NlfoDOzviBCmCiYnREHHzxkyB5Yw8ccc2yBYiKhJ1MmTQLo&#10;99x9tyzJVdVVbgc0VQPtPGrUyCOOOHLLrfr6/f5Mg538yiu0SSc8CR5v6dKlmM/Em1tvtbXH633t&#10;zRmZtiHFWsRadBz9qy/xefXRJyW3Alou2ZZ35EhLMoMPjG3FGZ6pz4iGGZ34EhZR6JY74+9QDl5b&#10;7FTe9cevWz2t7of6rC/EhQsrH3raql6nQdIt4WrBIqcyAiyWleEv/qnPQegtDxzE4qrmTpza2MVm&#10;P88nAY6ESAD144/zsJqPO+aY5Hb9gZJZ7OqXUnBO4Se333EHdFEgvVig55x3bl7Gi8tmNBpFT376&#10;4X+GaZxyyqm4MyZq/u7771MOxMXYoqJ4zbXX2pbVuSudOyDAeTw00Rl0afEff1ZWVh5//PG4gycP&#10;85VJk/BPxsBRwb766MOPYBmD43vlypVL/lyiKCoOhd1221WV1TvvvRtkuIytrXwVkxXU9sN332MW&#10;jj/uOGY5GC/9Bw6Y9Ar1MFHqQiHs87FjiWa/Pn0GOvzrn3/kqzOoB53RdX3Jn4uXLV36wP33//rr&#10;r8mVf/b559hHwWAQDNxXX36JX1119dVYQgCZdJkKEjXL48aN237HHbp06ZLHXmVZVU1V1ZlnnlVV&#10;VfXbb7/dfNNNUUM/44wz8riWUrpRU1ODn+y8/Y6YsSOOOnzfff+57bbbBgIBud4mC7xdiq3Hx44G&#10;UkSKOdhgIRau43lODkUE5TPYkIJH/ODjum026wSdL/L8piv689Mlsa76nkfgTyKGqHWmCW4osscr&#10;qnLk6ss0Qf19q76wkBk9alSK8AZr3rLt7XfYHn+yqSxImThxIup99qmnwWaC48dCPf6EEwzDOOP0&#10;0932DNP8/PPPEQrssccfX71yFTbfNv37maZ15513yqrSr1+/PF4r0VwsFiMSGNOxu267/Tb85a1/&#10;/xs3J8xdoDQYCASvue7avn37pm0XBwh6jkqwNUBBJz777B9//AHB1ZChYJ13Pejggzbp0QNINr/S&#10;sMkVy0DcbuPF5/2WtfaW+5Nxd3xByTTk/fZRTD34+OOWHZX8JW1fusasmeB6a445ObktMRgsf+5p&#10;c5NNvH165TT3uM2FF/2pfT8/9t6/o78t1Vas1GtrBE8DZ4KF7d26r2OrJY8/gJrlrTaDgb7g0YrD&#10;7qrRWPNphOUrCeIJlJS4ArfkghUWLC9r+vj8fjyQDmGVk5F6/gzTUCEukhDslMDbrLQM1De5P6VN&#10;OtOpvDxYWgpJlKoo5HoBlX1eC3qC/uAiUlpGraTgg07icfFBd0vLywGLx+MzDITcFQzDDIVCkVBI&#10;j8SikUjiYM1jB2F0gx6i4OAGu5bSP03zpMwd5tlX4tc0Hx5m+8NyfbdCeJ1hDOiPCxf+L8tKClyA&#10;iHqJKSsrxQt44E1jWRZON5xN0XC4rrYWf0m55eQRrkxVuQioqqZHoyYOWccJwcYY4ZHzh0zTpsm0&#10;CiH2RQFiJE3z4hynZZa0wlPQwz9LbKcUfDnCUSENqmV1N/WApXRxkBeBiuRXO8GjKIX6gpEBDwVR&#10;Nf5rhu2YBaNTOVSFhHfsYaH2RdjysI1MxrVaNz8OBL+/tBxrGzfIlG5ghWP66M+CUV+ir1gR0Vgk&#10;HKHtA3IXjWkeDSsrsZ47d+3igdDWo+HOF8XuikQq12+oq6nByQiCzVy08rmwPSheLwaONYxWA4xe&#10;uueBGTOwdC3dcNttOtE40+hzjweIlZQGVVXxeTx4E0eWx+spLy/PRtBCIg5ZVRGGu6SbFehmwx4r&#10;MX1wForUSfDiqVonhGojznrZICEJZrwtewdbQhKheEjNyQGCKRqGFoEwpeVCobvYw6JZSiWxKHQg&#10;6KQTqdGtqOSBOWE82QPlWRAhdFEtTZEDJXhE2UuhvvJHXFrubtZv5JMDjjfKuP+tt+ibzOuD+Pw0&#10;b26aXrGD6YF778faCgQD+EcLViRZD4w6wSon0z7T7L/NNsmf/vL7b6nzQUREeP/td/DVfffdBw3N&#10;p5/9J5fWsnoXRALks+/mWyRfq9Hir38Q+0gCQrZKQP6xJUktJ4nffPnVm2/+e9YsyK7BByuWaQ3e&#10;fjvLsZ9//nm8iV2XVcPZv0TedDZ6KCsNN8ptt9/+tRmvJ9dBskZRrKmqxg933H4HWZY++fwzdLsP&#10;EwXnqzAcpGOPPvqbrxuJqn7543e3CSbyJMSmTpqEv19//fUugGCqNtt884cfemjbHbbPV2eyqQdU&#10;f+HChdABJyRAgwYPxoevvZFRMJhNtc2/M3PmLGzjC89HVH3xu//94K4id4LcD/tusWXKRXu2iTsN&#10;/Yo8gR2hxIhuUDyrFd8xAgmxfrr+Vu8JowSvL7ndyIrVkh2LXnIDpHjmnDmK4Y14ImpKTlc0iduS&#10;VzNHHNHt1KNC225b4phhUfE76MMWJP1LIiu//P57QcWB9957L/rv2qbhim879ksvvYRdPmTYniSh&#10;TCZw7AZZU1094sADMYN1dXUgxuVl5Vhbz7/0IpCERKHt05RSA9Y2rommYe6+666JxYy/4GqryMqs&#10;2V/g5tCMlAuCugXzF/zv++9vvvnmE048cdTo0VtsuYW/JNvcgsiChEDQMXjETp+0/rEXtd8aJEzI&#10;i2uCpENs2Nnvi3m02y9VBZ82+tBWI0DgLl0CJUfVnvsnVyKCVxs3Vu7RQ9k+LvlrrgnYDzJzkPC4&#10;R3y2UzV9hukRlBg8jXDhM6C3TnzrH3U4KU9uvYosneNiwmITPDcMNJ8ccLxWxskyKpz0ZIIW+x8v&#10;4/JON+s8F/fGjakBLSFi3Hx/3PMIRzo7mQrEspAGlw05tTMEWoMAgMgznWX0J3Qz8QjmiJ5gwFMT&#10;KdyQDZ2O1zwKDBqgRzdwR0DTzcLlNk0aJbyPHrKSP7eCeHcYDuzvyZ1JWiju/OJxb8eJN4mjcJzk&#10;O0Se11aG6qDMi++o+g67Wtb8ijFTGncxoiBWLJ+9OzWpayMDgOR2JDhh1QMRXTczGscZy8urpuxH&#10;r2VQuhiqnJA21Wgq9WW7BtE9kLXQK4TAQvvJ1UQhfaaraE6ZxwIr49z06liTLPgCrVPoBOOLJKVp&#10;torIMYWh5OpiXHU5SxxUkIIlgdsLrtSJtc2WCktV5MBbi0TNzRRMNw0K50linnLh8GCmhZSRXrqp&#10;+jx6o6SE2M2aqdOfSOMnGeDO9bZFzCAOGqKRdGm1YC1FtntZFCxT5iJHtCJMh6Kl6RY6qSKPQuMp&#10;ghhIVCy4ziHbdD1XnEUDHfRKAThgNpKtNt8i+ZIJSVR6Dpi9PG8uMcdLFi/BnwcdcnD+oXCcrbaA&#10;dWjDVvr1jyYcsMtOsUX85BO4NQtnnn1Wgc5N8JeNeIFmFahgmtGn22677bNP/7N61WoTAW1g+uI4&#10;Z51NuayvuOqqQpDhlOnbbodUDjh5jl556WUAteeeewLg3nnlgN1Wjh199NeNOWAYfKUsEuhBsc93&#10;3B78bvz+hJm85757BwwYiEJXmXYpjmVff8P1kLa5Sn0qTAzzxr/JFGtwARgpVD5r5hfQmH/4/gcY&#10;+h133dV0oOCAU+5Gc6xGpxaEoAbcjWzpevxXEE72B7Y/63ScjeyeKMQ+fIfGMfcXky4Sumh7ILds&#10;2oqtqN7ddzU33aTTLdeLsuEESuGZmQjrwNY8StIebDKJ+Zkix/n444+hjLjofMqTSJJ52/7XIYcA&#10;/0ceayHw4bQpU7Ddbrn5FpjRsbBgQq9evVDFh598nHfvA5JrA3fb2WrLvhAmQyoO/QmZrTCQYHWB&#10;y7prmwbBchq0cd8VxS9mzjr5xJMuv/IKmJEnyzyyRBL2yZgj54NPrJoN1XeOV6K1VjiacOFBA5ao&#10;e+yg4UTU3lDTioHLLjRkVfvnPyA0V7LmtpmCijIgrOvTKAALkjF4zj1b7tfPd/A/M3U49t7HUF1U&#10;ffSxx7Qjr72K12TLDnsgY4F+p+Ejxe+Dj2+Xm6+JypJ35ChTjCqWl2JzZA6tmiVEhX6tUAdTnPmM&#10;X+paGAV2CPOCKOBgXcYg8aRtKZmS0YW5kB1qsTOJHmIfSjJSaNNBDupLCj/ABXUcY/3yq6BKhiWX&#10;HrKwgsQKF2Y5JU2c26umhXgv+MDUz7KrVCM7I7oyt2Oh9LlSOBJ2mSmGSfyO2/jKlc8u4ZBRoWFl&#10;Q85Ub/Jsum8xwUH8gdZBhcCAnFrAlUEWZWok26M9SXdSW8XjUEQ/imWIZG6JD/E21CT0SI43imTv&#10;pgrPGhzhcimFgm7sy5LNHswDLq7uhpk1uSOl8CDxi1AL1dMeA7sGa80GJAlVElzlW0KXmC00BZ6b&#10;Vgrrs3tFUSWFlK+Z1c9kNMM6lhhmK84rhC2D/j6CCCy2qkIVK/rgucNkdLRrIDbUaN6jmoCrGGn3&#10;VcOj6pZqy0hgTz7EcT9ixqxnFmCyKwUJI/An4qa54NY/lteARX5c5oALAR5WMeXtRZXAxKTYajDQ&#10;R3grmkgbLlsG2aC5NSCgG/Ndx48R66oEA8FiVgQv5bgseupLwBRI1ro1cZwNJaMOmL0S1+QV7qRk&#10;HHDyAk2jA268N0n7WCByAp0cdMBJZyXpgFsyIYa5ODyJHx7/kG4weRGtTlry3/xA5tz5tYhGteCA&#10;k+FqqgNORsu9erfiAp7laXvsmIw64JRuwPIgmQbdcNNNW2211Z7DhhVKjNh4ANXV1fjBEf86DAt5&#10;0HaDIa74/rvv6GywbVg2gNu58uqrshxyrq8ldnHaU7gZHXByQ4ZkyDi73HPNQWhoyCndPUknHASm&#10;dpMwSeRNUkYRd31XXGBY/sAZI0GfbTfAVmM9K615OoIbGkwo8nMdbIvvH/jPf+q6sXzp0vibjvDw&#10;YxQC4qBDDmnxW7yw8w47goTXwrac7NosmNRfduUVOA3y6CHpdoMQsp2t+/bdut82119/w+uvwVRg&#10;RqLPOCIGbDsYM/vCSy/ih2n3+JwvZp94/PHggM85r/WO1HH3pIULLcPecNUNJZYeWvALXbbqi7u9&#10;2ULAJcxESkpT9GjD97YkyTdkJ0Er8e+wo9Bzk0w284l6qkefjDCQxpzZMoz2MHZ4K+yygzJkSMml&#10;F1qrVtvrNxgL5tPP//udKZnWux/AXkYP1/gsEbJwumdQ/PDU4hs40OzTy3/JaWKnCrn7JuTRXm9J&#10;k81cd/g7hWFZGE1NLs2Pk44P8k/Luxa4UbPZ9CfRh8JRX3fjZdOZhg0QvwgjohqSoDO2rv7CySQN&#10;Bbm5tNjDlEO/QN0guJqUjMup/k3KL+9q/kiP3q67DLOBaWIcF5spZuCTUJ0WqCvuMmhmClIgBCRs&#10;EcUTpLtGBi71jRMGkVx3iRGhh36LzDmJhOr0F6gHYZMAeyEHTLEjW6qk6vgTx2r8TGkCuxvwMlEK&#10;AYW7Jt2cTomGIF7D7SeH5hjrTHImFuAT/2HfFmoZoRUZy1SBlIuainebMKe7W2JOMx2P8SWWw/BS&#10;X3UvRiY4T3DENhzRdAceW/iJygI8EpL1Uy8bMAQAvpYC2YflN2UNRJhYUzJzgDibrJSp2y6DkPqQ&#10;SIp+TnFL8VDlDoR7FlO5E5PtfhKTorj0wD4MRiUaUV8mwybX4fhyxcITLBl2/5THGosQwhlDkSAe&#10;JK63sJLLNsCc/tOi4IARMQO9Kxx/gEltkQNeBg20KN5w3XXoyXPsylm40goOGCbQtdU1xx13XLgO&#10;QQMbysOPPop/5F1xniUHvN/e+6B12D8XDivUnA0H7HKfO223vXtzwqkE+/CJzz0H7XVB+5ZcuWs6&#10;gPAIUOmNGjV6zuzZiLeQ6Az+AnFFu3UmuaGmHPCsYGcKu1GLqFitvPWCHHlHHW6KcunNtGWgqGx+&#10;aO3DAS9dvLimpnbUqFHwIk/0B4vh088+AyWr6NM7G/xPOuEEkJRZs2a5xA9EYdiwPcki+sU8HwsJ&#10;Dni3PfZ4edIrP/3vx3nz5v3fhCeXLiVrmEQ5+thj8fc77qqPYpH0q7xwwCmYgBzq4x8DyQs9/ZyM&#10;a0htyLWpbaYQIQ0gb4ekDt4GfCpYUqR8kJugHZ3yGsTC5oolccMr4FsSRGxmRGzIZl4S79iSpe4+&#10;RN6mn/fgA+W+W4jduxfqcpRTt1r1ci4Xw1Y1wD/iCHAEOAIcAY4AR6ApAoXigJkZbUPxlZSktYKe&#10;QF56Amz54Fvz4suvFEqMGbeCbugPzAuTA5HjF4g8DPXBn3/+CRnG84UMjIe2tiR9WKPSog6YpKmi&#10;uNMOO1RXViWjdOXVV+OOfva5+QkfluhTyvT13XrrG2++KfFb3Df/9+OPkFy50Stb7HwbN94xo8ek&#10;+AE3bfGJJ55Af5gohd3WEdTsmmv+deihiJ7dxtaz//wfe+8Nc8J777sPpjG77777fz///MYbblyC&#10;FcUKZvCRx8kKd/iIEQWKJ5qpq8wKuhET8+sbHwlipO62eyD7DM+enc0YlUGDJSdmjhkTcETPqCMN&#10;GSYvAYP8YMhfvMX4qPVW0A1NFWLZvPPOO4sXL37koYdhT5w8KOibsz9baC05AubR3aRumCqItRfB&#10;dSKvxeWAt9pyy92HgAMmR3Z0csZrr69evXrsAw/A09dtzZ25Y49z+eBGVu7ggE847rjLr7wyj8G0&#10;wQFDFgzrO7NmrSj4jecmGrYce/pp2lWN8zckgUEaRHgvYjiwTobRFsWGARfcuMBaD6sFAmSXo8Yx&#10;4jpTMVF1C0UTFGf0YXhJGXO44ljeXYdBZQJDfQPicDIQ21hLoTjghFLK/Qu5u6UrrmEbLPlg0Jf9&#10;Dmkd2MldQg2JyCnuX8i+DqFEmeFq6+rP/iuy30sq2XxYDw7+2yhKFfu2IB1O7iG2UzJcbLZgms3m&#10;rTAa6GRMUtZScouJgGVk6Ura8XhuH2xqsmVNClWfDcite4caYoVlrKcDJWFAgInByncNVlmsN1pd&#10;7Ux93b6lYBhV4e/igbDQEMMwm0JwQhv/IRNuzX3QWQwF0ZlwDmNX4EGO4Khk+gVKqYDqVJhGiyqO&#10;WpDeFqlvvA+Ne9E6tJv/CsvSXQnNrJkW26UYOKRGjtcRt6hvmUa0WHH6F9h6ZpbCia2EdWxRZATo&#10;TN0NT2paqFjT7fS8b0GW9Zn+p4h+2EwpCLLGzMrpkSiWJ4gtjLaZ1zkIrRt/ijzEsfLJs5mcrfE+&#10;1MmwI2j00BkL4774J8ysqj5WUvLxQpNIWwi3IKKtXoq1gQkF2aZcmuynyKaJz7EOkblpI6a+NOmZ&#10;dPutXE31n6VYQVOM7KRQzInKXWo3dOgQrL4XXi5YQPYmOmDY/aecg8zsWd5rL4rmX4Q6YBexnXbY&#10;EcGnkkke/IDR4XwF0E7MS4oOmIIYJKdxxbWJJjSOYeHMWd3+NNUBL6qPhAUrlSmTp+CdG6+/Hmcm&#10;wnzilDrjzDOxZc8+55yCmrInsAL+pC8UhBuuvR7H0seffuoS4D9+/+OD99+/7957ExbvIw5GGjjh&#10;oUceKaiJX9Od21QHDABFGL/A5QTMx/JVphgTZ31LR+iS1e7ncq+uuiz5e/VCUkJtIAXzckoRNBH/&#10;xW2DjKEpek4uF7/20QG//+57EGI9OG48LHKScchpiT45YQIG+MA9lMql1ZVkc36m6ICTP7nu2msV&#10;SX7l5Zdduky0jUWFO5uFynfNZfDDL2fPabsVdDNdJVJKISTJUBqvGR++r5pi5IMPYREV+eA/MKoS&#10;Q8gv7AoT3WsErgmNuVlcSutdNsiHCH68jPAmoKUwHYolw8aPkVwqvSskU3CG7argnNlzN9WRPPsd&#10;aILSBt2YLszFLP1tJBvUi+udQnHAKaPUkESviVEcEzzQAyf3FkUQ+YWN4jbVBxd1/0LCkHzHf85v&#10;n9PWVqD7U2pb9aGm4uFYcc/F/aUweZmyAS0eoggb2rUJZ/dobHNc8ijFAG7LzLGw3egc8zN1TWeb&#10;X8h0SOU9zHg2iKW8Q8cfRBhk9yqolu0DG0E9x/TCdok9EjxAyeXE5c3YTd31SyFLU5dD2lhK2/eI&#10;G+itXceLJQ3/f3ZDoglgLr+uYXZiOO0gfAJNZJbFdIekR4GvrWOogiEhwRWJkGlRODqMksk73IkS&#10;++v6ktc/miObJJuC4TL9CpHSYIGVHF7Mje3M0hRhtYHmKmB04cZbgvHKpk8g996YDP9h1g0W3Cy+&#10;JNt1PgrVWKE44BQlourxPP3MM00HMXkSrngCwhhhZb1ImtfCbOsmOuBfwUI1vt9CGw0svphFKZuK&#10;UAfsQsc44KpkGN3gPoWwgk5uZbsddkiJBT1z5kxQnZNPpASUhVDmJbd+7OgxKZGwMuwG55jjjsWp&#10;dPudaaJBFWoDsXpvQCZNViBdO5iyndMyDofD69ethX9niv61QK7bzQwwjQ64Jb/zvMPVPjpgWHIs&#10;Bgc8drzhusvXl5wwT3DACRNx1wf32//9kF9YUnTATStn8b2dd99+N+VXzCJaxGovhA44hzEirdP8&#10;nzVdD//2m7AUgZpt84uviSFOKtay5cTYMHt7ZdAAnLrGvPnwWzNrKeo4FX9Q7FyiHfovz047y3gB&#10;A6vo1U58YQ5DLdSrhRppig6GJVFJwwK7l2u62pBMojDUNw5dox6lhZMMSlgo1kKBXV9vrjrg+LWX&#10;eCx2E00qpHEkziv/EoTkVtIDwiaNUtoVmjlootBzIzTRXk1CA8uLQi9Rnyi9fKEnMbl+0hmyB+or&#10;4g3ZSmfLiNBJ6T62HF7Lwu4knyNI6UM+q866rpSlm/V3Obzohn0mXWRSYQrFFl1pGlpxo5q7sfAS&#10;Oy7lvp5Dn1p6NaEDTnmxnuluOI4SY8K6ovQSFEDQHWlLbRTo95A4kdSYDHngiAuIY6pMOzPpQfwW&#10;FPIQJq9dEf7Dmi3pyNjBOOp6QYoHwbiSci61r7ChQOBkV22hOODUSFg+34/psiG57psXXXABjqwX&#10;21EHnDYSFjbu2PvvR08K6JHMZqUVfsDIsbN+7bqzzz47Egon77f/fP4ZiE1F7975NTjK0g/4huso&#10;GXtaD8Xsll9Wb2XyA37yyScRJQGpq9xa4pETFGXGjBmgg24aokIXLGAsm10QCYgVLB4I55P15ZT/&#10;qrGsHqsLVjVnnnVm4c70lFE31QHnpBPNC4btowOGH3B1Te2Y0aMNpN2tL8yv4UUsjz33GpbNWLCi&#10;QDFgC51IZzlixAioMl2f+zyWZnTA7npGXib8eeqJJ+GfcBFOkaXfdtedv/3y6/PPPtvGSFitHhEs&#10;HSEaJ/0waYrZHoRw2vEkVwhzLYiV43phXBQMp/K8i3xCNPTBZ/Et4w+oZd0CV18oHPWvBrvpjrpS&#10;tBqL1n5YKA7YZdoSJdUKs/4ulzi26sPNtHYcWXzXqD/p3ken4EaS4p6URcU5v0ILMhmclirAu6Td&#10;JGU5hDfshk/KIGSZJeUKRfAtgLlviz0kqJjYotAccMpaShxDhINrRMDwxPQxpS/xvkCr0L1yJ42U&#10;c8xcOM6Uk9q0sXkB6yT1s76gg1BRtyuH3ni9pZzjLa2+vP2+PSJh0RbG3FOo9KTTh62UrPcI7TU3&#10;H2h8s0GxQFOcNyAaV8SmI81ycI3nGVWLR5iiSFn1BZvfdeZhPyhQ11qo1k1wRBbatO/okQSk3a23&#10;x2J/iYc2dX9PWmPigyOaPxHWCsGhDUWHShkW1Q3fdsyAOqDV9uKAM+UDbp8hZxEJq3064raSKweM&#10;HfbRRx/9/utvDz/8cCwSpV3pCHsirSmCdr34QiEYqSw54PYBrZlIWEDmogso6c1771DGHjqtbHu7&#10;7bbDmYUERO3QvSefeALnitv66+laRD5aHCz333tvQlA4aNAgnObt0734emuSD/ivygG74x1x4HD4&#10;ASMkmftPLBKEcQb+WUq2Dj/0MBCLn36a69JcTB+T8cDC4Lj8rqjmOeBEW66Y8OQTTsSun5dOjthR&#10;HHAr0MDGNJ9+wZT0yC1xwRUqgd+Y76ILtIMOkgf3b0WdG/UnheKAN2pQeOc5AhwBjgBHgCNQaAQK&#10;RYBTxIaFHkY29bcoU21ciXPqiSciKmw2Nbfinew7o+s6rMQ//fTTyZMmsfg+TAQtOFdcfRWeQrC/&#10;Cb6hQWqaxQgRher+e++ZC8aBZXfOZ2kig06u/Kqrr8KDnKkwVXUF0T+hDz/99H9PTFizalU+u5Gu&#10;rsmTp0yaNAkOvq6Pb9Ny0MEHw0ad7FDqC/CZx3qIp9DdS9RfDPuxHUTQ7nhPP/30s845O3n1YpIm&#10;v/IKWEmXm8xUloFrXrIE84LibjRYV/Tu0xv2xnlnf5OnpvllgIWNAi78jrvvxDpHaXZDtNuaak1D&#10;RG9G/NN/4IFxzRETvpvIMv3zgtiHH7amxo38m0IRYKYdayjFgFL2/UE89GcmPPXnn4uXL19RoJ5n&#10;35nvv/segQVm/XfmksWLDd2AiPWWW2+96+67kN29QAne3SFn38P5cyEYmzvhsccnPDahrLQsEAjk&#10;WSvVxAo6MSn4Te8+ffBAxnjW2WfDmdt91zLM+++7D4EJESIDN5hCTOI7b72NZ9mSJUv/XDwM0fr3&#10;TG/g06Nnzz59+gwcjLnaNjEO+HdOemXS5EmTC9GxtHWmQNhu7SY31A5W0G5zhx5+GOjlsccfj4dM&#10;mpHRvaoKt1jcEe+9+55mxj5u7Lj77r0vygy4sIxB9h57/PFH4elXGCXrF/+d+e2336B7tdXVIPlr&#10;165tpm+03wdvixi6eFyS7F43qXTIdLaqUQCpIXFhzx5qz02VTTdx9cWSqEYX/BJ976NWVblxf1QY&#10;AtzElQdRkzoUpyZLlKXdbmqn41IOigRnk/GqYTSKp5OvIaRs5+aDGoCmwGYnTliQdVpWVE1LmF3k&#10;mdQxHWq644bFt8ng2wOsgAyiBuChv+TvQMhtdHD/qU/fhtAuzNuf5p3+zkputbU02e7RR4cghZ/M&#10;+LYbhDUFEqw81/2ufUraIHTt03RDK00wSsQ6zntPvF4v6nSjZ8CUySVUcRMf5LBr0pOUheHzePA+&#10;C4JBxI0t/YJQYPQtxog9NjWZyjfrO8dsreIPW8xJoSvbayG1faYITnKhgqcAjK7i1AfhTj2I5NHY&#10;gbjtbW0UNeTfCAtXOdjFHXEYBc5OFElRnnl2YpcuXQYMIFfrdis4ehYsWIAJP/Rfhyafd48/8UTM&#10;NA4++ODkYElY4ZMnTwYiuClj5w0fPhzE5E6WUS5fBSIuCMEATnKCL7R12x23o4mEmAs9gdcBYLzr&#10;zjvXr1//6y+/bLP1Nt26dzvjrLOQZW/QtoMLd+vF9CEG3mH/OjT50OnRq9e1117rOmMkoEAnwV/i&#10;n2PvvQ82mXXVlMD8k88+I8cbJcvwwC3guoaV66++Zv58ytSdKK65E6yZknFAf2664QYYhk+ZQsEp&#10;UTp16gTD0QlPPukp8fXv3z9TQPJcJxe8FNo6CUYxgrBg3jyc8t//8ANO6NJyCtfQtOCFB+67Hz4t&#10;buoRFGLL2PVgxlv/RlVgjnPtQzbvo+aff/4Z0/Gvgw9RG7tCAcDCtZvSN6woTNPhh/wrJTDZjDff&#10;hK9tyiRmM66c3kG+EMe0n5gwQUZIRBame/hBBwH/q6+9BvVAOIEfLlu2DITwuYnPTpsyBXD126Yf&#10;lgqETNj+OK8oYlgB7krow4THn/B4PPfcdRfEJMefdOKuO++y0y47tzA6RqQnT56kiDK2pBuzYCMy&#10;wnJHZwiWfusdDkB/aTr+iduOgSiVjlj+7r/xT3nAlrjL5zTLG+/LBeGAKRZC49JuQQFTZgL3SnSE&#10;ZeRu1CUTHuRuWIukwjiaeIAEBEGlWN8sqG9+C11kk9wJCCf6Z6PADC5rBS8jRYZbRTyqoi3aPp8n&#10;7nyQ3z41rg1eHG6fEkVTKGJ/MvVl2yaOHiwb8XeKM0c/FfJFfVFZyipK+WfTWwjhSCEu4gXCZ0y9&#10;x+fFv/MYONN1OHYxo7+zqHsNwW2bTA1Lw4AYykA1XqjncQtbYs4KNJkkikdMfzb2VOgKwtFlHAe1&#10;nqQFdzsDSQv7caGGH58g5H1HSH/K9U5jxtrGH8nHu7vXNEiVMEUMFllTRdwgkQEA4hwIMArTQ2Ky&#10;mYwNrYP/ZVhksRCYzyGGYmCTJrm2ZfFlEb2iYC/YimArrjOS5ZgspiWiRBt4Gk1PEfW6IF3JJwd8&#10;CuMJ/vvf/2Yit8Fg6Wab9dlx55232WYbcJ+ZOIa2D3TeT3NxMt50w41Y1WkN91tsAh/Czx3HpJsF&#10;rO3lw/c/ePTRR5ctWVpT05wZCNqFdgebc/DgwViS4I2g4hw0aDBwC7J4eIUoc38kHuWG6yizusuv&#10;5NyKIxwdT5eWJm14zrUJwqKFi+687TYIDBLOJKmVMEcsHJiIsZD8KwA4ZRKJMd59993ff/s9FA6B&#10;YcULz7/wEl7ec6+hrehM4pPJr0zC3+FThBOwtpaqTS6333knzpXjjz8++Yc3Xnc92oUFUCZU0eFj&#10;jj0WV73b77yjLX1LfLty+fL16zcgn11VZWUzBnFoFzpF6Atuv+tOHIKF4MIpUqmNzPYzmxn7sD2H&#10;ge4VMAgPwwWrCHdrmMthZc+aOZMdC/NcxHBQQKqEvwwdNmzokCGYCExHoaPh7bfPP9CfJUuXJM84&#10;7CfwvyOOPLL7JpscfewxLW5DLKo/fv194rMTNzoOmHRFy1c71dVVBzUSlHpPOwWAlNx8XaHxz8tG&#10;y0sl+efw8tItXglHIBsE2peRy6ZH/J1iRCAhsSiSzvF1WyQT0eHdyCcHnFjlLdzd2Hst3u/aAk3y&#10;fmtlQ6wK/JEv4TnV5wrcsuEvXYgAAROduxl+WjmQlnDMmxiQ7NpMOUPi55Z6kfr7RL7I5kZNsnyy&#10;skn+2B0OQ5v+F7cIc3/CSlthTJjwpJtH1+qn0WCYuLWZeXcXhmt0nitKad9nDbLQ6vX2R5mqpVC+&#10;9b3NV+vJbaVBI6UrbJlT3OU8jT3TSBOron5tkOlc/OVmJzQvM5KmkrRLF/pdZimO91vclXFs2cop&#10;VCcLVi9kHhRMqLa26ujjlPWV+so1blNKoAR/dpr3A+eAW4O9SyRa3kvZvNOa9hu+SfSk5c5kaohV&#10;kS/q6577LFl4drvFhch92c3lnuWHueOWt5pJ+0sWv3kpsIJpeS1RCLxUEY47HIY2m756GLNdnC32&#10;3q0ww3SkWTAtzbu7MPI2C2zstGAYMs1XCx1k3mBJh1vL24fpwvM49mZ2cwKN+E5MvNrshLa4HFr5&#10;Qtqly1wd3ApbxCSObcGOhVaOK7vPyLoGjyPKloak4vR39liihAfhoykbQ0cF2MxuCPl6i4ug84Uk&#10;r4cjwBHgCHAEskbA6/GccXzZvv9ouAvVhsXasDNpqj1pSiw7ViXrxor0RU6Ai3RieLc4AhwBjsBf&#10;GwHkD42A9W0olHjCEr2m7NH+HmLofOqA/9prhY+OI8AR4AhwBPKGABTdtbXGx/+tu/5mOxYR66Me&#10;ORUVki10nvNJ3hoq4oo4B1zEk8O7xhHgCHAE/roIQMyswY7S0VVEXagvomTLiNThKoH/6vbi8i23&#10;3PLXnV8+Mo4AR4AjwBEoSgTgm6DBCEtVSsr0ujpnzWq3lyIc92trPBW9Y/MXyQP6b5x2ZtkCzjng&#10;bJHi73EEOAIcAY5AHhGAsbdqxwwRhs8smh4LjAUfOkMSLUTeQwTDvzqB+quPL4+LhVfFEeAIcAQ4&#10;AvlFoO9WgdNPVbcfKJQEXWckMRgUA36xNCiVlVKEyr904QT4Lz29fHAcAY4AR2AjQOCvruzNMAXc&#10;CnojWJu8ixwBjgBH4K+KALLNWLPm2D8vcGpqMUb/qacLoikULPR9UcHIOeCimg7eGY4AR4Aj8PdC&#10;ALFIEQ/LEmTJVvDosm1JMuWj+xsUzgH/DSaZD5EjwBHgCBQtApZgyJbqyG5CRgijiS/cOMNc54ox&#10;J8C5Isbf5whwBDgCHAGOQB4Q4CLoPIDIq+AIcAQ4AhwBjkCuCHACnCti/H2OAEeAI8AR4AjkAQFO&#10;gPMAIq+CI8AR4AhwBDgCuSLACXCuiPH3OQIcAY4AR4AjkAcEOAHOA4i8Co4AR4AjwBHgCOSKACfA&#10;uSLG3+cIcAQ4AhwBjkAeEOAEOA8g8io4AhwBjgBHgCOQKwKcAOeKGH+fI8AR4AhwBDgCeUCAE+A8&#10;gMir4AhwBDgCHAGOQK4IcAKcK2L8fY4AR4AjwBHgCOQBAU6A8wAir4IjwBHgCHAEOAK5IsAJcK6I&#10;8fc5AhwBjgBHgCOQBwQ4Ac4DiLwKjgBHgCPAEeAI5IoAJ8C5Isbf5whwBDgCHAGOQB4Q4AQ4DyDy&#10;KjgCHAGOAEeAI5ArApwA54oYf58jwBHgCHAEOAJ5QIAT4DyAyKvgCHAEOAIcAY5ArghwApwrYvx9&#10;jgBHgCPAEeAI5AEBToDzACKvgiPAEeAIcAQ4ArkiwAlwrojx9zkCHAGOAEeAI5AHBDgBzgOIvAqO&#10;AEeAI8AR4AjkigAnwLkixt/nCHAEOAIcAY5AHhDgBDgPIPIqOAIcAY4AR4AjkCsCnADnihh/nyPA&#10;EeAIcAQ4AnlAgBPgPIDIq+AIcAQ4AhwBjkCuCHACnCti/H2OAEeAI8AR4AjkAQFOgPMAIq+CI8AR&#10;4AhwBDgCuSLACXCuiPH3OQIcAY4AR4AjkAcEOAHOA4i8Co4AR4AjwBHgCOSKACfAuSLG3+cIcAQ4&#10;AhwBjkAeEOAEOA8g8io4AhwBjgBHgCOQKwKcAOeKGH+fI8AR4AhwBDgCeUCAE+A8gMir4AhwBDgC&#10;HAGOQK4IcAKcK2L8fY4AR4AjwBHgCOQBgf8HBLFzLfo4g8oAAAAASUVORK5CYIJQSwMECgAAAAAA&#10;AAAhAIq/IHqLwRcAi8EXABQAAABkcnMvbWVkaWEvaW1hZ2UyLnBuZ4lQTkcNChoKAAAADUlIRFIA&#10;AARGAAADRQgCAAAA+eluYgAAAAFzUkdCAK7OHOkAAP/KSURBVHheTP1Js2XbtmaFufv2PPfj2cnu&#10;vS9egIESIxAWFiAjkDABocCEgSyUGYlhSCZUkalIRUVVVFJJf0E1laWCfgkICfF4957c8zxXa+2b&#10;+8C6fv1sX3utOccco4+efP3rfZz9f/yf/vcvX716/fL1h/cfTk5Ozp49+/bt2/cfP39178HjJ8/4&#10;540bt969e/f+w4fPn7+cPXfu46dPFy5evHTp0rlzJ08ePzlz5gz/OHvmzOs3r898OXPx4kV+Pnfu&#10;HF/8/OXLhw8fzp8/z2U/ff784SN3+HD2zNkbN2+ePeN1vpw5c/erex8/fnzz6s3r16/PnZy/xLUu&#10;XuTzr169unTp8pWr17jUmXNnuc679+8+ff508eKF8xfOc/XPnz/x0ZNz5z68f8/Pb16/evvm7edP&#10;ny47sLNnv3zhIm8c97tPnz4xBgZ26fJlLs57r1+9+fTxI2/wK8Z5wlXOMeovfOzCxQtnvnz5/Pnz&#10;nuIdF//ymWfkYS9c4Lm5P8M7zwe++Drz3rtzW15c8CI/++GTc69fveLWXOnChfNv3rzhwpcvX37z&#10;5i0z8OnTZ65248YN3uQy3IKpOH/CY51nArndubPMxAlXe/eWX777+OEjd2ISz/FIJyfXb9xgkrgs&#10;//zLDz9wxytXLvNhJvDDx/dnv5xhvr98/sJveVgu9fLlS6ao9fLFmD98/Mi88DiXLl9irRk5T8BI&#10;mIHLV65cu3b16tUrjPba1St84OzZM1/OMjMnPNfzp8+fPXv2+tXrd2/f840zzN3Zc4z55csX/NaF&#10;Pn+OCXKaWkhH8uULi3Hv/t1Pnz/w6SuXrzAG5o5pvH379pPHj7kaj8CH+S0jYaE/fvrIAnCN6zeu&#10;85iIB0uG6DAw73BywjK+ePHyyZMnr1+/4iJ8hrsnqDd4H8lhhrnUs2fPkarLly7funXz1u1bl68w&#10;/69ZL+b45NxZ7vL+/VtW/vr1aww5gfUiTAgCwAXfv3v/9Nkzbs20MEJm4/IlPua68HjIAA/+9t27&#10;jx8/8QOTyZzzOZ/33Fke6suZL1evXOV9xsKV+QpycebMCffg4q9evmLG+eT7Dx+5M6KOrPNdhs86&#10;KpZnznIbBImVYmWuXb9++w6PcQNZYirciV/OIGM8jqM+w7DfIS0fP37m858cxZmPn/ybReblIM+w&#10;ZZherobsK/YsMUt26SI7BnG6wKe59YsXL5Bbxfz8BYbnJb6cYZG3hV+8RDV8unj58sUrl04unD+L&#10;tjh3lon96vatWzeuP/r1l3eI/avXH96+fXD37ucPH168esl6nDk5d+XqFb7y/v2Hd2+Yddb4I7e+&#10;eu0qN+IWqB8kkJ9v3rz14dMH5pzH4Q+TwrC5r8M7c5Yh8XJ9P39GELgv/0NgeCiGp6JQWFkthZ9J&#10;ZhpPzis/vMcXWURl6e1bxPW6Un4NqeMziDvvc1kGwA8IAK/79x+w7m3Vc69eveRqrPgkZJKCiKiv&#10;EIrLV54+e3795g1EkQv+8svPb9+8YRAuM0NJITBanjnROGFLo4b4yaVk9XkLrYse+/iRh2jfXUM4&#10;ey425hfksOd1K6kGXWeW6CMyc/PmtTt3bj15+tvVqxf/+Mdvv//+IXvt7VvG+5xbX792lZ3CPv3w&#10;XhlmeratmA1UDpJ7+TISeoWdyjWZHIRNjeGNFGUe/PnzZy9fveQKd+9+1QR+4tZtog9nPp+5cHLh&#10;08dPafiTu/fusuuZmPaAGhHJZNPyaCqxD+9ZFyQ85akKQuSm1dFOF86fsArv371FD6HKGA+a7rPG&#10;4Zzq8e2H/99/+V99/Oh0P3/+8sLFy4gEl/zt10eMn7G9fPES1ZkeUAcyZj7ArLKUX3/9UB3+7i1T&#10;x0jOqONdA1aQx0QCGSRCxWcYIUPyub98uXLlCv+cEuaCjJ+rXb2GxFzjnZb+C3uQNWAeVM6ur9aB&#10;u3J9lDkbjH+iK5wxX++Q1KtXrvDJzOgn7s7VGMXbt8zA2805d9FAXbiALePC3JBJ4Lsf3n9kbrky&#10;j+mQ3rz8gmizlz++Q4SZIczR3Xt3/s6f/nj16mXsGLsZ3cYgvnz5xDZ2t/N/ROrj7DsW8wPDQ9Uj&#10;u0wFE8iKsYgsH7Ph3r9wgYV+8fw5X2M2EA+mhTcdksuLLKmd1JZv3j5/8YLluMxOuHyJ8XEXrSmL&#10;+/49O4slZg6Z5+vXr7N9WQIkHL3NxHnB607CuZMzFy5iJV+7Vb9wcWzWK1aHOXvz+u2jx0+YBBwG&#10;jMCF89yUVfvAEp8/QWWdefHiFSuZ+T7D0B49eoICZd9gac+ew8CyqiiJa/yEXXn29CmPcPPGDSby&#10;119/+erOHZ4VOX32nP2iDeHuKCXm583bN6wUppZhdGVMxjmmBovIhPBE7HGdjcuXkXKGzRi+MERM&#10;2+fP7Os2At87gzDzfCwuC8YQFZKzmh5mnvd5FxnigmwKFun16zdan6aIL7przpxBO+M2sM1YfQzZ&#10;nA00Hm+qDS9cmM/GDHMLniIB+8xGvnnrFs4M04sB0oDiemWv9SjU//oJfvEDX/zE0zFFyuEZNs4H&#10;5oE3mZAbN26yPPzMFdDlCCGjZRhsW67Qrc/wvNxRfc5yf/zUlc6/ef3GDXUG3Y45Rg51CfgMltFn&#10;PHPm5s2bTLWz8eE9t2MJGCFPw0pyCzYUFoCF1qk4h8y/5u+e9QTNyB7k0dSiZ8+wERzJ+RNcE50Z&#10;FOoZfnUNxYX5ZkVyP8+xHe/f/+oPf/jm1q1raET0HNo9LfX27Zusz4ULt27efPrkGbPI5nj95s2r&#10;Vy/YSg8f3mdMSOx79QA/nnPvuZs+Pn70CP15/8G9cydnL15Cw79nb16/fuPxk+evXiP8eC8X07Qf&#10;uCa2jB355g325wOKi32m98gS639qvXgEjfi7txjxnM+9i2nIs8Ilfv3m8N+45vv3yD9j1i5n1JCx&#10;mzeuY9wRPafq4hWEn3lGmBmqpugTpu0Nq4C/hIvNo6G8maIXL1989dXdmzduIdQ//vQTi46iRp4R&#10;kytXrvq9T5/QEswt2nF+MpuIoSFpqEC0CI/GUPivDsyLlz/85Yc7d+6w2dkRahsFLCOIvCXzPeW7&#10;GzdvoAORHFY531zF/tNPP6PSkeqnT5+htXBE8SyePHnKXfkkY2DDMhj0zNVrV7DjCDO/YaLwbtgp&#10;129cu3L18sm/96/+fXeC3r8WiKlhIIQAzDECiplhoh8/fszMcEuMBeND5nhaDC0mTROPpkb4zjFT&#10;KjUuxJLr3B9RjQ40j4GF1hYbA+C6vWSiWVcWDePABsCtYfbTaC5I1of/n8HjYtYU/Y8fZ4f2mmvI&#10;XVQ3iH2ehh5Yroz6nmGkznmxGPzA9RFhhspjpAeZiDNMKwtw56s7iKsb+wRr+okdi87iWojDFEEx&#10;CxdSN6F42KjsZOaM9xh83omxDfqeOcR68QNTjCXzGYj6LrqfecYCHkebN4Nzf4YJ4U3dNY3r2fw5&#10;NvN7b+cGPcd1mG6GyvqhTHEFcrY+bQBziWYJdBH0Ov0YNmO7whHnVxl+5Pqja5iE/S9jr+vAxZ1W&#10;tlCzijdA5Kk1uHGNsV++Yqi5zzBLCIkG0rhrYd4FNBSvS5cvon10C64SSNx68PD+t999+4c/fPvw&#10;6/tnz31mfS5dJo5iKs6dv8BSnhCWsGUIKnCJCEhycBFxxv8K1+S3R79heFiLIur36HkeXCcChf72&#10;DQL96vUrtCfmkMlhGpFh1gURuHnzeqYF/YmBe4VooG2xqXqN588ROjJynTGF3qCRZcrYoGIMgI12&#10;iHtfv+J2PHb3ZRe8YfOjKJnkQqactrfvEAbCgF9+/uVpL37OpfnIxLDzuVUiZwTInLMuXIH1ff7i&#10;OcPDhPGYrIsO0Mk5fsXic1MmlHlg0zCGN295IjY5s37m+QtCrLdoVDbei5fPuBc6FEHV52YdCTuJ&#10;FS9e5HEuXriU2XvDSPS0zhLhqOzZSlvrpOxNMTKxyqdnz7EpzwU1zhsJ6/0bVul6suKobNaU8eO7&#10;GF3ioNy8QbjLEiKZPO6N69e//+47Ahs2xvMnTxm3QuJFiBvf6+Eg8gYduFOsnsEWX8QNRZGxnown&#10;AXZHs7ptWad3ZhhtF1BCxKsDzZAISNpNr4ak8APvT/7ZYnyNxxPIuHDh7t27rP7kP88MM+weZ8ff&#10;9BEuM6jpkEKsazw7ymcxnl7IubMIp/4g+IvQhr6yTliqxo2co/zpy2dsP3NbRISB/8RHkBwkbRfk&#10;1hoZdgWGTUiIXVPgf4k3r/AfhnfrNtr7FkqcB0EE01V6J+guZwN7f1EX8MrVqwyECzIMttKNm0TC&#10;H65eAyC4fvmyviyzjiphN82h4bn4PAPjIVQxbBY2kXOOL44/obPCLZhJVCJj4l768e8Ma1+8eI6M&#10;8qQ3blxfJKAncVmHgxEiyhMjBCCFLBbEbRi46/jhAwLOB1T1Hz7NZHD9uZkYfnYHk2xEpD48ywZB&#10;2hcjfXyP1b/MePgnG1iNjeyeOcteRbqxSmjcBZlsX3YBy3Dt2nWmlA2ON8wDphLVdTwybgf/5Kr8&#10;j4vo6uFbn2FHCBwMfVM++/lwEHGzdpHPuvLMOaPNEBwvYThcodeo/Q+4p2h6R5um5St8yIcNJmDH&#10;8Cx8JkztkjMgJKfUIRKuh7POwjD7ChSrzQpm6dXtbCK2Z0CJDjGCycC42CWk5jKgz7Vbt67fuHVd&#10;DXzjBrdB5BIZjK8biodahMkasXV5In38XnwyZcsEPjdmOw1dphNc+lev+C4rjmbYBnE883Fwu5QZ&#10;HR2DUufTGBjch3uBGSELPNSUDHchJA7hcuuhgVOf4mhsLp6LHxAd5o3l5j/CXux6nC+kUXlCGC5h&#10;IBghapywjVgdNeXkZUTOntP2uWuATdEDgB2IqJtLnIiVM2YgpPnwAa+XkSDMfJOpQTaEvj5+ZFvl&#10;F+BSq9AQdN5kFxj4iYKKdExLqNOScBVCwErhispqvgdLz5AmvcVdJ/swAy3KFblgYhlc7qmiYnh/&#10;1nhM/I5PnoiazYHjtzdv3FwUxIddX18sBNGyY2dF+DpfGWRDeDlPCafjyjVDVm5XyKGf5uSH9WAa&#10;+BsflDUiNGKEDBg4ycjZwExXWh9Kc3De6/NPZ0Dck98t8NbRIjg3uGWhNZfaAnC6QkkeRKAcrOoL&#10;fjwONx7OecaTFB0uVuJajEcom4DpZLArAMtQ2kVomFxM0yJtNjD/ZJ2YuqnPqUrBcY3ah7cEDG9w&#10;nJhJMcfidvddUBgSYUzItEyV6TRmMpgihO36teuYKD2Ec+cR7B/+8mesKmPF1iTymlFjtveaJ7zY&#10;R48e4dOqOE7QS2+BKwEakPyr11Hyl1EXuEwavRO+deXBg/tCS8WKQowE/+0+zC53EZIj2GOy3qgw&#10;eR5kGA+cv4RYsOnu2avMpvrk3TtcfAJpAfpLWhZkLw9ThDq8lThHaWfmGblOshaE6b1A/oAfgCEw&#10;4vg1wAE8fIKJQ4gsndy5/RW7j7ugsZlAnuKwaJhC94uvvBGvjxhzR6QO+wtYwIJgYrg417x//x47&#10;Ge+Ol14KOjyQCBPJoPDcuCcALUMFIn/+/AVSdP2amKDwZMECs3rj5nUwXG6BwyPer9if4W831/kT&#10;gjG8NS7Ivb7+5uGf/s6fvv3+W6Dzv/6n/vrkf/2P/6E+HgJ3+TJxKhKmuQX+/IRTpRfPNk0/AAgx&#10;Glz5t7rf5y/geAft42pgjXCPxKqKjlg5oH09Y6G2dA3iHaCrjmHNuB4fRgqRV74rEsmkd9lFpwyB&#10;kXhrPIzLlxdQb/MjW0wfd9MYf/rMvG+lmVBWGbHjKnwqN05h5/PsiOkUNhUazURHaQ02CU9tNgAP&#10;6eVL9m0TB3gm6G3iBSHJq2PPiLqUReHpuA735Xei2qcgVs66UC5ywLKxPAsYDCKN0L5w46/u3s0L&#10;JAxzPAwyqdL10bARHIeacCO1NtZUKFUAzABMl+rsgwcPyvCcLzgsveNcneO5phO5e8ZPjzOs9wND&#10;QGFhP5DjaVXRHcCxM1+MsX1A4zmMIj9ghB4/BgG9hKT+8MNf/rP/93/257/8Lc50NvgCt2ZdAPDw&#10;v/nByPj6dRYo3+WFG+Ad0bxanu2qkUNV3LxKrPHmzQtuiIyS7dAhQIzAK97j6rEVBQv559OnTx49&#10;+g1fgWlHoLkXm5bn0s9rGvN+3wLkC2Pkr9y4zlJe2FZ+8fwF3+VX/CyMdO4cv70Tdi4krFUg2SIy&#10;jV5lwF6cJQEtAM++cgmvQig09INfTRN9/fDhvXt3RWivX0NImFx2wt2791gFoQj8GMb07j2LHr5+&#10;lXTQN99+c/PWzXJK54lYEDOt0RVdVX1ZBpM1TSWp0//wx++5Gu+YPbhx/e5Xd/ibh+L3uCz37n3F&#10;pDEbSBdGn3GKhp7HJULaLyAbSIdx7+VLPAuGn2Eg+kwvMAT7DyQMR5kPMQYejR9YR7VqmDSLoBSx&#10;9fQNzjO2LgjYxhOdLZNxZRLF5LN1r1xlYJcBJzTvZ3S2nj57eu361Vs3b2TmzhNd4YUBF6FWWQg+&#10;wLSj5bn857N4OZdEtT+TthGwycabyyVAmLpkjYXoevHM/NGtyaFXx+vm6D+yO7REHz4yWsSv/BuJ&#10;UPSPeyproT87D5WPTYPlBJNbUtGxvikN3DwhwzzmM+763AiuySdzJvUmgw8vMDAFKS3gp326fUIX&#10;UhdZV8fYTGwll1Sflyl+A/AGWv+GXY8yYU75MNtcsEpIwhc3LqI7YJrAE1/LUO2J+FtPFAT97Vs8&#10;eGwPE3b2hFklmfDip5/+LKIHanDpgvDnKT5nxoNH+IiFMwfCIB89+vVv//bPv/4KyPj0559/+eGH&#10;H37+5RfyvT/++MOvv/6KEcJaA7YNKMnPYGsYXWBujC54Oo28e/yrO18hJIxfUBPoPVfJf5ZpzJNH&#10;J14g8ws+onH+LN7ElPz222/sUB6THee+OH+BHWaaC/g0jL88vJkIYmD2KAaPjP216zcQ2N+EOn7D&#10;xULv8fwsLr9gBRlAMk/2/lhfrpCLiYdEgF0CKeC85QiWAt0kPaWgAJOrH4IShLQZAl9UFW+tg8ny&#10;aD/hhWAH+TzDZlMgonydORE/PgXalt9j42CzxZI/CawuepwHzGiZ0qT0LJ7ox49MHS4RPsFrIl9S&#10;skuSM2d899S3JhGEYSXVdp5Nd//+3T/91R8fPLx39+6dr79+8PU3X+MlmKL59El9hU4rGUjwrQt4&#10;EcOE+2u4zoDD2ULbsFD6akYLPJ0zL+QJ9P6ab+VhCgHlJwHABYiSAVbWtW5cg98zGIbJHkIjKR3h&#10;psQexEWRF1AtjAJIlPn//NrZw5NDV79Gj2Ur1DAITvGLvqNRpniouw+17M5z66HN8Lyv37x93R+I&#10;5W5eJaV38dIFTBuYFeIE8IoO8BfX/CfAM3/Y1omr+RNkBnXBzLAWSDvbkIka5MRtB+ppAnIDUNfM&#10;DPdmNrhIQP6tcHrg0QVBCKh/uA72HDlF9gCYh3iWxCPE0jFKxNjmiNb7UhauLN/C7+epzWjmXCqH&#10;ZYyLir01A2NW0AzuRzRPam2aTcxFIyhUX6rnfPk3NoWLyLKR2xeiFWiQ0rKMDb8NowF19o4trl6O&#10;9BDTjGdwT92bIiAXQqvfHxgHTpTRCM7ea/bInMsJuX7I+RNkroheuZo+19qZmNWTWY49U+Vz4RAz&#10;ReaNL1wUukqQuCBxbUQcU3CK0hfRZ61V2nahC1AZT8jVgBQXNxKIIcL8XSYBBBZriyIiy3Rdc3/h&#10;hDl88uTxX8gg/PiX58+e4qsUvJGzEom+hom6dh2HtvTbm1cvXqAGMcQPv37ANlR14zKdv4CFXYqG&#10;7Y++vHX7zoMHD+98dfvMOaIO4QaABgbNQjPP3IW9kDdyAc0WtOcy8Sw4NryDk1DG3RQ6YqbigpmC&#10;LsNpuXMXf/bRo8dapVz8Ad9Il2nGmzdYfuZKe3ztWi4eEAygmEGCAcnHDxcJ5S6dZ7vxVW6KIcI7&#10;IuQzV3H2PBEL6Rmet/zFOVyqF89fPn36nGAJOX/14hU3RbQygskY4Qq5GtSICO9l9+snYj+36cB6&#10;VpxNDvaBW2jIhlN9/fpXXwkftPJuLMbPYyxsYxPx7FgZNicakpuGSMPw0GIS3HEdwdyzn9jpmC2m&#10;iFVA8eY++eLKbG7k/LqRz01kCveSIOfxk0cn/+7/8F/Yfp7ywgLriJ/HfzpLAjd07xMeIaab2yqF&#10;iNoZOANmCRa9qDY/my48OQsmzWYHeCuszoGTAwP64tJeHnDIg926dRslynWc8ctqVJ0s3Q6ic4wH&#10;OwSfW26V+9xshuGmklqaNY/FHKsh7LhkxkWkpyWkLRsjCDdYETHS4VKVs63cGFHL9PV7LeeAsPL8&#10;fMJ8C+t3crZEuQY2DcK+AnpRrSCm4kDSxpSY0prHlhVwzLkJcBJa46bFNm5ygUmJHwZ7fr3oeekm&#10;/x9jjV+JpZmb0szox5ux0amavkM4BL+n+tnYGmwpHAxvVAesviwJd7jxkk6Dt1D3YZURGV3wrJGh&#10;48VL6t2SvxIqSoCMaVMOVFXIpmUDgnbptV64gNyAKLCyiJrOFhNy9gwiiJp49+GdIKIzDU7DvV6T&#10;jnj+/Mnz549++fVHPsAe4ymePXtK+uW3336dw8T8//LrryhKU1tXMFo3MYdZX3wFsV9jpyu44Dya&#10;HiLTGzVOyGoI1jZeoBHhq4o6u34NzwAzQ2wk/hT7iO+yN/ijaRFG1+GbK4PcsZsCINvGCIPXNz+N&#10;uBSASLbUFLUR2I1Ip6smiQvNqXt9+9bt+/dJSQWvBniztNISvnx+9PhRu/cNWk9XTX8a1sIHvsgq&#10;y08TcsOlU4bxEq7zBxT29k0cBTwKNgR6c0QD/szJ4FLK6gH4GVZtYMgVM3nnzm0enH/iWzBFcxWK&#10;T9xW/i2ZSg9G0pEUDTGtHFbETCFsm4Qysh3c03wAjISN2ZZwn58QcRHDAAkiZM8eP3nz8pVXlMYp&#10;mTJ36gIzyAMSveKDauQItqV0jqknHlFmwzkXp9Uw6m4t4HE5ojUuXkEe0IA8BQvS45hY5wedIdkU&#10;qgszGDwOjLLcR5WY3hJCPhLpWaaeh+Lz03umwPQwPjCZumhA8k3pXsO2nZnGJjApfEvCUZpWSLaQ&#10;zwKPtpHsJjSJbnGkMpYgsgf/dL8wYtw1Zp89zgCC4dWfYkNlnMomEVorDENwlfCYdfyNv+rsGxZy&#10;qbdkdBBqtj7eLa5dqfllH1phJZboU2VYCgiJkQKHQcQLLOqIMyTo6bYtnFOqeVbZEF5A5klL5ThY&#10;gnldYN4EnYJTZrrcm2x1JNz8sB6teVGdpEheKHO+5cN++sz2FxtWzcKQIUD9wo7E0+U6+FILh/iV&#10;GYBXLzG9v/5K/ANViQDA5Db6e/pytoZnlRLWQvDFnD0nh+eaG5EH7y42HaoZIIGpxksJC9WKiAtg&#10;SaiOi2X8o3OPuxbe1LBNHxVrmdPmavItAgicFN1y/1KT+7xKPhdBNRXfLoAwLlpQ6s8lzWbaPnwg&#10;rsYQ6PEjpyBbPAAiyui2Q/QSoiqgYDH9jAXhguv5zbcPifZ4KPVeQXixQemCqIZFU7FM3SzOGp8c&#10;y5dxSn0hFxR1dSpU5iZzlZOtogFpeic9kqXXhBT5F4IYcuuFxAbnEYHI4fDwhzFHsHCbvEztqC3O&#10;h0Z9MMPLBfmtJC8Rj8IZ59ZNwEW5PnvEILwketGAeY8Wik2BTAP28WURcWZMpP7EXY8Dhot24+Yt&#10;HCksCIuDnsHJhoBx/959UqCY00ABIUKW4DV87KaabE/MAh7Qh3dj9eKOxtMmAUbP0C7jnTHCrXma&#10;QVHRkqpKETpToJFCsFl6Drk9vgbTLAgUY81wbJsvA2NqCDcxHCExloOKrPIDk5xC1BlbsNcdD8SB&#10;iysuzILbQix4/g3/4v1CrwMBXGyDWTdiUAjxfZHYFHU048HTaCeGvmS1oU7Oobgq/k9McjMJgi3h&#10;WsqLG4AhudE0hoqNGkNH0RQB/pjvCqE6w0qXqlg3UlozeF9papaaexhTpsFlsZeEYYZx4AqhTfWY&#10;ApKRqwelzioho8KThKKRclc2h4YTUIunsXVEP79VRN9xRfgUQK4oIpxwmRD8QpqbPhVzRNANnQIw&#10;FD9ErBbmhfRyoykyG/zzeb74vXv3oibihLGiPIvhJ0/P7CLVL54/07+6BFnjOtkh9m2S/hkrM9QA&#10;ASfsCSsULAuL8YFklUNQl08gXpPuN4W5+GFhoXuz2WSNAgQ2IWoAtCApowuXzr+SwfE2mjH3RHLI&#10;U2GkDGlYN4J0Ihk+jpngTW7BVfUhh6WXTE4evO/SBkJsOsbGhyPGsxzEVGVBx4sWo8Hz9DkjNTC2&#10;2SAHn0QtR81TmLvO3wDjY+Tsd+I7KZ3aShaCcJBhomhMVCQTWj/mR57FhfMEoeJThFgGiQoLwcqb&#10;d68/fHp/8m/+8/+0fFBtFkj2Z8j8/HyWfMu5uRduUT2bMEj8Ah5ENd0+ZBeYTWYqw+SQRsPqknpG&#10;/0Ld8tOY0IPVAPPXeOwDeBuyyDOzFsSsoHjbmduubY+ihJLdLmmORUBm7lIvZzaUAj8AX9eJCCqL&#10;DEpFilmqQfgyzWTIqblltnDXSbyVM8Bywi1pMaEsC37E9owut1VCPXTFMoEKk5lrzZLhwKgqVXTk&#10;0Pi3xEFGyk+lnicBmqWifNE+XY38uYVVbe3wXWS5zcpl5+4PFMHvwH1UNgP8uLOL3DzIVID0XDZz&#10;oQi+C18XDgQDUPaVLWavgouY5ebrM2ukTU1wgWR7sUj8kiQjEpzFpf7u26+/+QYg8AaBYevDzKGh&#10;PoMRYlPxBqEN9lVcLnehkYC5B2eSzf+YqPnRb4Q7v/766OXLN7AhcCMfP3oCQvb0yVM8MFmFZ76Q&#10;BeIXbG14FLr1SYFWT/+VEqnPuEc5B24qfSaH689EX+7bFFwYG566mIGeHzma69cnhIycITLawDNw&#10;ESNMkfsv7G00Gug8Su0tG2HWKnDINKClLa9eM8MxFaUaI41UwuC9call0nnp4AoAgmFcYem03vlb&#10;rBSrzo344dnzpzoQJyoIVGQIzVspFpelWca/P8+2YmsjpMSQ6FPS5nDisJIYRyTPZF1EDZ6dGMdQ&#10;/L3Mrm1Ab/fuPfASj8PgQQ3ILLGg+JncKsddv38RwggDMmFYqdyUpad4FmOAz2NX+3P+t+rpcNby&#10;pUPUpORV/FBoSHTx/sPTx4/wY0Y9UqqJNIKiuUYlLfOLRM27sPQVqaeRWmOVArxl7eB8B1jkImoO&#10;pw5G7+Fx+BXLypJJ/vn4Aa26wKaYT7ekhI5oQgjoEfYkVZr+ccMWJckgHzH1wwc5t23n3DZ9E92x&#10;UoQq6EqSyoumnisMY7twmYEIPYvq5dTAm+VgHgChitCm3vGPVVDsUNwsNjJPYUhzWVYDvnsRerkL&#10;k3qW27lk1jXJrmRMgFKEAEQygUUfPn3RwSWw/Pabr1lxbrcUgWGnvoFqijHxA8ajUBTFQuKE/Kn8&#10;L7PWBc83SKBClL95Az2DRiH2XuhaVCX0OMYdq4Dks7VfvXzNRVi0hU/cwqwT7ouuidl4WXbu0T2B&#10;VoTHkW7x9KlGvewcIm5EIYkLUi5gxzP2onCPxDBzufASwAJwiBfJs3QwmCDr8XWgFwtdzkoOiXWp&#10;r6mnmIvJUy0JJvDBptE2s5qOdQCWQnJBzA/J4TqFIu1x69B0cBe9ZESd0qVuxNSK0pgrdzorm4lE&#10;XiaurLh5G6OvIuRTgNPoBUza0MKUjjrqrGGYb5ab0sP9wvRaqynj7tVrXJCQ9dIs0diICPSwrR/Q&#10;RUBDRPczUyywiOjEL0UZsOgIeWijTzojuJDesL+1ZL6YIiSUtcF5Nww73Qg8SXAVqUsiqIJbaV74&#10;wRqNypyIA80t7KkZJP4/qpSHYmejSkHWUKx+UZQEfx0NgD9HGv89ijK+ADQNNhSag/tmNbu6V4MP&#10;aSkWBQNyw1QmueyzmM5JpUFRdEws9GhMzpsH9+9CKUWlMSfkz+7dvfnNw7sPv74L4Yh/3rgOaQ1a&#10;ga4KWgSPA88PeXnzjsKYVFxQwNIOzBgbU78vbqSOK/vB4bEXGmasPAQyQrWOdc6ShbsZF51C5CKw&#10;Q+DMiTs4wLJ65sMc2i8ll59gzBmeO9wpDNHkXv8zGaKBG/RpgrHPZRPVGhNgjWQuk5im0mKAFGfe&#10;F48zV5Lfiv0TVolc6O3wJRTKoXmK5HlQn6gdvQuyCOlGN7uUp0wtv+lp/PVCrraDMBZGAfeMH+fa&#10;8d0oMKa8uKtb7917Is98EYPAvDvXggdnPKWXv+DDLRIoNXG5UEhp4Tm0X15ZwIV14bkAaMqXmvbh&#10;cvEtz/3ulJeGPP/iOZEJhaOWPFM0QFqCIAVW3ZWrJkAwVgzk5u1b+GGWy+LHu0co+IH4/R40B9HG&#10;uHx19w4DWE5SqOhAfNz7WDd48RvMokH90hgd796+dlN+eg93HvQYT+36dVigzqIZ7QtnWQP9GXOk&#10;6CJ8Ws19uYUPTk2zL+ez+dfICoekPDQQuPB4dwz8EnEZq4kOwYFhcoXIr12dU8U6MxR25Nw2ohLm&#10;kD0pJ9NsG/+zPMbwM1CG72Y3i2rUsTOdFqfwtyaAssAyCgZlR4V2nLfolHqNBa5lz4iIUDVmrm7f&#10;YQJlPGIFxEkDc/kwHqBEDxLLZji+iCO0ewZhTwPxXzNjl7m7MIcwFNDeJ8uxTv7BH+5SSweh7PkL&#10;AjcK43BoRKnU24Xz2zOapso7NN1XrB0nFMGpVcK+fAaL54NkfyGEYytl7hYkMNyFNMMkUNMEuHiM&#10;bEBZidbbONdo58EMIzJhbN3KOVhyV3I1uJqV7nDykGxEpDXmTSbl5XPCaBNhBhKfjSKsP5HPqg1E&#10;mKD01JtAVIlJF1zpxSryt9vG1yIUQ4WpSN4aJZrB66l8gnMpM0fjFCOFZ8IXlm8aGxrneJu8+PPK&#10;kqSq3VP/gsdJs+tg8Vvmli8qQ7oa5vjm5GUfZexMC6hEPnvrkEj12mwtECZwwmmdooSW+Mooa784&#10;5UXawSyB6S5NrAUVlfoguwwKr/vIjIcLkhmYVKGZuRTODZwriurQfhhinHamDZ1MTIzZ+P77775+&#10;+AC3GyYYEnb3/t3vvvuW0gV8C2YRneW85S6wo9AgxjNkh6/hZwBOSNTmyepEcOnGzWtcimAGQWAR&#10;fv7xB3GgYHXR3zcydtgMICLk/dEPPDJU119/+QWcBfYMi9oeuOVcCaAa4wU56K8zY2goZsNgW5cW&#10;+t918sXQsfA9pD4i969fUxf4+uUbNh0qgA8OJwPLYahFCOf5m2gfhxvhLPQVsHRaA2Vz+LXKCMCT&#10;p09z1wlaLEaDBWG64OMHInf4Id99+y0Z7WlA/ga/+YpcygUgRqwnjt0rZuDqVXYBa2HUxvDJhOOX&#10;WmrFDJ7BnH98+9oyw5F/sriOB+f+b/7mbxiygE3FyuajqlWF2AbDlw8jD0pR9lDQMe44u5zIcBQs&#10;a+EqMdKbj3iznc8rr0PHjjgC+bljRwAqmOMCWiREyQRFcb6QS7eVtAom9qkIo1NqdgW+MPuQ6WKE&#10;y04sn4u6ZeaD9CxDkmtKlWS7XvNfhla3rCIEVjl046xVNGH/5hhcbrd24PfMpwxgXR8SROfPWzwT&#10;Ps0WgjPA52UAEkSV8hYmqH46wIlA1xQ4N9IzFloW9zAaUI+7DZGxsTXYhaw14TOsXUYOk4RZj3Mi&#10;HZ95K1RDDo3xmO17d79COKKogckr3tZUvdH5yw/Rr7M4D7YMJf7XCTA0HzwgDw5DSYrvhZNnz59A&#10;JSCqMS9/9TI7F2oiuxXbYF4o0F1Q8LNsnyXu0CMMkudgObgg45MXET0j809AqzTzjvC4mUxExYnk&#10;epJsBXQCDs+cicNAdTItIqw4YtgMElUJqxZJWxH5sGr+X5bsA8JjVgqmih0vIM5drdRIH0xXDPj8&#10;KuaWBYVLcHLnq6/KWMIlOEfwRgh3564NKFDX6Gg2HxsEjQvoj7SwmoQ0hhAGhK/DI0lE2GWhBMKR&#10;0szxN0Mb8mWCWswkGJJxylyvJw2IgACXkLDByaqeTnOzmol51cLnVdpw/fLt7ovCeEnRREFm23jq&#10;Pp4G1q5z69w5kEFj4zAUvPYT87pqbLUWaV5XxxonKozjKFKtzi7Ob5+om5D59BnaxuNHj1+9eI66&#10;ZeHYjMKZ5+0CImAs1vEODbL08iCGhZbIbjBXniCF0ZfwEQk5EFTXYqRHycBhA3G8KeK6gequ/EAo&#10;l62KfCzgl+BSZhzRQd+hTqG5P3ny7NHjx8w93io4KgIuu5CC/jPniIVx82DpUjNC7M8PtKQ5xfWY&#10;oil8dbamjppYa74tDjFELJUUyGitBXJVYbQ0hCCuD7fv3MARIuImEEbESNhQY4a/hC2Cf3T3Hu7J&#10;9du3YUHChCRpI0AEGByKxy10iLkFX2ZpcHNMEWA49CjOZ6pIgcY9PgovzfPnFAJLqXwMhgNWmHAJ&#10;8DDWJFFTDABSbFIIeR5Yw2IieKwsIlcYl1qrJw0zbKa0XATrhauTGB9lfMJIOTboGRY4Ph1dW6gw&#10;IZeu7pgG6SVaOlx4QP6MYO03FH69CMDrI5gQQBFvxXlYsQB1B1KDLA3lGVF/9WWxeIavjzGVU6TQ&#10;ltc9S1lEwIWOMpPFggi9v7NelE8jeoykqRbQyYACp8p34GfrCd3+uHi0GpJPwVypgYNfl3bcrDLV&#10;rCI/s5djbankzTVlzkLVDWakIl61zlMPLQ7Ck6dPUH2Vkl3lmS5eAui8RJUHOBW6lsQ/cdD1G7fB&#10;QSlOQ+HAmNeoXLpE9Z2Q2adP8FphYpeh+ggDAtjRgpkTWywwLagkBJsFtsL2la4g65g7Lnc0neOG&#10;g4+cgTJnhiOJ4OBQscmIbSBeXDghfsDTosIcHfyKT7pHsxfMDIrX1hrO6vvqvd2D1uP1h2Ugx8Ga&#10;YDV5Rv5e3ZwqMYwPS8FEiYJ+AOn+AnmZuWUcdYEy5cj0oZkJJzAoVZoc+G6rIJ0P2SO9w9/SnRRZ&#10;2z+gtBES7CBiIFpghZIlG0Bmy2MLpBp+48xbeINbxUbDWJA7XRqDqaTo+t79e4wQZundu7fJgAmY&#10;GsBeJY2GHCJCLGtII8HFO0Bw1oLabDRrgDX7DsbWeYLcs//X/+jfQi+R8CH/lnumCeZT7DA0FOJr&#10;Lj4MKQTfSrIlktg7ZjlLQDPLFWgqlzoEkeOQQpSHZVvY0aL5jIV1SAjKeFPWQqBvShQqkOV9WXku&#10;wJwyiYYTReq88PMFtORfwQV8iiLFR2Eo+LUMDIk5whWpa26VgiLTEVx85sHKJCMQx4nDYXyShye8&#10;lSp3P5cqmQ5xiJGjUGf5c+ZMA2vjE2fGMskUVZtRMaA/e24kAZ07U14HdQHbQBMCi5/IrEmLum5S&#10;W2PvXpVlnlI7csapJtNqMZGePX1iKjCwMMU0e6Ra5O5Cg3UG042qmUk22E8yXeZn5JzYfGYADPMa&#10;w1+qnhBICXGkRIJQfXLC4C8hMZSL/PEP34BbkW1ucs5isVhQLktLKEYIFPH4yVM4JmJRqiHhAbwu&#10;wGbmLWaILD6A4KdPnjB2GjThmsClfvL4EXTqBw/uyV3xvjL1c57Z8/CbbzCNKys02Co1ToxnJp6S&#10;kk8fH/36q4RRqGHnqYu9iUoYeqAfiq39/Bk3yAZjusKXmWZ4LTys+zuTwLdYytJTYplz+KYTDdyF&#10;Q2zCRojBkBAYmAy4h8yzmQ3CYNBNvPOXL3/55Rf0DKvBROE5aP7F6eEU2QwKsjBfd6coJBDMiBIJ&#10;Oy/bxegDgYoJVq7MYo0BhRpadte4UdJXpIwsRBA1yDSWT0+dy1btJXcrwA9hewNF58mT599++z3+&#10;h+6FYRUEIZwrfFMqI28jzdwUSVg2j2sjoFlAU2HJklLHgNm2aHOVbvUT+eWUY1loxz8JS6J1XSMi&#10;Z5ubf3D8EQ4I8t+9eQH7iPZEqRIsDmqBESLc0gB0A4Wo9ecMWR1/VbZ6fqwLOD32jIVyvxPhl4hE&#10;dLnjwHIyfhVkS6SRJe83/aRxbIUT8kV5L94VL+aBD0NHwaswP31yDtHnLjxUlVo3kFJVdgVvXIYL&#10;YAvxEqyOPXHpq68134LsOPPJmJDtogHjLr1w4BvAPMPguvegW9qP2m/GJKJmsWldyLaydq1qhV0C&#10;vfC8nKPLCM4UigtKHzdZ4ErCEDPGvaAbUX0KKMUFMACEl0EZ8K8gTVnDWGbGXY/csYL2zAAts5/k&#10;5f1s2Rg2zOBNaClsNMtJedLVqzgBUitevgS7ErDjSS5RUxuGGhXkb/7mv3zx8vWtO1+tbl4Q6vo1&#10;+zLF5ePPGjboh9RPcrqIZbL+h7xTNQByJlW8n3DNEY+8SXruvWGJ0AmhgeZjdfrD+WA+svvhfMeW&#10;wQTQ8e/D40fkgZ8CZzCL6rQ3diVSxuoPFtxrz0l8IDt/lG8UeBRq8CIMnYArfppOT+VP0KLMuiAb&#10;PBTIFFtPGycvgvSRNps3Vz9RtGxl2sDsMDMj1QGTdptwEyk5Ba6GW3GQxBqzmdIK2BQI5wIe7luO&#10;Fxth5hy1yfRioQi0EB7VSIzoIkZfvEGegJJDgKc//vF7DDx6hvIq5nBgOsrcSKYdxE62rkww27ho&#10;uB4PwiQwyPXAZJyChvaBvOH3TeqaFRkdXidm9fHv7HTCmCOQiDVYYOPHCZg/G2mqND6yTZ2ZPATT&#10;WekWbpETbNqT5WarjlJrk8AgDPQwk8/XWU4uJMZdOSvCtiyHclXKyxxl3USqsjCtxHbWsXv9GrKi&#10;eUhqvrsR4TffIbIi/BkvDDv47DkKk45PrwhoKe2BZz3PxIY0b+HDg9a9Cz0Rk14vk3a8+ktRefuG&#10;d04lwR5reK18nTFwhbmAzNULEgE+uwGGcNgFe1qYaMrPWz6H0AK/YNkY/cJ89xCBso7Ks9aHJZs9&#10;4ltmwsvQDQhP/9l0bRA4qw2vG7li8zJgdLIbvDJ6JEpss7B2fs7iWFbcpHppbUxk3sXCM+zdF/uP&#10;JSG8P9Vd1KSzx1f4GKo1BW4ua3GUSs2QGJVO61G7omkIsDUiPu9tkGAhnOkV/slQiSVQX8Bjt2wd&#10;ordGAy59gCPEkjgKDmJLiUVuZY2SGWcmzpUAginuUq58Bj0vaqLowgShYs0CISQWmxgS8QX8kVyB&#10;+9GcKhASDv35mzdwKmjBYTNQHTBKy7SiSAVhFHEUMckJAG7zJ2OQUSjqyWR4tyluXPxqYnEJRJRr&#10;xkQBpaEIfm0ow1nob4x+dDJ0phV6Hz9duUy3D0ZIcTKSiRTZR45f8Qg40ogoGwFIs8Sp+JpssVrV&#10;DUYydjIyIZLRPdhaFEYazf5ObmxmIgoB3FPCFD7KZ/h81v8iyoIbBFEiPKn17b1goEEzWAa1gS0T&#10;ZBNqBirj1PPUebUHmrVPcOG2t0uBWsT+kZjwDjslTNAabKYR73+Vh1hJHkoO2hu54rT0QPyi+1F+&#10;+QFoEkoCK47t0+X+QFG0pbt1ILLS5OR/9t//e0zNMicrpU3OlAz8FYRD+q8ULAVmaxZcqy+0BGjI&#10;hGoqx6VXUjgHqP1Ml0bBq/BKy3yRqv2pT4DYj/hTbX+Hf8cAKR0a6X96RJnOdZ5SQ57CjN9iX/jc&#10;Kt1LTq1+kT4S+UuSzp3RokobqtRR7aAJFhxE7K1W1X0YDjQYOHasL66z4M08DBMUyj5XYwMbL8PZ&#10;iNCM2+OvDrZO0VudTIywQ4U1aCPe1CGk5T7wp+WbhzSXVXc2uPwgQiaw6ZICucZ5AshmhxxGlD+5&#10;N3NBzAYIJcYiMKrcPJxBOPRiW029oTgqJR8k3H/zzTf3H9xHctAsFNKM6lpmGyMkO4tAgNCZeJ03&#10;pS8JX5mF5GMmtWPlYFAkH9Km6eoVKvAZtXgflEeaMsWCM7vuvnTFg1tQTIDFygloB+tPbOCf99ot&#10;fD95j+UJ+RdPjV+7LYTrcPQqIYiikSIB1atXmISgdC26ZOW6cLLLjDqi3dcezfZlVnyVIF6OK/x9&#10;r/GOTHcKY7QGCBQfP9Yd9yH8XvFLETAWoetASySJ9c0wuCcU5ApQ0Fnmfp7RPUL8nrUQtPsisIds&#10;bwdtTxXxwtMwnxvdBVK1vDjeV00EFik8J6pmoiR+RT09mqLCIWUhapvh06R0cfskeZc3dR0vS5ws&#10;Rr4bO5DMdTlztPjclj5EqDIVFDzSZCr7xg2ekflB0UTCHfLpjZy3wjy+HM/nhPpFwySXUuBZ8Qhb&#10;0v6lUdIcI58oq4Xr/pOtosop82C0QHLw8jpTSyDk6zyZxNlDbY5BNK4LxeXXuS8jsVir3kp8a1VM&#10;QyVy2rSL+/p2MfPGwAKkXe6Qjfhp1nLIWdUpaWkVp88wT4yzRFu6rnGpeVHnl58lUeTTH8bYr2vL&#10;KcdkANktvxuG+wVwiUWOAeQ8oXVYFtQem4xELNjWn/707XffPaDx5p071x8+hGkDgh5wfJYJYaio&#10;CIOZUx8YwZDTqN/zSULpsvYsRJ53bCiT5JksOriQeupVGYNP7Q5qpoRczLRT3/KcwdMZHW/YJU5L&#10;T7uqI9JbmT29tN7zJYmoin+1mv7rEkRGnmPpKHo0iqgtCneaF86S2wFCVrMfmMpiOdQYpP5ChVA1&#10;4U1KOpM4goSccn9wOyshLpwVWnEv4Q7pcTLswX6iFVEQufX66YlkFyG3Ewt6h/f5WnGUVSuZrVq6&#10;6zIe4qqno6Ng/+BBy7Md3Hq10QvOm7E1RHbxlDpLvI6Qg0XR48yw7GPOHqTfU7hqkylG9gbU1opX&#10;MuHPX6CXmQhyHbQyo6U1xbj+ikSRf+qmsL3MGBN/aQVWr6IiFPs3UpohdThjKBmpUE6FQTgfQPK/&#10;gHvjzyNBYGwCzJ2poGNX24hlqy0itXeLxIHfJ43NBAorKTpnsYr2c5B1iZhN1gdUDLJc0WbkbVxw&#10;/ZsBi0tuTBu0XQ+zbpc1bZ+5ghikZsNCCDXcSyTyiKJI5U6JoqXAkQGsf0eAkp4JQ2WxduEWZa6I&#10;1CzUu8JPr5eyH/FkpN1kq5ktwhLpjvVZu6xvWl0Blw0xOTIMIgKG6kc39iObkTbYr4r06n1SNaMU&#10;REPlFQZbrDI1yN8Wqo0DaedDy2jncS1g1nkm0VQ8o9ILnx34kpelzhzFwOGo0izVK0y2KXmlI9Ly&#10;sWjqgVR0bl6NBzKIvCpluTjeNiPEwc1GeJCAubV4cbyTZ2V44+IunM2ZdmIjws6eDgQxd9Okq28L&#10;t3hg4/wIvdPVGoISSrzkCFjSj9zGsWnkpLjNsBVmB6hJsZsuK4YkwyP53Cel7R7px1ohG7W8fPHm&#10;NQ2f2DU+VhTiwry2CV8F5Szh7yv9pL9B/keAI7ybHVSMre5mPJqbY8BCHjKl7VFxVJrzq+bQKobf&#10;s15OzFrsxhYWn8rtEdShmZ6l53Yq0tESCAj4s84iqZ0sLaWruVF/8Ml+6VpMeBQqoqPYv3nyHKqh&#10;w8lTIOHurDCaFPX8Xyv71ee2h9Ff3SMoFgkhz66QVHjSsnzEQ86dkKzhCFPE0/YJSYm49TGv8GE2&#10;gm5DTNqKMvLMdeFkCtCotraQZpPOM2mAF6SApOHwNpI4rNpP8Ppf/g/+vjvPQRpDI+3clHeK4HVf&#10;bEkMh8q8S02WiwHcGxrCMbh8cqUtyrvBRs5BQZ7FhXzDvmF+vm1qhu6y+N6160NBys3MpxheCHOm&#10;MbgTqps4vB1Co/z16h2ZLFElYwwCUP3oUuWSzYrX9f5nkrmBlQ2QFk7Oo5tmUVTlp8j0fKnDmQpd&#10;8FuDiyy/qatmJlNcuUNaFoQg94mnilvZrcp86VSu2MrXm7MLioIMsCqq2YZPm4rTK2rlkUtLGIEg&#10;KELxkbh0diKL+6vTCkXeZ1AAgFzQ2YTbZK3VWLD+JYg+LRBuLZZWC9TVh8h8s8TZxZdAKRvkIgyP&#10;P/zh+3r2S+00eYpyNwL0SvVl1TqTn9GpvXwVcLpbuOhM1JZqD6V/U+gM4wM/lidgBE+fPcGU8lvr&#10;oSNwYwWSNPkMMUAQIfYe/ooVW866QxVX1guXdy+ZKoW6AnFdcwlIQoA2MmJbLqDK5jmzzIkquOz2&#10;YtHKMARFjGcyrvHbVZZz6xlbwWoNXvMq+NUolPYllDh39ObeLmX+dVYi0xyE4ziHOqzRIKdWMHVM&#10;HS2bUNHsCJQvdyu5JcleCQusnX6fY+flFQBDFIbBAjDy2BeKRJ65T8QEQqjjuyIoghHnaJnCXCnV&#10;NpR7V5gtUhuvSSAg26C+nL00z4Ze006YmWHwZbEOrZZ64k7mHJ6IpsA2vv3g4UNubzcYQpo01JLs&#10;CAyWsyeCy4p5kzgHKlNrLMpxRWDMl9VMdrI6wA+Xgp/Vp5lgPRvP/DnFFEmB1iKTWS0SEydOJ7jJ&#10;hbsipw0zG93+3t17pOyOrRQjUDe0UzWqPgLjkcU0AdYhyLowM9V/w/EQ/1OrNIdGAnUeW9Clfil3&#10;n4GhwZS1vFrTdiiCyBCyAchzfFK9MaVL7+/Tp98ePWLy2QLoY3Y/Didvk1K3j9kletpAa+FMEiDz&#10;y3BmSMfDq7l3/8733z28fdvwmXvyKwvx2BmfWTJkhqWU3F+zHYGpYhvUpj4YXik+JUQhQxqqRPQw&#10;jsbfU8I76MBtS819BSo50MdhF1OYAGlsQ/Q3s9qxFaUXiuLGb+HrcxHwCpKfJcDxeOB7aEqVODmH&#10;Gx6taU2+FsE6RapWq67t6QxuyVr4qJ5dA8HmxdJ6iH6gQAR1JL+iKRyrLZzKPHUamGugZT4lCGlw&#10;Ra6nyzs7OilqifX1ySMjdIGRBi3tRJv1SdGM8M2vRqsOXlX5q2TEa2OdxSUeLtC/BEqmo/iW3P8u&#10;ssni7lMRDLTkjOdL1BiG5Ay64tjbAYZCeOl/I0xdnPwXnBncrSoKPzx7xmldL+gkD7pJxyAaOz1/&#10;TmkW2piRkB+rlP6L5C79V7Z5/CGVmgBym+FgeQk8iPLqxSpIMl0swvxEvQ7pKn5GufKn7i0wezsm&#10;4aNnfIis2sAAF0cwtLW1fTMohEwgHTL/C4ANyMqz4JrQxAUKCsKErZF105ls0gRY94vRV2D2S605&#10;ilXmbDUnc4/qP47hIEEXs24brCmil4YkLiSOHFWZQTLS8GOtAzJCrryHp2eU4g6ZV8tLctwR/4TJ&#10;IjQ7tVq66ZFB3NV1LXckN9EwhtS3P81RK/VaZkXlKzNC2+MhWlZtsXgaUdvamsqbq7AWr9hidb4d&#10;QT12pke2T4bZmxXzrGL+zBc42G6g/wb5OZcS/hIhWbWCMbXyplbH0vEY+oWQ562a4/oGBhENtd3t&#10;EAaNRlvnRj7KFdjbXIQHZUiF35rL7RceGQ+b780rlZhEWjKWHapy0YvoBmQfqV+20+Di7ncBKTnw&#10;vjLNTsg7HTmeQQDTiO7gfPIxvsLumF8hn+K09fM4/AFknm6nH9KE101EnH1IlaCFCVKZQXneNIQo&#10;8AiSMOFf3CKVi1TdB7SWKYjE4HAdJ25MOINELDFkA0cCRl/D/yxDYnCI0kq9+eIic+IZQNat676D&#10;r1iVfxv4VGBchq3gQkclK3Te2tpTUmhAgCib89+ZDeKD9UybyxfT2DnUf17HuPh+umHVtx8p0yYT&#10;cdLjSZMo9jAs3pNE8oxBccnSccIhWeJKjmlR64RPBjSCdedyD9bsfnkCNX/lyk3+0cRl7IPfQSE+&#10;vPLjFHS5SnYfdeMdc+JeoMm4YobmhL7+ApWPdwohsMJjVpo+K3aS4BFWkbHOhEYuTPh/+I/+ZUQI&#10;JYpaEVyvNzELQF2mRZ7uEJr2gmu8ZEzoHVtu14zZONWycv2AAQAs9s2b0OPo1nI0Zc4CCfYNftZ4&#10;yJsXd9kpDVvyZEWXq/yH/TR5v/2m9g5SrWbWsMOo1LKDyEJ1sLFUtHBZppfLmWTs824DzjWjY0O1&#10;SswxIJyOYDv5gMrKPmnzbVfwEYxfYAAOJV6a3Vfc8FxQQLfNr5ooS96u6xgQtHadB4vknOgaBljk&#10;F2pY5qeTOshWM2zUNEwVJpzF216dhTOzCTbQ5nSvWpygC7hVDxC1Rz7TO06qyi4tzJLZ5kX2ecf2&#10;9duIB+YHCuH03UXov3xh6/IUFT7R00MNyJXJ/N4F+CVAuU1RwC30LBwz5pntI/xgxbjnNnLCHceZ&#10;YdRu20nmAV+CY80I2cXap+ue9cGTbmoRSuaQyX8n69WebA8ffIMwE7Kxbrdv0ePvFvT7e3dpiHwX&#10;hwpryE01NsY+7glEBTf92+++uf/wPsm2Oe+m92qC4XKw8by4fiQqAzllW2KAoLomyUSk7sClvNDk&#10;SYTLjXFiwMiznLEIEryp+1L/dXM2dYH63f9YjKugCsSYRrdYqzooIkmEAfdUl0s2EawMu8axOlwq&#10;Ws7V2BQ0Zab27LrO2Qt4yUYyLSu7kVjO0Le0pFYtO60bLbJrxBUP3rubuSapbTdDmRscRfcYWcZK&#10;sHaQB3gulGZB0ce//du/xXTjolESNcyfvxnVRBRJ4O88jKvZXuWT66u8yiIyBsJkk0e6FwZsfJcw&#10;6S8//og4bSPDeWX6K6UhfUxh0nMiTuwAHFimiH/+/PPPvK9muHVrvuBArwoeBKgYDDfN6NqpQvpB&#10;dWX8jfxUqWh/0s0GkvPw4UOmaKCAirAZm5Yve0PC+rVJitIcfGtioGHLYA9z0l8PjmEMkKIB6gKI&#10;pYSVRndxh53zLWbSyYdczoJ6xJvKlPvzeWGAYjCxtIrxyI5nRSykruRdXa9cdT6imz3NLrIleHk0&#10;sdmNaifB9v9w794deER/95/6q2+/e/jttw+/+eYBzKJbt+nGoRbhVoggmT4wLckKMOljyLjnwjtJ&#10;Z9pYQIUhqKdoGS257Gzt5eTrnW5ziwFxKrRK2/VO4l5rua9TLCtVwL4yNQcX4X750ppOjqyj94an&#10;FZfpikv3u4OuIS1UKMFiKzw+hCzlzKjEBgrysDzCabAhZFKoYwsRVpUuAnAShtwzKgiHbCuZWDGc&#10;ub7xcOckoKbgV+qFlPvKuJeEj8DJh9kv5QAV84MgHY/fR/Mo3lsoAT6P8uE1/aAkjLPXeSCdO+Q2&#10;HMd4BIK4WyLBfINfIKhBXWZcyzEUoRqb2cbnwMXCbk3lJcBMlI9QV6Kp6Ol5xonFZcz+Oyoad17C&#10;hxutEMsO61b83mCJZ2H4GI/wl7/8Jd9YR5r/N+072E0TE1Fqu8emc4il9Zw7OPh1Dc3ThPiILIYq&#10;Tx9a0h3fEjTV+th8v6wRm8UifobMV7igLFdrPKQgBqptt5krQwb4MFoRTMOOz0FLwNvjRPFcXFlg&#10;JdLpQNHhnEueh1UbALvER9HpzoniNrYhnk/CCmPjCppMwYVz2uu2CMPMhr6IM2xAi/FChlOtZiyZ&#10;DU4vePnyOZ1ilr+aA8KvIPrH2DmHPqKXAEoMAVOtX73ibvTphI0M8QLRuCySjruDVWILMiQu53kP&#10;5o5EF9WfO+/o+jWKzrf0DErPD+1hWY6xuOtUsVCwC4kg48widuGYufjcDmW9wLgQi97NkkWTYfAX&#10;BRE9zOrzmdHOTwNv+ioFybMX3r6FguXn63Ik77cjv4asoRLpXIoY48rzK0SnUwQ7T6/YrivYGeyO&#10;fYQVV0mzxaiD+VyeehKYSVuqrSN6t1ULEohm4Sz53K17wvzCA0wwai6eO8VAl9+aeCcKvnObVcbq&#10;kQyseEGiPoPBFanrsYHWcnEqcIoOsoy8abLutDSUR/a7bkDbGFS/gUtpP+7vWPVvv7tz+w7TXaHU&#10;F6aRncJokSvPTolVwzZnDHfl+LENxXaxA0JCGBUbMjsDC29y1TyWwwQsJyh4asUz0GWZFNXdcTXf&#10;f2PxD884/i0TxT7mKVn6eTLsTQ+HsAu2PafNoxY68nCs5RI4QNKV37zEmvOVtJGIAFaMQXOd3HhX&#10;BRlEz0uMrSRmfISCVY+UxSdPSZLtcEuyPjI/BC6qG+/WoxeozYKAjbKWcFNFqACz+NapWoRTWI7Z&#10;nGyUU1qDcojEVm/64GQd4L7eoLEnYdXrgjftC//UWEP5ofa4LvOlcdyk8x8MRohq/u//x/+YyaEF&#10;Ds457D2exhMAn+UaVn+ySoOhthk2FdDC8URTDxvZUdz1jzlsm4tIbJP4YSycMSkvvCQNP/JdHs/i&#10;V9pGr6o+d8o0VhKPsFp3mA1v93ZwJx0/Vh5ju+66NnPW7GXqxW1278luQL/qcfdKJs0nnYOIjnLz&#10;RHVjuIQWceV9ceWAhKXRxBcXu/M4jHMnz6hQ4lRwRcGA0wwaPyRndmLNrGc2YiK5dYvH5pzhg1rd&#10;9eY1gkRnySodQtvq7srqFGiBNZK9UUeX+zKVNIdgJyvxOWIeQWvbLKrAMquSkYQGNcaSs4c3ZL85&#10;p9aRBGbA5hfs/PW337gsvLKvrFOX9MVTcPEwD7u7oKsRcDKNSD/164xxVfAp/cfcg83GdwfVcIWd&#10;SKMyRTI6Ep4PC3AGd2DFXqIPX7FRLXxM/uwIl19IJYYhGSQNg54AUcG5+Eji7h2kQPBPy3gC9Cyy&#10;NQk6YREF+T0qwE5lOugXaQbNyu5kYkxZtAdz8pIsafx37eqj335DMYUqfZKUyfl05IicH1uQoSZK&#10;ZZZbMwVnN635Z06Al9HDE76tqZ2ibkpNv4pGAggHX0UNJCS6BzYhiFjPt69ducZXIe1wRG5WnAbz&#10;+kkLX9n7qKE+rMTKMVSdAVF4/o/an/BGdSytpGBeCSFuNRcc+IpIMm5cXIi2hqB0aHn2PJzSnIa5&#10;+FhnYlehMoNJEkBhPNY9GInjq5XH0dvM0YUVITb9jHP5/seff0YqsY3E5LTDS9qlTj1/+uTXX35G&#10;HdzExnDHNOLEezUXuNSICuqFTaKRiMLBEg/Sq8mBXnXYs3OeIAmUuq2qd6ZpBtTnAkuDI9lKOU1a&#10;yrDVAolX7sdycZYnlqNbl7lUq1Hx8Ete02PFWZpYXc8ahEBpHN7BGEzNHR6Gn5m3GrvJokm2arQE&#10;uGEcHnoHbU83P5QGjzx8FAHMKhhW5cgKQ+RewEYz5ZsK6iTp+vaQTvurv/OHr7++T/kmj157KrkH&#10;3JfhsbUpgteLpbCqzKn6mcCps8BNXKsLPRSL3to2a6mITiJcloxFTM/YJY8lQ7eodWsXFsvAck/e&#10;7BE7+YGTBIBU6M/RoaikaCDLUdnJKvDrZb95nFFcpvpMvGvY7Iyycwn4DJvuMF05al7+gi3I2V+x&#10;s2TOTFoG6OCc0OedL3799dcMBq3YKTLv7tzi0Eb7gKGDCUlgtmvZcaeee5YCetGT08zXSHiW2Uzl&#10;2Ml5wjDMNk/EUoZHevY8KxK6GcZvGYl8eSSTNH6UvKOvcZHw+m0KMhZiWImnuwB50pkaNcdQBz9q&#10;H9Y2SfHXEllY6uKiY423+cCwsIVw+bhrM2BkjlwPcOUWEmt1jnWJIEmt4A1JXnDOXVgRQtES2lCd&#10;ITvRQ99cH9GvXZauXPruu6/XfN+2AVD835HPp7sX9tS+EfgDEeQ4fUF4CEZXmSiZuoxzZIGFLsu2&#10;kSkxmVNYvtRoySk8lasday1CfJzqcwK8VTQbX05YsCPdqukXPm8a8QvZC6bd2EQ5t3rozIage+hy&#10;zm1614NW5ZKpDdJjy6xWtFse+7xHMaoKvIZGbcVLfN3PIBsRh1CM+Fr4xpx0RJjKbx49foKdYptw&#10;bQrh4gTU7PjtW8w04oggNROiJ+zTx0+eYJNy128sngcCYS4vnLsIqVNUoRVd6CoyJdBZ7+MOn2Hh&#10;eErcG+sybH6l5Q1coLOZNGYegZsVSgWphP7kmiQXFhBai7Ic8uLPilFDvGxfVqn9GYHLhG2epb9F&#10;fFlfzpLiOuwZMJEwkNGa3Hc1OZKKKQEiLmg2zjMzOzLVOhykPcq6KrSGnw6STxQ1fdQraLei50Kb&#10;jhM4zA3xhZwY1osA6cnjx1Y6dUqe7K/r4DUesRCPjGmhQuwmN9JOlZfIu9a9NlidetJl+gJ2xj8E&#10;yWr6l1hddsNVZMVEeSLijhdP+Z/GgWbymRYQus2hqar6CuBt4blwTzyfEHw0rQE5tpcCYEmSjsfA&#10;bylbkNaOhpNiwC0Ynha8Cc/t1Wfk+kSMjA0DwVMzsJEmrPf2ZSnaUiJBltDmr92+dYcZ4wjvwgND&#10;fDAOImD+MJkY+WqobRN1pHLX2t4NyZDOE+95oE1GX0Nve3rzzPar7hSgZcZWsIBfhLFm/HmhnMX5&#10;JoTalUUe5jOsAGzOzDYFr7qkRG8pi7idXvLYmhbWToiqNoBM7xH91n33ACPSsTy/9YGySyhS8sUV&#10;OoLG94tk9KOMZEwPSOBC8TDZyCi3Y+Sg7OqQ5E2V+z/+5/4pHkBkFA4iOnqQGEA+COIlilBNthaJ&#10;ua14qSYiiqTCaiNaTIbMsq3mcumSdlgSc5ArWNbCh1QNjRDv1rXJMlE1GqGyqhgLUR3yFWIKBWfS&#10;zUyMyrbwORS4CSZwa+LsfjaTLhnappw5u0JihTTVL5ijKBy/iBPJAiRLAe2lSmdg5uqZCiw5y9d4&#10;NMQr2iX9vjS6bvEih2LQFa6IiyC+dnsUnHA9TbsXd+mh0Fujg0H5liWSsZWMH3AfYwFtdYut9N6O&#10;NJzlEJKzGZNzXhhqlFxqT7i1eGb1D/lkmpNembp1VDOlexlX0Ut9/iIPOIAnOHOV7vL1ehy3QgC/&#10;GeR0wbjI9hoHZITA8PgRh8k8Wh0zE5RYWxGBu4DS08WMOIGE2bWEqvkXtL6h+c2zly/evnrx/vVL&#10;clBYAJIq6C2YzcwGlcGcCPn0yeNnOKu5LG5PrI7kWI+goUz5OQfr/fboV9g4qpuhNQm1DoGduI3o&#10;TMpzYpelxi9Y39tHuMW0ViPu9LrbuTG4YEca44SJDKGUy/tVrhNb1zgt75CvSb0IbN5aGIKW+xpG&#10;W0S/kyh0B/uYwUkAqjghADHkHMTKwllZUjQWe0MFP7op6uWSM+oLHhfdiiWY4kYZecfq2bKPOt/e&#10;JLdz0mJ2O1deoDYoIRlnAKobwpqawMrmnyc3n2m+FxOSbJj9nzhhoPlAa4i7iXYwKF0AryEX1wDs&#10;wRWQu1La0ORnTq2wJzNJdKiatt+X0FEzIwJdfXNlWh3VHOk5zyPXg4dSkChINZ9wGd1odwcPa4rP&#10;vZbhVlFrmGtM7zSMx7l5mCfOpfYOP0+NtJ3NCfNEMn39rNtnuFeSEy+0wn0eOxqCLz6nqjH4N2Do&#10;h0q/5DvlXsWl9DhLJ0ijVaLDCRH4oN4xLxt1xBIntIOy+jSmkS7VYeqkPUOtTHHnWySGn3E3Pz34&#10;GrIcEaDbvdIJLD2pJ7QB0YKOMMJ7+SLYpMcyeGor63zJFlIsLC4NFQq4oMStrBIhhvR4mzCbpYdY&#10;8QKIQWKGONFqUfQOO65bXDNIRXcqyzRnhy+HNX7GS+JNE8LFMGMFh8d3VGUEaBOeVZVUW1VeKad4&#10;C8H1cYBUiS6JqLzJ7dMOjam1DmlNgfNUGDMdjoAxNhnyzLjMc3Tw5fYggi/XpWNMWAl+GUBrxyHr&#10;+4thWAFdVdoB0TrZLaUJSzGK/RvUHRz+CAf6hR6zuPiHiWKfGBnuvKQ4ZnveITglVwy/d8biWCgT&#10;FT69EfJFPtdwlT3GZm7EKn63g/5ecZ3oRh8WAYwKiAzzlVI9unT6nRmdGtQKJjIMvqxYVo3tkcpB&#10;42JM164z7Bh8eEHYMkIIsw1xFAVl4gKZxPPAqBqTa1BMOIbXZvEKNcyZZFlsj7suKUKHqZScQhts&#10;SAvpw/yOYQzyHwnKeqS12F4T+Xq+uCXrzD+TugihtKj9r1ua7e+wus6CVKd3PIV8VBxBmlCXpk19&#10;qbuWfW2o7ah4tmlpfIb38BXLMOyUyZ1LqFOfw0KgRXjGyAFgrO25/4C2SyolplkN4Dfqy2z9j34t&#10;70eeLHFkk1738dRCu0eFoUmOcRDd0WG73F024yIsvTTOkB2dA537WSJci6PKN/vvEpu6oby+DDW3&#10;xBHiCosiRHIrIRMJzdAzFrwo8gWjybkZK/L0EjUtYKzFhzo9yy6WPR7j2sfwuRJR/UW9RKVDN0kq&#10;oLkRfp7Qlu4wdB1GsJCsfCT5PYlP088eP0L+5+DdWOiLz5AiPdBbWxFUNSp/ux3OpQr8faiZfluY&#10;vHwxUJtf8c+NpGmXXrU033g6CEWTILwyM8HySRQv8RXbVvEm3kJomSSJXsjGZwtIcGW0axKAgAM+&#10;7JT2Bd5BRepGhlTHcut5yhy4tIqDZ9GUdm7Mns8OvCjgrgzzsgcJ2RKjMlK1NigyILt8GXM8rA1n&#10;Kh/NmWSJpKeA2etLW5lrQ6w85LaPWLY4byQ0lskqX7s7HkaTiUA6V0E91c3ExnLXOEqyaj8ah4Rt&#10;8+GMuwfuoDzMOpRERXS9plbYPjru3sSDDxcfaEpUccmPCjpIiF/kQrs3Wa+0oLdYUo6LSx6xMf3C&#10;eOgK5nwq93fb3bvP8eb2urANgOdcKU5sQ7ugpD0qHtfMuvz/6j/7hxic9rTGn0JZsTjE3KEagrhs&#10;DKn8CGWJy1l6yVQe0yG7w8yAW9QGRNpyOzB4whp+JsLdtFhPdsAtVVws4Ft84lxUwCN/Jkr6/Ej3&#10;TM1GESwuyMK7SYojkZVRAjRLwX4DIImrBQgznwuRQ4Aqusgq43pxcQnEUD8vXyZoZmBLJjqVfTGz&#10;apUbqhCnnC9KdohZ3k5VxY9EV6rBrCUXhPDHd+drtf0C2vNmEMmKQLS44hbNwFjdffD06HSP5lUU&#10;4tsA0JpJZHY1GBUOLsFXsY2mRtWpNnF+cL7bruvC5JzkcEppMD4pWxINJv4b6mlnLMLFordJx2Dx&#10;Pa4SP6ojPcQ3pfFkT+iuyFSQ3Hh//wGHu5EDxcTae1GjUjLdnytC4C4AEr89egziJd9DTbddZ9su&#10;DIZf8ljoHbVhbuS0WMi91zaWtokoEhb99PPPYN4vX79MvQsfskfyIAxvtvNMWeQYkSdhAIz7629o&#10;CYXuqIt5vY+4LMgf0Tx2nedGj4A084CD241VKn5tn5gMZe1QTe1MpcjFtBUb7BfzURsAS8PfCynd&#10;kO1k3jQnTuV0x4rbAKQtSiqSScvhsYpp39p0cWm4B3/+89/+9PNPnv5FZ+onjwmgDkvvOZ6X0Jo5&#10;7maEWC/TKf+N/nVQ32KR5qVxQm7VsfwhC2V/8DpsktYXGI6hIiUlYuQQLOaKBJFOm/12x0/QHV+S&#10;1g1Sx5jpZUX9hee+o2etU4x+ZsmvqLMd9HlAloyfgYVGetEDLKZs32kvGQYztWK8+kTlfZLpxvfi&#10;4inBpT7yN0yblCb0lbF3BWbhwi6PVjP8sy+afZ3DutvlWfpHyUuh4TulgmWTChVn9jTb0X4Cy40q&#10;u8jKmY7a1vSVYLJHGhdf+eq/LOuA2Ll3iA0XCqMywSK7IFYJXnXz5lFFtApM1eCFDyk1t4Tn8ODh&#10;/R0RwGaxItLYw7CKRasD+w36gMNhxBrC14DBujIbMsFkyjlLnrOkvvrqNlTBJPkjH7Mx2k2YBuDi&#10;9lSH/DPfNB1kLovx16cVdnEtlaqzZPDlD3W4UQmLSKGueSp51X2EVPpJawODV1GJI7NnkEDiLl6B&#10;YXPED1OPVYsyAp6OFURdzSSbhHn5KrPtmVZ8lo3GlUvYXrBXKVPKcUZUUoFBkJ95a9qnOZf/zaYj&#10;d4TPjs4z5snDZt/CpN0Bi8iqG48skK3MQDH8wLIK9gRbFr1kO9Mht8d6WXvY1NumMyhD1qrTOIIT&#10;dL9Gh2XKLHATpk6l9+olVna4gC0NjHUXvB9pn2l9lITLOqKdx6dKxnZnTKqLq1EOkofTXcGouIaF&#10;x0qhdZujf6DQUNV64Z6GYIWVj5wVQ+p+I9v1y6/QU2uJu/O4DvHmFsgNE1UtJM40XdQ9rZzg6Xen&#10;kE8XgCOKJx4WBB3AGJoqFwBaCRds7iDROTSd/2jqVdK/2yf3Xlin0zaG/rQiftoJP/iKRxwriuTV&#10;/JoTtRNmY/cNU1WbFSukrwx+yKot6criivHVKxedJjqeyGn3qzLli8vqTMi5mLNhx22WjKJkGj3L&#10;i6QnJwQqIPodvMaYMbYMFhlhkqn3zK0UtkVYiM0tTgMQtE+aUI5klEXm0SCV/9WoOG/2WI+60mGa&#10;ONZshE5LBD3neUtk2ACJxWqEZgsFyPORUnWjW5+FRM186AtSbHb9OndnLviuMHl4HBOF/LDWbFhN&#10;efAZd2Znldj38Ix8D7EtJxDOUqBzMIc9CYbiaxMzFlzBUvaebeJtxNVLB6B2oGbz4itKGJYhYrpp&#10;oeZQEvY+G6TipYvulLogBHFLW0lj93duQM6V4YEKNyx4DgkvdAI9VHEeuC8yQ8Yp+NgSfBBDUEMW&#10;etGUeqbi8Grk1nUJlLktWxNL3he8iNoDBBlcy6lE0sNwMFAszHBHA9volcpMRGu+1qh3nuLFKSYR&#10;84pLrTmpNMAeUbofyfkRgoaSL+xMnx9ELB/JuhS50/aEhcoeEYknQlXuYHFS7ubldDMIQgw8GKfR&#10;SF+eDmEORjzj9own8k5yXvsWkmOj5ChXBX++ArSdjnp+9oNuLX+M86pEwk9Ia/kdfsFKBYNKM+kS&#10;MQ6yIwY55FheurIa7czKKm2wXAu9uri3yDNXEdR/1/6BExLulRNiRdC2QI2g6nJNfqaaPdZWBFlo&#10;hroyNIAog0vDpf/JP/x7fJ+Ysvy4wbGnqL16VUvZDrL1QFBtHsMZ56c9U9QVP4/3SYep9YqMpSiM&#10;gL4SvtAmtB5RtVdTJclJZRyiC/qCdTMwS7WOH0b2mjfOwSqHkHo19B1nmqUyeChCZYsttZ2q9LXI&#10;D5Un5ySQm2tCk3AbSPe0PyPD5OGp30BcUItA+4xWPXMkH1fuqSLmDnfvcVDXLX6bM6qIEKk7niaH&#10;Hyx3fmvOZyTRdqZBsEWKaR+GzBMh00gq38qBXtPo7ngq9AwbgVMFh/uhUSijURpO3GMq39wI2Gub&#10;H0ZS1z+VAnNe9FyXrRmD0ZeSDx5OyxfijiQVHJmOJweCIkGLs6w8Bd40z10k6Wvoi50AuIvAMKHC&#10;t0QCaj1pSJSFyBDjk/yKCaxzq1cz49eTle60FPHW7ZuMAsjZI9c7OUNM8bynO8mmg3z4luat5uUM&#10;566zNJ7BZLXimS9/9+/+3b/3z/9z/8w/80+jUbkX3zClEGzPvkD9Mrwnj5/8+tuvBAZsKc7Ggegv&#10;ApyOq6ODwDk86Z9/+Xlaw27CtVBTp3MyCUde1g+tE9PW8aIsvBZ0XTtMFCDUbAwznvltYrd5RYyB&#10;01fAQfm8xUVXrzGxlTL7gerF5YahJXVe9aHfeegqZzi8oJn1Y3PNr17CjkXArPY5B7fhsWFpuBND&#10;+Obbb1ledj1uHB8uxfi6bgqkWWgSQo5LP4BBon+fPPWf43IwpUg784PYGL+V7ivkrldYrVcnxoEm&#10;Ni0R8JegfGs0M7vMydU5oWYGZjFfWcYcFUAcRVNy9gKyZonFC06mEkZCXUSXH0Dmf/UOa33GJCs2&#10;OPQroo3jMVdyzzUfyAA1sGO8hbkm9dQ4kmbCcrGixcIL481skYAI+dt1SuoYYzuH6UZ7K3vssUYy&#10;Zw4NdFNNNVJ4VT1mGOKhrQ6Kl9tUEEi3btdnprH3Xg3fKCeU18zemBI8EYPn1rykE9TTLF6lpQuw&#10;iIlksAKEuKI+bUnuwhX4HqOiDOz+PU/QwA1rg3hBw1pPSrUXCNAdZX9kHXZ6hH8+AchZ1UorKsJk&#10;5pLFX88A3ANoSLdgIN+A+2qLKnL4IF7VZ9vSsFr0DkSuoTz/jCWrhOcW6GEUtLsAiLHfqgKBSeDB&#10;WziZPZuJULmP9ZW26s+4qG3IL9LWWlaSuFajfVGuBumV2JN1wHTp8rx69cvPP0/pIecSj5tovF8C&#10;ClZ/LarEm8XXzqKf+SfKg0pOouhUnGgiC7qid1Sf53i8k7G5yDZwB7/QtrxZavEA1UtdN9u5+kN+&#10;1/SWylfqzjk1LYyUvEmtCZXBqB3icAwTS4Pa74gSwRQlsNAdAR5qzUzI1iEgoI7xzm2Ui2E/7dqC&#10;8ZW0+MMKVBZtpSnIUEfUHSZuAhZQovBi6ymtBypieiLxWimbK6/yUQ/JAz9/796D77//A808LKay&#10;jxZ2J6Tz0hXIewhKKZ4LTLBRG/ZdwxpmK/lCc8I2gLOiDwBSab2fB3MjH+XDrOuYidR+pcZ5OoO/&#10;tJi+Vxmk5bNGjjCFXlKi1t6BLMP7iNzS7fOwFxCqTWqu3ViORBwTkISIV7ZkJsdcL8LgIOr4Ji9Y&#10;WUZlnHP9OtgNqoy/FzywlGw0Qho+QtXnN18/JKgxjPFeJEBIi8k1JSLgaGlOY+MYKPYlngv7iMfC&#10;qxc1usrelBxOeIEbWgZMX4XggbuL4icP7pQ49iX5My71/NTV6Tg+hldnF74u81brSUNfz4u+jkEE&#10;J8ty2a4Jz5s3p9x4kB2k0zIZjyQ+CjAA2aQl/ezxaxK3j8jBw0wx95ad6HXY4fBQy0d5+vHPbOLR&#10;D8lz7itjU5qJHjuJCPFmJtdGqIhLDdBWEgsb70j/JP6kRG7aonLq3e1bRiP5QqwIkxBnSegtiMwI&#10;P2qDriZXtJ9NJ0rpunTUL5uOLTqtknM68NEn4pNSPHp1iM1lnrEGp0dvmOlmPoYn0Ar4YuSsSgGC&#10;jVvZKcgse/Bgw67XaF0+WDZ0jmvBQOurdNo4VJjLXhSBlbWKdolpKf7TTz/++c9//uGHHxg4Zz8A&#10;MeAwAGDyK2x2WtRGfDtiaMEJbkNkD89eEVM7TfFx5Z9/+sncrMf4DvSTCW/716AZJEG2lG17ZFzP&#10;fLB9wHyHpJuHsG84SSRJJYvEhtyBxo6Gk+euw8BndpEhC+hAc8OqRp+ReQP6scChHIVsmRhG6GCj&#10;5cueZr60P+IxfgQXHgbBzMi9pz5QjtVFzqWhVAYF7vmkKDGfS+IMrhHryPywK6txwO6QfUX32BEn&#10;/1beKwNguqTk/E/+/j+bENhGQwsJQ7nu+Jg801iMWCtnS9ztPchic3bl6lUphGrzmFVpQ7lu1oHZ&#10;A8QjjTxKT+vCsrPTBm6gAkfRm65hdpWvHBSzaXncmKppq7KHMTU6sExNVChjFYTzZZvz0dgK76zf&#10;YMJZs6jSiicPlTaxmQwD43PD1fgdwQhrww9umw5Qr5k9ByP6YpNXqugSEuDqb5U3H1LCwLT7pK1G&#10;fiiB0JsWDVe/rxNmGfqJLZKWwp5bxsdK4Krzjxij5ImRd2GVnhmoZ4d8hbgtdJZALOenhFfuwtoG&#10;WMrcbrRzH59cfKfQyD48a9ujdHrlkiWgpcukA85YnNdsqAmRR5HFiH8hyoameCzc4vbtr1YsXnZu&#10;KV4HwvAQPJ5rCaUQUGla1vwMSBfn9hwXzB+7KY+hwpXXr3Sf7GYj+Wd9EQql9FSs0u6fOVigLAAz&#10;Umxd/Y4HKUkKLKR3royxskWS2eEmtbIHq78CNrgpVK86IkgHEsbj/aPwyYltjnm0DobsQLGIEPb4&#10;ICjPSgitYV14JulhcZpNX9T7yHxxNcS6ZRyDY57QE36CwOBj4OOK3SBXXJbD9YoZ1AMPv6binWN+&#10;7j18+IAW7BZ36md6Xu8oNKuwYigHCy1SOKg7MRISITzcoRxWEbyxwHfdnOI7GQMv+nWx4FJ72JYr&#10;N2Fr43hV1GsFnAYeQ4sZ6viZ2+zAz3pRparRZ0pO57WhlvIsJRSxDzjtEUc8HtdBJjGaKkGEXDER&#10;zPD2YwSnoyW/VNXC+KHj7BXbqQTqiJHHNNOZtennkZxk9fk8I9dVyuPkIouLgIji1sl3WkS0bE+R&#10;xuqaTExxfcSpQNQdpPXNLdt1uBG3Tiwtzy2VZLLaQoI0AEtj4Xm7ydqDV/jonODJ4RUIAMwuK6CY&#10;rEFxC49ZEaE+E91Mb7bI/kuWx6CyeUyLmq+AzQPj7UQRIDGZOawRz6BUHx0zIY7yW3aHbIK1vcGM&#10;sl8xOiZ2auJcjEYFAtg8ms3zyJgeUjS1ct5B87Upj0JsV3fbWKlknAe5Byr/JcEk7eD3BH7LJKyx&#10;m0hQHQ7dsIjozsVrhOwb0gq4+Iv5F+oMhuBv9jW2nF3CymC8uXisIjsyqUYrzqRwlinjRhj59Yym&#10;wxYxyc8//fLot8evOFLzI36ShVL4Acxj+U8zk3RI52+eAtu8CV87xNRRgas13HKrEMEjiVSTw5UU&#10;mPS2/4cUWP5VnqR+00dbVeHVNF6JdrtNHErOp655ndbBlrgW7xlUm3CmGMlyeauKrYfR6bSpg3Qm&#10;GhZbrLVeBVIvopnpN3UAWjlVAE7Lh5y7YDK+rmbQyfsgzb5TQ6t+PNrcOxeG0+9walNQseE795mP&#10;cov15smFPY9smfbZMdCEMzhPtiM/SDvcTIcgtcgjE5eUKPa3wWaOSwd9TOAy2ALM3vppQuQ06myn&#10;vPpBrtGAg1lDPoyTh4ZhBvR8qqDraq5LAnj0UC0WENk1mQMadZGCh9vD3Zhh7drpwTURwIUnuIVu&#10;53X3u7euZg+VgaCi7kzgC0KjBDy/NXKEhaNtBIA5j9bpDFM4ICgxC9Zw9g4OF4cVelVBBxuoeGK4&#10;fDwOlUeFixx1mLIm9bQHqYfa1VillkJ2ZRQsy6Ve5pCJ1qYWxeXMmL7gnVORiI6VGMw7R9GX8l3D&#10;A2ljClhQYOwm/VI1fCyPPAnTmILRhVgGCSWTR4SLIE1TBIPhCniOSrlFkkOguK8417FZhCpYaLSH&#10;SMubtUPV2cVsSrWw+6iJ91ZexJa/ETwiyamR8ts6Oe5/5cPs7hgfh2x53IrNZssYE4bVHcGMDRX8&#10;N+iaYmlK9ku3myN0eC5qn+JEbt6ws3yYr1hVoZy7rGwZ5oc3mYQsj6+shkgB4rRep/ycMrmAMwwe&#10;jaFBF4Epd1hWdFmfy0RKntj5zpGS2yKZrWZcKztv5u0SVrbBVMGEn2/jGHXCNoAIbSc8O5ULPifU&#10;Iex59IjJcwIFeWiyav/MmrZrkiyy8PBDo26dpSJVPsljrjrfcq+OBecrNhrloPBa6o9LNZFTt5dB&#10;ZZcyM1JLOmqyTVodRDYUkVkc65FckeuiWBnBOqX6ABaPjRM0Faez2uaqoY7pY1kMNqnXYZvHnqq0&#10;RxyPWEKFBL7H85R1sK+sKlqKr7sgfWbL1kAqnqAMtmiQR3gPMeQj1tX8O//Sf2cnlGHZeRCTkhaS&#10;6iAy6fzNYrQGxnM8AvPorG/uTdFoitgT2rMqXsJgKEgyMc3HlrhcIyy2FWJrN0Dra1JA+a+nc1oD&#10;6Gb6SIPSzU33vYnnzISaZqSOPIvYUeFzVDR2xNmSgMUh8D6bMteMH5in4BaP4ir4kTm2UIovhsyZ&#10;OBsIx8dWaTPmFV9EIBT9oiCDF+Pno9/IMnpLufB145le2qRoPHyFTKL+U9Vsho71uZd0G/43lDrh&#10;qbn4dFktyyq6sdQnB3IT4UdOZ2Sc3YaU2djAyhKqhPi/LI6jBkF2Gd+d35a2Vcf51JnKNMX04HE0&#10;irtuTd46sHJ1b/NOZpCyUfkrZdISD/lRHv2cFeukUIinkoV0EWjKTOrGOk4oE5hkWsqibuBHAjbY&#10;WzNAXDIbGxwBZzA4tLypnpWvWbO/2sodAHloxFz2AjxdFrlJKVyeU3NbNhw1xcdqO2skzOf5ewvH&#10;LY1M61/E7PLe4hl9r3ovzsZUHmBKB5GwZKj77tbG/3UC1Cn/onplZgXqPLf4BGu6vGXJLo/RZLCc&#10;MdpRJEzsJXiitDFFAQHPSxCwvZSlveZ/MmmzPWr21JmOBUGyBxUb2OYDuasNDOwEKlCCzDDyIx7O&#10;jVuoh7SFcm4d9S2OPZgvwleaOs+K7hFFAWSEfvzwlKOXC1D5EzmtYpW2pO/XLAENeu/uV3iiLzgu&#10;+i2UgCOpyzCKnRVWG8tUbYWSnpPHzHMFMVrH5nEuusVhZlN8U5rx+sfGlizRM1oUETZU/9aWkmdD&#10;nrcW7pTI5a6j7jgddaL5ZhH5cOtogq76Im+aK7lWEwY/v6d5FZV0On8Lu3bmfacyGDdoRTKNMJ24&#10;kA5x9bvLz+BB+GEHSZQlUqNIy9AwquBAEI9pOqFB0DVyKUBUSD0yDi7BEBDnOJtKaqRtW3OKCKLr&#10;ba5gTIyzqbB/RHswQf4BtEEMLDCA0+VpZUiCpfxZA3amoQor71TkMddo0SMmO6pF1bTiWndVh1ax&#10;z8dRzD8QxGGWEJS5swvYFs8sDsnmGPNPA2dHdbJXJcU7w794quA6RqJ9UYcWJvA+gCLryre15/SL&#10;93t2VaLdIiSCLmbKCFcKaioPhcYgotezsvmEvQTJIlJRtvPBdGQFOMbIqkwxJ3t0sGE7KXGth9hK&#10;YKTegHkJ/WABpFqezBInbKclBzkG08OSN1Ty4rjFzxpvPJY47qqLNYdgHshqGsUl7cbMCp5Jrd9t&#10;gT4KzW/IWl+jS81OaRCxytgtkTMegH5wuAOXlRbAHOdSIls49FzTnvj8TBxYJokpkadwJPF79vJJ&#10;XjLHyFQPWyz+ci2Apy2OM53jghS4Th8gk7jny/eWdfQQer0P+qc15kURx89tyVkxLsiz9Ox2SmQG&#10;wjgqiNWIGNcRpC0e0D7F0BYWIedZZpUNWLLC2I8LpjemomYIRtz/WN7RInL9mfJGPNHICsL/b6gg&#10;hcdvSwygK/zvhZcMj4EV/sF1VGXKCxhjJxyIuanayqfx8PYSy5gS8tBV12vZBdfXHzzzPZY+P4aF&#10;1rJyjZuO4oqyYr5M2lSO67KnGEXWZ76d6XXH6dXEaOjzyYULAy7zlHLlneQdNaaseYiFmZbKURjM&#10;HhBriKBqzZtGjWBXRmFkelSt44YIlpxSMSfSqpHWFEmcyu3n+cOqZDyhCXZTautqBuJWq92/fIoD&#10;F+jwjIPi4SxFerQC02PQ6lLLYNSoxqgEGTfB9W2e8dn04Dp9G4eo7TvHN7ZOrl1819f28mF+9AY7&#10;pcpAsSBzzEAmbIyATKRlBQp57SvKllhZB0YQAHcBZJOpmztUlCLdTvAynhuvKsGP/g0GA9GiSLmB&#10;d6sy6wlBsM2acbV6sWrplBx7/LzgjBw0AnNVrOc8TuXqENR9Sj1WbUI72En1cVK8c1/1loP1BQ5O&#10;a0Qb0kGFyHlUmC1z2inVYsRA2DZiGSE8ja2bMNk4FafVdBxbmfuq69Vs6kVu5wb0YlqrcXq5zVq2&#10;MLBJAjPGg4TmkbS3+6KRiQH5cTYDa8R9DZwKxrmISG3Agc5Arfytn293pL30rq38/1/9q3+fcRSJ&#10;AJhJGWLzsevByfTIA1TmjeXxWG+njawFoW0ijVYi0XXQzA7QzJMwblN6s7Nz/nhij95+p6vXtheR&#10;Ypq0hUIFeJm/s7ft0qAuq+wpb0Ya2FFZ1PmsyHFV7CryqEzGfO73Qn6MHpNuX/wYFKwHPw2qiSxa&#10;PY/hlhpk23ivBZqMllAE0y8m8ZGjPA8WJiO0aVE8DD4pISF4gadQcy6lnhWfDkL0oUJpxd+8ZdK0&#10;zLXDYhs1cR4ixjb2OK1TrJoxlAu2wUgVUR5Ikh497Jn+aSfKcVMmgW0Wb9IXsvXjDz8oqZUGseLZ&#10;j0LI+lTmTK7rjoG2Ot3Sldq0Hx1u1UrMLlQ0Ps+HTOdJoNxu6lWDkVSMG42lVxfY6UjP2QX5RCuS&#10;a7CwaCwjeYCKvVGpdbivYF/xZ9bsGrngD8aC0Jjtgw22dMfDhnH3r8bmFT1E74mT1cice+qDsXvr&#10;cG3sUSN/HpqWi4gigT7JSlZpelP/6aNMxfgwa1OxE/Q6Hdn9JrF1IY26Sb08NqN1qPmmRhQaM3ER&#10;Ww/xASgBLbdivH2L7NQp8u39+/e4B4ABdx8Jh/ftJWWWlgMTYQ4QWgM+vRctvewA+CSbVzXaoXWE&#10;B7lQltH7pr0NOCsdfJr8jy1Q8DryAa1i0kEpdUM32tABNYb8kKNMU70GMVEeTgxUXjzhJL/szTlC&#10;MibUtg6VEbuoXWXCXHQRc1ff3+7PejXq38tQOhFcRsBm+dNf/Ympff5chAn5qVndJUZYSZjixSSw&#10;ZEtKCNKnxO2beXSpNiqeSLGaSPWqUCyfIDtX/r3L0FT3yOwxtqFrZRi8FK4A5QHVhcv/YTJOoUGZ&#10;mQG6Vkpwp4gBHC6kxeVJY4OIl3MHLrVA11MyevXgekixyUXft8XmXPI4PEgI3LVWR0eh0FeoCKHl&#10;RnULOJoUzaXWhzhjMhliGCGuHdG/uk1hzHfffwM3jLzRjhVbbljMYllQHVYkXw4JF69cnsgfF8f6&#10;XdZkEQKTKj5lbo9gladwodGOUQAMxXZ+rv+4fLn4XAaLfKGOY2OW1ad5r9yUB2FPYWCGrebE2KV0&#10;2pWZXXdX8xIp8/ku9PJUdXhytllu+7DVnT/AEjdRtl6UzmjPmgXdemla53AdnmsS62yRe746b+YT&#10;XeGbitJrmss9IqSxAoSWiLxD685LV6MhGX08+u2R+I7de6V9r7chfsSMDnt3xaa56O415/mzboGQ&#10;ganCq0vp53RavTAcVx1+7uAYG1TnSedB5XRmQrxm6BMvE5glgVi4wm8nkMnRHAhYUgKBQymyN48h&#10;YsZBfqZwkXnGFs992OZdyGE0WySTP2YyMEhelgf8DlY/ofWYL342MWjm5AV1NX/+81/W3VX7Bdh8&#10;YsEVhhUBWBtxRlv5uyaPnxmzaJmbUWT6dxgulMeyTFGkqC9cQTGzmuw4s6uI12ZLCxF9fIfV/6IV&#10;rKzX7IHOik+96MWwGY7Dy1fWK47zedrkWvrAynFTR6YUPEZGeK4wdfzqAaZ6A4h7E0va/1ggopFI&#10;O8ArosLqnLop8qIdJWqWiNrQr3PTOZiHn9BZxvyXIQyrQ1hTfC9upEu7hCthsMIvI4Dv4Abhv+ov&#10;BtAs9pjeENtL9XFtbi/QG8tusA4vrD6Je5PbNU0pub3zzdRghY4aBTnAodrobN6p/l7OBXrEw/e6&#10;bikXmWyFGTYDkJUtYey0E4xGQEiPZ9oqLJe+Lcxo1TwF/9x3/DF+WydoExF8gNtBOvCIZ31Cqym2&#10;lP5o5xoJzxAP6sRjVpxsA6oAljtjWBigv9RD6abHBWCq1h2Kr+AHU9I8bweVABUCxrCdDMfgOC2B&#10;q0dUAMEZWabS4N9zboR1Sql6z1RgrdiDHE9SGxvlnymiWTyAHRbH6i8jOhEzLeZlUxblkC0fyIOV&#10;IczH8Og4u09sNJ/BXF8hXNl1FQBvy6c6bxdHNWfJuhEpmW3iMcCvBw8e2JrVgxDu/tVf/RULGuGK&#10;7sbX5i23lHfVQ3Lb9AekFVaXON282GD5n57U7Yxowj/X6sXW5VL8wKTR6Q4bHW3Y3KIuUK4cTypZ&#10;N9VdOWUShV9VOwTNrQHhuNMy5Jnw3IMdUV3c+55TfWkLbH4v0OeIdqxRjKnIx0T4/dY6A2lX+Hzs&#10;QbEMIYYIt3JxO3eujSClizXlB8Z87+7d7777jpZ6PoX9iCQ/D/HR7BnB+1Ib/z//z/8HUZxPOMdU&#10;WZEN566SQ37+5VfOKHHnxCfetiTUiafk+YyRGj0EiquR5Zd/ElNzgBYOIVqaT+7YlnnYg7fxgXbU&#10;OqmpNVliXtR0dSBZlnN4jCqDOuP6CFlH3hleoA0IEz+QnuNyprybdL7JUyEB3Mjyldp4W+WV3mEv&#10;AQXxN//Ud+BMGBMI4jTl6JeJc4U2/omCBL7ajPjPo5OSjURQYOxY5IP5GTdJ5+k4UlotppKzDEnW&#10;DSvEZWMQWVbF862tkDq3/Ma8BCSMnwOSlcUi/hobnDmLbZ46Dk+jbbxnlqHHLaoqIh+Rxoix2npS&#10;jlyz0nOd13Ub4ZqLxISxOb9MRtY5tLbSueZOHZduccs5gWeiAuzcN998u4Qck3wEAGS9C+eYLwaJ&#10;N8MgmVvjY0s4Mk51I+VSfBFXJe6jyC+q9cH9Byw0Ag3PW80eelTDQXMCaC4aLSCxaEm4WKHdIgtg&#10;DTSKZIk8uFMktUJMTxbTWLLclJSwb7/55hsEAHY7OUgujAonLW5UfNEuwxYj7ayEqGU7jo+bpsjW&#10;PdwDPbgpCo6R4+3N/yg73KGuNhtQ5bEwrMKsmSBWNSH8R/i8dBBL/MOPPzIt3377DVvm119+Y6dH&#10;66Cs5QpaDM3rIUW1RFdEww51cSKb3fnqrpAUJUxXkOdP6PSn9IV79/7WDcqEPAo9J4wyrTewcu0k&#10;Gf2Krc36I+b2ZqGdv0smBYPJz6QZrg+5MaQhj1HmN/WtX4seY9gWZQnkHIw1HjFheI5gUTEL9xz7&#10;m+f/mS1KE2czazrEF+/cvomnhrWiQAiwSMJGJc4E98Ce5S1tCcRop6/Vp7hBEUlxyoWFqkZNU38B&#10;vxSnERmVcq4Ypy8xr9LP6jO20xJHD6tBPC8DPDdaMLnREb3azsrZTRfrjZhYzmbIrim0mDXt4vNI&#10;BTUWxhTIHYUx/FAXcsvoYfx19ITKmqkf25ZbQ6Fhr+SuidAbxly+AiSPhlw3XsytCcua7DEjVCF7&#10;wMK1Kw8f3uMYTfQiNpRmga9e0xT1XUxAgWHz7Xbv6PwQ+gWpCU0+GKgJIZmi7FCESEjlguRIeG6a&#10;qZUWc0fvJfMVwecXmjFOKyo+uVxG9QZLoC1H81kLh+Akcc0Rz6Yb1Ql5iltZpnfILjuIvzWJdCO1&#10;BeoXgg+usBy7uFrABE1E8CSQhxpXOHVchqI4fmCxfv7p5wcP7vMV2Oci1udYSiprX//h+z+ibeGe&#10;CY54DiA3eoNrzcM+e47XArf+CvLB9ceQjESg3lzT+XEQsrIet4LBjXc5LoRZET67iC6OFuSNG6V5&#10;wX3oPTAYrjxwHHPTLBRFpRGY4WDvHcLgss47Z07cVrWrYWZqou2Y0ZaFTBaO4mUiGO0OHKb6GQQk&#10;WUlcfIA0Oglh21NcWSugH66sI5FpsDuQXT2Mq814i+xWCt9LDiSRF7oNKh9GBt+A846+//7h7a9A&#10;jl0Udpn9FiPNooGRgUw220eJmoHIIzGnYFFEGWzGIf4dMoKp0tM9rKcwDRLB49TeGuCg40Hz6fvZ&#10;Peje19MVRhmbmq8wpblKlu1NR/OwZsKxax7LIz9neE2Zup0E5WEMSXd5hGBGjTvdhIv9yimpWPgb&#10;GcSNU2ZEAwVfIDQ+f2rQYu1HiXoGxlZF2rlvAv4en+H+g/uMqt3t0aIipK0FH+Y6JpcsRWY8sPuw&#10;N1fInXO0RDmPcz//+iik27ATSx9lzGQylEnpLXEHKh7QbeBe3LFqnJcAZCLLKCIqaau1EJ67fiOI&#10;2vZLCufo3O/f6pNE7tXfAInrbHRW1kxFfgquNuYsQVL5LyPNbJQ/tK8JgYT6oawfTgLlmUwjakYX&#10;q9nd3/uhtKoFBSOz5cS/YtTIf0uQnW1+EEHaxlj4XmLHAKlzPG3dW+1TdBtIXJxsI0UIJclnPG/K&#10;08AuUuNkEu/CxW++/pqv2+zj9StGgBvJ5OAKzgozSOZzPqRW/pRGwbZlPhGQiM0HcCNq2elY0YmN&#10;Qns0pFvQhOnlOpWt2laKHYGTVf8basI/UPdRNTtWBhMGiLAixnfA70MJ89qNObnU0BCmOlbbexZe&#10;5Kgem4NX2Edow8mSgUTOVciq7XMWAJswF67ycFiEnynEV8dRsSSrTiS114OvRXeElzjYGCVmA5e3&#10;08/WWlPJHz2KZxfgO41q2nQ6b+ZFLallyDYWijsaQYDDXWrHSkMLUzvbliyQkY8Jg6K+qic67oXY&#10;ov5AQmDF2+ZZdiRASKJPtAgEAWBmmV78BJeDqqfXr4wOxYCobaHK2t7NeKzfff8tf9cuhElbwl8x&#10;hNo7xRLAdP7kP/hH/+J8CFQAN2GkxbrilCsVMmnVkNampNADly5TWsBl+0PzDBI9i5T8GA+o++LL&#10;R1e+Z3WbnVhMFgJub+yRvWuQD7+a9jxczrJ7+5O5teVkYAlHldk6sN1bs3xXev2LI+QAuUVK5o4Z&#10;GE/F4mHLpuh2zxIIxNT7eLO/uxcA4HEK1ur8hcMNjy8Y9LlrimWsu+zQMODhKFyBSM5DEpc3P80e&#10;8lCalwK/3xN/08VKBMw3PQkFrt14hFJTIvxTxRGDVlV7k2YDao29w6CSKt3TvNKdLWhVTNk5/Qze&#10;YbTz0npyXxNG5t7snHPuSq2EgAsR1/tQFV0YZBWduuVCIJcQ1E8UnPbWvG174gJLs9tlQg8USy6B&#10;J/zUO8EchZ4DK/dR/wzGKQ4beCH4NIdyPHzI2YIg7jwmQoydIOtitMBwrZUq3OdSbF3ewbSj+lM6&#10;5ItoCimpiU0JLMIdO6JhJyce3Ta56TYk9xdDjUkfUVWEUvfRBmh59c5ITVfwGAZx7xy9XmqupdQr&#10;S/WKbiMN8HJeFcvsiFyZ32KS52Gm2lROJ+aDdVxh29pvWbpVlKanRB+TZPGzQvQPVD+DSrCt0C3I&#10;C7rSdK/dzAWolnpm4TT5hdQFAsozP0tQ2X+2GXc4n/m7//rV3q41eDlYtHiT5ouPWY5ZTG6Ijl8S&#10;/9AePjErdAVgrzU1Grq6SSrVnUMv+Vtv0vMNtdlJjoZN9tTwIeFhxqYGQFGNadpDmZ6V2WLLNdM+&#10;Nr/ClefcUouR9jgoj8gnfs/sXOJRoGK7erFDuAEpH64a0KUGlxWZzKcNVTA8LxcUw/awl2lCTxAW&#10;O+xMg7lc7BUmhweP3u2Zm9MwPDWLkrI+GtCVgvUxmFIXrnPLLWoMF9ciWhFtsRsgGjoJLxS1Dztv&#10;5f51MV0Fk0SidJWBl0d2KX4ujfUbtYjmobxbP6vo6VlSs3IE1liO9gPxH+JXeAzCtF0PLlqpxqji&#10;PG0QaeeU883cciICc67BH9Um0ZJnleO+6Ehlcnz3M78Y8herWEecsoeVGmfiGnoWqbaU0o2YthXv&#10;IDUTRbvn/fIrWt8KSTe9/v1SiSYoItmT6XHTvAJxELkfhCmbpR2OzyfDPtMjNLMTRZsj/WC4QCGO&#10;WodhClMxvtzL04/CVcu0VOWCQsultpWl3I8I4oZ/fUmntbPnF+BNDzRXmjcuzw1XbKCUlABc4zJB&#10;K8+ukXlaNL62179Dm2Zi890Na6d+s9qMfNtkTcPw9lTdxeduemn68s7Rzyvyt+AKz+DBw7tfP7xH&#10;OhNx4JK2ULOCgmvpsLQ86ke0IRs7B8VozhxZuwVpjOhU0Qs+lo7B74cFqxCm/PltGQUqvKd7NHNH&#10;VqNSSTmQaQN90GRig8/Wh922IvkFO3gty1jqjH8i14MaCzWL2iqcwxXqgmvwaFDKo5REOjQ6V97Z&#10;GjyJKshTntgyH5BSnDm7ouvSsYjkGD2hixWTa8j0dRRY1H2LLvib+wyNdVuslqw0XT6GXT0YUhtL&#10;6V2Sp1LSzkmsD4zGl/pM/Q3hpw42t/GjDroEXYnWuRaelrOs8up2lk+WUBjP041cxizTf4briHh6&#10;ODXulsoQT0AK6Bry1lpphFs/X2s+dZfLVbEAGJDNdXa+n+Ksc1VjLs8/MA1uVDUaqtG4lUg2vDak&#10;v+FpGdssZZ4s1uWpKRZlORhStmcb7qB2pxmMJdLEXhPjxodpJEAKaErY/idFuQiCFyekL41rhtPE&#10;oD4qYRJ+CFA+uRQiQzQeD6Kxjia9U26Y0vgyCpfOO5mRqCimFOMZ7SuarcaTQysjhqVEqklWPHpk&#10;xT/QBHPFDuBXiILP0s5pYq3FHVwidF7B3khPmnt5Vp0sny51QS+Z15rXKopb01l8vCH7edkW65fb&#10;P8p3YRfmietOSGyOxcAFZbjZllY4T1G087hWBJGod7f09Sr7c/RLA2i4q9cOrq2dn8V17lkkVN2S&#10;deNZiMeGAyLP5r0L/gFleMnSOrK7Gc5WM1aXu34zORXLy1OX88DRllyBezMnE7T+lt/OZ5kGlnLV&#10;H8w8T8e62xHqyRMEWWkEniAHSDj6+Qx7QMbWf/CP/kE3U/Wwkz2J5Y2Nblhf5pSBbTqMVMwE1T+7&#10;FuY7FldaUQc4Duzk0uqpUv8FoJoKCSWp9YyZJj5vwL7GZe1LkXbkZeZf3Z3JqVXOUfsxRq9WJz8H&#10;Q9IpJ71jaLQsWL3/+LoNB0sBxQtUcSwonMuVfPvODBfXQ3xS4Y5zPyybzKRb6xUqE/bpd9WqGcx8&#10;Sl+6yNF/24yGGdqlA7hdzheUU1CzCvGGPQ/4KGwovctixLyPfeSy2vnaWttI7dl4LmuwpLy7ArWW&#10;t9kAfyYui7Z0l5eh7nv8n3cPXV4R5xFn53EOvvIWHZakGHf+Lrcg78E0okS2XRdQLdXehIfMwcWK&#10;yaaAgIPaAtVZXKpxZmN5HiSkLiu4+/NzPIJjh9kAIWE+wobowkzlH8uH5OBAa7ZIsJPS2aP5de4O&#10;ISQpYop2nAuzCpLCByrp4wg8nzwDp1cnmrU2a/Pxd3iljVAXXlbLlBeuDuokSoWk9tZOnRvNrKhY&#10;2o7OzELo3p0a10I4HSYtfvpLqLVWgcwqZB999bLa0ZkkAaJe5BvU9LYOOS+Ptt0B7fN7+O4TOmJD&#10;4X3/CXOLXWMqqIEuViRbiIHhzCyhWhbdSmitSw5NzdxywVc5kGyf9oxP4ZSGqL5fiHTPvJMuo8Wf&#10;xvw6HAxS1+2jkRudCbxOF+UZox84j2xX7ADLSkpJXmLe2JSXqxjszeqYmEbZVekYvc1keuUoyoZX&#10;TjY0860gLzuWjp/RGVNGI51Dv61nWj99whpNPmeQksOxw3W+Qxmdh43q8P1rtKrYdUoD8szHCCz5&#10;TI6384P8MIp8LK+P2LBqhDTtsg4SvUJdk67J4kMJBhYPCKw4oRkKBIOhVgOgZ8kfrCpk+yAR2ruf&#10;uXWHTtyIAeHqC/QWU/L+g1EN4lxVnuB/aTa9arGhOnXNQM4JmL9blCI4zVf4l0fFSd6wglI+TLJn&#10;/hlu7VFvMODpaCqVg7g6kFVXG+DzM/4ZT5eZOSJDfmC6AmiU0mWz9WXb3W0xw3LhD4oNqJRlL4wa&#10;fgrf5MHYhH2QFnDjTtxjqADYDNtuBvYDdZJ7NMk2kJFElIVd0B3ys/HoLCVyRbmjqeBah1jKgkqq&#10;ds5u3ctUuCMKDph/1m88Kzlg7ZAjhm5ClrASSW3adZrTkEwJgylfc5QdryqAhU7zKd5jffC3qcid&#10;gKRXZ+2yKe509YjgXMqcsOfYbNo9X5gfkANXNbtWO+wp3spljrOAdsAOd7YyaggAX4A2MhoMwy9E&#10;RyrOYfThm3je/TVsxwXjma/v0fibeA3c7zPtg3QWabDpGXFsZnFr5rSSW6Iapr6DcDQeKPJKwEhO&#10;2rx4VeOzMkGcnhsrk7COUjIE2gFGzg3XgRaADQ8NT1+/nOqF2vDFrvYKYn7av+4pnil1UVfc2eiO&#10;A+Z2QxinK4p6RKCzmEfyugSF5Jlt/+U8eTiuYR4YcsH5SxwxwPDufUWYR2czGjNC/qQrEiYbAAJ/&#10;juvysKJBw3/LArFqflff4qhINwfI1Weme0SJc9zXrZdrZJCTj8tl9EQdZp0kaEByOsLVUcw/USpq&#10;Q+8ISn3sMBzneYcOxapCvJfmqq2C3xqszg7EVeOdRS/QrtSZI4jWkIkbgYlr7HIzJl0mIM6dBWX7&#10;XRvMnqo5IxS1rIfnuiQwXzHAMESUPZH2UH+cUsvUUh7nNRptiks3zPSgUpLiEvXHdZ0C4TpEGrGI&#10;D/eX65XNyC3uLG/z3QZazkfhWPUbdWAjTqmmwAlnw/PRYqtVhlck3GzG193dxayND6JHBvbKOzW4&#10;qx/9eqmRQyDrDoeFP3yElhIsfZ01UFNmpViogSJlOFTLqoLan1S/cBwUzu105Re0nzUJqbRXYT+p&#10;4LKEClrYFoXPCId9IeAxkJCwHQG7Ede0o1Pd+BhPTsy5TSTyVWiRRTPx0Evj/PsejMVXobgt2pfS&#10;VN5i7R4n3uYZViRSJaQ2yNOlRdLN0Rk32jh3aj8TL1+g8oRiVKEWkKAh9eEfndgmzSpbw4AWrnuW&#10;Ruk4HpjVIDYmNA3zte8Ej8ZU8C1SrDIq+YyNcj0/c7371Cz/23/rH2IVYqLj1p/85S8cDs7p1y9N&#10;i6dcGAcfrROSbF11rgUJnTOTN807062l4I3sM2RHQi1jJQrnlijCWdA2XcYqJs26ri384VLrHbp5&#10;AhHDCRirMUxIJDNSg0UNPf7r1RinTKeUvmqymV8DiTZPHkDlOmNXdNa7i13HhgEMEIG4sQBDaiVv&#10;O968OEh7Qrff5hsgItDAbGaXcsJ+2Nw54DmMxB2FNl/pgg7VqtzWzYzOQnhLNTjvccbUE1HeesyN&#10;MDCt0/Y4HrLUqkjmY2hhVUzw50605AMYPAcvBdw0Dm4Tv/IYnHqypcGPMmtRCsgnp+GfnnfY5GzJ&#10;9JMgU5NOPMM2YyVtwZSeYmZqW6A64BkZgyB37b/k3nCvT7ZOwkIz5wgE31W4K3F2YWsQ5NKnh2ba&#10;TM568JYlgPgrCBIzQtc+6OMQqB4/fgbbBAWINFI9b0Rtu0mDA67DzxHYnrOCHbNtRlHE1Oz5hR37&#10;yZjF8u36YoB6SvCVuleezVEYRvbswniVnZDucY2KW6KpSHqOyrishflMvIPigbpyf/p0WjgopSFF&#10;ZvWqoEtZcCW8vsnceAyc8kJU2ng+cXKIQToHIHUf+tGdrwQC3+rxw/b/819+ePKYdkB46lfo0QwL&#10;2e6xj58wXYyNttqPHz9m9qIcvo1c5Ms0Qs3rhv4yZiR5laZ8Bi22s5/zd2XfBjccXYyB98Yk5Gsm&#10;OkzbmJfN4TBnwhKIK1SErgMRlQqbDpPjv/qbv/n//Of/OTI2OD76XDiNperoL9xWk2mDFSWpe6KC&#10;KCTXmd9mtRd9AmseNc63QWnPteSJhp8K8ufPf+GAeXZE3TUKXw3l7IMcy2itS+lVQMi92R75M/zR&#10;XVCQozLgfeZPB/2AwTyiIZPvZ1zlVBbvMBXCE9LoOVfhNfejfIvX1NoORcmDsQmKSd22nBoyfRiX&#10;FAKA/jQ/cp1aw3+kyzkeJ0FceoJB4oKh33U05UVkkSofs36MR2qDW2Hfm76vD8ohd56uIxpK2Gsy&#10;x5UjUQlWd7S35t9qddWzCrDPKxwICT94SpV5MzFaAE4VToTr3z2toD4Ta8x2yQ1oorpUvGlmT4iu&#10;OLNU+dwIJ034RRYEyiMCbXlM5+QzicmcG9UPf0P45joj/Jh5rpyDp2Aw/OoAibYc1R963/rOIVTY&#10;J3Za+ItnYi5bxZQyA6t+5kZzrw2/TdFIkjGeAbyrSoFh8aamxMhf4GYgTvEPe/M2eOFuZIwhcpER&#10;Wam9VcKGYQJxsgNsADj6BL9dD78hbm7AAi2eC3WHeOcyKZPsJrhGzEMJqwMERNK4M5uTEfJ0FU7M&#10;b7CV+XQqy4kg8XDU5rEdwYkYPMaL7lvffvv1d999C8fsD3/87u/+9d/5/vtvCGwo3yLuxouAjb2G&#10;SxQkY05MIipNKtWMoccYWSVcnFpr2lozkRkuVFOA9W+AFXQKo2ypynhMroCyDeJUZ6qImlKi14pI&#10;+SVlop5W6ZLB3sw0Iy0CfxBQ7bNUgWKH3shcSmrb6SK14KxL+zA2Zni+SjqkXih6KTp7wZGmPkp0&#10;KBgIIRYH68ITMeG1yb1ae7kOOPc8Est/WBJup44SN2nsdvUQ+5gc2gX7BComVWSu+5ExlnSqZqg4&#10;SsXCQ+lhX6PXti3vAbMpkEBU8FYRaZRHLXUNUbbLgGruQozvhFmejU/uoBLGaYhucawFTkyaXUQr&#10;jY3vZ8US230HAHKp3OX1h9QvXykXn2ddlnBm0lhQR35RGrD7ZR2Mynj0gxAkV61CJieLHrO21eK4&#10;UtrrST5nQtgRNpi+cpXIilsgrvCu/XpHaY1WHfDh8fP8h9WcGXIzhlIZEtT5inCFhUJz8nHKJ+Co&#10;cx0UOG9y7xkOP9kJMCJHBwqw+iVdbV6nft17lpijHUYqQx0xVWk5Qa40v3AyU4Hm54gbKK/2axZt&#10;rS/F27fyozi2+/btv/qrP8EIYD5LF9Dm5wVsKFbk/oO7tPZGdbPL4KQh4zlC5sy5xWnyqmYsaRXU&#10;IxfROamrcmUz17WeASJkhhg8MSSLwjs2865YyyrCaDDIr/UOFNjc/UoDn70b7aiQDIqalTDVP598&#10;/c3X1vpWiW3xNPRHL3jQIjr0k8b9ptTSIQp3xbTWlREHMw9sUsqecAkMV9De6xKRgmX74Dpxfbdb&#10;eD1aAv8HPwR7a2JHmE1PzFilgxORljmZ0ySSG62lRJu90GOJJoMo8E8cAh5hW2z2q1PvzEYwj/cf&#10;PJhO4OJ68p+Z87f4ij/9+DNmiDmmufbJv/ev/QvxWGybw+8saT1b2pFER716KBUKUTBpxScrw7jC&#10;LA74ZesSVVt/HydBkIAObjXV1aHriIb8T7ENShln2gVWax5lzrcWW9Iuj1O0zWaUAPMx2FHlVV+j&#10;UE0sHg0Ya42S25FrYoKeeWSdskBCqplJh8RdDia9NTav6vFvJANJdFQTboFv9dSDQWLuWjlquVWJ&#10;hfdoxRk59Nqy2Dza6GcLAxpknPZI7VxchsZeDUIgsf1vpG4A6qv4MKtrxpkQyOSdPlC4PrPK4xkv&#10;SSu0/DGGm1LuJIT7mootDYqEGRCf9sWb62aoU8bMeKz+USa4HbH+FgNeIRq3G/QS/8fxcncWnfgB&#10;sk7+7lseCanqqDKt7MRLWKjjF8XvCZ/MroU8leXIxte00aIgdCJtSY4m10izD+4wzOPF2fW+oRKA&#10;E/7B7QEchNSNP0O8Q+UwWuK3X3/Bnecr+Ky/e2MDDBgRnqVZZmoNcbYs/4ARjjk54cM5iDqv/HO7&#10;93eamRq2A4kLnBVDhNVZtTL1pdjAOzUj4jHgSoH/aONmth9bzhW1MEOdws+mdGqT7d6BoeeHNQ/c&#10;nVAEyxUsAB/XsE2X3tZYH9A4dKa3h+mHj4gWJ1MjHfixdCiiJSPO6m+/PmZ1cNSJRH771YpnYsnw&#10;ctlc7FkCEta1c64sS9B597ihguow/JZdNtek0p1TO6b1Tlj7SLVtGZvCGIP/IG1lTe0TgmAWsa6l&#10;HVpl9UuYdAyQ1Zt21gQPaKVWPh930f9oM+A7JWnLk+mqhvwJUA2K48PmMGfdwZxqDJrr3InXjLLK&#10;+B0Dwip6x9pkT86RS1XhhYtsZM+Wtn/rFdWrcXtkqiU0aoCGcMquXKPnrA5aQo+qVxHvkalw+xxo&#10;S6FAeVicQHdxp60znQOMrXfvPE0jc0xLaTCddWkSO5FWFc8jcPeiPm06NgO7iPsHJxuzhwNz+w7g&#10;lCessUP5la60FWsG5LyzMLjcYycAjKx7iv7gzqYQFuPZLZ2RGJmnlJYqjCyhT7P8A58x3Los9Tke&#10;WOgFx4NGHMJXqkupTzXHURZcp9COVMAwVhnF3AQrj1whnncI3nh9OTFbdFZyqCEkdSTO9ToOsbXJ&#10;PhpvkdXy1QOi+ufytNK66Hw+VgY3Ytp18c9a1MF1uD9TigaDGVTxptwbcyBsczr2ev6v5qZgtQ62&#10;Dgkv2YcdKy5cNcNcxWq8ke0qI7zYSoe6CM7by0+w0M3ceY+A8BA2cTR8ls1eln5txwVa5lRJ6vAZ&#10;j47PMX6Li450nMsxZ10J51y/0nFrzTJUkYsVNnNtgxk+gLzgp/IzjmU+rcOtaLGc05ePHHOCe8ik&#10;uo6AFOcpwGU6b8MtsKkpnaFVBMacKCUega+FT6mx96Sd3yAt3oCEWaXcDnLws2c//fQTClOApvQ1&#10;m0L2vH29rESS0tPBZEyIbmiVcp5Mk6ma5PRQZgyGJo7V6WSWNR3JcpVOylfGRmDV8uIsWC+uo5Tn&#10;eeS/4lGomdlXSCB357nqZ3Rtpwh02rinqVJzRWEbu0ANYznlJcUMB9QewWZj6oRBCwoTjAAF2B8U&#10;+JiQqJn4wHqHLlAkhWdPqC18QujObioAecUSN/hQNEqwJLHFBt/5clG7YTQFfQIAXUOV8YfKNIHC&#10;slACu1U+BE5pmqcTRMpqebsS5bVzNHa8egUgzPTd58/MdQdVGG2ybbncyhuG4PDifUo3obcM7kzx&#10;7nru2WXXVc5vrF8lIT/GjRh83ZK8zqlSdTNFe45gIf1VjrS9+F25en+JiHFlzEqh0e2/04vdvWgz&#10;J1Afklup7ctyDHHWvBausHw8yI525cooq7FpkC7xoLWFCAVYTYShVFgk02ijFJJpWrnz1P+oUes/&#10;xAeOrR7rpHjWiU1KVR88GPEMB3yhrrE5KQmbQ1zxREgL05DeFTjUcM8WbUHbBvZAWlH77BSy4MpI&#10;1fo0owtchGaSLgLXokb7qmjzvY1njWzlKCoAcXZ8rjiErCO2t+LMOwhep988YeV4hwOp7t67H+gs&#10;OsyROxUsHWC2srejY4CTkGRaDUnhWyDqms9hXvoOucbRQoIQNGKYUoLx0Dr1ZEkwxInvIsoeWHud&#10;Y57NG927zwAMKHSz+1vfMsw0BqIXl83o0avEjbDcPRKKZUU8iaILYjmt8f0vv/6Ks4S+Yjh4PgQz&#10;OB1gBewDdoYJ0v/oH/+LjKBMckfCn5Yak0zSwtEc4wPNds1MubRfzgAhMx2sqh3Z0kHx7TwjaW46&#10;Os/AI+eOdeLXlQMuAgqOKxWwzLNFfHtT3bxJVP7Yq2ZyPdA0d0q0T8e6sK0qliRv/BakCU3JciNG&#10;0jO6UZgOK2hczqiGaPKy4rNmrNq6jjphJeqe/kIVVhgWj0tWwppy5HilKYNg2xQH8mT+5kiDCmCb&#10;riF+vXHTCjzxSCNyFda6ia3d8IhM6mUdgjYJWWlfZeta3djYHkgHmadT3pYsyjJl3Ytq4vKaAWyl&#10;vEHf1VBpnlNSvHPYj2OcLtnwkZF89MUDddJZ+vXFMNcsSyjhw/40eqwJZpGqMQnj13PvfDREswUV&#10;HZvcL38KjiQCgS99oo6ehzSCipyiEs05kxpR3FG2uXSn88j9WbiEH+ii/omb8jcT+PHx41+5LLsD&#10;ECjh0YaxgsgYiRG2MRs+BYp6fQ3sQrhEOIryXslW7qXCXDLUPu7oqeFezMYUt3ynmf2EZ12hDA+C&#10;VAEiJ+3tf/p2XijvJHNpwVuHhRrMoPS0KHXJDBP6+PzlC1ASNogHcXT66phOXd8zj1O8BkU14T0h&#10;nvFsNJpZQ3v4+LljD0jZ0T2JGnH5OaiVThUUflOnZfj57gC2QIPJbbp70luQr5XJNYl84f/5NKNC&#10;hFhQJhBXRXb7wdBcwBCtMXZLZCxx9wqQGJjdrtqYhUnMhud/f7qN0qRdSaXASmOpZ+6FvWEMKt+t&#10;YM7H77Vt6TU5QwwbpbRK3CyfhShHbNbWUA/ayd0j6uciB6XnjpMZt5XIzn23VQB3XMCWFopr0c8H&#10;vNLejtBvE5icPGMqS1iC9mdUCsKLA+QTqdOKq49iHmyMXJFS1vOr+K1Rpf6xwhTLhWNzS/naJEcs&#10;+Dgz4ayVVHyAgnrcQshWssCswPckchVprXK0NKdMtvogHfh3hHYnZP27Sp5VEz82pYfVHC1P4vxE&#10;qsyTyD1VLQsu2tXDrMh8QdaGx+F9HmQJhAR0B09ZfX04OrkUiwl3KXEr/Z7FJLrb2l0iqOhqZTD0&#10;45tHSWiCtzuEO7c1ve3/Rp0KXDdqNbYJ6DEUNJsk/X06kCcvZrPzh0FFjY+jyRVsF8QyvsiAagxu&#10;12JWExX3gq8w4kM7rXN3tZFmmaohbMX3PyeNN9MDB42qLSxrIhvsUId/G89Yr+WJSYzQNGYdpdSZ&#10;NFqwde7OOZAvmk9uDOCIPBHCGZamcrTVEaLaPPP39Px+js3CJAdAdPoQ64MpDgWI+fuO8P453UXo&#10;MUh/IeHoJ4/K7HEIrMv37s174t84vFh53DuFCc55qSObW+DjTnVs8MpDcB53MrNNlAJBHVeGHBRJ&#10;17Dt7TvcCZyeR48fyX+y+4iHY6w1AjkhXms9P88JYSxg9Agz93Lc62HRChs9u3snt/WojG0xrFrZ&#10;DmHm3KAKld2r92E9xbXRq+Ugn0QCUw70wYNaZgb+6P5uztll0J/LR0TfCa5fvZZ7TdgA6kiuhR4e&#10;HKtiYFPvBsRYv0h51era41U3IY4lg+eHjO15JsfQQM6EhgCRs6+ULXxWfWl0J+3nrAVCvL/cIH9v&#10;SiNQSFFRMOPAz+au2Yab65QvMOsflOaDcxFmyZxDKCcKcl3ImnnRouACbXecET1XMBe+LzB9Se+l&#10;ylJntspNUiiC/QE3SqlYyel5A9MDFjLknhmKR0x1hHmW4jgx1nav6Vt2R8Us4nGakqwtLyW8WkHe&#10;5wrMHq4g3zVz1RGng6L47RKk3Lp4SVbzARi5HZt9Gxd13lFnCiMjp6o87nRbNXqbRR2pmmrbTjOl&#10;tc2wqaxdpl54KDbzzZhRKnIUyGZ9wN+zF7+2Mu+Bedd0hgwyG/wqqwHgOxdIf27p4njUxKL2hFVr&#10;hYKZdCtFPApripFqJdIMgD5O5vzSEL06NRcw6x53PgHL7QHwZVTw3rkWEkYTJrFjMUrPy0KjD8FU&#10;ndQrnA3O7gtxlzzFm6vj1IGsdJZZFXi+oHFERBkz6pG9u2BPubpwYYn3EUP4WNSP44ib8d9OTc9O&#10;A1M+9jjGTlvycy5lZ5Srz4uEO2W5Ynj5LxcvEymFgNjolabCeETIAq4Lzt3Jf/iP/8Gzp889QvgD&#10;ttzmsHah7skJYDWMn7/Q+iyfSTNMhLfkcrxwJsMyDBavjLwuYOIb/zV637zDHnJ1YEY7+QZ+0uTM&#10;9HhgVarNUy+G5YvYiSrFhejc96iBOU5UzpnEMI8P0oJMW8iRU77LTUseyema3xcQf9nR13l4Lvxi&#10;KoG3WHBoLrklyf0g/OzI0KCtgGVF828c6kixldBMUbIrCGFxZ3lovqTju/MCjnAufyrenYFvHsMU&#10;E38zJ11zvAItpUSICF1zGZW80LaZt1grlBbYiYiR7ppcagbX/ZNq81Hjrc4ORYcr6tgJdI5B/KzI&#10;tjZKnuxmyWBnz7/ApnHrBda5hpZO4bD6c+GT32rzy3jmjlmiYkKLC3V6TArLOklgQxYSdD47/3Jp&#10;R915ZIntrVuDXiQ/Q49mir95ajEM/HhOGhY1dDbVqcQGSKYpaWlgRyEmRvPZsyfMlw2ULcSX/QJX&#10;criOglEJBzOgqIRYZ0xj28/B7U83csTLyyevimthnTzp1tSECRjSwGPTkifnLfR/Lq6wAjh+qPUz&#10;zcREzLjngMwcVM/t2Z88NlLewGAWzHC4lpWc7z5gVdmV43a6Kztvm35wBec1aJYymqmrQ+KmN/yg&#10;/bkwZH/pD3gAlnnDvEOGxwU5TnuxAXeRyZB/H6CuTcha1IaoHxaUsi35rq32aalJVjP+DxJL0gf/&#10;gwO2U/fgxlZiZLesm8cb4GeoU4r96SZaamvLWmBmphcFzc+dP0CRyWIqEzu8PGAYn5XWVXUF5FsD&#10;fhT62iXpHEd1G5jCO6Y08021FqVW5g8eWqjldlpsZiiOrgUNPW1Z9ZtPlcbh4Rp3rd9Kh+1IloiI&#10;rFHPRVohE6NaqMyteZwSAlpoAnjmGNXMmrLEINwKyatXNGGiX9zvOYFUj3tr5CKeif3E9HbxHZhb&#10;sUKe9AzzjPi8cOWhhXeUHgmlFO3J7Yy+JgonnpvZ2RRACX7N+MGWG6LCXGrEuX24pMBxqGLJiroV&#10;e9qDgR8fmHeqtk+ExO12iHgrq8NKMqSeEIa7VEI/YyN4ABcarMqo2umG4yxJzi30RNNp2mkJBQL5&#10;ay7CNAyLQTbSCab3BXfPc+bgmxj/Pou2RUWu/KuOQnMXgfNb3okmtF6dS1b7Gr0hI1oN1fzU03yF&#10;xrcdNUXNczmeTj81wHarTqUBQ3gm/MQD02BkVZtvj9bmsJ2Oa8izNOBhLzA/2X6rupMuyYeHGWoL&#10;bITpc63zSFFmnPIFVWLlwB0qFPa3HIr68unTF29fv4NMShnek8eA6x7K9+4NHudZehm+lvn1mUJ3&#10;kh9YLXKr5E6qaubYTdHClMk59jpnZrsc2iy1FyP0zF8Dn6OFt3u2KmHuPgYBo+dNfz591SfWtSyS&#10;N6bVF4kYZqPYF6THZ7PWzeXg3Wz+WwZ/SKU4TauPnZ0uHJYQwHeOzxbS8JWx4hmMaSXJDjJ/WKID&#10;bbXyDU14/s2713AFhGevXCJa8QAnk1wfeSLAZkDnwATjOnS9FfnRZVv3HQ3E9hHmszmVLiBHO3jQ&#10;J59H58//5m8MFk8N2S9+uDOpu5/TnzQaRehbR/FgBjTQy7KmCadM9JsrgBFQc985Udv1qXngXd2h&#10;gihpP2rpy5fb1G7Yyow9rKI0whUt7kKu3JIKvZxYd8BxzPFJJMOjKaUlKOEoVV+ofQWAjiZJrot6&#10;b2CuR8q4wVajEh2aU5Jsozy+A8+1WItvMSoEIxgxLmjugt8CuYCdHscVCijki/gsYigCFjIm3AI8&#10;2pQnbx4IQjRvHsTBFiHoB0YwMdyN3GUcsEOEThFzcpAsPF8cKwExXuahwiVOJd75xdyLzLx0CxQb&#10;G9GmA9ZEacJZBu6A160fVYo+Oq75kF66E6vKm+2LWSPwqqkVNJBhyAMyiUhVIr/G6HUdPMW+fSyy&#10;ZDjD8s7fsL7MbVBUh/Z+pnnmC2IQ7k4849li8TsK0GDZyPjVamRDWU6Cn1T3oqU6gmZWo6JIpeNn&#10;zDHqjElgKw295QH5VMwsUzT4QsFtFl5ixDWI9XIw8ZKHzDvmZ6Ll5D3KMuWGfIZ/lYHUkDFdlmOX&#10;I5qaRaoYmb0Prtl8ArnE8yHFwr7kuTy1z1Z+X07+yb/83/7t199AhXlA0jcocCDOcpHs/CPA2GZY&#10;IwV0h6AyDZp3qMWRO5YPnP49OHNjeJxa24P+tFCHN0Whgm+XfGBmF+otS6CfWFN5wjW75Q4ZIqTx&#10;VBlLFsdUJrFigz/8pBv6SahCJK8qiBDNmlPVDkJCrQ43vdJpKpccI38oKcvycmf5MJ3g4bYiB/+1&#10;AZMJaiI4fNejqWp2/p55YGbDk94iekERwgP8Fi0Z3dNtTCzGRNkEs7h/dFw+jBbgQ4VzloSOsxue&#10;6oyJLAZI8BoGuSiaT3PN9Q7eAvNLHOeRU9WDkog0nsUINvtDbvRK/Zch02Ih/ml8MvRy1VqIfDkx&#10;LB//pIAPhWGr2fQRKhUaA5OgEuT0tDBdKi24AotlLfMLDsXrEICiGssVyszExavWToYhnE4JBkiQ&#10;uqPCEj2/0B32Fw/CIzIGBA0oQoCHrlCfPxKZIN/37pGP/hNNXb///jtou3x+XQfQyGTk59e6VUr9&#10;lTMhs//lwUPapt0vfja1tehi0J3qwQhA8oMXef5cIL/6tsMbdsbPpHY1WurICkKWL44dUFeQQgVD&#10;mibEADLH+S+d/MDmh8bAO8ySJzvZGGclwZc8GTfIBIOXbWBOaHz0Dl4ZidRHjx5j7SqWcyaYutcv&#10;33ALPeZzZlEIeIa06bVLAjmo7VyaWrqiBTteSGlQZbNBbgVJGqke2OdpekQmHAwE8sh118GRdafV&#10;HXXBHe9Bv2ZKIYLjpqaS5JMYKog6qwRdDnlWevBsCipq7OnTGbjmFyobZWLpy83XGa1m6fatWda8&#10;sSWUDqRfem8cAz6Pkg3ZUcijXGbIl+MNdPe7bYdiNA9zZJy+U/TOX6OEMjasKjMW9QWg61BEfN1g&#10;KZ0zD0nsOTHgX1xfOuna1rfLNuBQAJh1B1huuq8KNAWmqmhmA7cxHr5tD5hbsoXIA1PNs2ECQKDw&#10;KTlWxVIx3SCCrivAwDaJzjsRLi0MsP7QY2dstcTbJO4orCo9m7bMovR5/anCWv/s1BEmSdzRLvbs&#10;1nJWc3Bqm8OziLInLfwdUGXCZAvBNkdVb3PlShooz9ipxqXXojY4WNCSc76zbcKzjPVRCx2PTtoF&#10;Vb/VlZ2GRkatlGSgsGbkeJDuKNjMx77++mFtfC5A+1HfntcSg1/wSXbWjz/9+MsvPy8RNBM+9k5O&#10;vOwvlADXd8vnFjB4K2s9o1ZALfL6WYCwtKjyOSuGmWOZpBukkxmcCLSJ1pyJ0uOGvkm+XBeqrpcF&#10;6nykCaGb6PTgryFrnoARIDFSYjqTVlQe+8Aa8gviSaHQz1+QtCIBZTkFa46Im5a2cm15XgRyOT2m&#10;gjlGFXDcwq+//uIM11GtFo7OIRdMTfEHTIrNg35DjMkDAGqcIZ5hFI8f0fH1Lf2vaTH8lx9onf3b&#10;z788+uW3xxxp+vOvv3mw6ctXbCimAKHfgdo61EN3zRBJ2ULKmUAs78OvH7JwvGC53L1HmcFtjpL4&#10;67/+66+//jpmFCfJijE5ZbVDEJ+oDthDxiquyy+xG3JlSG6Fucv8oK4NCuTxR4gx016uETXpjGgR&#10;1AAMrFygqrjkjyxubsQ3mCp8G0TZk1vEfQxWhduZG6MSoMx37BizXic0IrR09vGTxyhAsyLo3vdv&#10;KWLE6KCNIb0w5pUCErXA96GrHF4Td2F2MGC2/l9ph626DEw5PeLrr7+BBVQ0JYOdaTHCD48gFWBJ&#10;TAprVenLGJSf6dznKZ8FLZHJi8wNcmblkWozMyW6ecXP1Y4j2DJXhZwqc7J9qANjRzM908AqkBAr&#10;thJbuxjjHI6yOasA1pJ1eh3CxyxibF6pJeLr2im3gC3CpMNsm8/WItXcgsCeAa88mDHAHSKU8vBr&#10;0q1GvHTHsc8bZLbHj57gFiMI5jk7qojZZlR8nkoJhNLr5xwvZjZD/v4DGxc/kEEy6UCZv3NeRrE7&#10;EB9y0Rk7xoUclqy2xn0Bqk5B+p1ZCArxM6XlvuLzSBdxwN1799j3fIgG9PYDkGymZQBb4euR0s1K&#10;TYe/fusRdoO0Jo3ancSeedHTCE0ur6JbG7DvIV1GJhbEo6XF1sOAXOiQYmmHItFh8WIudm2NbRG1&#10;vsue/e77PzByhKqG3bxjQ78OeLCfqlFT+44VYvKZt9M4y3ipwPYjUUUQM1wDjYBOe+dQ4dKwdlyK&#10;r/BPtIHK8No1i2/Lu25DeUJa1dTmqU67ug+JMGH78pW241qn8u0Qai2Xk1/wa+kKqCifkQFklcpw&#10;OkyzOBlbDOUklFACpsSv1Wv2s2YX/N/+k/85ssSck6K4c/sedV90kX399j2JaP7IMa2TD9o+JEbL&#10;Vz5bosyojYwSGdVTq6YExRV92TgbadHjIRiw3Z7AiQTQoIIVNuEw0IZbqaTBi8pdxAAPTyOhm71s&#10;1PbzR8QxVgd7SQmghgDJZpPwwNzC5pVRRWURAH6s5VHgHXpwJApUyUAOpmnZ88HVPBR7XkzitP2r&#10;FpqTEO2W43RnZvQzeASQ5mXMUyUll2p9xjI4GOCEYj4+zzN64GHIijm4/Kdsz3k+IkzYgeXTFyk1&#10;O+uZ0tHD7tgQVbehvJF6p9QxY9sMGNQqFw2oMHms0YgZw8n4DEJGZeGy81PfXLmNeknwf32Q6yjP&#10;31z8559/4bM2J7jNOQnaUJ4L6xtPVUoSikYhDh4ziDqa+VjiqYuD3rzJiY2mO8H77B7buZZsRpw6&#10;YDgWzrLaczbvDv/m9MxrTFEd8d2oofWxtmoVwhiIl5jPevV4TnP1gboROBgMxDLo588YLTQnhmg0&#10;tQDp+VO0E8ekcE6dHDPS68u/d5RNisBp1UHpbM1Yy9o8tdLRC8XzOlYgKM3S5bOzltHy3DtNhgfk&#10;MU2MlqlmaKyaPGPVok6P0fWFi9i/ZO8cM45KYy4p3SOIWqMIkk5Gg75E99egFipIVAGE4QQTyI2I&#10;cLBDMN+wkswNT3HP432q/i+kwXn26Wo/uMyM6PUBuzlIrWBwIBuNsfFPRrW4aBHFQgLexx1R/zZj&#10;7MB1HeCZkBM/Z+3HVUqDEG9mAdwSw8D+YrOgphkNKCgEF1uj1kpohJDtQ+5/QIC2Sbi6DEbNJMw4&#10;z2Ue5Uahf//es27NJxjPRE9vHcvvIShDOpMTz/TAORjzxIsEienTp0w1qB0cLngZJrcikCH7Iw2a&#10;bi3Xqndrm9HjaPPVbyjzdTs67NPZM4yN9/GlmHm0FtdkeKxq8bKWXG0TjigI/+4dvvISUyCJuHOo&#10;WQg5LBByd+PWNWjZl65gGIj6ycR+hAPYIWO2RKtq16uaH+NZ4KuQvyoRV0CtujCayIgieXyLXx21&#10;1EkCWT5mlx1WyFMGYKdSWFVlKLUYJlBlaJxVcKj0eHEHmXsbZz0dQ2dWYR+dQ866NntmOzmsfXNZ&#10;LwYwYGuQqoJefxsexEMiQdoiRRz+qDMscv+HP/wBLYE+/N3f0my/q9LUthlm1NE2Rcsff/vt8W+P&#10;OD3jy42bHKSW2jSpJU9G6YIQCCG5E6Izw2fZAnwGXwo/OmRXPoxLUxUHj6CZ6Hh1c9ylnTct09J5&#10;3h7fhAaWZR2lNRrtZ+JYfqXHbPzfSQN5Xfjy2DUyt+nDwzUptwBXTMZL+KJdRl0gpGrMvSR5VLoS&#10;ywond7VFZE0+UN4YYqJi9AYJJPwqK+Kt/MxDrbgcJ5trcIsBbYs8LdiIUksaHK47WcCkVB3CjkHL&#10;uTVo92wpzhe8TowSgNjdu3c8+sbjtYXwd5Q5wDMidJRoZXPdqlFSS83pOPNDpYlSEpjQo4i5PHA3&#10;Utdw634UYeSHkn8cm2YpHVqUxUq8lS5EJSPuS2+EvIF7+mJtASXAuC76RUd6Lb1tFplp+fmXXxiG&#10;p4zcvOmOLtHBQyEvH+yQbItjNguTSKmpVQ/Wn0IQklTMZmJpAH81+hwe/ekzbWwE7/FBL16h7xkQ&#10;swdpAKhBHoM2/eUTPYspW0KseBfBw7Hhap1czyzBQTATzHV4xwOl2Y/A20d3xKN9mRs/NG0aki/o&#10;/Mmf1KmdL6HSUxkgV9aIxxqRUa7XJLZ7nlCKSRgTAWmNdL3+wky9V9NRiW7KxLLxTdjW81UsO7hz&#10;XikBkh6CWe7a8Uu+9QiHpWK8WGT17a+F3LqAtma1cnFCO3qhZUIdQs3gcXDbeQZUJBVRcyVVoLdU&#10;WNXukvBmHQ42Jf+q/K0Yd2VFxC1OS4O2nKweaGMT+PUKmAmfioHl8NsgoSLYdIVhA5aFLi+epkXC&#10;/N3bm9dvEg/qpCF7N26xOCtbgLdZmRMmg8TdhQcPOHPzWw4aRVHHrnL72KNfQNbeEqI/IXdTjk3R&#10;sQdZJqPWlk98879xRCy6xVZ7vlQLfJWPTXeFqokoSEW2447asuMGeQTbx+W5nb179wEqFsee03WR&#10;McSHlqIoSRxA4aYoVyRquNCKf4V+nD/NgJPvR9xTTLKrdpFTzp55/NG5sxz9V7dhj3MwbIaNQj4Z&#10;l75e9mGFWidBtNwsy0+q42CQJcYMxcWqKC66YC49P9yuOMQAeHHcjsWtJ8EF9JJNVgOiUf8vXti/&#10;oX8qjZhg0ckKfeWoF6YKWPzb/+C/NW/ZDBjntRNT8txiCIY0S8lZiYZGgNEBn1K8oV3p1Gm+rSP8&#10;bKVy+ITFCUyN8SuJOYknQsUl4DAtwl240KcsEcQrK2+kAlWD9AXxHklfIkg75ZupKVHgtslqYwhD&#10;3c517K8IxHK19VQwcE9BlPe0jM1en+kIVXZulkl/fdLDITjY/CwGU5+msJQwaN+zWdwOuCDmlEWF&#10;gqXAJyzp48MIkBAaIuwJu7W0ywPQvEWkHZY1+H55cJZbv6RnEcgs0gg7rJMdbmL+C+/b6qCq6Knp&#10;PiN2soyW2ko4WafGYcNFGZs+AhJKx8zSJ0t0jGozdflwtcleKF+aO70jhUZZLu7PtGfeE8CpVNFc&#10;Ey4ex9be1AFa+ht7puNSTw8+o6Ls/L5Zer7OVaVNgw10HcYTJ0JoHMHdPmfd9XoiSSdYGjkGwIM2&#10;DE+kZvfSA+3ZU8q+5RMZ8XQmz3gIEjeNZ0jlUxuNU1Lqs972GUqPoGGrcDGdLctXzNEfqaoOYwjw&#10;ju92JFv8tbby0gWcL+m5UtGOk0xaU4O6Uw7boadIzTFuq+IWIRvtw4n6ghFFfc8NdQa0RhobDX7d&#10;P3lTsNCWhLajGF+Wuf366weIIJXnb96+YsyBu0l1rcbYdIEubK403RcAMCHhsnGSTwSJtdNwf0tr&#10;2DTMuk8+wJ4+3LjDW5WsNaZZ4qrsVlU/l23HHOkuo/CM75koDuEurZ//akkl+wHVaMMYj1wwpGGe&#10;EmAzdWPuKYBWBOr4a7GUd2cvkTaybW8qCfx61B9zIIXxM3Xz8xBHI42wbgZaLvHSofILU92kPoIX&#10;Z+n1nw5YyxBolsEoRVLQceaMka106g4FKs4Jmu+oh2pGHV6pHtwmN2w66cBTi5CS/FGcNVc6YYD6&#10;x0kIPm9BWk113tMnHRKdfaFaLi7uLuQ/eKIUO2rvO6sjS3akXyDDcI0LpF48F94W4n4r6bND+vZv&#10;HZml3rWLjokux8L+lwZANqYqfHbDuBb7Rvvd0+7rG3kOqOPAz/Ko2rXHsWCJhhHCNhTwZLc7rZMs&#10;olMtG9J4/0U4zY8gpXNb1+MR3tSKVYSz/RgeI+IYnLyTGr7Vqp4Po4F4s5pp4D24alRpm7SU4M5h&#10;oJ8/2yjSAwoEONmY+PqsDvz2EYEiZNqgzOCwhttt6ryN4EYjc28qeNED9p+cM23/zl+qE0aeihMr&#10;sH90Vd4KVrNhW0N8rCiIdckXifHMXP1IFgGhQh/JM4mezYQI7iKjMtDmz3Uc3lHsJ6OjoTBsF8Ks&#10;mr0ibE/n4gdwCvemcXE/WZql48AP2T48MjHIEXGm9eanckWzQ1opZ2MVr9k42cVcteP8PtOK0rqb&#10;j8A9nA8G0OtpnFwViJKZIHBAa1VEpqXjkaUnRb3ba5yLuTthCqbO2uKyAyZIHe3rDK9wVI6N0IMI&#10;I5OAfMYySsqX8BKh9eu4C/rTXSTPfjTRQuidtFAp9hYO1TcToKEquDotVKjwAzCLVuBBS/zCQib7&#10;JOzUYR0RRMQOABW0gC0DtJX/J2+v4S3VCXWHIgR0rFqaOSGWYDFx5siD4V1JmHyvWIoZG5+/g3jp&#10;OAUKsKcSKVGgBRvGbKtYEQUICdjjb0rlKQk5KTyHoOa+mwystgOFZWFnCm0hsSr7cIGc8l7C8Iwq&#10;x5EEwtF7lmfpIm3qdocDQRpixcuaDW/WOSqnaoSX494yuBCKa+w19Fi2Q5dMepKyLZsLrcfd2Z5r&#10;5c/jIhRusbU98LEusiHV+WgM3VBasHyE5FXSqGKqkqXZLFogiPPGalBXZEQS6byURcJZSbV6DoDu&#10;nO57GTCNPhmk61cNicJZwOWV0O6lWW3TsZU9iTJLTfwz7//g67qr2GcMbBVxaj23XhzX7CdDwn6x&#10;ZOxrhiFvjZnUptMtBogckxToUDHtQRwtyMBi0iicVIaHRq5YK3KH687DpLV0TetQa/WHC8k54zL2&#10;QbeF1ZTjE1vbIaKhNsJX1lYU/ErbbtVyLH0M1brthPSpmBGeHBciBW4avAjNTY1okVpcgMoKjRIV&#10;MqmbrRjUfj1DaXowaMtcYvvU98VE8BCCU7m5RJIaC7tGOqTOfPcynFMmEftUMVOHUAqOG9u7yulp&#10;mx6f/E//wX/36OMF0sAZF3UxAoexBRVH8NT3DIeMH7gPyu05KLIZsfEXtZr80CkNNaxPa2fbjMYo&#10;eLUVRmX3/DNmkU0b8iXiaHboBD1GNFFh8JBGbfuLpdFSf0FZEr2gbupvqoOj2T57lr57QN3Ys+D2&#10;pT69vRBO4YQsXru3iYtjy0MsrOcxQhvbIN/okHWPHVDVui0BdS7DW5W6bTa6Q0LY81rHAlD7IlRS&#10;P14sKDbPbm16eACLpuntFBr+6PmVG1GrRvTXQd9eDTImEEAGhp8hBHVKNBd6NGtqiuQpor57xY7R&#10;YLMPuewUPc9usqXxcPEityQ5uo7JPULezpFwKgxHKnousYMWQqxt5F0NrpKoMKkXCoflkvGefkZd&#10;X+akMkv2TjF1aB5WJRVWx2AwGGs9J6BL16G6VAWtRfjeuVdl3mT4YBJhXHTqhd5nRPmE2VFEIROY&#10;ISjD23n+jMT0c8SYdUfhqtQ8fUgWTjirLY9Qahj7Dvq16xTjyRcpEksCB0/KM7Z2ZtinQxWZpmq/&#10;pBn7CK8uSp5cL8Jy1AYDyxWwe8S8nHxizRHXJKHExuS3FvaAQHQoBy8mlhm2lYcZ5voyiXVJj8aX&#10;xfKhfdQyaOELuM5STVA9zBl/X79heE+Lr6fPHsPNGxmvZIIJGcaAsXz6xNSZWcyKU4lwdBxjVE7L&#10;rzAd3oc1qb6zbrY2+OJ9xrlqhylo5opJ6IlUEPoTeXKxlZqZeXgE+U6eHYE8HDZmMApNL/PMF9rg&#10;wCJgVo0q35O7kJVXRFermQ7A5UGKsVfqY11+CRCbIKkcOwQzpyot2zgREjSEKjLHYpguw+Ij4TGS&#10;hcQ1mghWk8zwAuy9kM/eX7pVUpmZMXsWkfhSa6sodQLk08ZgOcR1AAd3a4udZ3U9opsGPhk/q+CQ&#10;2CCGMdwO7QKXvVQt71N/yHRKbZKDYfaAGIDJMb14mz4K56ExzLTYzM0z46s8rC2pD2l6RGEdtxiM&#10;xUVAnXR2F0f/LevILnM1RfpLPcUXNyXFFBYbSdSuxpfAuFhROJwdoWKsAm5Ag1nWjx9A0RhAfpVT&#10;Xe5M9uAB4Y/Zp502GpmdixJTvuuUb8Zc65mengCWEq4eoD45XBZ5GE+D93kKYCr+ZqWQqGYvoPK9&#10;TRdHfqjnBxWPnGUup58LWmtO4RlHiZeE5+K41B5aa3cpOeWeXOkBMuVjdBeMMWpOVZquJ8/ohtJp&#10;c0pXVZCgm55X4cVlC8fKQNlCWoZq0jdjElowrRzmQJpsCXgSelDJ72Szw0VADaGpcGuMT/Sb5PCw&#10;Xug6Lq7G1rHvlAlh0XNoWA12SmnuGs6kIObFizS1UXpNa3yhv7SOjmGAJrKGB6I2PVyNMaI2O+0F&#10;Gnpds9GvqE/AHedsByfG8njPiMals/kkxVAxuTCOkEDg27yiUyt/o7zZH+iMxBNf3FgOX0p9uFg6&#10;r64psl4LCZSGnSPuvqukAcnRa8CrIwZITTkeTyLq3LO80eMy4tsaU55hLH+bdtL979YtF7Pn4tkx&#10;mmsSJV18AH09xM0kf/oIqcntedpkwxB0BcdiQxzOY8kN4NJSF6y9WCEBM+BwFHeAEB1o0x204mSz&#10;43PD6SJgIAI01XPtOp7S1es3rxnP1L8Y40jKgsZTUPjs5BlbG90C8GTSkWbZL17k55kERd4xpxFD&#10;glIFHVJoq/7/LMa6uUWWzLeACNQImBVuaVNoZbn5mPwLSxqOg3Gl/gbAjN3HR4fdyNVZqB/1gGtm&#10;/tIsFGDIL9j5P/Zs4F2xF9i8SKjlcGattbwKVCcURe4QH0yDIck2C173/NwV5oTOpPDHOtgUK2dr&#10;OAYZk7kCM3n+xmhtGbt62L+H6iMti6RKVCBVECw0H2aalqhv2HNc1GuzSuuftGgWpWcTwhJ3dV+w&#10;nGTpVt/hohJTdap0xAc+W9bry+xloRGXh/dBmNohnrfETep9/MMPP9HLpyO2MAQD7pyHVXK642Tl&#10;ezyUnEZSgl/IbtnsisnEGcDgolnNt4jVqnFLpxUEohU9QMaiid63nBL1QngsAuvpr5hIAT70wZ2v&#10;viITJY3tjLHHpSvkse2lxJygrBj5/Qf3jOSDtMx5NtBWB12qjxnNz2hKHRXmNUyhGNvVZDJRrYaD&#10;eSFslIP9VImg7UOMSSpTzE9g43NHlomJ4i488vIqkjVUTJpwVoFJkF5U4KoMF25tDvKflfngM8vG&#10;uAjwJQ6Vh5LTlpCWTrVBNvj0mOwXJ//47/3THBT+8Otv7j/4eg2o0JrMEikBtDMqpH7e0FVrXC1L&#10;WLcG0YNiOKzap7VkuW4VefNiTuEeLe3hUkggyU5o0ionshm0W0SahHvDDenT4pbxtCOsoEqQh7n4&#10;WEepzmoQ+HNGjdY2rBvVsMle/DNtotwj2wt47AaVXeG9fD7a+97WEfF59B52wbVgn1AaZtkS14Q0&#10;v2I4R/4Rel/4J09hH24Pc7TrfHBXh6VUGKcsV6iz9TAkbZ3S16K5IbOu+hr/Z/PMptGzlZEfdKwq&#10;xlJMKzZQr6l5V0tdaQFPhxE8beN4KXfB8PpIW9VIBuUR1rQGx3aQG0zBI47yzuO3DTv9KlhrbUf4&#10;Ts0x3GCbH5YckWCoVs7Fj8eqydvy7CTnbfyNFRiYcTp/AWrYkjYItNFLPtCOaOChcno6LsMknOwL&#10;6dH5uIbyAT+snqfEHQ0JPsPmgtApNBt8i/vlqTV2laGmWeEx9I0Bv163pymjAyGWdllIwMSSF+Qu&#10;Iawa51JN6krx1AIhBlUT5yOCZZJSMZyzJx+JB2GcqCWC1Ylij2PqTLVeg6kImPbokDhe3fnvzUP5&#10;eoQuyZyELtIGKoglsWJB6nWSV7ho1A5pWniW9TsmqcWNUIK4v9GI9T4Rs2gAO8g10HR9NaKJsMXm&#10;/dheKfxJk1PTLX0jM+42LV0xkgjCObEoxs3TAR9A1td9pzSfzj83b/KISAP6hZUyhtcL4xYYeJvO&#10;4ZhyvVkdfPQdm8OTsvQm0zpdkonlppgSvk6ASl4bV4bPyNttDn8vgUNa+LdTWAWnPc3zlLh7RwYF&#10;ClYHUsNe07crQ1yElk+ljHFHd1nnMI1BNBmexoDojzzkQtvb1w0eMudcBQq2ewYko/c50sTjZRP1&#10;zlbqWRq7Vbwx/jR46oTAg6gCvuT3RLBeDLk+Y7Fr3AVGjx8/PH38hC0mXF2Vp/JZyn7DYkQSv8xU&#10;un243X5T2wBF3ZCmsuPxbdpAHQyCjwIm9YwCcRpRPeL600sVMOw4cxjC9OMVR0DSetOes4xz5xSJ&#10;H5VlQhgm/6kLMSJTuB3IUKbI2e3l7DF+HtM9GERnYi19oo6yR6pKwyioFt7M+dFgsC3JLOm7LI1c&#10;U10Ai9Vne3VTCjQe1Qnm1wwMh4OlNGEeC99LdwWjsjzXeVdO2jnQNI6yMcjnSs4zeNPpcrfOCL9e&#10;+NaxpL1tdnmKaD+GKwUahoW8SuOviFHFFcnAm967e49HXGWOvRbqJ8HIiwMVDw8YoVGNRJqrumhm&#10;cqqZqSliAYgvJVxuWFUKhTeeWd5+bxPtQORDLYu8nD1Hd/gKjfRgDOMrvUVKJciFZ/MmenVKkuEx&#10;ksqMLd5tVVGMCD+eBNqJ69smsQ7kEHJIyOPQvKOdGnYbPkdol59kyNyd8pIJQMLvHhztZiVSWTRl&#10;ex/hn+xlPoY+NeVxevD8gt4BtKuY4hokwdBR45Dyd3lp+/SYQw4inqEcVuUJOLYG8fRP/ikJxA5A&#10;tmzdAiUhVp05pBwx3xTEhN8rNS7mlKpdswgMEX8JdhV/2FKUv1F7hVrtYEfwhBPAfow4J91BbjO6&#10;foGtPIHNi6p5actrz+aakyNwcOMG5t7cFBjul8+3wThu2V9bVVO/8rl2qZ16L+VjbNKWoNBEkqt8&#10;a66Se7FAGjWKnq9fBwXr+D4zIe1Kn5dtzjVHA2FqhrthazwCoWO1kO18tOrXibFzPPnbQ3s9GxFd&#10;DbvyPZ4P6AvSyHgWgNXcWawJ1YTjy+2mzJFtPpM3YRktW58xsJTHnGNx2DLRTRc5iPCesWSOiwRR&#10;qSFGfkZIMJ3p2w5gOQiuhkzrYc00YkcG/LNzdTDCtNjXa3CHhqp8oIR/HQX5dZHJ20e//Va+QmtS&#10;uZQtRxmAB9VT38XpUrnsIVwWMth4Te7TZUFAjQhzqPKpZtk1Yq6qEHMY7Cx2HNfxuAYgAUXhLUWz&#10;j5885TEhlgu0xbc3VqlNAsvH/q1QVjfDToDRusr1wSzQR8Jusgqs1p5O++cjUChOAtPAUxj94nlO&#10;uEBujRfb5nMJKHmVvGBNi1uVERcVdFy7i8Ksjjgn0ipNK9/ILRyqy5Cg4SGMiCw5K6Ris9eJN+UY&#10;S87MZ1tqQW8K01/WekzmJffs6XJ0VLeL3WCjcb/3g+7B61cM/rfffuMD9ew2L8dIddFtIWgQa70c&#10;QcH/4l/579GcEOQR60CBPRNPPMPPbGc2vyLYYfO23FhTedF6mcELoozR4xdlVIwO6z1qwOSqXwWu&#10;tiUrgm6moP5OyO2MIKEESVjAqZ397FZ/b8jIM9ggXwzVh/K2y16VNdZdrkAEWZSNQLOIQg5+s1ML&#10;fw8V3EIlH6cghhfqDXjCtIyLUHwrE9AsNZ6RI2jaxFNH7DFi9O655tpdNULNc2q/aVyE2LGx+aHd&#10;up7Li4Y0rv2kYl0IZ5qvYnSzVXGmQ6bleBjz5tyPVsibsepA4NSA3CWc2tf2nuFspBR3V0ElXyxI&#10;sFrRSvT5C+Ii1YpY6ixaPOiaS0agEvhJ8LSXzJoN+NOb3KJaavFm19EGtSLBfLL4+yAjFWPoN6Sw&#10;nFu9ilPiVlpDy+iN7D2lRXEzRELwwQN4BENqjsEkj67KRQ4cnWKba55FxZvAObm5tpVcMm3uOHJI&#10;ETmv6izzkj1IwaZA0hJkgBCDRUwY+eE4SNSaNpxbBr16ktwLGUR8gccxIsqryFem3vFdHd4Ufjaz&#10;yxRgwOobg51YWMy9bDBQ/CkZqnTAzt8MoqD4/s2TJ89/++3Rr7/+RsyLivOAKk4gds9INmDFjPsK&#10;fVl6nY8d6zRYczapBlcsP1ddF1TdpmAGY6pIsQNll1beAitsgdD82zIAAsuaExrSV9BSn4lPKCPy&#10;D6Nus6A8FMMoRvWlcqndme4aS2bFp3kVN0vHceK0UKY3dixvcjXWSG+mjcP4ed/C9MoPhItyOxgY&#10;08igQ8SM7ua8RqpUeheGCb4VC61+LD+yLOtRY1YTvDIb5Y3NiK1uZtmq1J+mhukIxlboixCcXCRB&#10;LREP52Ccj691ioPw9cSAfhtqM5Tk+mcEIx1lJIUQ69LsS0sZLm4wYwsIfTiuX280T+0Y7MLVgn/s&#10;RL+9zAUMHiyRzOwGNcvJlGJqhsE0LM50rWNhKQqWWSViAOPRNoKaYq7+nMsoQQ3agZwy1k3pYfKx&#10;IOx3ftIRjO/hBrF1JlWq4m2reKwFQctkYlkcB8k3c9IhbQU5PiXTZuqJUKEWRlvBeM91OgmAN/Gb&#10;PizhV4vt1peUnEFjYSrXYYFMFzeNelZhpa2mfKpaQpPqtKnoMBc+FmmEA3zgnXHs3Vemi+s4TyUr&#10;K4JWxzVhqSWZ6PzhGb8h42XsZIIx96087VR08KcLxCyt6o8HR3hY/XSwBAMezu6FqA7OIYi8wcfK&#10;iAIeSfQs9Sf5R/i/tl2FQKbQvUSNzoriuLNX4PqVqno+bDmHLxUOddrb8bIRgvNzWjiRrxncQ+mO&#10;Z/aF0icr4eneRZnXzXczMTbXL5iGoi+TtxmdbaLpZAAIfjBXWfvQtSjb9lmWEsvHcOZYp9YsnbBB&#10;rdk83GvWipoxNr5lt9KxddSPo10zSt40SMJAgn+mG8xoyTUtgbaefsb8nzycoKPYfayoCQLDPMSR&#10;FGylZN5GFsaREPktiIpk6R+mAqdita9shJ0vzIeFTT3jvDi7+sP0xOn0ms+0ww2CxwqxsuGrLrSz&#10;pa6QFMAhJER8+Ah2r6a0nez0y5cojkf6qo/JE7IdDF3CQ6dqECr84DxLaeQzoLqVdsG4GoPURal0&#10;UOCRiR2Mwg/Y7hizonXs2aiFGZrQHBYFMbj/gNM/pPMxCxh6Hs7csvi7mqQt5iGVQ0mE3gZ3HDLQ&#10;CtVhLrrEceYST7SmDjvK3CDqtJVLslnTm9xc/suocTGMW+sm7PHKHuZDmKbfPFkaItOf+o6q6W0f&#10;or2TMSUYPC2k1xeWOhAkX0sNvJB+4f12sN48cY5nttqk0R1UfsNpjwKTYy3Mx3XK3nkjI6s1OrPn&#10;GEgEuqjzOdyC5iem5WpxpDNAjLHiWKMO2xSZwOGOei9uektf+DyuDLMb+4hVvQ5MjfdbxTwri6q3&#10;xoMSRzQiuto+4VeJjghnpY51gk3n2gTkcXKXLRwrZ3Ir17dglmft+3y0gm259UFCE9rpIvnS1SOY&#10;wCKNXCM1fgVMScyoUU4wApA73VHOqglypAJBMhirnyQ/q+S1gNbGDAvgykJyF0xj8PXhIPwqz0Se&#10;43hiKf/OQFMnGp8leEtnaREYBpdCneYrHkxg7ph2LSUyom+J021hWTZSUqWZMuFSAyqYBzw9+Xf/&#10;R/8AqAhkn8QXdJ7KuJF1fCM5tVyP55PDUI58I85SehaV7o5uAQ6XTFCEp+oouEyyPxAIltNIRq0R&#10;oVnDZXgja7MCCbpnr3m0oBoN5jSKpkSz2dpSRNeuAOH65nnkTZlnQISEKI7iKsvTjT1F445uxabe&#10;gveqUhK6mNutZUUftSfi0KidEbC51DbCq2K+4PIcuIfZEnu0C9iIxfWaf4wcMODBDzyO/UnjibFO&#10;K5aaCTSsiikd9iPM+fuBJ6b/8nv4jLe8bMRZoxRjGUk1as8dxOHduQIbT9e26iCu3hEcsmZVRmmj&#10;gRBuSCW4/MTa7YtCaR7Yrdjyg0Cl6+WnnQSaOOVP25ZeppkbXYMXHQgtsKQ2E8jzmqJJHbMoi4iG&#10;l89M6ldqrcVATBm1rINs0ykae+aHTwQJSH2ppYIuEcNhRqT/RQIW1X5tesFe0iFSaiuIwp5FRXYC&#10;tglpFjQ+smS0xk2r1A/eFlDXWUk/6Rzrnx3dg/Rqy7caXia0kqPMGUZ2Mr+3epV8mvA73axtREbL&#10;RmLyGfxC3JCIrtkhSFOFP/74I2agBPeHn3/69eefHtGpg44uQjZ5wyBd1aZVLVCTX7btSu091fqy&#10;/xyJmptWTyu/cT7I7znZEo3652qOftTxje64n9UaRzRiAg5Ny1Nz+1kXhoEx4Bc1cbIlF9eJr2hv&#10;Jfd8NqwKV8GtJVpZLT7JzNaxsda3pX1Jk8gabXNNlxnhkLNu1/CpuB96opmqSozryTMDxi2cmTU4&#10;kntmxKVfpcAojEVW5njR/gWiqiCd4DGAgzyOQea/MzAuyBwTdfrPjmtAOxXO2BJAKDSsYXo2384t&#10;tg9wzeKuI62A32Gtub6rBRWDAwZGMmPbmP5ddFQsohkaXuNm4bBqabT+aodhj2awkedVa4aN2dpx&#10;DEZiFdSXDjKqKZFhm21aqlJD45aTUzKLmoTZ9JvrXNIEWqKtJKiYrA2tP4vlHp025qLkTOORRLLt&#10;oGHoLIpZaSj5XRCAw4mnNA6SmqQF0SJVSjz1MlFiFEUmGrws69CQuSEVTSW+zYnOsbkpwxXJM/Yt&#10;iKFXtLkVsDexRrrxeJCIJrne3MWr8yrINOAQ8IfNWJxjDxKASZaCDwAQ6deRka5QFfm0LqX9bszY&#10;UVQq83gppbiPRm1IRQGkvXdTWceBPLrgTrl36UQamyVsi6VNR95bfdthueU4HXi5K8veYUAsh7IY&#10;Msp0cJFhOgZ+JZROjYgOdMq1CW9jsSjpnDV2v2iuyex9iaP0/JL59vve9NZmI89ATHApdIHqkl1c&#10;NYWww3NGGw4xrlJFeMuE+fo7+SrNvwAgfqk6XY6HnoMl9XoL6SW/UFR1sBLY8bnRZrDxyswe5KkY&#10;2n2yNQJAj2tQvCEgVZyjbBhczwE3ae8lpqljcbML+ElZ0rWoDrfgMwKIit8ATw/AKn/el2xTZWx0&#10;mhI2XnhHWKqsLDuJzsIsoZ/Hk68DFerRrglYVcBWoqp377HU78Hb6RYAlM708jMvUXCPTjf/EO2K&#10;ENowuNXxRsp/a4144/mS3hFM7CABFsiouK4bzGBhWCcY6mabI5W5PUGJZ8tMcDkMIsja0LGuQI2r&#10;hSjLPbmWycAs+9Dh4UoDxFds065LoTiPfNgIAedk2HkK3KHPB7Bhd7y+viBmYsBXxwg9uraDdNzs&#10;vqhQDSGPMonj+Es3e6rDI1ZYxPKNkhfYnoc5CBH4Xf4DtY8zM2aeuHd1d7Yg8uzUtYZKt4xbjvTx&#10;0F3NfutJuDsCmY+UYR7+yBql+ccAmxPPt8h5IYoMntiVq20HRe7VUZHhtmJu+v2CqxbfksRC0tAo&#10;VaeIZZQrEl0iziHyR2HzFfuk5+doREoHIpErnZiXfzTmXdbOKT6ce/29jhwQxzptM9B+09/T6p12&#10;v5hVGgcn5HEn5Hz0/Mtaw3nH6nJrNujMzcViUXL+lU9TQytl6fxc7rsqEuaf5SY3pOvbOrZ5BTLG&#10;1DKQzuUbuJPxWn5VFfG7leeRxeXj7S3SsCA88mFUBVla+kN1nIp4oWyN/iAzpThlK3Ly7//r/xLJ&#10;r6f07qBFb4ljjbJbyC2eGNvGmx+0qQIZBc0RmwSt3RUdtVPVnaiYTrY9KIk+0S+8x5zzC32RmBKD&#10;HIzXCtSVtvInA/j5PKYJS4HQMGpUyqEx682P8kFrPHv6pDZwYgEqkYjy3IUxKcdNFVeerHMdTFpY&#10;MvpOEKeUrumtSFDVltTApyIN+0HxPn9zBWJZxsxdMJkmtqq32UF+Lo9m+SRGnB0RND8upnvJ9G4E&#10;/QCINaudV2pbVaPwen6rX8QCZewQjrO7MmNxKI8jAj3KMFUlP6oVEd5jORAjPszmkV9Yeb3RQa99&#10;kgEwQ55BXlKPG/kf++stZSWov6YW+ddLeh5eJh/Qvy/HxbwhTTw7t2Ym+Ztvk6fOnxCtDVVxx0xK&#10;Z8AEhLQ4RinatnQkc7MQTvhubW2ydZLffN4DYEjurZLHw6og3oPYO7FetchFUTQabPp3ldjt1PBX&#10;SDHX5mO0L3TrN+2K+wDFIGcB0KBNr7BMayc/CAMc1svIil+BYU9tcUOuqfzr68fco3d+h0AzezZ2&#10;i586MImrsWERAj4MaPfnP/+Znmzx3M7/8MNfHj/+DV2HlJE3w5LygBhI6s2W4QVjXu6CSUUY2AXs&#10;oJE9CFRxL6/BO6MApnYL7nrFXDRR70Ht84GQbh6YvPYOz/J4hNniGoBgU9cnBKU2Zb1AiFktyl03&#10;yaMdpKY9i4hSKU/ihkJ6NQb1+mRc3AuJYp/OFUMrAInDa1KZDfjZCYPGSpSo2hKjVIY5rgFvrGma&#10;XB99uSmtq0GdsqQ2hBUJLSd/caax4POSR9wsDZUS5cKzTAtLki7nh3+LqL19WzfCAzcZgMcUagUr&#10;UlzyU9cBeThFBKdb03lG8swGRkC2ZzTR9I8qaIQEPvy7A8qYwQVsoG/TMHGK8caY3s4R9xwS9Ibc&#10;1zQDAhYlw3wgj+OVgb4k/b764ceffvjLj7R7pjcG8osao4QNc4jyYG/hIVBxapjBwcl1T8K0Jpwd&#10;OlT8LyO0U6u5VSmfI5Ed80J8VQPvhnULSH+/7jGCfJE363BKLQeItZGOhY5VlGldAloMiprz/H6j&#10;V24qDjqOVkR2ptq0XeFE8ik60OpYWtYf1YNUOprBpSE7ulAfhiujLw1Z6X7z+ePam7JrZqfZ/jR4&#10;lRfBU9hAX4qRrI9g97iCXEfsCSkt2rFbF3+w+puNUDaxJiRhCjmTUd7JpvhqicFJjlBoFkhesAlt&#10;grEIj3TzbrOUrZVvqVsWqFywuz5mdoIqc26ujPAS5jYPS7qPJ5r5mGpsoaxu0pLWxz3ApVe+6dz0&#10;YNHDKcgRNCZnZfh54QMTq+ZMxxYL5elHVRogNe2br2Cw507EWKMHkvkJNs/DHUVMz59H+beyXqFC&#10;ArEtzJNFDqjHt3BjGBgjkXRJHCR2qVRcZhsgV4oS7arTCQi5fcYM+WzVAH4iI9GjmWjv+8zGux7G&#10;NWqKptyCn/r6+Pgw9Kis6MAZpmqk4kI7JXMi1wpm0I4AQNUxpr6/7dyqBRWtbEnBLKjZE84urE/9&#10;4MguqAONRCHeqvrP4l/58fi+AkOMk3gG+d3drSGtnbdlhIE94WJnKMBgxqDr9DgGdWMwMnxiMXt5&#10;48AcRzlfyLSZGIwI4C5LYxeB5IRJdKlnj6AJNrRWS5A7Dg/BhDbnkNTDMHx87bMKMHxqvsiVDFQq&#10;4DQ5mfvPHFpHB3aMusYZi+rMPdDY6VijcZYSf/gWfKbbt8301grSALIEcliJt0CWEA8eHMkhwGM8&#10;v7eKZag8rwTsy3Ywt3tTmgoTkIn0NNKWz+KxIOlVmetqDqVqPOavWH0+VvXU0e7I/HBd41FwTEhe&#10;gdEkE8ek8kWMIGMeLMUVMjgf0NUq8OJmwpKoms4zj8/nufizZ88JbHgi5hCUct9lCPps9dE2mJCl&#10;+Z7zbP/mv/pbSGE0GQPBfPGcej/CUbQBQSB1IECxzKctvMoWOFmyk0pcM/J8HjmWmMVFVjwCple/&#10;qRZ2DGB5cuaZJaixkL5u0N6QzYMeP2f79zBV37TOOmSw//jHP9z9ymNL8JyL4tjC1vpPQjA9/OF9&#10;0K9RcFeJNCoQP6zliYmsyDXuxwPpO0cVBpcd3oA48SBmc8Hi1ZAyQRZU78XKxviwPYBYUpzSKOUa&#10;BlUZToi+q97PHDbmiEXhh5nm3N3a1tcQ/+z/6//yn/z5zz+xf1EIRIzMO1rJtLhtmm4yy3jnAAih&#10;aBoZXJPgec9/tTQNWiHHEneMlCwfH9KWuLRzsOj0k+a5W2KeX4SjWOZ7KO4C+oRSz6z0rtlGdovF&#10;1u/IqVkDY9Th2Dtzpza7cLx5Ak11XjUuUserQf16Pa3H0mf2VFXuqIgH83WEja3Ak8+KAWCmUGQs&#10;Unk3Y6qSWSWRPn188ugxA5Dnd+P6glc+hs61UCTIGYNae6KrIfp6VwPMkQYGO0vAP7nUjJCHx5f4&#10;w5AYs5W5e/b0GdsPhW+8+4aGXZGzj+5q1bIn06cpOLXzcLWFVWkfZ2h8AJ4zTFFiEr+88xUSL3JD&#10;EmPQRelRVQ8Pzg9MTkQLPWyCAbaXfKqCw3F3CEi15fBfAyE0HtWH6DWIx7tJwm8s9igvLH7Gw/Is&#10;RXHmWz1oZn1FialsZeYF540a112+JG3v9Cixhd0mNA1FKNR2UURu6pzKE6Iig7HPPnn6GJ176xZa&#10;5iL5Afoq0myMvplsbQJYLk8qkh9m4xiYxR71/eSLLZz9QEqIoaHIBxri6vrTyfrWLTa1ADknD4RA&#10;Z6sEJ6Tf9Bp6sYVgAlOwwn7IJJQzktR8mDcQD3YK2x5CAgJjkBv5lS1a7mctdI+WjqA7P/zlB8Z2&#10;GtIYZjMPKizPv3N7opcpV+GkWWaUaYCLi7PA9fADELwZasK8mXZNZoYWswjwJeje5udjy3gcz+Lg&#10;UzEndBj3f+z9TLzZZ7lhsGUqeKOknXCEmyJRpF/u3bvPlxBS2cwnJ8zZTz/+COjEMmHju45gv+hO&#10;IAo3WEHCsBKdHjBmdZ7dC9HOTBQ6R0RLi+0OqsOBCPFACq7MNdkRdssIW+F5KRUe4ZDFZRJM0gIW&#10;VPuIEeNeqX7ID+eZOu61GHtkocXJ3ELFVa8kFh3ZYIFq6Gdj1gobzAhFXePk71eoBamP8NFPT8te&#10;nJzPoTmGDxnEo3MznxKBxCFm5Mr8xYsPHjzMb5GWrXYx9tSEp9vFWRXdXB/SMR1ZDY3YQMjg04Wl&#10;+kIw0+ZMX5AK8u/IoSqAX7EpuqyBTTCx8s9NTRcorritgxXc481CZ/IsLEyNuCRrpRBPLxdQN0jX&#10;gfvZyK6TdoUtZA5nVySicUEUb96quwaJYpTpEKv4BF9DlNQn1bMZEXY44/LDfB0HSKVUyelShfpS&#10;cSZnL+xTR9tdAwwhjzxPaw9K2JqnGjhaAevbv/zlR54MTBlgiP1FohREjHm5efOOBQEABIUrvCMt&#10;L2ZFBcPS/YnlULD5NiV7S9vOgc6T3GlaAsNPnj5BuTF4PioYTBZdJ0YZjhXjabAijjukuBONmY1X&#10;b14yG8tSsv+oZDndJlooRMUgrbKTOCcu7SSWmUf+mFhkaf/MRuiQET0wJ26iao1YPn2LDlRgippq&#10;CUhIHnY2mNYVOQ4Or3243vPOdrt8mesgHoilKu4Iz/SPmeoAnQuPfvvVTd35cfqXB2UDDAWe/Q1K&#10;qb/66jZGG5OG78D84RRJ9+84kFIKCBMPZj2G0cvLl6Jp9QWVi9tBzExmUbcWHImE0sM7OlKyze2V&#10;zyQEnI0yhJfCtEwg9YuzjKaD/N1MmLnuo5K2eoOOo4jFml/YLu6cCR5c6lFnz2vwGPkOcbJaw5Aj&#10;x+AcpPWL52Xmc3ndjxhxOMHk4pg2e8e9e49DxZU50IbDVZjb6i4u/vLLr8z/vfv3sNR1NCGtTUh/&#10;lpo3yjk8HvC9G3AcGQOtdR/Wq6OFg6c75MIafenVRMplvUBjUSygmdh0aYSeUeY+ZQ7H19jk5Lbr&#10;TOK64YnyNzaPa3oW4zthIGGFdA3fleOH3zUzkd5g41oTWwcRdj5PzUTxXPncVhiG1rl9BvnNY8lW&#10;zgU3DNsnkWFCkG+//Yb4QnbuCtg4mePLF8rxf9errA4TvthmERpPBOY1tcCGqqG5rVAkaVy6RLqM&#10;h0RQx3yLr/AZzchNPanc7JaSwEWAEQ2uatfJYUQMgOiFI5XQTcW0hj3iBbmk7K+dVoTVk4XRKYJk&#10;2kZVVbQKPm1t9ek9lSzoA2wBtVLffPOQzWIp7gWCQyZH9V4tPk13DfsZD3fnOnr2nQTl6nsyx3Ut&#10;ZoabpD3cUV1fJOfe3amdU7DYZR3nsPpGqjeNNrNK8s9NTHxEa1FVgRUzF0iPCRov8RDkdcDOTGkq&#10;bjYhCPhQxlCzu7spMgpDLl/G0WIDexaFNbTYyus7cWumdkQkZH4OMKtP6TNPJy4WF6asuMDidjfT&#10;zl3ER4rzt1KpVntitQdfQ+bEf67Jqs9VKlKNGinUTZ0vfHLyH/87/zpJv8tXsM2ceUTbsZsMG2KM&#10;KR5KMAuVWDZlyBFweCeAouZKkC2AgMt7jzJiIzKa/Th7ojjuzEnm0R7KdmJhBEPoXarYKUNWZhcN&#10;MTuoxBPUa8m3ehMWSQeaynuNwytZk/LnzIHyjQIetyVbHfMeNGca63fy6wAJc6CndTJqNPt0HQQz&#10;xmYfvTw8naeD7sO2kWqphT4tt5hZG/DPhBjjnuZVvUINIvhIcYWvERskj4bUysgsWDJqKsW5Tb6s&#10;4sGJyrXZb3mqHIsyAHj/IXz8sD3DgIOowA+e6SyW2RjdRaemktmjTXbrmEU0quniFoLrrOcsTrbG&#10;Q5jq0SlQYo4euAYtu0Q+pdWTJQ91hSqRX+57SWHNlOCK8NXc2RJyesk2rQo2FvAr4NT9qM15sbtX&#10;EBTHoP7ez9HDUrGF5riy3+nHNCQeCMqKOz576mlcpVw+gJHQSUZvIACejx0OCedq0UnTyrZ1SReZ&#10;nv8pj/zVK/AzC2oL3vjn40ePV/k3X9Cg0+NQPA1DU2en0eOIX/3yHTSGDa61gJLw5TNxEbsUMcMJ&#10;tGvbJQw/Nk6QmFSzvfhMJkVECOIirMYK/vjjzx5E88ym8sQtR9NPWrKuGUNHr0Qo3+mfVlkQc3vW&#10;uNkn1cGYLVlBX+MdmVh35sW2mTGxN0HHTifszC++yM/LnwwxzrldQzw5DHOtoPcwLVqdwrAy40oQ&#10;V9sJ1FITPdpFmTdMLXg4iGFZY01ODsdEMcDsv2aNpxwOaLNYUWaU8VZ+7XoZMR4q3PlkQ1Xyf7fQ&#10;UpnLEs8v0Zbb+X28nWK82uJoKFJZC0fniyBLwNL8E02vgxBXYSwOBuyZklGn1BFVi8odu36tDPhR&#10;asxn2rhnUb7YG/xyBpAu2uG2wkgyoOICsVDRnQUUzDZ3QGpoyw5RqQ7tmCTz55hU9CLfePOWg7Q5&#10;ffw1Yu+Rfx3wx4NvA26jBSCy9KpN/R5xOxWAuzM3b9PCQwpzMKFyQjwZTSXcXaO7GP/ovuxs2VyQ&#10;Ihyvlsks8dM0upHEeswH7iKLltdGulNrLVxsp5h8SzsdZMHhAhhORotQAWToX3KLS7iDli6UCLUM&#10;4EDHE1SeZMSnajOMc3nq5E4OME42CngzEFH5LIAz6+v5SVW/sEbVgxmN6xHW/9dG6jq43pK/F021&#10;k46GePYEs2oODomTWfJferMqRRDRmMdNd6o5IzgtlSeNSrETxyCx5iSscbnE3VMAXrEzay2EN6mZ&#10;bLts9SsrN6PbzV3w63ObPNN2kES72P27rxecBgG0F5ZcVfcefVQlMHMT6Umt5KYrbr0cKig3xhKF&#10;VTi4fGJ1aMWNvkoPIkgEt9YJcG3+iXu084VRE/wAZkfcyM/ImFiEATaTZKpN7Uoyx35pbBZrA4y+&#10;tJuWbo+ssmTdcoo4NNYW05pCL1vamz1X6gKfljnOwzVxLQLlpM3TcPMNvolVxXQV5lsb01qfWXwz&#10;6NfwtRLz5WPVqBUlFdwCy9bL2557ejs16SK1CFjmLlBsKi5twQV57fheAy47Pl22PJKv4ALW2Q83&#10;iX73mmAp3zmOFggR2qa4uODosvNlGQwTJc/ZR3CK+EWJxmFDxrd7BB59w8hhkHO2TT1FVIihQVEH&#10;lXdtE3v94J0j/cV+Gb7hqStk5lnaDofhLoN+GKd5nmruWJ0Cb/2TWegqfXLeiiHndLmdjxR32vWU&#10;6pYvpNAu/rSpZopxpKxtgVbZMjk+NtautMrhHTYYECMz3AJiM6R8wwyocKKWLaPv0ktm8UmV43xE&#10;Bl6XIDk4XIRQkAsKs8TWmWvETdngq05sFSzr7QN6Jjwu82TCoRbHHmB+gW7yTFqPztF87kg08xfS&#10;NT/9/AvGvfwT1Pcj0Z3no+u1VuPHDBepDinNhjo1KAHcm4wvlf2mSiyksRtRVZU9l6s/O5Su9j80&#10;ZaZLrVQxCZWxddojHtanktSE544yO+KPdcib4uMzv6+jcU6KhkBMRnfNJICVN3hu2GIZzNiWtnPJ&#10;pn9iEgpQuk0EX47Wi4nq4XLiXLFYKiK90wOgSSTisMY9VnDrJMESu37yQoNNi2jM8/9v/u1/zdOF&#10;LwJ+W/LL7kPIGGjgh9PNAyDZ7u2GhUXOMfi8UgodDjKVpRezc4oCk8agJT80lTuURoVpcGUWZe8A&#10;hNkGtGM6qHBTuXsICjbbkzoNQoJc+GGntPIMduCBpmycE3HocK9rlGz9sQD1FBifbx+7kysXc0UN&#10;guvHr4EgVULTzyMFZFzLOylrn26OPv9qDtRlqdAU1s5nzC8glbyQLHe2DnypgBTE6NaKlZDA29eI&#10;pp/MYcsPCG8mfd9BtmPHZoDUX0UVHe2bEpl3OkQ/NsK60KrouR/ICtO4TkDp950pXpXL1F7RSD6V&#10;vRlylYxnrB4zc38w8eb06IscsJbKZaSIQY+bZ/3RupzxcVznwTx8c8y39okp1OTNlMTAXe7Nv9RE&#10;pZK55iaEz9exwJ2bR2Vo1/zTpBIPr0Y0QTuqYBtqLcwQswdH1wF6994GnTFpxAOePWM7MRvuEPm4&#10;hdK1a8Ui8oOmohqqntKr82iMAQR37PmSV3rtzFsH8kB39UBSfjSzifwkJEpI+r1TupV5ZNrcl/Mx&#10;xR1Z8XSWyqg6AHnwBKch5aG/R+sqsdWKDrOaTJjd64/u1naBpILlIKLwqLoFHT+XTj+0IZLm9qrS&#10;eiUeMyRpYZqc2tYiEsU63qrUhmumRHT16s/B1otr39OZXK6aWQCCllPXrq49GmNAH8R5AMx2861s&#10;HAlyW7VDtA1Hw01H6WWzor/jfHxArVoX5s3VCGb8HE6a2gn99VfTaxHNifbUlR3Co9ZK0/FoAEXL&#10;P7RV7QVseLyOZ2kTM8wBTkvUTBt22c8R5KRL8RgaxnnqeQOM3mR3boF002C/mTQnPKYUs2cb63AD&#10;xsw30VNMg250mn3TvvVKpN2cwmlQlcDF6/6XbjnKXldFG3eGjD/Bj6ke5mbDOPU+2cKyOFCe5GOx&#10;Gm1GB7wtr9+mU9j8HV2e9CROEQct0zoIcyv9yI/Uib0G5c1tVY1o9ZuNycP8tuleVWU+n97t/Crx&#10;7MxL5JPpM36Lo8CbMWXcpDkBggLTONwHySHFp2WR4yoBjzsWVWqSZwj4PHOtOn31mixNaSU+Y+81&#10;ft/BCzBpD9XXgbwljuroyM/xCNaGno7tIruawBOUkkCs9yj8CzrRGSiukCtv/70YPnMSsv6Ftx6P&#10;rbeERQpKX9NnZLKeHjH+JbtbjiDvPL9xCEAFMV8E2o7UR5UGhkOVv/CDMpMvy47Iyz5t/X96oDvX&#10;95i5Gp1lH+ITpwN9R0vn/AyMMJCYxq8vSz4ZUJHd23iUehbimhf/qHjyGHJQFlZxQUR3eP2mqV7k&#10;Y2epyngn8swmYACNZevAH/KIap2CNU6Rsy5Yc2AC+8IxRpXzF3LvZswUkgjtXGNIPJeUjqgadiGW&#10;exQPlVzkAy9rsUhv45/kz1GaKjCUkpI31mWLG3DDFKkctAWVqRsczwLq3SZXzuEOMuID8w02Dwi4&#10;sEFFaEw7H47cVUYrsSlfnrDUyTpXTT0MFJJzqYNhZdfRI93l6bgI45qxr9c5NwNboj4fM9hiRS85&#10;6PWM5THr5KZ+8znyZOaGtGEn3ThEB6ajursi/s3Y5t1aLGHzFcfv9i0Tk5eh+7AHF8tZK6N0NZmK&#10;w8ep9nU19EhYzssCJ5H4QVQuSivBCCu2Ea3gjuvCxcf2+eG5KeQ4yWUqpgljl1RqmKrMBDtONkQN&#10;VA8SkKzdVUO0I/i/oXg6hEsQgrWgOgXcR0Ss4CTVp2vJZS000FXQc5sPx1Ojok2gJfwxqA+qM7+N&#10;tnpYmYJEF4p16NG4DupRCI3pJ/EGDmWTG4VTZ0y3Z70uP31cHY4FNg17bBrmgmnHtWgB9avZU9xA&#10;8hDHq+jhdGpQ+mGynqjk6GY8EhWfgocSWsXdj67CFOkwpCVU0W9sPj56NsjHyHW82NdKO3bKVi4K&#10;pamb6m34FkNl9qQqRHrnFgdiVHZIB88xnQE/qlAlKvhhf4fOHGggw1j4ajWErw3bGp4idrkzC670&#10;bTiNtNY7rpEZNJ0NfnaP//v/6F9BKDBnpOBBiPnFvsPFpyG5EG3a1IC1ceM7cwhQMcip577Re+oa&#10;GTdnR8LcEYT5MEywnT2IkgtmPEZQkJK6GjwPUgvPpkMyZ/be5Z8IG3+K122RVLGXz81TeUa6feJs&#10;r8wEaTCo3R+ZrRBwBqDEkHw5tu9gtqVEtGQxmriIbKsY2EycSALqOTCV5COXhR3Eg5RVH1vVGOCg&#10;RFvtamU2moi1hReYXyJoUT3bwlBrORd8KoWS98ws8SwObxSO1fWcNqE26o2+xQec9ApXcreNB6zm&#10;BfTFVn34WNeRDoqJx4yNVmXODCQcPH40Hkk+RuSrhbAefQ1JOdfZnOA4Ofytks9fzBIo+aF1Mtrz&#10;To7SI7Y6NRKIhx/wssexmFNe6VY3Zx5bM9IBHWwsfpXqdG/4mUt6b1hi/in1qzYXHDG0nKG6ZgF6&#10;CWI+L5qXvljXBkZOQh6JIFxZohwbwHPweXoJgj2YOYlA8vDBw6+//ubOV3frNlFAHXDNDMhh03MV&#10;MNiwdeI54vDqNUT95o2bQfVWW/IzrutWZI6FTkEg6GH7A8+KjV13np0rt8VkpyR+wY1S89ka6gM8&#10;nyyiVrx4JUgHzlzQLBN2//69v/67f/39999+/fXDBw/u8efWHSJnSCl2rszuE8Ha97mOwPYwRWI5&#10;DSYoRZ46QlYALySDQLDQOdNX6ApVeNNxIvED9UHNz9CVWFIQMiaNNYvIB5i0xYT8tuaYAvY8lYqs&#10;g5IYfxxZ8W83SIda7jQDoj2WieWQfAySVEcB+zzms5rvoh7WVIahoDS8mzeQq6OOVuKfraLd4wVg&#10;7Wv3DjYH+WfkSysxdWwBsORlR5mK9LJGdA1etL4cFgRAU6XHgJwxCdP4hixMO5olWt3BVHbv6MWv&#10;bLTjWQpuJ+pMLIUQ6Bw06mB+pGKtruT1HTC0jsmy2cu3zJniJQgaLo5bw4OjQ5IZFQvXMf/ch/tZ&#10;IgojJawg90gACwf422+/ZXFBeR8+fPCnv/rTV3fv3Lv/1b17X9FP1sadpRrUqx2MINjerl/snaug&#10;Li6LqG5KMj2ZuwnRhIMI0NbiP/1P/1MZRxHP4HKcurJVou38GWNjKu/txzrLtwLXknUmtbBP8vub&#10;ZKnS5VjCg02yLWxjUQqphdN5cA/MqYQyIFZi5+9RbkiY7hd0H9q7wv5l3XMXDAmQCgZA2yj1ksIv&#10;fLsMf91cddRUk4X64mE1YOEdVsFuTrJPvTuK+uWrF8sIMirJfkcMsvywLWRs5xETOEOr2srfwsqq&#10;nRgGT119QngJfahu3EQncz/uyV6YPllgL1r05RO4GHJVu55Xa9ycHZwaVkHJ8p07m6PDmCMT0tXj&#10;9agvzJJrXbHrCGxLMuSUdhZ4ubg8PGVjFm2gmKc7lokdIDjWg7gC+qHU33g1xp9zLnvNm1HPnN3x&#10;HfbemLc6/IjH47dsVWbm/oMHf/zTn+7fu58ewFBiWG2NUD7MtrCA/eg0+ZmQgm5cFyQWFNdGrNqE&#10;dttV9Rz5Q34rNucxl7rCKE9U9xCYqWV90MN7VjKzjE7IoOggVCv+bWjk6YebVDMMrWf9Xjs/IGkJ&#10;zdmrdpdyGmkEf+kyaai2v70WKtzQ+LM9QuGGe46c6YFLKE/a9Bdaa5cNGd0REGQ8n1p3WbVor3NG&#10;iB9CoQr/Qzl4oj1H8FG6SZlKBxajjQnIeS7y/FgoRlw7CjlRfLgCqKu5WC9EnEPxpu3npBWaGfuF&#10;HZgZW9GOPdxfvbRGuliMG3EFkzDZ4Ok9fILFKnwE+cGFw6Mb975ZMkJgfoB7ePx8Tao0r7DfMFr8&#10;XB5RO1z1gYw+XnO0GIBnwY04mwAN79Bb9dwnwd95R0r7R+gMz4pRjVYEEztCQN/a3MKxa1gSO85R&#10;y8qhn+TYa8b1yy+/LJoyMiGpWxowof4MjqPr69nH5oKYGaarsEpn+IjSOwuB2XA/m6TyocYQQSQ6&#10;3ccULk/ActIfi7RGCfaFMOxrnl3GoN3S8TlrS43fgtUgp7meQzZdyD9ZBoNbsEDQRuTsvPWAnZSt&#10;ZKhlLJ2xElBxH5z/dRrgHQaGsEwXaZAsKOhkMBvPcHC56dMl2yl0gtl1pP7yXNjM6GauQJM3nAdE&#10;ETdUG3dE90fHku127zq3xnuZQqyrhGPIETKudrHsCnY4UXgCrOUwxFn3NI8PAl6ZiacM7xq7bFde&#10;740FyXh3fKGVM1xHdD0KpRNETv69f+Mf4gEyPRjXKuBRdnJ+bOf6mSbf9Od+hswxHSIub+yMxM7X&#10;EtDyIh+dubAesJEOzQ3v0aIYOMZ/hbGMcoiRZHb16bOnLI81/fJ6xTeLfwQ11a31GGBqPLzP1ulH&#10;Z8xmra5/Kak47qY1sxZ1K9MkcX6848lAIh/InGw1Vo7fujVrXpkbfyCLzP4yjOoU+3hcrdmc2CRr&#10;UsGFhjO9o4gjs4yZKzAJTJHSmu+CQefipYw7zcpeQ+GUqVfGHE1PM8YT8eQL97f9ltnkn1Mup7HB&#10;0Zh1hsTIqyLsEa95U6fHcyRsm6urTRz/mUMV4SManTNgg4qCOh8Qh6zOJpb9HF2/9NHtxVxxdpI3&#10;vvJxxpa00ZCVsiKidAfyFH+p4OcICTRgvvRN57yqu490s2eD1LvW+XTk0X/ziT3dFZnm4JqlUgbP&#10;a3FD9O3HOgZCZHHZC1pxK5jRXu0Tw3dnGNo6Pm5wHRfCv5fxQGe8o9Ew55FfJwTiK5AqmUYcixEC&#10;WPVcO3Ulzodp3PKbLlnZ6qVfO1j50J6ruwhtPGyD6rDjKfkfJFfN8PBjwAIPkhNfZ9jT+GoodmCd&#10;bfHkhSGDdZEOR9xBhywUD4WttZeELR39rYcWf3XnHq/7dxcMdHaNGeQsRXUmFdEShkMPM5JXh6jx&#10;hGk/6zVW1+HT6al4SJ9h8/xmobimYiwCzKrq2dICsWczbIBX4Nk1yB7qbGFfjgJvzO/Zmb7jNpis&#10;K1Fe81UdKXYKCkQXzQBeg5d/rHGd5dCQsMtgyXeGxrF3agoyUV8Mz9wO/OZBVu+h7Bp+u5eFGCuI&#10;2mXVMlcu87z2wAiwnNzK2Tscfb8c+LqI5aiGZFl5Hi41K75nCZq1//tA5bhSnXFRxDs2VJHtVIp3&#10;0ZSkTxgkCq3adPH1FcEjLUQRiEGMCU1pLpotySZFIbOoGqN6qkF4QKbCJhN2jyVdhnuB9+8+AJpE&#10;YAVxO8tsTljQButI/ZIcCQgaSGDdhCLTuyLqhzx7X5hJj5PjYA1DegrVbsmcLMHC8qeNZQUnKTol&#10;c1b4mSTnjz/+8P/9L/4LsA8KS3779bdff/kFr6hWwK9KxahZhUCiKJiEsdCcyuAa176h34ZhXiZ2&#10;NfQgcJbABkMKdDBFckRJ0H3xAFMmRNVUNw7EUtptqC2oWWzPw0dleNZMshD2eFWw9ULevx9vEM8a&#10;katfuvwNlvrBwwcdgyvFn3VgPjGCIchSEHNVpcTgxDIqAZRK5uYksYbsEsHmIobhlHyLq4E79Oiy&#10;DybzWT3Vz+/kPb61XDefZJ4nkHzYTREjVE1Y9rKcMAz+VZ9SG6Bam01Mw8Ng0VgsXNS3TpHyN53h&#10;2BTzcTVB85v8/zoUu6zcZXw5vaTTlmU9vruS981LRNThGioFD4OncU6JuJLteie0CPJ1BSyfEBSh&#10;ePn8ZeAerptHHQIPmpEyJXUc/ui5EWFhy6HzZZ+62eZXAhZvOTrJOD/QzBVOz6hFWBkcpGJg0xpz&#10;bVGwHJqB34/08p5QYigbw+vwIpO3VtaNat6sOrsda5ufa443ENCQmv8vI2dAq5Nt7sGtYVoALMlO&#10;eog5s1pBprnlQbSCuUIwKBAjagRcqDcSGv4F9GR6+HJn5oR32Hx8fYaJmLwKQCkqI0QVduOGuhkR&#10;FJwfDgawpCGOiQjXHN/nz4wn3d8K7oSAfyxgkKJf159wjoK+kldMCJZx1hZJWBImwvUldjp356NR&#10;TnTrucIf//hHPgDkQZmovRw7jAEhnKUu56MDmh7yBlZfm/qwnmPppnnnG4ShFPNm9dEJfpTOVYkr&#10;vjkVGnikDEwbLxklzZRcSspZn6eTcEZaCyUssx3TjH+yWXCQuBiPgLUFkTFNx/Kc0JlAUgY/zhuc&#10;gB3eSJPGbG9akAUzhhJkIiPA6ejgNaQRF2KnFzJQ25x8Jvf4+rffHuOFsQh4QSQP2GArsFxCM5P0&#10;ZX0dhMBESFlZW/7oj8XeRal1YiKdeMyfFLBM1NfRt1b6wsCdkW2rTKeON5l13cJ6kJrqYcslE6ts&#10;R0VxJcKDkqg6d6WpXH9sGjU2PDcSxVB5fj6JMowBIWl5p8Btm4sRjMbMQM0T1DGyxjz80oz2mbPE&#10;RQvsGkiEL4BjfB7oBzW/NiWV+8cDEFzx81K7v7siLBmfCux4S++lcn3WuTPccW2YbXXF/+6f/Jvc&#10;XuUQB9d2sWfM7vV4jFs2LOaBadghd6XJjpfPFvzPAteKtkarNGeoRYwrsURwDjQzOeNsG3UiFsD7&#10;FN7Smnn7R5WPHnlHd4seGQJ5Nou9MjWcRx550OkiQufoyM+MFqJJCNovE1fGUdcm5ui27/wSfQ6x&#10;GbHhnFg9Mj6oWiI86xz6BcH+zpPgfLlCpfYc8FhuCeYUQY59jYyXxC/83ww7J1HzkRr03WE/sm3s&#10;ydMagFy8wqF5554sS1omuTcMtYN7hOmNuWxGFBcjIqesGNLJWXDcJPBQmcCxh23htzQIWm+HM6Qr&#10;Is71SNNEqrDkUTewcc47FDyNcx/9VyxtKonROHvVyWw2UwWeemunkdiu+taRKDR+8lB9zZfNHHtc&#10;QFbe/xvlx31GINMmBh6exd6lua3V54kcNxr70edo0hVxhsLhpDYOqjhBn6aou0qSYiGf0ZGmTxkG&#10;P+U7sQ/dE3NzF9GBS8/Y8wa/GkK8cRzVFPXx4xHc28kXV5pL1/YyIZOa9nUwBEKhpi6HWllyyoa3&#10;g6HQRVY16sWCtdKex1lsArSc8UrPGd8B68V46y2d1SuiR4J0Vo9KtAiSTefkWt52dOyAt9M2JrXi&#10;iQcTNu42+lYI9M48Ff1FFTEV42UxBtafbzJvK86W0madibE6Xx53lIf1Y9al6LNi3DU/9fE7tkY1&#10;LTNVUyhMjvSnjuhlsdTUma5acsl/47eyCMp2bMPKHinhEIjvVuQpkh7VTryvQxSFG72gbCXKi1md&#10;09XMrqRTNfa9/GJF/97Ig7H5thPIJOQSRUoxEExWwr34rq08qyk3v18dzpDR3FD3Zji4bRJ2IjV6&#10;lanjCui3aeCshRx3/V07KDjgxE+jHtKB+2gFOwcGUj8F6A+ASJfj0vVIMvdh2ErNSjZSG55+YH/V&#10;Cv3ADZawarEMRTrOK5udEuaXODHGVIKeJanDsERoK0oUy5ibu9hS82pyJlDlvZ/k8UtO+kz5UPwQ&#10;58FGwKrxIfmiIkYycxCxsmMAVjFoWv7/z9R/Ndu2Zel12PHem2syEwmUg1HBV4EABFNAMESBpEAJ&#10;gZB7oKhgyBCUQqHQD9Cb/p4UoSdSIEylue7c471Xa+2b+xZ2nntyn73XmmvOMfro5utf753nYCcl&#10;OXgItFtcXIKohblUV1+Pg3dwsgc8s8M8wogc0458hPG/gYJan38K3pFwOPWZeMaxEdeuUb/enGju&#10;/ALn6KuvvyJJWKXleXKkYqi2qnegiktxkaeonRrilzc8mH9SxNNqUGQZeD8WlxhemvpeheGJRRo7&#10;Q4htDtB8u59scWCKZ2NbiZC0ZjIGM5j5omHwqy5bFYqZKIsNbNbG7ajAW/w5QLNQZlProuG5i/mx&#10;sGdVPojl8hJ8gva3BymlZEZ0BIFlHZfh5PoBKZ6FdDtWfu6FKz/uq8+gltYo8TfxjD2gqAR7yk6S&#10;grAIXv1jI2a9JWs31KtYOofbNObYIntAc5BJ3EJe0DF3CfCIxqVnq5EjvicIct7dUQ8PdoOREucE&#10;64+cwnu5eYOTpc3XpqLW64oM2Ksq6JQQfnRcO+YFKoVIzsTnMmr7e7SsMz9fZdRRsFERswvXNZ2s&#10;sICJbwhjWBgWqvcTiri5+DiMj+a0EqDOPVWbhbXJ0S+vWA5canQkGhO5BojNMhoBOB1izo03dio9&#10;hqqVahpT2vFsS1ny9uLkMLWYJlXfyZFRdxVUaxYDGZHSgpCqiRIAue6XaEhj9IJo8VskKLWsuZyA&#10;tVQzl/b24WO5DrfMR2yWvEBDYjm7rYXrHLkTStj6D1kvgaSNhpqQ5335XHvV0WvOWPekW88sFPfA&#10;+9WuJ90Xo45X7VMllZ5dF+QT94B949quEGvuTfrZUDkIwzjcY+tcZuO0OepmIB3YqEvcMnqsBmoc&#10;rgW+MeMQa6kp1qxvqTu3EWH5DBTr2iSzO1fWbLpQcRN7wxvxorhgfUHk5A9e8eh1k+U6vJOcL32y&#10;rRXGdBSBnFDR2cJXMyTNwLBmsoNsVscbO4v1EVaW1/r2DYnEaA7yfVgZIgITjB2H7aAsdLOLK2fQ&#10;1Uhh09INlX70kp3nqeccE1IvT/cpaTk0m7HZHF2TY41yKe7yMezw3jkvNHdzBqMPudiha5PPnf1v&#10;/1f/fCSlJAEInw2TGOqBVCmLgSF7ba1OrRucLeISdrBJlGE88D0njTdGhTSscJ5MzS7YGdkIcTn4&#10;uV071umooHk2qUip+dP5Pd69i0KVodBsB69JQKpZXZb8SGVI89wbD3PYphnWf1SJ/JRWtjCUwRfZ&#10;guNA1OZvuRqaIOU+VeCxCTANfsF9nw+qaWxIX92O0Rcq+dUGzJMy/LOz8FEa237lKrX6cxe40akb&#10;vnQOUlo9xQZFGeizCPzE1LY2ExUPZ8PWrgt2M1jj+1paarK8lhTmPasN4BV6kNm2VIyLyafwi5ww&#10;3aMBHikCDRsLaDYw7qn6Tl/eNWlBPQZzL3g9ayeylVsw/jeGk545g70N2AJdVn18aBxXIRy9LpLN&#10;NsnTqFV5kEOeYqTVcmz0qkL3F0Q1DXrGkMujB/gU3CzO8zEYuPYJ+am1XQ59kUUj4C0+7wrgKmEw&#10;SZ0JYTJT0ikx/BAFy4v1cqeNDG48E6FCqtFkuCNggC0j1SXqMG2MElkCFM2JE+xKlbKoGWXKiQsC&#10;X23a5vh1MyTT11PK06qehUDE4CWVhSyLcqzdpJuLAq/a8jX3w5bxQy5XVy7bFeCZ0YHk1u2bBgM6&#10;OjSvu2Hi8q2ZSaOFujMzv08uGWF87FBCBXaTp8PGyDmpV482YHO4a+JXp77CBkrbhSDsKLVYyyYK&#10;zXXlgma3zpwGP6Ramd0HAeOuSsQr261SndYO2PgwFSwp+16eR/yvWoIlUd0L+ULhIDxmMJte4IHH&#10;hK0uHMoL7OZLZvLD3B3lfE6AU2g6OcMX2OnKXikD0+vRkTnqO3OjiivGHp7LnqeuABe86St7J6VA&#10;PRpF8jOEa4mjXdoISANC+3rpH9QtbQLJJnIxNaQpwcMJ0OI2y+8naz3lMOBYsP2TEX7spo+UIpOs&#10;or/g9Rvk6JAH5Eet13MgGgbtS881ykazggJDiSLaFECxj3bDf6v25iOYg6fU13BzGAb/48ZQLwis&#10;egJItTzCwAaWZc9etGl6fyQH3org0Z5ISuFa1XCL5Z7WHVhVY+Hp0dJ6vtaqPLnuYOBqx2JQpB/r&#10;AePGsQpL3ZiQJ8vKEGc5nIG7hSv60xtNkBcyTTtaP2eEC3Ao48OYAzff2pg5Yj06Bn/51RdFyqeJ&#10;YmB73r13u875VyGhwujjaQrNVNS8ZV09uLJt9N+8I5xcTaDmc2mclF62rO7Gb5m7Z45rQbuudHi/&#10;GtHO8CpAbpTnrrfP0ThYhHEEDUG0JswkeychjQWNYfkWzLjlelei7CzGGngOJsBk8QLzDDE3EMgF&#10;WqMCHjyCbJX7Hpi48zgeiKDs8eAXyD41TtoOuXx1nH1Ww30mzDgi7JLp5fkpVd5qzmShmEPEsAAL&#10;4S0vxkBVPH3CeErHtNvU0bylTQXCNA6kogS24QqfiSQTz2zIBKqlqIazQ0c7/CcVDO4Q+oMIBx+b&#10;judNDqSGCkD32eMnKH4Sm4db1YR7xx9zV8gpQVLxqgUwUzJsIitT9kChIhPZfIqo3TbpMZ/DAiaZ&#10;1Sk3M5Rn7/wq1/7RS1BVjq84pK49cqDHwj/UlQMiZbOjn2mQJbUhutSRri8NdQxunh6aw300ecu/&#10;YC+WTGDXEMViAg8L8foUkWezHIXh5eJYAFM6WNYVZOjMfF3WUUxtwFAe4Xiz/BdtT5h1oIBu9yd2&#10;hHhG9V5oLcaHKS1HPbxPieLwGhdZhu30PKx8C654lAyhOJYVKLyvU7Z+bYd03/ACDfQQVdctBy8v&#10;9gAIqoLiHvMJ9byCqjdu0uA8AGUKQVU6HNMXh7n4wzB387t1SWXBj58fhYJLYBwYboss9InHFp0B&#10;ZjUY6xH28NHm68y1SiMXTmLoEHyHDgI3zyohmFIerqo2+1xGvcPBvhp0K6Men6vAjHuRnb4/vL1a&#10;X1tX817WX1NSJkEvPQVVyohFMzzZwGXeOX+4Myto0uIp29GEdedGKcqztCGHoQ5J6ouX2RfSqzwF&#10;SfsbtPxtCBgJcFw+JHfbJzVGE+boHj4DATXSKwhjNwlpEMyoClX8D1EopFH0k2vZKxHPdFG06Ya2&#10;JvAjss7KL0M3YdhFluIuPJZpmb5xiXzY/91/+ifkMTkEIFJ379y+e/d2XWEuw+J3HPPN67duMgwD&#10;SNu5ntwJXou+b4YOpIVL4EuN+MQK3bopgm6J8JnT8HyEoOjOk4jMFchDkkEodVU4U54lT3sTFoEl&#10;DVg4b/+7776lkzkv9amqOUbyDJNbd36oR+VEGj7lZjwWH3WhRV6gJLcQJtKmcj15wTBatVoZFRKC&#10;vCxaqviWTrZei8wE6cj2tfSoNHz6VdDIQf1CqrhatJcx4E2ZDU0Z2Zc75Kh7w7mxefB6J7jjOskn&#10;X8M7OXyRWb2mLWVOanBL3SBq5KwbhavZMPTnbC0WYuXhhJCOrHA394gAoHBCBZ9m1NDm5PFubX+x&#10;n+7LcDPNfCU9EIeqJ+HWuD7fs+Li9OkPzo/+n1kWd1OUTEehRiv2c9jNBMOcDOTq6ibf9ewbv6XC&#10;TH+VtqlZZ43Feixvr5Ng6twj1y4bS9QtFxiPv2dBde3Q19kN/sGtehTiTcwrsto1NVpOiSSbA7lj&#10;lJqg/9M//VM6RJn7+kBV0gsIP2QwF3MKRhZiFZMLb6+43wWhx3RpNLZp6Rd92VERytCkEy3e4Isf&#10;Ixp65G/efvPtNw72umQRS0wDe/mwZiElMv6JEHgeLmjihaSH8BVsNCpDdHymBMOwD1s7QULkntHl&#10;PCQiaWpJnRdp106csLt379SP5SLVBcQ2Is3abdopAAD/9ElEQVSN7EDUywkI+PFPHDjdQVs5abxT&#10;CgqY3LZ792FrGJbUg4vlkpyTCpP1K72b/8m0Vo+s2vLUKUBXqKpsZ8JWeSJZEe/PmFmhCIKbZzEL&#10;xPdl/A0SLBCHoVofAnV9ypcrrxJMwD59rDZs2teS/vykkT5Hx2dePG1T2YBhJEeMnEP9mnQ0BGYv&#10;XljpgnRksvxQn3H7gldKTxnG2BPCDihhEDWx9SI2TiVBilNu1Le8lv5fYsmTWn5TU8dBVsYGFnG5&#10;gAG0TgrnzC0fYoyZZuM2WL05xKTdeLGn480b2INgmawAWoqdRa741YMHPzx89ODpU8Y/O4XTIKoa&#10;01b2I4KKY+Syn3yx6GIx2Zk0v+YDCeazM7p6D/yW6yww8+ihqLU3Hkl2ExILjteYLcASUyCqryCM&#10;5ROyIDbxYzeVoiiLXMgg+OLKr/U2WKLNHKjkx1ZO88YGtx7AU5aJz1JRf6DszflmbCQvk/MD8/aS&#10;DWelor+xdyrsuPkruo8rEawFqmTkVKsxwwdbC+Au6MLSg8spGah9pTquTi24gtJptEpVUr7sO47S&#10;egzgkLP+GeIPZK/4LZwc5uZyqTu374h8bfLy+GZ1XskvVJPkR9WlRrKDrttsJcdznlMBj/jLDoUK&#10;J45H+tArsBfKrNX8th4pwK5WONaih/H58+IHbzVUWMwlMf5AO2xLPtxERSVsPqkLakTGuFt0HBeP&#10;1SxLhx1BXfBiExHVNSGfpK3SEqZgti9SQFlkG0s4aIvfcM+ckTB1Q6avv/oa4a+XtAeROwdZQtAc&#10;wH0B0ynzg08W9Xjz5ofvf2QyO8E+t/Dgx8cPH6KYnz16+ARrQyTz8BFEYtaN/DBbf4c4Gsot6+Qs&#10;9jM8KcaLej92mSbpTFlgvjscHqJi0q1GuGjuR4+e/vDgUdAUPY4x5UQC4KE8wkXLbg38agth6O7x&#10;FNY8+mVvDrI+tGEbAe06D+HVpTbd3XoBl88GnjvCQtaW31TLERSrz2CPg5lACyFNhvvu9guPSLef&#10;V/D677//Du4NOCevXf2wUclnWOVGKTno1KuAGogy8c0ydWUltYVsMW5NbYGM01bP7bl2sIYlyngv&#10;Gce6OXsLnCnLpKE/eTSyDqkyLYKmLcr66AzWTl+7zilGBlaXcvPGLTzF9DrCLO6J7EEmR7VyM6HV&#10;kkjnB/Ipqp3QFwOqUoLpGa5XLXEmVttxktrj7eALK7qw/0dA/tyo7RR/r5JpYZt3viRJrDPuivBj&#10;7hPX3PBrRBqrsV0+MvDlg4aMTy/hXGE1WL0C8lA2/bR1nWVkhbP+eJAiMXszzMv3NqReeieCRHaF&#10;NQc7gIxX4k6g6NYKlTthzQdnIyq8MknAVWBzqQSRWgX/l+8dhOW0MQe27jo80eZi6YF9+qxrxsbp&#10;iAI7Grhtb4NFjnbwwsXH6gmI8HEdT9pPm8eeA5Mzae/v3/72G9qKsjFoKoI9JHYC6ZYZZ2si2FNE&#10;CHXxxRdfsEJL8PL4QgPFV7UEdLIYkuAJig7ARwRZvsWWsVxpyE9Rtddl5A03s4fiOpjpFPiRbctV&#10;q3xOhSyXj0flCrwLj0445l/9y/+UmOT+F3fv379L6AIS/RblsfmJ+tykVorpbfOyuvCzKHcZxvqc&#10;B2HOCR6MPBNHt/dOFq4GnTn1eajlGHRi9L/YaysZqCehXOdlHa9l3Zg/HUEFVLNwWWHjPRqAePOC&#10;SbF0uEMPwTvHC5pBDkQ0lAsJNirX3nolzmGIiF4nLxpFrQgY9pGiNQSdHyKK1XmbR8ItMJJxE80R&#10;8TirhfDWOip8FDdn5UOdFocEzC0AzeLnnjqXDVfJngj2zEGGSgT1cUc7Tr7njHFJth5fdgGpj2zj&#10;iGLZat+1lMv7HFUKyy2ET1C2lAd2ol5D/f06Zrmsbsebd8tMw9CxQW8yZwjZ5SjysT9FONwDRwXd&#10;qDpr8lT8ShsJJD01xbINXQTcsm1bFn4rRpn7spOzupHK0+X3j1iFUmaJhiqNA2Pr4ZIP6tkSfcsm&#10;D50oA6QLNO1THqbgwZDmop5XBawrbUrchSKixskgYqsCYLxJyMq6lRcuUn9GPIOx54P03Z0gaZTC&#10;DfvBcZyWgSvXp1YKQTAjESB0MCvUqqUK576rwetPgGgiQVyEaWQO9qohFtBzmW2QRSBDhjyqvnlN&#10;sKQKS2e0Jicl0KW3INDLQdfXSIky4otTlyY3M6YLFRA4mmgkGQ9vx9YaP0AgG/P4pfJH98nnbkI2&#10;b2JT6i5vDRvyz4PwnCVP5JHqKbYLkRBoGqHh1dnKK0VvCsCP1Smy5/EsFeNEDgSPpe4k6uMSJ81v&#10;G+LiQvAlNG6uyfFHNje3moLnssO9e7GydXXHjhhHVlJTX55TGsQFB6yGEp+CvaAnBNbU2z51GlcM&#10;c7ugYm2dxPgdJakjwqVM5rzxFK8XmU3tOHr1MECE0jljDvgDEdxxYmu0ghFB/AQOiran7UpfpNzt&#10;2ZgiOhnPknjHIA81m7H3FB3gk4c0XkSRWNgKr1y6ydKpWvLPJNjmhzrUs4xwYSrYC4wLIXNB4tHU&#10;oUjBqMw5uaYIDH3zSJdYckTaMiTCq0WzSIdKJk9oNtjPULbrAF5ZhShgZ1/gf60jT6hQusj5KFNT&#10;rT9cEZ/RtxfsLaIqRPeT5hzMuSFFy89d6mVRIseXRwphpANVyV5+xfZZ8cjUo+STZcn7Ub0fbk1J&#10;2oyF+Y06i6CD6TQjA37qgodhpAM94lAXDWq2iTDnAlIQG8gAXAK5g01koKtPyUaWbqJRPofOz2Rf&#10;5LDV7C4nRrbGnl1lYGNDZcN1EFsFWVsDyQ8c72X/8rpEoFRutZzib4HteojphUbDGPiVC0sxm18u&#10;ydgCuuBWbqRRq3LMeWIBK0b3o/kJF0ERWbUY5qjubfDXSVvRUZdlpeIPqHPKiPJeC9tqU1Po3vx1&#10;R+5YTdquvbh8BdOmcxlkIG2pcM5YaAnD4nlS+vR1EBwsUyVDFqv+U92LPVc/IwwUm90gOGENAA1A&#10;A148p5cPYT8oIYPLeCgUJj7DWxhrjx49//77h6R6Hj9+8fDHp999/5Du/Sh19C7FybjHOELs25XL&#10;YOTMEtXs4P+XDCGFRWufO+Thsjn4Utx/zR4GQxaoJMD6Emt7jhCHMzY4aG2vPcUmJUS5msvO+iOc&#10;zi4sC4eEy+qoaGF55kGu7Oauw4cV9tDn6lW5rHUPd/QC6mjdNbVEOWP2SwAFa+xgPGRDFGSJCWj0&#10;U115W1O4DIFw0qbiVKF5TYbHOMS0ivKcGu7niSm05vFsdqJknWSYDTMMLdLS/NzEbxaEf+JHOl4g&#10;6UIGxUiqEVUZbOAyN1QFHabEx1jDwLNnEUAuJySUiC558B9MFvq09gPa8dze6Xl7fngLbgrXrPBP&#10;nJfT5+Eqg82tc1nrvWHB5W/nBBuM8fewsLIKep7zvA2fquzntyHChluVUctTwPJmU4xhWn8/ZR5t&#10;NkGNaY6u62wkCx4s6sU1t1Wpi8WvTOE1xClNaPOYTLNRxKqkdsDJVf7ww4/f//AjhTcMzuJ7/ibJ&#10;NNZlyCz7ZW7n1u3bbEFqzTLR0DGzBTvRKoGCqsWQQcZ2V2It86AO9xWpRFrZYuiOqS/bFfJSrtZ4&#10;aEd5suQk8G/cdNgD985Du7NvXvHM9rWqf9RcUq5gbHaSHJ5U82Kxs+6JZeFWDHH6YscP1DKXpHQ6&#10;mlD/ED8nt1AHddDM3IQTT14DxNbwA2v5+ppbY9hZ6vjs//Nf/ZeE/gSiJJzpBYCzBTolCJCy04sK&#10;Tp5XwdUZ9yqtwHnDx2TxPANXkWPGY/MIYBV+c9IkyiN9oPPm4jEzBdx0OkIoD7PKWqO6JB1AKn1F&#10;Q3Htrtp2g8DHa1KG9DGKFK1/TWTH+6z6ZcwQq6LnbFfsflSPKEts88AnPfiTMb2Gias5E/ld3w+r&#10;F5fwUr9UODGi8wTdsCqHclka03bJujFGn7u2S0Jl0ktWhmjnH7Z57t2A6ln9KGTF+BbY6Ehr2jvP&#10;BhW+yHRE7FuPhHGJ58VaFBkaHek5AVuQsRS4keEHuponY+8K8FxMpfnNGx7Kir0mE/emo/HaGoPy&#10;OlUeNPFcfDuHJDu6oXQpqTZJVPuY+O46CFTnOBYOpWqEhcwt8vj5ecxp8iiG+fWAqocjLc5bjQ0M&#10;8LUE2+tRwvim4yARP3mrdlzPzKBFFlYwPK9csMTNqyyKfwaxmPGwU58N58XTpGoI8NMYDU3B6w3J&#10;hm94RmoblYzpcmXvdR1yuOdmjbK/WH3Uan7FJk4z8umsAxGjfBJDC9S0wG02jO4lSNHRnnUcm5QP&#10;WgBtJb6DB2t/go9c8xh63QCMDlBOzfZC4d9s8tevqMADnAvSU8/zN4QQPouX0FIIG4rsyD6Ce0Be&#10;6BodYCqeqXO0Hrkol3H7gO2tfzCBwSr/ryrIa+bzEQ1ezw9z5Cp0TryHSohunDAEWg1jGDZdQPPE&#10;luSTqViKFsTpzfmE4sfal6qBLpyDyw76SG2fUcOJCjv41vrIR+nUXDoEeAzvlIMdC6pe1V5hCDkr&#10;oR8GJ6Ne7DY6Kn452LfGGOuNxeMPBx3yhFAIFkYIUww0YypafeilIxaHxXdQ35U29Maide32wXZO&#10;+vSbiJ9aKBrXrVGAs4hmRznFkX7FeMMv+z3LYskpLUEJaWxYl0aRiwvkHztjEZqzWdQpmgECm83K&#10;iiyz2r/ajhUuqmCxW/GdDkBBSxIsFBDEb/j/jqQRT6kNxUmpzq1nTWZXzJpakLYDvmb09WZQAhb3&#10;ekEpr8ev/P/hmkiUTn96zR1sHhc3MkotT2X2zPbcanIeZP4NL2BZ231P+tpWJ9FSc3OQghOi4PJZ&#10;hvpMi1PzKmMpUR0R02J0fhMicLZpkaFuA3JU5hN0yolntVOXgVzSqSRTGJBAxEK2zC3f8nEuZmI5&#10;DoGljL1e+SkVO9XNkixZ7WEs0OWXylJymaUX/l1ns1ScUOvSxrvCUC//7+Qrn3VzOcBBjZb1RJtB&#10;zlOdZD7L8w4GDEbdzvKdjPGGtPCARbD2kJVY0Sr3DDYO5W+eKO/KSHjqGmHIzClgS/YGgZ/Hp+BM&#10;4I9dv3aD07BSOBw8NB6sSAIPIh/V/GmMFFrRSmV28tVr1DVa4qw99t58IFlI6PL8OWKPAcXv//jo&#10;0TObE8kkZUloaISjSW6KTWS/WB92n14UH4l5+MNecV7BuPk+DQ8X9FXzbRUDjSOTvuuYuuzHLH7A&#10;dta/46nT5kgDxdPcsv0hp6MPF1jRdoKtNWAbWCTLMKL1qGWpQ+phAJXQzzrTq8bmNfmRSh7umYVe&#10;7TLSV38sO/qwiHkmvob/lEnz9hwcMdOjBi4rWU7vqHrKd6oDV6psUdkOeLlEa3L0JVKbiIel/Ln4&#10;AdoiaLwztNenkCWVKzIpDmhTSjPUntxk7/BkuCAHbY4H8pRit/GMNvSQWHucCiiWq5n/zaf0Q/VF&#10;3r+yN9vhK11AVWub6IdO+RjIVdyif+LMyiML2qE7RmXsSHI/QwS4c36iQFuge9RVjgm7LHfL5WvS&#10;Np63TsGqKCtJCptAMyD4xysXCXXv8+cNLGsoIpqT75fIyUToz3uGOcFXL0sfkkxGEeTu1ZvHjxlT&#10;gdV2gLLxlAftcHWmdkTBmguk61yhvCuT9WmLVCeHTxX7o8DjQJ8OHsQeLJWFZ45ixEkAD62DxQ3+&#10;T5T83VszR3BMNZclB6raEVu0P5CjbzLUh2aLFeyHezN1iBF9LieskK8fQGLASRm2mH3JXesmeQHf&#10;pk3Vxt2ggC+rdqxnQKLGq8T42f/X//2/RhRpL/jw4YPvvv2GWxzC3b3KmPIwmFsRrkb4ScqvUweB&#10;A99k8T6R3rl1iw7ZmFh8aI4uRH+e7WKADkrnXcSUzgwn/6ytzFDpOGGUESPPqAF+Oc4xL5DPJgxp&#10;qxBvtF3PM5bZ5ZOUEA8PDaUOyahD8QdAXGk/ZSTsTosB0+oZzyQ7wv/zHdHTeiF+uYUSPOfKmVQ4&#10;5kP5KVpQQb5UGNwY821yGIBKmkE72lIq7tAFXl2EY6M2ihPMfmYkNrSxfgAzdflSYojbrbkyQ4l0&#10;9KJgctuI0VqJIxPKbvRxbXmTTCedky3eOCWy8gmba8GrPplAErqgC1UWin4+Zkt62WtR6gUeTHoa&#10;DCB7VRCL13fD75wZVnhO1yAWv4Nqw9aUie0s+WBDs6iAwo316SPubx/dgiIBzfBQ3sJG2i9yG0eX&#10;96kVY5rSX4mpy8KNoxP4xFH+LJGmmotiCQFXOQ/siBKRjt6RVc21/VxhUXEo+HpJeex5NBhW9Bit&#10;GGA1qQ1FuWgeadYdoeW4+mhy8Eh/Q4PxfyFzChgrz+NLSI2zwefIXtP5vshHeSC3pwdFR+kVOrIL&#10;blyvMm3h+icJOpcXo8WlTFUauZxjO7BSDU1rGYt8qutoSIJB19s3Y5Dq6pRW5TcYSLATziAYkvDB&#10;Owd0sIekjliunzwYFjZXXN1ooHJ0L9ABmTCroUKpZ+/9hLJeTl7vHHK6xRTsVOboFbnjFnd5RWH8&#10;7EwRqRgBl50TqZ8UL5ZdRup6XU1E8uYFaT0DYxpEez2aER8KGjFgoxUM2lYWSfNeiUS5BWv+E/kI&#10;FeRIK7sslXFN6Ox238E80OiTmHmjCdQLfMOS8gdZYjdZnCxi/b6vOqOjw7sRpUcbgDJU1t2VwmoP&#10;OuMna1CzLLZbPvFGph7uLN90boyH9S77WnevDogMkxGydZQbAokU8Ey2wnpDXQdADOgsutQMRarA&#10;TWL1uJlBj3yEUZPOjpWmgxLSXXoPS57ws3ZJb7vFOWYE8z1bk2bw/HLA3O6oa6EAnk3Wc7QNEaOa&#10;xfngZbOND2i1F4VyNlw8t++4s67g4WuEkb3469blWvLb7nEzXlaEqf7gTbEkFC72XUehhukrdORx&#10;UOKsQKR6hs/oOvBePiUwy3srE6Xt7CBLT0Wqaohs/0nLSgPg67sgceeniGugIVWzrGEH3DbIKC2J&#10;+/ZmyKwe4ZPhHMf68Gl6hOQhzu5aUVQ41I7r6MiPOPCyApjKelF4kQxqfgTkV7mg+zu2Tf515TRH&#10;QXbhmVLHGZ/SU8pywjBtpIIFvKrz4BeWvMpGa2ZL4ShLsS3aJ/LjibfqtGG67Gm5OxXs5JfLmuQ/&#10;mcUh9aVov5mNDrtbn9+JsfcGNk8BrjPKPC/cP5CeIxB8I9WPICwuCNwzzAV6FJWMtO9v3LsVM3OD&#10;GCWnZdBC+vwF3hXKJINrdQhovIcPH80wrnU+DQn444inj7TzAhd/8P0PP8SoeUEQm3Iy1GGXuPIa&#10;cGJmS4axjJa/V6NKLk7S6QaXtQ5+jyiRKdVJOOae1b2mfoMmElvDk+yBcrhuIsghp5OPi2+iGrSf&#10;+KuXWHhwP8z+1z/7CmoZsoCNi9rHYjqs3XU7h8RehldstbMVgDTYXS91y+gxVlhrfCt7owvEKPA2&#10;P7A/h1lHbmfhAb/KG7HsZO5EcbzEpHIvoqhLgB4nup7FqERS4GMNlKFSFMx5XrkyaeEd7PjQMY9q&#10;ZzlYSQg/lF1X5D/QeB4JT2W4MK8J2hjFd5JW67Mcg8ycmNowewU2xYu8Z60KwNKWvMyQhg4HpYIx&#10;Upr7yqL66LJzihFIkPaUj9Uo0BTOpr5XDA+qBUZdqXvTS/ozFY2zTpFKjME2Hk0bt9l9KdjpYSkY&#10;tuqxo12MaC3CYlcXjWy8H0dPILJG9gBYnTj6lfSdxWCPYcg/5bZxXTzR1ZzveT1+YslFnLUPF+et&#10;kgz/IkTaLTLZWAzACwZe+zghsywCJgRx4u2o6pWv10iTdaN0kLGTVxsMS18odfvt27cQP+7PdGVT&#10;Pditcrxegd0XmhSDm5eqK5IBd1t5DffGN6Px8woRf4EASUMW+MUxmQdb8x0b/C4e4z8TPrUfEQCN&#10;EcCFJzOTMOHsf/mP/xpd/lHQvvvDB1gy6FET35JtWBeQXZkG2WnNBoEK28oDIw8uYE1CwGExlIye&#10;u3FdwjGrzYPwO7LS/IpXsay8DLPGenV7al2etKrTEAFNkcEKLhMmopmAooJmfnow/nZzKtLSja5e&#10;vF7Un0EsDMc5lh/pKS4apKPf2NBQfw9IxttjuU4ReUKmHeeXWw2c8133mzs2Sq+ujt+y8fbHxHWO&#10;S7qAw5xJrQadLp/K3NdJOeBP9a8CsXljIboboYpvxKAPJzAcEnA4xxXl68kFQ85lVN8HOvBZvF4S&#10;F3XheZfs/ToU8zL5VxEc3Yx0hAe9uhr+b09q6CYco5OB/tXTtcpWzrTJWsIbZrz4EWzRK+6zpt5O&#10;UNr689gE50QyfLr880g+PFMWdZ2pxb/5TdZIzgMkAFV2udflO3SV4t0t3dA0YmmmB5srj8qnrvnB&#10;nuintuA7zB3ggIcM+UmgqFt8YuCP12gmyxeJCkR149PDlnBPnYpwTEk2f02DYBvMe2yWW8gZHP3G&#10;gLmBpJFXqIays3ak6KYEHvC1BxWvgue3w0H5GV4TqAnVzj5jeTMeI1Qk2AcQOwCMVLJUEWuCOG96&#10;umQYefYOm8M+4teBbAYfLKhT0qZKprLV2lxFat55qmjgjSBlB/zmXBSxjdu3bkIZq5bm85df3udl&#10;EzZ2YlSTntpjssYDxOtjz8ftVDykB0RR4Cn0ZWPiPXn8REczXxa54VhPcoS+6ufYStaqgcxkchk5&#10;QZNm04vjRDioCrPBI2xC1Lp/6jzRoe7NW9q/Zhf1hHRzh5S81hhwSW4AueN77tam8LUhBl7iNtZU&#10;xzrvmzfyAsfmulQpTpVsDaqTa34yTZwjgq11NarfJSLiPE05C2WhjsOKuBTJkTpi21l4SKeBpfOF&#10;lQtWTBdzPl0elsbmFE7VM4Ikwg9eCXmD17B1rP9P+UB51YsBi071XylCvXABeiQfWjkglhXs3IQb&#10;i4A/B9oNQcAkpFQooiBqJxq2aD4GwzN+7HsCdUUoNorwWKRt9a/dQWJQmP80hsSH5rDXhVbMKFlu&#10;Km5+6gwVNzxYrkoMi3xCDc7WHnTZKjEjLhvm95rKK36iqJ8+Q5TILitatWo1joLO+oYaS8OPCAz6&#10;PRKx3lrmvrhdJVbewCjlgHU1k5kqQS6EdpiXLVxCbAsVGNZGZ3BbQXAzVM8ZmNVzAi+BfRFyOu2c&#10;x7Sc/sHzF3jSp+kZyFoYL1aex6rVv+QFXj1dd80vEfZY048jojriWHF7kohevkL27PH49h0uUWGV&#10;BQKiMDRUYL8s/ZJMAq2JO1cwynVzS6wAsko9VeRuSXHxA4S9f4oxBF/q081ZydXTUWBs0brozs/j&#10;zqGZwTNDwFh81pa/iSccEnXRLlWcaba8jucwn589fPijd5IryT4eBNQaWg4x0fnbHB6a1130Omgq&#10;M91Q7a8cDe5qLCkZmIdlc2WSFxQ9evyog19YVoo5nQf4rReBi8dDopo4FPVwQQ/L5mfdvv/+AZKJ&#10;MNLXmPa4AbrTKLI8uNzTJ8/Zf1tRXCVdgKzi7Rl4kLdsAEjjbC6D3WDHtUvsCbtw6/adG1V6GAOT&#10;53z6FGScx6GHHjOu0BC5CVRvw8IF30G3c5+GZ2iuwWHTYutGhYhxh81Gky8/aj1KflVPZVBkTFQe&#10;T6Mzu+U6BrqpXKwJv+WazLn66ut9fclcMoSKqma6UzRoAEib7dKVwsXEm0zDX4Dbxd5y2zdvXdcZ&#10;c1YVAfm5O7dv3blDRTS9HIjSVVa4YUJO9Lj8SKMadrzUcbPkETYELcOnB8+9cVrpEc8u0z+Tbub3&#10;79/n9rLFcuOTSfHKWA/5E85FeLsJNiYzbftr06AFKh7GeOwIkgGi4k3hzQ2U5wpI+MlPs7kC4M0l&#10;IvExl8KyS5xHw6NLx1nSWas8rC+Rh1eHhICB3HvkzJ3o3ad9/wKt89fJ0ZHutv9hNBw1z3i8qr4Q&#10;5Lwvy0cR0uy2HKLgaRFYceGD9q/ThZqNwmrGa2EJ3lH+giQvrqNmq3Vq9IRydKbRNLtpRT0GXdlz&#10;tn6uFAdMmYbysEwRaeCIG0gvOAkfEh11VYJ67RZ72xzFpkqOvbZ8JZay2Jnx15Lgxd9tk4CVPjTf&#10;TBp1Vmyd7PIuMEBJIWnWwHWT/PPFi2fw2QOr3/72t7/+5pvfUFrDSpLcto4udv0Mx/bR4u0S4uGG&#10;QiToLstjmlA0tHThR3C/pIMkpFcKHRH42QU+ebiOOrAuwEl9653t9CeTsEkJ9++OqEJlUDugpUgJ&#10;N48mzv94GW7uVaYyX8JFqC1zLPwQt59f8lPuJ57eqtDMbwK9OeySJieMsqHrDhM1L+BlvuOzlMDc&#10;MufkAiHYAMGWsmwlXQe0azYuNAMdW1gnBzeeB+CmKUbih3g0XEp4JJyJF9WkRSlH6zKGSvxbjEqN&#10;xgFbPtCpoCQ3P3zADQqKrXZFsNlBk2vcn20THTTdUK+6FHW+ZRDglJFGOj9vqf1lS468x1HRTtnR&#10;69iZNmN1Deufyh3GqmpORRGIaFrsFJ/CngQWrHfvpvVnMDThIW1qfAEGDxW/WtqUH9YaR6sv6as5&#10;p9xMFv2ox+AG3L2izAHh86XK1J3E9AWUyxStR7sJGcrvmkUYBNLI2COxu2xJOE00XN2L9BR3Elbh&#10;wulW5uMObjSMFrVi7CCdu65wUjFXpdnCRnV1VCKch5N8xRGUKwfz5RbUl3EOjImIGkTEFdgY/TxD&#10;0PNUBnPDiOPIIWOKLWTq8Mhi2nelNTdyHqV2dRMtuCsECtDu++9/+Pbb7x4/efLNN9/88OAHFO48&#10;4KU72MQ8C4v+TcEv/2N3XQFXvrht7m30PL5KZdHyX/XWeTJYzRgDmFh/gpqT3/ic4yAIgVFBEsti&#10;wNdysjIBE5ggvgSv4jDiJFiwVIiTstJemqYriaG+SmunTyUZ8sAR5Igq5EI430lWntg2H8d5IkRn&#10;cohufW7oPI89F7dqwPHBTuuI9y5l6yoREuPI6X394IJtJSnsRJWmRXHK7Yvnz7lP9ns+vXd3+LjJ&#10;UvIptuVu2zqMU8ZOyXJOKsQXym0WMAsWtp8i2jxhJyVRDfVMISj2nSd5C3ucbsq7RSb47gie64PM&#10;gY93M2E2I3HkosWk/cjF3q7E+/cgkeBSrMAuq1yWRQng0LJzpaxXU2iHIfWCMud+zAk+cpC5Lf10&#10;8PONaZ40GNR/0x1l8g+S0op3zXV0QRZEXCeMPxKQY0y50sFLNKlCVAxD0jCA+8cePH705MGDHwGq&#10;CaEQEpwJj0NyCZbKdQzyHV7xMSwR0VPTbjmUqx5jCaPh/EWzTSFrg1x5Pp7YyFjXe925boKurjwf&#10;4cA1iwkNdLGF+JFiOtELzbWWAU+7mrAtz2aQqR9XNTAfMUqhvnttuNyyOnSXU9Lx4Z5tNirXUb54&#10;+Qd+JfwkXm2xrEMDF2SqjYvM0WD2O6kArSQ+Z0ERaiqRaZCAvGFMEsfZCFui6zmR3cU4WgInyyKC&#10;FYJJL4dYRW81v7Z5jDrrnqGy7ImMJ0dKrawn4Ju5ylCIk/lIJ/UqrHT0PBmh0R6dVqUYF62NtqSX&#10;0Febo6FhYpWt54QPrH1qN6zY4pG5WgfEWNSYZQMAik7ZFy5lweHHj864nO3Iu9XDciabfqQ+B64n&#10;XY+GlV68QDufJRnmZMT7lsJgRqUMFfmKoF91hf0YsTTsfgUeQWTm7hDVGLlkESUqGrYZV2iJTAi0&#10;735gB792baJCHLjCBg8gj8OdwtWjjgF/eRrJXKXSKwbNY4h5xyUWsHvzdhEUdw5Zc8gLEsjecc8P&#10;HxLbgNMpI8jdSTtSHTCLth16A6J8MSfkFNcx5ahENqLHpoLaN14T33K4ePtWJkfmSGVq0wzV1jri&#10;nE/XXy+uyPjhH+tHCK6XSHn0+OFzhsw0LtY2BrVTM57JoyHxwN7iqvmrND8EIbM6wdmpQPxFcRw+&#10;mx2rCOyYxiG23ZhzPqXjr3blRlmNGmk6+OHIqTqqzolA6wrDA1VJYf5ccU0xcnbMOJWVJfDgn5FI&#10;DTk0x6EFSmMOPXCncUJn3MLdEiAcNGz06AKKSCx9XuDZzzGf6zKZjwJDlxeD4MrhWsD43mx8RQuK&#10;vSYgsgbnrr3WD+Y12JoaTooOdHsKWS6+Le/ZEW8gkyzfdZPs89HD9QiiBN1EyaOozCuYAcr9Fupl&#10;r3lew57GEji6bPyr2KG51ralKZGDBpv3B6YPRk9worHGE4/nawS6XDp+EEgFm1VMokhgP7gnjIUO&#10;vMzJ1Zng1h4Z1ExbjM/x5EtxcI9xBE4mK6Qs2O3cP0MOxIbFxD+uukluJNch03Dv/r1tgfHDZdtu&#10;bXfm9XE0GgjB7kii5jq5qSoKFHIW1UCX2xN/VPMrdqF7z0BOOY+2bbh+g/3jVivBktC0joisvJBN&#10;NpefhZQKtvUU4ygpJGf/z//iH/GBqHs1Ow5TEwPTSg7Z8Wg1OaHAUxO8GrIMujLH7vBaG5jBeEA5&#10;0wXPhu5mrC6IXYLaSvBzBpyM+jcsJxQ1Fh/zVwdUsFICG7yBz4ROZMWJC/k5IKyJ4LrjZ9Xc9s6b&#10;58fik7pWu44t7tIgRqXNwXTh4qYLaHUqDtpZKqYn14KWPY8AqmwZ1OlSH42XdcUGrXV4HByej3Mk&#10;7/KTZwJ19JfAyTeT+hTM4Cg0/gyk4xNNSgStcQ6Ng0sEmfzt0Pa5JscyPJYucIe7WzYx5FpDK/ep&#10;CdwTjukRBsqGOns28m6PmZVixp0JnrvQTA3HKRpqmOAK6fFDMO34uBkJCXsHBY5jULWn7lau2/Gh&#10;rOeeN/ViOticpvrT7j2sGp8b0EuhpCCKnt2msMd2QATtGbCy4+5DUThhrJZHrew+NpGdkeryzPpM&#10;dvkwS3UvOkRC/mWhPJ8wMgcPxrs8t6mP0TfLCOnA8YFhkJyKd3LymroVO8vy90JKcizO5N7kPqF6&#10;w7MyuCvoKvjn9aMNsTi1iEn35GaZwZOnbuzNOpuDFuAEypVL2STrZEPIAHqAeCyLUOrft1Q25UHl&#10;n9wwCo4Px/SDsmE1c0r0ubWa2fUyyK5YK3N0SI/qajqrha9t4ntOGQWaN1Fe2sJ3dkrgArzFOdP1&#10;rLNOwCGYBykCtSCTo0lEanc+NdacAckaH+dwZLCq7KobGAGhlTDluEKGaq/s+SnTOy2o836AVQlm&#10;OSLatgTdcVuq+yKfBQzzq+YN2MLLcNIrHB7YyTToONCG0+xjvzyCzFJwa7SpkA6kzAAXSCRVA8vT&#10;btQg2QDDfMb793iKc7P416zpXMYxLjpum/JRQ7PmD+4yHRADj+VIVURBJv4c/+jiYVCnoGq5sREr&#10;nai+MMO5oMcs1LCkfSBEO5p8YFybkCFQaHv0PUgLSw00LAuUDdkP2As47sAf9NJghTHSWnfTYGXH&#10;PGvWHx4dt+aGqWEWix75kMHrmaWCLocqNJRZpyE3Qi88kKU2jAdJeEARL7NBUEGOz6snWtmM9fSR&#10;v+udeiQ0KhAZfGBGLjcIdaCUDd7SAHv25h9znVAhJc0a6ywFd4jNLPbWj8xbsL1AHjkxFbZGpmjz&#10;3F/yFjSELqN8MzG7kEdJ9llJmY0Kcx37VIbZAi5SwioPNtKp9LZ0V/ImCyoDZKjJH76huRE3X6Cl&#10;TosEUugY9MgSx/IyYcUb0DCjfdb0theUCcw622SP25gFRMXRAm7FjQEPQmie+naEF0Sb9KvIKB+0&#10;gzsjwjcmV69ey4+M1ZN3FmlE/bYrkFwa24AH4Z9rpKasropX+bH4bb5dzTZ8fJ1shoDlW/MEgMo8&#10;HxKKVsAu5dI1i1d1rb9Ok9VgTldZ8OfMMQmKTNPutqcYW8khXWLVTsd7q9Fhp9Q0hGfHRfitY15j&#10;93IpPsL1uWB3MsSfbcNJJXJDQlEYtMLiiEPYwVd84fHZMDxuAzoc6oL79xmbZc9zETzzUAgqp1vo&#10;tRjv3axVbkQjNVLR6pIc5AA7C+TmZLPFpZalL6aO0FrYcRcgiyYLhjYV/N0ECJE7bBNLWikmDZdh&#10;FD+rWUUimR2cm1gJtOVj/ITNXTWU3moOA1dAK+m2xoZA+LnnrLwW2nHAAEnKLPFJkbm15maIOUeQ&#10;OKR+NAHGjzkp31I/tzsp2sU8FbX2xW2oJ4M+kerlDDfnAzjeA57S4/OE8/O/eZ0HZF1inZjkI1Zo&#10;Z53MTpCpnvcfTB9duSx2oLTTFi82QdVN0/p8cSSHWaBFeODpHx+5Zpv871DmmRXTjEUsfMpg8eAJ&#10;1e/OKouSp6FC3yNze+ZzYIWUS2khNiBVaNAbq3/xoVGV/JXhGUrpjYRYCxFqhuWhTaH9RC/PfEiJ&#10;5xFGoq6bzk9VQEfz8amnhU/HtVvYmZQ5DHnUGqM9Mv8MkW/gh1Pvf2phuhF2Op+8Co8CVIIEcifW&#10;7BNnR15i3Q7MA8dI4cyAfeTSWCwUlUpofp/FU4jilCFgBeYTGgb3Oi6F7SjFzVw74zcO+IChcVIm&#10;qHwJRqzjTdsxwTvM7v/xf/73yVk/AskjsCYo5M0ST+0OyU3yImlFRQspd0+OIHPlkmyotZWXKP4b&#10;2GSBzbI6HGqsLZ4bhgnF2PHhtsgJAkIDceFOsUYoBbaZIhkCMlxn8zhIOxkdmjBJaMlRI9piGxD/&#10;dcbgYSBvsHpzBeZPzB1ElIW0bAxy5mc/+xntzAwoc+jVs9VSrqkcL2AF2VTPKQy8k8yMDWeyoPMr&#10;luQWNIpXmiYT9uZOIrf4lech3scJ5oeoJxaKl2mNYJUk9+UWrFcxXx3x5oik8zXN/B7jSpwXuTaF&#10;PPXQDQ7beitxxow9KGTXz7aIjQfhez778ePH6qncBZ4oDSKUxX3lbWgMTVbK+9c9mgMx68XSscoi&#10;vq3M/kYBebAsnUFThHjoJ+npsghGxjbQOPh7ZWxVqsLhGTM74luETwLXMic+dLe6morhshwA/hbO&#10;reNcSl8S67wHPc+8P0BeXsbNPnoM+2j9yhSmJW6QCvADPZVwxDzmkpgqRJM5fGFEy+rY3g29YyxX&#10;DpoOJUA8emfUtF25Avzwi1/8/O69O/e/vP+lCfe7LKKP3AhQlgh9MlyHFauK952swlP0k3iNE4+S&#10;FZeyyvCoVDOZW2VbpgVBRUXKE1X/1Rggl9jOnnqHBRKikfkrdfxAqembguLxWGv35NSoDedWbqHA&#10;CgIZexek8ok78xxMJFzgP8ooKwsVF4SYPbl77/4yiosQUDeYTNqssO8WAkrRtn/a8CqupuJzRLFx&#10;HbSbAGPNY/RiAfKfmM1LuOqKNfVvli2Xt/k2JVXsK9KR3GjzjJSRgNqhSaN8BBef08YDFpLZdWfQ&#10;7zIGFeDkTQQ7BTZppYBgUL6sBE/UrAM/kyVCIcCGCs7RySv730dXDaLjttaEKcrVhBRWHdnImWTd&#10;iD9r1OOxzXU2XbZkUafp80+HwhfrXjSNJGKVSF7ebcUIgskTlRE7x2ZeFNR59R4MKY1/jiyQytu+&#10;WLSrolOqKv3Fi6fONmHeUJXKth1vZAcuhyDf6fPXrtwkknn65OUPPzx6/oxJIK+ePH757CkN7iyA&#10;numtv4PuIHK+qK8cWik0v2KPSAnWihts12J9kjybpFQU4vJKkdei8VETVXcng6qUGQN5tWKcuOZ0&#10;sQ9i60cDIn3i9a5sYWVWMLv6UCDRhmML879CAIPeKZD5kWltv5A+9U+t8Dhrs398CrqUn6M9rBko&#10;WUqUzk+orMC1Yhe48bJqRuNov4Pd8eJFmg0VelFsyRJQE1A0XaMjEN8UkJhdb091R0rFMQxN1hP3&#10;gGjDc0N/0r31i/tfECXbs/WdmaWF096/Gl46R9wHe136OLFE1K4nQXK5nWO0trFNK8913KqG7nH/&#10;VSUJcHZNndrFAxYaVcrifTLS26GlRptFHSJWW3M9yBJuQdRHpTXexsxl+BWd3KFCAV9qNMjAoaaW&#10;FMpr0WO8fes2nyKGTVxB8x98YVuYPEMuMPqXrqD3kBOlrJcVT56FdnJFgOCjwPa8pdGww+yNr2dA&#10;dXTEnuhF9IaBNyAEB/zaKYaJKY5wCrBJz8+VISqwrLEkLCzi5V2qv+ffz8GIX0PDg/9zlQKHh4/Q&#10;lzRxfeVAm2cvObhw9yhKrUsZStXwxqYJJCEvELnRRNGmUggqX8a0Vq+ZrMiTr8lHvGSNm6yHD7hb&#10;mGyOIYJhBVGkDGSWRxbh9Uvwi5urDQkVwlZpo6Vu3YaMBF42Z5q7egmR0jgHYov1XZA41j8KfOSo&#10;SWCR+RVkV/7GJSV+O9JeZY89KetTbwpouUETHaO0cJbWKMLkWFAgu82rql+3q3sNjYYBH0325S9d&#10;ukRjPUloR51DUFQOVUZeL4IPErer3kKBNAPpZaZskXCOpIDOGC7LAPTGxRXzW8StcqX4CdcZ1MA/&#10;6wiXsyEqg5vqTMnD4VHHntNed5o8Vtbd6YtnhXO36shS53TZm3OWkskPpKgOCV99TgZotYvR7eyl&#10;TvOFevA4pJFn5pHj47/GmA8oGPoZujVVFu3c4hchM/L3ic1aepCxSZ2WLptqZSsfPoImivt3gXya&#10;NR1rzFPI6g6id+E3NU6qP2JG4rBHJcKRedZeD4Wt2w0fzYpybxlD9VkNwAyAObnslKnEy5A18E51&#10;IHXxqXtvugZq+dHDh6zqYkV4j0ipUaX6tuKC+qwMvw5pgl9n0+l5Kebrmv/BrSNgyA9sGlPQzJmI&#10;QDh+YNkap18Oy3TRojRzAxlNaWmarv/Hf/k/EYRkIa9dp+EsasgUHnP9PoI32LO1YK55Z1Yb64gs&#10;ttmY88NFsxhoVoO1czQUvaABHQhgDFcuM40Iq8PCwQQlBw1Nll7PVNhDfGIWG12hLzvs/A3MOZQp&#10;l6raWHuqkRZR6OyxZONiGRUvusqNKFy2pwo4E+8aEuLrnzCd2B7ko6dzw2QzBPjygzLhZg8L7/Sx&#10;+IZtS2XrH9gus4zQ8Ak+kzR8c+XMeCaapg7KHuSqxiExvUt2u3J2PgWygYq+1Bs/lIS3Rq6h2uyW&#10;3bVtdMPvDaUMftIihSJV60bG2isLS8Tv+YmZgcXhR75IeGxxGK/JlpOQheVsrMzrTZbFjNcFqX6a&#10;v3HK1yxyCSY+d9neHDhmEKExn3IPo8cEdYjo7PRi0rDTicRnjhY1SCPr5xTp7a0OkH9J2qkIki8+&#10;3RQKRu7lS/SFYadaUhYiKmDRDntkpZB+4ntCGkubLCrVO+fTnz1/ykck6Be4CDaHp7NFK3NFVqT+&#10;9s2DH3/kznmW6q1XV2AwcOxUkA8PSyTzyz/3i9///d/7c3/uFz//+df8Ie2DY29P10sX6UxuEFXU&#10;IfHM/wl2ClAdQ34a9vTawQv+qlrzZUV0vuV1EBCKzwFBPn/O/TCIwCZa2g+rME87UsP5VmZNVC61&#10;AZ2ALa52AlcEIVQaJngqknebg95M2EAXj0Jiz+OHcVvizHLloPhxBpY0777ILDy5BjjBbB8WDLEz&#10;p1GkOnmDEsDHYQaMNS9fwTix9xy9Yw3z2E46Rqg3s0+GAYXrqd6CIvaCO0QwTJxGlWFdZsZYGYKo&#10;RQhmP+wqYdArQb+Ama/yHH5PjiTjsQZ3OPRwq2Dv4KtZCYBd56l5OqOcurtg4HlCEfSovY77tLLr&#10;dR6e3mjwxJp4asJ1cI+honbsMKAq11rNoi2q0pjKvxuHPOfHO6elYMytisO5F3iFevjMuz1iHg+N&#10;pzuekeeUdeJOpsRS9yI1hUm4dNeRIqCZ4pnlUZ1uwbs4rXs6DoecqJBfCxKa9Tlc3JyY6ANiBv2d&#10;DAa1ledhovE5t27d5U5RV4+BsB4+ePjwBxwrnBN8MPuEtgjawPA8Pa3aAOSOWD6H08dTNNDdMYWU&#10;xz/88ZGV1pXE4/eKITpub0l+g9I12OQ/npRXTlfrN5jsxYkHm8SeeXAEjD4xKAmTGXLpaD+Bg+W+&#10;OOxrhL8zwu912lj/MoG1bGmqnWSJ0Je+FiZxFhXKaB72jj937u49uBPnnz55yk7dvH6T3uJOn4iJ&#10;yMkDzBAuybKy7GjqJYr5rfQgSb+yXAK5z1quRZPg6zcoTgO/FCmLjU7tB8YUBhBSgJJ0Z40zZZyv&#10;kbdp3jebA/sxTqsSzk3afEUZMcosbbW53U3yOe+RxMazVnqENXEaOLoYb0XelLdpS0R9vRWCFV5Z&#10;DrAisSiCe+8ylvooSWPYk3gQt1CzBAx3MKIFTvKOmOhlXOQGGChyhdmjWUyeiMeMsiuqWhd7GkK4&#10;fbjdfISIZyHEFEUmfjkiFaZBkoraCfGY3Lm2VWisVY9eF6/xPqPb5eaagUEXsDnE8ljzTp0/pzQo&#10;XapHvhypOoou0QIEUmTJOPFbDo/TnV+9ohKB3sjcSw2d7VLA30hjPQbe0lHgwYOHzetkBJBxzhPi&#10;ESvpcC089BwBE8NQOMvhsKi4JOVLcHYRCW6bkjDzMTwsKwnJ+QmwrCiG+UNM1eMnj4j66FKQapL0&#10;yLYaBL6yCsVmFXZAvhElxMTIghCWV3Tv/FnsCAAjV1jCBgeasgf5NZ+5sZdQqVmW4jeNCz4JZq6x&#10;HtYnUNTzMyzf11/XnUJD4IKX3GjxzRlaIGft9TlOECxcDeIlqBxGcUe8Ut0/i4kkeN4b685B1dYv&#10;zduEJT3mfZkgcva6Yf8VQ2Xn3b19R9Clm5tIZTeF+RlRpBe6nGFFUfP9WCKfy14I5mQIxznp5til&#10;c5h63mw3BJv797Q6wEdxXUTETeG0ECvyQ66AwpVxnZfCZRULKzQa8H35kqMAMIViPeaa1txZR7L8&#10;T4XWBkuoglwLrXEBjChnQ3U8Vzx1RH7PDgdz8GVQmnXIq7ZF1Wgu8zHobTdwwcRLE3X5oMWKd+7c&#10;uv/F/dt3binw9eUvdyKsvPQ1f1gG3sHbW0+tvhtR/0I/FKMp6cO2yOIXpYn2RgSF2ZpoqmrguQgn&#10;SzEzrafqFl5BJnEh+Gh0IO3BwA54JS7qn//lL9iJaqIsCwzkl2Cmk1I/AxahaLSFbi8WGn377beC&#10;4Y4cda6ryHODtjiwc3fRLYWEG4Jnhpab56LbShz/bOjHs/+3//U/MsMyOwbaEWBMUYBtyvIiwEvU&#10;O2oYX7GDwbaZr9daLZMQKNufXLpTIA78qTeayVNXgVwzQPVnCFeq3yw7uJTtBzCdVJ/iQV4xyEGz&#10;1MoDaOLa9VawJs410lmPhYyKjgjrj8wJf56SpbB8LhtZRl7bL3skz4V/sqClOx2VZUYe3136hJdm&#10;UyXKNgkVf8ApR5RAOeysxjKBqbLsCmpjUdfGp9p3d6p0vs4ZTKH4rbzLMLS08mDsHYBGSSyP6mDN&#10;8dnYv7Fo7N9VI2m/xwNI9oobpYbvQ0UPciL1dRoRww/Chq2NqyOZvaRkWQixG89IPXda3HAB/Txp&#10;bOXxsXCULFrngw6lTabVLbqM3F/faBZz2jRFk2mkxTSI6rJk90nr3oyT7ekC8T0za5urcRATqxTD&#10;lbSUf7SWjLeYo6qqxLm4IC74VEIYsXCseV6Lm1FeZ8Gcqu4oLSHO1FPpZyPi46+P4WCwVyJCN0gf&#10;yZBmZhu9bJ91X0NgQOKLaYZYEfpSEMjVB7OckbaTyKFU9UnyVr5iYbyRoYa8gYNL5dVdSa7F/Fk5&#10;e6us7WH08kMXJEbwPDU/yHcPcmxYW8+sUtZtk6jmCR43jPfzDz+Uivn49L1Gs+n3RzhryliLUj9A&#10;cV8vvA5dDLhjahinQN4Wt8+V+ZnXb8OEYDDnNlpdFtYMZVOKzfyuKTk6Dp2DWU2VmN2GbM/tsfIG&#10;HjblTNt4/2AWFu0i/8hCBBuRmKxaBVEJKOthOQU/F6SQC2HOqsdMwqtlMvmo5o3CcwwsY63RFZW6&#10;2iORFVQX+nGVeDYrqcWzgE3cEYiLyDmwwHC9oYrGhyeNK05YPeoEHgSTlXRFiayj7pJa/LW8ubLR&#10;WNgicHNT5axKcrT7PJS2tzsvulNGQoSXLj8mke3UBBZ21Ot4bo9UcN980A2sdPaOMcDRgYAHcS0o&#10;nqnPzE+7LFJllw5mkDuIjUOIPmB1sM74C9wZlACYK0v1R1ZBQpAEG/d5ZOthYN2dMiJTmA5eiJ5M&#10;WdF6iYuIdN178MNefvPNgyePmd/y+vkz7A1FyPTGeMucHKImrmwGr/4IgJ74pvgl2daPVQY34v3J&#10;CzpQk0PlLS+eUe3jE+WvyF8qS2PAJrpU9lg11rlOg+rWoNrYxuyXfmrN8UYOU+4X4g6EtpPYMZlX&#10;tcOhIERjO8iQ45ytanTxMMpK4EOH2POb4ZXNyEX1p2Gupr0Lmowk2VI/Op3mHEeM1xmQCCGYNWrX&#10;2KeU6thJw0ZDmHmuPss5dA5KSf9b9yi5Wl8TVValQTl2g7aE6nT+wyrXp/HkfuSMdauyEti1UmQy&#10;tHOGTOdGOrARnwpt9CYzupJA5ugUBuCGCi3d0OtlnKURtSnimg3yytX/IB16tSYHPE3bJmQ+ypOC&#10;6v/MjYR+VrqtCW+cubxim6fGA9L7l3TA61YJaX4vAvaJWlCj+PZqALi4lHY7GGkm61rhdsxaqMgy&#10;x8u1IgXynAPjubaxWmrBI0kxUjhiTlUE1zg8+Uuz6pIdBKS8oEgTNw7LhluotTRpVfywNwQ25HOQ&#10;6AcPqMR8yXj3BjnSNY68HH8cIkCY0PLIG4KlhswCLdHc/+bt23aCu4YPh535iL8DJL0KukUCU/Ki&#10;sQ0q4JUzFUhOneUbiiqQodq1wZLMNAJR7TMrHUXNFmdPnj6ydjkLy0OhpLQjjgEhZnqJjUcgzGNY&#10;CyqsY+AO7/oi5CuHoWm2KuxaWIhOZIENMXQvVcs6NnVMMa/uMKva8hpOqP0KT0yYS5RoNIoBwKfP&#10;GBxcA7aRAaypSlwvCV3ApPrWjS9v/RnixA6oItsbcmSRaOq/b42w+/URmSDbhZQQYEIJfcPQVd53&#10;7oI9EdT/H69cuoCnM+Wv0xKExGqrZpreIy4WWX3CPAOxWGIBnnV6czZO0XHELuOLPdhvZy7U2nSe&#10;CRtgzwyYRwkSvz1iIUtl5K5xiHhN7uUawNplVPe9/Jv66h0pXPH99amrkZ3kFF7DfRJLEHtTPgeS&#10;4rloj5Jk/YelYTXlp5prt4M7T2j1ETZ6ORBGs1tlPUV/wrLhXTn45wI339VMLsXJOg/TTG8on8vE&#10;D/E1T+bfF0EJX6PeGA39xZeMJ2atuJSBVu1gUgWlfTp8dUVPi3LPqQsU1HvSD0SNIHrcef0qvWO1&#10;QaXabIrmNS+an0vK1U20d7wZ7kRlR+bsf/sv/15c1rmQlkhSWoknxh0v69J+HqW3Go/iLZZ1xKES&#10;t7urTCSFkqortoElgrxRSDfOPOyI/MXcbwQFMdbU7C1Wwn14S1ka/qUJIlqw2/PE9tVajvAkrfUr&#10;x3GS6VDj6wsQFCnqHCxumqK0BAbjb1OYRZzDQREgnoPTG3vNggGi5XlI3C7Pbqu0PHsW8iINCo5U&#10;F1Kl0RB1KARkD/APzPRlYVLgXiH/+CwBQCNg4ZycW5EuFVTDJmNZeJ8W91kgJeTG+uULHdXPAhvM&#10;hqv5ICQanRi7KETgM1ZTKUg6NMJlp4j4K7IvbJBAUvCwZAswPLfHA7oEq6VxSE476tg1O6dxNZJO&#10;lpNuiDsZ/FzL0Y3UJvJ6bQuhicJUZz3LlHoqeC4eJLRyIhHInewOl0HtKlGt3nGg8psObzPvdkgG&#10;1wlHOEAS3xJhOgK0jb/MutptQgseRATg4fnk0+fR8XcIsd7nXFsE1V22Q/zScubNRB9z5UMmUKxo&#10;ASmBJHv4QwHk06ePGBJQh1Z7vMzVKHlWOsReAmZaZzqRAZ5rFBqNYoGAMY8goiGNOwVMIhjmAy3N&#10;O1qOiAKdMMjPFgbwWz4oGAZdSeVAfNbGLJp6MrhLpa+XcV9KUa4z95LPvVawauF4AjZznKuNOOHL&#10;1g1MBD9rTTbAIm7bYzTEgyQtjpmeTUQjFobH5HqRhQ6/ecqa/ToSiSIxOmdsyuZYz31P0R+z0gaz&#10;KZwZQFPiJ7mcuV8s1DrYuLgfJfWqF6zVdq811emsPEgXcE+K11XXF1GcPEuKYgXbeHw8SJQDN+ah&#10;cHaq6WzunBfkiU7xHUMMizNV5VsuQ2g7BzjyHBHyiY6wJ8ZLOcbgQpgAVfMk7R0Zr0NYaJbDL02f&#10;e5TkC3AW9PKLE2HIDotG+5jDBrX64aPklJC9xT+dDq7QsDyr3nPUOHfmDVAywha8JYaFhD2uQIKH&#10;Y8xG8JIGH3+gKSwIC8eZVjKWtzZqjPejKTF5wNb67hKeaCNTDtkOuVIydGYqRUMePPpm/+Y6Aidd&#10;ePkC5VNkd465lqB9IH98OuEBQk6YUS7CfnQEMOZ7VQKfT0HxQsxJUZil0C98DU8QdQcojsYLTBgQ&#10;2yGLANkYqwucJcGywy5WfF11tn0IizmH0M8QwkdqJw6fYCZ88UDEbXq1+d75xIMYu4K75kiUaue4&#10;A/EjMV8dAgJ7i4ybryKgiwWpRYTWwd3D/7NnmjfjyaXPoY2DOD/cENrg7p07PNExyxV3vBGf+AfG&#10;9iuwjnE3Lydq3gIGs7LjenWuxebWzoPvC34MqlU1NhwzIOdWFziE5MhLkQcFJlICdwoHYeAgllGE&#10;WaCt5LUZ8aO5SM3Q5Lx1YfFy3mvbhgqB+AjimcyuFOjkVuQRqFEeUBiiH5RPMI9wfKeF4rFF6X9i&#10;z3Et+0mVWivZKUOk1o80l/WAptJ48ZmlgvCEZAyUkWSF6xgoNtdi3hI/TifsoejiaKuDoqYVkJjG&#10;dNnFNRUePLb576WyDYnzywOOjDG4T1yN8/ilzd9CtzALgdoSZcQefqpJVvIcAQgtBmmi+fQp7rlr&#10;gwsAKYI7KjL9fB1Sw717uKRkgghUnFV8meQJCTlBJRHokzn0rdsgGFXc3NYcGzU8Sg4RQmeCxDkg&#10;SMI1lWy2fmajIs5w+z5vIwEMZvqRHdukl1T2gWw4sqzkAz8hwxM6J+GYDzoZ/yYYjVSu56i1PTQF&#10;KULcOVWlqg/dhdGxprENHfU+66igpqDvpS1kWQaCOZYW3LeKTe6VNoandZ4wu6fOhIV75wQzl69e&#10;Ng1sUFM8ExMECRKWzUtBlgFT0YMcC8pWZJNfuHz+6k2c89cvXoLvEu24AKd123hkzbBCcoaLg/Vw&#10;vDTnHNKynUUOOr3Toj6LfW5U+UFU2nYsRg6AKXNuedQbVmKeakC51X9alMPimGzhK9672CdPcBBz&#10;8o9xyXh9uRxnvwiyGAEKvluv0dFd7TfZXUR3pERBvVXn1i/YrcFX1/fwI1SnGo6hgosQNsKbXoWr&#10;BNbqIQUdlnqoUuJR/Qy2CQKH5W1Wi/hPjWaNr102qt/PUAaMS8Yjs0TAPS+xtzduXL5/76ZVk9gQ&#10;KZRmNQaF727RD3FQTIMjKKr3eIOYPlyD69dv2hqhjgsKVbsSMm5lAWj9+BcuAsD3XDiptnodweuS&#10;Fs7+N//iH1CKP/8bARzPfnlewSeHi1E/EOKZtebqUgNpHxmAvYQm2G0Vz54H/osdLf2M5L5b0rHE&#10;pI1FjaMgOpLq4f1BmTqOO4U68cGTPCTc21gWx0AoYtOfRt7ySPNfO6JBoXZgs2RCp6Se0WZibEsg&#10;a1MGav6EyyoC4fyHkoCui9ajpnuWK+QoUC/eaHkNeKDYFJy1CvCtKuRQs6tZVrHalDQDjDB50TUZ&#10;zA6yVBrLSc0N1Vyf+uzPUw/cLa9ngdZnowE1RmvsZemt2ptKrY440Uz0UTJYitX7x8M+OlaxpIND&#10;9MCPXknOJ+U5wLRdgZKQbGLH6RNTJjmDyzwWKXAyTa1GxdHtIwKsRx7dGkz3jw8GaBQpTI4TdIu7&#10;d+9yI/BSHv74YEqzh4rk2mRcmJGN9bU/dEbWBeEx9bqSK645/49/iu1ne/gJn+5hhTNd6mmZpRr7&#10;6LxaLcOHPnzITqGe6npqbdmxti314jrdvtNnuA3nqDjn4eKDBw/QGsYgkqAe0FIG6jSX+uH7H548&#10;emxvWfWkYDMqVN/JxnSOlaBDPFQE08oFLToEEaLyUMWy7I4a75GjVCpPmTSDsVAweGaRNiKBlcrx&#10;8lecSdZQx6gzwk/ZSjLmXs06MKuDeOpghHMW9FfvhCjqQLSMWA5rrgyWgqnjDIwGOYWbajCNy08g&#10;mXbu3A0eNqL8B+jdFKKMtwKAR5Xd5qJw9RfQSJQrBczRLxWusDoQ/8x9wUZzblJ9/T98ZKlpwcjj&#10;eMTMd7tALk7qmA/ivWYtBOMFDst1SPhWEYFdEXE5s8JlmgGryG2FYYsASylkdPntlmuqiUI7zl3o&#10;O23EqnWOFkhP0qX+tVKqHYPwoUHhMghhxbVJvm276uRuxWOfy31Cf4+krhbmmhZCIgp2eRKfk8N5&#10;9ep8O4OQvlpzS2JYGfEg2r4DiBxBlB5kGQY3miQG5yMmmVppyQeE1sByI7kqeqkHgzdpSq3CwprR&#10;mWZJHqxTUrs2tpLQ3WQR5cjWg5n89NCpVGz7jprEcBBXECHyTC9fQFZ5cufOffpB27XJvIfV/PPv&#10;BxvV28wqOfrE/uxnP4eMgU8J/+F3f+d3oEA4EyxOP2qMD5rrHNIh5R3tbdR7MmIFi2wJx/XrUafs&#10;RXv3zm1jeDYRLiRtc2A7l4HkC7vIEVgf2IrO9RVMNw5VOSaOF+nVUYRvkEDxuESlYg+xm1wHWCiI&#10;tPUz3JvrDwZkdtpDhBsCYmWtPM2OL1+WHHjkZ49+j9GwmyJvx3YrakQuaIlBoiragij7XKJmFtXj&#10;y5QjMvm7v/s7QxPEOy+ev3f/LnU4qQUZPoKy9uHFLhgw1yrzGBO0mMfcY2rE2NUCmCssE//ER+AS&#10;q5PmYfOZogDmOxh95XgNdglvWuc6e9eJsViloFXgDVEZMYnSMhGtuE8jr+vcs+a09OVzeZNo7dFH&#10;4SPnAHFlP3gKdHByDxNYMj3fouic6ltEjkWbQLo45kKpZDNOFi844awu/hFGLMksbBRJZGgOCK3w&#10;dmEW+4XpEWFEnvMpG1cvnVX/TvrQeUQ0qNbWjuw4n2voWW1kXomuDvJcTkxS03zDPFH/XwJIZJV8&#10;rA1IOY1uw0s3g1oZNzdbDRse2zX6b9+9e6/+5Nrhus6sAclp5sE/QTcxFfc1MYM0aaqtbKR+4SLC&#10;Br+3I89+CXrq8nXAuY8OjSlv/q+9MwyDsq1x1QWyv7+lFIyCJVVSprE8G7LnaHn+ee/eXc4pIZNF&#10;22bhRILQwcghHXwg2EJ4oyoPklsqjdJTOrLS8Aa6O7fRYNn3b8kq0Ve6rRTWKWq6FOagAGCnOLPu&#10;poLhQg005I9J43qv89RSodw6N7BcX/Mz7FBneTMbxWmwIXc9EwviHVQPIVn3t2mMljHVuogdlA6z&#10;itC36k85iZ9Pvz999vnbD1/84i/8wR/+dXIVD3/4ETnmjOCMAKDT75YAvG6L/Mxu1PqXmHYMOgz5&#10;y02WvIbpkZfFjfIC7oW/+Yc0e1hCencXqNBwh8WWxSAEXoMp/Vl2ReWQp8FSOC8uy4VqIgsRS9ka&#10;1BE2cdlxPFA1K2flt+hq7pbl5cFr3i0viZW2lqbyb17D0UCjUj8wqov4VP1dx93StyzHwJ0JwCnL&#10;w0U9pKvt4U6PAgTsTjtlSr2BuSw1Qp6pMtm+84AWIqmXPSTcMsriaOjs5m3i3vO89Pb44ov7tZWz&#10;+7FjXQzU4a/C3Lt6+zaMR04ki8zIJBQv68o5tVQcV44tvXaNeMafmPYpK4gKp6wNnZm9o8uzbn95&#10;H2MEsTxvwHQCt5hL8vbs/+Vf/lPgh06mtbzrgyFYH14x/bJHQi4F74u251isqcVYyEWWx6iv6U2C&#10;52+/+ZbMid7IGxCLZ3VEsdPigx9+hJhrwvEjeXndBoQXIUZAeDGXX5wrZzpmGkfAOSfPn7GOtqIi&#10;Ppn9rpthIqi7lqK3eI5/VlNoeVOqfTVmZdxCW21y9ZKw0mmSZgnlsKwZuUlPttxdZ5BWem3eCeKn&#10;BsklN44o7ciOIhx8z0bNQeeowAdluXNbXf1cE8kPlgnJsbEtVXyrUV118qIiK+Os0qI1SRTWQlg1&#10;xj3SqNvOAcyf6dB0cJj42dLnzLUpBV1SjTU5qGn0Zc1Zdaf0AgPSEDhcVR6PW5CoPd6XrTZEJdel&#10;DQmIL+cp4gX5juJ5QVx1nS7OS0ZMXPA3xwwYElXEp/AofOwS/cJEjF9EfVPpGFlrj4xcGTOcoM7a&#10;lnxB3sTu8DLu2UFXhZE2YO2R+Sc7xUkDceL6LMu6zfIrPpFnR31gN7hhHSYmzdke0ZFMbBb/PPLj&#10;Oc2L+qI9sDWmYiL+1Zv5o7DBw4fUHDyBGwOQzLgrJ4o8B/+GkotWutLY2HX1RaXKInMf1dTiiANU&#10;ArRYOh2U2UoPUV3mPJPRq1frVVWSPcGNh63NcAiPdBdHizY7LSVlCiiCR87NUUfOc4Z0qpT4uINV&#10;0prP2+5D1Wvsm65Ofh87joLnc2vXpuQsS7CyEJXv1avMtZhbzHIZUTeI0AR93on3Ty8d+pmWlEfc&#10;nJ5QHyQujuRzk/aYb76NHzGKsN7EEvpHs9odzn1icc7oAc45Gc2Vdct0Nb7jwP98uyFTqUu9s6qq&#10;82NU+rwy2Uvm2xGuyWtmI+H4QoxGkJC0lS7o8Ml8qCapVAnOKCKKqRfrrVKLSxUtO+fE19RNbpFk&#10;kcY5Hp9QU+JDkiwM3Mscz9oAOL52KFSq+k/6OgnhAUNLsyjgbM9ddmOVjpJ+ZC0K82SWtpKunYAp&#10;ZumculdRWdsgUf5ZTkzogZUssjISo80XxTigyy+evcYVef3q3aNHzCCk7xDEpw9WyT3HNfzw9JkT&#10;ZnLXJI4G4pS5KvcBAmhnl4tg2yaA+WOK7jRq3Kb2vdbWsVU2X68ExTjBo1FZrWbDrDJzeDmpFcpc&#10;pvk+8S5xMp18WbFqx2sjz/d8IGs7+qreT70xhqyw/p7ckDx+ZRhZaOi8uTI+znXg1cFXPL6WrtiA&#10;16vK+er7ZdiMMWKQurOVCLPmYsxCtrVRhllgv1R1iE3wmy6vv9B28C72AsdQtxUMtVnPSMNSjtiW&#10;TAohveMUWWhEl48VY2oeqUxvypQskLGXTGidgoRDeY+Y7/YtQoWuQCQv73FgAVCU2EfooVhs7Zu4&#10;mTG4XAGDB8PBoW9Td1a3X6SDvNrD80LCSmMiZ4GA0PghrMEOCilFrsb2I1csy4uXdpgwn5yrwCZa&#10;eq4FNyXLKpBSW+psFzm0u3N48cZENHgoKhk4WXyQhTek/PBIo30uR6F5rWpIuFP+6lGGYaiTVZ46&#10;Dd7QEBcmHTjjzp0/rw/HUsMKf1N3UQjM3zuBjT4A4pRo6uSXuSrF5bIrQieE0gVaWE9RrkB8VaVc&#10;gCZ7dD/mbk6ffu6hsgwMNb5YiGcStz9xvL755tt/+2///W9/+y1akHfACXjxTAgVwL3csDU8mN+a&#10;JjOGBa3raEjup/NuGYOsuXw+XCM+DslZDzfDYB0WGSV2M7Ck2cwhNmgsa3SP0c41JtJwHD2X/GFI&#10;D0mj5syiKi/yPbNxKPKGPcXu8i7aEtAxxxHyDkj1D3JYxA51TvYyq+G1jAzXL8T7SWWpOHayVkko&#10;RytaaYV/0eEauIcLLXIqxUj9Kf8qrgALqOF/W/sB+neb69OWsTMoNVI9RED2xL9xiyTCk9fvHr96&#10;+4d/6+/87b/7D373L/0hius3/+5Xzx495im4Rz2u02exAXTVYvrryvrzX+VaQ1GjhwVuIV7ELBFi&#10;wC1JtjR8dQeXm12rG24SYabFv1O5bQ9gXMjDaIL7WqzBR1hiFIrHG7l7tCK/TbdI1RnJMD8Ib9CK&#10;tSheRl2sbZ7SWVnhdnbWlfdQnZRtE0jQaoLyOex4rD/QLg2oid1P73G8VjIwsskaK+9vSmW05io3&#10;wZrxMU/cyZrovCWXpchvwfnbGapXrw+INMUaq61QyDvndg1/HU0bDnUGZ5gCgaWj5GSheAKWWSGC&#10;fHLdkKLPX78B1QKNDeYFf+rCV1/du36Di4Ay6O0Ms+b2mIfOjuAn8bDENqCTLOwIQ2oLlYPgLI4Z&#10;WNvZ/8N/Xi1N+k4japryhP8TlDGX1PAmgj4fM5SR10emUCTEw8yFm4U3liB1ozdyAdsZ+xYx5myc&#10;7ixY7kxU7T41TljOg3YJV4OZUJK2RbqW+M+AddLstY88WSRaJWWtcU8GWvONFEVZc92ppYd0OJXP&#10;FoGneETi1uG3ZeajKuk58DnBkHi0b148c3wBZKGJJsVeusvqX5noc6rYwMNwGtwLDY5zhHlduLP4&#10;T4A8YnQhhzdgz0IZUxmVECL56umpDKE2D5DMDHgYW2wxJ9avkRof1EQh24OO0Dz3KJS9mRjl8zNF&#10;GhL+yu8xzubFPLNb5hiTz8DhYJysKoFSzq5G0k90XI+YuhYlqnoHoiNRAXeSpDwoTOkm8TC7mKzn&#10;9YFQBg/osGYlSu7LVbCGz5Yx2Y/CIUNffivmXRhjMHbhApkCVsxy5/U+Ii98gIteytr0dTcvTWFe&#10;226PaArDAPSgOxgQhPsi1PDyFT/ULiJsjY7BKWHZPHj79GxvruEGGmzo9SZLaPlbCcEhsTOcAEKa&#10;S7a5XHHS/stiuexzWBXD2pqJLZpDW/CjE2ukWoi1TcwX193Ku9X18SiysDHCy/hFXC2rqm8hgCgv&#10;W9MeijkrMgNv7vtkOoomwYTyEXIMNdddCOfm2ls6PldiD2XfmyIsW0+MnwpayeW2wRDYHylx0b2V&#10;bDEzxzlh0Syy91mWwrYPWMCEZQaLDXYGUyOyCvcgRQWjHXrieFK7yZP6KAIU7W65/PQDRTFIDL0z&#10;ZEIM1BK09bQpk8vioZJHZz4NiUoju/BFzsMmbGGn4SwgR25Ny5DghVPUPeRveST5WvKEF29n805c&#10;Z/7e93w2Uor2X5zPG7lhj3MtvLmYerLxC0OFuAoYYNi58JJbfKimca1Cr6vfnQ+nmx5dh4uTHJaz&#10;Mt5FyErxjsSk4U2xXo3JFyDVGUzBqKeggUTpdHUpFpOujRQwco6N+M4zwgh+tLM1cKTI1D16/ARf&#10;ig5duFmcoKhilg6yOTyjc4deUB796PmLJy9eMjn02fMXT+GPQNl/8uQhXhROSJLqRs3lRcYn/IO6&#10;l6VVhHje9DnpPVMxTGMyp209QDX5ci/ZHdQh7+FmQEyskLZt7tGifWwmSn5YgkOWOihjP3qw1QnS&#10;S1gfZdUR9ctkiCwkMF3hqLS2ced49vzcw59+kNy1er8dPydOWFxEySVixpRIm031TPmU6r0VEI5v&#10;Y0h25jROj9CEFEenukGcdOZBHJ6ZUGcpwviHV81QqfrwLVGZ22EJCWu5XGXgwCe0t6socGBYMj3G&#10;RtNzhStk0epPGEgrF3ANRXR0LFsfq6rsx5SxMmsGMuCy6Wd26dDYBeG6wk1X22w7E3bR9qTBzFXt&#10;t/EGbA8ox7IWzGg/JHaRTPGwSxqgY8W/AEGBIqLiDEqHgToBzFCnVm9uUUZneIebm2PndrcpLYhb&#10;1Snzn6Jv1SB5PxHCxciWJS+a1uqFLnuWrWg/5pEjOuYTRBOOtOokLbspO9oyggAgXjkp4vZ4rpnd&#10;UfVYR70NLH4LuEh4hDY5hO/ev3hudZujlkkpPHN+FH9oIwb+a9XbOyBXSXE4JOBopS9sQfbo0SO0&#10;ve5B9VHFJzwICQRE4ijW4icxKi0TFZmTuoMppDJQg4zlYVWQa/vQ+kJODeoCT0DgC8ETfXCmDbin&#10;4QohTXwz58kuIspOemUJKcKOYiWjC+r7mZ1VJOrPT8xPK1F7hCrcVZ9l4lwQvhVlbySMMw9yV/Qf&#10;IN43SVYPqsab5Z309pizoslzjkAWwM7Z624PiHP14tVrL0BKT5//gz/8G3/r7/2DX/7uH1y8dhPZ&#10;+ff/5t+8ZjonBGnNPuimpgl8YvmiuvLIlOFD+Wk+m9102C8DEOq0AxB55rIYDSpsCQZWchxG7zOu&#10;LtBtdY6cyIxFNqfKAsXYRE0Qhmao6PQwKBqFkgc1tHT9UXTlgSLFJeFZGTmTuDQ8Daf7Cf1dgKBC&#10;EsGpseeaTa/vhG5115ExlmmcAxCzHG8k0JC724YsdTw0tqdjK+krY8tyhMghtjk/Tp2CfXoRtptJ&#10;M7wg5dwWu7Z5iF6TpyoQg+8q4MUzIf6YO/7G8/WMKnL8lkowlL9eKmeRPpqEN3fv3gxQ1Rao8ztr&#10;9Fkh/8+F2BuLiC5e4mM8aBI6jjF9ekSGzFIPzv5X/9M/FrpOr1tDDz791nI0MKPCO3O4wdl1sqpG&#10;X3e/IgqZzSslbkxpDm3KV4XlP9HR/M390fJBQM6/AWxEmMhJkYTib9e8Oit+jl1kM9bNf9l531u/&#10;CJQ+H8Gp2zFGkHITRaqswtQV9ucehypp5qMO/cx1W18yJWw/3+MozalXRGckE+TGpQhBJw/I49dh&#10;6T1YOEcrWXfKStU4JsuTxSYf2dNMjJBgnZ1wPHZdzrTKNoqBaMiM9uFVS26HCdVeORVc01sdIEOt&#10;nQc2lu1cgIFvTuZavl/kD/v/ZHF9YLVEs2hK4ieUfiW1Voctk6MplyZRDFAZ3yQ4P0lfyvijFkMe&#10;4zBkkakSEb4+ut2OdN5q3RTqfJBrLRxV+KMFWkKGr2hRDano8C7PUC3ghj2pB9ACkZT8aK4D5Ylv&#10;qnhRHXAb1p8s61V9dpQwTR1PxHnmMfkhz4IZzhPVsWb9j6Yl9YFolYxO6+3jDOkxGXjiYJI1NTcD&#10;LtNMUqWBriMMONjafvEPD7MjDg05rzJemmPfWIrp3FHRuIG5PgsD9BLyaXbE+Aiz1ek4nbZA97zZ&#10;tvIE4MmrWNM/A8VZ0OJA4w3u3yToZGgOXIafLxf8RCxGYuaHugIFWvkn8WGPqaAG+dyzOM0FO/Fv&#10;3JVczZrQL5+u8Tj6N1hgPxIj1+HImMQoW6sgVZu+YsQ5i7FHDMsXtETJM6SZ7nb7cveXcuTpeBm7&#10;Sd6Ve4iOIt6s2m04lWkN10p3wUPaINTC7HHq1gza2sEABZvy8RQuVF/ZD71sEUHm0zetdfwWdBrR&#10;Lz67HxIRgbviatwVQDqXUlfk6eq7SG6W3c6tsDVotLALMTjuzVzG+pVv/trAhXnPIdAOwSiTMFs3&#10;p4rvlADTvBasoyhGZ9JpyNQhtsDw3NoIM0MWOfKDMD3jDnryK4HZ1Jdtul31ZEOdOYOn2xTXzvHS&#10;1krtGQ4aPBaMkYITb2151E2hJbB5+pRh85T4v6Lohd88f44pfUFPwSePXz15RHn0y6ePASLf0R76&#10;0aPnlha8BbmwftreuK9sGPDw4RPEivZQ/CkXeJDOZZcp3q66XIXGbljWXJG6qGpJdV3nc4zke7mG&#10;E6rfTVeQnDbXVvOkf1nc/tM/e1Alfw122EbCxRP0QcyexVccUY+jH0PjVOEb/OwYHbtc4ss4Nsea&#10;34K9sX3ghbTBQkh4F/koPiu+gGd1GO32P8cC1fcWcNRKnHJZ0DDYEPIKGDVqSB1IfYq20Rdu37oJ&#10;QI6HkJXQWsHTqLBBjIJHrkgXctoHtkwtHZi4qGgYMLvMR0pG8AHHkzRVy/PMsWZZzOC5EQb/Qr+a&#10;Ub1wXqWCJaTRuRCk4G9Lceio2/kSqKo3N2HngCF+m9uqoUiDqYhOuAPVkrEaazEfb1NHMCyR7xMz&#10;fS8uy+dy58CxnuJspNPfo67trjpZsjS12jEvPK9LgjUv+MBojoGMhjTTM3ZKMDmjjUjeRjo9+p2y&#10;PmGmKU8Nuncnk5be3OSsGrYoJT7YWOt2KI1K/nvwtkkQgd2WTTeWlDKw8WK0GLXAbKiFbuInEkog&#10;bPSzOkdb1icACLTMePH24Y/POkrvX75ghTn19NJ4XTLMtuwcQJ6jHloc1bK3tRYsmNcpsG8htUmm&#10;MszCse0trM1pp5T0KUq4xa6w2y//tkDF8VZyI1fPAzhuKfV5thtU5Q1OJ/YBs9P0Rh4hL+ED7CNE&#10;wrEcBBqOGTwDnf4K94F50Z1ris5IcbzemupirSjR6j3uDavL8uls5I2tl5TENUGKj8Any3xeuSS4&#10;ifUSuK5sjIfQcz973rm/VFOfu/jh9NkXHz5ev/fFP/1n/9nPf+f3zl+9TkUNV/03//1/j9pCVKkN&#10;Yb7rRqOGeNrrOA3MoGF6WemLZL80qXBYCBt41SLn4CpHRdVv9pivsqM35pX+V1mDWcyRWHzSosq0&#10;WeDzYulGieWbWRYvGzzutBhGGU75PmUZqJifduJCsWYO+yV0FRJKE6kBnRC6GS6/KkQjzKNvHksM&#10;HrGASLuYp2ATE/bE6YjWhkmBixXlH+Ro6CpA5NjrQSpB9XqCh6rJu3uH/rEa0kotT24dUolFwDXe&#10;I+aFSQpnike9rIooqJ2SLzlmFgQhQcWhAyGeZbUMoR3za3vg8zdvXcPWoSqcgfEZypKZRl5Dxxks&#10;VYIaaJLbj7kwpOFRK88gjHF2KQ4hS4Zb6XQLYSFy4rrmYkpN+GoTzYSsDSVSmpG0nYss8KiWvIoy&#10;a9CKZTzR4EFuvA+tYYszJwrfpEsSbQEvXb9B2Sr8P6PBil3ZOVtt8KHcesncz5xXiHo1lnCOJ4tB&#10;HgavC34nNyjv8AY0xAv3v7h7/cZVng2MXud+wUNIwyZQIVVlp8UCAJuGLpA9misASoE5aW/0kPGK&#10;+Hnxxuk7d+9w3DlIeF1Bng5vsduYoaTKVNzO0jd9KT5gFlHlmPNKdIT9U4/a9dgVjJ+j5UPcuY3l&#10;KNaoEZsIcV/Lnwog+4nhxKdhjzwZUYkEbvE4Qpc7Zrbekw9dycR8vgMn6OLzrXOD/QqpvBBAdSQZ&#10;dA0PiEvRTsl4nsPh3hJy8EDDJLisKXk0i7N6dOxq3ELoFTYWZ3G2hG8kO10ApRYm7xegkjZItaVn&#10;7Xd4EOQtp1Ez/NtvfsszyvA5exYneFmLFf/McrCLywZwOdZqHza6jvzkIkLezveD0NQI9oZ/ZTVX&#10;2BKrz2usPMkblXtGE8k3byA6C6WfhudwGWJS4Q0env1qjWql+wGWQzxF4C/dvn2Xh+YFKxOa3eXT&#10;5kLpPcRO0Q2qvaMBjwSMTZmwxbD1DEFuM9VscI6yVBOSmUfKtpBmkZ9+eQxApG4DRvkn71074MUJ&#10;EmxWKBxoPfdVXdktGW/Xm9JUSA3ZsytmO480ZkqTuzKf6CAtqTuJse1ZUmpn0Ax2n+iDdHRC1/gI&#10;49faUI4cNUoP9zw/BjEGcfTilSLwK5uwWU8PFUr1IrZkvwR57enPo6tEMbI4qB+2EP2Er2WH7qaR&#10;sn0bQa0TWT307GiJI/uQ6uLzOPVSD6WNxlvdy5BjxIZX7myub7iQYcLGI4x5zafUp00jpO0xO0pv&#10;bixpSPNYf8UbrMZeMyM0yedTQ55UGkvTsWComR35IRF72NoeGGXn5En2WwQ775jfmFDFU6m3/4Y8&#10;sIvSvRqNhVY8gn9LbkBA6e4qkWn939kkkuE+S80SEU6cmFhDMrxVyzfsa3z/iy/v3/+C1xPD8ExQ&#10;aYhk+CiOOyRQRtzYUf81VA1CRJ6RDgdAPOh3Su2Now1gXr598ODRt9/88Ktf/fZPf/WbZ8/oEEBs&#10;8/ibb76nx7pH/txplDYCgGV6Tk8O7Ay+lIlEGKqFoBDxHUWAcjDiQ68mG4ZnHXkIDCbMzdv4ZZ1s&#10;ZQempHTu19Uadx9KLa3GLkG2uckinOgl3ZS0ItCpsZDq6PQZtERIswU2rBA/z1U9Q2Q3+Inh1hbS&#10;EOiePfPVV1/SwI3dleR6VZasR/49s02fcwXAOKyJPmCjgdtoRQ8T/uWX9zB8xC00Y8WEffHFvbX6&#10;ZOvpYnT/i3v2Ra2giCjoi/v3htBhuX7nd/78zVs3eBniTV/4Bw9++P67777//jscYZaLq7PjdEhf&#10;mQ3iJCwV5oIckgeAlMvh54RynKXL9iWfkLqIFEs/gP9sJ/eAabmAKyCuQgYI3y+OXvCQOJTtGSJa&#10;I9XYO5aUDaLKhS0QyLDxJ52EnEnNu/hJMmxdRMntcC2/LGvulrUIOw52tehIosXoZtKZVZ0iq2zr&#10;+miZvo0eowPZmBH+6DnkFert1fR5RA8Br6oEuytVyqAH8ecMx+LDHBy/zPHD0gyeN6luG6ij/yFq&#10;k7cXDdqEo441uD3mz8Oz/ERzOzW8BkbDplgecw6sEDAC7uudu3fvXyOTcAofFwfs86sX71+9wBTa&#10;Le3xI2h4bAfQDHsAGHr7zh0E5gapMnM4NAx8LjCv2/0eOoM1abhFsEYxXvXBo37jZUYnRlGUucLF&#10;K4zmNIwpwMhVMwRFlmoBKoSPV4a/Wu7qzeNHD8jBIrGMR+fnG2PDaaAu3GEH15h4gfKE4oveIL0G&#10;+VAI+PmzJzwx3hov4FA/e/YEIiV3QNmtvoRFBBqheV+sJxuBvElf1z18714SkJ8+RWZVpfqJVigX&#10;xAKPvsbXouSwxfDSr1Hoh19Avvg3Pz68ePP2X/prf+Nv/t2//wRSJxmwC/ApLv9//9//n+9/8xvy&#10;nV9wyu7fxdNjO5AHXG8LGKjrBsp6Z+SM5RDuWbkavnM2bpUIyH5GR28SQ4MikjdeA1UHGGG4PSky&#10;n1ttMWDDUF2X5fGOBOOktN+Oyb+BMwUcwnb2d0FLBMNVL/32HRAM3G2uU4g1Iq0VzmJ5eRQWT0QM&#10;5jUEycjDkyeP629kxW9R/dKwIduetyYW2qsVGdDE1XXGW+BvkvO4mg7iaw4M2m8UXEQZfRuDzoQ9&#10;eze2Sx6INzHFjETtBSoB8wqFfwKpRjLDO4phpL+zNDwpaA8kOIa4EAKUt+C3znqB7sz2gfsAZxFX&#10;E47iJfEaP8jOBJd++OE7nAvAuJ/97CvhntpXEGic/T/987/fbkhJrkDWSlAURzNkRjdU5lJkubw2&#10;rSN+fiPu4lJZ2s5pEQ5QmZN1RQGxr5ZAjHnI+cmzl4SDULD4pfqNhwmKbNInbGBRipQDGynWu+ak&#10;+SbnYaPHeBSXwKGKqtQ1AeOuRjICdOAUYfyePnsM05dJIxxg3Q4MirTFcw7pLaFv6HpW6mewk7JV&#10;42WRb7HPNZNFSTVcFinAjKF+UByoeG4SUdhvl90aPLN+l6lmib8zihAgYaAuQDeBY9GVbeaH4SGs&#10;3ANixzU54nagxvKV92AzkJj0vMi6XwFCbMfc5TlPpukpN6t3lYmLGHetuQBSjLuPqDZ4I3Jb6wLM&#10;rlXzKuBhws1xcqZ9yzK5CDHuStln0zi6fNC8PQPCEmHdl0BalIwL1g8E780LDP0tPx0/zUXH5qGV&#10;Qgp3ko2j1v2WdmNv3tD/spBS9I7X8ETsdSovAF/HyxBO8luR5Jz1EPrzht+lYwb8yGGoi0BpEk/q&#10;vEC1GCPAbt3SRzx/gbKfiNc2m+GH+IGxIq/RWZOtzC/iZXFD7Qh02rqUC5Ik7dyfjuAbnINtE3sg&#10;Jb3xXsWrdZtVxjBjmjrOVxCNLSwXl05+4lNJKkNXVSBTpvajo3tcw2pp5uaK9FDfrAJ0oexTVx9C&#10;RNFeXhHu2ULTC02dJ0CqpZ5wLIqrlJoMQzP+pUFZIncqpITtMy7DCc38I+f8AzOTEh/uI+MlV8YT&#10;NIrUnBH2mW94IrC0gSMg87zAocm1vBMeqsXkJNykd3FC9AzaXiFXcf/yaHhknog7jy19EA/4GFRm&#10;HpFY43wFX3/W5GpUHBkmuw7bqnvUjFzuhIVdYCAgR7gVhNwJrdWb62HVTdwwiWQrqk6SfTzui70R&#10;+b4M1dDO1AZdRErv3+UD6Uwbw5y0zA5LthJALmjxZwhQuEp+Eqsy7DlanVAqi88J0nNJ/9h2Ob7m&#10;jrmxZs2dli7wANbyEplnfRpUQqJbRAO3pvbKjoriPfZKociHyrS+lnxDM/MNlolfocNs+Q/wr4Y3&#10;Qd26ORcSjfHwx4eVhi3thmbjGfFW8fjpE4E2PnP5Igw6LCt26HIJNncJYI6NtZGGQECzUBRp85yE&#10;E2MmoLFQp8y0xTXHp7erRPgfkYi4iMoMlrJPbKwo7uNADFaY77f1Gqlc1/LHsYD+rLJiqdfQ2MGo&#10;uPIvXqQuLvEkbk2FvCysTAU7ERtg89qIzuYlFq/KDncsW5ywk65T03h5CB5MvudbFIkFEMaElTY1&#10;AhL1zt8VZCr81WUAfo+Dqu+GdBAgAGyj71FR6AO8F3aEG7Pp4jvfyB7xAqtpyRjkLrA+PC5rQCCk&#10;5m/iM0vGKhkEfv7EEJgTA0pTMrOUtuV4/WYDA+zFrN6OlxFmtZwSMhbD8KluWTm99EBJ7PO4bhZA&#10;qrotmo2PMCclP89StFrtWZUlzmUCc8s/w6EVHlgW8zlisBPD+GC2gdepnUq6DkHgpLAT1b+JxS+I&#10;sstIgHMKSQrcNo4gjQUf3aB9tH4GzcxtcHe8bPfDo1oA2THkmBNqdlRNL480y8W5VX3GwwHUgI7M&#10;xy2tLQe/4qjGJvCu9AKTpbxeE++m7y9dlm0YnY+jzhM048ipr9wYP8FY1ZVETeZD12aAujMQDM4R&#10;j4tGZ4tkENP46yJGh/POGzlNp2jgQa6GA0jpJSfRkY6foBe+A3HA26Iagr/XLRrvds5r/owbxCbi&#10;jFcoq9L2yMRFH3JtD496o5IPmD/G0WFMFKWUK7mxkdjaXiFRHzBhthngNRyR4h8WnITeiBe2soWP&#10;yYs546hDXVhLLWqKn1KNljnkKn+3sSpWMhLS6EOciy2NimwSMQqlxgBKJr8SZeBsXUI7MWuNVs00&#10;c/yP/uRP/vgf/cnv/KW/4qwfrB6pRQHtz7/9d/+OjjG0rvj4jrYjL7mazQb6YC5eQ6i3ePWNXa39&#10;LOfI3K+hSOiJ+a7F3KJsxMYBpmitAVUlXgqn45hELr24kEMTme9Re6dNIq6NdaERf6Mxsh36nOqN&#10;EEaUiVbesFNCePEesMlzlB7/5LSjSFGT6n36S6ROqY/gPzTBRoYQ7PIBnDLgNoCk2ksSutN6wTwM&#10;3yA2bHU+lD0Smn4JhOpIMaRruU1qEwRYO+Bao7waXBqzSWMexfB3E+NJ8XORVgxu5az22ZMZaHd4&#10;UdNVIsYCSLXoXor6oSKK2pE3fdKa0PKNTkWtR+tWhgWCGWHej1gPWV7bRfw++FsAQORFeNfKwEDq&#10;zv7X/9nfDV9c/aI2tUZhSKechLIEhipT1gUPghz8/6IUFZvF6KtX0cHgG+6GhZBnr4tnBXbjKTR1&#10;rFd9QkzCoruCk+eGqnZzD3TCcrWEKnNrPGOjVCZYS17pDXNNWJDFq2ZCmlpqe1/khFlnCFB8M1OM&#10;/JCXYSy9VQePUDpSp1fBGyKN53lmWlK2J1qHmX3XOFcJnzXCqDu7zHqcQhm3Bfbiyupw+Q/+RDKV&#10;FWmGN9kzzcCAn3S9thYh4MVVh6MODgqKG5j/c3KIMj0p67w+8ANVLTfIT/pkK2bxrnKjpUoWlqiq&#10;Ktc7zAYfR5Zph9l0kOON3UrT/zUCcjA8t9FABp89SgBWmG8y0kXYdY6ffzaOgbKps6vLlU0yp59y&#10;ap5DIRPv493mqut/sHM+2yOLKfthuFKgwhZ7XK/aqt+xP31uh8qnKzlmo2EZOE70E9DRotinxT79&#10;aqEUZIatev0eQSte0a9i3I3L3xN0U9fPLxG0sDmSs5zH02i7lNjuuXaY1aFyy/mFrx4yz+zRI7DP&#10;5Dkvv1gt7RcgUjnjFo/LDqThVts0W13pUldQoevA0Sy/wSmyFLuOIpw/paXwjLvX3gcibH6Ld0qG&#10;IfXKNfhwYjF+ogKlJWJOFc9rOWaztCq0QJbCRbvbaEjmV3dZ7gshWdzCV26ZvO08HmC/RtMYHshh&#10;bZ9rgGEbNytl+b4mNvSjNBfBjrNj3F5q3TyXnKicg6RDSIKL1O9BN5Rlt9lLJ53rk3YnAPAFTIMO&#10;7+Et065zYUeVWfCw/FWBgd5wLRYuG8MEA3figqL6T3OlJXIQEOtTjG1LJYmGQjdBm+o2BYl1G8/b&#10;iDqem4fUmRg1aeiweCTXWCWiEXdSLf6yLnJ3p9Anlv68VIPObtLLV7zZNqUs02iWvMXU/xox5clp&#10;C6ccJMeaTOMtLPXi5FCeipT6LN1BoUTPxxJuGSTVHEYHWy7ImjONUR/N2rS2I2m2O/PSVFOuiuF9&#10;kXAnaUHFzATixkVgETNajS5e2Fxg3dt37G9z996tG3Chr1/++c+/unefWObW/fu3b9+5KV6G8YY0&#10;UlCnpyUPugb/MvUta56T0z14NProg77REhG3+JrSCTUEP4qnPS08+CRlB9Ppwyz+O5OEQ+D5OYKn&#10;8Dc2QcfFKq/WWWPsMRHYzOnyDc3c2HbjlWLd+IWnYxMOkIqc8okWr+Mk8n/b3DrjATpT6nrBnh11&#10;kapLVhl+CQWydNB8+ovmgynCXKSkL1j6GqRAgBhzwYOPj+1gF6C6qrTt1qbZUrNiBAvCrYXQGKVp&#10;QV3a47L3ndx0eNhWqjLbpFWq+E0DzYOvJ0Sent7YiNPha2oRnRsXR/kczy3ESzyLG162PrV81KUg&#10;qzxz5kNjMUWq+xG1ZsfQTGzt40ML60bYiWAR/VkJuvRyNNS6noZiWI3ZqRZwmTLhIpYADdhqzi/J&#10;NV2us7YHGJUgcl81J4ZvA+N9vWCiy3Tof7VB96Nj13c7njNQ3ldsgiEacwE1eaVPx+xteRWvXFsZ&#10;qgGUEpIrwiLSNnnCCeBPzSdGoz2NP2vo4qH8DIET3An8nUz540e0JuP+L9Dk9uHDl8+e8M8PT58A&#10;X7KEjvuEM8uu8ujoYBJUPJxm86ClcQrsTFD/brUON+XtETbHKmxoD965kHhSJXOYdUVvIHvEccpb&#10;P2eZm0ZOex47zeJfEeREwbNcBzOFcwS2C0mJLLIFYxxC6hHOnyH9CKiyJnu2cTLeUYt7JNFO3qvu&#10;pzXu5cNN2ka6TscZcuH8kaQjDDx37frf+yf/9Ge/9/vnr16hyoRrYZM4w6c+ffjtv/03b58/uXiW&#10;GJE8ckPnwpZWMVFhCSFurARj/qFJnpH5eFPy8zxVj6X7+Nmcn6gW9kURzul0cM/W9Ruw2XVpZmag&#10;VkquNk5Rr7W2sYvr9HAUVBc12WzNFHS1lzOzCDOwRYSLFb+ZxN5VDtMmC6De2aFf3BU0hVcvGPkF&#10;ekWuT1cLBYkT+vjxs0cP6dr6jrrIUD7y6hg4SsUYV6i0kL7KK7Z/GnFjVXLQsOc36ISK55b/QFJz&#10;Y9R3jdwVBh/HfkU4Fux5wswUdV87MDZ3UQo6CMEBwm2cJvlyqynIfnWOizmdIIK/57GD2oGJEfY6&#10;/QmLQ7yd84UOsV2NdWL/+//kj1TNiRROl8Gk5Xr2M83T8pCHr1eLD3ZUHjlHZEjn3CFeGO/EUP6D&#10;kFcDDdjKlJfeI/KYfqEKDbBkdVHLituhSCPR+Igli+s96NrwRIrueIoppuIOgnbnS8rV+0xfZtws&#10;6l6wppACrpqpu36Nl6H9PTwO9BLs4bzZqOOy7fy4BCetlnlSPkC2qnSs6MVgQ/sHGMLdrrJwGpO1&#10;VqTyM7iP6P5Ij/q0GkcplXzfXeWrr9NCPb5K9x/ViazJ4HBeZD8uKWcKzPCAbXxS5Y81D8FCfNeK&#10;eeYNHvLUZ5n6RP1/PnLpFMBPO6RhyPs5r//lL38JtIBozx5kSz42TltwgjJgs41HCsUuoqb8U5ny&#10;2VLAYyRbuVH1X0pfrkL9FWRuDPsRYTgpPTcUT9AX1C2nMU2dtEqdmiWQv9cz0NtnxOWe2t+iaPdQ&#10;kf1Mynlj6h0dMX7OJyJ7C4pGldP9PT5RVhK/mv0QuvbOmev6snCuihp7f6nCabDyU7glRG37fG1S&#10;ZlhdIWskvCG87TXxzI8P6N33WHScGeGNyMCVGajMsq9hTnrQ1gscgeBzKnmGzQxgzvGKLO6zCOTb&#10;4Lg1qegifJ+PVwBOzLDaJp7MIhldc2n0AvYHimlM62SJZOkit2cvlxDo0LiTDuxtbf6Qan30SCSH&#10;E0RExDy4caLkqRGoNBQCRIjlUpAU7sbjmPyGpeZAnoSwlLrUR/NUNiSMXcBPbHRBu8JGJ9kDgLNm&#10;Dk8sintj84gEdsoQCjBF/ZhT4mp6fhVHGcn0JZMxaStbqFvA2gjqpy4EoETZaTBoLabkpZoNqFIj&#10;tkZXgaJbwFq4oWE/wQxtWLc8ssS5isVZxvrOKZlkjMsoJrQM4LM8moUCh1QXFnpx52Oq8BZ+looO&#10;plIYlA8vXhayeifbNuTNu+GTjTHOAxC8DxMZRRs8cv3QtK2oNbRx2ULx4MNPrYWadAQJftJ4pFeW&#10;uhyujxrEOFLKzyAmtDhWwb6uZ1D9dkwy7KzvEs/FTgEEhqXMV+epoXPIFrNh7kd73w1zwE2HFXD3&#10;3u0vviQDw9/3vvyK4dYENvQiunr71vUvv6KH0s1bt6/zp1GA7EvDhck4IZov6VXqehDEcmUh9u1W&#10;HUoWBs8QFMjr4rRWRorFJwdhPRt/dFnQUpZmd5ohYpAZ9qpaEI8V8cKU8DIVCyNb/EyaP7VXLx9a&#10;8kHzxBqwubQYiiCg/yqMFURQZ5cD3k34s1SfjcwhGoy1j5Eyo0sNDIEHHK1TDCpwYPwoQDxayKgg&#10;muexgvvNFWF9wBRYG3owoBYC46SCcJuokkBbglU/sAnOVt7zmtQhdl4brVeddCGTntv4kPMy4srJ&#10;B7OlUa1+zTPUvJvkJM+XF24T0VjS1idxoWHsvB8e1NwsVibFJXaj3jvRDCxC+J0tSVTpEcwEcWvE&#10;z5d2BOAgPCi6gY0xENkyKvYlX7lakaOl2NzektK88c7tO5xEq6VfvY4XbaaXjxj4hWAdzLbEFAGY&#10;7QZo5yiZvyKrSU+U6h59oPmqhSnzQaW91fxKFzb6XMGYIOwKpVaCZV+Z0GjHGR86SugwSZBjjYDt&#10;CHEdsad4blP4XuMC7hbHjVhRMgs7uzat/JaxASbpz16A2P7yOa3YEXi8kU8vniOT6DSe/fSjh5S0&#10;gcnT0oPWaZgmlvVU8wYgOJBQQi+l3sgLnUaDIeE64bgbioD4pA2s1JCnMYUje5pwm8M8MxW45qxC&#10;ewYw1kjqGoGZiZpNL7nGUB07omOm6dBFYkrcVfj8Irx0OG9A6+SuWVNyyA5dgWtEEnIVYnX9EOND&#10;VOXZnj5FSkVtlpiBcYZW2e53z4bP9Prtew7J57PnmVr6s9/53d//q38dpulrNBgFDk11wtNmpX79&#10;P/zrN08fX7lw5iIdtz47RpzWpZKUkl57Sp2jTLb8hTCNxlGnt+GzPAz2zm7+cSIytX/mvQxN7pYl&#10;ZkvQKk2nV5wc5bUWYx+GPnaaVH8fNN2ufPLFL45e/NU7mR2vNUI6iulVGE1Hb+m5HxMUjMzHB+GS&#10;ti2FV5wbNnoC4zIB9sHJYf/UrJ9oAU+D3mtvHj58+ugRNY60IEZQcHI+PHz0jBSdQc4rmrDTQtY+&#10;ZSL+HnhiM4nxR4olVLceCljzz/QNHbMORqW5nQifHRZBofIxjrzbxM6M7OHQ2uI4LFIbWFdD4/W8&#10;OB5n+JRLpc/I8QSttlm5WRr1G54tPBrdpXrs4YTbb6A2A6cQvLP/1T/7YwsbiCnz7aRZWypw8dbt&#10;m+EV0vsg1UgQKrvKh+AlbKcPQlU6V/lw6palNdURVL6c36maz8PTAFWVrko1eLDdzQisnCP2bMSq&#10;tKezOwLvN2zIwNaiXpurnKO3LDYd3ws9DrcEeqjosq2T59OiQQQG2BCoeF//7Kuf//xraxkFNS98&#10;+cUXjFAg7GEtRnIz48x4PisClcIvv7x/5/YtXhxtBvHSB6V8j34ksSBU3Cwnj4aZwberLuHgdeAY&#10;c9tEVAr6tCNEGmlXCrEdP/vi7Xm6lhX2REeSh5VHskuhuM0pRAlO5AHmXeXhqY04eAgxnz6zPXrj&#10;bAPXJ9FBLRAfbmFvQxjmImMWsa+Crwet0hEHmEDWjR8uPNAnCMfIbZXuTKtN9A079v3336Nld/a4&#10;csGLYUlJ5FrGvQJIMwp3Q+2zbo6ywgFvcoqe1cvxaoUi98yr4PGMles7rpavcSHX5Cfyyjx8dpLJ&#10;zTFgnrvIpUJN6hCHzFRMAo3PPmDlBkerqyOioKlhM5U/15y6uNvrvvRj+GeNKPxhATmLVrkqyriB&#10;GkJW2SQeNij/PAH02BE44iwO7RetrdLvv8JveVjoznlLOmDOKKidND8YWF5O1qOSkfNrNp5gsn5P&#10;ld5aeCP8rMyssHqe3OEh6/Jq2uP4GUS1XHyQIirzwREy+u6FiIhqDVIaas2gVcf+iArjP3FNPsXn&#10;JOMXlLsUhOnHCuuh6uEQ89xsGL131g4147cer58xFRCL2WGiIfE8E9t581w6yoqMIndJZzw3tIF6&#10;x5QJUYPa+snn4ee43eJSeJCBAodk2ioUbWQPr4jQJid5Ac9uTlIimE17RMtKdgnB9LW2H9HSPAkO&#10;SjJcrxZr5v2ke9IaSHAoJpYLRZJY6uxvCKGpg523iMIxBnv9igVBuhBHkWaZq3reAQp6Y1xkcbgl&#10;TC+deZIWxa6LlSh4RsHOGchKecyNnKP9GKTFE6M1OXyD2gfBKnwHcMu24qgiac3lYBQ3TgFVVZIw&#10;a8Zlgwf+CMo0lWz2hD7A7A4JesTYKtHce26giF6ZoYqmpn/COsXbIhJ+z2yKyNOick2w3Vgnblfd&#10;Y1hFEg+f2ONQ0rTOdUWhPGZc8KYGwIKQHcfrsWow+qC2v4NYAS7Auj9++JBO/VzTBWGVEC0brB/A&#10;/5GrzIeU0Ji+MuCpOHL+aKihTq16Rm66JtZDexJg8Lw2VrFOQ09iIRD3ywrobcdT6uyoYFPOAQ0O&#10;u7SBlcy5K1dsyxkZcu1opu2XkVAg/Wj3ndVFvEXTLKMidKShiI3LbOyE22rihd17yS0IqJ1xSizl&#10;MVxN/84o0iLAEEbJgUSid+/d5VxYVM3gpuvXPBhVQ2Hp+CF28NHjR3gAfBzewOPHj7g4dTX8zU/Y&#10;DuvNPn9GkMqDidl0w5L5IymYH/AnAl71zSuYQQIwNTq42H3bsoo98cE6/TXZkxw7PKlWaR40U8cS&#10;Y8SqT8YoCxJFmLQqcg2vGgY6dcrP2VCeeupOlK1DmqPTJJlQGA4awGXEVLJbWAQVoFyPz2JhvNEw&#10;1OZm44JqSniNm2hl5mveG8zB2EqVCBKO+c56qG8HyfkYa28ovitqMkc2loQ3cPij8M+r5Ew/gVhb&#10;kcI3UxpKrwVI3Um9tvPSTIVxeWzKT4KhQVfzy+bCQqp4zY1U4VrNEjdMHIzc8JgORL6AmTO1fP0a&#10;pVkocNxobqmbllXOh7I7NvZgMBjVoY7XI8Pxya7QovUfONo8O6l4RhpQjQ0534BnVG5uBrYSjA12&#10;h8/ie5l0Wit3ZGZnHCRPch3PAmdrZ3zrZhw2gVz0AZuGnw89kqU9cHQpP+8BUOBSPnr4gNVg0a0l&#10;u3PL+ZLvKUK2oobVtu5aOuK6txnkcNHifJvRsSycNNh7v/r2u1/+wR/8vT/5J3/8D/8hD/mKccDn&#10;z16+xqx2UhJB6adP//bf/A+Pv/v2zYsnZ2hv8MnMoa5xnrTOGxzpM6coFkMBCC4x7MhZBboBaWlZ&#10;lEI8uU9KYLmX2V9uKYW2DoQm8zkLvLc+HxJ/Svst7XNsOkZBe03LMnX6Me2A7YY5hjwW6ViurAuW&#10;82wt1vrEvnvHcbYw5Nw5rDACPEyQBbV6rRYBNpU5aUiIDDIi6cYNBhVcu33rLptrOYkz59lm+1JU&#10;JwzD5ROzbXASf/2r3/72m+9xDTgucM9wEmpuqbSQ6GN6RfMR5NwQ1PNLAsC7d79Asd24fpNSHxQn&#10;TEh+SMEYvgxMDv9QPHZByaGJWOnuAxeTi5FrXZI4zPrAlfQMDY169vmNwQqefVTQgx9+GFDCr7Gk&#10;vFnLeYX85wcKkO5BQWNuEt3//9W/+MdoXo3Smw8kKHHaCdk5Nrq50nMVjJAwW6NgWXVky/aiEeYH&#10;dyDFrt2+wB7DXAlmpqvaULGZDsLRuiR/3UqMcjIj2b833x39Y08YHqnPxEeMYYOKcRakjaSZnvQ6&#10;uoWQHheuNZ4FnagVrV09zWzBXpPmtb+zEQcYVfSzTK9t00zvROBGFMPuPsD+BM5jYoCZAeMSLRaf&#10;HgdAKj9uErsihcAO1J40o9ECFf0qEnBUM8We5Fk2IFzXDU1a874ZidljfrOK4QyC+JdMdIFncf0B&#10;h6NDaMUbxFs1uX142fyVcKjHAcs9/R0EiqFPei4hEGMFsNp8n5o4+hboAaTlE6xyHQPtWv9ycYJk&#10;AqIn6VjuxyuXFYnoZARlUL75ORUCGWEXVs0GnNySHdP5E4XJuEYzXIsFPtTa5Q3RO9oeBNzlu7Mq&#10;MSIs+JmkKWyoj3xBUa6qgFbuPk6uQCWunrCB8sb2i8xFLJHZqRttml+QrwVZi3B9HlH8uh7r0Av8&#10;cznsIy4CN4zLwznHlS93lwpzJqafyb4jP6k8MwncuRNminIryJlb6XSqsZ40+auTwW2qsCq83kxC&#10;6X7VqCclWHGWdWlQdlYpyQMoWJ6/XYH7MYavwbWFBHwZXkqD1CrFapI+xa2CBTDgQrOqqVDvtmhr&#10;5yBwvuPJP4XUzIqrtVd7NgTFwvBan3E6pLdUws7LgMM5WQWuLM6hGWpI4ikS9KnhOIYEATMBuPJ3&#10;Xf/KTjL8ptRDA0yi5kDobWeyeUzXOa9rEZFuaONZl7/yUzD5RVEDzxY75d7jCpi7Y9/HE2MlAWsl&#10;usT6VYDZzpbdoZknmcZ+qDzzFj2Yo2W5ZqTkh/7wCDAIEqLoHp86RXvNzrXvjsHSV8Ri0y+1fFWz&#10;BXP9ZCNzB2sqlZXif4W7ytmMo2pTjMn+Mp4OOo1G3uPK6Kvcjq2hTpvAfJXNVUeYeuVmAqeJrxQ3&#10;QSWb+O0B5cLx2rKnGpJQebMEcchtKUlFu+1c6ye5QvlyAgaoeE4FBo0Iekt10KuHD+Fkvv722wff&#10;fffjox+fPn7ygoZOP/74hL+fPcUgGfmnswCwLt2+hUg6tPc+7LTbWCZDymOsHgtio5eqhMe2FVFq&#10;fFRqaKGO8UwtN7jmnGBWH1zNIaOItKGZTKCRfxZ+WFqZF++aY65bCLMuQQzsy0AEo7712OCOMksg&#10;XMuODhxx9UaIOjjGgi/OaRsGkSaSzMMImoYK8CFSLuujczAdZj1R3ZGQFPYqu0OyLCXaXiAJ4HEh&#10;UA7hNX8OHhtXAiSHXWbPcXXGOgPFazhMH2GLCJxA0ilSm3yQdHioq1OezZupHzZAQUnI4tdoRBar&#10;pDu2uwjQ9Qu8ywFpkumWDoEcH29RQcZEy8ILiGw1HyD2ndmyOm1fREpjj6aReKyn+tIYXGVNSHgF&#10;rx6MZROhBtFyp1WOiVbwDj5CG9FUYi4zgCC4UAbBdCyfviPMGzu7Oh4BK4qWDpM9rLXENQQZhmXH&#10;hWnbqSnOBnc9JbxsoQbaRsiKT/j60R+fu0UlWk4pTcimWIggO1WbTGtlVAKWCogace3ds0GaXf4E&#10;1+x9AnOodbbNLn0pKa9//YKd5TBKSqw9bNq7APGsHWhwRkDz+MPhAH0HScNBffKU0/f4hx8ecjbJ&#10;5HBeWYNAWqtUJImbqV6oDh7MucYjYjFsARo/g06AHwAm6Dq93hJiE47FJW0yHvIarth7quZMRNqW&#10;N+gC1SfNTgNJY3SY98DKRO68WDjdVI81C2hsoCLeVUHFZ2vezV9hfx0HOTPH/ZGTpRsai/6Hf/TH&#10;v/eHf5WJodRkS8Yg5RIk6yFmdOb5M//uv/vvfvjVn75+9ohJJxdgJQVAxKaekykiloxZ+xdp1x+L&#10;wtQUCgfJ0q8x5Ith5lDxlaEUcx8rp+g3pZ2t5sU8i4IXCD4auvFJiKSyLQos0iehwBQrBDDqVynO&#10;fyZGVosaw3J9hgMez5NULSAq+KKsUnJlYtBOOboHNhm2594ZVh77bhOmFXfoikcYq3pCbghvJbAh&#10;SMTDIphhf5F61DL3HvTwGhIjvQ/2h64i5HZ+/IFJfUCXgvmNT2fy+POHj55Cb8PxefL4+YMfHhEg&#10;wfhxHAtR4hvCvNquLp+hbeUbb6acks0f8816yI0RDxoJgFaS7aXxmR3lj2lU7pBtorfbgwc/Qvr/&#10;9ttvf/Pr3zColFXji/ofZguc/b/+L/+pwHDCTciOpqUsBb2mMlPtmn3mQ5fq1WBXDR/WakyfzTbb&#10;UOzkbno6bc0kaT7SkTlrNnTxjECp3ZNIrzfk6KxRPh+l4mCY3SiqETDmn5848cdEFD3yxrnoyb17&#10;ay7+jbN4uOERFdL7is9yoNyVueXXVDuIbPE3P1/Hs8h5rKytotc2oCvYcyZ8TjeRZ5eoZZc6Eqn6&#10;4DFGVEacClsUwDkZtbwPLdlds7J2sclIS1h7EucsnuxfKYr8JP7Pl7brB8yjPrcdJEeEx6hPvxGd&#10;gSL6sbMRJwShrycgkeTKPyS/bXxkxY7Uz2VgeHLM8yKNnACJNNwY99lTa5JybWW6SaxqVN+qOdnN&#10;k9cbEsxhdV9X0FzTiHZZsze/0IcqB5Pn7XSlmUo+feqggMTcIc/rsB1SPWNA1QTTfoVVtkh3bB5C&#10;BtLMzAwJT7cYUtM7N4KhQI6uV1mIcZZE7oNwC1xy/vTpEd9rtTG3ZvFMZDkrf4Z6ZpVrGlkLCvkw&#10;0hwEDbCDs/2FskdXLu8qNxxRR2LpdoDMsec0HnAv8oIREiWwsSra9FJhXNl42IvhlFg1rk1tLOaJ&#10;W6Cw+bVoE3QupayFiaDaJrpxyq4Ogf4Bu1iQX5nvCBVtPfdpukp3R4M9v2J08gUJXAop9dNQf5x3&#10;7GGTy3Vti4pNUTjnAMkUzkAJlMUKm3/7poywTY24j6JETbjPlofCEyU8C1mPrKBOlH0/vQn+443z&#10;WYd+FTTK+WxTDM/40KECU4KzEPmIW5CTwD4EhQsVzKb3Hc0UX2UzavWIdB9/Sm9yHUUopJYX2CPM&#10;yad6ri5j1b1LrQjZbChQsbcujmkqJbZuBwbDfDPmj4K23JrxTLpbGNLPnuusKkOoPHmdlwJgUXBv&#10;/JgyNKpeGIcSrtud7OFVqPS8nMH/lmU+caiHz5tm09MCGdSXFWJ3niaH2DDsvJ3cXMr8MwMewz6T&#10;VRtSTDTE7nACVsUe97OhZGC8pcyiOxqGDYezbegnTuiSQOeAa52g+JkX4O/iE3DETmEOEdLxx1La&#10;wMVOIiAFoR/Q0bWSPbdXP0C5MQ7Uu11YqEMerOKEb1/PPWjsa1BhGWeZXk9Z7x2rZseHC/J9vJ5q&#10;/7izati0tCuMaTKpFWjpOtZZYgm+uJA8hc8WKwr3koswlv4pXnWPY89ZDTIwjMtbWL/+XQxljlfD&#10;snKQZA1U9DIlo+R3SzbjzHfxPFbP2Wkym8RDRZC2bR0p0bw7bRkml/tysKkkT6+jQ3vpAqoVzyEn&#10;UmRsqJzRaTGS1LX6fdV80oZgQoEtgrF6zcFFErkNQprTtihURIc+pDxzMZtumY5l3Zax0bjC1tNM&#10;GEPyGpcxJhsfpJVfNFQjEx0+3XBlfzimsphE7uzsjAcH7T+bpnhcxFxsMDBboP06OUQRzE5ww8xr&#10;JkClOr1aPygNFvpQCTQs3CgC/8dKmPaMVTi7FqKqWdRpjeagbkl38v3YfWWG6t4exCAuiUelblxJ&#10;sG3KWVtsiDzDcQIPWpf6kKdcRnonfVCyqsCIrrFgZyy7kkFKtsGWS5aexZAClNFt5RDAGKqDc+2z&#10;zjPajoNPptc7tQLn9VviGfYEB+cpE6RfcjkY1Aywf/PUuTjGh7x3FbUy07zOJH0js90odn29QHUL&#10;ay5s2po/WmGHV1G3bcM96JE14iL9go60eOI9KIkxDAJVkzT0BrqIPswQTIBX7LR55RrlAzfRA8h7&#10;5I9jMhXGRd9mcsG5RoNevvLnfv/3/+Cv/fWbX32FErTBluGrGq7aU19HSPPrf/2vH/7m12+eP7l8&#10;7jShk1qiYHi+taAyAckZYCaHa2dDi31t1z4kQordIu+5N+JuRZg2Ciom0QQnt0Lwsfddp0Oe9c3Y&#10;/bz5Q1FUhKaVMPQ6KS3ms1AUNToyXSnopgBwBHYYNrgz6bXF/cZi2j3BKqZkz1k0RxEUxSeqEN6r&#10;yWtwmaONGnZkPCMBHmXOm0CoHcTnvB4b6+MemGZhNZAWWlxWl8W55vySykZOcAnIaXEFxJg5pO+I&#10;dmhWR/MpZI/XI0X8EBYI8QWEIAyorBDKtF/R9595oMBeJ3UWy9zVeLNGqcfZnHPL89onVTY9/ttc&#10;GOt10Z0eQ3bBMha7mrHyGA6OzOgYqv3/5n/xn0AhIa/EOztFdW07R6tiOtNxmI1f2EBFVrDbfB7x&#10;HwAbnyqQEK+0sif3LHTExpqLYdYAwQADr2UN8m08UttZ7YSxU8MBPoE7mrtXFpWY6AC5AnSsi2iJ&#10;6uayerqOs6XDmIwFm8q9fw++p+dqYZbJ/XkSHh41gl1ckBI+C42vGJw/kuOLrSvhq1eM3DkPRfQK&#10;uzDxEdwye8NP5Axk3zlj0jBUc4idYYCx3RHqGJCTyHr48Meqt3XpovodlVvQRfIOhZpYyinunFdR&#10;pTUNVFl3cK3WiNvD6q0rKw+Ys0LXQjPaPA4XYBFICSQQ6kckeAdPJglyquHcoAyLupTsfMr8vHSu&#10;3uSqY/WYFw16JJsWbxqldqhTJTzPMq1LQ5Xb0YkftKmoFbCtulqD4dG1jomrz5aUT/cwqs5DPedi&#10;LkTUbzC9Xm9oZyf5cYtQU7Vh7dHfC8KKIdII/qRmVryXx4eBEIpmCRCPNuc+B+Pw7IWeKq/nmktr&#10;1gyXIBbCvXpqmTePVER57Q3DHKhOuXpFXzNStTODncC1ylr/5la5LOe2DOl7u6sxziL9yKqOW5Lq&#10;M8EqmiOI6GKtMIYr62ISKldPn/o6UhN5yT7A3Fbk9gSbPMIVd7ziJ4PAesnX0tdWv4sN3NPYCdoT&#10;t0k2Rf6ipn7ZvHFbjT9j6IF58Cmi4zph4Kxkn/30JpbZgbCzvC6CuDK6m+GaYOqHmWf1fvLn6l5z&#10;mtNhPr3yyjmsLCAPmTzqsLD163Avi+bRY8OPWpzPKsC8Wo0TF2FfuIAj5CvBVgQjyPG8C8lMS/ql&#10;PFcWMnhYN1GntvXk9UdyY7VMrYmfZSmdEz9ne1amYqchh1tr8KMHVDMYe1BjZqJ7vcgVc7VNrt5i&#10;LXNBR0ZXSZDHqG/nweKCrO3JyVD/VFhytPlKv3tv27hC2c+YB09E0VoZYwY7y6Ixp10+DeFBMYQv&#10;GlKO9ob+kfjkSBMbNy3I53O9w2rEFYMjOaQYcAjExQ0jTzMckG62LH6NpmxixmuRHf5hOiB6SqWM&#10;9BvVr+UnyP9+Dq1CknDAU5DkZcRAsn71hOgNNlQUP/SAb5iEI6FaX2CDgEQNyQBxA4Bwzf/xayaN&#10;N5UhWdQvN52Na+tVg/xM/RAmUpa4c1Tinb+9QGXxQ0y0nFqu4pm6d7jmIdArjBVNSy2T2lV4UGtk&#10;qFKq5snjTPZE9lHi7BPxsXRQv4DXeeodH34KRSTBttMQGn1BNdeHLrBqk/bFuGVxvgMBl+r5pGIv&#10;sSOmm6mvOLcPdtqD2yF2W9sG9adBWsPI+VBGwvM3V8IrwqJRgTMTw9Wa42n9UDHeRybMLn3BUyx0&#10;53xqudYd7iRByjqt+Uel7WudHBptwkXWK4+ZFhU54i65lOhP4UofemEDqUMDK24uaLQCsB6GfC76&#10;ZVAIvzX8qcDaEL20G6qSqxWCiq0gteLtabOOp/wct7QNN9ofGlsXSp4TVYNkajVaQJ6Rm+GkcO01&#10;17Fuk3yyzYTguNrT2ViuJ+VB+a3xTCNE6PDHTnSoNwZUEE/Fcc4GNqgOznXlM5AVrcW1IKmUi2Ss&#10;Qw5NI/qIWaLJM1uscjOUVPnDbeaHSJb4fXn+lGiKIMhrsRlLYyO4TSkNIDO2qFAZgWIvcOfIB9ix&#10;wt6YGCxG0FNi8QRgvmE4nHRBJAQTa4+DTUEH3ju7DWPt5o27/BNfKbV0eUUahBuYJkd+wR578oxN&#10;WNdQblvtXFeGHCWVOVvMCSpod7Ikzi/AA/9EvfOuq/T0xYWjt6+nTNHSXycoyk3hUzhGtH+5/7Of&#10;//0/+ae3v/4ZNVg61OdtROCS76iEn1OA8v2f/vrJt9+9fvYEJsA5DJMOiI1DWFpVrqNBbvFgeS5i&#10;Tbxb+kkBBnc6YxRQISi5072M4owI3wgEdTi3j4OqZ/vGM+eHx4uPGU3G76tq7qAsbj+CotTaEdYK&#10;f3W2eftyhsti5OOpLjn7FUk2S4P5ItDISGdp/z1H5adfsbDmBqiCtxu+dzyNxXWssquTSgkMn5pm&#10;4TOLfDT3jviwIzQQPzGYQ4odGIook5knE2OYfwwntCUhxqQkj/3WDJWfvnj2BHrLk2+/+f7Hh49J&#10;8cF+RDCJOGw0zW6+ZRqe9aqXLzmmyRFMHylhQOHX75RumR95ND+w/vvMAAW4sdYX7Uq3mZ/Rwvmr&#10;L9nUgR4w0M7+8z/6W3wqj0M1EAbJdnA3rkbaJt/KdtKu7oqd6YX0Lty4dRst2lxosgeeWqRMHWK6&#10;eawQLu0QKEGhz58worY8N/0qM+SEOlwLlM6e3J5ctAUVVaEJwm2bNZmVYKK2MrfLBixPrQVmVyxi&#10;psNOjBdBaIeypZ6UMtELVAyLAZiImTflZsEPvj5ei3N1akQjHgvoxRWNQMLtpH1++PirX/+aQBOZ&#10;/urLL1gbOKAopSJje3Q4xOb2rR2jGUluiU9mVhq8vjVAqq/0nG9AsqbklvxBfg2dhu+K6HgMxINr&#10;mrWvn4Ap26YdiLCGPlMdkFlBVdh5NWchAWIm0VdQ3PxQ7Mcv39KXJr0qbVtUDQyeszsXjd/rXy+f&#10;neHR+wrVZonbOL8WrUXXseI2D0F7rzpIu1rhEKkmMuE6lItyRZG0EdkiAYwEMVmlKnrGXIdaQE6L&#10;WDX5UypfaamMOTH4lKdUu08DmLmk3K3zVQAva8yVNaI7rY+m4ZK5ng0zHLXEf5FM0bfyhpmprKLx&#10;SjXCWtrErUzC5DGmsFjJpQfN6jQ2JDx7RE/r14dtDyrgBXgMHMLffvMNT2F86JXpYf+Y2ImilKHg&#10;vF0HIDpiRAih+tUX84lBGm9s27XGH2GKXDybvZEaIzu5y8OG3ffYnOyFglLfXm+1gSrLyMXr0Atv&#10;v5ZPX5ATe4dk/VV56oudOFODb3llAu6ic39oxwo2LB0pEnJe27wZJsb98MP3YA1J1GniooIf7XcB&#10;QJF8mp3HLDPnWYjL4SIrTn3Np8w2+GVjmWZK4LBqkLrUfERtUV5gOGxsNCxBQzCd39roJMHMMJTV&#10;x48MMD0+sDaqid3DXAfy/vV4YG0XsOUT+SvenggxVuImqoAP8kEOdacVUeYr3uC6dmy3Sb0ec3Fs&#10;4+E64X2c2BJyMM+VdAc/ZDd4Fy9AonC2MPw76eOLCjrYI96wGb3E21d0wUOAQMn3otFt3s2atvPN&#10;SVogX6rrhCiUeC+5V7wqPY/F4AWW4RmlWgpBBdvL53wQJlN9Ih5/DowACF+LhT2jcqOR58+Z2QId&#10;wRRKw6sXrSHSTEggKJFgUzQeAcyBv+LKBVHcLeHZt998y2wV9ggHi/OC98JnYREbZEQbehrcK4/c&#10;CZ+FUHBvRHR6YE+fjewG0ZzIAV7oDz9Aa+OHhqO07mChkBmWlCovCwudzm5FU3ftlCSNatV94nw1&#10;Mi9c94vFwZ9JGeroyDn5szHECgMBH9ppTVPKw9jofBECeyV4Zs7qFGWYrDAGuE+xrBHb7Phma2lY&#10;RjquMqPQZV8dyDR9Oq0e0vRzor1B526jhFlMfnX7zu2FECedx+1FppidctAQpxgBoyB2WZdyEbbJ&#10;Zh4oqokjietDKQFSQXipwNsg3tIISUFquVo8hTmo+oqrixx6RU32MqZarxFK1fC10NrZZGnDR0z6&#10;lXivCrhJL0ZGjUiaj4vW5yWGSbbuVPRSMwtUGE2rOTCN1pRebgTNTMu89MmIW+JE0oCr7RHJe2Nz&#10;8xW9TFt2M8ow72UfEQ81P53T6/DuSWyoCDvOuUvDCzsiWhwoboPDbhCVSpQKa8pLpTQFyDeFBu+0&#10;4vNxM9CBOzL0eBfKbACZuYs4QjmOBA+SeLg97UB9KZQ8i6NsBJz6hdBrm4FcZ20ReAjrh2mK7mW+&#10;1v68tseU5K/jh91vcKq7EGbEPhTPSFJYwqtC0JsOKD0rkS88RSEFeauCic5pL7777uG33/4IBv/w&#10;x6ff/JZa0YewRmEfwTUCJTZrYjcyAnKGiV2/d/erO7fvMlsED5IqDkEbG0tI3OLkSXNqXDKLGQXU&#10;AJ4nYvtN8iOojBe5Tm3PBcwx1JvnTx8/e/LoPR0C7ATYHEjknDhHpvqpb7//kaL+v/CX/sof/u0/&#10;Ihhl6g3pG9Su+9ITYt+CW89dOnfm+z/9zYNf/erR999dPHMKTBHrhwV5RtHIB5lX6Erujc1Db1Gb&#10;RP2mLlMn8KSQ6YIWvd42yk+gDxu0tPDMEy8uMtFjZKljIjPqw7M8HAIlr6Rv5q/6UMlxIPHROujA&#10;v2o5XI1EoCcXlKNUEQGXR+3b6s6xadYMq+E/vG96SmX4db8cpGv9cMUINbokRS7rBOWND8zFWSWg&#10;/zr46ygjDFzz0cMf+RURAiFBCtW6Sodv1paQPYG1SLqFXx0JsDg4EtVOHFbUNU3oyhqzp9fu3f3i&#10;1q07r+GjvUF60dgk3q6zdzwBfh9hDCPLIKoBH+Hy8M93byiXQNqBUNCEsHntQ8Ol+HTEW0aPwbBQ&#10;C6iW5LznL1j+MAKRsoAzWtHc/vkvfn72f/w7v4ubNJAUDfuS3NdrWHLYENws+YqkL/3ekY52tkZg&#10;HKNOAM40DGTCrIL1NssH2Qqw8puQV2SFmsu5y/7TzaabTVEk39qdEATCnstHJV/OjCCXbwjFYXUG&#10;zJe/bjZFzQ529HG0CdfYzhAxy2OKRvR3sQ54rcA9e5cAeYHTYl5z6YHKYtXS22z9kBoVGzPYbUaH&#10;4TVx6sUL7LR1KyCv9Vrl8apH19X3fJ4/BzGUtze15iPxm89AG5A6PglF6Ow6owMVs2YsC9xlXNDG&#10;PgxADXHS8LcASTk2vqkg27PSI4f3m5HNxy1Uore3GbhSoqV3FhVxNQvBm6e2/JgGoGjQ/EnxAN8P&#10;pR5hQLwhfEvEx6A3DD9ANI/5qE1vAE5hTClRzKdQUJrAzHSdpi1f3niHTfmIFTa31Y+uaxx3MTWH&#10;95aRO3KOchuCt71U2W3evq1XJ1aHsE+xzL2X5dvpNOd2j052UNTEXd6zxdq2Dqp3kpiJC28kU2k9&#10;73OzfbhTxKDEl2wrbhVgAFvhA5aq5tHZQXyjcoMy1xfPoHTwt0oVWjnKzbM4qHn+Jn5G6bULTnFB&#10;fBAeNE6bf/hVblwIH5u6EUY+ctEUN7WCsRMPw+lJeZmyR/io0OU1SN2v4iHblUV8tOigeqYw3Vw0&#10;QRJ1XAOOxm2djtYRrBi6ehv5UTyJtffh8boOH97xLTUPMPvn7nPPuUHKY06PxEg9J3DNsl6sPDYj&#10;U6M2NIiqSaUGPtBrCHdeeAHXEUAd42K3cbwLrVoK3kAIqZ4pNhrpi61h/XkWz0inLFqdf02HGMDF&#10;n+aHibZwr6sXwcadKE41zxyh1A3Z5DUEZeUZngqRLfkzOQ34c9MFXbCWD8G9qII9R/GC4SsOJRUj&#10;CmpngdewrzuYS9eY5rfqUcoXl1kOgc1Euy1G5W1I6dpODC1eqmF+Od/z6aTnPO+hDKa1gRKObtcn&#10;cOJw9872IJVdjYcq/eKTilXJ41eppOGdK2XVuzQoN8j9xVXaONeIl6mvTTcWmMSaYH74aBMI0U5l&#10;UeT687w2mHE47wUOUZHJa4bbyk85ab97qHcwWwcvoIBxLEl7Ms7PIQwsCDuEard8i24cKxwHQAKR&#10;s+WlB3ApdCASmZZ1Clln4+7kYE9xqxKiJHslfu1LbKADATIBywQqmNlHH0KbYnOXLDpLixHEQ1KJ&#10;5XbYjgnfOgrxXBniMR5wCSKVTUkDbmCkuXF92//qpUI0cKNlqb/TExWSqLqjpG5IslxcnVl9Ykeu&#10;6duydw8f/Whjg7rontAj/UAeY/EzssfHqN8/f0JBWRaEWrtqOzsW9NZtau4vYeUIz9ftKjulO8XF&#10;d0E+sYA4kFgke22vNCgwBVImmrJcCWv6S/WblZ+xqMXJOmsPJvLV/qjxXFklcaiMo0Cb6ij2Hf80&#10;XawLZY5IPnZ2hPcO6o7aYNg1ezHHTl8tXEqlV2NZPtlM7JiH2YgQ2FriHo7HJyBds1erUCWdm93k&#10;73AH51axVh7VsplqWi8iQ2S1NDEhhEQDWfxc6VKl79gsl9ETancNHRVb06YNyxumPHKiAChT3frQ&#10;Jqj5p5aBC/NxuDrIsJMwjtBKV4FVxJFfnGkiN6rwABTeyjtywLw+jtLqKfgI5rDduXuP3gOoJ5zA&#10;TVpi4SsYkeeLnwxAgXrjeCH1uJ4UUdBaDWeUvwlvfvj+EdEOESLEKDbBeRnSnwCPcLWtf8gTIZVn&#10;53JuVIpCJBFEXVAsfmZZ7c6ANiwevuyo99hpq3XeNG7beAZUC/lGBdz65R/8xb/81//mxRs3SWDR&#10;7JyumqygEmAv3c/U+rH8iMPls6e/+9PffPNv/+0P3/z6KqbS/BjOWEcef10ywsen8atYGVBQL+D6&#10;uYwSTXUwhB4yyjj3MrgKITyqh9a2oZfu0KIXiaOdEZdy5J1FJvZsHK1Ana+a6Q0hjPJ9BEQbLbot&#10;C4a1GgK/cdDY1DKv11iganCkDWkQBvu4xMWoYXp9RfLi1GfqN0cbDmhQtjyhgWvrKcet8l4CEh6h&#10;2dd2O1yxpdmYvIKVB5tTkpkFm3HJTGcNW0dKiykHCXJeTHXsLTqiMB5ZyE8S/LA2EtsIVApacNOQ&#10;JRxPfBBC5W+//YE+bMTGDnSmyusF/AK7NXDTghoODLyqYiwxm6tjzYWE5yoIWM6AAxWOB/Y/+uUv&#10;dFV1iz88evyE0Tyhw6pKkpFklkA5+SSYl9AuYKhiPYOGnYNbTyzdaPa3fiYeFXQXz5A2oWsWbj37&#10;JSmT13Di6rAuXQJdT7Ean+U0qM+2Rc+19i0vntHEU6UhKhmJPMzYJO9OvungWjbxzzG7BOHltmlU&#10;1DXK2eq8FSxxQf2az5zy+QGRv3E3mRNnidIQelZtkHkAp5m+gz1MfH+RnBX6XWhmbQdxU0KzdIJB&#10;kVh1KDlLKIM3+Cuab8iYu0hu6eDGlBPdU8z1jNNsEeeJs+KtDf7RYwuF0v71FemZUOrw7FmTDpW7&#10;aNCfe+p79TP0/zgzFQOYPVSVazbVoHPnMwB6uCPACked1J+EU6sol3jJMw+vE4ysZOqY/mEBR3do&#10;6wK1YGnuYDNN2hzTbI89lPQVTjrh6hYHWJq6boC6jmDpiFyJfKY8cCOud/YG5WXscWDVojsxQPGP&#10;tevVONXivtYRaXkDDwlaNmWyHWD3o3eeH5PxOKm8XCgxL1qYv2IVHqYHkQjhqBy6rOCgp+xjrXyA&#10;48IPdWcrjkdw+ND7jCgGXZO0dw4Xi9Ec/JM3vHz5LHdfnslI7RwMDpurWz5ONXiyYlzfjnaqP0fl&#10;zN1X+x+8cIzPHG5jQnIRXGG0EC7OBdkRXL11ddROhKGWwzMk5mIGG0Dm2nJbGlYMkyyFWuGE8Y2F&#10;+9VELbdTYYUuhRqccelXrvpo8KEdCWV5IrfmJA2Q4GtUro9JYieJvAXVEN68xK2D5+n28ZGgivOn&#10;F+V66oOET3JQIzEatU5C2NDGtlmS3gmyIhxXo/Nt6VS9CqpCLj2Vo+CXRj2p8RiUKW2jJTF29Bvd&#10;Yz4zcngSbtCy2pWkzlnyBUZKeOSiSKq1m0tmxkIsMDG5p7Vh1iH012iTut041qXdggis3UrIa2ie&#10;VOPbRUKUmMdrcG3Ztt51CfA5b8D15GN5I8eBjbGZROp1mQTxPMPphXBHNaqOjvWNU8veHlZR6Wky&#10;w4IQLWvjxepRIXlvDAo9DJ1+/E48EimfHc9+ZUV+Z9i6gnCZsnlDBMooSlCsWUv9NkRRPOU6u4Xc&#10;yD5ZAggKPBrwLmswO4ohME68RKwCl/jmtes3GYYLdFB+iw0nHML51u/L8Lt9hEgEPUenF1a+Ggm9&#10;eUwog801gXbJKyY/ipG47RWvhFLzKIbKnjPVlv4oz6oVa17kTjpPPesgyVbOxsUmKYE3m96Xtpp/&#10;zGpop97atsuAp25auaf2FNmVJ1rzwtcsZgvyE+3E4vXmlZ1QjEqszQLpG4b0t7X8hEVEktaRTLFM&#10;MtlI7VqcZBM13QOCR1Q4apPgdygAiBAwOpgdm0Uag1+xmKhlK+6SK0tWmpBYXoI7coCb+aJL6vYd&#10;6mqEKjCIyTZiOeoluEqC1hrdjt86dTTGKaKEb6T8t/bDFNgL7VrdmQEyZrDEIODEvrAqjAcLbxIy&#10;L2g8SmLmLZqH9MsERQ3QjI6GyGx3HI0q69LjMJSKa8k8yVZajVMa03jGyhzvrQANCKkDzraWnJpD&#10;ggJsO9yPpW2Nc4xePeB9op5ihr6kcdFPbotggY9+im+YdSGSjdg6tfYDYLxrHxTg3jXD0VLyI/42&#10;8nZkh3p6zetKi3HxYFyVC6tE4Dqdw984KhLXI1sS/bPx4o/2/iIyl12u7RMt1Wrz5pwHcy48gfMK&#10;IezAEZBjBvL7Bm7Ro0dPG3Zgg2zulvHzT5iFEmmNByX+4A90NXQYh7cmBBbjIOomPKBBaLkE4IOW&#10;6L4IPCp5jMI1UKnhfSZMLl/hv9NnL7758Pnnf+H3fu8P/9qXf/53n1ODAYrV0XY1UXpVtjnbNyrC&#10;5fOnH/zm22///b/74bvf3Lpx2eE65VikQhxdQI3GCYNYPvleugl4uQ7FGqCZldHv8gUNkRz1K6Sr&#10;LEcKsVt26FPpQdP4iAfR+ezCzN+AHnv35YdwQXG9xSG2wWCGhEFy7kR/IQQXL9Zzxbmx/tGs6J6W&#10;LfCg8So2mocKmNZRmewFnSd8GWIbSGxYkwpfhGtAmLdBbFPnN4O6sMCZHrBIEnjzlzSIkTN/mpeq&#10;Hx3WNVbLHJ6u6Sn2CNvZEgfVjeZvFulEpRs4YJYJrNgKgmFGLZH/IfhBVB0a+4LyGxLI74iyUCYN&#10;K6DyRX1bXYOLx23aA5CDYOcYm0e3r3MBTp39J3/lL/J5nEQSM7T8q2MTj3EG6uK3337/A+mhJ89M&#10;EvG5jI223IfyMtPsLCw/4rML8ZWEvBAn7xCuIOtvbXRNUQrbSvjL4hFXVJJVIzkf5sfHJrNk3CBM&#10;n6DZ8T1szu++/cGeyaSLmmjOPENyTTaLfQ3xgPYLT+h1gKnIL7cxIh+AcvSpPlL2WqvlIFijjkBf&#10;U95RYLkJdArLjBzoxhVqGwhKmIT4EczPDl2+DHPs66++Bhe0Sbylsay4YVKh8uvHjx9yF0gCvdVj&#10;xGAeIEg8J+PPG23lcZG5nzbxwTFnn9Uyp2jubHscr/Du3VD8NkF7wN9KdpAzd84jSJU+4VbpKYS/&#10;BjjKLVaNBpuNQyVeVWJ/scqBOOYm8hokFWu+DI/BKBMnIqggbXASeWTOMYmp2R5JcaCbOor6r+xs&#10;FkHCdhBFhGtdIq3pzG2jV3U68fv1sdoJgbEiN75HKvVVSytJMLMNqCQNFsEpGVeBxI5K3CVSeCM/&#10;QQkuimA1uJ3p8XlpiAdnmG/4IY6ypA7m3eobQS2x6wVrbuaB0elQ0dSLtS0iM1sX8pZOlGgZHuw0&#10;D6LYWOYhRYQlYi3rQ4spPYVLlO/1sryiNQz6ZOdWwr5eAkAdb1i9+1/c/fKrLzke+E5ffvUF4Q3x&#10;Lf98ziC0Fy9CqUm/PB+RwPTaO2fUBOronf8E84+Mzu2RYjU3EhMdxypMUWM4WNeshUeS3qwW8vIs&#10;whUFk9xzVtzeWaEmRaV0g60zHm8UTi7EkrRgSr19SyBnlXHwVq0alqbXzruWECiQcCAalxEIB9a8&#10;AngD46VJ51GzJGpev8Yq8Sjp4k+IBzPpD0ZvPC41qjOd/Ag9+Czr/LxqBiyNsylZiTJxzYqv7Jic&#10;u6MPVKjHUpZwk5UKXWPui5eteDcgNA+/pyDYk3gJT1XmJCZEpB+j2Jrsg0RGxgvlIhFqdQxjDDe+&#10;gYBT4bATp/JZg5NIiKYCVyWCS/3FF/c5rZqH1zRFlRe0kQ8rOcslcnH4FLQWIjGS5NZZfnrNQuwj&#10;UEV4YI1mW4YYg6dI/FXnwEPFkcNdYLqUHSnZkXUiKSwJBJ1t6Wi7SoRbqDyxEeMn50XUjZ1HGPys&#10;SnEmCYaKcNrWVfRS8WLODdT/KHLTpZ6lRDPKGHmO+Xhj83z9YOAGqz5CQDY5zh5fRhOZVxQLFJOa&#10;JtldEe3FlQe+YC+gf9Fjn3vHJBHVsAZ8uvyBl69wL/keV1DqWgJZGN+o6MoIWxPRyiPFTO2BqU6I&#10;4zGp6ovN4vM59kQmTRHgpZUy36p20tEv98fqeCpyNVJuZoxFB+sgx3osN25S9KLNA42JSiywlBGS&#10;1Z8Lq9hrZYP4p4pNI7c8Hs6zM6Yji7NN0PCiW9smMdHSW0ThLIBU24a58BMcEVQcH2gG4JOJFwK2&#10;Sbt0blr+0ARys7ONAWQ36Y+b3jSRokxAvn9BSdWE6g1GDecYTw83iN67X339FbaMGAnRXktSbkFO&#10;RKkeHBXEHRVL71SOPxvN2YfnFh9V3hq6z0SZi/eeXO5COKR99muwPAIPgwQVh4xxmGRvVbArEBle&#10;UydZ2RKDGir6l1uLnMv3U8KHMOgjesmKv9m5nEW9XL5RxQWeT9PiashHrUd/7rsBFj8f0cDyAKu0&#10;X8FUzChbHpyZsBJPHZWzEmxk5RJPV4v1505Wnb/YjBF1+1uTRQqYQ5ycBL1T3wm1vD5ZBSpiIjAn&#10;nWr46+TSCOoBx9Cj+LpFCFA8rWHz8d++JcpEwDhlED3rCKNIDi/QzU7kzNIIaxrHlhG14rFjoXrk&#10;NXyP9I6VDVeT6WpbK/NajONkhYFU8EopbKusSD8y55d7Yx2uQtC6co0wh5UGR+AwosjZGVxB/uCh&#10;/vo33wK647KhNq5dv2XztEtICGcQfEd/hDdyhbmdZrnPo68chsHSmukC6hKkpkt1LZGRap7MBk3X&#10;KOr502++/4t/9W/+8g/+8ulLV5+RWUIQm/wx5kWxtp8RlHXq6sUzT3748cff/vrJjz/cv3sTnSQe&#10;EZS8vcCEWRjOnKjTpx4/elSNn9kPD1FCiJJl+yZ9SFe4qgrCRtuNlh6shu4KuPuEvWLBWWrikNBe&#10;faqozuJTeLMI8+J8dKleZc1suVppyWOcVBCwX+ukKns/alHdsaHK6+J6fDKC3EDmwnF24q1Nvi5S&#10;MlPHR8foi0CBZ9scwvzkZzMroyaiajzUPtcmGcZPo4EnFRnPqGy0f6l59WtgTDRdvI1jQ89uGl0Y&#10;Bdk52mrhisQ+Pnn6WM+BDgQfULxE4FavACtxXlFdiLp9/BmX5KlFReuD4wbevHH77p0v+AleGKEB&#10;q/RYlr7QKooO0nDwceSO8AtD7ulPk4GnQLKQEfSEHbP++d/9I04j8Tokkjt371++QgqPKQrckACr&#10;Xd4u2ArQVjH1ByRG5+eOJn35hrgD5xKaHWFPp5e50beQXfVSqAZ2rj7FyIGVyqEdssVuAF7fvM1I&#10;NnE1qQP8ZxGPOd/mCrFQbCfwnABPperbAB5JvycFkY4wyDiabdQ1M4qFbQPYM37L3sfV/sZ5Zw0f&#10;0OfF6xVLeDJ+KA3KCJOo6beVeG0fZZUwZaUGNbg+oNFEKUQv6u6LtoRGPthIUzRyG2ziYZcPMqR1&#10;1WGneQ23YVM5WX/P+b6gy35ZYYd68HVQ0xHhLWKPK1hPtSAfGFQWBY0tUhsow+OLL+aPDtMVHi5H&#10;GeNan7/ksoztpbD4fn5S2NIxcZYTTxBiDtxjZi9ObsYqFFNMlnfzi6KRRYnBAiEEOY3HsPYBjRZp&#10;vHuH95zHth05xsmv3XN20yF3XHz5MTcosII/GpIatXV9/+J7DmFQVzYp2kzQ2DmWUfC4eTIlN4Qo&#10;YvvI2AkbkAZgXrPJjKOlIjzLKa1AiUu6tq6YvNh5JMEV3ujami3g5/oNdhTuGk5gH+dnz9Hs0pUl&#10;sVziLvOomkoUVZqrUUzCIxKGoEr4JR+BbGA4WFoTqKZRr/ox7+zOwQIskuHxTyyrCtTjU8zDhxbw&#10;aK0FjZZYH3ZeNgwlze/LU1s/F8dTjkGNra0sOsHaG/xb765tZBQsO8CECPzUME1T3ewNVLmsid0J&#10;Z5bbsxa/4UF1OapWjPLNz5DBnHhU4w3HGZHR5hHqMimd3VkKdjB7R8vFLt60ipOMq2GDDSeMsfO3&#10;1lHaMHvpC8wAZ1lfvEEBwXsGP0bIS6nBZZeXcjSKmIPL31ViGJ/oiIgB+3pDWZilRb+hvwYbURaV&#10;FhW0nqVhnnk0ZyDYl3YCyVvWm8UXzxXqryLwShouX5IU1YjbROKY3jCXC1cJPaMRitg5HIH/HV1Q&#10;wwJE1gNythpoA6482QvvXyng+4Z+duLsC0R1n3OB8Q35UO+kJr/dVZFYsU0h3bomWAaKJ6qBLKqv&#10;R632OLMKTCtpysyJmXfFMv6MDO9wPnlNsmoDL5Xbgii+WZgnWB7mzQ0Q1uZpqYJyIYwJ+a39o22x&#10;HbJU43sdRCq8bRN8DrLAN998C6alk/T2Pc2gGRrIOrHDWhxXDIr5JYtOPL/KcOCoxO55wOMMu2nh&#10;LmwoG+08T/ReGGeEWSWhE//O2T5YyloJ8XrVVaeD64udnTpFfUCC1DAlTPhGPdqqaxk/ww2Uuy2V&#10;I82znhKS0lwKhH1pYQpRLGRDPKv8dChNL5p0IitlIwSYP+xmTV+w+mZo1VTWhMQdEFwvmjVSddaW&#10;npwZITtlVTBWbK/0CAN5fEizeLr1SW3kECXMTAVvnDEyzslh4v7JbHGmpyF//vOf8Vvqo7jygwcP&#10;2Nap0C++/AK7zC1QBDKmB4Sazik1PPakbrSXlFoeXB1SekqbtKR6qp8V5hvEdRkM7VRkvzgE/rdD&#10;zZpwTlefJvfkRE64E2SGFRCotBDCvOhO5UH8a/adyE+N6fTj2wieEvvFvRTGA7PK4uMORcExT2eB&#10;CWQwGiVEbDu0X1OnSmhbeDb3QDRE/o+6VL2tW3pMLOEnK+8RHgpaNRdh1GR9jiUmV/BTjd75vZWW&#10;UKQiqqAFaxWoTvmzXqYwACkViKUczmU2JycbqFHLwB92dnCKmGM9A+ROpakrFaZ2CCPiMWQFhIrq&#10;c8QZwfNZf0t+ZeFAAT/7kRtQEWw1vqueXb6L+28yTBytOOG6hjrpqE0uQh6Y1aODFh4FW/yKDr/f&#10;fkfrX0qV6fb7mAJxfEXOLwt2/z4TAuk0cJHbk81dSF9BoONWgLxoG8BRRkLQEdeu3Xz38fOTl2+u&#10;3rr3u3/lr928/+WHs7BOb+Jc4tQG25U8DGM1WCoevXLxzItHT+g9TJeoX3x97+I5MQgqBGcZfQlN&#10;ns4TonsWeJikTCDDGpXqtx0V9ew592Nkcu0K0ovkcy6Gf4UB2S/ROJ9USTZrOOBoXtwPa33r9i39&#10;mWXBcuaQ2OykPZa2ibr21WWFeFuVkF3W5Rd0OPX5/v37K4GOdliBTWUw3hLx49NnbAc+qVVnhbLc&#10;uQ8VNbRTZWIQwfCpY9agNq3jfEcfo9s4C/ycU6a9KAPA52rKYcs79MyS2txI+wCpd2ssxEEeHV2/&#10;rmLRbQFKfTkPrsOJKwuE9l7nHImF5pRWlyg6CU0Db5mx7wQmcIaxnhIZihxtUeCEJZAsusJ8OoXw&#10;JHWnHjwgqfCMpMiPDx+Ra8F6EI7xoaRezv5v/+N/JHqxfmIqR4RBomFZfiWVG+nI4R+bY2nQud8b&#10;xNOkvKhGdVzAyq4hk26zCS8bii/hzzaO26D6ixMcfaX2bLmT+eQGvbUd08tw+Ep+M79dDo6/U776&#10;LgQZWcELBItSAOsvNJOcPlWH4WGYPG3yWnqoKWxd4LAE3La4o/pOaavIYTlEZS6N34PI9zHAvaD2&#10;5yMMcq5fFZn77FS4JhUiBObxm/rsR/MrneAXz7nP1dvagcrm+sc0g3lpI7J4e8UAZh5WqAMMKXgm&#10;bOz9lQwamHIQdqN14uEGHUmyLKHpLSy64LocjkXzLHEHo0R1OGV4c728wu818za7i1kUGtyBd/rE&#10;LuauH/NA/qzzIK/x+Hkam9KYCzvPuyYAByVGWVdvqtSzAUd6p0Pr/aSEhdy4W34ZYGM7c8vR6ltN&#10;lLIyz2kirs2mCZdmBAdpqIVdAOtoB4ZxtrEfcyh5BKHiE+pMJ/BoQc7jirMGTckmgupgRlDo3cYS&#10;BPnG8zVaqGqwMDs+ZPV5eIeAFqgbtH14+dl79xhpfbP+bXJhOSIcajjaKMs0lDaVRce/GYoTZcgJ&#10;3EqsLnvTSE8K7+RGFsRMwvk+4yRvewz7UfK2cdwhL9UbPima5/U+bAvSLavG+Imqv6uxPOLuldqz&#10;DWVRhHTkMDQ5188+c4YIAZew9gTG59p7GjQ3sLw+HNyGQ69yEi29RWnWBVWXBaOeQ2+d6G5sPvZc&#10;ncnnHDKUnT8V7BQ6DT826TQlvgcs7HH+TCZc4C//6QqSL1GwDGQSnQ9dg3K+JGuVeuK5jWfsT6nf&#10;L/+kxiFjW3FxnoCdQ8MIuFDE0rTH0noBw/GFxv+UV+p/6vX9lY46WCHpw1Jqpuwb4SqkKorWF+2e&#10;LGfiQ9FfaSrXfLTgBQD4pvENdXSqrzjg6vwhfUQ97IzQ0jKoppWMaE31cfXtvB2jGaure7GBE0th&#10;HCsuqxMzjTGzWj7AcilElTi6Ho+Ik4Ekf0QA3gP/U6XqTAzwCTx/ZLtJ4Zp5l2t9x9ucMY0Tp3S5&#10;+RVToM3PlOWyp5uzzmpzS+BNMOipe3Eo9Sf8VEy/2oBlk64dod3ByhbPR57mEDnVTRMwYWipD1pX&#10;S223Bp5UVVsTz81KSl2vzZ0urFY/VKKKnoWxdqPKVEv3as1Vwe6NJ9SZgDrlGfJxMEZrbL19mVuQ&#10;r7aDwA6qKkEv9R4CNslXv1VPtkcau8ItN87IcG+0GMkJgyl44fMx0HhLStE4kwXk7fyE33FPc71d&#10;29Cvntt0qG0JyiguDOCHFRqpqQK+JEtj29a7QmV76jNxOJuC9uY+QCLRxiwD/Rj4xqEr8r05+zVz&#10;Z7CfdZUqovHxlvTjNjzLMSlYIrepWYFJqStl19NswhYtyMAmgYm08Uis4CMFpccJY7ynExncIPG8&#10;CMuQpA7JUksULdWYZ8J/nFBuh9d5VOF7I8iro6sOsDjcvbRqVNRZeJGtXgApmhA9eIDL/rdzxSuL&#10;US9hUA+ZMY1jApzPzQxqawZCuhRnzyPeJkOqzudEGNXIJeHE8SnvKT0Yv4Ewlh0jxVj3SvsoCJzZ&#10;i8gWi1vGIVM+RQ3ZXSi8tfzNIl4u60zwBXU6QRFugzbkExVoSQEo45P7a69m63zqX2sHWoHaM+pM&#10;dzPmk/mHvKzFn10XJ8n6Avwpy2/Ok0BGFD060efeAXzjhoJWzIiAL6AZcnbFFByiclHeChtflpSd&#10;ZXfsn85n4OjRf5ial7efTv/id//iF7/8nfNXbrz5yGQfxtDUiUpzwt3XXEp4jkp1exbR5vrlk0cv&#10;HhHSPL1/9wa5ECjJoI3VeAOF8PKPtLxGraHH2Al1Wp6oUwT78jQHO6oc1qC8Jhn8UZFm7XJfpKda&#10;+p/qmx4oRekXHwPBacLPFeTJHx01VuAuWJ8gaWc9AkfHJrnTC62jVKgnuY0JfEnHo2plrp9Z7rjB&#10;R9mzpVHeL5ECKXkcw3Ug7FioEFyiWL446IRX3NoKhudi6k5I0otE2nCnuQrKvS5jPp61A+qOnQzW&#10;YV2R1+opns7IooJ1XEM/IeSXY+rmCqOYGFfWm9/Ih3B5Cd2wV4R6pHdBLcKM40vCfiAHiNLC1374&#10;8PGzp/SPIeylwwoF1RgaSnFINb84+7/5j/9hdDSDGfljtNeAsahhZA6aMQwmgyQjN7pKRQSMj2FN&#10;eHLWh8MJEMCjDv/DF6Tdp0EeU41IYZ89RUIcIo+iDVe0zijDj4WIRiZx1TRtJUZ3qMBFbFxWjaV9&#10;rrJSrtIMDcstG9g5uxfv3LldVsfMGr/jG0SkiEAiK19IwJpoHYe6DljxYeTxGxnSbYa2pyWkpOgU&#10;MxyxA2KhXpJyxmFYN2NeVZbfTlB2qSLQt92EGodDzjeEWM33NIZmhxoid4tOICj9ZIi+LkJxDqd7&#10;w4hJFZMKNb+KzUcMaxl0cK48VSkkTW/Z1b1sa1U843A7HXRMe1GzKZQ6w8gHU+V47F3oHox1m4Ur&#10;iD0Q3Fn0zq12xZKG2nkTiy2g2XnOf1XXctgWS/A9ylGIek5b9h7BQAw444vWds6LV61F68znxK6I&#10;08Ta4v6irJIkwg/xfsr2mrDSTY2exMeZq0lGuav4zPoQ3MMcwRyOAKfGwMklTR2wSuqwT7p0fE0r&#10;5BgcMB4OjqReC8aAh5legptEPQnUT90+KZvJ3iIxXsPbv/zyi1/84ueMrVXBUPt25RKFtl98cQ8Z&#10;wNXD4yeLCYDOTTr0V+feMrCdCG6DWxdQLE/NnaxXiTWvmN6tP6XPztuyX8JsmBENMpPpnbet9NbG&#10;jdtjcZSfJLwddumPJW2gzAklV1jUcDfWGaeqqXOuPO6FEt/Qbl6cWue8f3j86HHIympppGNEHsY5&#10;XX5MuzYIh5WhFxZ3G6dCtbCmiLahqk9ap7LK4/w8HNmFK6Zr8kKQDTe0znJ8OSOiI6NbbT2iWSPi&#10;50V0PEh4pfTl+TFiUWXkFzBINAXUp1osBjRvmYHhH0sIIwBd2bGzxTZ2jraS4Aazxs2j6vqWu8/u&#10;60CsJ1hFCKrvMmBqcb3ghT0/naiqmBb4GAznXo3WtfouLnGTngEFOioBakz7pgCPTOZBj+5kqf0c&#10;/GKnUYNUPfg6aHMsxH1SfGNKzBEXxF1JdCCFStLMaqiTWXe7iQhmpxDEayrek0Jg71ToW1wf94VN&#10;J+nhH/QNHAchHro/2oXW4ii8hLjp3mFpQ8Ej0dNS+tFWUEH84U78BkutjEl3V7Vs1/KM6D1FbRhk&#10;rYsguFev3nCx7TgTxAfRwjNoVLNwoooOFyFNPyVpn4+Yb4ECIVwqtOo0uAarWtZzTcnc1sEo/gRk&#10;WA2vm6idsZpuw2yak7bnqFPLVlJfp7F3vsRfLhiv+CrSoGB/dxXBxkGBR9hpJGxuTTCAc/GKiild&#10;J8t4xZ30hlWn9e4zxTIDoVC4sIeM5UwXW9lmJnatsq/CrI0Ht7EGidWnedI8IIGmeQ9Nm1XDLFsk&#10;4Y4PARogvczB5zZyR9ydMYR5OYZPpNZKvFcaNAr2LhAkv6t9txk5bXrqd/adbxbFFl/pr8TsbSpD&#10;rRTVafWSQcpmkjr4OnkqQDWwnUvKeygKum5zzcsk8Gh2Q/K8+A5NT4CU8Z5f2pd0foVPpm7cEd6K&#10;MFgfUK6t9LYDr6pdrEwuRcr1uR+PTfkcPv3A4+RHFK8fJVDNDKmcb6HmEm78TCtcj1aFSozcEIm7&#10;shbolA2jGm6o3+kZPYfE8gqSLdBycI0wsiRG8FKQUmV2oUWcPeWwOFlNXAEzmrw+pcZu/cnyeg+f&#10;GUL6Mu6dGoqf1HBUklIGDvXlDIkwTRKVuqYqdv+0dmL8LiV5+Dw0LbDERQVbozMvv8uzodh6toNK&#10;Nhh0uo7w3AFSEArDGOfeODWVFX329Dn5Gv5wb7mLS1XRz+08+809IGA8r1cVqjsFykGr37OXb/ze&#10;H/6NC7fufjh9/i0eqadWWR6XdV2LePSyY1lKep0/e/Ty8cO3r55cF5EmEYGyvYGN4ogwBIszh3VF&#10;IyLDHC210UCycCDtYxV2S94iHqwoEBjGnZ/ELDmGobG5MljCyAp083DWcqbJe3YgsIxTKQ38UlUv&#10;zC5e8k0DRxKVhqsqedqCaLr2LgtMBN3Azm76kxjHgudL8gAvlEf3batzy9MDEbZ9MUIS8F30obpq&#10;t2U/KYGEj5skafR+8gpWcXopjkbHQIGT0CGcGfBz3IPOiXm82B82TFr07ORTUSfLNfGfHU/USKX+&#10;li2ZYoAObcxDSMHiWHlOQY6lbugWmLR8OAtltAwhE+IeHhN3inZhxoRkVRpkvkdHUUwIL4M+n5/O&#10;/rO/9Vc9gfWk2wlpfQU5iqSFNuk2EyjriA++UFXWIYTxjLHDHrFkNiZ/Awfu+dNnOLQ0FaW4Bw8P&#10;ru3NwiRu8hqnE/YscRBrmlo3RbuOwCMtVJ74Bs7uBsgE1hp9Orz2LeU3kD9pWvBSce0oicd8YFi1&#10;pNysnxvCGpFepFGnIYe9OC/rqNY60JOXt4eTRQvm23TRoR8I71n0puH10ogyrkalMlFu6lcm8Jhb&#10;84rlhF3zgeGpj6ICQz6+y88Td7r3UiUp0fzajZs///kvmIdNSIPKd8BOQzNHGq5X/aY1uYjsKimv&#10;yjMUO1nmERy1uPkKym7GmOMBs0507miEqsM0UNzUpM0r7euKBIsA1CYrd7Cy4DNn8NT0ICsp0yQI&#10;LdciVt/ioMgf8FglIrxG81xtHG+XDwADp64yP538fk7X/Mcjj/EEtcj8yMEtn0ZWXdYf1+Fwlo05&#10;UivcKqeFtOnwZ56IVWJ+AncOQ9Bbq6RHYD5uK8dr3qqjlCsBr1Kg8z233oW1fiYptjc8ZtjbAxUo&#10;WkabUxLD/Y9mQDpId2Rl951mZ2/TT+l007KpYbD5hg3lQJSgJgrSiV7j0l385Z//c19+ya3SgeoZ&#10;41zLz0gzRZWVq3gDPRdONjdJ42ZuXprE2zesnh6SA/7czXLQ8rN5uMOCoj2bRZDtFnhrN20/X+pG&#10;zceDWH/GNEntsVssV0qgS5O5lE4wnDBkIfQBwk2MVZbUL+aXx2pwQoJMXPJyy1o07HxuH690Kts7&#10;qopvNDzUxV+3QIYQcDSQH/x/IqZ8e7DSd8Q/u7TkB0FTob43bxgi5oQ4doRKs6YXStrBo5J8TIOs&#10;ZxQO1ThBP5OfLysrg5/7d4rby5cxiQI7T9w7thvBk0TRRPMD3rQli8m2AGb5ElyXd3ERuKB7dghB&#10;+GTcIG/Es0TG9AVPCupq9XZQWXhACnB4OUeVna3v7YyWJ0Lx8DCaGMlCu00Jm6vEH5PmjfVYznNk&#10;rfl/XBPCr2Trsm30kOOuWGT4ysQ5PP1R2nHeGt+St7V3ywvnIywPrYKCL7Zg2CHqcchIQR0em07h&#10;HFzWhF8FrS2UFf8TJ0q981Aa2jBp0RYEUv/eCF/cuqq8I72ZgAEH8QgsoHy5WuKkELiTm5YWhBHy&#10;KDyRWhfgk3j4g218tadl7NNOYb1nz1+/ek2HO4ognGT6ulabbv7EZme3bvEOGjE/ffocXsA333wX&#10;R4/TBGfM2YIyCBp3IEpQ9Wa0AuL5T6Js9Gxls06fg2NWtZQ+g/UYYdxBFcMUzZAbtwevysSQ9nPJ&#10;ZJ3rlgtogsvcMpcIExHnE864bIqpydxO7uNvPCKkBkENKJHwVlNaT4neYRxpGfAnPveS2EsQcX2W&#10;pV4IdsJIZRlaoBhL+Mu2LzBIP1CQcMHWIPAYx+ZjqfU9BY99SuME2qhUxcvyfvEFLVZvmt1dG7rm&#10;UBdvL4Lz60g/ff6EXJGIRrOReYaAHVzGQBjTijjcG5jEHeFtU+v069/+Cg+GoIjDD4CCbwOaR0Np&#10;iSGMb6fw4cK527cYfsCcg5s/+9kX5EG5IK7QDTroQuumvezVi/fu37lxk5wPJC3iH9SxKgo/XJSX&#10;4eiyecV0i12pxnmKQr5yzfKVGSRcAITz1g3lB41d4btKY4kjVAsP8OrFS95MKoIVE6ETOdYuWLZR&#10;u1jaiiN1rIkOat3/cS7MIWdEJEzX8e/Az9YsRG4MLRZoFGQYk3VmfJw9Qrh+zMOSKupo9s69mBNl&#10;Od9VmljwCI7JckCqwLjNu+/fu2eklMfFb9DA9s8MgeXi3JsSmEKvJkI4J38ewJFYyAoUdXvLxaJh&#10;DfWUnj0bbsW1hiUNKjT4jOyEiC5qcrnqBepJbHLx8JFGDsjzlxmug6wuRDBrEmn4xQ/zEHTZNwyd&#10;E0xmtWFNdCMkJKAgitElLD+Jmnfff/cjXqGTRu7cFsqBpQFBztvHD7z08s2nVx/OfDxPpfLXv/zL&#10;f+3NqfOvbDdIvMRhRGYNoYPflwqtyle74ZQZpt68fPzk1dOH50+9Pf+Ja1IfgVBd+NnXX3z9NSxK&#10;hEw4gCFe79+9Rrg8NGaIbG1iEbUr/9pJphmW2oQoAILINVScERluIthaYMyhY01RWatorZKt5HLQ&#10;Ana50+3YqCNEP+88AG7bvIjcUYt42SMU6wqw+WcfEYkg0mYBji4iajCtpUJgi3Vcr9jNOQ/EfuV8&#10;OvwIu6cSaFLgcYNuKypkpwaFsXY4jLd1LJljgwLF6CcUXJNNR+S4iJkifbuVXUr34PHDox2IUvGb&#10;Zo/fIS8xZlQm1SDpVOjs1HHX1oifP9W38rqudWPlkFwUzm6MD9k4IH0JgQc6V2F/mWpwZ90CiMNu&#10;3ry9ThWcpes3bqHH7S35+g09Zs7+87/zN636Z2mifFgHkmOHIsyP0ec2SGgQGsu08SwSoKFX+sxg&#10;yRfnREHrIH7iD+IG4ZnWAvQIePzkxYMfn/74CL1jj4vn0JlrYMLhKG4xo4VxQKFEJTwyG3V2kAJn&#10;M77PMurw+vAE4pvabu/mLarwSYLby9+es5hw08cubG4fDeavjctSGyyHchjwpB3sxYAwOcKsNnKQ&#10;2hl3YC7GydB26Dfeps2I3PoRDxwzEkE87U8wJkQ0w8gjLNbkMHsa69WAUONYOKI70NFanUe0E2gC&#10;bnk4EArDrXWpL/MwJoCIu4waOWNL53EOVIsyxR2rxOLFatXQ7kgU8V+mRoi9xzmPNGW+jYfIuunN&#10;od1yXOjPYAwweIoHBG/QSAdy6XP3pQja55vY7LzNr07KuCursTKyZJTl4BkD1Ja9tn0xo/2sGhJc&#10;mU4cEGgqybyc+qIgWBiJp4vB6QAH0dnxi3h2irOJ9vD7UQq3CYYFmR78+CMCuHjb01h+hhoV2aIm&#10;ANXFY1jpnUDprusAR2Kl8wjYSH3zuUPFHBJnsNSEJXlNIDq0Squd6OBzikB4PXtTa2bUOaL1+euf&#10;ffE7v/PLP//Ln9++c4PUF/oOWJDcHskZglbEDzWigXuHLn1OSEMEdOWStSkb0MBSqHRkEpzwKiMr&#10;NurOiJ77L6wdhKyF4HCZ8D1FAw+aGjHwTGokNIB1P9c+hiy4blZGOZoWR2psKx6djUZV5VP2iVXX&#10;8f3CXb43kwyNwTDCMLDcyMG4YKXSz3QRFddgSX1jCKleMUbdmZ4lOlT56rXQevHdmzTJuMRRInSE&#10;lKLCiD7RITrz6S5OzU26CpDZ46EDCxBNhmqft9Mx/hbKF0eKfWLVWBgQC/jCqytzC0tqY0urXVbg&#10;eRaem0OR4xK9yWo0NIytzBy/+IH2U6AtDN7VWd/IEd7pnQfKSvVUOxj66rjkKbAUzf8GeaVoWOqF&#10;gCitxgrcPZ/aGyoNdAoNtAJDuckWIWQ1wE17U+yaJyqZ3bqC98Mv/FhEfl5ypTR+8f87s9mVCzgE&#10;PIiFWwytg9iNE2d7AMd0LkUTKuzmLiEUQcqur2bOaU5Uz65WzzsMacsBinhTBliT5mariGRVLf1l&#10;YxkhCcn6HBaDhGZiAAfS8p86RG51MVJBVEww84pHIVxyYe8KbpAXsBo6fJbtMScBz8bTSMJvGEpU&#10;L2Kn08wBw4slZnnyGLVZ5aRtSGwnEOYtoGkbUIn3n7795geI+69evPn++x+/+eb7p48pm+QRsLOo&#10;BeJm2I9BVU5Ad0Io2LS9ByRiQQMzNisHqyQjpihSCSTmgVVK3OGQFLQrDzBVr78gHRwHwsqiXI1P&#10;wG3wIqRnPn/z3bc/Mjt77WrhfDv4ooxZZgggXyNinjOqDxcfwMxSMERB5phjB6/EntAb5yMnavzN&#10;Ko1sJnLBOh8hiO1xWSSLrLxbObQ2uZbobiGrae3yorwdsVEjRrKv87IOlnhlJIhlIeeSsoUhR7Tp&#10;5zLoCsJL3sURwLKcu3mLIN+w6MY1IijYetCC6BjrVByBtUtYE4i7UMSvfP2LL4lnUTZchEhGDulp&#10;AB0qRlA+ZM7fk+S7c/v6zdt0tqMEmSFyVrehmXgdTSMRHFT9m9cv0SH4o9756U/4Ec+ePqGQkYPz&#10;4pXjkVgr/dPmcuLK6QfoTphtsBUGVPACdb1JkieMEWwcBRAky0JXcIgXrJZduqyRVhSsVIRWlI2D&#10;w+EcRoiUGPFqY1APy1yRhfB0w3ctI8mWHlmyjr+NdYrezRGwy7HT17gKF0uko0CBvSBYx+zhzVtY&#10;uAHWJXlMspVmDBOk/5uaIXpLnaxXyFEIjvLCIDqB5IoNWupeZqM5KsFUzCWyVBGV4HM1SYyRkJeR&#10;0FEN4FtP/wAIK2N4lzk1ryjrDZ1QXsXI4fnT5ygBWxaS96YTmkdV0Cpt+YyHYt7MEg7DCEp4mtq3&#10;+OEMfjyXcnVZ46fPXzOcau258WcunaeoGgiJltNnHr/68Ozj+Xt/4S//pT/6+2ev3/l04QqFEbGh&#10;MgLJK8ddIlBQhUZNFf6JVfj4+u0zehU8+Pb2pdOXT789d4bEAm4AzeiMhVD8rA/I9c+//urnX9PZ&#10;5x4Mi7t3aWkgldu86Snuj1iOaj2iMvqy+lEr3ka+ZlIpoi5SVdI4X+YoSFl8MoSmyEX1qLq2xgyT&#10;rutilbKpckigrJ6DvwJcCBIh3BBXmnisvDOv8D0IDiBa+GPc2tN2W75xS9ZPbSPPAuboPXKrZ8Hv&#10;kDRnWkSqFebm/wbBLHJt/qaCNMxrxq5AmkHSBJ9Ciiyp1JKGMagJ9VFtOGz9jv406CdK4LNti5rK&#10;uPC1yFrJ5psSevSFstlaoY5Mwipm9cGQnIAdXRneg6Tp7UT2Xk5bSNft0fkyiquMEIkH5qbpNs4t&#10;lh13wUUH18MOllbnk6DznP0v/vhvWZm3U4f+Uu3pKyB8LHoOK29BCelUcaMiBAEDzkJpyrvUy3oC&#10;g5ZVb3zh3QfQTdqdwe25womgJfTLVwauVHYSmuOCUfaJPsYoz29uIhmZKSbZJxZm160XQ49glvhj&#10;/ZDdxOt1iMpZlq0ZSawcpsUcBdWNF7gBZImT4/wv98tVeYfDIgJnL0VblJqpIgmItMqJseRZCodY&#10;GVNwa+cHQ6maFsP3D4yDPY2LzC2lWGIGn+CXY3dw8dBxtk3qC3bXQlTJ+vxWI1rJqpg6+z2YnAXH&#10;9SRfzwqw2lNJ+prmuygmUX15YekQnlM2nL/XjIV/V+NxFZV1cDxC1lgzbqMhliLuebFU/1R5Rt6G&#10;GClMhUcrUjVLoP07aY87mLmwbTwi9SyijsyZ3WoCj2SMA8WRrT6OQViO6oV/8jdyzr+UMQuLJUKP&#10;DubhEZ+C3KJy9VbpklfjXWQM/a7VFkvezF1npEogjpnNqdZDD0o9iDRpL367VeVI29ysyNYamyrt&#10;uF/gHi+bHi9H7d8RFSLjFanrVUAZopHa02du5aGdjMdqcmehiFnQi/iyZ+6DIN64guJAOcC6B1Og&#10;3yYq78ZNqpwNBqRY1fUVcytZ2RFh8pNE0Wo4Njwjl8MSMggXG5Kxxws+MN0coQIZ3lzzra7MH0QW&#10;lzKZdyGTOx+R+6+RnSFiwHDruephNE4GXl6QDVJ1jPKNjG3rPOtKJsZoWxd/aLF4Fde0gZvlOo1w&#10;AAX3qmXXTetyF9w8F1JINJqmKJIEX4atj/Kp0xiPwr6gXAGVwhZxYNHSbsJHBTLEUX5tg0husvu4&#10;FJyk4ZTBmWZ2xjPhuU0hGsFK1JxLzdaptRJifcT148YbKJh0TBOG3ESlEHVusSdF5lVCnlNi9IuC&#10;NwEIGyZ0k/1Et6I0sF46InWesAi7XGVJrzGOGrYQmZN7nJafLeEFRjBRF6qgmLMqOsC/nN6zoagG&#10;tKbdPYSV7SkqqzkJUQsAdi4nyo7V76TbqQZ110HYhB/TLHzxDVpiIFypUXM74selutYVusMuTYvX&#10;q4h6NTsJvphSiVzqWbY1qvQafR0kIMKDrXV8FbeJC+7nLoFW6aofMiu3I6omth6VTy9stkmdKIMt&#10;Pmu34KcYz4w2zIJvBu64lFWSyMvnVdgxPIdV6qEPcBvw5+EN8E1tM5npKYcRG92EFQ4dJW1YATYX&#10;L8171OJVW7LAPl6kn8IPzbM1zCTjaqFXgkEDK6cSFa+aUbdLmyXa3nwADc6uA6kzLHjVChSRNcrG&#10;8CMyg+VGhDFMF1APaALipSP2loUYIydJCk2/KnXsFvApfkkucNnZCwQDAc5BjNReBbrbUyMTtyS+&#10;spsVZ4YdJI6TLlUirvFLkm1K3rpLBY1G3Sz6oF+ElX9xNsHlqwYi/oHn8ZLzhH4lLMERwHHCTysT&#10;EJiJ+3SJUv7F7PgSp2idg6qkyAJOus5u5/0svtcnor03BAjMKCe8geeIlrhyjaZWF7D2YNbApPZa&#10;oOhAKgceG31BzkB3IMMzwn1m19Gi+nmXLlTtaG83hrhuwBa6jIB3E9sK2mWOsXZxlNiBT9zgCPb9&#10;G1fyE0XoQKavGyBBbqhqDl2F4B4n8o3clx+o74aQyHYaUwfujYrIJBmfj5gheXmNDg9CLahXy9/C&#10;EikQ9eSMuzVuEhCYZN4AEL0oFh3VWmu+zCUXhHaxyEJhMU+StkGQUrb6kcWze7G58Ti/YjRzaBXs&#10;eOysXlAD5qTkavF25EkLJzIVyplemZkXPTKWEHWeOlNDbq5L1kv/YolNJArIwidmtAvRwjm6itu/&#10;WxRLkdRiIeA28H2/no6cJvQYW0EPqtMU0eFV4yrxQZeBHC9e/XTqwvPXH371w9MzN7/48g/+6te/&#10;91ee0y1aeCJLrqMaJxvFhRdaXuCIceaWcFdvPzx+8OjH3/zbS59eXj1NrgPJQfKlgYlfaUYZ532V&#10;sByxQqDqiF1GUQmHY3KV0fOIIvAcKUrhOTOQskYbYG/AYEIMQkH7cu/ePXqcgPsJH0t3VzgCTXR4&#10;Sus1Zy/PjQXmD2tJuAIg7/Q83f54LpGoRdxyXdQzkedlebyCtegoG+S/4Yc8vxU0EXH1fsexJN85&#10;xqZxb18pdmEL89vlG3WbzJlo4YKnzcmMT85TEce6wdAolFL0VRiLTDpH62CJeePkbkkhTqlCVQ/Y&#10;OgWGEJL4ymzxZf3qfzAUPqOgkWI1OAz8g9vjJ5GYODsDBuPj8V0f36RkLvIB11b9K2OZtnU0uIuT&#10;bQu7M2f/i7/zt9fuVgJrwHAhil5UyBn7uvl6HmMeQGD4BPp16bPuAki1X+C2+PgSoA6oIT1E+MH7&#10;nDbz4iUjafFiKQVj8il2nwoUJn4SrKP9cY3YelJYaOYLFyjp5iiRq7ooBEZH6fdoW8wXmXFZJARZ&#10;WEP6aXCobSd7zhpuOLp8Ikbl6D4VY5tDswbYPJkpv3eQgK3DFt+KpqxXF2uWW54PZE5tquf8OfAQ&#10;+dCCczgidtayjLVjM+KgPoF+Y4MIPFkuEb8m5GVpPAnyczDA5Nw1LuTN2Ww94BtXycRaaHSFsM29&#10;N8ZISoBd4fNgTnhXQ4FFhlRXlWHgKM8tHhbL90Ywb99Vb3qOOH8ZYd5G8Ilo6U5VkoUzEFXT7sl1&#10;iFJ827t5uiblSqqQYl4McrhiIo1/Nh7umNpZslkPQA3X1zzOUtOa+Q1LSX96+pYdGVqQY9T88k44&#10;P5RHEZYjH+/ly4hVhu+sjNQUOm/a6qoUS7UBy/YgtwgnuyDw8MpugxzoVsbCiVWGGOltrnyX2i3h&#10;xeQeVZaTTeeffA9O1gJ4e93OMbtmwlCZoONx1oqHB8SaNt3vGuuMMXORDbEFwKpukhe0Eol8uLXU&#10;NMkwk5z5MW4cYleMU2BxUEqkk7lAFXanZ21Ts3SX9EkmoDXfF+3t41VQ2yP7r25AOLM4RU1XSt14&#10;ayaG1/MItWclTE2o82vjJlWmY3rKqkS5v1ScA8I16l7Pe3clrmwXRfOgHxxc7c2XHULVxOKLHnbM&#10;v7PZg3VuIKlSOxhrYKyC3KIPcV4RcH6OUMyVB+i1i5edFRAkEHRBMv6MsDTL5RBDalEqtap6wQlL&#10;tuBpCUKym5RnkXqMghp2cS7oKjuHtcSj0BEL3w0fgy9hZ8zXR+bIDq0AjP2Si2uMp5nZlHqOJ+pT&#10;4DEaUm3HpGhW/KNG5jO2aLkVTh8f12vLtWQvaf30d+0E2n3WfNmeEKbUVJjInGMz5DUS4ILRQnT3&#10;a9xkr8lstQ56kuyxCU00xCr212UToF177lqABLIYSyy05ht7fC2U7JhwIfO9dsDwqt4VM3YjwOSp&#10;Q+RzDswO1JKB2oCTpLRQZO3FJzncswzAZ7Sks/pRlhQ+b+hJ2bbLJZpfI1emlH0WZrRJu9NOdgXu&#10;eRb6JKhQ0alFI/uHRJLheUJNFzvCy4DxYTuvl+E4HRViAaiTy70AO6lhcLLUVl0YaY1zp+pStDo5&#10;KTGDMS1g7TTM7p4E8mFzeRpnT1uRC7EIvhVl9xLLOwep0ZXw8sfZIzj71jwI3+oUwtR16ogoOGez&#10;aKqg9phZqTzooMczqQONXBWP6fu3NnJw6j3FxCaCpHqinm2zjlu+KnNr9tbSYzAzf1u0WWZvcClP&#10;hKjnNMjD5KnZBslLMVGjw5jhXE+/gjRlTO3HjpKvqSglWr+dDUZCQiCfPHtigB1s3D1UDsw9QHYy&#10;y4DVltnI9HBYZ6iZjo/FZuKSrjZBBY0TL9+7R1se4CTu9xSOJh16CE1gqd26cwuf1KP66BHGDZva&#10;LFF2TRhBmr79aRBLnTO+0QOrlpLtLSeFL/EYTAwvYgQTzEmDNwx90Au5pBZ5FlmdwPtOSba2zHGC&#10;IrEHQg+7nmXEc5A61eQofdO6jylRxbZm/TSM2ltJAQqkDQNk7OSZWOOQBijsUVHMGNE7D8l34nkd&#10;QWyiQwJQtKK6uI+f2Zqia00819esS+6iQahzY0BwGnmZp9pvcaMTAKPfSXKm0DPPSeBhvY2jU8LR&#10;Tg2jUObWp6BFbflwkxqmdEoGDHbxObNfKuEm0Sid0Yp40rjWAv92DUbjKfYgBW9B4Wmgy+IRZFHp&#10;TJPm528//vDs1Zd/4ffpCnDpxs1XtBuxpEispUSWSIA5R2vzcI3jM9ils95izR999P2P3/37/9+Z&#10;d8+un/989gJOs65OI2p1e9KxhI4fnqIrIAKUB9YnqeUMgkTUuxIbaWYUUUA/uEpR9Gfw6CigNjJ1&#10;Iry1I2dI9EBJwOYQksADAHqC5FbSmgPFieOovsb2ohmkMBBIn6UnEPRUOHtRzz5Cm3+xuiCrOht0&#10;0SSD69KzgBtsGW71EbJp/adZnRUwa4sJieW4vgPY4gTRKdHsOiKkE3WWGl3LR4f6ye813264UZ18&#10;VjPujHU1nwDczUCGpiktw7AaIoCSt32fbjwDLQrNuUY9zFw5rpZ46FuWV7eJHR9UTRcI0wfSNjbK&#10;sh2obg9aUrUW2WoEXcG1DTy0nY8sFdSMWrHaE14TVGst8UnPjg0OEt22H+y/+Ht/J9ZBS/jR6+ro&#10;6DkBlpsA5XXRL5/yYcO/a9TzHo1zYM02ZqUY+pgMkx38xH1fukjVcq39TmE+izSM8m19QzRCdwIS&#10;9KiFx49fPn704jE9we0LpX8FVPfo0XNYb+BeTXGAEQ6cwCEBZ8KGOTyNk4KfhYDduHaDRukoVPAF&#10;flgbRP7onEgo9awSM9Tu1s6YhCvkvNhiCdMVq3j2jKQN5xooGwHMsmaRajtIalYr/tL/cwCLVYni&#10;xy+588cW5LMrlfninyHumGQIxBTq3Lp5gz5YN29d48+163gDJbiZT3gF2gP1Euw3TC3mMzzHXaZk&#10;HKPIuBuOND8n9kXJlNiU3kPRDrQGVsRAxRrfuGr0iebLXoe2W9ULqPc5N46y5EYEZjLzGglv086V&#10;dK9mQ3kNImPSpMZoRFG8dTNZ+RWFSehB5EG+44plxbq0PSyOXLtMGndXWzn1VUBMfVFnYxsvKHFF&#10;4Eq1lbyaiVoyNGVn8LzAA4eJQ5XRfK2pNCdmC+byDCt0Fop2DDhzdWozwseSqeRj89mXerdPXbxP&#10;rbXzRiiYod9RgEfuzlE9n4MuSMmOndSGqjIoZoCySRUND7WIwv6qcbeqZnEODH+41Tt37tz/4gvT&#10;d2LzXipvALKQFOe53dzzCmENqPA7i5/ylY1I51VrPKoPWY8Hv8p6CUCNeVmHRy6IksLzxOhiMri2&#10;0QE080uXPVclegLda3QTfsNDB4rrxHCNUBNbJXIbeC30eje6C6YON3Lv1syx4NvjjKgTsy0dXE+t&#10;OqXE/85CRWx19wWBVihvCibErpbuJEOuWEeol/nu6ZOnTn/XSFyER/btt98g1CEIAQuRmA2GX71E&#10;2tdXnYMgXn4BXgrc+Otyw/Qmi6wK7Ku4M5eYRT+6luXlS7mUdVOZ0JPHjznR3A9cbW9VO6q3Z6Ob&#10;+nNEH9Icl5yxfKjQUqE+YCc5BxY+wveVYnjlarUckr7rXmOnAa4/eGn0JDMwJ2NzB0DkpEr2MFN0&#10;6yYP2/nV566PMMV4rM8N97Q4B3dc2OWdwXa2W0WPfrEJtYWCNWAtS6bs1Wl3iTj8Sm6GX33/w/ds&#10;KB/KR+sJNl2xwPISxSosEzcD0RldRcJ4MW0t0wQFuA6LsAYbUjyKVvdkY7RyezF55IyxmIYKur2v&#10;rcqoaK0oxeiaV/LoHBlqyg1vrL+x/ykfwY1xBNRawZPl18zzdMMCDTyaJAqdY+MuJAqRdEpM0Quf&#10;i46SF5WqbASNN8u/WBDbm9LN/6OAPWtGwRWLgGh9++13v/3ttyBOeIxEu8AECLN9bN8TLDnfE8/m&#10;6RPCWpto2aujrPJ8Pm6y6ikDLSRhiM+asoCuoVceP3mIW3OHyQ23bxADYgKCBcVTyD7iCnBZ1C3C&#10;yMC4Yh1ztUv1rINQGTkTPQbPcfmOnuwOFFKh1TkdNqn9ZxGxq9d8/EBNi9YG2EdrdGiJPWrfvIZ8&#10;hQibzX5te27L4ZrHxWcUanmGeSd7Z+WnffBNJcpwpnZrA4jovjN94cAo7YIJrzIOVpKQ5FdZ2ZpN&#10;YCuWnUHWJcNXIG0UAtdBCQA86HQiWgQtjXOpYuENWD8uPc9ywtz0I62LcoAKe8qjgdFgkZmMcROy&#10;EKi5tDR4VtcYiaO1Ne43yW8u9Ouvv7z/5T16/vAjlgWik45j2Qb04MNHD4H/Hj99+uPDh4zNoJSP&#10;wgQ75leyj6Z88MMPJBsgOdA1SwkvqmFJWLcVaqOebVZ79jyJnQq8mBbi1F2zLsHV065LfVTxeInl&#10;snm/o96gXemECZTQpIS6PlhETppCNiyCclHD4fjEkAsBU/+Jkk9TlpjFjNqrGqW9NmLLXUV8YE4G&#10;LvdNPh1bHCDYFFcRZysz9YD5xvxMnU9qDMt1OC9we5Z2yZ7X5aLO13k+fvGJs5hDdRMhY4vBcxxz&#10;npVTN8hYJZmXNbuWx1jFGt3nljD1JxLnUBeENKvWe/z42a9+/dvzl65+4imv3f69/9Ff//Iv/N4Z&#10;fGhabF251lAYjk3BZYavfjXmkBwp8F7gv8QaiTmKk94/+uHHx9/96Z0rpy870f0DKrtm7obU5u2r&#10;NoMo9/DBD7pSpgg+iLbE6f3mN7/99a9+7T8j6xsrquH0jYfdYMv09+wlA4xxiXK2JjsRThMhX4DJ&#10;9vOffwllmzIiYn/WDGsDeRI72ehBdDiDIiC/+UPQbXKeSFm9pMl1qsoQjJqd2PZAT5PxPk7LsdFU&#10;YzgI3vSuiR2wmWD9/JOBkAarwRN1/TGA4REePXrcw6lm6zhhdkgDrTtB1oEy+CdcqoFgZ5DnsBU7&#10;a/BidDafhjaK/wWAyxuvguHXzlsWlSMcTyNCsCpe40HJfC4HbTc/E2mGzU1WDUBximcxr/gE2Wyj&#10;MgSvlMpRPh3cZgsN5jLxFDyRrYiYs0nHCW5aR0JDidayRh//uqom9/1/9sd/Y3KZJ2Q5QXltjVYm&#10;bLlIWTouQTXBy1MjN9y92aJYeyddRBvkVNNJ/a2LZHUxACgs3SMMTbUx6JTTFF+90IvGmFmaBTmN&#10;anl+8vQp/OwXjGoipfPkyQvbmT98CkeZrgNEOHRts/fAM2fWMhZJgsGb9/SiBjSno3TERXQNIQuV&#10;dvqB47ZyS2w5p54dVUOGhPGY2CUTmPTJFhLDkNi6tGRW/IZYcNKoaJdu8sMM2s5msqJYqwwKhDzq&#10;Ebc4R5637GrunyaHP7iUaEWiZW2MryRpIHiPusQlgnJaRyz44jCsGLFE5CNRMmdF14Ar66PXJdOk&#10;/oGH6xw71YeMeeVgAmCbatysBPN/ec1R5N85085W5Z/x9a1+oalhA7Cj8Zy6xIksUJEhIYdEhyN/&#10;wo5h6wkR99eecgXKKjO9fCeXCVUVZxkQKnmRce1MFQsBVweXgkVD8JxQ29KEHBs2sHkmNePnbGi9&#10;ZcdvSRNrSFDh+HChOJb+O9e2aCp/URXPG3lSLILkZh30mr2VVbAu5eD4GBcN2PbGVhkVHbOYxL5D&#10;/BZZ5hHwwBgKidvIz/VWr1yG/lcmVbkwVVbsNdlIwvHX/cIzE/IPB3P11R36+MvCLcLkxmYu9uDq&#10;UDuVVNVQjfKsoEcMVnFfRt209pTMQGDpPHXIbIaxMc0KjTQJMf2szIkMNZq+vfj4E5Jla5RMlGA/&#10;e41esKHkpszYOMugiEcrb0PqjCatgE+6YlZexfUPS1bG0IwNo/S46GqLH9vVkcchemS7eTtfQgkr&#10;KYg/g2eDgxI58NIdS+EZuGYtICXyFMKSPKFiZAmBX/y5n9FCgK4b9+7fvf/FfQMhu4w5AT3n2hVE&#10;Dhd2Vvto90KEpxb4drspMhGRFYKhtFrQ1/wH1YCedAyajl1lVGGTOvoWremO27gp3Ip9bG2qiY6f&#10;Nr/W/h+4w1XT2hKamVQUX12/tpg/WEcSCecHf4N/pSf8KolyJDbnoPC/fhYEZot8jb8crMDOAr2A&#10;gFC37cWcqjnWnu+4ggW9loTxQ/xHYXUMdpNn7BJRda+vL3MSMOltckFUrXai9gmLwHmoeiJJ9ltE&#10;rZGsSUZGLiCiIhzNlq07TDku7NmicX3EaqE4q7uI7vD2gr1lAhUYr2SF02eKN3aEhY5Lnq5/bmx+&#10;MZorDHQi6rYuyERfN7P+Y7nZzbk/JvCWmPqpu27NLePuOuEHQc1fFHNghR4/fEp7We0lrojbZClj&#10;EntWF3P95fpC6HguMcWTOY/8pG9FTXlSxIAEux3bbzBgF6MD5vwYzQCERPEko6uZsfPgh4fff/+A&#10;gIqYjjgWZAHFaGVr2hm+cj6HEi6yFg3JtiIxQ2SjaVbcnSb0UEZlr21URoh1QXmEqGkAFqpKLUXE&#10;0LEIkCfgHNirBlE/DRcjLntptxJ6h30EsON+cJKmorkl3IYBB0Om4rfVoq2dQsKAQlX+IbeNqBRK&#10;kwwH7bYToY9iZyQnRBHn8akSPETE+XS58eDFAQE1kfOBJH/G7OTnVuNw4Pi3ogUQXsv4gAazBCwy&#10;55/5xvTQN4STtGafW2Iky0kvX7h1U1jRjnvnz6FSsHcssokY2EfU7ZxBVzSlNeWNvreLqexAs6w8&#10;JU9H2Y5uWqRBnhTYD3cLohoKe3khN/SJ4O9PXUyGvedZmoXGRcsnETO1xq9ZvZowfXH7dijD9fVh&#10;6fJbXqGUnBBQFtSXjX0QlSZDtyosmQCoJgum61WW3iAUb0hAmcD12fL2zWAYw8ZtW0RtuyDTLJ0K&#10;M2lZ9kGf6qPaOB0CeYpmrS9wAzDlrCyPVtrZRxJ2TIHw4eiTQRvsEbHBZm1ZclPqlc9WqHIjBcrL&#10;a1gNxdQyZ2OcefXmw/Xb994B7l29+Tf+7t+/evc+oCDUUSY3HsZVudsdFfmleUDUILEZyXQ/yMup&#10;9x+fPPjx0Tf/7vr5T1fKj+JAcP5jg9vjgpt0zAjK56w0OerD6Gjyxf0viFKG8NqvFmyOAncDe62q&#10;x82OoyNw2azJKk1gsyePXhWlUL3IIDEktgaNFDoC0Jzh00A6LCez0wYIkkx1nHnpeZfx7FHs2Cl8&#10;HoeAsWiVTdq4zKdpF0T+Kop3x8rq46qyj3G9rSUCl9lUlJJmAnzaKWek2sTPhZInqScgucMadRN3&#10;nNGCIr7esBTXr904+tzaJGxpHN/FayxoVwu5jqB5VIlLjI/uxgHjagnDB8+4WPByfcEyxcjNZMZe&#10;6FogMA6MabrRVIr1GhCwcwvt9FOuDEkEXddjiZ+QplE3sAk4aWT02AHTaAeRMubIf/5Hf8M8SDLO&#10;p+YkafB0R/LgeFGjG9KTxVZ+WVVMLQR0WKlgvKXBlFoODFLZUoMih1GqEfS3UVWZGZsY+PbyX80i&#10;N4LgFq03rYONK+U4c1YZmcGGWVjCbzl7h/tnLxGPNm8P1jeNyYuZuUOsKa/wA/PaGaVnU+pmHGF4&#10;dJixjFQgOtzn/QdCUpn0brMuaaOg7UAaM3HeJ9C1+VUUhGljhgH3T/MhNlS36W1oVhBFE80WRayq&#10;086A0LfDy+CbCZjltSOd2R0eXKeEJxl/g63Wb3hPe0EA1INjI5mtbK6U1poR7xMU22riB3uwqs4s&#10;b4qZeQxz0yIfkkKG3fU154lHAAYYJsd2HiOoyyd0d2KuY8X4lsbOZGF9sAIeyxhyvI5G3ht0OI5E&#10;zoxwqTorUH9vWVEjS0pLa15ZetRGFrlWzoVMX4psoTuWeMkjt2J4YEMjmaVMcI+7Z+8wOmxkTVnv&#10;AuFthKo5NCjSV+vWHo3WKe/ANk3S9I98V2EQP+GFuvUKjryCmX+TkPXK5ImW3+SOOE5FWZsK/Iqo&#10;WskP5tSTq6JAXzle4opkTlZsM0ZF4+xeUFG4C2UkfMyozvw346wSAn7NzRC0c8zzECxunicVImt/&#10;are7LIAyUVg6R4cPQnEaoaeKl4cxPK7Wf6eeReD+jwFkBs+6iK6bhVzTOFbmaNk0iJvLqZaU+DI2&#10;z2cIGy+pkOZYcR5LW5XF9uhbWa6mi5S90I67AkVEsXAzaQb9DxSGGUjaBzu//A5eAqA+8C705fxq&#10;0/+r1OIt0k+d5Xc0FteHLjFiW8dCXOOHGMn8zXNyVDsr1rCVFpKOEoujqrDYUGVkrSu2JNfnddkF&#10;PSbVB1Khduaadhuz4pOmeTasY11Metg4zvbWO546crQ477LDzk19l8Tj8nxogJGSvG7aLI7xZJq2&#10;ZJdLzM9JNg5DMAoZZTnLZFg1+KSggv+hZ7gHnku1iG9ULTuWpEhjCXaVgGBHdYO8GQclUN81GVbC&#10;4xDntK3qDYndxU4dRmO2VKVFhrunMdN456L+0sLUVNiAodyS8v9TlLJA9JCl3l+lgRQAkQ5Vo3hw&#10;QZOwnNpA+RIbXtJM1Vm7P+1jOEpy6aXMXVcbgDPCm6QuCCNtlJPWlyKKwjRTTdCRsDUbrYYt3hnh&#10;QR0h//K1dZoV8HNNDkcaRUARLXhU4xily1Y3k9wxwQ6pq3MfjUubi6A9q59jzCXZXO5qqDswE+/z&#10;xk9qrhSkvo6VdPF0RFSw5ULroxqbMW7t2rg1O3RTI+BJ+T2ShesA3geRE63PN1Yf0fCUklQ6jJyT&#10;DY7OEE98DVyM6gPFQEuAm+BSfwA0JPSz7uP8JfA3YHq+Zxw3S8K7OFKgs9D1ETrEUPCAOMQ9dVyJ&#10;58daJdclzpzNKNOzlvAsSCvFe4lqoRLxP1lN7Y+/3heob1VbZeBZKDNOBB77XRZalD96nwUA+ArX&#10;r165fZO/yLqwjFaSALBAZsNdxX2kZwGJGgQDRI8Obpwp3B78Al55hXocHNBuzEibCbaXYrQ7+oh9&#10;fD+yPodm/RLmU5L6sxeNSIgT0tFMbLog2nztFLs2tMZTiyvMqXZeDI+bQ7UXh8opwpoS8ooxYPlM&#10;/Fo7+2fNOdGcZf2H3iPCUko5WpEKau1k+KE2LvdiGkZcumoZvjam/CeN4Yoffe894LwSnCvD4eE+&#10;eoqIVTS4vfOoxgN0EI8Q7OlTvCM+03A0Cgk/FD2qk+qARZaPY6Gx0w6p9Bb4oVllAShDZfeM5WgN&#10;cQH//MrNe5du3rv11S9+9rt/gBf/XnGQ/D04VefjiGb6QWJkMU2NZlaTlB/96Tmowve/PvP/5+rP&#10;euxMszRLzEgzGknjbJzd6R4eY2bkEJHzUJ3VNUCqoUvqblXdtFToGwmQoBtJgKQ7Xeg36IdIgABB&#10;gAQIqC41qqorszIy5sE93J0zbTbSjMbRqLXWPvSsFpPJMDc7ds73vd/77uHZz37262dnTtB5ImPZ&#10;3bdoVQ2zD0rkQbN8JX5ngb1kyZ0C1IBbTiIS3FLhh11R1jaqD6bcJCqjLUXg0EZVF18Yq47imknM&#10;UOykTZNjJjhxy6wbvzjqSiRY0jhB/RBhYy9yMk4eQ+0hEZoJFGyHKsTmOw295LodozWmwjokrtC+&#10;LTEsNa4Mj+3pZWH00ZGuXaKUVOHK8U2i5fi0FGG0USQBM+meM8wnpl9Cui5EYSkV6UtVB82YQ2Z9&#10;7raoLQ7jqB8pN+JhFNpUvIqlDVgkd9LAhi9bMlkkJ3HUR+AIq2jGq6tCRLRZpZFrBFC6bn6FT9fY&#10;Qh5+rnYfW9dI4AzNgdHVklZf/s/+4HsB1dMXMe0N/mGHZYUR/no3IzX0ZLHxxvF7qhpxXabhqMcp&#10;DpBiGDfLWbemPKICrMUi4myO+CAKuXAeggRT2iLYQSaFmmkoCtd4vqkmmMmDn9otcwbOFXGeMi4z&#10;CdQsyCNq1ohRhj/gRB7mOu0+e/J4E71nNaCMH+yr0YiuESFBVToJvvLwwaPwNQ0KnwHcPFwIbq11&#10;0INbF6sn1bLXsU3SFsIEVtgqnlKAK389LYFRPuTtJA9GX2ZbJAfxEtPKHlCAEr57JoBHDpEM7iZH&#10;CkiVEJnK4NQlFNq7RHv0BdaN/mRMDG+MscLE6Bhrw+KW7EhLA42IpE8c3g4VQFufNSXJyvGstDx0&#10;QL1PbIYPE3Sn9Gf9bQupIhBuDp+2xS4Qf8QrCYzYA36HT1xM/xiJWAH7ECY7Uwf549+i5LqKF8Gu&#10;ycmg11wLYar1aCpP9iGYAmFlvirvBMdKt51Qj+3R1J1XnAxKu6Ju+nUlD0xXouwTJKRnaEyfdTKg&#10;57IXXeaXL0nHzOiRmUz4zvPb2d5p3ZTd5K5jtljr8MSXhkWTfc8fwoibfw8ebBRrSry7w+/C0QeF&#10;5Q1ZIhYTf8njY9fyQRPvirUjvWKe45WZ/B+9qATq+AKOZdcrd8uqc4MmJoXjnLHk/DQwXlyYjD0m&#10;p0oGrLwJT5KsNBHVuyx3cZLNAewFCBt8UQFA7TyeOYo63J0Pc1EaNmuFnPP48eM6OpbJIASllEVS&#10;jkJL4QNMqKoWO4ko7nSfHU+jAENDC2nh8ZMnEEsKUWxNKd20hCDmwB25eTQFEcsdaF0GZsiC504z&#10;GlBD+UUnc6kC576dQFlqgNKeVPOV3ubWxw1MZUBc0AOwKFaMMG7xdHB7QCAbr3wARJZE1DPI9aTl&#10;YmMBj35AnPk+r5wkJJzb3ch68YnWchf9YON/ZXCJGkh5WKj6WL4A8KsTQBuXqqE7uUKllbTSI37C&#10;U8WDysPufUxIPLYzMcnNk64OehsSBNhjRgDTKzl98VlzUlOThHK+klvDZ1zjANhjW4w/ZBEkuNzN&#10;csFFm/4ftwmzGHMEDcNsJ7Wrrc3NIAMOuPlGsYgehfR98QWmLBCRPxzSou2GVrS2ltocl+SoqKmX&#10;Wh+QmuWiTVQ/1Y+BFXgTCZDv158lGippBS6pg85ZZ3OmnccmhzjkJqsPkB/azl4ywCf6W1rm8xZk&#10;7HmVqyBk1mx1hIEnzccZ4GiI4DugzvfE0pTPoAlO7YTA8pBlwXKQsZKpY5DEI99gytQbmAEjjrHv&#10;XPMyHhAXAAsCwWk21fSV+LCCe/AdVBzBgOFLMKjsxo3rZkhSkZmapuzkmGV3Vaberu5J1N53G84A&#10;lgJQgzk2FvflVSmfExQq0iUPQlAPrIyHlqLvwILsFJxj0AfvukJlcYdpdXsHYMGQI8jZALVIeLlr&#10;ZnJvPNnC1KytXcSS8ev8ImsFKZK9g4sgOsEPYp/IlyRBVUkhm2FtPXTFOAtWEOkCh6h5GmaGmLCD&#10;Q7ELJlYZDwKja6YWYXE9ESaoJfw8svYPZoRzgGPiJBq6lfbLBiQSigtCQUzFVBWiK+kQ9hEXwrvZ&#10;e7q793QnRUYjDv4i1wqDFeIiJ9CNxMClJWU/TWmckgFKAnZAprPkKG3hc33ODACgNIQ4dUSV98Vb&#10;buTcxbPKtIm51FMhbmLmKu5gIhrcbtNAIZPtuON5Tak741MdlaR3GnHCI4w5nB/sYVmT5X03Qyx3&#10;jh6LI/oVYI9p5S4oXWIGp1aDpAHeH/zCvrtK7oJJqRToAGzatPBSa6dtxnxHJlUyIeYABT/4WZGn&#10;6Rtr3EXONjpcxNfRRuLXDL1CN7lU/kdChz3JsG8a4CGFQeaSuoJaWgUF1fvCZfuI0wEqtYMzZPXK&#10;J8mj5AGzZ9DtWjt17tKH3/zNj779XaoqT49eUhQmGR0+tkSzcmMvYCp6+Xi1E18pB6wYVHJQyIE9&#10;f3qwv3H/aPcxKQ1OtpnpHpPiXNdEi2ENdlQWZgiV5X2MCysx781KJDim9Bl5DlueYJBtplraB7c4&#10;wfX8Et/zHPXMDV2xfw4DxZpTxqGYQ26LIxObNuaReYbNxEywLdMRdoE45fQmoBfAYbp5Yx1G0Uj/&#10;TAM2P8WgkplXdcacolqh3AhXTvCVmi+w/kspkdXz2VGTLfDsDCdyPUTQfCD1A9OJ5sxQRWMZYSoO&#10;BTGMFCEQMWXjLWutjqieXSSQlMaVNJ8sMOtMyaTpmToHnq+iaq/QRYz4/QoiH7ePHGtZ52B55eD8&#10;pwFJl8SzmCKPJZam6BIj2ssXzZBfMTGO6corYMQQA4FNUEMTgzNn5rn7xE/8X/4X/zJmSFrmdJJ0&#10;VvhUXIJXV8jP11NS4AGw7qVMWnNeUBpMIHLUHKt3RPtcPVcFP+rWrZssokUXeg/ejwyr4yfeEYAf&#10;FUknPEDYuHDt6nqq2PB2pB4NmwhEPma28011hKZGJgmSC2kDcmqeI5k4crErPT9DouMC9na3IRPR&#10;TXjzxnVLkFDuznHgOa4C2Bh7WAGq41asNwNx0o5CNCH9xgfcXZxgGx5IY65eu8pBScz0xdbWNt8c&#10;JkwhuGYW2ospnJYh4ZF024Q6LMcnVbhCQVbExwS61i7OlQ1/Eiqg3nEBUibtFrJN6Dwulrz35ZHh&#10;rHhEiRbJGGvCLuLc7O3ieJ9xRfrUWqJ5MNR3eDo8RYxgyNBIUp6ts0qsfXqzTBZRToM0X1P5AI28&#10;2HpxNW5MmslJEkDTDc8VLEoxikacS4lARHwKPryYczIIt5iu+hUhCT4OA27TZldVvIdTBxQqN7RB&#10;s+Q+BAR1LjmDgnfjHtUpridvUCgr+8p+yROj0svbGbVHXJ4Ibyqqk3gT/DpHlV24tlbeghyNOD3v&#10;ycrwMo4KxPqJQnjilAO4a1ZViKhzOVhUqb98CKIcFspWBwalIyr64nBj4zHujngbf4kMGhcD/ZX4&#10;hFyUTSUO3Kglpzo2sFLwI5gACgr3ws3Sn8YfUiD+b1hz7H9gCXYxF8YOklEra9YMkB3C0Um0Qxtc&#10;TUOshr238eRJ4vT6VDNed/sqYRP/svgT42rXagAr4XQ8wqQowS0S2Kx+ZL2KrWfyhj5jMnzTCZAI&#10;NxNEFK0Sb8InFn7ZMsRG39ra4j15D+500cuev4FLM24vPP6IIDky0oT1JiSVKQwKeQEiuDSNYdQ+&#10;unOnSTJWKtgMJF3TxsYUMglijqugiYheFGVPqUvyhRWiXVr57ZflFShZc8uFfRbTjCF8BIDTgCCD&#10;fUvrUqo+MSumpsbLsqTDLnJH1VsoPaM/Q22yplx5x4g8gZCpiLFbsLP5colzUzAU/Ym3w8vcCs+P&#10;RlvcBLMOsYFRwyAWlB6eFjFXcbzmjiXEGHJ3gR3OvJI7OvzXdrvRf6RQ46fKYXwf4Z3ZbKlXwWMR&#10;SJ5sWebAQrfD6tBcA9aAq+NEEF6Uua04TYJ7TOl+SiJDu+I9pcFIxUwVPa2Pwf+E4iIo8qatiVOV&#10;x4GZKRWv8yYsMo/VrkaGUDlsh74dwr4OLLPnT9KroI2d8itfwycclK2mRf+KDcf30r8tLXGIpOaa&#10;TtinOzXYyUh9h8pKN2/eBBktnDTrwzX7gNSOF39nbZ88eczrpWh6tdppfcmblxBEOAbgTVyb7jye&#10;G2e2bqLTxLj4RFFt2tVWHAA9vRYEMWyBgaI7L/rMhfoZKsE4o7Oo03IACT1N+qPoCF6IkcfVIfvl&#10;WVMsGtSD97HoXajPpRFZsAjwVwRDaxGeGvlk+yWu6h/EWtFC8rvQaYLSLdBNfBBAa2Xb2tFrmt+c&#10;q7O9vf3g/gOFTy4wk211ZGO4JIJ11pAGBLAPGrR4sWMS7DYGjwfieUF4dXl93e3aNAgkZnk4nHCs&#10;856ToNRbcCGWjJw4wkquQsenpxn78/yA+QkcCwyqQaRpsqBJR00yIQQtljdNJzNkVpIDfnLl3OEL&#10;eEQIZMMs8EAhy5ia2BLAPzyg3ad7XPCVq+siKEeSFbHK6Kg5qu8VKohvKMEzrAf+ytvnz6DCs76v&#10;KWrZKrBydf2ys9T4YKQD9vYIt8FDWXN7Q+hylm1LSnrm7cra0qoo/umVE8x9gWRCdoiNYJ8T1eJ6&#10;pRTWCYAF4yESI6q9G4eFR5auD3ix6Ea8AH+RP3hcqz1KV2nhWW3iLh79OC8eKHs++iUDOi7KtjXE&#10;ov48T8TzzDKEylro5UGz+aMQL+3u7QaC2Awz7LLQhWMMVq9eSMVIcTyBysU5rmS8MOk925Lf4sTz&#10;i0MnnqgvcSmlazgSYXaGouNHiOLYinFKJYTz/Od0e3jNSSYlOXH9+vXztcVyCSzY5tPnj7b2L16/&#10;/ff/6T+DdfZgaxMk+OzFCzCTF3W8xQDC0g2DcsXsLHooDxDAhItDMVWD9e7eLz/72b/5f798/Mvb&#10;54/PX1pbXnXWlulQxFcVMxS8PSZ3JUiQXoWG+4wX9aS45vW+KsRYqdGC4xhSnh2nwCkxOVluSrh9&#10;7Rxbm11qo29TyKJvLdQFwdlrBzaKBpfhDxpv0ZJXOWhsFVsJaLyBWlm0w2UGQYJ8YVvs8cPHYczP&#10;20B+hn0YBOav26bVPB/7K3KafMEi400qMCoDw6UK9GD0QlRJVabFyxqaPSprcwFA2URtiePov1QA&#10;Kv0b7iGmDHvIlXODwzXW2HL+5Ph4r8keEdfJ0+GnrJUwLlXZHJa78pg+NBUmFu3++Qt+B6qIBtMO&#10;onOe51o5uH4eg/3MKmOJzbGLpJrXuy6pJ6w/mEMEdflf/MWfTdEcu6dbTUmtomGqoDaXK+VRiW84&#10;uzFeqiFNRamNblwyhDytkbbVqo8K1qjLgVmuwfXCtcwACqOXAWvL8xQKY0cS57MfNTlnpSs00EF7&#10;72m0PsDGrfRcIITYX/0IgvS8CdGVEIihw4JmzkXYRYTq/MopWt6KAaTVQWIm9OGZU2Jz0Ztujpen&#10;P8FdAmGdxuvTwC7sVZp9OZD4vBNr5y6AcuFTgKzQNpgZamQjFCdIVCwLLAhXFmO5eyUWslBTerNo&#10;ycsaZl0/KKaXqMAJIqAeG082YHsKE7oFnYy+aOZr8HOcQhvR2GFYIiJmuYMw+D1IpgrDu2WJKhGI&#10;YbukAHEiMfKCuPMw48V8vXkE+liAiigssVJnqomHKMK6EhFcTyWpFLhx71FWevReT33VtrEqL2Gp&#10;1ejfPFShGQua5TMm8ewZqfRmL4LHfJrFEE33oAaWtwb7WYQ+yVZirARvanVgH/I1l110KFsxAo4f&#10;hPflxqcqXOHQIG+AJW5mxp8ZUpifM4/JUUuYs4DwBXe/bj+RXlu7CstMk2xDCoktnlBywH4wV6zP&#10;NbXVR1Ypkhk5YHaC/WFOFnlwyVGYHd/LNSRpZm8A5oN3UzpmFT0TNh7PlAeHM/dozxgyIjyt2Iqm&#10;ylqtkw3PNZXVJtpp9gVUCkayqYMNoONTDtLcHt8KNiQ8dICyLaQyBkTaVe7bG1YqrKfei48mcx1O&#10;bNEsG2Q6F9V14lEt8r1nJAAA//RJREFUxaDCCadoB/yzYKDxY1aAN5zyAo9ALpOCwv466RBLgfXx&#10;UONw4hwN9TQHaVBVShMVyhYCsWVOCEtttMMAiqdMCnMUAx9Z45YDEIAzsz1eKjfGBfAORbz+P5Eo&#10;DYtl7trZKbtzI6OgUdFJGnHZo8MxuXcigykLcH2kELGhFvRxrV+tNfkLoAdfUwHUTUvg2BikcpUF&#10;DRo0Qq4dR6zapop/5sbU6xoP8lUtcZKlWCriBcOBLj+XHOedRloKetHYTtIYcCZewn1xJQMrFpLq&#10;MLgku7djbPL696kjBAlRKq2vf6xGalUSlZpuwC7MqJl3Fq4pMUu1T/ED4yozSUvk1i7MAxe0LjYS&#10;ViExtNNss97BwKK4We/A73HYtCHBBBgNkzGtltoD4i+UTBlNlswmD0jX8p6ANISZzKakcKOMaFrT&#10;2yOOM6FHdPpGhWpcFlSuqQeF7cXuFF1OuVsas6n7tG14hClTaKh1S07ncN6XFUpaMc0gxHDxsImt&#10;KFfD0qK2TXa2sQGLngoPQCm5hA8dk2HoKV1OZa84Iu52DrJUDmljkrs8WY7KJgZ+loSTTpzf0oCm&#10;LD9QERfNxuCascSAqcZO7lJJXoMEyUcauprlUgOB1L0kD2vYy1dZriStdKoZOjtmLblr/NlxCxGR&#10;mFoEx8e3P7iFIGfjXFZpTWE6nyH9OcyswR5WiATDoVImEjbnZDZoeqQI7AnjaBXNWGtCaWZ7d1fK&#10;Q4EB5xXQU1nFdycebe1s2UnEYYFtYYEISYZnT48oe9NSxPLu75JRUA2w55+bxsryFyPBLTLcC3v8&#10;6eePTq7Iiid4oJ2hgZeEPiwUA/BAS6Hu4GOhp7o2RiDkDOSE797xOfcePNigMikH4fgiKj4I8jqv&#10;qUFzUG61EJSXWCh1ou069Ejgj0hHBQj4CuN799HG3/z0lz/44Q/39hk0d8R6Q5Ujy5TXmrabKk8v&#10;rTupDFaZgoOASdXUQifLZUw0VWlrmNIeK8wgm4HTF7iqJXa4XOWvYD4vg78cTp7wCCspApl8jawN&#10;RUFzoLF5q14JipZjmzkIkiGXXDCQtlvVQGiWIg6iVGy/4cln4jQyE7xm+S0+yAuKa+0XlVz4T3UF&#10;s1Fje3l1vaCCRLyZ57S5VRONaDAdT8csJqGTRHH3TQGp/p08/bVvf/fON7519vJVSkiIWo64kd7B&#10;YSQ5jynNIMbVCrVIpmmeNnR9TxJ4vCMGUtl959G5lTfr5xl2A00RkmR8+Co5Tm/t9ns7I+H0jbS6&#10;vKWc+cwRe4zjoKOXfIU3kTbCU1A8iAzN4U5e2GA0PNpxJfLZmsJpG1OsDTNPajohufzhSYaTnr9x&#10;80btbcjPSJTUD74FrxepnCyR5JosYmtjk1wdozZsIJv4A84Lz5XcTGAGsTKCBBCWc7duXWNqMS4I&#10;u4iKSgN21GHjE5gLx/fxKu72JQwO1++MRrwu7pGLp9qWi3R7slIYN5Qhbcq2nULugws+UXi29auS&#10;IKGLDzdcwja5CjNWoY2BpOEIhpYGF+a5G+3DAcwNtReITHInDrif4PNNLXZMGW8LeCSrxUqmG5uj&#10;HecNLfhTy//5n/6Bqz/2vlCXABHmCViCsUBuIzBPNotv0LaaHcW/k0BMoDY6NjywCDNsDkQSiJLZ&#10;YToEVbxCr4domLAYGCpb/y0dT5wF8CZPfo2jw40rnbNjrDqdC8llYJ54AY9zaHyeH4tic+Q4kM3D&#10;PtbBExFyovVAMqxsnCI4f/x4g2iPw0UoheGkdRORD3xMkjXYEdwwS2O4z26kE9Vxma+4hgskNuxn&#10;3Af/orTGX6i5TcwdqU1tgMhEFTqjZEyMwxxGHFbipV5EljOblQd8+uxppXVwUFxSn2JKUCtE/i/f&#10;q+9vEnXAtvq/EwHgycjpTWN4WlJfTtDDhu+hU8VRLu0kZ0ULotv8iWkjyqlppwbxRfuDO4VNNimA&#10;wElxvwioM/Vq/W+8l24yJpiAemdMj1VIO1HFBDHFFSaW8qIWgmY+Rd6frcV3uB2Vxxrhx6nmtwZd&#10;5AuFaOz28c8EbZaz4/yM4ZqCGtugutygy36SL+XtFPIf4r4s5Pw7nyinyGKRwV/1ilh/mmz9loIQ&#10;gzz5KzHlJjIYY8nW8q4D/vhVlt+4vPCWFw2J0wWB/tcq9X+G2Yot+oCcAJeMsK0sU1QlxgtRo1Yg&#10;Ck19pgqkMkeF9QO3Qgs5lPJtDMquk5NaQcv8n/0fn7AZFxl358w4ltvavbPkiQsZSmsnn48Uxxpa&#10;k9WjF0U5MEUqBuvlbaUuNKk3ltSsQ8SkAusa1vnQZhylqGjLU4rAPW0RgZkOSdgovGPnvU95FrEU&#10;VIkF5SLIZ8pYWMyvvGNmRGFxgXmJWISk7qzwoVFp01XEWZJm4oW1l1joaSLhHVh47q6kTr1BHo1w&#10;xtoazwV3668HyPn4QeAyYZMNGTqXKfHTSWlK32AfPQsLMEruvEjS7VlYsjBt0CL6t7y9PzOIIBqD&#10;hf5EV30AReGl6ybDYqUumw2aeUofdzu5DshpxJ9JltE1zXAoJLbNQg30iB2KRbbpybKtwFp6hlm4&#10;gWWczNwSZ8UlPoEdNLt7DuBE8KwVlxkp3NHfesf8Br8wWoWsKr80OPFQKbhysfMybXBNliVdUSUQ&#10;+E/qmUULHurxdrzF5UuXRbjLcNhGomOtOavBo+FJTDWpEKcxSmVWE1ppW+LvdVGNb2ok0SRsgrR2&#10;l7im8mA1VrpbGQcLTXM7XoJtPAA9YFeXb8z0w6lTkiRHZ40pWgIAOQpH2dBRJPJYcxQLFQADOGKB&#10;SW8ICMn0lZyF8PyKx7dcQ5pcTbxQOZRMKql9PiPLC2EEfK0QqvqcRlBEgYcGUz4XD8vivswJdco+&#10;IoX1JaBpB5y4IIxDqM7PB9QoIadE4dOZNFVMslFFoag+9QkgNJsLBXnfN1Eo1mJACmYPEMQcIUGE&#10;vEFJuPmXMJmVEy4BvaZlkhwMBi+2556BiP6r0EgN312wuaLehK81BbIDcKDm/Lw2PIW8EIu/evRm&#10;6eUxmnJLoAocBbqjHTQpFZBTsIQw2/4Og6Qc6Z7CEHiEHcWljmTyp54dvv3xz77Y3iOpoxkMm3uA&#10;uZmBGIiIOhdlVXYQgkSRZcS/WAeybozY443NL+8/+OyLLz778i6Ldv3yxctrVOm1l+HNr494hzdO&#10;5mFxiIMV9pS9gfYPvpWARjUUZMN+dffBD3/+6S8//dShCyQbeH+yBVpDSQxMpJVO5l5Z63ArQAIR&#10;Aj7AgKDDaEtDHYdZVE26GSkLntSQw3kUvNJ0GPY4R5gytaI7I6NnUF4jtgMk7AcWruZfNrbybgtd&#10;sGF4zGC0GA2p7/CLo8RQA564zxCxCiPNfqUtdYiH6zhGWyP/1R9bQJFFdm3zkho/njs2R9hxMRxP&#10;8SvBF1niVoFG1uqr98g4WUBOoSfqEV0tF65874//7ML1m89hUUJOu3iB+IrnwinnaS54ZtPnMbXL&#10;gS2Lb1V9w1hCKkRtYvkkVbjNB5+9erZ9ilFI3M/KaALVpKcTZZhJ+FSGZWHox4IY1S1bKi9bYm8A&#10;200PCc6Sg8iqThO/b5bb6gwadE1oOsgti1OcYECSPRwehF5gEE9iIUQtUNKkv1Q5x1xYxGDmoCAF&#10;dGYCrSEf8iz4XbHjemW4afaPJJeQPhHkk3SRHa2swrQ6DQeongN4j0ucUarLaDrwL8wDcGDHxPH9&#10;s0AndpQFArORqHk6IcNyqBkZP9UAJ5smO1cx2+axQvRuhczZ+NzYvxQwYve0q6aCbQJUcVuCb7u0&#10;/CTfrSt321WNAH2zxwabyHJBBWBdplf2vQtYTMLgmpycQcMPqMNL2UPm4k7gZaju2eW/+PbXVUVI&#10;I8gQZ9URnkid8odnKSq5oN8A6tgQJtxRuDPhhYBSDTa2VL4gp1wmtuY58UyH2q6owgu1tviizmYm&#10;XhsGcUNi1Q1JqAKg0Ce3bWve0hK+IQaOKj08YFHn55gt8maDe62tDkMSSEdo0TZEndc0qAySkiBL&#10;6zwO+UKUVC7iigV/rCpI/KAr9P6Dhw8fPtrZ2SMyAQCDeMukZx7b06eHpjr72Pc34EaASphKPDgD&#10;Q8EgyKvJZxT9XIIxYpklDXQcCTUe5Tjojq5os6DTQI5V6Z/gJN1AYDWA82BusjuFIySrnIK2ZBVN&#10;YU3nBFskKWKvfNZJcI8cv6Vw/PjJY0jQGDWekjT99vedOx98cPs2D87Os4QvgXDA9WGo2o5PGdQ0&#10;1cGm3ENjImwjG/MUXGqoO2C5NcrhVaRY4t4Lk4bNAjLBT3hMVjCraXAbvHl9BVqur9KJgJyio2iv&#10;dj2qDC1NriIPW/acQEjpwZRcpqMmjsHiVEDul260Agf6AmD/tGaQLIR2jXzwigFFfCqCLkOiBmJY&#10;nKmfl8swdZl5VGX/BGmY1DHrRqgvX6Elf/3adbS2eEMTPw6T92JAWbtk6xDlFwY8qzEBxJV1dA78&#10;g6OzDaC9yK9wm19+efeLz7+4d+8BsmlqvWiINAeUB7c24WdtT5rBfmDHsF1HzZJ34ptm11iTV2wz&#10;i1pGt2+oO5nglZVY+uD/Qu4HyHED8YAm+Kt/xtIwQQZlioQOCSNsQuDZwUarqAVV1yc8UNz8K2Yv&#10;OugeqAYtHO/Usxldf+GCXbGDu0hldNtgCfgVvaNia29uXL/Owub2tMWB0/rFiVMjy6F5peDyjGHh&#10;I3i7hFYgdyAu4HYaa06wZV2xMpr7fH09iVP/dGGq4mJn+M/4fmt8XTeCIZ3xnzZOJwr/xzJmFfQF&#10;DrpyEnHBwBrZAFw83SZ8DtcJ8GNSTUYaL8LL6HbMK8r2cyTi7jwSrgyLNxsPMyh+trU9xQcuoytd&#10;czNwBfvogUp2sjogLe00H4A3Kllq1GzBfeQxXxPDV5YCn65CdCeTEzglOG8ebRllrOuT6LJkw/ZK&#10;3oQlJZszK5qDc/Gihn0xr5okMGeTfKKzIFTa1TXmkv1HKmPFKHpp7HpJksRyupBQjQF11lVlRYmY&#10;EQr6g2mL1xtF5OMZWW8piZouJtOtKBxVbABWGuennAwJXvO+kqCY3ThlpdIOx0xx5rOEWkW9RkGh&#10;cKkt4PoCU7LKztyzJEy7Ad1CQ7eYx2GNt/DREaUNZWfJHCg0RZHqfR0cQ95qR1oA9iTrSW5Tz7SP&#10;idu5fOkK89bY5gGWltSkd/v4rPsRddCHQ85LZsHLydo4MWD3jR9Q8DSkklAb/To8kqIOphnkOR3b&#10;0i03Gz+0qlNPeQ/C5rERjm9AExrgl7ksNi3CgBZSLqJkLTcmUty0D5u9FD12ouq9ZO3Qb7py+ZIV&#10;B0WrKC0ShxHBKIpIiQQ/y8Iq4nekjhMdg/tpuAE4Uogw1rE3GkVK4ry3+Kur6wi22uo6/da4WvTW&#10;4Y0UNEuCxcRdvHQZ4UJ6WODl8npa8/HOxydXP/jkW2uXrlPho6/VYO7iWdwLNASakaqUotlAl6NY&#10;GQEPKSGoIE6VMH3a7XYOnv/i13f/P//Nv3748AsqRqiNEMBjEdJRtKbBKzGukQbqsnO3rPL22JS7&#10;9x9u7e795Be//Hd/+dccrA9vXL149jS5pTgCYc8Rtw/fz71pjiHv7rx68fUnvTg6hB/LX7KyJ7tP&#10;t58dAVViY6qZLNO+gLFjybVN8q1MHbkUrJ/IoCOV2BimTQTobHfenGCxErey41zq1FpzNOK7nB6u&#10;nC2a9KlKUAF6GvxcgH+MIzs7AeSDVvhvdVFOip0FcYdkDYj9LWYGJB6gUXczt0jySrAqGBD8+xht&#10;XmBjcIxu9q4DkdDAMOgUdBuUhKv11AfQWFgooJ8syMi2ubFcUHCeBdIIaXp/LpM3EROPAIaZlyC9&#10;tHzh6vU/+bt/D1u2sf+UzLIKoXAb76fkzohhlM9UXQqbtdLp3cSkF/zm0THBdevJzs9+8Ne/+tEP&#10;kTFluPfSSSqx3A1FBuqcMgRPn7l47iwRHWcBl6RGAEoYcLvAuHmrOl2Fnjc2mKJBCFrk9vYd0rvW&#10;306gEqx5ZJ/zoFU6FjC19iKloqnHPILJNoulVRM1iYx5Pv3yRhqNGFbKG1vjaaIFgEFMKPP559p1&#10;Qi8aXG285Py2MSyW6mVe25PDCaWiiDT9zs7WgbSGnYaNOyDRIYc0Pa5gbJH2liQZiAxj5Rm3igwP&#10;3ycEY7MihGBtZZnJ8msfUKe9dOHqVcWpgUDjD9oI1BQl6vAUEgjwgCCdM46H57grKE+pZ4nYXokG&#10;sABbSeogmmnaKXPq5STaFOzFsZAchGMKhdHLuFtOLCnKfumC0WY5TSC8RIBoUIt5fQQSkL3ZbOw9&#10;3KW5NMHe//l/8k/5jwiCxPq+b/idm3P860CDfG8mG1ZDqM8lFkH4pIlNW9b0eyoV3BJ1SFTtcPzR&#10;b+C9ETwoww+kF6zftYcxywNBL5wC3zsqR6qs4hoJBMm7bt28WQhniEJGwAJ5YwU7BcEDCXDqPN7s&#10;Z6wDz2Q0zUYbkatl1QbaJLT0RkoDoAvw5McHlNoG6peCs6kKI4QKzYRjKA4DUkjKj9OocBEwbjuu&#10;dN1gPUGjZ+SIiLahDwT3peOd7a0h60szc2ac7zM4IRE1wlkiW0VdfIuNy7kUsYhIgxljudCFtKOu&#10;o2Kax2ISd8saf7O9swOtjnCcXd/wNfuIPK8BBgDczxO0CYiVvsWVk6zyhtHJ3FW4YT6dsENGaQUR&#10;ViBcQVYVV8L/hmgY8qpwT7PEmTNweRNkFHThrXweCfNNs02LqTctnHX9hQarUnIaJTeepGfmMmxn&#10;Lng4kVwY0RJsOvuyKkqGoyyK7BleI634pkf2rzfKEJIDFkES2MuXnIDInSeJjtkG7IqQZTjrFZ2o&#10;mI1iSKITRhPOTrXKzHnAUnAvd+/d0+tr8x1bxCKzpFw1z+jVC4mnRM/sKskJMf2mDUF05OURIgEs&#10;uLM+1JiiU+iA+IBjOB9a8FopvuyNDxj8Bi/YUU3O0tbMS7du3bh9+zazgwRg6PmrhrMA8E5ALRDX&#10;59N7cIhJy6XX8TSXjU2SMKXiTj5uZRwF/Q3o1ZYBE/J3LSESPlbylnqLOoLzhdCbMuYzfCD0LCG0&#10;HBF5mnUQ/DQcW5Zx0cntspmaEp3jpCoXU77ArKC5zlnzQVeLiEwhY430jwVspIYpKO/jgC01YYeU&#10;pxle1HyW3pGo6CZV+1FYaAqYWO8ZSyfpK9YBvwUiIKuYwVMoS6osz0ORcokfIh7li83NLS5ppGxk&#10;pVfKZ9vw/uLTjhc4S6vAYiLkG7Qf0DX2oBaALjutS+lw27FAtkTp6iqREKhS8Bm2n00CFy+ypQea&#10;If8fMYAJOxI/MFyu8uPqsRq8rVGIhanFQEmeXV2CM97bOCAPrRsxl3NkivAEucTkhFxhTG4n5/K7&#10;w8qba+OnRr6XLpJjJ35mSjX7hGuoeGXNfKzZtHuWWVWZS0lQvcHqoiJNjS7xlOM5SB6UFZbSNQHN&#10;fChf8+s4sRhoGjR+xGXw6yPFwSnjgl0rN7+RiRa82BcAC9/sDEc6/ZLTkLmn/ICYf8fW1Auzt0hc&#10;T9FaKeudl/mkbNi13ITsB6NovP0zZzF0LbgjOKbRruBsDKQcyDNr4qxVfkytF7nru3frV66GjnkQ&#10;WFJegv/CvITkGuDwsWpeGi48i543YuLV4Vw5oMDnAFSUYA0XCr1YOmb/NEYpGtgqiCm5B+7Zw7TI&#10;ZpOqix6mbxQOKlqzwlN/OcvCf8oX5emfYRacRQmSF5zSSNJhCqpYDuPC58Ir+Ve3mD5bz8UKeE+Z&#10;J466Hbciid9qflQ3fsJWn80fRU2iLMtbtB0vq7nRiimpUoO8GO5mhfUlOXEf2qGq+BsaC1wFdATg&#10;GpacKRugwz55y3TLz49Xdo+W/r9/+aMf/Ie/3Hr86B/9w7/3Z3/42598cNUp1aCEQJvEFbSBVftz&#10;1gcFJRpplKtQxYfb3zo4/n/9q7/8v/3f/5+X107843/45//FP/vHmYAXbF4aXsTFICxE+phwRdLg&#10;myX45KfOXniytffZ3Qf/+t/++7/60U/+4X/6F//0P/2zT65doouPaAs0ERvl9qDRxkOHvCT5OcmN&#10;9RtuDubP5u6z/WdHS6cv/vUv7v3ws4fgoJfOnf7t73zz937rN7555wNCZ0ItkEs+E3AGk4mhnHDf&#10;UJ/eErhP2gALs0rVies7HW7K/JrTquV4DdbfCmc8Ln7O3iBc4YzgIHyUoxxYJdnfpsptAmwGNVQz&#10;N0+lP56xxqoQjd9iC45BwK42MueMctSg7wyfBZalsCAmQmeXTYs85QF6OCncBe6RNxyUbbpx2nd2&#10;ZtZ0sWicE/kupQGO5L1EPTQuCzcif6QJClaMndlgkBnScZJU4dT6jd//u//we3/n7747s7b36i3C&#10;cwkDQhqkWwbyC4+C3eHSpQhbU38+acEc4OgQd6zQvHDy3MrZT3/8q//2//F/vf+jf3f25f7ahTUQ&#10;CcljHI0a3FG74KpWV1bXyaQvXeIcv3qNqXfecQDaTHxqSjrCJzSBnPGwA1VxO0W/VoaJbTELLsLQ&#10;+D2AyZw2gB77DKjD05gTRPKu36kJ0BdDj7er/FC17jUDoaJQs83JWofcNfCxnIjneE+PMt/nF3l8&#10;ljiq7Q/QyfOqYCI9gUUxwItAxJ+4VFa4LXcqYyNRnD84FDY5Jo7nQ5LAVv34a3cKGo1TuB3b/e3o&#10;5qZWmG8jip0t4voxPoAIKGTOvGzuurYZVVWIMzOM5re8VAT51Yx8IBjw3ZR+trnDVPny5XWunctT&#10;yvkdvX/qXIvqKnKAfroumJBgAC+umdfUnYqllRcWdSXhi//RH/9+UabVSu+5gIZnMCUCFqhQI1tu&#10;6g/WteiXMI2pcyg6EHj/xK/93qK6b2ChFCMQheEBqiCUZfUssTK0MpKL9G+Vr1K44kLHi08G36UT&#10;Jxm5sEvEMeW4Ox4uDDcsokbY4P8ELJsXLjIDrZmUPOdnrIYALiU8zGtDXDle5+nDOsseovbNvUhk&#10;NTo6BSpPKx64BSk83pQnyl9qL80zQF4GccyXr6nYNE7g5e7uPgI5dBAC22xsMk/nGR8BXOtHlEiY&#10;41tqXKVQM1o6lr6oXMH5rdJqPURWjzZvZkLLK0XJ0a1AlAYZ9708lC3gdvmIcNtH5CYGXUvgyHaO&#10;+k98uC1OjbbgEsdO5+WpEliY1PWYfKhtDr4YMLX2a7ORpssFbQX/k7KDyrMvceHT5cbLRIZ6OoU4&#10;w2Nxo4jgyZ6U19Tp6ljqxxYt6QPfig1nrz29isRzBmYavQCPxZ3+6JdH1EgRJxk7tUAoZKT5iMlj&#10;IFw4RYDYF7p8k3D5Zs60kd1eV1mFmsb5YbKrPQ7vyGJjXD5uMA7YQhq7MoLG3bvu8tjpDiyIRtwE&#10;TmewsOxTB+PW+HVJXCf5LGNX8FB6Yena5OgO1xxrjBGp9mnkQa+Xn99fMxRojUfSkTefbLKfmra7&#10;IPpyr2kJmsN3Fh2mO4sQWc27422HSDjRpNQWUeo4Y8Wj7LHWfDHwdJqghq006VZesCkcMqZk8/NU&#10;h+U/phX3Yfgbd4rfwIrxet6f4DpCqcebN2tqk3aZp1YoJtY84W8VFEsoQQY+YJ2H4R1b2sc9Z5//&#10;BLCSCpWWwNQPfeJ40/SR+XVHdFdRKXkWZhiCoiSHoRbUI+EYWaXSziZYZKuPZc/YIET8cxYAIwfi&#10;G5k1TCWxTO0xeg+unKuyY/59LUgnlzmYcyTbmI4aIMaqDRMFvucvmXvLNPO5GJ35P8kwDLRpn0mN&#10;i1PqdFtqBfWK3FOsqOBMK2n+CeM0fOaVY7ot0yPW0lBOV68H5+fUxZcDU484MqFhBHtVuCryU8/L&#10;Lp0ZqOduIG5Q4afifvDtdMfNhYEX5CBUN8kCODQphzdVjkTSpne/eU3qN1i9t/7AErF7h8SSBdDR&#10;WIUenmoTu8uLekF8BP4U+/llMekQ+frvhby7yV42P4CsapNx/0vzVQNB5mfXV11RTiLW4pfVuFOQ&#10;zXi3C5ZGKBvCVtIhztmP65AAFFrsnmdtsxJ23kocZajuCYQijBWsAtnO7r7DBtMZAgcEL4qLPzjA&#10;U0zfOPXkV/SAbW1tbm9vMimNnQlckk3gE8kZEhUMj/BaYnSMGeTBlU/K0+YpYGqnnl8ZwVSKV1Z6&#10;VPlnkJPcsmvsyBvOaXHf4CppqU9ILfJIzMDLKrqSBshtZkpRZ66SrFNfXFS98EmKhw6AVkBWPtII&#10;33NqnHCiUfDcabMV8tGducH5qXdgZuc1eYcI0508/aNffP7f/uXf/OIXP6Nn85vf/Pgbn9y+dYOi&#10;ovgmPDuwU0L/YBbqDEdyUiAUYX7g/Z8E11s5fH3881/f/eHPf0Fn/re+/tGf/fEf+TBrPJMVbHEd&#10;rzrcVO1a+mlkXFDRnI8JpHf30eMvHzz82tc+/s1vfe3mFeYxAMEQLUFwIJmRldcvLpSd3F3QCBmy&#10;BJ5NbLV+9ejN8c8/v//Zg01OPeHr7VvXP/7wA9qOXhwAgR2hF87voljB7ZeQ2FEjKiNluOwKDlXG&#10;06E5TWJtlReFF9stmDMjbW+hT2iJldswxPQp5uyMvgzrQvp4HD20oXlbB+g8u4VYBLdpulJG3CFW&#10;kymVVCz06zE6Q+LlFTF3lJkuXdFgjqsQbanJudjYMr4IiEChtEO55dVsvdKx921EizP51SybidN8&#10;Om+ioc748rYBGW8uXrvxG9/7vWcvXz8GsX35gqmhlWgsqcrQ7C2mIXiIZ19xz7xqUpl3K1yu+2wJ&#10;tuDJZ3tvn9y9f7C5vQLFbGUNZBLfS4LGTgGDpSL+/AhxFHYyR/U1bQikixsbm3B2MF2kt/S1NknV&#10;QU3MNiysw54cYwO4y/wqPsXA0+HvgDL1NvPXjoACkmGdBFHgFySFitO1aJFdXQBCvohu1I4UNSkb&#10;9FmONItRjaL5LcFrFWjc2+pjoSome7e96u51ti+Nb3oVsZaCSq2a0Jsj+96C43Mn+VZjNfJfXjnC&#10;UYYKsg8IUBm3ill+AQ+NhayKgYWEaMTj1hPyL+eU1IxAD4/Nv1w1QQfFEnhzl6+wCLogSEPVnRRP&#10;ZyoUVRdm8jA4agZ0Kw1nH4R7g8fPTiMCEmDirmmkM2V0xzmvphZo4hj3T3aeHYAtZbkGDZ86pJE8&#10;KOq/+Is/EaVrDgbnNM+xiGZMDk3TjAxaVkUVjTl0sr6Fe7QhFdYZmorYeXFWmnvBo2gJBaA0ZAi9&#10;uU5X47piNBtfuteli2h7ii89SziNojFH9lQhqANp0aehX+M9OZ9Tn+FTwm6d+4OLNXYkpTB5zyIP&#10;y6guN+xraIYd6k6hFtQ3n+EWHL3kPjC0EnN664z2eLdGg3C4XBbDWmy5Y545eCpLvHbHw5phw3MB&#10;2zu7bHqKKJQ05ATXAxPtAZCbwR3PUYvZQj6YzuwCegIyLE85gOd/GLTYJgVEDw/qANYNjR6xoc/p&#10;1fWriGvxbhiyhVKTMBLjpY8OeSUJqwJ/NmDpvuKnCs/w/WovqmJEHx0FNiMeTkbtFfYCGo2GubCf&#10;0sV7Q7OaRS2Kp5Tbyxl4TKG4jhnRYdn7LiPRFDlp2veBV9mSx3VB5+Z9Cy+mEYKc0NlbWujCEAGG&#10;dlGx8gA6/sl6G2qLeYhcyuGZLohFmbl2fOwIKXschQhjfahBD2GFZU2vZHDf2WNEZkMEmpu1DaxZ&#10;7CNHIzRRmsR3Wec5B028op/eti5h5facaV5sIkO6MKhpcWazdKA40hRPHfI4NH0uD6un0IesU8q+&#10;14De2XvcAL/YNCsineewmOrpx4C+kdLpUJ/nTv81EJX+ULOyOYuyO1RmYM7WL1Tob/Y4YQ03Irdh&#10;0YHG8WQ8HEJ/Dv+Rv2QfkTQAQ0A8mX0DU6abM02Loa4unEZc2bZZ4AYDtwkEfRCTLLG8rMlEnh5F&#10;Mg1ZCqYrprUS0RIMWTxPibOzP2oPM//2eXnBOja+TcVtsuUqIWxOQUrWgbueJJaXpeuA9dcWxzyq&#10;36zBRPMFj3h315GpvIDylzUWdhqZv9RH2IOuPRdshwBlgZplPXM1/g1gUthX4iW/y0oLXiQHb1zR&#10;wuau3tedZ+tql9szouI0vzXTs0rsQo2dL5TunR58Qw0Dml5rp5y2boE7GotraR2NKtjBOoQeuJeS&#10;OjTq6lKrWhfE8MtUAGb/Z2gXafxUciamT5Sl415tgfedW5gSgceSph14qjMWKe7oxDTUJbpHYBeW&#10;S+YY2wM1pAVAGJtOkTEKOHk/gi2euSzTpp7zm4LEie+pz95UzQUOGRpZAGT+0diH2vbm8/xr0D6W&#10;wZFojWfhtQb6bQ8bpVL05rKbbiQ/jRPKjQ6vT/RBohflWXBrVSsMyLwXL1g8AoLZ4mmnnXDqVMm5&#10;HeQ8QbhYzLCJniRkW+u/hQ+TR//gUGeqm6puJmNNxtTrOc4F0ASXbRM8Mwb297EehBdHuzvojrhf&#10;sA3TqymQiX6xhpn7Ml8Rkgil4ossm6CSBR+7eCfZM4EM51nAQD6sUspSOetpgTU+Tf4zZZfmFCeM&#10;ya9FcyBCMoavYMo+dBaemKBO0E4arkqUX5CCQFAOYekxgVTfFEaRT5XqgRwbBeoaeEnwYpGVbZXf&#10;Macnujq5+m/+6sc/+sUXgHywDH7zN7/zyZ1b6xfP4Qkpw4DksOkwm2rVYKyREfN93aluCQPsE9vP&#10;3vzkV/d//qsv6G355tfu/NHv/x6lBB1TmDTRwSjwTj5jErgKoddAiQVm0N2zo1ef3b3/qy/uwtn+&#10;ja9/dP3SGiZNqab4nTPnehAxk0vqV0Zdr3Fv0OrWr924cvX6k539H/z8s08fbFieWHp348a1D25e&#10;Y2ri4dNdZujSqAxLAIIgj212C8tDyMp1od/LlozTgcTbwmKXJwjZ1Iln2CAts80zMIjFRne84Rkx&#10;rd5WsiU1W8NtHuLY0ng0C5k7E5tq9Ua0SfzxbkZHchbUnhUiaCj7iPfwcVhvt3J//fTw6aGUhzUs&#10;CrPa/9FOZLcDkcQn7xYECMx8JrYrGpTXMFIiqf4IY8V6Fb8PkLIXgOD11SswYooBF27c/I3vf3/r&#10;4GCX6i7iDZdoirauJcg+efPQSd5zz4pB5/ulOZxpIvITDkgBLjp89mLz/hd7j++fWnrtsCHzZPIr&#10;GWbWtM7avclvs8kzITZbUCmCMIV74UhSd9/eoSXBkIGWhBIbf0RqQPjQlCqYkAbVQJqNrnJuUXLq&#10;eCKb3fial9Vu7P7iKbGB1Z2izWKF/Mff4thhfsDTDWgnai/btEGgNR+VJiFgLXxZaTZxgUZ6OKQy&#10;TiqFxzSoKHXA0Xt3Kb5MtY3nC4VevYqkgXiNhdlk9AkFkz7iUWiZJwozdIE2NdPSm6vuhy5axXDK&#10;pHz7L4ozB05lO01fDaAYO4i7sZJ8FlrdWhMXL3DtON/BynmMqUFR1cG5g1c66ice3TgR3spSvMz/&#10;8xeKebQMhnZJvamym+7XAGoKw/6zP/hdja8KmGfh7FkN7DY4w+NRbHc2H5fxhgMe/z3O0gp4SMwU&#10;OvmRq0mFOkPAastdZsvQSCSxTWfENU0Sr2k+SUPLU76IUoGaRKyJyIwIX3gwjm23Fb6NMMAfH0PU&#10;mkiNvIFAhVoonAReaTMLvtx5Kbxm+lnZ/BPg8gzYsDwY/CuhJPGNeJtq2e8co25keUZm1xuFJhzT&#10;ruACFHzFJ4Pv4IQASABlUS6ofIUSv8MNKt8Zuq1wEVjra9dvfnDnY75g2XR7ivm+oGMHn05fjhWw&#10;VM8hCpdoWXpiO3LYeZb4QvIjti82We4xM2ouXqBJxqaFAj7+k3VECIZsm9YUwdSLdA2J75B+yLOU&#10;26OYCfubIw+YysMmxCF3nwIOnkZRmkRyqv+aRLB9eXaJ57zklYLo1bgh/s0MbBJlTgs1UwyQsUli&#10;2RhZfquUQ3PChVGs4qr4DoRprp7DkJCYsrnBMC7cAuA5esGyc1284SI2NQIwVDU4HSgo9stos8pD&#10;rRs4tqV9dbLGpx2rfDWH7QGI4m9Bhm/ylDH9vN7e/Wbj8K9dvA3HZMvlKQ2zWIrCU5Mw4WfemWcB&#10;spoMQ7XKMuuCiAk6p14RqopCgIXN0mn5tfWn0CL5FkMIEMuzYj0nk+Gu+e1cs2AVPYHOysiiNWTA&#10;Io/1ZXtkiJlOb25sMmTp0ePHDx8+5vk8PziyO+uQ5k4gQ8nr5OExQ5wDwBPGZsV9mnhPKRG2MA5o&#10;RAu4VCWrkhAlqtNXRRUUQuoPvzZBczmkCFMBM2NGzg5dewZKJnEjM4GNis0qn9HSxbpRTr44CS60&#10;6XewCAMumF5CPyuYij4SAIHL4D8V1qshqnWLJmuVA7sviafZlDhaMj3W0jb00H0lK6pOmHJPZYDb&#10;mCJMTe0ioxtPHrMUPDWnf9Slw28R4/LmfDj+zE31FkKwyBaHpSnXBKyCNXwIiaS9M/lRXcXZMzBM&#10;MFlYfIFG0WuQaa2iWNHySbhtc/FsUa8tXjSfDqEldqV0VnkIMJIF+G1SMrivJB7ingS56p+kXlKh&#10;wh3ckfzYtaraEM/TZK/+Myc88AVdZ9KA83a87CsiFs6GZeEKOfW8s1PeSqIg6PPGBhzxBlmZqbgu&#10;ylBR0WQWJeRq90v7YU5ZuINehBdMV1LVf9XGOS/q8jedevJV6VWnT2MAaTayoFRpt+Dbx8i9mDkE&#10;iLCSWQa5kNyIHS2p8PGpfoqN2iJ0Zbb0yHIvjoUPzbEk6PWMKAsLKy8ceon9AGbXjr2zvsF/ujjI&#10;bKTLnBHT1Mgxe/VaEvvZNaqjvA9rzlqZfaUsz24BuaoVFUNNXxPMYe3aFJ1MYiujhQd5sWzCFKcd&#10;n8eVeDw1MGedaPeK7bGK/jM5NdI5RDbYoXt3Hz56uNHk6JdU+zEmoCGsX64YD+iu5pCyJhpnONh2&#10;7tApLgpgzm/yJl5uFtQpLiKVxWEoXxEe/A7IksPbIZJBxOs3txBQgmdyCq6dwIEj1lhkY1rsGtfD&#10;KmUMzUy4WR9TGhiFrRIpyXuxXSHyatvw0dDxaMOppOMswHhBato6JOSEExrU+8S6njj9b/7qJ188&#10;2mUgHFvy29/6xu3r6+dXQRjtRyCTwgID7OKDJ71nnwsK2PaW3sPx0sbuy5//+vHPP7278u7t1+/c&#10;+qM/+L3Rt2QjczArBC5gU9FomeQrwO2wKvbQLF09y7+/+Ozzn392/86Htz65fe3M8ltKZ+pTJW4c&#10;H75KyDLjiZ+j8q9NwMqRmRg9MaPz3adf3PvhL7+4u7FXrfP42tUrdyjUfHDjxJtXdATjnKg6wX5k&#10;ARjdyn4gIKJ8Rd2AQg2bkC4FIi6gUEZxxeE/EW31gEfK3rZS26gGu1rTsSTODHTIOldEc3PUzczG&#10;41I5qDM7K2BR5y6+9obBZYy8U2iEpeNZ445lxJ2iICxlwB7OF01/rlzA/+NRNA7Fjh336YpcxFFh&#10;Cn5//HJ9OEqk5kHMfEIKEkZa9KMu2nG52n6krK6TLVB6gH6MQs75C2wfW2i8k6WDl68uXL/x53//&#10;71+9ffvmnQ/Xm+BEDYUjgCl08f0cN4R/TWWmmFZGExWTGHaJx5jKGtKy+7v7D379y7uf/vT46DBl&#10;XTOEtGTOnrvA/6urwTrQd8qfhP71Dxw14jtSP3IY0w964VahnTMojxbN5xtPtmGqEkfwxPiL4eFl&#10;W5u79+4/gnmTOt8r5js1X5KuMLJEPgIyDvUQT+fQCNbOQsSFCEA8ySoiJ34BT2KAvWCjGKwC1Lrg&#10;aPSBgoDOqCB/Hg8SOc1Wc7ZP7Sg4CGWyUyM8RZJLTsHv8bUiztkR7MDGxhOMEl3XbEvsqm7y9Kpz&#10;+VaWSTaQKOBxEEPiLnm9jVIu6wmc7HhY4/PsSayzd/fv3VOK7flzQhRahEfvkeDk8aNHNKkz5WKL&#10;H2xu7O3SHEEu+EwBdMm6T+EA8XEMboE3wRdkXp01OIqqklQQEWQmvNLXaGe0Btav0p/AJ/PA5bk4&#10;asy5bSHj7gc31T/+/m+VPGgJw61tlmQFxFVF+/2/0S8cX6if8MrM2EKJhSO101VX2JqyQSqiXbpo&#10;z65BajPOYkmV67Dui1naulLelduQ96YBGjf92roY046JCBWSE5I3o1Z1QMTE3k3hB4u5IO/QdYQZ&#10;9H/6TnnbL1/hnXgMTrTY39/Z3R0JBLOPrBu/PgOhgnidEqDZNGR1LFESn9AP/CbXziWzRdjxlssl&#10;I1pqMPrFhzUqdsbJOJczXXPoZ5in06eJVvFb1kBkKXNmLl66eePGrdv0XV1iJZiDcefOh4y7ob9T&#10;aeazEgmE1UV3GOF0uYKVkvAYKPmFx8fTws6CFHs95zXsP8VY7IWgT9paI1BIxABwGv185KXRRCeY&#10;Q/kA1cynuzs7aacYoRMr8DNDDVILh3mhVSAkhPvAlRKHDdjP147xCsXh+cYTlJVr4tExHch3cpv5&#10;/+zv9JzIfEurx8mAdpcb8AvtZ4nkw1gFXfQ7GpaNJ7Zy5eMWdYuApMnlV3heZggvXpA+TSUoPpJW&#10;fnLmGUvHIy1mXYwYrz6vJJHtH8fHnN6pfbHaY7IH/I6gog3gPoMNnDM13Wz8w5nkNr0vIRDbUUpC&#10;ZCTD/VQ8N1lwVsDiME+l5lyuZAbOYCw5R/wiL2Ahp++CzUn0wCvl7dTJbXXokNGK9FZd5pvw0yCw&#10;xXKuorlCp8HrnW2CH7SSmaSr/KUCr3Yn+7gXtVnRdSed0ctK128Jtiz5CoxVGDNSQruBGpPdBdPW&#10;/1MdYLAIXWfwIemjTMhE8Mzy+fOe86NXDw7hIGENK67aSjHYsAk56EM4SIV1p2CZPeahc996mumb&#10;50d8ytQreJEbbNqNopzl0P3dnrh1igmRp8AYYuIoBlGYJZrxbnDQuEryCtaI+yJOQuSVHqQRdDAZ&#10;EzF1YkVqtiZmzUSDOWNKPN35XkBiXKwBV0hXJVkBl2GTW6WSybUKaMUppkPasP11hT4J/Sy7ijRN&#10;EZUkbdoWK2OSyWA5De/cNXuePTOFnfgDBNZut/hYCnJMWy2vHKo6r2BLh+zCLCqldtCCNcMyQ3MF&#10;Mp+yR30GF8BKGq+k2s87mU4kVTeIrFBFTSyEWdh8Hhzf5DtcMI8IT0kssqgXmY7G9U390gyqHT54&#10;rdUqhTe4XuRJFqpr8QB1mdIhSDacXnxUVmXlhHebfCZ/oHAQ5oPkHVupTCp97Y3oIZ5zSEizzFml&#10;GVMwqXuGS+nVoZIqYsUZsxQsQYvkMaqtxyGzIxeaRzVDiuZBcC/sGVwy2yYBNgs1bBJWnDGDrOfU&#10;Mllm/jXRUuvMhGpKZ5bXI/hwVJP5kQ5AcE8Qw/Aq0hsumS0/nUqEPsRJm447o09XvgCHhAPLYwSG&#10;5EEGE5gPcaQlK/sE2atzpcMyUteZz5PJ00gDfX+SepI6YvjwSVMkCdrHT6q6LiZRDRlwxJv0JWL2&#10;Ic1DfpPKW1lVF5ohtGfD/TVCDtUB5Pem55tQbIMAg1icyGm3mnJhsGq0Cpya43eb+8//9X/3o/ub&#10;YHwGZF//2kd3bnKozrBZVSc5d1EuJfV8K36OQXQvkcaHc+FMgRef7L384S/ufvbl49PLx1/78Mbv&#10;/e5vzxRf+48d5W77YuPmteoxuOg+J269wnxMun4+v/fgZ4hAb219dOeD3/2Nb3zt9lW27RixtuUp&#10;9jy0CyjlMcf08bT/UwRR54cs7uTKp3cf/PhTRGCAq1bACnDjt9Yvf+OjDxj4ThfVpfNMUjkvU5dH&#10;c/LExcsXHFBxCgsGwVJ2C3950rwviAjZtNJD7s9QpKbhsZNxEOxwY+pydQPMMYN2PbmT7TcrmZm8&#10;N/BO9K7U3UnECyqs/GStAg/LEXMMswxPMYCh1aq+zdIZgwL+b0RKpJSn2833iS3GU2TP3fljsjir&#10;mpGG3sxGcgXfvgXLwFoNRNgulS2pLfKvBE4VQaFeHjCr2vls3MnK6hnSh6u3PvjN73+fKs0+jg2H&#10;M0Odi1ijAfZnbITXUfvMHEUXR+aZUZuKZ9pJlpyu7O2H9zbvfXHhtHicXcoMEXmplZARQxGnDnXT&#10;13oiypkxU6wwlsHZLTTbohZAdgmk+FVppSqFqQgKNfLTmCJ7gJG0bw1YZHODOe90Sh8gKsBfYAvS&#10;6e1tssvDnR0ab4GkD5/Q0bVHrK/WSa+BJ7JMlOixLf4kZyzwljqUOjM51yXA6UW9QQBCtlUrrJ67&#10;DaIO3gA/2mHZBuTletzV79Az2MfkEjFiEpUUYpTW9L1Z2zGhJfRgWWoZEkDhxJFvrl+9Wm+8VIiZ&#10;JH5FI2xTPTb8BqXJ69fWr6zTy82fq1evKmVw7apS1Oku8hqCWwaS8p/ti+Ce09QkZLoo8ayxxLQu&#10;05d+4yY5PvIinH1k2RCWlDWt62tnGmVFt9MRl88MwGdE6l8YSa7A8j/63m8Oes2n8e1AlcVw3CDV&#10;r/q865GCJV9vLn/YgkOUZ7EqZS56Gfsp4c5iLG5O3YSy5Jpk191NQhnOAD/YxEnVc1F1A6wJidQy&#10;CjPDoH8VNycXZtzGe032Vezo4xrkgnvoqJi2ilE1krzMFcqdlRjdvOEp284f1YhjTCDA5h+j33aJ&#10;pCzjFc2Kn2QpSaEekpaFOKntQQ3I0wNMfBVXnu/E8HdJWNiqFhSFeWb6AHyV6mpkrLoTPkMV0QmM&#10;DLfZ+PV4SMAQ7mpMKbFd85Mn3WOVsAA8KcIXWpBH6iD6uzXiCD8K0vN3/tOigawVOUSyX+T3WQ6S&#10;/m2vKkR8Z6izyfg+3gX/wU8Jw9lp4u7tQpncQ+foKQXe6ClbSbHkGCMu/nDtDMFAxGNOy4XIvdfA&#10;rbvtWdmxEI7r4huKxXEqk1RrqB4yORutr3+FpYlgnh+Sj0XVsa1LloYVwALx9+0WbA/MQEJnYslj&#10;8LgwLs+tEouAHxEA8TYF0FoEjVoqIe6I6BnsH74tc5JCRGXeiQ5zKnaYzGHJsAqZDz7qek0nmEMn&#10;paRHz9BHcO9aGRs35zxY2PWDZCB6BhO0sM4bsmCPBLpqcQwc58zmMVJxGdVFtZXrEOUKSaANn5GA&#10;wF5U3pUWnfDjolgNd8mLjIWyJrk92JTStxoL3/9x76X+PuhDkVnRXFxB/qi6o0c0ThWHi4owaews&#10;Dv9lJWfVmgC/xcWYz9T1FDsIcNM0dRiJrl4ruMhJ4qUYeEmmUpan6q6EivcvNo0Rvi8rfu/Mhi0m&#10;P8ryv/moD4FP59Qr8raGMzbZGKMMLOR+Fq7hKVsw4c1G+omdH8EXfSrjVww3nIdsaA0MiMbI3eBZ&#10;dPENESf6YIESWZhZtG4ftj8fLWHD7lz7ChwEsKyAtXuswS/xNG0aLO7X5sw9Dk9zSiJkIBrIjoZW&#10;upBFPkAFW14yBYE6TFx+Gef1nrVgY8ZNkKasruvoePK5blFL8ZZAK2sX8zVk2TuYomSSx5JVM+Ju&#10;IPM97a0qESKbjj8mD+LX+1CVAEdY5W+PizvPHDtzZ/EHQyf9QnskmaSAezrrFG0TpCxAGTKhU4CS&#10;6bfLSIwwrdShxFSqyGW45dRwq5BlcuvFMFfAbl2+Zol5/RRbcMnuliSY5gh78YZZ/pa7zYYEPyNE&#10;yVR2YCl7w6Iachv24peBlzIprT4KegPesZ7TSkeyodBlvnFAHhHvROc6NX23BD5aUaB7LT18G1Pp&#10;jA6Gpk+rg/ppWDwpCQnOWVfjwkHDa2e1iOHbxjerZasd2jd5TxW9G5IGLDHJjFPIlkR8QSvl/KDa&#10;BPdyeorC/t5TRBczZ/m+HjZpymyUEWbuwFGzpZE0AipvIDmOAyRB2/dRoSzxTwoXVGkMu+kaevP2&#10;ye7zv/zxp5tPyVioabz7+tduf3xz/dqlM5Qpp4zDitgXTCXZ0TdsxZCaAu6Y4cePto/+7Q9+8XBj&#10;d+3U0icfXPv+7/6Wvk3T2tSXhue45QiLZ4reWxIVMrhzTJ7b3j/45a/vfvrlvZ2nB7dv3fz+d7/5&#10;8a1164F1evA+PCaOGqkE/U2sfDIkunCeH8bgxMrqu5OnfvKrL3766/uPdunzoQEXOalzt69d/q1v&#10;fXKOFcDgMeJDQWFQeJqJ7W0jArlAjIryNTPgyc5I1dhayukpemE7E1Wsc2eI/8ATlbA7QxmZJig1&#10;1jkZ6+vMzSPiMownb7QDiujTyRZO8VI+AV5elfk5cTz8ZIaOsjYeab5pi3YFbfYtXmcMr5QNd06P&#10;U5eqobfVOdDIE08mQ8dy7slCVolQNC2lusS1HEJqWyPvg8laNJhV4pliUdnyJDv9aVhc1bc2yUhT&#10;rKw+2t3/8Bvf/o3f+/7VD25vPd0DqMeYWgw3YRlP3oCpReA1ac4CP/WbocB+znRAw3A7tXZ0+Gr7&#10;wb27v/g5HoVTSRVFTXwvSHSobkxbJGpndRqbcmq2c3uVfKKBz+CttZGb8YQ3BSKohUPuMeEon8dv&#10;4I5BKOguZL9xJkCQHOdxzPgdeurwERRmj0EFnx0gn7NEm+eI6/Ivo2Ep+PC7qAyS8FB3B3vBYLOo&#10;dky/g4OAvi4Eaa4KWyHhjUQjpVKCOQjzazwKrkgDfwrewXll3N+BzBrvsw10Q8kiSwCFl6vauoRT&#10;MhnBzOACdQVRc44nxuvzIGaTdNzxb60evLdbiTNNmTFRMr5lgM0X9VAsSPvDayAJUxUGnkuVMfwv&#10;XpUNwerz5oAIqdbDV+LaFOnFLfAXZkCRKm8mac1vGqzzX84a4l9up/4A/Uz9aZxZQxUt/z/5ve/y&#10;nLK4AnIG5guPJncAW8wB0EbnFUvdPQ/AVRg+sfNSGpOVMRtxK/kfT9H7sdbsfA5JPluri183Mii8&#10;Dnf3UvjJYMbsGKnhnIozZxGLv379Bi/izJHTT3wm2CwSnzZIodVUyYXn/VGNPvkw3k12x+nThDWD&#10;tnbOTxp9cM4jvHlijZtdi8kZxvmJqtbSxwHgGCukaEuAkrIYVF7DhwZgGKDXjVAz14JGSb8shZQj&#10;pFFonkERQKGCE/B8HHHNRYZJGGOpElBFFYo2khHkL1UV/IOLGHyXmp1ASIo6RK04TtrXeMGdO3dw&#10;z9wRv1LAzIHhbKCURY6hOeOvXaFgJ9JsLODAZQQ8xhoCsGJ/HUt3Qk4a25cXmzdZscGC6wykwKQP&#10;GJHGB+XivB+ywf7RU4rrOnGy5AFMYl/WRwJEEdxnsuFRORvcmOeygGiYEUG217kQzhCK4zdbYb6e&#10;6S4TmQabGRQaoB8hkLrPZNIRtOWD2LaR6IIZvGMfgoTAKkJ1p2hoCuKTjQL3sIfB2b22AejwjD7m&#10;T4FU15a62pAtJ5zyIkZKu5xHEp0uKWZnf6xdRYQfcppgrYRE8+eQQ3fm9F2IMbTPVfY8rVSA3dV1&#10;HQroOivGWugU98VoJbSIwlJP4gtrO4qAS5jm4EYsXGKqU/3Hh0C8CKQqJmbYtGSH0JFCtC2vLM1h&#10;BHGDbHYP9STygLjvx63kXGUu8gMHyyUkylWl5+EW4Y60EGkMto0Xo1c8v2XjZoyNcOFHI+6XlkL9&#10;6DFe2ItGfDmpRQmtVITLkBuW6lrDIi25sMcU5i+zMppJetGHW0uGZaWGW4+j5QqFnbi1VFwvXFS1&#10;fIJ+jjD2Nx7UKnuAGXx8gTWXsXl+jR/xtTM3DMpluIClV1g41/O0hZHL5pseFqqmh8gZ5Wdiget/&#10;aoK3VX2hu68nyLrBlXrBb41y4EAq1WoayVUAUcSv0Qs2WsheF1vMYBkNZSLQ7iK2kPYqFTVqTWwn&#10;B1BQrycDT7/Lda1CYPw90FFQWGmOFyArT0ad3Sbkv7wntFK2uz0OLezwiEo1TW5d6ubk5B0WJTI+&#10;Y1Iyfn2SUrKjFPxF48yfeQQR7Qrqiw5S5gGadUJOhS8zh8XYGSepf4UZjfuQFF9C2yzdlSh/9jvx&#10;nWEqDr5galEIz1vZX9T4mICFEflvktWyzGrEiyP1adzYruA88xGTU/GhZoCL7Mujij9uufRI4jU1&#10;YXLX5gk1jRBo4olDoLRU1TPn8QkMctMYeEfK5COnETjnpdqe5ZUZvrwMq1MggoNfv19TsG3kVTyA&#10;Qx3jS97UABk8CgePnUI7jp2j1TQMXzwxI8CKb5IauGxh+1odzFez0qBsvD2v0hjCU6rlDPiMF2N4&#10;c3+DZ+lAObO8UaC8Q64N/mq4qqwa0lY3HQdcvuARspMX0il4QVjIpTkwW7S4EWTsn8Q/2Kwgbfc3&#10;n/71T7/Ye45zoTK59PWPP/jk9tUbl5kMcYyjxVBh8iCwYbV5RHNFUdi0ABwklv/+5sG/+rc/evr8&#10;zYWzy3duXPmd3/pNvLMnDjzCKNQonlWpL1cYxVpcxKi3S8sb2/u/+PSLz+8/3D96dePG1d//7W99&#10;eO0SeRm3P4U7X5fmAdmjA2jKytwhnaKTUEiOl/7mp7/6xZcMlQOrgvV7EmGAOzfWf+c731g98fYV&#10;vOanOywQ0KfTLkmJ37yC5kTzNCK6RGksHluUJ3IOJT1pPBBeiJ5X1q9cAqlma62vUwUlSPWbKkSv&#10;nVm/egn9S4OdJWiNWGkKrczTkynHgtUZy/1WqTCq9XqxuzwyyptTap7QgjsoRFfOVNSy7NoAIDn+&#10;oC7T+0Xa0NgrzZT0HTL5RaDHVqkXVSlXN7zalY5+ZyNGdFTvZyCeaWYWhoabHREAO59Zs5THXwA4&#10;xwZCYHt38tnrt9/5/h9887d/i1Fc+/DE+G6Roia8GHUS/qAA/X3ZTchAW9RIsnl0qmUb41JYW3tx&#10;+Grrwf1Pf/wjOkJiuNFSD7HFx1lwTwTQoJtjJI/F61WxUibBOw6hqwWjHuASXT9PIEAMdFSzVwdn&#10;D0XlEfCXdIFgXYYUi01tAxPFS0CN+D6JB2t8eEA0cgFiLNqxJDbAXzu7Tzc3tndQmIIeubO/s0MD&#10;gmM8adQB66Z1mqPJf25vET1yqDlmVOQoN0lkhUZ3+gxsMQ8ZtiIGnRzvoWnQy8C/ojnlJ3UhveNr&#10;O+DAtYVJ1WRna5HSKAFCkmRzKX8oHfKIbdVmAdhg6HPwmogAkEfOEPDGlXagMMfGcFQFOcuq0Zih&#10;89EHJT2bH+F2lbYSOsFoiKoTtEEdwnN5FhwfZ0TAkwAYGdykwulbXsix4S++nQfHX75Z/iM0hs1x&#10;HwmkJib0z//OH1mmaEwBuLXxR7htpsd0RSM7hDFROuWVRPwNB5ucHQ0Ma+hPc1sWg2rux1x+FVAK&#10;AhFK+4bHMb6kfQ9kNeBWoZ6gdXRPh3a5zKlIV2mRRpmKgzomuUMN7oRlvCf+Jp3Ql3AhyAJZSg4V&#10;BS9b8wXLz5qtMkiMlABAQulJ9hnW0yOW+w9BKGwN+EyK0BLtC+I5O4iKP7JpIrIxmiwK65GImXSl&#10;SiHntTEoACpXWRbOvH0dS9T+Xm5sbN27/4C3omxHhQ7PaqsMIRKsp44Zt89JQ5tyIhsdKooSqSFB&#10;TpNoUUcdP5VrvrREjW+UWaOdwMeVUmIuDlbm8sqlGfRFDKkhH8bh9FRAnaRP5sI5TOetWzf5PjsM&#10;NpqYvyUX+tfP8bxrz2WzS+oTaUa3VL6s7rYkSh/G8SZGYDcNh4rvOC0EvewIaS5XpoZ/B1jlt3IV&#10;5pa8nv8kTOFPqE21v/axXRPVEyep4JtUq0jY6lfRXluvL0upaSJkN6EMx7kJCZhp1xnFUAv3bTpF&#10;hDUnLzuYRe3gQnwvj/B0WDe8jC00Offc3Xh0waeiEK7PQpU9usY4hVIltLHdvM0JHfvTm2MIvOxp&#10;O0E0he8PfMWO67BIMikL001z6bMLeRO2ds9WQzmpHd8UqK5TM58uRx9aGhARkQQWM6mMZWIgmBIg&#10;ptzm+vo1GXonFGe8sn6V1xt0XuIBUZ7yT8QA80sUC/h3mgVLFM3c/E49GL1WUSk+mlUjKxgggGsV&#10;rF3UUnSWVpMK8XlbcYOGhHIv4MJR7GQ78FasGf+dezVpYQNwh51T+7KGTsYLXPkC9HkW5jy2Fdos&#10;555nKl/d8EXwhlkDmVhwePWKZYYb1paTyYaJJwseBefKmFgnipwU1dfroQMCZ518LNgV3urq1SsY&#10;G8xlNcPplFgBPbXaYxak1+SxMo7m8eNHfLrdyD5WGYm4dpAF9ltSZjBRXzHcQ1B9qktJoJovqzAx&#10;ZWTx76FWFlBaC+UWeOzNWVNkmY9o3oip3ZC7+JcPUlS9QkHJg7W3qkkrQjaVekqB6oay+jFaZIsS&#10;4nui5pvh5XJ5fFxbV9ZZev928kyPDRfGF1eurFMZtlLt9lgchmns4bNijVkf0Oqms//hhx8AJ3Ek&#10;SedKbbw8FkFd/MIp/QiaiufPYxUXeG3Sk/EubHDkD9bSFF0ZPXVgc102QVU4MiDjmtk2bDdYtfAV&#10;8Yqz2ngOPndaBHnZlKMxjEVspjFsKgwGbmJoumwknhfEjMkO4tYyKkpxs3EOXZezzohdZJo9P+qz&#10;7OPnALMG06YyHaemeZWwSh3HTRzv7G47m+slTNFnEwvycDkU8RSEBHnZ+DjMCeeU47+9s/fFF3d/&#10;/dnnX355Dwb/5uYOnBaEoEB8J6dGBAebiuEHr+MMWRRQVxwzTDBBsRoRYXYUo5P2uG+IApcvX711&#10;68NrV28hZyy1g7ujfIHcjkRrnLuYSHVW8hDaSOx/wxLYvvLWzclz4RBbd42fy1+4WSwUKAHHn53/&#10;9Nku+xcWNL6KDNuLVDXUjA9iC76JS0Mo4Sef3vtX//ZvSAfO0md08u13v/3JN+7cuHl5DTiWSAQl&#10;Ag4JYm3N8THQUXjNNhSLhwA9PMBfP9r/b/7dT06unrt87tTNK2vf+dYn5loV3GaIYj7Fv/wKTxPm&#10;DpsLv/Ti9TvGoP/0V7/+8uFjKBA3rl/9w9/5jRuX12r3ck9iZCZm5ffIr3IXJMnQXV7w8QDRrPTz&#10;F29++PPPvni8t4VYFl2+J5euXLrw8e1r3/7kzuvD/Tcvn68u4xzPk9uq/twslcqSeGDiV8FAQjcM&#10;Lxmf48wRcT2zeuUK4l40udF9sb+9s0GifeejDwy/FY6nyfYpMSonDPsNKHl2bfXylYvrVxnPBfjN&#10;4b1w8+Z1vj88n6vXCDMYXKcyMXq4hnVvBN15DZFouDsRCyJdZH6WSQe0NchpklsGY6bcVu0/0tYN&#10;pXNnextbPDRgTVPzoGo/fkXTRZb/OdYDJ56qpzTyMXbcpZFbzsXegagTLDjPVKD++YvXJ1f+9O//&#10;D773Z3+xfuvmwasXy8SVIMgk0mmpTbZgOaW6TJnbaNktqjS+wkGaaYpgofuoU8unaTXfe/T47i9/&#10;DpOJJ2uerxUg4bDGFQIgMZKNPTiOkjtF55VtyYKm8kd51K42gcFyJ8KkAGLIUaKZvJRdggmVYK9a&#10;5nnoOZyX8+eprcnHs3YpDdWytyqUM6cS6SmRhQvkzGpNppeglLNjryAE0s+JSQPKP6Kfdm93f3Nz&#10;G7oap1J22fbe559/Sf7T1LvnDx482tyAyfZMCjrS7EcINsDXRepdQOTylasfffQ1qWuXGLmzxpsb&#10;ySAhUFuaVff65YhXXe13KtfVhWISi9kTHPe2l4gzBwJmz4Owp2Ckkiu3wl3AmmvGtR1Squzmqoqa&#10;/W2Wkb1BYzb4/dTICTvxWUGK5wlcG/0p3wg7yYlQV0EYBXGLJVz3nQ8IV69Z9TnHxIXrpD0QXNnb&#10;t25dZ+RP/NU31D+X//M//r7uswkD2tZoOVwf9kriWdyDUnnz4kqKxPei4zldLRq33TxR6+O4Vl5J&#10;ZsYT9S4s5wlR8ThxSzUx61+NZWLyTwkxV2HmisPlV7BpzikfmRpJaws54MHPSgfFGAiA6mSYkEsT&#10;Tsjyng7r9nJnFzdNgaoakgGQ/NrGn/OPBCoIIREnOOfWZ0kBwy0mHQ9OMOKJFepT6TXWcCU8LXgj&#10;gqzOXepeWEm736JnsInZKxW1RBY1bkn+82hpvaCHhjUboLwiAVlpM8uodCONwEOhV88o/ZxqndUE&#10;cOO0djEd0sha3pQXyRfo5dGVg/3S66pEuWo/kg4SzzhEW9acRwYUTb4bceuEXd2lCqSg3Cmo9oWr&#10;8CLXEf/2TdhzeIRI7VJfBlceYH4qJJwHnnV1A1rt4f2vyLyk4+g9gXASEoLNqeSYJ8eZsEwemY1v&#10;2oV/eCAPXh0IaHvGwhyAyTSGojYstRZK1Pb9xBLPC6s2tBNCNCcsFOdhIsmcKXBha2gz4VO4TjJD&#10;3mkSJ/dSClT8+szoDPUR/OSn0rVPmVIaW3h+9eXt3qm6NOc4impacQrFGDvWk8CW0GphsarCCb9Z&#10;HAehcbSfwo4h8XMZLs5CuHMhY1JWZFGMV7DiDNfjOXIZMijUnePYAx47/aYY3ONT5UzDXjTMfEBq&#10;2U+xaDabWWJdvn79luy1aoyGelHI3Ify4vwjeV/irr3jMRQWg9u+Ip90g4ooTEOUyuylYRkrYenS&#10;VIGGSRfl60+fjhpuJsCsbj1UNRA/P6R6CaE4QUnSV1Tjgk3sbfPMssKkuvrXSLQShwZsSO7MVLtU&#10;2ei2gLscw/kA0uiTCOMrsmVJF72FlmXAmki27k9Zka+fHdI4i68l1Can0hTIhFQKZyU5CWsC/I84&#10;aEPZG/Xr5CJMDduJjKh+OW+fXUQEYZ+evcV0Op4nquCcGR9HxZwpRgHJFj0If0PftQaNxmpqatLD&#10;0w4Ub9/6GtvHM1ISyPoIh6ukYmLWmwfQN+xvzBq3xk+wh2wSbpmMsX565szSS2pjfc39tcbUQM2N&#10;Ts25fAx3qLtlGbn3Fs0/oVdgsRYY+5E5jEayHJ6rrY1PUuWiZiIPgKFYdgCKnLloakmlQW9U4S5v&#10;eHZImdkFdzVpkghRw/CsETWLQ7RQG7VA/jzFTvww3S6TV/GCNVTJwFFU7nL+dculEqbTGRaE8vcc&#10;QK+aqyLIS/5Yqi1XE2Dk9p8ysk4weI9r40ZpZuMQuVDLbvVIXzI80v8zD5zsfWgw5Y0KCWA7+ThF&#10;ekHTC7K5nfoSL9ohlWVjQdHzn6qmfVbBJTwFlo3jRvgOWYNTxZ6Fg/ziuZAtzXHbW3sbTwgvn+1s&#10;H9CC+4imkK39rc39Rw83n+4fAeU+frxNoLO3y8ZRNomPvXDhyoVz7MkLpJ/P9iERHFDxkpAiMwB3&#10;g4CHPhlPyL99R8KM5KtXwIs8IJT0EVOi+m3mhZPii1BNc8WQTU8i4QDnj1fIdtMJOoXG+jMNYNZY&#10;ltkEu0+f/eBnv/7Z50+OT12AC4NA/Xe++dGH1xj19056AgrLTKJAUpd5bpbTxWLpvLA1PmYEReSt&#10;zZ1ffrn5w18+2D94tXJ8dOPy2e/99m9qi80ex3kpiMUune9hBvDFhBn8e/ji9dbes5/8/FePt3aO&#10;T5KMnfneb379o5uXjToxhgpIolKIzbEwlNSFI49FM1gntfaBrt+9eHP8k1/++vNHu1sHhjFUYcnN&#10;rp4/+51PPjyz/I58ZrWqi0U3zqOTET3/gOYEDirRiFKTmVxmiVBgI9VBS0JakCeDhIEDtcqTZ+cQ&#10;RPCjZpmSaNK64dx3rzEJSUf6Hb+inmTmsxJ1Voa5tYrAF2r+Fnka7COPh5iZA0jaw9AkErdaXQA9&#10;1ZgqBJKYY8gUpGXELUyh9w/k8o24RBCi8vaRXPePbUuefW1CTp/rN+rQFKsaqvJToU7xYLiJCUfV&#10;RY6YsObx2yu37/y9f/I/vnjrQ8TPX8JE4vLQnWNptCFkg+YzeRlDs6g9E6NF4Bwk0eS3tyUlkUvB&#10;Hj396ujN/pPHn//0J7AdZBzEA2d5WBOOW4GcLoOM2QhvCbODOrA8DN6ZH/GwNG2rFF3l0OIvsEwU&#10;zTgnQsmHILNTcdUHy/uw9i6sH1ljIeHIEs1FYsld8apVnvRyPCYujt/kU4krShU9VwUIBt6jF2df&#10;Qyx8K7pOM7PPzZ74N9P6oY92i71dIqPcf3q0ubl///4T1h67AQjyxRf3sTG0ZezvHe7ugd4Sch8/&#10;ewpwzLLwfqRngJWra+dIS85JsE7LZ2JONl/YMZoQWG8dJC+I4ArKIN2EBaDfgthDhQeWvlYBCx6T&#10;OaUiuOjHl/1pCCrz6N0bLCGuk+InFw6gyqeRukM1yqdjcw7Y7fxL0xNPhEcGtM5TIMPhNWB0bF1A&#10;7HSiHXRL8LX8X/7p73NWaw0zvBsOlU3Ajv5dVEJc4AK+LtF5zz7biJXv2UGVgy26mNlz7VAhbHcr&#10;HxrEt5DYXw9T1/LzB49axz5OgogfEG58Q0Td2rx0F9MSl4ZvJ8oHXwKmeJd9Du1vXkBQ0uAKgrn8&#10;MW7SVnajQF5vsBQ9NHRReF1bVyuntIEsoBMqbQIxfGLPhSgn6Wv+A9AoDhoFNF6HJkr+xkTVrFsS&#10;BVQGkNah59hqtRXpUw7D4fxOwXQCWZw0cTlemBWc+IwFZnnIdNk9vIx0GTfACSFJq1YGt8hKLwsg&#10;3I4oauqlHuHUTkxd1xJaYN5WHt0qjTKvrhVfMDuHwIB0Dr/P90xmnj2lnoj3Zd2aSumuVS0xJVbr&#10;V8ERYkTGJAAei9qL2ZQYntfMP2OwMBYsF5nDhOxGPNFcaxPXGgYCqTo8z2L+zaZJGsRzN6h4mQCX&#10;0JU7ChERstXPFFBOCYSdxNnILlRsWeCpPDUa5f3DOvFwKrBYGuciCdiBv0jY3LFtyECD4RpaOKrG&#10;WLicSAv+TAZvc+iDk03o+XcMR90BhshTUo/W5Pu836WOXsYUxokSGx7GER+tdDJVghKzyZQmjhlz&#10;5ikYC1hhwTwKGt57NQUuWR3t5zD3PF/ce2IaZmdcAAFH4ipsBi0nqwvE6XaxzoNb9nAltSdNtjYe&#10;X8XFD35ck37OLZ30HnvJSnu11GShKZdh9fz2TLS5tgUbO0pYGsditmPq4m7n6ZdKpW2H7Zm58hUU&#10;9Jc1pCmT2Cwgw9nCQSNJVOdNaH3Ac588iNinVq7MEcNZxvrnhl2P+Q7Xbu7dHG4FtKsKxo1tBmc4&#10;B2+AdwExUjnqJJAEe9vnhVsx71pCHceWPC5g9AAEkMSILdwH+VsHIKJmn/CfU59zezsyT7JH3Ej7&#10;3Ph6GiWtYLgRtAPCxqdOMRvWQJyFuQBdx+sreXZVPVwZJla+mIDYdNdsLbViLaGxr1DiWNKKiwzr&#10;oAHWaoyaLvVxkcOUki2etZu5AX/8DREccQIf2RzPOoIW0kbcqgWllAaTiVGKB6TAw97xdCdnJz0F&#10;cwgi/i2g0+59VntqsHPeTc7NzWZQT1tITFGUgA0wH9pVLRIqU6ZIiRMqTTYi6GBERZwhyjveRI5o&#10;BaWst6lUgMMKaRnIG19SFLfRvBk7NuWs2KFhR8Fbs9ZJDvnRdGlOkTZ0xkkquPnF2U+RuYYWyrMG&#10;Zk53cPDXgjyZeAazUzgjar0A7jdBRHvDJU111JqeZ6zytYki/LQ6oHJzfPIwkGvh4Mxh7ojHlEeT&#10;rGS8doqMiViEYAW+DxkudcGDp4C1JiqAVEQtyM7y/a2tp5Z0nkH1wmtDrYGpj97ja172dP85rvI5&#10;/ZsvlNiZ3mVCHBOhPdIgv2k38y5MGHRl0J4GXW0Y8nOAA2J7xTLYoqlX6AgSkffwOT785BLu3+DV&#10;dELKHMghAaQ7/PSZje3dv/rxZw93jt6uXGCqzNvXz7/1tQ/vXKfojMY6WQBRvkfaPiGbl/T+Uj2D&#10;/hRfst9g77MHez/61UOIZ6snXt6+ev5P/+j3hl41EaPBQ1Zs0VHUKSEHAyc0pdl9+tNfffZkZ499&#10;gPbh73znk49uXrFPJqvLL2FONOyLrjf0hDSK6G0RJAmvUadaOvnjX37x+eOdTVKad+8IqACIL62d&#10;+uSD6+eggVHIOVbYYOrIIpKeAQz0KxqvcAjmzuRmjot9Qyz48gUDEo65fHlex4zdW71AXfkcDhHT&#10;RKhTCoDFOmajEhUwKoctxXbiHvFFKFaxRBrFMBeiEeIxg3Kpc5I1PPVWKc9ayyWZkcuCAmpyF9V4&#10;qUEpUOlo0nj+AWQez3Ar8TWZCBoOD60okgY7tKinjKmWzjpjo1IQWXiK99h3cZeh47AxJoQzLkKo&#10;KVIG9YNv/+7v/8Yf/MnLlTNHr1+eYioriVmdE54/iNb27vs8y4nstwz909vpzXLqYjsNd6CRhnYa&#10;fsxNs8kPNre++NlPwSO1ciIo3KD6e9wc6QRtJDwQh3dLp3fOvatX6yMhE6a1CSOMuiKeUGiY77AF&#10;YmdzBggPnFZn0rrs8CibVRLXHpJu4ZDApYFMpF0Cd/LbnMWYgP5K+fD8a5qKt+zpsEu85/rW9uAo&#10;pkVdJgOWdOpbOYW1czyUG523x0pT9Xr3jBk7+4cYBEpiUNf4gvOe/JpUNyQnIAZhFjAOCJIhlwOS&#10;gFl4dkCcIIQBKDvO3RDKkUo2TxoPi3zJ4eQ66d1Nj4DXKNWo3VgM8MF5IsFzCGopeYivRS4JaC1n&#10;QajCNy2aupdPUunC5uVkjaY1xZZkHZhDXRbKJNlLuryoSD8jY+EkBTfh2oiFgAhpUVkNRgaPgfu9&#10;tPxf/Nkf6tKkipKpE0Y48AsK0nDPxrXM7jT0dFSZm3i8QlGZD4ZwWGcfXjdxIS+IMOxQbZ+jzZpS&#10;oaZEY4zbe6oyGf2MbUl9zWdSwMQB4w6lzRG117Hnw1v0ZHu+9CT2GVuOGIoOJ1t8N45KEYzOCT/J&#10;aqaByIRH2efDo6jmIMZcJ4S3YCQUTXOucHwZNVtjx/jcmG2+4B0m/NUld7YnS+Fd1M4C719Rk3vy&#10;HK43hRxjMv5QVeJzKEbZC0GcTZ+iAoisgEqVPKQ1gJOG9fLkn2w8ye/q5NgSyYxJNIPoJUe2eaN8&#10;VkGn1tLAzjKMKHVgpKMzISjAS+MT2WqMOiGCoWRErA6EwHicja0tfpNtSkTlyI5Vm33lSiEL9gL5&#10;Wj9ddDmjMe1c9oElYWGJ39gbjfZnhO8EbDUpTGhKFoT9WmYR8W22MNUrX6zpyZ8SHdfMZ7FKUVQC&#10;BcTWHEod8G+GXPgS+uM4ToNmvUn6M7J7JQnAWrAuxTk3Yg1UZqlqg/ObPEYqV9xgFSF587xnmSyQ&#10;pPlPnMqFHC27YtBiYiyszLwVm5jNwfuo1YB+bszywBFFLDgRTuKzglZ+NPWr9h//VuGruT+8YJSg&#10;LOmmuMrNWlOq/YYfDVRvIrLQXNJ6LZp9ax1mJ1PN9wyGsk/PSYn69Cw5bY2TEwh3iR3C5bZKx9vb&#10;SCqgsUKIQ/mLnaxuPYpf3KipImPI7QsiVXPbd6yHo+wlhmvAxyV/jmDTaps5OMgROR2pJKyzD9HC&#10;kUKK7JfhHIuSrZyiqIi7glwUb/QMCR6vJJqnxAGLSYmTq1eI8DiY5Jyss4FEnUh62qbZqGJDw7Sq&#10;ykdoIsziTxOOAX1ks8AsQLn4Azboz0R54EzCRzNJXpBX0Q64Dzk7lREEh8D4L1yQzymeqiPnXDgD&#10;5y0CAxCUp+6kekyFSp64glMltv6Za+BsUi4nJPBZvKR/jMWREVpTJmweISq2uGofLuZpZGG4d7gL&#10;kk1DGQb84qYIxFmBZHm9Qs4j72OjYOQHLj6+KgfG/rquWX8OtW9a5nx+emtl39kxFrLtK5vM0F/n&#10;TLEgLGm5oz0kGm0rD7pG7lFyr87S4Ib7EtBpWVj2p/viqTxttus8ffY9jw+cVdpVmhYa6CIbPtrD&#10;5bDg5GiAG6gXqH/sMPs4D+ZanAhKqQo6lzVNz7GJitQUk/9BLkJhTKhY76n74Wv5NS6GeiyELolb&#10;9XX0WVLvRGhkY+6rnCMALwmtrhixUvZkzWkusXFTE5n4defqVXbW8CXJPQV6JTVkDEnutTQHLU1J&#10;Ouecsn+nUdB3sOXGWDh/KMYW8CDCjCkIOzpjATDIg++n4mMDdzVkU/FZVT7KWcyula6GE1eySFKk&#10;bhe005Q/tf+t26R8xp5aMKNScwyGWUEM4+w/fXqws7376OGTL7+45xRvHKYazYjUG1Ez++rBQxTP&#10;ad082N5hGCgsI/pXX8CX3tre5WX8JfS5f/8hzDdDpX1TJl7AzUkSewPggvADiZnNPAB5YinHgICE&#10;aNgE2XppF5xAXejdyXOPNp79h598tgd1jo3+9oi/3/jo9kc3r1+7dNF0gqh0eUX6BaSP2u3YTlS9&#10;4bgQUzSr8/T+wYtfP9r7wS8+5/idPfWWGZ1/9y/+DFNrk4122AFiuvRpwWj5lSygFeDdu8PX7x5t&#10;P/3Fr+8xT5HNRFfp737na3euXWqKMr/uKvLr/G/MCdOqWPNi1nxx/uL50+cvv3y3/Dc/+/SLRzsM&#10;FuKxnD8DOe/EpbOnPrp19UKgs0V62Ixp9eSZ3lB9ETRKPI0sABe+sbVDpZCpdrTBYjjjmLi3gd9A&#10;OlhJFxGMtcCGPR0V35J1VfGAsBXFoyYk5v+tP0RmwaTg5mxjQK/c5lsLC5cRHigcxBvDt8UpJS1F&#10;fAnwLzwDagNNhFDWfIkihnVi1oMtycJDA7b2KFhcyNHBNLS18iaKSsWVsierYT3chw3U273XX+9h&#10;Jzl1LhD1LmXFPFX8ys7eHiOib3/z27//F39v6ez5PSg/J46vrF+u3t7ESZZN/aMwh9qeCe6GeBY7&#10;IV8buupDB1ljT5lC0pX/jsYlAnPGP33+059ikfUkFMroBmm2GK/m8qRXMGtk1bbPiXhDyry1pITF&#10;gKztGF/JnQuV85WV2Q0Xy5Yla7JnbZ0KwOXKDGyUC5OUa00W1xtRYjKrRhUNxyRJvQQ1wve/6hci&#10;/4EpTQfdAY7MfM3L0B3jD5zJlqyC7XniXPLguaOFVLdGQGEVtoohCqjxxYssyoQx+HoKoTTmoWj+&#10;+PHWk42tzc1dmnk2NokZ91EpID9B2+CQsvBLp9c+fUa3BZd54fA5TgQ6LoTYwy+/fLS9azno6VPY&#10;MSitwYx47vswxmf/gHe7d+8hQAnv+eDhxv2H9Ak9e7Kx+/jJztraJULCuC/cFDIVxy+Y8HNihbSD&#10;LQNVD0Y9C0bUcPv2DbgdiKDhQ3e2tyjVslEp7GRW6eIG89Wrbjx5tL31hF2KhMbyP/jud1iykUJm&#10;C3EKOPYsHEEhMQfUCozn0LvFfCHSZDgtsUVkDF22XdVBKJTSauW0YyMannSd0rF2p+kzhxNJWaI2&#10;DiQPePYNP2WtWXojh3pXBufTlcZDGJQuGEBSkOItmhqRzL7oROcweANL4IoE/e0ENPnlC11aIfkg&#10;VQ0d7rDOGdsVUm8TWhYWfeUYRMwKL1TjNZ/NH7zjZDiCRfVhOSo+JeI5WYogWfkVjgUepjrM+WIH&#10;ivKuUIjnDLAYmK2TW9t7j59s4IlVHXXcwRvKnmQFvAvlu0iKz6f1iL1bOtP8HMh1ALrR/Uwgml7G&#10;c+AXp/gRrm9gM5khDjHEyyeGDjBXAb+T7fvg4cMnG4iTPgcflimrTIHTcup5pTxv+hgOrXryuHNW&#10;m2ZraX5NcBK0sACvhgGJoWLIa8AhZMlEP1ZTBTBeveQSqXC75lFQNQdhP+KstkM4e56/WHQRmwqv&#10;3HjAvVUgnLqNrqk2yYBHOG6F8ZRXWX56Z1F+44eORSKLwNKFfrNi7ONOd2J6KyuXrwi/ERSCGbDZ&#10;2EVM1y0lW4D6UKkK1htAHpymvY4Kb5VMkX4juuHAYfYn2sBMUHZIYMAm75RVDUSMrC1T+Me+HWRV&#10;4YQXBQ/WzDLwRM1J3tILBGRrxclsJFiay2gkltnU5LEcQH6LUJIJEja1pG0A9MHnyFmqzSB8yMBo&#10;3JgXvJC1JWy7wNISrOyhHelfyHjwisxhIOZCycXfOwz31GmLt0pV2h1vOHGG3WhMFrLuclY58EhO&#10;dCUQLgdFS64jmUwvlW2i26QHDxgCwTpwZAjNTNiqYIQ0dXQz3ZOfiLIjh3CRYp1UiSHCQcrl31Os&#10;Enr56+s3b99CA50cVZUg+ONcd9NyKj4Im9fgNzii7QSQlEda3V5pTmNcTbIpGBd1QLg3rly9QodV&#10;GRdjznNF6dhg2HgQuAEzpWCXmN/2ues2bTKxsyVJLjhdq5cuX4QOiswAO51wcQ8YHOyrXlsokCMR&#10;EZkNnNX7dyto2JrvpDSTds9ZKIu5BCbJPGzreMdvuWZ4xCyO9caLzIJwLO8ICktwqowM8CFKrfgm&#10;bTZsD88Cofn0TBvoUHESnhTBYbkCgsTguBKRjhWwLrV9w2eETqdKxoqxPuJZddJWtR7EWLIEKzPp&#10;KM/aeu/p09DxJrziMM84WsEsz79mhG1pQF/Aq+Wpx5KX89E42sEZLffl7izrtyysO6AfhyiGGpOP&#10;Fs3uFevcVANDmFzVEXT50hV+MWFoAYLROMl021tnOC9kJa1RZhdd2zSRqpq4GAgoBFYciYXDf6UG&#10;KYLDwaL0tmhLtelscYVCiHHUYs+K9ZpbALYrqOokHDBgkWMbgUyEeP2zp3vKS0qt9NxPjZy7K7PS&#10;Scg9rno/2JxbOpQUyyYzt5nrXCT4BacE63jnww8ZJov+gRnyWavlyBEF3GmFLP47aFKxRGywiohJ&#10;M/PZRCjJdizRQ8ORQRAsAS672vFT9s8w/ErUi2kVxBJXYJFg5KCopVXw4tGT7S/vPnr0hHT+4OjA&#10;qVkofj+TRkcvw+rh/ktCHAA1/p9xa7DmDkFdTqzdf3Lw1z/+5db+01eQo969pLPj21//+MObN9Yv&#10;0O93nvPOM8TOx1RcM2jjIw0MzpH9I3l4Zu3S7tOXv7z35Me/+vXJ0yv0htBF8qd//PvOKRNGUeFT&#10;IaZkLWQ90M764uUOOj1KIZ+AaPPlox1qLNv7e1Q1104v/953v3nn+mVQWPAWQ52aRTEiWKfG8qGn&#10;z4Jz0JjR/IydxM1tP3vx7//mZ6Q0L96cuHLpErjl0tuXVy+u/d0//+MPblyta1+spCL6OzbAGUSb&#10;6AspYMFRMZqeriMn78GReaPCB4+K5SfwKICumUGFGnSM3yC/W2+eE98nSB0cUI+ZHIulXlpkUEiv&#10;khLwtzr6tlI3TzJaBFPGDJALN2k8qO5L7gwKHmmUhtu3kNbPXbDLkqDwyvpFZkTTfsivNE/V9Iat&#10;zREYSRKl5GkJgsWazkQMtXyOacawqqXDqCFkx4oMDr5FKwhmHhVftg6XxWLYE/3mxc6z/XdrF+78&#10;9ve/92d/54tHjwmnsQMY5qlS2vBvsWwQc+OQEWuxlBG4Vj6jySlblB4iKFYOhB3h4PGRL/b3fvxX&#10;P1hR8s7SLA4nCyXC5ZaBl0SWxZuHj1Zzls7GYhqUhuaz1PiC7tKggv/EgBB+YCvSxqC2oK7PKLAK&#10;6CgKr6YCXytNseA9mK8a7hon2DHrq3s9yMXA6LXRLrSvnA9BR4ZFbCvYHExuma8nwOAyRpIXmzDD&#10;3PfBYg4ljyIoraqkll/nNUKg/A5cmJy1lKKEmTBp9K8SlbGhyA3waHRWkw4Q0hxvQVx9Cm8fpuur&#10;z79g1Mz2oyd79x/Qzvf00aPdBw9IhNS08qSfJJvlDdm6tu3Z0YcKgqNcaatmvh9zmd4cHgI/gbZY&#10;1mWeJfUbBB2BDcmIZjIzF85vQcTG/pGvVRlBU4pJxKqS8hiRtOK5448weti61CXEu2WjvTwkDLx5&#10;8+rF82vL/+T3v2cMgEDhqiPqh5rMn2l6ZCPms5MqIryz7UmsNTz71XS7ikc67vA1OyOc0WnZFprT&#10;QR9esmjZjA+P/rGowVXlCMEyVZ3kJHZxHLWOf55v4BLPKoeFlatxUzzP/2zoaWE3lcHBMKzHTcRk&#10;Wa6q4bjkcH3jgCEYyCOqiyVWBW+oOIzNyslc8H9W/6v5GH+8pyqSjg9FyqSNnnLGY9fnir8kjMO9&#10;2gsbmAFHCdDfviWvn8WUrwxqxR2zPjYOBcxQXz51mqBG34bDpWUK541jhqzPhK86l7x38jQCr+JL&#10;gDrkDRDxFB+ybOfUHRkd2g5urJJBhx3oF4fGW91YZ7pooub+gVW9fvXmrVsffPghGbF4dt55+O6j&#10;V1Y/m4Gy+n4uO80nqHYI1fBBbKbCU3bhCToUzXbwhyAdMYVIXbl7cQ/8ilulXnhMUdaU6IeFHTYO&#10;TtLqRPJNE9eqEj40evFd1cyCkm0wdD4GyhNOuYZqZdCPkyZJc66vGbV/xsDx/9N6OObOCAZctp/w&#10;ds5w6anNVh9gRvBJUS//mH7nKsTq0h8yzMWZMyohFI3XLF6QqOwwuWJjErAmeJ1mBkeFE2dAT+m3&#10;WQE8IOvvYYbagNzS9Gkk6zSZlQbUGLwJsBZOUyngz5rhCm7PXgKR7Ha5pXBUSippqv1VH783ZsGE&#10;n2Lch8FBUGXLAO7AWvwz6SXistBSnkFcR3fFTKRBdyqLWVkNII+CN3ckAUK6/ezI5B/MI0pZQ4mF&#10;1Xm4w3SqwoZ0qa1KIu4kscreB1pHmGyr2gPj4IUhJUKJrCtRDZzUGbkSzMeAnVNCiQ9hjlnyWaA9&#10;Qre5Vn7RqnfYcxmIGTvz9RzkVA08vet9G3gwWTGueHw8u952aPh+e2rXRFEBf4vmzsVi1L3tq5sy&#10;ZCM2Wmqjz4qU5rk1YuopQ1GHQWlgGn4CXpaC1y8Rh1olrh3FOxiGX7aRnUwXEM+JxvqGAFy5cVPt&#10;/2kU4V/nPAqjSqyKfmY5i48G7OBDuXhKrJOTS3NyZjMzguwG5sBGwI+yWJ/e1F5mFiQfj/ksdofj&#10;Z34usmCBR6RpAkRWrLls9v+4Yxej/U4p8fEU9QtLqVrC9ExZWDshA7y5Eg6+QHUS3h63xGBG4MSS&#10;dYL470kpHt6BY3lkZCbB0noWMtk8hQXSyYvHvPPr3D7Lk7WwssQvFglJWxkeqfm6NbcKI+rkXHbT&#10;1g3EuZkpjZbcU6rwOMNfTadYqE43Jlig9nf6chw6snQLbkkCjnFz1nPtPaAYZjLV9odAOO2aCkRK&#10;kMilKkigO+NSkytwF3SctVycl+5YOruF2SQi2vDSBTkjGD3FwXKSo3kw6TFf2bSmGoTuTDJYJ8dW&#10;EOuNPDt0Mi7FHtHzmzLVZ8p2mC9YE0XViK1bnzo8KcEz54c6nhA2ptG8/iQdJlQsscFcxBmkH57u&#10;PoNzB5eedgaMK4S7d6+jRh0fw1l7/HDj7t2Hm1sYnpMPnxx+evf+7uFTpqgTZUAyunFtHfWbV89f&#10;bm3tNF4CeUxGthsxOa0w9Jp0y4aSU2srqxd41af3H/3siy/IF9fOnLx+7fL3UDzjrjxGxoky59++&#10;NcOkwAvGAGoZT51ds3f45rN7mz/51Zd7T/c52WurJ/8Q5tnta5w/yNiY6znmKaMPN/MVxxelMo6b&#10;bwsmdby89/zNX/3wF4+29t8snb5G9+lJb/jS2up3v/31a+uXsB8MB6bsXdp82l5+7mBJzq0aPoy2&#10;I9Zz2thFckowG+dlU8Jl+IQTny4OB2GKqPoyyQVOhukkBV5WAVjkElFs7N84PGTHsN0GLoSqqiKZ&#10;bAIVWdyGTvjxp5TwDw+e6tytV5BycI4EbDHwXCk9PCP/JPlNjqR9EzQNQq1jZ9nDLGaq26q1SW/F&#10;fuNHGCW4EYWEnDt6tgE20a9fKO+JcYOYv13CELBNluk3AgoAwD16cevb3/3On/wn3/nd7+M7z4Ji&#10;oS3e+GnrMxxJXJhEMH3YEFxj7rgYGZIIAVG1K8gJBRgO1dIhcwABuoPnP/+bH7+hCHD84sQxuDw9&#10;GKcQZuCc4t3hqg2mKSm328H+8e4cwEFXxYBiPI4H5LMIaQ0Umn9E/ok97bEs9BtZaq2ts48tZE0H&#10;74QNfkqlcm1IsZrVtpNQxUR5KrDMmCxbZAW9+utNjL+PAOKHFg/b3aCsn5qHwsHBppPTjuQdf9nz&#10;44v1whpVURI+SLmL1+C/rC1NXMB5QKUQW5hcwquwtISIN4hlsIsoa5CWEL9QTsHWsgyumWUC3MN5&#10;/uIQGNHXe/r+xH0YBwwPdovvM48XkVHKrrgR3ooEnPckTaKggKPY2TugqrP/9DBjQpzHcSc5hCZg&#10;ehx/RyYUixvNQYYNy0gIl2KBaCCGFLNHsfHqVUz6O4hnf6xrdCAD7cIgQ6pTU+Dya/qOLIMLrGIn&#10;eJm0S/2zbWEEWPMZFnNtiREZXSgHNJLCHLC2Kmw+271aiPXKyWeKSqLW+tRN6DjoZiMBDObv0hdG&#10;0GZ2i88z7pP3JaeojNjIckhx4Xxhh8ZbZTRSLDrMpUaVGntxvKD+mC2R0jhWXOJg7pBZkwpAxtuV&#10;lT51xnQdBPYK8MZweJv4Qr5m4bmGLJEGsRxo+BcF2XW2zf1XL+YuxfLYjawMog1EDIZWzAdIjZcz&#10;C9BIJy2X78lh4oQUGgMGJ2Y0BFPR8RI8bjPyksGlPlhcILcYJcb+OE2S4RPnEagarAcF2yuIpaxf&#10;IS8KWHTBRT7qXclCiVW4tkrEFHBVvak2pT4/+2GiQORUqOXZwu5cznOC7osrqZ2mcTQAOwP98k4S&#10;opQHeStPryitLVQncWlzSx3ZPdqYxZlkjjLx8v41K7YhVhurjDa0HCH0yrdGGO9luOKh6vB55Cwg&#10;O0I6WVPGyyWaRZUhWLj2xsVbIk/FYXCgCtRKBOKcIpdpkjppE5fretyBCceybJwLaVozhaakaAYl&#10;mSyCxUqD0DSJ/QQKNd1Gz8e/vIlcoOkwi43nECnL30n+L4TPYxqNEbc6UauTjOeFUGy5jg1s4t+u&#10;pG9eBdxGkYmkY9wZxvGJltvo1thDOHJXGE6xQVW5mmZBqibVSm90zGq/YhBwXdBCEPUChsirVYBB&#10;9686QYCfSWKQt9tRptMt2OhMuWVrdlqcIJUUZHIODUAqfVPbuGwDuEa8l43Ov/4PrzViK4fsURqC&#10;FKVpxOXtBHYMYZUbZA35LBp7Z+KeCXP/SmGwecMVSIknUNC2N/WLo9LLWg6kK7kziEjVTTkNB6EQ&#10;KLe0i1YxCxdF/Cw4uQsgURxoRT7SeLBpjYIQUUJTfOMRvGOHk5SKLBLaznAAIFcE2dhHly4jIkJZ&#10;ERG/d0QbiKgRecRSk/ytJmZ5FJdE/sPHcYG5TNUCuAqVWtBUrJLMb/G1tV+ny4gpYhvZM5O0GPoz&#10;Zrf2PBlc6cZWgafjCxxBgyzK8EJN9gAvpWIIErlopKLSsDbzqYwpvXOyIz/3fb9cMbR7feEs4NUU&#10;MLJ+QC0CUqnEaq6rdk7pJuHmSSDr9a+tZ6q4YpAijvRPq482yPSI+LMHpuNuvnbnZ7dnHovP7uxa&#10;pnXxx2p8NmoIBZMeTIGRL4wUDab8vgfKYvIRNXYOC2eaaGteFnE6QW3EtSM3DvQ2gRaXnWUzt8Hh&#10;jkX0vJs75eLc3cmaF+jYj1tnoyy1eWVxkv0FSesaKinHZw/VSzV/bAIa7U2uY7KsTKIPgPMeD9Ol&#10;Qt50mA1ZA/Mx5ZuTKmmfGzRM91RG0kq5KxnhXMMS5mixLkpyXFQL6TAocPgcGzKIIdIQlhhXuiAv&#10;qdI820dP6SQw7ub+4ZcPH+4e7L9j1lOkYyoEp2g/OXqFqAuoAwjLAWgLc6EPICvaucSm5lhj5omH&#10;+Pvw8c6ndx9+eu/RyVMkOqeuX7n4m9/4hkCj8JJR4MSa7E/DLLhxq4zIuCLZe+nk7rNXv/z80a8+&#10;v8/nqPR66uQf/u5vfePObZaEWmB4kGJLQ8Fly8Ye0rzwDLU8cMbeLu8fvPzhTz/d2MVb+9DJFAiU&#10;L55d/ebX7ty6vs65ecNIGR5NNRVrLxqkkywOT4p/YaJCYFNH/s1rpihcuHwRxSlSOZ7F9Jxkr3Ru&#10;Hk+DU01rUWo2tv69gXjcDKmSY9H5bzbYghDr0RYY60lV7iPAGBVNiDlwfaJqj8fuaMrMnQjNEELv&#10;4NAPrEtwuBUPFovYsQ4fuGqIA2FDiGeMPkmi2U3VavROAatvyGwwzCTmUiNPoJ4c4HYCORawPzQo&#10;Gga1fOo3fu9PPvr27xAv4hNImBTVrFQ7nLIeQ2+atnhWe3HR85qJBDxn/Udm3E0frCdi9fLZ0U9/&#10;8KOXTw+pLdHV77QThmmO/ofNEeoWovmnxa9HDhMsiCHhQash2lJPKd+sViQ9ocPriRBqj2swka1P&#10;uTGpxjBJ19ai06xqebndVyZxDHVnTurHHD69aVV1hQoSqDTYqMHbCC2kVf68piJDnU+aQCI+rYgq&#10;lx4MZ9KZ6W6BUmIY+yY+0pg4q5EURyaSz0ZxzRYMpQycj2vnphpQ0oCzrmBu1DQgEJyf5W5OzSCU&#10;WJqn8KLD4ExUwGqBO7ZZmZhlVj3X7wvo/IsIB+F5pQnyYiTEocDUEDuwQ9gtajvOPD/JTsbYklMt&#10;P30mizkvoQKHDgWwo3Bu+V/8xZ/XSyc+RcmL+JO/hN+40hnMygUPaN7+t2TB43CXCLSLebDJeB8o&#10;TKlAOsmo70jqA7a3tzwl7DAtG1WJfSUydTjhRvNjrcqp1WE8szq4f27YMZHKXfvHekHPRDWw5i4R&#10;WhmmpINudlEcrAZx+9gAvZjPDw7GXhA8xgr/R6mFiUW7n6h4GIdN+WSmr44ceYf0vog/TFeEHqMz&#10;FfU2Qp4HlqQp/2nVtn6PXlki7OZoewGAOUKEToaFartNd60tVoDAnvfRu5yUINRMa6eqsZ9hNqPJ&#10;y0aR6ilupKh8d7g4P+ODDbKrJWHOA05UuQV2x7MSalIC2d55sre39eoVnQPGTJqkKltI/k6vleVn&#10;+3CkxvCGtX8UJvdvZ8daLQAzSDA7nNk4LBH/+cGdDyfXwiJzC6QWnK0J98lShP3rR8n8eu7sZEhZ&#10;jucP5srDwKbwoxmbwIdW1QFMsqdfO2pHyik+luvg9aNEbMpRPwDQrIRyVbxtNzKw6GlWFltsAH1A&#10;NjG9bFcvdKmZdz47o5My2yx7gyOq5lmUkFOV1sc0wwQRDTpuAj8FH9BE3mGRbJRgG2XWafreCmsN&#10;uQVySLYT+1wQve2hHcyw4sILvxzkzN+BY4ug3nLmeYE1Uhg4EW8KdxrV0kAnkctq0BSseCiFbg4e&#10;oSCnfGQQsilNCEeVU4dWkEzynqwnMhWsB3YBTBQqGsuIYaGssb21SyYDyZ5WnIcPHhPHssbo5UPN&#10;tyhL7lFTICYhvUwjVf5CVwTTLeWgbewVb5jui2EwXiTjaOLB4pg6waCtX6iNZnmKFeALzBP7yYqQ&#10;A93ti5hnUdAnx93oyotwVI4F5EV1qx5coNk1lGrZm45JnvibcJ9bzoVAaVinnGFXZZXAwGmsGdt+&#10;anT64qAKquQK9c4MtXE8fH4wuRxoxQHe6/iZVTeVyEAkqVP+6LRSm8BU8ui5pGq5yC5zFaQHUEnV&#10;ixd8X6KbVu/D2QVlgPKB+YUHlO3luohCZKgnc3QSpZck4Hl0F6kBsaO4WompKLFShkCDIVkCa0cJ&#10;mtu6jpzNuXOUfcJrrZazDfgOq9nURXcvgdTUzxUHW2Pen7KHXB42ZITpYgv7mIOPm0+SeDoQBYKH&#10;nA2TKInisvyzvprh4QybVAuRq7ZiNSNmlGOUJWKZGbK49Hx0CGOPVJQogZADzP+whmXCjV1gGWU1&#10;W09TbzM0tAiDjeH3sdH8uq0ydqDZUZZumQkwBy2XIQxUTdVUAZCwQTH6O77J7XD0BOzUmJ4iJJOI&#10;KGNSx1RQkV+fp8xjZ7Pxi7ZELganuge4fPdQxV53dhWe2A0NPdH6uTpZXWW4sRjh6zXEFPBwKQUS&#10;Or4U5I0/+RQELTjH2D2YOSw196QdZmsFGzu3zTe0R3makSaYEepKPQKjyr8eE+kmmg7ehHeeYLr6&#10;/UXsJOdiEp5BZybnma4F7DbfYWtNlDQ0VA4hZ5vZ3+xMjivVD54F3ANAEOpEq2eZlnWuuXyyR0+e&#10;Pr+1R5XmCxhHCPXi/FiMNUgiTNagrr9ymmeUcDaVPcomLDm9aTw4afoMWd/dPdzbf37v/pNP7z2+&#10;93j7FFy0M6eunF/72p0PCZ2AoHxecZjFTV468RBV6PNR2mZcKW3SP/3ll5/ff0x2QWqBaAEpzTfv&#10;3B4FuqwQ0d4Ci8EQUdATQCnjBsSAUQPZbGvv+c9/fXdz7/nO4cudnW3aMxhaeOXC2W98/CE5DbfB&#10;ktOvYjxXnTDYl9MlXphitjM9VILhqAKSOyrrPEU6DA4en8PBE0/78wWPhEPFVfG10YhDewzXAvg9&#10;KboK0u9UcxqqiDTRMQVW+hRBG3nEMLQ5p7EQVzkOcyWceCw55i67rSsS7Dh+ywZr4gwG7XBz47GS&#10;QlEAdne3CbI4EOwIMDrgMuCa69evMMCcXAWckIzb6s2Jk8QA7F/2SeNEaNBliuvJ03ZbHzuWYo2e&#10;AEJ8Atahqp5Zu3ztt/7gz1cvXvv5rz59vLFBOCHddzEwqoacTkEYcXWY9+oppTGd2jnSE5vmJMYg&#10;8IuTijzfP/jJX/2QxAZtvXdv6H9zWFIqYtyLj4Zf4kMNgv0YUkGFPQVVE7+Zv358Ore6iICYLKRV&#10;L0Ma43ubtDlZmRaWyD+cEWxUly16wqNhIbhUjxgkGgMRdcwGduTXwywWWc3gpbE55MFWe3Dsb7Gi&#10;MedYbHfTGjUWF8BAjG5SEyWNOq8HIp9pEDz0YErvN2/rzbqYJiTRE/4WSK0F6+k+v1jyY25mHL68&#10;TMuiNjkp3X5b8z44IxdQcGp0VA4DC8kwFWoGuiKWzesZxnbxnmPcRHCUeXQENu4hvrps5afPnqNr&#10;srV1uL19uLOj9iFZxcsX4ONEgzi489Si4JjQDjQNwAQ0ZKH0a5DBL//9737dTYx/LQF2kGfTdrg+&#10;R0PaVCNc2se7iJMa9nBM9fjmVEL4ZSKU2gkS+7/MlZ8n73C+xMsZSuNWazuKvEoken6Er6h/2qE0&#10;1WSqaBhNy4j1abPnCuNmHyuG+wJihk2ieQJlnAfo4q+buIctQhYxrO5S97SyNu+lSMvhzQSasy56&#10;ytcM9OCdzVLOMMJMyF/TX8ljSi68Wd5J2D4t1ASyJjBNwI/L9mrUALBkxLPm1XwAzobb4hvmY8lc&#10;sg6LIdYpyW5tbULb4KA4Tecsvd1w169eurzOezugkOEJ589xRGYIRvLwip8RGbNLYNnydwGeOUjE&#10;nh+soXMvGMtwmmTA3mxKMcmGChni7Ah6jLdsGYQgmwBIqHs2Q5Yqry/Xz/k2aZhrIITC9RLP7T/z&#10;o2uqNn6C/9lxitzy+iW/wNvS/Uzg0iEXoeee+F03SLAT75bQimwc1mNoOaPsNI1AAz0Yuyug6HRq&#10;ugIKEbTgPRMPA9GYAFowcy6fhjbFNVhw+RU1WTofvWszl830G+i35SYsK9Vyd44vzBqKtddla3LF&#10;14NQ8u+ARUYPB46vMioiYVhdBZJPbVlxrclkfPNhE8aYre0vOTWG+gW3hdPIdmPp1XMLTSHmYc9M&#10;6h5QJP+VACKv1iRjlR+NKmqrUW+Uyy4KXLYmEDWuMaGMdwSS17jwafy3paTGEfjRSt454pMX8xmW&#10;1yh/Jbh3+fKVBPo42bZyksPQIoy+ENCYLDUqxIeQFp6jN7DxZIvRYOjib2/t8DXDj21B3kFPdoNM&#10;hu8TCUNpI5IAf+cLEcPFdHmROj6Au+CnHJkiCZPJGdQNWGYg25QqbpxD0awqpbFYWqHoii0sD4sw&#10;j5jrZWnZ9MVdyGKKcYi8CAgtGIa8FSfevpGoGnwovzueEkNDwqwRi7bEc5+yFWLTiONubm4+fvz4&#10;4cOHX375Jbod2PqNTXjEDHtGRddxDYYRKm1MWWNREplkQ+rU0fPJeNlIUDRxDaRF9mbU/zRuYHBN&#10;7FVguZ4gf42ZJp3AizhKpYRrxmqRsjaxkfzmiPxzh5ZMPg4UIz9EL77TA3zTSg3j7s0B0h0aXXh4&#10;rdO1KJXR2ZSiSLL/8+oYjUY1lhCS/Iz6iNLkiRoFHRHcY35si2+/zwVjTgwKyv4bWCEDkO8OajO1&#10;F77gd3FfurVYGTxQGpwKo+mnwndcmEp6Ms36Zp4XQVa1O+EnHoqIiTfs9OGpS8uzqkFu0AQNiNcp&#10;amB1vVyID6zGbpGQX5RgVw2HzWYHNvmzzDqvS7ZYnOR8OfQG/iwG4NZE47PD0k4mE4zV/M4Ifv5o&#10;UY356vnamJzBMd1gLYtOEDM1yRxUNmfqF7ytfLzm4bIrnB+Vin3lEFuxdT2ZQKFYCSdHg6Rygzxa&#10;Di+Ogz1pQSknlay9qDyvcm1DeMctFtkkau/MmWY0nWpY3FTriAaG+t+vNN/Juvr4Pp+yPtdsjZic&#10;4mN1NgfdkgDQVknILeuDad/EI8cnzpKxrF148ebkw629X9+7i7CViQuDC1dXP/nozse3P0TzjKsB&#10;dCCLgJjMU1s7Q4mSzHyN/ywMwdqTiq/u7B7ce7L15eMt8WQqBqsnL5498/LZ4Uv1Dp5vbG4xtWN7&#10;c+shbaMPH2G0CJIeP940QTo83Nh9/qsvH//63iPWjfsl/fydb33zk9u3sAC4aeGCS9hAUUhsIJbV&#10;YR2G/gQkBJ1Ulc6+freytXvw73/w08c7T6nSsKpUXFZXls6dXvng5tWPP7xFs71jT8gVlbUF3Ucj&#10;xycLnAaxivUhm0JSznjduYzoNNX6HieCc01Ww8MGbEI/ZcrvrDkog7DOFHBeMqjROSqYF4PgqpEo&#10;QZANmrvij5wXZ2LfgfX/dJrlsoPHGQNATLWhXUfCJkSKCnhuBH6CHO3KU3wv7Rkq90PdwM1yv+Qq&#10;tsEroWs+TtLBacQYeR5fvfzwzodEgDh/sjnE5Dm+eHhkYuSwUbRJzYcOBt6CeTDn129+/0//7je+&#10;+3vXb92GZ0v0w1bEhU2v9aJKE8bRCbEaU/Sc0Vx8159YpAlIKStxubmp+fmb5y9/9oMfHb94TbPS&#10;pYsMWuBwyWd26ped/Tb61nZvVwdPifVZFEXrh2kElro12or8KUsiXaX6iIXrqVsuRx1SO064Vpct&#10;DyjvE4pXcEXF3h91uieOdtDnIr7tyPGeocmyopTEXDMd5KMtSdSqPUg6Hy5Km2r/9EcMH5iTazf4&#10;CnLM55Ceb1UMRQbMjC1c63OsYnMwItVCbqt5VqRtyAzhh8xil7uJ5HSn+NE4CBM07lyV3WAa9p6F&#10;6NqcqJ5ohOuSZZc6ChLBm+Q1+HiiUNphaQ9v9Lboj0in8RuYrMRdvD3hB5xx+Gkcc9Hdd6govURm&#10;4N6DRw8fbDx+splPRgeene/oHnQIAh5dSFoTlv/l//BP6OVQp5w+47LcQj1O6RnkHQV9VEZ6FSNf&#10;XtLQP3o6JjZsBZN7YPKjwwBIa7aqCaErQd9FT7cyiy5hmIVCyP2yiOnlK7ZLxhIcagEYrjrfDYKw&#10;7Tuh27psFwz++WhPZPU17a8VPTsdDb6nZ1Mmw7mqlovEuyuhbGqt4yuLHPzmH96AT8FgEj5Shoil&#10;o1CVhljDbYeACfaEBn3Q2PRyLUuV3sXoHY+qbwk06zNBahVdd8w08noqSsT5MzCD0Zj0J6NG9NCI&#10;qQjjtrdlFbNH7XESYAPaJEa3F4Yr5GKkMKXCVAYwbbsuV4U8hRDaskqdDgUIx4R+AVvI5xxB0xrr&#10;REoL/Trb79LmaKBUvfuQH+x7cQrQWa7OPtDDZxTN6+QWD9aUiAKKpA6iwMMhaWG78LXXwL8+dBwb&#10;CTPVGDVzaTfg1iZ5LtiSQkaxhc/ig2ZGKscpnz0lTfeSy14lZJIQQghD/ApxWjhlW5FqJdEyrxsZ&#10;8ZI31kMfb3o0Y+ajirEE7iszDVrQkA5U258PreCrbLxU+CZeK4ZbSuxnFV3yn9wap4ZqgJC2T9hd&#10;Ud600J81RHVt2zzydgx5vuJPGYUnjDGGpuoQdtNsglea/cWp4zMxtfVG+4JBl43vjewNybykLGM2&#10;xfKpLXuFlROg81NezEXxynCK2dLKWw3/SgyScLBAcGj0xhDq0nKKpQJxNPmOm2dZjhDUAL6DfXbz&#10;k/mglvaKNyeMoyeSUJv29Bfw02gLRiecNwb1JNwiTBnUqmMpdz9CmpKpeSjxd5IeHO609/PmfVMJ&#10;L4ykwtguYJqhjQkKhRL0NouIbsv6T37AOtiRU9zKPuZV1WwnkiMTlv3I4lci8wlh03gf+U5JngRS&#10;TG5LuYNSraZfJoA5rSXoYGxX2weajgUmiFvhd8oNqG7R1wgzWIEtUj0vKcej9XQ/+2i4fZuqHJcB&#10;n6q7tuuQgHUaf2OPmyDhz4BmZvsv9CFdk/dyC5O8Icya93G8PQs6kEEkIum00lCtXcbtdsr40hoq&#10;ro1bZgWHEIWb4+gBNWH0GU5lPsPzNgByvk1byLk6YvkEMo0WrS/fCN4ZrWlI8nGeBXsX3Vs8LI2A&#10;xQBr3dgdXhx7oc3c504fCI+LcLP4T4xQM0slNkkYxb4tir7C5xmvm4YISNnTWAOhuyhzOkdPx8zr&#10;u3N+3Vygkg4LUGDqrhtqooU+w5VUa42X9Q6Yn/qtLerGVtO6TguXfyaN6PP0mDkv/lZvsU41DYQ6&#10;vv5Ts1Tf2Rj8dLztKxOjNawSgJ/L9jLqCnCdRDQbzBVh1c3bIUmdH+DfonqZV2TjwtYBGbnYlN8N&#10;Z8dftSlmzJooG48vnNhgS85bwqGTOrrrep1KQe9J90BEkegEvNswsp5sijN580TWfwyuxcR2igyw&#10;Uq23szDED+w7rsy2IexIWoY0kKId/WBz94v79+h8xwagfUw2cOv6tZtMjjxDT85LFDu5nuJnowWW&#10;iEXnTFE9s5okX/Pkzv6zextbnz98RNJ5duUEU7U/vHGjrmTXzLqnpHknsfFLB4fMMADxpbyMAMbh&#10;4+2DR1tPP/vyAXoFiKLgaW5cvrjy9s3+7h54DS9wjOkblADUNSTJBa9xajDnlPoMqdrKGYhnj7b2&#10;/rsf/HjvEJSFdAW22Al6Q2hCuXXtyu0b1zDJiGqzkvJmE1gJJIJdCpihG+bcK8326jXkwkKgZTyB&#10;EHor33ASuekFGPJ82lF2XEwC74aROBu9X9gXs+9PUIuCr67AA/sKsk3RPdvJGLoeG+JYawty0BxQ&#10;g+2Mg2PpmKoDf+cgsGfZVPKl3edGC2xgrmTCMKVZIJM5V8CZ6e1NTaIzMGo3INK1KismAmUD40AA&#10;QOioblSTOd6+OHwG+rsEULW8evOjb1688dHB6xOPNzcJcogcWBHj5kUJ5v1GLmqaNMbzMUdi0Uqz&#10;qNJ0IcO7mcKBdQN8xPHLNz/893/94unB8tLrM6sU3I70W4NWKMlrz47t4Jq4RFbfI6dTDRtWDm/N&#10;NjYI7iw0Ws/PwYhJfyjhM3TuIgPnPdTlSPoF+V0SDcZuLFIxPyt651RRCmxGO3huVLqD7jtqRoZd&#10;Hp3nvqRzvEARHMqDgRzCKoQrUJxExwikOb9qowVpaXt9b9S91YzJCGimF3zTRJveg63W17taTSuH&#10;cNB8zVo8KRETVHyl0oM2Tm4m2mVGUH7ODh8KlRayUFvvVfPVtNTyJnZSvOe7ljulbNxYW5NTCwy0&#10;1KpNqium3lXjLBEFx5DchFXB6kCuQsmA4u3B4Ru4wMv/23/5j2jvVkQITLEySejSEhA8v8MJd6or&#10;dogOqjoLx8/rniP5xTIl9GQRD1kpR6NAFlTPW4E07t/df9pSwOBYQ801uBYVBoE+P2BQKTULZ+++&#10;Iv3z2FIRLSisjvh+6ARvqycY8QAJMCLlw1nqqemZrMR5FKd9pVSqALQwtX3TxuJ2DFjJLMGKEjhK&#10;M3t8noGgW6sIaf6dEJkTyzu4XXsOeXS43cb2s8P8t4rYyL4tuLALSqg3zIqViFsWCBJwtAjbEnQJ&#10;RJzyIFEjZpRAktrxWVpOLHxdppRMqUSPVTzH4YubSOF6cLu0RHjCr53pgXWYzUG4xRbi/fGqyGCY&#10;xhhIxyGZeDswMEBzAQOYLimmjzFWEdJYzaV6u7W9BQzM1yhOcFUeKiODBUDLTSWX5RrzVp49R5tj&#10;WzUuBHhkLL2bE4RgIQRSj1cWlg40VQa+HmieFF5maEBq7fP08/aLTGyw8O7C8VW419ALm4DZzTyO&#10;6VP3WJqEjDABFXBLJSAQIHnFIg7G4o/D0yykuDd4s+ozZJVqf2stFm2aFkl4Xv5C7YDsscQWwBHX&#10;qst5pIfnWhTuceobbiSn3Uz3VwZO7C03wNJId3CaW+MgYX9KVVIPQQ6a1H/NxzQg8V7Dk2ZtuyhR&#10;NCHk4agFqVplVvpJxNRqhi83BdLO0ouMLoLsEXGlKdrmRv3cKR2DnrBJ8CzsLJg13AQxrZPITxFk&#10;mJxSrgPoodYBCqt3dpSecTklExsE6y0mgHFYHpNdGphDWgLtjtyPFTe60lshdwHKZ/vQdOCYR8Hy&#10;h5wmM01pQby35fOVVUKTjqFPfIDnRdveHM5gucqkYmWREBa2vuKVIWxlwPmmNYaWVymR8p+psg5D&#10;Jwc+/R4Bb2wYOGNgCguBNTXWVGjgDXXbpg1NdcxRWW2OF8FDacBL82oid5l9vW9hMhfiVL5wlqKW&#10;jd4CsjiLB0IHMu64/UGOjv0Ru5SLDSYzk+f7QXp5uxj0fAaOZaTzeBdifazb8BP4UZMTZDv0n/p4&#10;FtKj6gQb1fa1bBEYqAZSnmX3YflAHHiD5gMYQHuWwQsShwVIBQPu7NJtqePkQxF9yuAsijAT7o/T&#10;SrVYVFJz6XwMJ/bOWSZ9mnvhDxt+RnNynR4QCSc+Anb9BEnJwtkpxB7gqwY6Swxe1C8arpSV9jkX&#10;ky1Q0CBMIwQuyD7J5N2Fq9+37bJNucSKVwnflWnwiKeA44UWoIiyTZ+kVkVmkxFM5HVWwIpx5J+k&#10;C8ZbmSdHoLNypd+ZLv8o+Ab4kV3t0qxAVxF4flWzNgWc9qTaNrlI49dCQ03B1PdMk1aWBUfeawni&#10;VbmF3mQR8/lFc5N5vc0/0f1jx3CD1mfYxnzT0CR7yPf9RHE3+39M4xqC1FoYX8hTqEmRJ6rQU1iL&#10;4jZl1/wazhRQA74kj0UAzRgc0fC3HOX9o9cPt/fuPX70gjkEkBWBJZlqf239BsAqjIkXL5zKrTRL&#10;Eh2LBgOQWsA+Je8JQTGZO3tP725s/vrhI5YYPfNrly988+OPLzr3Spo3gIjEmwZfYRhIbKHo41V5&#10;N0z9zrNXOwcvf3334aEpzWlUkqBPEa4+3WM478sdyju7+wRsu/DnKJLuk+FQv0DmG2TkNGaNdz54&#10;eXz/yfZ/+NHPn0L+WJJIsup4zXfnz67eWL/88Z3bNNuzndOS8K8WSYIPfURE16847iwLO8HuNYsR&#10;NpqYkix0gT3jhblWL0VbdJryscWq0orgzwBbBsrSTAweuLALF+E2n+XFhUyT1+kAOIDBjgrEtxFq&#10;2FsjneahKVlh9FXVGDxsBDyGaRKTdDQ0h0rt0AUlAQWAhM8KbRNDalAbBHmOISE19gowkwoasA9h&#10;HSiKLhiVvyUabFAOeEFKQ+f5qxOrX//u91bOXdk5eLW5vU2JZkQs+aDBJhZ2eTKZRQbTNxdf99UA&#10;7W1QL7FdioGZiNGU5sWbv/53f4n+JtPFz57mWZQAVMnhLBnOVk4pjfe3sz9j1C23WqTwpAmhznH7&#10;W9irmravK7QN8TAXLUbI4BWm8wWXIRLdHc1tzS9N+sSrjYwH/TcYq1+ucUgeM12huUZiilq/nMhC&#10;dpJf99qjI/FB7ZNYkl0BR5XvsDpCtMLEYkhjGYyKmnU2dzQb8qslrzbjpxpvkx2IdCjXiZ3kUmN5&#10;PPecUhIQ+ExjaSFSVWhl8mNV3MQ+0zT5jPXigl0eELYIszn6tDwNO1qPlV4g+uRF6COcWQOjSOUL&#10;F4Dgm6xpGrmxmVwMryLPh3K2jNYP4mmoxuJ1l/9P/6t/7jSVFCr4dCT6mf3AClEQKPlr7IDUsHGW&#10;ZygYpQslQiyf+6JmRB+ir3KvxwO2rTySgMEH3zcLaoqGaM5g1U2JIJewxt22YKl1G7LJbbjkc4de&#10;wmkcaCoiSvlAKrpEe5g5bA4LOgWB9qKP1u2/gGZFJviaCC+iOYK288NpdPEBIwf8+NFjXkA+g4OE&#10;zjdDEjQEttZ5QgSNDHYTwRQ2GxEM2tZNWGtOOq2g8sj7NnryqwM5e5R3w525zhGR+HW7Ryg3rTKG&#10;llgZfNQHBtcl+FaY+pOvf/2b3/oWumS1Hzrxg0sRHa+8OqSjhECkRC8wDR6yBGhBRt55QB8CU6hB&#10;NA9TUCf5IUddBMeyKtmIA0aDM1k5HRB3ROXJNfTBUhCPaJ6hPoP9IoO9Qvxy+ZKIgYmiK6DAiPU3&#10;qQvxOhDIPrSrtZM5DBNCq729HZA4ahpM+2KJEolWEEWeaB3vLA6tI+ZpITzsNFJlVlSIaAhcwRX8&#10;O4VLns4oWDgbJ8mEWqVlANpLcfHSxE9EEBhWsyb1bamF4hyfsR+5UwLBSYl5mb1YcLTcWeQPKtDz&#10;ekcniedEvDWQpd/UlFUtnWwc6cbEhVzVbJsp608fDt+3pf6Z3CEnPbarCzGN18bmJhLvqKLeRJWn&#10;sdOahUFuYr6OBZkoxyxa3pnySvxnR0OYp/qrjUBIoJqmtsknHeoxneDW2UWcU5hyU5+p9dYKEtko&#10;R6QSeaEvnV1PmcpHTkVbORM86JqwYloHi7kQNwLPoa91f7w9joD3pEqzEEKLvY0LQP718pV1wO8q&#10;/KYP7DIaWsAUccCEIBiKabaqA9vJJAgVwKsSRjntBBW48MgX14XvipjwNFijHMTS8QJT/ioxsZxx&#10;ikoiH2qmZMRmOCj1jS57GY/DBDgeOiWL07phLh0CMCs8UcV0QKoMe5ZuexoCbD9icxH+8vU6SvfX&#10;+L+rBPrmEuFnFirPIkR76fq1a1Ap2FHseUwlGztrLmg9nOkp/5YAVARv9kvnUQjBjLB4V8SqPsDq&#10;fjZhDx7HBxFw8St1uAkWSFa+eMFunznYtucyQ+Y8rRdMAeK8fGVpuWOszaNHD7liTnSDaN+Qv0EA&#10;407ptXMk33mUcFaoOPHFjHnGFDG01ijq1asZopX9OXXr9k0WJ6jIMpTFn6q14S2ybWU1e2a1CWTQ&#10;vI5ldc0XP4UP4yaXOoVub1q67AXjg4VtWXVLW88RfMkWGuJzDRNM+NGA+oI7drfT3jDaDLx+c2PD&#10;o33iBIQ2ZxqUyBlDAFgEzfL19evXcXlDwslbw65kuOTulHpwNHSadSbtEJuYwJs6prTrqcF6x+0U&#10;a+BKxhSwgUsGUddwvow4JV6sKVJ8hHFleCofNCissUMDjqhFsENGAoEvwDOKeISHHI1hfCPunuYP&#10;1Fw5k8b6UmhM5LiMAWXGZI3FUHGuy+by2AN4XocaO8u8olkZjs4z/6rkegT62ca8yUQkk1Z5F+nC&#10;eb5hb8Y/4bGP4haBCI8AD4Ef1pDTbKE+zSq+RcT21On9l28e7T59uPEE4wKagbIpyf7HH9y+dXUd&#10;7S/q0cGg9sRb9g9w1zwnGZ+43znqJQy5+PzBI7IaZOxJJNYvnPv2J59QnAKJBArBANoWdAFhDZm0&#10;Z9fYsdqBRp6vvF46tbV/9OWDJ89fPmek4+Xza1+//cHt9XXMS/rYAMAvHj3eePJki/oMqO71azee&#10;PH7C5qVnQUrFm7db+4f3Hm/+7NPP9xhQGFh0DiwXSPfU8vX1y7///d9hxI4SlE7XwUbXQhbLxDAW&#10;I+auLlBjagqYAMw8O/Qok6IUIKIaJV6uAv9ZlNlYRicSNtwPQpcbj54oik7PzJZDxQhr7ShW/F8t&#10;Pg4OzH/E/7e3t0SfHXR+ip3cFtWd8buuqqMpdIA0NmMQsPBGzDkgjefANgtpk3PAhaxnUbkBHD9z&#10;a/uHKtwbslMyEXYv3TusEvEDbpyDhNsjtsDMGhNTQV1ewZRw73tHbw+Pl3/rD/7s9te+deXmHdgO&#10;lJqtX5XaifQHeLuxnThpy/T7rGbIIaU2c63+/6IuU2hdZrJYtxNMM/3RX/6H57v7TMtbB71fPckZ&#10;drKC46sPOW+YZLd3kmpFGYCz1gcL3lA1UJ21LGL6l+TH1uhoLOq1NUmPkEC6eHS0CRcnXBkaW+7G&#10;W5CFlYyFK19Tjc1j9dQJ4+aLzWPDEQa/lrgR7513qD0bYt4Lwioe2zBxuNuhe+SzgLYXHThVVDzT&#10;/MubF0hzRNg2T7EVpjQEaeiGhfAP1D6zDfXmw1dckHjptsUQqXKEBw3IPacu4aHzNNEJlCBTcxGp&#10;yNgKCaEOI4o24pA35AeluvGefHpyLMbzvAPrYLLgmD4gLcpZgK3qUD9/gZKtbdgO/UmkpAihiedS&#10;pciYtCz88MbN2wQYPHZb4P6X/+VfVMkAPOa0QM2i4CBgWK0drh69qmvEHrRFsDsdLQ+hXwDLh825&#10;Y505BqhnRLBT85HExLIR6MxJ2JlUDCoIGE2RHLtHe/ZK5YykCvZLPYdEYLBdbBeiF4r+/BZbLssu&#10;7jWAXESgBAkyzd4nxf3EboeJ9reUL8HxBfVLcyhiKsjsrqqjdHgCFnlqfCTd4ZESzbAbzB+Im/NP&#10;GvoS6Gz9wMHyTEK+YyGXhfO7GIiZ24MVmEofz4noxy6dGc2mrgDvqaKIx6Maj+X4+gp4pwoCXg+r&#10;qogN7fwuATC8bLGmZMpU4T+tU9e4Vv1ngFt5Gg3jQB9WsrjAPF7BWX/HgO76/ubq8C+PtwjAsMne&#10;U2f9NoJmGPz4JL2rdmFSf46+1boXR/Gs4ii6EIshdM2eayqRAkGcCEaiqYUf20cFNj6IPBFVLXMY&#10;dQ7szOdzeNbYcMJDKjZYjcISo4SaZa1+802wHDae+1PYRiSSlzW+wxyJty01rdSTFpxYeCKJtSko&#10;FsRzg1pJbwAbjB5tIjaB+DaenNGj55XLfIbGr2k/1AdpuYmdB7V6ZNniNEmEHUhm3PxUWt+nuBqO&#10;YaPVsr9g7ZfX0YhP7cg8Z1HYQY7Wp2kFxmqSxE6vgwdHrlVmWJMQIcKkHYVQSWl5OLmpdqBiG3yr&#10;5hn6EaW7zOngwExPNFdoc04q6rw5+9nRQqdgqVKDpQirwg/36NleRtbJCsaMRHCo8yGLI/rNtY2k&#10;rOaYiR95sd6fAwthWiuTI+n6bSBBDhEBrovcEw02zjJ4wSRyDMULzNnm5tajR7AMaFLZZvwf7Teo&#10;EdAP8uTJJsT3B/cf8lNng8KMN3z0gFjzZKI4nPKaiOyuJVoCwyGgU+wAWyktfNrVCKPmi/qXdH66&#10;N/2iFDWOFd9hIW0MOGfQ4OsMvszGDaljNCl2XNnQ7jQ3rfUfdsg0x7MDPBqV+eu5XMycYVkGjyfI&#10;06GGo3cSIwBp30yldDB24duxNn9iH1jZmCx6iD1cUkfSULXiUDoQja+u5Cbe73AeGUpCfbx0CAmT&#10;ABPZ8Ho6j/lETuWkbSIHjI1CQcYzaFjAXYTfmU2pyGfe7UcIqXaUdJCRP+M8LjhsNsJZP4Qly3Qp&#10;uWHKtdESzVyTHOecx5Io/Yuiz+egzlrShNUmEn8axv+FUiBXKUDhBC0ZwCXy1mILsIYgECHBUosX&#10;U2jpFTw6mmZC48QpQVQeV4Mtrhd7l8/ypgLPhsjKCnDoBqbhwYEjNK7Ou8YSSh7H9cbz0f6X8zBt&#10;Od6vvrk4kwjDkhHfZL/gd+c9Q8d0/9wKntOnH0/ZIl79igJYTU4bLJY9pZCDTdPEr+ewgETmjrJL&#10;ilpQL6o2v8JjJ4qcaSTcjmh8D1oOWPDcItw/gczMObZ0wvEN3ZqyUh079gzUpzQE6enC4uGrETKx&#10;jO7NOsKEjONV2fT8J5+Lo8Kks7zefkgzGVFNtsptm8SPrCFbOiog14YQZvGkLoBcxpytwuzZC5fu&#10;be58ev8h5//EinkvjwjW1oe3rt++epXiL2kEN8J+cHhRyXxHWONSedctjkl49GTz148Yj7FLNEQb&#10;C7kLtdTzYRWiKqgCWB1zYC62ZWNzm5ILRxRfzA5+/ubE/Sc79x5vUEI+jQTo6dVvfXzno5s3sQUs&#10;DFaCmA3A5eZNWjuunj/PXo0IZ9fES7AjAqqdg6MHT7Y+f/D4BWPqLV8vreA0mXp+6iSx0re/8clF&#10;OF3RvRqdxQ1dUFaK1SNNtT/EGgC+YP3KdVwcsQmmlKVgET3t5Hj1LUSrN4GxUmLSooq0iU0xt/5F&#10;SWUMrUSN+av43lvSdRh9jEcUhWRPj7jOhNQjbMYDTc5ElA13TRlqj/WhItRpMlxGBD9m0XssTEJ1&#10;nki0q0DIUgZWXR+k+oO9VDxH7NDMBKFjg6OGMWMLKcP3goFIPkpTBU4iKprPXx6fPn/9k+9874//&#10;k+NTZ3efHVEVI6WZKs3s6qotC6UQY8piPzOYRaljyoaL6s182UZutKqReoAI7/Dyzb1PP6d4Qcq7&#10;tkoYvTcoJMsLYKXmK0ilpeNQhYjosVSUkY6ONEC4uXoe0Dwny7MQobO2UxqFKy+cHlJSXDK8qiZC&#10;aT3D5mpHVTOSPguIxP4Yk0R45s/0R3AxqeAktBudT9INwGsjCgN09Hx8iUmJruy8KUJrPnKaoGrf&#10;CFfyBsV6rBuPXiUKmRccJDAiVZXuSxIj5nTo0vyMdCCNLUpepo9OsIiI3tqiz5AXQa5mTcQXC8vr&#10;nlVJZSgqbCSBRSwJpvvF0bBzzNNevyLw5po1KUdHBAzOfF/M8jaXMUSuoZFN6/wfe2WHBEvj0GIS&#10;d7mKb8kxsS70v/mv/iG4Nl+Qh7OM58+vXrh0xsr1qVXeH0WLW7dvrF8RlzSOlF0d47sy/aAagEx8&#10;T6xXIW2OMfGu01FkcLv6QWoaGkSEDNa5GU66t6TmbFV1gXYkBKBcY/NM9iykKQuP4ymWrTAkntSG&#10;sKDW+QqsMtYK3jJYV7aylJT3T8bNv4M/8RrX9P0kI95q8DDeDYwzvrLBxzwSI4+JAGKmVNiV4GG9&#10;1VqTfCEWmtdPKs+dmpG7vaaDxRyb10vUfz/WYDHIhWEvaR5MeVTXU74Xy1r0y0PLUVlZxivT8Efg&#10;x4yqNoe0Nw9BqdS4WOsA9QJ5be6wv+0uCHr3nJKtME5ufEMeNzJDMXKIngl9NlP0LkY3vLWKbRlB&#10;qa9RqrglEoOclk9twqAYpcEk2Y7csM1F/AsOOI5zSiW8klNERsRmK8JkU/YOEQ5581AV63UyXqSa&#10;ABDq4iV2gbZZZDMxE31HSFLCOjCeuaJG32zXEcgSUUJ0ppoHFYL1agClJICZTjj8Vdl0uXJ+a1yG&#10;19BO6ox4bdJI6jGbG7QAWPxUyqf39zGPSuP7utwEGeMMeLHMoCa9LG5V/bFpWanvNrrXAmjqC6/7&#10;/Rk2UIilmSty7008NMoqNYHMwBxpzT1P4WFenCGrkFg4OUEe70NEyO9wkzp78Uj/U4ObhAMf7Fin&#10;wjJNj2EPk0yMpnhN+bcxOu8cT1c2cr8oj1GVG3MGVtHUKLyApSbbkcJoD57ThKZ/mphYZaqETQ7g&#10;dpA6VYvw0+3jkKBP9KxUEZaZoAT/Shc6dZt68X0BFpPrJ+fZiR0iYvFW8WNuZ1hbLMb0PKjElwrn&#10;ONSow8LPpoLVfosuhMTafD5fnnug3+xG1cYrICh0lmcbnmSt5xUQzCQX2UE4Yr1hRsk+NS+lZEDd&#10;Aq5lwUSZgky/NYdsPDOf6JFxi+nbzMqrq3BOR2CnXechdZJJJP3RJBiP6O3UTUddhU/kxiki6Qjd&#10;jlYd5zoXuQdHKVY0x8FMOQsws3FCIm2xYAmlOjSgluVKys8dONgHoy2wFU53RspPcUu9w1elVwBx&#10;wxdjcZEnxyYC50MkOBmFus6iTn06OahvqQIPLowDcLZPvl9LLk1gJH2qirjgAz3GX3RTVmMVWnJz&#10;asZ1Hu/eYTtixpIGn1K9OhrznFx+i5KRR3y6l+qSrtYnP8QjnGWQkYW8fsHH7PnxO1VYrWkPOXnq&#10;3ByBHtmidV4F9NDWIZaEawxqkcUYNYhF65w2me/z3iG4NqvEZSAKpDkwSuGIl4jRUFI20uCjjVS6&#10;vIotejfeZ8xOgV10oBmxhYaB11nvK+sQ7Y0H0XZa8LcNV+vK406xlSwLgZR1p9S9NeyyFcSb5VaI&#10;A04ZUDrKpDTRrNwwHRP8EdcjNJDYgOsm0HZy5d7WzpdMK9/dltmBFjm9FqdP3rh65fqlS8A8jLpP&#10;0EVSruFaIt3Ra0ef2Y4WwI1HTza+YOw53RH0mp5ZvXLh/DUyv3PnYWMLcp+QQAuozMBnvedrioFn&#10;yU+yxm+evTze3Du892STGAmCLXHdJ7eZ4LvO/jVVkPAv/xPRZ/YdKeHIpUi89kECOS0dvHyztffs&#10;07sPElNiStgbCP/w386vUQxaBfSj1sRUndcvXvHpSFHD4Qeb3N17toURcwjvjEvF/r9DWBIFEOWL&#10;3r6CcsJfp9vFOzCAolqoyJ7j4MbjzJbjxuZwMaTByM85VGDNBM5spCVaFEVh5Me4gcn15tHUnmdN&#10;3r5gc5IGS6QSanNBs6TYnW1vg86J1szw63BoDp+UzmbVGqlyzsr32J/qWNNzQJkB5BjqH8U0dhZs&#10;QTcbD4yZmwks2WyvfJWF0qdvl18sn7320TeeHb1+sr2/vUtl9TzwVFvaaKowZRopFnUYjerCY/bN&#10;saFZ6ynUlHVl6zt75hXmcEsPv7h7sLX97s1zsE14wWxIYU2MJ1FBTrwmAC2Y4UrUzuk+NdjLPk8V&#10;hTCGD65O61HSDrzvjeGkhI16DSZCsgfluLKMxq7ZrElLPJt/G8d2iIpRbXBFhL0xFRVJ6peOhcjp&#10;VnY/UF62coaoAxiBTYkR3TEfnSyWJ258U4++pCX5lnkr4JgSM2V0WLPoOcRRHmGsNFZ0mgxdwjq0&#10;x7lMTCubLjh7ng5uAhPvE5jeoZqO+kVT8fG53Ml8PXWzHtTC8hjOGEIvEwYQbZkapMk5AgMZeY2m&#10;wUkmyNspzundevLpQHjjVm+Ol/+P//U/4WAsKjAVCvE7BI+8iOSelObGjasUSNRzOqd5In0gfMT1&#10;wFXgow1Q3r7GFdVTzVN5QwDaoGQCE0ROgDO9cZxiODJMUPVbWALuPAdjmyZPkcdQU6ZwCM8VSSWM&#10;B2tlr4falE4in+fxPkyUMbWoAFZB4890sM2qlfjGPbRFzw004PpUFadYwYRv+ytOra5fWS+rMJpp&#10;yfxVo5bCcd4NxFq+rFwi5DL0l66rWZkEJJYVKz+evjDUZ8lb8Az4RZG9c7LMDw6fWuMySNTxjLHw&#10;cTsBzeCV/+dGirzVRQBfAYlUcGljS8FuxWwdDTuTBDEutjTQjQBX+BU9motJILzbzABpYL0TLUnd&#10;qRmQynFM2JPVmd8065EjhG+T9FVsMQRQt0W2wB0jWBjfj9OSPmyBMuTL5rToiUWb4gwP/JCkGP/J&#10;gYASM/yEjpYNxKwDSdFIMvJvhB8SXcBgn11JlBdTRzLpxCp7LO6Ksrbsq6ZwnMUkxoEUmqperOYs&#10;zQ7EUnEL1R3lTCHAizvI2cv3Cz9wWbj++PQKanG9KI2y76bLnIdbUirnlSOcefeVteArCc91x6Yz&#10;FChMGS1CRwqWS/idQWhG0IIPdW8v3L8gKEuEo53q3zTwNPGADvuCqImZUjUOujb7mmJjbAEBfmtx&#10;0Sd8VAYgya2W7fANmakmWkluRI63f7cXTwI/+AIfYfIfY9iatWfHwGsB2NMkGlLFb1WRlThUPdqS&#10;F7HpxMGZeLlzYUlRicbkYytDqqwOx8WdQgQ/wyx4BHK2hUp2+/A3IsQwVC2s06dq05oaaBB4TGlg&#10;hyLyi5x0E7FfACuiQIp+RopkO4YvTmrn7sVQwB1rLRBE/Crp4pIJzOyvxRr4KM3axaIYQRjsMj/q&#10;a7nvhgASPsVfCrAkNFMs1d+U8VsPj7/BRsyrueAlA55rs4tRESy4xH6xhlTDeljqpnuO4i1Ebk55&#10;omx5wLDygAHtFuUR9T+SqnO/8WgsiSz4fbXYTKDsoFIAMyrGXAxIzY3r14eimVsCpin874Bb26nP&#10;1fKUSbJvQjo0u5qr5cTNpuJzEQSod8WiVt1x4PQHfBC+gDGgt2/d4kgJdQFTO7bPw17Doc5C2oq1&#10;NIf0gT+GnrLljNmxQg3ic/faydNMQFYFBE1sdTEjHBaThDHuvr4O+nkoyp2KV4ZagH5Em++sHqGQ&#10;QnMxPJs8a1thWcyR4p1Oncrq+Js3UgFBN1s6ELrCAq2ZJ87tl2JS9Z/xnW3XYWWMXKkFGRwTP+eJ&#10;E4lWyYQpMJI2aSU1zdm3yq34IDJBhKu4BmMd+6k8/J1mh2XJ/UixwGClXThprVVByqfN1RnSmvaw&#10;VI2rGg4Ol1qPVrEvt2hQHN8s4grvy/c5h7y5VXTNjpFB29DJXX6Q/+FlaANFK0DYxWj56Wzpbs1Z&#10;5lOZ5+rUDyjEmZgbM87yUVuTFoLSFxMoVZo293QBKbDsPX2wu4+KIjfBfiAHIKug0+7axcvnV8+8&#10;ODwiBgjsEwqxEQIGJhg/vrv8Fdf96g1Vmq0vnzBv8wU5H0HD+qXzHzBuk9V4J13TnWxlQAuG4yQd&#10;hx5689ZNHgHhyt7hy62nzx+Q0rxlrBCVxKWPbty4TqW68qbLbVZJji1z3sAxHQUsrQix9m355Zt3&#10;OweHP//8i+cAtfYfviCVuLh2BpUCEhsIB0cHB1iro4Ojjcdb25u7+/uwuo4oTd2//3Bjc0cYhyk9&#10;Tw/JZx7cfXzwDDyUjrsXWxtIKD57tk/TKeDOm8NntPegLQmvh+84JwaIGG8JYXB/j3kVyBKgb74M&#10;zWKP3ugDjDM+CxMKruFfhL7PrV1U1sWUWa02caugZ+6CRS7Mdcj7jKsK7TbGEexHpuWUAhtSduPf&#10;8hOzGEE0sncsLE/yGAW4xvsC3fKfOBG2AW6OyVkWajhkqKix8RpbdhJ4ngRM4RuUNp1Ks7T98nj3&#10;9YnrH3/jzdLy81f29FChLXKzKFT49lX821eL3OZ9FmOekxUfCtrCgjoJyXjZ73pWvK3jpUdf3N24&#10;d//V890rNJqdUOWFEylT7t1bIElMcixuoCjKKUKEHCCi8fpZPBq83oieHaKXNp7U4MTlM70RBPHo&#10;ECB52WEx5QDWeznm5iH6cAu/nTBtQxG+f3Lji3FYxnI2wtVKtFClLtsKK69GZPiu94x+r3Uqf8t3&#10;GNbLQfWCFzMGzXpy9Fw+NmbSMLzY++ZeBZ2DSn30XB7carIMokfeyg8tznPOSnzvjO2kkAYq3Osg&#10;v/LwZwr5sMLKZ3hDDVlTAW1zdWagWZaE0hLCqTPr2hjocgDjZlIvfRy/KOxSvSio1yetgVXv6v2R&#10;LDMkk8CCsGDwgIhyl/8P//U/skUMw8VUYykP1LUOp9k6SJt0kFwEzROfLq/k04lKmdNJuDkoUfMD&#10;FT2QXYJIQJUs4DwoBvbEVqRTarBYECv80ccfa9wL+4rcjL5YbsJRnhZhBTqAxu42KOpLqsJPMfTQ&#10;PNXWNxcq1MqkfzzEV9/R7rm3DPvKMRxvp6sg4HuOXgoyAAK3zhF/dgDwCPGJa1MDukmaeIHq3SRv&#10;OmOuzoKX+qEIbgrrctkZdytIEyzGhhKGnACG6yFsDRZFSUbwUjO4wpbiUelPeZWVnOn0rcUodUix&#10;bXw8XopEmUfZtDtoI3Dc3z3df0bohjbu/fsPPv/8iwcPHtHnUC+EGxKbRWmbB8YrW4m3O7v7cHi4&#10;hcp6MEePGo/lBQCYYNac9IDkvFLjGgAc71Rb2OzECvlUtyb/CS+2uqF1ufjteq/3DBDvhag5QKKJ&#10;S3yGChN2dEDfX7+M7uQp1HzJoxREOrmE9S+ZUReINSGK5jKePdvD0/Cw+H4VMgt3bEXqJ2I6R4cM&#10;RLd0TSfM88PNzQ0WuVIhmvev2Y0MJbx+/SofQRDGX+eHnl/DmG7vbPGQCY/sU2pOtsGH/ZROa5HO&#10;E707bQYrpCK2eVPBfq2q6liVC2KyZfU0RxzcRftNc9YbphR2oN1ZoOZBImoEc4dl7GytpFTBhm05&#10;Awib+INF5tRR6py4yWSj2RoWKxn4oI0gXidlZgWMTsrMaUJj4mHaTTK71O2dkCgOveDCzFmyi8ae&#10;JUmM6r8l4+ag+9oMTMKbbj5dj0Xnlk+FkKsuclqjc7IPxc7dJ3Y3qV8p+lLTM7uNfNAR9R1I7mV3&#10;b8cFifTCoUD1mLswTKcabNxsp2w9cuCgUrPNmccIrKDt60KZCjY5kG/jXKHFtyD62nrPYFWhqPaM&#10;xEPiBDVuuG2qEUDtxXzZ4YPGxqOHj2GwbRBBbO82jcEqMfgopR5+hfWBmMUeT9xWl9hcUQkVEYeo&#10;3AGJOcVieBpW3d68o6coGUYd2OCG3ksVaR38xOZVhzjVJbqldsdvKZuw5diKAyD2rDMCdQBWZBA+&#10;YE3W19cHHOGNxqRYaaUhOhKXf+wfe6OgRJKMLNS00Jj+KeyP9VaLz1y7XTT9wVweb65uXj6em8lc&#10;H/FW07PhgS+uNQM5rZ8GIPApH7+9RBPepUt8OpvQlIMJ6Ef0luxyhGmhQSlEoaQT/CK0UtAEXTub&#10;iE+Z2QActUl1u6NVOoB55xyeWVD99PZOHFDzSXOf9eOdiwnsqzT4MHpYhjUAb5v3h51AVnP9OsnU&#10;NSKqGCP6QhcQWRtoPtpPcCgle3nOXGqipbLhkxAUdKy0JQtRlYjaeXkKbODpcCvOMHoT/GpujMSw&#10;gEaQJXZmrFT5Eqw5fImbN2/ikoWoWBzDT0s6xj6dkVIgiUY8HrypXdIqxb3Bx5JWGRXFZgwJTly+&#10;zSD2V1N45W5GJCmdxx1NXCJPODe6MMU6vWrpllaaZEc0z0we6Fu6icqAk/cEPHs2TVoU/13s0lj+&#10;YQ9y84xSlJq18O47p3Uh6QV2wNmzrLybym49yA5jaThiNnc5z/vtG9LqyJhWDzhMWm8CO87M6ukn&#10;Tw/u79CCv9s4AaMMEojrV9bv3Li1fv7S0509zaOBIQLBl7TGkrHdnSPPSD7DX0Tj72/ubD57vsxA&#10;mzOrVy+d/9oHtynykNCwRFghFWaQZc/OQMniLHOIrVesLO8/f/UFmcX+M8bPnDx1gpDia7dv3bx0&#10;GaA+9p0BYStmwUdrDBamaj/xwjNKPVQMjygTbW1/dvfeSzixJ1eAe1CSgT/AZLpr65e/+xvfJj6i&#10;dMJNs9cQ/SL2o0SDlrSK5vLfmBSIzSfh2SGyJdZgr+1sPyWNeXnE/iFQMaXx79FbvkPrwebm3pdf&#10;PCTh2dk+2Nrcv38XKAfDz5CMV5sbe198/vDBfUzd3uPHOD2YvXt37z7EY6Cr7ET2FzwXpfiSqVyS&#10;P+kUQdFJzjUtavA/G60IqEDTEUgHLErrABcvX+I4CDqXxo9mH+6FI4D1QTJRoU6VTlkPO2MZNfOS&#10;6BG/eey0MascJ5d4U7oWcCp4Qo4tRM51dW5XD2i/OXvp1rd/6z/5B//ow4+/fvODD/k/FZybauJ2&#10;ncTkv/+nw/EenH//o+rli9K2QEhVe59ik8GF5N4e3/3VZw8++/Wz3cenTrxcE8yRCkwLAkk/Xgmj&#10;AftdnLTEhh8lFEJOC8DkDMHgQlqCDZL4MGm3Fb054AjnD8gl6i0Y7WFR+8qjLbSNLRcF7ko4rrxD&#10;QcQrhTrYZOoNqnA/qFbiInSlqrKLJeGnenmV4h3fyaHjP4ms+Hf6ckGveDolM5aLfb+gz4672Mfk&#10;e+xhjkNTELwDzgimL5KIA9Y8tAN0JhfE5qylyvjTNjlGR8Z5FuhE6LVK8liYFJ5UCuVN2UJDy2dN&#10;Dp8dQvik28d2DIKc6le8F8+93gT7k2s70mNyyIBFhl2sT6JF0A8avwz4RbAHd47o+2yEtwk05L9U&#10;iBYcF8hGv3OVdPHN8v/uv/oHWkAFuVHE8mkpPwQxA2GIhcIQZpOGjCMi1YJFSXGB09h6Y1PBOxtJ&#10;z11mktZlem3BdDHnwD90zyshaifQO9PiYLzKF80qxlxa553JczEHsBqYQty0KSPxxEhMDL+0/ifT&#10;3JUV3IBBQ3t7fsb1cMfw5bitACofFX8mG7FMlJQn9y00VemcteaBkc8AUcT3MN+dV85RykcYTHAp&#10;Cl92tTxqQ5v3aCfvNrwxNUlskCJSN8/Th1X1Y4ubfjEw+Ph1DEnDej5OmnJ7CH9HHaKIysgjk6H2&#10;65BJCrgXyHElYRnLsjQa4tH0se2HDx6R4QD/wMFhFaP92OQASObWd94Ji2yigU3Xgb9mlhyUYuce&#10;mD1MSTKEL6BDrowmrPwYjJxfq9UdQFRqUC7QwNoST4InLNFk2zgc4sQed0xHB2g6mMKhq/LDF9ld&#10;jEdjoDJ1e4t5dk7qMGGyFUepR4j4BMpU/5J+psAF5OjIGdr6FWtaxRQBZ7FI61evYDOxI8HDXLNk&#10;TZaWxSKyIfHG+6r3khhdXW3Sxwkxcb7To+VemiAmvsrkJxNoctIxN7j4pujGm+QZVRXRVlaQ0oQM&#10;SSaiEZcd6Cl7B6c66ItKgCiMRcCgcXZ2hd0vEdwq6vpeU+QVEiPhKVsQ+Ug/o7jqbJw3UwVe5Zlv&#10;4gp2hJUUQavwIgKT+rlmvhjGcxTlqyDD1uGRt46z4yv4leFPcuXlXcIHLHZZk7gAu4W4im3MDbLB&#10;NcrVFkrvjZ25ZmdcZEDmDfU7mv7TfOis6jTH8xH8wvvaFCeRpMuhPWw8viYn4eITtzA/55KG3knk&#10;1p2SiXGzQqeTbMDggH7GFsUfe7odX0OUudBpdMoN4/aUaLeZx4bvPcqeO+m6ku36uzBD9nb2ad2h&#10;52cLRb/ae3gZxJAhWjREtko2vPv3krslLUJiA5BnEKxWVUE9tKOmRFG7L5fJwFRrNahc6ZAbLFCt&#10;CHVBkxvP1KOM5JI6nx8RwqJB80DZFB7Q5p5xqS2pCfHwHa9ShQBK6COWpdVi9YTe0x4wwlN7XfMm&#10;4l2Pr5nYe2HGqQVp02rLcae/1x7k8qatsyoHrFaZePnN6gEvWE/oNrtDimsWq5+rlTbwZVVsSXdw&#10;53O5NOzOhcBAFoh/SgaFVtgq1nDeveO4csYxAnwK2r7cCof68hVkP2S4GX2fWiGXYGUkOdVjOg6P&#10;19cwqbQO30C+gX/Z0u/DEXvYrBsoY+4h8o4q9UeCb4CMJSZLSGbynZb28GkSKtYZc+IxwrkkO2Ge&#10;YBGv41wrDgtqdSoMrgTVFGKOo/ulc1ok4/bmO271Jvfxh2+OleAXOS/7xkxGNtjhFjPUPXcyBZkJ&#10;4EY6wlRQDN6ckaWwmN0MaF5XHgWkEn+mfptcqAiuNTGHXJvJBxVqEtvAzZQoA8RR8mnYcZuU7Ehe&#10;iMfw8Sohth8xhFNSnh0Vg/SFIGz8WFdg5dQXiC9vbkEYZcmhRzVneuUO1K/1a1DbCYYChhUuw0yF&#10;FtvvxEav/Kn9Q4SVKs3dJ5ubTw9hvVChv3rx3K2rV+hzugDPKvkK9pMJUAqTEqGrdoWNPt/YO/j8&#10;4cbW/lO4rqfOSN36BtH0+lVC26fPnjpazbmHSoN6YDOkmXR3BWE/2REcia29/c/vP0SymioNS09x&#10;Bm0AOCy8CTP5YBVcXDtPV8uro9eEQqBYwNbO0Gr6gcNthHewKtSoKA+eITDj0bG0EMOpxkCtQCyd&#10;rkxgNMynWoOnSPNoiGIVid3AFnFP7A2sEMEujw9BM1qXpS8RGTqE/BXUYptkkK7+8ot7lIMID/hP&#10;zoSNi7Z0IwRFuZty2kGdxSTw9kJjBsH3eHbkgexwnAfX7TW/lwqcsr99OydPQKqTlCslW0pvD1+J&#10;y9oe8Vw+QDdnNGs8D+mdytJqx63uPH1+6srNr/3W7334zd/YfXqw98w2cfVy31djPCsBR7qU99nN&#10;Iilf/M8ip5mXzCtNhcs69H5ZXI/IqzcPPvt88/79laUXX//o+voldgoFlmXKvWB19NIAjybu6rgn&#10;7gA+Wv28OvYRZx5XyDsBR8QNowPHydf4lBpcJcu1v6RiBAm+htcp6yIJMnv2dFpxONMKZtMTKZr1&#10;oaDbO4SNUyA1o6uzwkOEjcuaeSPNQR8CQsrLKoY5xK/4fsoGITT8xR2kUl38r4odPjFgUSIwx2J7&#10;Z4fXTGw5vNnpyBCLFxJ1AKlmLX8UpLtQEMGGDNYjeJ18GXZ9SszGz0EhCUqAVYi5sOM5uZMFeAtM&#10;DqSe2IZTmyH2u/ClJY4IAoUi9Zt46RP5uxFym7xDfMpTUXvieC+fJMriAVVBD676n/9nf8Qba9kh&#10;OxpVLvJbb3IRtSCtYHCT7IO8AmwdtR5+DseVSoOjYZHHOXfq4iUaGYlGiFBJ74DfLPLwAnRZyQMV&#10;GLAFnDKIotQEAFznSJS5si2rzP53nFriPyPx8ZwWreL/Raeb+TP66YprhgZfFc2rMyzCBpbMrKvY&#10;y/1QyRhDzJd1geKK8HNXzYnlX/pr7siBiGMz2+k136zaqEBlMUpvNgkAHlfUJ5qhLPb5mp9OV7on&#10;K+XWRWWfpK4IcQKaeUh6RJ6QkbzxIllipB0wj9x12X+lQrdJ2rVGwEVUwlc0JIBJOwPxKXL6tPRR&#10;MXAzszEwoCMVwD2V4jnUiz3AHYD68Z0pRsOdqc8Bs+M80OhUlt25umoUtoSWCsJATVnbnp+EEePM&#10;xfEWm5ya41BouHSMBHddQP82Rm9SnVUYhlFjTGpYumgO9oMLwDn9+mxLumkI1MtjWSZpNZYtFJnN&#10;INUVIakrly/x5ny/koMiAVyLpdJkbfsX58+CcETegg6bzZtW08eMzJytaGiGYTec8XjiDTfK1sVA&#10;kWOybCTgKKmyxcCbWQ9L2CNF4AFfjASWrpXMtLGCGLaLwDf5DoRmNQP9WrPI/RaD2tvA88ZycMHR&#10;h8yR3NKlBMU3MnNYusHLB74dkL4wzt6kaSLQOEbjDPxwGpcdpVVyg1UsTH1l/yeWbqlp1Q0yeM/Y&#10;1GoUFFV1C8AHilNu2yNfzzqJogExERL2S2+DMHccD55OR8MF4QOaXa4Gumi9IbUpGS/G9Mjmf398&#10;7DmOC8cL2dLcuh11kyHnGibBLrSSphRC4/rN/USonZqh+QC71DDLB1OsHll8vlMjveVQizPSgYzl&#10;Ip7RVEBazrPgbJNXrPJIOR2sAb6fiTqMp+BHB08pZ2OCiCcobqh9MhdQb5uLG4nOwT4YZw9OeXFK&#10;dNajWH+H7XK+pNqqxRQI5+GyylSKE8+dPkA09+wvkosmwO+bj7xK590ea/8zbt5IHUQK1Z+pDJNG&#10;iOtf+5MfEZ9BeCM0Xe/YESwFMlJ0DkAKOdUH9bmTkmqyovUWQULJE7TjfcSeaixmMwy/3GYV2dsY&#10;8zo84i42LkY7JsUu5W/2pLmZj1epLQ9yzF6P0nv6Bf+rpVKB1Aoknz55i5BMWAC4KefGkPoiM6+G&#10;Uawn5A0jC8mCHqBUxWcHTClXEG4iBwO37tgrBMrsi7X/ZPL5EfPk3ab4PzGQBxRJuhoFs0LjVjyJ&#10;VTJ9T36mgyJ/KzcIRhTL9BOHClgjmmzaYc+H/eQj/N3hrIpHvkJHyISfdeu8+krMHXfnDsinDTYZ&#10;eJJstMO71ibr0x8bCXVo+tNzi/8supnebt6qu5MYzP1GY/Mk8NK0B7QY5kjTfhCnuojH9p7WUISI&#10;zTPAqmvh5bm8+SXTM8l+Kf3M2pZ/SL/nGwS90hzOnceCfPrw8a83txiJyQalPEcyANB3+/rV65cu&#10;gkmAuLDUBZG2SnqYbVnO/ms7BGap1z/Z3Lq3ubVz+Jyk4MKZU5fPnb5x5RI1XB4ti2OQzeMsk+fu&#10;TGm0Ac5FYRtsP33+5SOSKqs00CNwkF+/ffs2/WBgLgBqrdJglKx/zNCoFPUmuZ6rqwwpo0rz+f0H&#10;EM+QzuBHtOQM1s0TvHXj+uXzF/CskKuQ+cD+BHWuCZUtGok5GEnAvWUbEA0b7eC2EhiLgV63mLW7&#10;clTed7jWXFJxnhB+B8Q9NsdwkAgJxpW0praMKcODw3ArvaGyjVk72p4hHohuHL3d3QHTIX5ADOb1&#10;06cvdnchgzA+F1CGqW5vaVYiTSqm1b7RmsR7jzRlEXwcGE1NDYqKixMBcwFuHGel1/ssVch14Zw4&#10;lMaqNqWtpZNPX7659MEnX//dP7hw9WYD7vmeEa1Vsklm5s9UX97/18L4/u2P5yWLf3KehYULV2q+&#10;zuqtvF3afvBo9/GTE28P1y8hTosXAOywz5Y9azeVuvajr6iuhEXmpnt5QEzdfXTchK1fINDVkEX6&#10;pE8chv5097HcebOh1vv/FXubxmNq1Exd2xRxqpwa/tO4HLtXK8vwLKzw2LBoLGGX+Og91q0wkSTX&#10;TBgo1TPy8HsDGqjhc8CBGU5PsVdrYg0EuvZiHgMGK0GiuPEU1OLBDkTelKGUiOv8mTC4luQZUOFR&#10;GKqI5a+YCElHahV5nfF8xkdzUcRj7JfiBXdh1hhGwzpUCpseJDuERyauPaUKAitDBJKekdYoeCob&#10;2y1JGkH1qmZdaWlOj6BtleCB66f58NTy//Qf/HbpmvLKRFm2pb2JkuvcehMp3ADgFm6AagzwE/wv&#10;chKO30wfBj8FOuT4GPytrdCeR38XiQ2TYnk91HmqOpQaKeNcvqxETBaceoh4WBEbpD25IhFxyVvO&#10;QO1AHHWap0VAagDF+vPK4RBzqsJBlRpkOfhWnl6aigKXNUryI+WGg6t5jRCvz83GJgxxUdTbJiRe&#10;4cVTG8kciyYNWJ5psH+Ut2JFKOnwIPMvufxadHnD9fWrkfV1Jyllac2nlcJ9kCFMvSCGlRRkvTsX&#10;481VE7QoCcKduoAsUilqzcKjbUkOQODXIp+Bzmg8ZyJkK5iwV9iqF8xeoqKyu7fP23Lo4BCRCunq&#10;3JdLzG4HyCHRIOLlozBS+C9Fns7SjaNyf7GaQybYZAGTbhpCZD6aCYl8UAwfIHk3Xx8n78iKJP0n&#10;zEKeZN3yAgChdSoWR2kppJAcn1paqG9WiFO7k5nQx/hAjEsK641MBgIhocMugOliDviC3IDqSlF9&#10;wX2JFHAARZgpZ/ERtgl5RoxIeuweGQnI5lTUcx2mTJCPgyaZuYxy5zluxJ1+8dIadXj0Wkh11tfB&#10;+PCzLBrsHc4eyRhfG+hz0iD0R8o3i64Y5Zp12I6lptAcenpVbr2cQzMc/JNb3UxBzajaOcHSLCJw&#10;15N/4zFYCNaZczAeq5YwtxL/SaTuF/pjQVahXyXVHWJjhjOlAOk6vdV7JqcBUwHVPCb+LR4y8Z4+&#10;otH7Klo1yuSNxp5yI8aClcW5C4yM4cb7tNygxGXS4pQyNTa4MnrwsNgU3sdSdSGR4UgBDgEdF0tK&#10;wyPmpi01qIXoox/dtkX6okKuoXanWW6M5F1leWbCzwwyN7rMXEhGJY4C9pzGJ813IX5lB0/KBOvO&#10;qdDqiZiwASWXIzPluPMLtWAImPBNBJlFAc5Qhl6DW7S7S6PyAR/+4P5j7DYLz0I6zy4umfWuuieT&#10;SqG/qy6dN4zERnVJJCxFR9ffcRaZiCQN30L54OKxVTzucmupj16qWnOox1LogFIs6mE7R38qU9vq&#10;Y8q0tARPyyiz8guvL5PQ0LBiMK2iQepWohCYmvJzXQV/6tATjRM/EWucxeFK3k/HliBeLvTm1Rum&#10;ilVKOn6L9cMJupFSzUKgDmxX3rmanKtAKADbPCxldeCYYHqi5vNiNaiGyGSXzlFhvRfLC6YqyMGf&#10;qrXAYNUSrgoih+qlaYFMehouCJbhxrNRRwaBiRy7KBFb1bf5F14WuAOlBuVeoMCNmE8SiLQpw18l&#10;m4Onij/CdOTIF+032BDOVxtV7Ud+i7QKuqwPr7Zgr5bR4PiXtyBlWnuuwX1evZf15NRAhGvnpzEw&#10;Nfa6CyesmckHHsD3I1ANOirTk+nxoTUpqZogyJojo2bJmnBtmCSXiF7exN+5ozmJdFrWwawmdYN0&#10;9FYeuzrZoovYD8OnO+BcvzjVGAOOgQvlf0qE90EafqZvyU+m7jRx5SQ5/DYvc83e02aGBsM3LFzg&#10;s9RHFULikuxieUnMge9A4OUchRGuAdcBGnLi9Nmf3r33640tEUM4bNYV1WK8evniNfhPaLw6rh4V&#10;e1yJzl1gy9ZcUCq7jKj7iVG/O7GxtXOfeuvzFyzEuTPL58+s3FznueJBZXaMOfLwqS0Rfa54BXPH&#10;lnv64jUpzeb+U7iowHqUuu4w6PPSZRIKNXIqyWBPoxs5+sMYroyXRVMg8cyZZy9e3X30CBVpmOLH&#10;gGHH6GiR0gR+Hr/+5je+TkrDXEAaSMhPYVxiD0hpHJlOW2bZJoo2YFygkGlzSrd2UjksODN2hvUd&#10;R9phLPohJOrB/zkQY6jFI6ieCVt6APnUchhVLsVNRhmy3loLe6rpwiBFphKlhGe7exRmXh4dSmx7&#10;/Wrp4OlLWG2HhzS+voKu9uTJDmd9b48pyYfbO0+fPN6inENVh2Ht0C9GFY3Me4B1VvXq1Wus1QzM&#10;xdw1Mlfvzl9T3LMksW0uCcdL8LsJ36jSQHzfO3yxdPr8tU++c+vrv/HyHXtST8PuYgNPDv8+p1lk&#10;J++hltDpsp3/fp1mkdUEgZJLTJge4I19t+H4JMoM+5sbr57vLB8fHh3uznAIZm7yPIknFF0wNDff&#10;wGCIMiyAbnAZQhqtGPuBzQzLnTAglVcCKSu6xnW6KsP9RvHgEQy8sRttQnObBE4CpdWvq8JM8t/h&#10;Hf2Vblo7zqNMFV3+mznVO7MCYFmjIxMtu33oLewcU82jdXBysJNJqswMd6OhIUtjNTTvOA5b0w1r&#10;KZRz9Kjlx9SwhmkOHWMWLzDD4iwr17hYciIkMWjIEPAWFsayjHWFyV5CgjQgmoXaCIVR6rOd6Ihu&#10;NePCxCrqBXA57PQmxJHA6B9zKcM2Ez9WqXkckwEsmuFZpWrg2lgMMIsbxVcjjaNo9OLK8v/+f/ZP&#10;meJIo8TkOgUqxd2nCJEtS/LAlICsLaqagczmxXwJjrK1CxIGn1z6vahq8ngiVKkKTVlY3IraNbcE&#10;4w2sBStnwpvmFXGeqUjClKwID0yv5uAOTRBXPgErryEQ5AX17hguo7ZefunOrsJubim/KNHJMb4T&#10;Bk1U1962tg76zNdtuoXWfnKr6V1GAyoFUqfLARSXLhUEiPyxCPNWfNDQQjh+8CImj4kMDUfWei5X&#10;xXWOgzEYsTvPkGI4b1pVhg+WLBFeEMFQieMN+GiM12CKXKuesjwnvA0MTE4FdoT3x+Xx6NFlZjOE&#10;+Cnel3B2HWBv38GfQQ+X2uKDBw/v3Xvw+NEmnGquly7DjY1d+gvQIL26foOGyYsX4WNYpcFzEY5e&#10;uHh5ff0aKaVZPT18S8ygoNVBJg/yl1vb28jzP9nYpIbNZasnY/ImJmO+Vwus5LiSKOtOzaUJBqYF&#10;a/TfBOyNhnPMQwvRrYtwGIER61MI93llDFhPxBGobnOw2WYPHz787LPP7t79Uv5o24aWcTYGm2Fn&#10;Z4s3GI0K9q0Ul1hqvAM/5V1xZ3xm8i6SFdvPMv6HlM+RwxvCToE8OfmkgREM49SkSZxgmyQ7S7H4&#10;NOn9yBVUI2JKCSGH/Tx8hzeUzak4qfmMate2BCj1xh3R5sn1yIQZURRB/lKXZByV6PVAh3xLy2yy&#10;4Rq7XboReJBooWmkYWVHxj1HbFq12nJKNT1TPh6BvJqmFkpXi9bCZlNXvk25KBaVxgj2eKbMmiZR&#10;mSY3TA+wBOdBT2OG1BSwKqVTwBwrMOI4XHOnQOY6Iz5m49s7cYZJGuYovN6DFt45sdyUKzlJA0Cb&#10;oNl0fqRa+Zkz09bMBZtxKbjji/hfXkDu4NJpMWLKhTbVE6kBYdvYpVYC468fyfTnkLGHR1eNQg1o&#10;YiwYRgy5+aIFpdm40JZj/QjQiRAucO79+iwiMLCEV8BS2KL8QZmAINwKxKoTirk+XkBjpWKa4lBc&#10;hgimbDS1NMghbbe1VsPM8Op6XF50BZe3cqgip1h3OGMkRbKVGtlmEUflHzvRBdRXnFkh5l+FgR+p&#10;EkySc/q0w5bqOCeDYnYEj6nOmXc8RgKb7KEufuIBzNGUdLhyfqUVNuMV98mDjYlTcAk+tyCRd8Q3&#10;BWtpplom+UdfypaYwmg56+HHDYWEPXPKMgI/1RmO7vDySTwZKBIRlh9UUBLa4W43a02DhD/sRoTa&#10;CCMsvbwvhghnhiZp8NqratYlbBB9yzowB3bI3BwrjqpQI63qnR0yHI75nY8+4CQOyBK5yY/jrbDJ&#10;RjNOG8QIE5KkfCJYJC7LW6l2oEjuadJyvmAZCDepjsdM8wUeNKg4XRtBBj/1cZXICceA6V3AVrOM&#10;QrdpefuyaCd03AGpnOf7zNJJbEBtuq+qRvZNOUpCzIGshjWRdxBX7T1YZtY3z679FsVRJpBHg7TH&#10;CCbymHjbQsjEE1g1aQUxUy6+Z+RHZK88jvxniIO9bW0bh8MGf1g9E3hKW6LpqBqiwgNNPetPb1Tt&#10;V5c4ERhORjZh7TDY7KWN/ad/9YtfffpkU121dyfEkZzDuHSLUZsYX+ok5DNO/3T7c71KXK6CKqKS&#10;xQg7wuglHgZnC6X3zx48QJiZjODc6sn1C2cZa3Pj8hUKNeOQ+UW73gsn1Cqe24sSefDq3RcPUNg6&#10;eHviLXrv8Oiv8nwKPmj8YMgsj4PHyGmyQeityRXLErcGdEwSNsfsPorzKGhBQTmzxlOF/0DZBRvJ&#10;rvnax3c+vHnr6sXL0LDhB0BP4fyahfRoBskVdoFAe2wLn4MET6vfw9y20fDUTk0V/t0xPkbr6sfL&#10;qWbTaAlrNpjnnjsQEyCMDMpJ2oeRhSE7nsSztETaocELQguRcORHipJhVzAgly9fvXDhMjy3MmW8&#10;Hno5tHkoZs1F7OzsP3z02BYwGroYRbpDo849dLGNARThwRdYdVWLZRlSIl3WV+OVRKZu3sD7WN0g&#10;gf25f/jq/uY+yczFmx/vvjj+t//+B7Q1MuTr1u3rShaH2k7G4olfJCeZrfnz/5/OvH9lec+0nFfc&#10;rLneIj5VxaVnm1uP73754mD7wtoJAI2Ov0wQwbAmidsjZwsG2I0TA1jwmjTO3bxJ6HqN0AA0hLUj&#10;tHh++EypdIKEtbOIPfJ9B9KswpNXo5XmC6cDnFNAi51fL8YZxvGxrUi+2SHYRcWWT5+CTo+B52ym&#10;kyT2QSAdwQQsDATZsS9kUpwF9v/GE1qjl9evXr518zpvnkqLehbTzsAZ4dARpmACp1fciXX+cW+E&#10;gAg2sX9MwyrG8xbTxDhNPpUYhTw45sTxCYWIpU6ZmrXUkL9p/ni8DPk41WosgoWNDvw0EBiXzhdE&#10;RBUaVWPngnkNUSEP0Ky6hGpqRPq45mdMcZX/4BhOQIDJNNwd2qrSCwopcRI4PtiZahmela6xijBJ&#10;8f/6n/9jbFSUdfHGoe5RIuTJDRbbeDtzbgwd1+Sd1G/BiRtaiFVGN6BpMa+fnC8vCAvT32XXADyQ&#10;dsLpJZ/heVj9P++4GxuworWgB5pajrA9VSCSCpL/Gr7NGSIgvqW9acaRusk7KHxq/kxcmUVpAoDu&#10;flyyYG+DycZ52+VWUdaM+ayzAiaNntJKbyk2oIpODZR47gGSdZ9lTby4IqN1FW6TcI13sxYAA0cN&#10;PrOdyWT69KbCDUs7Uu94GlVrYokUx3iNVfOTRq3aMNACexPrwk0R4nOGRkInXqMsnTAYXW7rb+WK&#10;Q4wJGxW8QaybfgUiDvqIjVuh1lzFmYI/2O3b/b3DJ0+27917BADz9Bl1X4MKnh57jEyKX0/3iwVX&#10;wpJbVtxcFZRmMlDXKF5h/5jotyZpNCmWoFWowmPQWcVs5oGKmPO2cf/cM6a9oejtHk1MikOLpNSZ&#10;dwoudSzFe4iHAgMoZDPQ/SpzA8koenNZIkQt+WCdLjGne7E9YjJ8eDgoBRVmRYHtLD+gnMWNo6AF&#10;BAXUvbNFOEExHv7eAckbeSOh8KClMzHGS6f+gyN5w5l8g5UZ4xW+iaDCOVV9ZKap9aQqRl0B+BSp&#10;L+oE5kmqNZkeXTxP+GWeo7VwHwZaOzaUb3BAiHKiu8uaGlkFgzm53YuZJ7y+tNn0ZXQshuKFoeN3&#10;5+ks2IAdWPOHknx3bxVINhVfJCCBtC66zBqOerXXAilldrEnPDDNThLyydfIDm287KLYaClcQMy0&#10;vKExXKdFFj14QHAXoGslEqqaV/oRuQVI8/2Adj60GbUUZ4xn5jct2igXMxRNbVF7TDzMvKsWHS7G&#10;lI+ewhT6F8yo4ICphZZyq4vAO9e2R6OX9l2MJzXS7IMDeTpimo4xGnxNKmTYYRememoq9JtNya9g&#10;b9B8zv4BvHS3yI4TTorD6bSHen6MGxX/ACLSKsoUCbFtnbXf7i6eQtzFuIIp8lVeVgo/zpKGjmxm&#10;DBTvkJOZu3euM2cqh7+0GKerDICCT1PWl63qH01MH+G7j43SDbRZVXJLdHsRMlQrKGv1/NrbWq2Y&#10;OyKdYyFTJzN5KNitZUezvJBOdZHpunn1inga78VyjRRybtuXc++y5qpr27TlACJlM7zlYIn2f0fI&#10;Yq/PmtsDHK2cYriOldaBLdIz0+r69R3NIXqyqO3rFRMaeUHkYdMdddTaYGIRv8INELwCakT1UUhN&#10;9xTuxk5h2ZA3QfCTf21rvnSBN48Y/ArmWwpvvqCPxlha/zAGeQ6hRy0TTcFZ8jpVGa05rNLsbqAz&#10;5BOJR0nPx6I3xZLrsoqSDRcTlYgKLXXpCJzig4tU1KqPFlK4pHMuJuzzfQ/hqXAo96YHx5ZoCtOQ&#10;xzyhbO2QwWDnYLVGWgl/cDwNAgMWYUqY7PEQiYHeIyay9aYFuTiTF6gZg5Oq9CdUwXcVelYzio8O&#10;dDJ/r3bh5sUobD49+OzJxgYDfKleMg6OuBo4dvXEretXrkPkoBBXt4+x1hlrVlNsZ3GU9+U7J45B&#10;0p6/fH2XOZtPNg7hnVKGWF66cPbUt7720TXG5rpdqdUORxppYY+dwZ2mzfEj7DGqNL/4/B69HLzb&#10;6tlVlunO1Wt3rl4lA4MXyV/qZtHPOFDkZBe9DPdiUbYjCpap0mzs7T2g1sQgcwZUYMTQ1OaJnyY2&#10;eP3Jx3eu0sy29G5/Z5eNpv4XfeF4p/jJ3rBIhrAW1q+4nahOTkrMxg5T6pESIpr8I5tDa6mNmmgh&#10;Q2VJnJCBA9QD4aMlMQlO0HBrXZegk3hMkqqRZ6JWfF8c7iKjlhxVNN3zxL8+J821TA1shjimNHY/&#10;bsbOAHSeTtI6QBI9A6Q7OVlv9lCm3trbeLLN36f7jnrit5g5hjMllcRsYyerQsv75W2xk89endg6&#10;fPvN3/mjj779O+s3P145wxRwmBL0DlHuXghqzVr/bUrzt+nM+/JMVc55weKV5i8zJHBYV4OaUwFi&#10;ad4dbO8++vLLkQcgZGAzTPe/TD82KOvI/o9bwe4l/q64LJWERWn4Ni3zBIT0gqp6LFhP077RPKUb&#10;kKgZb+Z3SCqIo0lIeNZy7E8SiT13+NJpgijsKL9oNKR44dFzsniglqtXafe3D41HT5DMF4gi4Wlv&#10;37zBfGOsNfaYN+fFaBwSYBK08lPehNBgNPxJTPhc3D6X4QyMUytX0ZnBcK3B/4dvwlE1oKhOIAXO&#10;T3HkjvmGCGgS09PAjL3iL/cdmM8+s5DOeVTXJyyGl1v7K7a3muOvpumcrCJozqjGgekkhDjtIQZ4&#10;izhY/kC7N2StRF0mnBhPzY38tZF+CI6KZunHxQ1TqcaDjHf2fA8tJ/xXKyRfZmn5n//5H5MiC2RU&#10;dtDrmIERkgDtIJKgIeCCJCOpZKp8SoZL1maxt39ke8do1xWUMLFe0Z0t1LCgUqJPKonTaGpKl6Y0&#10;M3WkYE4HjUHjwyvnkShzlmQ5V8lSRNzOe8hD2W7taZmDy1hMPBeD4arwKJ/b2Kt4gLfu5m31G+s8&#10;6g0VzacvXGiqaM2DkPK3kZaJJmlbv16xaKEs3kNMHpvctIBMvmFylqV/SoJEsTAIK97SdRfBL9p1&#10;+BwuTXo6mmm0AZx3fBuHx0uqqZFfJ9OXvkVbTvRzJ4qkotPpFQkcjk3EBpsNRic1HgvrBi+lKQen&#10;EfinLL4KurSvOgomkd9CmQQqHSN+UaWgZRDYgQCXrgYa7tHGfUq4L8k+7lIby6gI74lRU36KY4XD&#10;K4FpDRaNPkY81NPq6LD7KyWXuPjaYiv4SQuwdlH87QfzjkKbeTy2pYbXcoN1MEvDKKWRhGk423+y&#10;e7CuGGX+RGsxUGUvTKnXrKiHhUZTCETS/RAeFFWSYhfiaKA5dFMHH+GMJRRxMaLLDRS2vbECBhej&#10;GmXxH7djxuL5CFsVhXU8syp/nNHnR4iMiw2Pji07KyBgCs0NvrDG6pSbrtMpnPbtUQ+MKB+7wzon&#10;F4Xt4aprtrJ6zBdeCqlsZJ4BTScLyg4agvCloIXNOfER8+DeQSQMLU7RIb8+LTQWQGxht7mrkrp9&#10;LBOmcLKKpI0ssTRTPp1hLKbK75bIANvhYgqTSxtOyX7x07m8EVEYEcICIK94ECCvp6GU8jpiv4x2&#10;nAevenaBiFW+GBQq3rYrpOexPoXdCjqpqVoZoSiZYgIICKbGYN3/JGW3U2VGWyygOsIZk7SG81jF&#10;TTtkjr3+PkG89xOfvJb5z04ZlD+Gujo12JJOVo7fIHrAPev4PcjmfoIIKUfXikOYjjaJXSisluxa&#10;NFZq+/cTdUUMd3MVyw81vOLSUTrHbowdMwkJ8GBtDUklsk5Z1SB3yLp8zU+4C6pJvNQ0HpuZ0Y/r&#10;7rDqaSfwVzzQYl1cieFRMuVtD11I96slrHynQWvmwPCVHTHM2xLnSXLQww0+a5o0dblss02xJsOv&#10;4NHRhmR9JgVPwSOz5W6QxR9GRL2smsjCbvcwJ7B8qaZYVIPtIqX4fwyowee4Z96+5nlNo+2EZcNU&#10;mUxAn1Ab7rAWBkdCERFz4XdqEuQ4CyLS5q6qJ97EmQyMeAZlYJ3sWGRQ25lT/KdaOMlCprWux2BT&#10;gLk65x2S4nkxS14jbrpmJwyfC5YNAOhALfIlxL6ICZaxaatOrKYb3L4+ynEOvIWoNYLUicKZ82D2&#10;huYRu0wd0ZiZ04qTocjr8UVpqiTe+TMbPo6osWA5ZklmLy44aFp0LA0y6tQF7D5ExYsFz/ENT9Kn&#10;msyRuJ6T5RTwtRQbbLdY5B63DM8Zih0cmCuNrconS81PTsUGg4ZXcMW8cGP/2Zfbe4+fvwT6OrW0&#10;rNIWSejyu1vXp0pDUZf01W4BOxYiAqX1goz4YsuBr9B6ce/ho/ubW0fQaTDrp5aunD/z7U++dh1C&#10;C/TiTEkYffL9jtj2BLFRayJ6i4LzTz/9koYRGE92wLw7/trNm5+Afq9fiSMnJViPv2BbUDhCpcrA&#10;TaNk/HOSaH1zb7+UZuk1BG9mQPHiQhKs+J0Pb5M9k7C9RGOanlWHn58kL0lqg1MDGkJUvaQvyQSU&#10;bVAAl5w8NB7PwmzlJUbQ2jYthOSMYxoazU4CYqzJ8PfF8xc1i3EJuAOrqR5K0IdDpH1gSei+x45V&#10;+6WciNal6WtVo6i3JKtaBFwzaTnrj6H2kBCJBJcR/VvnWWimLRHRgr47chRnS18utWv+VZaADhxl&#10;CV5sPNkIiTcWJbRo45nSmKydWH61fO71qQuf/Nbvn1+//XqJjBYo4TK1hVoItSiTz/zHKU0pyuAt&#10;/Xn/v//Ra0pu4pr10iq59VG6/KTTB4dP7t472H/CPAusCAeT6F/AyahcwAxDiN1gHU34DSuM93SC&#10;JTMxzQhEba0ZACHajXNT6RLnr9OSy1PVxzqBLuLhvDiboEIGVgqPhykQu16QRJaMgQ3/DKUCuAyY&#10;iSh5MUjjjRvrbEP+cqlUfpApxVfbyk4FCQHbmPa1NdhwYqS9ymkw/uEWLl2+KCvKGY+QabU5GGA5&#10;/E3e9MiNokMaLQUSRv4WhCEG9n2mK8d8scDir4ggaZwiNGkAhtmmaeq4GRGYw1g4Cm4yKRouJrtr&#10;yJO8hI1SimLbAjZoFA+GejfRext7xsfLK5sia5GYjCTFflIX0PzV98M/JrF5UvPQP/zwOkAjnAXH&#10;mMCCs5dGx03IdPECA6zoo4AzA/bJB7A3pGfwvjIiancc8M94a2Y0WefVJFlCeveO+QgYR6yeXb/m&#10;a6bNaKmxoE4pOa+iH/kioBeq0PzFYtAwzL+sCHsOC7GxscExZr/AAtOGx9Ngw3LMxu0BBFocb6pr&#10;4V38u3Y2W8MILUhyWurZAnFsxKtKZlTtHOGg6HpGb83fcBIZdzS6TOOouTmsj6RoHkbD1whieM94&#10;LwZz2HdeRrRF3Y3jUsVcxTqRFccdkFeo7OQc19Nn6OknDuP1ZHVUG3hznizAOas/cyRGciBJBhQw&#10;VcGb4Iw9wU9ZT/7EBvE27Y4wSpMCzjtz8xPeQTO2cSo0tMXXvwHPSKdGy9iRL2tsBHJa6Fkwk6kv&#10;83dre4flid2zGDYcM0i7GzHWMrrZSKq1TdFuLG5rYsxKgD9Uk4In/h28nIUyxGkB+XUi44Yxw94h&#10;LBNo5N5ZEzZf+rmOd6gHw/SYk0O1Cio4wlYW66ZIVTMZl4SYPVAHiRY4LswWVB/gPlkKOX8edBaV&#10;WeZmUAXmgBGI8BpAkSvrDIfmVVfBNgxlZJFdunHjGu6zUptTX7EOhCnA0QQfOOivRKKxIyTe+/u7&#10;aDdtbSGdifLOE75ZjiEEOySZ+PGnHafjhUCB0K/zU+IzaxUGajysg2hiUnomjkxaTUUB/iuWrd3S&#10;0H8I+8aBVYVwGT1taWO0zwX+MAkJJhpEplA3gqSOkhg/wPOfIfS2n3YADPGtqJFK6Swm6DRpS92Y&#10;D618LQQgrFvCoHTOU6Dokoq3Yg18NLat/rFGZzR2UyjFn+odJqGdmHcYdxPaar2qZxo2pS5tcUl9&#10;M3n2fJ/74nHzYilV0NArUvP+/Brv63y6iE0siO0rAWWGHuQMnXlv/P2c45ReeOUhMZy919FkJy3s&#10;lGG1rffqT2IktrvEwivVGeVMgT7SCMgYSB4bA29kGZP7bSoo0u3H6K1T8aPWt7/3dAf2p1pqz1Ac&#10;QkWN6h9lHwQAADixnTa8LaEAC935JexUHiNhD2UYggPH7zCp4c275k8yXOIcP8o4s83AKU7KU5aQ&#10;pp0YsRoN4zGz7VB12yO+VrYh5M1qan3Di5C09WGfWMMhXReEYliHQaAlZcUIJj1Y5LeZUI88k3+5&#10;hSvr6+Tl44DbM7oU5Qr6Y8BdjY4fihU731qcZZqgijm03iwRIO7UxIS4SODfyxTFJXiNkWxreFnC&#10;eKogviFD4CPcHqnbsJb8DCM2xVhLOaEpYUk17icJbT3k9CpsIsNZBdXxRIupeaQT0kiODhuko/I7&#10;j5bhBrMZigbeIo2TWV7UgfE/vlJyh2aP2+FlI02LCSJAIXbB/sEPuX7jOlFIXbzI5tpoB4bqSGvG&#10;xTeei+tR9Si0eMr7XADHv0a7VxbufGQz3srknPOixYajAsZRWwgHdNiGLm+cKEDaKfRNNGz2olb7&#10;KlULLlcYNl7HNM8IEnGI0nYv89P98aG8szlnfya84GJ4Db5YRL9JPuyh8aHz2CtCqjUSU0v0oYhE&#10;sQ3imQUFCa7I8qlHe3u/3tp+gOr68xdnl09dIjogo1t6+8GtGzevrF9gKh1cJjVCRlt2Sn+Dw8t6&#10;JTs5d+EyGsh37z2+t7lzJLHgNJHe9csXPkaImVZIDEhqJeZ1ldc1raoEvWMDayFfvaRh5Gef3WVc&#10;5tLyO5sLl098dP36J+hw37hGHEueWRvX2SrKErDr5QtgmDmkyAO8fvt4e/fB5jb5zFum5716xV2g&#10;g4BtwwXcuE5BELxNKI6mCQwKyd3KmVNrluWPt7c3EXblnP//2HqzH1vT67yvqnbN8zydudkju0mJ&#10;pFqURMqmJFuW4CSSbQmGLxInhmMkTi4SIH9GgCBAkItcGDACB7lIAiOGJSgeIlu2BpLm3AO7+8zn&#10;1DxX7Zp2Dfn9nvXVEaW4eHi6TtUevv1+77uGZz3rWdYCe3sJuwAIEPED3orjCIRqqGeuz6eo5j0T&#10;EocgmdsXduB+0P01xVJ+lqEdnDWF/li2QIseHLyeEpCS1i5xRhK8MUCRO1LB1R7uzDGT8EzlGfVt&#10;mKVSryFHBVArLFI4jFuRuAWHRfTfxzTS0H1BPG1NpG6HTeIBe7s7MFbp3mFvAp4W3ZgoBkwbhmbX&#10;8MzI/L2Z26/vHJx99MkT9OsWFxfGJsa877V1mw2crCb/bvKZiLL++aSmHn6TASW6NdZReiisKYPD&#10;LMfGi5dn7e3xkRY93SVWxPpz4nwCBo0dqxIVmnXG47oqNhLqPjmAEj4DiAdWsBwklyBlGR5IyFls&#10;83DYJIh6K736iAEQTmBMrgntkCeGElkRE8q9wKxYSyPG4H3pw+6cArnPYkBmpwA0CJrIkRYWZslw&#10;eK8aFs02s9emX5V8K9LeIG76if4vl2R7mWgGjowQTup7HO8FtnZ6BkLoqOKlwrLwMgK1UKskg6F3&#10;nRSczEfliQbDxydCn0txRnAE04TP5D0ThNivaeKr/CMxxhV7hmOEkwXnpVGNT1fcEz6jtQRDx+5Q&#10;xylOxnPgLPRcEaoOkBf4I52NV06UYoIIq+mdClMQ6yU2GOC5eXyaiFi6dK2Trg+3vvHO5xy/QDv4&#10;2eX29j5DfXd20Een9D/JXSPgpFKNSkYJbxAJS8TUfhlwV4nAfjVy8+B+iROouFm4AIODUMtniuui&#10;OuBjBZykN8Ms9Y+IGx1j16TvRD+ticmR2TnCzTGCzplZRnyOcp75tLoxW5pMciR1GG1JkeeT4CiS&#10;WRons2TcLoy1FTENsd23LDu2LHL+ND8pBNQYiEj7OwXTeW22LBvos+IZ3cB+gSaQWlh5e+WMuTOV&#10;RIpwX+stkm/UCDP9R7R9zJ2tJgVlFMam7JBaA68URs0V7py4kFiN4iAXDGrC4jZ1gTTQp2jTQ/7O&#10;K9AOEjKSnTNmI7qldGAwCCkpDYtLXidW7GQNAxKriTJ/DE8Cl/M9ZAnR1dLkMV6XsGceIulE4ekh&#10;Hp9xt5xLhmpdsvGgjdA6wxwPpC0TwqYDLDIgwiQq6JkgFQjfYEupDpJfUWXSh0vDMiaOTZBhX23T&#10;BSJaKAXPTPYFzRrShmWrCFkU6hfyg5VfFkeTGgF1HhZLJwRLvh6uvsiugmtxw9XBljOj2cqJZwse&#10;sxg17gbMnY0XWULigjYfSJ4JCEe/ZVwgWLJrNIHHJ0Zg/6GQhmmIfDlhjp47+J9FmFSKu1jV27eX&#10;CWiIgFmZtOSqTM3O4pHlIaonJ7kebFRV8U3YMla1ko2bqovDoFiNIKOWd8K0UiGEJc0t0LbzYLIk&#10;D2BgUYsYwTq4JPV2DQHVaDbHSE5YDBMNdIDtsDFFAcxtAs/IHlSewcIR94ENxlMcWxpl5EpKdXk1&#10;qDUCEn6v/XFujIhA6ocS42ObeOW6iYrKp+8zzBOhMxbCBvdM1ZQtaTJmXM5TSI+JszASbIOCEkzg&#10;bT2yEshPDFLRUYVfhai6pYeE3Tl0GDpucpgqsreFZnP23Zz6qowC1L35CVI0V6W8gHwhmGohsA5m&#10;vJjCsuUsDDepSbW/p23XqX/kG8QVbDT55adUA7hrmCYaDGIHJHvQ8UJ3RJFLWTo7bRzk2sWwFLp+&#10;T2i63dpExvZ4c2OHCRI//vjh5uYuPW/Pn60+evSstIn4Cb9l0AR/o0HUPgQRENywpJHlrnFmpouv&#10;gktberSBLAqJB5dBb4YNbBHH5MuqYeBE85ncREGmUMcCWYjTFzfMxqcMRY1lcFYYpgWYgH8aZqVd&#10;ofJf90N0DhI4emHsnzQQ+o6SXhJec/BDEgaQlHhBjcOZGNMUT8Y5Y5ZiFUGJBP7gYAbguP/ZJCqt&#10;Z1QXl1TdBdwXP3hIv9XiGLTVymepqoQn3CJ2xJuGdd4nzopKW0Kd9GMqwCi7WPkEqdvUZOzHTeGf&#10;7+uwkOECdsJGyy6VR6E17ZxV0yMvLmOtr5UpPTu8ETUfIjv4HlBSi1+d6VtyjQq/w4wUQFupTqY8&#10;IcJmBkVFCGq+47ngaYPFzEzzN1YUDj4PgETCN6wJF8zPnCXiiEOhEO4dXkzaQs1mLeEyB1Oa6Kpa&#10;H1vB2QGCIcwU6hpBLTn0l9AfWHC2d91OX5CWEupXeQB3k9+ywhbVQ9DgpQwE4wTtU7fNVYOcl7X/&#10;MKmjG4Mww7G2Tixg/YVmKWc+fLHyyer6avsERzI2MDROj5lzV89ff/Dg1uz8SN8A+qpBQ1Q5MlEn&#10;e3d+F63z/aBs/KGavr1z+Pzlxur2Pp00tLKM9LfGh5AHmIJ1dt5mJtUO18Nu4R7Ly0jOzesBsPJZ&#10;sEPbh6cPn62d0NmBBSCb7WvNAyymT9whP6ldsDIRmQWbt5+n9qfFlBZ2YII84NnqulWaq+7TS4ZP&#10;HDKzcWRA3iDQOJRosluyNWr3fBwE42lIR1WRygfBD11+xI6cBFIagZtEYzXuHcvMYwFDxJI0KjbQ&#10;liPjgxAzBOeMT0wcUk2OmbAgJZKAilMICyGTDNrqFEOEu75g2GdATK1fgYH2oA0MGs+k3MFJ57yA&#10;lMJ3Ip5m+/DEOER+3FA3ZdNI4zTwwBMFY+2yEATu6aYgqyEhHaZDh6OiG7Ctl6Nxubt3fIjRO4KU&#10;eb6+uv3y2fqLndOroemlz707ObM0MAgKQH81m1y71AySiBm9YZj5j0q59SApNf+Zr59IaVJMe1Wf&#10;iZpynsMqXJ2crTx5crS3PszczSuBP3KDVEVSO8NgMjlAYVb9gChz2jKL7ymYRbo2RAjn3jDiRxwF&#10;rWFzeNeZu6T287nT/woxST3WTMJuGbEy7iCRB4GHBZCoAKh9JXUt7Q86moNDLG2xy8gZ6UvHexCy&#10;Va8OahFywDL+S24dCdIZEiZ75DwYE9Ik6IRNB3cPGxKhFIJqPjq5By4A+Jvm8NG5OQDfSTj79+7e&#10;in8m9SJsUDSFWExJmoszG+HksA3OTDOq1RN969ayZe0MAyTOQWNWZkdPtzaKrjMm0R8esLX4OQEt&#10;ZjDTw0iekVJAPUspfArs/E8pwmxdj2H0bEpsR9djMON4wPC6/Xo1ITpN1zWXvFPkrHAKJJnbpWLQ&#10;G+6HWYiiXK1f+/J7uGSrlijdXVJkiK75sX/2dhjUcIBDRfhC7Y2wn6TAKrEbddTaPcFBoz6okLGq&#10;tfbhCfDzW+wdne6CyrlzkX1UEBneAWll2CXGmokpubu4k97JKU1/ZL5oNZ5nXYDemVtExIPRJAFg&#10;oRv1ZFlGiqFp3BXAic9PV7S8jjSZqHd9eopVqgHSekGnRuon9etWYuOuQprEOfE5JXukd1lsIXua&#10;RCx1iYapyYFNou2kET6y4gG428gysBRcIbcooLbWpsr+RW6JKhHr0ebtGYkDFHRzOMM4TD0oJkYA&#10;O9oOfivPp8KHRKiJ1OUg8SLVJmVvcdIbLthfBcngmfZD22wqm84uLh2wISBgnokiLXHHzlXAzyeI&#10;VJGGopqyzilkq8SiHTdpZvtx5Hac4C7yjLhQhj9KLiKTpgmfhQu5RfEuYlYildDvbd/NOlvFYtGy&#10;3Ip38He1fBizJ+8t95wZOPL7LWXqFwspNMDNXdDjGiUDq8TMKbdQw9HTaVOlSxk6sdUSYBTRYqeh&#10;SqSeYzQWOVdK9kXjlRPFBhbS4ODwExF6gU77RzBSWARe2DxLDqFmSBZKqAJVw+VUc85Tj9KWYfgw&#10;lBw6Vk44LNgYcFf1yWAzCc54ANfMdeL42Nbmmqk1OfVlYAClgZoWagCUMYUxmthEvQjLRdhUNrdO&#10;YEG2vJpBVcDdAindLTVxosaQhxjKnwQc1lh5r1p8I5WkIrx+KEzCrhXguqBFkIr3FUs4I4iXl10J&#10;qn4o4pHA7eVc8KSB8UJc8DAqb8/LchTrPqaqEPpsxk0aZBucOXi0gdsZ7ts+qsaq3H2jYy8+9kzK&#10;RHqBAhLbSuQ02SJOBXgzEEklx48Z4miY0ayM8yUd1pe5romYs6ciUV2NglaQ4urskQRQOj2OrpcK&#10;NYnVBKApAhFXR+jc5RKwzK52n4eWZrjCpw4FN5LoJHL+hCPmdFegoutemIywNShQkaaFmwFgRJbY&#10;B67K9rFz0lukPqGIaocBNfC4aAxDbpVps5s7u9t8w7FdXV3b3NpC64xoFY8QbuEAC1n21tHp8kb0&#10;1u6eGtWVsTn2/JjKyVMVbwRvTjLDB2AjEQfzrnVDldqDvYnFHBnVgKb6mg43C9Gh6MuTKZ2h7Kgg&#10;mbkhhthy54iuYAU3spDKxEUaIUixkItnP5X9KucWVoUh1RxmkDZ3xCyuHFrLbtHsCZGjApKkrRd3&#10;IludTU05zkZzzw7nwG8cjUW7jrVPURJuriwjaSdKI0ZSjHBTyFPKX2mzNsiFSDGXUmfcIlXguTzd&#10;8Z1Ue0BAQxDVwenXVImVSuTh8Ojol6P8rvpqtraMOP6WrRoGvEjHtUink1VMNTACKJEQbSgh6DbO&#10;YeGfARG8ea4Vmhx2iWTidfGBiQ8yOzXopqujDSGeCBzDdXMpumzpMgJSoQMVZacE1P2o1YimR6uG&#10;RsVLwiKOTahOJyHrMAI4RdZ0L8ygEoWnz5aTEkKKSbM0/QFigk+fv3y4sbV52sEMMztm0LdmSS7u&#10;LC3NT06PD6Ag0iDxQUtdOBaVd5LmIDZBo2/P1u7Rs5cba7uH1/3DfMLB1jWEswe3l6i50yAipyUY&#10;tYU6n29lSmWdoyNCZy5oc//440cvqLRQE2XN0WG8NTO9PI0I9CjLE+wjdydijbEhxDwWNAlQ2Bwc&#10;J567srm9sbNHSnN2BXR9BszNHwXTri9oJV+gc2tkFFkSLgDf4ukf6qdnmUMZCkKFwNlmxW9RsVft&#10;ssQDwfI07EZS3NCyiiQwHjRrqsJVTUdiEHiPjmAxWmJEdtgLNPQEnSKcQbLqrqtuMbKXcj363PRq&#10;cw2kXRhGsniYxdxhjAHfEyuzY6NEYATiOah0XLIJY46IFaGvtwm1OBYEfXwabpDDqsDgZUyy0Vgz&#10;ht4SAPAqBADDHLiz48uu0dm33v8L07c/R8SBeZ6bn8e0BKIsPllFQZYVXqUujV+/aZ78M2nNn0lp&#10;Kg1RiTkNnlWlaTl0BkWHR48OdldH+q8YySglM/qi5ZIkHxNKyjYzf+JpMUrF+9VuCBOkNkaIZFsX&#10;pyktGvwkqYvvmZhB8TFLOpE2DvFCPR1ZXhnVGDaHZNckVLohHhRte1RwhA94ffg6BLPy2Nknqa4o&#10;60svhnpaHiV6h6ObzUr7DRcAncRmFWXbOIbA/XQwEnzQM7yFq0wi7fZIYdmMl5R1a2uNV6McRFgd&#10;8BkQlncH2rHd3+BDxoRWjtfnAvlQFKfz2fXECUsa7Xt21+LCfGEuEbHsnpiiam0zD9/z6tNTnAZ7&#10;Tl41jOgp4isdaklYWHPnbWDJTUn3h1TblIjL+cYEwtWXxIStU6TOnCgARDoME3T1tf6jr/5MAHHt&#10;GpE5To1jTLhhPb59DGdie4f2VxwmZpu2fbJStmoPLEog9dNzjCNQE3sGkh9F1QG+Z95txO6xyEMJ&#10;gGg8NzqX/8A+8q0BQjMCA7VBgBya2JjMaOzfx33nDrOW+nMbFlsovBP5T06NTE3i4ZwZwjjNsQni&#10;P7Ia54pw9qkBDGLk+3At0OeO+ASDw8yonsCXZER4m/s9Nz89MTWKqurY+BDI4NSsgCP1DM4waBRG&#10;sZqZRPrxBA5bAGEl2DVzwyMRImShI8Zqt6UKc2xZzIoaLOnhKAg8JEtT2Ix+M4jnUCXMlozkeL8T&#10;surruXlEVuBtYxcIYRxIonfIXTHjt5PB5sqibPKYis8KXK8zwzqKpdE6FhajAtCRIkhh2kjK86RI&#10;nxyzRGOBrnVFaQRK4wrFqwpX+ZgNGyFOka/i2LgLUyqBAYFIAR0CiLodKAQpP4K5TMfHHeQwN7dI&#10;akh5SVY5zDRokhP0AxBHoLiXnMJsUH6KcV5x2IyEMp2aLQeE5o6MEHt8sHVwK6yEeym48dNUn/RO&#10;sruKDBht+PRLGMckCzWq4hvbqOKQwp5ScKPWIZFPJtT4gJyaVD/1HykOsHKS5Y1MnDZVqgw2KTG6&#10;B6HzPCAK9eaNLo/DGISfdf/Fw1SfxJoS34WBk9GcZL8JI6LAwaAou975AFgBUvW0/agxgH9JIyyo&#10;oNxZOBmRIgh/XgjcWTc4NSJJQFvwXzI7qyxJB9jJlJVYGz40nTJIk9qJCEYsH0IRNpycBOKhmn1B&#10;Kl7Jm00CUbw1YEgN3bei20hBjVhSK1o9xJrSGBJuKqhqkGpiL+3Hna8WCtbDYggLEiaM95Sdo/XH&#10;0xrT0fhrsGl2lLYS7kY6xaWT8SJqdmefE+iiVsfZ4eZwlyqMrRCKRbbPL6rDVZNM2VpCrJm8BpH9&#10;pgKBmycwgaiHvPwCfsijLL2yvUHRQ2xKTpOouk6ZgWpyWdlZ113jYxNySsULStTXSym4rhAHJ3yV&#10;9ouBdKagJE80tMpZkzpf3M0YkQAm1vVVccwkX09ltyNTyW95SIGR0WgFlyEDS2tjlHGrICNVmJb6&#10;E7ZZ3/raJtqsxCRYZpIf61hQ104oxNG/yyQ4KG0O9eOHTKIAKAWLYOg4FgVDHYKtUocATbywFScr&#10;P+xqJc8t78vlMtFzROCoJRpXu+ogKtMlYmpKMTX6ww9qRTbLIb9RyIulcn2aJrqiLgQgAD+CVBag&#10;WkIzZiuOypJ+hr8b8cZFSIO1fM1gtHDcq1DDanLPKqvhtyFz+zq+VN7Xn4eEJkVHv40jFCXJ3hH4&#10;4KowCEU38Dlx+IDqVV3X+MfmGKBHOrzIn1Fu9K3kPKvI7xcXkyYvDwjbyh2YIaru7SBrUf1OcJww&#10;1D7PQGDZ3M324HuL/3hAR6Mk1pXuqMVI/u8si5SaIa+y63zt6kjGVpR0ThRKSFAtdoZhj1Hy7Gco&#10;nHWXYI4QSlVTTCNr8+7u3YbUYxdNqnDm9oVXln5JJT4VjhRRTfSwH9kVNidESce8WI81WciKpQiY&#10;/lvmSY6id/zBo2ePNrf3zi/ZOrwNF0oWQJ1meWFmfnp8koKLTQIuihGtw5p0UNzQ4oNo4fsHXm4f&#10;fLa2tb6/D56BORloXTA7MfIAkwRNXCOGTThPcy1ap1aJiNkF9paLfLG1++GT50deFd6/Z6DVvTw7&#10;tST6PIaRF73wRaxB87fohumEmCQ/IKLgdhxdXq3s7TPcOs4b03KBgnNyvm72KhDsMvo1o6PMjFPs&#10;lBBQRWVNHy89OjxK7Iy5VfI4jTRuiEhTJpBovpdCkOgNl2FOcsWJGDH8Tl7qoqbJin9ptaQIOjmA&#10;3xR7haNa+Fcq54hNRcY3Gowc82z/Go0VKm/kp4INCZ9Hdkh1hyCeOpgcEM9DYVuSGA1+bHB3Mke3&#10;zDoCxgpacJ8FLHLPzYT7bR/iBfiMYTJ290/Pv/0zX0VstLrpoCoZxniHY85vANkquCSQCTyZ1r06&#10;pM0vmjy8svGbvVu5UIQD6g5iAgzkzzvPnz092lsb7r2iSB/7VDZEGplV5RsJKJYCeMiwQWkXj2aA&#10;G4BPXRCaIqKWTu/scICtQkddICQGGTqYRcyEGI3sTRs/+IoLT8u4PD25uBEddmZRUWm4Wvt9RyHV&#10;Ay1RnCwNXkxNKLVKkLkcgWvFgYQXMjmnSDFSAIz34hbzxSN5a6r0/Dz+xXZZ2ddK6dh6ipYsG7bq&#10;KuEiXbJJuYDkBvIs+EmUTuSMcVtTbwnc7I7w3agEFiQENArfSFnqYDeTE6PUgqhMQF3ketn+vKyD&#10;TZ0QCMdYG8/LkD5R0qS4lAmEl1RrI7fgVB8x7cAKClsBOvgJodIpZFqN5fzEuskrcee07ycs7m79&#10;9V/4KvE6noUYA55JpUr8rQCFKvu9oUBjWbiFFEavt3egiB/v7B6tru1sbQLW4/gJR4j76fgEFLzc&#10;20USBziPqrKdkaw1L+ukFONCkTxOshSXXJ8q83SkEB1GNoa8lwrT4f4e8tF8SGD1czlCqMcwft62&#10;WBphMhgRNkIvo7lmZyfQWeVJiDeSFLJGGDgKrwAhy7eW4LK2T473D3bf+fybpDQkMxDbbt1dXL49&#10;PzvvE1klXpkqBXAVGAYxJQKEbD7zXKh0CJ6MjxOayVY+aiNKycJyeFIvS+uz48MYlUAk4VzCqLqo&#10;EUEtskLDdBelTypjTKi8skV4CpUnzoWzk4RMYAc1smk8pkIFbg17kWfwghFCU/sfc8fbVCxlGnN1&#10;SUoj1nh8bGkIcT2FdC/JRL3ZEQWvdmo9fBo4zQRUdpIwwHZho/NTpkDw+/n5eR4cLgH6GJxzc6ty&#10;zCX8RY5J6UW+bC/CrJgzSF+QHWHK0ofjftjZdkrX3t4JqsvrG3uw1R49erG9dZhWgVObUKMBJf0/&#10;sC4pL+aRU4dV49pkX9i1MkQwZGE+U6C44FEkP0Yg/JhhVhakCcbHlNhd8HuNdlhYrAz/pJpnhcWZ&#10;fRboTPCC0wqLRC4jzGDNNN9UR5N7nuA7wr58nzzcFIW7ATitYgrl9Wtiw6aDOd3eTonhCGEdKLwV&#10;nqTBlxxmiz8fMYhTxbjGXpLNGq1q6S5cqhQprSG3Bm6uzb5c0d7+DkZSeeiJUTwXfwz2FE45ISoj&#10;16PohL1gtA7JD8n8xAS5sZk5NFk8tPXPi1PoPDD7QUAcwy0YCaNXHSGMi9l7GNIERhLnLDFPQmxi&#10;S2R6uGotIXZb3wu2JPIkXa1mk6f5x1W9Uf8rS+on1aAb/gD78ZElBXWzbWR7p2TKxCGHipDM67hJ&#10;KsIy4nQFazFk5N6xYy18SDAbZQN4I9L8JiST7h22EPcFRg59KdWRxSatGdgWGfLKvKNWOGVqN7Mz&#10;jngXWtTI6zIgIHS4YO9Km3Av5OdIlqDi78ANNiAnmLBaGQAlyYtWXWVSKcU3zAEUh6AEEHMYXiTY&#10;Tf6s/hXMaftNw27SjAoNqNYik8S+3rgWlpFPyhpSI4WxlANrYiYiq0d2wiYdE8nSpdPcunUnukMm&#10;KhMT084GZaiUbSPQlC3j4I6Js4AettU/b29v0cNz2j463dzY3drY3dk+wETv7CAojm/gE3Wtrmyg&#10;C5LDwoAzh18RQ9rMI/UU3itSxbpMij2wxbxrqUJHh4YdYu+11xyUgav1OuNEoz9mmYV9C+Wp0G4W&#10;xJYeaCAIEWq4qkJoDUcmJBV4GlqGqDKdEGEo3yOXzLtEbIENFIhJBxZuo0JxKcHYXv29NCpeyvA3&#10;ei2IiABLczE8QO7QkDo3bDau1qFvaZWsYiOfTqWaME/sWDhuQ1JiR5nMhI4fcTaBuewrsY+q2CcW&#10;UhiwMF23Z6B1ZJkDvlua9ghFFhKNQ2msIRVXHGOwnvYV8eCAShwugXNHUStao6g9HJKUG5L7dO3t&#10;odK4lR867Vqa0+zU3Ow03hXWEOVGwgto23g0jGi7fcBm59S7bGZ2zojgAVgG6lVOK+bI4zUBCyGs&#10;ZiiNNZGbyZ5GRYx3A4utDM3Klcx18ic2CxqRfATQXEJCtxGl7IFexCJBEYFBlKqmn8r1sUGLbX/d&#10;N3jR6v/+Jw+fbKB3dU3tCQITeVa0lC5vLc4he4wGM3dPnpf0SHYicYGSP8xvETNrH3LDR2cWPl3Z&#10;+mQNmvwe/gSu/gBozkj//VvLEyOj+HOgaqwQgClPdGZUEAH8lz60v2/vcO/x2uYnL1YILHg11Md6&#10;rjpzE2OztL8wC4EoSDc3wkc2nUQPplvN2cDj3DXZPgT5DOlcOzh6srZB16Pd5xFxtscozovK++Lk&#10;5NzYOHT5tFeB/7aFtJC3ViNuBOPB3yhcc6TtfQZd6iXCwyqK1rE/0zamBUvOwB1UAzM5q2JTmYHm&#10;vLIIpSjOhnmyKzXUWbd+NOKL5IOdpg8Zhhjinju7dtklUVedqNTn09+rTB1Meyx2gltgYt5xjK5P&#10;3LdFZrax5HzPfHAq6VUcer7lw6fQZB8OZ5oYlGvTgln7bUVgxcIwNCpgcRu5rluXqJhMTh92LvdR&#10;Ito9SCwAzTo9YDnJxVLxeFWhHtNWhCBPeQ5k873JSJnxelZVb8oQpUzjrrdJ0UN6sb62enq41X99&#10;NuRbSZsPr0EmCqkXFFMLIgHUEE1KPmNWgXdxGVPVtMBBKH8O+gYrLM2EpBmR1igoByei7keogFxb&#10;Jkm0sVTEMKyZXbTAZI10RTctJ9JJUpwR3IymHx+PFl91SrQM9uSYOobrESdYoxfJBzmGfvFcTFvS&#10;RTZYAjfXyHVjw4CY8k3ur53efF75UUCHaUdMLmzPCI3K9AbzR3IOGyzAa7Rj29hbaLShJ3Pdcs9I&#10;PLgGnrGxsUbUjglinbBI7EMbhMZg3k6wrhSisFcEsexxUHq2B+wSohQSIdaMBmbKogQePD2ziJIz&#10;qwYAAP/0SURBVJkzOwBXl+OYgMf0BjsLspncTTee3dAtOS2No+nt8VcCZIZ+lkkgDHX/T//53w4X&#10;TUNWOT2f05pmFOVEdaJNVCeEO8dWq+FJ6S3jci9IgvMDcWhIpWIhaNRODgFuTkzSeKQYhG27NdA3&#10;ADjnk91m72Mg9vRa+YUb2WOYbfuITj3WlDtjgakaS/1AXo8yCkjF+5olwiM8pv3E0zhgge5MG0z5&#10;CYcKg8O/bLtU3R9lZGHsFN/NSjgJ9hYf2zQCzIkkFXIIePft7T3yNjy6YXfkXNgx7Ak9TwbFWJxJ&#10;RwH3F6OfEr9ciCyXkbXKJNCLmWQ5NsEP2ddwsxJJ23XHKABx2kS0PJJdJaciwYEhcbBizA0Lwt0N&#10;OHvGkeD1OUWWC7IC1iu4WT5YJaiKmHkvrpOdyMcLy9Z+Pp6FRcFg2f0cDoZmIp2O6Q6E60yUCfVf&#10;rkLI8c4zcrUD4XiPtP7KxfITojsTZXGCFjEHAWIlGE3sZYLkJDj+iSfgb96WFgnC1JBVkAYamV+Y&#10;AxDjHbg1VRkH+rJoGHCb6I1zz+djiXiwpir5RiPmGzg/AYwGi6XgWcV7ZtEMVqqNLO1PvHuBJZnD&#10;rMBaVXjcTtnY4vGW1C0up8blG4UCx8A+w+4wAciFLCPh7VKUk78nk1DATEU+s8e0QumCo1TIjeaq&#10;eAW9C4lBCkQESQRx/NsMzajFOKVunziiKJpFM5Il7gJLKu9mWBsaOqVD4zGdNXMV1uTs3KwUGseu&#10;idWFXOfugl6JNRVVSmNMmOjKhR3sH7CjYLilx1R2pRzWmkUSptTW5lZulpMiyxqwFIBVaRtTettv&#10;zwiJKCaMgmRwFJ3bMjZOqMGnwOnyItFsFdKmOT41fezsBeVnVoqXomc0fUGW/ngvriqsJ7kcfArZ&#10;LNGfiKv2UHNHwhqFMWh/OY6hep1JY7h9zAQqed+iLdkCpPK4Io3JYfSyeGjJRRcq0VUDXjhgaSEr&#10;Am8u0vt4Zd9heJvWfOREaUdKnos+QwU52IccE9YlsgT2y9ZRsk0qX7wp15m2b6e+FELP++LV+K1t&#10;JBTuQOYY+DCMlMUEBE5mm/Cm+CdeHw/kLMKg/k0QPD7ON9DrOUqcPm40SzQ7M8eaW/quam3aSEK7&#10;UpuklPGInPIrY47VldWccd8dr8wLko0XQTEftpd8gxfJTD6nYhvGUakAc43vNMhupGEVFIHxmCjC&#10;Adhhtamtp3EAB0lEhYfNmBfFZwzNEyJpbVKl5It/BprJ+FTaC1Op48Jwn+yTlLh7Hj1+JI3bpqAw&#10;DYJ6pEaUCmP8cSgJZiYK2kiZ814ko/CuFUGLhcShrLx8yU6AvUySw2fnJGko1AMt9RHRDZ5cpWPW&#10;h+3N39lL8GEyHDRfMTthcurhvXxZx2kUgZTLU8hIBVaVtRD7yAfE/sjcC1RkM7dAUijBlcyUpEFN&#10;16lf1RPZAfq1cMo5rxw6LobbHEal5ZGUdXoxDrwI29LryzSFrLFnKl7A1kSBrXSW8uKcJjZPSctw&#10;Z4Gq2BSA6fyq1Eo45lw1PU68XpA6sAkrioEGlFYvLnGTuzllSV+qtwBFHbTVB/BkKHraxEmKFpYK&#10;BXXUobH9zvXv/MEf/sEPP1w/78xOz0DCnkPQZZS5MyfvvXHvnbtLd2bGDRQgMpnuIQE3iSliQjs4&#10;HcVgIFAWqWt8/l/96NHv/+Dh82ePJDL3XI32d92en/qln/vqvdmFYQKA0zOSEwIyghzCa7ZThiB0&#10;mHnZP9y/c7Dz3Serv/sn390+vSRbAikc7ev+8jufe+/1u4tTs+dHJ6MRwckQLIX7JTGpb0GnCjEG&#10;hqCNz3ve7vzxJ0/++IcfQx2zMRyeZG9rDCCaxPLy9MGd5ffffPO927fbOzsEqbgATgp4fOkHkqrV&#10;ZCeOkdPnGeVnpDg4NjpR+GG4i3bJ8E2FB/hs9jMngp+no/KCzczGyf06oecqVcdLIG7rJyFqWoRU&#10;oVHFM1q6KlIvPvYNRdd+9HB3DUUyKEJYVlUAaYwcagY/7MW/uPMtFsW1pfwCsixUxvWKnEYWjf10&#10;dHAIbpgeOhqfIHG0+YDEoSn6EZK1GLxEm9iD93/ur/4nf+dsYLhz0rnqXE1OTw6M9kO2xa5WR3+l&#10;NLFuCVYbcVdDK37W1GxS0Ell3kjgJp/xvxqoRvYN6A4RbUbKMx7k4jt/8kfbD783fn3YfbobkoLa&#10;x+kjMrZkxYLOqPLKjbB6GYo8x18kxZKFZi0GI/RMefuCahHccV5sKJwxcblx2JzUuOHQMtDG1nZi&#10;EIvVRW+22iKFOwGLMAqvKa9HNlN16laQpi8Qi1UyTraOHjuOkv8U1BKzJF5mDBOupWzwUPF5JOFj&#10;Ikmgefsd/Cz5wo3G52q1DZlzo7FgUj7O5EHQ9sm1RSnUsDbZgawl4414qISUCmyC/jjPaEzimZLi&#10;N6JwoasZkLPLy4iZGzvJw6YaUmGMEpYT0gHLZUHF2mBTRMrkcVWO9g8YpgzqNz4/t0iPQxlnUrXS&#10;twhnKthxEmCe3vpLX3i7Ela+FIJMmZ5QiZ3KpzT1Nw0ydC5PkG0m5B/LHvBfzgcL5JfHD0F0aeig&#10;mtLSIDns7nDRaP7s82dne393ByiHqc+SsHiH4hwRFspz2zsgqJOEoNJu6e81M16kjkrj0XIbRKaR&#10;ooB5Q083mMFuWuKMjYvcTAo4Ooqtha3E8HL+SYlNSmLmoTOuJZSIJC2FtxH2CSYkPyUGlRjguodY&#10;BlCdqagO8LoJYcp8sJ7cJJCUJMfcCBgIhcXa0hOQlU/bpm8CU5H1QajaGnqi6nRIZDtyMJwwSHBM&#10;9GZngm0SsC4c6me8YGmLzRpAwqPLTkoI1ev00twWDicfGVgwbWSyFCpF4k1rKlzCIAM+pdVOEyhk&#10;1tKNw7b6I73NCRp+pRxEtUQHyIsUxYJF98Td4LKFswp3CmlYpiziY/HOqwNCQtc15w3rxuUQe12y&#10;B7jX0mNOO5BnBIw7bOirdAvQpwhIRk2bkWfp2mp4vAksSAtp53Ufy+tOaqFN4z5GmZR5ujUyNuhr&#10;vlISlBVGxE+aKi5LQTyRq+KN6UcKsSHTS26Im0nT3OIJaQrsO2NjOoS7L4348lltEuEjxTJ6k3Se&#10;kYtIYGEKHyq9Aga205j6mqsnRGgo7GazIcfbgSZjzcK0/RiWeYGNM+g12A9PAZ0hScBVFyQjiSXH&#10;WfMbtr0dD2r8q2cUHNpaXKyDPLGaB1pGk5dMgmESZLW35OTTFESAi2oKD8PI8xhYcKpqO1pqGAyY&#10;TIrHoJYASERZCZuBp9YCQ1GjVYBWJQeb2h1Xk66UjIYRivaRdHNbgAzFMtePjVQyZVqh7JqwYF0l&#10;uXDhFvpDyx02rfKC7MpElRx8yeKc91c+wCemWaj4b6xD8k1SdONXj2S3E5bKvGBMsvDhVVqK1D3H&#10;Y6lCk8KLaUOJriYdIqIStkgu6u1OVFrda6FkaDgNRwK1sAJ2u9Ywb+NCwAgLgO4NU80Q3pKSKf+S&#10;g6WDCkHX/c51Vx4l88EpWJbauc4IS0ic44aj2xGuihdQol/i/UlyBEXipKU9JALmMWk+ETjXB6cR&#10;xUw5fNdyCdgb7LDp95GJND0RrBggKb2UB9jmI4oGp8gYbG1ugwRBQ+VvG5dOCaAzcOgMq4JaCfPJ&#10;tRM8gOoQFg6KIrcAXChN0aBmiclReDM24BotmmHlEoF5AmkNCm2e5e/lTYMo24/EfiGKFg5QwcJ8&#10;hvUnFy3eYCKPouNXyUhflhKI78dhEiKpJIaUhqe7bkEfa35ljjmPxipYLdeYaDCD3VqEKcsW3YgY&#10;hmiElDfki6PuaNp+uuZEspNSmpnw1lqBeFJeGVNA+EIwVPyatPSceOgyA16vF9zZPVz4pOI3CtvE&#10;wMrM0Lqm64anY29ZjGi+q7QhPcwip1PaeE2tRETtM4w15VqtmStCKSxVKV6KZSZw5wrhpXDEJKzC&#10;aHDYxUAvYGpyWtl67FYu1elL8SkkwLwgO5jf2exHffjKgEGej3mUxg2fE8VYT9llq4/JmB88pHa/&#10;c0qMMjyM7xwngOaJJ0f3bi0uQw4fprqS0fRiNORjevb0LuK//PRYgvOu3sfrO0839qgz2qhNJtXX&#10;QrTp3vIydWvuDYfQNlePMxQpAdXcI6dK4EJ59bW99ifPV+mB4aOzXpgu3nlxZnIe8MVmFGl0CREF&#10;GLmJJKJRNRQ/xhSw+LunF083dl5ubBuA0NwCPSzMMhYTSilna3FiYnlqRv4fS5ch6xVF6Ggi0Kfc&#10;QmBBD699vKKlBZzromNcZEPFe4rrMLgpPkK8SU6+YGXlsbyy8Zgt6ZLNKisuHZ1S4Wf9+dt2HfPt&#10;TB1xNpEOVM6UVB/jBD618VuqQxq4qKKXiWMbBwg2l+bV3FQBhAL5aaI1Jkks6kSQnPBP/ZPStUMG&#10;LXJKwch4fauEDNNlWufLFy92trfpEUBK+7rlvozLjRrAq2QlVZo6b/loDcWsKjHN429ymoCVPlaw&#10;AeMVu6y1DeVv5eWLo+21ga4OHjGJOhM47QiyK/IaJQNiekwDP0cbkxmydkwQ0vNIDKA256p7fGIK&#10;XMJxR/7h8/VRQnOozsgYFdloAuvCeGtuMKtd0BkX5S5MgSOZifBaMqjI60dpndtaOByLQPBczECs&#10;XIybNWGdufJ8yik53YaLF8eX2pA+VYtGWZoMswtiaBE4uRGP0fWQp+lNo/2c9dTU5nRgh3nZBEWm&#10;SfyKn7O1ZZzC2VbV3YFOXBEhUNTSFAbEiVSOVwPBShy83Foo9Fyzb8juPTwC4jQCkXNUcwqVUPMq&#10;CIbVbUNLeqQE7tXTR0wninA05Mxg6CxLMkJ0aLB4JcQt7N4MT+9CXRz12hpLw2tSTWn9yhfeKkgg&#10;UZ1BRilHsRTyTJLGYd4VGrlhDpRF05HGXAZb8j7x2cjD+F+68mQBUJ2D5422D5wH6sQkNvxzd2ef&#10;ebT7e/K/MY+y9TOjAIaDesc0lI3QmdoMngvO5bm1wyfBYuC9yrD8GP7aWZIGFPgJmzLlmPqqkTwx&#10;NeOf3Cz+4PJYPrZc4i8RbmVzKKbLX5YmDoanKrTcW/+oDOtY+aIR24WP3Sn+ZZEHeLomTa8sAlfu&#10;Nmq9CVOBvwagpFu/Y9fcvXsnSTMdKQc3RHzPabKMTBrpd8Aqe804FHjS+o8TytmmoeDbSMDfRSrl&#10;EoR400VDddvqSxANy4KX2CxunOaGC+YteEwsUMpu2kE9VCyj7CBxhXyfXF9XHfxeF+whUdnQA2Wo&#10;FwzJ39K/lf5F9SLj1OPg/SCG4dEUsteNCRYjIxn9hGIMf8Dguwl6jJD2Kemd8PfGxs7Tpy8I+Pm4&#10;BED8YXoXs17w6STR3FuulWJlGjkcbMudrmn3HuKEkWYUdtpwa4ygjSdc+/iLfIysGLbYjmb2bJgV&#10;EkIbeivnP26UD2s2EG2lAj7yicR8sB5Aq9wBUow6kyq7N2OBjJvSLSffCRtkvGum5Rg7E/Fg/GwW&#10;NDBCqBAZit/R/HLBmbuIPlVmMKp8AalsemZmdnpqZnwc+VnnMQPLCWYPkF0gVD1tOzHL6pA0EVZ3&#10;Wsbrxm5m9HbCuzLwHC4hFl1RN8kJO0RHe0kpSblqJ6NH07VpnpazQImvi3+yWfgtlJz0KKttyk6j&#10;XozBSjohHZ98JMwjqXH8zTZphn85RpCARol63KX5gPRZegSH+dzUY1lX97mZqxKFxSHghhbColl2&#10;4xF62ikYGqc8I9Y4PRQwgwkECZM9i4RZZuzhFlujS6955LOoBlc6TKBTEmGusK1QvluqOaEScZOq&#10;5p6zYM2nahS2fmovrQ2zw+019xR5ElnqJCqWYuI2zHCCFyhnF5yv2WN1DVorq1+Kn3pTFJiOHQt2&#10;48Y2g9L6VfWMp1DGCZDmnU11IrKI9iBpeFkWzGhVRFVhUeea5h8jDNYuVDm1pz2wMTGWLgNGVHkq&#10;ky3lWNfEJz5IIbgm7rQOpqVfcULEpvsQgZVbzrNp14HSFqUjB484z4qjeUaPpbkNKBW2HdwK+Jis&#10;xu47BwVjNiWP4ICxRtycCjMCdZqTlPO2DGtt1ZuSkX8sOJZ5pCYCcdWcEX7b2FhLdqlanNMdBDXA&#10;Ymx4O7mnEfytteWfFlvCLSwJqQSMfnRpjdHQilGs6rgX6hniRicVSWakmSlSaziuphPJon0hLXly&#10;L8LB9PHrJnCu/DYW2cykCCqZSWK0Vx1EhvwZW45ZS+oSGY9Y3XpupXReaRrmkoph2/WAPIXanfUr&#10;CXjm/4Z9XmrC8PRtyiyw4qqd56IFyJKwRauWsdSUBWjrGAIwxSLymVgzchyZcVFpxlARRmSWqIlf&#10;IhVbUsxxI9hIrxOfgG3GpgJHI1vglkvusOyltEtUH50HKvqIje3u2Ts+/e6HH29wv3oxekPsBlqD&#10;e7uv25DD33jtwe3lmfFh9nE53+z0DEeyHcW9mK7vq7Pr1qPVnefM7Dw6tHqAUxnoBXJBYAABJkwJ&#10;W8fmRvcr7QE2dPmBRf012py7lzv7Hz9doWrDdsFkEyPMTowuz0/dWlzifWw6Vj3SyLBEsQzr0+3F&#10;6srZ7u7eOek839xb22GAm711PAW+prJxmanLnYR4dmd+nn9VP1Igp/jTYOT5ZKad3F+MlLe1I65f&#10;Hf9JTeV+ZwNYeKl2ChY2SKhAYWg4Ot4E8PpfYhVHMoTlyN1hB2cilmeKbV/CNlwDf4vOZCIZF1Kz&#10;LYR3MxKHG88LknIbAUb4ISYtvrBSmpq6XhBvImPxu5i/6NSZRbDYFAT0OBE4rA8YZhAHv4cgHBl1&#10;YmQksNdWV9FzX1xeYOaNYY6fhVVvKGTxXYYfqdIUhpCUppKbf/+XjDj9smh3TGtOTvxI/6PPPlt7&#10;+rBztNdrEciBgfQcYl44Ivw5arM1pBZzRABb7VHco4RuExEtP/zBg8BLAHPhlkZGmPaSgbGxCQPk&#10;/kEemZE+oVp6/A3VktlT5Me5VDYrf0dl1/OaeCu4ljQtGcWAKiCOyNMmNh9A8SNvug92QrQEXacP&#10;Ke6S2WKCBWoDOoS9sHHemO8Ey6J1aW4XTmmUMmLjwjaSpqGf8XQY26dBLg8xB+bk4lUrY8kuhaNk&#10;sTGbWYUDIg8RrJDN4OzheWU7Sk33HYiXCFSTeHSosfJIhmQQWfFgrtFRXW4Z8xkyE18wM10MRSw8&#10;qHGP8eFvsglWjtyGECUttJSX45TtFTxnPchn4MXB0CJRZyOjnt/6y194m23DGWapWW5iNe4V2FqM&#10;ha6UCCnNQMGqg3mxn1M/MhONg+hmEkIOlTGj0bPUDg6MWFhgZsXvOWPUMQgy3CIkM8qYmMXi/DY2&#10;tldW1lnSqenZubklYraZ6TmIGQQN3PsEqL42dy6jjh34JXsk0zOlLti3L4bldOGrK3gU+3u7LAfr&#10;npmZ0os5j2liRpeTxkEnwFQ+QxZBCMlV8QryDZ0eAz2pl2W6tbxsU1KmECDsq4SHmwEU89CcIPx6&#10;jGYaT/3U2OhsG7El2nzZDYYUSAIcH/O69MAtLS1HKMzTjqlPcZjoPHOvYpWqpFh5c0YCEyD6whUt&#10;uTXFhhWY4p8l62xAk2g+KYq4bAj6zdSdG3ZcjQ/P2PisIKESHz/aYplkHHQ/NWt3OdRbI6EEQBZP&#10;0+rNOxa5pUoi6hRFLtl9EXSTXUtQJZiYyD4otcbQmAzHoaQWHBXC2Sq7aer5mwke6+ubsq0uOYRF&#10;AoR8aN7LnJyD/aO93QNGET9//vL5i5X9PQZ6XRzuH6Npy/f4dDqeuJP7B0wIxcHRulCtgFwAJgas&#10;/bp9fE4ivb8rumwMcM7YkHaEqfdCGLRGtLKywYBRvqcHWiVK2gnc+MOTkzMcLPsWDLO4fhIOiJRw&#10;twjTeQTVEBqmKXrAMgI5MBbgYRhUG6wjWFGNH1UYd8isCYC9yKwiq8fG4ILYNhxRDhfboDYS61yw&#10;hOry6ehNg7uJR4Ycqk/PIS2FJ4hV0JLcJSNKTFY3arJTDLGkBW4NFUv+rnnDngWtnAF6ygz6Ci6x&#10;oYQN2e4vmxTWFpECPLGk+4T6XAb5DIZJq2RKAxiJCpb6bEw9xU5MTTnbKwWfrujVso0vj9r7SFIy&#10;8GFpaY4H27CgkjhmlFZdxU5SKhPPtnbq7FpEZvuAbnVEadCQ6HUKT0Nic0ICgy2L9TQdYnavKPfR&#10;wbVHupXNnIxDr2+VvHagIKhGFqVL2rVIVgWqMa8kiwk4tPA8JQpbAIpq++Y4RBiDnuzC1xzxaXyQ&#10;7N2WXF874ytVtIsO7w3E440pZhqXUbpq0J8wS9TKOQKVjXKyWGj+rvlacDx4m9nZOX5rbhOJpwLM&#10;UoXrgRnIVcGd4slsXMIOdjz31/S7Rg+pvSOWzzUDogiyJnFCpZByvUq7YcPzMK5b6lf4CWFnyToQ&#10;MJCro0U1DTB/1uPSk5A2CjMr9bfGJmanZ5lOA2SBLaEOg4fGIbK0+GXcvIK1R5RszskBab8hVoPE&#10;+/LlGpN5tjbBZHepAPGr0P4UCyEOIPNRIt9atNApcYjHqgfe18ji4rJTL2ixGQHQp8GAvZLDyAGU&#10;xMVpEmcViBhFajlQUPBXfXvEJHAf3Mqaa1xgkNWNdORoNOPD0/+TPRNNeTmLwY94FvvJyVfjE65z&#10;sE8tfBT/7L+U0+WeY92wR1oA4s7MlUsZjcyKeprXFfBbrI+9wb1H5bBATbOHEJvTKGhuGV6LCXx8&#10;vzcnwtkNYMRZEESPsBLuVMnECXWT2QBR7bMzs7CchFBwWeUtwhFIESGgcJKlFHHJ3g0+HCpK/67Z&#10;u/u5dm+FFJF+sE4bLWgVMWfwzXD9M2aHzaITvLxwrh/zPsQaFLeh0oLNkTkRGSDdJVScq+udw+Nv&#10;//BHGwdHFy2ynWG65yWmU6U5Pfrcvduv3V6anxpnN7AFeVO9f+Y1F3qCzQGOdHf2DX3yfP35FoVE&#10;mp0uMav09w8P9D64cxsVYUIZNjIcfZN0Q2CUx+VlsTK+VH8va/F0Y/vjJytntIFASWK1LzvLc8oD&#10;oNPizFVhMEs9oipBf22zPoZjr0QkthBvuH5w/BSncXRCYMjptOWLpkTFYvraJ0cg0cvT00uTUyC4&#10;JfGK5+X48wH0faWSqpq5AiHcZaEFGDvYSvuFbCysNFU3mvllFRXwef0UZiMhEmR0iPhdMh/2M4fI&#10;ZphEIexAZKak+Ca6S9IhwMWyF6KpLu6puiZ1u0HWMQXgZbmnEKLk1ZvPsLbDQ7wUB0zOaurAVRTl&#10;n5gRQhrCkmJD2IWo7I0iV/FxKkkqlcsFwC+gdwhK4VX37N27/9nf/6+/+P77X/nyV774xS9OTU/1&#10;0g5loRTzGnsdkLRxTok8U5Jp6jLhmBV5/M+nNQVAJKmor/Azg8zyjO995zsffPebzz/9+GB3d51x&#10;cutM4Nvbpblq/3B792B9Y2drGz0sCHhqqzx/vkLUsba2QWCFWaNuvL6xtbbGTCGKxh2+2aRSDRep&#10;c4lxC7VEklGmLQeZGh7HZkazkL55OljgDyuna3UlRXsdgTN9tTmqO8b1mK/q13Tzkv/4Uv9wnK5Z&#10;Pky6gDmwJg1JclU75L28r4kqQjWw/qMxjGysUG+GWprn0BYuBUmYlVJ8ob1Jm6k9SDrFggHmB2ol&#10;CzhbXV1NrUmWCLvQeQCdMyYZzM7McDF4NJbXLsuMqcGmkatFZJJRxUYgmIGt7W1ek9cHkI1GsdFM&#10;Zb+8CZYBPjxHAKORpiBXI7DpeKYGiWX72/h0Nq0q/EmH2Lo8AAs6MzvFg9nGxlfDg5T7sKutv/H1&#10;9zMlx2Zrro7zw7IFwNKmmNYn704uE8ZXcC9+xsM4P/ztx7hOEzDEpAuQKmMLsXDmTMP0UmNAVXUF&#10;9pEqC2Bmt9sIQc9IbAa5vhMmgBcxj+B8Bqz7zG3YZlAdW4EaHfeOhJDFjzpq43XsE0JpwEGf5CtO&#10;qKwaC8s9NTFJTotV5R4E7ShWhgyJKs6IXlzKLydGMk/rUB/Q7vMojDjKJ8jP0eREAIdxHBlFzwqD&#10;yBnmTRB0Iy/C2oHboSvCvdP8KQ3B61OycO4BY6fh1qrtyHiybEwp1EYY6Ygl4ZmaRMGNhv5mDDC3&#10;Wf2oCGcVJGNZIbxNYB94hMTI7E56eMM6C8IfcdjcC4HVGhKiCI8D3ZN5RETVklt4F7w7H5wwiLZO&#10;NRuaXkDPBoaJPWD6EVyTr3D8MgPF+UISSgTMMl+vcnFpGCqEiv1jV/kseFa2V6D0LHjHcopycFGN&#10;43hrNQ2byF6qqFrcwSLCqv8T6XP2IZmhbx52kAVfroX3BzkCbYTTvLGxD1IGnsURW1nBxFDzOd/a&#10;OlxZ2V5d2eHP5iaFwcON9X3+oGCBwu3BHkRHSOTkQsfqkqPPtttGwGB9fYc/zAmJPO45u659eIoA&#10;BsNADMK2yY3ZFzIn0+BD6IPnYDNzVf6B9QDsBDMoam1EMxgXp7lTB8BaFbDEWQBdTkN86UPaL5n2&#10;dIOhWkOWVFoa4kXI76joSv8APHgKOx1iJPBr8AHQPdAOzhd3iVeiAhutHYcNE+U74lP4zzFeJf3M&#10;Xa1whPCbG1T9NdGqkKBb0yQrMeB2WW7MgLYCXWoqCzYlHVlOL474tfFQmrtQBEECBDNETKZFrSJG&#10;SiiEyKIsSBfUuGKyCY4DyU9MghglNaoItY/yh3HIZD48hVyLLcBT2CMZwktu1yjSmrc13QymYQLh&#10;woop0dqh4cTPYlTqppPClZ5BVok4ylwOX8xbR6hNYUMSJ4cwXNA2UKQdwiUNBflhjKHS0oqHpKMG&#10;a6E+rcMM04cTMomMmmFlWeD324E9DHDjXOfgc1X5NztAKYSMixXm2qyYK2iRHqzwE4L3CwkY445p&#10;8e3SCeGtKsDcLQxyqW8BZ1Y5iCcXOTDQgN2izmaFrhBSEHahkiXzrdRR+RS8vnVAup9Th0g1voqc&#10;hgbKM0Q6hh8C9CaR431BgpwDZvQfurYriltV/19NF6wTF2nU0IWkm6gfsQSGjqRLQLEfD41Ol+tm&#10;C3GLllOa7uCkYX/2yGo2N7ZWXq6ura0DXiSGoOJk3Z6MiN8iToBONd/wtkQP5IM8F2GCqBGyMrKx&#10;RX01m+pJBZMqNUUJfnxkTW4VYlLpsKytbASVu0Kyg2iGeC8/jXxGzXqhCh5WDzDhpKIoG9kzW+MC&#10;Ma12g4fsEdk9410rIWnILni2UiNPo8oWNyT/gOluy9IulUIiP8tDpdRPFZWVSK6yjJSeUI+IwpVk&#10;sLdBN8oNJHZkt9BBbqncaFm6OGc5fgYc10NtaTFawFV45Hv2QGVf7AvNiIwjlycl7mZWQSUSXBh7&#10;KWSxKOnDF+2zBY5uHhwmBzZjbMCoyDRod7QULy1kdNCsJsqTvg+tkm5PkoGjtbUVBwFeXu8cnf7w&#10;k8+OgCl9jX7CXZHbwd7OafvB7cXbC0yoHMSXa5eob1xdwqs0gudNSSSY45HBqV0DIz96+OLpBpXA&#10;I64cS8HhA0K5s4jmzxCdwtSTgE7whRCmKO+b6aXhkA8JMARX8vnW/qPVLQhswCmATNTd5yZH56ZG&#10;GUIITIvFrMb30sPlxspDIW8B0BpFNkDHtX1slWZzj4Nj7QKvxjNARolRiQRY8nvz8w8WF/GX1rjg&#10;H+J5Dw9TB5ZrFE5JJdR2WAV5sY+iAMEKNHmtJBUZpizB2FsZR2yWiB8XEYtUfeqZCXNLYDZfHCH/&#10;lce/wlZYVqllqVYFHnKeAfYWhYkbSq1VIBGxgJKgw2ny9JinS95yE1+y0kRalB9g8+eIWYtIiiHN&#10;J+xN59NzkbwTO8zWGo7/4XH/4Mjc3Xv33/n8i43NZ0+frq2tOZEm2VmoHp7Hwo2alCaE3rxdYYM/&#10;WaNJHecnEhtbIJIV/WkprET3LeoOPnn8bOvls6uTQ/YvVouKMWQzmwk6KLaxepwjFh8zQqop5p6p&#10;m9Yj+AkoAqkZhxtLaXqzvsWhr2oJYYMg7K6laX7IwqOFRMCwvrazubG3tX0AtIhqRgDGCmxUVbXP&#10;LS0x0XXUpyQa0iGUHeD7IvwHiXDdBT1FUodTYHHDcCqFPBPwFbWNVyPYwP6ksU5rxJO9XUI2BgT+&#10;HVMzDu44DgzUDyDouKq+gemZ2SDsQuqW9bq7LOQOD5eXYTcCaOFcoB0zeaay7tT95NWTe0g6Vee8&#10;UTQVPhPetaSRwpp3Vhewp5pOJZnYWLLoGhdbAB+fn2ALJQsZlch+mxsLIFaGwobE3xBn0mzPmB0s&#10;DJkVB5z4k2RGARhu1W/+3JeLQFnVTJ/sDrAIxcfjrCV+lWuUiDZzeQPzcAVcqySFs/OS4whdJD4u&#10;m56jX/3rVfsm1GMh+Ri8Hpaz3AxF3fSncTMYF00DDLksMM25s5lQjm4zeAFqUyQKE+xif6z9a4sc&#10;EmfBLn7LSC2zBbVxAOkjo0ldiE7Ee2KyjYAkY5gthOsVCKJwJB5AthNgFQUY8i0l+9N7EBMUcSxL&#10;aT3K1ZHwSPsbcCKsSrujPBRESJkaGxLMUJ3ge9SGSE6LLbN7FRLhDYuAxMuxUYRYQpgujmxZsUon&#10;UkA03So/yras0S5Fz+M2GI6gbIaoNil7GZc0ikQqF8ergGYhFMXILORD8l6K+awVqbB7V+ftA3KW&#10;DNeSDaMtSCmwYfEmBgoFIPSVSmYyWkFauWubYfChnhOYWnysCnFYNBolX//KCR6+UmQri+1TbW1i&#10;8e48+aYRSzRfLdoeSVqTwbZAiwcEenrAboGCeHHKd8qFM2KU+4lRJawlneRYHR6dH+6TvcB4oRbH&#10;5mGYMZUrBG35nnvUo1BbG5VGzyyHrur/JieXPdqdM7T2Udchk2EEMjIg+E3LO/tJipDHZGYu2lqo&#10;RTGbB1E60m9gnl1kzgUNBafZsRSpeRrwFR/ZzSkNptH8rTyTwxlmtR80EaOzUKQ2OXfBVPn0HD0e&#10;PjAyGEw1xpzaoI5TTPhu2kNEjuvmuslVTHLknBt8OKCOBMO5ECYYoavyIu5hua1RgOWPeU74kSog&#10;6Nw4B+wBhTq4AxUPVfnCV27J0vSf6QnirZWWpvRm/deqddWRJMIiaQ/vQphbqh6GOoPbQCJUkuVv&#10;1oYp0sTM6A06hwrSmmLTbGmHFhexpEZIsUtTcyh2a7EmNes11l1Weprv5U0hVsbIqTAU+NTF+uWc&#10;pkhbom1k6MBj+v1kHVgCMkMsg6fVDDBjE51XI9lMKkgxXd34tt2qGhSOrdGGUSuaik5E1Z6namS6&#10;yjo4Cg3xumgBJc+0tMU9QpWkqAhW8J3EKg/bG2a/opgZ31AVIq1lz/CivCmGgmhAZC7gS7lkQGCW&#10;lfy7dIDE+x2PUJimYVMCVqGXm4BAt5FrdvXwZsXyCgnHs2wJgLSPF4z0udVjZ5hqYdioUeuSnsH1&#10;8Lo13SQ5sdBDclnpV2V/CIwNv9k9lUg0fYli29nzks751AEpuFSzRP4OOYIyOzYTdg25nC9VrZUc&#10;KIkc1z1bG+Y2olctqA6QHziPwiwAjbZH0+SKpzyVfra7s6c9K86GCQ9cgUToNOvb4U2AhS6CZW02&#10;aHytk4Ks/DhjQF9u2mMiZ17E0yul4eHJf7Si9dG8wtTMA6gnPY0YfbUrVDdU8V74eXpyrNJYiU0m&#10;U3XsZKcmLQaJxcOIQVR2Ma7d25QuhaS9TZDncYjqd0LGsMxCOTNNqppPgrzsX6d2Bp8V7OIdK2xi&#10;t2QgiXgTxqmQyrybu56nm41kUHqZhbS0SbSLeAEnjifCa+I2yS2p/joNPQ8AnSnbIlIOxlYgggRd&#10;1DCuegc2Dto/+PjTNk6KlYevBR1lnEJt6/Roj6kyt+cZrzAEWpjpIHaZsvNI0ohVAHBBvMKSHei0&#10;Br7/ydNnm+j3nGAF1PpmxuVg39zU+CxySxgTKL4ZMogrJT4h2JIEz2sCKg8PMfDqydr2o9VtCGzs&#10;VIOS7uuZyeHF2cmFmWlMvL7KSkWmVKWKldOgM2qsdm/vdvv88SoDP4HZwqdCrwk0h7vci/nucO7v&#10;zM29trTEK6s6Vp1UeMwA5+wXDJgVjACU2DpPXMRqLYilNT/kQT3pKxpFcnMbNd0yEoRkeRUFq3pf&#10;zY0jj5FSpdlvJQYYznBtdMZWJuXjeT0i6xaERaOCbZlopaPPlJJ8ukiuod/Z8cXbVdotQZMXTyJR&#10;eRT3PtiHFBIuKVUiu0ZTCDUy5oSyiAAXlEC6ewfGFxbvv/0OMlDQj3k7BrINDBMQRgfIzSs/M9vY&#10;Z4YcpBEpWDbViPz6T78q96nneFKbF0hyVJE0r8mHJaXZeP6kc7QPuYW7wXn1hFEhsryIQYdiADOK&#10;sBgiiTwskojqiOYVuRsQ66DS83MyEwo1MMVAXQlNCVCtTkUXjfUmA6X1j+Hk/BFFhU6CmtK53DDs&#10;z+HBkR3wjIwBi1UXSkzXY6j3t4+uDrL2IUOlQlPHPQEol4loqgv1rCy7bMCItjHnqdJU95i7Q7Oh&#10;TSkKesrX3sFQGCSiJIpWD4ltJtMr6kFBXS3BJYQw3+ZfwWCdT2hKr0ZIDX6UtWRPSmA1nYHUb0+u&#10;0V2QLEr9+gIHzvjOmHd+FahFBXm5UbLvStGUHdtl0cCefJjkutUyfZq42F/2v30WZkHwOJr0Nfzz&#10;zIFMq1jrr37lvZhXEyaOkQWWBPq8GbkBv6k0XZq+nUNWHqvQ6X7L5uYzkzbFFJo4Os9BVVWlzDgt&#10;8tkoDEl9C+KZhC8IljWy2ocSy3CfFs6og+hDlfVIOE7RKAQx0SsyH4fcqWXBFQqm8DHZUiRIlS6z&#10;byjTsdpE3VFCk4bDypI4kXAHTbTgE1DMn+daEtOHp855CY2VR2oNHcWo5C9lGUo3nE8U4vtmZiZu&#10;3V6k+ATtGDQaqVxEuG0PG3FKNH8DOXMHd3Y3dve3uN+oexXlXvZ/hyQECg2z1bgSNH+oG5K2n2Oy&#10;FeWyNg6kIZLNSxFp8RObCC8EnoXGz6EcnBECmhYzxEPpWGH1VKKN+LKktgSEd62ToZadOoCs2URO&#10;Gi/au+MRA7o6tcOP7HDkahd2IC5iwcLklcN4kMJHSRWuFOpMeFJ3sijEKxeaq8RZpeMpH8nyZKTP&#10;Ce+rdYtXzviO9DxI+C68OgcswKrwLq9mVBFld9LKMQbYm6kb24XGIyXIPDl2k/c145eGJ5xgXmcZ&#10;/YItyNGrYMqIL5y8pEwGEyGPEjoLXLvxBADUDHBDerr08jwUtKCyFBJLKHAHB7YQYJ/2D45Amqk7&#10;v/qG8jSkGqAaQiySnK2tXRqEtrf2MFmkkFBFaD9ITzPXopASHR+sYgQFIJuazRHSKZVuScpOLrvb&#10;QsnSFjWaIXIG2eTGTGjfmYdnRnufbqlSYvawYtkqdCtHxqcvQjE20lI6cfOAOF/FQGlKbMj6+sOM&#10;YY3alc3QRRfhMcla0dpm69qzaPgjNd8co+rdhgtS5hQ2dKkTZ3FzAhKj8MgshYR8TnoFwhQ1TFgm&#10;vYpHGzllgiGGl/NCqAMCwHaQgQa/2kYdSH3woECRuF5xIOwSGXm6VOlNsv+Y3aoQNtkFiMPkeGV9&#10;9vlEL1eJr5M2R9i53bQtGsGazISZbHJ0Qy+xS1tEg7hHENSardYpJCLVEQYULzJ/y7joxDlmAlmS&#10;1C41aDclmMjXEG4Jp6tGLYLD8vFP80sXilPs+VWoA2XYFjQny8igTfxQkbPAuhX6stIL8wvEjrwL&#10;Qza15mkfh3WkuIJDTvzCq7H8DPOtEDmO3v/m2uwW9V1zqdktwlGlsMcbeUsRIUiOxIfj8wq42mSG&#10;2aEubbO4tb6IMVhVK9yiWowiB18YDVWpQkCURkTGusqwbMIIfIOkcH65qqpecu6ioSJWiRPUGDi/&#10;FSitFba6hZDkM9w4YTKlCw7aFKxg0x0cIiNJf6b9DDs7u6ur6xxDe3IAXBGDosJjIqr79hwJph6u&#10;r20kQVYxPsSPVCmTtWsZkpkE67SgEbzMn7h/C55J1lGE/voNb0dJlusv/QnCDCnxA4M2/+TTsBvg&#10;y+VjwkFAvUZbmzPrXTBgYv/EU7qUytanvhTpWFxt3J5BJCuZap6nTFjQUCI6jInXErk0yDRm0ReP&#10;oGWsmY/RFDtkStZcNp6etz5aDLORIu6/6k5iSbGTlVZpUVNS4Ck1E8NzapcIJsVIPRI45qd6TSeo&#10;ZH6xjbVMTRinG4ehBYvLy51W/5PVre9+8ONjgBdcNleO0DboXuvqaG/7zdfu3FmkSqOIc5ZZwRWW&#10;CqIEzNU0nwt2sH1OLnu+89FjiGesJ6vp2PPersG+rpnJ0VvzM5MjA8QalJFLGR9fSek13Lkh6nkY&#10;DsRMH65sUqUxpaGVUQvRWZgeu7M0szQ/B5JKNhPNV+q6mGTvuUhHNWReIQ6krszW0fmnL9Z2kb4w&#10;xBaiYFi80xacIcHxuWZw5935OdAFCjh4bTaSI6cCRbOeWBg2N6AFlsSEMJMZrcYI2QwRWvI9Dbc8&#10;RlReNochWcyMRHeenhKfga/8/3NvRyo81lclMUF7bsQ/3djUrDSd3kNLNBaz02UXSd8M4KKbKx+w&#10;GHoK/qbLv3BPzrI6eIqL2KuWbKtpbmEThgvnBmMbGM6mJ616zwpjMvBI7s4c0EPkAfqHppaW3/qp&#10;n0aXnXMPc5KRV3wcbFqBRxErayxXFWxSaLpp6PnTlObPZDY31k6UJeGv6IPBfUl5XDvm6+mjJ+vP&#10;Hp/u74yliQWLxQ89v4wYGSSWY7w9s4WUyxC7cfQwa6t4gIijzfeqfZZ4j62GCquKzlgJERmJelPa&#10;dvj0MHJt3/dMXWC1AknzDeEBYZugJy0IJbSLYSZ8TZRLoCU7irVK2UA/WSfUnurcCBwo7LXYBF88&#10;WiJqaRoVDTA0JZhzqgR1eNNWZzIQTE5gJfPWDQDTYGP4S9A1OcmEkoGK7tJu421k0QoLwyiNjjAY&#10;gwKUsqKMXJqanuElyEhTFZRoV9BtUlBLbXGMEoCFkCIaXuUHXUA6d+srlNoI9CWw4D9V/4h3QOvi&#10;kgisAhXeHXfMukduRP0e/nDN0Kk4EUkO7YF0J//W13/G7Z60LJ3fdjDzNNbDfehgNUFQDlAl8ZVX&#10;SdlKDC0Kha8zD7Mak0qouqURPbCskSnLHibKQ0EdNCvEECy6WFSKaxZBolnpvE2EKR38dOlt6gO5&#10;pLKPVzuBDrTBvN7NbSJFGJA4MDpw+B79NCpZzlU4tn+LGGxn92BjHd45xZZx1pR6HxgWvDC+wWVw&#10;9rOfIA6SDRLr2Ge5vSXHSOYGwzqYHwM18gzmz9n+Acw3cw/ItJgjHDcXOD4Osw4xGQjWfgMpCPs/&#10;Pjl86zbdMnN0CLAYoBJzc1P3799ZXl6kHJ08spupOLZRtsjTKAe0MX/xGhc5R1XZ4vwo4o5JJYaD&#10;3MLtJhoLhYGtg9q/HepUkPAWbAzpwqX0Z4YDYIlGsLSE+EulcN0QgGeKSHizxeBLNkeutpgQJpW7&#10;j92EFKjOm1Q95o4HDFOEkYgkJZfkffIZCvKIFlOiajd9/GmgmG5AJptBna0JGl8ZmSXd1PKcwBOI&#10;x71m5w8XU6ZT1UiHXdh8Yid9zjDOM21Isl+Yr1GvwBNjzROq9CMPjSBy4c6WJjTf42PTM9MkOLwy&#10;TyEwNOXTDTjYyDMTWSF7ZUYUNKRAHyftkeI1aRJAtij0G4nhkagFRTMlLYUG3jbn3Ha+9NLAtQAb&#10;wGhz8TQGnFPbwTbBmUdWGpAGxb/DAyo8NoxRrWYeCDkF0fIeE0v3oZvLpB0ZmaCHR4CGnjtVx9DI&#10;n6Z/gNUFe85MJw8l/EMlP9OBo963IkuRUyS4yYwrq5TakyrHO+fLuKeibeMbfxl8wUTFRkP2dDSX&#10;ZPyrlRQ1nri98N9IKapZJGVDCRJarvRUQHrpK5jBHyZv5E2AL7iDJhxKBEhTt86YVoEKGYmjbCPR&#10;gDC80q0UTm1H1CfZhUopjJboAUhuC/RfccdPcC7DI720V5SCn/0S0UAAV2JPRlOI5FZUmDiGyILt&#10;Q0SaY4I9JQpznDYNPzw+Q0Uvqc4b65wgOrp3fHzISceRmVHbCGQl3bpp5KGqzeYV+TYrrJNgGaOv&#10;qg61umSROeZh4UgkQASOsRToZosSgK/CzxP/KVdazGDomnBQldjiNjOdYHyUlCwsI7GxJD/6dE4l&#10;6DIJD4903FAaYMh5OLNG0kkaVBlSetF+3NrPqnfA18oEHs8UB4qEHEd6eFSAFpskkHAD0vPBMX48&#10;jduN3AB/nKSmBusZSDj3k11WLVKcRJrceVrpyji9xBTXa4CTwBalggKYVYCILq3ToX8P2gDrZgXY&#10;YQCSuxhfhp1nV2Dz4VUj4Yj756D7T+7NHqT3fTYYLGX2TAjf0vDYr/zWmhIncJxJPn1ADwRmnE2C&#10;AzjhxA08CuEgng7DDYjBl0Kaf/8gwlQ21CpQQSKSAYjJH7C6umNHEfBO0YdgG0jJC+dBWqAmkvYJ&#10;9Z01ZGz1QcbjplkOaZlj387JvPQKp0SkXwMSywyraFaZ8XLxkRP3e0ISg5CMQTN9k2JutYcHsxb8&#10;4ef8BHmQSk0lvKVkx4sHl9GSSiBM66PHOGYzmIWgiOX9CoW9UxZZuGYbG0JzqoIhzw40XBJvnk3z&#10;hgE+gq/vu6S1Q6H/YaTGTxAvijq/MJF1nqjmyEKBuCDsmdJlmK4o9eNWnGLDqJepSSobP/r06fc/&#10;fnhMfhoCBJsIhinbiinn73/pC/dvzw/1Xu3vbqqaSG4QcYUIzPBY4DMrQtys/dPLb3/wcGWHDi5a&#10;B/vwhLQi0nX4+v3b928tjg0hJQ+n9CytKG5doCGkaVHwBlsA/KBbgnzm6druZc+A2hdAy1edWwtT&#10;D24v3FqYY9Yeum4Utx1So9qbeAfbVWyOLX/MsDgYv9cbByefvtjcSthKqAsXE+Ydfj4ad6dM5Jgb&#10;G5scHNhcW0HIGHMBXmjnQwiatVyBP6TRFg8w7S6Cwva7yn53XjA+nbCkfs6f0PvNabFRwCQiLJcS&#10;5pOfeM6KFVaNNpULFUolpB3XX/NtBGhS6a5orXgfNLyx63i6qipDqp/DMUnSKxbD5uXEeeVOBFbo&#10;P/l84aSRgc6QsbS3CnlznQpTZvOwhVAPw2l19w10rlvv/fSXv/ZLvzI1v8R5Y7MRHw+PMqpBJ15F&#10;noowAhhVNlIpTSE7WroboCYWNRBDmdybr6bgWKY4E3QiSDvYu/JyfXf1Zedwj1DD2cTHNnhblwg9&#10;AO+bE2Rdw3GZfnRpIyR8HGEsRtP9QgBQvjWT6xRACJEUCwDwcjPI2+Hs/HSUcGR8PKfM7IjttoCw&#10;3/wSHZTUmUE/i5e0tbUPhX51dWttdXt1lSlhUm/x9SgWkwJzDdg53j0qKYxuo31jxFRbbo7JTEUm&#10;ThyhVG7wRv1ZNrttWgCoI8N8SkMgWyHH+YafG/PIFbfZvbo92W8w20GwwhmCoIjj7kajaG5unhfH&#10;MvNhJ2jFn5xK6mvsF6otaCPjHKebBDJGL22o8vANDjPaFaturcr+CCwJUT2Q0xE2USawoYJN3ZMT&#10;k4ymcIbmjYQBHxEbZb0x9zgZGk2kmJ/DiC1Zy009UHKQeHc/jNnj1l/54ttsleqqTeU5ApSiOzVS&#10;wFoaZ8RWRRvKcMPikPwc50Q/RpSaQvE0bKICpbpoeDXqk4BtBYWls0JAhQ5pfpU3ETPmpaQdhJpQ&#10;9EHte7AlU2AKggz2leJMbwD3TFEx/AcbNVVTazWYY5iLa+tb9HynV4r+CiWzqAMSVQMYsS0Q17JP&#10;Ie3QPOWmmG+VhuUO4U5sQ/G40HdIxkJCxQtxD/CgVJmOaI4iDgk/voOrZcxMu70PYsgfkjVyPe4v&#10;fwgY+Dk+izoMuQ1ERNYWg0IZB/IJbpEYi5/PTE8w/Z2hPdRn4LARbEmCSH1maoamadqkuBeU3tiO&#10;0KaxIYOUg3gij4w0XqTuqBRHnCfTJLx1SRQ980W55hsRDzslNKRcjAIAXdf4Su6kn5FPZeACweOY&#10;gGl7e1O9NV5ETWeiLs+y1PsqLhgEUxwoBRgtiKBuNIK56SYYtjkVVci2wuqTC/PCrSWarpiX9jSo&#10;zzH1BINy4RypaAUEKjGUslLQIOa67jjSobQ70hFrqEfNKoOTy62KK2SSaYGsbFnCMq4wjAUVSAtu&#10;5LpNFqtC3CQwQnCckqoRiUZk/pIBRyDttGBqqvgjfUUlINJ7SIPoGzpcOQJ4JAwGZ+xSKoRk0Vh4&#10;PiuGBedSysNcOMCf39j1hEo4QMs523JvH49FYsPp5pieEHjVZEM6B4jAktj7KUmrOAWWOWzU0QJh&#10;Lzj/kiMxHFCSSHCdjC58mE4evDyxvsocXLCxVUyeHiLyvje6cFVPMCFx0LYatQZBfPwQbtOpHCWW&#10;lIk1nRlFShrPLsq0dX/7ara0iZOtX75X5nImUYzHib6cQ2a4idWWrcpqLEDJ4JZ+lLw4NeXQcBzq&#10;pxuHCb0Uash9KIqKG7bc4dwgi2sjDhdjVyvuh5y0rfkKofBzKLaEUzbwDHGziBgEa1mzuXnk4wxT&#10;xifHk7AJ3FDJcbWiJUPUbim8uoMLc+FwUbVohopKXbBKo96LZJvoNKjYW5wQTg3P5xPlXBhKxEn7&#10;C/IXiyGNTCfz1wjcyXs75DO8BdEsg5xBXFIC0gundkqVybmTPF9w4cRhnWLh6WpLKFtNxkogYLgU&#10;dyM8it3H8Ue4z8mhBBm6N9sadCecjkKsrcbfiIJg0cNjEgnmAlJ/u8IyRPPAXgx7omTJ2btlPkPF&#10;OEp+3MDQvEP6Yygw3BujKOi4egYJgnEzqn8PDuKiOaqidnRgOqlA8ljxEHDfFF6kI2Wjsk+gdyv9&#10;ESQyDHrTBgIn8hYSFcIF8wHbjRy+UYkEv2XBcjw9FBZM6LeJzqny2ZdQGoBIQBa2SGw4ZeRX1Trv&#10;mCY49U5QMTAM3ddUkLepWnF+AkaoYzC6SoXOPCSVy8SCKtYAkPGyuDLkCkutpsJBAxF5vEodhk8b&#10;eV4rBIncEjmZSyU84rBj0sL78p5AwSSUyUlJVSPJCdAnF8qV1I9DLMudTQjG/SisQNA0kWAdOhks&#10;DYXDf4pfodkTRZMqZMWxl7WU/lFEI4sbBerGkJrhZ4cIJaQuF6IduHKKWCHA1Pn16CX+5C6x/TGE&#10;W4dnD19sfOdHP76w8VDZQ8KIWcah9vcc7m1+6YvvvPXabaZtkhSo4ur55do82nbi9TuDS9j0orN3&#10;cvknP/yElKZE0RgkylyYwd6uB3eX7tLmPyrJgrPCsD8OPtAhOzMC9APOEr282NzaerSy/WRtt9NN&#10;CnLFph/q754eG1yam7i9vMAMMma9Zuyqo9yLTc9uiuaSw6zT/dS7cXTGi+wxbCC0dbINYF3iFamL&#10;9OdeXy5NTt5fnFd3iP+Tc+nOnAKXSruwox8/uUoDbScOr4JbuTa+sLowCdiZxINCUcwNA2uL5cTH&#10;cX7BjrhQdYqaoVsKkEZpgvK+zXVubyNAMnwAX7vBqi9Ct54KfkgcSm5WPMZ2qpSJf3JH7W3IT4Nm&#10;SthRHgBtEjS7THQdNSEulv7a0ISsyfIhEvRZ1uI/st8hahISMLDhsuu1t9596ws/RRyKbiIvTeJF&#10;PJOiQHh01UuTryq8hHeW6g3v1CQ7ZSYr9fEhr9IZgdWEPZUC1e80BS2bOV++WHv58BMKNepnaZas&#10;EjfUfRvixTKqLZmwsBGRL7JucNPgUyWc7T+t5oZ71rTUezyTmaXsyeIwrVSUtlGqJMzAnjN6RSCD&#10;TUPYACbGKG+ciZ3kYaxZqLnuAoBBoJy8BkkVQB7IINqr/SMkDUDzTXZOaDUE399idioPoB0RK0S0&#10;sE3xmumlBzI1Qo/STPP/TPxU/Yv/I9CCsgHoTtmeKMSMcC5eST4kOKI1o392Zp41zBMt4lXup65M&#10;zBAbv56vzzZ+Njoq4i2PlLaXunqZShHwDpRI4WA7uttH9mU5+Ik+NPNqvmfVivJj45/EbgACgVq5&#10;5Rn5yItwjgAmqMwAlqilFPku4mo2oLclDKPWX37vzVQtdT9hm4Rkn6pLnatsbgekJN2w80Ajn+q2&#10;JdF0KIabG53Kmz6B4IJpZi1B96RuvLnBrthA6AhBiMMmdCPinmzbRdUEFr7zzrWjEU8LYz0BWHZx&#10;9V/IgeYasRHE5LKj3YXgbQGtrhjtR4ojzZFUh/XkjxqjKGaR6lyypdACslplmopZoPgo30QTJIyX&#10;6Dw6Y7oHjH6ISUAbBFYUkXhmHErq9SV6w4fA2tr8c45ADcA7RBl2gBwcJN9ITjIzGlvGBhqAiZD5&#10;KPwco0DghRHhI1oFItUhkiMaU3J7hMEactsI6ch/CPJIjZwTP6BOLg9LyYg8hwBigH/yPQ/AB/GC&#10;Y2NkQahmEZXYvq/AFGNG+0XBWRX2D9upMLuAap47/mCRqz09w3Bd9ejMiCq5w0J4U3FPq+o+KV5M&#10;ipuaj6RSGXMRnpgbv1EwUQXfyJFmgLAxq2Ad9mOyIAyHm8s+ripIqrPX3U1rQcVwvJFt69W9E4sf&#10;soXbRkKFyK3LHuKcuZGPT1zpmUtVyqKtsPoZtwQv74ywYPAqOsQfe6LiGwqB4L6HnayR9PQmpuNF&#10;2GdGlnEM+YzuAz6p9WYvfKAxzRlXGgzMYqdhPYBfTlTQo4j9d+jyxIoq4gfnaGcXWWsaZgiM7OQB&#10;lKfF0LnvbdsNDw5OKOwA0aqCfQamwsdhS5OkEWQTSbP58SgSMgmEEBRFVYVETDEDm5u57zwA88of&#10;8lJCQyrjHAcqFUzmZhzh6e4OgiXEbd37+yAXuExqC6AY4OvcSrIRPj6Bl8V6bi9IOlICcZHW00M4&#10;tspMBEtkyQOq+a3mx6YVQS5yEkXZVqx5gSbe8hS6i9HGLoq9kRKDnTUUk34iZiYgZznbJVVE1K4H&#10;xsYDY3P2HcDHJidijLZBJImjnMuDscdaKmf1IBrjiS4WUKMzQ14oZcQjnO2ZzZjWPPYgxChOK8Ee&#10;PA6O0sQEdTO21jXHE3k3fkXplViF48lJ5A+VVc4UmS+/4uQSG9g8jT6pBEB7eDhWxS9NmAVwSL5k&#10;FzJ2T7Xf6ArgdySIDvTDQKt8r0hJhFZSh6ChBp1XyyHZVPXeJdAUds0oRvUSWGHcA8F74phiHOlg&#10;2KQZGG8sYpoSukvageQcJsjWyvLDkK2bho0iCeMmmjPuwAONXu3ocJk6ZC/g8cUNMAayGRTcV6iB&#10;F8Q2co8t+9ujXBIhjQxJgBKV2S3lYSU9qs0sSH7OMQ6TtocHNGCNzZDpsfY0sWLg4g7K4NJdqTBf&#10;qg1XrCxApozvzAIhVFD8zGF3TIWnTM/q4yYwc2wXupjo4bFgQx0VRJ4AHvNDNEi+CVGEcitFGnwx&#10;D4aOd3KMPqnYRFAXzjIVMCp+ivgTTMB8I8nhMqLuwJWAQJvyh09i2bLhq5j/OjM6BDx4sMB2+jgM&#10;twxT4QyqQ47kszJj1KczLXZHXkoOjOk+AG3iiczgig2mASDJmMUnAymfFQaKbVORyLmgOB6cqOGM&#10;5NZLrAifxDahCKzf/DrDPgQB5cSqNZc/ho8xxcVkswuJi2U3apqDlQiX9A2s75189HDlex98ClrP&#10;kGY7XhBdhXTUumrvb7339mt3FmenRgCAYIJE/ZaSbCiyVl+l0ZvVsx/2T6/+6Hsfr+5RzPeCktJc&#10;ojDyufvLD+4sTvIK14iadI+NgfI4ekWqalQTNODXXYSBj0lp1vc6TLuhHtsipemZGOldmp98/cE9&#10;5vQM1fSMLAVRTLTNbYISSTRkA3vtXjs4ebiyRS+NuhaWKbwrlJkJ51hMPsLt2Zk3792dTGoUt2vE&#10;FZ3VhjyTNhG+7JEoQIR1kpWdlomEYdZVglILZNhTh1GKlgDL4gThRlhPxiPuz55J66imFsVTKyFD&#10;J4IdHcYTJuXIpYTZYEbqfkrXXDV1lS9LMuIRsxc6zVdu3DTwFJcn1sDmH3kWgVGShgX3NJsPTTBy&#10;yBofM5IWwEL7tDO9sPz2T33p7ufePCJQIyvAGA2BOoWPl8JMpSo3dZrmerIaMSLVb1aJTKzVq2zm&#10;J5McVzAQQNy3O5PPQui1vrq1+viz1cePiJKoRXEG9TZptcfSUqMQam9GzAn/hcziO2fZa8B6Dclp&#10;FN6KtxK76nXxOgkJPWYhJhjD5Fx4QwsZTOTtn2Rd1S0sEMn1RHwa2gZdhaK44WiTQigtgOUhGFC7&#10;de/IRl9YS1sH0JFikZijDRnegg+FcKVfDyDX0G1Lkwz4KRSnM4SUMFYEp3yztQFn/oDtQ2dfnDvb&#10;tZef7GwxLpKoBqI2TopZbGYpitBau2MFuE22I6J1F4yVLAJALQUih7+DPAZ4tS5g5Jx19by6JvlH&#10;tbuYAKc9pppz+IRGEkYC5JNH7GqWxw2c1i9WiQCBlSHex2NgTtktFJrg0QQeyv41bLPJPOVAs8ru&#10;//Fv/3XBgPSoUfDiPcRgaF9LJdQhABmtmP1m6BdACzoBk31HhbVv+tr5NuCNsXBUtgS0Enpq6exz&#10;ysbhw3HGEnNUU3LypRCveYBpU1QhrH72j6FrL6unxJgoX52rKFe1VK/FEcs0WqH66hc/IlSunmve&#10;V6adwLqLKBGi7QBhrEBNhVdNALGR/j7IvqjQQg6M4JLDHW13lnLCi+OWGCBjeMEyep1E/c5MtM9H&#10;bmJwL2IgVkdFFyNm4Od+6KE8mNCkXJGRcbOzufFWhNS2j0fK2XNva3zsPrqWvSop131QIWAwVGcs&#10;ubCXiHLCiLBEC8wgCSE+u4hr0VDXg+V8+RHCvKQC48dnefn4voXzc5KJh1JU7dRly5LTaukUmlDP&#10;gLZ4pDwOHHI4yGwKJJUovwJfjUFfCUu7dgV0CHFN9gbujvAR1IcLKJp+PinpmbQe8XvFNK0HErVU&#10;A0yKHpLFU4sHljP1NZvvnG+sb3DvFJhi6GbGxpXhs5zCDlOeK3odNkx3M8VFxAXWLIMIYMGiYJLR&#10;mdVVQiIKAYWlLtCx0GuWSBKXTZnOWCCTKJGNongSA0lN6XV+aLpvBAW9C/YvSXpOGq9XiOaMw6Gt&#10;QTlX0iZOpwypXS6lAx8PA4H7wzlOz497hs9L840GN/6GuxSikT9nrQis3LSSmJ0nkEbei2lATTim&#10;XdfQe3hKqRLNTCPsK5FAkyHxQPjIQkoIg8a/jPf2JdRy4Rip1sieSKyvY8gQLq85JNLwEjUXvDa8&#10;Pt6lNsY43/eBWaiQw4Xx2VPNsE+DqwU1keUfM1b13nJyzaFOr32uCKPpMaxbmQRGdxU74DsWCZDV&#10;I+bO6GWHHmSLukaEadgHPCXf8wA0T7kS3jMSkKY9ST6lxvFDNj/1L2r3nI75hQXujhjpuZPdKWql&#10;VYzylJxyU9moaVufjOQgZqj6FpKDQUBSjZB/bmygsAe7twchS/ME5R/kbfL0KlJBFmLtAFMZpSwB&#10;OtFKGFPUQsXFd3d2WXVYIZhmrt9UioSpj8ewz91IiIBxgmZmZijx7+3tlwXg40h08wBCqhY45DV5&#10;U9P4Jg4wAErfYSZOZj25JMxFaN8FAKnRoi4ozOjxsaK18HEgUrOpWN8guLSTCStAhwMNjCqrH42l&#10;i5brND9Mto8dQxco0xnCdGLF+ETjE0xAlyvFXeP4oJVeSFZmxlHylcOD4+AeuVuuuzi8tesM/bjj&#10;WkFhAj4gP+d7QA0oQwGze0BueEBAUDNVo664qoQLTstmM2Du2Fa8S8oLjpjkw3LvAD6LpOcFp6ef&#10;x3D6QsUBTI30QezG7s4Ov2JrchElu2dO1d3Dg1kEdksmVNqzVFY0FtfdHvZvWzaUrVaUqZUjX1xc&#10;qC5Yd29L5X3+kRY4v+wfiMyDvQpOGDNWSIBodTvRjzRd1qEUz/zoyQMrveQxWlezUNFT/llNlda0&#10;89Ciu/ngDPnWVcR9siC2CZ4cSxAqb5OERH+USNsOZmelK66ac1qtxslec2r5oeGIObSFfbtc7N+w&#10;gZgkzo41FBfofUUKgogCoGFs6tsfrf/v//Tf/s7vf7N3dKI1PH7VORvovlqemx7p7eyuP/nrv/5L&#10;X37n/vIkY2oQWFfmiCg+lepIa7Z6QZidCtLT+3ir89//g3/8wao0S0zHFDTM3rP5ib5f/Qs/+4vv&#10;vzcz3LO/u21Ko8hkr4cuebVOioGJ170ffPTp7/3JR//qB0+Pu0cGeq6GWtdj/Vf35ke/9pW3f/1X&#10;vkHy2jk+goJjUOmK2WTo/vd7qxlgrcxJ+s6Tnf/nWz/+dHWH4+EcX+fRXk7BkRsbuOo667o8/drn&#10;3/krP/v+IOOA+ziG4FOAqae7zBg9PSMiHBsdx1RCleCV4ZvCvOJSIV5Glc6ggpslaJpUmNtbt4PF&#10;rmPCTtC4Qb9RlI9XG7PVCvBULW83OTei8bYdJ+fSkg6/KyJDju0KKV30kRPE8vgiqcVxn/F0GEzi&#10;60RoNrmxs8VJLOg5UUP1m2z7RIQZNgmFJ52x7NSqLZMvnJ8eHx2iZKiULmHC6VX30fnl3knn63/5&#10;17/yi99YuvcaU0rDPBmj3dDIR8w+A4KDHiZCEBD3CJhG8cphz2YHNmFTmAL6+zjhCrF0xoEEkpaJ&#10;cxsU2aHSNzs99sEPPvv2P/+d7/6/v7eMIAHo6pVTleycy1in3f1dzUgaQVnnpjiZYWU4Rc4U1qyI&#10;85zo5aUlzay5oaSVNJmYtFQcxd/Gw9p+lWxwPaUdx93kZsVq6Hk5jOW/MIlkdyXSDY+A0jXiUkS2&#10;0LyU4XVakTkSr11UqRx8vziyitnkmsWh+HcopnOz88S+Yay4/80eqFgo0or48h6viamOb7JwgDXb&#10;2Ny0dbO39/bt21wMh7vdPsAWUA2ZnJpk0/HWVdzjMogK+NRceVTykoFGH6K+KaOk2laG0qbXVKGP&#10;Ijpq5ewusRWfjRSfqFu0tez0JLEl1QVavCR0VB2JKJGgBeYbFoCJfESXyT+Py3HjViR+myNRlKAN&#10;oav7f/67f7NCW14goa3MBJlmcYrVN8+WNnmJ+tvmxqaOnDzMRjS/3OsJ8qrkxgIZ4BK2k0JEWocF&#10;FfBLtTrmG2q7Te2EnohdsL5Eb7w73oUsjXUPIWSUb/mDD8bbRCQOj2i6Fa4LCagK6PyTlI139MAb&#10;k3UTTARutKQrKZhmvlbvysoKR9iOkYlJZYU44tLQIbjbzkHo0sy7cDa5KEh6hZS1B1EOm8Xxh168&#10;i0D7pkz3NA4xM0ovxT0jxOdl7QkJ/KnWWWr0mGO2vRVKW1yqviW9io+fEM0Vjhuypz83Sdy6/AcL&#10;JW9Ntph9KXwo+TFxe0Y5NbIip7iCHu9giw03xj7mjHGFFuzcUpAflGYpM8FhzvHXNXGbyuPGIqi0&#10;WECvZ6NpPQQjEtFkkxEgFgXJ+JvSM8BnBB+4Yl6KDIebINAdMoNZbd5UpNRafSLjDtNIxnOiOf8i&#10;siadJuvirYEt7HfMq4lmV06Ck2WTcEX1k+D3clTYGOw0jUX0CWoohF1pTlJy8kYGJhpwc9XsdXKG&#10;CkxNp9M7XPUT7DWfFwR8Z3fHPnnPv5lnVZzKgAZLa+SJMJkiWMpIWPyph7EbYYkQdYkLJLqVZY6F&#10;wlr10b5FW/M+M3GxaMZq0RvGPrIreDvueAgJNvMUOBEDJFmoTGTuDl0ucqwTvV1trK85miMZCPuz&#10;YgsehAEyQ060LTDfRCpafzad6DLwT2Z0cBlcLcULXlKTAteZvWHNzM8us7PVMz09zXaNYj0Th1wV&#10;//S6tlnwRrWvzGu4B+oBqOVd+bOH2hmR4WJhkS9tzzF/kQLLW/OO3CRVKW0wcOOxmmVn+b8XlcHw&#10;LGXRIWw7Zg51g+L5jryFAsGOhKInmOnmFLiVLU6apNJD3Vw4zeZLGSLJZ+dqYlLdY6qlIYLinCWY&#10;VHE219dAGA5cjx+V8cWXRtYv0gzMK6ZfgxsYmxWThpUUmo6RBIKqAkSvPAOd4J6FqcVZAejgZTVM&#10;A4PYDNZQI07okDPA+2xubXOEOaRsD96IJ4ZGqldIrqj4XalH1Je8FOVcTzNQsk626KZobvI63aE6&#10;Nte8XRT2NcWsP8chTedXC/PzPJjFB/kJIVAJHa6Km044IHyAbKNkP59rGATrpS33jB/GaBjxlBYN&#10;KU3m/VmBzOSqEku2PsCHyI2VWpYH288qzJQ5uVhATGft/4TO5gnOvTk8yPs6jJV3NN2NO4fZn5TG&#10;cIF/IgdeqJydQoEJ2Lo8xW6yyIfwE1aV27q5uQE7QyktkZ0romQ8dA2DSgglJ5aTWwK7nCZsASsf&#10;OEw0J4GC0rQ17aDyRktqRNAjcoR4OlsBdkS1d7Pg0AstzDltmclO7kPNl6kdlXrLgxziQn+4m2Gu&#10;61zMDEs41JzfAigfgYWtDLDOeMV7AQUsbdX30c9sKsP8xLqS16lAZRXVCmTk5nJVGWk3ZJOzrbfm&#10;mQI0ICBi0pJvuV/a7ZTfZUdIpctYuzye15HVSXuV6u7EMZStgH+RarwGYoGOwIBrKB8dtBkHR//g&#10;u8/+13/8B9/60aP+0fHe4TFK/l3nJ7cXpkf7r/Y3nv6nf+uv/cznH0wNXG2tr7CYJFppMHfbWOEC&#10;IT7vhNbb/fHLw//hH/6Tj9bt6+Bq0Uwb6T1fnBr4tV/66s//9Juzo6324T6VNZ5tjRgfwceJSYdN&#10;c90z8N3vffh//8EP/vCjlfPe8T6KrlenYwPXn1ue/PpX3vnVb3z9/OiAJj/TQge/Wv1wCDO0efA4&#10;sB5ndPfs7p9889ON3/vWJyu7DJxXWYwlAwtBQpo2E9qjWl3nP//2m9/46S8ycAfyb4yNGCqvxMbB&#10;LExPz+JMCNEYUzEyNopriUeT5oenTJwMOA1GA5Fe7ImnEEqpEZlEl1uPxa6qZoSAh9kuFny6r+FU&#10;+lI5aFX8BIUkdopOrmSMnJd01jkmm+shrCLKhAYyyU3M0A+Jx1XttPge0ckohlhmDy2lRQScJ1Ji&#10;as3MzpRoFRsrtDSFLinTAjaXMT+iMez0Yrd9vnl0+vmf+erS62+NTEzRRbJ4686DN9+4ff8u3sXS&#10;v3uziQEqOAlR1l1tGJAabEhixqUNZFsJzU+kND4tjTdVpLGdIZppKELNTI9+9MPH3/pn//Tb/+J3&#10;X1ucB+gJS8ApBXICXdFTgmlxsTT5cF4SZakgZwAgp7olNiycdzU/N8+sHnZmzrtcKY+Ck3Dl44lB&#10;hzTo/VJo12lU7qQE31gcbB4ZaUFmOZvUQwwAqtqJogauDMCLz1sDDLE/GVqrvbVr+gS4wU/p9acg&#10;X76JnwihysZiEpf215wn3Cx+69iZOAveiGSpQizeE0irrAc/x0aykegvpbeCCMhgeFDxAPUMUyfD&#10;0rMOBYdhYwngaeviMRXVExc5QgeS2AmdnydIk7Gk0rhj8cLryejbOLRyNO5uSkgCYcLNBKOGNxub&#10;Km4R+l5ZS085S869vU2pffEkm3/o2YyU+fw8yNEg87d4Yus33v+i+x7t3Qz7s4zdpA3eWrZIU3uJ&#10;0eTNubhU2cK5LGAniFeRzoukVEawEsds1MpmyzHbHlfpYfWlsaaphvsjKr1p5FK6KoRFOdyq+xnn&#10;ivJCcuV5CVbbFcxVShfivm/JC7q3HFJhg0BCEb1TgiqDMgIHC3/Y3w7Ztl3gstfkSXNhtFsQWsnn&#10;cVDJMaeS9js6uY8p84GQkkXT8E1pDxaQbd+QglINpDIIJ8ft1LKDglyG8JEbVC0QvJc2WShHG+sY&#10;OMrU0IEs4XoWCuWRmRCKDicxEsosLwCa9f2gxspbRGpVyJCbUJWBmBJnBCXsJkC/PDwEuj7kAylH&#10;k93u/dIaANVTOpDoKIohkOGNkl0mr9B0hj9ko2mPljSMfpTpwAC7kHpoD7dFkpszV+hmZu9CiiOr&#10;HoCQw4wRWn2ISWitJwmHPMIFksYSFgIAYSVs9YwKthMDZBV207rAtaW/XTkEaoZhYwFCIJwQCc4u&#10;LthQWeKvf5npBQiQ1Cvd05HABvlsWH7lD/MwNljIEiaJfMR079pxbmYl7V+lWLwmGzP9mvYkVJQs&#10;yphUkyOaVFkKEysem+BsxGRrcRdK+MqqNn7MYMeCOHk1NqdnnztMCfHMWWYK+HZ3sUvqRIBjCZ/k&#10;yxb8YFHmeAF3Q9RpZNywYcyo4vVtvgT7ylXE2pLDE1LkMvJDa3RygeSEgKpnBJjigcEUiJnizzLk&#10;p1grXCofIyopysYXKG62mjboOjUcOlK0+AidSlBhlT0xJtbHaTG1MI3RVOwlMv9yDVL8Y8Y8E05x&#10;rwhWXiDFgWQCg1OZx4z958gwFGh1dZvudE7Z9haNENx1rzSdjRxJ0jxbMMTN/bwKOQhexs8FFNID&#10;KvkSacdSApcFV03Z3rN6qn1H2IeqyfBKGkXXL9h7emaMe6TVWFcoRoFnLJgO/4xClMEl5iaqDCaN&#10;sgTPzicmpuSoBQtgqWnlJvZgGZV009JpZMgEyX8gNzd665Hh8ahiGqRDsW4WoLDRtoc5J8ciCR4Q&#10;b5oydjQJo+4eusiFY9vGnasY+qW+Mgqt0o7ZYDzAqn1fi2lovGqCYB8lyhikhrtKGJT5j2IR3NhE&#10;R4AaytOm2xKKnUlLOIW2ddYwFkdTyzC8pGyDZ4cpAPSXMMsmOk5gckudVjmFVwZKcC63QxqrrLCS&#10;VDKrbPgXmV/BdSpQoYOv4l4KgDe8ArZfmtr6hVpy5CsriE/nucZnZpRJeJIfhWci2ayRdAP/xnoW&#10;6kFsp0dAyIjzkNi/LGcyzghIZoYBBldH28wIynhEEW69cnKJ5ov1YXFs7omaGaaFb4F7cGG6M4qi&#10;4m7WDCNmqL1RlUj0xzKAiV/ngkmjnBc09shmnWJ+qLwB5XHyRgNa2GtMK4/8Kz/npkCjhxAvBQAw&#10;4gRWCSPR2AkKztYAZB5jQHPOIGkPaVFB6kwxF9qTZRlT/Xo+M4YFe22/wzXYp4MB6qyFr+ZXWKGp&#10;GMSSlqwu/2dTaSEzQseWEhl3RpBqqcALlRrC70LHgHPb6v/xk40/+u6PcaQteq/xKGYMZ5bQWtfn&#10;p4c/++Uv3Ls1PzbI7rIeyGs26tRRDw8M1+IgY7pWd4//5Ief7Zx42AVA+UytS0RDH9xZWpwdH+zl&#10;VS1ZIJLMdXPT5RKn3MWSACasrm9++Ojls43Dq95hqG24oP4espE++nDeev3BxRkJrZseRmvah0Sy&#10;FC+B3haGCO3epPkvto8+erSyT0cJK0PUAvsfsi/0ij5cl1ToOxDP7twet3lYbg7WxqqRH0ocEIyc&#10;0IV9zN5JA4JvhFyRIZ1Cz1aPOQhs8kwDg2ZiM4R8ehulFI8VEiLVz7kuQng0NdB2E08Jcn/DGA+O&#10;nH5p93t4MNLR9E1hLhZGkHBM/WTclv1zjkUS9El/o3AnL2I8lo7zqFnr+yJbzweuuo9nJGiY0l2S&#10;ht32+BGKYz0EROhRfu2X/9KbX/zphaVb6N/cunV7nFg5cwbqtN9UYALL5CsbLRy5uohEnvrcm4ck&#10;c2lKNHnvBDv5kXSOaqfx4iWP7Wzvv3j444cffH8S+OPGdzsOj+xaLplOnU9dhZe69WEGaH3D0VBi&#10;p/IujXC0HMIjqCDZmD/ltWboVSJhY9Aq2IaCRfmF2poDG1jJ9II6/xpTodCaxXU3qvR11ZXs57YO&#10;HfvJ2eRI8aCIQbPD9fcsC1umlOjtgDC21MbypupldRwvW6o/CfDoC5fZRd6ASyyCnHU2+98sGqsG&#10;BMJLgQUfZHStprMNjXLzZIPZS3Ms08Haz3kHzxy4R1MGCwGRNwClne29lZU1OnowTThFRrFEmvKI&#10;JsadnX3ahst9lO9mtQgPcC4Y5sxlHKbWQn8RH4rET9arHQchzjj0CSiQUCeDj66QVbAZGyQLxgHr&#10;b+TRjYDBeOs3v/pTbBp+ZGgk182uNe5okFSLCel1BerQPfC3WVRwdHVUtX16zdLWz/0VEKpCfAKF&#10;yMhm1k1ojWlUR6U3Ddm8DrVXcXEHNhIVGZpgFbhDeGc3eiYQOd4hymncez4kHwbojteU3wT5x1HZ&#10;7fJDEV31jXhPbIA9TwqJmtEWLBEgGHRc4UXehdVQXFy/yB9lyIGD+Rt2tRxrxKsvGN9LdkvZC/SC&#10;GUAkMEeb67RxH6NhdXB4wtAhpCpofiCf4RVwSGwkXFQgPGmZ5DPCLDA46O3RFcr2sw8nIQIFEL7J&#10;7DbzGWLBTB21CzFD681npH137C3jJ+l1qihao+GWDv0529R0lFuwtb3FjowSNMFZo5jE6mW8mqzf&#10;GDtSF65G0X1tT2YJAyERb3A/o5xbjUtYCL02sTooCWkMf3BG9T3JDDQKiHIkNuQz7EAahPhe6pzd&#10;Pr0ovPGHhoSa3QGhbGRMhQBHkfSJTXIAHXWC3pSNEH6OzBZqI69K3C5Bo48DBiDKkEtlzqsNu0Ca&#10;cHZFKx2nE/69ey88W7afrpsLkTiiJ6/xkc30kmij8Qv7Zs5kuyV2TI2YSoLknOKe4URNigxwPfEl&#10;smWlLimzWz4hVOY4RbcgRkrecyXh0d0W0jAz6pcCUS4W/Nudb50GEpSEGXOG6HDwrNjrakJwwjfA&#10;DA/OtRlAG0QQEEAtPZcCF6ZnkfLtu45gooEjwQg/lAhnIkbQ4jy60N9xK7bARxVHEpJ84oiV6QDK&#10;LlJzIBoKk150p9hhYQ/zaxLhRGmkBg4/Zg9bR2WvJrHJ9uazA/nTWqA6KN/zYoRiiBPCAMZUQFQ5&#10;ODhdXdlidKmDfZDtZxSVyv3cF/d/+qwafL9MdgKaLLthujO9U+gmVQ58qDc0Yq4mBWWGNSfmNeWz&#10;3TONxJ/GrHKzIhqV+KS3ONRePZOSAFrSwmE0a96c0sW3TJvEiR42qAuyNbgYHsAZd1kiABpP7A3A&#10;4ETy+4DY1HFM+QhG3jl3HK7iA7P4GLToDRrbKoFQSrgZpqmgtltFzVdCPY6PkDyFAuZAnwC+mmiT&#10;rPEnu8hRReGcOLpb5wRyRouR7CK8Ubtartlxjcg1pjVzl6OkJBhJJs+xCcu8GJ6w8vkghuPVMUKf&#10;IMvuBlYNXBYca8W71Apzd7jdQRCFEQTFPEQ5HunxcLYRLRxKGUtayAGx/SCPrwDIJj2eE5KTVp2z&#10;UDcroGMa2HMGs9r6l1h+M5LQojCgjWqFfAavmd2FhhXxghUV6v8pwJQqCdCL30SQKh+vYxtesAnD&#10;PpYwlRCzEDP16L8HttP3g7EoQkO+IdCI3u4wHx87rxpbegq4PMCygC/sOuWqeZOCFTggJlBiBVTj&#10;nUEOGIk4G8kJrIWocSqfwKs52JQU6OQM4fi11XVg/tXVNb4nIeEY0BbMNJ5SrOYx6Q7y87IfuREY&#10;P+MGYqA2R89mG9hTxRiK2rUwLUYyH8fdzYpx2zGc9rh5maGRhNASIlKTAWbuBx1l6mZx/nggj8eN&#10;IpyurSXHtpeKmNeWWJtvKBC1ej9+tP7H3/10r31BdZkfUbYgFGeODL0058eHP/Xe28vz0+iVYTtj&#10;dpAUshtbO5aMVpvvFOar5xv73/7g0U5wam66I9YYnzDYuntr7vbC1HA/eRqkRI9OQghbIKqliM9E&#10;wLSytvHBw5cUWK57iWsvEUUb7LtGiBRpgrdef+2yc8pPMtCGKpCBkMeHpCnSZ8V+5IY8Wdv/4Wcv&#10;D06YI+sYOFMahzJaZWSbQ7u6NTP1zoP7S3Mz9oS2hAjxOCECm5YoHJQTZ95CTUORkmGqphUZF2aB&#10;9eHdWcwKlJWFNMqkC664wQwKDW5ualjdqfL9JqfGwdQV68e8hjPP8qSNs3GfUm1zuFgfxehwAUHN&#10;BfIUugPeEtpPpmNckVBQH8U/eZJWhQA9ZAHDswzwEQwV90HbzZNLCMHNdUJaMGx2D1KtzNFoDY19&#10;9Ru/PH3rjg2W193zcwsDI0NEY26y4Dbl+16lK3qexJr83HS6IaQ0jP1XaU+elHQmDdpJRtzP9Wrl&#10;v/ghFudg95CU5sff/85Igx764chnCDwcJosCfphuCVOdMXiz4U3nYp0MFSpaaIxVGj8g1ce++ihz&#10;GBslhG0wUKwAJo74z9ghy0XIgamJDLo7Ki2gTj6F6xf+p2xtlh/DmU4SjkBJ0SPRZhqTiEMgKu6o&#10;nLaZKN/anuc70tmu+04DhQuQXgntCO9OHou/I1JIltu0TWYT6hT8JnMzeV2gn8mJqbT5adJRXjHc&#10;CvehGhTVMXT8o8EGhiX2xNk7+P1YJ/urMUeAMvyE3GZ9A7EnNQ9wXKQx2Fr7D9snADQcUHyK5tYp&#10;lKouBaYEP7VYUehjFhyFw15dIe2mGTVBSm+t2w5PTTRrATOt9Vu/8GU+KkcMyUUcZKJb/UPl7rXZ&#10;uM+ABFWiEttuxHZ8ObajgeEJvBrIf9LBq0IiGm2zgSdHcrZO156N+MJzbq+KorlJAVSNPOW1pL8H&#10;z+cF2PDqUQSblL6ltxausGX87BScgxfhyNh7w0dNOMKewxzwCeCAsZKBJAW8eTWFbSJnwZvyE94L&#10;tjrroktRs1z3k8FAyjrJ+UnTc3iGxLejjJfAA4KlpczVYJbgaky25j6Rw9QMOLSk0ara3NxFRRrV&#10;CjwTgtHbm0hM7GRgHLPE+aP8A5iOQ5rOrFtbHkB9xXlPqK8S11PuVKE8qgbSYVDQmp6ewzodHJLj&#10;MqjUq1KuwAEOtmVDCLdni4pQQA2ouoTCgJJ+HAIv6izpdC9CTk67eL74tw/zh8bMatcgQCJnhl2C&#10;XSq+BPuhwGz2AwYt0a2eK5MENag14oZIcgyxzjGGqo0xTGB6ZnJulrqkUz2jHjiGTsX83DTFmWiF&#10;av2DJRNcUvDhQpxGonYnsm9TUEQQg1P5DEQAtUWKmAguRB0byLaHBzAgiAxqd3cTQI2wk9iSbc9P&#10;IEJy2+GSoJQwOTmCUA1cGEYzQdxFeiENz54OBHyxNmxtZ2AznXrEdB6zjFkxzu/r3tvfPjjYAaut&#10;MAbDh8Pw8ZFJixMnd0VJxgn0uEsFsp3NignwHhRszOmhPE34KwLDrJh8caaKqJn6vpkMBkj97JRA&#10;XVJYQyEJ8CJNJSeC6bxuuTrJo6a/GjXMUEjVyinywdICh+/XCkxOoZ43wgEuEIHbx7uYAumutM0l&#10;aOOFml5ZsOJ6wp439WL1hSgkEBov6t1jDTg+BZPlg3rBToY+RpCn1KJswq3CGPCENZKhkZKImZ2Z&#10;m5qcxhSmvSSauVpDOpUhQUn4JvOhtrO9tYOUC3N+khTFm+sWKTWwlcZrKColpdHRyaFBeLdUJOSw&#10;m/OXLpz8dwECwtZo5wZ/DwXcftUo3wOrpzAVCU5BR7W6TXWi2NboB/Sxl0bHxyYo9EhZGufthN5l&#10;eqgvZ2BR/UvVKFgyaBjSEIihutknxnqV+EwBpYVoGhkwVb0N8UBpdRiJB4f7vFT4JKfEN/nYVgzo&#10;/jo4IGBFct5JrpUCFdUBP8k+XF5ewrqCL05NI7Co5ix2EnuM3adLVEXLzAAFTeBqGcmc6WLOIWVe&#10;FtHPxDjF1TFko/kE0vDOz2ZnZxYXF2dmptnGme1ZYyId0cBWYV9Nz8ywGMAIvAW+nN1qMpoiHvce&#10;cxFCr3JA5WxgqxLwVwFQLT4lklp0mMzNzZJKUcjDmVZjyc4OrW5Ij/jFUjhwTXuOBJ9iEuw4Kzyp&#10;bfJby1zZ0uzb8nk1e6C4+IHSvNFy5I6lnhN/s5GZSWIBMm2+ApBJ1nkue95jmEq/nW9B4viioueL&#10;qLPWFEWxsUalmRRc8z1DcfQUUFCF78HP8TV1hK1aoITW5uMPYAQgnVaFKloFtjWmMUVeIpcd6nRk&#10;ANwmxZawIJ8hD1YSt7a2Hz9+mqSoGeBLDXCLyg4qSHChTk45ODvbuyoXudHtrOX1EU1aWVnlDymS&#10;he+OsGgmYzg8LrMjvE68gesHHX0Y0pddmsK76TDiBAdJ8c5IyE6vHWdSWDcQe2EhtrL3S020RR6U&#10;yVyHdSQwFLMkvPr48ea3fvjo4IQ4m5Smj0lp1BoRFWvRetI+oEKygFYAJpTOK4vYdppgIzn1vJxl&#10;T1tElLxDauw7Hz3ZE/PhcJ1PjiPN3hof6ruzNPvavcVxGmtK2dzohXWLvpzkBtybsxRfrGx8+Bhx&#10;AdR4aMjuIKoEyIZvWZpFHuAueAJ60cnL7IxvMKboI2jlExWgVPnw5c7HT9eZbMNHI4cmjKUkZ3N0&#10;ZjfBylmYGHvr3t3bS3OOnkOPh8gy6bFdatPTUbtuhrhzoziHyNcW5Qazymm9desWx4fHaNJTkOG8&#10;zM+hqDuNVfdXYmSZuBDLg81j9RkHz1R1foszIpJmD/FEaBHkKlX/NMzt7mIwHe/IKygbNURCS7h1&#10;yjfQiPDdXCp2g+CZIJzHV++iOzLxMSMlVlZeYLIIvnHfOG6wY8dLXF3sH+xZrLOScwXfhpQdD5E2&#10;hCtEZ487lz1Dw32j4z/45OG/+YN/86Mf/BBrMIZg/ZiYHVgmLI345pTh859q4DJTSb59k+sk6/nT&#10;Qs6fpjZVwS/QM9UaeVw5ZG5mroR4DHkAUhqQuQxvFLTlo1WqruK9Eq8ywfDF1e8how+3W22r8dcW&#10;zkNrxwLzDUvGvTMhiHSWDYH01NGOdXpMFMTrhpOLrRZK5mEYIuFtkPJrwumpsF6dQxWj5VvwN4F8&#10;HHqUVGKVeB2MMfaZd8GIqstVU84Dcosc3VTPCm3htyCn1e6L41C2KvPQWc+0y5IgUdCT4ujFWXnR&#10;rnLldkGHvYPbALZkJbG6PBhIxjtybasz1gBrNj09wzXj/CAszM8vssIesCGgbebCaeodWmruig1U&#10;4Q0aFGYH402QDGUDbQMmjBGSExvzE76vKRfPnq88ffqSUg/xM13clBAoD5RUEgAoLFQKDATG2Kup&#10;qXlYvQQj6LdBjwKAhe4Bf6r7f/l7vxUg11jP+GmAJlrqDzYtsT0sjqiuQ1++OYldK/RlprLPp7V6&#10;I1Jt1oHRx+uCHbJSIcNYEgV95ME4BiICHpdSicSDyr1ZBUUr4+Tq58UZTTMDnTCSGPkZDTAE5bgW&#10;KBxo1GE/Z2dnKYqpSGdXnM3TibaV98m0Fh1kJvJYUEoDhva9LoDbUNMb2fJpKrDCa2UJeoPTRSXW&#10;e8YiKegQqmjaYoaqaOvMQQPEdHbmix3Cg8myDIyGRbzyjlHhDIxigxc0sEweNMXOCUGWIFGvSnG6&#10;NAv3OmNcihNCMns7s3pKOlYQhUuF4dgUDTJWFjPHA2IoBXawPtw7S+QF3/R0g7kqqVSUv4x45TVN&#10;6K3C1CQ1wz7sQ3hNIY0k8OJXuTxxTvZwOlzStKu0sYOJqrjp+XcrE4K4vnxgqw2+s9MVbt6CrNVy&#10;SoMoVKdHo79UJscLuYlCDI/YTiaoku1sIGvT+rQP8GkIko9CsQ6VOudzVa+2lPG0zRjZJDytwAjj&#10;priFl8TdiKZfvmpBIsps5sDacgW80ebmVgAwAzjOAqxQXqTMKxs+cKw92RrJFGuK+8e/1NGTVGZA&#10;nPqvr0Dwwa03V0t7NO9riODeTr9pZDd5aSYmcBPZy7FWZO8t7ogrbUOaXaE2P6TSgCMsE4ZNBSyk&#10;NYJXEO62CF5lJnpM9wu6YWsJKQmBS7822AotlQsOAMzG61LHItThHJ9Qa2jtGBlRTsdWQlElg2DV&#10;G01fdLFMcjw6ksSVLYQR5PNY59EKm1DVq3nrm8YtO5fsCTk9m5ubm3Qmr69AeM35p7jMWS4Lk0jR&#10;vYfCIyaYC2M/8xiDgKmpAllUrYCnK8qlsI9pA3nGiO0KTq4IoCjNL+l34ev68tS+gtX5iIgpuyYS&#10;gIoOm5SrcZvZqdk+whzyGBWFkdHAHUs7PimoOElhwKmS3fA3QmVOizvYEjfdmmOI1FJzZV6lTJc9&#10;GTkpGmbYJ+dn3P1qkDBtSEAfsu41VHv3iVaqw0bSEvb2cd/xGZh89sbrr7/OuU6r3gBtPOQPpbPC&#10;CE7ur2JHh0csmhM5+weQlGDr21IyMQ6OX6k19wJ3FmNlBQxfxenmPsguIE1NoYYiAB+B1eIyeDaf&#10;i3yMsCYTTt0k5fkE2cJ6j213OXNPFTJ2hvKZH4E9ClDHDcXCG0OklyZ5MFmQaxtgV7wNC5a8iJYe&#10;R23yK9YwplVzzRmXpRph5cRb2f19vbigcC2qMQZhZfd6GiaHuJU8HZYCN46fs4ySsWhIJYofG+VS&#10;5PZcXd2+tRwbrqvPLrCwx/9j/JQujaCIB47jj9hD+nzMuaq0yxtubW/aI50RItnGMnlS0+i3j1Je&#10;iiuWtkn7Kgkp6shw2ThKVpZ1e/Daa7wrBp+rwh7y3qD4XDO3jIvhJtK5Wy09Qk6Q4MH4Qn/lem7M&#10;lK160m6SOnEnOe88l9eXWIiFPzvb29tFB4LQNo09zJtCZhZ0p397Z4v7yRXh3fB0YeB4dpygkq4z&#10;3jQ63Q4stz6pSE5/l76lm0Jsp4vmYEpLVy1SGhKfwdbRxdU/+f0P/8H/8a82Di6YJUTh++LssK+n&#10;Mz9F5HHZ3ln/u//x3/zZ916fG+1FaS4gtEaXizZB47xkBA1YGznk73/nk3/0u3/44tiaOUt3Z3lh&#10;arBrZqTn/S+89su/8MWFidbu9iaXqh3PsD81VzNonPJh3+D4H3/ze//nv/h3P3rRPukZG+rt+Kd1&#10;PjfW+/WvvPvbv/HrXedtpuRgDzjIYTl5ED1TUgb4n8X+1bW9f/6dx//Xv/z+FuQ3Bvj2drMRSQtQ&#10;ZB9FH364tb+99v4b93/jL3793dfvo08OHZVrxTlHPtUsi7xowPEmsIlOEK7g8NLsR5bL3eGz06VA&#10;SxgbTDB1dBSWobbC8Mt9KI3BER8qjGv6E+SkoUK7lBpmWTIOnXrEOqS+vr1dzIUjmDnpeAEbDo0S&#10;mJYowlr0VjARYoDquEg8bTMJG97y8THmwspNIGn4e6jgeFIllDYllC68NRVoElFAWZDMSwdFOJ6u&#10;f3hsv9N1dNHTNTb1W3/n743dvsuQGppX0BoZnBzrHuz3Oi8ZrxGsNQ3+VXhJK354KbqF/K7M+E1C&#10;k/pNQ0UzhwkvXe1LWfWSFWKG9N+kLRyZ7fXd7/7+7/3u//YPR+GqIBbRxdTmwRkSj24U5CgnHEZ3&#10;ygpSkYl4a89aej71Ixo3AXjB9AxrkqDhoJhRFqS4c9ykw2MmNx3gpLBy3CChybQYceX5FKA2zlqx&#10;wSkcctYwc6SAODO7gh5CEx5rdEUsKsUXLINgXFpuiBL52+BMqQDqM/4vHDwLRfw3LcP0xdkdnbgN&#10;IpWdWqGKWHDTy6TbWU8m97iZgMkr0GeOadKWZcKh8JnN1QHlWk4cKlS4KCexhNKA3aU0BTkbAO6o&#10;hDftZk0C9CtTQJMfVpm9KO4VLnqfdRAQ3iqRk6SX4NMAaWZ6pqQpcFVYALsLr52TzkdN6dWPgIPj&#10;zALxCJL+5vuft0Sc2ku64a1JufqhqVTYLWiRPmYzX+6rH8Wl52G8KAtJ0GadiLSEc5soPAm9MBsh&#10;XABQj2I6Xpred5t60UiJBhw/FE0VfXMgss7J6E9qT7hkXoaa2uBtzolHJwN6kyMgKg/n0am8IqVv&#10;yxGLzG/Nh6KhBAKXHmhZhjxFyoOXp0RMYTB+ihSpg7pynZ7nDKvR9MAuxqpihsgvOdVAtiHY8KFx&#10;iCaD6nLapyq1gH3o5LKo2aYZgB5fFT9JmviTG+oOJHPFlSMSSmxmdyFKu+cw1+lSYIX4BiNiGw/f&#10;8E/K7+SANbGx6fY5pcPnDLYb4n0MM9na3EW4CNfmqJM9wv9jctxt5sohbg7yDTNhb5+f8D365cw8&#10;qUoR31DyIy0GRARmLeCQRD0SFELjSm9aOk6/aTIdLGCOrSzA0lhzofx1aakhnGJQkhIx/yoJBAq+&#10;JqjpDRAUYQNbBFDQ1klJEd5VAFfID8Cr15qJuUYvy2jhBegcRiVYEro21ligSnfaCDRQRiKoAGlF&#10;W5Jok0ZoQAeaSBHDhNNO5QAJWTAIgGMejxdA8NdRQkf7cN05p5iOUN34iBw/lM2uoELwspmjKobI&#10;ZJeZWcwIGCXlDjw9wAMzX3rJlOkd4g8yIMwampwg8aGJKCS3fJEw1zlnL6WBlbRKObhmVnpk/Qwx&#10;KiGOVU6bYpPmaUwTt+XgJ1tzZCHJLeVprIqWjlXNgVKTmsUsfl2xEcwOBYyc8F02FAvC03lW9Ont&#10;95CJkde3ZzRsY54tbh0LVcwf0Vgm2JVOcyaxWLQJZdtSe5JG3rJgDm5vOX92BbxcXkdMMCkEllST&#10;yejVGmTUD+ykLH2C3aZ7Jx/dg+/4KZrK5F5ypvGaTbkS5SrW4PyUW09egeN0GtXerhxcTgQnlC3N&#10;3uYsgFjXbB/VOsijotZVXtCLCTG8il2x/gLkhfEr0JTRQ/ZlycZWqhULV/PReBQLiQELv04NC8Jx&#10;zKa5pHs7ROpIP9sGDKVTXE3zlBma1u7krlgodXaY0HfMfZ6uLWWvZDK6Yw6DWTSdLdw7rRdT/0ZG&#10;EP7iGRxCHgmYWhzo2blpWWcKnAi48F40fIMO8mBFSq1XQfBAPE3Jadu4kSqhQW4IRwshLd7kSq4X&#10;7TfEtfYwhCNKvdGCT0bNcOu5ZaXLnMlXJEKCsrwOF1azqHlTwc4MDCUIYwWiYCOVKwABNDmYUbZn&#10;lBu2HsXfzpKSnCZ7MzTjMNMyi7BYnTbCeZ8q+TQjqtxLFruoUzpvRS5rVa3GwzfOKAPuZQU76YWT&#10;Jh833JDipA/Yeku/HMU9fZDZkUCiDkocK8UQnJDlAgALAnRZxBLw0uYbAU5LLo2ua2Vins+4cLYc&#10;9EepXNpTXYhUt9Df0+xn533URpxubuqbn0AQ4OOS0QObcpL5rZNAKBCptmLJJe7SdE5t/hDoMyAz&#10;EpFKGtiKJXlFpNnCCa+ZFiNCXh6nKrQ8NL2wVVP+CzgqoEdg3s24UlwMLBG4IqdrzvsjtFX5peCP&#10;gsm1BsnkYxCidx5kx4+CgryyVTROsD86NIv2Manluo9qMiUP5qT/4JOV73zwrEPqiu92HU5RPEFx&#10;jTINru6rX/nS3eUFqjTcGEmt4jg8DFy5qVNxs4j7WbpPnq59/7MXBx3fmqUehfbTfTXU23Vnae61&#10;u4t0aBrnRR4X6gdUhVSPzero0mU7PHm28qOHK9tH8I2oZXfBxBzovUZn7fbi7HvvvEVZgsvnTvEs&#10;GSa5rRRSnPKMrm3I4dQdn6wd/PjZ5iHhpT2M6fnonLPJOFnSp8+Pb89Ov33/ztzMRFPbR8fNsbOW&#10;agUSY2ObFPHinF3A7q3YLsGf0Y5hDB0EpOJClna7RSG28HhcJOGT2jq2xglWMrrNKhBolB0UMilU&#10;1LBiDstUNoRkb94Fb8VvsTAE4rJKo+8a4SdsbijvBucagarwlGWr083V8VG9GDsUbE/VjuLKUyOy&#10;qzlNcqpYX56lSBf2F+IovMng8OytuwsPHhxfdR3uH2Al0d7oHx6Uj4KdzEDMymY8tgnPQ9PzThh1&#10;VD7jr/69FZr6XdpDeJkSPqsBEnlq0EZo0p2tF88+++AHo9QrMvGWILsq29xcriAdL0qiYzHSwUA/&#10;NDZUlrJOTfqx3Og6CIZACZvjT7EPXi23jw44hGa5iXYn+qkcW1EVFRGfxmna5BZNINOttLehTMAK&#10;G4+msicIzvXgRFQKVaJGzxuiU2bx2TnpH55ABJqQQ49AC3YKSpZetS/2pzJMOQo31WqeindhTrge&#10;fIqjdR10bXjBV9gT0WlIbNwgd5nQZQxv5GClimVIE7vZCNYJVoEVUec31PQepFlIqOxOF/iVjUEt&#10;kX0Ic4qRpiw1xQPyZ/AmygBqsXLSo36KJSeVImywUATESghPqM4f8oyxUQBQKB509SN6QZyMA4BW&#10;DQ2EuhNehmsbbv3Wz39BQmFSH08RGL8XbGqfrnvFHIBxMJqhVxrbliesVL7KcDmoTTWgytN8fqSf&#10;cPckELxW+iad+BFYVNPvGLvwRCuVwhinixrOLfETkQcpIN5IITD8h3OHICj3oKeEZCP95cbYInO6&#10;Zcm6JksXdFCIdIaD5ugDvCMLSUjAn4Cytn4S/xlEZgJJSWsGGpTamB5ZxXZtI1FeE/6n/dDOlGgB&#10;7B1i5dimuAzQc66MteKaKSPy87BSqQzaNmvWciPCnVxfEjZLZAtp1Ci4bnw8lxSU12YPY+H43SqG&#10;sJgGxI4WcF9hUcJcV5a+AmE2FssC9EIBj+iNiippCd4TP0RgB/3AfMZWLRWAEDCAC7e7wzRuJ9aT&#10;DuG6+NXGJiEgrEcyRnpSHYdCaiTzv5lViuuVGkcx9qTNHuL+Mj2mhaTN0QFGk1sMusCpbhTQScwG&#10;B0BAiYN7KEqV3F3ITTiSwO/mQooiSN1Mu6oGR1aC3RICRemK0HcWEbZwS3pNUc8ERBDSQD3Do+WA&#10;1/SQ4KeLp8F6K76npoJ7ozLnskoVmFJfYbBooeaGuelclJGU7E0r38fuovKTdjJuLuNKNHD2TUKe&#10;w2rzr+hLG8BlcCqtouC7w2OjQyol+D1ynIR04C4YI0AvqnaSwMn40OWfmeNpIbd3nYOD83Oia+IQ&#10;/gnrhJJM8F/4ICecBXd18keOJtET+yQxZfiV8naVQwhTzOTFTx2+Sjp07V0hiop9MRhXfU60zOAm&#10;SsFlpDKfMXFeaGaeguJPE3Li6vWXItM2WWE/+SdhVCrmJyX4WxJw5lJRIAzD1NK2yQ5PrIm9IdAU&#10;aU1MQZY85szSU8r67m1bqULHqSpNlZiy+QM22kujaECREILduivYW5RypKqSj4J4tY+ZMkY+Q18B&#10;RwAur2ScXcaci6ugBCtMljYNsIuzY3syxfoTm2UkIgvIB6RWLsjEG+hZQyH3JAamt7sm3bGapASm&#10;QXkMmJIF6WSqbhDtaV1xaBOGPLYmWSg2Q2S9Uxcqb13cvQZozPqL76T07yVgEBRFVW3M0Z7p0oau&#10;MOlAaPt/TCq0QoysYR5Fq4fMhIIVjchEGOmPcObd1MxUWSr+UPJMWC+xPpUGbSg7maIx4QuOFafM&#10;y9IeZZcd8z3od+ujnnDKLCzAROLVUv7g8HEEoECU1IeTTxPWKORmVFqdJxbKFB+nMwFJfdogw217&#10;VT2rATgsnTkdGgmpYCco8fgH26sSqxr3bPUqZFX3jslSnlzWUuywl3FJjgXjHXkkVj8kTKt8GTck&#10;8qcJyg0NsMUUY9UynSuGKlfQAf7Q0UroRv2EVeITofxDPYp14+mJLfzDx7FtH2J6UIRCTwsLiPCn&#10;gwpCZu5WVjpV+gJ93K6hwwUy98RVwYcTyv5hHdg8FUZQjrD4GZSafZ6SeI3+CNSXEm7GxFe4RUoW&#10;NEpNbUvHfr4hpnYat0WVRFjUekUmlpbfNvnxZvj6XC2wMTgABQLYELgVgC096IUjREv0krtRE49t&#10;Ou0BNyXHg4NLQc9Hymli+JUpjUAc93Gg17GhOGZGEG/u7n3vo+f86epFsjwjYjpUco7JR/D2NPST&#10;0txhNiU78AJrQ7gD6xXAVPpY6VQjPI6kJKv+0eOX5CQH7Pek8Zim3uuLob6e1+/fgnhG5YWcmE+X&#10;CVO4A8nYmhdc/8g4ieSTpy8/eLS6d8JWZqt2MXeKfKYfDufCzBc+/9ZV55SRHB77jH8qbSGlwJR1&#10;YBUssFHXfLp++MmzbYS8MojadlSCWSlEo4N0kJGSLM9MvnXvDjQx7qHqOI6f8twVhFpwcN7EArEm&#10;JQNSKYbwiYwyR4aUVoc27J5V9ZQ9bOqEhhMRXIKNtGckekkzHpuKBxOyBYSq4Zj29ztY3WMuH4nP&#10;ZKccjmwYmgN9yPaUgoPcYIv4U2ekWhvPu8hbTktJ0UB4fx5ZY77JefJccgN7bzKBtAfUkA2AJsLF&#10;2QnvX/wBkq0jVGQGhhfv3+8ZGlnb219fW0OsCu7pwOgwDVUVYtdcWJfnJnNpbGRSGm1ZcpY/m9A0&#10;ltMcyKdWIcevhnhWL9kEE0SJlxvPn3z0ve/Q4ctZoITPOeW+pNzEICOEjzwa2JiqIVS5gBcIgX/Q&#10;JtEqGDWyQ3FQSb1Ku4j3cRqVYpCaQCP1a2cnck8AJElXsAE1nVOdkkE4e8fcft4n8YxUnTQlWm0z&#10;UKHnEDoMUEg4yzw4uLlNBLYu2JIn5+hVSbySJYPtLEddTz5Fr+TnNNjpy1IrECipY28eLrdILCmq&#10;p4nyNdr+t3AXs2t0EcNSOVPQolioAi7pCOSRDv52ipG6apZqrW0iUYDpAyAQvuRGxNIKJMMdMMqj&#10;Wg4down6ZK9WrlXXz//M20l6GfvuTKorQDdYl1gOgHeOJgtFWF6UyyjrdLhaR338tZ97N5k3jd2j&#10;0EKmpymWKVtJwR6lApaSfKaCb9aL5IB9bGnMrxMHEQBrhzKew2OnVyBGZXn5wE7yyoAwwf7U71ky&#10;YvHg97I1OBh4C8ImGyrofJXFQx5Cx/8hnw50cnFxiTCF2J2Xv3XrjqyGiHVhXJI7eYM5Yngv7MPM&#10;9DRXyNoYqjpLAVFX53Zjl8ivuKlcJK+QAgSeW+Qj59MaAihmBawO+gz2EF0lygp27y0tzUeWACR4&#10;ff9gl2uzJ4QcRtel9HONTOaViaEojkQ6wxlwiMpxF4mVS8w7SXBa4NvopRqFs6VYN9YmGn3DXDn3&#10;MsJ5k+whHpOROK5V2FYqUMkIJBZzAlF1hjmaOgo2+idgRQPLYfQiiHuIoGGsqXbAKYi8IVELYZMh&#10;HYaIPgT+ST6zvU0PA+7MIY/0CzlFDnGqNjI7IHY7Tx+vPXn8cnOdGbZn29tHqyvbWxsYJmiARhEb&#10;G9wgrTEIui+1dUCytLsNTC5FSK5a5maKbtDD2oiVyfFT8nrQCmcpifkVmkrB6lXWTDKkXbXbKs1O&#10;MFAdmkyfw8TkzPQsrRpU7aAZLy0t8zc8ClEHVDOGFeynXWwSdZUpegRQXZxGr5afyDHNMWPNGTBi&#10;kin3TOSDvpToKBgs4dwBfWu+oaAyEjpUGI4Y04teh5NJFSrxUFlKIsgboYFnjKodnWkDs7MTi0sz&#10;lHdoTFhYRO1wdGpmlEaSiSkGkgwuLk2R/7CXqVPOL8xMTNCAQaHWaxA170JqDOlGOawcM246H8Gz&#10;GkAUU1UhdVAIjSmrKjsJMNWD5sAfIiQWqil9ZCRiVFhEfdL6oTfETdh2XiP3JJloZOxDO9gr1xXd&#10;UaMYblt1rArQ5n5wZtn5BnbM7iLxDU+OgjUnpngOEi+jWlCERVY41HDnhISX582NJEXTtpdgXtq9&#10;lV46uGh1ytyMCK/ZwiHLlFug0C1UeyXF+aR4VG4xXYxjYi4qmwHlRuNbvooqUke8jrn67g7M3WNI&#10;8GxL0vuDPRQ8VBViq7chCtBUnWaJGPRQC5zdYeWdDx4AXjQEYpGYXUidoRrKCoh30RkEnWL6ipi6&#10;3TgxHwWZ8yu716ICpcBfHEMim8CDbKwzwAjoQC6apES1PvWj3CrzPaDEDFopbniyQWNC0wYNpp4G&#10;JhjhhaE5W/SQmVGUx71fENy5rWrRKnB9jIQxb4ihS8ORUn7kP+FYG5QV8sqLpy8T1IYU1DHB7G18&#10;Jbi5E3QGeqBJY6sJfbwSi3xq3WIPo3w9CH+DXy0tLty+dYutQjDAu6jyF3GzSM/ZsgwuQMik3poq&#10;ZE6BZtukS6Qby5AV0AhEjKGLu09lL7RvOr8VotVB2oMPBUAjwscxrzg9IcfDYcHCwryT4LL5LCRK&#10;nlR8PyMXsK6Ot1Manlkuav2rMMICYrENLC4Qpzbsw7dy/01iezybfKjsW6tkzjvPbOCiYVQskipW&#10;Q3ekCYrby1kLyq7MrxVq2w7FsPhi/2Bqqx6VYpS7yrzl4pImz/l5pJxbHAF2DruRBcncM6tessLo&#10;s93e5n5KhU+3UKm9uUkyzT2pYAmC6Vl4KbYlHDbAVDY5bKYGBk8TDM9lW6ZhnY7Hcewu5D2aHzOr&#10;wK5ftG0o5lDn5+CAhcFUkh2wub+6ii4OLvX6+FQxQDoN+3vIWgVbr03/MZzXR/s0Ax+PTYy/WNv4&#10;3kfPPvhsrTUwFnYNdgUqwtE4w6AJudrtr/38V+8tLwy2ug/29ngO9HqKVZ7i0wsCIGKAnJTLza2t&#10;Dz579uGTtXb46VJQiEgQ0hzsf/uNe288uD09PhA6UEXHpQMpPcDIDPS3q/fZi7WPHq9tHFDxdfxm&#10;4vnzvu7Lu0sLX/riu6Q0NKNZ5sLsOA7VHNgQH20xuT242gFoX49X9z98vE6VhrSrFM8wW8ykH2Nm&#10;Z3/3SXt/dnT4weLC/Mwk6CcHOsF4igbpexZjArBw2elGLqli8XsPyJCZNtq4iCNzdmhOI6LghBLY&#10;uM9vkAi2MdELN83OmeDCHAEOIE/PCDg9mihYM4tCto2iaUeEVYIy4jbux4sUggZkp18DGSiEJcwh&#10;I8A8v1bYdn8rHoxPoVOCuL9XSQaTZpy4oBbpWHRGzxG0Ap6kLEwnbDrwNeuEkTuHNMYxjWv4c+++&#10;u/jgtVuL6CbM4tR6kIaQ8+EgWCd+iyUlpQm54FVKwxVVBebPfRXxzAwj0cXN//zXq0JNvnEnVOv8&#10;JinNd789xZC1kfG4SI03v+f+EjELzSc/xR0IT5CfmzM7sy79586riXfQR3BB/Lz8nUX+cLdIaCBV&#10;QZhFVMyBlTZOmgpBGOKVIxhjr0Qy2/qT/3QBHDCJWLEBIaGrS0WU9/dJeMhEeCLOjcso4IPEviZA&#10;FLynyEdEUNI7JwDBeeEKUyc33xAVsnHX8CpzqKRfWTq2lpA2WaMHgY9gT+h1lWS8jqbKGNn/tmM5&#10;GCOt+XXhwaFcGL6ntQbLbr/i3p6FtYiCyNMz+WEiNcBHw4Q38Qu50R6TsKz5npfDfZuTi/iQDhCH&#10;41ZO2bEg9MQ1IQ6g0U9IhqG+FHF2j7vxdve2HVR9s2lbf/83f9lIM4KhvBAfmMVFIxKNAsYzLS4s&#10;cPP5JAUGFWWFSyRk5pgtLS0lvuRI2Epusuvn1+7zeB8jPVrzYjQjzqhAjxEShiGNqoREnBAOEn8j&#10;zMDWJbUA8PbWqol5TXsDd5fFglEnDpCUzgwym0x5bNXigAQAFZioaPapz+PlwnWW0VJV5yCf3MSU&#10;QyR92EerRrzBmZiRjPWIeHYrY4eN5tncBng0nGSuEACLByT5YTR7lIisw1rh5Vjj2qmDlGPjo1Xm&#10;WlSWOlLmgSF1VfhIUJneLOWoc3ohUNpGnG3KAbeXgxepnc838nsUe82E9fRvlIiH4fsAcAtHsUZt&#10;At6zOCX8RMcLQC9bBXcFU4UHAyTRCItxFk8fZMrcMORfTizEBnc+j0ml3gKokIQgbx9HXn3vvuHx&#10;0WmcMsaJ6CKzafU3JKRki6TivBfOjyyIvi5EeyOloJoCPArCSdqgoLrBCKJ2RHPY1iaI+h4iCvS8&#10;MiaCpnAaWPl5JhLKwSVEVG4hLeNHTMY9PgMFJPxOKxM8YI49hSDiWoBnonBfk9eHd8f37UMIfEpn&#10;ZB7ZCdfDZVgAhRZMX3gGlRqmySsmrQ2nKsvEZjY3DQ2pDFnKhEYbCsgIDKC/dJK6sLFXRBgJ6MV0&#10;KeJRbElnyjnrp5KB0thk70xFIAEG5udx3P1T4rHoHODDoOEOk4VFDmF0iqmvWPpZcjClFIK1U4VQ&#10;fpENloSfUqETjoMMaZCcGZRyg/vc7hcZYpqhcKlF7CL97gfJtKUoaMubKhiLly5OoBsbpD+7WiZb&#10;5OaCgHc4phxJjqqJnGVPRR2KQMVx1neESZgSPAXJakJ10G1OqvOjLNFEIYe1tIwJgaxijjTjFQvU&#10;TrLAQpWwxevbsdbgZAFvlFIFNhgYZJNwanC81UrngYkygZ/MrjzrIVggUnoUNcZG4XVPcLEICbC9&#10;Yafu7yL+yFMUfaKkI/VQnZZjeqxlq9ERSEhVrU6h/dSeZC0wHKk4ibHhUNQxu2Adhqld4S8zU1ls&#10;nL3kxhKNMwaC8qAqvWJTUROwJFttfrQgjkZkmlZDWn6tP1ftseAzHh9xapi9jirGrtoBj09Slk2t&#10;W/PtRBtmnpcXNe00abaZA7dGZ2FrTWqdkX/FE6SwY/oXvwVOL/Ks9k5xS8iUANvR/0FRIMW/TJOi&#10;JOJEIP7wK34e2pGkDNIuGZhjpJEEs3HgdEKnpdi9YWuHMDDOgw/CNfAReDwXrAz/CcOmasCXhpfc&#10;IxZYblhRnU2GAgdqVGVOWWC3Oh8ytzlPimZs5eqxydQdXK92lS/cIQ/GFTgVzs4odTJKnDMhZiP3&#10;z33e3kJlhKeLlNhhkHguOTz5FX6M4WbGmuGTNsWBEBqtICVRMV/iUlOHAa2zZCpLMMye4sfbDhQ7&#10;z6UaarjhrepUVTBRmHLJldXwxbPciPYCYTT8qoViP/E34XE1YgUykDHBTZLunL47F6mKP4nDcqkG&#10;06VEyxEzowM7jDZr2v8sM1ZnYK58gCklLI83Xn6dpLu4A14W4Bm8QCwAFAyyNEUU6t/OJzu5QFHq&#10;2bPnx6dt+CbY+f0dZp6fWhDv6X709MUPfvzi0+fbvYM0Hjg3jPLz9eXZFFNeBziVJ2++9gBd5xPA&#10;BiEGesCOwRmKq25lXT0PhbBRhv/sxZZVFopAcCCZNksxqK9nfKR/fnp8aXZihBECgNMZfmAB5ZKG&#10;PUiYgFyIdQ7C9Hn4+PkHD1f2z9jQg33wjXsuIYUhvXl7YfaL775DOk89Q+/J46NvSWTGrogiIsYK&#10;mGwCpdNPX2x/+Gj9qo8aE4AonRlihCRXKClw2w8PdinJv3X/7v17t0EwOEGGCDea79XT672IsG52&#10;of8LKONA6pCL3MNYntTbxQKDfqQXvEa1EL2o3upuAmnl9TwuQ4TRHh82YUnxVosgv5VukykdFuft&#10;thWVz14N9hJWl7s0hAX2Wva2l5biueVswqS4ni7sP+BIHuO15GoFU7l4kjFiCjwJrQwDCP+4CQ0u&#10;yWdGJqbf//ovLt5/7eCC0UObdOcAQA8xJEDiHKNsxFKM9YurFlJ7Ctm2BqRK8+/JZ6SWZcs2Sc3N&#10;t2JJP1Ht0f8pdQE80bP54tmP/t03sQUhyhkJqgFOSoZFOoGEadyT7hd9mR5KzSr/yQ6swloeoFOu&#10;Pp9YIb2Vd8LQBRcpvSrlZJsXuMaY/SbMsOwYjnJ5Ov5rNYMp21EjqDoUL5Z2QTVFFTJ1Jk8zbblm&#10;yrGuVkIy/rE6bfAY8gUakSe7+5ou0bSMmr/aGa4+lukdfVa0x2dYmfJaiZAlGSQxLW4CH9+yTiQo&#10;eDWukJ2nsw4hiw9eCVWBI4HpBVXZ2mX3BBKw9oQKGXBX1WSuWbFdW1LLTHlnzXj0iv5dlHsepi5f&#10;93XNuCe3T6qjUiiRLPYSJ8XHCt3J5BxiAhcShiiJfav13/zWr5pCNrZalogCPGbb9iCmJmOdXYX5&#10;SKSz5Qpp41qD1QG79hKucjOqrYLFkU+lBIpOgfCI0jAGMw3tBi3ESQJ0KBVRZc6LYHAsqtLDZCaD&#10;M3NYBx9eWQlV6pkzi3qDDi9SzsJmbKloRLWJOlis4stZ52J2RKquhX5hrAEAuVnhOBmhcleK+8GC&#10;hpvG6ujdnFcD5MKyAUzTOqZjsnmgMhYh8zYdcs6MBxjOzzLvTHKeHBtaD1hROVSmk/IEvGG8Z+g3&#10;2bruBMUQb+oPlSQHzFOJQhvBhkjuGO8rRzyojp6Yv4s7ZNqtprcvjtmVh5CQTopRiqQVOiQWJ8ET&#10;H3LrGZgbK4Wj4iaryCDszIYsa+UHA51mj/A9tASsjioFQY84XAbRikW627jHRQLR3blBbXj17HOw&#10;1UL1eBlievBYPcTT8OUO/yEVIQ8hL4p6LyPeGahHLwROTLNJWd/HnFxSIKLgw4gdeJOAthRFGe+J&#10;+h8eBXW9XVzmgapIOzvg7vsbG/AlKGPy9M7ePs7gnEfSLM2k5/0D6o3nNFbsHRzv7qE1oCj06SkM&#10;E8pQXAlPQaKE/MdWDXs2Mga2r4/on1gMyhkt6X4QYiqKAM637IcAntkOZsraE1t8oo4TMlFummkn&#10;o8fs13Lx430jtCUax0+qTYXXEmWMaFYKlah62egOhw4seGyUzngLG1SeUG/jOLJnsQyEvqhmAxjZ&#10;9gNREzpe6wr4PNOB1BohhFZxG07FENEtDUJQ4waJn/kVB9QjKVgD7sBL0ZnK5xoYmwCvIyRqTc+Q&#10;WdFuBzQMKtHHA/gmUL28u7RAywsDr0jUizGNsL1Rut/zSH5FvJTUW/26oFqcMJMozlFQIVoFJPWm&#10;bpHxKQ3ZMtygKGsGH0nOoxCZD/aYJ1JXWZEhLUODKsnYBxx6W6yhJMPUT6gz4YgTinGY5CVmzP0r&#10;zrOFJXFfW2Vg8TrKVhG2dJXK4TwGFAcusvAIXZFSJFsXcwIFKXuGZP5yfX1n/wDmQA+qLIRK6fwh&#10;iCSxRzMXTwNYSz5/ys7H2Bh92KLGGRfE5mKpGmFL4vxYAT6EDch8SiWwlLKI+GsUPGPwbVbM+XXn&#10;sBvNVkhXGpqlHwcXyHYMmC1zpvIxOXYRtFJUJ7y+OCTmzwyZiQYw5LdJcfWI/B0mHEmFguA1xaty&#10;xZjNhswZ+2HsRKxVdxWrzt/xNIAgsrBi7SX3ZNSG7Z5h8NMSwUgo6Vu0EGDYKytTcb6vF/QKq17N&#10;TsUhqfisyX6t5aqoyzpg+nlBDbixF0G2TCdDlLh2/meYns5JzBpFZHZOYRD24WSMho48IwoEwpCP&#10;QyLFzoUwPULg5w8BfZTild6OuoOKYbxzTZ6oCnlKcErnFX+M9zaApkyXOIz9XVkWZlBwN9LVASYV&#10;bUuFx1iCj5B7J2BpVNrVxfEmHZW/YlONVWM2uU9P/pYloqAUH0Iq4t1LxpLpn7p/o155kiV90dB2&#10;wmpOi6TfkBepXh2pNRA9y206SktVIm5pJLF2bdhqBstyOVc+5quC3dCBTFzN2Kn/X1zv7uwU7sbt&#10;xZhz1dgOBJBeru188mzr6dpeD92n9DvKGTzvuT6bwY4N9KHu8sb9+xPEEvajJ31yqhu3MtkeWwx1&#10;UDTiWr37p2efvtiE93V6heot+4gOlu7h/u4xusiGBmBk9nHWTjj2eDEOMueaTU7QrOslhuSIf/b4&#10;2YcPXx7B1O8l+2HbnFOKA+1dknj2DlYKRjAZkfS8qqlZgjecSUQDIjCxvXPw4ZP1Hz162UN6VkeG&#10;dyKmH+hFEoLMt32wNzs+9uZr91977UFcvHQjNgzWJgw4BXWSLxmCslt4v4ojOc7cyexMZ0N59ISi&#10;0gmmsCSb8OZURPSl+KssT/rxMictxKFAFdo3UzIbZezDrnw1PDogJHlBlQ4kjg7q7t+GGQkwMh1P&#10;4VMUVqX+JtUQCuL1MC2l3MiBkq6fQEAYmpvBQpwd9ylQrLJjcGrSJ3YvJfWJTm//Bn2PWzsHe/tT&#10;k1PQfrBuniUzl/orZI58SoO0ysX1JTdfleGV7amEJs8J+KupkMJ285GKz9Zj57MFSU7Q9ovnP/jm&#10;NzGObFCTgs4JPUrktBGhBLU0POMDNdh53rVB0uO9Es75x0jdLglPEA68Ghli3pVqyIwE3k8V8wzE&#10;85sEriJHKYLZrygvN1aUp2dqgrUUPgdW19/jwuXnu7pFaMqyeNsDXSXIUwnaW64hzoTuSjkM/kJX&#10;q6gsbDpbX3gB2zTVOkoao/Fp+vV5fKJQJR+qx9OUOcr4nHrPpJrAOnLbEDN2yNA3pUdbISz6MI+I&#10;msSoD/MmuFtSftAacwFmPhgbHEHIb3VHMXTFKCbw4qPxvhU/W/Ui2pDvYGx5E8SWuIDpUHG+uKoa&#10;mswm5icQdlr/1W98w5UJIsULIRoAaY8PND8/J2vNVk4AVwknLC7IsemKr2UPpT412jKoROoN5OQZ&#10;MVesm/t3rcbiyCDYtp8ORkM0YZELpPRHyRnjb0dswmLvU3KmYl8Qn/LhKXSiKIqryhwPxyzwmrID&#10;lfeGUWcPDJkcV0GkBD5vZhUGU+wiwlCjMLhCqjbhJovityWVFmNUUy2MOa1yxGdj3vmIwLo4dTPU&#10;9AnQhsE3LJlQyKClYSI+rtbB6oc0pF5miF8z/bogN3dMFLGT2pknF0jrrg26kPTaHKmSde6xlbrs&#10;YK2A7LjkPz3ypFm2UlJyJLlcI3MY2Yfh45veVCeQ6Y1AJluch3H7pK3ktIXFWIJCplvJtBtVRyLR&#10;msUhASx5moYvBygeky58YtY+4O9olksEomIefNmv6ryqtLt0gTgV/DLN9Xw6Sq6kyjaKBZfksnkX&#10;xH8km+JD7dhJ2UPi6WUP1DVa9ThKKPftbB9y0tka4JLItBy1pcORz6ytb29t7R1AbDu72rZHCGAP&#10;IWCvlCpdchhKloR0ZrWnvNSJec4Wj0RT4ZDfkkSd8RNCUmgOm1uSHXgRJHNRjSJNIjDQEcIa7yKU&#10;pE/d0CQ1fTazfyiPhVYkMT1fggysKUtXeaI19AxH8nbkUJBeYjGNS6yY9hABYgY5Vt5AGmlEfagB&#10;EiUplsbvqQ+T0txaZvuzh01IEKEmYCPBIEVZXJol90AmgyOPkgGQ4vjE0OIyFR8UvAdpeyY7IsMh&#10;CyLzCR2PhjIzEBIM5qVOTIARmLEglj01PTa/MDUzDV2H+ULDt28vwIXjh2RNiEyq4DpIiRXgFjoE&#10;4SjS2qRJ9syQGjkCa7if33LG4ZGDuNJcRMkhVF470NDOJsMRSk8farVMkImW3xVMieXBSkpay7Qy&#10;nXQiubIk1fwWLEBWG2eKfyg8NAxLE60eYx/2tvY3CXdw5VSwztDbgIWFCgdCQL1wV4iKuDXAMCXu&#10;zAG5mdRBc47N3yStHHGyANTSQTlx+oSXZC/kvWTLbIz9/ZO9fYftkiqvrW4jUQDfkuQEjiWZDKg3&#10;nJydbfw12XmHzrS9HSuTcEFBnSk5oi2fti7MbFvpyV5F2/3nDiz0aNuAb8v1M4ALMojhsttMYM/D&#10;K9qaSlFRpcv5O5VWB2Z8rMCjOvWhjgnrZppKtqeSaykFw+eBdkup2ezbkg7axxHJzbtoe8n9MDws&#10;eyi6dCdn/qbJEjbAuDjRFIsptISUOXwAxT+MSaTn4XctJWV2p0VQsnB52MeU9eA2F3+GboHxSbnR&#10;tr4QCFr6Jnt0mJjqPanXacNT2TDDSLUxNS578KA30ERvkBf9xupHSkxQ7l94T0NjLHi9p3q1yHSK&#10;ikZiJmABa8TjbRNV0KIoJRSPSmYprA/UILFd3H18jYNcKETT1RkHG/NLj+gp9d9gyc5RJUOGpAfk&#10;QaFeU1gkxkSnIn2YxFdHYDgqvdZenGik6wuN1EgR+0HZlqvl0xSCaZFwYABOHfabzZvGjBTz6XgJ&#10;OY0bTGJGkZHXcd9EBNx6SMV3NxQdMwk5bHRGGgDxvvBbYCTJXxikf1pwOg3TGZ0W7Thjmow/4jHO&#10;RQldOwN/o8xJdcsOKh4hzCf2j+hQd9/oMK384AoCQUMjE2tb+w9fbj/b2MV54JgNhbo6vV2dWXjr&#10;DMJqH73z+hvL8wvjw6Oscwh06LNLaHeV+asL2dzz/tExJEE+erL2fP3o9JIaCxy3DpVsevJHBnuJ&#10;JzCT3WddsOPAJAmQEI5Cu3HfQ+oyIQrdPu189uTlj5+stKk32JCNjMEpQtJc0fzs5DtvvNGLSUfL&#10;B9lZslZus0NDwCmcm5HSMiXrUQY30I3zw0cvegYUqCS8A3mGJgN4BCBFSfvkcJ8A53MP7r3+uddC&#10;AlT3zwmDkAU6kG3Uug342c8ekNLjQVMXQG2J8EpSnU6pl8DOkZqDxAH8Si6N5DNNXoaRGME4r9nN&#10;Y4SaMp2FWl4/TTXNZGjOPkcEmyCbMdWeJi9If06d5+pcZQuau+RAcaft3ulVvMRTHO2TCBBb/Elh&#10;hwIU9Q4HUdtUYzHpBK0zouaMsGEqPPq/QjbALKs7e5cDI2d9Q5gKGhzxSdDmALAtOHjY3Wzmw8lV&#10;tP41g+8m9q08JSlAzF0TFN/0JzUMLjGxDAIxxDKyF1jzmVm01u7Kyx9961swkjlGFx3qxPv9NL4i&#10;kCAcTDot9VcabGJRP965BBkzecDZjLADfAwGmYYiv7fsXLlBnbN0ZZPnELU7+oJYTLMOU90Jmxmo&#10;HSI3ZrBQHtHhnm4mcUdeRcA97UsmvUmo/MKcAvyL5mgbDeT5BptGZYx1MCELhGHxHx/hlJQCq227&#10;tZchKavbQ/qSQaOFCitRdvLkIAf2vtHkrKQsKLybPhokKpcoi1pqltWiTGiVlNOnZmoCLyjOrjPI&#10;FPWbcl/KjI3zEnHzbEWowKHn1FiYVkdIdgiu6xWiTKs5korMusKd4AphMbADbRgj1s1cszJsyWrd&#10;/Hp2RpNPTLZ+++c/Hx0DHO3JysoKLDd4MA8ePOCduBP4G0KHquulaSSClZmkgdHc2FhHcJDEg01f&#10;tSoeFpKli58W1eSdBm2itiI++JLLDgFxOrHKG6WrYQSl0XGrb4nIiVjZHlwDFFKMeNqS6BCSCJVs&#10;2SE7ag05okggwWGW5+wP3zqNSnLQeaR9otBjSCci0oLtrQqhoj2KVGSIRiRcImFTxVmNTWrxlNfp&#10;p4e91+aHmS6iThp8ABKZkmKTLR05OVwsS8HqhewoZ6kug4dTpVVnM+hXdo9oXOUzbFM+o/P1Qkzk&#10;6vmVFTzFgjJvIfC/ZZQbtDINnY3iM3mtztJxEAygCBSbJuz6yjYmexZAKA5bJTIEXy5i0n3JR3ZD&#10;egtwcknMwOFAow+4CF5DU1X9EJ5av61KWr1vmH2+Q5bXk26qFlKUutWpyYYLJPAUI+M/qyarWXf6&#10;npm2o2sYAQITGZ53odQc6R5qvvwKJAzCALZYrUmIpCmvy0bgBk5NzUR3Dsgeji/kfueTOkR1ZMww&#10;X7YPTgiS8yjfsAyhBsFHQgNEpRH+KbcH+C8Cd4aeR8dQ4dbXN5FLf/78JVPtGOzg/Af5cfvtQ+6L&#10;MnT8TcatzwYQ6YZUw2sNkLPxFpD5YffhjDDOdKiXpoiqJL3yoeszJm1v5v6yLiXWbFjmHXORpbTZ&#10;D2ZBg90bjEeMGbeFkw2tUvxbqZIhzBxSBENEhzQRDLE8JhuSmzJCkcqMfytdNchS0E4ANYDlHgJT&#10;4HWYYEQHhCI2CHMNcYXUc6jtiiRhl3mdSlFA00lmShuMfc2L8EPejtQ+N8SyrUOyfUoJcOlDeU14&#10;dPZjeKlyr+kRMvahCXWUzMHZr/xbEQIGfiNGPEAXnzMckhLaPM1S2ASi5lvEXBsFRWEFDoTCCcpB&#10;OpBE4e8InXOKI5+obibHMCA4zya/AkN1CDFPJNUsXT+WlVdgd3riHNs3wj4hAOKMS3QaGrE9ScjA&#10;+wXYwRHlGZEHJOyQ+Mm2IeqoMRhciCoU0ksFfHBh0ojMlFBsI4+TUck/qYIrXeCkmTabamN988WL&#10;FXba2toGwxaZr/zs2YtHD588efIcAvAGFM2dPcwbkGVNIuMosank/5xdMhSLLYfSyvgEssj2f7OT&#10;VfHq7Xc41ag7jYJ4Tdrh1GRcQOaxgmkxWl6hc51mtYkXTclkKYCI3TtXCMrZ1pKEHLU0Dax0Z/s3&#10;TmESp+Qo47yBe+DlX0P14R21G7y06L6Rt1OrMcVskvaRXSs0PU1MjduR6Lg0GsxAnxwkOj8/e/v2&#10;MjuH3TU9xQ6jqjMsZfGM2uw+YUSN3MGAyZ3o61M3CVJZsEnbuuzzhAeLsIFs8uo9qFF3CtIwiClN&#10;/HwK/J8cAIN/U0TgAQxw9o8qbUUDC/brV1MDbyyrZRN5d0Ba9EOnyu+5hXoUCUGG7WR9hPxko8g1&#10;0AILPUpJVwubgwSfmeNrVT6mO7ER3GnZCmLA1JQYLZripBs7vgmPk0Ck5FMNuRIIRkBP2ptWvwiB&#10;oVQIi7pxExZZCE5niHlLuiqFYDLtt3BJFiS0NynTkBj5aaGqLK9UkABdESl1Ogc+EQGD2iRYgdQ5&#10;VTYMaGg+i8l98WIV6hyGFuP3fGXzw8cvHr5YH56YxL6rZHd53nN1NjVqlHB8cPj+l356cXaWWIFD&#10;EYawCvjyFBiT0OrHYhExjk7PwDr48eOVJyt7HbDjPkLsY0YMYG/QH16anX37/usTg6Ne2NUVLRxH&#10;9szbLWglkT7JYwv1j569fPxy6/y677Kb5yNYh8UeIDefGh++vbBISkP3MaguRBUVtLEFRkdXjgg8&#10;4lvQwNbaxtbHzzY+eroG7a6iRgZ6E1gS9nNH6e6lqjs9OX7/7u27d247dZsSX1rjwMTC2JcorkJt&#10;Nh6+m73B/ZT3AVJpREHCY4XKYPGG/sCtBovxXqQSW2VtWR9hUycJAX/MDQrElonXuXHq0FIStGu8&#10;NCSwBrgKmh98cfeb2LwVXcMJizm8Cz/hA0s2sQ1FJJQWYsb9HaCZurvDccOVyNAJXUq1NLcpwqR9&#10;3As8QTAC9hgxtFOZIQJPTM79zC/+0i/+2l9960s/+8bnXn/n7beXl5Yo+hN+WUFKp7tByE0fVFgP&#10;TW2mqdoUyOpXKkv5ZdYgwc7Nb9JAJU6oRRb7SYUyJQau82B9/clHH12eHsM5ZP+oLHF2AruWKBfy&#10;t43ygPXQ3M+YJGbcJUPPBmnivZO0f9sZgceEYYcpA4XkVxxDW3sxeo4DRp7EGJk7Y/oBi4+sjoaC&#10;TA2WQJspKaX6KBs8kqHO7biJyZLNsq6e1srmNB2RqufFs/LD7JmA4CmFpKqDcZYyyn2PcGaFslkS&#10;a+hp3iaxV+PErqqSUelREQH7aa6Cyh9WLqrKtrBaSJFMa0+LDaJIBGm1sn9OQnC1cYgNaYSpaK/P&#10;DeBOK8lReiUcDssCcml1g7iJqT/LmK1AlIsTVemVGFz9IyV/pTB9JDFTipf2FgBFKeY4LAtuTNF0&#10;lW++rALFBGnxfvtrpDSnKP5u7+7wydX7Uw3zjI1rVlBvLG2dQ46CkN3AckDtDMY3HZmvSyX0gGJY&#10;SUs8HnhgqniiTW6klM3NlK0YpYZiR1/uGD8Ji073QCbAokF6297a5jF0yPFqca6ZRpkJX/zEdChN&#10;Kkl+1I824wwwm2yrqc0qbhgoMZ7aGSHcjuiqyYRhX0bZgwQmQ3OJCyWuWxxM4yx4G2uyw5UjPEJz&#10;t7dBcT1zNq12wBK+ajJRpDZP2J1VaONTaEpDKuPyQq0J1S9tpOHdqNvtTg04I8cm90ZfVZVIGQsA&#10;dXT7MUDTtNwGLsWCdHXaskDZgTGk4WVVVWgo4qOGLmJYof+aK/EKPDhMd1PTVMaqddtyJ+9HZpO9&#10;pyGwWzZSZSbDmYEQmrgvKroT4MQKusQGgRCNmQ4y1Ku0KViDDguea63eDxGDNFR4RA07paYUPY+v&#10;jJ6Q78VnDQxJSCCNOCis1BeewDFOcE/dUyZxLWOgW7FXFpMTkF6vcNxVz4vXjtKdoH2+QmSSOy5/&#10;Ui6tiCMbkIAdMmTVm3HI1Y7pUgdaEIChaNPpZmTC/u7x4T79Qu3Njd3NjT2ocTtbcKePN9Z311YQ&#10;Zz+EBQorhDoPn2l35wgpNYS+It2D4aBjCpTL6oEBgKgcWTfHlWTMFI4YmthD3FcUDKiESH3MWFb8&#10;vorUxStwSIXt7aGjsBQJYmx/TOKZOx39h6xBQ2gR3jd+U3JKOJDPlYHBGWbvbXKHSl3xYekRqjTY&#10;dgtNFVWzcwhjcsn4A4aVnhwZRAYM0QeyoR0OtS09dpoK6eLkhvGgNPCzi9h4fajDUT6C2DwxOUJp&#10;COED6jxUhBxJOg5oF7ENsSjBEXs5MjE529iEuXaFKXLXFXVxzqzONBN1WRO2DaukRbFXPlCVCr2q&#10;o5JN6bFaDpJjV1Y3YdwHhsLxlFCeeDCfSGOS+Rs8kpNdOGYV0IsAz6tFP0qQhi8SoThR2YpVcbJd&#10;QXihr2bJc7gCm1JH1X2liJt1i9P1RKAKpbwQpTPlHG1Ls76EveIocVQHsSXUiJQl3DveXEeNSlom&#10;dR6mkhE/41Com5LzQ9pUMI+2VLlIfBaMh9yWGsjLu4MxK5oZgX6wGJa0Gj0NfDOIo9AN4+mw6u0i&#10;Zf4acjcxa2nQd6oy58kBHJGz56k4dFvyUl0nyiedZWOFQyVEXWZHjiVt9wxhFFfmBpF2SZvEmtpO&#10;McjuJZdACJ76G/eOl4WF20NlkgACAxYLenrr9hKJABeyv0fjIjMKJ5aXl2/MpgTxZGi2ZhF8Rf1J&#10;HCcgn/PauUFkMXaNZpiSxJ7IKPNS9QGTOagsH+BROQ1sjqMDYTcNoaLmsBk8BUEgqVxxsZIPiNYo&#10;mDAEQ8N6VKySi8m2CbvHCjwmJq7K3n2RyPS/8UbYofKYvp1TsZ3Zx+Old4T4Hicu76BhVwb1MNwX&#10;d/e4chx4Nw0cbX52MYVwE2HPBJ0af95FA20RRmNc5A2u/wZtol0wo2bUJMzwq/DvTWWLqKfmlzlk&#10;rLFQWvaJQRU/dOFM4ZLD2ZSsTMDNLkdzb251c/vhi43nm3uwjzAfjuchDbg8naS7k1LV6emDO3dh&#10;PnCh0Mn9GHmtwicyQqSLojz52ebBwY8+fvRiY/8K3ztAYHGG1IXcs4G+xZnpu4tL4/Qoq2xLwyix&#10;NWpqNgyUl4Rp0Lnqfrm6+Xhl86iDnimmgYkUV4ieQR2bHB2+t3xrEqwlrQsK7RSXSJ4eOk7HYBDA&#10;WBzZlbWNz15uP908uG7VLEIHSDCyTo0vohTqNWeno7DggIGGhyAAEAaGey4LSBKop8ZsNKG5Gy0B&#10;IuOAbMCwOpo6Q5bd9qGoK9VGtoIfXNwnemFB2QGwwevL1dPaVyyjUM7sYicc1AqHC9W06zioUahU&#10;EQ7xiyZDSGOIHlaowqJuF9gOh4gjY5+JI/js5bMn0yZA+Vni8ZiyjMEQdAYgTg2Xp4hoOKGhDwux&#10;hzJF9+Dsvc/1T81CPFtbWWkfHqo/0ddLMUwxhjokidCLhOlWzf5vOGaVyUS15iaxiXNqvvKwRH+1&#10;q1OPrcacfL5iTdGftr354tNPrs+OKRVPTQzNzyIfNMYfvIMkAj0CiQd/IPjAsfaw09eaWg+IDFEQ&#10;Fga6jZE8RRhMCH8yr0IcVzwucxQ4Cvii4ClGZpxFAYb0w1hCkcJoFUjfk3q7fAGY7WmBj6pe3LFq&#10;w2mVzLzBQo8rUWmaSLNm7FB2FAlmadLgG7kRvHCpXnkL0jdBGb4wUINkdfbQvrMDPGxG0y37yWlo&#10;HLb6kbtpLS6rK/DBxjVSSi+NC5syUXGjuCp+aCyBiLtuxiEE7GKezosn4tVxJMvyKMZ3N8OF5EYo&#10;qyP/wlguIY74eBK9ICl6kOoFrcaK1FTUVQsh1vy9iR4zCccH//YvvC17KnoLjCHjojmhCv2qexp0&#10;3Y4fqg20zKK9IDnBYDQhpvGrb0OfA5Q7ZxfiNjLYmlCAViEnRVqBqhPcxN8NNyB2VSKvBlRswGBB&#10;yeEkeYy2xAnxXhWjq72vt7jEv+H5hQb9/ExJl4pq0BbQguvMsELDYoNaeZS8OwaTz09wzMVT9zZm&#10;srYIvEMTW/BjzKoyID4+4xGQlk81icIBNavSGUupQltpIQMPzGEmFIAWnN0XbJLVM5VsYscsoCMp&#10;whyIv7ebz1tbfGW9lGpFMUC1UWq+le/WbKDGUZkFlN9tHEkKedF6ddvxBrWBgDCF6+RVer12ZWXr&#10;xdH7cF6cC9IN59jHcwvXpeYSzU7ld0Ld9hmmCnVJYWBHNT0NZ9wXK0spzkQKO0c2Fpo3TTpUs711&#10;TaHb/WlKU6GDIbBtcDyL6N/c2IxXwPiS3Rh+XXjkwRjrCol0+cP3qqxkcDWPyTFwCIiPr9aWEFKT&#10;P/vUkCjCS0mDdXQ4rEibifEiolCKEaeAFm5mTq8RcOZnJXNjgNcQMTY7OlLoXUgm8Ae7TWZBqE8V&#10;gY4gUC3+eXTIAbjAL9PJv79HbksNjRKTIop76E9RzDto74eDBB7PB018CX3F/qLQ8Hg8zejWVNkO&#10;FHzCgvAQSZYuU9ILm878NjCPc7s049lFFQOVc9CchvKYXDSBdrZWsx2IwyJvxU8SspiBl1sobNpQ&#10;NBk4mE2y9GOsb2YUaJk15UaZxB6lq0GCBGXIFeUb6cJhS3H6SEvUUyV28HtKN+iuGLPCSaPIY3QL&#10;yJrvsac3JSa3DBiSDd8ZYB+VYf1o+O3V0iw9NzvLrgkRZbtVlFURpMidNn1VeceVoYrFExXLvjhD&#10;PC/jSd3pycdNXU11dKHaIm2+rtaks5lbA1SZIQ/x+oqX8HQTafhUGZCa8M4osDYb33OfSl2AO0nG&#10;QgJAkFbRJ6Y866YpkPaaxu5qJyUG5pHQ9CwqKtjvGCv+TmOAioKIDWJvwASgw0HCpNQkmbF/GJvH&#10;jaLzB+INIHfqRerrlvgB+438qtiSODiq/AWKxKoYYdd6ymi6OURB19x1mGL2RRnA9E7gPJQxSwc2&#10;ZoSYzNguxF3l3SqMjt8SDiuZONZcSSenFfaSxaebjNo1+HF21CVlKO4dBtl2LPIcLB+OMn0Ejq4i&#10;ViSWXlycJ5LlZnF+MPUL8+jXLHB/k2HqX3FAJV1TKYVgIX7aeVkRicvQp6pvWEBwHLCuJLbI7EBq&#10;aMDUTAkAvaIaZtDFuRIFG3WKSgagobQL/CypLDi3h4u3DsqoWUvNBCwtqmhKXbsFWUbLIM6e8Jwp&#10;AKMVNdpW7yg8sRirV/PmArHIki/lDLki2T9Ft9BMVagqqBsUwLMcZmad4wLLchszxz1ZEGeqznjB&#10;YqGwGy9LRzSFs3VTHYLEXElLZNTkCf6dDUMzOvXJRs8gZESzDoMtSI+WegxzbUb1BlyNTU49fr7y&#10;6fO1tb2jvqFRLg43wzCansuzaSroiG2cnX/u/v0p9C04UzkUwn+ZTGFGZ3zUhUYHJZWN3b2PPnu2&#10;tX963UsPDvDBqTM+mQA42Ae7dhbibOJN8i/Zcf0OvhMsAwuj5W9gCLDo+cr6k5dbpDTX8oauYEVR&#10;J2KkztT4yO3FRbB3ZkaqqhFCoFXcwB6BUCyasO3X1rceruy82G73Dimg5x0RCTohAGYLoBXAmiKw&#10;Qjl+EgoGjFIKNZkcEGlJszXxySBI/El9g0TINo2kNAS+6cksVpmNCg23J+eysFTrYAEg3AukQ/wk&#10;AbyZjNY5upHpn0lvPc1mtHmQq+tAwTdr0LBNd25zvYQ1IqwQr2fhTv0Gz6/xgMbKsCHSBWwivwLe&#10;GzEkusv0OpN34htBj+atk4Cw85yqd3rVMzix+NobgzPz7Uule3E5RJvonCSlKq+r86oEJlBZkprK&#10;YwICVSb3kymNK5BdV8/KX5XU3JRo8rP6YTpPWic726uPH/Z1XU6ODyJNQYFunAqg3aFKMshfGLHR&#10;FIODFUkF2p5APAsbHzI2BwKcFoAD9hYPI5KkDGXo4zsCfPRQPWC1OSJ1WU1xiNl5mgJXTC0Za2/l&#10;m6tB0Qp56q62hVY6wf0pak6ysmLcSJBhnYImeMsCm0gA4/uw2VWplhsMJRjuaJdKPzId0g4XI6lE&#10;hbWmmhOYPnvNhZFAYzrCciqdzxxq944EVxvzAkzzLH1WtGR4YmVxxL0yTu2tsJ8qbjCQRihD2plA&#10;p6lIk0tnQldupvYhdKeCbPgy+lLcyq6Q8IOExuomFuqUlVD9gp/X7gXa5mFFFDKR/htfe2vvYI+X&#10;YLb30tKijLI0tEH5CrxtoMNJYB35OEQVpBZl14iB7Fwmpg9aX+WdAoC9f+EOsuhGSylE1Mr63pkW&#10;FHS8HzFK5K5KwG4btlm0L2/fvk05jMeQfvE2nCUlR+CSnZ8qPRY+Gw/jHbkAG3iCSvCyOLnFxQUu&#10;g2ogT2xylZ4uNLOi5m63T0W0JZXAnRAQFsq1R7kOluE7c/RaNFuj+2J5q0pAFtFSB+GtSwMnVte+&#10;WD++fUHUld0NsTRKSTjrQN4/As3K5kjYQKNJwqvkRIfO9kHdbkdcXspIFU+qdiP0JS2eTFLRibo2&#10;K6g13ZJlT/NcCRbxplpLJcDV7amI1qTFOkMDkVY7GptCSJvgSMKuBE1dVHo8KmuqdIXrTGVDQhQR&#10;rSyyRNlVJLFhP40mchEzpFZOXYTwq+PIrlzn8Dikg20ZvqLx9k1qFWuF3k3UC+pumvvZo+Ucep5Y&#10;8TqfMzRuA9lQntRjjYQ8RDXwPedk5xjI7uLBwl0lvJvc7yaEKs0FbYgJTUrkHtTcTT+wZFODe5bN&#10;FcoEqaoRFxPS8DTavtxFI4nUoIL7KjsoIOkt0NBz2Qxxh3lCAsMNompAJROxN8o3zbCUTAeid4IW&#10;oEwNorkC3a1jaz6MTN0nVFP52skOZE0dFCy4UuIkldAVo5PAptiYIYQeiox+jCS0+pSQnMEgEEby&#10;J4EZ20kmXipndrhir5R4kfiugjYpTJpHkZQlmCN7hK4goYCPzmLxWxaimqG5vVHrV3uePZiPrJkh&#10;7E6SLipbTymGIdhK/rC01pdKfY76dXke/l8NDJ7bkHaMybS2lmpLllcm6iQy3bT0SG+bYcgznTxj&#10;I9Mzk8Bm0OFs6aEdiOwIBVamqQj/iwGJ7is9DFThb7koaPDsrKnp8cxxtv0mArWpsagE7ZbgrdOi&#10;IFet6EnRBbGiUlPheTzAG5cYLfrseUrt50z8dH58KrcwnTxW5VTJyUXiJfIwL4tPNIwVQd+PKnQB&#10;PE5+Pyao5fGkBCBBzM8VCTbKYZED6XGdUEDZSzYkKRtKHGx3kHub3a7onCKw5a3BVrkNdHqsb2za&#10;4scIa8bqHsJtO4DStrKyvrW5A6ZWnMk1mhv26UYBXeZq3GO8pCOAocmccQsBKcfTx4xNY5oSzcFO&#10;ZuIbFJ8mJmYoKHFi5HjE2QYPMf5LjM0dMenMQmEK5Lxlw1TEoswGv8InOOQXNa2raxaWZRGnFAe0&#10;LwQ7b01M+2PDJJATxhzXlMMtnR1XvrRERjNHA5j6+7RDtAjKT9kkk1PjM7PTi4tzBhCIcSXBUF+N&#10;OhcNsulVZcsi8RztBHPa0EuwVHrl+H4RExEQVH6th3C4kLZTNYtvGJKW2ldGv0CqycQSgoNg0qXj&#10;TM3NcQrxu6dz83N8cnyBo0WUnZG2YLtS2mZYOM2gxGNNFJaWB2B5BPKa2JFxz5ZKKlW2ocICbkTG&#10;BwahD/EVYbi0bKb4b9BQKLWdaXrkCm2lX/a0OEUlEGfsm4Kndyf21j4r2hZ7IqqWTuIiHyYI04R7&#10;zjNDHc8YgqUUbpgqGmpSVYMqB8ZXFMkVq4MEBt/b/6MfP/zsxfrucafbIiGrxDE9r5SGBJSV+uK7&#10;7y5AUgUEQbZIjTiBfz6ViSKYWlI9KvvMC/j02SriAFct2N2sfRuogbYFyksoGzpmSD/Txdliq8Wo&#10;MGjhlNTAuYe9/eT1iDg/Wd0+oXWzl9t83Whz9XRNjY8uz81foNeGxqbEchw9F6s2oPe6F8sINxrx&#10;tGGIZ8zqfL59ODQ+bUpzpbgfXhEpQeiTQjropPf3005ze2mR1IFGT4ZLRlEVIPiE4dcYVco+9rzR&#10;3dc3QB8loAPwliIq1wbEdlpLzyZnBmLWtGZ8locLcIB/OpyRMSBXkG9J9JQVM/gz4yUbpEhyDrtV&#10;tZ4zaixm61iDZDVNAJ2TaDgY2gyHFdKK9FQ+Mj7JAC+bnrsfOjzsZeirsHBVm2Bf2agou1dzV5vN&#10;2L2PaRCor+2x+FgNIfbzzomZKHD68Pj8nXtvvzd96+4wiScWndorNEuHIwnjVlGzSizBIqrYE+ZZ&#10;5cqV2tS3/7+vG69SXR5mOlJFKk/yB0l1jJV7zvZ3N589HUUFh0aeYebsneAHODR4fozAlA2lWHvn&#10;0aUAKWtta2ujfUQ7Rw8mxaADtYt+Aie69WhVZVlsclH7caB3Ynx0aXlJHKKF/RyCHQ/4QnRDFnlC&#10;lyAWxnqMPZL8PKwjVxSzw23xb6s9+C9IKwdcDK9sNppBQDV8DKvCz3E6kJVU2Q1gn0KZGLaZvKRZ&#10;57SkDf4Yd8YtZvfxKvJRc4a55WwjnBpmi23AvY9tceXYEKw49p3+c050KUmkwbJbNhrYR3STTEFT&#10;N6k3zfC04bTNiCOzUy3ORP0YsI8lTGBm1iCTTR6y+8ebnMq7CEisSpCjytq9z9giLABvl3zSjKs0&#10;5XgCF8B+lDYii8fXD6JY4URP9z/67/4DnAj5DLGDU3IqJXSFMw9V2Uf6Yn3RSrl4rapa8gbZ4to7&#10;Zn3Eo+NuD7k2ZwhEvJWNmweLgVl6TR7GT9DV55MjecEV8JHgrdKLgi3mM9OywldRA73nAmlJ4LO3&#10;YaPhSXhBTiLWhl9lTJ+BaUo9DH0b5VOQJvFuuAfTqvCeeWXeml/Vs/joBbKq1moAzSTpUd4C1gQ4&#10;OlfogDvkU3qpaml6eHGtesRDsU3ysoxSsKp03LJBQ0M0ezaRxbVEkNTEIHUPk1H2Da9YKYP5ACL5&#10;TqiFQXTsN7lpyaic7pyOT0arWruwVS0KpHFLLWJ5jgXcD9I/+1ANHJwrB/qfpqa+hcUFnk+mxJXr&#10;qBzHCvBADCe5nE3PE7gIPkIx6U3oEulzjxy4jiK7Wqs6bz4dQSTuzpEPLpTdLPUB2aMSNLH97TYH&#10;LBCvp0IbFLCfd2lIdykW8zErqw5p0CiSRxOuVTsgnhLXzH3h1eDrps9EqQOW3sQ3Aw0VykBZK9R8&#10;T2ZamW17QAfNrlzclwIJrAeXZ3uYpBf18SICqLeGHe1qqOJNS6LCQbx1tP/VfjD9Tp2naqm8UW6E&#10;U2JoTgmRwafWCXT/gCuQuMLBYPYFcVsUQkpSvWkmC7uUm86JoDWn4jkuviThK5Pkubk1cI2o9hzZ&#10;hZdYP1MIGHHj4MtYdgpTrbm5KWyiDoh+D3ujbW7GOfBSOGEeBRBgD1PilYS8oRfaT+WuY2Ewwdyj&#10;1KOibWhzgubGLD2XkW1IIcVxT0Zb1OgIIQNMqCWVQCXdeJnDBdJM+pXhwEkg5d0m8HKvqgQFg3xo&#10;SEcblIY6T2pH+jA/siupTbRybSOuSaMNEmlY1DMVSpN9GKyxusTk4fC9hDnvjruu4j02A18pijo3&#10;XUJOGMAOZDk+ITzi49DEz8oNDVN2aHiemdKoVhW9cJwFDjU+qvg8XD/LwonDknLiWNhQBQwgoh0i&#10;QiE3PR1orDmmg2EL+ex+NGJNz9QB9QTFhfmhVej2YRSbcVdCsIFqtS01PJdFq8NelR4WgqfjA0ns&#10;79y5wxKxeSAAQ4Ul8uNzEdUWBoY1I04IPx/0QZucVcUeUkvRVuOQksVlSV0tEmnMC3bPDyxUFJFi&#10;MCbekU0wNz8rkoIvxBak6FWFr4Ap+GD7XDOahjxWYWLfN2iunYHNTblCJ0FHi0pp2zEAWXODlckp&#10;rl/psBhVi7QEdFRgks0yhoVmAy+0VlgAB4JK53JrcxOLh4MIm/yECNPe4vDH2CpEWHwi72Bau8QJ&#10;SZaUWTznVRFp4BazLCVUyuUSeG3vbvPJGVfF/UjPoQgOJigts5JACl0iyuIFeV9WjpiNuQK8oCBa&#10;X8/MzCSbUcmw01NRKykDGvCkiT38kJmV1JEKNVcceQKMrMWrVlW8YLQ4u0r1tUIZ5dlhTWJVwsSA&#10;wZjhBDxXPgUnTv+lsYOsyQriPQFPDFxUkkjl2bDDg+atjitla/EU3dbQMGTILGofYzSMnsMCp97I&#10;g2HH4YG3tjbjILhlRnaB50xnGKXAY1ltXoU7LnSZ5nIjM5XxuqanpvSJFiePwni5PKHfsG/oX/7h&#10;N7/9ybOXB+f949OElqYLZ/ut8/0HSwzrGuF0/Ye/9qsPlhf6rmD27gYqlYNHEssNILwcRDy6r++o&#10;q+fD5y9/519/68V256R7vI/adntrYrR3amxgfnrsrTu3v/zGm7dGxyk/nKi7eUJhZnJ8SnGg3mvY&#10;l/0jY2tbh3/07R/86+98uMFETSSYezr9rfPRge7B1uUb95a+8bM/O8aq5pPyqc22K20P98+ib87m&#10;05cr//bjF//24+d9E3NWZ3Btp+3rzsnc1Pjs1BjVp+6L0/mpsXffePAXf+HnrlE6PNjHAAGAseBU&#10;sUAcuB3sGY749AythjXOjlDhEkNRn33vYJ9sWUh1YoKlr9pIDq6WlPubCLVppbC4EwNZSpGxeLjF&#10;9iT3wrTPGn7tB77B5icqcG+Ud0ha7f7kpSuvENPhpof4J+Wh5OCDpudcKh1RSQjfeK5TqpIdRZQJ&#10;BnF9xYQjvAK34figDetsbPnNpTe+vPjme8/Zpz2D+Pp3331XydBLGOwuNbImREkcgFIoCRNE5xhL&#10;4sF4Va7hLTWPuZJXf9XD/KceyiuUdFsnKl/+XCRr8PDZ0+/+/r/cevrZQOt8HO297gtoh8phZLSw&#10;tUd6aeQZ2foIpkoQuL6+QZZKiEVfqIVcBsfJzy+hP2MCQkfAqcAlpBMIFRLUIXjRxnGIZaQ6w6GQ&#10;RxA9WAOpJJqcxKj2R4Q2XxWMcab4LddkQ3sDH9rgVP4inVEqc1RywhHmhmQoph9DShkcih5jNh4R&#10;UqsTgaM7pdCUZicxQBiwDO5QWN8FNClIfBvzxe5gI5VD55vw0IpbZAEn1g9BYEllvAurFJaE+IgF&#10;rzB33ZYZtJBomXCR3FtExvmQKRprnRSUV1jYD4vqkbN3gEgyM4YLgC92LFwi/Szqf0bOkZ6iKYXA&#10;jxfHffJSWvUEZixp67/4a1+bnlEp1pW9vhyzwxg4SiVlGoidyB7ekZlQjgcQGlETd9x0h9S25l1E&#10;Cc2CUOZgGDYxB2pMUayMmDVQK56uI41Cb+Pw5pSyEDZAc3jv3bvHoM+QQy6B4WuKGe8lUSocrSB2&#10;AmmEtsl2jAk5xuE5mJr7b5N70xj2qX3MNDePIzVN5i2O5f+N4RQSUbCCn2QMHK1d3Cw+Ju8Iwsdl&#10;4J6qP4wrT1c3NUfvEm9K1aLUDOuoE1tYk9b+WgCpGlSVVgSaMgBOkfgkpiZj4TVVRltuI+1GTRMn&#10;32odomeXpmerUlXjqp0RWp02RbgyMQon36W4tvBlloW6lEO7bZv2WWFzJVE17kmCYP0hOnpgyUz2&#10;kLEqxuMpMtXhdoGj2GcSuwmuW5ed1MLiX5XdNIRG0DRVY6zL8HEYJGnE3KWWmjo5GyKqqbLaLNGG&#10;7SZf0Z4SmYcWDpx1rRYWL+Ks9CHFwXOock4NX2tCqyFsYAARCKJGOZcRNvV+NHqvjcS7z7INTmAj&#10;E12drJJSoWB81aaIn4psw6Wy4NHSsODD2yaAC23JWMHeLW4rm5BV0ljK3TPZsFTKpI50+EVkXKRA&#10;hNjBAoxAsRuHOkzxDXklHEqoRNx21SXAOIDAk0yp4cs2IU2g3YlrJJrCeuA++G20xcGzKdwRIJ5R&#10;B+I444ZK9vpg79iBkru8IarB2E2xdghISGMjco0kV1r+6LilxxoOHNyk9sbG1sbaJuid80EcSYlj&#10;Nstgpt7BHrPt9vlme3uPZ/Hg1ZUNPgL4NEN+nBR0RCQk6EG/B2JQTS+0Ol3sDq+TT0GcFr8JxchR&#10;H0AT2HZcliEyhO9IkGO+Ay40XwV/mBOGLeYMR1VTzsgEAeDJfQgi1Y2BQdqDzQUzBihRoInUHpfE&#10;LaVUTMJAKoc2xKAtOqBotvTQwKMstYCv0wPVBUrxngCOs+9MOjuR3FEelshNYkz54hvOdHXMYzTE&#10;nDyzyPtYBLeGE3lTm4Az3jTeM59ID6JalHGqYKTxKJs8bYCUFKxBMhgqHGjQFrPCAiVZsUIcOAVB&#10;UMW/+WIjqUvCKNiwnw8OuQ37yavdYE7QElcTiOVJRucnbDjAQpyidX7MHvN5FLdQg52dN8wlQ3Gi&#10;KZ39S4HK2aNyKTEkrIAKRfInGS3VtrOLJ3JSaw4VeRkxsfR6sUBIiageYS31YnXZAtu9/bhWHDcu&#10;UGEelSen0cawZ4BYbZx5uOCYaJ5Nxz1LNcAbFU9D9RFxH5NWDahXLIzKpwbsDK1CajrsduqF+AEm&#10;sgH8qYTZS6IOj1eRI0FK+U/CTKJgwZti/fw/pb+l5QVqO9MzE4gQIN8Io5nyDrwRbI+MxPgC0Epw&#10;N4e3arQYyXV6fspdHnLIZ599QVQx2Yqh9hj3O5pTo3rsuN5UsBIDZdRPxpLGqcmLjn2w6dZqv4WU&#10;/C8xZTgq0sSDTWi0bfyV1G27FVtICxhtWQxvySVVgEXtlQewpQqc5i/5iBIcbLrlS68nEUtZtvIj&#10;xKmR8H7FELbMFldqTFNAFf8k/q4AQqWn6KPyh9S3atF8JfGzEGxsJ8LIxtBrGNb0D/cOjTxZWV/Z&#10;Jjsnjxhxsjg2onPKsZ5k+1M0Ozl57+236WYhZhEzyDyfKu/bMYnJVeyrl9O+trv/wSePITJd93IX&#10;8MVHCAPg3q3SjIzcmp0FcGUBIagH7E0Hizw0pfp6+4fapxcvVtGShniGf7KXhjYarUJP1+zUxGt3&#10;71Hz64P86QpE/pTUN8NGAEU5oRhDXgkL+nz74NHadmtgOFgN4FQHl8NlcLwL82DR2VVL8/MWSgjm&#10;XByIcI4ZAbpBOyHjzkyTwg4ljDF5Kt1q+h54R1aO6IYtZ1Xcagz5NkUeVsOqCxRTLDlROMgha44R&#10;htC8u40DoMxLtKAT4tRxngIKY7IsjcpOiSJfiu3uGq7d3AHYKM1+nEMbGyp0TSEy/LiiPOgWE3jr&#10;4oo3IXYpO8M0IpvZgyOc0+OeUWPuunvv4HRoenHu/lu3XnvrCj0e5eyGGJLt8ZDkm0hKuX9j1sQF&#10;ZiuiFKHcVUrjQ1KoSYby56s1wX+KdWYLoQ7CXNxoLfmPJDp+iD/vHB1sPH9ytLvJsFy0vynTcb2E&#10;ygQpGBZoMTRRO3iAQQqZhEaNkAtCp3FmBrYAdzUqZxHOIT7iG0cs9oM08UQQUpWdMz4Kd38cJR6W&#10;kPADhU82Mx19wEbd4CC0COJ2eAUcVhV82DxytvF4UIQyNYhJdwwszyXJ67ab7UbUCguT1rWg+Zg/&#10;3p4sKqPUqgOWz8LyAW8UVF04NGukfKjJlaAWu4Kf6Ax67OurbRDmhaRIkxa1mDkLIvLeaOxIQqNw&#10;BQ0rheECD4kepvFBLK+KurmX1T9TtRCu1pMc+o9SMNG9FDONtBhfBrTBGbmN5A4G/GGSo4xXMR7l&#10;8HBznFmRXCNNwpFLSUkv9FkM43/7t36FS630gIuWF55JQKGnWOZPicmSuo5EYNGRPWZaqQqZroR0&#10;oQhXmNY8TAa7NCI/Fy+u2JzD3WzHxiZPTTkK3Tm1wSoszgwP3aLN89ZyMZSsAE6Z2/ArFkw7kcso&#10;T2CKScU4ShRBIu2QzqY1oYpikuph/FzrrkKLOvrcg5TRHalunZXUSmohfsKu3DBuLcPx+Lm5eZES&#10;Fbjd2awhtUjF8xmhna4byuaoPHH8yQFZ2/SJUgnmzHfzc8cjdhMPQVWnd9k3dk1U2tJbmEdJWMCg&#10;hGxDOxo1k9DrExPoQLKStjBR44pmLvGubfR2EaR0wAqwlORdLC8LUlUFM/Iw9ISUMveXvcKvjJWC&#10;p7BEae/DpCrPINdOloKBNnsRkM8qyk2VyahLO5XGx7hnQVmqye4ToUtOjkGhgQWrAQPZA8OuDdfX&#10;D8KJqr+VJ46GvUCJDUtOE4j/lnjG/eUCyBhFR+K9WCulyjObqOCVnDt2LJlqRoYP9FWrHL8lE2a7&#10;ilifuCGrFygbO21CYZOzmIrOCbG7sYuJwfqwJvwk8ZOXx0WzqpI68gEwEwYQFjpsmxafS+KUApGf&#10;UVtZQ09CyZDJlrp89UpxbgmIgY0LEw/HIyoXkeljDcOYJ8SR6RV7ChQnYS9+wr1Rneh8EEUwZWfZ&#10;WUSoJAcaqCMqN1yYrBehTO0aKYf86aiLCIOKBokJqQQVq8FHz7gSJH0YaoekNWIG5MPyxBiN50y9&#10;K6reYKZUW6m/mf+gPswMU2Tf+IbsCBYT5HCCXWJc4l2ktBlsStTLOOADBOEIctQCdOhKGstpupOx&#10;SCjMy2KHIwyLoSRsYvNjNzjv0ucAlGswZXqFCLxgoTkiqQILkW+1hroly6X3IIVm7b7AXiLpmAIl&#10;gyMln+aNKDQ6N4BQj9CeEBqx2YBDxK9Eg+wy2GjjCIONcRfc8jWBx+lqFg7JHNgnqMnZOkcNI0aA&#10;ugeUUfYJQwYxmN0ZoqrgE65renqMGJdgHu4eE4EIpa67ORE4EAJHGt8psVJ75J/oOgjN6L6Trich&#10;9wax102nozSQQpBa6paGwt0i+VSQOuKeGUPo9E9vtFpTdp1ms3lgVFDI0AOLjZmV66kfQpTPgRJs&#10;Wgwg24ZNHHVjDYVVqSACgZBQoaF0aXTAV9VsbRDPbL8ksZGluegil4Yqib8z4SEp6oDfI9tFRqRo&#10;FSeehR8fB2z2D99p05TJEynDupJUsJ1DTGcn2NxlEa8/fOuasqf6RTPeFFYkm5D9UDNDQkoxyomi&#10;o3w/tgEWxOOvhCgOlpwBo4HP5uAgmImAJ0VvQrrW6NjAxBRmH11KeXB8Ys66w9Hp6YKPIjFK2z5F&#10;3zByWC1s8im74uzsiPuwtDyHV4Fzz9+sik6yPD2k32hAlWlK6NeEZGX6K6lgvxYyrrxHEHczmdAv&#10;+WnQELmbPDJ3xPpnUB73bnVSlGktmqtSBzcqFzHvBPekZKHcZEKi3Ll0bHJiQBj5CXeQTxqIsHG+&#10;vF3ECfzieyv5zbwBQ1jrSQ0PQv00DWBOHPl1MYQt49vA48U4/jXSAvF7OL4uoYXRiYfPV15ArEWI&#10;eWQU58Hju6/O+uhPoLM9Kc1Pvfsu3SyoYttgny49XIy9SVp1YRJwDqota3sHH3769Jgt3D8CxZvy&#10;SIBTQ0Mw3uWZafI5iuVsMyM2KWCOucHmgfjSPI9A98vVrWfr29aO7D+5gANIUoReEt38d5eWhjm9&#10;Ro/FoonhVRBV0WqH111Aah1kmPPj9d1PX260UEQsOr3S1ZdsBOdo8AEAHKEeDQ0uzM2A/pbCQUBF&#10;wXCzGiV67YdhLYNec06luLGFlQ0xo9KxqLl8CHEGJQALdxzYNOPxjh5GRNhKt9PB6IfYXsq3h/KE&#10;AyzbrE2lOsTXYrLVK4jL224EGYHLtsKpMNCl40SIhTALYTjLUg7jjDFNBHUaXlQvieN4AD+vEkFI&#10;B8kVUk1J6yKBTQu4kcv3b5DVrj5aoCaXX5u9/9bE/C2mIfRzzmCd0degv7TLKQWWpDTGBjm95TJf&#10;lWaaHKZJaJLV+BXjVN81zWMuXHDngAyRPksiZEBgC24/Kc3qk8cH2xvMonGQNfkXkFm3vji+W558&#10;8QWCTFbmfyGojXSNda0UH0BJwqpNROFVqZoYGZIcT7tZCM5xKFH7VEEBG6KyMz3b3ZeTk2OM1Qa1&#10;x9bxDCXUnLuoTGj0Yql78JoGPPCGFTWVB5tpNmaMtixx08xbrgH8EKLktkrrtk20QxcuCLuwvkR6&#10;IziiLHrg0w9iuU99YNvVnB5Z1GtfqtLy2smFPmPEtMB1J26askJSMNoJ9idg5wZQ7142UJrBdVXk&#10;SH4S+ypTo/LFhGwzDAcrYZesxSihf8dIpugm59/kXgxR7D5NWafcRDw0dzqiRec4j9SUZLQKlOe1&#10;q7iXNMqxTq3/8je/BvSX/ERZSV46zCiJK1rb4NDeQgffgL4N4c18lWCoJCf27Eb7vxpveJ0M4kTi&#10;6YL5m8UQk7viLXGmNW8hRzADUkT4z095sGHFyDDED0wPH2Zhfp53dpD30UFiHHcOvnlavbmm29vZ&#10;TxGkct65BYHkTlSgnLvse7HY/A2AQW9DEgSNBLvRvlgalXpprRmxYGdzyBW1RTAoIcZU0HDXrINJ&#10;OUXJjFg965wA9M7PTy8szDLTA2Avc4J7Z6k0T8QRGhiph4sLrMay7GBiKT4wrc9jUU5DZ3dcrxYB&#10;NxbcexCBVMsXhsj00unGmhZ271WE/5o+E4dtsc58dsDD2blZVXGIhdPKEB2hLC+fYUR+EatHlVl8&#10;q5neKiOTS2oqtGF1R4cRaI2RLFulmmW0FDIeSQ6ZK/cxby7mnOjHvL/KXGLbIjRK7lqwMCkGR/cT&#10;VSWE9eFqD4h6kHxwxggkeCAaW7gSjCa7iAWhbQmmHKExLyGsmInybDz2m9ms0loZsco2oHGfTxeF&#10;U26T18kT9c2Bqq2Pmxex02VepQnHfUlUxA2lPBidBsH1jAPS89pU48AdG907hOZwXj3S7JNsZJqv&#10;tFNV5mYFUEiRDxpWzKtean4Fq63Yn1xDmF1CFHIGorZEPMfjpYKAqg1KKbTdq5Ek5o4QRhCKseVG&#10;aCDhA6Z9y9PB2bQhT6dB7Vu58ELD2c82lIeSJ8SdSJzFrAkV1e/BW4N8c2rLOoPvwrHhlHBMyV5A&#10;cPgEbMzp6VmCRQFI/G43nLexnAuAqBH2KcUZUheCJVy8rT6HJ+wyuJyEsFRy1lY3MQakq4Szq6ub&#10;Wxs4Vypvl1R1GM9CL8ch41Dbpxvr2/yErCkk8lOyICxPhG0JYc1qBG0jT2yfawAIJYZFNDOtNQ2o&#10;fC42Nwtb/YvaKAV9jMirFmflMYzhOv4Yk7qbRifJltgMbFrMCMeW0VjkM2BvyBoDmE1NoRA7zgGf&#10;maWDB8ZpN+edhy0tzzOlR575EANt+mdmfIoDFcboj+EsiHnxzezc5Pz8FLpf5IxO+5kYoiBB2IBD&#10;JEOB3E5RfWQUO3mxt7dJJYF7Lc59tL8Jm2prg0TQO5v7hPnms2gWTk4hqllD+//YerPf2NfsPI/F&#10;4lScZ+7xnH1O9xl6VA/qltWaLFmyZEeSBcM2bCcOHCUxICPIeJd/IFcOAl/4xkAuHAMJ4FwIRiTb&#10;iaUokiVLre5Wj2c+Z8+cWSySxSrOzPO8q7i7JYvN5uEu1vD7fcP61nrXu95lE+eT2Zk5JfDG0Ytb&#10;SGPp4vnLoDOgDaKvg5HNxbLFXLNyIhGLIk3SCCn5ECY6Y4mOB4zT4WMAk9weONbGiheX9EzExYGR&#10;xeeiBx18N6svLVTtDTo8jstCYdjuDmVg7Z3tNr8cdI44lQiAUaNGDIN0HHwtK9DCrOO1sR466+yX&#10;w0NA5UMKzdwIY8yyeEHUGiRfCQwT86SNmm2xZExNR0UXq6lHiJnjN4yVblmoXAU31E+SdYEGABdB&#10;NsQTL6/RmSQ24NaH+f3wsN053GcbcoZE2kiIkG+sGtPNsuLEZFyPewcArmlBO8PBivL8xz/+MkvF&#10;LPJYA5k+uENscG1vhFyVc02zkUoIcdEL5PzRtonfEwBQ0gJLFPiMS+XY5qnVb86gyByLSfXMiyuZ&#10;BzEsgnEyGzuMG39K8czY48ePuGDBwepjlmAV4CnwWSm5yRgBlmATJgEd6cvLK44Pwd1+zz1leKPb&#10;Qs0P/7HDQSo5NXrBe/EemH0rytIRL2CUkViRQwKES9atfp2mHW1ZhpkfUx2u2SC90mhNf/f9h483&#10;do4QHJ+cEprHqRi6GGsQ0tjrAFfghz79yaXZ6REbNRomlc5GVU+x2z1lYKU2mtud7vuP188o5CT5&#10;QznOSdeezzjOwKAzk3eWFycoRaDTecjeYj9h0ZDsNX/eHKNf1PPNvfXd/fPhURwFpBz5JqShKIHb&#10;W5lfQEWxl+o1XAXXP8t/FhG1SWKiqLFPgHhu77bffrzx/rohTTA7xalOHcwRCiuIPdlhxEizU5Mv&#10;3b2j2BOSHTaZRi0GeRjmgu7SkFy0dYFsrEtkhFnqSFbgyIl5EIQo4+83+XMSnjbeTVENW0TZgOsg&#10;aGmdRL6dTYepNJ2o+CfwNsTFfnsfmpfEQhypnd09Suko8ySNo7ajABPe5CAs4aDCLWO3alQkVabw&#10;1NJNYy0ZlXTHATmfxPOWXMMOY36SnZO6j6tKFEBKk8ONONrDI748BSZDl82JqYV7b35u9s6rm/tH&#10;j59ukKxau3N7an7WTB15VlUZ2Z8QzyT6Fk7n6je2KZ/tRU4mGGdgxApkKnfzp77iMr0IaWLTUuEe&#10;WJQFjK7IxuOPdjefodUN6wxYFVeUnR4MwvOdIyRuuqCk8jgXWOxOaaxHS8XEQOk8VKJeuJCiI4mp&#10;rJRZfJ60hqchO3otAFWQ0kfoCwdTAEcDneAIzCiukw2K84PFY7gJk+SWKyNnSK86GakhqG4PXrq/&#10;skIHuimqSbEuXCT4LM4k9o09VtgND0bSAH9SFg1+NcEP/2SjUttkBQRJHOrS46JXPJPMl/pSibOt&#10;k2dl8W4RNdV/46SHuxjQxLWQBExUnZISEOc1DwwKbGdCiRdsEuJU8T9Eei1C4dDiCWZ3ialQzyJp&#10;ZYlstVoWa9YtG2gDCJ1wiZUpwcOJd2eHBpVphhocRpwWiaP0DYQ4PfHtYsSXrfGw6SnAM8L8vX/8&#10;D/hNLWuRMxDryENF71wGiRCFLpQosXlqhUQqhDXBEhCRN4UxzLlYmXGDhBsVYV5SGUwP69Q7MtAE&#10;jDg7+KO8OTOTNVRs78GbM4SMJsR0dl0FSAWK8z6UWWMieB8YR5TJMgoB2vWSM4gSUqVqyHijrtG+&#10;EEyFuLvF9y2qPqxDLZ2ukVH8RcsX0yPJ5ZiIiLcNTDVKlMIZFvofRdJGk0K9zAd1HaFb8FkYM1m2&#10;SbwkjEwJE5Mh7wufbIKYOdXy1lrgJeeQMpSUE3/o4QRkkfNAHB3vs6I7nsNlKIaGSnWLqxLHDeIu&#10;kSPnnIGQCd54P4wnwKpi80uLhd7xyM7ONk9DSZKLZqMQx3uO5sv0n3Iu6VFt7SAL5igJOjg2CoM6&#10;+3FxwscLEAXEmBNa3C6qaHz6gHquzIDZJIa6WIKVm+a2mUdUHximkl5LgD4TIjmAJYG498QiYfj0&#10;vWweoryS5dFZV6wofrKHodygiB+nf6ZkW6Wnn6CwTr2QPk6qaEhnSXiwNibi4NxvQCYxGq4nfInQ&#10;KRLtMFvFM3YeE5/wTBM1yYeyNgpOSIlCmiSkkRkTVMx4Pos5spiEAz4Zm7oI5tFSCbs5DW9vb3Ml&#10;NjUfG+dcsbQXiUwaYqTIyk856moMEhxyqbiQeEKxm5ofc8fNEeaPw0x1uOxkPgJGAZ/OoHFnlg6X&#10;CfaqBnUdjHYyyRYPKPPSE6MtqFjY3nVqbEzDHSZ0iVB7cYEiCm7EgMi+9aqF8g68mpXBOydT3JIA&#10;fH5ukV8KlngCkbAbPORJtpJuaBwxRi8liS4YokfewcjTCFlUG7+NFcenYOOYbixvJBYt3K+UFz4Z&#10;FyWIFxwJopvugpuPMkTccTPGOdtKJVMXnCURaNnGWbxF4mq9jfAuVbStqeFs4wbZFzX7ofeoMGHW&#10;LlydIAt2CjIQSvRYAZKQs9zfsJVTAFbypgRpIiUW7KqRiiHW6w+2HXvrscjTRG89Y2wcxr2yWKC7&#10;MnCejdBOwpkALuBz6FSzv9/hcy3wAJ21VtB6PFOiuSB+YahJonELrCUcaG4EhJbhxQIUSF+0OrZt&#10;jiVZo5rllNywiZglpBxFdlmT52cs6XgJ7pG4TX6GSgmDzpUychllnhLA3rRnmQdVD1oy4jqdfVBM&#10;nuZW7R55mkazigfZQbwhkxvsU/Cr+g+k9N331PvVOCiGFlgkhV8RjOadOSB1T9Pxk9EoKSEccZAF&#10;nDqqqd0O1D7JwDZzxMrx0NP82uMrp7jKwqnrEw8OAQwqyDmuHVacFeo5PDPDacpEs3G4Ate/5OyB&#10;Ainvx/Uy4Bhw3tKCz5k57p8KIMK21bVb1oDZSMHWUn56iOsepjR5OO7funWLE6BMk8YtFFZGh7Ms&#10;7b88a6KWJtmBE4pPwfe0ghNkTTESv9h5/OSjy+oyCAwZnYwwcuS9LPfSc3ZJSFJ0JVaLzxKBjFcS&#10;elwq0C7wK3RuVJ2aJZlmCTfMftpZ2FpafVGezNpgHCBhexn5YhhxdLgMhgvcjOXB2OKvCJwJ6Dp7&#10;EcdLBSyHC5nN4evTsbnRxdv//Nf/9Ve/+1775GpsepbNgz84fHY4dnn0yq2F+ckpxvFX/uovfOzu&#10;6kTjvH90yO4zTWBzOStyQw2B8TnRPh/+3pOt3/rDb+0cX/UbreGr/ml3f3ZyBIBxbWX21dsrX37z&#10;dXA+jjO8czmbHJ/XQwzmYe8QxeaV2y93eldf+9Z7f/DttzuwKxEKuz4Zvu7fXp69Ojm+f2vpp778&#10;5SXWG/1rSOkzaDgSEBOaw7o3ik9KgsBz/eb3vvfb337/Dz94dkqe2dVkj8aT7iH6BGtwimYm+4f7&#10;kyNDD+6s/viPfIlSG1p+ciXmPBOZkKKJHIPHa2g80NtQjT/HvvE3U/Og0TMzJlICP8gpzQRqpqJ1&#10;62TYhUZdIvXqSb5p5RQE4rBmJTBlvIpvwktmpEgc0ZHStnMpOBMsM4xqqP6jGCVpt56Pvr8hq+X1&#10;qYnwLHA/imaGiKgBjLSPDAvyUZ4qIqGpKTo1RYEiCw0s2W1nw+fHl7uH562X35x+5VOj04ukmcdb&#10;08t3115983VO0MY57DoycwCy5ySbE9GoMaPZlAYlziuInyM8OdkXIY0Wq8KeQQBUa1S9ZCUxCMeh&#10;qPMmChem0p8HwWZOtje+9fu/89Yf/8Ho9fH0KNIWHQ58YF7OfcyAJwcRY8OzuD4tzM/4M+GWcHhx&#10;ZUwQZl3s1aIMM4opp1RsSvJFJMV4VXoaWaedYgeLLZmS4gGGgaKZkCQXwW5CTTYXtwz6eaNCJ4cR&#10;m8mbdDpWchaDi0ti/xJucwbhzUZMz9MmknPhvSNw5zGtsGHIok66i4YOM1pIdzfV7FwFpxKTzmHN&#10;IuRxLGEqdnB5VZiIkyb4gi3i8ip7jJXlCR6KsgkkY2NnSguxkjPSy5n56HmmCkOhNodXocUs+yE6&#10;o8yHVIL5RAjBYF4TmhhAmJhIZmqKBcaV88xyJ/hjFDPdCmVh+E7jGjBENK6speGn4/6rv/DD5d8z&#10;0M6hCynsorjncoFSbRwPyWt1p1vAq4pnrbk4AVSL+khx2JLbkWVk6TqxJ55lqkFyvnvAq6RpwxPV&#10;Iri2OIX2CEsOgYDBqE5DT35DB1chrPIwpF4m9ZWzWXKRJi9ufWy3a3LwM0y+FOJL/+KzA1mpXcb7&#10;q8xxcMChInaeUmkXfThV4vySKiDJWFcNng0CDTFdyYcT3Gics1OaavJP8N/kpVjTlIVcdg8RLOoD&#10;cmENuHCUgohksh+KQqXRN9IN38CPwEkVcoYuDERRNRjgBIpaFB3FAYSsGQ9OzC91uhF5o/ccGhp+&#10;Se4JM5L8D3/hY+ogz9ydhvKnfnyy2Va5uI7ziSQBeBBr6LRwbZHK4VBkZzEE2t1s01QvgKWorlXo&#10;v6nFcN5L6rGUo+NUK+Qvy0X3keXN0Sh5uAqLZYuqvh3vMDx1Z80EoKYeb0xiG5Wp9MBJ6YAciFRh&#10;8TgDwDuBgzFFPEI0Kw05ZQYl98FS4bAJAXhgfcLFj+8VSdPQyWQecvs1mGHqJoefFF4Bojyda3C5&#10;hvGYiFE7X5ldXmImJOIc2I7S543J87CgTB+fQL51UqLRCJgg18I7mDAR4KxBMs0vLSzGjOskiIAf&#10;CUc+r6rmXAM1JHlBTjo+UPZI7IX5/EFDNAkAgaejpSFNiOSVWHhAFOmu0b8fAWdybYVSElTVZ2v3&#10;U3Cl4KOHilYpzqrualJbOlv8R1SYlDlZe/ZOIutADNKdheuLqKcbLHOP0St4ws6GqTPRXTffCwuC&#10;Ba/0EM+3tUV1EbarFVvJqJn7Lq3yKKeh9UlVLYojJHkQpyL1bOmOhRx+GwTxk/Ih6oWoIzrs0K6L&#10;9n9UEUGzseSDdBA5BHYrW9WaEEo2KTRSZMwPiJKkTnwcaDPkMvg9+QamJmxgRTZl6wb1YFgK5I6b&#10;TOojgshBbfgTNwKiw9Pifmhz4lombaYtNsYmMOQR4CoyvdT2cF7YcXxqnBY9sJjI9tDchTwAiQ1K&#10;1skFLSzRCs2fi0s0U4fkhiKc/Uz1+mlCmOVrIbUmnnDCoDckZ68nBtvFkKozA0+ekyDEapbQECzJ&#10;xaaS/Uv9rbuApS1Vz75hYaOHGscpECjGA4LIIexHjiybAtlpECR+IEAs0MABEX2bNNhlHi+IurGZ&#10;lJORUKUu6xStP9KoiKrwDQWdIwwqI8g4wKKeMOKCw3Bx1d+zec0omWdaMPsIwR0ZKm6E08v8ABNC&#10;VBO/MFllPHNRG1mXZbpdw1QdWEUmiUgNLk4lKY5WLqnGwmeldiO3qrsQmmjYOH4ZBifG0uc0o1Wu&#10;pDVXpsigG4zQlZLuYe5uUoJhfWAqlVYvXgdwJL+wZdn7UpflLxAG2GIL7AXvCBCJkNnWAi3OO1tm&#10;V+OB/knXFre6LpSJEyfgx0yQNuQJkVBHt2MY+GvBbqTkECNaDUmVbmZIIYfCyneVWbIcFQbV8fWS&#10;DKJTVag898y0pwV5vPDXTeilOpxrLhlZjg9uihe6bUP25hfsVXQ1U3StXeFiRG6xKiIyl1gJkPtT&#10;6xEal/3r4e7F0Dfeen9jbx/eETaOwcaLa1yejjbOF6nZTF+a1199hQ1B3gXbWpB53tniBH6xzIA+&#10;11fDG3uHb33wqEdSV1xbzibyzelxOTbbGl+FHUT7eppTxZZaCymFmDZBQ2MkgyameqdXzzchnu32&#10;SYxgneAdIaMKA+n6Ej3FV+7dW5qZsVYgxD8Z/FFVY3VJTyfNOjrGebexvfN4Z3+9czw8YTMTuVM6&#10;Jpc4OgDlKKsxAJWl+fgrD7BoWNWw8DXLrLSCWV2cMTtBx0yWsupSlW5tDUdV/FdzC8WtDbB9FZUd&#10;AUfsJM4lrh7MNBZw1rmmmU2Hm2f9TwjJ8Z7diYqoj9mAz6Ne78n6RkCNknrnkjCq1QqOpU52nV8s&#10;s6FasksfKiF7nsZn2ZvQvD18J9+naM5cfpqtmYGnzJJkvE0AkTvrntPD7WJo7O4bn7375mcnpufw&#10;bBfnFylfg6LHSxu4JGkMQcKMpRLfQDHr3HhkwQeu+PdFAuqRwZ9SXvOnEjVJdstDS3Tj3+BH5Wzj&#10;n5xhdLw/atNLbmdqrMl6wzdMm2nFC4s6lU8niguKlZUQnohHg5FhETvyM7rJYv0RCYz1CMsqBS4W&#10;9wdKFQbC/iRaHLQJ4t2SYbOSvo4VOWSpV+HENCtInGCHNCWSI/dDvXH2XeRA7TtCEj62AjYQl8Ah&#10;n/LMa/Kj9ADlmzPFdl68/dUZBARLPaaJPYboCCeZdpo8G+QCeQdAHzgyvAT/kcgivco4DDwfSmBN&#10;VcHuEbnH1LdD6iYly/5WgD4sNOsI6gSNyksvZB3Wc3oVRNm4yHtYYe2sbDGrA0xzWek9gOkq2RYD&#10;5VAYbpSshW0M5eN40mHzA3oxaIxCgkmfWywDp9hl3Wz+w1/5cT2PVEvXNFS4F1KQHqEFEpkwrp7Z&#10;DboTmUiNY0CguDKGLvpG1ZowMER1GonTKQpOki+92nhzHrUAfHKSoTEjlgJxFpbWnxrxqNzIbKbT&#10;S8Uzqb8XRYser8s4pZZUcWCvTYJYGYkYzmzV7cQDk2+d6h07oPEyQ8wATmx+yTQKIl2Kws/OYEnK&#10;0YkDSl1QVWoyAfAF5dWoonuhU0V4g4eEO5UZYTpJyYGkEqJwWlOwAT19hJasZN0jnusxk0Y9oiZc&#10;Us5d45CEMRJAC6IOfMjnqnxts3R6muR08YQW95OoxgBZjxRFxZrRZITstMpqg63HAL7wWRPgwfuH&#10;zxBpFBuMDqBQogLXU4TGSSkHMPKHMAFNVeinhogqmyM9QDxd0r2HZ46aFdWBjaaF5VJcmF1L1EsQ&#10;LeF3m+mmx5ZBbKp6CoQlei3OmxVsWfXeY9omYEa4EbBG6PYcq0ETFERPAZWoKgA3XqBi2TxIxzp7&#10;bGdU0hI7tkCwtgoGKpIPhC+uwsIrJ553I14SyA8L1qVbTQ9coamYjPig/b/BsyOLlEOobJngdEQO&#10;IenRCc49fHxEe1A1x6RktOAWzhK5sO6FMTCiurVgq0nimbu3SseWlOG0mgfPiYEfYBPxSJPZWVJP&#10;QmoQP3KcK1oQqEMH3EJqydaW5XDtgvocJ65D60pTU0twCIgiFc2kmG3FpZqQtw1mYZNg7rrgANZg&#10;FZTxO/Ou/kHC2mQYUs2lNU+NshxCqYDsXs49uXBmGnXYmIbKQZtGSPk1l5rkJ3rr7jt+YbHJyk2p&#10;tAK/JdaMB5cr1FO2zYuJLGajhINxqtlZ8IYYA7YpRDXCZBimgjJUqAsxlBgx4ALpXCJx3OVzinn4&#10;J6OLo+zJ2ukik00DyiM7VNpKHC7cfnsfUNnFGedV/q5opqmQhLJSKQr0ijap9tAZjwiSMLzTQ7K6&#10;FIoGlbVO9A2mFfFTrR+DGWOuzeeszHYTruOep2aQK1DOCpYaFh7yINqKZF7hzHPYzSWekbg+0SC2&#10;mZvHo51MjTqCKwRF0llx2KDrpgcXu8Owl4ms9cAqZfYH+0ODSVTp6RtwDqOKaK7l77RHt31QikkI&#10;tCxs1X8lIuVYNaUa+1MMdav73AvZ/CV9E9RLBeTqGVrJH2gc2E8q6oOR45Ph0qqHASWWxFu1oKX8&#10;G/MPCsHWJ6QiXmZ1EM/s75OyVpZARfILwjOmgyCaExQ/gMxwqluuG2u3bjFNLHJiCS3SWBCNSmyG&#10;eBZylMdQhf0ldSRahyU3c6CSfCoZFK0OgdOsBdNbyUneLWWBgnTcWxikaoVBn5CDKqPLGmvsOucG&#10;sjoASbB1fAzkG21WNVqomFI+rg5QHkfI4fCoc9yHA6mfyULkm4NbvZMG57F3xn6S0Ecrc+QN8PIa&#10;Vwi5rq4uwbPHayGYKSbkPJ0p6fc3RLBBp9QxnkB+NdI+TjwmjvBmlYPA+VYGRgwrOasCSjWSVk7q&#10;JDlWgSCrxTI3gCFihzKxii+EEZ+IwJ7lOX8dOy7boiwa6baMig2iqOTR6mIqJQ1WMWetdvrG0JW0&#10;f93cPjr99vuPdkkFxKBj8AXRLvrsgJIHYDt9+s03luenx0g1XCtBxBO5kmpEli7YYn4nVyPre0ff&#10;evu9CyXMoAbaTYpgBtQOaGC2NbY6PwvVifNTWIfbiJk1JIOcRuYQgQdDmvbTnd1T7gYJRIKvfjcN&#10;Fa+opbm3tro0M2smK8WWSZifowjBGkDqDTFDPEpGa3N756OtvfWD46n5Rcsg1dPQrVNBh7ictQZG&#10;htzr5MQbH/94idmXJQm+AC5zXE1p4miJ3Ot3RcIR0FoDHpg4vrsLshLFlW2WSJZGUvGe8UbwZBCo&#10;0HClr5JANdAG69lVlU6todxblBgYzS433AKmoIgDqsKcnkfqOnnrNMUigOF3a1quGvCGiu2pWMIJ&#10;BaKGQAQ8WR22kAbFrEd4MoctT4AceQyBgmbBB6dQO4dGp+5/8nMrH3sD5RGM6sLcwsLy0hXxqP6+&#10;RTTamWH+E8iggoqkRG5YZUYX+kCaoopoKoqpQcqujaM1+EP8xRSS5FWcmAlyTD/iBEJVhDC9u428&#10;/4Kdc5VfTXsZFbEN0sLc4yP9ymcw7NU2oxJCPlI4dbnUIaF5oA/6UOnbpUw/5SUJ35NP86AsTric&#10;C4oSw5gVoUzRAU+O1j8MCGN+DqJ0f2YgZbNzeqegAB9M1gzzaQoSRAny3AWZTAlshAMWz1MOOg57&#10;HNDBUjHSqAAiszPcJ+vhFOI0z4E5mAbH7GJpDVR9w7jGtnBuqDYCAmPv7CuYtFgku+xdngGmgN1E&#10;HRO4ShoWg4q14aa4PPPGYUrzecKalYeKSBLGIQg+7p69BxgoxgeOBuavmCMppSpcfcB8ZjwhypWx&#10;xmAmwkkxealhRe6GM47pCHxvLU3CdGsi3Cv/7d/6S7x1WXaTFeJbFcZEb5fJRqBmDsa5HErJDOaV&#10;nCR0HkUXtHROedU/pJo8vXuVoxsF8093Uk+d4uky2fxJzxUN38MDmgOIAacNRfgMg8Y1THCVmogn&#10;eTCU+K9pgTj6dpawV0OMMjI1fFUnPsw0/1pZWUa6F+O+vLwEjrW0tMgjcOirGxqvJJ/+0sv3X/v4&#10;x+/eu5MKoqspyhjmZnmyMzdFpIuWJS3PWQEyt0g3lysQP8/0UbpVyONnzVnISJxgAaItGrmSvfYe&#10;pUTdY9KFSEJBkOtG29QUipaMdK2Fj5coukKmZ8rjcgy8RnsphPVuUaPhvlJvyZWlW2o64in7pswx&#10;pbG6Wffu3YWJUTpR8IiK2817Ii4H7XJpeYHbR5XVRtwRmLfYlIKEcZIb9DON+mMqyEAB1tZWXwUw&#10;m59j5OmvwsUwDvg95dlE2gvWJMEkRUeKeiXBhXwwxQmLSdzJv2JdAbyzQhgEnmO5pTLQ1LRbhErM&#10;xl0/X39msQn6BHSpiyRdBUKkRJ88fcIT6iU+AXUBq9ksneKq2BxBpm1pCmTEKuKRdJ8wV4MjzUgu&#10;edK3uCkIOSxIJo4/UX3E2ihQMwAqYzjCmKgTYTyJi0xtq9Fs5RWieJbUZVCfOOX4HGmS7aVD+4G2&#10;7sjwu2413l5KYxNU22cX95+PTgEPpFfh0arjEmDIl3kYIHN9pmOWa9EJTHAnUcUuYEskWtO+FrHT&#10;JugpUgoX0Ya2pstSV2i0ZK9JW9CyfdSNsNJM9EHEBVtpRkuMn6OM0rUKb1hO3I0RFKS4FmAMzW2I&#10;FdUk5HbCUbSA1bSvdeqyTfisEqlj5JPwEXQxE2XBhm4Cz2GZMdfMDpdZCEi0AZMxU8VL880nsiRK&#10;h6fGOIrGho78JAXPczAk3HcWPjQ2Im1oP8S/s6AG5IBDckajUe1Z0kJhmVMdF9SQUzYxF4lTKmjZ&#10;efxc5+v5Oh4qdoVoEGySwg8qm7CTvMTCoWPRCgBLYEh8X8qto0fk2/JL9xA5OeJw/XWCJZw6ZMQA&#10;GfDq9civQWpm+MmhWM0o+fRqncmxyGzApA92bCmIwaAZiQStUSSI0+h5CXOGlHoO8IRdhk7kDzVK&#10;Er2G5Iuurd26d2+N4AcQzshnbnJtbVFGMc7eKI2biIsU1eE8JXhMX0v0GFkY8H5xIDFHaMcre26u&#10;NJ1/o97L5qA84BI1M9aW7cLSo41rCE7mSourpwnSVazSzDq543vlpGlIhlRWzigr3rWgE3JnhP1V&#10;goxgALdgpxdLg6jvIhVgNTBvgDv18NGT3d02QhRMB17U9jYVL8AWXCo1J3NsGjynqem5tbXb8/NL&#10;4r4Lq+IhGO/5FX4BsGOhwRJCY21ujv6NmKZlzhNSC1zA4RHWQ8ciQJtdxbKVxMcdBA8mI5ngZRCP&#10;rzFrEvPcGmXz1a22H4sC4kq7QvHVDfUJLbYk05fmBKbvPKeHhmCf2nANa7i7u7W5KTs0EEaYC6bN&#10;Wdn4oNgKCE4QB0KnhHNlSYkoPNLzCkKk4r/RkNkVVm1Qp4mUxBjoV9I1tWQmWMgL4Sggx4x9K7CG&#10;x23LFgworb14pymsWQAdq535KKfbStQ0KQ5/hp8lvkIYximGxSBuMbE8SXWQEQpZXoPlFGDzT1rb&#10;Sb6AoEW6e5gCldFGa26ne/69D5/QkumKuhpllLQYqB7T1XKOTcwp1ut/5Ue+9Nor9xZnUXHtc0yx&#10;KzD7HMQa58A1UAUIaTbbx+999AS9AVRTrpg3pK5RoBpj8EdWFmdff+ne8hRjErlYJrV3BExHEumI&#10;9O3xESjQ5dDYxnbnyeY24AHzB/GIN0Hrh0+bnZ64tbwI8RfUHRQSdI5i1B6B6CU5k+bqCuaZgHrt&#10;pZdf+ujhw7efrO+fXE4mpHGfXl8dI4gPYYZzleslrYT0/9joqw/uc+2gLywSFpqobp/fj0wiRVoJ&#10;VySZcCES9gtrT5xe6C18w7jO5V0HldNDYGGk+Jmir2C3Ey0kocSP0tHBBGOkMhROPAc3lGWDrwS1&#10;rL3X5qcaG/glHWazbymib6LoucmcVPWwTw9tAs0mljSFpWK34kzhYao4bNdObIJmTRA4vIDQhYhA&#10;pN+yeI3IVSrHHaYHaaN92H9+2Htnfeujx8/ee+d90jcTSIHNzYAIEXhQwJvmHhC9eFE0PyqkCUPp&#10;xdcgpEkOphD9mx1RAU5FH5XVSQqHLFyQbwZORcLkf6G8kDFpb28+fP9dBPeo+4mOos/OmS/wwSAQ&#10;pHFcFZXdfKydD6PtNoYyJJWNUkKxp8wjX3jzIXUmOR5+B/sU34ujKnrcOrHywD3tjZR0z8MtZMZ5&#10;uRlUia9oMwja2hEk8J9SzEMW/zDB+myRYfR05zC7IOej5ADbnJ+AyFbsTGC7+DgdATw1W4K6grzw&#10;FMFVH15dSs4Tm1/T6yZaFmwvdFvUzlE9Xw39anKNpD5OGXEhqM7a6jI7Me+stgHKkFhbyntgLXKG&#10;4YLCyY3e+PTS4vza6goVhqVK8kK1C/uQwCUFFOwByN4pDw41QCEfrlM2fARL+BPjrKvu8eSy580x&#10;d/yJUZJKcKkSdLFsQlWg84FJ4uBQ142v/pP/pkhHwa1xffAefA1t37DvybxX8OSSwbSwnbLWpRhy&#10;E+YWRAiQEAUjNN0vJjRgp3m8GXHCaLLFSsTQkmdheovxyUoowbTiukgF0HnRmctCU0IqlTDac0O0&#10;qFKklEX1Bp7D70XNElzPuViKdRYb0JwuotrpRdNgKbKruaCUk5SE9IAoWd1F4niZC/Iacna7BMNU&#10;dEs4ZMkSar3TWlwOmzparmnpg+X5SRXT59V/tVyeNZxAvzqnsgSlsYYjUdUl8jSSSjaUDDSQ7Ynx&#10;SrWMdaWpfuaK4gTYBjGHLjmuU+hzgALLS0vsCvYlW4JnVgciYw/c5TQCi/Xzfhn5pDVHGf3A7V5S&#10;Bb4c2UmDegmRgJMdzv7hws2mQhiNF5sqAgktVdvDuPGImZHIooeCWDwrz3JugTOP6J5knDUzsdSA&#10;lsBRXDxuGZ4NMxLevPxyrp/UdlJA5v0CkSi0wO7iE0hxYZQBlmgwx3OSrNDjU4Cv1yNsowUEn0AV&#10;liSTaDThvMbEV78n01PYHrf4KBkz2qSINCT9aFFgtdmpNcDtsPkYwepMlzY/BC14BqIpLHCm2MIU&#10;M76mFhOlWNCVvhb2hLGpCD3OTVY4aIX3k5NkJFNw4ojxWXpOkYjQQUm+NTCBe60cI0JqfsLow5+X&#10;KIzEZxgLVpFGxyatouguWn6n+CLelZHJDT8T3gDTUZcXZcYEh2rOmtIM7G1omgPMGrBsScIkEDhy&#10;j0dMM69aXl4hGYAXiLN5Q9kfw6pzs0Z7VBDZOo1BO8EJ4wHMOi4RFxqdWevrwEpyBkd2LDyo5Khj&#10;4uPAcWTyztrhpJJZR1wYgIC9fVA+kF44zb0L9nBQKd4vUVSUwRohdytPEyJybcAU7bu5kjiqjltW&#10;Hw1d0YKS2KAAeB4EVmA6VH0NhuTmjqD5YM0QgcM/VmKYeMk+dOwVyyEskDVxXfkwUYt+j5cj2yjI&#10;ZDVXA6WHxIQ9AsvafTCOEsvhDtoyJZkxvxhDV11x2ZX811oYgoYPxVCY+s4Zz09GgBOTQM5cWeaR&#10;8eIw4uUKMhwPOqxZTpFyMg1LyEYqoKQQzpRj6n94Z57P2hPfImURxWo2FO4M8x5g2DpgRpIryoS6&#10;VHhnrhFHer8DE1pJ6/K6qk6vEia5LWucYs8FzwS8kiDgaixIy/GM5YYtzeJURfOkV2l5gS2LxyRt&#10;Y5TAcwKTpXMihiUVZWB+L79yjznElq6urkSixhBle3uLJcWeW11bMZWdJhUMgrxGvQpINZRqnOEi&#10;cGaTrQ/YibSUKEXl7lx90UKo0m2BeYK0Xl/SqcI7dmlbX9/AcFG4yAovfiZLmnGmORiGNBWAVbyn&#10;ocbgE89gWQioAnnU1tcByvHk1MBcD8VFtlMdiFxRus0oI254P08zI0HS1J5p8bhxHnBnRYs5jeA8&#10;PRNtCuFzX0tLy8nz69KpixMDXS4vQ80taBPUXnXSLDCrHsfuGtG6gDjnJDbjTwvE5HhyuyFJWvuO&#10;rUyoo7cU0wcMQTBJXA6ha+jy9Pqs/+R45BuP93/9//3q0+12c3IGLjX2x1RDrz0zcvbKGsyKFpnW&#10;X/mrP//a/ZXx65P93a1Qj51oymAwbuBoNgebW97uj/3+Nx/+81//zZHZpeHp+dHri/7B/jxa7TMj&#10;iwsTr95e+rkvfx7Nst2t3QL7DbVxZCfGKC6mKn9kcvHodOyPvvH+73/7e5R0cDZfn9pPhlqaVvPq&#10;7tr8F9984yU00wZEGgfV081uEKirEWU5OYB3f/DVr//Wtz/41npnaJpKYIu8cZT3t7cILFYXZ8eh&#10;EeKoXZ8tTk/8xJe/RI7S5IWCB3q6wCUUy2HDGSgSfRr2c1LKFHaxFF3ezD7jv7u3J/XaFiVhKKVg&#10;jKln6Xrsmi7WTyifJaiuEB72h4mvKhpexaxxALHj6DpYTIwk5ExalHBy4eLB1PVS1DobQcpvSqvL&#10;eS37w0I4Y8pmk5rYrB9ZBBzNBfwF1S2c3bQ35tGKGlakwcoINf+n3dOlu698+mf/yt3P/8jF0Mhp&#10;98ScwcrcUKsJ3wXtCPINOFKwt9ijhE9UGyWzVIHZizyNAX2SJIMszYuQJmvSD68op6pmheeuhgyP&#10;CJ4JM3JasA2Qojg72P3wO9/849/9t7PNi7Xp0fPTIxIzLElEKIhGMYzWLqWAPiG6cGQRLLlNif04&#10;CbDrTk7U6x5H5lHtjUqQWtYfBf+4n/qPVdhpfEIH5Lh83JRnn518bERr5qcSQcrh2I5Gp4vKK8tl&#10;7e/M7PJ3zVYkoHSG/NK25vRRLamqJTEqXEGh/xaLEhDJ4FC8gWtz2kpWQe6xWXjPWbtYpvDYolZb&#10;LBqP6WmTpuFYMTOh1VV2wnxDWEum/rhIyY1pFe1Si7AQshnCPSl0QQZje0dQCvOC1YpB8315u+BH&#10;gpg58ug3DVuqkHqjcTMtqXSlDjzFB0I5jqTde3QhqAxjrQoA9ThtMXSu66gjDbrqmUX/z37hS+kd&#10;LmDsyxjE8DclugUkKPc6mFzA9mgU3Aw657TKQrg+uRnLBRzxajQAE5rrTmoCu8+4iN9QNh2dSt7E&#10;qY3d18dKXC6pSVaTfIDkbPxfsAqvR9Zp+unU0k0MLRU+S7oofPldNt45QkFesvrcogZBtK1OtmuC&#10;osPmfwiVOWTDaKrqIdYqR4h9ZuI8MHRncAYOj/apDyfg559s9k5nTxE9qJ901YInwFB79p1Bz3br&#10;GMHJMscBkEqXGLQiCvzRoC8moHBk0xwdqhUZFaFM2c5CLSasuELLtKF7RbKK58udA2BLjk9Tm54q&#10;jCF3IY7uXSQLwD/pndLvuXbHx7g8VJWITovuFXzdDW5wL4mIx62/9CLTjbRKqTlslTYw86bsdQjA&#10;URtL9Zv87EglZhBENMECmXQjFpJUqSPnQdY3z8yuUyDVJ9toNnVzsCAmIVHwhXBcBKDTkFgmQyiF&#10;8gblysvZ43pUvlYMvgRGrQPObvcArjyDHax7XbNn1V43MaT3a2CJeo/9E/liRk37GO+p8sQgeMHT&#10;xvD6pdayowZm/X2BAaw90dAb/TGeX318U9Q+OT+vvIkGyo1n58HYdtEIA9UMGqulPAqZGCqLFOP2&#10;kvqgav6t0xPVMpX7rAI3V64vaEmMLA3FD2w9ZnSfWUiUnRIuhwguZXj57rxgHuHA6AdLBZGwEYt6&#10;Rd62iDCef8nY6uGVRHWdUuXQ6zfrWonGuVoCxNVZkiIuUd74/Bbuezpapmx8xs/ULhuhMAIWqafm&#10;SgA425kP4Q1w5zFJKbUzreTHWYrtlx5SBLX9hsev7Ik1G6yIhECagcwgCUwNDJ+Jo0nOjCewSax7&#10;CdGIEdPmWliB/hLaZchWWobBKARPGee8kxc6PM7Ksn7jkoGC2NOC0gb9CrNnUx0rVXgryAb8Ex9H&#10;9imrJn8imqWSjVyNLYZIEJ70oF4YW3mSX9HO7Apu6t7eAZlF4kTq3SgHYstaX0DTIf96cXgAC67L&#10;AcQLoelBZOXIo08dPYrJTqTiz8qiVB2SpVRGOfzj2sJnk1OUuuGSXYyOi4cONzE+VCcCvyHrTHtT&#10;zC+PS2lDeI2DFaaB5micah82psK+5mQCDSbjR74RDrfqjEwxD1bnTX4Ph1Nunnr4JB4RABA0YfZs&#10;c66EYZq+CSSFOJGO5vrBMeyylMtcs5T1zu2lzdlBytQMqnaSq6/uCsYwzBHLgTCA2bFBk1y1a36h&#10;CySFN+Cm9DxlzYCUjW9uthlqRp4cCUr17Hj4vDs7nY3nO8AsvJzIk5paSD4sA6rwDZhS5KpZP4OY&#10;LjYJZ2PUweHESS0aisNhT6WKIVwW+XXiXMo8K3Vt1wWsMzu0sG3uUWci/UY4NdNzFSk0a0g9ZolA&#10;KLGzLtbaQ5gDEbO20yp/osaXFBOWcnJytrr2pf8ZfbtVwsUwsAwi/WVI4b3FAAD/9ElEQVS5Bhk/&#10;zgODKyofCAd6rJOOAjOG+mJjoZ96C3rhMekDoI3yOSAtxJEihVczgmxDWPKqzZZqWaATyvkstwN/&#10;1NRgtezOhFKz7YPDUpPWmydDWaz0oqgw9Bgc6Uqk84am5fg4tjCkyuZQ93r0g/W97z0EqT+hfMVh&#10;LdnS8z7Kc/NTBk+wbL7wQ5+mPeVog1oa4FG8fxWc4omFrXB+MrOw1D1tfPhsF+IZA81b8eEn3SNm&#10;D+yLFT4z3nzzwd35CbYk6Sb628B5hqdgAzwIcNS4oARx1Lt4/Hz32dY2hpJFyQmBmuks/sDw1VRr&#10;lF6Z86jq27COxcyJwBjK5wkbInsyVPz1ra3HO51n+0enKpUllyXGeQHqPcmJT2mNduSS5M8br71K&#10;yAPHUKAq/KKEstXzRB2L0sCI6dYmF4aFX8IqZRTLZdLQJhOk3U7WVFZhsjjFsdR3ESGQN6YbryVX&#10;BTEMApGLqJmZzwnYyh4MzSPwZfAfT79SlTStbSsbT/gCGXWp7atuVxzD7yp6hC+n7pfJGelqNLiy&#10;wpOqOU7nU7o3XUgixbHGtl9PLSxPrd4+HZtAKa6922ZlkaUZGW8mS2OJS6KsNPqLmuILEWcXyk1O&#10;Jk5LXOybHE398yZF8+JflaXxjczSmPrRLfMRzhGg87PT/d2dd773HaAmiEMhVdpTlYuHIW4Ikwpe&#10;q56w77RPNNnoVyHdQc/Lx06FZFxzvQWlX6X6SyuQ3imaY249WgJWQAGxhaXiaSmemQZctrGS2EkA&#10;6YgnJ194tMddOhPIQwtIEamMyqDGIfYAttJMJWhhdPcmm5H8jGisLbAH1e/lyRSyk9FzQVlT0TTj&#10;l0oBnXaen557UkYL1iMgYjESFZJQV409vgcqJLwIjBu/gg+l2A9BauRDZ9lFVo6wgG1QkSqAEf7E&#10;SZKCaroaUERquil9yyzGCxPWPV7YKy4n+cZizeDQeuan6Ua1jrT+OW4524QLIFav7GgRQDR3FeqR&#10;IP0Hv/SjZrLS8J5PSCiJFpaNdSqpU6jVoCg2cjeR2TE3WvxyxoW3quiTuWdxJ1R2HXAGMJGKdkc7&#10;RcRriGIDJYb4OFAHtiJjzFgXaFr5Vh4JYVQ/iMngnfi1RH7Uv485EMQP6yxciKhspezEtYhRSYKv&#10;+qwVvIQzwF9JtuNGV/Idz7icM+bgRTwQfrMPVhER3/BzIM8Ew1afCkIUzJVMvMtDREQFBba7PTdl&#10;/qT9ZJE0qkBT08NM5xa0ZaMCIYCIEXSWAcVLiPkJDMz/kbKfUw1QbWsbPC3CneMR6GRK+Lli9PYG&#10;dzwyjLnn1GEtCkk5yVZi8JP1zTIiHUIQn3oGg70BVDNkcExWnaREsL1Bo5WKjowhs5Sqw32SbN57&#10;ThcY3orqaDMVPx9kPzKPtscxkmmppxHT6O6JvrCzVCq6Oiy5fWhyVPnLaZFdI8gh+04uOEkRCJq2&#10;pQu/URFPSfNhNmtknRhQIo/G0CQG1cnWacDwDrGQeNX0FHJPPegAh3wi78rohrdpCBS5as1K1KjF&#10;NqRsEsCMUhQBcmwgxxKyIbpCh0MgMbIKuXLkWYNf8gSYjQn7XedcVVWF8KdkIVyWLEnGxHxLcTnS&#10;kdNuZkjRW9uHgZS0lYOJO2MwnTXPUam0itOnoxIrOWXc8djVFNdlFwnH+eRdwbBTxR48Mlz/pNoS&#10;A8UDdrzsf2kKs/Yp9yifpXtEpMdz05KETsZu/+wgLzaGQ3XO0GLNv9XSpWaHmeK+6oCPYa8v2UUs&#10;fT5Wtw4/Iok23ORkVlV6wQKIJJkswgEyvWaYJWdaIyu5NEG7DVjPT5l0PGDek8Vfrc14Gs6WQ2oq&#10;KVrY9p0kg9QgD55wzH0caiJqgSSmL9K2yDODIJ8PTMKfvKJgYzaRchF8aChS8NSP43YM+NkFvevI&#10;R5JRJyk8KhN0nugQHcfY11VbaJRuMDDJkivYDYBZLzk1CUZiGUyzTynTKo0jPsIDL1QGvkn1QIQj&#10;x0gzU/hRlOGSdKFAiON2ehLCFWlb+10SbnFAWA3SIMbAbxi2/eU+qGqdDhhh7BuaikJ7rL464wPS&#10;mVGpBFCEkiyB5F+CjpP2uYI1RNiqDHHExD2yq2x+6JITSyZ39MwtnsqJSBRU/a8ZlWrwoo9LRfgJ&#10;OTHUcsgcgvfZlzZJ8mNGTBNntgH0xMMVq5WOWPTKTJGZ4aNUhDI+9qQP/spPBp8gRMKtwQUFKh2p&#10;C1bcqQjEE7gLsG0sGHuQkBlt7GfP1qlsxhWDxsYvjCQAq22R5PsZylLAQ/0LyXU2OnGmum7D5OJY&#10;hEa2WC+QSmA0vCNiD7wv5oh3Xl5enUWvVhFLehbZbryY++Q1GTSO7fR+VdJNXgcEDB1RW3uxyhT6&#10;n4PhTJ0ooDvBkeAI8qz27KPp3iSHtz2gGWQ8aYVwJ8Br6YPk4BNAAZkddTtKM1xA4e4DrqXSRrQh&#10;6TL3Ib+wa8KRm6hUGEMqzE/ZJGdQlIgUcb44RyJHc5dDin9yHmWaOOO2+XfgwnOOv7S+0STHTQH8&#10;A8iz/QX7jt/V+qfWrW87GuaCtC2bS5vBhJ71psZHzkZnvvt4653HW8en5yA5BIVZUjCWTieGryCe&#10;4UgS0vzMT/3Y/TvLk2NDLcZBG0q1GEowi2xqXairs7nFFRpkfvB4+50PHzG++JsEsvQDBvyjhxmA&#10;ITXPn3j13kJrhI3ERo9/aUiDCcVZHaMWfGJqr9N//Gzn+e4eIQ0QEakkMlxzMHYal7jZa9BmYJ47&#10;C2hNo0vhgid5mVi3SZTP0mU/b+3uPTKk6QKGlLYVM4apTrEqy2sI4hkhDdrQP/z5H6JQJ214kFCz&#10;4sarUlpWFCwCFqdp4memN8GztpFmIywJ8AWWE3Rxto+c3UxlaqwlEAYytvoRe8L+OMRkINcrglcd&#10;rgTvPJuUY7B8cZB2i0drVWe8F815+o/nuGSc9XkqrKpNh0UKX0iQghVQyRO+yffaxjZVpmwq8pCG&#10;OxF5whqS97WxsqvKIiFOr/3zyyd77Q8/evj08VMOuhnW/6wEV7MaA/qPzsEN6yw3kCxQXSdv6zUP&#10;CGY30cuAgJYXff9rcGvW0OQN8dYVdUl4RDgCHnjYaX/76187OTogK51waggMGEQJgrx0Ex1KsAOT&#10;fFhL4B3hSWFdUoWa0FCd0w3sFIPb4Akg0/VXfgJi8EqCPSuaUsoBdoyF94z3bobBsj1EuCpxQg0z&#10;I4r1jw0JKGf4ZfOyyIsKNYbZC3htZ7ZyO3WcRBZkJKdCunT3QnZVu0gxxsBDHlhpFuSwpHRQZVRZ&#10;wYLCvmdyIyqDF+0ofrucmzqLUwR+xmHBO2Ng7X0UaU3WI2aKVC07lFWKsblxNyxUxwnE0HGg3Ll7&#10;K6ohdkiv+AcwhZBGCnRURniOdjKdLTgZ8HX5a85NJIhFO5hArB+UYmFxrZR99ThKaA2SqDOtp1Lt&#10;n2iHg/648bV/+t9X0C9SbkLfPJQEg9SLsV2TeXeFsYu4nGAJxkOBVg08Brmh5N6YDwtnjU0JZnRc&#10;5Apb2k7zmRlcLN6fJ6jGmm5rN5tHjwFKAG+buEjX0AlLyb5MA2JcUDgIA2nzwgVrJOg2SIORvI/h&#10;eHoT6rUHj+aSAeb0pWLQoStyjsqxocAuCq1MJK/ll8K8+VPlMcyRpQMjs279d8pGTd+gMiwDzUVV&#10;KUXLo83L6B7xqtIeiN8DqUlOnXW6oaKxvm3h3uvZlCf02eKGhhcLdcegq/YvIB5hrFB6/hrQ2u1R&#10;GUfdfNQewgvSUYuaZxGEOATKty6vrkbSXRH8u4LGulkeOeh0XAd5kHdILoLcuhrW8uIQCYAIEU/I&#10;RplGdwosgi+moEi3jEviGvBdk7KkO0R1bZOCzhnJBLpgwkPFplPq2lcB1WpEIrfKy4aeIcPHdKcp&#10;zYBH2bQeeIm4q2SlukHFyMrcLa19MVE0/hbo94KYkjosyytLZNgZB8vU0psMp3Bra4erZ71RXcM9&#10;SkXVFxcw42o6QJ0H+0UI5JoJp4yroyq4uLCwubHJFsbwlMueQMtZY965RxgIjLOw7LiEsXDBgouk&#10;TkbZANM7Ii4OvuoUrsnaLNwoq5cBgVtCrgovTyd4r60RAvOGlQR7rRn22ghx6SFvKGDYhJPjO1Td&#10;oX3QLhQ4xgVNxYu0rph9K+2CHQxqIaKW63im0HSEpciIcfHIYXMjubBr/KKCBggXadmZvQ+CAjxM&#10;A6jhqNl0ySLiYLEscbudtYwGH1pl1txXbR/GmSena4oOX868PpNHvZVmOCo5MQvVthzNADjKJh6L&#10;BaeIz/Fx8s7aFOlVESBi1VF3amwuz9FDen+f9KkKp6xMVmysFNW3XcNmy47sMXUDlslftXfQyRno&#10;OQ4An87i1L1j/JOpoyorUhPmjdWAyq7RF4SQ4EF+znQY3/b6QP9s5Lj1aBx5F6kad/c9ffoUPILI&#10;fGd7OziRFBqWdujvlMw59Uk4ecLxbgYzpnjUmcgM4aFOc53cVwomeZEQErZe8IjKBzlIBOfD0zTC&#10;sjEL7f8UFGG+quKx7BjRpOwRexGcUUoS5t7l9tZ25teSQ+4ry8QNiBYwV06wcfv2bRgnJsnScU3r&#10;nS3J4ubCChkujweEh3ISikT4ON6Qt4J/jwfDLXHmUBNCzIZnsLyyojTwGbkUyH6EptXC3GgGVxgG&#10;Nh9UJA0+xf4PNkG2Aoe/8QvuAkcyflVNhGNhpSnICworLj/Ux+GaUrgoyhpXLhCSpNCNzQ0mFx8U&#10;3E/ooVyDxLFGXfjb2N7jI6Y+5+UUJXwsFnBTxgGbpc8R/RscBkdMqSGak+oBFL/OLPE5AiF9ihTw&#10;Wnhnqi3AKplW9aF6PVOgQiQyCwS9OI36MGYXsZChYSjoZp6nOUbuSFy87J5aDiALEjhzznou5K/p&#10;3zE0hDUovzMrlt5ZskezAh067q54g5gIdg9Lpk4WdjjP29qmN9Rh1U/EqwaSU7HfPraNIawB78Ys&#10;PH7ymGP61toa148NlKKmAsEwZL+iypjtsbVRyggVUYw2kcHz0JOnzzBTlDm9+drHznuHC5PjG1fz&#10;/+zffO1f/9E7uwdHY1gqAhudDbqxHs02z+8tIt3UPO0d/v2/+zcerM2OXHQnBoI43L1akSxGnCSS&#10;BPNrL/3J++1/9Xtv/cbv/MHY/CKSGrSb3Xn27OU7a8tLNJsa4+V/6+d/8rXV2YN2h0MDMErwqDVO&#10;qs62NRPj542Zb769/tv/7rv//jtvnY1PnVMQctojU/P6gzvNq+O1xdaXPvXGF954bdaSa/zRE7wu&#10;chWEzYiXEvGGG0Gec/b3//hP/u03P/j60/2LcZToFP2bBm6nYyN936/PldKaGr866U6NDv3Kf/QL&#10;5IL5phAdQ3GwT3UqppVFZf6E5YjxlHEkJfWUAhbWGXMtrdfSXJk/6gIHDI2svL0fqtMDtscSgH7x&#10;NUyIq9qH0MsR6vmeOLofsWNMMOsGJXEOpwSo1DGWVJdnhXIrseShoapYyAVgEjEC2GHseRiz8KL1&#10;bcS2pPuaVi24h1sgmlIONDSqUiTmjCLOYqIxIpi646uhn/6bf+dHfvGvzcyvXPNEFOCaF+MzY/Tm&#10;TfJACNmDJ50DrLOqMhHr9CqkyX9DPIu3+ae+KuR58ZUu0+6jEUh0OW4xB6QLncarITb20Elv8/GH&#10;/9e/+N+vj/YX4EBcniC9d6IGoRpt7BqiWUPZ0SYarZgr9hyBsbWAN2TI+A82eyAOscq0MYQzG3Qb&#10;e3skFpwvbopXSGewjH7GLR8SU5l0ea72v9ZYxZO0vrqsHFaBpR/Vp3NOEqU4w3UPn0L7FiqEybri&#10;6YTnnBO2kEHnfvS0fxb5WLLB5MPjeQQ+ZOqK5IYJYI/zfH7naVDWlTaNNHyGkLyHia1S0lIWKFg2&#10;d4cHEOdtioZj/KIcBQgWWhBnLgk3LCQUlzfXZkyoHG74jVwdH8rFW1eWm+CjSVxX7BeHXbITThHx&#10;GFgk37x2Z2fHGsvkYFgFyXtdE5mg/1z8EQ+mZFO4ACoabKDya3/9J0wlpjo1tLFAMnBFsrX4jIFh&#10;jbOlXeNFAoAecgxoJeP4pQLE+qWgdH2USWp5KS4XA/Ddojld0isMcaVo4oWn/ewNp5xjIGQWY1P+&#10;yCovWgtnuMpRaUMh9ZPyxOzF/FNIT58gQnEJJ/C8LSPhlLLZCw607TslUld4UCl4EVPlGGTv1L0P&#10;SMPJ1OAvslZIZWAauACd0WwyzxhTEBKorAY04e5uTDhkgUQNC0OK88h4MbB4G/jfrFFCWD6oSrcd&#10;eXmQ+kasxOLNh9ss2q2koqRYtkfSCMm0WGKeXFtkLvWPZXMBAaraAdwiVspMBvL0ToFEVUYK3FpV&#10;iXVm4wAtLS/WcVWCAcI5Yj/CY9xXWiNJRUAygWZPENYZRiMfcq/xY/ir/kfsZvI/MsHIC2l8PerO&#10;2AZgpcgAdDrt1FkKZjtKSZq7ywLB8qBjksQhQye8lLAwjl+V2ttWtaJr+OiS7+ObC/pOT2fRSuq1&#10;YE1dNfVEPXwyqq4IIze4Z+PIJARUM/7ElSHJCWbAC9durSAcpFaPGUz7j2E6cMo5AHRkx8Zgi4SV&#10;Z+6iMDBuGYsPnN4hOkQq2CKc4DxRIB2EYVoYtdGYuETc5AnFmEFwCRHtLozz1oQmhP8EVEPygd3E&#10;usV3ZPfZzxh6BZhuNVnntBNqMLNjzoS9SsSguxzJ5hR4hXIQ9ZDkvL3UgltKASmupHSDRB0Q58gG&#10;ChDUd8HkxY4oLKDCs6xL+7pw+FVndz7E+bNkWQ5cDqNBXlTqYIJPu06FoII/6rkbTRHeTcHDNEAo&#10;Tg8fmlUHkJnmffYpU4gcnBL/qZgnAJPRv5HlXKzXSEFmhevbWdrOpHOZvqUJExt1cSwWI3GglCgz&#10;x5Q6I8G4xV937ZkTtmRPXlw2YBquQ6xmZIOlMaGVrHYygS2pp1IScGR2YTbm9ULmxOAM9iTLCJg/&#10;DPzHV6WsQykgfoi8dWA2jZS504CMAH6479iyyKMEIawG3iNUa8JnmSISIejGqYqqNWNIZfM1dLXt&#10;zb2tzTYC1qAfarsd9liMiBCQ7UkfIMr2jhH4QReBb0j8Dvm1OUEmhViqatCZy/qJrQ6+7uQwbkkj&#10;a0ycO2Tcoy5Q7Cyl1U3C0AWFzANgGw1bOYTYgCDZLTRZSlMEsDkWUjax1AIQ+BFO6x4VL7C4AYtY&#10;7cYMZGKhKmGrE2CzleKo1XLWRcHDAe4En1PtR04UdUcF68pqDqnYssNi2nz/ZEU3Ig0EMZNMbEhc&#10;IIXz7Al+x6MAzCFDzLqDhWg7e3gyfqMefkbz0PX1LbI6pGg4kanf29nZa8clpYNhZ/+AU8Fy3hCS&#10;VUxWnVmtTsZVh+zSA577MuMdKTmWaGXjBd1vrDc7lR1Bco6FSgQKLwcyfxLU0D5ounVkggKFD3ip&#10;F54XBA+MP+cn1kxPy4PUILlMa9xNs3/ZtsbMElqig+Jqh+KiBDPFS3SDmyGzwDZy/yezzTd5bCcr&#10;yiJEwtj8iKygHA28oxolTEVQVbDBBOpM7iLvw6s5B8BQeSflkER4fDtUyE6pUmtet0+bv/21tz7Y&#10;aOPikqXBbRUBMeF+Mt64mknPAu71S1/47Mr8JCUo9L4sYViPyPC1bMd+fTExNft8p/vOw633Hj3l&#10;84j8zF8fHyO+zPlALmR6vPHS6uLY9clhZ58RsEYPsSIJU2waUK6zoZHx7b3jR093nm3vMogaZQzI&#10;5SVNCy/PjxFPffnu2sdeuksE0qfXzmGbLqvHvUOwWRxcVRoOLIcguP3w0dN3n21vHp1Mzi0yv0YC&#10;imkcYdS4awwkmTbempLsT735ukkkzFprQrEO9QA0trUeOGtKeg47hleKZ0V1Dceeh06UmawlSEEx&#10;s8lr2I+p6DNnEkhC95b/M+DxidNqNthgZep4rd5zxMyLeKJPHKlPw2w52C6V8sGCyJXoq4qXxUOp&#10;oq94hhJn6oxmPqJV6VHKZcZYacQJcdQ/lAplesMgQj/pmsbktz/+cbrmPXu+/sG7H+xu75HDWruz&#10;Eg0k222FCMChm5C+hCbiThTAWVQzTWiO3sE/AtHl2usp9c+bR4xDIZ6Fig2lSnKbfzMpf01mrvfu&#10;W9876x4qdAMGx1pmRsans/etE2ZrF7xoy4ypKR6BtmpDb2B+KEenSrofHUJhZZcp9BK5HEvUVIVJ&#10;+AONaX6OPNsMaYy5+YUqSizNDb35+Ml4WrYRM2ltX6ycOwIUplaQvpAFY+8+BjbMXn3bQPZSAwV6&#10;Q9ct3kplWhLAqDWA6j2In4hkJkvIzFbsvq0frZqXdT4sOO5RKnj6oSWRYDVfPs7cURwbJNf8JK4M&#10;vwvImMwMPBoGE72QAKNMorxBRXEjMM2akS6um8fNnrODMIccE/b/4wxPgpcThDQsyZkYdhuKMLIB&#10;9+X/8KCGESnyvrL4LBB+SRoZUEzmAKuY91E7dIoe2fOrK8tBBuS2Kfj+a3/9x2opRwNdWk4BVA6Y&#10;A5G69uTCb/A5y4j1/u0VwLrXZdRRCh/XiogkSXhhAk5xI67SrmYhWBsgsgNv+htWYMMLXaxhJYky&#10;RnW3Dns+KGdDfaVmMVLf5Y7oEiYsTk1FRNwCGFeUzKfwcSwvRUUR4ohAOBcFSsWODCujtoEBiYZ8&#10;AENa7Q2dJNCa55P7JsmWwjWDXicHGSGEMKAi/pM9ViG4N2iCnsqWwlEqBgDPHshD5WwOaphbrphb&#10;olpIk5z6FVpbHJDGC+VY8LRypExc5NpTQ+6R5l/zz0pKJuOk+KbUpeho2cXBEIgtLB6cQbX/QCRl&#10;wte0CkJvNQJgBjZ1dBECgVioyh+iaSINmzRplW2fDh9G1ciCAdSH8MtsWG4EZwOCH1iFmQ22L+u0&#10;bo3VHcvlqtO0BYPk1irhk0RK2rxGwAe8OevEJzvFqibYT5CtGcoHtUm2zNOBSN0zlte4PKQuU0c5&#10;HjhLXPHFoxgBb4P7If0DJTQ3Ki+3VIanhiGeyJxzBbtDLMov6dvkNlFGJSmlCEZpciGQeJCkZW9k&#10;OkQ48mQCVFJtiP7p5XBdbDwuoEiPFdjH2S1dCoJUeV8MlLm+UAsiBGfNnOQG9IVoXoee6RXBKoqN&#10;GDABd1zDVM6IYhC5AKVxSClCP0/YhrW0uAmKb9HYeAf+iacHyT/uEcNi4Tc1mdgKxXLt9RGLGi38&#10;FPBQy+GIlfRQDSAzjXQJK7CkedI1UWe3gFsGLwehVHh9srDB8ZMqYMuuNU2sjnB0qzXzkSthRUnN&#10;Im4w340mDUQXOd864rik9qupcnk9FhNZ+TJKzU4MmpDcr9UdBSt4DJfdYIDARxk1RWH9AmCbKfy+&#10;MIggC1ISi7+Xg1+pzeA5tm3ln1S4IaPFeiDKCrIgL6ASRNnFkqrr92zC+AoRO6rL9kGPND7RrCm/&#10;SAA4RdAMoTkkkq2xDoFREm8ZmdqbgqNpCMNvsUjCoYCyRUiwYfPJOdJtpKF4Q37H4qqSeA6V6Az1&#10;6t2dA/nV1qVAoKUj5iktfdC2BnKxKCUdtzAYBLMUAnFsM4Q0A2UL4lVmx4XsnaCakIBhVApUxKFE&#10;85NRk2euq6Onq8wOSVRKGcapGSEyZ+EheAYuBPeBBAlROl5y6VxzFFbOlgHhNrEnBHis+iBUEueY&#10;9JTRo3iT7tS2ilIwoDwtRthYlyA/zZ1cW5EUry+j4tDTE18aAOfBKEnEE4u+eUmqeJiZlYqcERGg&#10;j6gDoa4rTgwCtfg0/KTeiVFVvvaYbgxYY5Z/66R3td/uHeyTHIWMgOIFswDKw/UwVrMQl46PaGSJ&#10;pjZlLYhcNagxtJQrLZiyDIocqBXBsJVsbg4flwomln/iluAwVYOwoBsu19RF2As1hlQIMnzC0muW&#10;khFQQhQgh6k+F7ddZ0TaCulmVfupoHUiEUX6t14tjaLr9Md8gU4mUeNWY9ITvFgYzSdghMnIzdBu&#10;ybbLdjxFYRk5sj1Cmq9+b72DNjFOG5W0bhgv9KxPamPOYq4hYsOf/LEvry5MN69PqQbK1AnMe9qm&#10;KNEmBK2ZxxuH73y09eHTdXgtVFbJJu+frlDQLyDGW408uL00NYzm+xEXHAVXwGNK/C+IZ4iNRsdn&#10;NneOPnq89XR7uzHewnchpMG7J0ajQSXss5dur718e7VphIILRfwMbEqcoMYpOHi0Lmxz/Ojp8w83&#10;2zvH5xOzC4YHbu7zk+MjshQEM5weIOp8JvSzz3zqTfRTGW+nlrezAZei+wx1uRsMNaeS6qbVzcxU&#10;JCHIqeWakTDh+bwwFtbRiIfj0aJjEOjBJIDtTXVIwjGzmL+40zE5Ve+qGjUHrCVVmbvyahznQUOV&#10;wDGmFLIGoqzs+ZmUbxaVr4lX47HIX2u3ZvHk5E89Awk/3kEOZRPjlgtsXJODBuQYnppGA2Fnc/fi&#10;9JIytLXbqzy5SFYJVOw/5FE6EBrQOuvglFtQgUtC87rT2s71Vds8v9W//REBSl+BA0SvDVNSiB55&#10;8rAq+9/71jdp9NhIsBer5hEBGgnXW/FrjhgjBw4zlnrFD6wl0hFgtRx8ZJhPd7bbbEkJOipqAos7&#10;frVVmS78LHaxUq9WGXHZAOg2rs+o66haJ00MSIZyjIPZKIILwAoCuJUccaqI3NcSHz0gsE7VUdox&#10;YAXF4VKM27OLQ22iNT0zl26oMhlL4EQ/RFwvIZdK2dKdPHSywWA6YwCBIQpV58pyUEE2M4FOCAeB&#10;kI/mOsG8kY4kLUNWoUp/8Y1Jy0t7S8+95LFNPscpdd5dpbIoiQJxZa3wUbc2ot26viySVIpILdYH&#10;jANg5xlTa0ndK8DOe3DOskGqXqDU2NJlxuILoHb8Up27CdPFvFvA9uHmr/2Nn/B+spL4kSSDBWoE&#10;pmoA8DYmVdLIJ9RJfhGNoetbs8mN5fBOyZtCdbqeTpoVBcA2UxZ2pAcLi6JCDr50YqqVUaKR2l0u&#10;PpqVZnySz/KLSYlqLXzbNEC9Ccf5wByhJugLQK2kAdfJ72owmN8QX5etHCGLFAMYHeHEAFvXNnAi&#10;pBTI+9ePzHmWUM68J9fGUjPqneLoHSE4sRa5QbMXaitN9bqw8rQB7eHGD+ajAUET4J54sIfzmooG&#10;lfuUiVVX0YqLfGxJwBlV4lWz81KzheoAkmW5yVTGxwL6u5UWoRYliizqf3o2Wslj9T9LIxCwrTDw&#10;D+ToH5MhNdj1ZMqYp65aUnVoiAaByVQpnZHspSgOk8Knc/OyFVU885EEV+L5FdPylqxFU5OsBOSJ&#10;LSGxco7RJoHBWMn4WlpUHWQC5QCrXyF4VJGGqE/MGdeDi6/3qcaAiW/rf4Cv4tyHV4Z7sc+nwJqg&#10;36wiZk56JRUHoJRQfWs8zo1kPMaVlwc7oYU5MkpEoUXNN4HGhcM5YcwZTH0yvCTLPwQaSVzkXL8G&#10;mQRpJPMDDCA/Pkgz489biplRe7C0cPfOrbDdlu7fv5vSN97B7yqJS7Qj5MD8VA7BsQE8C2Fa+2zW&#10;QjEHfmEhBrNX9uomgJccUt55ji6iEV6ODTXekO1Nj4q01mJ3GogRlgzRghoTKX+YX+7eXVtdA0kF&#10;VbWGx0rmUWlLUa7CslLNCUfLziSsXB7k3XA0Oa1SV8O70Y0LeSILEKmaIKnFO7BLvS/Y26rWHcJ/&#10;NerN8VwdUVmczGYpE1uGnjAyR45BHfL2RFDRk7H3jzbH7LYNPVjOrEduNgCUveFUhUBkbRSqGxr2&#10;bAFF5MrpZ4OwCCEKyjsFJ7OGR3NamOIAE2uCDM7poMVqpQTWI6F6FRd2XXqpkkzNdxkkl1FiWfER&#10;oXaYF8oGxK208GyWasiVRS5eWDTV5FZ5JXIyaWlQNEAetX5kFojqw66s+AdLyRHIMk+VOWkZliiG&#10;lxmEBOt6wJmuyIoxs+Qm/FLgdou2XdhaBLYnd13Sq5ZlTCh5x8FJWMLRSOGYByqp9FOSYFjFSWro&#10;aVVP+MkjdCbd3m4T3rTbBxzMuzsdXkWQAyS3uYHSzB6/0CrPGhJPYhsnMBHRKjAdS1DBqVkVroWP&#10;8DubLtpK1DwoX5eGCbi/JISJ1FqWAi5ZP0pgQ5c37DThNCuBMym8C0IRNVFSLoDPRzSOCPtyQnCp&#10;CxiWKqtmoBbmUYpvYSyhPoYswyEq2CoTw/ZoRjuR0uxzYRHVdOAwHWZ9I2JeWZSU8AlhekC0WtxY&#10;SR1ihXjbnCMedhznRkcNUHZ0EYmKBX9ZmRoh+sCqDHG1/nyPW0fyHchif+94d+doZ4fqy5P27tHu&#10;DgmDHplIsDUinL2dQyIZzAB8k/02uojRzwVfS7NUIGHEpjmaCcaZxBxonDtcj4epfUJkwHrQcZRV&#10;Dw0Wj9hv1pzoVRWGcerZ1FgCifTOFIxV+US44erilMAMe9DKDfQAyEAc0k3E5Bh/osaSpZvyjENB&#10;NJiNchirPq04MzmjYGKT9lGDV6VNbDJWwE5otM7B3BC6jTRw2Qhp/r+vv9tG5roJjEqTaC9Xf+y0&#10;N9awLw1gEaoEP/2TX1meaw1f9imcZKcEgbLrMWETvTgEocYnP3i69/aHm083d0Zp+cAtq5RxfvfW&#10;mk2/hs4WZyc++cq9pSm7Ayd7wLHI0jgRXSL7jUmenHu63n7/o82nWzv4SoxXmsaczUE0Gj4HAr5/&#10;a/n28sIwTvfVGa3h7eHE5bXEYDhKsBuQjUGZnj3ffLxzsN27aIxNltEGOz7tddFTYLAx/FTUnJ0c&#10;N68vPv3JN+hdBMrE2UqgBRkV7TvMphnvFHxy85REO8i0yJuZjYytDCK2AxsG8wJ0XQgXI765uRF+&#10;gerbxXLHHPG30gkshkghpGKzptpwIpXAKXo2f6+MHIaPJ/t7OG/xPcx28oaMIy6EIFEKkhk6meEk&#10;edKwtY5X4ZVBkkCQMQ6erFjbkqM21CTZjrKoOuLmG4eHPnjyaHpl+c7HXr137+XZKdpiLEzC/5gc&#10;V6sZspkd0uhUZeloUbMKWw+rP+FKopQ/N6TxBK0/38Q8iV18Sbrb6GFWlsYnsH30oun91P/WN76G&#10;lCd0c2wOyCtIBeXGCBixBz3mh0cWFpeYcVLcbAL2mgdng2wM8wsJmcf7uzuo6MHFEu2C7oOXBSk1&#10;SRjUEWFwEDH1nj/ffPZsc3dvn1WMIS/Oe7Yw2zNSHycg7+SFyEuT7DXO0bQi++bQCaZwdpTCGBYu&#10;tAgJGrFLgTNU1dYg4L9EiwvSVzreoMuqQ84JYV8nfiduqHDFxE60T7hbJi6qVC3PtUQ7+Gzs/f1O&#10;m/px4hlCLMKkORLwC8uYlGiTWI0SfVTVie0/m9SQqvjQzkN6YkURHzAHQlOnFHTJmPV8p7F7NKNT&#10;Hmx5trmdKMUJnSDUNKlaZiQKriDU5OygaB+Gm3UqLOPoKgOxEd3RvW2Wyk9ekgynhigURlkwjae/&#10;+Y+UwypdmkglZH0qZQdTGe9KYTsFAAo0HNS6lF9rm1uVhZU35RESVcjqc1KxORX6VI+LcYwvb+oK&#10;TyoVPQNmsG9HnCAIEW9d7zYyZGYDU6ZVqjHlhetnxFdwtQNXoD8T22rOfVhwnVewAvgyMWqnTum/&#10;2GgegSCEkU2u1kgqAACQBgvCSElcRJqN2S47H58MugTG8opKJPixhMBoLRfBaBhb3tQP8BsWhBvk&#10;Vj1Oe73irKcYdwSegpzsmPJKZdTZ6ZodyAfr1vMcU2y9PquB63+ReGWYgiJnfNIQMOh3pdRcS8rd&#10;UExGOigVdSn/SjLyUkFSoW69AYUXKyBJAaIrr3hoKSiy7j8XIHCpzy8KqBJdJYXsKCKwpAU0YIt8&#10;M2+bZCjddWxpXFEoa0BUO3F8lejgyuh5K4jBOhnCoOO+EyVWsij2x0CdXywJlkrkSvPyLc7hRTLF&#10;ORJwYoBmmTo2OW4fL2HhES9x7h4AjZ7AU1+IL4ielQ6rfarwzXp9HJ1ILV3dvXOHT+FGlGqIDIDU&#10;EL+kAhbkz0p49uwZEdSDl1+xBUQkFD1ckZDuH9NZIpOrb0S6qSQuBjVazruBImMu9VzxXDxXV78p&#10;PvU6zFPxVZFw0hIuIWSpuSTeSscrXxVXF3mXezeZY6hqMrdqdnjCrVu3TUAnb8CQGlAwnok5Izfd&#10;tdBofg6TEQDDqiRm3XWIfndRDhpDFFEQ76HTIJIcgnXWGMwE4TWxf1qL0tawMUz/RNZJLSRIOHu7&#10;u0+fPiPx/Pprr4tl5LIYh1QT2askcLi10RWu1zxjBpJHcUmxd1OLZbCrkuOJGDkINFMDBYPkAxPH&#10;h5Ig5Gk6AWfnLHTWAwfnPmD4cY+rDVEKx05QWdOUhSu8a7Nx06R1EIagOMNQSwvSjKgRzuLH0GAZ&#10;rEUwh9WksIrVxvXxrLt377BNWFhENdwCoRHTobLq+CghzdwSoHsTAQB1opsIQM9FzAanwSxxsbkg&#10;NXKP4Brcna5DFJ+Vc+BtD7u8inCTpcUl8Ym8fz2TkWTxVMtXckE8VL2SitzLYuNzO/sd+JyEQBRm&#10;8E8r3wgFA+6xKVj8yIpg2VAZ4D0ZDU6jovqEn2CpEnfNnRKrswdr7rIvQlvy2DDZyGJj8xVRk18y&#10;enLHX37wMiPGhoIYQJ6zVizmd3eX0nzJ2YHNgtck+kpnv+8z4HmfMhSJ7unNRdmYhTFJ0/Khdu+h&#10;BC4HOagmEb4KCiLB2mJ1TbzgC07fA05T/BdMPsNS6Xq5i1HRjKEelmaM0RacFl9j/Pl0Y6SCqIeb&#10;DOMcGldTLRYYz7fLls2m5AXxKYx89dHi4IZzq/VLhpCR5GZZrsn2j0JF4wNFQ2YgvpsvsoIumboQ&#10;QKVZFuGQ6eefNWI8k+EBbphfsH7dmDz60U4EQVS8TyYo9tYezQwlSxG7RM6cywvUOK5ahh7wJSOJ&#10;4U3MY2WXA5JfBKdM+3ucSxueJjBTek5wSlsvwsXGZxmDT7BTfKEKsEYcLG92EJx2nhfcUGoii6FC&#10;GoZLJQyrCtUd1W2ysxNVi7P4dvwC6ekurULHmt94fvI//a//8u0taysIakqtUAN43J4bOXt5ZXpu&#10;cvTy9PAf/hd/75XbC8Nnh3RPHSSnQpDJpmFxNy6b07/xu2//+m9/54+++w4JPrzLq/7pwc7OJ159&#10;MDNN+HT6YG36b/zcj7+2Ok03GtAzGUFnEMj2cckhFYzPTI9O3/rt33/7t/7dW99478PryRl4ivi1&#10;7MZX76+OD/dfujP3F7/8uS9/6vWxC7zcY2Lb0EH0/FgXnCowLSi1aI5O/c7vf/3ffvPD72x0h6ep&#10;3S/5P+qG2sRi81MT86QlidVODpE6+KVf+Nlb9IvDawdoS20wVgLzUkXYItk5/sTN0/5F4Cqbhflm&#10;2BloVibVp0wcI0ZLLewYlZOcCzyLGWcUGZ3YVWuYO4cHPIG345r5LGZTt8eMzSQN4rgTDWMAsiq3&#10;ZOe7VRFhHwKCPNQzCastiLkqWWEJumi5kgJ8i2PGu0mgDSiM9WNRscQAyKCXk1xEeRRcHu/DDmvN&#10;xq1XX/2xv/pLH/vilxDXIN+P5vZoq0l/cjIpOJ14XSAFY8PjAPEqQlY3RQ//VNgOPATjFMt0Imo8&#10;iHI0LAVN8B3GdVBOcxMwrmGFRX8A5btzljkjS1CKP9ls9A8P/uk//l9OdjZWUJ1BvYPQk08knXJ2&#10;hSaFvV9siiKox/vwh2r/Egx3hHo4U/3JRtsKQn/Dxi/42fL6cLVnZxm5bPcSe9Sz39reoguiZjPa&#10;Sxx6pQ8hcp1arJA7/Co+DkFWPBYbKvAOIWvoBSWfoV1h4rJ/dedYRhUExqZ50AOTYlJipRU7Fgiv&#10;RGr08Sr/H1wb6q8ISMpXtHUMKKcP40uwBIhTNlPEWWUXY+UMCF5ZNdjQlcpVuTyqhL6SDZYVuNo1&#10;FYNSEfZROijyJ1la8V1z1KpZag7JOWyCWbOkGQd8EsLjyillQWh3+Swsn1U9p6fU5bIpuOAc6UbY&#10;XE/5t83/9Oe/Ij88yuksYIrYcVCJNcll4SSwhEi0EZgadhfTfggH2gflHYpxIOvJwXwO2re3R6c6&#10;Ypjm3u4h/dHS1Zs9CcKDA83+vEautLMPtxsVGiINXoXUA0cjU8v5oSY+T+ZVKJyScL66YHoA7MOE&#10;pV841WR9Bpe9yukHiqZDDhDMCqmLh94C9oQ/hi1LtE0qJoSutIXCfa0IOBCGWftiJYkJJJeXfLiK&#10;uhwXSnYmbqkqETO1as5KFQPHAOo1OSA9RbJKXhdR8NRuMf42uceOeLSrNeHOz6IcoMEpohJ4iFHL&#10;PoxVi3HL0lGqIf5lOHx+XM6fAWeV17qLw0+Px2Hykf3LNCm8B2bA4OAZwKfnklMMLCOTq60jM5xA&#10;SZOs58qwMaHxsUFi/EMUS02pGdUM7IfmQ8gr2m6F2Ug84GBFHwbdHiSSZslO4oCSYabN39zt22sw&#10;6WVkmQOUtM3bVo/2OtRr6QeAAYE3w56yN3M+rvgUREm2SRdId3vKk3lZRJOsmWGr8v4MsxpNgNUR&#10;BkpeTtWCQi65rfRLVQGIV5FAMVyMxYwtdPx1G7vHrFdqYQEqJBfhPYP4Bt4M9cV1Xwi05rKogrSV&#10;PFcDkVAnh4p5szT9FfPQmYhqE9Nr0tKyI0Wi5Y9eXzL0vKF9MJMdrRTTAN2P1EQ+LrQBjEjxrkIf&#10;wdYofwornWpyqSm2ObK2fpDSNnmIg0JIwF2EesGlOaqZNzkP+poZfJNsKU9i8MvRFA5P50T+KUUq&#10;LW7KUHJHhXbbVEfvCl0v5SLg7BU7MQqEook2Y25VTReFMfge1OgT5lluKJ+tVPIyfJF0Np0la9Tq&#10;KekV8r+vLCTjKckCivOxhHhPLCnjp6iQweEonXO9FYo6BmrjcvrDPsdt9YWVAmKG7Q/bovCDeuA0&#10;EKDZKMlJ8ypUch+yYVQWHhES80RUfEC7nIWvMQ3dQmiGLJnFstcXRIyOLCsTO4vjI/5lZ6ccqjoK&#10;KsVZz20Os4ArbhhzwDo0+DcodUsH2xYscJ1YHmrjwpB8XV05APBXTllVDA1cfCaOzyWer3bdvFM6&#10;g0m0w2215CzXzFsllFYHzDK/EAgjwaxilQSkOAosq0qWk2QNOCJdJHQ4bDsDQu0HNyUXkqvjbqKi&#10;JmJL5I4Nf/Zse2trf3cbr/Jgc2OPwp7UkQmnh25hEVM2GZlGqRrYWBqYQkflEVLlclpUpJVrymWH&#10;LcMuwP1SbIqcIaAHHj/5HKlMLVKXw9MzmBryxuTe7RCaVph4csd8GMsgZKvQFdxTBN746EGaZFrp&#10;3zOogvcyqwwhONGx1bFwzgBZMf/gS1w6SkWBcw/UqE37GZbcdAdKCO36kdV9Tj7ZNRbjGnBPJTDT&#10;F2xXbGbcUz3B8h1dJ0n1lzfAaEPnYF8zSiwHCdKEc2e2LwT4LsYL/EDy1u22pyrZIU5J6qkUB++e&#10;kC8CD+52OSUvDw77u3uHNLOhOwhZbX45PATWuejs97e3Oshekxo66ODR1TeVV/wVDZXTvfZRe4+6&#10;UYRYcHqYtUbek/vljjhu6NQJEAYUAVCFlBbOCvcOEi+J8YD4E9ViiUbqbrNI8FKoK9znmk8uD0+v&#10;nuyf/eF3PtzzzQVcCk/kthuXp9MTVtKreHZ69uDeS9DESBvCh2SxQKhs73d3d4/wJUhssN5OL8bf&#10;edx59+k+tWOw3Dj/GGYY+FRwsVmxHLOtiddevk87bTtqkFfEabGCj+QqynhIrVBWv/reo523H2+h&#10;eAbhRvbp5Tl556X5adTdqAZHaeCNV16eIhdd0ldjKN+MsqCwvqC0uFAUZzVGW29/+Pidp1vb3RMS&#10;R9W5IpV9qesDCGApUh50TbnL0Csv3+OfKBAQFskJJ3sZ/6OKy3RflHNIJ7FJlNdZMGYT3Jdmwywe&#10;9MytYl+ZjmIlYcMq+mQ4KgZPbNl1U1s7KppkWkuP0xjfRLEuep+ST+GAtGxPKqTIPrY19FyTCqHi&#10;C/ZPrBDPP/G/bBRMfyS2MElYsJLXY5+n7sN8O+ddMYW0oqxj+Tww+i7YilSroSP4yic+c+eV12D6&#10;rW9ugQNiZlrTk9H7CtPSXI5+leFI2PX+KXmaAjcT9ZUYWqjDNymZCm0q5ikvZcB6qocrtRMKeHYq&#10;2z8fg49+cfW1r/5xl562qihFk5Ggxp5sxYnQ6sYuRckmjhYGUCpv35qLuIuYOVVPaz0ntEruI2l4&#10;pc8Q53DBkWeYpXxKhXqtvo4ZGTFifo5iLCRFxyjOcz6Ae7Ch2HrMcPo+Mmsw89lrFO2AP+rx4gZi&#10;P0mTlF62QulScG2WpTIHTULP8TzTu1mRFWoaZ9KtxeQPj+D0xVHEZcWxGQFAiww3H6R7wKLEcYI1&#10;atYlpdV4SsX9IUSqOoi4rEyEN8lrot9rGZhNkEJd01lK7a6LJxOIgyhUGqX7/JTXnir7mNrIeBX6&#10;b7cc0ga8J2QHK9LGwsHxWCp2Ma/xaBa+90p4heq75B7tASglhxlPxHfZ/OUvf4Y8GmqhBwekRuUn&#10;sHeK/0fuCaCKQwi0G+QsfQghX8m6hjoEM4HeC35Tnto53t0lzjdUAznCsJLCMmjp0S+MtyWXQgoV&#10;eLUL7QE7izPARqBUmG+53YenBx3oKoghYK+hbDHJpPOIwHiExyWFM/dcjMBZOjlFoQEEC9wOVW9G&#10;neQ4GRJiHk5WBkvKRNW/Mm0R+IcZT3MD9jcvVG9ZGdWo3LLCokSVpuYpQA+/M5EGeyzOdVXs6muk&#10;VDp5PfMZpvDwXzJBGojIksbd1/diVlnJvKqkpnMKJskD8mFMxlMjfBR+ZUUyig2kHi8hVqgVhGH6&#10;1ro5QSBiDCLdo/tTSymtIbLWLc7DeWY9EQFKlshLwx4Uv8zus7Vw5GhHBgyukLj5i7dk4FCVBsHq&#10;w8IScLRMxtLnqDWINJi5TlwhYmi1xvjsPFlIyFrTaDTfWqPmfn4yGUMJfiQ67JGEzEX1n/LLkCZv&#10;LtKQoM7APU2UJLYIU1kRbqIjlFpJn6jHGL0QIFk6yYTUlSQdNJvyHoc6LMQBEIlaFMce3iR/YbNy&#10;AQKFieoMq0Yl1Zj4SttBLhKjraSMjon+t6lLAQP2rcUwKe+x7UMKn4RluTwdsvQgKk6gMY+FPEYm&#10;hpDSk6R+McasuOjRGUpnKg2EGCIyWaZBsnh09I0lXAPoectOJolM5+NzSk1gSFOZRlTpMlBvxPFR&#10;r9EFIxmSRa68UmVagUCq9soavLicYkuDfnwSRSoz4+KRc2j8wv8LbJbCF5sVTuMFOC7jw1vyUSji&#10;cl/K35nUVtSFjB2fV/zXVG+zUDBzYPao/0G0OMaqE1MnNxgFbWn9Rs0uBuqsDJ/TEVlyoO2NCUHj&#10;LOiUUzU0BitfR4ETXUiScIgc1M3AQnchRc5jbjrVIdHRt1r6IlG330k7yNyjoRofajsOhbxtfSPC&#10;YYjtRUUCf5LkD2vH0J4yXygRI9bLclXwN3grzgEiYEGUkLOlqCFviFBVOhOJgFgpZgty1pJmwfG3&#10;3ldZlLRQlNsccFELnogRG6IIhCkrF1WQel4oV6RS6FwPS5dIheMFO8aSSsh5BZCf6Mt9zeJ3PMMc&#10;TjBsGyW2Bv/k4XjqMHsrAjRHIn9R38mSXm0R3zYIB0oMwdiyKoYIpuMoBTZYRw5sLCdHLNa41z1v&#10;7/cM/2Pwt7baWGzmjeQ/RsLKHK0xFEFiINJuNFE5wEqqpNwlJ2NX32B7QFf2IGIJ5LyTDI1Zwirw&#10;TUUGITHBDLRJksFUuEBwIMIxsJmU4giwga1zFC7tNoZ2jLVwdoIPidmGZnZsSFhuso4FRFBR2VFi&#10;BtxCBiz6gkZE0rVT0spTmSGiPnalkFYKO9km8qyi/WDdRsoOlVp2I3NtFuIWQlLWm0jE0rg0X8p5&#10;zReX94LjPkwsalaNtrmosbemuTQsDWPBGR6VdqhcVjTF/NB/SVBPFmSP7YwnRpKZHW0UTHScb7Y/&#10;PAIQQIadv9Id9ZLGbKQkESJxjo55+blhzBGGAG4MYhIEHnyEoCG0QyZRvOLctpAsMU7t7jEfyhwx&#10;GoYuzCnJJ9Wu+wg326yV34/AKDtdvCzih5zp1LFwkZCwTtsHx53eBdVDG0cXX3/7o8O+oDvGR3wG&#10;ZoTZdkKa4elWE7rC9dnly3dfCp+QFQLpnQQMOjHXOAOFgcLfuxyefn/98L31g53OUYhorGe0/o5Z&#10;EpIfaWUzMnx7cYngFZ/hsEvKgvaV4AXgL54hrIHRyYW3H20R0mzu7SMwwGUAP1AvDvGMKeV8IKPy&#10;yp01uoRa52kdBTEtGtKYLAJsJWWviO6um9/74PH7z7b2js+ALUUHAiPjWGDJ2S1EVpBfYIcMj17T&#10;l2YZaxLNgFrhgmVCna4EDLEEhnEYboJ0bEe5loZHYdEUZOspI9OEY4Mji7WVir6qpRYc5Pkgcqw1&#10;9864ug6izho35ZHqS8Tt5hQPnKjzUvqdXLrQj71uESiXyMUGYbHG8ZDJqdNSuk3REsyrjcpM7ui8&#10;2jyeJc9GU4opsLHFZ4RD/Glo5Gx44lM//KOr9166Gh5rd/ZhPdG2lNPa6ig8ICxPoppyP5Jjkaud&#10;sKHClUpkBfP16hK66FxX/PID8czg0RQDVZxp7ibliHHFfcjtSdwy/LWvfv1gZwv1M3svcaSQoHHr&#10;jagziTVwaOBbasotyIxJzDF4UQUXVVZUsFm69BgK5qb91vkPrSaNjUSciW0CGHIHHCWYfewrz4F3&#10;I3zAVkrRuiV2yHYCWMk+Jfg5v2ZjYkWZfJMZp6hjA6uY1iIOMa+gbgZdzmgERM228S+uLL9EalhH&#10;zfShjdExCAZUcuTEjcVKoFrwi6G7fduBigjY8XyJZ4SePYxDCUlcIZIaOktWTcGOAVyZAzlBAme6&#10;QwX1am8VrzPZLL8u+IUZNn3o1HWnb7Kzw4bI6SuhP2POHehZkQlwOWCNdR0DhbpE4i34EvcPbbhD&#10;UdPnwd6muIWlznMa/+x/+Hv8Rn6TvLZ3Am1GCaTJaJq5gnhZgHMPaqaygPDwyhoPHz1iaEr9Gs4b&#10;F4kh5m7tIqY62bhgQvofY9aL6cFIlFKWgCo4hsdqYcnmMV3MWS7mFqxKNE8SAoNgGsw8Q7+s05RE&#10;SgXm2jgeTLjn+gi7+CtHJi4sAB41zPppxIuRMI7YnD6ZmzraX8HWpIFxmHH8A4ViX1LSa3eXqPoY&#10;+RiX5yMYac+qwAJ8XJrKq9LN0PFudZ08DUQ518YFK9AkMz45h8D2BjZVGFckQlZZLQgpf30YNSor&#10;MCLxtMbxh5kanh/sXAqfFThxTDE95dcyjLFc9mpkcbIPFR877LI/aeAAAxN5VucUa8jZqIOlIAab&#10;zHcWcojEc8gdmn6lKrSHSSBYYpTUHkJPg3acxpTBQHgOV8xI8gSuJJnKwWsZB9YJZiIjJn8Jn8Bu&#10;HlKDks+KbixzmdTWNRlz2Vz4v4eHhgNRC62+1ixWBqYQdO4c5Q3ehLsoCUs+mpFhpG7fua1Saroe&#10;Wd4g6UKXjdXsu8XRw7GoLATXHBRGM47TGY9WAEB8Bn/0DEoCYqkWIPHOcoXR9Bwfq57ZRVNkUpOj&#10;t5g1ls7RiGKmoYVZsHHyh3L0Q4bknLAPvVvJzgBSoiMqjYr3Mduad2a4iESyLb34FION3713V8Yd&#10;k3t6sbMF3WgKZALGlystDOwEEpTieE4yKSUvxlJAoofYJkiezrSuGMfeBFyXGRaM10G9QVLARggR&#10;T2NCk/aJZFN6uDAmMqOGqECd0Re06lJSnPniVFtFh62qVxVBjtyRVeMcrlV1g6+J75hCBYh/d80y&#10;W5ygAEmga6c612ZMm9IvzQV/YW0zMlwq3jediVkVZicEWZDHJYChSIdzQlY3L8cmcZtyzTQ1oPgt&#10;3gfauuUIEWiWXiwmYOQP+BwsVNvK7i1OWhEUlZ1OAGRLIu2JYhUDtu4lkpqzGHq3KBX8gRJy8FMX&#10;0eFq2XfsVvJjtXe4WmV85YuaSUvTD+Ui+WgYYRhgdpMQ/qCJoahq4VvUYYToq/fDNVh2lcJ3lgfL&#10;kHeGBsW2QEiaaCdUtEFTRa6ZmzVNp6ycrgzvAHmv3BrTTVhvZcrhhLBBJrDVUhSP+7wz6jX8jqEs&#10;Gqox/NkpebAqMq6RZBhZk6xGRgwUEF88Wx6iwtDW1kbyonrzPA0qF14O0XtVd5DgLyvNBjYZeH19&#10;796duVl1oaIxWNkNC5ZItDIXWoCSHY+p50pUtT49sw8xik/hbXKuMWC41whG7+5uo7aGTaDXFtLD&#10;VT3DKbW3167Rw+2IuLzygAZyMkPMpkJBtwWwQuTSuA31nZ1DYAK2HqeYcLiFYRT/zCoPqsqLvlzk&#10;PVz2TJ9lJzA3jo+5eEbSDDx2LGy6AL2iv8m7adB4SSRTTgVNMlNdtNFbrYJjTNoMhIFI/54wIHYj&#10;tutFg+UkX9+SSN1Kj/mrK+ynAxXsGduteT9BA+xY5m3+yfJwwGUgI305tbG5STSOumOyf57Fqn4H&#10;eeE5XEwoo3qW3Bi3YDJKAyIltWBpBpl3gOsbWET9jJ6YJxRcFTe5FFILkVtoEOhg40YmZ54dnv8f&#10;/+p39k8sBGL+uAfOFXQrGueHS5PXa3Ojs/j255e/+LM/h+IaumHqjvR7HMSry8s4jEedAz4Pb3Lh&#10;ziu/9/az3/nuk0foSs9OiqGcdvf3Nu/colCLlF4TYYAfefNjd6cR8UccjxN5dGpiCp02MxWXfTpo&#10;Lr/y5u9+86Pf/sYH7z58hHQ3Y31KauL46M7aAqrLK4uTn3pw9yufeWPCNpKXQNaW1FLtIBNmdGZ+&#10;GoNxRFPX4cnf/oM/+b1vf/De1tHYzJJ4jOEzTMg9CmnW5qburyyMXhOVtTGNf+ev//Kb9++tWU/Y&#10;QGqcEWY10iOHLYt+GvYZjqi9nvEBruFvHxEQyMjL4sHU44sA1nEo7O22WQ9YGJYT9qcS5hr2IHeo&#10;bhbvgR2D/wN7h51O1Vl8jyw8ugIuLPIOe3u7bAEWmycCBUwmHu0Pwfuwj2wGT/ayj5YU0ZFfvKmZ&#10;eQ/3K0iPGG3+xEJlqctLo2piAvOuoBYTREWWPmccI5YR0HPnavxyevlv/+e/9uCTn6RP3+bO1lSq&#10;Iyg4x5IRKAXCijSOJJdScvMUdtH+KYWPOqby//xWDtgP/Hfwj8RHgn0Yekv7E/hYT49fjWoO9cmj&#10;sJWa/+Qf/c+bb39r6vSIJCF5OLBuwjqOFdYmTAv8TvXxdX8rO9Wkj1iFhZw6+BFkJgD9Slwh8Z6j&#10;L62LD0mMa2FQuF62ZBxuIO/OYMKD3dvdi6trvQZ70/Moh5YjaYPjKW4DFj37Gn+Qx9loPBOvgUOB&#10;LWZn9ulpvDXcNs4+M/9y3i44dDB0xVNNq4wjWDNhqFoDXGc6W355eYXol7XDdDGJ3Bg2Gbp+VUzp&#10;7Nms3NIa2DiMojFZSGtJvtvMl2uv2eHuMOx8VgSo/MLCJSQWh9V9tozDSUkqhi+lHcNEHoTEBSLy&#10;whS6EJApylccEMyXtdlR42DcfDfcLfzSsVGea3OIFs0hkFzT+7bIj94Odv5pUPl879695i996TPw&#10;X6UbSccanZ2ZA/GE2sdF2o94GAbOoHC68lycJZwK3DX6xhwMHOXzc4t8c8BhJAvnizyRXq+NE9Oj&#10;2vRQHHEDrNQGhNyv3yAMFSyN+2ZEzGnI5rIYg43LlMuY0tkSq0jAYFNbve/0Q+UTlhaXeFyIKccg&#10;H5KuFOz/sObsQs21YQvM5KRzDNMJ+ME5QYUGWr3HnQMK0A/zrW4zv5gdssuQkkfRX7LJXbXLjeLq&#10;NOTX9M2ltSrVCKvUsyqOh3WWzcXQ22UqWhY430KRhN3CoylE56c0BID9DLsDS05wSD8YQ0ESCMAF&#10;2FFA0IRKJG5CF2KGHWFp6j5oS4E4FrJ8MIcBVoMW2CXACC26xjYFV9fCMWcYcxIPJOx081Jhrxsa&#10;Ma58K0hQ8W1Ka7CVgrg510IGihpP+g0boPmJbmZ0I9hFbEsOGw5Xi230gCOWEI6Hh2IFD3iLeFNy&#10;ZwOCGiHIZbcFJCu4lkoZBXso4KxHoqqOc58fXXZdUBe3rZ1pc8FgJSOEoyTBhk/kOaSMeJD3twY9&#10;mXRfbvs2FUJToyKPSL3bJNAxIlwY3lgtwmDJvrC6Eg0qsnR2E9yWCFr01BlT02HKDeEe2ZKslmgE&#10;3AyZ5IWLiSAl53TLh5Tzc0qhITWIkH84VHDCaHnODmVgeaQ8TkJTr059FaW6kwZp4JcsLs1Hj1vF&#10;bbQKrJwxAh9I3FDNr+inOdlGiUVi/shosTFkvqbZZYADz61aFVkXcrkkYVvGY7/dKgIxAwDJnlpG&#10;ENlz/HV7b7Cwl1dWOXoJD9g1bBMEW9gRyN1iNzACZHTb7Y5EjCY2gZhHbfuUlkamPP0WGPAK+fh4&#10;/GP+buZNtYYpgSlFmUdWV1e5qoQ9+v3RnSR1piwX48Kaseg2bcA0cJBpCLpMU3k2m1QcVca9+HuV&#10;KWUJ4iVzTlCOgvVP5YfrKmve5cGfUOoF11hZXWEhMXRspSQTiAeMpKbRv7bowhdylqR3pAaaMY/E&#10;JD7rtEsX2eJRqv7ssZsjWUg1ctLa+ggqkHOQkMY+NTUntdqMQakCJCEg/RofwlxbyG3GVPSybDAy&#10;qPQemhkwl2V7hJKkC4RtijerrgQ6PZgxDuX14vOhZ8PCxqagb8HSKXo07KnK+2IJqLzg8FIdPnrN&#10;uKncLEEOZHGGwue3xuGXcptcL5cktVK7ZOI68IE7JNlZgi6rYzEIJVjHMmD99GDPQUs+IL3fefZ0&#10;89HDZ8+e0hnTBqNsR+wJYJkUUI2dnHVuhHCLi6uKR948gALUTWJv+n2xC7jIxvwCzZTRGqYwATWC&#10;SVr1zM1PrqzO37u/xoOw19LqJmgMJeDK6bqWWELMSCFoCEzzQYv0Nl6cFxcsXlpUuctfS6NU9qae&#10;vUhNzuTqLFRDXYliS0LD3AqzzvaINhdOMC8wF0KNEG5kdcpRqCn2iIMjrisZmEojmZNNKjzZlW7Q&#10;sCgqCnKpascKATwkzEkBniw7m4ZKBB0u2QbLotPto+SwYtNMDAJw8KGuB2opMbzBJCwfmpxiKLhl&#10;8cfUcSU9zpIeZ1dybdXPW9KprVQaC/PLc9PzEffGBbFVBWZovDV9NTyyfdD/zruPTq89PLhZ3RuS&#10;V8nSTKC8jHJJY+Sqf/GA2nFIL7JXfY44YDS3rFNtwlSkSfbyo+2Dh1v72ErWng5W2hjqucUuwz/7&#10;5Mc+9vItioZdcqAZaJrMzSzChI1oaaM5Mfdo8+Dhxv5u+wAzbAo4imek8NkxgBkrc/OrcwsnR/gD&#10;VIcOIRK4t0PfMtbh+fbOHt/7B2Qfhx8923m83aHv5/AY8bzUKBbGYfeAlQKNTklpwTQwi+btW2vz&#10;aDwMYazO4fVE04YSLPCXidL7lgQLVzmCBByziFqlJYgJZEyXykD2VyVRRuBxjU46SpXsuKXl+du3&#10;VxcW6GcA2RvbAVeTalXUkj0FasqydFWyVgoiiAaTXr549QOXkEY3FoUipDdHvP2K3b+6wtsgTUjC&#10;iWVH9olUxiX5b/6Zjo4FrlIa0ce1D7ZO7k6VLIwG9bDYGJ7Gy3nPi+bo0NgUYS2b+0+++9b33nqb&#10;UAFThio95iHuU0krpZ1MNVrRMAY5vln0N8FLgpYXX99/dJCxqZimohwd62QoBl9lkiLkTCIWV/ud&#10;73z3/GB/4uqCUy2FGGZpeBGUi7DHSEV6VLkfLfUxZ861MlzKlkYcyPbfwqYKY1RnggIssFSSfnla&#10;oslizMVfsEVPEDPpajymHUYNTHzTy+MqwqcSxRBNUJYGqJTDWhCQBcMc0n4P30Cq3CASZMRAmfFw&#10;7JvJUftCNREjZA0/CUb4ZkPEHmxwNCGbR0cncDuhVoGYcaM8uEf32d7ZxgbSFfgeR7CrtjZ3oVNR&#10;wM/vuMfwqtpt3GN/dhDJPAAr5GzEZAJmMFwqxfG2aKVEIsR0E8gwHPYq6GAmq4wzrkUOkuhVsnVR&#10;ETQ072E8fRn7orQZ2KnF5cGKRlZ+TEGyoK4c4jxY4CCWkDtkeG0SOD+3trZK6OjZ97d/6iskfsKr&#10;Gp0E/kRxM6GLb30jHZTFJkeQVSh0ocfmt4KSkGiL+3uKl8kJPVUUf/ZhKU8LdpYaZZJHOcsThaf9&#10;GWY3oGYaX0vRKe86HX+ydVxS4WHwwcL8smlwdNRlj4W0IaZEgvDXk42swkcvnoVa5LRQunFZzPTh&#10;odVPa3L0drQvJW7M45q4C7xJ9qjCEdUM0e4E18NKwoSAR40KRy/SQHzjXNRQJOZh8Zm4z1QBc3pb&#10;kaD11uUYcI35dsnzUxEhC4hB4NBBZ0UWCG1yUdrl0NFB90Df0cphvm1ALunIak8P1VNfG00kAy2W&#10;OwAqb7K7Z+u3pDZND6UUwW1e+zOYeilfK1RinZnIipSeHJODs7ZiaIuFTJ66+jPvXlWSw0Y4Mifl&#10;MYIEkMlheEH+5PiFM1qEmjBxcR/CpUn6qoQQJN/I66WHlIeiRfDBlU10Rp7Aa+I9DDMSPqR+SVeU&#10;GZYtYaNvPbYSNSxmXGghEWu0xlF7FN6nZZlR+0hGplwJW4iaZOCVZdA9s+NJG2V5DXZu4Ro4ADjv&#10;OV3F79M5JBULg7gxcKlkqhzTqRM1JEyX2Ei6mS6Lwji4AMPIYuW4JQYgiB2Ilrj10GiHNiMgx55n&#10;0CMcbwNj34eEOMHPlVpY+OA5h7RVXDjOCo0sIMjreWBkkTKV2RXGAio3tihHpQRiZ49Lx3fxLOEe&#10;UmLO1uHkS+Rg56x0hg2xUm/fSa1KLV7isEeCHKJtglvuwqu1UHXK5okqToazxD7CkyBU4ZxaXbll&#10;2nYIrYITKFeQucibcoxZUJ5uMwVA6JOZhuWWrYsVl+oeFa2ZwVRwjGgHa5h5Z4JZ7XUxXGalvMPY&#10;hPx2zT2a+JoGCMBMWVYo1znC63EoDenjFhrDG8dig/Fm5kt0y7xv2GUpW4IygWIRHBpRVT6UxhQW&#10;O6VZM8tIqRaeyTrRdrGDwhL0HG00cCwKOM/qQpgOWGGa7euyCBexMCemia1J3+VSQEZx34wxZdOK&#10;K6TtQzyMoOYYUp9QDUPEbi7PMMYsFhSZ2J0JNq0sIHfOjia257IHLnAozCzFUu/QhisA6hEbopSq&#10;7rrsciC9/lhZE9S828ryIkOS+hajaO6FaTLlhTgUmwtvAKlAyYHMGtkYnRilmcIkTHMD408wh6T1&#10;NAjosAF55Og9kBNreEjr0hFISiRb4GNjXQlmCEsxg8BJcNUI9aOuM6i15eKoS65Ij+tmjrgYVNQu&#10;r2Bggxqg5scOBWtsACtxJvA7jxMEscaLvYYfpRJYE7BDshkpLDZEAhDE8RTWwfCwMEAuK+Veyu+k&#10;BEX1lDRMRxFFQEEK3OzcoGtqQOUV1BDaDBWwatxrF1eUzntGi8FVVCegPhbJ3swOTy68jwdNTaMK&#10;IJWgmJm2taqQ27GAnmKl7ISdMJQNdC0FDXX6+Ej6gBH2WtrHuEYBUpquQqZKCw56CmmET3HOBn5b&#10;GMXxzlNIFoKG9Zv5Td8kmBcLs1AJ9qA2V1YlF4YzK4QR0TVOXm2+VFT04oabnf75Wx89OTfIMubn&#10;VbL0RD1PJ5qXM3BBwTvOrj/28qvAXdanhTprcCd5Jchtgj3ihw/W9x5tdzgIw57g3igv6S/Mz+Ds&#10;cEqBbN+n1fJQg1a9xSInImhes+bJhllKODQ2/Xz3+On20f7BEfW2Vp/i0J+d0p8MY8fULs8v3Fle&#10;bVwQQlgsBBkPvx0eMaW5A2nd0amh5uTTzfb6Xvfg7HpkYiYVIJ4djK2V4uwRjGdyA0QmgOpjQ83T&#10;Lnz+fSSMaQVYTQnNvsZjxs+yikQCFpQQhoXThxUreaVmlhVO5GU1IO86fM0iTatDjt4hsVM029RG&#10;6SrNn+pSRljiNDlQK/dcsApXhBGAO20n7CxhA55UixXnNq4XfQZAysnMG74C5XEBah5fGaJA2TXC&#10;sY0Y6T7ILFOhn5HNCBBDQr6BRiiHBV6HDQYQ1/Ws56pnFz/7pb+wdOvOzMLSyuoa7VyxdLBkIqio&#10;u8ZHJ4VpFVz0jQZBQML+wdefiWXiRf65X+WeuO2cgfrVNxxkH/m3oPPw6Fvf/s7++tPLowOqNqoI&#10;UsfHGYuClTK6YqzFg8AgBD03XrdC0qv1DeVI3ySOPLqqPETaufIqxdcquxoHxdWceiffQPuQaofy&#10;fmXHpKqWb44zoh0wQbxrxoALxkZhZyxzShUNnxRleR1Lvqssi4HEZvJXnC6WK4ck25dpSeU52Wnm&#10;GXYliQqcExVYgfXxdLC6OMnYnjBdVAaUTeZ2huUOfCkdh6dRJ0nwo2dkg68RckKpgZdybM0PxfC9&#10;M9xkikdS3mJwBXMB3leMg1wxLCZKP5ZIpowixFGtpcQ3qwfN1VkZDhnPPsgKpQSG84CK42ddtOFP&#10;/1jlBUCAVCnjqACw4eqYIYd4rIZTr/l3f/orOAoMOQcSLbgqVFABLqVqRVAcDH3YhDnKtX1S1NAh&#10;zVDiW3MRYb9MSHch3IQaHl54PDD5nRyEEtBrKQam4nPkeEgCsJGLqYMQ45jgYu3lXKzl4Jop+lNa&#10;0kJClWqi/DaiN/Ymj0rYoJhehLKSoaEeZZ3ltrwMu+8FtoyArzvcuHmYXY+hDJTlIjNtpg6YkCHT&#10;BsxsrRFSB567p6idbmwggHpAnMrxzIP8Fe9NnYNunzpOHmTWExdxvYR8oLNII6A1RACDoBPpCOJm&#10;mM09G+Ht7G9v4ZoeAA343TtDVoFwgxA5QgsEKkTJOHgwJi1P4hcrjo5YZ3w6cRG77rxNGeUOpbqd&#10;ne19PpQAnTdJbAbcSyIC35wHK2eF0T+RoNzu8hycKFah74PMQw9XjwvgtCBIM9OGzyGxuw+v2lCK&#10;gUlvcSew+lRY8hW7xKIkw9DZh6/FcKk9itmqLVerxewvezI1x9npRvCmGeGQqJlL3CgDhH8a9UVL&#10;nTiuuhaxcErdwRohs6JG4HyomeLsGT4lWkPW+QmRptdyINKwOWI8k6OSyl3Lowwjf4uHb0klyzcW&#10;VkKU1LW0WAFL4/lkRUBmbN9eNZiJouSVxhPPvgiyWETbgDqsVRYYngP/TJBgAVLJAJh/wsWK/i+G&#10;EkGFmbkZHFwSeJW68wjRvsrAhn0gFVASlISi8oSIo5HD3kEm9ugwNRjytfkKIGdPGBNiwW5JZLOq&#10;CWlKt81Pjyx4iJ3+wpWwdi0aCa6f7LDJCp454DWlFkiWi1mcJteDqCEIPb8MWs2M49vhYRMESo7m&#10;9zt3blHvRJl+ncokEID2idfIHXGeFlqRYjCvx0+Jth7zh+xY3H0DxSo85ZsNnqyFkrwaY1Mf2GuR&#10;AaDBylzBcOMj+FCunD3OHRBdWGghs8gSVLZ1hfe4CADNWFHG2YqdaG1LuC7FbeQEUm2Ef09+kcCm&#10;3Hpu3GpbwglQrzEq+xEstuwnbpfVFEGVwzmOBhSoLUR/XkhdMZgfDh7jwDyKc2ORuXLE02YJL41G&#10;mB0mkVHRjxnCO5epWqcm70nkQMDrTJHKLV6joTU+Ckpf6RJjWb8yo2Q28JmExHzQd+FuKfXh0SQ/&#10;jTTCv7NoRMoMUaLqhZZlMCmS7gMYMf6kY9gfRasue8iiZZvxO0JwGIJo7NrknrA/sknpWBX/nrXo&#10;vKZ5nKwV6cpAyPQlRG2PuppO5Dih4+uE4XTzIow5l82RxeVE6YRJJ/WKWGU3wqHGPJjW58+3WAso&#10;U3P6cojieBCtE3uCMTEJ83NLpsevbGFUrXVCflCeI2LZJlE42tNOQzV/BM0JlvFgOEyKvWQ4NNYA&#10;BUeoANgHrzH6BPD12P1AhqM8h8wPP8kLkVRYXGI9q2QwPUv8DP+TOm+eRgR+PjaBNIv0XviDPAI1&#10;NW3BWSrU54DKIyICeTWEDVvLkYtDM8CAPxXgGF+a8BjuBoES6AwqJFgDv47D0OoL68it8A7FiBgP&#10;uRLedhhBQsaRO1elE8XebGoWqiXmRkojeLhuN8s/MP7k4uiZCB4hP9ONScebwCpc/YA7J0UafQgP&#10;U4VDQtDNajFAw5Am0Eqb8HT+0XjaEYKYstE5uXzn4dNzO34In4evIFzFLhwjpKFWiqV7efXaKw9E&#10;x48P1LYwMGO28jN999y84xMfbbZRTwbGS7JUESXC2qWFBdKsuA7Iz63Nzw6fn7T39pPZIxoYpiyF&#10;W4CPLJN8pLW533u2c0haHEuH5b9kF5+dzM/CTYV3NLo8N3N3eWlEiNK2JBatQfoYNbNNUSgUhNGJ&#10;qcvGyNONnXWioosrrCeRMxeJFUoJXIPUhjt50IK9MYvwGrUTRy7jdB8wKcKZy6HMdyRFjLPpdM79&#10;sZjJ5rL5UP0kDoUrYIlUA2wLVwoezSTRPuXmJgNFAKHQWOhIUhrDmHQ7gSgzc8bSZXES5HDmMAzY&#10;WyyzfXJtQWY4YyV2Cm+ITLLGBL55pFrUKHsdrM+zP/1ELPq38YbxOF66dQmY+LAuQd1V1UjTG1hR&#10;0Hfo7Y7LjG0ytTE6ObV46/Nf/srS2q3puUVS+guLGgGrO85IMmOkTfJUOTD+ufyixHNmswbw4038&#10;Ei+0ajDq6wdjmgEbbYBNJo5JokbnVbgyIU1ipbTVar773Xd2nzw6P9yfsu+58YXeCJ6DN8XSsKO0&#10;zkMiav0NHRW11P3cgPJFKy0sg61h2iTFjSzV6ssR/lGw5Fxz8mQVzuti5AKtoBZAMp5gqEl3YI1F&#10;qC2UUKyFxiHSoZnZupU6FfBqA6pWrsbOkBr1kt+R02TnEvPzyQpEDFP4Q2EbHeEopihl2fRUJeIh&#10;pciai8MTggAhsbSFAQMn0Zu73EYIWmnut5pMcjueHGnEyZ2B40fiWb8NC6/YyBlnHGvLuhfbfymI&#10;Xym4eH2elFKNgHeL6cODocOVP6krxfUHARdmw0VBZ9J/xY4n1rCCGpwpKLOTJXEdT+Z/++9+VSXT&#10;1sTy0jIEDwRHpPRAKzylDABWvTVhjBk8DE6jyv5XmkVMGkeWliYnZ3QLgeaS4oELlDHtOEAjvwb3&#10;tsug16u4Jt6HEAIuWh2lfGHQizpPZOHES4ZPsk8nuLS/WA3BtG7ae5sWp9W9nUd9si7y9TWfzmjv&#10;bO/YCkZeO6wJUnsW0vDmFhhYbyviw22rj6WU+xj0MtEvpavOuGbeIbx5Wt0le6BwM0PqkWzpmIlC&#10;zntFOeVEKs7gwoKhQFQkLw4B3+wPLoyoegAte1ZZE1y0v5sQ0Vg/tey4+6lQwyikl7PYRiQwou1N&#10;OyRIusDJ+IWJxs1dKhDs0y4gRJrf4Pf4suZ8TGf3kSD0tbgyeBsIwNstBCXTdMipkmVLp2zSx1DQ&#10;54szzJrFqrIquqQV29RHTUM5XmBXBkiQhBBKpSsskLMbQPAbmRfbFw7v2177kCukdS5XRYKL7b26&#10;slSWVFEEbFbqbvllhx4YO9vYlyiVTUKHZO1LEJK7z/CecQGMdj4oSgb5XTwsukv8HhdNexGKHBQL&#10;MLAjFmtIpeoJmurRitngAleNTBjjHwU4aesVvRseRBIxYJXogGdlUmzx2E5Jk8msoIoGnn0HxoKO&#10;vcF2tMIr71R9dYDAsmZIItlchfhneWmpurjzGmgnLFpWOI6FfkO++CBWRTLL7G1gV10wtRxSYcLV&#10;cmsAa36c2oPSrAf+BKO0t0NOgwFZW1szoT4sSXqbCLjTYRJhHOJa8DtKzVzhgwcPFpeWuFquq7oH&#10;qYgQUhlvyD3yO4+WXi0frKR8H3sK6OkG5HZKGCHRH+xeBB+11Rg0DFMGQRYsZq44+swps6mhUdcb&#10;YX70zdiz0AjHWKccwymSCSCd3qwBuTT577z9Dte2SJlvQAjr4M/ONje3tJUZHAjBzAWfxbghZxwu&#10;ga1LeW1qEmaYXGfc+7p0BQZbznlCzoSrMIYBqShtQ4a06mFMDNIHwESoC0MQmi5bSod3XnrpPrOg&#10;1p8y7oayXBLcAGZZR35iolwozh650aEfYOifPH4C+xxDRMdlVj7hGH9iu6G+/fjx062t7YqcGVsu&#10;EPAyjNoBoOLhEHqxefZAXOx02cbpM4sjsbGxyzbivthxBf9rYIFful3ejSHiUsOvQpTlGJ4BhovP&#10;Wl5ezvnKgAmS4+epnikYcQmYy9WEC9Nj6KrZSHpnWe/CznJ8ogDLRJAQZiEsr64ZL4F/KDgeNkVU&#10;b1kATFOdN56y1xZcofTKm+xC3UF+6+Rkd2eHc3qZFbm4UMVa3AurCOfMqo8ZXCap3jiA8H6iJGEr&#10;JTYUrTm431u3bmFwHj9+gtM5j9Q1sHy3i5/16qsPFLBOQB7GnVmDuClGYtlNrl7y3swjkiGA4jSJ&#10;58I4RW6t3QpZ/HxhHi14Z5DBrDq9wIQjbFt+4U6LxJtqUEhWbgPejY2Mwnvq1mRZM/X8niABlSp3&#10;GRfDnVIYw3uyqFKeymSgXUuYV5Ih8Eyseavzjql39AcMYTUqmRxeyMuxQjwN75AvMjwMi1doc0m8&#10;6mHUUDY2Ntl3rE2GhbXHWLEvuBJejvHkU0L+seUAOwv7DfOcPcV7kOdnoDi8VtdUGJcCkL6ujDnH&#10;zO7ujkng6F+ZwwmSylCgFVnkZQwKPzHmjA3Vx0w8SY73tg7/5e9+9XgIWlWk6FJdZIHw+cHs6Nnt&#10;+bH5scmR06u/8tM/g1hD76gD04QIxWj74pz+XrymiHAXY9O/8Ydv/z/f/Gh9d9+SKoSTT4+PDvY+&#10;9uD+As0yUTwbHfqJH/r0Wmuks8cToIBRpk9qwy6TF1cntkttzX3jo+1///azj549JdGABM358cFp&#10;t3P/zgqe7eLc5Gt3Vr/w+qtNqBhd+sJhh2B9pYMXWfrpMbi0Z0OjaLj94Tff+vqHT58c9hutKQ5D&#10;9gr7er/dlm460nxpZXl2AsMOSHT5w5/59Pzo2MyQFbOS+Km2IcvKUtnewhMBLyDY4PDHgcbkcMay&#10;DU0Ru4N0WYuGxO1zonHmYPABQUCFODDxaaV3HKKqdIx14slqgaTyjS2Pk8kGhIoL6QN/CneHrcfa&#10;BynHF2LpwsdhDLlsHUY7THiYYjQQ/GSWhbST8MHGsuriCl+zpDkNy9nAaKQZzhgHB3apyi/nl2Yk&#10;JVz3iEPh0hqhtW5NrL42ufpgF4LT8Rkx/c/+3M/iZFLUQhSXqjP7o8i1A2ExerKZMkvMz0uS8z8I&#10;XRIjDFDxF8SymwKbZGcSypDFoJymohj/LXwayaexEUTqxn/r//rN9/7wd3vPPpqbHKPGhlDCA/9M&#10;mg/YxOIyPUjGNje2oM9k0GbMXweaDCvTUrEUAJtRCRBvX9fQQAqsJ+A3w0lyTLpQ4i/OR5nqPl8a&#10;J1wbzHVotMbrJooEIKy15kxhbKVcBi3F+PMUlhanmyBXsVliYz2NI/RkVKo/bLgQ6y20JA4l9f0K&#10;BKrOGn7nLKB8DgVkpntjY10ddoNHw1QVreJIWadgb3plb/R+LY/0Yjx/5RKPl16z6G3cCW4vZ66v&#10;vWHiKJ1PaM+Jw03YKFK3FO0la0yktlu04ydytbiIQYG9BnETC0yk5MERgCBvIQDsNEE5+jocc1CS&#10;d4FFn6pmS9lVGwvUa4Y5JK/Gv/gf/yFMdNYJWCnPSxGYPBlCD6ZJySQRo2uuiUG0asrI0txPjaCE&#10;VIi/6bFd/g5/MgeqLVJIVCw2JzcDxPBxDJDH5/54RGeUAFfUxjIUZ7fafuutQmlz55iijWoZNyDX&#10;GQTDiKtKMqJWY5M1wWZ96Lg46ZupXCafwoLjvuwcam2ldBTZAuAYFqJ4kPBB3GolDROBq1HDI5JA&#10;YHickS8SW8sFB+NPPlS0NtLRlI0aTQYuK7evDL0ZpPD4vf64rbyDJ2IKsqvm2M0Rya/4x8r4ealx&#10;ZbgS1CfwL/HedyE7KroQZYlUdCX2y5kHUUpYXpcC14cLIDjGZqVtqLV3GStrQop+4HwlvYBt4vYt&#10;yZifzwIFMrf5gKJYonrIRlWyLokCLaaEV31uY0JjdOOxtFh0HRO8srjD08MKWFQT/S7LOq3IH1tc&#10;wEsesC+C3oLKpSNHKijkroXRHlyw9on4n5JbHMDSu+05bdYz4YRQX0Lc+g704kttFWpNiLo6jEme&#10;bMceXYqGQtWcAGHixIEVkBgYx7Dv0oQ0zoGgkyoMPuj9EqmC1QWoZyWIzRhHRc4ojjKXiveTaFPk&#10;IMvV5CSXz4Zi1VlAeXVlNQuheLq4cAspUnJf4GfwdhxdMLt8oXm9i/QS0YOMT6ZWXhrhUjUkOlTT&#10;aPOBtF7BmTOPJWiUi8cLoZAxTXXYdMyIFcPUXpvEmGFMebGUQUYp5VAsoLpmrg0sg4kISFZ51HRW&#10;9b1T55YlwV+rGi96JiIuTE25YTne4D5hj2yRods3OsbgcFG8LeEEezoSpeHoW1on08ZwJePMCzmP&#10;I8kt6mH3DWilQ/TP2aLmlYuhPpILY0Uw2gk7xcnYtFw8S7oqLJlla9kHzZpwkV2hWVQkWLR4HE9e&#10;fFCp3JfaIVwK95Xrl+HJaeTsUGZwQp0GOJAutYG9Cy8CpHrz7Cn12QGleB+ej9nkbfmdq3369KmL&#10;VfTLqvfwD51Nl0o1dIL3o7+ox5bK8siOp2CMS2V3MCmEi4lSyHrdIYjiqOZO93YPEIAis8r4QR9W&#10;QzOVW3aDDlDCoPHO8T5TdNGAOWD9KMYqKmFw+72SdqfNrTBmFMSnyFF8BJ8mu9JcfzV4lrtItX2U&#10;P8Ivh/EIvQA3iIjU92cwWHL04TGoCwrAp4c4TvkWAhgEZra0SqqNJJjWmzCbS8JE3rt7j8vzyKJA&#10;AvZQrlb8BaKgpCahwcRR4bsnk19QEYNPipt4liPJ+CdagkwQDp/Ab1QEmeXicoTNPCCIskgYCm5u&#10;YXEaNR20f7LTtX6YLKCuRBEiRPyPdahBjjfD+Nf6Sbih8DojyZ8iCyEoyy3EZTGc3traYmFWXGcd&#10;TiQNoJ9DjNTOpLUU4zYyDPI1lbgoew6gMTK7XDR7FqiRz5D4YCPjdKlPhyJCMt6BwOPOnbtV1s+b&#10;EywxXLk1Yj8y7VSAqGfArnfDdrsEe0ZoQAlpWsftcGEzM3PoDiCaxB1xbXwWW4DpuP/SS9oH3Qur&#10;hYpVwbCbxMvBFxMY0Egd7Z5t+0bGZukiZS2BieJLctCtSRqMf+/Z3r/4N793NgbCIpAMX5oDTym3&#10;y6P5iYvVmZEZbErv9K/9/C+QiTw5PmDFEaGnBqRP7RYhcqLK5uXY7L/62vu/+91n7S61/q40yKF7&#10;O+sP7t9ZhL85Nrw0MfIzX/rc3ZnWwX6nypTs8kcNj5ZIfaleo/UHbz/9d999RDxCkE2K4aJ3dN47&#10;uHd7GcANEecHq4s/8qnXxwmVeoAXOBWTl/DJbTt7Mj0Ho2P0amTiYnjij7799h+//+jDvcNh2s5a&#10;YTLESgbl5DoXJ8bvLS3hNZ+d9zj/f+Tzn7s1NTspPeEyXVKhP1r5SR0fgJJnTkpTLLY1HQUDGRTA&#10;wi2sAZgS02pe1xSoDQo5HFhc6utOYazCOYQaOjoCTzK8AQbVk0tbNEy2cCpt3CpjQfGz1pJPqrov&#10;zlSYlhVyu1TUHggIm6ieG4lgzAQrkD2boRwwHkOFwJjrv/I0GPbh4PjVPz2anCVYtVAPr54arv7o&#10;yty9T//IX/rl5tR8F33wxvCdu3dZkOhJcTlaj6FL+G72XuSmUQ50WeG3uFVzxhUCbEiQG6mH/sOv&#10;YhL5xSZSmuDPhjTYO2MlkgStcaiOo7/5f/7Gt3/n/z56/P4CObWpcWsCUjchYjuEvTojhZD8g0dq&#10;ysuoYYb7PegZWM5R+MphAMQuhIKuZ0JIE4E17XMoxPItC9ooFhU3URwiLWywUQ2CdymppGjD+k8o&#10;tTARAkMeXmRrcMJ5XUJKRXqqhSOHcvS6hDxMxsYRlQA1IPDLe1JFJ62K+FIyx/6YLQwyaOPBISht&#10;gPIgzjWM8tKT+CO60E+L51l/xYykVZ2tGllLnDtMY9wnS3YJh5gLw5LYhKqd5h34FG4Y4wl7F7I3&#10;S6QOd26tIg7ul/hHHltYZzC8KJahd46Dkn4D8fRo4AZ3IM5GuLuudgNycauSmTHW+ls//gVeJkQd&#10;XLPKxXhfnq42Cwc8Wmky7DwkcEoSdemRM404riXVxbdcjhS88lZhgOOjl5SWOjORNNW7iIcB5KyR&#10;SvBXgXg2qGdzKE2hDivHoXOfjJs1lxSXC4AVvUGEORlKoxS7NJ5jo7GtKWOwUoPbSddb9wAPhrFm&#10;D0GDlqwbXJ+4ZYM3dLfkyYyUBBQTjjh/gh/AbdV2wDQuGVe5LhQ5eXCCo8kNgAYT8Vn+yXfpw2Z5&#10;A6Hhg+p781lcf6IpHXc8OY/wtL4h9Rh/na8xLzKOiOGT3PZQpBNISJVJRWZ6dqGsZewhh8TmkpZd&#10;Fd+JwVdkGVLNFILUkH+8wxIs5u5M5AVQt44C/H+SdJaxXMDgQh4VPNeNczmS1SmJ8fJeRCP4veB8&#10;k/vp8FPdguWApX6GTW6MZACgwkSRFTkKmQFshF236dZL2h0XBd1SjawEOZYYf9qDE9Cx7pwnwMSD&#10;TF/qDjZjVBgeLh8mGAAV3xdQmg2HtBdLVK8DFyf8ZGbQt4qCK81llRbFUIJlDPoRaY4Vbme7gjdT&#10;pJTEJUQmeMlGC5UwyEJibBTMVbYB35eSDI7SkroPA7gGJctaXwdDwGgb4qbgT59mkrY8ITZJRjfi&#10;F5gZ0EbdENF4MI+swIOAi0gJq5BPDDEvLDNl4A2cIsbg2Ko1ybkVuIPPDS174L9itfwrrR7THLAC&#10;7BhBISLMIvNr9Bid8eQcipk3EGnBuwhF2BokfjcAsHDS0rhUOunMiUfJGDYoc/eFCV284YQxqhlL&#10;99I7N4ZniUYiW+jB5INtIxw/UxHSf+3Qx1uy3fc7xC2WETIgZiatKGaP2H6R5zAmdO8Opzm3FS54&#10;iXxy5Jc4hMYHJ0OZlihDAo4Y7FvrUnxlyf62+JThF2qr1H/1Lq3SjJBo+JDqeQSHdksKZOT8rSpB&#10;iUxsJWXinR3qTaMPwSNMH1OqtREuuSBbwjVbKOHpJQ0AE0X8g1imMlbpXKZZsV+ksmPZft5DLb+g&#10;eiO8hEHmr8kghX97doGlY5zmF2ZXV5f0dSRHkAkcXkI2fQpP9FRAYwi2MTudBOOsTdAhTdE/yrgD&#10;akVg9pzWgn/Zt6EdAouI/zGMtoEXGREAZmpCVjYgZ/SMp2V1S8upWmTCGJ6vPDper2le4wG+OQ4s&#10;+ju1+qs00D3lEfNh89siuQG8hcGM4eL8MxDVLzH/ydksGMEuUFpA90LzwrbFPAPYYR+wYcVZFf+y&#10;t5KCls6dQulEyEplU98IIwJNLmaKNyE5zVritT7eI+lBqWTkJM6Gtjap0pEKQLgIg5c+LTyOlaUk&#10;mL5TaB/zDX2XE4ZCNsSiWeycp+kI7uJkur/f9KxJhxY8D3uREeVWIznuiMPBHUWVSYQbeA6rJ9Ey&#10;iCaiF1J0MbcQzt3WTfysPjptSHugVMIMEnEYdEzatyfNt0YXFhGQolLNzrFIpsE34Xeq22jfiXmm&#10;2pawbXmZMjYi1AuEMObmWvPzSCZQF0QdFAzSMSQTkK/jm+fzc3llbm7B/itIuc7MQnZgW7FrpAHy&#10;DiurIKSKaPMEPoLf5+ZhzKpxCEpLqfqdOyssk0zxMJMzt7R4fNp//+nGWw8f0/nC3KmgJE2OzN0p&#10;4jw+PDUO058MzuWXvvDpuVlSowgCkVG05ztLl3uvEiA7QQ2PvPt058neEaXEVWvHNCvgRn0Jana0&#10;TLw6feXOytwExcdUWylkHJskIYWsgBWOI6Pr7cPnewdUQVfv44sziWf0go7RQjWocW9laUwCqtzE&#10;wh1ooiiGJQtG+jMd+56sbz/bofHP2bAt2yVPsW64QuZuanwE9uKw7GzwzWsEXBaRqLpG6+KQWU/d&#10;hIwdPKbQQCT7SXx0QwnwWnOr/0PcoriZZ7U96a1wqA5FhBuK+XZhb1JmJpncVhknRMt02oAAf7lP&#10;IS1pkgvAMl7F+TuKOwBKSY8DHD9ONOo2mU73eLowh+xP0uCYTcoO9aRqmL+1QAv4ycuSS4zjHbqv&#10;RktVfeFWMCnsJ1vVcj5+56gnPNDesv7PQNABXeZuvfz6g9c+CekNv4SiEHTww4FUbTKnqPU5Fc9X&#10;vl1rbCF/JQ++H9K8iGMGUU28xnyVh1jfg9imEMd60Cfkce064q4ycpsP3/tw58lH54dt1P4lQHDj&#10;JKXtbMW6cpJCt7MujvnlqqwoTnqtGgjnEFf8Xh6VP61GDHii2FV8AX/3sA4bTTdPRQbLIDh3igkv&#10;HCyKqymQN5bKZbDXKifjqsIxyXkbUe/gVlLKc4RxzA2qT7m/St0UebigEc6DAq95nE+PmJPkmjpW&#10;KjZMcOXj8l88EgCaXflZePJ+Xf8pluNqEyn5BkXKCPNNCoAYa96B/6Q2RnMdRpzPx/ZK4JSTRV2W&#10;2CU7l8MvHa9Sd9do7tijmbXnu3I4Uml50FF2RSxMyNh9Uba0+ufmgNadqfJdy2eRN3MrpREY2+wX&#10;v/hmdhczLZ296if4Gb1ZlaBsRYdbYZLLbjnmg+3RgX1oogkT6VjzDPDO6yzUPVBsimxJcPykC0pN&#10;RQQrKzALw+VSqKQEwRTJDPIkdggx2yR3UzggtQ30/kxgJ06vh5GGccmB8+kmXKJwKmqe6JV74iKT&#10;iZEIJLwaYXCmv/Rq+AjbY8t8M+DLIW9yjVeke6EBcbiLunfEciyAtHMQMhdZkckLktoPCw5qGXOr&#10;qDYbnj9p4/qoCByhX5VGdXonfMuOT9FFEllmlkS1B5h3mBsxN4X5gZ7CLU+cKWmYW+b++YigxVof&#10;JZhuei9UQjKEK0IayaAgDcyOzLlz8zl8ubbSbDX9snShKq4tPB4Q32yP3buqQNzgsbIKAgw68iKy&#10;OHmRLZlzB4pAcGM8x5WPh8GfkrNW+A7/IwISzJeIPllHLpCAxGYP16wonEWQD9yFHhU4OAeYaWuK&#10;OmQSz2Ee7+y0EUTCHaGvHM4HLyQJSZzT3iM5DoEF1hUAms2Rjg75xYZ0Xfu6Mr1QO+gcwkJsYv3h&#10;2avF56HEKjUwsATt4ppc/PbWDmETepeVfhlYwqwrMw8BabgLHVOLc4jq7YAQytZgqxURSw0uPfzY&#10;p0jTRZ3OrqD1kmSGfGIq7IH2mUdZVRFIdWFoNVJODa8lvCnNjSvWleMUxFKQ6VKdLER5ojRXG4uc&#10;tczT5D5NKqQTwswFVB+T1yFKhdSbLdNsWG3iMZYgJHokGrGgvzblIJLRt7Xepuh8Aq4MVsOkEG5o&#10;nixrrlogs+Qquss2tXsDOAq5FCMKw285UfZFdedIoEptFcsS8uqQym6IYQy4uHTshWNpio/lEZlB&#10;kUt+AqqogoX0JGKAUgNZOwI2TBKblcp7u84ZQ6Z+ibqOSTi7eJHVMc2y1xhuvVzut+IZWbzUYiUU&#10;c+oTkNfsM2iMZBH8gtu5tiuDHx2UxGMorlSVlxaFf6XzgSOqhkr4B3KsCWn4yb0cknqanOZlxM98&#10;7tLyEmaYgfToRdPs8pKsTjrCi4zycmseAuQTDmncTVqm7YBhLS6vqX9GFck7VooUYg3y2ez89PLq&#10;IgYSUkOQE9AzrOv1/AJ8EzxRHFnbCBuSINt1Dv7iZybMNmtUPkGUJyyHUEhU4pO+I8aQcwgCRsQk&#10;xKEkyRnP0MNnDlOGSSFIYwkVRyK4gJYXY4UFLjg5VbOCkkRf6Z4hU992FubNrD43Wx4CoqnhyCqa&#10;/wf75eA8Y8ZNWLLtVBjr41uotKEchQbTOL9o1uzuWo/MDiuOi/Q4P8c/puG6Sc6wF33QAkjbOvco&#10;Suwene3vUd2Is3hGMLP+fHdriwrXo04bUhuVr72dbUruIXPD9KFuk9ba8/g8JmKj9k6kxEpWpiUV&#10;gFXIyxVa9nA5dHgAOUdtdwBXC1GETdSVBp40sUzkeQ1YwHRjYdjjDJezaVHe9TlsTXvfTaFcT+UP&#10;OUjWNnkhK3mIf4hkiDomyX9QutIkHw5pBCMwgkgvyh1EKQQzxDkIxRml8M/EPC9CHaIX0JLFpZm1&#10;NYod8L2RsENNCwHPGQ5kQhqktFILxCWf0NNvZW1heXlmYWGaSGZ+cXp+AQYL+51FS3vliaWF2ZXl&#10;BQ6QirhGW2NLa6vb7fa33vvgo+dbl5ZdiFgzSzrxbKLL05mJ5uRYozVyPT3W+ImvfHFxAe1Ejjlq&#10;pUhwNdHV497xoVlL2PThian3n+882aU//aDxBSsMeAzBPhIsslfOuq/cWZ0Zw6kiKU0W2qMMxw/P&#10;KsSzM4rkNjpH621kd47AdZkqSlcpP1J7m5OKA6lx9fLttXFxc1ZbMX+uKHeCtid3yfLpMUKax+tb&#10;63sH3YshKrdNWyeHjt3FNCHw0hJdsVk9b4DlW5mf4/zjlIF4RjpMjlbwPpHNGB/tqf6MfIVoIQlv&#10;FYs1yQbsvHUItg5PkyI73qZHOXhsxKZOWZx0UDWkOb5SPqNPJG/rIb6podOWUEZEA9wzZUglyQdk&#10;lZYyfG1wMsXhhbwBEt72E0sd9pGwtbC6XeAxL2CHTESwiT4WDnWbNPJgIi4pceUm2FLByyCXwb2k&#10;UovEwtXE7Oq9Vz8xMbO02znYbh/wkatraFLRfcXNGsdP9FhfXEMtxBcywqDo/iakeRHODGKYCmMq&#10;ZnkR2QyCl0FcUznFPxPSmF63F2hj5PnjJ52Np0P9I6QlAA44Xa22EGJW+S08wEgjiU7LwSlMDodP&#10;ghayiUgPk7uo7o1xiiyJ4QihwYbBT/GHBQMj7amvH5E5/SiMAFZKdzypXVMcaXMci2c9T8wvU+9x&#10;hh21ID5pBvxE/RI7GZYBTgJOMBq2n0yQoG+4f3ZBjCay4cqg1iVlPPw11IYIg1CymLIWxt5K2kFB&#10;DjcrYMCDlVT3IMOvEPayWEU4O239gujZAiGpY68n/XmIGnC3kNXx03kJuLNG2FIZGkVMVUjDSREl&#10;f1MVnD5pHuDhyRumr4ASr7h9Uo2gUZQUmVGSygccB+nCBzgLjKEsKmWOwEZa1GiQeZz99Jv3I0Bl&#10;sQSLyqMzoC8HVdYc3lthhoYHUNc4T8ROx0nMSS7HKBP2MNxVl2w5tZw5nLbIwd6ELoaVaZKtg12Z&#10;yiw4hVCV5tShLCIWY8++Z8Ww1aqQI1UJ8t8qo22q1OYtSgsky2/T3ApuRIUjPltnS3rEyxWBRiIg&#10;4NgrkeQzTftQnkvVnT4iwZt5bvt3nqKIn/1VJdSArJKq4QzwND6eKyHYSgrPuRTHTXRW6ymMESIr&#10;mASypzh9ySD8QP4H6naHNr0YiEqemG26Ym+bZmEdJ1tFqIQYnj1b+GhVfLvyScLGseqLdYzBg4jI&#10;7TAUZiVcj42q0EhoysWHtRyCICGvhNd8qZ4GaYEylUji8nzJeLUk9RGBxg0sQ/aQ+cBtD1LAg50m&#10;fsz6YMHlZm0oRPCHei5vKxrKQkzRNwtUDexTgmEIvhg4wAkOJ/wMkGNnHjofQZG+O5HGNfvHin+W&#10;VbBqbC4nhGxDTDnxSUSQTufCcXfd96G16CEbJtH7LBLbet0NIOE0pYrcNpESwQ+0CuIfoqONza0n&#10;T5+hL4wwA17yBx98tLW1wy/ZYwvR3/A9o6wN+quIOT8JDAh4AiEMUCNiNlumBdpntycUIUTHXVfQ&#10;M24n+FPlIHEgoEoLtrFY3GGBRpJSnmSxei8nJ0D2PA3bkjx16WgXBd9MZnEXdfX0hCwwUwI1tfUB&#10;WoTJZS6huatarqAPjqaQOZzdfFyVk5quzfrEPxICoLHJ0VGKkTy5uegkDYxvCibHuzUZMUYtoNgG&#10;C15gBDJJ8iPJtfq71Ii0oUiZh4L0gh1247IAneXqIUxvbFR3ZuVes6MpoICkxOtFV6BCuaqD/qdC&#10;0QIMYxVVziQ2JGcNG9h9QR66162MqCFciDEKeLDy5cpKUUtfIMcniJXJcYwHr02K0sMywTYa66o+&#10;hHup5YlNKgU8X8nzo4dWye2oCwRrqTmoXWPGP1CLYUlmgXGW25bcSxx0C6tcBLGEq6srcgtnZu7c&#10;vaPQM4HoMXVQgvR8yWvq9SqQkG6JA4d6UjqZyn6k+uJgn7ZL9K4VW1Gf0Uai/f6RNubkGGwBtQbQ&#10;aowcDnw13SN9UiJ4ZVi4AzGOFgdSNMcj2c+wcEIzZcp50RUBgLZHxaPSW1oYq+zI5pnWs1wnXMGc&#10;NHHFLq+4I+w3I8BoUMKRAN4y9CiJC98qnCDH0qy1WsOEympkU05d8aZrm8OYl3siDDewIwwyxxVR&#10;gqyG6O9UFpG/x1sClsONVkqavwb5Ok4poxTBfHH9rlF+K00/hlB0LGqN3DU/RZKtKhxZWV5lYZKg&#10;w1ag0UcNpuWyDRB0UyvEPPyVwJNWoYcdLOEQRVOJumnJd0Gg0jk4iI9K3vj0YL/78MPHm5s7+22E&#10;qKnGwPlLxvjyemMd2dQOj+iiiL0WA38iHZ/lpCUaFNoQD9FhMiSD88Yj8s3O6VpmsXVyy7zKHZds&#10;vVRJq6w48oJMsAKNiu0E4PHEHqfqhpF2hVmJq6ksSEscOc2LMVbJXRfAqdnnflAcuTkkOZhM1Mdr&#10;B7zv562ogaeROULziUBJbJF8y4R6QqarLCECl0IsRUjzwbPNR1t7lNJXxhgHhfsTCjjvk6KZJDDD&#10;+786/bG/8MXba0sIqs/OTK6sLEK7JiZRAWOa5BK2f7E1u/DdhxvvPd8zJIp0kLJcJydogAGrkhgm&#10;5/PZN16FTkjjFviHNclE+CQnOXxIrJImeLzVfrjJbOzjPbi05ADQanOa+gjW9eJ065OvvYLwWGQY&#10;DYoyLgp4GGQiMkaBOJVsO23i3xPSs7iz8Zq4AmJfdbGHGgT9QCbKq4wMUfZ3d2UFWWXGTwemqD/k&#10;bAEy0iOOVRoFJ318HZYseG7NHkH5wnxxgocZwXk3xnzxipAa2FYq47OoyMpjOBUPPMY152mkLin9&#10;RWqfLufqhQAFbm4RpTMbHX5n9XJQghSwdJkO+AtokSkHjIsxDSK1QLcSkB/+hHtsxi1KifxEse0I&#10;aCmZidJZxTzJEU1aG0lpDpygyrD4KGcdPjwb3utejE7OnQNPeJZFZYe0JKzgoCIGiaEMVHqAEyYn&#10;bZIrdd4GO/nBuEVLnHjm5pc/HfCUHak2kxUS5btiAD7CypPxkWePnuw9/ei6d0A/8O5xB9BYaNgC&#10;QuXA1E6cna3ECG+iaCA73K5NUo45kNPLF1wYAFdsmLUv2yEOcJSs/ahYJIs1vDtRSDvD4LmxTqrs&#10;ggc5u8IDh+bX4ioTwxBkamhNDpUSTDxbIy4c8hBoMRPlznnaXl6S6OZ+8bVYTUZW+u9naXoTJ3Zs&#10;LKK4FoRjNUTSYy5KWTQIEqu48FycdtgohiVcHqYGzIVJUHYaoE2BYi0UT9CHlKwrw9ZmKXTCbiEU&#10;pGeekgprBbEEGJZKuOn/hDYlPhtEeHdvF8obFfgU73G9rDFsHfHPwgKV6RyUCE7OLi0tlw0Ej053&#10;BnxOhdGIl8CP+Gb1km/FJnPBA01lkyUTzb/9k1808MA5awxR5yczMjx4/ZJUb3l7rMLKpV3peBWX&#10;PYF+4M8Q2nK2GdsxNIrWQ5+Q6GVpUWB7d2pVmFTzJndveiP7KcH03CLF8Eg9aOVDTH3Egun9J7JK&#10;MlQsmV9S86BaWjxJUzqK6EuSUUOG4MTKeNjq1exWJSL1CSoNFdq2L+TDk03S9+J8wMfi7liOlHua&#10;tCb2xnevIDthOT8zWzJPqjVNWtDgYtrHLcExTVeI98DeHEmAEBSfSrsmJSFeODG5RSkX7CUWqz2A&#10;k14n9qBlu05AyYDoOgQrqgUhBsiRH4pY+V9GzJZ32/9M5+64S0V4YrOwEsPLEZJUjk0hS6GpU8t4&#10;9P/MbJ0YbQrEqivE/NZOKAAkXmb6rCU2rVkr3z7hvqSL8JHce0G7LR6tyiWVizC7KV8jQVkc3HiE&#10;4Rqay0uCIPgBv6dbpXhg7JDRAvD+3OwCy9qOUa54vArS33a6qEdqsUTvBzOGmzABborxGXj/2Kj0&#10;Po+2jOV8XBRmk7OD6Avg3/5FaUC+tYlUwV6nTbYHyJ9ZOMHcs1u0rQ0SEVfkExjdvfb+1vYuBGuW&#10;bYoNWQCKdwcYtvigtAhJkKKIVH1zJRIYJEg1wfQYZpTBM99ir/pQmyTesL6SCdBLqMgf74AJYmYr&#10;oRz/GYGdovJTT4I4UtiQyi0MMB6eU6LPfJzCKTGAhfYZOoZBkiNCtTXMDZcagRHb5UjxSgYkOA62&#10;2yHFYzQvFy15NVhsXy0lzLIiSxuTuzM2FhDyLIrzE1qadW4BAuUXWJRi80BVwoJKcm06dzZegLqJ&#10;ZgCJzesrPFWItgiDsgdpDMJPfCO2z+oa8qpzeOS8ZwWEENuZ2QI1zY0k+VOta6sgvEiPXDBmhttx&#10;4WdjxoJ7HFoClqOiCoTY/3iDJcEjWmlDJLNeJdqr1FjpPEafh8HiEgRjk+CKXJUnGSis3AAlM6VX&#10;pceGqTAQHyteonKGp6WU0xDaHjI3Qxl1N+BfWXsyCYZyElk5SrqnmTQw1OnZSXJry8s0W6H8A32F&#10;M0g+IPHIcMFenl+c4SegFe+TsnixmKRzLbXUo+mDsCo+pjdPvtEiYDtXJrozjOSZceBsUZq+E1JN&#10;ol0ScERmiGl2T7URKMS8/IAJxTvh5YTJRNwotnEv3p31MHJ+lDFtNmjth47f2q1ViiIsvw18Q74H&#10;j8GQL2xY7ELiWwuWYgtcNzwzQl46QqAB9mUfH6GFDmaTmFFKTPrDcJ2EXlxnXT/RvbzHm7VXlZZM&#10;TxwkNYXYayUFppVTwgu3slQf0GuaNzKnHjdM6TrsRYeqW2HqVuuFVnl5IBrXqdJuZCKFkI3IqQKC&#10;TvKHeid+4WgSUO9DwEBPQhoBj6M2SS7o2VPKw0gQQX7rHuwjdGG+6Oigv/F8p70L2mCfh173jAPh&#10;8JBsUg9e3NZmmyQ2ypasMpJF6893eJPNjV30MPncjee7dnjqEWud8MxqHLH+fBs+EUwL3hBiOAae&#10;39t7dKoByL8Ch4QdxGplX1JnLkF3iJwkSQAKi6mbUp4VHS9sFScJZp5kOIAJd0oFH+5ZlOViVaAo&#10;EArTaoh8FLMZ7qgpzonW862d737w+P1nW8PjIhcWdYBzqSCMe3FBX5qpsaEJ6l0uz77w2U/RRMag&#10;SmarfkewFWs/VJgYb7WPTr7x7uOPtg5JlUSoZhSHgDA2C4cnDM20Rn7ozY/fX8VphnQXbl7ELVgV&#10;sC4n0Xienn/70cajjTZ+OQ8p5s2Zfn5BNTRbHCWC2dbIZ954BWlpYIL+KbExnoMN4457B3AY4SaT&#10;5kbFc4uQBpDtYohEMubVVCYE0aMum2l+amaO5KELGGzlivYu8yTUDMuNMSPLYpGxchohp6Tm05o0&#10;Gc6S5EhZRAs4h2KdB3hH6ZogDh30UqwJOEhxJowb4HQ5RIkuWKgi1gWcc/6GYg3OXrQI1Ct0bi8b&#10;FAuxDOACI0wF05IUJT/b7e6eY3OxTdrHaP2iY3c+RoNZQHXAAxyPxjTS2BTpagqorwhCrpq0FeGb&#10;yh0IKXyTYD4/xeU4m1y48+kvfuXNH/phjJQ64uNyZbFg3C94vEdDEhM5MqK4HO1lD8js2MR0mtwK&#10;buo/yWzcJGD81yBbMeCh5QWecdEG8EECkABS1NJwGpei5876+vbjD3p7m1zLfnubxAMJRrvDT2AD&#10;SU6qTY8d4ZixsVvYcawldO2Jt/XjEJ0YYdlj0rV+hBFy3Amc+QZFClUvymm4o/h8HEA4kUSbEZDU&#10;CbVAkQfLurI2JJbQUVxHGn+CLenRGR/Vs7xQ+IjYDJQJxNpTC8qdVbQQbW5yhqWlJv9NalwaXwaq&#10;yIpKI3XTUKPE+bZIrsHkrVLEYuecbGcXnRBYRCxxGimRlldf15FdyRiauskHhZ+B/JIKNCmtkMns&#10;mZq8E55MYBQ0SFGW0jOPmISeIYvZZIh5Sy+D6RLQ8cxBQLUF3EzAg1RgkdbAm/hrcnm+cwhJHujJ&#10;4WibMfSMIspSzb/545/ngrgInE70ELxnAdNonSbNwU+On9ytN5PsseIUesBpJYGXXUEI/+RBY8EI&#10;yHIk3Hg5Li3eqnAa3Gvel73JyOISG5Y74NiWakoa3VDdDQlsfEed1pdyjBnTp+y7UhzxM1QhiE6X&#10;ddt5s9QGQNQGWKw1lZ7WToMxKj5uX+EXz3izLtK49S+ww/htphv5YFJB6OjYP0T+gG069AvtkKjP&#10;ZFsbyCqwYmSJm0+0eUuaObFviscCYiHqPI07IjPN5SUPldwuS8plhtXjJxY5zdHMUvrq2KcoGXqz&#10;emZqQFu6LcQVqfDwfiNDbI6TxDqJYc/pWm3MI+8Q5y7Oms7rQAtPXDlrlAtONGjOlwFnrHEsQEYr&#10;yHSTRbwhQo10AHA8jbaTXqvJqM0QA+JXqhhCsnezhkefuF+JYuWDAJZKy9vArHBBnhNvXm+4nANd&#10;3RIlzO6Nk2pfUZHCaBAxnnBo6ASWNjiKm8i5Nz+DtQbPozhVNmqkwvXiyOSx1gfOvT69CukS4ahN&#10;jbnnSljNdPIBtmcpMWYERUBZtBFQkTAZIRAC0Cn4b8Q5ED2x4mgrlLys/DfyQEc9clRWBBFQnVgM&#10;7ZZgseZogeFjiY7SGjYeMVxLo4kw1iybqXoVhsslrpEbUIIZ8UI+Uu1ltoP4ip/10irfDHUzM6I3&#10;71ZPPlficFF487jMooEXh4aEba1MQIGFcxAm9Q2WiXkqVCiBikxyi4IYBGsAVERVwjKNTVypFUQx&#10;ygF3lflKWBrSWnTYeaNAj8olJW7N0eyBrcs6qHtx7M1S4gET7YhBqFdmTkCOkfdkpMxtkeEJo7WA&#10;EfN+bExxhDqwR5Hoxcja4Yj7StWNdVPidCmSgUxn1NZgB0XxwqK4HCyDEMVRD3FMeFyXKmIGRcdN&#10;5JPoO7eg6m5GOjBxLWfvPnTowtWYjgFtj8gkRkxQorpttuBuJ1/BkWnAY6REya5FSpL9EESligm5&#10;VQxRBOpTf2JTCMyIqgZ1Q0OUeDIaeOp220xuj4sxDEuHeg1g4HYzCJENAGYSp1CiN52kbY6RtDzO&#10;eGWnT87IDFuGR5paJQ/48aqNe9AYUSdTyFZmTEyZHXb4PPJOIfE6cdHvriwYYUApQKSSUMYaalqk&#10;p2AdSJ01Zad0vqQsQ8+offC2imdokCuJy3AbUjAs6ZlzRdBLjIerEZoKzi6IgMFbCsOgoqETYNGj&#10;VOfxG/KbNJM0fnFG1PfXmISSgcERX4REpxaleemq49cPDezi8aTtstY27pBHDQPlRhhBKburcbF3&#10;+xTPSpxueG67M/p3qYkv+g8/jUf4J1UJPC7K2eDoYUfD/oU4FPV8K/2u6ApQAQZBiL0diGS6Z93D&#10;EyIcA5vj893tDvQIIhZk9wlmeDJkOX4v4hzMIhYmf+UlhEZ880simfMOcUAfBX/oFe5FHoSnRKUQ&#10;L+dteRDCEoEK8Uz6TpATYHmUjj+6dl4MERfAK/wsHlQC+iy9AY5lcaJEc3RAlzbbo9Kz3h63ga7E&#10;YlD4RNPmuvHw2fPvffjk4cYuLRc5jzAyGDoFRRiwy9Px4Yup0Qb0JdrHfP4zn0DoDi6Ivmwq2yo1&#10;xCElVXVyan334E/ee/J4tztKvKKcLgLNooC0mmyhlz06NNtqfvLjLyM3xqpkI5ivIhtwiZKNEj9a&#10;/fHWd95/8niTMpQT8AZsAgYa3h+sM5qBk+rhHb74mTfmqO4fZgsAR9JtiZ7XpOKRjwOQHofPBwXy&#10;6cbWRvugi/Op+LXOCDpucFZYj7OtyZX5BTOY8iev6VGzphdv1WKqxFOrJ0lhoNGeBLI1fwWvaLhd&#10;rgrTy9gPa6NO2crJB6kRV7V/KBqYbg78DWg/EoY4FHim+J0Ak8YSC++RrnPCqzkcsf8cSdaXEtYS&#10;e7jw+iw8qChnMIZoOWIkw3qgnUOfEh2z1zwNHRPWDI4oAYwFARcNiLesGXo40giagPko5T2VQSJ6&#10;JxUhXbQxMTQxS5dVuOE7nf3t3W3Lj1uSF3T84n3Hrw5YXq5ErMgPhDQ/mLGpkEZPJ75f/V4Y6ItU&#10;zk0MNJA7q+0bijXgsGXGZrt2Nzc2Pnq3u/OctYeyb4rBRllOwMOJGiCLdjAsgUdo5Wv3Fn4Bi1Fm&#10;PfLOnOQsMyMQdoLZbJy9prnKeHe8m2BcYmXrkW1eLOYS+MiigCIWEf+E2s32pIWL1dGqBtr37Abr&#10;tVGEx38Q7RSZi+NLEAi1wZWjmqU0ARoESXFPnOgZkE3kmemJXCknt561D/yL11bOEAOr/58CEEvs&#10;3aRFVrB4nneiByLoCMa5AqqKsLykiHuFPm2NCa+x0oAQUH9SkDRYavpQRTW/ijbrn6nyHUQ4+qKp&#10;W4Ch84KBj+0PVUvdotLowgikDX10HqQ14nVza0oFArfitplCsHf5SfMXv/AJnoetMoff65scseJF&#10;sC6lNZ4EWv+UwXjM5G4r2KrgWRKXjbcEtipPkvBOh/z70SHMCpp/RSyIdISZk3jB6aUd3DQIWZgC&#10;CY10hoTost+dqQgagLjotxTpn3fQh0nzjbQb0yRUbBPZKya4lhfZtIEGNLEpv6PzwBmiTggTRg0M&#10;EWTSOClOcELVsIfENaE4G+4UnpYFMyEF4RrwTJghSYPY5ippCtdi9bROfOYFVDkBfA7WJKuwhos5&#10;NhE0xVkovM21UcESINv6IpK+5e/mfVKDZayjmE/2kkqyTkq8lhIy1m+AphIB6JJmMr8Jz0CPTM5A&#10;4cpJc5FhM8TgfkO0QzsViUCD/dQboLjdLveFk8JkkTXieoJq8CnV4KxFo8qBCsFsgCAwcTrORn2y&#10;+1LwYEAbch22Wy8WB4vlmQQUcLg6GFw5o4r3k/YIqgESmSb49FoZRD6S4z0rUCtfSV4WAEB+JtSM&#10;PyutWCv8CX4CzhPPIExNTZtMIdW3EiKxhtz2Y7hTJkvZ2NyVVbyEVVdkV2mcQjnrMtnP7e2ddnuf&#10;LUQyR/fNYjXKA7gkmwa299Cp7lG3s7W1u76+RXtp4hw68sJnSxeg06gadFkgFX7woFQ3qplHJuho&#10;AiYKmpaeVhSAiYMSw8JZxb+ZaNHxDXyIiJoREPHFMVL/Yxh7wUTTrICTVZpZUVAqr2KxlxrQmF/2&#10;IAcX8vYE23BL1LEslguXgV1gC01OznA92DGCGspeSN0BvmNjeZwrdOqGARGx2ZY58M1+NYbP73CR&#10;QgzggBCGlZQcs8XYWrCS5l+pvTdQxEgZxHIZVPsohyDBl8elL3jxlnHwk0kMldYkIQteVeUoeTA1&#10;OOJSgUOE5Qlq8aWFKOnTajopzcNqMfgl/p7+wnJl8bkl5dxolOlsWteE4YOHpssr/iL2RjWkBe4i&#10;epEESC2fSVG83rAKbe1ShY/ZjgLMAdnMa/G7JJxElRWEl2ZGoAdPIBa/75YUAQuuXGTu2vOjzu0k&#10;77J/DYPDcdWosoxl9Ck2pQZ9icAw6Xt7lFGSNFMsDvOL+6jymH0Akn0i5zaOn2ctJmadk4C0Pj9J&#10;cgaWsp6EDwoxQDiJKwDKgflAUA6rDa8U0jYgP4XCKR0M8SwtQTjzCBgwFKCY/NzZ3Y5Q/ijcHsSx&#10;yCkJzTTt1YMtlfeF3BMdP9nvdPyYN/XB2ElISwmWWAYXEIcE88akEJurJpiOPViDCnd5K/GshDZM&#10;GfkZtja3bwuXoI+Q3KwWG/EEoUGTFBEmOjW2CdLgIjpo4fN6TltQmBQ0Ay8/sEHjHflrfor6TrQc&#10;sJ1RvTZylKAn06YLoofByzFfkUAYPTw8kMCJFPIs8juKYepjBqpjYZhLpS9tlNOytLT57BeZC0ba&#10;qgIQOCF0EX/DnabXnjJLgEmWKjMVCbg+3LYqziE/rGgXpbeoGgB5mkc1N8198VO5iB4I3RTpZbo/&#10;syr4IN445chyenF6cmhATlYQBQjmYJ9Uj6JE0D82N7ZVtc4WIB2NAWTb8iYwlKhr3NrkrwROWDdO&#10;mSY0D16SR+gm3tne3iNPxOIJ2wUckKwg5k64B5+/e3Lx8On6u4836AZzTfuZKATE29GbuaTia+SS&#10;LA2RJWyKT73xSVR4kBfj5MRfJ/GGS4azjhVFogna/JPNvW++9+zpfn+8pcStNFocmZMe8bL8ShI+&#10;4yOvP7g3OQw/UMFiVePl4su3secJh/VF87sfrD/ZBoBCMEARNJZ287qRkKZJ5DI72fzy5z8FUYzg&#10;eW5+mpiEygn8WIgwHB1wO+eXV+mn/c4HDx+ubx2eX4ndRto1lbeSXSlNu7e2Jv1zCPjjiiv72P17&#10;lNOw6XHlPXbtNGImU7c1OqlYcZgQJAE8ptMBDFMOwaSATjs4CSC6FzBIcTmkVmdriIyYxpSt4nlt&#10;L8g0+Ioqpq4qXgqGVL8rMEFgaOWz+HhOQ2yI4BrkCFmFNqjgJoA3WLME/qy01ApixAiT7BGHnaQM&#10;Zn//cL9D0y1Kjk+3d1ibB3uAgBR2szDI1AHw0au+e0Ii6MlW54+++dYHTzc2d/cokn387AmrmXw7&#10;RYZKqkQLKl5lKhWzMhLjDGKVQeCSyLZczQpjKvS5+Qqqmv/rZ/hoxHgGnLMbRAJPKokbcyejo+2t&#10;bUKao61nTIW5jZFr0n17uzsW4kvYP2m3d1JXg/eF/tAB5RRcJgcvGT+hdSaXhA8Z+BCMYFlGEhav&#10;Tx+e0JckNFA1Hck0bmZ+xlAeZglZGEbjIFsDgcCh2YAjxNUC/SCDiT6yTYT4UH28AGFi2cEzucEg&#10;xZYSIDllCWt6/WFQAzQnm1xwsy6BaaXEQaLcxYIry4kV4rVgQNogSTc86GcpY2J7xkEBLe8g+yhe&#10;VmF8vDAIu153kvOuQ3zOSCmQKpd9V1JhfrpAUjI6aT7JaavvNgW9RXJESGFKBYS9ZncyiV5nZ9BL&#10;62BkFVKQE8kE2fWJ6gdUeX+xJEzR7VRoswXtTWOfegXfdHCbv/zFT+skKaIwisosf7Z3g7w9r0ia&#10;PmWDOo6erFyYzV8jnOUI6toawvA7O4chTHcay4l4bxPzaTms552gwlRJWMD8jhUg+AvlxvghVSIm&#10;XuVCCXwh1o4XOwE4F+KNWGsoH2Kcmgab9Q6ExcTnXDfoabBbllhDHo3DkCDxihREtjjE0n/iit7O&#10;7hbXD1MCqgMHGMdqCfswN5gMAhjPdRqJjDQXl5e85vSQZqhBzNQcszAA3rzdxNGz4nbwpYBRMSh0&#10;QHOtpKiuXC5wKxJhKR7FXRAMTfdZ11pFurqDaXaeobZNrFpI1F1OTaWAyG+GPX1FS5bAGNv5t+cj&#10;hyhHESZbBdJCix2owreMhcSVgT/xTiJyS7sxPGhyZaLUVqfjuxgiKrlBXEPUFHKfwDDLt3KjLDZj&#10;MxN3fpXULEd8cmLuIjYYl+Hd2bTPzkW8hkf4E/EgF1lHftBlJr2XxojiuKahoqnCp5DZNNdJCZbs&#10;F2A2AThjNqqMAsTyQFBzY06A5ASisCIu2VQpchjI07mu+n1OXQOFQBpMpcnQavlk0xh3UigtgkTi&#10;f9QSaFvJgOiLEMawK6j4QB5XbgNjCT2aClzBHbbFFEuYHTpFBDS7IPIyzoBAXh+amYFigB9Dn1BF&#10;acJfvcQq4kPiEGxs7OzvHUrNvR6BE/L48fr2ZhsQlKZDW1ttE/0diCkCZgcHPegiPGdzfW9jnd49&#10;nY313e3NfeKsOB82nELUWC4pWSGl3iyFGwgLDzWP8Vcg0B2AmyK9Suk51BfburHngVPBWQnGuBh6&#10;xSK9cADCZvmYONTB/hH10ARsMmHM9kJQYBUx4BTeGn0RoXAAGZYkJxY0CBL5pMJfJLgQtD2TX2vi&#10;Wf1QrSWLgSidFWb6QIOrl69HA0KjLrzNVcvd5/p58vTUTDKH0jgZ2YpECS1u0nYSoUTSXcaXbEMU&#10;OFhpnEBYLFKytqpgzdgZ016cgSc0x6y6oy6cXdCHtHYJN0MqXZoZswaSvIQDRl5bcKXilniccmVT&#10;KGWFle6juQ1F8LgkswbRcjBISBqEFYUnmvDbfs+JzdRU5eUGn7hIOD1AyhEXHtCXWVLqWEH2l9jJ&#10;m0dUQG+YEcPpfoFsCWQGS8OVD+WP66d+Gp4eRUoEyUyHSUiIkZoRtAJoJYkPtrK6tASlf5Fwi4mg&#10;cIuFyw9MJZQw0AH4Y2trqxbimCaRpnvcg6XUo/CnjAYkHFwBnsyoYMi4J8XKW0StwCsCT+SXkjCh&#10;DzfLnu1Oxx69C+Z5eWUZ/5ImAdgGE3cWGku2trD7jJiHDA8Vt6B3MFvAShE2QCEH/XFJERiKqOeN&#10;rq2toGHNpTLXmR/dPm6CN8Gu4vtjQTySjRlkMAqdeMpOcqt8KOelVem202GFdxhSqWVpekMXWvU8&#10;BT5PiRhZKgmGETK296jnJW27nHBgQgUhVYvzRBe8zGVApEF4XWICnx7SdSGkV2n5KleN4UrGSWdE&#10;WnDgDRw75inK6UYnxEgueNEomXuVaE0hkB/HMGJIvUjlSlHsXaoOBCnqVe2Q/ctO1yGIDBFWiCtV&#10;yg+fPRVTAbgAcTnTPc1IcqYe2ydgCembxH2FF4x5UrCEl7P3S4if9+H92Q7YQKQgACDAMtJim0iM&#10;KhrcMhramvG2N/kQOXOIqelqSkwyOvF8a+/9x1u7R2fNCat40xDddaxC5XkPVYBJnsWuu7i+vXK7&#10;e3i8vbGF+BamqYt1Ouhubm6DxRCKEvV/9HTrOw83Nw7Ommp2WY2N5SKsofwGNJnzCqWyL3/2Myuz&#10;00BK1hRJnbR8rNJsjPl+9/xb7z55tgspnP0zCpHinN/OrwhpiGeoF5hrNd989d7YMFmmHgiAGrKR&#10;WsaRxbYQkHJE7Owfvvvho2e7HYUddPfPOSdZ7/ZuP78mbluam0WLjWgfUO7W6tIPf/bTL91axTHD&#10;nSWXg7javft34C8RMs3NUuIM5ZIUlK2SucLUJ8dMiSZgDQjUBSJTTcmDTDqdrOk0KhBACr/eloUT&#10;QMaSBSxPpcSTAq1GBS7IqsIVlaf3cWqhZVUkQ1IFUVgTURvLbKxtuFEmgOYQCVDY2umBKwkFaUG4&#10;rND/6D86OUN9nqJJwamgtHA4cOphiwBb+tej00t3/sv/6r/+6b/8lz/35S/9hR/90U986k16FhJr&#10;4ytU9SbvqP8ZYCgp/KBHf5pN9ueFNIOwZhCyvIhwKqa5iWdEbgx26AAd2Iork8IHs7C/+fC99vNH&#10;5GBQ3VBAZZqTvTB4zMU1zfTmKP6Eu3tB4KzaBNMEC5FpJQLBAMBD4hghdLlze/XO3TURM7PrbB+w&#10;MAMQir4Z/nBiTeCoGjCMm2FH3dLKhvSKW2f8M9OidfXyCv6DCgV6el5/wOjELRgKUuO63JlB07i4&#10;vybbLbSO8pAoMJ+q0P/1NaEU119sN44aY2DFhE3C48riu8Q6yVYwhPYoS+l7NCvw/rGNXL1JdSF4&#10;Fb/Sqs6z1WIhCUd6ifyOsXLAArALjpufAZ20oJHnl52s5mZ8nKhioLQEsErPx2FQlQp3N4zo6I97&#10;EFv4yjKgZpuCG/2JSWaHCkb8ZCWCsR7hGTEUcHeJBTyoguyIQTf//s/+RE47ac2GLmlpV3wijE+K&#10;k1QAMei38YIGImlNMnS4IFQkY9qsEWdMMYF2VrGLMJMntsctWWkqluFdFX+D3+sXRh9CBR/MeUCr&#10;7+Sp5K7kcLLTLToq1W3MM1QgjWOywlFCafWL6jRK2meoOpHzKuMiJU1T7SP3x53oO0sIYe6HAPw4&#10;wg2lBn3sRVLd5Gx7k0iIKiT9bRJQiI5jj7XDL64DCHVmBitHZN6w0iplO9JoHIDT88hwVmcIlzc9&#10;MoWrL2Q82lPaf3qepROzMKrV/IRARD563amm8LuIfzy7igtlvdtkVQyVn/5ZyWkPyGLi6fRUQXkg&#10;l4KuSbBLsianbxRhksRmNXLWII7Tt8eoxziQeOAUL1mptxD9DXV4TyFBr1ACpXmtkmcADSJTlwrH&#10;GEqdLZwzZguvhQcHdaWWyVvK7Gya6SIMO0oVOr77viUKmURmsOyvcg6pMeVW7FYu5l17wItnUXEX&#10;RCzp6eSA8yksP2JjYgLcUiuFFLwT209ZtumCqCElx5rGI/mzBbJVG81hXBh2XEzmCEC6RbG0BSeR&#10;XmVHwZ2JVq9AcPoUAY66M0owmpJCEAq+S/qeJ+g9WBdE9S1XJCsAejoBTIjp+FIyT8hI8VoWmiqc&#10;Pc6qMzgk4GLk4VzaQ9TyXkOmp+x4YnwGl0nmd5p7sk7SEYX20v0ONcqdA/wM0FPKgfDY1tc3d7Yh&#10;4x+XPBcHLfi7VaFHLC1JL2CnlagB5KWUGb+Bf7LRSS4RmeJAJB5TXwG7AeYKWIvcXHv/kIojgiWo&#10;1vwkcCJC4hcsCSoLJLKwPiDEKMhtgdwSfW2iGAVoJxcFWoqyqTynpLftm9WDy4dBVoHqgpVgxWS1&#10;2DXqsueVNTpVABkRBeVZwku0ABJjXlteNQuYSCl9cY+AP6nTYtE/T3eaVZyJTMY5SRW15jg48aus&#10;ghOTZwFbIGuxjVK8Efk9k4bklZi1Po1SH40+1IhPtiPMkZQhctir/yGj0pxYxLWM89n24e9Jny/6&#10;RxjMA0DdtHucCYAonsMzNRM0JbQo03/yGYpLJhfEnyoIFOZvqeuipdIjl94bH8KFV72ZgTXCviuU&#10;wjitYjNpoimQFRwLyGayRKacJ6fhwRwqKWE3RK6gNB45F/XkItnPrTB6wZKO4+iC6ejMcewJP8Ot&#10;mIBCbHhDKSk57aBXOOKY9OGSwucOabFXiVxlTPGrRpFEh0NEQgaRHOQLU5Kek9lpReGH9haIN10T&#10;HhCzqTqQ2EDsJoloigmNuZMSMxTFtnMe665l4xf31HrOxhBdpC3JgNvAZg7fjI8x1qVzRvp+FCZa&#10;Jj2wsQbNSyV1lrY/ood5DuMfuErERGTKJtyYVsUAGWMJZNFo8RrA3akZUPxAWE2+dKYjyT1shdkD&#10;TCJHRVRezBBytL9Q+a/5EjMK+5QZjCqPYU844R7JRB3hGgqMasRuDm5WrznDyWmeFJ306KFHRNWM&#10;EPlVAhX7Mp/AcOSOWGGsmUEMH980fY3kh8zPL7KWpOCewBv0jiWapoaNXwh+XJbmAHiQzDyuHANr&#10;SWaTYpa5xc3dzvtPtzv9y5EWRszUqFs6iHHjsj89QTH99QSF6c3Wg3sPoBna0oSMNNkeUz1AM/Tk&#10;xeZfwyt5srX33vP2dveCrGuVdCLHhQwzHgQ+PYNNz5eXb60QvNLIFc+G/YsB5GTGUokmUgPWu3rr&#10;o83NDjWsuAuQwUZosnh1xiGITUAP6Xp+cuRjL92CDoc9KBnokN85+wS5mWsgnd39o/cfPUUMuidg&#10;ldYyeku2QmbFjQ0PETsq43wNAe9kbnriM2++tjxHI74jOHcYBoADZNwA46mp5vfWFIEBpEra5OA6&#10;UWMtFx3XNs2p4yJ6zqmnjFvMh1TxenYrx7dZGn4BZTKy4nxM12mBc7ujoqzj9ql9XfnGoMDyI0yc&#10;imibn+E7JshiOInZFc+Ez8UmyMnpaktfG09uHsTsDyxhFAUBiHgywCDzjkmT4HVFsM2ya82u3P3E&#10;576Ip7Wxu7u++dwGGMKpY5xlQbxtkVXE35T0J5a5ycl8PxfzH2ZpMjCx599/1k3NjUMWeYByEkJF&#10;uwlp3LIQGU76Gx+9d7K//dLdNXTM1RBJB3CcM4wehVo4ROXxq1EBMYTyP0FwMF/cV9pGU8vE9DDY&#10;jAZuofVaTBAzgmnBz8W6YEXSFYVh44jBBrIrWG2MvJhyRTtACvxiIATz8royP6rCyEkiWRB6P+Y2&#10;/BTbpSTlYkfsWBjlfzhLc76Jcts6Mt4azp5VhMbAFehSWAEKSyrcLE56iDA2gzLXjLnua9k3t1Wc&#10;cDPeVazRQpHFlelaSkV9Tg1zMkY+GLc4+fwOxGBREG2+iZlSkc4jEpqkXBUNIaXvWnKLM5k57iyf&#10;aOSGcccVlREX+bjiyLCLI3UgbUHlKr0CS7WtG09NPrYOlw7zGKqbUXHzV3/hJ+zNEKecSSrONxmS&#10;ECg4JwadpFV3TSzBCVcbjzADoJQXChMlM0VYAnonhG9TGps82kU1FFJDAwI7gwELOl1jMseasBeq&#10;et7a3BRU8Sreh0NZnEWUyqpTARezrjj3RaHWt/aEk+tl04wqSOVxfjogIBk5o81E6B2JyConBd8U&#10;hfbZOVYF48L2keAPzBxHgdMiegCGgHzjx1Taq0rbQ/gRXeZfolx+qfik9Y8rY7Acf4GLlori6jGF&#10;ZRlEPZiQN9k9i3JS+FclXC6UeishTGMI39DIigvDEIacUKYnojhyGPgAprMcMq5Tb8smpcylVB++&#10;uXFoczxNd41ssnXeCnOBrBQdCFudl7h6Ic6EeyD9gLuzcUeqFOQ2SDaSXshar85cbB+uyt2cVGig&#10;FTk8JbajlpTNnoSFQl2DQHWeZJECEu39to4IWi40xNWWWK1goNWihJHKVKt1+avxoJtWwLc2m+mv&#10;UPKIyz1rYv6whgwYEj2w5ky6asRMZHFhL2quIkNpHCNB1T2ul8vnWj2aANUbzEdEQVuPk1mqU9N1&#10;mhyBdkNap8z7PJ8/WZkRj5NWytPSY2NjbzSChHyU3I2D5VkOK/mmJoM3LZy+Er2SARhZsWFFIeXc&#10;YttyJzzHs65aGgW4DXnGnF6m1SXDlZQGCLYAp5wHuSoqi7ge1gZJWqKLKEjKnZPrrsdhfpUImoUh&#10;yBo2qp63ItFKKRg/EImpDJbln57x1GAoM2G58ylEagIznDFyO/yO4wffADo1VafIavNgeNUkhWzz&#10;SJEAtGxqBnimJH542wfwpqCNcLhcbmzsQtZPaQEkZkImZBytIoD6j4vIL9YJHJPKo/cCsU2DHC3v&#10;huQuc0UVAdENb0KRIYXRhwd6mHjUZyesE56vpDBsC36SArSc4ITwdbh/fEm9AZ9CAQM2Np+Cei8M&#10;aoukMd38pOSAu7AD0EWDj+adMcLwoXgydEGew8VwX9wj21QaYSpiWaQC1eegtheUmYSz7vOtUuhV&#10;+wjyq6b1EAsGF6I4EajE5/eAeJj0MT6IS7US44qFwSM+SE6UAlQexC3BwTYYN/FowGNaSf0Oe/iq&#10;sj9QrktJnp0Nsh0kVFAMowxJETDiCGCXLYIq7Ly4mvr0tShVOdNQRHBVp0aCnHnR6eTNcgaqduWX&#10;TLz0t0bRrpToMDS8PC2w1FzhHVdWl0Wnggqw86KkbViVtrpKvFTAlWBD8Mgmj5QINoaIkdjmFSbl&#10;6BGM4HpzgwoQvRBcQZWNUYnPRCQAym7RLW4fFlQhlhHhdvwM8n/EVlh6wkYOI04N+T/2zLGAy1R2&#10;csgMD+CEqQCLHg2BlEHXQBrM2bbQalGpQRHYFBdnECo0YtGU+y+6qYXU4jHIDGxRu7k1CZrVkTnd&#10;yYyFkhPkEUaDA3ugSxlhN9OIEY0JdFUlo/IL8iY6u4iZ8WklrS7vWr07zmIlSCNfgAeTGdOfEKoX&#10;5Lo4m5wmuXRs9bOJxIGgf4yq7ABMKOEuhy9XS8wZoViWpctJY55IMtwWF0/UglxUol85i8hErO/s&#10;vvd4nTAEeQCeW9kVSVdWhJ2EddYwpBkZ+/iDV3HUsdTSoKnttFkZXAnzugpUX11vtg8fbh/u9BD9&#10;gIWRGicrs09I0hDSwEYfbw7dhaNBY9nALjAfcxMNUZsoofevRt99srN1QIqfpLwUONVhz07I6U61&#10;RvhJsPvSrTX9jGsK2CAZTuJZEKqzfwExiEYvrid226cfPkTEGYwTvB02jk6FtFUlTy5pcgFjg0wb&#10;URhla1TREtIszrTIEhN1RuYYk6UckVuAqhLzP3YiwmUlVwNaBeUF8Q8Ut6PBzbdcAXSO8KH5JVkd&#10;qkb5XPFuPtkHxzAgrnNcbWvqeMMxNYeQXw0BiaHCBEE/s1yTf5ScpmWFdEEJs1EZ99BHpGkaFFl0&#10;V85uCWzECfXX8pSE81KcffMO8tc4jKka1XnK2WZ1A9HnzMLLr7+J87Hb6ezs7Sl2AiWrRfIzzd7z&#10;f8/ekKVqYf/ZkOamYMbrSbyTKKYimcrHDB43d1ostFI8e/GE4rLp3dDNREcd+ibEs5P93Xt31thw&#10;zB4WESxalNPlZGPlEi+QoTqvRpGpabhL6edWZZY4jOwFXE12ut1+6f1q4xr2n8PslQ7EHcy2hY6l&#10;p5d4JlyyFC7yU8FAebnuSv6aBIA2IjwaJHOm5hBwJzieiJmipAc3G8xKWCZ1ooHU42ucYc1YAGmG&#10;bjGFNQLhIQA8aDPDgq7JFPULtSNcL/H0hBsGHbxvCLyGXKET6edE+UmvlgcDlVm+iUfPaw2/wI6T&#10;Kkld4gRZZV4uVJ26DDlsHGBoFycDWb6c1Qojdie3C3wAcd6QtcGnVyd6tn+l0DHLcfXVCwnhzTw/&#10;Y1jYJcbWgpdgmjzBxMN//Bd/GBa1WPvlmcEDuiDGGC3C9RQ5qRccB5IVDBVbUhYGhY/B2GE69WWH&#10;OSoA5yzTYxypP2HmeO3SIlznYXyT/Q71Bx1Z2k0uGpYhkLOIN545IY0NEFQBIqXAUvfbHJZggWGV&#10;gGOwfAUvFQqj/oQyAHXuOEX45p9LS4vFxubdso5ELNgb6SgiXm7Hh+DugDXIwwUAFrwvdDaVau6N&#10;VGyPW02bpr5m4o0MWDem41nWLAICIUfXL31jWMgJFj3AJLSkMJbPhqTuayklt/VyTvG0tbM5luzw&#10;G7TU1a08X+Iu2qXNFDs/7By0dLB9E4sLi/or2ail8J26DjvKaRWw71dD2zu74PHcKSrdfqyWR8k9&#10;3o2lpuKEdQKEDaTROKJaSfopBUQuMa5qD4MMgwWCOrKZIJ4lHlWIJ5MLTsCqteAYRzW8jmJo8Oda&#10;Z8lUqnZ9I/jrwmBKGAxSNoRdyVcqA8o/MTD8Cbk+6Zve6ShZM6wEY2d9PY1y5Yipvgq6VoU0nqMX&#10;7FJTL3xiVY15XoV1RnFrtA1km1ihQRncmNVvrBlWabgcBKjSiFNmaayg4xCZYJUVrkWXuSSFsFPd&#10;X3ueOVZnHf2hoyOzAygosI5tTa12KoAOKknivq2W9CqhEw0al0o6uEgsMvJBLOjvgLKnKm3GwLUV&#10;a51YAUXKOzIJthqMQhy/FPrE6xfmF1SsktIJWWgh/pCDI/VHPcoWU4bNTdMX+ugJqaYuaH5t9ZZ8&#10;OQUSjGpUB7UGxtyCOjXIEYGQ8w72mufY1IpGATaNwAyHA+6lv5Cck9m55CVYMKBEJEIbgA921+Ys&#10;cCsDXhDwSxukcCCZEpw/S4AISPDmdc0biKtKi8UjhzOIZ29WCiD19Prxo3XeljAWPxBHnwjn+bNt&#10;xJ3U0jlDS9e61e3t/c0t+t0fcaYQORB77Le7mBBiEn7f2ztCJypBCCEXjgoEsAvqpNHwIQIhvGGP&#10;kvIihum0ezg1ZMb297sJKviIoZMe5MAeH8pZzyXt7BCHgfVSSADHb48nJ/TyGzPGm1AOS+DBZXDx&#10;VfLkJRGM7R8TznlTZ3ziBazCvb3DdhuQ+FxS3/4Rzyl9KvikyBRT1MNAEYlBMiTEJhvN9XALVbzL&#10;WJHMYCWGjkhG64oxx4aT8rKfjFlNiUYeTOKQzK7UkQjrQxKRl8takuSZYuVkaJMUFc1njjm3RK1S&#10;aomJIAAoNTxPLA6ImMoZAt8QOy+pssiBrdawSzP9i1jhur8XeAiyjmn/DMMNohnWjYVtLuL6ipQ4&#10;S4zDiVVd0rvY51u31sBkogZ/TKJe2VgyRaTRYkZ5PvhHqQzzUYRJoIwiVHG1WWSYIxKzqUbg2uG1&#10;spc87HGYIBGrrCvYQtx7SDTC99OnjyKNakaIUy9NTbkL2tHiXaG/5NELWKQ1GyYuhQ7tAVwYLfu+&#10;qhCxP9ZnNptKiVnPYDKf5wQIl79RuXr+I1udGF2meBMtE88KOkH3eilWTDCZYtGku0V/4P6F02gC&#10;OX+1mzjtbuJg6TpxQvF4+HrnkEAKSgulTeEERYrHDPYw1LB61AzElZahjYZ+6UmogqOKQ4Q3zZse&#10;HbISorDXUq88Mh4F8AdS85xNETOGl+jU1um8AzOrO2KP1OGVleXwEjXXEjcMlbh3aQxi1MhLgmpN&#10;TD5e33jvycYplYEj8Ht1IKTPqfEFgbjfUvEMeQBC5JE3Xn2N9KLYAJYCucj40Xfu3DXGwxcZG99C&#10;JnvncLd/NUxZUTJTQFVQSinMxO+wlLDZeP3l+6vzjg+WChuFI5DSblgA1eFy8v2ne9tURlBnrJgN&#10;ld/mxOdnJ+foEMqGOj+7tbjIT8yaPQaalJMZ0gBPwPkn8XR6PrrTPvnw8dZzQppzxAEUseSeBfbO&#10;+6Q0cGSmW6wJPqFHXdvcTOuzn3wdbeju8SHRe4LnS0rXrI6WSA+CMEIXKcwqHiYIO+uZs4KQBrCC&#10;ui34SKtrCNq26KkKxwkvlvNtaXke8UNemDwAQIAFHtJSRoZXVhcqh6CaINh/KY6ggWSdajgpVl6J&#10;wPLroFNChGaZRmhKPm6yyWJCT8CUSTPUwdQFNSodDV+V7BJ+X4okTf0BfgHbcomsBul3JWx1cnYE&#10;ljQ89uUf/6m1+/fnITgiZE+fV5sB4oYKq9kNNZxAQdnsnR8MaSpW+TNfCWnquzI1Fc+8KLYZ5G1S&#10;IjmIeTz1b7I0Mj9GxuHKr3/47sHWc7aOPUYh22N2OOAGmKa57dA7L9iGwjRpIlw0KnHYUfkgSgcE&#10;NiJ9w5EZ7dwwYDFCVuFb4fRC+syEQdhGFnym6Sq+tP3To45jCsWoRoxe7U0LRA1asDfWcZPNU8uR&#10;MxTogSJGkCaQIPvJ3r69RlsmoJyIM5P6w8GTmIPXh8crxZjs0ow90PC7ZMZG5xbjw7rFF/NgTg9o&#10;a/H9e2RvgyNX5WEKVyw5jlqXMaOULuv9dLrCcrbInFRQjIBk3bWV1YBRCj6ycrDVhU+lfysxcMqk&#10;lbe2OoObxeQk/wMKU5w3WTp8FNa1YkWSKCaxUxYM0UyZlvHR+/fvB5VWktTzKhEabiHs4uZf+9Jr&#10;Vcte2QMiipx8BFukGgbCMul1VQl0RPRnVlZwR+cjHYaqI72Kce1sqaeJNK8Kjc3EKGxCQxeoqJOt&#10;paUFSjxVIE1xUlFHNOKn/a1t5Ceet/f3wDskg/B4BE8roOITY1uFu9gnRDK8P9+5SQoYpmBahywB&#10;etrf2tosspnECZ4ED8p+3jZ9T993EqZ23Q5zvgpaIk9sZZ6cNKYESJo/EZW5jiDozyD3Lsw5YApG&#10;Uy96blYEtThBZfyH+xBpJtYlJzSHSnwI+TDgLdE8kIpgTyt7HaK7z9lPIxE1WxkxXhJxUiTaphaW&#10;cFAXeAmoGMuaaA1DEPKVoRqxgfc1MxMtV/MhXACexOraGv0NkwqMO26RjhueRSOmmHEuZ7pyHVw/&#10;3j/vw8CwFkNDNFbh9hM9R3FcBuOUga/FTsZs3IcsQetI7B5cR68sMWTuUkDF/fITPYUFtl00xSuV&#10;xg+2CwGPwI2pA3kd6TYIe4qtcawfYFEsGPkJVg8PGwYcsuhCArpQ3j5/ZSZkbtA/NB2szJ6PjvFy&#10;ZcGIGTLFGXknDa4g3fJ2d3eYSsxT8AkL7DBuOE+e7qnSCXLpoHEXrOckzYzg2duJW/XzWEkij1E5&#10;5PEUyOlDWGlLUXWfTqAdNi0rULkIKNgpqeL5cLMwFaXcwe1Ua/aS0maLWso2og6V5W4hx1ePDrwG&#10;2x8lToNLavpG1ZEuTTHIcUFYSjcOoiZyoZKSGDoxktMzRFRBI6OPbykLxoh4lTCTpWowc4Uave1f&#10;MV7RRR1nq4W+bw2JunmpxS8lOil5I6NJHdGzuiDn9AalHsOo2B1FEFQ9NIQqJcVg3eCWsOSsKE1D&#10;Gp4H1Z71ZhlSdWIlckZul3tlD/ELQRO7Cn4v2dOZ6Tl+RlcaazWJRP3k5CzXwiGkup1h2xS+tBwf&#10;s4u2ZUjW2u5pdCshoBIEH8URUeiMKMth9v1VOCChhI0lZ05rE6Ky9HRjL89w/WnuiSlvIjBBTRRr&#10;mUngygkRuQzFrOxp7edCE+MWlpdW1m7d5v0TH5rjiq6gyCXvwHlPdMGYM888n+w1edH0gBEcsM+j&#10;zgFeBWueVapS0NbmLs9RIdcUKxG7UntUb5MYtCNkSrp5f4BnOiw9efpU821ej8OgwYTScYK2Sxzi&#10;cdwMlYlABpBHEstl6BiLiAfqUN4Q3uxV5mERgiWmp7IuPFlvt2LstNAGEGGOiFhYLRKfyrOoSly7&#10;H1gHyNM8VLrdBMAMuHWRoRnIStje2eJnKZFQRWPaZLRBoK7gb4jRvJuhhuzWIU23pSwtRFzC4LXN&#10;jnaSDs4m7TkF4ELYgJjpp12PB/fMFE/jUFDI/pAimR5WF5ALgBMTwi+QSbC3CFDx6biYhD15PpkT&#10;gDYrwqsnbKCTJukLrDHvz6GLi8BbqRkQbW5pbymno76oSjc1I+H0VpURZ5a4VWw+jncV+QiFhiJS&#10;Ei+s9UH1INasRAAyp2BGGBo+b2kZJEteEBaJuIhxi/mmWKJY4tJHinnAuQD/1KgsFABCMswG1dpE&#10;LtxR1QVxwViMYi8nw8NVmfXln3YPJDQFNJlRWdvTLdwUUfw0ts+9jFOYBPiigxLzaLwq4cRSW1dM&#10;nu+rwgSghIfYhePn8fo6fTZPQTSovhOPd3FKduAiznuTo0NTlCWAwoxOfOzBA7yGNHXUkEZZ23Jn&#10;WXnBWJ5s7T7cOtjtUbslA8ewWt2cU3gedKbBfccDeO2lewuTE8CO7CDiejYsvUPYwnjrnHxXI1Pv&#10;PdnZOdT+spPx4k96XfyR5YVZcnWQrCFUvHxrFTYwtNhtxLHbB/u7WOC0D4ELB3m4e7HT7j3baG+T&#10;4yXpbsFS0Hh9/hOKR5rXF9PqlUjdIoWC5bqzvEwwBPgKJJr2nbruzIM51YjWKLFaOfmknso/w6qG&#10;NSB4znpIIyjLvMVz7ZfuQsPNwA1jYXPYLq8s3r6lW0EyZ3ERnRvcAbF8Ji2osTiy7UPwtsfwienE&#10;M6UyoaURetJIgye9GYjDfGbAeUUUo0IQAL/olDyKk4CV4RyvlSDyhZMgbb6rYDJdsKIszDJ4+fVP&#10;/fjP/Pza/ZfbNOM7PrYj2SyrRYZIUqseycRMlZasspdQn+prwBv7cwObClwSZgy+hGNufq2Yx+xF&#10;/SbLqrI/nBYy9Uit7j171Nvdspi3hLMviUnoewZVj8SXzJRivoStAM4lV8G1W3XzifP9m3geSJ4l&#10;ALwA84DFq3RuLO0gocrcMnbpPoDxdEez43CbI0llUJcp1k1lWvFRIFyyBUqBIH3O5D2mBxKhF8NF&#10;SpxaJlhbONuTxDM4k6wEfq+ewwwi749DQFUkRwhZnSSGRRwJhtngmG08DQwpvpwSkZeXmCP2NvMJ&#10;UBcem8UFwvGU38iQo6MrbgM0kPC44U+o9nSCXcLzx4NlTmWURZOAVWFfsogEVC6dv3KpVZaCAeGE&#10;xl/Skbb1JcCW/2MasOBhpmmgeJOqnFxcWhAxTXsAxsrq8cRCTDUXpghQkmMsIQUI7GV83vxP/tLn&#10;4n9a5c7FR81dzehIs1qdVr0j8Mz1AgEAUrLPBohgDtAdThSkNxraYKnNv0Mvx27zTypQJBXJcrZ8&#10;n6iGxGtAd13/9GTQPeX90TZ1C04rR2Zl2yifbe145diLYI0LGI/ZRJD2MBw+0+6JrJLr8K3UN8i3&#10;YAALAuJp0k0BeqjsJ8ImHBybhCJnOogLoAUwSV66TOj0sm6AquGR8wh54eSI1P9hZElTG18Zaqt5&#10;L10QuvkkbGISOJDuplg6DiM1XqQIaXiHfoWKoiB5IKi28WYieDfmEe+CO6DHU/+EacP2SYRmwFVE&#10;gKNJQvP64ui4s7q2dOv2MuVrfHSL87rFsFxQ/AnKCIX1sLuPIhR6HdxLwFOjDzYmAE++o6MSpTpc&#10;B95ZSNLyGKfY7s424HM/x34pHSiBAStnCYDwHvNLGNLvHWFKDdhKHDDxdJHKCslg3/J7GWUKJ0L1&#10;trlSeCwcwyYKuT3idilSEf8x/ZVm7Ul96IUxvdDJcOB4S4CMUr0QVNJf1KkitlGHKsk0nsybhQaj&#10;8F8iU3VMIi6nzeWfFV/xFpgiV7YVTARCqaXV+liu68Ep0imBJEUXQpVlKDnFQ3sYyGhKelE4S+q0&#10;cvJMqCkzKubpN2eLX05iHCmiF3Y7KeCKyVP8YyqZPBYfTcGJKoQFRA0QZkQw+ToUL0lqVeRJsySH&#10;o9LEjLaTlO5P1gWxnpSWPiGqiSkw5iAsjOyB3ZMMUJk/OJNXkKyq9RVTbD9ZXw3TNNrV8VqGKUAS&#10;oA3UxNViDgjGeIQxNCFGVV9tvRw2/NPoXosvQZQ7MKyMNLNTFScjzlKVrsmOzXkNbXrQssbsPOY5&#10;BpE7CstIJILnZ/MaJRo7WLZHdIFqDC6shQ25dgvJsPiuxhD5g8UO+nAnz56p1630VQlxrTLnxgrO&#10;qY44SQ6r3p4GMjLOuZcwEuXSlPeMzUWAhOvBA+D1iogIrETmLc2HJXGNjjAJKXBXNCaQoHuHx7Ek&#10;Zg6t3jxiHzFuLDWuJL64yiWeoIH2+TL0TJdhVimPJPg3E85cDBhiafNSeV2L6uF8Qqpmezqq3CYk&#10;ZqJ9It4e+5JIDH8tPQaQs1R1l9OB0KhSTCx26gsGHSyH7EvL+Uvkro69XWectHTTsmqc2ic87SSA&#10;bM3Evon2FAfTTLXpjLR3SdtzX2492D708tLxSSOyMhcC+SEzKwCgNgwAFaDgMWlWZWeJYBtjbB1k&#10;lBTewGBJa5HBz2TVFIRUg/1kiOWFYwOxfnigpv/S34lP5JcU0J04Q7kmHq80qRHI+BjLKSWUMzwH&#10;/4o35HRndoh8eP+UF2Ih0uchtOoi1oEccArjAlYbh2q/WAIn/OKrQE8nyMTS/ZP2WSgdTTNrvD/b&#10;1OwTnkL6C4XJJ60ih7GeEH5AZOK0bhkf2YC8ypqC8LRT6mliwzLcARSo/jaDWjWcIVfLXtaZSDsf&#10;7WARMOIS8s4vvfQSGz90WQ0yC1d6cL7kdEUsMQki7XBp4hEP0LvbBl+kD3rwRRU344sFlnKv8HZT&#10;3p141RR6GgdpVE0AktSycRCtFZ2z59tbqAP0qcq2kZS4pJxtSNfc7kV/ZmK4NTLEaJKg/NgrL5E5&#10;QzMvwri4bhLXzekxxaopjT3baT9Dovoc3hnp4rScd3j65qiUt2mMD18TkBDSMHuG9+AXaBSMqNdi&#10;GEludHzmw+e7O/Sa5ghIZS+CQVcXffnynodU4wy9fGcNgXSMGm6NYtPXLDN+p1G63LWT88Zh73yd&#10;/C0oA+ovsgSziaWrS6ibHB2nZRQOVMhAQxz4c625odOhLuqDZ0NQaruH4E9kYml/BlYNomHSSzXt&#10;A8Ycbg8UZUyc18KsJvzE84PVrCS9TDntvzK+OkSl9sCKaqAQYGaGPKSZGZ0uJlphLjuN6kOa8yHb&#10;Mzc3SSk8Na2w2iRGTKCPL6IFR252Fn1XnoybRPxP1ES236J2ojDbE15JbMMtYTVxs5xofhvt4t/L&#10;gAYPZPlgeyjYBBuT53Y9tHL3wWe//JVrGM5w9ZtNWo0ZPDte9sxRICmZWFlJEpqI4jxgbkpiwjD7&#10;cwOam2O6ohiXfmzNzdOTldFh9M9J3/DbgHgmfIPS3cXFs/ff2Xz4AWdR6F7pvZbq2QrmGWpVhOx3&#10;EMTQvqKedtrmSMNVhsgDzpauUiRgwICF1dGUDsVR77WcwXR66SNjlsLHSZljcIC0qDBbLotew+XH&#10;a0FVY8YH5tSQ2Ajmw2bFrJbMWrd7wGgBKqqldAXUgsNjBsIUNKjNPAIhdgzDKBJfmM1rQr5ltfIM&#10;3VFwft6Q6wV8qDevCiJexZ+qvQ2AEb4x70/3MywYbxXiLqequm1YYC6Ga2MZUNtCGz8CKFZCvFnX&#10;XsIeS7nqHCiIv+xx7GovSmO0Zi5tHn8wYWLWGRyRVBh90QNjZ6WCRO8i3FcZT8lwRJMt6hWsHyZa&#10;8X1m8Vd//guDvk/scPWIGQJgflOU3EYlzvDa0egQxDK9JSWM8UWTSnACIySa3ImaEOwWUuqeYYwI&#10;f62SJu8nmjklMshUmtOxAM6ipdn5GRCpyuEInI4gDwCuoU2wS0NGREgmaRDunKu0LWu0ia1xD2OP&#10;D2LcHSOoM+l7wPqElAF4imcvqjikhBr7GWqBYnm031J3Drl68tjyU10xRBTgGbZ2lKlugpHCwUAd&#10;hKOMjFksE/3kVfIczwVZsIxMvcrYyc4oYhCuEj0YzQpznygR1814Jpl5vBDXAS4rid9afFxJaoE4&#10;SxBJPF5eEXQhPQ6qi88gAg5bNw3feUmvf8SiBFnjOjliAH9ZZ9jS6VkU2CBvgFszvERcqmoQLi4u&#10;wQDxvhgobj/1hfqj8BYCQ6rKKuIYPouUX/1wPbYqtUmgomSBNboRgtTJSnVpej7YxpGMQPhylHaR&#10;b7H1UjIeeMNQUPSL4+NCKpAal05JGHFNAI5USt7Tv1bv/kr9sTEKHBE90y1mzccxts4nSeYBnIOP&#10;NWi7FtArmUaDoGKguWHAD9I8njvEQZG7WMrUqrUKSBTDhF8iiiBVRgc3ZBHe2dxrgh99F0i36QCY&#10;dxB74A/y1HFwR0itJp6JkmP0QMjv44XjT1dIQ/0JgympN4o0+hkWuXVtxFtc0shzaMA8sG98NQLr&#10;ioLMEY8xlaBrFkfFhpslM7NWyZR0ImdkKkVjPCnDqHBeM8sehNGUy7wYxOJ0V4BXdkcPQSk5E8GJ&#10;ClzePm5IoWZxyHdUOqm9mzJ9wAsxYEeMhEjwC34vZl0lL+uQ8IrOLxQXAR/qo1JyKBhBDHN5ASzC&#10;+IeLTPN4ROF0rgUOpKeq1cHA2lfxnMoHM4f6YUH5whtkLiRH5LwRT2H+bTBSXRisuDM65RZ4ckoJ&#10;Zcly90HmTKIW6C4T/ury/6fszZ5kXbPzrpxqnufa8xm71epudbcmS1ZbtmQjY5uwCYMNNthA2I6A&#10;CIMJggj+CIIbLrjhghsiuPENQUAAweQB2WpJLann032GffbeNc+VVZmVVZVV/H7Pyn36nFbbEWxt&#10;na5dlZX5fe/3vmt41rOeRQufoEZMEBepGY2FScU8ao28IQzGG/RJeWrwu/yvvA6IdGF2RUhFRI3E&#10;4/T0WFXGADq8knuJ4Lb03VIrSbLo5fG/GBCux3CR/g9AIlEANUhicyyeqxGfFlC+oLIhjJYY1EA4&#10;GkSVdWSoKGuFL5yCq4Z4nTS/G9Ibqj2sJCxTAlGfFVuIUh/FH0aMyx6KJgTANloO/Aig/ODgkCiW&#10;tIe9BHuZahIfF5Y1nGzdeckLBLIE0aCIMWS+I6Ev0ltJcYU5pIrZXiLvNImZ/p2zkxXj5Ct0QtqO&#10;ggXpEFq9anzBCLKcqBimax57GJYO2vpo1xLMcRkCq1GDNEUXy1ELW10STCRn34LDlMJl/C5PkFyC&#10;bV+DUw+P9tlTfL2yusQe9iHSUpLkpLxmkbVyvHRb9mpr3n0HyWlkWekF9bmIocJBsPkTPEtOPOnr&#10;9QCiNe+DyXWoaLxesvRWJObp9XBIAHcU6FFpvuxPSTcaW62tMCd5Ee+vwRMyiERjhrpyWREr9wDy&#10;u7YIunUZdaop5mUBXOWUspLLy8sJgt06Zmzydv1QvtAEEWhiGchrQytyXJuVarY3KIPzcw0W3FE8&#10;fRJ0ko0kRXK+1CZRZUgTQ92JQXMeBI5AYllNwdjkOHHfq729j3cPB40x4loj1gSs4v9s3OFggSiq&#10;fUcbB0qW7771DEiN+plmUx4BzteoTxTMvpOJ5zv7L49NaTjYlp5sDbScra4ZmClo5sTYU6hNLA4D&#10;rZB/VZ+I5Nz6PxdtkDg59/7WwUHXujNNFY64QLXvpg+rWu1SLHDr/q3HD3gfTCZBDM4FcVDegdNh&#10;zcesf+Liarh9cLxHKyAMfgdFcJDDuyYTbrYJARZn53BesUvUAFpLM8vjdxN0+iGAcnY2oCx0e91i&#10;HFAmDt2enVPNotuHgUIMA+JJ4lOAosgWOnT3QXgDhMF3UTsnyWTR0tTknyIpCfi2AfggF0DzpgbL&#10;XsIIYOrxRFyPXWTkM2p4TBr1ksnMzZNLQ31vLSziW6A8gfNibAkTOSaQx+gFp7YJpIs3ImhBq8BM&#10;ieglASufYsCTvmNZbeKhjmmIfg9sKOEUIULleTrjm2++8+Vf+JU+sgFYY+LHOVoVSsTIgMywojTG&#10;MpMtYzySYY/ykGQzr5OaYpb9OMVJRjH6ZxVgCo8sdlSSmYzarHmbEs9C21foz1Tq7v7D73zrxQ++&#10;SwqW6ZZMS5DJpsqL7dOOUMddqO0Zqnb8r/Gouq7peOZosI0zsUASXUYXKqtQ+YeVBIVADAdH31FZ&#10;IXBf3XgCKmtaiVdYxeB2NZqiSdxog62qaKgc2dCQBFLQ2QdxT0EM48DL1FsBKlIc7x7OzgXXTnCL&#10;ycpIlISUY6jYUVogeLDmetk7J0e1pbANHAxOJrhKqsOzxhSRrtC6A8UxledG5vDYkjc3J7UVJN0p&#10;IYzyaUDsd0wTAcgVXa4Gq5wGPs5pTnW1pYDr3DC9rSJe4sI2qtCT6Wjj1IPh4MW/pSysCkswXP5L&#10;RqHUlpMYdMGBULkR54jY8iC/BpmlKLnFgfLkMXHUkew/+bd//Wf293ehriPLDcvz8BDZdhR1gShQ&#10;gOVU2Kit5lwomASxcrEi6IbdF75K60t4aDYT4DzWVleqt9JiU2r3AJYJPgwcq3UJ415gqvSR5KRc&#10;YjUesI7VlGA4FPanuynbXBeVt+C/6e5QDssiPrOrI4nDLnDYSMY8mwtnPdIRQdUdW5n5A/FbQRek&#10;BZfAQBrjOlSK1qNnWrVIBY6pzWUitYSHyXG8BZ+Fy0hpFTCC+XSZHyouqz5pld6MBQ3oDB83N3nL&#10;VcgP1Xsq2Sx8THkS4CcYEmKm6LFwoogG+DXkRLd3dhKwwlY6PjzYi66SQmQOUA9lkI/jQbz55hsP&#10;NjdIpYjOsRUlE7e+voLPY/M5Uxye3ixMMHohEI8TieC/MjHMVCl0EujDv1SDn4rQgwfovcIPXF7f&#10;WGMfU83ka54sIFzaixXr8PEBw2AJYKCmIkc2i3ZOblzlhngr2Qq8stIk6J68baTt1NdP/Oo54WVY&#10;99Kpo8pXD5THS1FSi6A/UwA6AO0nkw0tY/BU2HgGwZY4h+wVdilrAsuruCvpTaoBONRklxCRBZfj&#10;RwoCTkBloQC+yruP7EukWkMxg5g+VYVV7oEHZAnIUo9/1DMB0LMeCAHPz+BW+S1yEiBAPiVi39nK&#10;zvWTvmyTVQopzu9LVs1fHjTH1fHgIvdN0DAZHcnveZOCt9ntmXGh5BHvZiaQqgSce6SloRDIWN1Y&#10;h92XJCGvJzSz3d7glFdygfw3CRKn2HRCeh//H8Xb0mDA8MhsTgG9WHNWEuzzE+2W4WqqYoU6YpEX&#10;vFsJrOdgJptKGcgcKcBwwQpczsnxEZv/dW/0gPI0B45P5/eI/DhKhUHwcTnNA3ieJR1RBNzUZIQt&#10;JCta7+5zZHihDUX0yU5MnJ2ccLt8zcmlsYGrw+zwofyG9mqcCfHygrm2CKuYFXED9EGpyONTuwka&#10;YfflqAiWLM7+Dcs3isSkFGwQmcZHqhy+YVmkKppB7uGd9VEVXEhVV54/U39HbRJsFdNRlKMy6pF7&#10;cYKKkq96WMljYt1G4pInc8NpJKOgJEOSrcP3eT82zKtXr7a2tkryjm9yc2yhE2iIR8dEbEX/Yz5s&#10;5k/YYMM/KbOw4XnWNHph8wWZ0SkKTs/7H+wfcKPkKuensJPd/GyBo0OImkdkFwRwmF74bIcHSI13&#10;eSZkPs4ZGtweHcJ/FLNXQvyK9iQF6gn7Ts4os0wsL63Ygsvf9OMRbUI3gPOCy8e0l1gF2RCMCYSm&#10;a16qbFr7OxHQn1eHg7OT5HNELhTotDCS3iFPBDsHk0EaBjuIvC6Mvgk+hGfKg6CqwFNYWVlhU330&#10;/CO2PMYWk84sMsqhrDU7gQoJXpHlft2cmSlGkoIsNmKppDSE4QyvDOfFkyBpAdUqDEvILMLTmEEi&#10;ljTWM7DP7DvMTSi+UQvAJesTx3gHx3ylTJfcFQoTK3whWSDeM6ffMQCYcYIS+AqcIz40AQT2USod&#10;9oezA/aHw40mrHQ4bClBD+vzBF3geUS3hWnwrTDDMcXQz7a2XpamZWjP1otYHPaw4q8wGqG5ClJc&#10;cyW4XZbXbtgkEhptdOJWlyEzZSgQ7CZZdras+EfrzTlgPbH/p6foX9uODLykiApFJyaezcz275rv&#10;v9r78NVBY2LmmsQglSC3ZkobtDEvTNPTrwgGfZNf+NzncObds2McKSGVONDtzcrKImGGOrhjE9/7&#10;4OWHu8fH/VvCOq7aTg8jVZTKEAP071Sn9fk3n0E/5aTb9OVQmruLc3Js5pVhZWdv2+Pf+2h757xP&#10;GYjYVkqR2gnXLCwMbDkUd7d048CmZcIPogJpjjBTM34V0Ri/70wgts+EnH1mk9H2o8MbDYuMBxlS&#10;yIYUDqZVQ+0ob7z1+NnDtY2MEXQkAI4Uzg5RN4vBEXK+BugmAbTyLQ3O7O7eAdLVnADULNOpCwO5&#10;v7Ozz1m0LzokKKqaNVCEzI235VKBFXgyUENBBxxBRpvPBKCek8Qq4PbictDYoS6+qLaUSys8zAPd&#10;XCdAdIiFk8FhCCsMGzm1liLFDzaWgXSHN0sLc5uba48ebqwu0/42wz9JIWE84bpTKwITNJ5GkRc1&#10;wUePHn7x53/5K3/i61eAFx5RdgcF2Kihcd3jDKFSDNgquqCSQVly8jTGxOd+UqSpPOczf4o9UBlM&#10;4AdDvsp5SqQiKU4IBpkBZLm52nWUrOK0v/etP3r+3ntYEkOsw31G68Aso5UGM3lycrazuy/DHTIw&#10;QqaZ1IxJQBVfiQgegS0n2HycBcSYBu2RJ6c4BNhp7AJOKwUK4ghQGPBZIFEky7W7vNK2IzgpI5XL&#10;CatZmaNIGJxwiLQELdBTTq45wP0dqqICkdQ4kbcN31qk0CTBSTL8Fn7ZUvOgT+PG8RE7BHo/B/JE&#10;32qOjc1R25YniyPCQJH5hJXDKtiXxddEpbRARkfAEhDgPvFh9P2h7FKQV2cFB8VrkH0jgKSIC4QR&#10;ZS9aemgZ7XL20e5TRT3zTngNtDV5E+NtAsi4WdyuSgYYKOwejo5txvWkvIwknPpSZjYUb5VrY3tj&#10;qs/WN1YfstNW6CV3UjNWC3+mDpNXStVREnIgXeMWNkJQLQUn2//F3/4tYrwHhMabmwTrkV/QEBdq&#10;a2brSBYOn1WkNHpagM1ZFyEoIhlGjuwFq4HJxtSCsC7SzSzqr6KxSQA90KPHRi8pCrPWgp0/Qy0P&#10;lsUAFplJgtIxOawJLGgqSPEvKDW/IpPZeXaAcHPKb0S+Xanl8FJSW6cCJR0lcKOtF8H1I8NoK7zB&#10;QbWO8vZJOlLps5BWNAnXxWlx6WGimZcnkaTeiA3jwUcIdd46/U1KTGbz1SA2cWwdmj0PZ4zyNJxS&#10;DsLAxMhPWVyrM8G1ghiwiflsu7JFAqyiE8czHrtB2stOX1ulR0g6tsUsGhhsDSJzs42ESIVoxsim&#10;RCGoQoypzFOlvVB4TNwwK5k5Yicq/9VChT3FVrDI6FynNrxbkm+4rGQstsyioBJdILws25rtRDMi&#10;pa3VdVOdhSUyH761SBLFxl1anqfywz+ZQUZSBEl98yFJEZMuFhiG8dbbT/kV5AaA58ifAY3I4C18&#10;jZG5UfUqOXKzf/7iulDrBzd1nm6Gr7ttocVfoYRlqRCnyzer60lylOq9Jsm25WUKHvEVIzKDWaZU&#10;UfQgU9NI8t9DbOt1zy6IriC2WdNV6MkIhecROfMubASCKvZuWiOU4i0b6haPUXDwVtg5BQ7xP0X9&#10;51q5DKOXwJ95arbawxzlkQH/cic8KIfAiE9wL8ZYkKB5pNXxHPPdAFag84cgrOLsKsKobjy8RdKN&#10;+R64apu/jWh72CWluBKFsJSmy46hEMyI4oLhdPFQuDA+K6QUw7/qorGKRTc5IXtGYbBXCTwFbVIF&#10;k8ltMmMBKIKSttIa4WN8BerNBLzmIPH8lplsq0ngz6+zIbGpXJsFYkCH4KOimNeQWOAyOWvZCJW5&#10;scqFDyuVFZJKgYjXJ7hXX5/PA+ShMMwD1qtY0KRPURfGXcPqsUdMUZRbKOJFSTUVSE5WIuhYj8pG&#10;eGeukwt2SYnNc2BDhr4nzSB2cCk4RPmtOssmaSNRB02tjVIMHbdZQJNg3VIYWPQGXJIY2Xoagx0C&#10;4ik3mS51u5KiuJ+iEKE8+MIc+1LbZ4pAAiOAc9kF58bZEAQ789HKUpw4V15cSq6Uxh72lXbx+hYT&#10;LU0IRRAeenuc4hq8TaB8Pqu09XgHM0IcTrrM02RB15ZwUtnJTBi+Bf3GzhAMpRaKDYdgwMEx7OTj&#10;KqTjOGxu0qWNSJGzGgHNeQEWhUzGeU4N+jvv9/aPYI6ZkV0NibeYfcRfkk0KAKcn5wf7J6g7kLVh&#10;tCgTUTWanVsiXhDm5flCrJlT+oKNSJ0dfMEhWSAXKmoqQs86pKRpZzml2tA2nMMIm4P6MmcW3xtp&#10;SZKQeTZpmMeYnXGqoGL8zjsWSeJohE0qSZXv1yvztU+K/7olGOI5O6sQXgR5RJFS9nfoMa0bYPEZ&#10;xiczLfQq3ic6HW6K9BxJGgEmwEDh9GxjoHqTOWAiSuNqSWGBCRqQvc4JbZLUOAE4pFaOHU9GcCpY&#10;OB2LvBI7GY6iE8pFgsCVBhy0IUE8TUNwIgDuYh45/o6B5tqwwJgiSY9jnbDn066j4qrdR+kEGMMQ&#10;Yr0fP364uDxPCrS2uowjsNy0NMevc5F8EFgsXHn5BUrtyicpIpNMXuaioic0zpwcoJUFZ6rw+K8G&#10;ppvgZfDOJqYuh2M/eHH44au9iVkyE+FF3kK6ZMZBDgcXsxOtKfTBiBNbnbefPb1z5OA5QQQ2JxVj&#10;jjZbtn8LH/J+7MOtgy0ENq4dJmEDhmEB25gai4kfCS/P783NTR4z0R1y9hXuFgRTfQ0XTMl8ubuD&#10;VP0to0Xk3YUgfx39ZBuV23fXbz7YXJSuzTlixg5vUERmGP9Opr5vT1zeNl/u02JzTtep3c0heXmi&#10;HWZwDVMNJw2vPPMPMIm9h2urlH2IAdgbHq0wEVgykhGJrzY3x55ENrDoaqwSG9vQApEBqmFoDbBm&#10;zPlpYDPRtLSy6kgeJzVzzKWSollCz8/R0cXLF3uwerGjKkYyBiBEU0o9wLaE17Y1jjnoWaa2OofO&#10;Ypc4OjGTfjZNp1BiDc2TGU7R5ZbBmZxbFps9HFkNh0uC+VBNhLQ71r4luaaRja4uds389AS9SZDc&#10;OUoXt43D3vX7L7Ze7WzTcrq+thpuu0XB2yiGlis1krSSEiqCBrUymtd1l1E55lMctE9ynWKWJfmp&#10;HCfazUlpKs5NacZOyE+qNhExw5u8/PDDo71DvEZSOM7exMz8IiLd2ACyS3sdmSt9B0MyWhc2wxJb&#10;5hFcDyFgwslFhBOs8vauTZMVXzuA4RrSKUVOmi6Gvau745OLo2MMM0h3h99qOL0Z9lAHvyp/jYCN&#10;+LP6ujMMPYyhMbpNuXUfgPRFxFdsA+MRsiDsfMeb7u/7zLKnLXfYJaWyU3W1ES1GyGq0cVkH6SVY&#10;2qwJGw9LWSmE3RmBJ9IcblgoIxqc+or4k4ANIT6LanxOWg3pesUAakCwpnxcFODUEjPsF0lfDXIN&#10;YsK5sCSIcACOi6oVyCokprW1JYhdRMfALgQAlvJYJxLpTKTkn5mVpEJJxkKiPZMBHhnpQYqDO9Ho&#10;eckGFRQpiCWK38E3LQRlAhiBTfvv/9VfM1KxHYzueSBeYU7/mnJZBc/mso5mWwn9EpddYuRR55p8&#10;F91kWhTk/lYBB5dANsZFlPKjrBCjBMtGfI6M+Ww7/ShCWG7laECmnUCIK7QfLpLvfJLPRDfZot4o&#10;3bH2pzqeci5pKjRxZgNGKN1WYMrNRYhRajBDowfX7C8rhWnPKBC6ekeshQUb4AL4muMgBuUwR0Uw&#10;HdYrDcsG7sJNqzpp6IApT/aSfnHw77xYRqCJUIqsxoh1QIlOIvBPUqeyV86JxUaitcpw+KlcieEQ&#10;7I4UU8/sH+u+FBAi9uWBTa0Nsb/MXx/qS6ycRjwUo4PpCT/Klkgehb3doiTug9C4WVqMHGtFXsom&#10;oOBDER+mJme4SjEjrn+64zCmN+k4klbLX6RX+ScQmPXN9NTadBiSFxfIiNzoutARxNhTuBCcQQqR&#10;JA9+AVPTs6H3JQ2muQ2UkWeqBiV5UdwSn2KOwJ3Z02UkAd28xZB43hDTU32N3EW1glSTh/qniReJ&#10;U92oYzDrKHAbFWXzkMh1qHxrnG/Y8RK32GsEKqGzmpBk2cmRsO4akkwZo8oJQUgjkkTFNuJqqNBh&#10;WW9kGI6FlDBDgFf7pJI8Za6B0FAunNJnGuURWU69MXm3RFEUA3XCrEjN/Il8gnVDG2AIXGwE0sVF&#10;dCKowaiFLoiTtUoFQ3yQVsdLfDFCsRF1Tf+PjSI2JKi6y9tAI7Ae4AGxnbHYeQTTrE8smdCdrYqG&#10;ThYQkuzVaAIRSrYc35G4lSJvbGImCLHg0bO2a6jmxNnkxIguBzQZl4qJGbdFRdOinJ0wdjrJdcQy&#10;sNkUb4CsGG0CXoyJLAoOV8jW5ZLY5TIbgzqkz5ztyvfN31LKcCRrNdiktC/sF/MycnUub/6WnA4L&#10;RQITB5onN7yjQsit8UE2xtpoorqLTgnnZpeXmVXcI/ho3xgmrSbqwCD2ULIwA+AAObm8G6XC6N0B&#10;HltsyYP1ksIosJGUXxHl0E7gOFgr84eSx4gHpgdAm85HV75t04+S7soVWmBJ1xKkj4CE9zCb/N3o&#10;q7LSqpWneZdfl8SWRk82CZuInZH6UliJ3hf5oaKmbIaRiqsRjJISwQQUeAgmIxqOXSFvEZi8po2V&#10;Bnq5bREFxOuoa8dGQ5iBHknbB+5bKHSD0/F9jib8mYxmIboi/OKgcfs0SBAZ0IqJGOaJrV/kmboS&#10;t7Y4DUA0HZ82mmtB/Kn7yrls6Ua2tYIU0tpKyL6MkSrwyk7WEL1xIfyKCX2qbezLiFMDZGgBql+f&#10;cyXjQeqhBEW3sek3lnZy5KEcAk8cQ7RhrEToyqJWXVoFGgVdCDics5lynOGoiodWk5RNswijMF0N&#10;4sjgonQEYe7IKCSHCAuAuSBryWEU6+EFmY6HDAnmcZQzzFHDmUDBAu85lGEl/VX2HREy10PvJW2c&#10;MuzvHZDAvgYx9BTb9lkCd061JoyI5ogiqoYLai1oUTGzuRH5qpgNLHbZXgJPOefIZwG5a5NNP0Pf&#10;t/tVAaFEP9hw4BJMn2NGGBLAKoBlEMSMMTNl/HTQ/mCvt398ji4jTk7qTMwh6+V1MWpzkk1zxzOe&#10;nZh649ETQqbm3WBjbRVaQPY/LhFk+rY5PjvszHzvw1c7p13EE7yadEZEqx8ZIekt0KvGGnePVlYZ&#10;uMvJEpkOwJMXAZT4eiLs97b3d1BdV6iRujmEYIMIFljVyc4N2stvP3o8ixiJ6B+EfqFPnn3GTtjJ&#10;cD8+fXHbesnYZDhkQ7eoWkOg+BDH9fu3lCEWUM4KxKPgw+3Nm08eowTEY+UFrFpiD6nncK8o/7Az&#10;JU9G4VROrOMfNLyKvHVQAGJ6FfEGh0s9SQ5gaIaKTJLbgGhxHyB7GEvnm/VRo6FoRlUHShvILHE2&#10;TAGMCeQC0hukwMG/OYpKkghRGzERlTmhi8SRU08xkH2bmGXUosai6V+Mf27Ap+ANQQGmOEfURrcF&#10;0mjD6ws6j4Cz4Aiz0Rq3A4aqoB5H7LtAtfDZ22tvvDu1tOrQ36UlEPe8A0+XzYB+gsNDqqiinEsS&#10;mhRTquryOlH5ifrMjwlnObWf+qnVp6CZUpfqDHxSqBlVaUJ/V6958qP3P3r+4UsMjtvEIBGSIFU4&#10;CJl4WDAL7APEHwBry8gYexm4txhvOGvsPvQtUGxnzdTZxw/guqHlpiYD1wDba8/aJSsPsZGopEka&#10;QzbAO2hb4UpYIE2rPcldghyCgfuI7Bh1OyfKJgF0bu09VscDudR0c+JPQNbgHhMXZryH5QRDzQwl&#10;L4drnDeEdGCeU6GI/AJXVRGC0FctPkaQ1kwgFTkgoriWUK9TP3P0fBrp7VdPYVVmtSiM/QsyvGyp&#10;UEzEWMWxK3xfY0iWFZhmgucgWTG1O7pfSLxPMEEYEKvQUQIzVBB80bl7ZOhBlU8iFz3BoUNywDrT&#10;wNwijcosIF9dmQKXzb/tgRwRDiOQ/e/91s9RuxDS66NPeq46rdGlSrGsIx+E5+V0Eb1y2KyEZn4F&#10;jrgqpzUYEo8zmpF3zwPrH1MGow52JGkB7R3m88l6uUCLliWgGBpqRDWDZiScBVmHq+SUR1s5rdG1&#10;RdFIlQMvsb3Zhr7LNVCTHWXhJva2mmWeiyrplR4IQshxTHeQjZLCckmYhGesDkxMOl6GB2vWoga2&#10;2E9ofAJIoa5xhPkRARAmgGuLFcDt2oSdIbv2wFuxGtCPoUBTtU5i+IHmWDxbjnIdUY4JDQ61u8ja&#10;4LPjvwP8suvNUE0jZctEvItaG4IY6WkXBI8CipaOj0hCZk8FNgJ4kluIgDeTaNG+IA9QaCjMNGM4&#10;q5aOBbRvldaVBHdeZgQrDI2Bs3AA2AB8fPr4DcKqOyPTaclLbXvAL7IUSXK0EgbEZva5sXQ5l6gr&#10;26tmIFonCk+WzedetBzhLLzSxEsQf0unMfF4MeZJVLj3kbtVzgiggXGXjht7rRfnJ+b7lsXTbWWA&#10;Em6umnhOck8/BqYA0DH4r+FNDoZ7Rzca8XEZDXdMg7L0qSzmDLI/wtGxoXrcYAb2eCTEUasrfD+I&#10;9dQ3YPRBmle58uTkNNr92k32kgi6XaLAusa3hI1qizkpXB8Mjxi+u4JBCGkx4Dn0Ng6lumdBClgT&#10;61berfFW4F7h9eiNSIzlLkATObCq/FiRk2Z55ZhCtGQuSG5kxIU3QqpR2IRCak7jMd9GjiYdIA5r&#10;56Gw05WIkNsa7FZx/coQjRTU5k/5gPdMk98QvqW1vgxKAjk3pQnwkFJKkYR1LsSRfFlzpurEicBZ&#10;1EmVKOJ11nWRep+dyX6DnO03LRkPhzwLaDMhnbrjuVruVw3Zyv2iQyBfKPNnyyikszkbXm8Raa9M&#10;kUwumKQwpD0uRk5AuH+cXGW1OE0SxhwTbPtmCF1cUnEXo9EviMRKKqGrIgEQKXYgtPFbWlNspLEI&#10;IHJGLUUAg18iRo+cAGV9ZNNkvbFonG6cVwE6WOxi4JiPydJRlIIst+ZLppVIaQptQrB/JVjC0zOH&#10;z+ZMA6HYFfdF8bYSVy6QS+BK+PREBj4ZgZWxDlmWkqO25iuuYMdj5jzyVjx3DHOAAM743Xn3rPiQ&#10;/G5G2puMcpERMVcENoVtydAsfshaI+I4G55dzV4VFFRcAZDPw5IkioPDN8fZG5wwiX9IQod8CXuN&#10;2o468kxu5Qu6cY7OILa5oy+5DPNW+jL0/n4g/56IbLtsZXBlfL3NjtEZt35DoGTv+xSry3DYdPWo&#10;PscNU4PNecJEZLAwkn1T0xKTkjdyco3oo0DKjaSeZvwuRcRyvW+LyS1uS978jC9KGYVHGRqVaBiX&#10;WBN7+Carat+vw4JgLDvFsnAtTihvw2NWajKKpcC1qSQ7h0vFi2SxvIbfYhX4Rf0x4zgFFKQ/1bCg&#10;YJzXGMnV9TUIq7xVjYfmEgFZOew800gaNGGhnDF6PPYBW8XVygByWIJiGNgKijfOIk8roFE1rfYE&#10;WNATwIytJJjRkfbkPCGvbBtetVkGIrU72t6s5j3qQthsvs++IJWjf+agN9w67p8zPZNONrNsi49s&#10;IOMjNug1ozYZNT8E2VqYmXz2aBMFZNppH26uczKksfFjQmee3Mwinf1/+N0f7XcvB1h04ciS2DAN&#10;45JIV/lQRm1uYCKpWhJVMx89j4U9RBZqtdF21c57W/sHNKgYGJAZCKLyfUKuNOHewzF69+lT/is6&#10;pvfUDFCExZ5lMHxn2JrsXjde7TmjmC3pSkXtUKxEptCQlIbWbEhsQAGQTIjUP/fWG2tLCwS5HENu&#10;CmxIIgZwWNIyOtY4jtWUoe3yVMoQwfzxHa7TAjK5YmqJjmmqgbnOG+ibYmawXsoThbMoFGFe0gV3&#10;FoHlqGKErOvT9IDSQ9Qy+SlED+RqMm+MlvcraFe8BS/jJGbGF8ulqArrR9kBUDrJPgYNpE9cS4Vn&#10;wvoh3gHyhfO+nGRx7SgzYA4wELirm4/ffOMLP//0c1+ZW0EZe3VpeYUNSdYXkKy6yI0QRKPYFclB&#10;go0lpUmyEn/0mkT22dTlj6U5fuPHxRubZ0jKQzyDZmQiwxsr71Sw0fzMxIfv/fCD733v8vRwsj3s&#10;NPSSWE4tngUDtZg9+5Est5yt2iyKL5jlUQtNeiHqojWpozaH+AlLWyQMzs4qqQP/n4VODNzjhGGk&#10;1UO9Q8HSGloioGmwnuEtS9qJ7hWmlcMLtgLLHV76ErNeHFYGNdJkvI00qAqi5hOOEbO0bhpsxBAH&#10;5xj6dAA67zH3bi3ALIJnOSSQUxZY3TPnc14Sd2fBPONiLjZUS6q3mz8YTTKicHwiGpQynpa8WlzM&#10;iOSACSyGvSYKbN1ZcXME31Fncawk+QCbFucuK9jZnWR410K7KuBzzO1uoSJIMA7aDqMipDgLA/DQ&#10;WBHZKPNzYSd6qAlP7FgO1cJ6jMig+KzEq//gz381fkgDjUMllBbJlooEEZT5Kkwod+w3Tw/vvrd/&#10;ALxNyk2vF17EQShzc0uLK5b+FYM1m3RWCnQCeIhzdJnxJMhQif/OLi6JjYTGLHGKF5P5A5F2OXS4&#10;Ll5JnuBEFFV0ROHK03AOyWS5YGnZM3OKTljiQJPb0mlkcMHVrBRnAK6jewkaZc8ur7hr2AhRqOTZ&#10;1EKzzTI+ZIytVIyM+AO65CUcp8rkEICkINhKsDRyCSXYeYLkY9xXUguWX6WPQPX6VLV0b9Vfgrm+&#10;urbBbss4PPeEpVQOUsILtWy51fnI7wStx9mwsMQHUUY2DY3SIu227Ez/Yle5khJVSaeHot0VL/LI&#10;CB+jmx5tR9MAhWVE0EvJO0NeLRAiQopXi8wosbVHz7b1kaAw38fDsYlTrJP1VBmjwX26X+QpUqHP&#10;rD3jrnQQ2TRyRzOD5Ti+mxqyQEtFkdK9ZG35TuL3Oef1nlwDhRRCd8W+OGOYuURpVe4r+LXInZma&#10;bApOue/gcP+8e0qMWKXSNFvbg8vfkM6t5OTUqWYRrSo1KCEBUxrirpJCDHgNURAZBGep9B74xbOz&#10;E34E6eLdd9/GQMHtIqHDtUclwLJVqGQGHPgP5j7QIxZxcJ+mo0t9oAuFo9Omw9YFaSbhOTun2Z1B&#10;mXN8k/3IO3N3DhDEilxcsCXYCStI6dESo1S/Gl9hPJqJV5kiPUI2W7AyvMAOIprBIroVQTA0LeyZ&#10;cyOhJaiOkKm4NEjkPtE24DuAOg6T6mmzIjVL/wyxQopgyvGZahorGyNExtn+Ex6i5PtZwj5DWBac&#10;QCoP3uJPTgrrYTFKuYL0Z/Oo4ayrnx/1vUDXjitlALCliWgryWcIbTqS83ykUQlLjbPnMti9JN6B&#10;u3U72a7go/IuQW4IuYIoOIaVBVJkZ2DHc4IJeWIKolNMzOQfN2FiAr7IEZAV6K6k5jM98+DhI0GQ&#10;sMvs8DF/UjmKRKIihmKDcMEcONACvs+zJA5I3V+N/Gi+KTwa2q2ELn6d3A/qMztQPGJxwYLDZRfj&#10;QweUowDIbdJenaKK6Qxf16qSVzg6AEttn4awN6shq3jQJzLjF1mlWgdLVNkPzlJIvQUi+GvZUBsu&#10;+Vz2akZK3/JWtBsBARRVmKWgL4KUvjp8hO5GjZvXYH7pMBQgyNKZC6bQZ3cTh5T150Zg1hVdEECE&#10;13Od7OHqZUrmoxY5ZzgdldA77RJ0LlamxZM5mOsCxMC3nJ8H/2JLcG42Nh5CactQOOLASXwEvWmo&#10;TtAewBew0iXYDAAU6baYZLYPrVVYGkArgKaSHgoz2mGj2Dnn07c6znjtM/Ons7S4HFlwlVsQ7+Ix&#10;r6ysJQgweSmxRKMohQBNAe01ZPTBZc+xP5Itg40FbWLvgM2xjTjp6YswBq1acZBh85VoEopTVCuA&#10;i2C/qCmcZa8k2CwFnBO8BivAMtuC3W7t7O4ScvKeHGReEDtPSN0CBuGbomhO7HXIct7Hd+I9eQfG&#10;++B5sQkSp9ITGArKHM+C88nGw8wqK39nBsXKMw+AgaflaHBGimFk0p9eNDKsnH3grdLPCIuW1qab&#10;g8M9KaN0tXtm7SwDB+AF6q3d0e51QZDEX1Ka9VXktL1vu4oXV18d957vnx2dnEGesOCXonCBQCkN&#10;9GaRw0Gtp9VAiPStpw+ZsI3J8T3mCSoWafJUBZTttLg+Obfyze++dwSTEeA8bM+EuiLKCgMggcMT&#10;u799vLq8PgeVT9tOFhlPpK6GkQAvnZz53oudvUvsg4URgRKh0AGyR/S64vwBrj739BmBvLNfo7tY&#10;oIf6LhaH4TOMnVzefLxzTNKdmd8j3oR2GDeOHMjdLe2JvCF8UJADrvDZwwfsGBnyXiqnAG4Swwyu&#10;weNJaXAThpG8Oo+1Cqs4XRvqwgTL16n5Z7QawKWkgIygZXtgAw8ODop2X9hlWsJ022ktfp0WGOlZ&#10;4BVRDRZbo6gwDAYzN0P2I8aMncK4rY8/3mFm1+kpRo/U6Orly12Io8xf4OuqOWQMOJcHk43zwZXO&#10;EWrDEpCa1cpY8LsWinJM0vpw9/RbP3r5j377977/3g/Z9s+ePJZ3Y9W7bVZjbcYn+PqvHfrpnx/9&#10;SRDyqTzl03nMT/t2XpsIIxF6+GeZpuKOA310fm7KOE0Azxc/+uHui49bd4O1pekFHJ0yQtb8cWb2&#10;acQjRFXSrKaw75RWFJ00mGEwbhpZ2UH8F/JXKSrwYSw2PhzDiEGWAA7vSWF60RCiOWLUbEa8OJAK&#10;479g6kIbvj46RMqf2WvIylASkEPIXDXSG1IdJ7MxFfoKyZA+MCm1ASps5IV4tlIGz9hFObQh7hKc&#10;AFVAlSLKAE8A3eA2ir8mKm1DNe1nog+KzYBu6OWzZhyWGv7BRWPAOclhmJuoFB4nXiPql5mhcFUy&#10;syvnwOHCuIkI/Nh6WqV+CNVcmenHzS0t4pqg1dU0tNODME4hOlq7lATUdqPtHUISI5g2NhkSg1Ni&#10;1gJjJPo726/A16qk4wNqGRVAd2WpcYhqukYYQHbV/T082PZ/+tf/dM19xIvbuTEFL80mTinhmRuL&#10;9SaMY9Ew7qwXgXPBThykKNA5wdrhPdAbWFwmRdEJ5jAzskwCaBaZUIeKwvLGxqZjLjOwNmNzZPg4&#10;u4dYZm4+g/xk/gQ2m4y2r6QOoiayADwLB4A8qsYM8gUE6hTj+D6oquMCM/+B8JZqOso5iIrKK2K3&#10;cWV8WdrO6rURrKSBPRcJAGxAFgKSATqnnWNaUhXWXpKZ8FcVxZIG9fpA8uwX4+O4M96YJcJeZOKN&#10;aEqlH1ad6nzZ7O51mx+Ir0bxKs1wlXWMuMA5gNUpzo5JE4WvSUxmZpVPp+4pFM1RZ80DG9saAfIY&#10;yOMTzFxSXXD0ZBFhz0hOSmiF0ahWKL7v1vTdlEetWJBP5DtFPrQRzdxTZKIIVwWx+yNdtYNxDAqj&#10;iMCOD3aeGSmO3CYWsV/Wv2l64FPQJ6uglu9wg/KkoCmkAYNbSC4nGbSGV0Q3rNgUgqDJ/qNuKCSg&#10;+DJf48t9geetqSdL4YVgPSiLDjv9tQaI0pMa9ysgZgj2w7uYyUmG6RFyvGwAC76A6zL4CTFRESCm&#10;N3J1jo0DB3lwsvm1uT5HNjzPhZ4YtneQWlE0B9TQT0U/QWQ9iN5YLtYdoBS4VMk1CELp5k4xRwZX&#10;qoJC+AFZRwlhar5eUpFk0nEkp59VsrE++YC2mfhjjL5qdr7kP0NVkvZid4xxbGmKpWBoZ6F5UZBa&#10;EhixGjIEkytaOMRPeWIRbHa78qFcsH0YloB9uCx6FTMjg6xTdCcEptKyawOMiSwbhTsQiMTmBu5U&#10;OlEGCJZKbsbjOlEqtXXZWlwShU8idnYdS5RgN2JZ4T+71NmZihCY3DYIrFMrm2EIqVx2g0uJ31oq&#10;m1U07pogTRXz4FwKd5Ln0YpBzgshQpQY6eV1xJMXpmeOIA9vRzKQauaIFBianiA/tjH9RTo2rwdT&#10;Hk0IrC8fXQk5KUTxBkN5MOHhmlmDOlamCuYwymTzKMv5Sexr3osKiVwwiFCWc+Qf3RtpDJlml/JP&#10;rtPxASgumuEIVaizQkDnxXQiI2kBjaTDT8p55CSmvBPWQYYpJWe2VswGUD44ZD9FXGwGYAwlrm7A&#10;bmXD8Bnmn8KGwp3cKQA/K1BGQx6G+TMPF50JHYwer9EgkxefUJQFB9zlvFh8yLapPsZorllUwQRy&#10;1KLHazEgWDXH1T4ZgDICdewQyBr6tOAzF13ANSpjZjh4dCo8wGHHJ9ABKIwRYfJZFzT1vnjxyrpo&#10;e3xv7+Digs5R6zaOj0LwINxPjBwFD9wLmUIh4iklsmO5WberUglwgdoqU+eeUvnrID1/W1k8Zp/L&#10;SM3HfD7Yjs0JbCfcBxEGMJORKNyLMSB54JhLWQ0kJ4qFiE/xHDEIbHUOPNtU4l84cIqqpqZv1btJ&#10;DQR80AsgFOBlvELgwSKh7OjMrCThsdDHo2GTG2vd0PAwEel2YhpHgaVgqEaDDSOE2hFFVV0qylRR&#10;W+Fz5QIUa8f4WuPjN6PG5rGm86dUMX1s8H4l4quErl2/gQJlJM5Oj8wHVsh5GkubT37ASMpjEGn9&#10;OjRwrUcRPMLhQy1pYYZEllGbaB+3vvSFt7m6/oXd2h5UcXFcFdmQHLbz/vD3v/MDhtD27iiemOBF&#10;SEpnwxnEPJOgTXcaX3rnzc2FeYiKgr4KDRsxp5cg0kqzC997sbdr16QTxmoPWwIdg1jhPCFu7zEQ&#10;cgyvc1rs8SNVAAbCMmjxaOm5uG5uHZweM/0XfMd3lUOBtVArEn2qxv2iAg7EzAjm2vaEZjJ5Dtk5&#10;obxM/As6dR3dYy0dPqQ5f8rPDpDQ27pKOj8trcVAt1ZEM+Xclk6j3rmQR/5UwBQOkgEMRl08ESXm&#10;TMsWFzNvp7IKKM6CqE/Nmar0hlMTbiwfJ8pM1QUjwenE24+Ns3sNvgUR0EHoTNFAAlEjM0xpDeUA&#10;MoS6f3JKAYgxPuQ/eAvJo7wn9ED+zi9vvPXFX/yFr//ZZ+98/t13P89sREwWxlhemwMxlIXl62I9&#10;JathEaKFby6SROR1meZTOU4VR0YVmdclkE9/z5+ZwxRFpCo9/q1CBJ+uMCd8rN2PP9768MPzw93W&#10;sN+6U0GX9bVkEY/mqU68URyNwi/KT4ixQgUvLfxcCCrnHlP1LpWkC3VcGI3vyO2DPk2YajTrW5LP&#10;cf+EVDxJFhbMDV+N78K+4iX4yxc8VX7k47jvoFrJ4DIsGB3WQjw0+dxTeIQhBUHj4vBIAwhAQj6t&#10;DTyDwXSOsYs/tYDC/6WP3QjXQBHIOxCkkGS8RomgJg3U2KVJRFcWigc1fPInJlXUGNYwKUFXc7PF&#10;Twtq4PMyn3SIjdFISjfRIAhLGKuHuVO047WIc3BSCgb6eZglmZ5EHQJtIQgRnG5H7uDMWHAehJ34&#10;TgwDlHRQbMgN4rTomfFfwjtnfuf1ottM7/j7/8afSllcFKUao93xXGvwpyILqXImuRZgwNE0Lgr7&#10;A7E55fyY/Iv9JetuADxkvpj/FUm6FSp2flBaQgiw+JlknvGxcAHFHiQQOGca9qn/V7WUiSm0IBxC&#10;kuF6qGcTWQLY2JbKNzPUL+PA0lGnoIcTNMisqNmxyUiTHFcXEMIdVT5M1W+74qjSEHoCdjpmgV+h&#10;8YQXkw7xIzVUmtjuecoA8N7t3YreVM3Ow2TkdKAhiWOo3iIVyZNWWao2hwqZ2/ye0CQylHn69rPi&#10;KQheSggoGB/PU74sf/mEEYztTHeWRSXfNOP4ASyHbPvw7qwwpl+o/mmgliI1a+zuTe1Wh+z2yhis&#10;Yt3owORI6Sj0Lxasi5uiuczT5/smmQE5vBhf5mYN20QMI6fC2wnYLXkz1Vj7K4LNuyvqwwooKaio&#10;UpfA2FR75G+Y+cjU1ELzoGU8K0gKIdDGqqrJiLtGdiKmjQTYOFt1IEo3KXp6VTa/atxlU4wI66yP&#10;7VX85XLUEg15vVIgsnwuHwG6+QVFt0hPaBgJj9OrdVYPY7CQvXL4lAm+8ixmetwBv6g2ayZsKPUm&#10;1yoDkmUuJDJwA6L8y8iLi3OWM9WwSchaHBzvN+LmBgoRG2Fh2fzUi7j5EHNk09ZMDFNcn3qA9KAm&#10;1Y1eeR1vS44UlTw8k7/IZYhEKEDkSAgWlZ9mx5EwcAEybnF4PFARdH4aYQBFpSQCQ0gTyDAwHbAa&#10;mAzPPDivnk9RYGo4sGABnxiSIFPOjRdxuarnJ/Yq8Ry11KtqUZuDL3IKJEQle9dceDRSAkooLIet&#10;9icXI0cwvDU5VBl8FD6qjpw/BtMOGuJk2XavodR0OOAoTzmfmTg7hVCbBe0CSctTtpppUSybGRUL&#10;lUOadw4RmffHCmET41eVQShEgOXlg0bVTizV7EwtsmX9ZBr8NI2IVAYcJsMKmHCGsRATn+6dET0v&#10;lX1zPHtduM7MBXOOXpU6S8HP5r7cL1uL1bC3KkxoEcNMevWYyELxlHLTGWtdrt/Y06jTaT95LGHe&#10;1LvlmJcRyKtzPikF8onpmrRpJ/meLMEieQuwxFkVZ5Ddz6LIg8UkTk9zJSR3lYfn5wIT/JOPU6gg&#10;N1UEs/DAFSIPjCPWw0oltzGXZ7OrbybFy6SRK+FTcM9wdy3sDEmEaJaQS8ZvaamMBnznepkJs2AM&#10;zWwWdpiNCFpHCgTqRL4mBcBJKnb3GrTRRaC8QRuhAQufJDYZqk6+lLYE/CWBHRdG+iS3LgtMxAmM&#10;LTJNUxDfDE+wwwv4DpffE3eCDQKxEOFvZGlCI+mQ+Dlvns2IwadtUtMZEhoLZU46O+NqyDcbDxHO&#10;uaKx9TTGzPEy9ZLCdtNYwNwoA2v8ISHErj/SM4xS6qq+j0FJprBLpbOWWPUilr0+zgiLJDmTiKX7&#10;VgSTqmlqmwqoKMdLvJcK/uibEVnhmi3pvtZ9Zq9Fvn+MQMoeVLtqcsC1AdTTeKCkrDetqfnvPd/d&#10;YgQxad7YONkzMGm6wpRYtsP05opWciRhmQZDOvH5t5+hfn/ZPe5dnFsdVWEcGiS/d927bh5fDL7z&#10;w49OIdri3O8bpPMhqxt7oXhGiZoFmBlvffHtNzYXWUAMF05BEp2E0LBoWI9Bc/y9VwcHfZ6RD4Ib&#10;sSYyGOClUTKSbXczeIJcBh0I04Av2BZBeeAg3AopDdb7tjVJSvNy7wSpFnhmYtpZNAmxDLMe3mBD&#10;l9D2xF3bcU672jWI8xzcvGT+JoQGIjlQICO30IBn6dLII5UyUDE4i0l+EFtn+7h5V8i1wYZGSTYv&#10;spQUBEqpkqoMunNozTJo4G18QeUH1VMSs2B3dIJ+LiPdpzbLZUww70EkYBFM6NRxqATouctEPpJo&#10;lO7h+02E2LR33DODjKC0+c+APSr3XtGwg1bI2sNnD9/+wtKDZ+d9TT2bGSK9zl2RBGIA2U4RjBCx&#10;rOTTwCOBaCLsMnKvQ5LPfjn66U/kNJ968ahK8zqlCaPNrIaWWKP8ycn9ly/3Xr4YoIZ8PxhvCWTz&#10;CYrNcJ4z0qq8Lr7b60g4E5go+FAiUX5O+FsClRFy0+zxsF7nQgi9+FofZ/TQ452ECysm5C3ra4VB&#10;cqZ898xE1qXGhgZRGnFzeHEQFudQq2FwjdGDzKa6WjT6qVRQCWGUNueMXm6uSg4bTHCgMFBZuVrj&#10;1D2AaUjUsexOoCbcxUBhVEOds0cxmK1qNAFNMhM8Lr4uKT6xetANRStaTF1txBaU2WRnXfWv6l94&#10;rNKvmYk8yp0MxuyaNqb0jYN1Vt4hRKJDid90nBQ9YFdX+Nk6rcmU9KG8p3o9A1h8ClJTzsWNAyTi&#10;kHHs7b/7F39JRESevLgvV8K7Ey5wqqGASfJBoK2DBmiP+jUxqLFXdCWiVB3MVPksEZ3qRolVTGv5&#10;LfkWjKw0W+QMmYGOjS0uLSCOgKUtTkjQU1fKRFhKh7BESnti1qMJExNUXcYRGI1z4geIUstdM/AS&#10;bIvK2eUVo7Wduh0MD072/v4hiwLXE9/WpQTXh+3n5CwaSeBqA/th21NLRBGPBBHbRCxJ8DSLk5N4&#10;L8EM1RdFrCy/wGA2YYCYoYfykMejCDKEHm3ikupGmSUdVKpAlYpAVGPnk6SZgBGPUWKKbo85Ro0Q&#10;kchHUiHHlo1LSTEiOjLrbPtJ8iZL0kdrYysxVVIRd5crCQYSF1hJjlYp+A2Xag4TKk6ylHjKzP/O&#10;s7YztOYiKnyZg829gNAnuDQyYs/xa8Q71RfuYbMWOQpiRC+kgfnmVm9KyziBHZvWcm0ahyIKJF/f&#10;qy/RWZHsGj1h0KbIVUOAhEW1JQb57KiUWsEwghSWrnINJ8EJiYINlpskVspVo5nSaTDRae0m+bKR&#10;xioqU2ic9cFsmQlkAUknwCC63VOSCgfkxXtBeVpYYoIEi+19iV8iemjpUdoPxdk0a8m7A/tMVUrt&#10;NR4HXWPEbQQixp0JmAkv0FpFCJtuyIDltvdARtrYWCsqF7fA56qsmsa4KoxYjXHRePY28EgVtwTi&#10;Hk8C5twVth8lT6vb4SDHE/JTaf1kU5RV2A9kLFW7yIwka4aYAV5g6GN8PA6jI5lnk/xRqlgYWXwM&#10;IU/FxqXSpojCHUrWjAxXa6GUwLK7q75RhTshB9cok+xC5zRL0mFfK/3Hw7A9cdwij/0/OrDKk+/5&#10;qdRkHcCYt5YoTaGqVFZlAdljM0IiqTWxpWJn7W5JRjmqAyRXsQQkpE1xPyNxSqExZQHr31WoFLBU&#10;nxCWBWxdJzPKiUrRDLdE2D0ixUE9TyOEe7VlRCh6mREqPOVKJDjD3Fd4QfCUqLYjjnjKbrGsofdK&#10;vJpqVaUoNQYk1RETFT6xTkolh3wX1bWqofHKCJDI5+EL3tC60BVKa2LS7sFoYKjhhjhE9LhZWDfK&#10;3R0VQvaGIew07chEdZqB5Iy+LesZ/bT6Y19NNXvYFp1F8zzeOyWaL2jr4mcEKvw678Z5BV6267rV&#10;gkXJ3uULakGcvlT3GbzD6AOLQvG73rPH37TnKmzYEhYzp0qt2LU3Bc4MJf5ROmYOs4fKa+8lyoQE&#10;/WoV8BdDpvz08J5Sv/kkUJcNU9bnyfDAm9i6wCbUZMhSIJthC7Gr8/OLFELo1aGvBhvDHfOao6NT&#10;im3kGHDW2HFQ6gj7MWa4AOSJuBCOBQtMsRDWDUx3qmJkMiocMNKne4U2Hpwc2r5oNuCbjBM5OYEI&#10;B7B9D3WEvyUz5UjTCxqHhKUw1VyyYUv6JZy/B5QRuBTf555sj8E+zSs9p/MLi5GNEL8fIdWIVcCA&#10;MBwSNrL1q4EiFtzdBQpiZt1Oe7MNIy3m7vA0aJXYPVNSHCTpw83AA9wFTwpnT2as/ko6kZQDBe/I&#10;jPGCM9IFNNrJKSBJfOK5mMAF4MIg8OnsungHkSOiOeZNiU+JH/VOe7fP9863T67ozuCoeNpZ93Cb&#10;+XWRg+v+gi0qEM+GUMyePd4Yk+1o6Z7IOPUMWnyhncNya5/1hz/48OU5LESCMAh7SnEYKpHVUBRh&#10;Si1JEZOo33kEZIUN4UxBvSPPcXdys6k490+vhh/sokfhiSAGrd5okTU06OZQrUFZ+eqtB5sPl8Fe&#10;O+fndJlehHDd29vbdjQOMk2d6fNB86Otw6PzrkBUMU2Mh0ib7X8j16dKI/LmASdVuH372eP1pXnd&#10;KmZfoahZNj9nlo0vQA4khxMntKIB2nzBUM9SJ/1vZqQBQcgcSrbRrjzNr4Q0y65GSGXeCrvxydRO&#10;0PPxvGiBM53gKWMeAxJZ+qs5f/koY0vlcAJnoU1NVAAA//RJREFUcyLwMVUYlFQPRH/Zg/bCjzCm&#10;mDQq4MTwbDAeZeoFwNPjJDZKGrlbIppCnNNon1z0l9YftqaXto/Ov/mt725tbbM4T588jiVW6Sk9&#10;M4aE1UXDIUziZWyd6s1n/hQK9jrJyY9GCc9nX5cf1KmpKk0+LnGnHMv8jagzwM/h9tbp/l6nccPe&#10;m+54KLT/To6z8wYwMmoxssRD8XB5rR9xm+mD0eNE5TJdaWr3y38RUJDQyOdZFrFGYRGP/VwOzjgq&#10;uU3QK8O5gIqwS2RCsqt5W6yGcXigOJ5yDAUJvCGi6DadSw7s5pxS5mKr8P74CIAkQ1HmHQVk6NA2&#10;yz8hhZye0hKNm2OZifqQ9OQxsfl5vpgpCwBcY/WKJ3AD1TXHMte0S914zEnlybLMY4gY1URxxHZW&#10;VgcXpCwywvHLABxBEHxVsmizHXwBhIJit7Kq4XbJ5XPKH+HZ1RUCzcfHh7qt5BC0upweM6zhFDdI&#10;0GGCgBt1gOmEOYe6uE1ACEd/Mm3JijEWD2fE3fWb/+S//g8rxY+NsJk+DQJSDvhA2T5I99QfcTiO&#10;xFSBcKECp+IZDhJWI/5MfkJKnDxOqxAJgj2ZVM64B9tsiIATrJC74YaPj4850ixcoalsRyw7P6V9&#10;jSwFgj1OqywsErdsiIr/asVD2hlVCfgUcCNYZyQ87CGoe1wxrhGsmneT+NQgpZN/xp6DdMHnlqOV&#10;9EfiLn/MmNs8QZ0TVbl6ffQSmD9F1+GcztX8RnUX2uzCy9c6sFCGCIBFKdeIrMBCCR8gj154WKtk&#10;XKLR4llbnRT4NyipcnNoIXTJw6xDjtkYMbI+1jRqtVMa8Q9UmbpsFtYF8//0YvBwMMTpolFcTh1b&#10;FSFoSLXLQn2TYDYVu2gBw3wLrahmL9KGi95l4KsmLUw2mBbtPibbJLluLYfQdzBkDIydzWMQpy3k&#10;Tyo5flBVcq4dAyLRINFM5U+i7HQMl1bv/T0xKBwVvkOQ7ZaOzKQKbyJbiQTTiY+f4//YqI8ePeI9&#10;pXjZPemV8dPoWMgTY3npL2KjJkPzqjIJxjhpdW2NfcvdsUOsB5oeNIGbColk4/PKYP+uDGc7WEIm&#10;2NhLZv0UApmys8T9Me5SrTNXZGd7OwnwOCtPkR0qDledsE92B+9TcV49tbo2PkEGQt6BVeLJylgz&#10;5JXJmtJH+NARsaWrjd7OR4+ecKCNAkPzTcJGRYgeaE9PAJUOur10MPObBqxpCcjYb7uA2YesKn04&#10;zmAhJ9e4UIc06+Ay6Gnhd7MZ7Klg3aupoJ5IRfOl2149LYKB48pRGPGDTUhYDfpNw0Dyq9c364xD&#10;Ahkuw6KB9cmxw8NDMgd+nwYPLqly3RSa3av+uorko8XxbBLXXqtYiJcpGJIbZ/2xNpwatg23rMwJ&#10;XbP541Z05ripdV18rEtNG5ZZXIIo/JT8M5N/zMAxdxm1cf7gwYNoIPd0+vIH5K2RWakKAKyQdIU3&#10;d28MhxixZP6mCIqq1yNz+pZNblK3Q1th6+zu7nJh+q30ofmUM7WW9WRncSNsmxJr4VeIf3BmxRUu&#10;NKvuhdWz1yLoGBcmmoDDU+8WZRG6nshH5o5PTpX94CJrclGUQk5OTqJ4vIBB89gqcWvTcBVjKoTl&#10;afICiiR8BK/nJLPYxkaunZgXPEt76IWQnBKL3WYvmTWNj8kGgKnYxCFdpn4oDJw96Xnn4fK8XkuP&#10;XNHDZTk+26awSV7DSsJBZ/nefPNN3qFKizwGLgObz3oeHhxWGM3LHQlP/09Gu1m6iSGEI81y8Z5E&#10;89xLLSa8Z+6JH/NPa6Rpzec52g/GFJEm4tS9vf09/gmVAPvAs+Y8YrO5QZ26B2RcsgNOBNSA7pw5&#10;uGcOJKVkjlOg1sOnlIJeqlUyGjhZaXujm85JbmqXw4wF9A1mkRodeuLGgw4nzUk3JHU4g02SXD+M&#10;uqqW88lwxNkSbL/t7S00VrBjhAgffPABT4SoKuCgbQzszMiO2IPBg2Ch2FTJOrhH+oA1F3wGVjT2&#10;p03e7BTiPIgyNekBozlqVKLnIhN0uc8xDuHBI9gjepqE3BZhiKPQxeDDIcs/uOrJ7J3sbJ3f//Z7&#10;B7/7/unu0en88voRqCIRQvA76oOUbO76J0/X5+fGbhbGh0/WZv7Cb/7JzeU5IHPcD1komBLHi0iJ&#10;EPv8bubVye0//F//ycvTq4vmpBTv9jh8YQalor61ujg7P3M/NX4z0xj85s9/6en8dO/iFCybQD3i&#10;k7MI8SXJvN7pNf+Xb77//RNHEudg3qOk0Ls4Q4bg6cOlxZnW1O3V17/4M2+QgXSasHiU1mRQ0s3N&#10;zs5Ocez7ndXD65nf/vbz97e2oSh55pE7MmZly5+RfM217h4xOpwEaXqcRviL06M///VffefBOhA6&#10;vnx5YZHu6+Ojc1QBmozBYYzszZDyT/9Shg9+eJ5qEaj//R2qSiwv+4TjrAKT+q4WUe0LyOAmDgtb&#10;mu+wJTAgEo8t2Oqvk9442jW8dMsgI5w6cwYEI4IKCT+F58LrgYD4Z0AGptVNYWZPw3bi9RgTHln1&#10;Khhex/jYW4uwfqfN8CKICZbEiXTVG7riw64brb2T7szKxrs//yd/8Tf+wm3HziI4CyiG02fBIwOg&#10;vVXxLM3l5mY22MgNo/Jmp3so9OU/8uezX3+S8aSYM3rB6JtVjvokqwlCWLwRAktlXUH4yDWX5+a/&#10;889/549++/893X7+9uPlewBwBnwN7+iUw4YQRuJS7X5E0yXXUuNDHGwpp8ADgrne3HyAvc3MQ8Ti&#10;vQ4+GwPC622/GQX6OmUSJC4Vg8xDZGJKHpn6jRxMHgfrb49gbD4Gv5C1zK3W7WIosH4sLUktD5qt&#10;ywnmFz+xGJ7OSJWkn1PnSAcmBgzbQ7wddEMOiA8InPESTf8xOP5stiT8WgH+i9tiw/Csg0xhkMkC&#10;cIUq8XA7kT56zYYIuV1/Go5aTO8oDucieX2B1FhBFh/2UIpM8lmwujWFrUSGkgUV1qAqDwkkjhbX&#10;wx5LizItoKQxpnmsgPo/18J/eEoPf0BwcRlhHFHF1DANubnO9n/81/6cmC5tMjIp0I1SCsberyF/&#10;x+jzQRmQ3ImVQUoHFOrkGAUCTiikAswXFY/b7vn1/t4p36zZPqCNUuIvIX+PURs5OdaY0XYIKwBZ&#10;G6wVMmiHytpckLHwT1S9YYgRZPJicDXKJmQTgALpRWdzyEFU0S2qEUFVoX5FUSHl0dDDnJvBqS8F&#10;ZJfN0caoWnHqUeWfYZuGcy9Jg9BQgYE+RoQkR+lk3BAHNhgGscuQcVelb1hXhTgCbhHKAVSdXv/2&#10;7Kx3cHCKDDmZMX9JE87PkPVkJiD3Iuvx6PBsf/9oZ/tgf48pmczCY4bM+d7e0e7OIZNJLs5H3V0W&#10;i6wYXoEUQpngQRfDEnNEVYMGWbYH7AiwbGJx7oq1UthscEPYeXh4TAGKv+kgFDJh6TKwwrw3KYqF&#10;IP4Gi/KsKS4Hz01Km20/4rbQ1qGPh1xKyI2z461KLC6rKnGlUEZTeQywi0PabV7DgeVS+MJDbnZq&#10;VsHR0MPJXQyLkzJ+pk2HIyc4USVs/qeCy5xJARW+4CgWXpOTo2ngSBT8X1B6qMVVNtFh2/tuKihu&#10;bRlSq2dgJNk1bVU8aItF1AeSD0XygezO30pwJn4gjBIJ48TfmkFeGTE6s8G0sJdZMV7KTTiMQsVq&#10;62Ewu5wFwVKRAvd7zsJjMs8aw0lXFlUsy3hdoDjuCQMxAmTTI0SwVNJ6iX7kpJVKAZUo0wfRixu+&#10;Vpi7eYfWu/KIqku1kKdjygQfhFHlQPAjBl+opWjvEH0OQkZqJPgp3MCVpaeMW8UehufG4qMx7UAh&#10;xk3g3XDrGU7swtdwDA6B6kbcqVpDDvKrv8VrTyuEcBT7GJV2Uu90CgHgybDnv3x0JAxFpfmvs9vm&#10;yNIxL5YFpPJH25ybxwzxHWJNUvEqMKYVTQZF2HeEJCCLKhwU3ix1Pk85Et7YdO5XfXPnPyQbwQ3Y&#10;NNJsINvFlVMQc1JYNQPUjzJERiuffhLsuUO0MmEjCnNNhXeDxfKsVZSmvEbxWa6gb8KaQPAtSXr8&#10;FxaoAAVTaIY5KGxogyn7yn6LaL4Jbkd+HVSl6qL800mvq6tpskqpIfpaiMAoymn3kXfNH3IbvlkS&#10;eRlArJQI65b4o2dfBNsrqVFxC7lK0uzK5eISLPqFtqrRy5bn6Zi1BbKxjUQsLcewfir+EijRza3K&#10;Qk4NG6HDBOT5OtesICmQBCzVxmVEVhsYKVAl1Twg/S6ieRIv2ZzG6NxjxB6UiyBfpWOK9IZf51wR&#10;A1FuSpFJw6Dl9k8vhUoRND7i5BgJBJNPbqregQiAX+B6uGgI5dWGVrXrmnYf663uc5TGb1HgFJCL&#10;5cGcVtTCeAcAEfkzvUuI3lU8EpiLiSlF6ZKKsRc/4o8aOlxp4Bt+nGpPGHpOIwBihfFINZ4NRl1O&#10;UxSPowJnpRj4aayUwy5kAWD3ODuUK4mQZI/wNZE3ngK3Ag+FVx4eSoznp2EWoMyrQLdy2DgORrP6&#10;K4jU4TfJovmIBl/ggPBHVAHZVvgy/EgSas0+AVWIdlZYo1jlCxgfVGqfFHPqHKUGY6U64Y6QsRvV&#10;+SvikhwWfoSFTIwiY8Q+DWdMM6VEs8/r2PxQ3drTi99+f/vVUV/yR5s6LRq1wqNsVDXmAU9v6TMB&#10;bmX21N30eOvpo40pzjJVbmmQiYjcmXHod2PdQeMPvvd+F1PUBP4olE2DTbGWdjxKF2hSTraGP/PG&#10;k4156nuD0/Mj6nZViWWfUKKhqfq6Pfn+7ukhUbcBtHl+NZxiJJYXZxmDcT+4fLbBcDRcp24NqxMi&#10;ZyaA+ZgbCFB1B03kARCqsI3AlbFqpA5+1NI798NZNGqZ28IFoQ3Yu3j7ycP1pTnpH/YxOgeP3J1j&#10;TR6GvSUII9u2iS4z7J3nktmILK0FFNs57B6VqGxTZUYZapFUuJFQLeQN+kON3Qyl6hFW+CMwI404&#10;Ebmgx4gVJXxmUT2haujMmVcREkLaSm1AAv7CvBPDxUT5iRTwyEn0LJDAEx87GlJpTUOlMIvsni2T&#10;QixDYeDRG++8+6WvPn3n88SbFDss4+defH8+0vWs7k2vUKeff8jwKj7Tp/5U4vL6u1V9+cmXvP5m&#10;qGy8T4URfreqJiPiWdGkqFCfg3nv7h4f7CzNTd5RmO8z6h5pliXMKtRdlC+A/yFuL1JJ7PA44PY7&#10;aAV8mO8sL1Eq4KAQa9GzQHGbtsM2nBJcKhggKirO/bOAAKtZZBzHh9OHxGgljaIEfL0BBYArhZCT&#10;AGDlrfgUKiaQLbVEQJmu4/S1YtLK43Dx6XwzqQjSK2QsTtHpSM19zeOyvFnz7sDTk4NFYRLAVFYR&#10;D7/GiPFXsW+nX2IwSfsHKBOQ/PNNjAlfEO3TJUXwf3nJC4j67k5OMD3QBDCk14hJUKSQf9vDC4yT&#10;gZBK2wh0izkCmvGfFIgoEHBusV3VGK5AuQVnbjNs2wRs/MFiYoV0WBJeMr0aMYMO+CkhGRKaMjOJ&#10;Q0rUhO3MhbL5xdHSf2so2bBvsP13//KvR61S2hR2mPPPbZ+hRHVFCNumdMWlIw/LJfb7d8ykIXuR&#10;8HbH9Cj8KwIIDYpchwfn3ICkvbsxdi/pjYXKIfbasVC4LSnFROosYo/1GpDVEMonuZJpj22FBhYn&#10;ZQwAc94JuDbNAC/JngqmH3A20ydTuybOk/QWdhUBn00sysbZOqlX4o7QFWNiMi/g0CXEp/iD28jh&#10;tSOF94DcKdErtWziXXXeyCXihwQMdAwIF8IluOZF9m8hwYoT4jnxUEljnKl0qRhIBl2B4HdPj7tk&#10;MqQ3uBbukQmPcOG4Zf5L3hlNIEMs4So5kYQI1E/kbZtUwHwgy5LaSLzussS94vihNPAy8o8WokA0&#10;wuLrSL3YmuRmgPew7E5PADgd/oRNwReXyg5mCQCGb+lclYGXAsfbwtdgI0E9UD7NOVyy2uz8fF2J&#10;AXzip1IJ7fGq/McEyTp1qJbKu6WbaKQ4lKagqD4Y5stlgiYEFGe2QwjudenVk5qmPul/q4aQqqKZ&#10;WHlHXixjVfK9llYLna7HAp/ix1LdfM3tSVVBdKqsb/6I4PKd5GaGbhx+vDJBcCqitrmn+kLR35Gv&#10;7EX7QEYjbmQIEaw7NTyT7GMNSa0du8T78WkpYwgGqReQrlBes7pCDLqYRrc5aA+S6JjnQ7uOo75Z&#10;QblGih62nScTg+XfJAOaufA5bZ6JmDJug4Ib1ofKwKzNadWrc9UnFVEB9Z5AChwaBhDhLGcGl+Nr&#10;+CznXTCwYkhV58IRqAv0vZLX3aAfghwGHgUchJFBWGdsBGmM/EHGRTSHyKBljhAsvmRHBPr07bbQ&#10;gqQXf4pcOApIymQV989LRYGe7DGXHWjMGZrV3ZQA90ZEfJpWe0scfLM6JVhfiSmI68MNYvIXhTIt&#10;r0aZuJnna50worQWN0L+JkaKVzMzUZSJrGa8QwKJC9BBGkNaGooDpr2hR2BFukK2VNqUBAfVH8XG&#10;UR0lg6S4KV7AbZZYLTeOF484BAgWglrnvAnfD8fAYmmpBYZjok8FWeeC3E3q98tDS92DbkNVB5NT&#10;ZEZuwBc+WviqjUVipiTZCmorDsIIaqDJA0uiuBL9K2ZcLjK3XR084ph0QtCdTOrHshh3qMLSXltf&#10;Bw4khuZAJe3xdeQVweBNZMgVU9xOM0bAAg4mkSY/5yKTD4yQCHtzUmqzNyZKoKm2Sdyvoi6/wvuk&#10;MOgksUoVbFfLolVdYoQdVEjD5F+Rf3mPHKWqlOabjn8pTh33CBqdkgJ5ezXO6dpTRzNHYj2rUMAa&#10;hQRLrVvVhFqE+GYrq7WXLCpGxjQVWqJtee0iQYKs3ub+wUFmDZizlZFMXKcnqBo43w/nSo07zUU6&#10;5fjKWnNOSOI22yP5p1U1UUG1z0mNSsEV68ceLjKj0wjuKMXw6KGRjGP57V5xOKTEDwf+2P7Lf5kj&#10;hHOBrQA0Qy6EZYabwM3iGmjOaUSeXYY1DhEfGpzL+T8ZLTLAudDDzTf5GjIJ74wPItbmVyBoEA+A&#10;c1WwksDlmrHdSMYxqJEPygAisOErunaTH5Lu+ih1HtHl87mkCFw0UZsQohxgRkeaSOIhV0J9Tn7K&#10;JZq7ky0z7ysOWmc7u/KN7360fXoNgIaNw0riTuXf2RDlJ1GpAVeBbDbRuiNufPpgTSnK2xuODTgm&#10;PpEPMkZvdQb3E8eXN6Q0iAlTGeGd8ErZ2CUP0Joab0xPQB9qfPHtp4+W50m9rwYXWHcvSpyLTJik&#10;GmWlye+/OjhCESNMbD2LtR7w7LulBYwjJareWw83lvkyzfY0GdnmwGwiVWdkN9y2ps+vmi92YSle&#10;AKE5994CrDtcZIfiSeNufmqCTK2EsK+vLh+tryzPwmpD2slCeQjztPCVbeNG0K2OZ2Bi5fBGqxsj&#10;hlYhtiHaKDfCI2Arjj8OZiSh1BhdAbowW7Dq/Irxr/+WiKsWMZpvBveWPJICSdIWAQyxKuyLFDlY&#10;hwj+lRxWpobahJA55pJy63VcDPZMajdKdxkSqpfk9npOrweVILfhdRmIhYhC6+a+Pbu0OrWw3Bif&#10;RL/j8OiArYwZdOyYSlnim8JVCU4DbCbDTCPNj6szCVT98WeJZz+R0owSnlGhxNwzCssmMn5Aspof&#10;pzRhIbPmXaaVgz3vbdHNxYgk6T9R7CVpwatQP4A/OMtEXFrF2/dJaTrk3wTIEMb5Pt+hZgBzcx59&#10;mQnkJcaJxpECh46goKjd7KRAYnH4RJyy2KVUVMMABTlCiVTuSK+ngZWlaggO0YtYy7l/ZTCFDsHX&#10;FOSwrssDrhCnqP4prVfLjRprBkIBelhtOfOi0cqBaK0kBEnooDIdGXHDTqojmTHJicAL0+AAgRYA&#10;xalHGBOC28w4Art3qpiZjENdKcVDSmS6yWBvDxWZpDdQQm8oKgAFMgST13OqYLc675WMCJouH4Hl&#10;sQs1ISIbUJkKpXpU+qnGVJsuI3XDxmCvsh3SmU55GUFdMgg4b4qa1K7lMSr5gm2N/Y/GD+sWvam/&#10;8is/6xj6FC4Imvn64JD09Yjh0BHJdMobC1E8dUJkgmmePSgjF1D9T0acg4EAjMErGaEMbDYOb5qd&#10;JX5PfKTwvtRttUpwin5oD2Ue4i3Mgag4nIiNdSXMUxCwtKq4j5Vu4SJuFdgPjJMvcHI8JQH58HPC&#10;Ysq89uhXWqCxXD4a614NkcLxRj8qjkemBuK+7HlxvOEtoV8d+9DeRtMVQy1jqSF6oSGjnlvSSqsf&#10;PIzUcIh7QcjkwrK8ijNG4Y9NVhWh0r/HsdFyPTs7z31xmylWWD1QG7TR4oFHyN7vBLqmgkxfKa2x&#10;1ouT4U2AMvJ0WEbg0pJf0xwOGegGUZKZppf7+wdbr7ahHlKeOjo83tvdJ2kkN+ML1E6TxTmH2drX&#10;wLRKTqD6B1TVcTSsNpUKcgA5tekH5tA6WodThn8FowFfZB24NpvJMrc7LjyT70qnyDfUD/A0SyCo&#10;JpVHvNQG2SKpquXAApqpY+S5OZjr9nGhyPPJqqL3XUMkQnmy8sg6IOthgOLoS7m/0MMcB9Ti2AuF&#10;8olevGENTsAWZMAje0A7drcnRBkpHtZYea6Eu+Od2d84dfZh9e+6K4w1eRbisqwt21f5iujnspmx&#10;QZyiYiil+E5kRa+zvTGoMZNhp2IuihB5wf6DB5v8KAFflYlYRylY3D22k38mIlfPoCbikTjhPNj1&#10;JfrJ8cIcfVIdVvM3rSMc/+DWkFtQC0HGUTsR92NBgw0PrgNaS5Sc+oZjFh3pM8vkomnyLknhYtk0&#10;urAHjFfE9MOKUeV5aQEuFm/Ld/jv06ePnzxBBwhlYmo7xORzZAvPnj1h+E8paEdZAXiBBwrNyRIH&#10;9PPTsxN5QRmChFEuXSb1ZCO+zOWxeqhmA/jhFx1KQ4c1URDzHyaQdaJqBxTCoBL19TFWhO9cbai9&#10;BIUsOrhya3VthacDC50dZE1qQOncGa/SL4eqTVB/522dcBwdRFaVF4MXYjp4Rg53p3vKmeuV+RK+&#10;QxYn0rYBrSQvuTa+IL/g/qw1TdKJxAFUwQIxXCyZM4IGg4ePNlkZ7AlAJj1UPC+2BlcOp45kjEfJ&#10;anDxeDhak0J3p0lVZw0mQwDHo8Mb4cm4Uy4AhBuxXb7GkpWymXIuJHX3yH1e4L0eP3nMvfOy2oRs&#10;TlT3VldXKK9q9MQTmmRrKgeqRoDeveEI75CUwM2gFESGYKgVMzPN7zoenCzOrqRx0FmwmZT19bVs&#10;QvASEBQuOLPbiCm5NBAoZXyrs5NO7trkPGJukHVghSkqOrs9UL9pT+QKazOjdG87XEpzXE9VVjEx&#10;pQXHxfMnISfmQjX3FA+U1PeXBdfpPjpRgkXNw9lCPUII6Um5zpBXTq9lsdQcWDdchhsydaRiRywv&#10;s5sZkOCkLOw/N2LVb8pCkMFWDnJyrVEPDG9bKaIN63j4EGJJCJLE2cJn6RLIPPPs4FWGHGhMCdiU&#10;IpTXDPua/DtSROorpO7tU8OLeVSuraRh5yP9ZF4UBmyHy+OtcAGkH+zOzAtmz1wSCVBp5x24cRUU&#10;0rKNSecd+BJDyjeZDrezu7e7u8d39vcO8BHke4ojcelnYHIsWp9pcyCP5JJkQUp2SzKiTUsDTiLj&#10;eypMbVKTmYxOoJfQhcFvKntjTwndSuy/bC4xIULWiflv/uDl3jmhC7I06ODhLJ0IY9WDnEOJkss5&#10;RG4bN4iebawsMpKS98JlLi+tUNiBcMbLLEPPLwwak68Ozr/zo+dDAq+x6Vj+iMIZh18hV2QYOt6c&#10;bN9/no6cRTCgNgL3jG9eRMWb8c9YqVmgk5mj3vAPfvjy+Fq6bxUVnR3L3NImXS5sx+Z44/ZtzjLV&#10;IhS5qNLQ1h9hXz0c6BSSsvcT54PWS7wrqLXiMyb8gspJF3jEQKSLFFpEAkM1uB2szOE48VKUem7A&#10;vWGfolElEn7D0WjgHSBbsksZNsCJU1UfESauGEGmBkEFvJWT9bVVYleIAFA902cheMQiOnxblJ+u&#10;SOszqWl5MLkTtUbMcHAWDvFI9VogkFUL69iRRGGTe8hs7aP9iH2bUrPENkTAnaU2w/sROhA1UjnN&#10;bE65WHgOfkswJ2ItxmC8dXqJJSaT6UEPGZ98/+XWBy9eEtCyKaBCY2E48syY51OqzikuKKBs2PVJ&#10;ipXex5+swOQcfZLIfCaj8eXFM6vKTf4nacyoRKMewGguTZ0qAxJyCrrijvYOuqdHjAel/MaURJkJ&#10;zptqkZBiuJJR4Mugp44sA6ZIKxd1O5bUEr/F5jbPDleLMcG8g+RUTgKwDEoAfQuKOoqkEtUFHxuL&#10;S7ObmyvqFK8QGNhcw2Sgy8vjs7Mj2NDguim6A7+qCYKzo75CWM8+YQMS3Ed/jFhUXmsF8FxABiEg&#10;xAH/jQQD1g+E1WLBVLYoJq1A1wJuAh1/KabhlpsS8wK4yIRJglARkqn+i+rfjiaWRU4sQOAmwffM&#10;QcTh3m5t7UC2QtHRkTvOPkKTjVGHZ1gqE8tGk0kWH338AgieNxU8IakYcNy4YHwi7Ne+auo1oNkg&#10;k0gGC89f+kqI3LDOdLVNkXoRlRMJqvrdkDoUHTULG6JebXSfV1j6dGyO48Wa//t/9Z9VicrgtCAo&#10;MwyaDqczE1qfgTtkYap1gU2cQrTwDMZd7g7094zYq80UMo+NExwDDIF9tATICOSDnOC6Hd1k9G+D&#10;+wwDFu18tegGLGdrstovfDM5pdgA541nYKJ51a+fcnB5Fw1BCBIh+zofAIuDe7IpWeZDDaYgmfZP&#10;8Yi4Nvt8MicssL2AJbAVTwTfAK7JWaXBhh9Rf+SdSWTpkaGgwbPk+7iQMPTsleepcxqLs0HsVZMN&#10;a/ZcBstMpdld1gTBKkQ9Se2RDcDrcJ51k0FmeAfr/lHa5p+sDHiMtbN2GyJ7YGnTQzZrirNCxTbx&#10;Z3wExkaV+jA9LD2kmsyD2Vhf59O5TR4Tl83WKp/tQkUYAM/KMy6SokTJdF/xKxwb4jwFixnwm2Fn&#10;JV8YEMGuKe7aGmhkOnhp4XnF+Sno2oAl01RYbq7fvCf6BLbQlCZv9JHSemP/mzhuyib8jI8hLgAd&#10;54nwtkRay0tL7CghUZTGECeloBvNQW6B3w6Yiq6DUjxcD2/o9BVhZg26yKviB/YS8JSNHrxliwAV&#10;+vMgZKka+ki9MHWUZaRNL7YD65wSjVuazZMDbwuTmye9jFiElIPF4blIRQZzGaoAQXGGbnt+usI0&#10;62lV0dn2sf7K+3o/tEDE+uMoNOgZ48P2toyQ+KikothsXHeiXsp66JI5ziEB7izjCLgdNgBnR4zA&#10;PiX7Kwh3OD60lfDvYiull4YuqYSC8rDtOOJfXCrXnP714hNScXWdOaqfVDv5GW/o2WSh2P+qq0nc&#10;N0XOHz4XHhGXR/hQNTKpQUoNekG8J7+e7iBDUvYpSTVUTFBzfrq5ucmt8dRsi6IEzJwWhPATgNpT&#10;cXnBcTbMpx7NqIsIgnF2iVfZMNw76AaHneXi06u/qKA+7WsiTp4L6+8TN9NzhtX+HrEddKMeB5x3&#10;lhNFXuFzd08WeZ2nYtdTVAHDX2jirKKg4G5P3AkT0t4/wlY+Gka1/T/RarO2lSYfXqn1S9Mg5uWj&#10;Dz+0kmN+ovy9BUwzs4GPL6MMRP2JyLE46QXa2FjXaqWz0Qw5HA3OlISfzENgu3qFcTzZBs4ONmT0&#10;NVZyVtFtmpsneD06PsbYFO5eNDOZpu52aIpG8FwtzH7n20COR9eh77BROYGLC3nCXkDxPivQYJ2l&#10;QNwwSOHg9OQYmAmmuFLRUjMjOnI3ZDMU4SEPJFI59I2Q3uQP/xRogCcMx1jPZ0mEP1jXPIIxng6/&#10;jqvk7DFIhZ3gHF6LJBFKztbCAHD9GQG0yOGik4rdWy65qihgSSwIJwhXx4bhTfhcHsHyynIKMyNa&#10;Du+VJGqJ7Y0Vql9nXwmlj0G2IZcIpZJ367lRMQK5F8XoeI74cd6K5WJ77+7scnbgFfJYX7x4wdsK&#10;Pk5ZGbYJYXwikugacDwmXHzeuUrKXG3K0q4Mm433tcMG8858DJ+7456TDvoizTKCeA4RBxA0huQy&#10;FGV3WBAN8UoIhGhttonZNstJWTIPRek8dvL6+jr3wpfcaaGQPMEIvlujY4HJf41fI7FliTKZlu88&#10;UpKw2F6uP2QnfJDqVyjDE/YQZzNGob306B/+33/0nR1rVFAiCGBQYCbQf/z4MczWE7jTrz54tjE/&#10;3bpemmi982jtL/zG19ugbd2jJ48fDxHzBJ/S3hHkjR/fTn5/6+x/+J/+zy4iTp1ZeA/m5IQZULO7&#10;ZxRrl+YY1tmYa9389d/60z/zALNwfD28smg0pDGPAzLDGAxg6+9unf+P//wHHxmsqkZN0kFyenXZ&#10;7TSv33qyOseUr+7hb37ty194hI7L+PXNRTVps6F5NKR5OJzT4fzHJ61/9p1XH+zssJ8mkE6JTAUA&#10;CPQXMNqpu8GTlXmagpgESwN293jv13/xK1/7/FvL83OX53LuKX4gvWSxuoHY0jg2kGi/16XcYVio&#10;t8kYE3YRBwHwhpGY0ag1AGPPpIvA+MowJh3Y9kwGzZaGDUh+30DAg3Y6FVkkiCpSod/HeIZKapjX&#10;ARiCfUMLuUGRybM1CkoDE1RgX7x8id3AenC+9vf2Uwew/JrOzPLwemEjgViMNJhJyAwEoEW9HLYO&#10;L2/bc8tf+9Wv/9W/8bfIcNgaMOGoYBu6kNvZsmw4g2HLdJoScfZPsuHUWz/VS1OW53Wp5o/nPD/+&#10;TmbRpK5Y+Q2fEe0z0NT7JmmyOtE4hNXFpZfvvffNf/pPf/cf/x/zY7fTTRprpxgnyOOem+6sLE6z&#10;+TitsVSozpBkOsTcNQfoyXEghSU6VQhfO09mozAmK+BfZzzoxLmKUMlwsmLlNVGM86s+7ahlzuq9&#10;8RtIZcoDHEOQCHHkjo57d3eH0AWwnt45ciAyBIsHNlgOuFSAoPX1DfYdyQIWIFNx0q+vrADenIds&#10;JFx+2SqekvGyRZVebbVg3rJ/Up22pGXgZG/YZLaNgLuRraZDarRkisRvknsDWkT5SROkZw0XYdSF&#10;mGxC+D97tXiJdt8Bro2KVB5AVhKLKpantFip5ZadGcFWbCXAZMZQVMcsd8CVcC/u/9T2HH0baTXM&#10;r8pMeinj2Pa//5d+Q3wa1pAD8hwlxkr5Twr9tBE5ph3C/RguAaCLJ8GK8Ng4voBSAbTsomBHBgYT&#10;sc6V+Xh0QpGmoezAmeQGQMQ5uPwzyTQHyQUKKULg0A4gAN6IZugFbXN3hn2xQHXtmVtcXY+VhVd+&#10;FZlUi0GsB8+ABcI6k4aVgG8R66XE2DvhO6QpwlokZ1y6XiTqCv4rnasS6c9cXso4NMJ65XxKZABs&#10;OsrYXSfPiKhluC/bNNCIZdPkdQ6z411V4aoZ1ZlRwG2q2TmjZFDI29yOOfTIXnhUlJjEMGmtJIPp&#10;g1JSUGqz5iewPgSNhfaxW4xl7+msWONHsPvYyFwVCGw1vYTV7a8rHkvl50biGd5K2dPTi6PDU58b&#10;5ZSQykhlCasoiYTJhglFDh2hhdP9g6O9fUK444N9WMSXBHX4XPJymfCqtRhaFbOcCzg6tpsI2E8R&#10;FSSzgcWvrKgE6iKml0boX3aduoH+U6n+GgFkDulhVr4dI+SMZ0A1KK3LVnI6eDLSV3nrqeGQPrm0&#10;VLRYkNB4dDDcHd8Xk1GhRAEf9w5oIj3MmSbBG2JGeD2GleWy+llz8dK5waPhCJHwFGUoR0ilPj+x&#10;wKCwVZINijHzzHlYPPGa7EJohYVSD6IkoewrdKxNbap00tleGdPG4TIqiK2woTNEifQeMFEU82KE&#10;IblZQ5lGFkxP8RSwO2J08WTGvpnhaNnZ6cW6OnYhFordg6/kF6stJEoElDiseWJGMPHSSMj2Pa8G&#10;o7F6jCPIVLKmuVB4etJYzXzCp8deAh9W5wyX4NBxhyqyz0jaxdzyfekT0UtxyJIlKfXrSnnPMhQV&#10;DOpaiMJjZDisasxaoHfKkOB83Ch7hN8KuQ770KGxDgoyL64CF3dkZQa0kjLRDDLo2gfONZYu12lV&#10;lkgrstEmzrrLrDy21WF+c3opKqysRC6+1AHV/k7KBDBh3zQ38gl5F//FzVpGSy2oxhnp7GSvyW3j&#10;SrA2MkYYzDyA2awGaJXgvNPoQyozpc2kAsw4ZEtn0u6rm5LG8VLzw4AHUCgiYppftFQiGnrP9vnF&#10;GdfpcdGsW4u3/zuaS9WqlrAf+mkmESVhK8JeoB/hPZZdeQBiQgTbUiOyi13rZ1XQsQCzxtNa3mwP&#10;Z9eqtAYU1aYkxeoVTMg3I9BFcaZF2Y0f8bYp5kj1ywxZd7iCOanqiI7YLdCMyHCcRUAQrj8VRbF5&#10;/qlmd/SCfMwR2WNXExAQgrM/XpdTLG/yIx2T482ttTlLIXQrQ0OkI5i1SUlIEJ7FFJsozyp5xh45&#10;14pDRC7tiJ68CZenqoQ9M15wiq7y2usI159EZGSGTqmv0XW2YEWKPS1MzhfKmZVezL3whjwAkltt&#10;eEa4et6iFpT+JcmxNjlc3+AauEHCqYPDQwGOaMmUYpJPGeaeaYYsWWUD1NvwsGJTlGSQzuNEv+pS&#10;rJiO/zdLyVCEPAfb1eAF8KPUFuCngf4Tc2DiHEVCONW/BKlEjdNxCKRd0xOz1COwT9SxMDOUWmFf&#10;578OysDy44ZqIDB+2AkZzva5u7qf+PYHOweXmhK+UdMh6bBycLjUwS4jaGhgUfEMgzA+/rm33uTD&#10;KHVJbLwl57edmqlnnIzudWPnpPfdHz2/aXTuOxQJiTrMn6Vy3VClgRFklWaiOfzyu2+vz6PccAX6&#10;7+mQyCoMDJ7AMvMmP9yi3G9JWxfr8hJz9Nmbi/MQJSCd99598vCBimcAmmcOOM9z5KlVXNWaWoJr&#10;82L35BiCDt6/yJcBFzhyqARPwMXtMPYEwrFQN9oDbz15+PQBFzV9cX6KbcNuKd8hdGiVInSye3pn&#10;CXxgpBrhj+yncm3Om2bsyTmHnYwCU0NVC3YG62ynH5uBo0KHJEuqG0odRoaaPyKqCYJ1i9dH4sLC&#10;cmhozsapsaGJccHmHInC6TCOkoZDYtVPW4fGRQ+SpI4V4Fbdz+qFCIxGqcyLJwJJP64OAkSFv+gG&#10;nw9u1p88e/cLX3j09NkRA9n6l9TwmP2a3TrqoU0Q6Nuk0jKqsriFf0qhpjbzj//7L0prqnWmTkr+&#10;+g2qNOnQSfaU/8Fkn5+cfvzBh3/we99g/zA3iKSepIe8O6mlsJjDfPHhvasjODK6cxj+XbDCIuWm&#10;JqFUOneUTiE5exzJEjODPcB/I8zhshHN8biB0NONCLyL3cMys5j8OpYKwLQ1PUsoBJSG4DtlE/aI&#10;o5C6F2erK0uwzSP9CsqM64HoYVZSWw9TIDn1qseLN9ZX2VH8CKeSlpWEJ9XVFxQsOKaIBmuAlcOS&#10;Exgqbqx3lm6tkm3N6VAxT+08Yq0w2QrS0uY5+FfCveiqBY859VG5/VCatTB4dP4JrIjWUBm6Gg9s&#10;iuPIE+IBwiF8B8A9KpS8Nf6awzBFDAUTjWTq7g5bSk++PSCYGuyMf82g72i/wMLwsBy0rBiBtaOT&#10;M2eaeyo4g3zS3/0rf47Se+Iqo3A44pY+CHsZlL6A/gbyZfpCbBAVR2IOblPqpKqCiKWUYKAr5RhB&#10;6BbKf6nDzFZSHhHI37TVkCiz+y5wwIv0mYHhOfHzQnEGHXaKQzQwEEFfOemc48Y3GYBKz26aCszJ&#10;+CYv40qtaaQyEx+fOpq9d0JGGDmuCg9tzCG8KIWxNH8la9l1dOPrMiCiYsRCVfma/S78aa6VsVaG&#10;kdWxyuRERGDsVaqaYP8KGM+OCK3cFBITBAQWFh3CcU/LxwDYLqOB4Haz2yzC8FvYEeArbpnElBod&#10;loU3ZPemF9BwOtx9VpsEg06VNDSr4e7gIROyZF2YnsJ0PTrxVTbD3g5RImI9iEGpc1SOVHyaVBEc&#10;qm16IOIW+pxDfhzdE+IEqkF0ADNjGx0F9hAkBFS/1POhwkhcRHICclBJTjHRsWK8Rs6bL+ZEAVvy&#10;OBlXK9thfw9pumO+U3w8SpO8mF+pYSFU1+X6GXqpQK0oQqSoi/NWRA9HCZl3EanzdIiBqEXA2JEp&#10;l0TFp528yOl4mBEqGGRryZdARChqmW9mu5MYN7h+/sn7RCPXlInVyEhu4gP7MLjxGp/KjUTOUjuQ&#10;kVw2vHq2lUyA6Z0RBMm1FF1s4mMg2KD86W8VMYO/Of+Ez44zcyqcvWEmcjwOo2yDDfmHpsdiBxZP&#10;TWgCW1U/mEkUhdjq1o9lDhxqpdjVkXrXIH00nYrCm7zK6ErzT+O0YEXcvxAaamwXF9UHovSqYnoU&#10;OiT08ubKgpsayxVUCsK5TCqFCBBEly4jd4unhw5PALBIh1GF4WRZ/Yj0SnouZWH4tfNz4LCl/zOA&#10;VjgGI/46d0ZMTwUABoKACWQtwQcJbBhuuoNwCbhXQmH+8iPVA5YWlKltYxA0ETDfdL/8VepdzROL&#10;b0zvTn8qTywtyBVD08t47F6hdjRin5p4siZAHsAceG27BTIIKGXIdAGlMGJcXYseOC1/lIzDPit7&#10;wHkdL90VLRKkO/Vvk0q9Jj+KvqU4LM7NKCRi6xilakBT9ZFvkj2GuKX95MpxLQTfrIN9Rw7clKNY&#10;k74qVcP2cp2QaiyPjznQzVxOfeqR+LhUe7UZ2GD44B5+h9V2F2NRQwuMMZD1yfflB5472ZC1XFqS&#10;OBfJcm11iV5kThXuie3N5SmMS7Aoz5vLYHAT7zaJerjzHFkxLsxIzaHU1ypnpBJodpdpRdZ7vcgM&#10;QvGHFIr8G4uq6WOnOxhKNr5dHOyEKGoodMF/uYbMhMXLXOCdYXrgoLmYaqomcS0swMH2El5xQxIO&#10;eRn3BVjBrzjSCpLTzeD8jC0BfYFjFZF6JaGlwFbdho/MRtBt2bAfzLVo7tWTYM9PhhFxX7wQZpQc&#10;WWjPk5N2N8FV8ua4Rx9roZLps8JwQf3t87vJq/GkinY6TZjRCBNYPIvVoV+iLWavOVFgUh2TcPxD&#10;OEWyN029InNrehNANAhLps0kd8eHagectC1IaBhL6Vh65yAWVvSCZ4T3xbEpyNuzw1vRgEoL9Tpi&#10;n85rSkwUfqypub8uzV3432RCL2SLI7eMhgjBP+aRp0R65ETbyYXvfrR72LNTA0o7FoMzAp+KX7fu&#10;Dlvh6nIBKKN9R1oM2PPGoyfYNYIXlE4xqD0cED3bTiltnTPd8qj7/Y9ekVW1xqbF8kbCvBYmaDNM&#10;czbg6N3PvvnG8sx0TAGewzvgCWSoAQ1IjVeH3R+8Oji+Nv7WFDs4UBlo8tZlemkUce5/8e03n6yv&#10;cakUn0Nd8uGTp/IfZoK3p5Zf7Hefm9JccBFSMiKcbdnETtfGBMFi634OYTDf7q7XPXv2cOPByhKH&#10;GGlXFooTElB0GvfCfhYRDzud94FuWvlnpa+8OAIfY5wvFpeNxOR19rmxyTWBr3Jr2kmBddYgEZyd&#10;0zb48ZdvsD2AxkRzECqAKWp6NkSgTDkHjznmOpGGyRLjSuy35keYY2ISzgK7FMts8sq7mTuZtOvh&#10;TMNQ1PXyKq3KxPnq5OGQMga72Rs23vrCl956511y/YPjIwqFAgcLC5nzqcdPZaDSFOlvI5GypGWv&#10;6zE/mba8ztL/ZVWaeMtQ2cpvpgwUoQDPyeuPApef7J2dv/jo+Te/8c9Xl+YxMADpYMg4OyjrlPFR&#10;3aDK0rsaIrsLQYfdetm39+yCGaN0UyfC5mvIWTSQIDVM7zaJNn9JFYGAiA1B5CYnqJNP3F7zTfwy&#10;eaB/+Skn1Vl60n8MUTL5DxPvSA9M0cwMVmtVdkkQj0ePH+Iu+Zpoy9RcSRj6eQDS8OAGsSoZ3hPD&#10;TOAoMdoBxWSu8HNwIaipjlGgm3ccAgtLRyBGJnbFuujFktcaImrTVJgUrHE/02YCkm63CGsnwd7q&#10;vV0EI85tCjU8rUgu6VJZXcckopLK2jpUCowFwyJXjYNCUEG0kxhjlGzyzvyi1gN8zZlw9Hlaoom/&#10;dgy3KVbD2jjnPXGI8jXHx6cEnF21xHhG1Bp8Ftvb++lp9wGpv/Cf/I2/AkLKFRbthCdPET8Cx4Ks&#10;KQghj3vF4YFPj+BSEbKdsw4/W9EhbAlkO6YU61ntxHVeu2OwcDCQEsja7e9MesO6e2AW5iTWk9oO&#10;byHu81bE/Yg54xGLCI7nI3CxThIZYs6KM3CSpTjQKgfMeM68kD6cG1JaLAKG2ML9HBkqYzEi65Hx&#10;jqwUebeLLhffboeII7exmJFElPpVVUI7QG9uqQVTfygV42pRggSPX8QM86QqtyEsgIqNvBXbZX6e&#10;gIwIzK1DJqP1s20aNogGj82ALcCUi2sqFaKlAALY3d1m5z18sPHk6eP0zHPxVFfMaoLKA6uzmQiI&#10;wfJBoEPtCmQqKy+sMGU90+ybvSWDjrtg07M1o2IvNQIQiozFdthQYTNHBKUHG8qUzpeGpzIEexeS&#10;Etlssj5ja7mVGbJOwwx6S6QBurMOHcYYuw5AjoKmTGU5Pnn+/EWolqI5fAQpDf/FJhNsoMnmaFtm&#10;BB2hWnRm8QfE4/h0Z2dva3vnYP8Qh9g9RyaOfP4SCiaMfU4CTtHCkQoHoEeIAEJY752cwiiVTEni&#10;SWmIILkmeUftANhtHNp0CAIyyPjR3v4Rm55X0iT26tUOsg12b6qsSMXcGXyZTYTZgvqCPUaj7xy6&#10;udqamSOkgB6hPLqPai0QlWrJA1WO0h7AXIBsWmPwidwFQln8F5fB5uXFzETPZHEbefmmgykcKZjJ&#10;wOP0w82mb80CV0rkxSjUcfKhIg3kMyTq0X/TG4sbGzI7XEMrY5u7+sIj+qIjKYtzlZSeXWTpsira&#10;xEH8VLlPoxRJ9lk9afrRgCrKAM4Js2feW+Tm5DZSApy2njFQuGEuWA9vwOaZEglMcikrQRaEmZzU&#10;F8UTpzAmRdsrKloI2ZSz6ZejCZ4ATuKQEmoB9sxzJlF9wdXbssLhwu8/eLhBvwpmmoNAJMp7lBs2&#10;8ShaQvyfaPod6itAapdcRgYWO0OGjxZvvOpjELh93poDUrVTjhHfTEvlNUO3iBFTgJKcb7zYakai&#10;N+JXVvntSPEerdErA0CWcn5+go0S+2zXr5jnECPBFy8tBMwmd8q0GergXDM+iYPveby5Pr84t07C&#10;FaYeZS2FtCfVYzAzC1Z2syCuBbBndxPANmiIJaxZ1efJFDj49NLI/bjqReRggR9hhGFhlWilSm4z&#10;UTLAUgXrJYHB/mDAHcNsLqIhkjdv3H718OGD1GS0QmXPCTspwiOXBzscyAZzxD8xNth/HAUANhNI&#10;uHLCPlaY94meLAEBo2ap+ZxLsEgvHU6AZ82ae5GkTNbdYRq3aA8gp11ZpoNRRaBKS/gC4rjjO8gA&#10;MwzNmA9iUPeU1cB30PtE/s6lqsAxhFc5S6sF6rVyQoKy8TZUw7hTXAwdUACcmG7WkESIdcOGI5LB&#10;gyvVQdwK1FYis3CkoZ6aJtuTcH/nlKHw68Lssh7ABlBd2h1u3SwcdDMcTqbZdgIoeLvQJDIYzlPA&#10;r1P8WVledj49bWnMhxErNdngHfCnbpWUziqsxJXyuywgL+AWNjY3uNOctRb7hwXnqrgGcXr9gF29&#10;hLMlTxeSG4POVAaPJIMxJl8C8MuitF9ajX7zzChWo1lLh48SSY0mwnrcOa9Eo5PHY41uagp7LR84&#10;A6oVgWRwRPf8ww8+COjrzOBQ46KZQNerSsfqbfKXNFc7Q4PBwzd+8PHB/gWZfTonkJky+h5HaIpS&#10;JZ7xdnAJyYfBIGTNjCl5uL5JSoO1JZGBdQbbgA4DWk8wWd3b1tbJxQevdptjU6Q0xDY5relRvyWl&#10;aaHoAchJg847jx/NjTEI9QJlhKDpEimU5FFZrv/y8PwHLxk5PiI1acginUFysbm+SPX0tnfx1c9/&#10;/t2nTwEgwOPTSQsSQSEOZ2Nzw9X95PPdM6o0tIhQ1YIQVhBPqtfEPGoeUF4kj0YW22r2Zffh2vIi&#10;hxFwEx1ngQD3q88vAI0kUYYcjDnzCovGA2K1oRuZTkfvBDMSapD5NqePUMdEIoUIvna4meLpfUIu&#10;vo8VYpOwVxUzYGwa30+xF0oNa4m9Zb+kxU4UmdNqJ54tZOINVuOHMCRn3n3nbW6bE3F8dMhrTJNl&#10;DfXJcwrj5kY4bHzBhre1MgMOVWFuMqga69HqDxuDRuerv/xrv/grv/LO5z+3ur62vrFBnE5+QclO&#10;JkDoX5ZQYqQqR/E71ujTTVMWvsqM+ZN/FQPmX5bSRFzA7OXTVZrUaOojjdjJqYhdGQi6/eLVt//w&#10;mxurGBHJfWSo+HSyBsU5SE6Y4nJLJMkvEgUBlUIT4KxPohxIVsM/qSowU+Dg0G5c5j6Q9pye9pxY&#10;dDa4PL+5OL/BijAohloAkOPZqbphkJzA/Kk8UA5hslRG9ymqZK8a6tKeLSYbwW1BH5jY6piDzwqH&#10;IGz3V8q2njvsQ9IQe3qJgykS8GjYUzFNEmMzWw6lH7Ia/CmrivOlTVexH4w51YjUJKRKEikCeu4R&#10;MB0dYxlwc9afIuRoudXOcIW+eK0RnkqP6lvYzuLgMuvzGA0eJRsZ/No3vQQBP+VUMVuBuMLwIVOP&#10;8J60NNJTxwEneeG/Z0oHkFkg6SldgZCeGEnpGvDZ8Y4SOUsLcBsYR8bmoXmFvXx0fAo27kixC8Jx&#10;tdrQUyHnPD664EEwNAw9g+Y3/rv/MsZLLI0ry6x3FZwog8pWvXHgDEVwOjTQHhWYZI6HkyOQkJRJ&#10;KUgcpjJHWgyy0wHIr32HMRVApe4ctq7srDhnPaf9JILFtYhW8iw72JnENRCNeZKZrY4juWTwCJ0V&#10;qJrOYxNJflzokBYK+Wb/Um2QJNq2FYfHL0Bl0ceWBgO7qGYZN+bwUHiVezSapYBEG5U7BD0P2AI1&#10;F8nx6kXMux+enZ/gVrlUTIEhne1G8lYNvqJxZG3HtxXZTblTnVayvtRPRItgM/LQQ04b9c+gVba9&#10;tcUHgD9jQXRgs3honHeaYcQbaRljEOwRF+OUiVlnbqSBR7iVtQqMSHxv0GahlhUzZMTJqSjB1fBj&#10;3p+amA0nUCFVQJ+CO6umxFSJfPNiAXWuuxBKVowFx0pG1gnuFsIXnhCIiLw/O4WOYYDDEmKyNpmA&#10;MmiiA3etpIg+TZ+eneEm2O6KY5qIG5enSzi4qM5Npys0kdYmTY20JaL/Uk1V0AlTDfxktTCS7WRP&#10;3D0gKJ+bjgAllSKQwZVYTUhrLBvMESXcrDv24LCQA65kb2+PfQJdHjZq2mB8YoLrivM41NL8L2KU&#10;XDPMmcI4eQq1n61WhDzJVhEzsKsnzdb4swSp3A72RdmfKOpWx05RSuRPpvYKaCfgjTp+mtbyXEa2&#10;26lVfpxxScgqWmR7CyKNVy1YZdTZFXxVxDObc2p6XzFhAumEsKfd4cvqneBr3lmpK1MLdThIUURC&#10;kpNIqo4MjlcIvTV9dHK6oiYsGSYcfd45T+o+c18pSYv1FprIbvVOrWE4TJOXcXG2eVSxI10L1QoS&#10;IA8J7Kl0/5sDq74ih0HoN7tREjmGxXJy/WL0xTjs4At8Lr9IhEzK43CZ7BkJqEZ4VafKNEKQqEzV&#10;9HrgAefCWFq2k2tepzrGR0rJ3Z38q1Ro8xAncmFKk+kCvSJrZdys1B/HUmUuHqSCDueCXjKRKhmN&#10;mmuZ1pCPHWmV0r1PkH6enIvaCfa4Z+K7w4kz4ZSPCxlYG5uTiPtxz8UUqBVmG2GGVyoDFUIha5gh&#10;b9KpbSW6YaoJiYEnJaeyNHCCYlAIjtvKx7pnDHllkcg7jhrYSJnOjafhcvdGKlQqI1uYC7ZXDYD5&#10;9IT3JIJCik1o3z5ka1byZtO6b508jWRSMsJB50r4OMw4W4h/sgjAOti0Q9qorgaPHj8itApIY5sZ&#10;FlKbcHdvQHZLYISaChGemu8wQm1uwYMxtpUTl2GyPPd0CWalCdZxANFnwwq99eZbfDdKALb5AR+w&#10;hsTrWDDrKk6zZY4havrQb2gKR/KO2WIaUhUC6FFJg5zE9FBP+WjYtwVMcjvVM8PONBJNRM+V0zCT&#10;SriMOi2YvC9x15HTiVcL9c6e1mpn0jjT51Mkh9Q2OZdYJR4Urpali2maODo85B7Tf8VgEKMQXskE&#10;35APFLtn6RU+6PW5bETwZBIyiDN/Pon7lM+OtGs0OSxMcbUgqHyHleRKZmPh2brPP/oo0KE4pZXB&#10;3AIvYA8QC3K/LEsMjrlA9aZaDqBcTFKnB8GFUaCbAOQhR2ktPvjffvf93ZsZbnuf4JgByk5i8SjB&#10;duG3Lo63n9KK3xrMtSceLa/96te+Nk1Gc3ao/LDCi8DRzUH3FFGS/eHYH3y8939949uNifnmxDw6&#10;cJkvwIYbXDNVZqK1ujy9sjDZ6J3+2Z//Cm0rDFviGhANdZroJPAEetPoBt397o+2//dvffhCSq+i&#10;KUnnic579NK8/RRZsuH92dFv/Ylf/BM/8zlk7s+7pybbGmorEvnT3u+N/8//+Nu/997OK+I/DJfk&#10;YCh8dqDJ9cREXF/Otu6+9O6b88tzSG1vPf/Rn/rFn/vKu28szk6Tm9vPDxkb0QvTD0oq1BSvKf6T&#10;12eQt4xK1plTQE8pzxA/iHQHj4CgBZvAQyHCZRuLJpJ8OhHBrch5Tp5stbkcQUFInJ2y2/ZSprU4&#10;nsKxe6X4F6egQ8Qebm/vEG1iqokgOVhEcfwfpwOTimvjn4KF0YDjoIU4qoqfe4VddIuJRiaYcUBN&#10;5PS6jcm72fWf/eVff/D4CfUyHsKTN95cf/AQQ0+yajEPEbma6CdDwRkCldK436TOVqvqqCqTIsv/&#10;35SGdzCaVTSbi0VjEBDP1BlqCF01LVrwTncOfuf/+Uf//X/73zxenl6dVb8KgA8JmGTKAuXV3REH&#10;JC7DbgcqsrgafKtOgWyHTHehI59vaz+BvTqTUMxYf5Banh34EfkGbCMeS6Y+4BqES4BdKDKyu6T/&#10;+FZyJyz5Tk1ido5PTjjLz549tZYYxW3enP5kHmW8nFFi1VW8zTSg8OAFqfkY39+KqFpshr12yQbf&#10;t8YCksvX5Ooss6JW51I96Q7A8Magtkg2OMvkD5QlY7ecl8jz0eCncT3MAp8aR4JR47YIpm/QNck5&#10;+dGP3if0WFigI2wlra2gjbdJvzW/3I6AF1mgrAohG2wvP8V4hkjv2CUTkCUKFQi+1dgfR7izS8HH&#10;k0RMY/SsFUc7L6SU0Sqtra61//a/+nX5xBHIwPRzGGRaWxb3MJPoc7o4IGCocuXDaLE3IiCcBErf&#10;imOZkD2Db7G83Bqfn77BBGOEEbe3BiBMP23TaTcaKsTrq3FZihRxOU4oYQk3plO3babcLq0RJLgj&#10;XlaidzWL+MNhg2dVkgORHPE8KFIC9ukT8H+J2epxsinZKxQOaiF4bFaN1Wt2qqgFOcf0Up8hnyb6&#10;0a9j6N0oKushVx7SBrQfQva0ADl7LqMuWAcDLEtAQgmCFjmi3I6TtsXmrdKKjDLyIv0MQF24LZ4c&#10;FIBIN/LM3H58X/S3iU4OOBlmy2MT8Cx8bhdUMTt+dHR8wNNheXSYWaiyCTwPK4chwVe0KTcdoa00&#10;ckUIz0NJ8YYvbAMYIe7URth5JouG6THlPBgYM+XMHIcUTYUy7hWQsyMVX04Ew8Zyvrhzk5XgTzHd&#10;3pWatlGlX15D+MESRZxgNh/C9zKFxi1uJSg/VXyDbIWPJcXmeGCOMb5sYwwtlUeDCbIpWG0OcIOe&#10;CEMBKBGfQiutZR/M0ydDjRTsVgqYEhUVqooHeCuUoFxxYAh4caXcXf4ppDtMAEuop5ApzowgNDpO&#10;qa0d0CfqOzMOqCfLDnPALuCndiiJQoMgOkCN3+ULPk7hcohw9u67KbBg/JQwGDPFGUpVhIuzpIwR&#10;cXqBR9fmIlsJ6vvpL0rXmYlWhAOdQ2KuVbQW4Q15IG7F9G8a2iYvUhIKWqTzW1wB7IIAfpBtNiy/&#10;a/6WAEg6gZ30kCSRHbPH3ag0Kk84M0XujNvtd0otNrY5kjUq+InZOOgNx8BFqTUXypxeKTrAVRfK&#10;F8bw/Mh7EGD2TUpsU8YxFXHGFxr1Od9DlCAUm3Dz/NoiDYsTVSg+CDqiKr3RhOBuRmTLEK24Qr8z&#10;xqxlm81s6J80gGO7UY30mixyhdcXAnuSbRxqAYFKHrtKyr9a2rLqWLrhHOqwOqt4VZ8eOXjVC9kD&#10;iRzoqSOvvkJnDeB+appZdVhq9jZFHrXRFebXQFJQNT2shbLFy4hBVIV75JZLHrAuhg+1fKrYi9zL&#10;EhLkwgxS0cS0Z8zLGy2jiZajY7lObj9yYtYAQrCUM8dPsYx2dTrM3q3lzrCnSCJNYnETsKDw6tRh&#10;BjFK2Rj6pJTITJUxeZndiVC47Uyh1cmUgy5Iylc8t2SzAbiIfunSULafOiRhGECPfLaiJcN4gkPB&#10;2wLlo8sH64zlB31k+JK7j/yK0j2NKw55IEukPx4zX0NZaXC3kycdK6ySlo3FsFUSxjKDtxwZLoSM&#10;jVXWCrWoDm1mYCKsLd8nYG3OznDEJBWj34GdZvun6o4pxtDxbkQwNCvKYUspnpdZUaDORyEHFCjo&#10;FoZaLhz2XJ1wW70d/lKJdAJNoRMTV1d7nAarAHPuOo3D62nubEdneDfoBXdgrnmahITqyFMs1CjN&#10;w1+UCCa/KbNZYug2XpKpBr77xPam+KQtxanl3E3OUHCQwDIFlI+9GlnyCJ+o95jpsVTjqcXY9pNe&#10;4QTNqkGaj3HlKYhHd8NeWg5Y0TlI6CyLQOOcHL/tTP3w1eEFU2c6HSp3r3Ud5R1wJ3xWr3u6NMdA&#10;mnuYDctzC483H0AquLo45+bAwAcCGMojgsH1Gp3t08vnOwc0rzTaECZvbKJkY6miP8BoUmbAj7Xu&#10;bpECRNo8LUUcHw41x1NFWswbkcCLg7MP90+7gnjOftEJWloizIC2zXtAm7tlYhRsYAfB9a7QZ0IL&#10;zmL+9S1xHp97ftX4/ofbu4zm4+1iNJULgstqz6FlZFhnSN9TXeaCWCdYjo821h8yF3VxkSsOd8sZ&#10;ehpSZ2ARAENEX1A+Tul1wESYpZPURjl41SnNekppjQW2Z6OGgDM2yiYOY69AV8ITicDNBGMEFIzz&#10;VMeAU4tWN0KCPehP0LSAvLKGnAovBMyb2Po4xVBsBbVCp3dyDm/GwYGPY8voLZuByWacI8fL4oEx&#10;nDQjEc+w8wWQQWbBr9mD47OP3vqZ1bV1ieNIWS0sYiAwk/ZoBnatACnWPV05I29hgFmpzKf+fLYy&#10;8+l/xTn8+G8IZvnFmHFJ6WwSv4h+URHP7BShLEbgdbiz+50/+H3myowzgtP9ZJguSSPMOnvINXp4&#10;NFMqGx2hFnulYo4e6hEldSQtw3cTHMYrBFKIuITxtrIcHCUrY8SckHVviArYViqZS10jygeXobkD&#10;PIjn2WTyIaMOM8p1jrDL+dXXTI0nm5XlZyQz6iWWP5lrq/HlyjZ474oMFcZtwGZPeya5Jdy13y8q&#10;NlaX2Y8kCJCM0AXkL/iPyou3xOQW3MiIsYruwTvCIR8s8h0czQylIBq3fZ+9gyWE672wiJ4q4QEx&#10;tl3zWNHZeYYQEPtBgEegD3DWoT0O0ENz/Z5gDwyOm8L7GB5izy07e2Hyr7gFA2YBcTHNjFmqJdfz&#10;cUFE/gl3tasm8zrzGg420f5rf+prZh6wLa/6uzvbvB34MxafVig+I50k0htcr3pbyvTScAGubDMC&#10;6GBDux0UYASnkRjG72NtzcPiaHmsnC1AL8xwopYrdeIYC038QnEmHt3EiJEC9pnpwGGJ4LEkUjv2&#10;DsxSe8GNE8qnGRo5GhsuIdOp1ZN8puQErOPa8WxeW0RVMVcnN0swZEXOz0iXvRNSF3aHPR03tu/j&#10;Gwht4apcwGFJD0llNbhJMlpiAoxGyus2X7KaZU2q8sOC6tbAvLlWJ8Upg2MUGN6CkoshjscHs2fV&#10;OQ1m6qNM8AlxWRI8X4TeaK23ioNS71SFZ/y8hLS0YgsboIpIeVrWe96/2BGiH06QRclUyWD2hA/d&#10;Kg1VTpoWYEPxXDy7RdnFvBDZpk5tIp5GIx8umGVB7Ela2ucWC+GDqXkysif6Px9uDpKdDKkUKaLi&#10;4L+OYKcCUYaAHjZB68y2L91k/kumBBpkvAg9qyhPzJqdnllaXMayK8o8sgz2S7lRAVNDa+YpyARz&#10;8KIYIekNqUUFf46Ev8IogKhTakDNjBdHnCIThxJ5G45yJPhckp+qehNr4omx/4SbTA2pHMMugIyC&#10;spUNdyi7jCmrF8fH8N9kZ2GbiDlYGKPlWxhHKDIx2A4X6MWQ9ugjbqR+kvY4XlZJYrAANj9JF4On&#10;mxAh+D77OtMabcWhcBXtOkUplEbN9XN5sGzTpacoe0RidAg8eKFxKtnpZhFTo+BpZSza5faWYDR7&#10;+H7OXap2AleZHSSpLJ0igXYKD4tPkYLGuKdkv6nUNxWwLqHKjPExbbdzFD4MKKN/uRDh8LYF2FRN&#10;FFJMDb0mogQa7DjRiN1EKhCHaq5LEGaGk0/lk4yzG1QtVL3wg/No/ERHcan8lsycCiqBMtZFcX2C&#10;AJ6yggDECpnvboplPqKhL1TSckTYT4Qj7CI7p+9NaXhZqhZQ2vxOvB7AMy2z/par5DxfY33yT1uD&#10;nFJl3xEfankWaSAAaTaqfV/sYb4B3wS6gtNI+IJbIAWivgpzsop8qj6pZc91Im2i15MhV7yL5NKc&#10;CKPMNLlF0MldystMPq1YOnvUyJbDpWdOSkP3cz04270S5ZX+LwnS5DSS2wSm/MriAhV8OFbIv62S&#10;gFThAidA1ZJIKycx/IbqZhX1sImoqPbVKkNcC4rGww9Ewh62UCNeL5PV5LReHDTRiqV0FFqWI3ia&#10;gR64KMS1aOKkBwCSN1Ci8rK0+5UwAx/LbsIwEuNJG5vnSqCSzsM4INko0VKc3/LKgqIItuO7zSMN&#10;iAdBI+4eVgyv57f29nag2WhyCXH1CCqL8vm4cDsOWo1eBqoCC0LowF9xSsgpGEkAbwKrSIpSaT4G&#10;Hi/uyMUm25W2Gch1JDRSi7Fw5Dbg1JzINZj4zEwUAYBWzv8Ij9l0rlAhqjij6eDVCYm9CP4l4sij&#10;UkYZzj6YaBptefQ5oU46JkuBChKRDg8IlB9AUBYbTEhAMCq0lasoNH/ffPToiR2VgeqK5sWWg0gQ&#10;6zoJLUogFlSeHZj15qFXkqO2o8QwsTkCAlJwTrX5v7oOoWBk0JnVSCuWZtr5CMnJfIqFAQYhUBDA&#10;s2CBibMpLCNEzviR6YXvPWeGnXgBjr5SGkcVT02yOXDA6OfSwIU8wHizg0TGw41N8hO8L7uYWTZY&#10;UASIQBkxy73G2M5Z7+Pdw2Z7shl5APa++RS0PRqN6G41eVY6Bml5uIbClDZYEg851bSothj57ePu&#10;80NASivvmZ8s8RX7CyzPqE2eO0dOqmIwLOp6GHy6Q3k++DUkaIktujftD14e7p3QrszgvEjeZJ61&#10;gPHwWjY+FzPeXqZbeKJDttQ9P91YXtqAYrm4pCMWA7Ibky0AZmWAyi1N2sydhp0pWcfhgLCBrHWn&#10;DhZtQhFutRapFqbh29L6qBwnDyKVdUyu3Wv8k+2LzYTYxheh8vp6eRclSRS9SqNjxW/s1+I+ObOr&#10;2cwcGjAFBkbD/MmY0RtowJub65wdohtiRSwFh9Gg8V4h64vuKZx8QxfVmQk/+ufoA0wufP4rv/jO&#10;56h3rfCXlnFMJd4AEWCgLdthRxJnSQFMa0rxTH7BT6Y0n81okgdVEfLHqdHrBKmSmZ9MaSLiHLto&#10;jGRKwwmiM//k4OC7f/DNOcw5lZsM3Yon1qUQv1TzYdkxd0wahmygTwu36JgJiwgK0RHuMnrHzKOX&#10;8E8SpBqSfS80hDBpgCbqGR56iswokVCkHZAwdzpEJjCQKdwB9FPpMqUBzGfCITkM+TK1ZwdvXFH9&#10;FkPLNHPsJJGYXKekptZkUupxokPI3tK/2Sqwv2QbYjFUgjX0x1SaxqT7nUQUCjEOHA8PKOP0bbL6&#10;SfYnSm5Ij06truIaBNlIb8hkej10fS8IS5kERj4TlXPcJatBaI1BxjVzFtghDBTZ4jvoQqOZB0ee&#10;b0KJ5Q2J8qBMAhKBjLn327QV0LVBg4PDM5I5I2xgjbjESAkLBQ/9r2anABQW0NQqc8mCkDpCxgla&#10;GXvLFeAU2r/xhUcQitDcwHsR0YZoo88syj5bhMiYwhBLFqoGPXAk+pbhOANkghTH98PB5TOF87VB&#10;VuFLMCBMj8yyvZfXG/Fs+J3EiOYeGpREY1TV+Zp6azEFUQ7whEKShSCkJskVh6Ck01NQstOgmAbx&#10;4gIwXKfEgClr9Hw8GCGqEbzeqOo1+dh5Py5leWtRPg43TgXOIhU9Anneq8QG2ArsV6YrxE1GL7LR&#10;gHwMWlnUI89TtFRYc25XMl7v8vjoKJ2pkn+sMEtmHbx48XH18ymm2e8fHR/ydYaE2F3DH55rce5t&#10;mlRLIP1/0iVVSTbb6bS4kpRuLMLwi0ZuPJfJccaDRKdIPaKSdcL987mhm88TpzicO/rxRd6rImlo&#10;A5LKSgVLpifU/zlbsfVkGdolfpVslYBmb3cP78vpsY0qjKOMQawao2/Hi+FR4CC5HWmBUSRkZXhA&#10;AI27Ozv6edhiRld8hNNRee5sTarVsgxy+Dmegc499vxW5QBLy8tsaww9RE/2K0EZY4s43PbTWaal&#10;+YTyd/r30+9e8m5pcBcX8UdAbw78gcQp+YQzqhYn1RXrTs5dqhpChHFtZWGp0u5C0dNJ5CQeZCDU&#10;QorgRzjLJRFiJmF2pg/vEDUChxElVXb4KemFQ2aZiEp3oWgfibf67XQToZ1wcHAcFH+QaR9d0h40&#10;5Y6PTvf2Dj/++NX29i5DVGtCFCN+ER1GJpCfsgKm3D2m4znUlclMx7QeMQK4B1GBNI5jA7LINnPu&#10;EDyIbrfP9yNzByhAARbq4CWfuL2DeCOivdA3+slVjaiwtlGu86Sylnxdu4aV5HDxSKOLIBGZn0KG&#10;NBkKMlJRDtE/KyZLgYicgqfcvJQjDN2kstjsr4YxhEyJTzwUep/yUxylKaK/eE+4ifqQQZgm+57p&#10;JYu8bZQMRgknw3MzNQo3Y9AfNXoogNCUnKgbEpSpoCOVmhFCJD2w6QqQRpXCJD/scLrUBePYHSZC&#10;6WIib8CWZGSl85fYCaRXKeSKnnKFnqGozM/M1ocymEvitQqrU6gaqK2EveGhbG/tISTICzi+GAya&#10;xCqVDbHRxirWVkUNyo9U6gaEeg2Q2uxYgQAeMe9MLhQlA0oESe2oF90J7mYOiVLaWGLeNhNi3fi8&#10;AI5oSfwRIZGclwxGtJ4MPbmRypzJG4GcCV6X8WPzi2AQvL/aIS2QtiUJlS4osvsMNU8m3Ghsbmzi&#10;8Ux4zPHEekQ9UwgWipLkcrVPb9zRARYSi/3q1SuidUrT/MSWYioLMSlsGvKZWCeZBiwcRR6jhfTT&#10;h3UjKIZ3yFkCAL6CclMkbz5R2Ei3rX5xhpKhTT9PswpeD8MANXpjY02RlowjjGjQTBSixMVCoVKZ&#10;xOlDEvcMVHgxn0Kd5/DoEHudyblUKqZEdSj+XDFzDALGSAcCgEkpP6eLwjggfDQsw8zLLQ4UVb06&#10;ZDLcMp1CDx9ucj30PxAgEixikLmMXj96UwQ5lKpanBS1Z+gsAj8d9Tz2L/GoJyfogyNgDVEWvZYu&#10;udzyMlg+ab+4ntN705QO7BuQy8nojNkgB6fDk1qOsQu3SVfV9CQvQCT48uKc50UTFC/jDcVozTXU&#10;xSrybTrOI5YIudHFMtcRtEOQY87JWvwDnJFDzGrjZInSOASEI2IV5CpaeEv8XFZpo9y2J5m0eXFH&#10;0guMJQBo6S8TAtE6xI+cnxzO05PfHMoEopdmYwPE/6rXdXbc3FxzfALoDhQHO9+9bex2ey/2j6jL&#10;Ap6w/2xXFZe7hSkB14cgycFRzQajssYY10ZpReE1qxcgJBw0bDv+6uz6fvv86qLh/Js4qQS/8iwH&#10;VGlUMrq62lxcXucUoM5Mt+Q0vSKovc8ghOXoXBjpremtw4sdVD/plrYPYjy7QAAMl4o9o/JFFyki&#10;VXR0gn+eHR9RoMGg4Kec9WSjwjWS6WiHHp+dgndhii8vKelJJeMvpgkzg03GxWRoLLXBVa2cVECw&#10;EkqC9K44OU3YoqZoiezQP4aionRBjrhoJYkI2UVIvDi6ne1tghwCEH6rphp4fmn1ucJHnPMjAiDa&#10;h/gloFLCMD6uGsZ4W3Iejiroh0TL62uOzIPNjfBRbdKLQoDKn1WPlQ/P5u5Mv/vlX/jcl34BM4Uk&#10;NDc1O7eAkomMGazcjxMYEU8BrCQSGZIjj+MzKc0fy2d+IqVJAvPpP6PfTm2/YF5PapVokpOwJdTY&#10;4vCc7O2/950/WqYR2lBX+AC8t3AQbj+4kcygmnPK7oZDxf3anEnmN0VztcRmMesa1acd62iaaIhx&#10;+CG8Gva1pGgeASRAXsGxZ19m/aUthBFs4MGS4PGVIGKIX1/VZjwC1p4oQo6hPEI6EaCiwfNnwMMF&#10;24ZeicODIyKEkjViX0UACStKX80yHevKwBKKXPTnZuYJtHgxmTl7Nbab+xqnSZPjTljLxiiglkPP&#10;owf9wj4TUlZNGw/tDPEgTWS5z549pgcSA0JdhXzKSd9tYkgSCAJ51GaO9vd2Hj96wK8E+qMkC5/c&#10;ZEb4nmq52lcOpcqIPLqxQMDZYFNga2jlABvhnHlbR40PbTF9LYJqdZfWmrSzUEpxWqAiN0ybishQ&#10;GEk2OpK/tf/df+WXeHWRkQh48/yCYYCjnCuOYTkzhTsTvZC5A9WphmkYRb1ynDb3TQs/DoiQO147&#10;AGuI80jlrpGBQQ12AiwFleYmFQuy5HKLuSGRqL5Me+Jli1jt0hHaHO8IbV0Xf/GFSU1NTgloSpAh&#10;j0fNBI4fnpiTJhF5AvwV50RVVwlN9qVDV+ZYL0yhLs3+U2pegtySGldXVqLJI2iBp3GsXlyj2hEV&#10;u1vqjd6RlBf3O7kZmQ8/qJYSnmj1/3EnuENMAz8FsbD7ips/PyNvYiqGft13c0ZegRKYiYC1mURu&#10;1JOFtRpuy6FcPbZeMpYqhtbcGGcDJ1aIgIHaR8WRqjvi6Pp1spcq4HDX4c+rGqRQtX1QpjTcNUGm&#10;Y4AReEjVktdLcZBkN6JNW7nmuVLzCeGEFxgfqUMgiqiefaj8GAX2mRG0WSW7c8E6bBr+uDvWhcdG&#10;gkR0EqFrBYI5aXaS2AHit9jpHP5iCaqmFGoU59n0dUSsJeyDQO2D0KVHhzQkDD8okhgF8xB5GKVl&#10;kp1Jb8xbyhIy17Vu5QlsoLKqoC1O6MzSOdVB2bczWrS1O5JDlHs3nE9PHgSFGl1mUVmnn/GXSioK&#10;BtDs5LQNMbYY0ZBEzLQIraM6LX0Lf1kNtaCJ7Ck+ggwnoScPl1E5eBo73tlBCCewHdKGBwBDLfF6&#10;fw99hWPoqbRKgWOCEpCPU5mD8H9yjLYyydLw+PDi1at9XkPjMX/pubjsXiMJgvtENQHzR9Gpxl2B&#10;RAJ5qOtwisC6Smb8d28PJYdzsmyuAe/dPcMgsnsPa1QWhhWNB+xjgnJatqzacrk723t8k/siQWKR&#10;SfkkqEbRVX4LYg+ocYSnRY2EE8w1EN+ThODo6pK4/ahGc8LNRQmek1JSfUI6bwAJ5IRAAGFxkHer&#10;YIqqRVuTVO3UrmKHqCo0R5QS5ik5NriA9sLCb1cJXVwLah5qIWTfkJyIYkCXDWeGV1bHTYp1Prxk&#10;R6Vi5zQVLpstfHqCGorlO7KLtHuiZgsDtod8+fERzfESXait8hp2d6WaxM9ALiVuAYFfVBfF2y7X&#10;LDGBp5+3ZaQ1ufzlqdkraeo1yoFE+CbJXWoITijzpye05pv5eOOndJOLwfP4HJ1xQ5iiRAcPkR/h&#10;8AidWHm+JpFmPXncxE/cC2aSNRTIshztAHjK1Af7BxlOJh/P6cuZCk9uQ3JQJEOWV5WZ9O1EoEzm&#10;3IjhIYNFWXyMSI0oNYELUTZkQwIFkCntZ2IACKh+Au8TbrDtPbyzsv7hU7GpyCoyfuHeARrOQ6bO&#10;w4ivSwwplXYCqsg08VMm80b5ukwxwzodcuVZB4/k2OE+AipXBK/4pH0iwbZEZwglQFUyIYoLLnuZ&#10;blJRzyq2S6AWuaDL33qULUwqgoqMVj08XgkoAfs/YgmVuDPOGwNPmETZh1R6eWV+YQmU1gYHJp8w&#10;a2+BnH1mYn6BRiPCeK5zjFnWfBRB1vrGMoxRcgcqyjfXl/Rdwu7gVOFdoXuzxpAvcCmIGgGv8jLe&#10;bYUiXOgfzu9Rf6gH2wVKr0jqZMeCnJAotwPFSBYSX/PNlDYVXldGQhEt/sIWo67OdpIUUOFelbRB&#10;P514OxXxq0BjOD6erXQ0iZHtDM2mM4rfHPto97SHABhi05Gh45v8rkgq7SKnZ5fnJ3T/jncaQBFg&#10;Hu+88cb8NB2HatsRm/A3FYQbTtHZzf3uWe/l3jGss2YbhAudFdI4qjAoRikPIIELgdPrwSImJtgt&#10;h9c0pgMHoYEVtUTQaO6dXVKluRBAB3mRVRx29g1PkRZ+tOIhjNLGPg8KAJtDRU97o9KOWpucxvfO&#10;R9tH+2d9jhDoiBBPBgkU3RGxt3tULu5vV5jhCzUrs4OWqGmkdSdOSiIcBxndEuXhdCb0OGHKBN+M&#10;d4UR1dbA3vPxxhgeQ1OR8o9WzFJWx0YVNZf3TXXaMK30Z+XTRsofW8d3uHSSH4Ujkdcgipqfh/Om&#10;46d18AqF4iNC5s3NDb6lYIBYqn88xRoprScuGxiM08eW0vunbSNxvCUP/lskSC6DI2ufbmvyqjFB&#10;oYaLVbwbyuLc/MTUDEpb3H4paqUsYzNNcdDUmE6BZVSkqZjlU/lM/btyl09XaT6dzbz+cSrfeWKR&#10;ziV6DRMoWU1AzjY3D4Bxdnj4o+9+i3yGEatcFhm53CwzEXJv8gSo7D38ATFgiFGE7X2pfmGZa9zT&#10;887qpyVO0gLHZqQ4LwM94VZmxFQUzl+LNnIrwEYJTWdZKtkHTjWgSxBjgQ2BQm9UmUkA6sgnhhPD&#10;BnhLdEYePSkQqaqf8D5tIsSSNFsdHQJwDrvnA3wQHgoRgovzK+y/I27uoqvUI6rsQMXFwwKGhg/C&#10;wZluNcZR3cL/4ssgFQLgascCA2nojEVVbhQFSRRpyzfXTFSaViJTODP+CV04I9FWltfX14TgAXpo&#10;c1AERaYxiDol7oiNkwdS3ilqPNmU5pFKOH9JwKnzxMqhyGH7MbVSqjKWymVkp7aTmJwee6x6bAsB&#10;NoMfTZQduc2Uhb/zF38VCNUgmBmlqis4CIAlrQ4eHknxpqL8YhBeJQssAhG87TTMip6bQ2yHDYFZ&#10;JKmoBv2E7GrXkLFEtpHxdhAJ5nEwEgnsDDHmto0paqrOnI3MP2aXxatwnF1CBkb6xm9Zx4f5EPyI&#10;x5/6hmqzo9Hv4sUShMkWkoEJVJhoKr+mohoHnwyoRj1Y5orbC3lUBBknYw+xurH2x9NZZb0i1MTw&#10;vC06CpCU6Kpzko2SI0gw45s1pX7xtjL2AJ4cmaRUCC/xeijRCc9gGXpAKXK9ACCDREZIyUam5I22&#10;UKsgATwDOhXdO4FRdE5twrbSxccKc9/bUC55CDxSEVtJh4YLEcBNg68Pl6fEvYhBOavSYaDpb8rE&#10;DCgW4YkWeVHyKGUc/4m1U1SVoo0MOCeKUDKF7VOkW4utHLPM+jAJrk6+TFSQ48fjyFghO5F4VQoh&#10;ikha/ctAbtIYdSCM86XwviYBy2FNw3r8ZwY1sEcx31a2iOUF/8hYCFLNIIhETWZcPaFlldkyBNN3&#10;SBXbBM6KpI7INq0fj00ki/aaReW5I7+fUiZcdgke2g41sRMNE4pnbA42qqgOPknutiTY4za0OOVI&#10;Io5rf3B6HvxoU6Bwu0Lo1aOJrNuiaKcQvtgLkT4mdUEhNbWSicwo38rfiN0gXwLQiDTqLSeuRZ0W&#10;xBkHx1++4OFQaaN5lY5xZuSwMBS9mTGAAAnJDIVsXgDlkB8xZo7CKna1yi/YMowa8X/66wBD/aDz&#10;M9IVqUNEAHwtcHhFIqQoHGkGmRW5BHY6DdMEyid2bMMGhmUe+TvCbqY6OmjcCacqyBGV4wU1vgzK&#10;7vEC81LrQiBP9iNSXHJ+MJ9C0kIoT8qBqtlhBiW5/mRcJ+conBCO83pidP/CCCVSs3VqpLmHy7f9&#10;kHxGfQIuVZ/Kh/IaXgmKydOMHHlvb+8gonP6ZN6FFILf4p9VTFNr7/WNYFKidEd7ksOXeCV/WTpg&#10;E744Pu4Sj2H9iWpwFYRG5H7pjCLmZgwORgDZK9uR8RagSAACYbcRQPN68rSMLMe3NzqETZnuiDMg&#10;OsHTYFT1CxIdmRxlQohRte2KghvJMEkLD4J1KI1yXk8Fz0Ydhi8l/bPhx61FwkA62mN5nb9Eotgb&#10;kMzUYHgn3GRAgxkCOapi6yLZPNbdnT158aqxw7F0IK9EuwkGByuQw8KmikJ6prCvsmlm8iYPnDkw&#10;Pb4pcBxlW5kEDTh+859INlvTFh7Sk4iaKQOjdAq0KE/okK+FpaHoUqazWdE2RaM3zC1vzCHjodh5&#10;k74OEZNUSLC0xe8ti5RGEyMYwnEMWAHJKfgw01b9N34YD6YtM96gxoic6vQ0y2oRL1V63igxqKY7&#10;/OBSQ9Hh11fVplidjQLiEMHT20MIyt8wrICNWDEk72FoE33gDm4gUFDUhFzOABSE3JeWlMqEmEGD&#10;AzgJP8Kps3khbGysIy6K2g8AH5fE5ZqxmMzYlQ2bgI9DGewEeIdGjEVUZmbH+S8hOfHB/AKDFtJL&#10;ck//t6gLb0sehWgQ1GPIJORLxM+E2dh1vKg81qBjaoWLw2B+bS5L5GGLrHi8vY328pRfwxLil3k+&#10;fY5175KwRaebBnf9UFq/+3edj3ZP+k25NwD/gYat0ap1BsnvkobVyzVGUtLJ0OrMTExtIj5EyGJ7&#10;VZvAAos/2WmRMPH6y/v2Xre/dUj3OXIgjINEhtlYhE2DUeOq9Vq0ZA+uVyihpgnTwrI5EbvIExd8&#10;5Obg4urFCUfODpMKy9Sr5rQMr9dXoTiO4WMWp6gLU8dAxFV8JwdN3yBSThM8E3KOLwwd+S1InnQt&#10;g4KBSbEHnBdwg3Yvauep0kyAJ3ECIXouiabOscNVt1adXxKBXYECh+ACHAoGA1KfSRO8m41eYrN9&#10;Gc6mN6YJBJeqe3sATXhKyDSdr1oqOYdOPCARtT0rcb+9Tzo6xubKMF10eqaiNjKEqbbxE8Atnj18&#10;lo3NTZ1vaKIkPVxCcGNPJt8nucK227lOXh4Z37Sk6C895nHEJD9O4bNrml6cqZXH7zx554tIVuDR&#10;lKVfWER5TdaZ7Wvqo5lnqOc8ylRCpk4VORWMUXLy2frLJ9/8bEozIp2NXvtJ2pO8JltbkcLkM6Oa&#10;EN8upuzpwcH3/uib7bvBRGNINsLPbTyfGif4FkSG1pjpPR4L0ja/6GgcaQdASwn03/4kf8vIB68X&#10;IFXeJvtpCJCn0FGUTE0y2WQGBSrbDumWJQ4s4RMDJ1y4PQJKq5MIpSNRk8ZtpolSkmrMVEmSstnw&#10;0SSK1rYzMwX/QsXeCjR1Tahr9OFEeRsc0AkcbBxOAQ4In4uj4Uc4dwZeU4dOSwco1fX5GTDbPfkM&#10;EI0sVDl1diHYB26TCBSb6N4np+FISIBKFuBcI5D3DDDhI3nZJg9d4pIdjDKOCVYzmCSdPhhMqzT8&#10;3NbyjkUbYjcehomNskog4zRAag8xJzXvkAWQNkz0PtEBhc5wdR5Jgygdi5TWJufNsLWNotmFf+8v&#10;/xpcydQlJtj5wPH8GktMYYGoV2omSn/RwNYnZa3NstPXYY2Yisf8LDeLOednIe5jPniidmjw5BQC&#10;cRBbGwnRaKc0iItSrLB/A0Evsr00AMhcBBDksLEN8Zd5pmS0OEtWVS/E7wrEJ1SdmxU4BNGAUGSf&#10;jxsbNifxPYZVNgRf5BkYhPMaTJjIotOyqfHZ88rPKLZiVdK4iZY/ZJj59U2mboMZZbc61oNe9lHv&#10;8uMnT2Dhp+Yr6SuTNBzpSfqo4j4j81jDSWpE43BwvB3b/+zALl1pHCXXie4WgW95xLDyhDn5L59H&#10;2sZ/0z8DK1fpcdxGnhkP27EGOeyo6dGTRz5m0mdloRTS2M4FGygLUbPk8aOoTEyb9xs59qLRBQUc&#10;fcBD0iqqVEmZYFKqBakkNzXLudmKACCtpQ/0FlMoJzuN3anXA70LsKrc5/IK4TCwxjjDwgvAhjA7&#10;BVI+BQCVzyWcIE3ncVZAkwcBFiuw6uH1/Op8MBtG9+Pjct6UVZXET6MUX8fFGkZYqnAU9wzbOBNp&#10;kaVWVzdtebTiIG0uC172V6aw2wfiIE6FmHEAlERwAGwUmUbjjAbyjyhUmvK8wQ4YPBQ7acG8gg/l&#10;ydJMixPhWbDkNlmpOKeXD3cRHVXSYLSSrGql5V2Oe0Y9lAKVRaFwbiH3q+OMDePhloaSrKuowuMf&#10;ouGnQFa0hl4bshBI0/Gpvbe5PN0skXim6JGaK7fNwARbrezpCkEU5yhnPZxUi04EjuZXrwt2uR6d&#10;RxIq+3dxLvgtd2WS0nQYgtJRMFQmwRY9J09bV+SLNBF1FRNX9oqqOlGy/i9lGfWZCVXRUQBKJzkh&#10;CUmXEXUMxRTlvB0jLE+MjAI4dWqVu0laYGdRFiPApi4RqM+CEnS70vXm1y0m3Nn0zzWTZlBS4AXZ&#10;bn66xqnZ7mUsElElGq4mVw6Qbd1c3fLPvV2IUUc1iJbhJVD7jg6PT49PELrbfrl9uH8E/C/fzxLK&#10;gDHfvjNfnF3sbu9RkuLiCRgAQKAsUqqysJB64IhtmE4DGRcZ28qR4aypkOYYCur182xOKm41bNsg&#10;gPdKDs8asmPZM7zSoMxBUoq/saXlQF/2nMdkaUiJdj6LaEZtcaVNBKo5lXyHh0J6AWGAPMS+JpTW&#10;lfQw9OGtePNSQOHadnd3zfzxi6pW0sUZBU6HCQBzyALlyfKAUAuEDMmC2AfXsptIMiS65ynKcXx4&#10;f7ubANPtVYOwB8HMccALaG0uoopJQuI3ScbQai5GYhqiQkRwv9EPpTQ125xxvuEyGYwTe9jw1rGS&#10;try6xsbm8zH4NAERk7HL7QkU3FJcF71kHbIcMNVyKw9hF6qCmNkphH06OMHABm2S7GQjR2Zjs3T5&#10;IO7dViWuRXTM8E54wtlEArnBl6yoqoSRedJqVaWbH9cjWSmeCEMShpPCdyzs3v7+8Qkqutr1Mi91&#10;cKLoKbG4mNjqiF5e0J9pAASxnvIUIFHwIhKHBw82H25uYkq4VbwjNhmfQjdnNc4irSvbbShjBP1l&#10;BaemSIE2rHd5Em+InjOr1eQRm2NtP7MU7YAAGw7rD6iZnJS11LlkkBHLz72SgNm5isVmtiPdKbbR&#10;MfgvYzDMaiS8Wb2BW7W8oBYU3PpbxH4gudHC7o94mbJw7ebFbeOHW8eXLcSkOrsHu1yRqaadgUJX&#10;5PV3N1frS/M0+hC9EHpTQEIArHVHlWDaWtD9DaA0lWVWqdcchzC2fXxBbkv/PE9Q+AtIFCQRjgpi&#10;DxRYJseYBvIAIqJKaQpVC40lQQh85jzEk6vr7bOLvqx71WukcgGNOX61/2B9kTG5kHopoc0TkEwg&#10;yZNaUAo5UgPCHO3etE6vGvvdK6AebJ5iG2m34rTZfUH8p17K3QpqDWlShZuxODezRuizvIwIt8M9&#10;nHNqlcSGLcNtJLNnaHAyyXYgOkxWnhU1/BuZERMOXrMGfm61RuUVqsSo354z308GEWeXkjXgBSI1&#10;SapotYqja7IgMCZAHKTPsYmI1RkBAFUujX/OOcDyYKPW1khnHgRuk3DhBLyJcSWnAlJwXrgu5YKG&#10;t/CRlhbNdk6OjwzMRtAAWZZJFmgSgQdOx0ppo/3lX/rVL37tlx483OQYcX7hJWMQ5Efydj46x7gm&#10;f3ldjvErUzGLKT81oXmdsvy4SJPfDf/iU6lPij7VUPO6zjP6hp9XqLz1JbFPOgX+8Pe/0brpz7TR&#10;xCPKpOWYJN+JHbatRxfbxj/WEX86OUlXkEpUkXhlD+UhigWr6CWTv5o1hJ7TY3PL+lWAg8VymwnK&#10;Kksr7QaipK07VBZHw50wN0XNXV9dC0Bj8QAop5ok627SKzKEli8D0PipiPe2HLAKhK+ZimBFO/2k&#10;ysdharDq8ukD8uJx3E4wApBjCwUjZX/gPDYwDEHMIEgMxSKC9lvaxzodhi7M42So66Ndx19Ye6Bk&#10;lCmZuN6F2G7/B6Z7jPkwvAMt2zOzC6E8aMkF3SEyyGUg6nbsT/EyaB0tarqk7wyRl/6dCewJmVKT&#10;zHRptcLn2b2CxjgNzKCKWWNtBPqldzlSiVkyExvrK4tLlBwkoLb/wb/1Z1NPtzCSyo6Cntg1AkrI&#10;sgS7nKwao6v5o5IEtKFpZyx6B8qWUraNjLTL6G7M9qtXL3nGbB4udGt7G7SWr3krgF++n6zUBNAh&#10;LwC9ik66/7Ad+gSnslSvjlucL/b2dzgwKU3cI1ZGPMFicdQkOzvC/G6evELJHXliABZ0lEJvw8BF&#10;sc0GUh4/Z5FhDiyxwTeQEnw2pvsxmyJzn0gYlNlZcCqOw70uz2Gbp+RrUYGnDjSr8EgJ5CVDK2Za&#10;/SVrJKuJukEvIkMdwjzl2vTRarliY9jO+GPmbPDRON2N9TX8Sqq29L3MKP6b6k3SBopFePMpEI2k&#10;eWOz3E54ZdE/uIZjRFkMkNKWr/SoEbiMQMpQlhV8Cg3UokU4ZracK6gtQMruJ1nlWXu0E2fzo1S7&#10;6fxzaD1xOidZpYV+j++wmmIwVsZsysx0haqVmbJyDnmafD8zaB2bqGYRjjMj3p2GMQ8Nd8FhydAD&#10;psyZrY0H6uT5Oqgg/T0G4sqlhMkdm2bCMLzhGekIo6dXTU2SgxEOUnvNTm6uTUsRxlEmzMCvvqNV&#10;PniHjD4ePY6EOAOImv6NBw8eYb7p2QeUrTSD7J0P5RMpG9cQerN0TsfsFOODkB1CZ55LorWaSC6R&#10;k8EsVpxP4aONEXM3SmqCnA2Q6J2sgy6bRekCuSsxRlbteTo8Qc6CyO6QSV6nLIGZnoQ6q3OijyHU&#10;BWrzIVGkFuuQtgsZN5p0Wak4gPBSM03CeSPQOIKupFfKAj/r4MwNq7bh+0SynHXzYM8w0rGmnolF&#10;E7XL4gMIjYAsv2JPnmCvT4bXqGvZpl2NpwxPV84Af7lMCb6WUFSSZSMIMUqlYBnZAzORN9OuyU2w&#10;nUP1hci+sWk5pJKpWB5Of2aYagMsrbWhg9oNwjd5K9yz+cwYzmaefV1pjKoDcK6cmQH5xN4bh72e&#10;M9uvHC7Csk3aA9XBA0zuDWhaXllew0mcnZxyMDq5JOe9cjiIrwb0A6CEM8lvQQyjhGIFJt/nrBPF&#10;AvWcHp/V5wJyKkCH1WZBJijiUapy8hWbATdJa1zNwOFrXKASI2Md7CRmAnPEcleJEgOo9pqiI1aT&#10;sLds5rQ4wsyxla2EsB0XFiojWAYGmkCHuId9RQLDawgzZBv7dHRyhLP4UelzhkTqnAdt9blju7hC&#10;njt/2KLS8Oz3tm2pZolwgLgvpzMqqXwPh2lj4wFWvMZJ5THh4wH125C5obHRL8SpygO639ulRRD3&#10;DMWOYTUXJLTU+ohOcJzRfJslIHOiK/N4zNHmMbugL9FJU7OOBaVFjaRFYgztdihrE0OEMeYXs8RD&#10;yL9a/OU7jvShs/H0hGX08mk/sONCrYJyJdUqmnnYlhg4RPQH0BVhT7yqHwrNsatVkNCE2AxG/sMC&#10;4lNw+YDZ7nxJ5x5HqpEcGUkkliirM1FGqwWq4KbOLJlEO0HZDN6NtgGUGNA+gVVQA7wjc+cF8pQD&#10;OsDIMArhIaqg2h/wU56gRW8Vkz1+/JTO8pS6lIrBPhu1ONxTpFwrf03yjCLcEjYHiQST0h7hsi6F&#10;jeTvyf2CIXOD9AM7ht0Shbge72YhnnhK3p2FbxJqYwUY2tOKDPHxXK/1GecCUeFkjiqlQjkUZNxg&#10;/TAV+FUcEby45WXaTbl3Zp87hw3ZsevBJZJ0oHOn/bvvvTw+uZ8kRqXaivyHlG2Mopk4npoYuAuZ&#10;DpCJShIxy8O1Vagqd9d008GKREUN7u8pJQ7W97B/9/y4d9AdkLkTo9ckKDAE6iHNO/ByClwtHgVt&#10;PW+urz1Ap0vXoFxbEbjKxYPh7J1f7J5dDIIEqmWPHgMnxVpMf2WB9ma5Votz00QQPAWWphiSeiIp&#10;J2rh3LSnD3vD/e4A9QIsdSXJGDZ2hMhktKt46gCCAlVUsS66eEzeTbYf5Fs9aY3XjNuON7GzzUAI&#10;p+Y/w+p3L+Bf1Fluj4EmsPVJdqAtkpak48IRbeh6KPnYGqNIA/QETQ69cXAMio40BQPVwx8GIdo/&#10;OIESbF0p1ABCWPPt/gCqKrZBUYpIPrDDicCh38l2YTHCYQvjg9B8HC1pzhSbhKBft3JDQVgFL2q6&#10;ULPZ1zz0BKCyLbuD2/eev/rw5fZ3vved3/vmN7d2dqhvMyUKtxSCuWi9c2yC7KTzOwGgFdmaiDn6&#10;E99UlPM62EUmq59+NpN5/Sv1xKr0E3q7sVCw4AhG64kkL0nXD57yR7//OxP3N8vTHVB+chLaXsI3&#10;63PieB/ik/k54h+zEd4In4lPzwc7fhf7JI+KPHZMFm64+VW6MCaRukLJVUrCFUvJJYhn9gGCPQDV&#10;EMhp5ThzWlGKd3oyLBua01SH0unidjEXJQrPpxQtgffkn/wWZjxMohb9uJwIRaVk5ViQMC5F1Ip+&#10;DXbM8hJ7CgySX11ZBa9fwGyVQAWGi4bP6dl5Uw5m40A3uMKJoMMElfpma+voww92Pn5xsLPHrrrv&#10;XgwPT3p8vbVzAhsA2grpDTkPuBYp9Nl5/9X2/jl0igH7EPEqo3S1cyyDc0Ygey8AGtt93MQyz1P2&#10;hVlQJVCbV6fgMpAMU5N0Ri5b3VwOWSQkKLX2VQc09EbcBW/N/vFo9zF0aFvbD0slReGWKTqdJtp/&#10;5y/9EnG8wXRbFfYwjKVDgf4L8zqbVuCcCMzekmzo5H52ouMmeAApwnDAUCuG8YIGlOG71Rg2Pk4U&#10;8TmG0aYGl1YEqxwgT4LrxVpIZBzelVxDKy20i4QZ5aiYDN/MMYsMsYqkVk7xM44nk7RGRCj/gfuP&#10;nIKVqUxTEMqqgJvwLbwmu25K9JbQiVTazC+Ty8kcCGRVFAWhH+f1OhZMOBAe1BFeXNwqErYUWIRt&#10;SHeZuIcWOxUeaHVwW05Oj0MJM8zG+is0HsWGiIOpLUZaFZFBJY/jd5XNd3aVKmlG4Ypz4V0yDk9G&#10;uEMLHCfGC1zwWDv+Y7UlL4jEjS6WF3DO7PNJ0bJSNTyI88VBaXDmcyiLmxhwSkFi1tfW6NTn6XLS&#10;E/3LJ+b+pLGrSgc6xsw7O8OoYFQ9yXnkDkZwrAU/kl7opyBn4Ryo8O0JlYQ1xWRrTrpFM/8bXqY9&#10;PKV3ZLYj048PTwlDFQeRVmXaM3NGLagYL1mESQOSoZkL8R/fS8XJCQ4KG8wr8k/Ff0xAwn13ea8U&#10;Lu4JLh3coGAisNMUMV+4YQgGoExgCMCfOBohATZeBCocIsxVkfuRTqfrFRE/9PqsjBJTKs+UnoOR&#10;UDUNXRkFYCxoUDKTHho3NHaOs52uj/uMkXJD8mGljMzXdlIVmAwbKn1ExbsTt6j2VZjQomWG0exb&#10;do/8U7v+fSwyPZKpxARaH0GYgBupmbZ2XqnX5zSPT/5g7qTtRWAyOZNpSY0x4TrYrqYg0X6R/RE5&#10;smpNwZ7yPvFzamHrf0yFVCqTItoewxEQ8FHoMLzvEbtjKSBSWg1g/QP8CBCw0rw+wrbWuK1wNADj&#10;ZVJFFQ2MX6UHfgolzG4KA1AZg77VhUwqp1P6erLv6pmRKEhIR/phJGpbJGEKjq1FnkbthWILL3Cp&#10;QIBu75wHdkkNB3T29ujgyLkQSBRAvmeuKFZNKSPoBCRLthgJ2EeurS6Y91FjCxgqUEUyRrDdjC5R&#10;MM0oyL1I3RX4Ng1yHJugwjw1jqlCkdbN8JyXYBPzbCc2JCYCY4jbk7SJYoqkPvP2cu9EgVUVZAZ7&#10;dXBiiUIKtclQW2yNUX2UChHcnxnfy9FRAxf0JxNslPoN65UnIiFN2TrNK7dT0T2PngVnHUhCstvh&#10;sbhPuCh5EjMWZ/RmnkS1+LBh5KXUaiKSIr+OTEbuoqQdlpItQo8KOhZ0pSPOATBEXzxdCj5FR+bA&#10;eAjzlqwten0WNBIpjkn6UYZkyBfU70ifSX4wNRh3dgm/wlnA4+AUuGtWRr0QLDXwUKqO/LGsoNDT&#10;LTEFhUz7CsDCQ+GwMmahyPJXGr2sRhJvcch4IuECWcYx4AvCynsmk3EqcUR44KYrOwHUHe3lKpab&#10;wKjkFGUenFTEism/yCxntOPVke372qSFUUxLuKJj1McAWfgn9xfqhP0Z4dAbPrHJ9nZ3WS1RW2Yc&#10;2ehlzZU3Uf05XWcxO4llHKFmK3zxgqKOYOMr1sQnZJ+MwEchhhEtt6WEoCENP1Uqk5iNMB6wTs0t&#10;LRk8NheeFmDa1whkUSE3NiUyabRBuxpwOxbmp9EsI3ekovPi8Pw9Jp10YBy1Ts4O+PUx8w7BaYG2&#10;2/7doP9oZWmyeU+Qvr68+NbTx+ifTXYaDGV13Cv+mVo9Z2Rh6bI19eHhxdEFNEjlBDPihsONs726&#10;Jqxp4Vvx1J3GoPdoYW4NNEZgxCHUUX+y0s7zZ0G3j0732XppYalwyqwPUnTzbn2Z2has7psl5rci&#10;YWdWWTMkkh4zYJcqn3ptC0f9ux2mSVNxtWtXT8bHYO+wSjgvaoIkVPAdRJfumCdzRnoDfDmDMgrM&#10;4NQ9fa4tFSk57Cg8STIOz9j9X700DhqiKc6SclQ62W8yk1Mowj5od9XhzLR7ijPEKWxMOEggRBwC&#10;VeObHRIiVgHLmWFvUoT43fSLMw7ymJI14D17iXwJhMIKsOGkLR9sIOy4DDj0jehlvwsnhTILq5Ny&#10;YylBmPRKoKKxG7kUeATEgb10roDVz208e/vnfulXvvRzP/fmO++88fY7Gw8fYFPszEl2EYI49rmS&#10;DoHXT1IS/cqnyjRJal6nMZ/OYn56RhOHWa+v2ozOcVTNIZ+JupqE9+r8Aej84Xe/1eifTd5dU6MB&#10;rVXqPWq0dLrLrQqf387l8PyLa5MQyKAlqoDiAnlD7oKC1VUATvo9pgmx0qglH4c9rxkVDIWwQFVT&#10;mJafcnFYKt6qVCX5iCJ7mEIbzhC9wBkBRNP+W2lQufi+pi8aJplGYz/4pgQTvh2I0qZrM+QkgUYI&#10;dc/qkvfAXGIhnAyhJhAzNOlwuuUyCLrkzJMYGxa1sBJAUSvjk1R+xs4YcsEDR1lwevGuOdYf3Peu&#10;hkxbCCAz7F5enZxeAO5RRsJjgmdxqsjTGR22tb3HUF/Y0d2LAb26eP+a2rW1tQso5vh16ACMy1Sj&#10;AjdNsk2ew0aycwFfCRVMYRJnfFPdtehidavacYixg9pjgqjEg/ZD4kGME4fc/lt/7uciVaz8S4Ij&#10;6+QYO+yKWvt2WEJ+dXo3mxibyLunF9DaFtFsmtoHkJcwpxKdM7EucnL0GV8SPRPHA9Kz+kRmRtuZ&#10;QemGdHek1m4cYXMI30v/aBOHzAVU4S89oOpLOmbBngXfXBibedLgStxhRKwxxxG8p+3ep16N/um2&#10;d4Q5q1CJRAaICTxrsBw6hsupxidl+9SJbjW5cb+lolOL6JzsiESazBYtLiA/QJnwFPiVMI/gtRAE&#10;3dm4whLlpgTazSwSLti8YZnS7ILESefhVpOEzUuKZ8QCKlx1Q9VeMoAK4qSXdx68IqpkPqsCawQ3&#10;vG8mhZl+GceEXlfCzdwVzy8yDSG5WufxSy6GjyEfc2XAWsjN5+G4kzdW+FVKA0ghAefzcrt7FStM&#10;uO9Qc+WvnYeBe0DUD/9B0QWRPnwT3o6JSFAFADlACNhe/BePxhpy6FIb4FgBNihRXYtcmgQZCqba&#10;KdfAaZRYGFSUcxuPaw0HE8SKWdtXWkCd6yoER+/VugQZVDT6MoRUgW8rEgScrG0eNHyAa9DcYGGa&#10;pZr0nYy0RhilKchVUvYthSx1MA33ZZhAFoJEx64Ah9Ya2WgCHV95Bku6pjFWirWA3JvHJlNgi+ti&#10;5heOnGFT4rY4YSFt/hIC8nsc4My+HBnMBIJ+iNrHHbB2hYDTvMYDJG/nCRLBWJaxA8a7qtq0pVj2&#10;lN8WTKbIRvVc8WV5Dp6diTAEo2SAj3S8mn8K+XKfBmXggxMJKFwxqoY5pVEpKkJAq0Y4TJfaTRkg&#10;0VX1AWfkllGCHbLSuw2RIvBt+TiC9mb5MamWMmxpRJvf4qH+OdehBjv1famh7Cvn5/L+ZAtVMU+Z&#10;0PSv9BILhFO0ppTC1Rr2Tou6nNXO84WgFaZfkkkRrwAZBfgod2ivQ08tyODxGnLF65z8AKOVMNvS&#10;n+1Vuak0iLlpUilFpV3Hzu3Q6EwhOiq32rRKdwtHxFphElV3lFToAeWdavgV1xgNZHkJnDP2rdtG&#10;GUD6WBirJ7fBk8NxFheQ+53igBFY1hwxOmnylSGHSuGfT3J7Li+sMmS1mvhFfpeLoWKJ3TDLGlyF&#10;rGvAx6r0+920rajhzvEIzEL7jUOQWWaukc1jnWoKETbV2wtoZLFxMHr4TGMMj4WyQ5eVrWYzt5Pf&#10;RPEPvFmGW6XK9C1F/TG0LMmBJPM2a5EjgSUritREOIhuV1T+TtJzdaGUOXAW+nvXjofixUhRiR0w&#10;RYqAkDQ1chesGd6aTe1MkjvOr4I/nEm4EPgBBfCsKamCxaHD52AtLhARZA/Y4R0B7jayyCALZnG8&#10;PhiaR5V/pvaYNBNOJvxV6o00xGjdeezV9sBgaIUtky4qBZ4zzpU4t4p7xB0py24Tgap0mR6kZ9PI&#10;EOy6IVQENkWCjJEe/+K8pYnJDkAmHfFuVgibjBN1X7LEAoWqadsR6lSdDJgKz8W0kP9KMcDTSV2T&#10;Us7h8bDpqAz3gvzqKH2k2brck7vLfRC8lzjADIkLGwnGiEIGaQqIbj6pGZTyTB3yhpAaw/DB7ulH&#10;R5DRQYUpqR1houDPw4oPDWRInxrQwqO1FTqz0XFeX5l9+80HKGMjuoYCH8l1pvk1EX9b29jod6bf&#10;36P06ZDBnEfxbOMQLG6vhzPB2mEFG4P+46X51SnSrxDbHOqISYG2zUAoGjnuXh2cHtEG3SZvZDC8&#10;OJ3CBpi7xo1aDNPtxs2A0RqMxVTONsX35JY6LmyPccfU7N55f+eIluWrWvCalCoH0jZousyHrMoi&#10;yBnljrEWQpYQWZao1ExPsQOIxUqyx/YpNnrjnkgCL4Kv475i6DQp2AceV/l3DEtBGMAcmUuumkXZ&#10;PxFWdWPMOvIkE0AJpqnvz7nUpOjhnWodCxfU7+aG9kQQhHBlOSPK/xcxO/VgtjjfpFvPkSknJwSz&#10;RmecFyht/JOoFCYjHoZTBuOIDIqsn/I8xjtz4jNkZmph7ck7Sw+e0bmFfgG7MFCrsyRLaqFYZ5la&#10;qAjSJ3BbVWk+/SfB0qhG87o+U8b1M//61K+MUpl8wEh+IG+QLN7fspcj8R1P5/i9b32zNehODK/Y&#10;n/JFlIElxsBq0aOfFr/oGSaAGXW614BE3kf5QSKiwEcuuQGkAiQcA0JEtBhCPQEHvIWrEojXHcVz&#10;UWwgDcmJXd1aAhYVtVs65yixT8CLMcjw58EL/PR0pKtkCODOd0LZIcelkzDiBxnkUhR9HaKqDNGR&#10;C/3e4g/iFoHJhPVVRbJcXO7DMCBunetLqGJsbz85eL78O54sEGZgepUSHYroQCdjgDhf2y97zCDC&#10;PEQ6CC6xpGKyF0QIztEY7LJ70XcF6eTQEWs1t7b2z05p5aQUkE7dLmI2vbMz3KK9QCCE9PYoRTTA&#10;5VEmUaHAL3p8HOAglhbpcCWwEXqItWdxMkt1yKG4bf87v/lFwmgJZOQc40gqnTq5rG1kHwKHHI5M&#10;hrEOS4ZjZmglukWiElaVySVFgCh3qezM13zHgTa9y8ePHlHJqaksmEdcZnTAGO6+T6wZt8bLZMpz&#10;rwnOSxiUbaSvZAdgV7PiGs3ayEIEqHnMwP2wFsRvaUoy0ZynCOvDgCAawSkm4b9F3GuASzEXWUue&#10;HFanHn+eDR3Ml7xewbSpCb7mTbxsWhfHSYsnHjxcXVtT4xSNGrTvkZ9bW1teWV0kTbMjTBXtMfiy&#10;xoJi29XVwCJco3Bt44qdNsDYzpIjJrbwVTr9HiFjdKP96JhZHXLAkMwTPJTCtwg7jKJGDpuCcolL&#10;bIxVztbCG+V+dhVJMGpWl4QXZJJck2uLxXJQi6UGx45mhqZSj2GhGEjZQev1sMWjtCbfk+cO+htI&#10;cYhsHxqSrACjG7jx1ZUF7h2ZB+YQwEmEhwCFkRdwRmy2VJtP+hkZDvBelPOItxCyoyDI+SDRpVd1&#10;JARgXy0tT9AeXrcMyXu0aUp1HanSY9DGQAt50Kwq9AzJJPyTpQ7ULVDO+qtbhhEaozNB5JfHjNgf&#10;2wP7DDzNvZBBeeIty07CQ6CwRlUNUVTeBBtRc20NualM0tA9OsfGIkQnBrgZawgSDwktNTq3Voba&#10;Mv5C3IeHzhVUxImL4SKIYNPWSeCoo+dVQG4g39wVTyBKAEKohs5RCi7IEISjNLcV0mFkij3i9o7J&#10;QEU46/rm4ODASgF/YqzMr1CWIztNTMOuY3sDw9fwb/Y1w9pxQexuMpwQ9qCHUVF0ih2v5055Xxwz&#10;J5brzwdb+WEL2G+WMfBsMIrXgN8BtuUWEhsFERApH4X5kR8063LCvaReaoJFtkmqozG1x9FJ56jq&#10;KaPMOquzZiOTQ5NSejIDKQkyJ3tlOpiNDSl0lAszt1O6cJ6Nwc8wWGzWiC8Y7i8sqjKMG1NhXE5z&#10;VY9pzHBILlfLL1r8jH4r0bEpTR8sZl4xOerlES0SXLEygJHt2gc3zS4yCSm0j3oP35MEdaPyh4+1&#10;j9wcomRX4gghCaQ73QoJOySigZY+aLU32VKgnEZ/unHOcZ4PHzxgf/LZRVXn9HkgbkC5dmwqi24h&#10;T6HESzws6ozppU/PThUwptWk2UCJqPqv+MRELApdla4gjw99BshhWDf4aYg6cuNVlhG4meGJX3Fk&#10;CXQ5XORRIMrqHanMOw7mBYaWfMYbI9+J2bEDgcdE7UsLjHb1/KwZS7ebxleKY37Np2MJGYXDbmEx&#10;DdShq2VNAhk4DoU1YCPD6COuI/rn/S2jwWFQTAR/T3H46oMPP3rx8St1tNXBo8EJBcIGynvbdDed&#10;nEHuIg/h+6pW3NzVGNytVzv0LilydQn/rfv8+UuCM7g6pCKggLxn+Tx+HSFdUia+Q6MUjYFQ3siI&#10;sfokUcCHmdJoVhPBQ3W38TN0LMDWo+IHB13ZOsuPnHG4JQ5h5MqRYj9AKfWcxjyzrIxSbSI6h/gE&#10;zQ+8mGMOxYIIE9fExwGUorvNhG2qIRubD2Gs0b/EQlkXSjVMclSHps35zQePVD+xtmTfoPOUboes&#10;tKwns65xaLGY94jZm0MSruPj0AimMuopsp5i11Cpm0igEEbEzGTsmF6jF16rxAEeU2qPfX5FeiQ4&#10;l5yzUcmoMpwKUOVYqLYlkYyrov4JS7ckVTBlH+6dIeF82WZIOTEKKU1zTAVs4UgOqfWpXvfBykJr&#10;SJHkGlXYt9/cxD/cDoClFUGiykU8cnh4uLqxedkc/+E2tqyvP27B63bUhEeSoKTfn3ccAmECZKyb&#10;N9aWN2aBn+meOqOCay+yESEhZ5tMc+vo7HRwP2gCJ2MxxIMk0TsCtvtgjQpThyowtRVSGnWSFGh2&#10;CAR24fSE61colfmhrw7PECogBUgF3jwhLIGit6i7Qhy7sbayvrZCBLW7s4VrVS1kaprtokJIYnHs&#10;VdL+dOzc3TtKOcV/zJx1kKsBORHbgNfyIDiCo2F3ESBLzEnkAAIi6ZcWHf4IbyWexXDxDnwGpy9+&#10;33nZkrcNbYklpn2HocwlWK+loMNeQMTZAju1M9lrbm8OBaL/nBF4pGQyak6fMoSAimmPrAdRK7pC&#10;SG8w4ae0J/Whi9OHMxcF/+uLYYumo++8//Hv/N7v/7Nv/N7v/8EfkrIvI0ke7pkonX9FdZV4yKTj&#10;ZCn+/0+kNKNv//EU5l+c0oyIaiN9s9cJURxI/qFCAVEGm5fS6Le+8dszzeFMQ/IxUR87HZAcQQ5K&#10;7GKybY6//Dpx7YkxWtWxmWwDGi6I77vnJ6wrnQ5w1CuWw6jyIaKuzsYY8H2CAp42Yu5MJlL9vAGh&#10;d9aYFxGR4S2pLukApBL2oMNYCfyUF7uDz1lcCuIrG9uQzWnwaEB2cM1Q3HFh14i90KuM6aY4U2kG&#10;jzshPFSOT4YKcjv0MTmbgEdP9MhWwUlEEcqOSuPJaXUjXX+JWrjXBWWs6C0fp3qPyb2h52Vjcw1u&#10;o5MpnIQbxnbgditFgfY5BjQAisJEzWhj88H6+oPlZcQh5shA4FAz+oSUhk1CpAxfJoPNxEjp3gL/&#10;Z5Oykdh45D/kM2envd3dQxQoexfXR0fORLzoMsbj4tXL/eNj/gkNBN3XE1Ia/pIcEErYJ0YxM0Of&#10;2n/zz/xMamWWcsy9bKWgViBKgRQQjOmDQ2Z+yadktTQA9tUAmSPiNi0lgI5MyQCKcsYcT0Wz+JyA&#10;W9HoaX+kqqNlVeVoXGJJDCQUjmVxRHcNKrMGF8bhLawnIlHr5jwbp+/ZU2WOk35LxBnoYfUPERvz&#10;ZEiNCC7hdBR+mfRGx08In7kZBus4YIcA93vBKuCbyeSJNmJJAAObQbRT3Iq75tNx8AQZ7Fr2ZWg+&#10;tA4j54/QCaeXu2N+DlZD3hobkdDKHpWIuMPmUgCx2VyYW+D4iGjKuVQVDSCZqEHUmJwKQSF04nEb&#10;aroTvFKfwcQ4A6fqiTyPkMRstjO5Sp9TyqCR5YoprkqlGYJyDXd25q4hoLeUOQNiieYAU5MEF0QY&#10;RO0l58AbUQdPVuiz5qMJnkoCldPCOSEQEkiTYxwKlpVw2DJFpWMEkBw5QrFaotSOLRGK77KwIdto&#10;qniaMd68LcesatM2jZJg2IDkvDcQQ1Ims02qfyh9S922QMp60nSEAeS3cqO3pNEsBY+v3pC7rvw7&#10;ukaCkdam1PuOOGVoWlwbqBNL8fjxIy4JzSpyDSxRiRQpVYc+BjWv1I74jp27zMNSrE+6DruR3JjH&#10;hF95+PARERqYCrqBbLZiExE3sOtqIB37k61o35XlTef1ps5r0UbFapNG+YcVlhN2kA9gOPDNNnI2&#10;bPrnkQK44tXCvbE4oO9B1pZOUKIhqtLRHmTz8qHR4wLjU9M2ZDBHyhJKSpdPwVqwTq1ooGULIVxe&#10;OhHNhbi2hUU8meVFk95rlJG7OCtOWXIMRRg5O8674pRmSgubgb1iroiig9NlJBpy+wrpLC6ZXmki&#10;sZuzx0fHOOma7MklSQSCI+rWMukvgDBKL36TTzFwHwFI8p3stKPHiP930qvYJF+xCTXQGBwBWtBl&#10;QQqjbKQ7BgOekTyoUOctgPAUnaR0WSzNYihh2byqWZplM7c6oKBFoZRlREYFrqBF0L9h8YGf8A58&#10;nB0yjkEUOLCQRXCUWl+yLxFPRV4VQze2UHxPQGeesJ6oQqnpTFFUBiEdGPwT28WDPjo8soBOgYUW&#10;dii/UYULqYySAudPUjVLXLQinoAcGF9JGdY/8hvFaFw9loEEgmcqGCgCoiGt3IZnlEcjGEQyw9Ph&#10;+1ieCqfYmpxZa56xeGTFyjNCFicqmUXqUM1GnhkmnXthUelvlnpKqORwGMUqlBobyKCwenljEiU1&#10;IokN3C2hOzJFk0UZkmHUOG7MYpUUGxFt8CIKL+z/zLSARzEVOWkejfrUrBU/RW+AdpGUZoEMGs+f&#10;v8ARAvLQFEeaRLWH7KJGndJIz49evNwOyxHR88H+wRE+F5MM7ZwzJB2PHGPYgHVDXgTdggYYjh4h&#10;OEtdw4KM8FILr0lEYWNi5z2wJIlJzBy6KuNO5g+svHt2CCC3hEzIcqQ212BS01w2+gqkWwDrRyen&#10;Va4xS2UQrYOFbYcg/3GubFZDZQ7FG+lVcLwSNRsoadSJ2bAhxd2QyzhpT9oMADkt8nyDzooFProI&#10;rnD5aPmxha/RXF5ZroSHpSC2EG4YwwIvwzeQiANVofq+o9kQkp5QRfHrSK6IdPEYEWnkb0h6js5w&#10;AKj9viXjmDn0QXaFsovpp3fKoELCJMzVD18dvjgZdBusJMKyJ+KDUM9szKZrkaVjXM4Z8gBjoL+N&#10;q6mJu8+9/ej+tn92vAcSRSDFOWMDm45NTm93B+9tHx6c2QTI0ulrqueCU3d9TRkE8WtlUC7PvvzW&#10;06erhIbwv29JI1CmgNvBgjAaHQWHF3sne+cU8WGYe7qtqSPgRhvM/c0aatrjDOa4plV/mUbQMaqU&#10;FxDAeTwYSOLOzH2ZvG6OvTw43Ych4xGbToVd/i3/R8zHE+P4ES6jp0CnA/HuztZLmo/WV5eZSwRN&#10;/ILG7qsrj5tFYYN4lX85vzc3BB1s+goTiVqwG+JB1qstC8dqzvCapCf+f/Ic0BCQfmXWaywE542f&#10;KT/VYhi0I8kyL9snxRfhON0//5hDBGBkmhqqM96QMldAK/DFzjh7mP+GjeykFIc+UzzL8eHJknwp&#10;QtA3n8f+sY0zBo0TJ8FYT3TR3Tq6eHFw/s6Xf+HX/8xvfv3X//SXv/JVZm7SYcb2U3haDxtVvJDC&#10;3JM//qPmQSzYp75X+c5Pqcr81LQmYF8lMsVnC+EjFZpUslNdwWipD9TrffDdb12fHiyM0SS2QLEk&#10;nfYEnO5A0hgAepQdiDiMN5g7IgtUcr4qAiaHjkHHnzhZXqBWMiiQEFmNZs6RxCAU8l+Y1hKfFTbK&#10;/T0IMpfFpxM/YCUJw5w0kiEZYltXtGQDOEpQSuEl9KpUC5215ZOyyiMVZYw5RRlH4oAi6GryGAJ0&#10;2rib8hvtDDhi/S+v92t5THR+gsZSqS4uA2cI32FtOHNaUfwCuGyfnZ+klY4Z6wPaChKBuqqOWHld&#10;V+MXpcbdkYOhCmOHJwbTudI0tWekRsZViyCQy9tUKaDj2CXdk0OAoPxY3o+AjU22NRUQI4RDdv6s&#10;Q8ZZIuRbbSmivIS7wEFg4Wke4/VEPcyWgMaGfeZr7Lxj0/+jf/1PEB4GvJSQwKVH6ZK0j0dr0RHr&#10;IdMp86FNA5xpoDc1fKCFI+eZm6nKKTEckGRxHtLMBPPSXEXKh9wbEUJOEeaA51BdyGnYUecjzFRp&#10;RoXIJvqHw8D82iqZ8iBlBIbTLCxU1GreAYdtOqSsnTNHzYXSkCA2rIJQiq9QAjNjIXq7ZaDLFFs+&#10;5zHz08CixuzCkwHY3YVeu2chrrja9yAh2KollfmeZB1BHUiFV+pAJY5xXiFsAfsHbP2s0b/lCvLf&#10;2I4IWbBKpH+4o9CWzNaKHSTThS3hB9pewn2zUy3+GLIkr5TJDxuNW6tqjyN03NiqwwFBqaAdHbaw&#10;B1IXMpqHapLREBFVk0bIEakpDfAHiMBxEQQ5yrilNbVqdCw9/0jF3GfBSSFic96i/ySpUFuJe1Gj&#10;nAHt0JtJHsFxpclLTpLtBrkuQ1Q5DCXAl0Dfkxbav+YA88OKU4RRVyVtOSEXyWH1+6iZhojsP7Of&#10;spTqjeS/sqrYPEnOXSD3rX0+08Rz4V8GOm8Oo09uzwJnTUjGFZjmqlACwG+x7V2QMC0hSxBFcyWo&#10;TdR4jZSupRYmjNdA0DQZjqWJlRTBdL9IHiC9IRY3mfdxSurgjGSGYAicFlgcfG5bv7KbXi2WkYRq&#10;pGIt5pfUq2Y/S3VT+c0bzTQAt2/penslfKiHC10jFSZAAQTo2RlFcOItzbu0MWZQJAwgb4J/pQyf&#10;bc0lqVoTxW2JK+EtFA/QryMbGHaot8/ptviTY1hshpDEyL7OyiWPzmwpruAi+ihTeakWIvLOFmCr&#10;2yjoA1fuMinSr+iIKWb+2Mik7fYX0yYI+m4p0hq/Y9TVF1HdUnVCoBoSP2cccaHhVMgR4rA7xEbx&#10;MXjDUD/Ue7EOk1Cb25PbxrhVLYFiMunY8XBjn/CLcja8IzqSGbBtgStva4qVoe/S66vAVb00OKGw&#10;eORwyB4haw/5kj+pj9nxz3lXD6MBfHBBn49nJHUP5SoVjtB6WAiineuK9zfv5fpV6kO9LbQQzJ0f&#10;lzU04vH+EprQGk4JPyoFvDlPOVN9522g9ymIjCEFIDZEJswEGBo31QeYVKAZTjTxmZizz5yTKThF&#10;1UDk4gZYROqFYLfiyORfebZufEsJIWq784Mfa7qU7SYLU3XQfj8RcStpaclUky3iGXbyWJ8x5RN/&#10;5pZTyMKbOD8gc0Ih+BLYjYOukMvzQoAwHofT5cg37JSVpYaT06HY7cbjVgrC5p8p5Iop8KpnHD18&#10;MAJKZM7qcYYs43Sn5/gvv84Bwpab0KbuwO8S65ux8AXdMuwlB56zqZ1tkgKs12YiJJlT0Q6+5vu+&#10;A7ChQABdOhJf+D4LTKpjGSdy51wAG8c5VBkfhG6BqKMRABG22cvxKeoV6luR4eAZbELjmydnpHOU&#10;gLQrNyh3O8yenIW0rSBvEHQn6kbamx4hoACn8vbIjefULIzKI/9UstvCM3EJFU7wESAMjIOlVJaO&#10;v+L0fgTkQzqh8VmWXCqVivC3vXN8J7ORYf2Rz5gRqWJn0GSDC2s1O7dI/vDtD15tnd/22sB51NCO&#10;LOqQPUpMci6H83t754/WlsapojSvZ6da7771mIwHwUGVDdJizdFX4L4xtnV29d6ro+NLgD/4tIwl&#10;iN0bpTTIfuBh2Sr3w/75V955k5QGhg83ZK4agjd+miVHsW/7uHvIdPaWiRy7NIINZknDwaXyAMgL&#10;gIK17h0AyPA+sx31PcH1cQGwyLjD/n375cHZ/pkpKDGgY1aie41p1Q5DosZo391BPANfZzLF9qsX&#10;ZFybFG2Wl6hg8iM/MH8rQMSLgb1Zpk/nBg6m+PYGJOWDo3Qsk0KEKE10iGQaPwBsQ5hsSpAgFlLf&#10;0sCmBnLEqIvShldsU1dodhXCULlKOlVUNfU/mdo+l3EM5et5iPZ98DRrdFsEY3zEjilgJtEYp6yv&#10;FDNi/aD+mRrJHsZysqpEtWeDxs3Y7Fd++evvfv4LeC++a3lxCsldoEZTGtsT00uT3EOu2qi0Ev9X&#10;icin85yfmrv81EQnOVJYZuFdJa/Rb4/6aazUKC6M+cLucRhevv9e72Bnunkr+E4zRcmXyyiLhGFc&#10;VKVUroyDOgT4hFIuGFvph3FHvLtcf8tNnD7GSYv7s/F4IkKvDoEyUMlUj0BqVdpDEO/0lJc6ZViB&#10;dqIpzKPTrtQ3Qo5FlfKGU+kY0nWBVhPtcKUeYmyajSQrrOY6wopgi6Yo5GRh/wFia6sJgavAZjWf&#10;pPOckJjCqShDtQPIEU6ahA+2Hyw8mopwjF7CmyrfHY503xnHBEYzs+Ct3B39/ZLqZEJGumBCTZqC&#10;wiFzBO4zpGVtDfmioMCyYfP4L6evBl4Rddgt76BseXR8M7qAKmGmadesjguwTJ05s+QWfIeLM65R&#10;brc2rb217X/wb/6aLW62CuiMEnxL5SrFD/5JpGVPf75lfo+2kprOypMbkcolcOxogMAmgQV+y1xF&#10;/rEBna4gvGoZx7l8rsDEoyCfjKCqNvpRFmEmgZux35pfAZ9ILi8YpDPLOZRrHFqI3TTO4hQYLgAj&#10;G8gsJaR/3sdwTOg+o0jsGc3ULV7AxgioGfHMjDRiSwX2dmJxIA3pidgOAQoJJJ6RxO6ECBAbLRDz&#10;uNlwFCfZ8QQo7HUcWIyCNAyWQnOgRGOOhPVum/vSEqQwEZuALuGcYlOmTGZIkBjxk6gRWA4CE+XT&#10;PTQesdQVY4FqJDYvdeiod+PYbP4rXGT3sFvI4ri0Ws8Se53/qvSQiQ2ADamEENfaXIX9ZidkJqnq&#10;Hzkt0gX5wETr+WyGHQAuMpxr40E0vpzKUF3y4dzDRqYCqrKH89bSlGKZBb7+FXgq/QNRN0+zHUlL&#10;WYwaIuQFz1iqsp6TOTycCkVKMi6LC3cgrA9KVxSxKZX9+W+Kh2hZgjobTIcBZBuZekpWFCDCQawa&#10;A4KjzsagJNDJcnWBYWbwPeQ5Itc0tt8MKBBjhTBqJHgUjsGtS0bMGVT26Fs3q2YlvkDFm0+MEh0T&#10;Y5VyszzIyeF5FY5ua4rehV/BrPBXKm2b9AayJXUh2jHJQHCQFsFY6hrpXY1q1X8lCIP8ztA2Iclq&#10;mhtvsdQ1KvoPJKFtEiKwqMLOvJJekrQq6BEsRJUGWW46P/ipidlrq+3ZjJJ4bJ+ss2oe4Xerz82/&#10;wXJi2tQqVNy5qGJBHDBz8B94OJLNfMQGLpWl8yu8PnlLM1mBaQUXU8zM4vKyB8q2cBkRno7oqv3i&#10;9gUKNKDWjTQC30wHhszXNOdgGgWX2HgZDcnGYoH4rnYw7d2cMlslqGcSqtIpnvRGdpYf6pIRvtXp&#10;s/0gPeBmoEOOLSnNSEGbrU10Dg7OqUsbg6/kNgz3HEw8SpZ4/7QieKcmXXZSAQ1of3lMqVpUF40q&#10;Aim8oBAALqibs4gh4STdvimzEbYpos6DT8uEutuhQmFDMHvkdXbfISrQsUjIhnNWJco21oIMeuAo&#10;ksOwQ0DxAj0J6Lp/rAeiHEP/AD2VDongzB7sHXBlLCi/ay5hqSJGx+ZgXWwOFm1C+EgwtnNCJkul&#10;KXZpwHGqkGwFsORNFvBUpETcLraR56IurVM++BpGx7TyQ247tzt7ycmpvoz317Tiv6M8Uu3ZbDCH&#10;j/GC+blFjH0mnzpvt1rzibz5dYo8s7PUPpedzXpBvtdAro1SBsQ2cgCaB3kZD598hucrMxf9gwja&#10;lkdlgdPYCKYop0tWRoItRXtsujDuTzHHsU7cKFFioEeTfow5W07N7nilmt4bjRCDXYJy2nXcd1cZ&#10;hUSXQoZSssZiWXDYQP3S1UDkx3cQM+fVvC05mCoO5tiQLk4Q1ibV4QW8D09JZTnTmss09aKYZBmK&#10;wJhspHI88AEbZOzzwfIgyQA9naon6TrnkdPHuXByUUZJvp5ldEXnIYVowjVI15akiHY4BJy5GpQU&#10;VUMv1WmB0AUjUajnGjFWxaYx1WgoYf6/+f2P9vv3/Q5DG4dwHIJfEc54QDiahjtXF08318abt0w1&#10;pI/lc28/mUMxjaxAzQHf0ZIUUwKbpDSD77866F5FHMnU1IW3/sApuh7wS9PTGGf607tfeOPxw0Vl&#10;UUjHhtRfrT3esUy96+FF/4YRmeiVXbcUxmWfOxTGoYIteJcwqafH0VHqUaXZXF1CoxOdE3wCexQq&#10;NTmJzbdkR43xl0fnh13zQsIaW+hjfKpP1bYir+qWyszyEmzssZ2tF8yZX1tZWl1cIKXBtNHPhPfw&#10;U6tmgFGLQUjOIBBjmSXjzius5E9UsPDdHSgYVFf1fdFn4Hc5Vrg4O/idS22TKj4ngYS0f0dFJQIu&#10;X5D6v/OCPXnZ3wpaqHNt1FTHUCvR7iRM9DymUiRgFJ6tx9NA2k7Ia46ekjC0dwoW0vlBX5mkMquO&#10;w86gNfnmF766tLJKin5wdIRJoyoIIVn7kJng6aX5cUpTKVbCpE/nMnWZn6nj5GWfzXc+++/8Sv2O&#10;hl3KXdVqKoFz7JLZFOvCmdz+8P2r473J4SAaVRTNDJ+4IRfNkEwSSOBsvyQUZ0EwdDg7gGxptDFf&#10;NXhX63Z9gwPW2iLSSyEoirg1J0NPKrLZALa3lBl0FOYbgWaS0lErCzuBgwK7NVJDOjT4JRTyFRWI&#10;aFKJHxS3DbOBkeZ20ihPTGUqwZGoRk1DIGcMylIjsHHYJbGPk0JsLMeDhOAjzSeD2m0Ft7skIRnv&#10;bOZTwlAJj324WXj5F8avKi+zDpR/CVGC2mDfBROJ/KV1WMNDKszV8Szb6iwxxDxKWWMstJ2cgYNM&#10;ipUyMkuzV4cf8UE1VSl8W2c02gs0GNiGYYRAWBVCaeKDtCSKp/N93Gz77/1rP+9ZSsGPQ5FNaQ2+&#10;yuVYEOxIKQ7VZIwUf3n0yLnOUGFHTwu1Vr5AmlNh6fEJlM5xJ/x3ZXkVy87OCAx3izfip4FxkT0F&#10;KbTsjtHE5fDXID6ju1lGvCQ/4vW4KDkAkXbFX9ASih+K+LpF4+reBrnhtFqumpnj2POdFHBmFAlU&#10;zYlbbq+trXOF3Prh0QmmoPrQU71RcKuCM5Y9WKMNyqwRh7pKT7E7nrSCV/jDIkRh1uI1qwatiz98&#10;kyIgMXRolJZWZIWnHZ8gnzYMiUxgnt0zeIr2LBsUMQC0zeBehq2urNCfswTbSiwrhTKeEYA6r0n/&#10;iTCykR+0QLeTD5krIZCxBkIRg8jbcrPcLc4S18DehdaX4R1WA1+XpLFxTEOHuIUIj4LI1a3IjeBs&#10;mRFE+ZW74J2jC2zczLmo2lSqAQoV8C0mJ/Dm4SUUkUfyGAHs6cmxWZBhrRyzEOLsxcdcK4eQWXuY&#10;Bk6S7R+MebGdB6du6c8Jp/D4J8cJ+5JnQvizyBCmHq9CcxaEgGmINAuJNHDXYFV8zQ2UOWGF4JUu&#10;Ly9ubqw9ffaE8kvyaAAYSJZC/nwYq01phc/iUVDFJaMDnmHZadrhNMGy5L5IIvhdzo7Ao5xapOoW&#10;TRft9FCxPkRSs8fMcPAaDw4PzPlSRGKtIAlIhhhDGhJSrCWy9LeY47AsqeFIAeJXqGxUzlB1niq8&#10;JN9ThT0Rs+mkDxFSu8bIrcovUhA321TShH6nZaywy9S/pEcImhyV4kq67GVW9NxXKsOQHt4o/7IC&#10;hEEQ+TRibLNi4nEv5QG4RS4bUxiqG/rChP4m/KksBf7zMKis7S5N3yFFVgilafzQd7IwXAAv5aas&#10;CN3fKetk05dcXYlkhc8kHjKYJj5WPFdZQvY7BIaK/gv+0KnYmNGR1xS4kZ1Mnw8GzpBUhUan7Xov&#10;fTv+8RlWU6PlFaFMhXpziv3D5QWsKWlBDyyHnUdQUn0BAXyuPE7m0PFc8FJsQzW/UH7P1CO+yTJi&#10;MKNY4CVjQUDYnexkKVDZ7krVFDpVXs+s++jwkHVmbbCyBDfcJzuBD2JPAgaxbnxHQQ4doU6LZ5RO&#10;aB+Qg78CpxHY8iu8XmI0asvUSwMwpS/fbht+RMPHGjzU1VWLcsco18ue52FRugFDkZ0oMEIKdLr1&#10;6iX/LeEBjrA5RAuluN77P3ofVi33yPrD74XDwOu5MHsmdfzhUlOCVs9EiJG6EEUdVg7rbzLToX2O&#10;NnFBF17KZ+cGawAXTsFSasI1Cul2N5XB4Yim0C0lgwdQr+dwcZuAHWvra+wTViAifjQlFnicZmOp&#10;4CqJJcF2ehW8LGwy98R1iVWZMgoiks1QuWIDxyQGIMjOUZ5WqM7BVjFBttXu7e1Vem+7FC1GSaU4&#10;ruGRKgFSVrFaELkS7bC6ZyBxgLXKKsLb5t1TVxTXhyaAcTDRhQ4kIChfAGck0jk2RnHGuaLQv2hP&#10;nFGoEs9P3otbf/b0DV754sUrzg7uFZHohAikZNTxoEqaBJJjcEWEF46usgBl1rS4uML6vHixRaZU&#10;pSeqQ+YLZhdt0j+6iQDjGABF6xGWiSSQoiCyv5HbIA+8Pj464YgTxX340ceZWotNkBBb74ZTs80Q&#10;pITiUfeSgIF84vD4/A9/+PHZ7Vi/jYw7vP9TxXuIdiDsUa215/CycXP19pPNzt01itDL89Off+ed&#10;5flF5HiIww20nPCJAQcPnNvp3nzn+R6zO3l03FfIEhkoadJ/XSmNU8Sue0/XlpcmWFva4a7YJ/IT&#10;xtU4pmsJbdhX+2f7dJq0asIYQWcEgUydh8sLmHsCwv6jjbUnD9bJQ7BT9PQvMehmia1HCOQwnOv2&#10;1Kuji0OE+mxzUgZORQcne1orxWao/HA3xKksw7WeHNvbeTU1MQaMBgNOONPG4xYsBM5ySZJyDTRU&#10;kEGxlxUTazrWXFXSGYSYJc6wr7BSwTjFxdhg/ArxqBYbuTS8jIp/0mcIH6P34/RDLParVy84RKqn&#10;TijhzZ+qG/B67R4pIHduqcu8icOhbCM9CulqTjuP/TsJHnQ99j2GJ8Le5pqAeAsqZaMK3kdXJjVO&#10;cpv7k6vhdz/cml5aJ3hkoQjWXK6xMYTaK2RS8SwloZqEWdyzEQPtUzlNMpCfmsF8Nqv5DCstqZG/&#10;VuyzUUHKdxolNRZhuAAOPbv61Qc/6twOOirF0C4+hN4HyxKTm/bR15MVRMdk/HKcS68llAFLFmE2&#10;qdx4fHJE8KOjtAByjIJXGleZak8eDkMbSovZFAEJERZAKikt8CADzIhh5EeDJk90iDqg1RAhUNux&#10;SEJnLM3tdsMivK5PgZdM6ybZFN6hhLyKpMM18DLUnJN93VLk4bnJgxL3RL9XLWI8yyJw9SxtES7p&#10;8uISNSKeLQ9OObvAWOUc+SJJDO09S8VvYrwYG0Y+zmDANwHOGHF2sLfPNzHyxIDc6vHhoe6e+ucN&#10;Is5GuR4HG2gZEt1mj4d+LJxD/IpbiVhl5ilrt42xeWUoxOxqqyMEtKlkIo9MbZYBpmAxvBW5MV1b&#10;CXdLwUPCy6CaWTjv+MH2f/43/0wAPhMjtqN1Tys+U8BzEFVEYqK8ZESUirP3Lr6lBhYJWImzE6yC&#10;7gAFEvDzl9c7DgIsI5qc+mH+K8DphAp/l7G+FrIZpoF7q7EVpjoiQ1KziAYcx4SxBjECRCBTIzlh&#10;Nh+Aiz0LDNeLujy/awbbg0CPWmuX2Xwo/TMt4ZA5eqddXFjyt2l+itGHgUe9AWSLNy+igisIo5qD&#10;B7iVz8XwYkyxy2RKuExWPFoyTpXl2CpCWlivanr2SEj8CEvMygB6/OE18i50qCNzgQQ0yBTFW/Jj&#10;agV0ki2vsCXQDlLEHbucOpiZa8g7CLlaycwEP8qOd/wij7M0nXlCxqy2fNAvrqVTL8U2YUdykeFg&#10;0Zz8A/exsIXg61Y4FcOUrs0uZHGKxxLWo7AxwQrdSBjMxaVlxyOEylL5bUjYEjpLPcyIlsE7qF1T&#10;UG+RptoqR3nHMZpGp6mr3Q6w/pxhwjnVOejDYzg0+YxfOEOXDcjTMiDVWms5w0Y1puQUYUDDnOG/&#10;Bm0Ef5bSpZ/TVsRzsbBD4BE2mgViQAV18dHydNz5eRVSyWGg8BjbQJJuWYrhSoi2IGrgdInSosth&#10;HzMrx9UisolBwWGIzYy119dXALEPD1FNvVhfX37wcB05BI6PlTqpddDMrF7iGii9cjG8SUlXw0DP&#10;0FiLezxfvnD8NpUuJImSgSq8mGSIbUOLAAeyVLOJXHgHLpfkwTQ48TTehZKfwxOVqxbpYRvgC9ld&#10;rBgPkYsRbWfwCpWllWX68UiN+SnhKevAtRElMrQ7xQRFzBPr6i64X94qyVWDL0vUldcYTJtAKgRS&#10;ZMv0C1rNk9LdUGgyPOCqfYEHKpJOjI4lleab2ayVC2WOr/AP/+QWfI52/gJCM4THoqVs1RQiksCI&#10;FPDP0CemM8gVoWcRkGSGs2xLKzl5QSRxTfWwhlZfAchTWTVmjV4Ph4qQiC3s1p2eSZsKuK8MKwE2&#10;Tw7E9ClpQCF48l9hTtl6jnvKwA6rslVPMw+E4GGqeIFBLrhU6tvZOekNL3A4FmioNV3Na9FFrGP7&#10;uNUvARHg4GNtAxAo4875QDwDpY0HD9ZAh+C74GjwcxQn3U6T4ySlRTnh1wFJsBgcKE4fD5fUmmcH&#10;nMouwiswaVEuGQlbNI4K5DTyuOcpL3ANcu8cgWqwxbNIASF0HMa9TU+gJ4LT5fjoMzKit1rRnMeV&#10;mTkOIMogI/bbyfEJa4bZJAqpEatyUC9p5bRrKEQyXCMnwsk2Ug0t7OlsuEIuz+k9jMoR22uTVuli&#10;M5ZeYYvIk7CpwqspnethzUMLI/SCRwDUwl8ptYI4toqxvBFODJydBJJnySAgpZWjgvrRRx+mjEZf&#10;7wQxtJS+8DAtGXlgNWrpvaLyYOMWy8KjxBmzVumrlizKgkiJlPNJ2sxxs0LIgoNh8TGyIwSe2Bv2&#10;KFZ9TJI6W526idUZ03ePlbpRYG0WvVlcxqN5+mxbWWKXpkVL0hqycuRXGT2kPAANOcyrJdnn2qRE&#10;Qg50SYWEa9AtJ4JdwMrhJXlYBV7ymJiXyl/c4sL8EvGEON0MoyyJb/RuOL6MtQHzmosWPdcVdY8p&#10;hoAh1zsPHJkwPaDhNduDlYdAD0CzhNSBvWrKDlskxcOwgltbr+jjJymenZ5TFnYwPDg++/7z3ePr&#10;1mXTKew0zmD7ZLI5ySlal6DLw6tnmyutYZ8ojG39ubffad21et0egi8VX2X5Z++bEx8f9b79fJfh&#10;5lFcaMDFC/4pVZFaCirT83Ps2+bN5fnPvvns2doaO4rsijsjsMFAWaabX7lvTXzvQ/IR4nHSAPvy&#10;i5bCYlI8mh6nanmN64D89uzRJj2p9MMR+nAdIk3keYZrrd5950dbB3tMkKao6Jx4jhciiiG7huuK&#10;CSBwWV9Z2lhdZlTey48/QPvmycONz731JlA8x6xaMoTAwwPn6HHGOTCAngYPM6yT9XxMJa/hpxiH&#10;4F/SCrA7okXyo0yk2cKjrlRJ2oJIMmmCOTqESfUmu0wJJHk3diZmiO+neSN6+UiY0LQsHkSz9R47&#10;08CdVu77O0LwOF8OJhJ8KYiZy/ju7Ggu1T7DpEnYXKFZ7AgD7YFO8V8c7dnlx+/87K/95p//ua9+&#10;dePBw8ePn2w8eMABZqOl+EMOWXJnSWmC0tcQTA1Y1Nv+xX9SavnJP5/+Zn4cU1jlnSqJFPEsiROr&#10;5JAZjhjeYO/Vx5eHezPtBuiNc5eIeZiFMmXhnViVk846mgrJ9q62NRP9dJa1NJCL5CeEaCpZY5yX&#10;6f9dJMybW1gkaiK+Jf/hd6gT0svOblaZlajp8hLjcAZOQoAhQazN1OwO850Ilggn+RV8gQD36pKN&#10;OtOTQrRPHycEEkOkXYdHE3BQMFGC8Q2jzPkRYYdzq+zysn5ugy5dz+maxiwwYNoxe2AilFN4qgUg&#10;ho2VfmJotAMqyY47s2CTKQhp+lArpbqfBIyiMF4M/yIyEiygE2NzijPfjeuIMTBupLuWQ26qbJDD&#10;yhgbny+KZzvVlEE0kZYfSs+4eLpSHSlBbVUklHbuG5gaA1AmoCSuQk3dgLDV2MNMaBJvPhfHzcpU&#10;LcmU7O/8pa9hixVC8c7MtvkZDBGSdhIcjAsmNBVqnjLGGgl2SMx2g5EkUArnn/yIXv2dnX2AHP6Z&#10;mniXGeEO/z7D/9unqPjmGboZrH8X4VRyDMeUXhF1XSCmMZKFQZ1TqR7rdrgDXonQG8QQchhaH+le&#10;BnNClIbf53rIptInNCCTIUvh+0AJFCVS3KeZgI/gfhl3gOh1FxaynpeeF1jIZzhyfE1NKCfYJYD2&#10;V6LFKceq5FBkgLOQHNLUwKUQADOp92rBSv8fWMIQQc4iUxGE3KxpqnTslJsSIFaAT7Kj3+G0WJsI&#10;VZHvhwynUFhlMlgMitbFswrc4qHixek2sbs6fK3oS8jbCJClvgV0EIyCYp0yejNcpYD2zByoElPo&#10;qsmP04hGqjZ6BTGfWLjFPdToZfNLMraEkk9N4piOYkB0QD7FkTP4wWpmijP2e+QF5jYqIQo989ls&#10;g3POKm0sIkmhHVhjBHaTqygMr60RTveb8peKuxkci2PBdXNrCgl5ILGz2vEsI7AuQWpId0rCl/Q2&#10;AgMTC4sE6NIJs2iGeTatNDgYzq4JjQpIjLDVwXbYeq4Cw02fgK4rI2TVgFJ9n9DHhoFKnID704oj&#10;u/L/Y+zPgmxNs/M8LOd5noczn1NjV1d19Tyg0QCJiSBIAyYbFoMRlOxwWHJYtkJX9pXDN7JvFJZD&#10;vrAcITnEC9mmHLJAm9RgikSDGLrBRk/V3VVdVafOmPO0c9w5Z/p53rVPdaNB0D44OJ2VuXPv///+&#10;71vDu971LjvXg5bZhMMxtk2QyED6fCFt6fyp/Mf5PMY3GUcTmQT2RIBl9cksjnCDfDrdPiRaXImF&#10;73CmcWxJVIXVkz84fCk8PQg8ieDgmDGQMYaHDVNdfal/HO5sb7IH+Djpbxc0Y/jKcOJaJt0uRS28&#10;uYec8Uw7NRS1x9E0hgsO/mfaQmbu7N4Upon/RGVoZsj78R1sn0N16eNKTUkad0trJaQClSqNAwOm&#10;YP5EuSSLkqpI+1GpmX+tL3dDwpSBxhM1ybEPVcgB45yIHMcsq776MdjGppHQsjMANCVED0TZ31Ry&#10;RNOlHIhSK/jGVuD1vMDwGonRAaSH5Q2ruKjGlgJKpXrHH65ctTEjBhnqXKuUyihtsBauXTirbKSi&#10;h6Z8JwEqO89EMEKcCmAUc49TyZZjJ2PLI9cBbV9ZGs9LJhiyzci6a+tW91r43NF5fyEP6J7HKbLB&#10;EKhFLiWSBvwClQeTGUZ9SwagZARb5lyJRWb1BgTR28UDZ88L4qYkTWDEdZ1gdnK1sPUsNlbvk3UY&#10;sOTxibyDmV/6ntSzNZBNuQx4Xk08JsxIacNrOTOh0hjbn0S+vQ09ayanmhzSiOMEj5P93b1wHfWV&#10;tUvZNVhAjDhQcURcHFzGBYl8XyhuWR0C/Kg4q4kt1IbiCkN9dA6DvSPeu7KjXAA3Ar0zxs3TYVJX&#10;jB0y4TBWeXwRPFBBgethc5YWhdl8wD/ui1NfC5ZSjP44ubqGV+in7CGobRgmPGW9Z2g/vMy8uqsL&#10;xYiEV9Fbz9gZliXbCfqTls/fV/CUOqGYODcmhcgaSwe7l98VH5WCaIxSA0P5qKpwcjREGAbw6MTo&#10;WAPjD2IRFtWpJmeXwKv2efO7bQANjBB1MjcPJ3xLj0wdk8QcVJaGDd3lBBKIsT4OnXHY7hXrRqLF&#10;waW84HSp6ibigyAgmQcyjJiBXcI7oofEQsQLH61u7152Ndt6kQwjllE9CtKEnVQS/K36njXnJkco&#10;rYCGTYyMTo9NnuLldxkpxiZRpoRgAxSSoaakNO8927jokHCStg1YTxkVDanx9ARYJiMkrs8O9x4s&#10;LtyYFADWuwehkQ2L0xueODq7fuf9J3tntBoMYHb4fkyU2xUu9hDDCbqIp84YXDU7OTY5NsoSAP4J&#10;S8UXJ5bqPLrqev/5+vq+YQF+HZ4rEZNkkHTCiCaoJnvB2AoI1ACVy8+fDPX3LMxN3VqYg8ZAlBsy&#10;MjorMmUATh374xQHayxpYXVqAtAhJ8ax6DKfbRzH5xY7WP5bSOPl+AIIKsvgCSJyUDIUKo28dt4h&#10;qbT4BHuSXYYT5mWck4/xGvYfJs6Gb0ep9FZpmjOC03EDi+lIl7BFmRJlSpEyUOROsytkJFndDcdU&#10;RBKeKrm3vPb++594e2rxDl+vbWxQeqDsiDeT2RsFaq6jJQ+Q8ZfJZ4pR5TMJYexf+qeVuiS8+dnM&#10;5s+lNKZElcoUdVVf9/HrxXNyNIkuegk31p4+aawtD3Rcoz3IqynW2ODRC/M5M9+isqN+j93GxoY5&#10;ufLPNe8yviwa8BDT1204B3+Rjnc000xp2innEo3wq86uIRbgC7Sm9vd2CDBAMoFAsRaYSaopqhJ2&#10;Ys20+UQHaXpBLxH9XoyelbeSCC4qeIh0ek+Ln04ikfAKooRlUI5QnCLdw1nTUqp08APttZR8My7P&#10;0Q7aQ+k/5SL5WuUDJanETHnUIVHqUqEISL6lPpASdISpUDweShxjTMv9xyRLXWGr0GmDQUzDIeVQ&#10;GjGIl+hlMCwiooGCSKNcJuE43MwPsrXB4WbJarBgkUk4O6L8TGXTYcLNQ+By9nAGvAq8RonO1DS7&#10;RbS27sVRAX/7K29zck/POADO46L5/2D/fGODSjSQ/AgGNoKYDEonyof/cAEvAPE+BhjyN82NsKqa&#10;S8trpCWkFiQbpA2VUUDepZxNlmJd5eIKcQwG6+wqbc5roFThO68Qa4s+4AEdkDQ70nZFfye/DveX&#10;7zOjh0slO0IokDd0Co9DfMyIyMJ4W8nBx6jNUlvO5CyMLJMNTEEhKTHokzyKQddID/LrXLZpEmfQ&#10;L1BSPUIMm3oOs7F3ya9U7XTKjwOwnQ0k/eH85BjBEzjHUs0Vm7uCxs1CcTAYxYVPtTkZIaioOqB4&#10;Aw7dpAMcSN0WZZiZoWsX+Y0v2GA6j6S8uCJoLM5qVTJBQkmG+IIBEIEoPFJMZfaEFS0gK8F9bNWg&#10;nQJdBMa0SVHy1qTilO2PsrvV11BT4gt+lGlxYiLOYe314BH0K5hvUZvvKvhEGEcsRQKgXtQZER4+&#10;FcErNZHTEeB7yJG3pVUOegq47v90PqgQxf8RW2AL+Tbn8IW1MVxgcxMpDtnr7/n2dKUogT1whIHl&#10;C2fj8Cs4Q5uHIqGWsTwWCVr9LWY1mtFwETTvsvDDDzEmjpoWXh3Emnc23k8jTYUOVm9l4zggD0PB&#10;RdpOEMVtbITFlh4mcMNC0QBU+iFwpZqNxL4Q3tgwJySjVk4ODxs725VWadOMYlXZrujfBjPjXcQz&#10;CP4Mi0kGcAs4FVIyb9bptkCkXD+36tBrCtBTU+I6DPkZYc5cD/AMhT7+AtLAH0OXmIelewIkJYvj&#10;GXG7sWLGs9RnHLeSKT2NHc7RJngZpz1KgRb6MlTKyyF6TWQpyIT71E/bK0UUovoc9wIs5DYwIhfW&#10;CxEPiIXLsCxgNqVvozkbnI9eQJ6+BoU1xMp4+y5XN0gVPyJSxwor1WJRWVtc1MTM9UNJeRg0axLR&#10;Vvp37RdEOFGdPLw4xTlyahCy8XGG09F8DPzDE8HZH+MYlNR0eB2ppvLBXG0BlgRIzpMlmILaEbCJ&#10;G9bTG5VS96Mki/eygTLjBeQNS1wMw9ghuWlqIphYXJin0CdVneqofL92Sg5qlKcyVpAEiyKls4+6&#10;SoSkdTwOkhJXc0KuqRbuhwVP8YHLAMNmQ+3LNjyFGuQ8BO4Oh4NXAO8p/RKSAUBuHFMiNrsyirku&#10;JpGePfY5iV/pMQiVpdtOTx1aQHm4anFUv75mwFlzS7X2/IxHxmZOJ5KDPsvdE8ETUruJo4HjEbcI&#10;bPE2AnG2zoPH4yEqXsBu4LIAqBSujHiFA39IftJiZ3pj77n9WqZWAUVS8oVtpY9lG9TIZhY8lZbW&#10;lYusSeUCd1Dv3sG+V2IZ3E4EFU6IFEJUg2ysrAU3nuzc9Ib/5PJ4JcVptKrtW8WP2tiJRmLn5MTE&#10;xvoGEBeX6iSAlsSUqbUlMBYucjXVNlOsEi6YVxpyhpRrgSWtjwUkJXUszp2tBUFJJOU7NtrZUCTn&#10;cnoVmAlxjp+yCwAsKnRO7kTqSEKFKSYGZ1SAinj8kKSFW0A1kQ6oBBYy6/m3VEN5c+qQPATeE+yD&#10;+psD6YmGulr1LnY+RgzeC8Y8qRoRkgxM7nJ2dobzIpvo6kJBWHhaaiLpnEItYR6u8R/xtAQneuLV&#10;91RhNrrPgaeRAIXvEbVDw2IRLol24k2cIK67ididGT7YDuEIHvya7qaL68drOwdXXcftPaQ0tFdi&#10;dQUKGVGfphErJMcHC1OjHVfHPIDxYWX/sQFH+1SqLTRZ8T+lCeeQcsjS7smHa43LLqy6+QO7hf1l&#10;Uzqo8kmTxhW50t1tJwf7t2dmZoapw8tsF0g9ZWIBY6AnkL7b3jv+0QdPKLMgxCy8llNQfV8kETAn&#10;EHltAxJGcpfWl4kJFhnMo+RJCkDE1xxd9/zk2cYG/I9zZq30UvHicVmoCZNPCRmcPUl4f8/YMLIF&#10;Xasrz/gfKjbzM9Pgo2CNadbHF/T0YzZjWqtbnbXFCGMxteoIckygpFo6WggSqtYjbNdPzRCGEqo/&#10;cqrDzCRQ1m9KB8hga+HCyFtJSfIBHfI8eat0ol7wdSUqVSkC0LLU09NNUFCqOoUzsqvTUm6XSLA/&#10;GzMkhjAWJKq2Ms1MyO265Ld0zSmTsqgs+llH72e+/Etdg6Mo0i6vrvpsE/5iMEL/MAfTO9gZoIhz&#10;AayVdvz/k9L4Sp/fx1nNny/dpF4d2K6V96RKo0UN+8zIRyODPMDp+dKTxxvPnnSiitTXjxkiWuXR&#10;hlNGsoFZoD4A2jVOEyUNaRmMqUwDkBFkJgJFIlgeKcp60JfoInFmlIwDtdGdzZKiqGELGgmZihod&#10;HVsoeSNGsEr5QcqSFVbS0J7SFp7iQxWRgc+mumzUk6HK1xxw4rSaRO+8CWiNo4CMMtJTfHYoEzeI&#10;Vyp5ISobsraiFwULgFovJh/PzvfxgFRW4ADhdtmEjhns7cY1c67kxmf2SZhb2kr2G/uWs6twLqrW&#10;DiSk6zgN/8aAwnDYRTwg5BVZJ6ZCgsIMWmOPKXutvDUjUhx0j/t2tqIgAOGZRB5cbtQ3AwNeCKBT&#10;orEgSfeOJBwpkeRgtmpbFrRxk9ASW2xPuy7SkgNAIivV+fUvf5GUZnsLDXJYLt1Hh5eNBkxZ8gfq&#10;nhMgAgjB8SyHRyi1DwLib+/sHTIC/JLBNSPE2YB0RP+ZSEou61BwHiidmiMjEwSz5IFE7fZKZlzg&#10;wCCcqyGKEQTr0LBR3iR17B/EHo5S9eYmKoKnYORgZvXarskuRN/sHMZr8ODZmdRbGfDE48EiKRnJ&#10;Zdi2yG91s2CEqVA+fGVInjxmR6WGZwxijZmwLbC+w41kSjWpGkGzo9mQhPvgw8for8NnI0WB3bqz&#10;fcQQHfSwV1dxOXB5miQ5m5t856Cxe7SxAR+DaK+dlXn44eOl5XUad3FepGTSZzJwOiKu4stQqFwf&#10;cAm2gew7bDvUCCws9RzHyUTPl+sDy6YCADrpcmWUFa9g+wywAn3MEBpkFAmgPshceqG9I3rv0Ecf&#10;QU03vAzLaw4MJg21VIrrNrBLnUCqcTAee9Opmc7MTiE9jlAZv6bY5NiwueEF4TKXrwgeTGvWh5MJ&#10;ySHALUzoNDOl7BiKpCR+fJ5akNUHkioDQSH3QKQlxBjtuMqqKxrOMBxlwdn95SkL7+Rv+t1xDWc4&#10;8AxCUN0uND/BVwx5YAa5MnzM5OQUMJCg99k5rHAim2J/iSXSrgcJkKHpiFYhHLS1TUGQW+JqSaOF&#10;WMxcpGDxNZcMd0sp5HNmCXcT405PTXAxhHkGoDDQ95CQOgVlJ6YgSqOarzyIzVaKjOU0GieYwHRj&#10;+TgSNH4Q57rmnttuVoY4mLIDg8DBdzkaHm8Hz5yxnkiaoEPP6+HF0dlJhESaxHMEYMNI2UKn8ENC&#10;WD6RGpH86aSgpEZanF56xiYJLWzncFQR0a0YPDlPpAiEqyN8R7c0W66dGAhDlqG8OBWTSa48tN1u&#10;dPQpp2OD2BJcGA8IJ8oDckgr5eShwZ2dLV5NXwCfWMxv7hSz5gXAjDppwtwIDc/EeGF+jtfwWQRe&#10;izfm4MiRyJlaOAHAHj8SPGp6RFPm0l1tWFU2ISNVsL+UjqYmx8mCWQ2Az6kp3lZesagk/Y6DcrF4&#10;anfv3DYJk9M1rGAeVxPCJFfO4vBfKkBcnPEC3gFWRdE/Aogec80z01NkNbxBCFwcUbnpWGG+X8Lf&#10;nHmyo+KBsKXZMJhVLowCG+EC78lflp1dIWKQHM+NrwaR3VPsHN429Cr0r1A8B17KCMtMFCVgjfRZ&#10;igCi43HZ0e3MhtfhMQMr/ULueXbAxPhEC0m9hqPlTlhfX2PPY3a5vPD0FNCrINsMIZUytjGhsFXK&#10;tAub3oe4lVTHY6hAZVs71FiQDwip5g/RseRYFVmF11s2NL80GWM/KFMDg0vOFV1n0GuZWKWjq79s&#10;uZQroQbRlKziBRgHXc6ZPMZ9dcGZFIBASAc++k6D4yjhe3h4fW0d8x1412oYFoaLtOKvApv9DxBm&#10;aXQhA+MyVlaWgdO4Wm6NPAFaIF4PN0Aao2qCc0Km69eJDfgsq3N2y5goEi/weqwTqyWg6jcH4OIS&#10;q/M4VL8Mc0EIUGOlR4Hi5R6wTEQUvYf5y+qBZToGxId33ZZpIbsqK+cTCRDJ1rA5iaHVXTBHcjjY&#10;MSNBWNuMEZKnxteI5PO5/JaVwCuGyh2m2mOzDQEQ8B6LNj87Sw8V6bJsT0ae29WmNoc1W4+5US8N&#10;WgsLc/mOaT+vQXGaPU+ILEMQ/jCJfVBPLsbdFuI1x1yx77T5QXrgmxk6d8rqcWcOHAJvGKRH35Jc&#10;TNCplNfkMxBIHJDc1YtffbS61WzrYa4loTezN8At+HV7mYZ4JWM2j6/ODl97cKu3/aL9so3OoZfv&#10;v4Tz5nJs2u8fiOCHHdK0HC/tnTzZPrjowDgEezYcl4JI5EWwA+zj+e5uPzvcvzk929/WSYhCWOLo&#10;PYZ9NU8mpmbP27rWt/c/fL5+TGzqOAvl9kq8BNCO1GVmYgiJAmI5OD2vv/zg1s0bcEjSGWvyQxk+&#10;4pxdR1fd7z1d2wTmYn6psewInpugnJQ+NRMV3/CZcLbm52hlG3v2+CPwk/mZyZvzc+QuDuZMc66h&#10;u4wQGdScO2fXjFLkV+SMADSynyM4FKyTY+ytMmj808KoCGdsnSqvpqbppoioqWxnnJexrEnLNTgX&#10;ABYbY2piXHJ7RHvBaLBRmEe+z+aBNoxKdVjlKFmBDWG9bSypeR4EiGFXWFXLTw1KWBaLaGJVXG0v&#10;JEIqMBx8nDL0M6LR0ZnFv/n1v/v6259/5bVXX3r55emZGc5OtNYs78SypUrjOlQjzYuUJsX9v1ig&#10;aX3zRQqTekBS9tZrWymN/xX9qFY+kwzJbCa5ggiu+Eukc6GP9g9Sqnz68MNHP3n3eK/BXgBSp9Ip&#10;or17xLMifSO7oXaLfA98f7Fsploh3nlNDYcnjhWi1/RSFPuMjBRtLuXXrX+mwj8yDGxH7oerwtTD&#10;WNbcYsyxqyR41FUAgOzhLO3c1F4ie58smoo0nIvjI3YFs06K2Q73jEMNmskOsZufhBVG/dE+QRqC&#10;y3hkn2A/xFEdEK+HnOJcTgXJQTbVgsIs4AeJPXD34KTaDWNCyfyYMhrcCJrCJsM6yYZIc6C0gvn5&#10;2SBxzMzdefTow5s3FnCamDGOoHpbCBieIhVmZiIdJ6MFCSARwYFfbSt42EYOCVRIutlobHGvRAfg&#10;tgRZjr7pM8uCF0PfHa/hTSh2hWDpzHrp4bZ5AozghI85DVZZ6ZmXcBLl4s5OUh11O09OHdX91z71&#10;NlOY8FY8Qp7FEWVJyQI0q4FzOHcJckFNkwWXF5CQ6CY7hmzBKjNjAboBQsIrHB4rkQDrCZYUBiqU&#10;zxRk6wmG8l1ksV2oIZDep83GIgaPNBOX/Sl/OTu8GIsGRdiJbD1EJ4FDrp3QzLYjU3C+chpyIkGj&#10;LCZFQnVsukgOcLXAYEwhdgJAfW71MuLLCLzBmjmb5Amky2w1bKijo6m0UPa65hmT9WYEwRXS76Xn&#10;jttWIiYzSnk28OXQwDbXgkhFXYjBbfRTpneILOIavJLsiHVDuQJZGir1tPdAzEM/m6KQTDnGvjVJ&#10;FaxN8S8pMa+0oqXPVbGHjIiqFMvumxywCZjXZo8Q5TK+v7W9u7a+tb5JBn/KCDkSMBaTxDKVJRVf&#10;K8EjjyFXJIbAVgan8P9TxJDzwNHHvuCfjLwkO1ldzWxpN7Vq2vLoACok+PhzoAg7v0XaWHB+Ragm&#10;UtoguLZcC3pZNBD2c6zzkRMP0V9X/L7FSLG9R3hUenr9ddilZXG7q9n62Nl0p4QaErFjQmcuI4Jq&#10;tuzgFLEaRD+AmvIalVNMe7p2BOjONtxytJhjcFx6i9fW1xvbDQ4D9RYmyQJJ2p4oymVEy5KlBEFf&#10;Ds+LzGUHKIuPxk8bHMDUBGFKjmQX4M4WPqYq/txF5OrDopNMISxkETYDtnhv31P6veInQCAkKgcH&#10;DZSHOfkVYXCxfFNV3NDqwEc1uCoLJm1UE4HnvkPgAkjDp2e2B9iJsJkkKH2N8iyVfmDsmItqGmnF&#10;YGAaKu4E3fPC8/GU+kurJda79Kz8GygdC88bEpUS2zX4y2O04/paMTsiHh8TWCgk96MDfIQ1RKZt&#10;xpZx9ywduhc8+Bbn27xOaKeMUDQlrzB/0c6WSsHpl8kiWgzGxaAhxHbJ7angUxmjxYhc3fYSTDBf&#10;kPNwVQcHu3COsc44VnAgbDJtTpC3I65Kp424EZKUdEqp6xJfzhazO/PwgBTCVljnynTyXCQoT9Kk&#10;qp01Ixrom4enPGVWxrLbNhq1TbIOMx9KMV0IAxytra2g6lGAKHdRm7a4HwYQ5Cq6BGX+QhggUnRA&#10;G2wcxdE9TArOgGklLaTVR2EPygjs2KnJKSpxxKbE8dhcGEcOHnC/ud15ypxNPgyTTRGSr1lcThPb&#10;m5uKhiG4km3ouGgsKXu+HD3fJ7ehpKY2Y00D45Ca45Etu6s4fsEa/EO+pLRAJs3zQYsMRx4mtTME&#10;SPAKeGS9RewC60bJi87g1E/5RonRWxpz3nxUIjPZwZg4/D2xRowstOBga9QhSL22t7fSyVLyFSF6&#10;hZcF/dppD5eYsn3uCDEALqDSLT6i+JbgCWlSAuMkhNJIRWOQzqsBNn7EDtUg5W0JmonxHcHY0bG1&#10;tclD47ikw02EmBVAZQGYAkti/pCsjEYaTIoLnBE66bQi5jBR4YFsM5wgkt+RGbimhEU/HqvNrTlf&#10;lNE3Kd1EiU8xBpwQz5pVq64DFkCrlyEBMtOUfLAx0gqgf4SBiEYIKEunzCIj42XgPBweYg7Jkrl+&#10;aSdRCORNIDxEJQ+uBMZwE7OZhIQM2WlOGaQsE5U3jEQFZtbDyI5lNSLgwW05vCKZjBOi2CTVPkTU&#10;W02aNaFPBqbMGhWEyXN8uCVDf0YA0X9jcSGKHbIkpCYiDt4/eHLZ9sGz1ZOOnn1mBB83nS6hLuU1&#10;y8o7q0wD3nS8/+DOfNc1FPtzekMWaOChD8epVBIIixon8NfVu3F88Whz77JT6mngdnEHbSbp3OWF&#10;m8ZBz3CdjxbGmMFEF9kgDhHPQCcSjwx62OHp1Ubj4OHztSPGuUKdSKslrMcM64JrdjYLpjHY3X5x&#10;Cvfs1uLCxOgoa2q2ER4mqx0Vie6Di653Hi7tpBkBZXJ43Lw5z5tHGVyMKEfqzFB/7wwjqgf7Hn/0&#10;ISnN7Mzk4uwMbgm/I8bkNCd+m5qOYHwBSXiKFMeo1ZgzsF3LaHPMOTh4K7Y1UZI+NqTZFuUsHEm+&#10;qaoN4kRUjA3wWkpW2DT2IPYl+lgtmx/aNvG1z9BZDkmclleWQjpq4R0mvPgLxRnMrzASfE60Q+wt&#10;1FJJzXWHWvxXXZdDUQ1OxB148aHesen3Pnr6zg9/+Pjpk+npaTYVP1JnMqxOFZxTSzGrS0dHFWkq&#10;1/uLKU3rOy+KMX8p8cyVeKHZHEW1VhLU4qKZTWmgqFOZjDk9aX156fH777adHgMVk6SChhv7JfpN&#10;xCsnnX8lJ8rSolmfTOOU1B2eEcEkaR12mr0KdlGtDYy9io4/5gUzi51Re5A4lkMWGtElOlUz07Nq&#10;uzPBuY35ePwfLfsqFGO6cAEAUYY6PH2I32NjVbZi2bBGpDfxI4MoOcl/YSasHtOQaQgsS4Y/AzTd&#10;IepSSoKoLmj1A0hgAIgBTAtlU5MNJyjIQOK6F+kITBCtUwYDvJW6t4P9FRmVB8DOkI3AhKQbnI3J&#10;7sLUBG7CqQAEI/+rVDS/gIoBT9uuCnuJZUbIbZYQZC+tktOMLg2ey09hZ0iBvr7EI9F9I6LlYHqB&#10;ZmxFid9gfPiCv2xRjH8lrpjTmqSisbSIbp6H+e3865/9JGFo4herOsmkbVUkyg9LygGzNsBzRSLk&#10;ipwKGgNEQUELqmfLiLU13RtvTDxZQCNlOIeIWbSyfTN0ocouqGWTjMION6eLgqcjKSv5ljpEEZOy&#10;kx040M2FJqwpOSGb6Rm+ubh3d4/j+ciNdPmlv+RFhFaXv5mBI4Ujgr9egFPGHbjO51j31rWo6Bri&#10;gXzxfO0Qg0ilyYQKDqHjDvOb2pzVVmdDO0hEB2nMAQKnGzxja4bxb3GcvyR79lnBGT6jJ96Jp+iU&#10;kOXjEAHpjo9IK/GX2GH+ZYwjOYABErXOwwMbmfBBW1t4XBWAHK26jw+jexW6BXQ+ZnbRFES3EE3b&#10;pk88NL6gQFSEQBKhg3yfjiPQ1bNTwnFE0Akt2IU8+C6qcE0VKViQzqNDzJEZAYpQuG+aa3C1UhAv&#10;CRZxorBobFdVBtd5cC62ZHKakl12prMN4YrD1xeDsrkoEpNsGH6K9apt4557YbqKdKJ2RHyGbkOl&#10;P2WF3Qap5LgT0kiacrFYTlpjjYzku5QwRU2kSbuCqTPHK4FXDd/0ONlAScRMp4FFD/6SWtDjTUgJ&#10;UMJuTceCwgCcbWIVMFd6UYiG+RUOED+1wzi9STb2h8zEexoBX6MWte/l216g2jhuhoOlToBMtjDk&#10;lWVzy7N5ye+5ixL9IJADJeQW2cxbm0ijYAsU3CO5heCnur+avKXrQER44nQOhz+oVCO3QW1NqnY2&#10;HspDM9yxbd2BQqPO4cpzEB2XXxP8mP/ESZVigYwvEzAaqxhHYDcqyJ+2LCNTcZ+aNrtUwSBk7oWo&#10;alxOoJnBLNq++pTMIncUnRwbKyd2N/FgS4qazDc5BnO4RlkckhBfwzoze6JJIrpPjYTonyyFl2FY&#10;s3TD1C0sT8caao5t5aQoMZr6HL5fZZgayYzF5ErMeQ7Z2TTd0TFFwgzdFO6KOSF/WaTkQtwFTtfy&#10;ujoWl+dI21FYw55Sh6GUUqIxbJyonPuC0sDgE7lOCM08RxQdWCViDnvseIH1emfYVEuMyoQXNDak&#10;O07lOpq5DUSqCMlfykZ1+7V6XEamBGAMdSoZBY6dDBveG7emWmxsvg89jbcN+4nlJfcgnyyxbGeP&#10;ZlCPUiJ8YqBThxLIz+wsXXikMkr0E/EZtTfYEgriq3qiPFeobmCPV5hm1Rio5mfkMSauhVIb5oqP&#10;syOqLdD3FmkNszMzizgGuk8ZL+4WILpEPw47SuhMXIj4bI1pUuzR5v5epe1TD4H+p9pKSQtg0llW&#10;rDkNu0qWqSproZsU3/LUxKS/eI0oEGGrpYI6TSgRctfJ7mJm4uQI8aprAoNhcT+skcR7aparly1q&#10;28L5eCuOW7nJzASL1co4RzV5cD0czLI0hOb02mKRm03iz7Q2A5uBg9p2H40K22FTaHOKHJgLF1lS&#10;mY64cfHts1JLXZad6uQ5pDJmyUSwMgaORd8PRsAjZsWsZZmmqP3I61Xxtt7DKbMjqNxnxm9JX7GV&#10;CFab5Rdj6OqXYFlYCgxXwC2XoeTUK8Qli8Yi8ZpMGtXhFdGO6+cGa4icfasUtsyBDRf4JvA8JiRp&#10;p68BnexiMM755Q8++Oi8s++IpIPevFTuOAasoF2aWEIbN/dfujPffon/O8F2UEmIQCZSH3hDwH7p&#10;l+Kvl9fP95oP1xvXSBNV0Bs9THElO73PZLw5xKEdEPHmzNzMCBWJHpU+mxgEK4FU2ZvnbbtHZ0/X&#10;tk+o0qA2hGWE45HZuzYLXZxOwynpa0fxjOI+1XmiOaph7GM3FJpdTQVLFGw4uX7/2UbjGOMmaQo3&#10;yCWmvZauxRQDCJcpX4OVzE5R0H300QcUNOdmJm/Mz7MnODdRi9Tx2HaQ4qkbUoY3pkkBXIMYJy+p&#10;GRg1GdtohRgSPYk8RgKeVTCSgf8p/T3cxghAg0WS0EJVyrA4E1RrxZGxEq1P4dTtH9PNG5pK2dkP&#10;wM/BTptlBwdHQSlsHSId2GdrnRdpMtGdGd2G4gExWAII1iCD/RxcylZT/mlg5NVPfe6qW00jfmFu&#10;Hjl11aIdquUq+RQr3zClSUNXsc5aodtfltNUSvMisUnqU/nPi2/lP0ugOqy2KDe3Wi38CYudz3at&#10;yF4431urKw9//M754X5iUVsDKqcSOeXps6Sq4Eg9KtpaaS8ZOJJz2khifsYecOhcRr3bj95GRwda&#10;DpgRxmcRfeHHGUdGbKa6E+2o5Ej7e8eNBn6KB4QOMJor2GEMEUAVjXOQ9yAHYsPRdVQlizATBB+E&#10;0DIAIv4Oqad9TnSQy/KAC0mYC8lG1phIkXVWjImQ3Y/atMwpSgnL9CmqaBSiNVNEwgmehbC5HZtz&#10;Wlr09K6QqZ4NDfcjRYlj5S0XF2d54pl4QQHQuM9Tm0aXQFtazrDfhaFdyYgYf6z6EK6vWKxllyTJ&#10;pRNdAjPaQ/hXvcpd8vQ4CNAAqsTG98nZdcCCViYUAXrknIds2ZLeVZnwv/eltzlaziXhvhmvoQSD&#10;EWSi07ho26lbY8XCoVKwHN+zsbFZ3Rt8BuvGMvFTyuegSoY2DoGmbEozDNO7fVlMvM0OmAA+SWV7&#10;KM7tCsXwLya7anZuiiBYOA+jN8PiTJjuhWlKzw8MKCdm8ma4QzgDfBPdGMds27rEuDEspBB3DTqo&#10;k5Kjrmy72k2qGzkrHTRI1Kf6W6Lm3JK2hK2bENMcWuEd2phQNbFwwV04kyjjeshikXXglmpaBQyJ&#10;8Ykp+/hgQ0G04/Do9wlEeslYAMp7uoHSSXhw5MCc3DVWiR0GjMrTNQLH/hC10ntMoYwdT98OhLfG&#10;LnkLIYhvQlIEgIU+HlExYUl6KNlMqqXzJoCAlob2jynmSIrbIRQ72NigIemIVIq2W96NTAZBC/5d&#10;WUaoSpRwZ4teI/Ub4VuR8+zskDWRM2AoSUdJutiPVE4GWBt534z0djQqocJgUWPcIxW2W5c3rSwG&#10;q3cu0qC55lU8WZ+8L/NQufs0LXKUedgYPnx28hn7HGv+SeqemohsGAa5WIhlNogE92u6eoAKeOwT&#10;mHg+SNVzargikRbElRag8jsyDNB748bCDDDRNNg8fRFDqJHgu/B/tBXxZGVwZjSrmLeo1enW9gZl&#10;HLtrJE15JEMmYfqeI2LAOWp2J24DZJQNnsTYGZqFg+ISQsRShcFEwrZ7K17RKhmgLsI2gxZrHyli&#10;Qce8SQN8PASkayp1ipwpfQFSwoEl9yaNvEb6HTVzOvWnpickgWf4qT2aJQk0RM1NT6EsQQ8n0aox&#10;rp4UgrViQeybagcNCm9blhqSjsKcxXAtq5Qht3gd/RzoDMotvG0aeSULheJHQMw8WY1gKzq37dde&#10;UhHHNH3IZNCAqW2P8XGwybloPbOAqHKwXOk/YWth3JGFPeA/7VhVZsARPYTElJv4JWwUi0Y5kNTC&#10;4d8T4DRWjTIMhi4FAR4eIpUKB5MfEBMzIsAEsp4gmBN7Kn32FnZqdBq/vrW1Tpme9QVtWl9fBcAm&#10;AoeEk2KLKqxOg0ZnTN68VL3U4i2y8WPKO4uLc/A9TOPsXVGxOg1FIqxZc3Y4IF+lspFgUIlf7QET&#10;Yx+NgBnfZzOE5WxKyVII7x/Bk0H9ln4p26UIkOzGUW4EKflj8g5YiHyhdgV8xV5ZBEr4Z3DWzs4O&#10;uRm7q9Rd8S7GPY6Nk5Tv+FTyRpuZQFWOVleWsycdn0e5G/POxnOTBHUiKUKoBvKTSKeEQ0dtOPYK&#10;sTVEpRCmVcmQsBU4gNdSNKjp44qaVJWGfdJSIkilrnrhUg1yY0izHlVzSfaQjQHOb4FgRrkVzoCl&#10;nkv0hXc5SBHj1lNgMtKm0g2vbEf484yUplrhMREI+HCHLC2NVEZ+4XQpfxfvSP7A5djwc3qGOlyF&#10;STwDKB8ZtAUXq3/Uk0U3OZmGECknzjdvzVwSOyibxSrxTR1QMiVCCC4Y2j07EnICfodMEG9AJiBJ&#10;NaghjikZBVOqSX1JDgfGRmELOeVdVHZouKrUxWGQzctKwjCMiiB7R+gv//JSDuazp08xKBxGDiBC&#10;4aVGwNMhG+SAE37MTM8AEadvUHUBPrQYwk6vssnK6h+2OK1SUvXKriY1MrpmNblB1gfBdkcYmaKq&#10;W10jyBhbRJ7Jy7C3fBPtO5SpsV2KjmXqtBBiWo2JupHk7+wd2D8+++6PP7js6W9ajLhEEp8NCxJA&#10;KVNvjs6HTb9UaebAiAF5QVAQSLHE0W4vJcJMBogqUHXQNvtke+/RZqN9YIgnIsJqQpqhAipInEA8&#10;Q8EE5Ioq872Fm9MjE2zJKCsINgNn0zZ7etV5dHa1tLV73tFzgUArtwrTI7AnfynQT8J872bQ5xFm&#10;Znp8nODJScjeo81UxDzUhfGAjZPrZ1sHuyQ+aibIF3eWq82RJt4+yASwtPcszk1TdHz08H1M3OzM&#10;1K3FRXZnJvGlkhohJnXm8AvB0jnCuFXLHA4/caq6bMf08ATJMtLmdqhkcmrENhgt3UMV1KfM21Em&#10;9ORCmxwcQNoTsxAJULcRF8aG4H2Dc1VKoxHjmfN9PC9WDvou72aLi9qkYCLmJtiZkWG0s6grMpS9&#10;iU2mGkZ4iEGwSC7dsaJTeW4sKFwpwRiabcanf/N3fnfx3itzCwhxMu9hkPNW2JhRuGlG5BlDE/s4&#10;pWnlJ/8/qjSt7CUcs+oobKU0hZjmbas240Q7/0N82T64zBRUKYt/sApEy6SKO+trH7zzg+MGk3Og&#10;qCCvYoDL73OITAZcNCiOJfgmyoPDTVnYSJX6Fe/NoQMHYj05VNwpx5ziFkgO0RrvBM7JT2DGPH+2&#10;tts4wmkTq9O2AFpNtAbgAH2R+NHUxRlQWLbrXRhAe+DN3Gk3rMBMj6f4BnR+BTeHWlD6JnqxHYha&#10;wfIJjGPylvEJFa60wVdj82CLOO/ii8k1DKpDtWKj1jQF1ocnyr2lP4oEjJkz0myTCIJfCwXipqmO&#10;bGytAQfPz03Tp4DbYgMA3kAEqdE3RCXEErhO+7uICpLfZ9GZQwC6YKUEOxlZcIEGLCfUXIk8kY+r&#10;rgF2MohJxjThWU65zmibyc0pRRxNt+LIUd/pkahCzcqZtqJsMmVIXBTo+j/+T37XFgg7UzmP0gnI&#10;3sgIIZKpTxLyNBfIWugGbGmggsYsbVk9PFTLQJnTxz6o1opM4XGufCTbbAtuedmgZwmDewjV2W7U&#10;tvmN+BIPB+L23Gu6ve1Fo65HSCDrC7BNHTajav7l8jHiCrxkG3GfllRLliulfE4yF8kWtHctGjWx&#10;YPLLJVGkwJl6gCRpr9/iD6wDhNut/5jgmkEJWthMqe6Q16zaVYx3lGGv4Hljg+ApsfN5MfqbvCGm&#10;hMg7SAnT31QqocBuxxLbHei7D7ek5E5RrcqQ8acmb1RNiYdHhgEUxjLK4LJfk5K0/WR2vqJRK+AV&#10;f8aOTMGNy04JQVnxFCWkbhetS0ZKigtE/BPjHDamksteSmqqVhJ3odSJcrTQ25Aa7IIJQyME7HkJ&#10;34K+/O4Juxk8EvZLmLXBWGBFU5fMrBgS5bgH5c5KNYULU7CqZAtzlYGN3bullBJdyLJxbh7Ax2SG&#10;glIcPI018mLwpEeB569xJo3dPcIYJeaclCo0QaBHZICXdbNFWT/BmborPCmwQ8P2MEaioazoWtIo&#10;hkwdMESBbgSVKHDwsRkeP3JKh2Bs1dOpuWUa7KC85V95QDzE3EKUgzKrkXiL9m52msBu5kCzUNBO&#10;3OphpbEkoIa8pSPJIpCdoE2IJfR9/XR6Ks5WV9d4+rytnJ9hrRKcFn4EQ2luYRq+JHZVpOCoGQQv&#10;LauMJXVyvDscllSpq1Xq3jL7JAdnxD3OzI5jE/YreKboDqwSMRmOk52mKBnMS4vOoEcMymjqCCJU&#10;D7hbSkdEb8ABpdrEkm5sbLAIxlgyX93Gln/PHdrLx3DSFxYW2EtqhTtcmfq+tpVP51M4Qanf1tgZ&#10;8XBWVqAyyipUFXIkU+vLjiaJCiRTYzoprEOaMkwDVwqUphnlFgrFcLaTpYCofYdBlPGdlxSB2AO8&#10;bXVpmxK7FfHQ3aqREgCdnjDRxbbDbI/MS2a2AB0+Y7B9+EQ+iRg2RRI1f/jEihFxm8q5wRECXT5D&#10;ZGUDLhNXdevmbT7I1OeE6GEiUJ+ttFL4Ij/Nm/CJ+kuJnZn+mbin2OcsDq6A17O9eM383CL3SpEW&#10;lhQvZifzMu6Ii9Q0XUCE64fJ5v3aCqKhg0/JFsWdkBJwFxCyILJChygqC8EN6TrEPFvSM18lVpH5&#10;NmLdfEFXBgwHnjV5O78ikw8euXz7i1KQZ4U5uynnkR2a3vMg+Y7+AiMYObaU09UZ47ysra3Tbzkx&#10;wZyZ89WVFSe9dDszhyfPdXD0ni8tc+WcbjaPKqWSwBBf2Z+fn+dNnMmjuIJ/MtFbo8GisZ2I7AG8&#10;2KL8Al0ohUTC08BAidmdnuAE+ZedSdthp4PUaNqUTMhbcc3OSsPTydbwOLdIs61AE/FGOoIYG8Ap&#10;y/Sb81OqZelbkNCbcW8Z3xzYPjOc9OW2dg0zUIUBhV6kx9ZebecU8R2Wd3p2uhqF2cocSYE2Nv/R&#10;IRN+OIysKlfCvVfi6lSiS/JDuxewFaY0/fRDzpJEATKye1WAGRxS8KB57AyccO14E/YvkFAQ2eog&#10;1w9KiDhXrNnZDkMAHCRgOixWEtvL566trnNrYkzKThhnyx9LaxOn0tTn4gz7T2yRkOUUSsHI7OLu&#10;2eU//Gd/fDYwtnZsm/PC1DQOvnF4uLlLPtZPK/45yc3+8q9+9c2Lo+VmYw9I8t6NG7rey0uyRIbQ&#10;Ehml17S7eX797ec7v/+TZ8PzdyLBZDJjFxCAAju40bh/C2Y/wNb5/trqVz/56XsTM1RPYcM635zx&#10;mW1kMb17Fx2PN/a+9e7Dg47+o84B+eUhnkH/4u/B7sYrd6ZmRjrODrY7zppfevvNV+7dgwsBz5u9&#10;jEUjXHPa9fX1xnnPH7279HjnbI/52tdtcws3IYRRvfOgBaxGwO365Gh6bPCN1+4vzk/8/j/5x8P9&#10;XW+8+uDTb7y++fw5bjLz2DrHJ8aLeObkEIJZcWdcicBwqqxSiSKrpfQ895sJMRJSLO+q+cYjE2PM&#10;NLxhnrs6Gbakq9Ienucp78gxtK/VyV2qa3A2uQXuCFOGbWdvYy7SgeNUdA2+WLfBUgbicYSvIHOm&#10;jQpeFePg9AuqLGY+CYx6NjiQHc7UYEwIqm17r8lgjok7r3/tb/6dtaNrdvPUzOwnPvlJ4qca6KS/&#10;sxB+SQelK0ZZyzGdL/5k6nZ268fpSrKTynNayWClKC3/lhTHf/JLCiem/Q/vTK6kj5PcKmZNkYYI&#10;mTYETSznl+yDEspH73zvv/m//v2TtadyRHE9qPiQTxL0GhRdocGIAcc1qv0TBbkol0r6zSwvyhSM&#10;0WQEiNLwxQDkEigeUEGknOlAX2UzXH9QgOiyAjZBQxCRytA82ZtSLZtHzPqr6RrsBdwcTp4jjB2L&#10;PfH+CXR5FhhPkoHZuRl2CG9bXbJwC7HPWTSHWgoot2Z8mxiFo4t2qAMV+LjyLxY9mLF2LSzCTsL7&#10;8EE8aP6Nih0BD2xGEVlev7S8zPXzGvS4i5eLCcOoU6nmqXLwAfczMgGKkLvCGSeENiBEdMeJHRBR&#10;qx0P0Te6bYBWjtbgqTFSj9XY3NwAsXIYl5oKlhlwASY/Ucznc1soRhuNhfsJSn3iGE+ROO4NMG50&#10;lEfAOnKbnV977RarYKYleGuXGGBhYGaZ0HhVik1ikGoTk11gl/nFA9FcNEqGhX6j8KO2HfAq/wIn&#10;l6h5iK+2NQPI0JhIaCH/PgJBgcMkmrekCeUfyUIJHowjZ/erwVjQAjE8OxMYuBi06a60ZZmiiyza&#10;DHUxLITwcAZnsdI4ivgKHKffF+ZGoE3JF0SoMgjz4hMRaJEMEza1jGyopblWaXYf+RDFlpJhNXcC&#10;z+Pw66sEApW3U7UAvi9X3AZHSwvpNIJDqMy2BoUobtnBgZjud+XFihbiCEXl5y0sFHOAbaBumD0A&#10;x04HUk+GubweV4dVqQWupD/ZHfEKpzNz0yn6j+JHTd7smRdoZLlE2kzHFVJI1M0mIdUh/RDyjygH&#10;0sCDjCWQPj0I1Yfn66Wqk5Z6LSUmJeZNSBUKGmSS6tgUWhHUujFKZEkEWlAPUKFAmJ4zBbRAZQlW&#10;S4N4r0lKzGR0bC7JGFGpZaXMzwYwIBF3mCk5I8aFek8ogRpwdCOI/zE6tjMZ96dQRuWxD+zZVJkF&#10;RDiFaIxwRR0CBxpGIrmaNjyoFhj1gUjH1JQp+8ixv6eBtFOFscpn1Zg3pPRhaOFnKz+MmeXognXx&#10;B2NBAUjJwmhkWwBOuV+jGKqhmRjylwNQVxUIxTQQXkySCDrjUm/BZ0uJFjiXoMhVmbiq2mknPbEj&#10;LfaQXy0gg/SUOg2ZP0nCgMdnZnZ6cnpC9RKmCiLiCcOK8yRhTO51TZFiETMwFwLb9crKEi6caJyN&#10;hIGLlFzqs0E5Ass5uKqmf7TkxwMBss/5z8jZO6gBc6lYE1kHjPxMW7NqKgGGDjGzYKxGym4GcFax&#10;6UcyCjyjBMEd8WgYTBm5OYWSkxIaznKOIp3n/EHMT8Zc22gHL5n5UfxdXV1HDp5Efmtzm+MDCZ4Y&#10;i63I1ymmgitT0DDjCblGoVLzhw6KqHYO2UFp34LDavgmNq4StozTVnyLR8bDMigPQI1HN+XGG6XR&#10;FrPAMoY8Lscdj8J71g1WpY5ubOi96S6oAUHYPWduFnTCPRE8EUVGDVWJOUPGTE0NuZKWR/UY5Dcf&#10;HoCAcDbZY05JOjhg79obIwRF0SZTIwPNYI4suSTHrhMCjdglc/4i/4eqivARy86ByMyysFeidYbp&#10;dqAEsXA/OT+0UMBIVcicmzkxzia1kTfDankUoSNJuEdwr1hw1MHimJVHc0hUADYur7rbSRjYK+wH&#10;1QKurN5gIauCVJgMtiS658KvnJia3xppOC5BELF0pbW3PMW0xslGC8LChWW25zi3yA4gfsJVs23o&#10;vUlu1iaD3DOlYD07mRosvyIBMtbVDoH8sf0O+U4kQDJkhseUxVRITRlDmmijk25iwYahlSKtDAW2&#10;cAcS2JwqawbMh9pjMOBUMd9T/FIOd/JEno5IYeklcHt8dEA9Y27w3dK3FaEjxXVelvCNqDnbjHkp&#10;O1ucOE4fT5RfD81NL8OBioqKaYPtc7wm02yynaRrpQrt+/jM+UQKCIdH2zs7pH9Yk0xcEciTEjwI&#10;N08EhL+4KtEruyhRg/BwpSXMQTfOJg/ZFfEFlV6lOZm3hMIg7IKV4Z1JRaLOJBGLT+bjwFk4W+ks&#10;cnYWpyVcn87Lju7t/aMPny+39Q40CVqvr+emp7AUHGVSTPu3sPykLGcHd29Ot10c8ThB6ShDW3xR&#10;J9MTKzn8Asyij6HlK/sn9NL0jU6wveQHMlpGRZNIZ6DX4iMAFrlALm1ufKJPPR40DCFNjOH0rbIi&#10;HX7Z0Tg6e7K6dd7Re9rewyXRDGAGkkCZJvz56dHx4d52oo7T4ym2HQKDIGiS8zLtD16J1J3Lo8uu&#10;pxvEcepig6GgAMB+YBnZ1ewMC2uULCD3dnXiCtgUT588YrPNzkwvzs2fQYRzf4i8KH9liMOxsi+H&#10;ejBJBAACxhB+Ca4QeD766Yq/ERwrhSrjA8ZaNDvxnir3pscYfe2BIb2nhCIHiAP2GUkzbbwGCtMX&#10;QXtepEEt1MQecqnJ6cQv4toia6V+gKJBHAsLyxn0nio9//oajK5tkEwZUlk6ClNKQYIpqx8g1YVt&#10;gzUdmbzx4LVL2pjx9L09k4TLcros5qrGlQTkBfEslZSqtYQ29jNFmkxg/Jk/yWjy23mpXriymZ8S&#10;z4o7YhHOdwpVLJJd8p5SpSkg0bOEb2BVd9fXPnzne9fHtKuBWTdTPvIdI7jnxMFoCudQCD/aJWGB&#10;MNccpUaJrzwaSO7YGL6TyY22MfP+KscrJQ9HZg+XWpIpXI5BCCUtuFxgYeGY8qh5d/dUqHqoN3Ad&#10;lSg6vUhBA+t6RB/EETwHsBoAZ+PEnkFgfGIwgi4yNNhuiFeRuWxvO46VYAy6DfmLEdrReWOXvjtl&#10;qwS6u7A5avbyWxSUUiRmbwxhAhFjotDrxgixn2XAgHDeHV1ItKlYnMy0wtyhOIraCL9qbzPQzBhA&#10;1llYcA4cdZCbyUzEXdQTx2/zF7/Ji9lJRa4hFsLA88iwnCyVIhYQ43tkcdvmmsE+OMwSfJuemYzg&#10;G0GIfISo9dL4fsE3O//6599wZhmwTQJ9jAYRAqJDId5JkIgoB1GLAk38qxqpLCy1ViPwGg0Su3up&#10;S+J06b5PVmv3j21ARewhS+HD4PrbhZcRUelRpmMBITZzaa6Y6nSUZLmO8xwqRXJthPDF4Q0qBcsj&#10;NhFSgtAmNhWckPoujTmu1jEtRjzkyqrChetCXKgdVVuJKpDTAyVAkbpIHk2uzPeDOjsPxDpPAlCW&#10;taKSiBGpssV/Wo63vk96IKweWWE2GUYKEg619VZJvFouwQXIbrjsFGN4HrZPVZ5WeWd6SXhKPA82&#10;cEb2njQlKaGZGDGWMMMFHNjsbH1cC0Yh5EMJigp7s1hpt7dK4PAx4eyiQau2IR3ZK4GLSaEgwm6O&#10;+MAa8i8rlUYp7j7FnowgMFsDB0rbjBWOXvoOkXUa46DBKCaZ4UIgiXKEPAZE7LI/KS5By6ZpFU+F&#10;eizZGkQ4tlo73TsIHpQCBJ+unDflO7NBjPUlyVe8qomhBUJ4dNgL58g6yEgJkXMHY7M4DDtlW6YF&#10;Vj1jcXo7NoyQWDT2JNaZE+94EMnIVqtKaozVLpIo98f94ASd13B5Rf9P1se2H6I/vAQLjWvC6BGX&#10;k5n4+vQN6RWsLPu0XFMLgJKwWRsBAziNxI4OGLVpj78laVw6y87gA/XhBeiM9kKXIp/htNsaQVbP&#10;wUH2nDFLIN9pYFN7kVRnYAhKzAiP3S52T58jHSGc0Jco8K7crhQSKX7RoqHfF1CHl1X5rjyUQkaJ&#10;fgzCMleOr7gGQ6KYbeWgLtjAYM92pLKMNRywSPyivEBGhkNEPCSBijLxwRmCjn9y5QGxUnCz+86u&#10;Hsn2ctWkq7nmIld+s6fLnBPBsREU+eAu4IlZhF4DHCNmDDFmkQ2IS7b2UhuCtMfhJxEOqfOVjj4i&#10;HBpKWnVGT5ANtin7pJKsk+7qwozyWk4098VZ48Fx9ITGyVhsqQd54mWhYdhmkCaQtOrGJqBGbfMP&#10;m4fnyOcnxFL6mXtJtmyhNDw320X4ddKGpB4mkDUUL61k0VYO2cNKWlQx6vuCsaFmS9a1E1rfaGiV&#10;KRLcp33dCH2krBHhPklBSXUI4agng6YdRExZcJKnRjmbq+EXc0nmnKiORGFMBSQ+lycMjs7u0jBn&#10;xhGLjbfI5O7LsXG2rRhWyPQOQomqhH8IVIGqMKxsBIJXg6kU34xg1Ogk1zX3YX+2RKfRjU03M87G&#10;VJnGJ7W2VQ0O0SRdIyn4swiFPUei3RSUOExxbi+LkSAWjjjvPBJK35hgjrZ4E/uQX4EdNDNNYsl+&#10;KzkQlzpqqXXY1bJznjtSnF5GzZLKA0XJ/Zzcm/KFdLJMJA7sJ0+u5MJY1Wqu51OIjIuu42jqHGcW&#10;wWp/IBI2Dikxj0aLnZX1WWa8j/OOpJDJ+akVKzyLv3zJEkVATH4smyoEL0+rTxnD+yLEc7itpW8i&#10;ZJXieDqmXnEf4nACt+j4u23AOGXhDgziEciWHYSanCTxgTso7AZ3ooV6CzvUV/Up4rpMnLABwuzI&#10;rVOt42LpLob2NvC4g1PTeso3yZfBl0bRdHJ+DpCTUlrqqHI3A0MQbbb2jx6vrANsHNJTdHV17+Yt&#10;og5m1DGOznmvgGts+ZP92zcmr88OiKxhAzPSGJPEaTfgpmLmKcJ69DE+4Fnj6On2fs8QS10cBysS&#10;XCLBDnbK2VrKO1+SFkwPjzoAxTB6As6qnXVMtODKrzobzfPHK5sXnX1nHaY0bHZqprE6KOAdLMyM&#10;jQ/24N1RZ5sh85+YFL6A4WPSC0vcrFsGNQyizYPDc/ntnCuC9bQnWf1LBKi1ZvNRuqP9j/T72dPH&#10;wAY07C3OLVCP0Glltimu3dEK6aiEF3xFE7mdEteKVp9i7hjvq68ECMRC4gFDCnBeeU2q4NcLCuRp&#10;EJvgeQijsSIYayyLvHCS27I75u3wx5xcZLrvKeA4VL5txTsJQA3VwSMbL3Kug4V5gWntU5kAnwWO&#10;kebA9JqrBKBIprxMW4N0j/YqB4UcnV546Y23O/qG8JWilWPjkoBMaVrEs5bimflL7ELoEy8sRAoy&#10;+fNx9vLxfxWk1cp+YlF+NqUph/jT3yoKWpV8DG8qxZGHxbeAfThwR43tD3/w3cvDPSN0RWIC4iZZ&#10;toZnA57dhsGYJAWInWrCvRHjB/dgG3KDuHOyHl6l23KIiAkMryt5WPaH+CI16tyVdQ4xbC25k6Zh&#10;BnV0WKEFhmbVFWK2SN6Kx1wY6y78m35ArhPaqi06BGPQg8D8MfzHx3hkvAmnjWozRgAcEJ/EMad2&#10;Sl5xBvkgSsjOYjFgO28jnCPVIS7Y3TPVIUeiBIXIm0oljkmgT4yrMrriGCIbA3SYLh2riGnB0Dhw&#10;j5hNHI0APTorHR0cPZDECtaJfCr9lEeQQbFsOQVIHWQXfn7KX3zTLCh/gherV05IRdCe/UZBGPMF&#10;LqZcG2deSaRR7aHJtiGfKAYGX21reln/zd/5FQXauokn5IgD+0HZHx0bJtzl46D5UAPgXBOKQX52&#10;GHxvB28HP57PU3GI1nlVD5CXsW3amQ8WIsCJrdtMTwMKUpJy2gbWH+a69CsNBbkgWs8DqEzickg5&#10;oMQlVmAn2BeLL4kgKTQVEi9VtAMiQmaAUdrPW/Hm9Lnom6+BMfaUSxonZFLNltyyuGYikf2sIEec&#10;+Wt4C/VmuAYu3u9kpJGVH4swGHIdlQmKUt8jvLWZRpRweS/2NDUvdqdsN8vHxo5BpzJaMj1olKcr&#10;3EmhgNRORJz0lIMVxaGhNI1g15G1P5PC5L4xXIheu5EcL8bJOm8xdQPMBGcxGmW4dnMh3pqTUFuk&#10;sbtDVRTvaISdfYPEHfENl+GcFK2VWXIMLWIpF4ystj0to2oKXOdocTl8IcVC3R70InXP/JYhIDEE&#10;jw6JWEk71ub4izEQ+SOhEU7Ag3mYc/xiMB2fRMph56NSXFGZw5ANDUMDs30I/ijtQMq47R/RJrTN&#10;ICJGnR5RTkV93dncxBVgZzsMETgh+exFzG1jnQb689GxScfvXBBteHQJWSPQQHWYmA/ZTMVJMLCU&#10;BMggkKAEPedW+BVQ9egcYHQJO8ASIMlwJSqtK73dPOMjAGEZ5oNGEbXR8QlCJSjvpCsZAKKNsdjA&#10;0uHGArXGmqV/JTVYgnVjFwHUCIIlr0gze+s7kqSh84HdZBpXbyoeZrDshCdPHpMYhDRPKcPqHEVy&#10;aIcsO+6RhwK20dhrPF96/vTZExTx9HHpBKOoQSxYFL4Q6FENHiBW49nVBEzePHSRWBMeLT1S8BaQ&#10;xnYgX4UyVNKOanMCwRgui9vKzvGwWeA632BCL4QlJHEH+m2TO1JCl2IUlB4KDryrLSIWN67sj8Su&#10;2Gh+IZsl0kzmVGldhUXDjwic0xxrf5/TgfqJPMaxANQLySIoTC0szEZAT/yGlkQiCi0UoiinUAql&#10;uNicIzJEAYF/oJdwFcipIwC4wb4m7ZGtenEBI4uv8UAAS+pm7uyurK4Sl7BN+XyOQM2MJ7ql5J0S&#10;HALuTsJmBezCGh0B+Cl+Dh/JweFw8TKeXYGM/C63U5xtgjnWv+oq3BTfJ/pvFbja2+Ch0fOVo2Hm&#10;A4OLJ5WS0RjapolL7bBXW0JyiA+Wj/Dx0VZ1dIiNguGwvbMNqE+RZ3NzfWlp6dnzpxzAhCBna1C4&#10;NjagmnAx+D0MAnE8t/Pw4YcE5RgHFMawAOxJLjJJoZgO20z9WxydvlZj6wRURjZm7lBGnxiQ2bFm&#10;5QQ1UiozlyC/s7NTajNoEq0Z0AVEfYYnzimw3GLzDComOyo9jMErQ6zZWkD0q9BBIZxVRCsJTAdX&#10;h74g98hzwMKT83PXye/cgwrxZe4OOxabJkLR1+ughp0trD1rhYxeMCCJcJhNtjOGF2fJOuAgwJIY&#10;aU9CJTt4oMqGcr4laYxh/xFvdBbt9tZ2GMKdeD3lm6LNwA0K7Utx7GJzRsMHvl/3wsI8V0ubR9pn&#10;sTwkZSooIL7I7bM3ajxoYl3L71X/tCDPJFyLq3Yl4Z64Zh5NSqNyttkq1FiqfqiWQ6rY9cg0cIHW&#10;2GYzszNsSzY/j76K79yU5U6ofb0cVYxPVMfwUxGBYE0wF+SxkUEDarUPzQZu1PBGh9XOVjRPrSou&#10;u3r/lAdknIWqes2Kh+1+tl50yjHhb7Jl5zCyk10WhBzDoeDcWyU+POJuMdTX3b2No+Mnq+vtfQO7&#10;CI6dX7z+yqsUJbcJ2FXYJ6NoPwdcOyWlmbg43YOxNDVO0DGr8msTEmm/jdmSVdQdbeyZzyztHXf0&#10;0wQobSj6FqlTyaNCcJ+6AD4HqOxkcmhodmwcDXql8BGmOtqD18PPTq+7dw5PSWmuugcp1BCZo5FG&#10;cQbvBAEMzaXFaSj5XScIG56e3F5cuHPzFgX3aDQIpkpAdVJq/3Xf8NIWTVRtEvVOT01p0KUl/8j0&#10;M93g1Tk9huSgtBlgxJ49fYJNQPh6fmaW/cejknKsBoAN3xTNJiemaKiPWj7+WjFYMhbq0pxFokmK&#10;1Y7oUROOXFpkFdOCICooIe6JV4YmqVAO/4ndprk4/O1wXZzpPmreHnlSIukkXS1OIwaZrTIxOell&#10;kxhlaDixuv3UGbdXKYZtDNFIMNMXSFTbCZ+3Y1VdHjK/hyHmMmyyHRhyJsfA0PTNu3df/WRT+QZc&#10;PxwGp1hmDH1LdvWnIs7V71JVmsplilD2F/6YjLz4/5/9YSUwH/+p6bHJHOp/09Hhe7bSnQgCyYkl&#10;ILfkeNz84AffOd3dZvPfuX3L0d5g0KkwhwxoWEiIi0FgD3CQQ6mwqsu/Nlo7nECrYu+A6lOyJe3L&#10;xP2A+zK+z17DSFKlJwcrUP3byXAQVVfR1ykcvf2MT5TX7d7oJdUJ58qxKGwucqSQUbEPfC7+Gn7H&#10;iPPoDzH7HRS2OVMKqDTFCxAGI3hgY4+RVfOjnl4eFh+E6Q/CqCgLNwNnLD1CbbyS2IDIVr5QdGLY&#10;8OxT+9U7SI0E2cYREpycIdITeYwOYXQl3VAgfEZHIXVzQCZgNDBRA6OBvEdH29zcDG1a/IXShbnA&#10;ilJ4wbfYxN8FAiKdH7TEyRMjQxauUGZqZ8/gi1hPamWEO2K11j9NGaRWhs6QDBBZFADKwUFotzzg&#10;YM5KNbT/+P/xf4BzEYAQaPOcoQHJvc5BtjBzBlWNXcwiNAASZNY6LPCq+mLQlZRh8yR7syOcXR/m&#10;t31I3DLgVsXWWPlAP25cFjfdq5ZugbUt1Ut1NPaSGkjdlrBPGyzgxR1z0XKrLJIimGidhCeEd4Si&#10;AJGF6zGPzNh1PgCvY7RxTYPUUJXp+VBcPh+ChTKe6O+vvgsukjeU+SUlFI5ZSHIBHNg0PPjItRk0&#10;clPcvtw4SgmXylDiLrgV9YEGZRASiXAZDEgRmL8gxYKysW+0SethWrdYJXY/DwoKOPNA+PSistgh&#10;o0CNzDC2O7Phgia0aiuOI0qPExvGJlLmd2QcsirMQNHNIysDmfCHoedfgh6Cn1SuXGnsEb7WrLTd&#10;4JtvypDIi520rZR+dSJC8QUFd/pKPjotIwEUY+l6YARZtIn+TJUgCjx2d+dq8eMKaWLxydn2CXO7&#10;00liabvIHlHIsXDvEXIyVwYghC5SxLiqNrJ7uDy7aGhbEhSR553yi2gorj0SFHgQEfsKE1M9t7EM&#10;p1LXZqn09MT2MAxQ9JhSXTHFYhmFPBWMNsiWyQpAt78/g6riHHMeOGmGKRQtOREOdEtBhr9EALRI&#10;8skauXRxaJ6Eh7GAtlrFeUTtQOzeIc+iG2QCuR6zOoeoOMtC+ZGzM1psHekdzQSDSXkdfexIQFte&#10;y47i0fNd3o6aNfM3CBfEe5oEDbKPeGScAp5aSv/M4nDwOfYCPq4fzfhIQnZX13NeakvswKxBB/eW&#10;S9I4RYpXfXcIP/xrWnKK3PBEtEpwQmpRyzJLSQIjyE1xhVD8yZFYV66eKxE39Qi700uRNtV9FQOK&#10;ZmHxPfvNTEmUCeCDAd7xklF0tlmCopyjWi0Ey7dIIyZLXYWLFDbdMzjOeHGnHbNiHMOkTpdkOMQH&#10;9u+lFWFpaZkXLC4uwCA2YDgAAP/0SURBVJhMucOIxDY2ygVMtcMaW1FX6QuN78WFBbwC12PEb+nD&#10;y2DF3LTodPdLCiKNZA1u376dGpeKOaQZVp8zy1V5oBwbPoVUk8dnR4r/hW9wVCI35ZqbSDo8m0Xh&#10;k8ww6aqya68osl4ThpUvLLpalXXSiwIFKtEhKYNoPtHqCRMVEM3HuHCFkFKScqQdXLBYWpeZQBsz&#10;BMjsCOlOeV7w1oLChP6aWhfxIhR8bIjscKvqqUS94OxJCYNflO4gLopNZZ6QCgM5T6JK6VXaPeon&#10;mEckxQUa1eBNVCLjBd9cpthrI9tsQvTFU47gHrlILo72KrYxwh2sHCvM8nCb+Eia3UlWsaK8LLRU&#10;4AkGNRA37yjlxjC7dvt8SJmotfL4yUzMEkfHIHUiopqhGUq1Sr5ThEAokYyIXAK7DKszjT20udMY&#10;raAr/8kBp9S5HxSAsL5q9Xx6Gq7gUdgyClhOek/UyDYh4RYC0DQ5K8auoSjjs4vKkYXpbmsZ+YIW&#10;MkJJMtYUqrKUxFakCYHwFDuA9SiaEHEFsyLZJ466s9zuHEO1PoTA2njQwO0ffPghy493g0Yojy4E&#10;UV7F6wke+T5rGDU2oxNCHH6FC4a8F9IstEnIlpTcO0l44ILwEUCyFFIT3R0TgPocTXdByiBD2q8I&#10;qkGbJfu8qLaCYtfMxbKhLipPuFqWfYM+HVOaqdmL3sEnW7t/8J0f9E7NrRwed1xc/8Yv/9Wf/Pi9&#10;D58+2T48GBocGezpbzu9aj/b+qtfee3scOlk/3RmfPbm3I2jxs7e5iYrhsUZUst1hCtB4OYHGwc/&#10;WN/vnZxTsNK4UMFD62RgbY2d+Wmzj64eZD0PPnHj9u2xKbnt3VCjD5xuCXDZO7Rz2v3hysGf/PBh&#10;++hMs2uo8+pkoKttd2cdrUlAjsO9rU/ev7E4PgBaf7rf+Nybn3jl/kvwxNj6di3bPXCMqcI4Na4H&#10;/j9/9t7udR8VJzR7v/jlL2NAni8tYaOAwyKPwySdU3Kml+7fZnrHN//oDxCe5MtPvvwyXpwbq+Y9&#10;6drU6AgcBwdZa1wCaQk7nWBRr5QpQAYXjNTsxKRQcaWwbxkw7swYgQ3p0LkEC9FCMHrHeW1tbajI&#10;MjKMLygtR8J01ZyhpJrbt62vrRI1hnboZmNfVad4lazN4iLraqFZOoOC7Fiu6tvkj3iQGhhUC2Fk&#10;gVHai+F4Sqq78N96+hmivnHSMf3S20cdg0gcj01O/ZVf+bWp2TmiIBycnoWPqF4a6WAqniWrKX+l&#10;rfD+WoWVn8lVfialyQ//XOITWkpikVaxJ7kMneJOJrZeENBX/gCGjZtzPXvpgWlrLD39B//Rf3iy&#10;8hS7xN1JFA6hoKJWxbsA+CyTCloBExprZyIB57d4zdwNIYQtoA4klRkCq4HeI04TV08cwjd5cTVk&#10;EkbyTU/TKSGrlGwjIlUghbSSETHsC5lHJbwzjRKzQw1cWhjnNNR3Zif0c6eOukKkZG8fMxhMLf08&#10;hP5SS8Kadiyb0BtewymBhCJXjD3gAgiQRKilMPpqO5zZXNwsn1XVcvYo14DfSahmXRdf4JhsxmtK&#10;OZMSH/IIcZpl02gjyQVgy3KFvI8esAuO9zhGXoTx+JTGDTYReblte2IoOlmuXCWeZFPcaODiVnGY&#10;SJ4XRz+AoMhwBQuWhML+CNsNTgGzGG7RpPyhUwjlQFbY3/jiK5l6QTqGjjsjh0j/wAZ4JeMmd/cz&#10;SYOjDTQMREVY5ZATYcXwRxlGzpFPjR7K3NbmBhji6ury5sY6WB36p3uI4u5s8jW/yAvQSsH28Z8N&#10;kUfUGxrsmWQowpObW2tAkpnjgSpXI6nwBTAsI9uZJUSgZsn+GPqUpZJ0a5mGRQoL8EzNbJWzd3co&#10;p+TFwKtUARB45cLWATjpKY1EN1cCUfUYIIJlUaskj5a3wquB7W0zOwYE+nA/WsAmsvLgqSKYtygn&#10;hTlAOokjZG0upVheknEQahzxl+Wq/xTS71AOuwj0dlVKbVaJEw/EmTHQ9E+w3yTH4YIn7IhP5XSx&#10;RMqzWtiV3uP7KycNWibHj52BtVW6PqwJRykRtqYHwLsznKasLfU+zSR6eoxmwH5V/DhLMncis+cU&#10;4gjup+KsUogSseRJdOeUsBddm2lrYdfROpQISusmvSpyk3wM75x4wnCnWN1wTOmaQLctDSBEAKRS&#10;VUjlUnGlIBk29eFc6D9yxtcFGZdtSgSEdk+0gRZii2HisdbcGHaf0hb/wnmA8tfjOOwrvAMdwD1U&#10;sCIfhyQRy4ZJQvX8EuSalJDgCkZGGuRkl8KRC+fFqUfYInbE2trW86VVJ2ruHVJEoqMDptXevnrZ&#10;ivUqMBf+FquV8cDgH1VNjoii4jXakqRnlQaEwENl00KnsH1mq2mMLDCB+YFMINmBUi0WihhXUbgg&#10;S3I7WDaKtiQ7bAl1VMgzkGwzunIOHV9EgcBBhE7zMLPOf1i4ZCgNuBiKw+Ef8D17OhXdNsDDrYUF&#10;m9SuSkr8iB8oqsO18TLwYEX0M6UQoMgOkrw4JtjZh0S+BDdcvFXRIXBxMyXK5Rk7oERhujvCc3CV&#10;DEBFMa6vLSLZaEEDj+JgTmexGwfKDR3t/JaUPOBzPJ4axxJQIxXaJbebYCZa25xa3G3U8ewN461Y&#10;IXoV+BRtOdgnuRXfzzTbbmBOaRtBvIjYwzXCXuB0lPki0ZtiZgLjU9BiOiFghb+HHII9dZx9G3qs&#10;RjrEAN/Aj6h40CbrLrDg62gInnU0gFsSKTbgRmKEBeeWgRvEzKhQB8OLe1AQjZ+nd+uUdauGHJxE&#10;mIEe4dAFpa2nAcNmJxyqR168kAh7EHKNOWruPP2pDrPhT6VA7AL+VA+lEGx7m9BPtIrivxSHIIHM&#10;SC7Ut5DoyfAZBV0sT8T4m0ZipTEgpsfM26GGjzU6Iy+FF2fnTA0swllw/c7b9P15QgYWFA3UD4i0&#10;hnctqVrMy2J9lGOS3ZkPsIp2MWUOFT6XDYC75a75dSSzlcAxUe9hRlBYEFo/hr7lP2F3kE4I8iWd&#10;6CXa57dki3hAlbUlAYguq3wz8HJ2sba6jS2a5kGbOXTG0VAAy0PKFuAGpp9FjBwa1el5HHaZD/IF&#10;bFiUXtkbenTnCJM/8f2uDgqwEFMlywm62UUGDOllwI+CiYBmFM2ZcnvSGulKKA9o1/XhHrZEzj1M&#10;SmJcjlvcvMY3Wy79eOIXhQkqAAPIQqrGGAqiIbKgzNei97UKZdxsLSblqYpQWQcwH44CRFaun0PH&#10;WtndGrVqlgIPkjqq7BGY4QmusI9GgFI+CXazAWRGTDgeVxRCYF2gJ5o+RjZ2BMFJ6AdeVBn7knN3&#10;frW0ucVCsLKwbd549fWl50vr1HvNEtFv6s1DOH5wZ/b6/JA6H4QA6CedTFDo4iMAWDPc54oKw8Xh&#10;8dnm8eXmyWX3gEWqdEUYRgk2sRGPjpjcOzbG2LqLnY1VSjQUarhv+hTYqN6XRKKOw7O2rYOzla39&#10;zv6Ry65+iPCUU5qH+1yvRNbT5jzvMSDxjL+TEDmYw5h+F3ve9pgCbGhF/rB7evl4rXGMvmjarF99&#10;5WUASqIdwTt9gWLsAGl4LKo05BVLz58R/zL56sb8Yi8Kr/YQIyzWiWkp6J1HRbTnXGvNDAuKHQud&#10;SfISd+pIiUAhIp8kMvIT+Zp+IblqPCFiZSyV/LQIxvKHGNFGfEx6SK5W7tJMZQUUP05d14pui7sh&#10;R11fZf8Y3BMZ6by/nCvAeEbz0bKr7LQPhcuWQ8zkQNmnnAijTUYI8lNZ1JkmyUezMt2DY1/65V+7&#10;cf+V+YUbM3Pzc/MLFPlj8cStiv3VaqZP151XnT6akMRa1Zqfq9MkQPLPi+/nixaf1d9t/TQKxeGY&#10;Bdb1n49/tcWgDF1XGr/5zvHRRz/6/uXhbo1osC/PCQSATiyerG/2vHBTDlp4PVobuxAZ9hrNDFYy&#10;ggFpCySeUAJXzqSLH+2rtNAgY2OzO2vJcyHCxhNMTDAifCT7CMa4BVceLo8unWzpGmXoYogOXCcu&#10;jLVVoc9JmTLk3RwB6Qhn8Yo1lIafqhKE2UZk2VoxyRXKy7YNyhUH4JYZ7iryL9aGvBo7bFsWBATQ&#10;ddXoLcYR4gDoZVAZjx4pI8I2CZD8zegNe41MqPiT+YyWrtI4ZONBpnuHgo7TJHSki94Bu3S/xGsp&#10;5sluskMYQ2B2pFWUM8bhz9Qa1lnjEyJZTTCTCwWBxUjbpJfHjRkhoHHMjWVPsU5nrXT1bO/sdn75&#10;3jylAyAWAD+KXxSHqXOQKWxt7ML5YdAfxSioUmsrHN09yLRUm5E+QiQQzV8Vh4/IOqBJ0Nm2t7K2&#10;tbK6ucPUu0PSFEQbzsHatlA5aVBwvtzc2lte2UI+mNdvbSEStQ/vgEfDvzQzgX+trmw2dihQA5yj&#10;JkxnKl3m5ysrm5ub9BUBwyMxebaxCbTkbxGSojjs2JZ9PnofJeKtzT0+jp/CC+QvBEF+EXZTvtjb&#10;3kG8lfjmjE93YCW4NiRCZs2fErp1QCvkBatrW8urG1z8DtMwGYB8fg3liX4wCsFc3tY2wCHJCMkJ&#10;70MhT3sRjok2xH6yE4yLOCUbSmgzzS28itCYxkhVRPi0zOO0aUkOosmM48lA7uXL2LKWEpaHsraI&#10;TKw4mDxXo1sOCidSqlJm0LI/MVWEX2QX/J7PNR3tgNfUijBdGXVhx8AV+Sf5GAfVMh6FVYu0Bn6h&#10;ibnXq/Mwv84XyXrbKHc72wYvgtju9UWnXf1wGGHNYpMvGOnZQejir5PDIW0Ja/sMnAofTZu3JDJx&#10;LshA0OuBbCwbkCNwbaFKu7yun3V7GiTwQ2f7eLBzMi6LrVQRHQVhmgXZjO1EdUYasVp3zrgA2zLq&#10;weXitAjurMtTrKfScH7ZIA85u4CWjMR780TmNieRtSVPsRmKqUQnDEfEB3C0BmEAM710aXVjdW2b&#10;p793gMDaIfuBnby9c7jTOFpbBzU+2tmlnf1wlw68Q84zEMUlORLNQmxUmGykqBRLaIFjmxmfXGDa&#10;utilSDHRpXdwcMrGo3UPyVOlKLqA9NDx81/s3uERw0PBJMCxeD1xGSKwZFPHbF2OHpkCr8F4ArPm&#10;YQBAsRkQX2LpaWshZ8YYgft2ol7mPbXDze07IaPDt3aCDA6YjFu8JWcYzJQ2UkFElukaxBATQmEN&#10;hznIqeSRpfdTnuQv1RFlKM9hafOXKAbMj7ylgx/xEcDNZIY0C3Cm2Hql+k04BNJknnlGgQX8CbsM&#10;D5BRS5SQ2ZyjXBXNCJhWWl3oUt47OEOFmEHt0DDJVHk978M6EMmT8QKi40fIWNinqrsbLRDl+1fv&#10;FFsYdTfzMpwXkTVJRNRsFMol4udVmDoCbvOKKJnwHZNwBwT3gBvdvHUngQJPE3WEI7Yyw4LR9mV7&#10;cOqhSrIJ2Vz4fTbS6hplDRsKsBiObLrkgODg4cl0wNjPrA6K6Wi2oIlHB+fZwOAYDZftcB2vUPXh&#10;jnxYPCC+ZpUU+3UkrnfKXwp+pPEUGDgOFbVUbCG7W34+bTlMhiZBYi6b8xNsW8hYPjaTFdXkDwTj&#10;SGhw745BhO44AkHXBNghfEqf0MdocsWbA03AiAOmnZqZsqEz+aS4JnGlwRsH7YIFjH2CRiv2n3kt&#10;TFaFN+tcDo4mZAV67dAswCjwHZ4XB5lFA4wmOIvUhxVo/mJWyO5IpekIIFJO1yukbWsgZPJE7SQG&#10;PDScK/+J0UOi3dYji3UUduiP0OkSI0IiIICoybYkTcT/RBijCtU49gd0KdTlLjJ3OI2GIKQ0fT2k&#10;+ukpMIt3i6uBHNlvOcqKPxOJ0X1tfjWgOrxlq5R4zApC0+UvyR5xA+od8JbNIZERd74hVNVx/lPf&#10;3NGmADpttONjYRIaLLIz2Ug12wbLTaxIBHvADOUjckfq1Y6TSIdcU/0MeV/RH1c9DpYE5W6yF3KU&#10;cLlJVMQpB1gHXpnGLTR77McBjgrj3kDVIRVpazN8VL1K1TsesUJDmQ5HsE4YFZ1rZ+CxvUoUgRur&#10;Kh87hBOl7oqztiwr2VyIqoQKHBUgWTGl9AeqIlLNCjOds599fsZMzbb+wf3z9qdrm/3DYxhhrvLN&#10;tz750eOHG9vrPCDEK8BdnAF30bx7e/78lPHsF4O04LBRhyDQsx49NVUh/IYOik2bJxcbzfPewRED&#10;GltpMm3NyhT9fwe3biyMjsO0OV9bXrk5PTc/MU2kA2ooggRwpovqPThv3zw8Xd7a7RkYbu9iAA3e&#10;DDmEPVJZk8eL5u356YmhAVuoTs6GRuhKgq5MhUICCM7JuB+Q4vp6p3m+xmjsS+LLJln5a6+/urW9&#10;DfOTxTfmkulBsnSB9gDFwPHJsedLT/k2yjELs/P4VNBzYknMD6N9cGF8g8fPJ/DkOEd8RISHTSY4&#10;CHhF/r4I0CXTc5YEq5MG1NiJtBrSBiyAQgyCvx4dH1OW2izIyXi2JcrFYnAKCngOgcDIwAlp7+Kz&#10;umxTZV8GhaLB1Tb3DkYCUtyiPsNFSY7i6YITGYSGgi3jyNTN6jr7iscmnhWOIoeaAJaPHpqYe/Pz&#10;XxmanGXniJOmg4JjWVie0joECy8yjkppwthIWvOXZTV/LqVJalP5TSvHSZhe/LWQR9KAbLmnMpoM&#10;pak8x/WrlMba0PnpB+/+kFiWU468BT0gnDUQNDAZDiAxERwoGngJl2hERy4cpJevOXlE2nbo4d4Q&#10;aUQFPmKPMpiqcGbi1mrMC7otlGbTKbBUhkgCmkxOjpEIUO2L4KTYhdFZhp8CRLCTqu2HKwlpwPEM&#10;TpsQGRFXJ1cny8Y0QLDkFMsBieYt24Rjy6Dn0FDNYwXUMvhMvJq41ACSFlCzKA6ZlXDuPNUxD343&#10;lFp9EAfB1E3ehEMDWDW+Ay0CD0hsVkEajQNbO1Q+2ESQ6IwZ+FcJ1SuSW6Whtrf2yRfCyR2Hh4uU&#10;MnGYXUw0I+nEA1AiHUgU2aXQkl3fXeSHPc7tFfsTbtXAqcsnbthiKGZUTXAlPL6z+HhCjn3upAK2&#10;2f4f/o9/W+MbqTiQyKKO8DWlDMwfHpQ/ANdMD2ATAxZzeOzqjYz9/Qf3WexqWcZQygYBJUpvUHWC&#10;YiJ5LmKnvb0bm1skdbh9CVeRxCWExs2aJdQAOJIza514RFViQn4QixFctp7VQwELUrlds3FQwK6C&#10;zchQKFaogCaPhx/gzu0PhhWAs4/Ohp3TGSpHRsvWDk3OqyryUiAxZY5lfCtCDViVCYqmnpRcsTuK&#10;hNBxS27CvoGl4K41prI5mBcZWjnHyovh+u2OwDbwznbFXUP4r2ij5Gg4VeFCgK/AHWKF4TuJLop7&#10;yYm0P5JbLjZdEVLwXuKyAT5hXJD88AX/ye9iJlhk/hOSCffJMyZMYfUpWq2urWHgaLCgV4nAjwea&#10;PMoJ94CgXIzCtbmSUlzjMEi6vSY2te2b/WMFortrm8b0c2XCuULgyzRj2kEraS2kmWjjikpK+RBT&#10;MgeLlXcX2sXS2QHoyS7jSKyuboBI0XUMukMigWFkHwf4gewRuWSUrICNVQ6VAM41AEyySXjY2nQB&#10;9WOCVOw+3o3NIBFLdVEXB8YFfymF282ZWbz8lGICNhkvkCnaNb1bip29yJJYUmTPn4ANyBLIm6Jc&#10;y+rbq4q8+G6DtQrNV9lNoFB+HX8aZjme2MiSS+KzNzbWecO5uVlCALaI3fbWE+SbkZqzMXi2nBoi&#10;b2tZl1dEn8RO3B0sIMWOokoDzIPkLnwG3tA4T3JSH12wU1PjmYIi96DF7Y5mMauUre7MLCLCQPiK&#10;njsWQzXQPjALmwqj2wGuIiEqc98V3bpQEHZ2dg5sIGpLqJrqRoseBiSQGMYSNv9GPAkp8ytnimdo&#10;MRN/eENaa2QtZsYfq8TBcXdpItEtGWbHFnGOH1vVKRqqg0cxgpRU99lE06Ca7MnIENmKRqfckCMR&#10;gK1ZoexwB2+zI4kAFNUJfYfkVM0CBEyR4YJXyU7olYiMFbKvV7HsVl8T8TiczNSmOikO53Zs3Wan&#10;iUtHmZLrSbXL5kXuc3V1lZ3CUCNJhmHRYSiQswQqGuzn8WXIiWStfuhMGAf8D33A/AEOUTH55JgY&#10;0QtIssEmZBuwM4E2bN1O0YZPlDEbPh7vJsONwPNY0RjVXTOyk3cOq1BylEqjzGPZ38cgEmu4V9Tc&#10;JC3chh5M4a6UoCtmdaxC6OtsLR4KoD7X48eTvJ6hQT/ibERge2sjaq60ZgO05ocqFk8dgkcKY5S1&#10;QcJBPuPJGbAXtzygygXb+5Bg16lP4xN8CvZZVBvZ0yGKh1QU+/ma0hxLKvCWfo9ghPSkEq/3szdK&#10;CTTPzjZEvmCvrq+tudp2+UucsBgYBQv+4TapllscZm8MOKHIVi704iLHEZdSf81e5KNGRUgCQ/IZ&#10;oi82N5/EBgDxoWjJ9bA9l5eWU/mR1sMnGY8ELuaM0EPCCoMypgvFP5x0njuPmHLuzOw8Xt6stwd0&#10;75BSKndR7QdCmPQINhk0fiDYKoJjcOwI3cw5Ifmk75JAI9NmRRpgtagjomhNHJdaeWrWYVcDk5sI&#10;GF5LkrwkLOa4lcyjhNmraxgeMF5MXdEJMLJxSo8TsdO2e/PmTTs5nbPpO5CJcX4hpOGxY9OEPNVf&#10;ZfNEagm+K5vn1q3bbKSo853VXB0X/xQaCRIalCa6+4cHwLk2Gww626ZWNDa7sHHS/Z2HG//dH35z&#10;ZuFmg8Xpav/6/+Drv/cP/8sPPnif5zvQOzA+Mt5OAny084tffGtv6/nJ3uGduZuv3b/PHrm6OKLg&#10;xqKpLItO8jXSz6c/WNv73lJj/MYdVoWSGrAlxs4KJn5+d/sXvvRZ+h+PThorH334i29+6q3bd9FJ&#10;2tpcpQe+xsd39g2tNi/ffb71L374cGz2dlvPaBuDIy9Pnz/9iCLQwFDn5cnBlz/z1s2p8Z3N7fX1&#10;7ft3H9xbmGujPw2V3gAh9jzg8i7P14/O31/dbjg5kW6909/523/rBz9673s//BGByiDRl3Ql3vsY&#10;W/3Wp9649+D2P/0n/y3XuTg3+/KtO+0nF3hisoTS0iWm44BhMRgbR12QLjt1vUl1JGbLzoXmAGGE&#10;uIu+O0ruqax7QKqDkq8tidgce82px7g19ndZlJu3bsgz3NpaW13jN0g7Hd0xOkopiU5ITsD9+3cp&#10;btG2hyckoOVfIkLycNllUJTbyUmN6Kpll9+0LBfJiMj9OaOzut45gNXfy56ixhj3SfGKjP1q96r3&#10;tG/yamgaz7S5s3P/5Vd/5dd+/RNvfspYGJiDd2q/cli7jsLWlhRUVPUqTQglkfLn45pMfd2qwxhc&#10;/vRPKw36+W9lf5jSOJfGVCapjWFpKjAcGTqwsEane7v/+X/6H69/9EFv++lg9yXq29IKOjo4yI2d&#10;HUoQXApGnQxFcBmA4BCsfA+DwKoqKpjKMyeR5ZduSm6Ta430jmL6fFMS0dGh9OMeE1osMz4Fm8a6&#10;0qkKB4kwBmt5Y3ERu+2khCjgU2CUEB4Sh3EUzFvGIslYQ8CGCI6wTVSIcEIijIGLMlFYY37UPG0+&#10;X37KCqQrxOdHlxzHW5UX+sfC5mXjSR6Glmchl8IOxQolDTA3mPGC72/cuFUOBcumgFC00VkWcZxU&#10;/uE08fTZrmwxLIv4SHs7O1bqgVijaPnszAyYlPZf5B2GpDEqIVNK9c7WYxMUFUW8PuJABt6ILZO8&#10;KU5mFMoCRgZN7lxFIyQC1ewg+BIUhncucL/9//w//Ts4wBaC5TinQT4JU8hmqJda+oQGkw4D/hP+&#10;LxkOe1rWWmQBTdptfoJc2Aeb1wad0GfMGkX8DT64QW6VBaEQxkO3e0DFbjthuEopWGkyVrkYjml3&#10;18rKKoaVgGNhYVHuqWqnMA28+uhoA5gh9ybhW0+JgIkEGXkCia39wwPjW3yH94FNlIKIwWv4on7B&#10;U7TEVYrOJlQqiSn5H5k29hBtNkRjkmfUq23HYVSYnghYhTQsGPvP8XahKePM2OssPXeUsNKwBUsE&#10;vlklV3BKKwjRouU7MNDYjoTybFNabFhzAlyOH66bLcIYGbV9zskJEXRq2i+eXiaTGeJFEo+MYeGD&#10;yt/TPKr3Y7sMw37eIPaCev7aG2+MTEyQNFCcKW2KbBFJotx4tJ7ChtCgqP9D1dEUqiZwaw+EUxB7&#10;B482wwnsV/KLIhwqC/rg7KNwyaU3pnysFTEHr+ljPNNAzTxBfC7EbGAvuKyoXGzvMJAuqDXl+A6Y&#10;rAIdrQ7yZI018JGrxQ2IzGV2DTtHDneaFcLmd22tPyLmE3NPHMYmkfNXIq3yPcHbZZXAssLZszvK&#10;GSREMNoQYwvCoXKLSKccofTSqP1lx6SgiOoRnijrZ35SJPccM89LOO3stGJbyR6JtqzpXULhqMfq&#10;CDiuEpASkasmRLtIhAfUYEkzmLsRmlOYuF6UNPfMsuikfAFsJ4HP6niWgl+vFi8iYanzQH0lpisj&#10;1TOduNCeH2EyuREdCuukHB9731I9UhrL91HeWoJvQrqEXxGTEBWg7Q0wHpYgB1DdxiiGeRPcGitY&#10;DYK8mJsivmQpHKbU0Q3tAP9oA6LzmlRTJg7lZHD6MI4RWGsniOECfEho6SgcLwzGmQOaIQ3jOFLk&#10;JHITrGa6xd6+b4L4jMgF2LbHofTvgx13kT4JHBYxXEzUYQ6ckCLsulsQ78MAwY7rhAGi/L+3k6zD&#10;pUsGQgkUc8U1O52DmTwUjo+PgaqtzdoaKmU0ZQuRHT5edYFTpQUAsx18tLfH5xOehhmvCFu1BrGR&#10;WAo+jmcNLY2AUuB/zKYIPpFHQD5jU7jFBC1btaK62WyPqa5XxeF5QzgfPFC+xf/aHOjgCCdHhbot&#10;FpMTaZDOa52cqIa685R5rmyqNG+4j7QGlJ0kaymUSRsFkXD1Rirn2NUHhLa/d0QBg8fCBlGAQS0g&#10;5InlmLkrOrvwguxiPpT1406TY7uGbBi+JqhN67xPgJ0FUc7+J8FCc85CGfhv+HPmvamisIAaZ07W&#10;2TluFXtoA0wyTzUnFboA6rK3Qg1D9aYkHbLtcU+Car02TPIgKgEQrM7tOBks3UFCTkye5QAhSnl6&#10;RujIT+04ErriaducwH2pnuJnoZI3MD3DhaDuwChk5mWNEESSwc3OLEQUyLHHfFACfRQIt4tmY+u2&#10;J5S2GSeq2oSSEeap3qiUYHJ3djI9aUEpuAoT3x3MyrpX0Uk97sjpqJ8ZgJ/Oljq2IoFAM2n9whtC&#10;KPK+uroBbMhtnUSRLs24SNEmtnw0r6X+c8vFD0zBnxUg79qH9Q691dmg2mE5V1geslP2uQkTxaxz&#10;JmCMcgP2YfgU6PBp7wErHRm8MJKngWd3dHp+v33iR8uH/+wP//T+g5edqd3T8dtf/51/9F/9vx5+&#10;8AH7kimONAMjCXDW3PulX/jswfYapfk78zfuLs5fIm95sM5nT05Og5GSvY6OTK43jt5Z2f3x+uHU&#10;7fv4H/iBcMx56sTE7ZACmvtf+uKnRyeGDo5pOlx7+8692yNjnWDbCjLp0fCYnQPDm2fXH27u/vD9&#10;Z/M3X27vHoaFcnSA8Ayzj06HR7pgpr/1yv2FiVGoGVs7hy+/9Il7c1Mn25vDMHmiHamfHRwgbF/e&#10;O3z32er++TVbBKP7u//av/adH/74u+/8GPCSlEZaniqVGNuOl165f/PWwre+9SdkCLOTU4uTMz3U&#10;RfuGyLx5ibYZ2D8PHZCBaB5XgsxaxBXNXZQe0kkx0ZXHZS8EhkKCmFVW4SrAJlsuu3uIGSLEAtDt&#10;GDQKM8QVsPXpy2UDYxBglgrWCwQ7exSXGiEpqo5NAk/wHej6nKDZ6anRgUHmhiIwXKPD+CZXYsCQ&#10;YQARniW2Jkgz4kqvBWNbkBTShea4NfsGRg6b56tHVzMvvfX2L/76zPz8Ng+rs3N24cbE1Ax6XnAx&#10;nFGKBeN/Q63LUBrzGaKMDL1Qs1hQLUWb+vNxSlN5SZHUfubPn/sP8RnjlpTzP05pioHmJzkYGmxF&#10;EiAAx3HzP//7/+n28vOR7vO+66Mhp7V7uLCl9jSeEiITeFySwFBHYZ3Nt9rcV+SaGeBGcRLgBtTg&#10;lPdNYK2BYaGsn3dTQrGFIzg1KY0MZ/Rc7OQJXI3d4/SRr9okR1e93XQwjHZLmDGxkLxcHpyRp9ix&#10;XC8ARE5lYgxdPKuYCXt+REz9FSUW2IvULblb86IR5qg6X1ioK0Q34j4mTkBUA6AUus0AOl0Jreno&#10;SKHIcQxcq1odG5KcDUsupy5RAZwKtiQfhOV3cFx7O2YTw4jRS8BIEwQH5ZxIEfeaqMMxQUSw21sb&#10;UUXmQHRiTgkaeRrcO+COk0tszxvmw+y0QntWDU/KmIp2Ov+QJc2QaH5FSm1nJzbX8CnaDOnMV60k&#10;jXbn7f/Jv/338BCsMstTcZJZUgRhcxsGLsJgnjR8RifOhmPGs+E+uYeMUYOYIcUtenSOVDOiTa+k&#10;3TzhErJYaZrn2ePVFBKwlkZn1cG+HQd2WYEqSSmtPbyxvm7n4sDg4sIi1tSujMsrpXVViLcRxGb0&#10;tJOy5/i4qKwCHNLu7+oU4TdcSyswTkuJJgG/ztUEmE9BIAi69x5CgpvI7n8aYR1oJb/VDap8Kp9p&#10;3JzCfel7cr7JEtmaBjjWfLzPGs+Xgh+VQWXDATTZeQkvwJLZqVIBRewMAZUXsdc5nfdaOQtEbh22&#10;EeyFsAZx/Ip+ypIk4wcuyok1Q6ObLfJo4Z+gAjeBdeNNWNL1jXWeAj27D15+CSgI+yFLMgJouVqL&#10;pFwzFrgGM0njcMcrGluoPLddiaFIAJNlazRbNCF4BzOZgMohh0hpirXw7QPSR+YwkseG9LbqwN2n&#10;G4kINsipYs2yp2hZESlQnpLkBIAqkudA0Wlxrv1jwZF2apMKcZx0HKnwEw1BV8AfZe6KIFa6AfG+&#10;YMnZZoL0yn3I/jd5BkfheHNhheDWPfJZAVEod9rQ4uMIZZZnmvTVhnIsuIuW2aCCo3AGQmSKpxfb&#10;5Fiwn0lHWUKzTZJYZ1AoF1HqF/yu80o62ef+CVggRmDDRnQUeI7mDykB23gU9YBIpFsm5lkdHuyG&#10;Sy6SwTtI+bBTxXZeHjoRhoEP5JBwbOL8ZOVWvG6qZ+YpIz/5fq0k7Qe+VTIvO6nYC0D9Fu4iC869&#10;cEm8M2aHsNIxOEreeb8CXVFqbtV1nWUOpzYyElolOvWxa/QSDAPwWxmImkiabaS9sq8UYbMKh6O1&#10;N7qoyWI3md9HKMH9wSDCvEDp57tJsqgkH7PIpjQpRHgULHEIwvMREUNDICvoqgfEdJSb4oSwnOGV&#10;0MGSfYW5SyYWh6GWN1eSPDpVtQz2ZeNBiOLdlAfkUpNDylNuImUBvfiI3R5CF3UkMcvIU3WXznt9&#10;7YhPZKwiMM1KBl/nRow1I6emGBEvFNJLPTBJi//PdfOJ/NA5tjbL8YgPPGvE4opoW+fhlXwf18JT&#10;cFiWBHotUi0JiTM7p/B7jFIaeZ0RbDF/gJkJF+D+qrXSCAGs7VQ0O0FJENIvJlZmPxINS+dXTELj&#10;4aAuxvnlAZpTixcEs4nXYD8UeMa1s7ZYep6XLsdsX50YjDOQEE8XE4o9Ic+s09TK6tPEYwwRBBFQ&#10;mS94q2S5Z9ViG86YNFZ3QQTXiqiiDyKplonqzALyi4QLslxMkOLRotTknypQ+OZ8H14iN2OnPlKT&#10;yL0AoIiykcdG/UIpf96WqwpEAMONzEGaDWvOFwrMNI/BPsubVJm6xppRKq5u41SMzLbq2tLQaLdr&#10;+os08twCG4NwxlTae6Hfer81kCCDLNkctu/nyAjZnF0QS3E7mEqSN3YX5BAJW729DkoOcZ8Hnfkz&#10;QhsmrmHhs8+rLu2hEHZTOEePprlHvtn0b5MoLf3NrFOZoGQyupv6dHGTND5yrckkFeCXAZjGTpW3&#10;Tw4GJ6b32sbeXTn6oz/97htvvoXdOG87/52v/87v/b9/76MPP8Dok4aiaSon+KL5q7/85Z3154c7&#10;u3cXiP+RNqFmu85hHxuhHA3fG7HpkZ39k3c3Dt/fbE7duosHQ52MKg3Khnjr9suT67PmV770ucHx&#10;ob3jg+ZO484YbB6C8iNKu0Q+2DFNMb09Xb1rx+cfPF1bvP3KdccARHlSo73dHVYUmffD3fVPvHR7&#10;YQLNPbDF47nZm7PDA6eNTdLf0Md1cvhm7vPgquMxxcgzRKIgrZ397t/5O9/+/jvf/9F7jNAA37WN&#10;4xJS5ikZ6YOX7924Of9n3/5TDhaa4eN9g23H5/3QaO2AIxwcIZ02vG+jMgNz16czNTmpAIM4V8oU&#10;gdw4h0RcVsPUelKULJ6WqNpyKvkn9UNeYMwgqjqA5eFRAuuUD82QiW7crd2eHliPGNAqdUaOA+eU&#10;bYNZ4MOUo2UGWgBKjZia/irotMA3z5AQA99hx1quMRphPPcOWzRRPg3GaI1whdeXA5O/+Fu/e+uN&#10;z5CHsdAweQcQEcVi438yuYh8RrXr6ovyUPq1I3XCulNF+edSmkpIEtDV7f9cTvPT9CYDb5LSUArP&#10;++mxW2c/KU11grEPSTylc/1H/8F/8PT9nwx1ns8Md/WDzHMvEduQqSVMa0M1hRoIp7wR3ymTxbpJ&#10;Q0jt17kXNe3j8hJQQ1w4uFjJOTgK+tj4mxfzwc5pQdAMpEmF/XNb79gN8qWtykq3DKOs9EdZahBG&#10;UV2RPmsMEcdqBuOwqUlypi03tkhjT3gD4w2QCMBxIg0O/lGT0g1mjY83j5UPZZFK+q5KjDp6cdW4&#10;e0yZAwThJkrYUUtdAaG4lcQixou8PxuDf/3PIIDWWAYGsYcVxFbIUYxHF0Hy1CkkT2j3Vd/G32Jk&#10;4u5VeWZ5SpAtAZgt39xavCJ8WtF8IiBMInm4/GGn0+jbDeHg9IfvwH9bHohzFE//v/zP//X6fM9P&#10;BqVbcHfqHwY3A36SCJpUhatXWmG6Lgk3cH7k19osm74jjGDmHHtvfABHNMkS8prqrnw8BcxYWL6H&#10;Ik4gB6EcGCr5/ehgJrxwuCR1B+4ZlxK9iJEEiBn40BJj9eBxdc7LS2EkttsEg49lii7rlvTGhqrU&#10;09WUiG9L72xNGafpdojpdTZmVJd2hmk6n47LJprJAMbDubm5KAJF5yFtYWyU6emZYKgydhIX2mHD&#10;Z4G/VgWGpIY4k3czRoGtlwoHPwpJ1/4tlhO7EyRy1Pg7kQcGhSVEzA4apQagxLW88XYeHsvIzTKZ&#10;ITCHKoDqPoeDx4NA7ZdFgFfw8suvTM1ORdCcjNTF8dCkWGx1KgN5EsRbT3ATkpSaVQeMsXpgVaE8&#10;vXhGCpyGFIatpDQaR19BQZBf02SGL6G2gU7TQlCLP2ETS26KMVXGSU4aBqVj+vMRiaLtZHy9vr4B&#10;qojKDYvGEvDmVczw5GRUAqkINyuS6ZSpSGClAsiFcZGccXeRQILh6erqmppRecSlU8efRJAmv/Vb&#10;7qTSl5UG4zbGWEj3z5+0OJtNcS6IYA72Gs0jZ3XzHefM2Pg9ypvULCF2pc4j0x4xmaQ37OUUDVJg&#10;tNdKP8f7iMBllkgZBQXoVAP3ALaC2vQnGkBI8DBb48LCkWM2yAFxuvEuJT4ie+uuQndcAihD0gaY&#10;KjhFg7iPQ2RWIHVOzxvJCM+EwD6BpkT+DDpQtpINwDtz+yAuzutwn0jOZCmAoBB64oZ9FCmicvG2&#10;tqeRpdTJ1GkRek+RVBxIP1fVOwBF83n6eHwNgawzy7nyvD6qkBQtk5xwQ8a1emuIrMjjEHba1K4C&#10;CQq/1D+tLDhdh4sXgM+8Kv3iNVodfRwle56OjjJ8k75Vsw7fPz7QbkhKdSrayO00WEjYTSDAIyDb&#10;ibRjpVvta+vrmEvCBWBOkBTj4Oju66Ii71HlXw4dQqjhgzmlkevH97ghI97v9tCoUGxxEDXXwF3r&#10;28gT8j66isD5pith2Mo4zXRLN+XlZVQhgNN6uDzntXFyo6XKOstKZyORvzlOQfW2mG5DcG6cvCJp&#10;gGATVK5iJ1qGpX8L0thQDxVoSMuhvfXI+59AZELR+eQRSRbzRAg8MJzw2vy7tQtEaGcwfSdQVNrY&#10;VBaRLGLYxY5D8jwVAdjfRywEGDI0ieK/mU255Xx3oiNig8JxsNipWttmqusJI7RsZiyJHEpeqZUm&#10;5wnpcH8P8Te2qB4OIofKnHRZ7u0KasbXVsqdwBBL7jb2rIfNq4Hi/9DABOl0QKSZYZH5tSRYUSN+&#10;0y3uy1TKYgqIrSXoCjfzbzg452fUEaUY4BeOESR0/iwvm1+YQySgkk+C0Qido6R8KiUyZEg2ESsD&#10;qkCXuOJRSgtic7ivXbyoOUNmCHOnaZfSknBf4pfegkgEKQ0xw9DYKJkWSFwiCCF1q7KxaQKoI6NK&#10;LKaOJMLKBoZZjaRsdAgNeYOk4iw5DdiQEsa0hzelJK6ZPWNfEYgPxQE0OTc2WUa+5hp4w0wnOqFC&#10;M4wPZ0e0nfcMjS0ddHzv0fY3v/ODt95+G5bO0Wnzt7/+2//F7/0Xjz78ECfE/SPNcH581t1x8Zu/&#10;9rWVZw93N3deuffg5ft3OyDXNLfkIxHtROIIy7e6ufejld33Nw6nb92jfwHl5YPdRpMZF/imi2P+&#10;fvmLn+sbG26gdrO3P983PHBySdZjZm8N06ACftXF4DCsrMcrW7fuvnrR1ru/u4eJUTC9g4ax9v3G&#10;+luv3l6cop+QadFUO0cn+rp64Fozdpaz7PCoM3QGINpeDYysH57tnJyrbHR5/tv//b/13R/++N33&#10;PwQIl5iiMgWtkKd0QL362ss3by9++0+/yYlCIh3K2cXBcduxwRVZDf1a0fpieuwQbgnzpm+y0Vmv&#10;ionK3CQlNLN1BdHUBO+jekn7LwV8a+Zu0dTxwbOCyPAGSKF2S+8/OyN0YSeA6KsYbu2HeNfiP9kO&#10;nUIy+bt6QNYZDmZkKROHtK0DZpzAPJKzcHggyJXelxtEpKcoTkUL42Gn5rynLQ2XwfjtjLilffLO&#10;q//Gv/O/Ou0ZQekZY/vglVcYbs/NUN8lY0lKQ5NkUprEZlr1euR6cstvBVv87J9yyh6tv/CjP/c6&#10;WCXptLw2M/KvuVBSoBa1RGdg0mMBAEyvreN//+/9b9/97vd6Lo5uTQ/DQSSDweLgskFZ2PBEj0WU&#10;SksNjs95uwXWsM7S9QOQJalT/3p2eobn63R5l64mxirSm85knRcGkIcYQodcXA61mWh/H48Ve4Jx&#10;g4DNPDaQxlISg7UV6FY5Fm1Okt1izmNU7Tkh/FOzQWgGMM1jI9wK2NJPMLm5seF/pHItOKj4FmUD&#10;1kjCTmUOgndOPrT6hLtK470IL0eIHymLJRxpr04BfzwD7o4ogt+uuJHbZ4taTwZQUzypC63ik+j0&#10;cP2khjigzHDTm4vepH5gEpJBNOIGSSOLwwVKA3NhZHAUQgSiX5QtFH3uIGfTMjmpl/kOPSjxIjQn&#10;M4XIhPIAv2jrB0yD/+R/9vcCzFQZUMae+UkamKyjJqQjRKiTJirjjGS9EnsFCDOuQsifGJrTlVuF&#10;FYYnsKdFICdS3CVSybsJ/wWIVgrw9BTvpXwZJVENNyUgsDz1Ih/Qb5BDy5uTTvCjYNjX3AZbv6j8&#10;4sqabh4DWo3Gv+WUTJHV8OBY0kAoTbAoMebu19cw0XmBmvBBRHhuPmunB2jBueC4f6FcEjaeOpxp&#10;9i5veOvmTefBpzqu/klyf96BzVZSMxC90mepC4dlF6QfBc+uiCATyfnp1j3sx7O04mTi/OH9Ez6a&#10;TvCeXCEYgL4HlvOg0GBm3bRcGj9l8Y1ahq0Gsgg8tng7Bio1nVRz3CTMKs73zNzM4AjPXwGKOGk9&#10;I49aC0WnG91TJ8hlpN0MwEBtK8tlPCDeUAkV54d2QsS0FgHvvxu8nMCIZypOg5sMrcV5ROE05ZBp&#10;dKwkJO0RSCZqTTUpjUbkZpy66LLzbgS71O7MkQ2aGbRihyIHBLOLfeMRcf6drk77hJGGLV7hQAkD&#10;8El8iyDSI57yk/g3XO0BpgpOhPyzz5PiJtiN6hUgM+KlGucJugZh4HFkuvZRdgKqLzUhy1njhpKJ&#10;3bFUYJcrS89PmofOjNeuWUv01KgtbqbEp9y4eYsrzFT4wxLiYCcSN2UCwBUAGLo3Ucsj5rP+aQuZ&#10;lX14g+q4VxaHEC0lCJZO0fokt1VKClrvOIVIrJmnGYQpGiHhhlvhU8Tg1R8XAudEYJXs5ci0AQLi&#10;qggJvF5CgzkgnuZDFD7Ok7V4En0ks5p003n0MuKdzzLtQbsCjxuMjO+wxUs6D98I6sT3bQoa6Del&#10;ySgynn8FUhnBE8OdyMhtkrfQsCR4SrzOYKJDojSH0Vg9t37C7+lN4+ORIuSyMcp4Fx6bqFeKbBxp&#10;3pU1AG4M1ughCjJkzc4c9ejIuJaM4kjoJJaUpl/so4mBXPOR0bJ4bHVsT1gfJsbsiti9wdm5OR4H&#10;lp17KWZpJvcIedSALVYsWYpc1uBqin9gOS3iC6LUCdUPy88Nu5XfClvA4ZUaeZEIZ6zk4rswHRw9&#10;vguPdJz+mUi9606IOfzCSIJrMKkeHWHBMTt066kLP8TgDv+wAuze4hbynngp7AnBDV9nDiEurmt8&#10;agS36+xRdEf6HBBE0wv1A4L0JPsWJ3lClv2AAOj+P2Paz8H2FtgkvXbH+7v8hfmkHSi7yo1XLsFj&#10;HxqkSUbCJNusSoJW/DqELVkIQErGFxD6cJqd4WUCXnLeAGoJjJKx2wSWbFO0WEA0NItcEB+3srIW&#10;hXkfGPscu7e5vUnWh3K3+0d+Qhc4ER+BKWDDCJykfwlHkwwKWZEzGvyRZRGmQW51YFAS+eZW/JQt&#10;c9iNak7LqrYhBsBHc4KIID2TkiuuqR8BblMcgiyAVFp0/EADe+fmkXqa4VeI8jhPKiYfoLd5NTc/&#10;S+CGXUolDUFbUhoUI8j9HBbMp8iHDN2pAD47qjMtoDC4sAkMBWsEs0kRNRYS8gxOUUELBuPgMNtV&#10;9NB9KLoYfNXVyzbwtOraslXIRKrErkdWYMbWBpt2UgqWMZv+DS6En7DUggKUURxSdkSPB29Lv85w&#10;Xx+MScST6P9q7xn85nvL//Wf/Jgqzf2XXsLUnF2d/Y3f+ZtUaZ48eswKkvueYxWOT/s6r//6b/zy&#10;04/ea+7tf+0rX/7Fr3yhp4u32aH3aq8hu4b09saNe//kG3/y33zrnR+v7N559ROc6ebR/ubqKsUF&#10;II0ePNXJ4VtvfqJ7eHD3hGmCR6/N35xHkOPqUsFiGm+Yz7O7S9x02NW9fnL2eHnz9U9+hv5k4jzM&#10;NFUaOMjYj/3G2ufeevXW7BjaSE+erk5Nzr1yY+H29HgnAqc8ATApDtzlBXIy26cXK3vHOyccKEiz&#10;R7/8K7/y8MnzR8+WiGIlGRuXQe88Hh8d/uSbn7h19+Yf/+EfEGwuzM0+WLwNWeLy6IRWMzyTnoh5&#10;yuOj4EfwGSGzKpEf9W12Mgfm1VdfiZoc/qhrdpaRII4JZjPzyzCcKew4Jiv6qBWYamGSD/Bk3UtR&#10;n8dbra2u0pmGlcbuIVEEkZ7qJlYKrSLc+K1bd/HDlF4bOF/wHUXZjBoL0k3onLGQYVZw9IqHzH6y&#10;8i+kohsKuGxBI5WUa2R3usbm/q3/5f+mY3iaaXPNk+O79+9hq8jJlLXyLy4AJjuX68Rhyyq6cCU2&#10;k8wk1UveUjlM/alIKVG13uPnEp6f/melNFWloQwWtYWfrdJYl3A6EzQ9AMg+yGH/8P/+D5YfPrw6&#10;2j7bW9/dWKI1Au8+v7AA/KQbOmVC9DB2QG2f01NFkBPisOZYGy5TDdL4LN5T6JlivmxWDyNeyQSD&#10;DMNkVVCMUxlXriXhIolMeSL8Ct7NFn/kXzTrTKhTHgAjgKXHbcmGgPmfyc6ptEhTSkqg1IKYNojz&#10;5TXEUY6b3rkHjhyvtEIubxZmwbEEitozzqciPOhDHQeojkoO0ou4TjMRa1jwmKDkGtBBOTFCZieo&#10;EUzdD2Hbzi7oYfXE2RXasVBarAnH71TBgJz45OL6oHmKV8YrgUsmiQIcHyQw4g2J87kJdpHr5BwT&#10;4zr8svY9MxboqR8fmUR+he1NgAP6sLODhD7T5xTXtfKopAH4Dg4DsX5amJTxYZ3BANv//r/zPyws&#10;XMrvHj0nhptqerJI2UleZspObGjBnrAFIkVg3JbeWu0+S8/GrGEOsb22mpCWEAzwTSFVb1jXZamB&#10;Y4c+wsUFraV5YHZ3cN22KIHgpj5lQd+dXdvXTI64Q4iXPRJd/xh8UyT8RSW7JahaRUBcGNcoan6N&#10;6gtqY8bf3ImhuWlHhrdkgIYlINxOCBtViZOMFMeGFcC/Bk2308v6D5P4RkZSnlAAyKjdIoLPldvn&#10;YkOdMekqzquF76TpBCJEbKGMGdrIC4pan+WX5IjZi2YUoa2JgldnMBpE1oXDZHDGJUXkEnEaGCwP&#10;xC9ahhZUkLrDlWf1IM9cEKYs3Jgj4804PzNPYYNLeAhNYtCJqYmMVnCWgkpo+SNbXzhZKjbXb2mP&#10;t+LHYWSbryWuso2+Xlx2KClCYSFVz/H7zpw2ogMKjHilXL7EfHYJiz0g2+xy6ZLl6NubgCghB5B7&#10;4XPpoiGAOITBX9qXefSWZng9gU4xc3I90R+MFraMR2sj8nbSjSCMwTWATVhICVOLW7NGmSoq+9Mu&#10;I26G1A4CWHajkHAyxjS6MM2tF6kyfqEyKC7WcJ8cICek8iOuim86JxgpIUmfxsH4L8I4IfM4cktI&#10;KYhxnYZxRSZEH1GZfwNonmnopCL3akyVAFFJzRjLnjiEyq1FDpOGe9LUlKrIy+BckwTBXkgZR/Qo&#10;bCs3PB9hOQIh4/QuVzrBrpM1G7ZY6TvxBNnB/KuUBUmLA+88Jc57seRtKhtJD1+pGYuENfYOzxF0&#10;XDqfCEXGt6WCJ32Iawh7IdMekT8jjA6bzpVLrFVydlFkVk7ACkzOPHkIv8sj5j2VMMImWtElk3Tu&#10;JjfCopkcHjOQdLcQipAG5TEXGamaoVkNIoVK6vimD7TMV5qXPMmZa8RiCjTAgD0zvc8utg+K9dX1&#10;pvYSay5xnCUVnpTUiuSD9847F8iS3ifGLJIaqc3tOmSmlgw3YqgEqdXqlEKi8IJlXn9qtBp1aYex&#10;sM7k/YYa3U6u5A1xqBJume6X0Zxx8KW3q8ngQ7mw1N/NEuxws7milZZzUxqETN/DGeF/WSRZncaw&#10;7CLLC7wNMjKe92BmIaRq27D3qsHSQsOgN1GGs6MDstBj1PXlIWesYxoqTcmSs4kU8etkhp7BBMeR&#10;mXY3cpFVHGNFLDgHRuEycEjEcywsr6+8OkNo7BTi6bOM3G+rbJLxVno//4/OqEGE/nd2GzxE1KW4&#10;i4T4ynyxOPw6zy5mw0q1tfTKSGhnZtGh1IcBb/dXuGTFRE14MZK2MctWLF15JX6PmJIDIvPt8ppG&#10;BSm7qQSgLs2ykdWMT44yORKKK1AAYwn4VxKBPDfrfoSMxoVCfsCuXAD6tj4skRT3s/l2UVyqfssf&#10;NkykLN3ebMugbwyW1bhVRTeFFg2a/voFDBE7Q5gSjD8+3XyRknXIM5xdrX0mfZkhhZkcSN78+WNu&#10;Tz0a7XymooU3gmWgPbURkw+FgMrJSXIgw356af7FB2v/7bfe+9Z3f/jGG2/COT04PvrK1776jX/+&#10;jdXlFbwH9EYAaMxp5/X5r/+Vr648++j0cPfLn3v7y194u/2aSukqZUKysqMDJkicLCze+/b33v3G&#10;99//8XLj3utv8umMT1hbXjqioY76Xuf18f7Om598nfEue6dNsM9P3riz0D8I9QtLltERUrPaunu3&#10;zq+WD5trOwdvvPX55mnbxtoaCwC5H7ZUe+dFc3/7s2++ent2EjWH999/Mj9/65P3bt8YHzk/2Gcn&#10;sRaACyT6CFOs7Te3js+fbTUYfYuj+/W/9pvvffjo3Q8/wv0ggsH5dxDGzvb42Mhbb795997tf/7P&#10;v8Fq3lpceP3ugx5i/hMa89X/UHV/ZAgWGvnhGPp11PGQDSD8d7qCCgGkx5h/7A8W7+atRafYCbvT&#10;uI+xxWjof+VCZzyUGz4vlioZhjM7Fidl4SwMMV7qcyTMh5h0fsV0q42NnfW1LawUHa2YEOA1hnsU&#10;3GkbD+WCYAcVQBdDhAPkJhIUVVKoBrsS2FhikTZ8iXoIPml8evr+p77w9td+o9nhxFvqUQMIhUd1&#10;BnCTE6egG825VGnU1y4BMjYyKY2kKwzOx1Waj1Oa1OaT4WTH/qX5jHFiEc8UuktXzovyTAqwhkqO&#10;HrRlGuIZkTuJ7z/7x/+osbLU33481Hl2faKE19r6Fgti2UR9nT7gIUPf9MzF6xFS97IlooqkmI5k&#10;CmE+59KkJCTyiH+x20yDrF9zTAKRQwAxzW5otKAtMWBCeGY1UdyBUDY8yuQxRg5qoMOilWkEdChb&#10;ONMCU5cD4eL1/emO0ZrxOGhBF946JOC8gnvEh2L0iKB0lmnOUdnSDMToK8RarLoOCwvOG9PBTXqQ&#10;wIPJB8BVcg24Kq5QX46gZyxwDKlEnoIRLQsn6dVtSRwRNaZplayZ2+Lj7H5xYttuaBFEVnAfJuyF&#10;lhXi8AaeBLwb0GBFwkuFQoVPHL00SMcrXV9xhSsrK4DgcrzdftIVnTPnfsLHicyy1KZiv/WZTwTu&#10;dfRBsi5rnWEBWsvWT2e5pW4nGjN6i7NpxbBG1ThOUyA5HUZgCfGV9pM3an9FeGLpB6i+/BrV1Lpb&#10;7CLLTYoTLrhuO72kPgU+vfwQb+uQWsYpOm7DtNWIucaDGBlQgTXazbjj0MepM9iaT18BbsC6DXfC&#10;p0ehyBJciCsWK9JiIBcrDCTNvXh/aHESli5MAVWdov84GRROBeXKQNEmXGlPkFCHR7QWj5R+RpgX&#10;1yJIhxlgraTIfbXBxE9IUUshqxqe+BH3zLILJRq5OrkSl5SLlMRVNSuTwxB+CqRhf/IZgDeyJN3l&#10;7gnenAuqeUFBGk4P9vZ3trDhG0za2lzfAPbmEfCgKvdgfWTchiNvcJ+g3x943b6VkGGNi1bGTdkT&#10;hRzcTkZghDQ1xrvYoK6o8ZRRUP0mLjU/wKjTBG8IgWt26FUn4KtUbA6tnci07OlSIXr6mLgR+jhx&#10;wjxTtODLyEbQUDJrlb/BuAvwF5v3Zxwet5NCn25gm18NTH2BeLioTXrFklpXB4nUUl5poy7t6Q4A&#10;gbrDrsGKOSGUHwX2aecaVbTsVMsLCrBYZuiniVYVkMBhc6IrRSRys42yjcARr8oGcHJEjaawqGgj&#10;kFaFh1uhiRvArWtkU9vVrejXDllTvwt2CrGgnBApjvyosk8rZiK37hPxoQjEcQEuV6rAPIdWtVdz&#10;zzk1A03mgtKidT7ZO9xXFBoKqtHIOp0aHoFxLS8mf1eN5/yK/guEsDBT3EscpHbEFmQ5m1ZuRdJJ&#10;KSUlel85CHYACYWg3sEQCgYreV+OJUro5uMQ72jVe9UnTZKPphMVZzaJUbKsxZBz5Xn60ET0k1rA&#10;FiYMdfqh8GEUUdgnnBftVt4cfVOOgKUYGcNasDLKKWzKyEpBDClMM16jtECE9Sm8QyGVOZupciW4&#10;TzHG+hWvSc0ND0j+aSZQRS05AJEnMmWSyGdZCxhVKQMLJWol4Bchtk2i9jY5QbALC2VsYmyKbvHJ&#10;cR7I6Tmq/gd0dpxdgnmd7R3s8GbXHYiw0ghJsoha+hlTnQbH+ocIG0b7h8aJk/pGJoZGJ4cHRvv4&#10;z+Gxgb7hnuHxAb4zOjUyPD44wjSjUSwauwjxFdwJzX4U0DRRJFZkChkKxOlgrzh4BCtFWQtonkEf&#10;ideplusKO7pwGYT0/ujsnBLhbikNVABcSE2QLI18kiUSEmJirATjU9Q8Ss2wjUfMM2WhqYJlwdUK&#10;Y/PzIPzPiEkWRFVJbDgCJrS2dWlDkHXBHJ0zfwx1fWwkZW3b364cAXl8ioAKupd2NnNCCASxBhEj&#10;cLIZwYKm3jYpGyCJEtiyHHTOPk5UNwHZPgcx0iD62QwXx7Z3TjGQGia6fzLWw/AgLToIvFqkR/3C&#10;cS6Ci41tLka90WHoZ8RTZ1A8dEpSPWUsYyLUKnAiU1qbVGZmj3mASn0nOn/xp2pSl9vy1wHfrLer&#10;d35FnywXx/pyKjiTmWzCqkDNYi/S3XHG15dkHohTERidNHdVo4e+tQuJa/nZ09WVpd2tTeAGzibE&#10;Bua0HO43jvYbxwxnAzva22bw2/ER4xG2D3ZRNttsHjaYcnG0v8MXBOlYabgVW1urO1vrnL2ljb3H&#10;q1s7jT2o2nY0nSmPtrS0QrrouF+sFsDJhQ2e927fZsbC5SmzZcYW5ya0uEj8nzQxmdwfZwdtQ8Yq&#10;LG0y//xscnaOZXZgFEILJL1qDjF27Hh+cbF7oM/rbh5NWIPDyGAToDwpPUJISjhCTEc7Pznig5de&#10;5Qwe7O/ybI8kEkPfwNUfLsxOIdEL/5nLHhoem50YmyQIAcUBQQ8GipnjXpAo3t4/Ashn0/CcUbZc&#10;30DTazewr49EWwCy3t8LLRw8+/GjR1hboPep0XGVlemOp9aqpwA4o4E7FEiyEU19cUfDyyVevJaE&#10;J/8WJpvHAut3gWVikwAN8dv4TasMfextYnOsCv+Jij3OlJ3PNj5hij3D4WDKDw4RifG2oFogrSAL&#10;yJZQ7g6EG+yCw4qxVHuF4oBH56SPI4CJ72qHbjiESPpgP3/7IU7DKbDOJhrhAAFCUgHFNmfM5dTv&#10;N09Gp2cffOLtjoHxjV0HgjHZHTWXFvgSGEsIBY+S5KN6ZHTkJROQaZhm5sGbq7rycXad/6if/eV/&#10;/GneOblS0pj6qGCWfly+lQQpPuhqdenx8dFOx/XR2FDbxBh1e2EzJwYoJODKV0NVzZQs3q9/nCmU&#10;wWqqm13iFp0+o2gLlp3Ks935Ya7oaE0GE2A7oDtSzhE3osYF+1TPbwwqg1fhXGq8SKODbQKEjk8g&#10;WKIyiDBFOyYLdW/inE6qSxQ/aOACOOLF/WhT9BHudg5SMMU+My+IB9Ujo4EH7IBsr8rxdwURqq+T&#10;RvxAwEaRLFHROtRF0AYagqaCbqhpMIqfSLJh+FV/wh3QZVbfSyA/vp0mfrF9QhUyc3I0eOJCSUZY&#10;RKT0GrAP2bod7MOJyaHJqaGJSaTwkRbrnp0bmZrhPwf4d4xBysPAVR3DY71j4wPjk8NARQy3ocIP&#10;RsyKEMa0gpm0jzhbtPpBf+Pt11u1Zj20uE7YWJKwuVv+FXVjLSNEwH+qcm0CY2ZSiKPPN0IHrWw1&#10;9F9Z/uGh2fONLsegagZASBLm4FnRZxLOl5F3uF6IsbKgVqnCgguXJ9C1ym4i2ZlsCkxO7Uy0NU0+&#10;aZIqCWCmpQjkQ1K3AssdZkK5YTpGI49SOoppK8V64LIkGwSW7G03mgUoQw9OtKNObBei3ZZ41Oot&#10;u4rrJKGsIexchj0VlQcmkcMs2fkqpJqhpklU0tEujackCDgLlZOkCiQGLyiImAEYeavPG7oL7RBM&#10;a/LlhXaTEzvPIU2onEK+8E5SBXM7R36aWAqySlBk43w9v4bVGIDzxro1thlAylzm7dWVdTSUGztk&#10;uoTHDtIBFGHleUaUQ5MZOqeNMSCgFLhvQicrBsp0GU766VEHzqP2tlkz8jfkuRGkT3hsDJkgj9hO&#10;bDOjY0hNaTtzXThUbAPB9QClRid50pU84bhT2/PZFeEB+gH3wu2yoxIEClVWsu1JCzPN8qsrY76h&#10;lQnjPGCTrN9UDDBpbhitYSpp2bThdLoLDBGKesc9VXZUwbGAd7gc/EsYVYE4D714H9Y0TAI1utwK&#10;z3CMquf4RDrEvFs+kZoDmxw7xg6PfRCR4lM4fc5kN67yJHJfWAgAXeLzEHhAR2DBuZXFdyNMV0Uw&#10;jZTAisx7UzuKDKH48+sEYWT7FbuzdKo+pVWD1SiAnAdnnRNwxRDecNPcOnNmq8airU8KzboQUbE/&#10;+aPhr8KUaIX1zIz/s3JCHmB5wV5G5ZhZdUp/nBcOfhr+7LKQlh2NcO4r84yT8Jp4uB48CjmZWWQu&#10;JmoZZs5qLpghuxQYHmQw2WucVGwvERabLhpvR/ybT1HwkNZuujSJmMmKCV7DQzxlL3tH0GF6OxmR&#10;xNsSVvJKAl8MLudejTUGSVySd0sQwsjziSDJgMFkFJw5MlKeJ3EwL2AjSFu7YPI3JA0cJo3HqA/3&#10;8EqKWJSySAbK63DWkVTQt6GKStLe69wxUOWhkf6pmfHpmXEmAuK0JqdGb9yev3WbqRVTvGZ8cmRh&#10;YXZ6dqJ/sIfRxqsby8wm9oQhF7Oz+fDRB2vrq1vbSF5tilcxyQhLCg2VRAHAkNlG6QCxXpmitk3o&#10;yleYVWo0kGdF3xkSNmSJXic2xlVb5i3uImbFJg32uciGqFSEHwV97NWpXvDoI8aGJYUFYVFUwlKn&#10;hBIJF12mAJx3Wht291G4YTQoz5oL5HQR1PJidyaxGGdK5Ij0nkye6Z5QYqieEROw3XGNGECMBMA/&#10;5VYGDeNoOH9U0tg7FLTVOMlccwkwmLi9Bj0GhKfXoCEGL5FygeEW1pajqrlezhsXr2waNRyEKwap&#10;tECB2KfCw0LWvAHOVMpjttFXXc58m23cg7ILIS7+uH1+bk5Jbp0UfDMiYKbTgL+07R/sMKzGsSqX&#10;DKHaxJ0G9LgEkpyYHKMG6+NI0bIoDwXAYTv4H7S1cCyYKhB7QmPumYNsoUp4hfYnIF77Xmw2Mw5L&#10;+YxZzxldUG5aj5MbFEcP6BN+WhVaA4Nf6Hk5+Xy9traKYhtQFGHz6sra5tomwlc8SSeh8MnHZ9ub&#10;22sr65sbWziOrQ1qEo39xj7PdGVpdfnZ8ub6NmNy6K2CIUYbCFe0tr65urzM3Mn2rv61xskaSHHz&#10;dGJyyhYp6LV9/aurK6yetFM3HbYU1L/tpft3Dve3z08OFmbHby3OSo6+PGuJSkvoh5Hb+XR5Y3lz&#10;l1FYqGaxbtLIj2hx0f6z1XlPxKl7B3qRrjjc3R0iolHHAgG3Q3gMI0NIyZGNtKPiR/swR/Gtt95i&#10;/Rvbm5waOmrkILV3QiO5MTczhiTA6TltzNjRSYDkkWGHWSoYpEN1PB82pa39ycragaUJAhgRe9BB&#10;RnVgvmCr8EIWnUdD6wUpDYzxZ0+fsD9HhoYmhkds7nDKnNpN7HvH/4X/Y+ea7TSnkc+h2EKKq80P&#10;38FuNBJj/vDgCK95PbbIQeTWciHb6xokaIL5KaQiKmMXHANqRkZ47JhyrCGRCw7IDjH5n8DkIzT/&#10;MJaKI1DIIC/ATzuxhPjn5JR9JevJ9utLWsWsjSOr6A3WRKCEOcH7OKqc3UwYp3Xiignl/aOTC/de&#10;vuru39zDO1ww41XGbzytzijWKSUaR9Mk8ygeTlGCKuv4ubQlKU+97C/+8F+S3US2uTXDs/6n0iT9&#10;W/IK/Ej6yNuu+7rb15ef7m6tNvc3Oq6b3R2K7qCrxGlljbBCeGQFIe2WEL9SJhE0yGYbkkbhFc4d&#10;2wBwiuXnWvJEHEQuLU0hKGkcxFTpYlIPKhwtic/8LWML6Ev8m1lAukVqy5ZhjT4cPVKVVRtpKAxY&#10;T7asWjVnlgU+WAAVrkqVIMIPx2YNMr9rErdOTQ/HwaPnF/mFKOioB8s11TBQGYNSSUXVS6MLVgEf&#10;wU5iDxd/KmmMuGRpCXsNlepVF3IGinAxQe6MAVnvzGxAvPQKLSbiD70sVA6wdQixNPSensG9JHgA&#10;t5F8LBfm2GnoEOwxePb1OmhPcx2dT2f8tdMng3Tb8Mw0k8lG2Y84gvSgSYnDZvEyziPhIOlo+3/5&#10;v/53eSRJSMDPNIWuZXBTrrsSL8LFxN8WN4uIZY1sgNF4GSWaHcd7mzykw4EeG4w+m4N2n4RffBhS&#10;MIVBB9oKCMqPWrXEJNEzM9NVc7ctqcn8zW3WDIMVLFaajfKyAQP4txS4uU41QJv0FYBPOw2qeNt1&#10;BohFHOdsNTBAV4Yr8WOMJc+gLowXEmLW6JiqBhIySHXligdIJNSM49e5fds0dUXuP7uiQ32T6a71&#10;8Xa48mQyMrjCKnTiL6eB7xmsI8ITqJYF5GWYqlpYrJBtS5DQYlzyWWoj8hqqQ4xyn55BgYAe65Yy&#10;CWEfiZ8CoGl8AlyktsZNSeHr7eY54qtEN20uNP8UUcaoZ9tZXIvGDSeTIJXJ0EyOA2Cjl+zWrZs+&#10;NeR0e1kZRHsYFiEPZ3JqIs35LbwkcbwaEqnSmNoRSdQT0WjFp/qVhsroo5I7+vDCenQuNWaCEI2v&#10;+QLTAd2co8az4LN76E9sw4WTcyIXy9jK/c2NzZXlVebA9mcMk3JePPSLK7oHuJORkTE2G4ELgbAU&#10;YIl8NaDNTWjU1SoG2u/LcSNTqrJplaG4q8Ti9tJUKMBTo/JvDp/Bc9X9xrbn+Bohm32J41ZVgTQg&#10;oZ/xBJuQT6zZGqkbNLkMNUlSMeBl4cvCt0mzgfrR1Y3TQ1FbjlPGQFE1zpVb5QCHwEhJju7qok+k&#10;QjRDrkSfdXaqKU2H1KfMIBcXV5CCYGr5pUrsKYuQmolymmTwneQOfEoIbwYHJCIfNyByVXTX894R&#10;3lCiwzZxdW+7iVNwXmw+jrYVdPDXMT5CQNGqsbLFMNYIO7hFGiJT3a5ybhaNhea6ebtCeSoudrWL&#10;EpZGF2WdhdWpv3vEUjK07GZRMc2y2JwCirhVKhxcXgG3PLI0uTjGhCI118anc3j4V3F5pk+eqiVt&#10;XNXdZUjqjFptMgedu+NmkcEtq23yZhXNfjwz8FQdeT20QBMw+tpVemC8WlY6rf/hnqnTwFQoJR/S&#10;im1fuBVJka3U4qSEMa8d81Pso5wTV4afekLt6etLJUrNZTZVUY94q939Xa6Q5876rK+tU3dyOMyA&#10;es38YhnV4EhSu1kKbpN3YxeRY8J+5I64HzTr8B2sJIvNLJlMO9BjlTqLdNDSxIwVSgFcCDGPT2sW&#10;ry7zUDkgcYSOw/0jUJK11Y293aOdbUwWsRRbXH12ywMnSlZKaZMnZouO8YGyYBhke96oSnG9mZWy&#10;z1VxFoJyyJ8BHOCj2TC0MkqXzla3mKPwyQSzDlwcydne4srKsiKkkQFIDR9n37KNRDQlr5/+oGpv&#10;9l+Tgs7O7QZjcYWuuEJ0WtH6I85jobB++Mo6U/6u1TxtrF3VDpLqZXo0O40C0dDIAGFSZor3jU+M&#10;sWDk4WTaxNvIA7BJ4OIpCRXdJSoGlQqWnIwqFxZrvLOkkdZ7TUqjvIwCZIgMxi7lgHgELF1K9Eio&#10;Kf7L1VjlaWPnoCS7j8EJRBpJw3jblOLzANPJWdV4eB50+ZMSc0wV9e0fhl0Pcc9BPdlBRfZ79Oij&#10;Z8+e0XvDloY6oT/E40eKWwYyNxVaI9uMLI2V2qNOs7HaNzJ+0D66fNj+eGX97t27NEoyMmlsavK9&#10;998npsNAGqc7uPdqbKj/N37llx69/+P9reUvfvqNT752r5MTebxnXNKvbuTJeef23um3vvPu9x4u&#10;bx63febLX4NxwnZ7/uwZpR8ri+3X+zvbn3rrjb6x3t3mztbS8u3RqdHLThLNQpfJnNEJIY1uXJ7v&#10;wsW6bv+VX/trmzt73//eO5wgMD5tJpSYxuYXPvPa3RsTB/vNd997xITcezOTNydG+yMFbDUNY0tt&#10;iblnF23vL61vkq6dKr+7cOPGxvbuxs4uxzg8ZHk8eHfqrK+8+vLs/Owf/9EfYu7mZ6Yf3Lg50TcI&#10;4OrE4s5OzjJBHCEbVzhGpKQxvGrsHRDmJqnuxxdL/b2k/GvXz95BA2fy4MHduflp2l2IEkVnUI6i&#10;VbpPf61D8VKvSM8wyNAO0iPJs/JcUCbihxhJOEhBLTFAeFJMFko8iOnvbW1B2gTzaT9rngOABrMO&#10;e59efwrI6SlQniQnRV8ZjitfcPoUiJd3c37d3b96ePLKp7/wa3/r7w7M3DpqZ4dAGwEBlG7DjrRF&#10;UJCJMCyKZ5br7HdJCb9EQaWFVfBQIVxlMmH6lK2qdKdVqfmXVWz8/cpnkjOp5axktDkOv2s3AxVM&#10;0JUig4z0dX37D//p9vLjzvPGaM/Z9RmHCJMyDrAvAghY5WBu1CDU3+Hg8iQi7KS0Pv7BuOLkdIKJ&#10;G9gNuAn0YHNUTyAXIKqh3FnFXawS81iBETmKTHThIqqITeJKQMJituTpS3ZrqH9sgrZGS7ITEwTS&#10;QxSO+KYVHnNq1g3G2j4+mgvFmG1v0batjKRynnJ60R8jdBlgjXca+0+eLD158nx39xBvPD4xpQSr&#10;ykxqqbF6meYKEQ60C6VZ/aoEIhHME8IqA9SMp+NPghPG9YzToGjIra7vJT/VVKouYOXDcCWOk0Ug&#10;5QWN4uoFnWlIYYLU7i7PNNq8Y+pHw+m9sjMCfxUbdk2tif+kcpDh8Iqm4Kmx3knnRIKMqK8dYyhO&#10;cX5N59vG+jaso60N8CzrFihL+fD/T//m3yV6S4ig1avmVywm2zrVm1jEwn7SAuXcvAPkqNsQtktB&#10;PHT4TtJZqIeGepKMhZMltWOti5dj5AFOZgTmwa8hDKr+M8DLapc+1TQxEQzWAXuM8+Zmqi3EHIAW&#10;T2nnRRWDbAruZaNSWlo4z86oITxlq1VKI+cK1n6XZrdw9+QY5vnsFUntGn6lbH3/hKrpprjaO9i3&#10;lqZgAGQAR8nGwRyaOqcGXLIT1XFhZ1gEpozJ0jKF/eOWJacB7YDtnJ4TkvLWtTOUk5YQ6cVU0oiT&#10;roTbteogASP385v8y0Nx0ppTmTo2MMDbWwlrLtgT/B/7D40mbjPMCrBzUmKblR3WEasgeE/z3zGa&#10;szpRCz5WnETNlX6GP4SiWj/sZJrYriC8JkaX/W/rueUISCYDE1OTmAXFBWvIUZjovFt1cfEyH3fS&#10;J8xI8tsK1AL2p0kAtJ3w4cqDRNrMO4u2hv9DMO14b5ai6iFWCJLSOBEPVs3JGU21BHCkNPQBU4Qv&#10;05d5COo+59m5Sy3TRdIjtXtrQVxe8C3HzCklZ/+AxbOMrkMMCll04zNeXIRXiR2cQxsz7PvirYjO&#10;laCQQWT7h7PBrZwiBaFwc1VgbbQIw9ARikjt5T8DZpsem8Qme88fqpqH2NMUkXzWkXLtFotNrZpP&#10;b+w6ris9QZURe7b4kweabYwm2ACkL1vz7TwHxE6tL7Qhjb/LYXO8pSoQ8RSHM6UrEuSkX6mPMS2Y&#10;FMKMgu69EkyshFy24HX1KVqzrkGFlc9wU+SciBcfaNNPCI5LMY+olOtnIUlT3d8OoTcsU4nyhewh&#10;xj0BEJ0tB0aWitni6qgEqpZLb6KvVArFHcVOS5wE9tzhLMJ+j78NBtYQBKQ4PrX+SQ8YomXpyci+&#10;zbH0XHFpJFrtzGlnobj3pLJCWaGem7W46L19eKlM2LCwtry8EjDb05cce4wgm+SnWiHZ+VyP4XgH&#10;3TgqaVoWDGeLF3NlnBBrcRkkgl22Gz6pWmJVIDSCZ6loMImdAuqjiMpcyiB4O25HHfoMTsH88kvJ&#10;3s2C2PXCdLk7kIiDvUMimUwiL0qqdjvWwza8pNb9XAkLnuhXjUpuQaoqsxQjY4gwgGSVCI7xW2zd&#10;dJGBETgfk71nmdNkXpk1bA73aLAbOqz7DFNg0Rtdh5MDxTmxunhWgDfqMKgsNCmjEjmBelkbCQ2S&#10;B2GdLSQromrWm2WMTKXS25WYfYxNamORlAz2ItvBCKdiG8RaNjkWwh89zPtynC5rTUbN+vBKdmOt&#10;A6+ObrUjgzVSqOhEDhHvZoMWOUA+m04P1jRIAWEH3BrbZ9mMuAP2AwtecFgMmvxKMB/ntinuD1rE&#10;lMke5Dxg74pxKuXC3mjH3QdjuuRi2Pb2+/VV36YpTeXtlhYDAXWxCJzKZFuJ6MxG0mYJyCjBwV8U&#10;iLAhivuouDlMATNhzgmzPsQd26kfipSxn/NM7drKk/IsloNmz0vSpm6PhDHV15p21dHd1zVweWYx&#10;n6RIekn6mN0nVBIyNFYRi0AzgY1EmOtNIroFu++kf5DJ9524GbKa9t6BxtXgs93z9x8/+/RnP4OF&#10;eba01NXXw+BgLhDIJ9TTc6w2Gnu/8VdNaXbWnr3x8p2FmdF2UvuTfewKBkqGRcfAVefgTx6t/uTZ&#10;5tZx21f+yq9Rln2ytLz07DmGOOX4K6Z4IA8wMN7bON5Zevjw03dffW321mD/ABUYInjcDf6Hz2t2&#10;XR+0XzIS8td/87e2dna/82ffP9hrEspjSLiz3Z31z37qpXu3JmDp//jdj4hob46PDHe0kdKMAQkM&#10;DmiwQIKOj9cPjlf2jp5vN8CV0WuZnZ9f2dgipbHX0cK+zwD3OTsz9frrr83Ozf7hP/8G10kvzSu3&#10;70JQ6SAOJi91whKkBoijGXWNyaJq3DcIhY1xfYo1h8tjJQGXc3lm6R44rIeAcnR+YQZAhHJPDYjm&#10;EElWDLnakbhN9QzSJmEiwR5R3ECJR6T2KLxIpWEwMpELpeiQlDnC1BMO4M5BOaTG3H4p/GfsFEwS&#10;mD8S6ipUBwS0pRBThB1Qo0UgT6ARAyib86pjef9k+u6rn/jiLx119J909M7Pz7715huqAYS9YZhg&#10;ncFSnYNoTGlgu8o0tgNGK2EUl3QmYE/lNC3op7IZz82Lb1c099OXtTKgvPPPpDSZgtNKafgYzJFp&#10;lApaPV2j/V3/3T/6fy4/+knv1f7t2cHr0z0C475+jrltz1wq14SHkqRizOapJOAEEOQBAvDt7+6D&#10;XyLhzUWZzOIFhQuVH5AcVTTcVqAvPBp4EX4g5K6MHtYsW+vjRaElhYIuPRXgzC+qJwcvND09YWsN&#10;RjuSEBxWfC5fCW2TIAVjlgNouC4T1tY7kWLG7x49fPiUxKaxg0ZG342bdwYHRjjgDGMlx6jCOO/M&#10;EwlHDjNHeGDoQl5cEibYtIA7FgAin2MxSkAf8ObiQjTKiKKH52a8oVS0Rp6CL7sPLUpWhgAGP8/7&#10;OKh9QDVLNigFFsygkskDDMNxdDJbdHSc/h+YokwlPqbS5ey73m577JkjRPUsUtcmWQqHQsvqo596&#10;Z2v/6BA6LVD+3vo6zRWNzq++ck/1q5Z+xSmO10A/EZVBZoYYl0dPAq33rOqKg8BrmGAJiisex25o&#10;xTSWTYxTbKjhKVYGKYdBNqSrju1mofhP/KgwYRw8vxFimH3brmumyPHkjLcUp7JzVP+WRCt5hBdp&#10;4JZL5THbOSNVhtoIIZ3kNO/iRdKvQoucMavfZm7FoAgbR2EoJZUd0RhBZIozygEWN0qHliskpMbe&#10;FF3KZL10J7yj7nQUmChx7znn7nuixJRTvQTuSNWIri5QE0BBniXXHQpc6h60/F4LXqZUpdgfd620&#10;gCvn4ELhfySwYNHzg7AECYiLN1Lvw/f1UmoPVJ+GpSEuQNnyCMyHkGCAi30xXYERngK3ViNECOzU&#10;kRJkev3MUNHdEhwfquPfBNmCOA39AGtmo6ockCJhBQKxnmzpI7QIQS37r61nQiVpxXmETc4DJakI&#10;kcwuER5S2v4DxHggjaHTx+OTVY0AGRbDbj8gg3TY/XiQZFOmt/rzKm2kw8qEvmoCcpGdOt+KLJF3&#10;g3RR2Rc8SZ12sneHNDkDh083jEAOwZ1viEB8YNWtpqP6TNx1xj1Kwym4qYhX5teqAR+bVHtCgF8q&#10;mW1OEURQIP6y7byt85J8DVY9CC5dE2ibYDM51XwxghOlI3DEhgp+qlghXIKMpIZQKUcUqkcfyhno&#10;WNgDZTOSepjEN9y/fQKcf5cltX0SA6IDBzzLqaQpBR1G9zqWiQBeY02eEKHJ1IKsLkZvKo3yDPCp&#10;8rxa28ZLPBgWiUPBt7mRnd0ttD65HhhW2JYJ5MfHh4dHB2bmp0bEGSDFDmCbJiZHIb/6o5GBkbHB&#10;ujtgGMv6I0P9GGiExQVcOvsH+6jyj0+N8Rcpi/wWqzE0NcO8Wb5geuwA/dYU1X2HMerq/QQao2PD&#10;/CILRXQKlAV4Sf9JLSavH5sgI2EYgusmxzlzV6CcMWlOn9GmnCCZG+VKQUQMOs1Qne0jPJMxqFI4&#10;j25GXExyAVNcOgUF3hb9MfonR/odl8fRaudehkYG+5jrPYDQlRkZ4SFfSCkk2uiEk4Z6KjbITU07&#10;jyEseNhAb2EEITO0+l45RvK+OBLMRHPB+SUPsvRah8N4pgDUqe+wcJgO4OEpRuPx1cQYfTjofMAw&#10;Bn2gpRQGP99UaIJVGGKvKqxJbWFkbJR/CUCsP0MqgHltTw87GTVtrBp98mxLBNaGeK6AlAR7J2cX&#10;B4cnh0eQ7tpouYKzgPWVeCfjVJDJiopF5mGTvcF+HhlwPrTEuF5uAI4EqQt9mNhkYyFOSqml16bi&#10;1zkz0pLZEEPDZUhZFDmFR2RZjn0Asmd/cwtOaR0YCA9IRlpVEtjh0R116pR4QRfVDKTzsIrGfGk2&#10;4CTyZC+HhrlxLKOoHTLCYAj9Q10Dw73DY2Cig+NTEWmDbd6FqPIpXw+N0v3SMzjS0z/cNTLez3x6&#10;vh4mxc7yTM6M8J3xycFJ54CjIioZM/w+rAd+sCR32RPiPOITAWCq2FUWMoSCFk+sEhfla810jeyw&#10;N4R5eFPOOQdYC2n/RCi1rXp+mABp4UuOKcs/5FmIhRnmq1sUh8YOER6HyCSDjuWjkwRzT3bBWSCq&#10;w7qzYl29fBxZNSC2PocCFDRwTjGRBEsqhjrQR+nAqDMjlVhTGNHyGtqveZlsZfsNzsHJjq87N/eP&#10;V9Y37t69g2uDAQGRQGqiPqVLrNlpNp3E8Xdv36HRnuqNEdvwoNAswYbZexzpNdatF75b47BJCeH+&#10;gwc86EYDluAubVmd1473hG42PzvV009J5wQG4a2Zmdfu3Xn9tQeDQ8x+Ye/jTVTcJFo/byO6v3jt&#10;tde4kqXnz/d2G/g6HAV+njh/fpaWfkrT1zs7e0Qxg3ZK2YbEkwpiae+XlSgQ+POrPdWfEHBX74Ss&#10;mCjXBTHocLgKfzmFkCYAXIglOf3I8s5NTXGEuJbw7tLEHDkQohqYM/bJMyKHxl1WWZUjwVM1FiMP&#10;4z6Jx2e/S2MubU9VIiQeh2YGX0icl90Wfe28fSFilkQcLc1pYs1bhYVEqIU8BqHkRCkAIMznCyVn&#10;YzNZPsuJLIUdJFqn2oTuOmpoIpRnJd9r6yCDj8/O4UvQS3Pj/kvHV2385VDMz884+CjdtXhEbyQ3&#10;ky7+Fy0vBcAW8hfUO8lKZSx5fas68+KLVm7zcWpT5qT+VNpT7PJ81IvvGKP4HR+Az0u8vhNT/sPv&#10;fv/Jh4/oLgOvAh5jyUPSU9lV8KIDcBzYkXIKBgjP3z002MuAzTG9Ui/9JnB3Rsf6hgY7+/uIBwj8&#10;LKViZYUpDBflPBEHRvirxNNF9vmiauDumUyM4DtCOPbv+UzDeUHI4cihHeEE6pA9OM6vz5l3dYiC&#10;QTnT1GDolSGQ6c4xhjJKr+b+bARJa2SnWCRgF1ju5KtECvwcoRzrWolE+YxC6jndOA2uh+uHbCVv&#10;wiDNeos7J9JzyoVnrE0hej6l5A1pAwZrk4bH9lCb6VotVjQSrUrVXG+ASKw0NX0EadisCKwxgpdq&#10;sEPSWlJ+IimRvPeLqFtWxsvT5dmRW9IMeLCPqCkdB7RQonJxDGmp/d//e19nHapxnwyUi8Nz8MGp&#10;GCZmxPEgkUMhPnUxng3LRphIGhqyvWJi/C6HTeJDa1YU5GNfYOivju0R1bFsfkN/HBseMc3EeH2I&#10;yMWhwr60QZRL8z1CMXty/3q7JAJGKYgdtrG5IZs/qnlse3OexOnpAJO2KJid8UMEq2DevMBOtq4u&#10;YnC7d8TSFAV/IQRxwJOWqhIhCz5UqF0EeryyLJwTEDCkdh6emUaJ1alz0K1uKsW8qGg7KYlhRrhb&#10;z4OEWs4NnjtYsCDr6Og4P6KsH/BdIpz1uAGKuen3aCOTRngKhp5cIOp6xMWYOWLlCPAQP6iCrbxS&#10;pH653vCdhB4JJtIPwPpLfxTbcUOrAVohKZ9IRMKbsPhG9gmy5aC3qa9FfQxPykdzpSwOQRI7O+w4&#10;lc0k2qmxRpMACKsbIXIZ9qey0mz4Fls7olvVcaEqQ3QOas+wAVj/4p5Wbxm3zBPnf4KLH9rskWv1&#10;B8krtHq2AxmKqzcSBIgkCgGcer4AJHD02cfWJTvB/tkYZjU47gImy6JxU/xlkxDpCXCm8A1UwI/q&#10;MdpqTKiVjnzeKnUS6gZNQrSqLlI+8F5SFs/cQMIU7XkOhygL6R+oLRuwwHIGNkOgiWLSRc1rkrKV&#10;5BnkZmt3c4Te1RFKqyMQLKk+C4dnP4SEFcDUNCPd9jEWXiqnMqtRqZfZedbWRNx6uOkx18OuKKUm&#10;nxcRCpwVWvnTy65Law30BeXl8OERSVT0kZyFbL/URdN2X1wyPpdYn91k9QzeTi8NOcz4O7ckcs1Z&#10;3oWIzyR1Nk/Nor53/y6xTjaYIwXxdFwd1jmSYi6O8iwQDo3KegnsKSPxcVHzCwAQ+RKHJ2fYvNiV&#10;3RgpsIRQIbKQhn6eA37GulO603iOYdc4E40FVEtAIQoHM4fzJmks8L/+jQ/CkojNozlxQoyuQnHM&#10;r17Wjocse86IT995xvLObSw0tU7BK9AMio6n2JsM83Zupk3wTgBEAJf5RbCeerE80Hi4ZcYER6BM&#10;LV2IC3wiW0c2Iz0/Ud1S+S1Eixiu7he9YWx00XoQBKtSSMeo5n0EPbpcIM+M+bnqBqXiXTBTKpOl&#10;xFAdMlkkK2z22vE4eHP2Ct5M2J7SIhheiUAaChsk8eZs7ehQWzbhZS8iKkHqjF+ycMFht2DUPKQH&#10;e4JUhsyS2L+nL20AhE1CEBvrm8+fLS89X4E+DolIYIXmOkcx2H9gaFvHPBw/8rKQPB0WySdybDne&#10;5YYwaLl+exXKs1jWo8c9tU2zgJQK2UvchawJNffk+2Gd8H8EyrZv2XqnBpGnR71jakpJL0lh7LHV&#10;yrGK3rUBiDQ/qFY4V/5rdW01tUefNd8vNSqF16Pd4jgBlfGK92f4QqhILMnxF7OL4Bi/+2I9A/fY&#10;FZcUFZhA7q7qVTzqyDSJCvN0w9HFOnWRxPMVx9nSa5aCBctwp6LUemooV2e0sRMehJkireGpDzDj&#10;PJncnVQTmyvtQlaROKYjtOeex08esxuRd6tx2Mx3sR41Ms4JBM3B8D5+9IR3QMXi3r0HzD6nTsv+&#10;wkvK/DIspB7Vf3DY2IIFsrk5NDb9dO/inSfbP/7go6/8wlf5zIePny5BlVTCKPIG1hNOgTLmpye/&#10;/PnPffT+u0cH61/5IrWW+4N9nafNPZhWJKpa7Haa/rt/+N7jnzxa3ju++IVf/tWNncYHT56srSyj&#10;eWK2iFfd2fn85z47MDW6c3KwsfT81fn5r775yc9+6i36c1EF4eI31jaer6ytMkj0mJj74m/89t+i&#10;degbf/AHa6trsjHTfdLY2fzMW2/cWpxhEMvDR0tAVbNDA7ODfegzYjgo27HNCR1AyFb3DqnSrOyg&#10;K3AKoZ8dcMjg3QsriiklYgnM+6cnpx68/ADK1h/8wTcwdrdvLLx29z5jhi1pId1+coygPyFmk66Y&#10;xi5Pj6dF5t0PcAKIldIuJhEdVxs2wkWIZT6mWL54Yx4akvlGX9f8wiyQoMVbLAVlq65OiJw1+KP8&#10;XYgI9rfyLWT62J96q+vrjY0NdgEBK3EL28zGngPUIuC3UYQ/p4YXc4HCGjEMlb1USpM0hFth3IyJ&#10;A+PnF7EYuifbKM5OrjuOO3q+8mu/+bf/jX/ruGtw51SoVjXgLmvUASIJT2WChXgWwUbAa+omAcur&#10;ZT/1MCPmnyYpceop0wbLfiHHVylZ5S0/fXGKPTGI5HC8Z/E4jA9NmMwC1PYJ6k0DW/dYf//v/d/+&#10;s29945/urT/+9Gu3J4Y6Lq6Bbfe5NIBX4rRhGEykGSVHSX8RILJcsm55v4xWg3pxcMh7AcnQrMgi&#10;wN7A+21uNh9+8AiDppdBFAdWEY0SUWDihBI98j+AOKWqypISQxJ8BgyWkhBfg/uDKb3LkyT2AMqk&#10;vEENj0odLfIEJnK0GDF57IS0jNbt5JEYXxHdDvXSO4aadkb78gQYJ8Bg65P19e1nz5b5t1IRGUbZ&#10;KyGjGoNgmIggeStSX34KT4GNR3TqsNfICfB08ETptpCNsr29E1VKZxIQ0vNAOE1YEnq9ADig1WJ7&#10;JyendIKB4IsYzV3SEYqRFxfo6wEoFHwbGgSChMdO6oT1wjJxTGwgtLUSWKdVeyh5WMwRtKSHD598&#10;9NFTqjRzczeoEbAx0TfZ3Nhu/9/93b9ZhF0W1LaBCEAl0VerV/w8wY0gm9xMW254cY0dIArBblad&#10;2gYNQEZv1cSfbeWWzXQnficAvBgMYQxmmm0BFVA1ZMdypwBxIrPQqRCJyz3YAE1aZiUacAzWPeAw&#10;ZeYof4Iom0pFeIEtZwGv/GWIBgaCSYQcnJw2GetFifnU2LEcxhfmlxbTbdZ3c6gHypNTv8/gG+PC&#10;PvZ97D7vhQmdcSKsUootrZgpiyOzMPE3S8G/OptkyrxnpgoqB8yj5dcxNIZlACqIXKNRNDKK4XC7&#10;aMWYwCjfIyVdkTAsGQgXi+dONftX5xSPzoURBH7saDnXxR60AO1QCxB9L5gQgcdQaWSOk1sDXgS2&#10;kjUKNci/AQ8la0lsUK0LLde+MNeboFDYWjv2IYtPTkBvk7EGyU1iHqWSRFB27qZkEghKsIduwZNj&#10;GxHIENBNAqa1IU9ctiiOxuXpckuZTa63TzY8fv+Vr2a4ChIWlMbnG8Vnnq2Of2Nji1o5fBPoHjVK&#10;ERtWog4Rq5XXVD47yG51BktuoRuYyIy3ZH4ib1U4ceJR41rLhlTYVBiDsOeoB26odhogDTB/RNs8&#10;FFUgVG9NNT97SMy+GE9G01va6DlHrEAJX+Lpzq5P+1F5GHLcJAlA2lE8LAbZ0iCrjuif0JQkpwVk&#10;K/E6kYG0YuNRtMWhb0YsmzvhzZEiCJDLZ3FAwVRIaRKRUH60UMntG6xAdohCFz2F9inSsTCGITCZ&#10;kUtAOE6nTZvsqSIL8SFxMJlLc3YxMTlONoR+rxmLzQP8MaxkbAIdX9xUfV8NGPOQOJrkmGw2vgyz&#10;j4ZIEgnjWkLPYvkn3jortUpf05ESPPhofsyCV0mgxrNIAML5ZfX5Y7AYgTiWkbODX1WSITPmHHV0&#10;oqh/VDSUM+GOin/KXiHBkB5AxDk4VCRgbIIrHzSrCAMmk6EmsiMrQeInAmbSWVV2TvE2Ks/d3Xwc&#10;cSXsptxTS5ubX+fCwCaSY9tylhWmIGIzeOEvpqZnDtgh9Ocj1dg9p5mE9MZCi2w6FVQvue7AN8h8&#10;peZM20GmuIQEOMpSs0V1ReFxxevQR+7g448bKpKUpWu8hoNp32hNtMGa9xf5i7UMj5GD48BKTGLh&#10;fJwjWz+VXbLm4Fa8OE2pySg5QEZJRXM9PNhTSLLgDs3DY4ijPHn5b52QzZyMwaczNqqIcNUYlvxU&#10;dJbL5vJ49JgdUCJBJQA/PQitC8LV3DfBZb2SCIliZky09Sy0mxnxQWetthRhqJRJE+RXjON+Tm3S&#10;blMeqHku/i7dPxURFV7FF2w229tStC96bb0g8ERMXBie1TiujfYEuU/4kQCnmIetC8ITUUTkj+Vf&#10;x+C62fxmSTKQlOohaU8j+hOnilwNWZm/qjN1nDZwhk0LXn9EG0pplzWhuT9ldvZ25Bk4LHp+U2Va&#10;EPnEgvapGOisWbRDuYiGL319qzDj29pIJRlcRmUBn5y9ajk9wNzZ/Ow8S05mvr62Ed0dPKa4LAAH&#10;poi0h9MBLZOThbbY4fHe2NgQVqyxvb3fvNg47Xq6e/7w6dKbb77FHPuHj59tN/Y7OEAWD3ig+gbM&#10;4tzU5Oc//amH779HSvOLX/30Zz71KrSn5v4OpR5KudiC4/POveblH33r++998OSiretX/9pvkc98&#10;70fvbmyswUtFd4s7b2xs/MJXvtI/Oba213j0wXtv3Lzxytws+2Jvd4vzoWwV2gAnZzskP45n7vnK&#10;L/7y0sr6N7/5JxDqjG1MjNt3d7c/89Ynby7MUpN8/8OnqK7emhhbQAGNcYro3Dd2WH3n7fb27J9f&#10;P9nYWdsDnuBp9nEo9uF6tXVSAk3t8Iz2erYERVNSGjos/uv/6h/Ds7l3+9Zrd++1NU8oehqoXV2S&#10;xrP7VRWMfp8c5J4+CqHEUBXbGDcrOCUkgf8RiDxjmGxjZnZqdo6C9SibnHSVsjNGOIOSzniMMLyo&#10;rRkNZ4YBPpotKh0xQR0ni7XnBGFUof2wZ4izPX/JE8hkMLoYRZQIqOoznze5tBqeBicU8hxULemH&#10;a5WOaJ1HX4+xLUBz9/jsoqf/5iuvI+K8eXJ92jlw88bC22+9qcUq5MZhK6Y0BEY1PgamASXyn01p&#10;LM61SjSthOXj/6kM5udTmp9LfsIWMSipOZtVHy0/lIq4zjNzumGUYJTGBwb+9Bu/z99H7/7ZWM/V&#10;y3dnUN9CpBpxF44JGQ0QJE+KQBTTx4PY39vLxAJRac48b8eRxHNgpTGHOu4rupQ7G43z1ZUNjo9T&#10;7QOmF2tJlcuBAZKEDLzqqGbXClnpbePfemfH+lqi43fteJGO3w7qBOeCeaxdmeHbOT09OT09ReEd&#10;G2xUBJLEiM9AhzQjn5wf2nLidgK9ZakhsOBzL/Y5kIeWMlBDxoryobs7jkBk9sPkONw2h0QE4NND&#10;OLCLpxUqO7FVlc+ww3oNRHQPaNG8MPIh9b28ZDi1bTzVGuSkeFpPLeArbiPAepkJb5mjbTzQbkP1&#10;BREgkCJNv0Ps6pu3b9C5nR5aQSggCc6HWhoSHLSbOhsEyULJpmvyu9995933PtzcaExOzKDmiRQf&#10;kkkC3P/+/+i3MmybWqsiAVWvw4SpfpM/SVHkn0hHIcJASTmMOhG+1gANqVHcGKyJwG+6am7b3EXe&#10;cHQ5ZQ05+sb4EiUEVWhE3dgl7Ak+Ac+q1TYbd/dj0PkdotMqoaQgY7qWXFLSUYohao7pdTySOvpK&#10;8Suc5QISOZFG03XnrxTWxWvqYPBNowm1uSQN8wGc9rHx8TQ/sZmMYxLUpjuYQUVkJsHLzbISjyaS&#10;8I+nGrqaLcIcfqf3pKqT3kI714vjaEUSbIM1wFdlI2K2pOOzvEWa4gwQbrJcBs0maOgfEOGl7mxS&#10;qNMLLF29dL4s2YjHOqUnYdo0/GQeSHr4yA4rKeVRuC0C+/F28eDy1KvWKUiPemPCF7wmwQGwrEMn&#10;YNKTzeNfk6BAceFHlKR5J+uDUgXsmtCGhG5nr0JITlyEEZgkCnorkeP0QjktResKtzC8C6PIKtW4&#10;0RTHlaoelAmISISID2mRcFhbzF/CI8i7gshRbCPccaPzWc4x290H6GVLp8ztI2Bj80EJuZgqBcRr&#10;5wzRfDAhQc2au2LXLofZuFPsjq8diZOsoIjyXJNE/NqENjDoZrDq7AWMC9fpdqI3TBlyDracPVIX&#10;eyGIb67Pu/o7r+GHE9enKuOBSmFc9CiVBO3Ri4GqFUKxkQmITf8sfyixyl0a9QcgMJ2xuCVSz0WW&#10;Ulz4vhLheVykN0LFNo9ZP1EuIdrKAipXiH5iXpUB0GXm0JWuWk6o7XB6ujwmsniwKB6/T8J41+kc&#10;No2ofGBirDY6xbdkd57NqKJrRCKiz8obt7bSs9CS0/URsNpHLX4f2q5KlyWWaZqlzQmcbas92yT9&#10;D1A38YNBuqU+Cp0IxHVZzq0qjc7b+k8N/7Glg295hGuwV6LnIgli0EqbIU3ObF2RJAPWJIhFu012&#10;5zOq322hffnPatzijbnH3EpekpSDXVp34evrHgITchc+9xhDtoFCQebbab7isGfgJr9MPMECAJNS&#10;A8H6VBlKi5HTTd1bRqZT8Zxm/eLatKLslmKtsDGIerG9PJmiVhaZU0SGdJYQlrhqgoRWubAUM+Md&#10;EfBx4ifH3fEjmn0VSN2VMjwpwSBKFZU/GuLsUZZTYWewxkQWNV5QO0L+RkWH3AaaPkQjaSsdzHmk&#10;mhJ00E42W1x43tyGkEHahHhwBo4WzM1gHbXc1gbSycaNUYJUDR28RVojQIaLCIM1RVeUTCW0ctlC&#10;aZ4MSchuTrDTmEc5shL9rNq1Nh5lQLVadNvcYY6Senz2QEdPXOOpkfck8oDYSL5PJjl4ogOURNJd&#10;yyWbBUDN7ediJNLLitu3UwUW39men0jJFShSFEQek7yRMAB4A3IJVtKxYxVEFHhhc5FF7Phnw9wa&#10;EFxyzWzCwoJsVTs9W1paImQB4gFMx7NT7SF7kc2S0WcYJb6vTkZnJ2AEfE7ONb/F3lBnkrZDtUwY&#10;VWH4wwLNzs5xlaVKWiCdm/+YfA/3fb5/tM/H+lxUNDrtHRrbPO36aKv54dPnL730gN95ury6e9Ak&#10;s8dRx9JryigpzE6Of/rNNx998JPm4caXv/DmZz/9+nB/9wWt1Wcnka27bp517B1f//4f/dlHj573&#10;9I/86m/89R/85P1vv/POzs7WQF834sIo6uysb3zta7/UOzq8hDrAo0d3xsfujI/zo42NVVDtoT4S&#10;LfmT7CG6Tkk+vvSVr8KI+xf/4s+2trZVyAQ/BjPeXP/kJ166sUDf88VHj5cHB8YXx4cnoZ6yndjh&#10;R6j17MmZ6+5ptnd+tLp1AG8CxloX0pE071529w0g4UO+YREPcaDLa9qMX37tFdJsUho6Ue7fuf36&#10;3bvoNp4BWQK7YPFQgYNSmXll8GzQucWEgTjRDMzxLCjE/py4diySgZTSjor8AmnzN1VHbLhNXKyq&#10;Ks9XxzSsoV7BKpuBOAZe2RhiG1D5GC/NEO8ICMK/eEl2uIoXkino9GCXAYcjdXMG40AtKCc5EkIo&#10;MM3+Wl/f5DWBuOlZ1XLFcrY0+hXaOb84uLy+/+Zbn/vl3zjqGDi67pmaHH/55QehjASs1AQCS7kL&#10;Uqwx56BKE2iuVaXhPrWVf/mfCkSrbPNzfwrgk5uu+yHUqJRGLkbFldrhhLH5X4nxE0MD3/r9b3zn&#10;j/9w+eE7E/1tUyOgzJLKU5IX5oAWRZYIvC5wwLQWheYCuId47yFGJeXgcIu6zNFxKO099NuenJFA&#10;agKqtSZD21vBj22o6UUJ6FkTcmk5vuIhVXEMYouPLx2erJQq5Ci0O4OIBie8OTeFvXJ4OtR0Yg20&#10;RrkdYku4x1bNYY70de8dovnEjfTDkJbG3EUDjFhJ2B72AnFVsNqCWawvP19hNaIbQZAdGDrsVgL4&#10;NAfAV2ISDv2B8HH8w11ybXyH7c9S2Kfa27u8tIwBM8BOR30hVsTM8TjWHkYY4ZWAx1o65ov5HIln&#10;lBLtpZaA72JCMfjoFLUaKvRaxwxLTX4V62lMDlmDmMRUa3OzQY/Q82crmHBxRVnsfHpb57/+m1+Y&#10;m4fuhPccIk+bhNEODX18lCww00aFVkLl914pliDuxt9cAbRvno0sSXGvfC0SAJKdoStOT5QoImfb&#10;SCI+A7tMblpKrxXFikalumTsXbMh1AlwT1CkPThAOQETAK6ASpjtj8CCOE5FlgNSV0qvMz5Fdp/0&#10;l23HYePznUbH+0tfCcfBPfECrsP78LnppghnlR7H/j4HWg2QYNjdZUgaBgc3xI8P91V/csbKJcQ+&#10;LCGhqop4RI08Mg48aCy+3goelGR46RLesDWWI7gMuQpyTlhxAddIacV/enkWNGoSkulRwOPikMRB&#10;it+YnEA1wo7Q/isWK0lJx4N6WxrZK59x5fC7ScNKoIvLFQhvu1ako4V/uFzh6Ot6Obj8ls7VcIQh&#10;JK1ql3O7k8uJcNeMGoPXCFiBWGTYXzR1CJfsw2al+CB8ROVXGpI4YGvMbWwP1KDFT3JTNnZXnaNc&#10;PiZGQ/aiL8vsqMJ1LV6+sLikQc98EWYDnPNBjh6DrU51swM/bT8GkJUb4ZrhFW1sYDZV9IRQpaPv&#10;BRozQpxqM5Q4sv9qO4MzmSj5WcbfmfXOyStaEc+OA0Bh13YvAp10UduPyX1mlK98UAewdmWEiHPQ&#10;6CGxyZNKMZekEgGdDP1jU8wcYRiueb9y9iHZh+/j+BpBGfWI1e/m+3K3ol0L6m2KmOEFtFOdnNES&#10;o5ow+1lOMNZAMRnWFkYWutEQK3g3Alb1jukAkZZje9MVi2MzCZL2/VBXwRRpUxmfnZ2k0SWtL5Sz&#10;IZ6zhj0joxBeaX0ZQOETTeGpaawBbRhUVOmUGKBQMz07NTM7TcMJChVMvx5m5LwzBB1VZAupXILW&#10;embGgEQbGDkJuynV6V8AfMXO9TfpIFCkv6XTn6JfCkTScsxCWGab8dyXCV1Daq95xQk1S0uhxXV0&#10;ywUP09lQ6KBXzRTRQFN8yHzFB6/2ib8lSssLatyN4v9UgZJntnr1eIUTEjVJ1hiTs2T2gAN8OEB4&#10;C/aozfZMce3lAEJEYQuhCcFHEPdj1inaYOVKytOPwMeQmgWgVM3FqMCyh0Ugdl/oY45AxtNsrG8w&#10;SEpKPZAp3QONxsbqKj2dW5sbOI+D3YOTQ4JQpoYco8CLwO7xwfEGymM7e1iq40O+3lx5vrqz2UBf&#10;eg+13sb+fuOgsbW7+hzFXpR5G/QSIFKHOiJkIYIeTTN7i3oIpc+QcWl7LaueIJSkiEoyPp5oSYo2&#10;Z9ODzxEWHTEa9zRaGKYBDEYrTT7j/AN9a3p2enp2hvPIr2Bgia7hTLM5VZ3sZXx3hi/20GIkA4F2&#10;rMnp8VFEGcaGpmcn+YIgn/6hhZvzt+4sjk/Rj9VPpxbtW/M3ZxdvzCJ+zdd8k1+Pqoi7iz1GmwXN&#10;FeUrrPk6OiLDhDz+tgoocxL9cb9UPj5ZWuZZWfHVfbpZcBlFNxBNs8YQnNft6b8BhqQp8gIeYcpx&#10;orlmL60ZyFq8qjcKoDi4kJI7u8WCZFEOPRgG+xISBOGYDZ0UGhNneVpX5CvNYUOL5wr0yOFxJki0&#10;pIeyl14FqbB+fMEQSAiCDrgRnic/Gh1j9NEcjVJQaYaGoHnArB7n9WAmkFSAa3ho7EbySqqPdOTS&#10;O47tgRPFdyARIBtolJOuEikAGe/G63CmVFS4YnpukIE4PiIbbxudmGledW3snTCYhqeP4aK7mjNC&#10;CCYIA5vMcR/Qma4JvmemJiB9nZ8dzM8ximmQVSHFE42OkjTZAr2oHz5+BvOFG1tYXFzZQF1vHdsI&#10;mKbeGU7/uHnnzm1YJeBYnBSM0ZRdY6PqNRFTcY+XLHsHyQzhArnC4uINzhP61BhcIhoWCkyPX0Wy&#10;igmBXCfTNmn4okTIxnTuCv/hlBI1/YEWTi7btvcPIQDpwUtHh1zXUXkIQDso2hFYJ6ggDKDLx3F4&#10;/PgxAYH9bqNjXAeGg4UjbFQNnN0agSlyCgIf9iiBiFLRKZkmdNNYFVZF6siOm5qaLp8hZnWSmPKI&#10;0grAHwQBZX1I5DHA2TOiPuXWbVrmKGSkHoYLuMQDkJF6iCgEFUrdVyvKTgZZYAuf47moCKGZK/qW&#10;+AqDYFkYAhzzhazmiTpF1RMTCikGolcHzunG3duf+vyX+0cm2mysVs1VtmFiP+NZNkHav4IU2IGr&#10;1lU1z6RaFLj2X53RtADevKjCv1YQWEmLIKE/sSBUb1oizvX6eJzo00YmitbU5SePt9dXr86PZiYG&#10;HSeD07lq78eYnyMfd4KUJwtlZYE4r3mM78LQ4Cf4fqhtMPWvd7cVOudfWjuQU9nGCCNuBh+MTeKu&#10;QZ0Sy6iaLvYEI0LszpEjiFDpOHNKqRTgqVPH5Js1p0grhUlI86GkfcO89B7H3KZuBnv/uLm5uQHv&#10;hmAP81LQsEREi9V6rIRYfi50JdiY7AhCSzIy8B+meU6Mj2TnW3xTdugSCZ9D0SiJhC08lDeoXu50&#10;FItp1ttah8jUS/YVt8fXltsjLRMkCIopKFuB52wSMGIShJaSU+gVRmCFIbIEZEeIqoE4s7V5Ttwl&#10;PwRqJsJx4pmD/NIdhr8GZtXDXg8RfAzTvDsCJsBB4YI5D0iDtv/wH/x7KGhp4i+vCLv9MK0570CK&#10;L6ZL4Br+dADFK0dccZwsHrXU99zu1BZAApQmhFEt7gvc6Lpge8uxccCQe6NuhG1avHGDVyb5gULA&#10;jkkDHKUbLAEmGaM7Nkr2wtwFWELcBI0HmWLpBJgwiHxK8hsEm1UJLKCCNwQGZIuwCYhm2MMGQ1EG&#10;KQSVlZIb4AQP+vKpx53DBWSXS8u2LCj+wE/DszcH8oGdt5gbrDiZmBlqpAtaPTwy1syHwsMxHw09&#10;TG2lQi8yeAEyDE3/gogFD9vPenKKfBm3TxBmL1C4FzpFxiEp3CRgFkhSNh9REacJqAWzAKDCrZUu&#10;anWiUw6Ccuao8tJAvLqEUplkSZTYFCh9GtlnVoRwTsSD6+vrCN3yTLnUyByZnerAq8EdMY2wLFk0&#10;AtaNxjaGk+t/7ROveVS6OqjqUZAVjOcc0rhfw+DKbWcXC/W15tbZls3urM2Cja6SW1obVYP1Em2f&#10;R4KJkESZcgm7NVMYD1nVmkw2oUJQZUP2ErQce37N3tm0DEJFvE9uz9b2NvAhy0h/UxgU0IQE3Vlw&#10;ySo5pTQmRMfpiMCLzI3XbG/tlKATG393d5/Viw4Ygf4ka6eE7t6euX16YblJLph7pf7L6uGGaiAG&#10;cSFLjYGYmZ7iIzLixpYh1nx2dvbO/dvXXRAfnD/L71pBTexeZbfk1Fy2kAhXK08APqfPAkX2WHqL&#10;XRByIDzgcuQFccGBgU0bWG16u3a2G2B8HDo2H4HI/PxCioqeWR5xrB6oj0QZWmCcdBT82F6RqCSz&#10;7FWEMYaNaGEeqXSseEiPB4YjwyVLVLBVVqsaHVsxFi24WF1yC0izxsKOsKKogIkDNt0g6QGRRJ4/&#10;rHlx/fVzKbcafsZclpqQr0mvAt2vrmGYzZwuvXTqP0QJqchZ3K8eG3YSBk0LpkAf2lPVJaKpEQ/3&#10;DzFNN5VI4gH+A90CS2qphCTFda042mW+87ysm1WJwlADIfhIvqTsbK8dd8pxKDDebt0MFQmkLW7C&#10;0eOokjZw660cz8eqSKB7iw5LeYFXGEC6ilGqJbEhVo3EOZYNIcZ9IidehqIosSlJVBVpqzTN5UHR&#10;dsWyVirMWDW1p14VLAnPsp95cH5ziAFTDnqrwmAYbWXZlE+Umyc19IKWEueaDTPXzAfq2HAFTqxR&#10;nAHmnCt1lSMv9CPHyxPu4Av9LiKHQUkA6nhYJFpPnjxBGojai5vN8o7q6WoxWfO3CKwjTJXLxPgK&#10;Hi+4hagQBQdWRyww0uEYRilqdtMS7Xm5An5SayRDsrYenEiU5rwL+rZiPJ28D1QIRryGoJanmcoG&#10;XQEZCCgiKBZou61ddvg7/gT0cdP6J4cunTCRspeGEWpdpIFC1TBDVc6kSo6xw2lV4uljeIk6cAeY&#10;cTaJODe8fPSjJLfqEKN4aVXWTMc5EolfT0+BAa1fSYN0sjsXU/YBMmu/ETh8MHV01GLRoVB1OYcR&#10;8PTpM7gz/BX1r9a+5GssiHNpdvcctHBwwC/yFLiEQF3KNvI77EBsGoQ+MgRPQRAuPGzplIYIiiQm&#10;GeYo6SzTm3c2trCF1519DzcPf/h04+HTZ3TZ0U6/tLpBmMSxNNoRbwL9ZbB99+LszOsvvfzRT35y&#10;fLjxpc994s7NmWHalM1oUGMjrEd8a+jwvPv3//jPlp6vQSx58NonPlpe+XBpBRYFYZ4yWrBg9w6+&#10;9MUv9QyPrDd2N5eXXl2Ye/v+vRvzMz/68Q+2NzdOj2iGAUvopU0BDiVUgc99/gurG5vf/94PaDEF&#10;g4ADStC0v9d4/bW705ND9LSurTdQPLs3O/3ywuxxY4edga1hX+0BxTePtppnTzcbk4s3qUZvrK/s&#10;Em+QSZsQlhYo4PPpwe7ewtzC3Qf3RsZH/+SP/5hCzM2FhfuLi9Q7GEalXrM153Zya2AsIkgAZGwi&#10;PDCmdg4w5pN4CWXk2EN2mmFJdzdGhr20uDhPvYjd7vzNK2QemIk0cOvWDZozgTcIC2kxBjgtiBMz&#10;UNm3xiFKQpXHb29tNho7miy55XTtMkIXEt0AT7xAwBT94C+BvlM0nTjcP376dPnDDx9LFmtnPukJ&#10;tFKSK+wqRk1ibV8/xsezhmfs7nr9M5/57C/9+pPto9X9U/KZ119/dXFhIawt2g3YASCkYq4QGXER&#10;yp2FeMYxLAJc7vpfUaUJoyF/ks//NPmJPyHHKBaDCCzcs8pgfjrYU+oKqJM0XUIMDstYf++73/32&#10;B+98b2vpg9Gei942SUOUQIiTWCzKMmqLIZ7RLeDOXx6cKucwjZVgVuBYjroshjRiH9P9crSzC9Gm&#10;i6FMWDCFLpnzk2HZcgwz4YMMNqmg1WK+iWsg3hOtUHFXBU7HAiee4h4zs05TAMGbJ44T5zJ4+gjR&#10;4a8PDvdApljChJy0idrIikrNS68+oNnGjpcM0ki3AgM3ewhFeO6YLAIDbfEg9ZBhFL3pQmFnIYj8&#10;o3feoydOXlz6SNP0r2ZVderiKsQZQ/9JtK/PtVAzNMRHxyZr+mwtif9k/TPXgaq1ETXvabqslrfQ&#10;DJeK3C4hAf4HSBR0zUlH3Z3kIy+9fG+A8KrXZQe8zpQnUIPjiti5Dh4whoqLB8GBp/Phh4/ee+/9&#10;Dz54uLq21v7N//jfxVsU9MTTSkVFJW+IBqAXxBDsGqqTJjRRoINBi2fAzkLyMV80RPMOqzrEa2Bi&#10;InvP7+IEMwvW1DjtwtR2HFprKqJncAgmQ1FqcirrzlqnOCqsRZBKEYLMkF1KzMrbEiaypso7qBOd&#10;ZolQllIfFAxW5Yw9dYqWrv1brGMkxUQI8nq7JG3fl85kkMQZK4K+/ru4KHE+alwl47SBB5GK/ElI&#10;oPdPqcqGV97KrEABu5qIYqgXBprMIhszrCjIieLm5FGoWy2ZwYNXYWucKy+QWRRt6FyYiF3SUcr6&#10;+mQuCwYUb6tcPR0gEv89yxVmsQZ4XN6fAMGn4BQsy4XF8BZ7TXjqEUq3AEfLZgPbx0C4QGR5cFJK&#10;WC4OjwtQUxG7GchFbgkaP8I8amJPZ3Eg9DwgwZ3IhbUtgkcmnqVeEV5tlWttJkl4mu+RIPESLVVR&#10;pAyBCn8K2ycxWdH82IVWqTNNz5llvFvmNJr3WAzNIrMZVECiJKyeoJB83L8xGduSjyHhSeNTddUb&#10;T2TN9feRZ20SHaoTj6B2fpS8yHk1mRZtJybvqcJvJAqKc0LfMkuI84BjgEXyARlao/cqqM392jyc&#10;EaTcAcGlXePeJukEMOf07Pw0U97RkTLOryVKF1N2cIxx2XGhCW/QRLdF9TRxMUanOKP4dYbbRt27&#10;YnS+llyE6PmRmsj00VhZSvpak2SzcwY0QAb91H9H8ylG0uT+EZ1zynHcgzRaE4tMkk1M5uG1XBFd&#10;Ac4xpqSo3on0rHPa5RzGLU+wtQFMob1ms1NxfXeFHLYrZal4D4s3IYMVRshKJENyV6hqEmQxnknr&#10;UVBbzcHg8bFMBUKWW4vdp4prZSGUHgu8LTZfLt0icuRitEIpDsa8VEOXe5br5p0UBQxkXkB7UjJL&#10;T6FrtvhsHFtjylh5gZJWFt9qBSlyl24gN1VNXBUDc9D4jp1d/QSylGEzi4Y5YEDyFi8loJImkY2z&#10;+dil7//k/ZUleuu1eCNDw9wXzoPXa0Adj07hYpAl5OnzvFmcOhQscdQIbCrjOj3spivs+bOkGVoA&#10;l0L+N4mH7aesQ/Ammz0waFx5jICGkF2hoEIv80Anb92+CbMrXcI2gCYyvYBFiSRVTf2OzoGXAT7I&#10;nZoJ57D7dGxSthjJczDBs/qdrnpa9Rz5KpOzOPoJSpIrA4fDxk6uxTW3TKt7yWJdGQhp0mpPq5jP&#10;y9DH0Ke2S10Txip6fo5WFd0C0/pf0YBSP5PbZ3+XVKZbOuo1rBgJRhyShtGmWbuMrDyW3a7surgi&#10;RU6Tas8DBQULz9tdEa5b/WtNKArQXIYy4mh1RGeg0h69reAoSKRgAJcXlQv3qkBMUKHC2invmCTn&#10;kEpXiBwTUrOMhYD4jAKNvLsIdcYSOimLXJ0meGhjYIJcE+9GkkOWwmWnD9MU2jidnUU9i24T9Fhj&#10;yqi/vvnmJ9MsdAHaZYVwfY1ne/fObY6Ps5tRhD08fPnllxYWFwDrIsLWdnzY3F7fXN85+M7D5e9+&#10;tPJ8bX1+fo55PmuUCq8x9QTZGntSEdBiGlHu3Lh5//bt93/44/PjzV//K1947cFNhGNRKCeMBNi2&#10;eaBj4Lit/xt//F2kJvC6Y1Ozq9wR3C27iknPTGmO948+/9kv0PSwube38vTRnYnh1xZnb92Y82Bd&#10;nTf3T3bWG8jyHlx1bDVPVzd3ZubmGf8CHszjI91noZlxCLnjrTdenZ+d2Ns7+uDh87HR6VdvLry0&#10;MLuzskRTBdEox44BgSz09vHZ47WtiYWbfPrK8lNAZTA/VH9TpiBnsNR5uHd4947/B6/3T7/1zZGh&#10;wVuLi7fnZg83N5Eep0iPUeEUpybsxgA9P0FENGBNdcAaylHHDxrLs5HN24aaSw9SN0CdjM1mVQPW&#10;E+fY54DR4slfXDHrpnHr1jxHoOKWbNTEEuEK6lzZh4gMRbBbevYALDXn4FH+DUXF6JnjAk4PdRRx&#10;9t3GIewhzgScYn4DajPXs7a2YYUyoZ1mMCdaEAnkAjIFLSgL91769Je3joUG7j+49/bbn2JPijJY&#10;MMc1YBwuu9RxBrOslMZZK8a/Ga3xr8po9AX/6pTG94ljkFuWU1/yAPk1jYHRtQXnyNCP9vf8+Dt/&#10;+qNvf2vj2Xu3ZlE6dO4FsTLL4lzvLq6HMuMeD8qSch+Md3rWlY3J3CNhWd6fYNWBrScAT/uUGZaW&#10;NnZ3aEOybUGzfN0OKKD706yiMMa0xgMcTwC1VtNslBhaozuUVBV3VhOYA+vxT1DEAcePcCphG2Yc&#10;JwUu74XnEPEAYqFr0xgFutum51C/tPchXQAc/J2IrHSh2ymdKrhz6tBCgrT3ok+GEcKTcwTW17bp&#10;oAMkLe0cnS/uyd2jJcVklQ4Wpi8JrVIBFcemk6cbT2GkkSmZGEjTcjlt6tfzOOQinQBjqZpTfTU2&#10;PqT3JAQrQ1Yue3R8BAki6my7ezuEIQuLczduzk1OjnK/CcPVAAv6ZJtCHnYHHKbd3QP0Szr/7a9/&#10;mWYwSlisOafDPSabBdUU7gU4s43UlGiTowdgBEkqBYzMiz2j4cQmVVOAE1rtuRSKTA5+rvAXrjaX&#10;BQmHVcAyTk1PotQOVa5Ia2rUDvSNjUFumYD2hpLD+PgoIkk8TWVyCZ5RIbW0pBYSO1OhA+DMqKxE&#10;aTfHVYMvQYgjxYoHyo1LTIxlTCbkHIQg+4JLB8snicTRsDAcOR4Mx1v5jlQArOUpWmqhPLJv8lao&#10;G3KdMCUyYMPIm4WUAc7EXFIa+XIGDJK+HBsQZ2ftzx4b/kuXHx1qB2iEqG1WkKvlIr3YxHBcCUFx&#10;tYWwCvj4wue4Fxo5wEp5PQvN/lBYKQMxefbWLCkIUHKWU+Gbu8lU9tUrUiJLe3Qmx6uOaV2V4Knm&#10;11agEyAnVDTaylLbU0w22rTQbuTbIBeBVn5mLBhzUV7jNBj/qXublNXgLwlb1c0iXOYPQumh3was&#10;1KqoXCRWNLQOc4lUvXxEFbsUQu+7ySn0/f1mKgtKU8LoS29NOmuicJtucgtpEZNm8VVngfaK1jDc&#10;Uw6VbAkbakl/QJTRB0S0F4uAuC3t7Kj9ItdER9rcwgzel32IRZjmf6MXzC4tRWD4MDAzx8b7xyfY&#10;0kOTk6gDA03CnFEdjY4G3hYNYvBsNjxIP0g01IdJtv7M3MQkffMMg2eqdfqVmQSSotlPDXN6wCqr&#10;Ka5LK78J6yDFNsH+KoBkNWQei6LJAIxgJ8/I3K8VbSkcNoKmLAkn3YfIHNuxZjEwpFiCxFQRU5yp&#10;fjOfVoaas5dI7MNg8JIqqkoI59QYagXG7HESYGnJXb0LQy7jqMIOzFV8selHqXLz7sEo2P/hGSo4&#10;E+0QMwpVpaVlZxL9x7ULUwM/qWqriitbi3JGmu/pjCNWQLoeGV26u0NTZr+YsDiSOV0NlY8pb2pK&#10;w+4wUMChulNBQBXWRDcP1EfrkUutvy9i4eIvtP7qbRMWK+IezfI8MvexiU/4cvx3Bf3ha9n9UiRy&#10;/mKq1H9zWKq7XSiUkULkOf78kmPf2Nr+6MMPnzx6vLaySp8DbfQODlN9l+CGLhqsP6jqcG+3vLXo&#10;kvRxhjFZpD0uqEZO4juPq7gWHgMjGXY79erUm3w0TFJv6U9wJ5DGOByIJwGEIZeLh6Q7hu9AB3Hn&#10;0WRIkZOlw3RAeYTPhsLBxdVAn8VMRNuYpOcODf8qiEV4uq2NrK8tmwBNhrvV+/sd6rrg9HgKXky8&#10;fh50iEfDPoRLcEx2RvEVmg+QOmYe/Q7/xQ/iei7h6vA1AA37k4QNO8nLDCZ5W99Z7rfuCasIZsmj&#10;s7Zo5iAmakiX7VSb38WhX5TMPzxhLEiIXaT3bF1lq1gxO7eMb9IZnwGk+aLNtgXpMty3e4x15f+1&#10;bex2NSRS4TGVMWeWVxqCg80QLdBMqEoh/Nj3gvOChpl8o6GPG9JrEWLkX1ukMpQzdDkFuDQh9ieZ&#10;mb+AQphje0jlH2YW/9jtI/ZBwtaOFCvBWfVwRflNd8Y3KQBimbmqXqYY9zLYF9qCUrHekcee7jvL&#10;b1zYyuoKhEculdoSwNl2Y3uTCWnNQ5bQKekHe8+eP18H2gX+p1ZM1kFg0dhfXd8ASLbn5/i0k5iv&#10;Q+JN0YrSFtw9NUHRYnhnc4fU49b89MzEKCEk0RYJG1euNsLgWHvX4EdPV/Ya+zDiyLsOVHGKufRc&#10;GjWBqNy8dRcxnP2jJiLOkNduzo7fujM3NNwDIYUNQHUaFhDR9OlV5ybzZM7oDAQhc+KPEAqbvgN5&#10;Q5Sgp0dHqB9eb27tEriPUchGYlEiia8iUrBVFLZPR9fm7gE8YwFm6hu68w7HXgpCkWSIr7ELZ7H8&#10;aCe0dzx98pR9ZRAzMIBuLjMpQz0yVEjTueEKs03kIHTDZxnFRodbmAZ3bYPeUNJS6tIJB0/YEVWQ&#10;dGIMTkjwNl03HRRj2yYmx1hh9laNwE50IdzIg4j7PuZSC4xLfdLOkMTukZqMlr2917JCJfMwghMJ&#10;bq6augUsbKBdYAxItfAMadBInwARbdp+IglK+xXfuXXvlc986RcnZhfpOc+fKbaTXfmycUnkRJ/l&#10;lQeuShnp47k04YHmz89Val4kMi3PmbTnz5Vp6gXxSLFG2SEVRrf6dArV0Peofxi5oDYE5zdXn//k&#10;R9/76MN3BnpojYM/d62UB5YNT+v2wK9Y2MlfKaNJOU0+Mc88Hp2HhDqWBZoUJCDSG1aEtKSP1kF6&#10;IMqwJJyBsmZhRzk2ttWFUuac5ow3K0Fdj3XpGTgQxTq8zIi0RaPw0U4tCCgD/Gd8bIJLzGCubqQI&#10;oflScqFZZWqKqbiqR+L02AOkWKCrUTuEzkA5xQJEonT1BvibIymcgWmCn0IPHtm+iFjIirY8tBwH&#10;TAHNgdSnSDlXo2DhMoWUVe29rEdAVeMLomk4KHw02VSVl9MSb31K0+Yy43hyy4pGAC8pPs8C0jVC&#10;grOzzajlfdmaeKgQyL16vSY33g4zTAH69JhhuRW6HIXYPN75v/jdX3LpL01P7YpWxsZDwMdiPTl6&#10;GD6nlkAKxMsl8HZaVlQIJHaa0DAJlPKlhTUgZo4Hvf+E4KRrlJD05YRSeGMa5fzaLojM0DB1mZqa&#10;IIKcnOKF6OApy476Ad8kakdLmVRncopxCoblHFfWIVNMoA9TsLOjgL3EW1mzT5zNaSzadPp5RA2j&#10;FGUvgk0P5jYXbAsie9aG0ct8wVBYVB82NralvFsxUOKWDctPyaqKU81Kso0Se0srhAPi/HUpPYBn&#10;wsZGVaGslA8DbE2XmzE5xy7AXkLzSBRogkDICFVDdhSHs6naUJXVTPQoAsPmYFPynqwaogUsHTdF&#10;AdFWdfgnPdCaT9lvPA/52SZ74all0J4ZAzssknTJLjIk0rk3xhzV3qo9jyB6cJywxgLV46hqkCy3&#10;y3vXJByrSNS2nS21d4S0FJLBOIc0bvDxEGybFF6Rc4H7DEzrZqEHoHnWPCGn5OFHlNmAh73rwJwE&#10;iC5FTS+FZJxMtdCIoFOFmLMMJJC8ig2AkTWeC6tFvhBnxzQ9GE+g2AJwDH9gpnAs6/OkJmtwreqK&#10;uLfkbruAAUAsQDsg96OKqAoZSoLDgyQ2E3bZUZDtZVvOzEzyFzUQviYJKpw1NQ1NqExZ7KUTRXqS&#10;MpGGs3EGSd3nFhENojwzycgNEioumb94MvMK0sgUcCoO1uWkXGBYk3oCtyMzzRDHb/qJCVeTw+MF&#10;QVMIClWSBPcnWwHiI+rl0eGHYNw5GsZpHtR8hQUNxFEh52hRJY93tBHPmXrM4LA/qgqY3JXVQmEV&#10;2/tqH6Y+HlOr4Eclv7AlQ6NPCGt5TRahY9D53eRdWrRYN7tlZP16GAXs40ii11b9mdFmsFMdJ9nS&#10;czJJbaU0YWdVXuVTq5ZK4ryPa0kZP8klRXXKAY4WAaKpwu+xks7CcmycdYNsNmJwFxbiJ0UPNjZ1&#10;5s3NLQf1hnf6/2XtT2N0XbPzPKzmeZ6rdu15OPM53adPD2x2UyJpyhSjUHEQhUksO4mgCA5iwECQ&#10;ID8C508SJP6ZQP6RBHEAB3DkALEjyxYdGm1RiiWRTTZP9+kz77n2rnme56pc172+2ueQYhtC4Ord&#10;+9T+6qv3e99nWM9a97rXvRjdLKR4iYllsJvFi0suSCMesQr/JI3G7tZiSLsyD639zJAk6vEo1Tku&#10;BMHQTn1emoId7CL/vk3VyhkWHN2XjdWtZ0/mHn/5ZGF+GTY2orBdHSwlmNNIthAFcc+uBfayzxWa&#10;GZfnG4VTEbZKPoRBY1USe7BmLCuJdKkFQFd/PMnP1fTjrjDqTFAexTLQAAQaKNZcLTVME+OU8pgO&#10;0se0FkEZB26MKF0XPS6F9d2DCRoNgcJpYYwAYFNOxZjjkTNdtEnhJGsFEgnZw47eTA2UczqZA2kr&#10;sMPsB4fCF6x1zs1jgMyniZnYIESCu4SNTi+vS2slgN1WiFHpmXN0akEWR6MNl23NAcexwFTDa0+w&#10;Vl2UvIJt80RNCk6AivI//Dl4bjAUoAlAPOYk0PBYmBV3gsRiOo+DRuNWUoWNWyFMpaIFiLMBu5a+&#10;Sse05M6Qy9WqLfscVvo+e9xsG2bzHPTdIkwKRDGfnE1WxRG42tgX2CtR2gl+pJ4E7xfcB7kgQQpD&#10;UmZlqsrjcEDW5qxUH0w1FxIqGxAfRAyFMGj40+coRkdHXf7Ui5Z+SbkWdpuhQ/kgL/bwZ3ioj5Ja&#10;5ImjF522axS1IJ8YURYW8/bm7uoyQc02ngcEqI21rZcvlz7/4otnc3ML80tUFMAx2z46X98/mV9c&#10;gkDO3qY6n45RyeRo5FzOpAc75ehiCrllqk/sDNFubQ9IFFW/IHveb+/IeUvPo2cLtHMFIicnTcto&#10;fGmDM9tVwyRpOj04vnvrDs7EpgfQzkhf953ZqTt3b5EQFqM5vdzdOlhe2Tptaqf768bWLnZOMqLO&#10;mcAoW5bxw9UHax3o7eEj1te3qJ1k42Fkk2tuhDSA0vrfre2rW9t4HjaaPKS81h1QgAtNqlgR1jEc&#10;nUC14sjm+o8fPzYRaovBLqodKR0wzxnWK0uFdUI0y1HFgrf4ksgzFa4inpVIV85BOjo2EA8HoiDu&#10;abgqRDLOayHILGl2j9g25Y3Do7xc7iVhqvJf1QVSVZDkso+ohPHw4LNCgpWKDw2Hn8gkx563tmF8&#10;1F5v7WR9bm3QmYBdbKVf6TfpjwLvC2ZxexKBOdIjIXa5s7s3PDrx1je/+8a7H3QNjJaqB0eSPPx0&#10;WEr1XUUcEs+ylYMBBScqTDPGN6fN175egYD57X825Kl4JuhKsDDDmsY7v4KmvLCdozwOHJ/LVtD1&#10;jeW1T372yZeffNLNAYGE8yHCs2aoNtdRwgNd2i8Rzwj+SlW16l5wCqsVpdfg4GITIeCE/4W3C6zc&#10;CpNKebSURVgxaUpNnz6iM1IUFLXs5Sw29hZYIrZs15sl8jT30m3ntHLZ8Rw4cyPq3cQJzx+2AmsN&#10;S4efrL5EZzvRLH3ScJSw/ZxvJIy2kO7eWAeZ4i4DTWuqiqoQNM2KU+xEWh8phf/ixQvwCxPCOiHs&#10;QOyAg41B9RhN6aDnWuPL85mZ9CSKLKm0oOB8flCy68hdRA6IA1S/BQ9EZk3AlfhuTkQduXGDtUiW&#10;LKZrLcRGhGZYa5NTtKcjochF8P/x6onQkPxFlWEXG+XRT+YzqQy2BFhN6+/8ylssJ3wtbpcEBTYH&#10;qWRDemqdk5CBHoBVYxCYmz77bSCZAkKASYVLZqYF08l5YsVgqnZFIHRxiF9BJewYLUWSDl97O4tL&#10;C3MvniNKHV9H1r31l9FRAymBUsjEENKAIXHr1FWTCKRSGTyPkAZcXGTZBna0OuojWSyWo0qvDSsj&#10;cmZxcGUd+UoxsEp+/G1MbZ8jk1PHhzhegnfp0AzfgF1GRYQHjeI8FipQiTGopqrCDlIGaTTJhEGl&#10;owQDIjv/UCIp9a3xRNOg6vyCMNdTiidBLjMynYITaVVZ1RdVKVGQeqmQFa4AichcmnmhPrRIMWnw&#10;SYBHeIVeMfjHxhUq5LapVdLKU9Dd/JjlXkztkkCIMIXVKTaxIJdMb0x7P68yUIwvh5w6deGem32z&#10;fao7J5hQcO7I81EBV9w8x8lHOcTPYBse7x9R2ITPz/zjEa4sLds+nfw1VSb0Y9namp97sby4VJgu&#10;ws8rC0tzT5+voSUaGZCIeIj7BrZPUGKKHUEF9RX4Kt81hYOi/vGoRaPTMQX7T1jXr3YHYL82WsvE&#10;0CWPIf8HHx1eKN+EP6N+Fww9ZpCHQq5XRCqbZHd/N+pBkPGA36wbjp6tJDddXAgPdl3kB9AOL4lG&#10;oN2RpQnXjuUKJirurUj79pZ87tRrmfozXLO15SH1XafHuE4AvHwQxf38AqX5ds8cQkXeEOFq0rEv&#10;nl55Xs4kax6U9I0iGcaTt+FOFjEyYU8jdOJBDWNojIczRQXeJZlxrDBcJtLi5oewDKXEj2OGqeJH&#10;Lu0yWunnCDqY+NlwylAgUnSaEqO+RN0ubssrNM7ckrVf4pryysTdzdCy5RkWzMqhMEnOT4MWzk7j&#10;DNxbNqHhlw9JjHHMVrVYpb8vat9cxhPB1m+Gz1iUhn/GPUV92ClO0zCLKzg6WB6SOaHciGuj+NxB&#10;8MjGd/Hz/NE4xg6FbmGuXz0Pooat7efPn3PBIdjqIvHgo9TRoQCiqnLxEliQVEwhK2yDBS1Gg2mX&#10;0QioV6WKVdOVIjpxgxZr56LQLfrAg0Dh4w+fEv6tEZoZgvyU9QR6TZaDPQkx8NOPP//0558vvVzF&#10;FRnsHyGeefLoOZozw4OjkxPTE2NTgDyMHDPGw2JJWB58EFMkUJMyvyjGuVMYqLIbFSUSo1tAJA9e&#10;1V1sM38jGJpzi+rPdm6Asm8LgRK92MiZblfS+Vxy4YIKrCTLo0+Pl4/BZVigdZnENqQ85zGsijw/&#10;7+npayQMGtJztNeAzqFUBPW30H6IZxjFCCtE4Iiuyv2S6OZfzH/x2RcYB9u+HuA6bGJ1GGvbjIZH&#10;GkDNtcOvRhHsFPdElMdd4NswZlyegYUloP5Fk23X+BEYBSo3DBS5Dqkd2JASVwxFjGM00W8zCxoQ&#10;DsugJ8W/+TCS3sZkTUCmZLY1F/AiOL/gjeQNHjz8wU7qKllhyOCIqYeObDotPEAlKEJVZV4KbcGV&#10;J2IgNVqtQkMXlJ6NVwL4ASBOQG1cBezBwkxfUSaYq4AjsXH1LKwhNKloPlNO6DmhOAcNliNSVPIp&#10;7N1MV1gSxcQJnZ38zeIz3dp0aZvwbdqEq5PJOADeU8WMlBkHPAv72vVr6VNOw+vu27dmb1yfmUIj&#10;eGRoamIc28DVWV43Zm/gk7MgV5fXuMz+nq29+3sGMb1ciQqQPZxyFuF50+72HtK4dJHfPbmggRoK&#10;IswlLQ9cTNYaiael5zgy2e2ENHwE04DRYCHt2JvtaGNj54vPH83PLwIw75+gfd+xsETMc9HbCXVW&#10;bcszPC1WFeEoqCiti49O7ty8DQ5HO06u09VyOdDFMdrFVpMvypw1d4K/XbR2niFFlf71AJIc4hwZ&#10;LGAS7tE2OOV5qVpDNWNldZPVgNd5sLW5v73FvmJucNuBr0lMEdKgwULcDy2FUwDrA2hPF2FgsKjf&#10;nltQvrd/ffYG7C+21dMnTzGldq6Dhnp4OEiw2NEJ/pvaErN3mBcLqwBPmy6WV5YwHIWhhJOoFS5O&#10;u/4MLMEd9rL9mjC/RMNUT3IpMEVOec4vnhd/wz5/7AJ7fAwHEBSsZBcoUInEJXcJYzz5GSwIu8X1&#10;sLWN1SDOZZOANXj+oc22uUsj9v1dlh37QAQBMy/Z29CaZmUdmDk8ALyMILE05N0hRccWYm0+er64&#10;tnP0459+/OM/+qNPP/tsamoafzFtYSPiHFaHVDDjmHLW0ro+af9qS/MLv3RWGi51ve/VPxu/ImYi&#10;jpOQphzyfDU4BY0Yio2pDj8qGs1tCqssrO6sbQ50954eko5GGGPv+bOXX37+5bOnzzbWNiwACnWE&#10;E97UOq4zebC0ZCyCSUonLEuG4YnNt68NxoWk3BmSiYJFnB1DVGJbpy3/dnNjjYnjZJyamoRPoVII&#10;nSjpOOmJI9kE6BgXhWMQJ9nEWpoLGc2aBgAibuNFtj6mAmR/dX2F1Q7HHA0KdYlkl9A+GAkQ+U1M&#10;uokYD8q0sgiE6jdNl4vzi0wrBpNFlfvvmJmZRmyDj2OPE9iTtjVVkAp+625S9GFXq0xSUTiSNgjD&#10;qcr/cuTJdj462trZwYJxjrN+QXKs2ujqAqZfXFwqgSXCG5V1raSmNuw8rOpuZi9SB6cTE8Mz18an&#10;Z9CXHrw2ozSjhUu4cgSl6qqquQVBKjQSLKGnk+sKC/3/+d//D6anp/kwnpQHKCCQ9C+YFB4FLiIV&#10;I6qaqD+tGGUgdiN0bjHNFoyqw30X42TzWTUb3SWSAW54/HSR4z4itvhG+uC1MAMuqpYWLLFRj8HL&#10;omg5zphdj+fkxA/2jshqqz5BaeohRZOoVstixHPF4RXjsR5UaUttfxx2FTMVHwNWPMLXKkKzlaA0&#10;tTIV3MOvpFsopDurZVLc74uS3CJ1VcX9QauhUeoa8nqoC3aA8SNw11ImgivDPeMwVQYm1/EotT+p&#10;WrGOQ3nAYqzRGYM2jRGpws2qXGeO+Dmp8iqeqc9V0D/0CVY8A8YaDevP1BvTWbVlXJOkGD+1PgQu&#10;Qfoi8Vnxt4BODc35ICBDMCHR6yxCTt/E31KbOAh5j8wxxQyozYiYMmkctds6IwvOmlMyNdXRiuul&#10;XFiflUlcW1/jjMQ7DKdIGpukCCpS6NGOGCtDoY6ZGVmtsx2k/adgj061aSxgLWvWwx13+lXFyuI2&#10;XLSNfUp4nSB+yzKyQE0lNxxER/vFm3FUo82gUhbXNtpjGYicqNqeBWwmARsRxZ4k5xUp8pbEuZX3&#10;tZdTTL+QD/YwWnA4Z5YIwzFFM4e9OzE5GTxIYxk7TL8UiXwJZSuuMOgqsWATCDrRYfQ0MiGNunY5&#10;67ERtfV0YhJyaDIc3dR/eye4dG67SmcJCImPmRtk5GXguf4tgrLE37Wng8VF9M5j0LlcFbvzKzKv&#10;lOtNlGUfFbkuyZ+7M2OnlHvkuDXJkwxStqzk54xetrDU58YRlDtM9i1gUJ0lYTFSPalDzPz4ugi4&#10;gVXCuQSE+ZGhS0pIU9gjvy6sQo0mfzODib4kmB3jzEVXgB8GifdUjFKIqSGLVg+AHijZtw5eTWR6&#10;wuztU9I6NTXlvmho2elMYLoI/jFPuABE63jqIFtcFw4hlfHEemkPcFDqwLyOUQkA6P2xZ8EdeJHg&#10;WSJcQCymHiTAnWVJm42JspSBig64N0CK+Zcv11Y3SGBA34I8wF6WF7O/z0TfuHFDPXcLwERTvVog&#10;W8+K6M6zEwvu59FjsoBIrV231VXegClg1HkxzQGE01jTLD+8N5lbh1RfFK1ItTbiz5gx/YyImMli&#10;Yremt0/oka0ti8tLnMw5bHoCWMtg4QeIbE5MT+INp3UYsw5+S7mRyyoMFyqx6c7hLmMxRtJPVqwC&#10;UyqdHC8tLlvff3kRxQ2OZ27bU4MzQmdZ1XtzaoXbVcKBdW7GNZuCj+FBDDY9lw3Ck9arnKGS9Nw8&#10;G4Szk6EXFYi2vhs8myviDZEzR21leJjHZkr5xFrJMmPbLA2NSIzYkz4cyRmtQqPLU0L90BrLfIVr&#10;GG4PDAX2ox5MgcZFncQm1LHPaIR7ZTI2VrqLAYmOvAPLWudhfbRKWdqBwG48/JMxSOthc+xKEUXz&#10;mu2DQcZhiiId5W3KBxnzKOdjiCV80dmJWnEk3XG8DKXymDaLIwTHXAOZrW+sITEGqkJgH38FB84Q&#10;kSaVML4wFCB6UBuMZIiHQz3AteXNjANr8+BkD2UjlIew5rDImjt6X2wff7m89Wx+gb6QOGcra3TN&#10;hr47jn8OxWNra+3keI8eQq8/eIB/8vL5HGDh7VkKaVpGcRO6OnY218n4AqyetfcMz9x5sbyBtjGU&#10;aJzjdU467nMUGQ/oN5it5r2NnQ8++C4V3J/PvTzc357ub3/n9sybb9yhrtYi9KOm/W1bg+yctixt&#10;HX75dI6VjTAlfb3BZMEHUaXk/Hjx4tlr964P9XXML64+f7Ha0Tlwa2L0tdnpZnpn4bMqjNFOYpW+&#10;YMfNbYubuyDPO9uoDyzYq21som9whO2CIQPb397kB+s/+MEPQSLXNrf+yT/5x/iyt67P3p6ebj46&#10;gBKEeQMkpraBs4PFyRoY7BsgZoJEYhMFi1uUvSk6Q7F2r1onU4EmYx+LaGR4Tik+OJ0p56TKw1pq&#10;bVHEF0o1TTd7QdyYLc9bAjDej58SmMnu0h5/Sl90QP3F7GGaoCawrOkTQBoZs8rPQWI3NwiZ6HAA&#10;a53QFAqJCnDMeyjK/Co4+hGkGzNWxDbsbrZI58Dk3bd+52/+T046+gy0mi5nb8zypLEOYmrSMAAX&#10;rKoy8eOWZF/rjHrGEckXlVXQqf7/tbxA7anK0lyFK38qqCEyEkLXscXDsGhXvkeRcav8stJCbl6F&#10;HWgntzK38J///d/9k//iR7NjvSc76+C0DCmnIhYIb26gv3N0hHWpsjO5GTgWBMyEH5w7YHGV7SE3&#10;xRZOGwIaATVtriOptw6Di5kIQZqIvQ0lRxuT2L9YdSg8IIloFfFEz6COQnIvmAIiRbBR1oBCEae4&#10;JdoQvWurFXBTAa9LaljaFCgQuX8svaSSyXHqO5CX9IiluYIVBF3AN6Ra8Ts0y5SrHe0TD3MFixrM&#10;eWrvqcqDZsaQAezTv/LpEzKu+4jpvuKVaceiLAViXsk0bjgHFi6xHnL6m9l3oRBoRt7uzFEG0sUL&#10;58PfyuwygjnWbHDCaFhtGwGhQKh+QTSZvT45PkFLepK3FxQI4IayjIFCVD9jGeeAKFyA867KRrgI&#10;H9363/3Vt+MBJ6QNGaayk+6TCAvw0VIUBMlsundF5cKC27AitFTdpWJsq9UIkmELcyirBKmRFpbB&#10;b6vysJzVObaoSq6I9BZPmmpFEjEEzG7VhMRFcZbNEScM5FGI4/T7E3fmV2RYVTEqLhzOU0go0prV&#10;DNEZFPUzTRyIi7nQh4tAc8kQh67WRi7eADA9K3il4qIU7Rt/Z7BShZxSA+ltoZzhJTgsDaqKrcEN&#10;rgxALMEvfL1Bk0g1MEufK1QQqOJ7ML3wgvTa/WjQOCT8MKOMDLVc5LI5X9UvblYD2pBSUlCmI853&#10;495cDemuDfNbRzCFMah25DgPpptSW0ksRXbKW/Q5IhanW87fol8B/0ULErsSTBGa+1tWKhnXcBzU&#10;SFKhylqkKTCDwGlnL4XUy+R7xlUelE3tSe/sHi4vo6/DUeUf2DVSFzZ2kFIRLkR+dhsaNHwbCjDZ&#10;epx6drQgauNQI8kTXWK7YZLQ10CFWchZSL0V6D45CDr6kSBeW16HWplm3PT3uFxb3thc297dIsFI&#10;zRcMH/MQYT3gCam0ogwyzIWzJiRDYTLaZMVkMelFgg/pKgTJ/JZJjwBL1jAohMzpAzTA2WLP0fhC&#10;kttDmDHLbwOvpjaSPeSB1JHd4/6OieFU+8rUsOuUpYpXn8UTplKczex8eYlJUPBx4VJZmSez3wiu&#10;g2SXEVySA1KudZzSrs/1rFAe6cEq0DCBx/dBkCMzD9P3UC1y0rY8L14LIwzITe9MGuftbu2sLa/h&#10;wewh2LJGdznkfcF290DqiUOBsvlcQ4gk8xvEuxwTWk49vEa6yeqicAxykhjj8FsWhsY4SPEybHKF&#10;maVkG0Zvij1gYZdk2fqVhDJqSiQS02fVPpjRSoCXg8qvON+gv3hgJCdp7EjdLPUYbRTJsPBs5HOC&#10;UOke3bh4nO6uPtiy+GcgI5Gat4kKq5e/eXP5ImBywMZMmRS3EzLUx+TvWSpMJePGEUh9nOuThXpw&#10;/PL5y/WVDagyyHcuL6zCujncO2IlH+ySuzqkShhV5f2dfX6FoYYxQ6MP3sMiLHIgz2NGFPtjSXq3&#10;ZfqWBSICQ7bQ8LJAjaq8Yj41FOXLJEpPWsxtzobM4jFFmahVOpkxbQVCPaCAKcRIwyqAC1gKxMLB&#10;YVwoMa2s18bByVpiXzOYYiX7bB74YzRN6+PTtBzmTCwr4MZIKlg6GO06qa3RPlGI1gadTrGhvhnk&#10;3HAIb0qV0+9CVTcImiDvpuikiQlgucb5XesYG+CfvntEC2zgAMqzvrHRaBUVSEgsybA0XrbUBrE7&#10;plNvJdhdGMgmBCVaVHmKop2poTBciZhETgteMY0TLq482ytSuNF1ChuySOMqBZQOCzQCXlFlqJMz&#10;M1IOlvUCxU4NRGpJhnnLBmNVHy1X9g3FtCsnwXrp7Jt0YPOew1wMrdCKeV/nenH+mDGfJYF52Q8L&#10;eBgK2B0CBMlghztP+bqujSdAygAKL2fYDdUMcfivuw/eAUuIC2EyeIGBo9Cqp78XLxG7SGpscHhI&#10;ql6RpuKB8Q2HHr0eLIJVvbMdIu/m4fH8usrhXf29KI0DKBA70xwTNiThAdYKTwKXm5wSVwBE4J+T&#10;I8PknfHRK2eIaeWmDo6bWrv6abJptXRb+9OnT7gYbQavXxtHRFPEKBVf12/cBMabX13loCQLQooJ&#10;na793aPtjYPV5a3VxXV00c9aundPm5c2tmlRLs2/6Wx4gNJwa1/gFOxubMxOj/b2tK0hVnV03kIA&#10;NjR8ffY6fA39sKbLfekcdIHpbensJVPEIt/f2Tre3x4d7oewzHicHR/AKSSMZhnhbb722oPO3p71&#10;7d25lwtYcK42PTaOP6gOSdRNGHZLLEju4QLGq3UtWzZThTGVL5fsyppVFfaCeFiCWWEc4dYKkznp&#10;IKHUM2DhT925itto0kGid5HMcDEnfi6oMWsTQFCR36vIWbKwFYakRqOgw9GjbUxZFeFKP8LpSKL2&#10;YYjMO4KN+AGicrIqzJq1WGZpcrKj96SpY3Dy+v13vjF79z42gnYfM9evsfz45MAQoavlNhqqOMXy&#10;raijaGFJvdSd+p+KZ664Y/nvFfEpJvJPBTwV/jR2oASd7KAypblmHSiRivYc0zEGZNl7+uzJwosn&#10;vczjETR74CQMVK+9JymOtZs8Om9UQpkaBRHC1cG5hS9KnE/JxtZ2Ot0F6JeewKbL2W4zVnkENGGC&#10;JWXGPjRadlJQz6QX+J0G0SBaI2FSuNlL3YoRF/vWHXBZ5PgzZ6weLNRe8ydUU1OFoWJK6BFQ5g42&#10;1rdXllbJwFiTRgjpQa/3FkDVpp8h5Xl2RuXIwzqYjshObBQ2wbS9D6U/7IHD6wIpRYaHR50ydf64&#10;VCKWE8kyDxM+godPH/ZY9XI1E0/i2+Dcxl2v5IdFqHbxNohlcnS04mDrITM2YWlZzMy5x0aMYgLG&#10;TXJmA+sMgU1raW1FFCbCNG79H/7lD0DmPNX0Wd0uCQAo/Uf9JmkLSzhLWkqciGNJhWkUrI1NcTWK&#10;d29luSVNcBU8mWQM8wOOanH9HHh0V+C4czd6upxZMisAp3RvLL8jUrB9uuOFB544K1U6osImcAfI&#10;rpCTQS9136ucm0lnGNj2NHZl2XnUgXOokEiLStkPooAJAQXwLH1Tn8TyOfzxNLAnR0zwoIIZmV3V&#10;7vTWcajrfkiZQP9wNSCBxTESKC69JjzaGaAa3wgHW8FfPqXpSBP9ktK4N0p+V9doeI/uBPflMVJF&#10;E6L4MRLSVdAvUh/zGOeaS7ES2FQWxhjvHkr445rpupVwVg+G5Ca/nkIY6o9t0lSCdawMCQlxhhT1&#10;SttQj4A8kS6UV9NzJmNOHpvrmRwLF1AoPtpEuvDtHWgTSRQKuZKVZ9dFfC6VimDR7MM0wAm2yZTW&#10;oZOwJCqCjBJA4LG1oohfIpyyBc5Hzy8VVFaW8RqP4BJQlMFmw//D6bS6AAmW/OF7/Ev10eW27WM/&#10;lUsyQkUn/kCP8/DY4koK5k4vcMRxE5fmlxdfLu3vHF6cNhHArK9sPn08N/f0BS8S1dim6KwJp2qT&#10;TPrOwe72LlxwsKiTw1P+iQcffgL1yzjuMGdsAKg+o0rfhiue9uEZtnZ0Y5Fo0YLIDyFNKrBTXG8a&#10;VaI58RiPk6js+GDngCYhu5u7uLNkSkvj1SAyGYx4M5pm0VmLTLI4o0ibxIyBja5eiuMDLRuHIkqH&#10;bcV9Zz3zHhGgAAwsquLyenQlwxM3VSqOCQT7GCh9u7aytvhinhonEChuifAGJ35rfRPmDz96/uT5&#10;4vzS8tLqizna1pEbJ6TZJQzg7pTDvIAeg5YDVzaQtlojjpjBSfGvvHOfgwd0wTTidg0flpDpYoPw&#10;+CGS6bthFopQy95mOKrRhrFMFi3HeyOhVHm02ipaCL+MjyJwWVA6w5lyfxANRuMCPVI7WR1B+IQE&#10;gotNepauar301KHiSZ/pCNAaoMtdbJ6fymOkguhyS/Ri0ECHDbRniaXJ6htUY0SQysRLoAsPK3x/&#10;e39rbXtve//5k7nFl4sEzwsvF2GOJajeZ2kRzBDbQD8g4OEblp8pT/sTCL4yEiQkSV0Wb14ZkPC7&#10;7CtRYs8yggznjFs8hBQvYiuQUKosDd8b915JNUalWodbC+wyU+ZBGFXekflhLGjK9yi32CckT/+Y&#10;9uIhlLRX5MhKrxLOvbo9WKqtzW2oaxaB2asEOEACoA2VpHRYwag+kqqvDZy10nqFAdmVNVpzEQDU&#10;Vy/eqVE0hXO2DIL9Z3cG3GEr9zB50jrVq+A4BGiuRB6/Wr1BMexkRxHS5NBhkUSmVhDagCqobPH8&#10;sO2YSo5FMxukc7XALldjwniC/D8Oh1Ffoba1DxkB4TC7fzb6zOT1xBlaasN4hpxXGK9SPS4GL0en&#10;ufecXyzLVDCaxlSPyMOUk8QoLxhkymzUbNU9wFZbCiX8cywYEgl9yN5paSBtX/0flmDCQa2ndeEk&#10;lljwUQZMxzVyaHaxsGuNNW8xKpLimHc+g1OY8ZHXlDQjNLDSL8GWqVcOMw1q4AmdZ4YUckUioK/f&#10;RYRFs7maxYGDdgqaoKnN6PjIxNTk9Vs3ILRwfIieVCtAzp0eUA9QfHxBD9P+4eHlnf1ny2srm1sd&#10;PYQ0FuNAuCLTTUwMrI3gMQgknHqSn2zQg+MDXpyEJxyMg/sJVRh/g1p8ztTR88hDMshfPvyc3NvU&#10;WO+DuzdYWBwN+5TFHp/euHVn/+zs5Sq5JpVtEUdhs68ubq4tbC29XFmcX6YC+ay1+6ipY+vgBH6e&#10;Dt7p7q2ZgW6amkImX90+3Nt9/cEtmEEv5pdhlnQPjFOTQvl94k3ncW1rZ2P/uJXy3vFJuCZmc7fW&#10;Lk8Obt+YZiUCAuzCuTo4pEyHOHRwsO/1N16D7D6/uv5iYQlTOTI0Mjk2ihm15toYWBFXckTUB1hx&#10;ZRW6cypom+Y/MibCY7Q7iMzsYxsBAkXLWcgytqRQtQBWNcvYJnK08LCuFRhGmGZrYxujBKMMRD4O&#10;gO59ufrsc9ZdWGoJm1jzpKUGBlVFSstjWPeWgakFek55BtS84dF+OvFSBYAxANa2ja6MSLYn+fPw&#10;NXNEnrd2HDd3zt5/873vfJeKo4WVZZCSsamJMHgbOgBi2YGidAK1HMZ4jWgjAhsVwtRXnZIBtbIb&#10;G2FOwVmNuOerd3/tV3Im6DPnbeGhRc6DPwFwrbR0p6Rage35dO7pwrPHrRcncFI5dZHOsBqc/5ci&#10;rj0SKLfmRKRiHIuE9PY+jg1CfCScsZaCjJ5/Yh/cJNPK3FIcjvmIMphCwQK+2H9LPDrLYmJbmOWc&#10;afwsFImgnrxOTQFNMkB9eKcVA+nTmK70PgyTbq2GUSWyaTI1grD247cQ0iwtrb+kCmB+wSTa/tH6&#10;6uYqFW47pFktiiDEYRKrazY2DfiD6eYELxaMkTNoBiVStrhSsSDs3nOsB5AOIDNeBqY2E6jTm5pG&#10;V5dRSiSjcgqRGzef42pL2rwsrambMOASLUu/SlExc6GSmhacFuoEFxEu53bg1UKXhk3FkFDkAeOO&#10;amfsEuMTGoSnla6Uau56eNxTYSLNn/4//lflXZlEpsNGAps6mRh4qvyxhPAE9CpCg+WMsOiwrQ3M&#10;jN/CYno8B2GtnAxnCNYu2vaDDJPndpo/0v2DHHAhb3H6JXfyyTTNsHFVciMMR7BpU1QEirzIkZxb&#10;NxvOgV2oKqNAyZpn8bGjnMoB3RqCFOnsJhOO8ciiNOhQcVtmOSzepeJlK/kH6V4pGDBkZv42tza5&#10;N5Y4cUGRfzgjHbiGvHLHxMQklzK3Y8ZMVo+oJAdhEkp1oufcwnorCeqB2qjdJ1telLYKNtCNpSpm&#10;pKIUhmdhYZ4hNzC0sQD5glQRSBa0/R/sESpWeBBb0NAEIMkf7Z11I/Asw3JBeI1YLmuItyUfakMD&#10;LsSRIq2cMJoqF9qXncq7Y+TF/ZRq7dje2vJwik/K7bEuq7SjPGPdhatMlIBlyf6hoJqY0Hl01qWp&#10;BIlv5kW8kNI1TuaHYnTsMdEoperG9PzYJDVsFphd6fFSugUsTWt4ovSg/97mHKnd0fDMVKdNc5VT&#10;UbjR0eidsweOuPFIiHBBumLzNNssErYW48OPEJ/hIqxcvFSquRw3MQg7K2MIuEM+FIDcgDAqfIaC&#10;IgQ0bpcmULiWTWp6+9h6BAYmKwLL8hOo60oAg5Ecn8zNzbG0cDxXV1ZdVEFleDNSA4qkw/NBaRE+&#10;KpU5zS1U8WJw+Z5/M3pil0aMtnApTqrH0yEE0wtuy+fa2l5ZXmW1K24hWbHz+vXZANVmMCgChP7E&#10;UzCnUqRKaOHykiMttiybl/fBz03F/MT4JI9PiwyEjIZoAzc6ykqGoMJQRwxAcW1+gTF8/Y3XuXk1&#10;WWgrHtoX+Tlta4LqANWNZpc8QtQsNHWsBDEe43w9dvz0ULdt7xCrokwZw9qo3bd9SgpCoqWLb5t7&#10;Va82aS3fKzRQUQ15J2oBQ4LiRd+S7AEF4hh066ePToEPeF196o5OFFxwggEsqX+C2WVKB6XjLtpo&#10;LEf5x+JIhLm5LGnE5eUlLFva4AIHSH7jGx7K8mtKq3t6pmdmWG9w2FaXVy3twOHe36cNFDfDMLLE&#10;DSeEA9qt2OnuIdbnOa0CUurUL75ZXFqG54PzTWDDIytLTTeSrm4ldFVbZsEMSo4KR7dayMc9NZ6J&#10;uUDSDc6J/itvAF/IvssuxV+kIivE1xRlQV2QRMrN2CdMlEqrm6SNgUjDXWCyQs9TV2N3j99iLbFo&#10;i+uVTKzNB7DSLA9WGjN4+87t2dszAyN9HbR7x0My53XKArS8qo1IDDHlMh7HUZq1YpJ5IR/IZDFH&#10;tiPEQhKwK7UnP4F/MuPFy2JlVrFy+TRciFviHsRuIuKvtr47GhUrY2S+Yre15HzvARXSM7+tyU2J&#10;oKcbzl+Ux92MnsSSNoD1FANQmRTGb2VKLcwT8Ux4xjvVVLWkFbIfSlxC45ideAAkNDwfeRvfcyJI&#10;20MCId3xqiIxxEjJluFSaqYq48KaxtbkE8M7M+QtTgLnHVwyNSF55JSiFQuvDRiJqwkBQoGOgiq/&#10;rWo8OfzW5iiC0KhK9R6eglvk8RkEwoMi9PIZ2HzOU26AJygGeIDzyLvBGaKn1siw1pg4Pi1BU39q&#10;4QR4B2crAejI0CiZ7aP9Y8UtKBlvaiGoWFtdIoWWqBD/4ahrcOzx+v6Hjxd/9sWj6RuzVNSc7m3d&#10;mh7vRPVI7Un1Xnd2txmiqRvXyZ5u7u0Cw96ZnByjLwpn/cUFr9H+FedvdOrGOx98H9xgd2cTPb5/&#10;8l/86Oxw7ebs8AcffLC6sf1sbmF5ZZMJ+f4PfnX18PjDh48Ae64Rf9Gnta0bcbR2iWJE8TtI/TQN&#10;jB139m8fHs0vLSwsLw627f+13/r++d7a/MLey3lePv6Nv/wrwB2/+5//k9PWoalbb00ODh3Sc+b4&#10;aHywZ6innaY7Hz98fv3eG9/77ncfP0aZ8NHSy4cn+2u//MvfJv5Y3Vyfe/L84uB0oLOPIHBkfOTt&#10;b76/un/6T3/22ceffD41MjYLR5k20Id7/Tb4trycEx65ma721pXlRdBNKlTYueT7zbiqxGBpMOuN&#10;Reg50ioFgz1IX9yoz4s5xggEe9OmefLLkd3fS2tBUFREfHbIx0JDon865gQHEW8VmA5un/NtncbV&#10;IYWuRnMrC4wwkVOHVYTGANgZeWe25/T0JESmgBe4sFQdX6yvH3z55Ysl5LSBBQ1piKiZ2padk7Pt&#10;s7Zv/8Xf/G//K/8KGOrK1hZg+8TMjLY9IoqYBKmiJgW16iGPGmb4XyvijFr07eLu1/bP/7+KccxO&#10;egg0opqvfvIqCvIdUVHTwEWAi8RG+nynfCfL3SIraOS4gBz4HTvbW//p7/4n//h3/95w81lP01k3&#10;oE8H2XI4loC/tKTsmZmewmdBKwAeHTjMzPTE8PDA7u4WqDqXtt+3FDVFBdnb7FbsGTaZqBhmx/LS&#10;2sLLZfgOeMf45MwzhxEPVSAg4DDJ6vQtEOGOL2ScCpBNCS6+MIcXz+oaaGkFZsL2USDDT02GRIYn&#10;DS7UNeYNnPUSdwTOTlUcaJVJhAsgc7inU+HWmdHBYdT/Sa42o4pktlmWg00wGWjeTHsL+m/iAMPQ&#10;wrkj+5IQ7gTt9zXyrhu7ZKUAprEGyRgr6Wk1u0uaBtNRFTOksHZAr86UL+RGJcHUJu/qxKYp3XR4&#10;hDeomBtxuFG0ZaLphcGYm3LkwOUcGZsc4IappRkZJUuYlJW20wQHHgWFW4F/fUzWs11ikwNR2+Xf&#10;+O/8RsngZJRNZVq2C0LfGQW39LSW404SOp0rR0bGmBG8Rp6WO+Ncwq4S4lPgGCYcpyxV/paliJ5G&#10;NJiLi1KLUPpsupIm6excoeuvMddBNJ5JVMSbxdbkM5vMxyvGFPJzEifGLQfAJEA0YCskhClloZNd&#10;6WEabGipw8NhV/PLOSDJeNCkjASuFfP8VlRpwwOm0l8hEOuJpVikfTNBJIdiultaQ4nxMKBSwOGc&#10;fA2+EedWVeCTfiEQwtvgXivT1MAEdArVrQaIQiYL+SzY51At0slDexWVFI8wPpuqdMA2Ls7P4N3i&#10;m3C1lPfbGjIBbIsCXnFGMTe2DUY8ALu/vs6TcmQWkBBmoDkcflHkxOSRemh2pktTpLD1HBrWXPKe&#10;JpRYZLyY9kKsYw2D4Lf4kJuDv2jDnFSghDeWWpwMmSR8k6m0q0kBhHpU7PgY7FQiEury1EYLziIt&#10;vU2pMSnuB34Lsm8VoXvqB4Hn7AZRlCoVhgSLvpRR4hDIOLJFsU6t7b3KA7b+NrKzbCiyRoySESOa&#10;Lah4RvGiMqRmtAwGcJs4TfCgZQEQXYYHyIJvYw2wokgNkUuDm4SKLrWwq6sb+K/Ik4LQ8GdxYYnG&#10;7Wura2ihrC6vINBJzLBFZL+2wYtE7OkrckLfd3ARpLSIr5jG5E5MJhR4RgbpcPdgeWGZBM7hHkpx&#10;B+D9MJdA9NeW1pYXV9eW1sH7VxdxFdbWaSC3tn12fMFPXyIp9HKh0G7BjPMLpmaTD19bZ2exyIVV&#10;0PHDFmJE8oymxTe24JUhi1R6hDz1gMLott5jcPCYmVxsJUsdEHeMSryx0Wuz1/BNtbDnp7A4QnK0&#10;raEQQ3LQGBIlCN0RgowiJcnnVzWCOG/O3cKc+GcjzxKyWCIrYRHmu5GOt5YjFM+wI4Jsi23Hi012&#10;LsFMcHC3jGSbEG/4Jj2Fa/2YCqhcb4rjKL/EwoOfmR8WDT85SnZXMhLzisEwK5p28dw8C4kP1DMO&#10;ZUvia65pBrzRqcbUOKZJr1Hk1BtMGJGnzI+U6uzq0jOQo2yelp3AZ7D9eKN82pTbmdx3tyWKM4gl&#10;jXOmTn3Uw4rAEJ9HOeBUwFFBfgaoYWwpem0vC6U11G+k4xP7CGqER4hzYLzd0JNRCJ5uBU60U6NP&#10;H44VF+X6vJl9y2/RyBJVnCJTJdFrF1ceBMggyJZKhdzVVZzZQEqJdMjALi4usvixnFg4H8EObpgs&#10;O5nGHtpJtuixRT8oyQdrDoOC2t0WA2HqHb2oAaJQnhELkN0tFyKJO4E3IkRsKMdNKX0xfiHr8siy&#10;Dkx1hkjHKnJCAuvG89NSJXdkJtNwOnbMhZSElzBk6L6eemkwmpWmVTRgDpzDpXiPxhBxuXD/rash&#10;+xTYq/QYskSvQGFEpkMpLjUUFoYdKsLtlTripBp9lceW/JLRTtJsnBrCKkonRyeDfzLjOYrRFShm&#10;prWhdi+OF8kxC7cHtTL+9jolWh06n0kwHIHs02CnLcR5/B0qmpdSqd82dCposv3n5+c5QiNRpbaS&#10;7BFLfThz03UKYPv0DA4DRwlDx5ZjJ5I4pP0BbhAZZXxuzhyK+y9bO7cPL9d3T7d2dlMadNredDI+&#10;2Dk22DlE4UJ7kw2+d7bZLONTM9vw0s7bqE3Q7waSQft+cuzWndtYIQKDkcnpOw/eRKYMXx0bv7g4&#10;R15qbLjr9TceUKm/trXOIUyJ/63bd1HsebG4onr9AEOBQGovriTHckgJTRs7u219gz0jYzi3Cr8e&#10;7Pa1n719/3p70ymiuJs7h4QlXJM1+/mj523ddPWcAJ/H/6arBGuCu93ZP2pq737/O9//5R/+8PGT&#10;Rytry3R8hQIzNjrMjOBE7G7udLS0UxVjGd7k+M07t7b3j7548hyqOf0W6J05OtDffH5CpRDhuioR&#10;yvdBJKPrFEhr9RIWj+CP4BHgHQRum3toK1g3bl8Y7x7BNvJ2I1/aK9O+EeJHRyBbvFgBD6sRHwqJ&#10;CJKsIhpAab0i3CHFA8ynSX36PF6FBtoNkbXoN2CAi5MW0TyidOgVnIh2L0LUCqusv3PKHrE5iS5W&#10;dwdbhHIOIrDekbEbd1+fvn59fWsT+9JPxopK2sAKLps04otB1UZpxBOKJLQu7pm0An/UiFoqMdMI&#10;avKfP5OV+bNBTU6iXMlPqX8k9eEHV5DkDVgCyEvJ4nBjX3zx+cOf/4wyTVUpxcs8ZRgUxhwrpxlE&#10;SL27a3oGbe7h4upjIWnTABrIfGIKNNjZ1GwieBpJd9DIRG0h/thYQi0i8jTnOHa5s5A1KChAz5dj&#10;woTsSe4QnOIAG4Hrq0ObDgQWiNqDy4pWRieVHJ5ESsXSBgODEy8fl9X0WjqM8wF4oIpgEQ/39qLv&#10;SsIN1k915OKCOCdMqEKtvTQlNxGNS4a/itmwuRholGwncPam7t4OMnU0urg2O3n9xsy9eygIXLs2&#10;OzU+DoeIhDCQkx+eadWKhs1bUYrIPi8m8JBU4mlLDVK6L5mvDirvaItyWvelbJgpbg54o5dK4uHB&#10;sgjTo4RUJA6bjEGRJUk0YWU39NxktVhv/Ld++wdECFXjYWwrj029KYw83lhexMlOsCUFQgpJqArQ&#10;sjmVULBx9NNEQioUlwrlDH2hc0bNBmhC9hJCeN7cR8ngqrwWh1g8yQ+2aaPW3YoaDhDpJbwbpIgl&#10;QZUI8p22mEgXJPv9cTUnmNKFdHFK3aOUKtkOSijoSJbQWdQFWEt+CEPFvWHyVXSNqoE+oqmYlI5e&#10;pTTLm+cKbv0IqXnShEKGt8QdCssFTgicJ51aLyQMSIw1KyNKwPY+SS9g9Bkt7ucXQ1W1gXo1bTDn&#10;2GRk72h0I2Ddb3AS1yQRpz6BacF4e/oi+jdiT9b4pxC5wEWxNxMluo9YHwEGVXysJ87M2pmOwa/z&#10;m1VSKLuMcD+a7KppsRoC/pY6FneEr9A7PbHjDNnkNGXnpvxyiSQfwwzEEnE5hiHBDBs1nH32ediZ&#10;TCyeLEElziV7M2yrCEmFyZR6aFF8QhHcOO04MqzmBQwzrc0oFp8eiZ0l+LsoVaTaE9AKam9ubhvP&#10;WGTC8qgap7RTpEJJNNOwHJkGVlRdP8Ed3jkBNll+ruZDEC1YAIVyC+ctpGSuT8Su3CrpJzsBy4VL&#10;DTr6iGw2QBcaCxBdEHUacZlTbiS5o91Em0U5Q1xkYxV+18bOxg5lNnx/cmALU8hvh7uoye1tr1PN&#10;QmRDNQv5pBNO3j1SPtu0jNoHFkWDRU16GzRHMJdFe3aughax/d4+UlfABFhjSyAwqER2BPzhlRHV&#10;sAcN4OmSncGxikORDNy7S5xJtgCmh/kinuGsZfVyKgsVh02Gn5o5LKidDJ4Is2sGvCNyIFmu8QXj&#10;rjWkHuTNSWwMldGDoSqtdelyjjKPyYLaTqH2XKmP8aOcH0EhNYiGKkLd4Vb6ix4MhuaaCDQD6oTL&#10;e1Ju6A/YpIGx7fjBEmV92QsCZflewC2yH8JB7FYPWpMDRkJRaKDjh8Waic4MKjz1q+IkSVEWEOss&#10;qXajGvZfgpZQndUmCns4vSNkHQd9yPZR9Z/nNWQyG2n3GN1NbsAWnCDLNtzkbGRwxAbS8zsAGOmO&#10;5NdTJcVHM6bJTSVuDFEp9sGcdrkFKTZtEF9zkgEaWF/X8BiS/ed+4r5UdzMT43hsFe1USQ8/igUw&#10;QLIkrlG15AjXyhaIOQZV2eWwJ9HHsmThpbOtiFLMuOPgtCSsCXPMfqzAScap6rYgohRyVahur1q+&#10;JJEiQZ9tSAyqI25jMXm9xDl9vQO68rBFZNFJUmJJ8MTl4Zl6MmiyybLrNb0FKyqOWTd7Yz1MhFLK&#10;nSp+d2bbZIjHcCaLtcctcUEXcK7DeyvBokAIFUEILSiyJ3sNg5BAvYxncKWUXNa4yaMknkkw86q2&#10;rNilHnAW3HiMs6mi/2cES5wSr47wBjRdKYqcAISyvA1SpJlK/2gXrX4hf4qh57dTzki0rx9HukO9&#10;1NQpmYNxhzRR2MjFKiLy2WP8UzRIwzEquMgCZSOGFut4ZrUwGgZAUlDOV1dWyudlzbyce05swAEY&#10;tBilOPiNDDh6zX27R03ruyeIKlNIDVG67fJguK/5zvVRelnCQ19dWSQUwZGanL6+vLZLSIPXR0rc&#10;6j/O+HbC3W4oGbR4npq9OX3t1ouXi9T28RALhDRHW+Mj3W++9dr6FsVx62xxjpobt+5u7R5S2T80&#10;MqaDNjwyOTEDuYTEaoxOM1K4lHaMzsxAF+KeCW/7Oy5uT49cnOxDQF7b3gd6fP21+zzxF4+fd/YO&#10;DU9MgYVjZd55+63rs9fEeaZmHrz57nvf/h5dzH/0D360sPjy7GSflCQIPQcEAh84Oczc2MjIzLXp&#10;6zeuIfm/sLr+6cMnrARA+OH+fpQPUMvp66S4HAiiNwGuiuf6N2qWKNlsIZyxul4v68p9qoGJOkV8&#10;W5Z8KD3yFHXj0qlMr6OBaarxw/QBR3IpwsLI0tpoKkcxdwtjwr6crNyYdEnpZVuYkVTs8Iu6khx1&#10;xPY5yimvQs1MvXto5Ad7OHh0cIe2nTLAcI2wmvGkrF7oI6CbvTU4OgoBACumH4CQd5CRchiKQ5Ys&#10;SsPbMkOTkCbBS8CpV5HWn87RXEU3vzBFE/9Zz9DtxhhV2Wb9FU3nvGI5qLwhy17K12p+SNv5jz9q&#10;OT3qthmBy543aDmjuWLNp2azGSleQkRcs3JgMElJzuiyVvGeNevVfYaeT4r6W7JoqzOJ2CnP1By5&#10;p41dzKaWwI/iIknwWhCCYYxzYjlcdS4Kric6n+AQGQk7NIYLA6TVzvluCQDp+itgkX2B5YaATYTM&#10;xCtiMTo4MTnGH5vC+fhaFSA4gCUaBuj3XJXyRn8YHhdpPdQkUTJka/NEhF4ATkTInWSJVILtZ2lJ&#10;BUoGXd8omSIHvbzWWA4begYlUfMa1ySnj3kL/k5e2oJ2VpEVyXjFTj7fG9Ikx2NEh11Fs3EFdHmd&#10;DrNo3iOuYRICwy82JKTpkZfYRoeEUKX1X/1L39JTNxGQ2h2DDV1G3DWgQevYOjqTpbGoiVGD08xR&#10;i8nEcw0iy7oHeujDq6NvHdQFlgI3CpKNWBsOH7kMxpvqCJ3pLBeCfq6Dp09vQk1+6vLlZsj0sIUq&#10;XFU+FI4B0B3sNaWrFIAUnsTZwu9HLA9MB4MiMio4qjeSevpewlTkNw6PdjHpQzCGFV/HBz1iXkfQ&#10;SR0dtmlmgBGpkjJezJmwaj3HwcMv6P+AvI9KBjiKY+PDMI2jtwmby5CeQw3TkEKlDtTm+RS7kXbR&#10;lhVqEucIJU3dI6ODSGEODgOMxNVJAEPwjOteVd8iL3FNOaNpd0IORyVsaTACAL19fSNDmMF+t2gS&#10;KEwKb2AsIISYpw1phFfwLfQYQgCrk9JAyPCjjJ1xFC/iqo6OjPIK9osvT6x08ODKTIEkNLwr8xsh&#10;gcUDw/AWx4O5LfhTwmC6VhtchdiWs9961qxLv4oBAhkjEG+6kZqkkPih4xVJA2Y/2RV3abJhEtXA&#10;NkSG0yQ0RF6iUuOcxNhB58NBT+RGUN3ByjaEPb+E9kN6hARLpUHCuULKw3oAblaOR3OrIhbwWZsZ&#10;QwX+bftgdBSSSWhdiQytuWcZ83eoJuDEKpsH8IQbZuI0/Dn67KLU5EnDBWFyi8jKQaV8yNQry3mc&#10;FpuT06Ocr2Cr6HHT+Ii73NiGd0sEkrC8DUeQqCm5V6ILCxikSm5skywkGAM3xargoviHbP4WTHoA&#10;FRWK5OXBwMHkmcd3FDHR/b39jAw1QstLy3PPXywtLC0vr5LSYfdR0cFNqnaV/pZWdDBo5H7W5Nfa&#10;z7a3D3WvB/fvM0FqVB6SYu20eUUKzNgmVXZVUlceFjkzqgVhZcDYnrySvYnIogiNeYbSgVa/jIwu&#10;TCRfMcw2zE15Umof9d4uJDryxa7wbLNOUH+LbyoDw1cCDKFuHgHTZKhJ9f8xlevgGvb7tV1PKv2Y&#10;BaI4iWewhHtdhMS63GTkLLurze7U9DQrlHezDs1WJXfBxVnq8YwtfMK4qYpOEQutGwL2YyFXVlbM&#10;kltAr6lk6FgfXtxvECAW3edWeX+iTVKv5isYCW2+LUjMfTIUERGxBzO5VmaFVCZrRsJhBpNnZ18Y&#10;qpLvPjgkXGaFgLhroZWD18XUkzZBIXIEhCR0xwdzkFrvpH8RdlbOVeoTLPSMtxToh63kfmyjHTjU&#10;kV0mYGxs3O2ZsAXrwQdZAHdoJMwvZvufhnxFW3Hz4ZX6wBQQ3ofHccmVWN7cBpaZbZI4sZo/SKAK&#10;GfVwcWnJEh25kHvQBgAgWIewNDmraKWiMvoW2ugaGbLQFEZaeJqvon5xnHNLwXf1fwqqzHnmPqrG&#10;Mao2k9ZoNQOJ5cMssGAE4wgPGmIKviEVW+xhRSnttul0GGEqJhrDYgFposHULCVqzYI3jLk0FGSm&#10;qpysPP5iHOSQKj65AHBDscoQvOGkFWYWoo2RYYVhyfvB07acVum5yEVWIyRwFLZrqKDMqYa0rLAS&#10;riiSG8BKYWciqP7i5NXYqmB+pCY05xPLQ3KmN2MQHj19HS0bhQHVnhBWioKxczu7gZ95PAix2ACO&#10;IW7DBqA4xzbluASIY+tD0eGw4gbmnj/99NOPrcUfVeceEF96P/EI+7SrZ+vweJUSyv0dMHpsedPx&#10;/mB3+1v3792YudHd3kXrC8w/IoN4v88W5in14OijcmBzG47s4c7+4dIqpXw7Q6Pj9197p6t38JNP&#10;v1xaRd34Ymnp5cXJwcTQwN2795d5xx61RvR46bx58/b2/uHi6jqBBLsAot2du/d/7df/0uj4VNgm&#10;7e++//473/qAipAvvviS9C3Wv7f9cmSgixL/lfU9GkH1Dww9uH+PRyak6R4Ymb5xi9GAoPGDX/4B&#10;X9/7/g/ee//bxDM9g6Offfn5f/T3/u7yyiLYSC8tm7s6N7d2tzZ3cBSxUDOTU7fv3r51+xZW9uGz&#10;l2RpWJODMDXwYwhFLikl8tTGWzLJLENS5f8qQOcMNfQ/PnYbbG5yKnHcY6ZY+fG/w+OUmJoMdVAY&#10;dgrfYqnIFXhAkrUOCU1MB4kFyor6lG8lZqkutJg6cvksntR6GbJaM42F2d5ZXV1dWlzAkkqjam1h&#10;i7LKMAZYKjYABg1bAduWFQGFgQwYXAaOVot7hddghELdbCMr1jUwPDZzE7IZCB8HDjsLWnNIQBrY&#10;IhIX0Sw4Q+FRpt+j6W+U/bV4JSmVQrry6tcpaI0f/DP/SUjTSAFFzCZZmmg6B1WI85SsY0DaCAG1&#10;tz998uTJ55+0nZ/2Vjcs6909cYTokHrq62N2GFXiPn5aPPvAJSlqSu+15CLIgJEN64PvwN/iHXg7&#10;GHGEsgwyle0FOyDStmPpObZRugPJY1wduaD6XeD4wkMmIqrRCJpG4aGUHxLX+lQ+iPOWrmunZzgX&#10;Us7o8dVnAUj4P1abcDzZo4YwqfV8cKhncmqYjuEcDhytiB/cuX0bPxP7w1Mkg47TRWRLbd6Bxg7C&#10;v0QKDBokW3x+ICwEh/fWVreWltb4EapLYL6IPBWDlT8YFlY73+xZWW1k7Hnc1KRQlkxd22nnMBcB&#10;4WeFqEvikpxmEy29KGjb0AE72xntsJG1k1vbG8+ePZ57/gwkhalhKfINzgjOSfAZhpYpMBwKe+2w&#10;+aP/+7/JASwshx9gCyezoNwPJpKKdnYKxp13egj4I5jcZ0wYx4wscNm9EuXMThImtrSEvtzMeVVU&#10;HMIZY1dxRDWRqfvEJrImkp0wx5QK9WEypGxwhg3DnYwNAl+sCUpdJU+Lv+q5qBDAw3vKIDygkl0E&#10;o0yzWjPEgbe2TrHzFldms0l7Q3/wmGVkkwp+ynv4dZx7Nk8RWnTfc/zyJ5kPe+uWAh0XwSW4efs6&#10;AW75H2KWObEKN3XCQq4IWGj6iV/RWKTlHsOSMXZdENGxpj260pUp6tLqbMb5s4hKlnaOXvqXmArQ&#10;BDTJxeeg4ljWs/ceOfXUU0jOTn0Ss2lq5+GYcOd2K4uAT5HpK4ETlNqhC5MwWqjQ94+PDUdbrDZh&#10;M9S08hGFpzqeaJXki93OUMjVMz3FT5Hkk6FunYkxWEJNK3H9H7fIvPPRITW14qMwX6lVIkqJhkGA&#10;YdYJiy1+KsSGgiu0aaEPmSTkDtklJnBD4mcBwOUl6aX7pTGnjVRUa6vLdfBO1oNM8USl+TJXa07A&#10;pWcblsoYsIy5pv5cvG3h/wwpT11LC1AqZEdRak4WB5x2EZ2dWLQ0NZMywujxu6w79hWX4nwytjw6&#10;BrTmdQ4hkc7QscoWJ4r0vpDVwvq4I1IzkPyfClfFj+f9HC3JbqgXjMHChPJrHoH9ROayAqrNc5WV&#10;FziHl6Pje3gQ3EV2EA/IrxCQgCGFd1epe42WmnvaPrdY1QLBMZuZmWEDFmjHAYurw2ivrCxD7eAD&#10;Bmw52l2quM6f6ENDiCwsR10soiKuLnREDi2tr3NX+3wQv8H0MVnJZlgDUBvfnIu3lBkMv0qbaoYw&#10;KzvmsKQI68hT9KJRn8G8e/TpgIqzGDLFlWwmQ6Xu2d4BRU3EcnwcaEjtJvPbFJa4Gk1EMDhYPFYJ&#10;H82u4ZZsIrCzEzxcn4CPxNyHYMCzuBRNNId+yYuFyxAgeZKFKSGSmmrdhDqVYTJ5WLrtvB8kIiuf&#10;SGEXy6ZyTfJS8WXVjudqWJ5YvuzfZKr8lX3UV832lKiJaRLq07LBM4TaMcyJgF+u43hUSIlyPTdj&#10;2RXVdHrDjKf3Eq1Ivhh8/Fdug3wyXyZ9iTxRSLMfuQSnwu0ETdCaP0POW3nZcGIB2yAkCAkpLxbY&#10;hUmgXglFrNt3b96+eystxbXfHDwQ0DF7MpfCpNeniGSdLTJtfCypwAgpen1Z1AGKo+OEqSGuRi+Y&#10;XUNGiC+GiOngCteuzYQiIo7H23giLXZ+pbQHTDeFZlZhj8KpiTBrTgWJEE4gQ54RE82KiTZBYim/&#10;Br1oq/GDFCIw95Y0HUsae8hSMalFjUHwuMR44jVcGWe0PDCVncNCrGy/qHaSfqE02lZcOMBs0pEx&#10;WyxA2UZ+wJrgfsqMlBNQHBpGKDtFRId7MFkdFh3vcV9o3rFmioyLGrTIymbx8qns02QLoTof6Kom&#10;M88iId7jTAQiJAkTAkmzZCULHf1Qq3qI6oOIGO8CLcnWPuLiPCb7a2F+fW8XN0tKN7c5ODH9eHnr&#10;o2cLLxYXxyeYuJ2zvc0H1yfvXJsC4uEk+fLho+2jo7HpmbvvvPPTLx+u7u2PDY598N4H16auUePH&#10;UxPusqvu3btz69a9H//hn/ze7/1oaXW+d6DryRcftR/v3Bzte/D6g0W6GG5tE6QBavzgh7/6eHH9&#10;jz5+9NY33uexOXpnr936a3/tvwdKTQU/fViJxo7PLn/60Sf/9r/9tyMyvt95uXdrqvdob315/Wh7&#10;v/n6jdu/9L33YZH/3d/70e23vjl24x7YwOba2mv373/r3W/eu30bmdnnCytfPnn5xRcff/bJT+ee&#10;ftHdfPLm3WsPbt+iIPH585e8+c712Xu3bt68e+P6zVlYw//4w09+/POHI6MTwELTI6M3J0Yp2B8S&#10;+hxkcXKYnsIvar6kAi806068b8J6poZ1wwIGGqi+56w6oEW8GkKdMk1yeyLwoxogoiinp4ag2lON&#10;jQmWTBSrldnkdAJgBSDFH7aLksvtArTKhifgvghd2EqAWFrcRj1Q0ctTGv6C/bN9QKDGx1FV0ZiQ&#10;i6KUlRNsbZ0OE9RltWFWoAXwOABZx6eHc8vr3/4Lv/W9X//tN77xjfm1dXwIusWRsOB8SgbOXEm6&#10;3CaaEGFLLjfJQBVH0qote7AKSw1IXsUs2Qi+8GpH/IKopsFmix5C0c3secNpB/gn/pf/Qr60e5aH&#10;sIy7//R3//5/9v/6O51Hu2PdxDRmoln/mCMlOs4ptcURwqiaVIB3Q9kXnCvcHxIJvEgAQOiIy1Pk&#10;HeqEmQY7y3d3Y/CNi5rbWfZPn7xYW0Efiyft6O0ZBhjnPMH9S06G4wbAiPGGzEIoQiUhOAUY7hE1&#10;tIwHhgI3hAe/AnFYFYKpkQezIaGHkR6vpY9ETcwgyA0uE+3W+gfBQmlARKcabGk3UsRYYz6XAKl0&#10;hsSCj1IlCETSjrbbria4rQed4ydPXtCDHnU3Y7BLSi5tzQKIgFUm+oAGkmpYT2QxVj23hCzJeFvA&#10;pNMhsYIfkz1AL17HKUWbmErALJYfr3AR/iaMEZBvUuyXSQHVshJFphGZyRbSJVjxWzdnb9++gSuH&#10;HUs2HgePdY8phHah123kggb9X/+Nb+pfSq2Fgl9FLHLrCq7mMK5S0eQEXS4hj1k3j3v06uTARcAX&#10;g9PiKR5IPiIMzDXBj/UVdoujjjNZBVunZYHwUYnPdOk8yURDJYxJYmsh96RjqjNCFX4qTnSsDw/A&#10;ijBotkdFMHUX80g8BnZ9TFaAhYorQqXuwJAUVbY66GylZVSIsEPlkVx+ES+9Dl5KJo7CLA4emdl4&#10;rvjfFiMATlyewJIj70bEDrSnU9uBI46bq1Zt/rBh2yioIkVTSrkRfiONiJNB8g4WspkPmZf2JMUf&#10;1d/gynxPWGh5WuR9qs7J+bzAUaYAKywmfCnTItqtyn4oaZDDNqiGLubk5CTmL1CENkILB3LT6CxU&#10;gnoNgplxQgRM+V2NYBewJQVh9ITaie8SckOIuTkaUzbADkvYm1jOeDKhmgkKl074bmny6pnNb3HE&#10;MlfC0omsuDjfG4LK+zSW46YryeZBnnRKw4Wtgow6tyMVrffJNu4my6GSW1jAJDTkkroPQxGsv11p&#10;9tlUDM92sem2LhRNwiSAN4cEv8jbShSBW6rFLIWMc+XEWnxWRMbQPl/eP5PdTHLPlWfC/5y6LHq9&#10;m+5Iairaa8TJZHuJEI7EAkgIVLNFy3KghzV6NpPBJ6nlhueCuA4QNS0JYO75g0IhfXiofkGQiF9P&#10;Y9Aw+YHqO2laMorS0NjEwMAwT+ezKIZj/zU9raCt9mgCqcna5xPNruSaNp7v7BbhiMQKP0KUGUvO&#10;nRgvvKL+p5qiPOAKJwwjFfA4nnvxAvE/PoyRd+fRNSyaH+FnGe/jGPG5jA/BQwg5TrT3QzEwnew2&#10;t3DOeFvSXLaCKaUsRrvSSgLboTgmLm3FSSJ/xWByWcnB6beYaMeuOzryFdkY8mpYT46IDxGkRu8I&#10;2cr99dUNslLAh8h5YyTony7Hleo7AfXUX0s+NI0WEEBPjnjVsCSpJE7ZBNVRYsBPZ514fkDgRNOP&#10;/JiwvUzLi0s2BSvH091euuVrFh0OCoHhLv/mFDRYoi7FFsCGgv56FIrYu8arUYrj6awUCUeKKzC8&#10;iSVcvXyi1POEdleHuiEQv401ow0Xd/vqQQAR2CnWIQwMFPGgiusqSqxdr4OT9BcvEhswbWzwMrxE&#10;d3DuXQMGU1EAK21iInC7z1KsqGpWBXJqLYXUSzoLzRgWW60uljdrmHFmtXMUSeNO21ODh+Kjyt11&#10;6AoXI7FegSxjxoCIa+J0AW322S+yhC7MzuM+kIqPIpw3F9YNP8DbYMOMj08wX3x0FTAyudKk0x1C&#10;3pq1cwemgzZISG6ySICGLJaz5RdNEpGL2MVJBKRZXwcHW8dsmnUMda2oegYwRgL24mU1OttJtuBF&#10;sLwVO041j7xBWYImlos6WH1Rk2MMy5r7NsAIPJkEzpXmshtS2i0FCZEwUtCMNQkTSdYB1zxbXVmm&#10;fm55cZFNXnRL217biAypSTqDU7XvOnETRagsAD4ZFdrgIIiPfBqKYocmEGBSkGrG8VR1xR6srehO&#10;hfhBAoctAJa8vLTE2QpZmkcAjoSKg89hHg0hk5KJ9gaJYNlH7Aioqr1YULpmIxqLwhM0KEYWFJNc&#10;9h4VCEIAx3AgeC5C4cnh4aPtPdi2O5s4eZ2sbxJq3YO9m4fb+2eHWLWR8emRsZmpmZvXZu9ev3l/&#10;5sbt9u7eubnFH/3o9+F6kC06OjtaWlokGhjs6oHku0UJItW8FAe2tExPT+0enewcHs/evBXeiw3C&#10;qEvgNlDcQnT9Zx9//Ed//OHPPvwIaQCiUka7q+1yeLCHkdw/wHeEQTTARVjdT56/GJueZW8kCvVI&#10;JKv48OGTn33y+R/+yUefP362uopSwAqwcWdbC11JX7v/gJgCRhYDPjUxMT0FuWesp6/nIa09Fpb3&#10;T1SsYQWQNwS9A2G1F2+06dj4Nt0E23VTmW9JbwSrh/loXNJSuDEEhWCi8IOnndBq+hQJX0nn5jyS&#10;cF/wZbn4iqTRK6+lmaCIEvDIAwxRS0OuPfXrADS6FrjjlTEW0GyUq7G98GrleLPQA64hI6HOni6I&#10;xYcCy6idsYMsbFYsKqL8uq2uuK29w/aeQRTjqCZkBLAdeBVwz+RjpKY/Lu5VwqWBaSWqKc5/8jaF&#10;b179Owa2Edc02GS/IJJ59XIuWL+S31DaN9+V4pmd1z0LcztxwXFoXs6/WHz2hO57gwjTp+4xCXMV&#10;ERhkaSxqBONbqhyockwAC/LK7ImgdTrZMY3SUIvJGlYnto4DEAPWqyvU1Yvrh3uLqcArNNHbxkGj&#10;FojSneX+aAhsTMlQMybSETXO6YIVUq4GOo1T60wMWqnUMN4bnouMkk766bUAKCeyaolc8SX6rAqt&#10;NQmqMxzBcaRElccbx5OFhGQgaUCZw7u7pw+/oIkaqJcOO4cAwR2GCn+Z3AlHCrwc+0k0+hCHxn+O&#10;M0a+gRST91ikIQl1Qj0KfSllYUKCyqvoD7dba4TZB1GFOkXogNmL5eNh9V2zADFdbSRQJiZGb1y/&#10;Njs7Ra2cSTKxGrvxcBSTTDk6RIkOtDQSpQhb/43f+sC0R8jqhLQqOLPo06veCMUAVIVp4s641OEu&#10;WwVh+OGexFtFSwclb5w0On8RlAInd3fiY3q73GuftAHuLF2iGL+kNbTxhuyhjRnSiDFfiffztihf&#10;MRCqszH+OMzp3ukdRzbBrAvUBaJYvt2g6nqNSWQryXKE6EQFG5LRh/tMkvQkDIT5P3KF9q+gqYSm&#10;g+MgLlqhwvaxCQygKJluDSSlVl5UlJMVilkpL9y3xleQh5DFXQg3R4sBd1AEcUfCwhScXFERXOgx&#10;RoykkYx7g+C1G+d10KrcRukBMgbcs2ElsGlRtiSehQJu8GzVpsyWSnpy9BscphaZ7RA0GQ1oMGMt&#10;hGkKRthg1fwM41bEs9ALrSf2YHapyVkxUoGTfWVgZFjodJr14FL8CC88iaAQ6RqNMjwURQhV5XNP&#10;KMlQz2xkQmLVPDIfVM6EHWAMnKhsFnwKUTIRQlDMAKPJPVDyYtlaNwuKfwO5YlwCSrKRHFXrnvH/&#10;oqQe4y7n2CAtnA2NWEQB40WRhafThVkCVjKjrAV2jipHCfygym0ptQtgn0sNF58lotbZAHRP8iFd&#10;m2LHgtWkXiLMuoZLwccTMqVqy5nJCnFe+HSdOn9PuZ/e/l6cBv6GFcBmiUCCG5sDR1Hj4OI8Mk4e&#10;pG28PE5H7yfCa4VaNYIQoy90MtAeUCOL2QdKgP6UCnJZN5hGjjYOS2HWM1X+UgKjnc0i9/bCcLYR&#10;mFErlTn2kiotCTrBbfGjpJFakXiGUKoUAdQQJblturexjlIRefgDyHIkRlhrZMZNoO0dQDFFk4DY&#10;Bpo/zlNUyNjKOUOtaEp9iL2obYhuo5KDIzhLOJbgFWxEQjWrCJFKhzXSgMldy/UimwNdZijdhECE&#10;LvwhmFmBhuInUq98BHRENrG4gsxYAptswVSCCq8YehERyTw2sxo9A6nOl5dVFs8jMzIqt9NhXa22&#10;q/rvOI7qzEJ7OziIOy6xs9Z/eprZKFY8MvtOAnEI3VyZrccWNuHW12dQRxo5idDkqsxWlQ9hmZ36&#10;laaOy0fxWNUlLsKGAse+gcavOsrWpkOwJJ6xVSiKfNlK1iSUOkhQsgRjSs9betTazJ3zOrfBw6Y9&#10;Th/PW1lKPo7lpB2L8g4DTvKKb3C/ivflPYUCag2/Ei9mmcwXJVozX3rGFKi5zCnL65F5UL6l5lE+&#10;vURQY9UKEmwBHMXPbAeCNRKSpMco+baRtLWqPRpJ5qc0o0FD2D4cK3hp9MmOyKrrXaJAF9Uc/uG3&#10;oJ4x8OzO0JgR2EFI06obInqj/4hzF4aN1bIMDkSQMNvcl75FRrihj6JXUZqjAUrYLGnbukpU41hl&#10;nbCW4M0R9hczrQL+BBuWO8USe2oU/Fz+Wfw25wWn3CpT3Rr1xKv3FDcIeRL6KHLqiIMTlYGVCH8o&#10;YqbBTC2fcFfxsUvWpVjHoq3oghKHU8AWMFy2p66CoD53y05ka1AIpR5RVMU5FXmg5eV1TqeBvmHc&#10;j7ln8w8/f7K2vLm6vLE8v9bShIS3lAdiLs4f/uZ4xQHf2tylogUFJCaQNUD8tLa+0dk7cHTZvnfa&#10;esAhmxMV5dXJ0YHdrZWd7U3w1P7BvgOoUHBp+od2DmjaxHgz6yMAI+TYoIviBzOyz1+++PDDj778&#10;4jH7mgkjKiW0mxkdmRzoB4aDdgo8iefDWYqMAP1CaMA7NnENFXeINS2dPduEPdTJrK7OPXny//1H&#10;/+jTzz5fWlmFmgoYyqCPDHTfujbZdHaMwBCli919PdNTE6z75/NLI5MzLVgtk6UdLDUKFhZQhVla&#10;efZyARI9/gCRJMpioPnjw8PXpqbXaai5sc3xffPmjZnZa3Dlt3Z3Pn/0iBKdS6SzpOJh2ZvhqlJL&#10;AzG3CAJJJ0p7L1ehCr0ij+RhzG7CkcwRo+IoBsTuz2kqwroxRy/gK5sroCERePRzC/RJ+QfrwOL1&#10;sREAU/DZnOaQmUyUCPCbESXCP9CoIpK0f2D/aBwp4pUoW5RCLObQH2N0idvUfbaOkr/xwzjSCGf4&#10;OI48ppkJYslt7hx0D4z2DY/DeANDwMsRahwcSIcbO17Ucs0RnEBFj0jjnPyzO6WASp+iIM5GYPJV&#10;uPK1tM0vCm0aV6935nP8q+IZ1NZKEqGIaKUcACo9P7/w8vHDs/3dTqO+CFjH7yq/rvoB8lu4sQb2&#10;IAtHiqMQ3+IyYKq4vJxgfP+Lc7AYUJgQxsS5cvbYKlfgBvA7mVL4HZy6Cvggpq/JwQ2zy2KgRVUB&#10;5BKbpNDRKkoCRiigWJpoh8GFrZd+knppHylODNajKMc4xjlB6A9oE2SMKkRUZhYlAKYMtB9ILWCr&#10;LkGOF56ca2IuQK861lePPvvkxd4e5whknD6y/oQ/tdzooMZZ78Lu6MAh1HuP38ZoqlzaThiDApvd&#10;+/w+GtCCIXHErxxClxX3SdUDSqGYc5nb2Shh0vpl6SQhRD9/d42ND1y/MTlzbZxcFjkZieaW8IGh&#10;K2OdAkNGIE0I9MzOWv/Nv/XbXAhwEWdGhmFS6C5uVbwA8g9Bs3DrYbsCmwnX2a3SxltMEhgOOA0c&#10;Ge6N04gTmStgPpVMycEZBVGPJTYS6BtZhanpCQYB74Ylx+7lNkLdUV4Z8AkEjq6XDBCCqrwHxxUp&#10;HaVuMHr9ouwsL+BPrqxTfmJJGv7Yysrm6uomDU8W5lfnni8+f74wN7eEXZ57Pvdi7sX8C8LNec5+&#10;TCPLouq/05LOLFiVVXBIsjLEIGtQEIPCytILDB1mBEAgovSSqyV+Q2xKHkqtKpas3L3IFpdgQPyS&#10;tDALaR2fgidS0Sw4IdsrFdEl0UA7cIT79aNUOB6kzmeEBuciAYlJwABYATwpt8H0q328t8t8sit0&#10;ZxPXkYLg0tw5v16YBB8/Ko+ohJ7xjcg4RSnYMW80joi3oWgbRpOrsQlTBc4bLHFhC5bRMZ1Jxwzj&#10;zzYQH+aOS8m4S6+MqpSIG6ZEmVHHhf3R67wHW+IVxoCTPtpfJp+s+klyI12rxIqScHDrhihVYjAk&#10;BildQoFXxKh/gElXlVh0SnY+drIbeJibYRvosZ2fA6Uz/klqqcEvIwJ956DCCVatpOQimGgZscCc&#10;HKhNMoi4c4UcRkki25lHtBmMCkJMFKV5QnFT+CEd7ddnZ1mW+F2JJ9NjLsVgE+MTWG0GBKefj2JH&#10;cUJFkMCDh8A4FBqVUkvlMFX0mnGB5RgSC33D+NLMHR8RNsLEVRKntRWp07W1VbYY08ElvfjhMba5&#10;Ig2iecaQ7yO6giNIZwnKfOnEfeBYIzZdVfuWOqgVEb9YEg63VK1OsHpEEeFU4aixusA89OCx2YCL&#10;LFP03HBJcYPAahc42JdW6HwP5k0IsTBv0wOIH3h466uIC1F3YVBu104md+/AxkHkkWD60lXVU3+L&#10;Uh8wYzpXJiGDWuhJwpLNxYXFh18+wofDqir7DuhA9gwqcI/xsyV8VtFQEAXnG2yai+DwqHwCO+LZ&#10;0+fAphgBcFZ6p+R3j6zPTC7LEnkFzdWB4KDGXcKGEpezyIOnyGpLQGIKkWOk0AHySy9evASixsIw&#10;sET6SRsaIfA2rhz4r4kMWs4nCboYbbnOqV3BVGEbuQ6DpgcfkJ4VEq6gX4xv5UlYUWHDG7ew+Njv&#10;XLnRcSVxp5kMa9+th+c9pQ8jBJv4w1sGv+giRUmLG4pqLGrn5DCuI1VSYlyS99qdBfbk5qYQfmen&#10;PLPhocIRmG2ME0aeVcqVWYTsWS1zB+UNgyX/zVLELGJ4rXfKrShNoaYcc0HErm4Hi4EfESPhfLPf&#10;oRxDEqNIhrVXhkKvAnnNTIql9sm+2eZI+R0Fc/iDwfeA95TydcCsxOMKu6vk3mBewRp1ORM3c0mG&#10;h7CHk2V8XLE+yyxR0YVHZc3kIGcN7AvqPa7fuE7R9vgEb+gbGhlAycpKMeVQpaix2rVshCuJxyp7&#10;HAZgegmkKRZbNiUHa+wavv/8889xBJkg0iYPv3z49MlTLADrX+HEPRvw8UiQoI18YJCkgbLimWB2&#10;wYt5lkhTqHZD9SXAaPoe26wStsujLx9/+Cc//emHP+MTOa3wHrh7jA93ana3zyw3UQTeIrsjZsei&#10;RVFfm/tYuiZpgoOAnBedJQOh8wY6L3GfHIjEM0+fPAO6oDcnuedHj55BcWXkkLUlVqGhDH845A92&#10;j5cX1l88m0fmEHVfVG0HB0aAhrhPZuPly8UIHiqbLkBgfIaoA+mX3qPLzp2TZnSWyTyglUvVyrXJ&#10;obPjHeyxFXMdbfjO9PjqH5naQPe3ubezGxrz4DwaZdQTbu38wR/9IX8+/Ohn1Gxcm75JKLWxs71C&#10;Km1t9bUbN+7OTLOnOGs5qwh16X472D+KoPT+0WXPwAjiMxAKRyem+wfHeLQXz59++JOfLMzPD4+O&#10;j09Pbe9sPXr0Bbmxu9en33/ztZaLs/WtnZWtjSEKH0dH2F40GhmZmkGJmcgDxObGzduzOFO8MjAE&#10;nwXtBSm1+3sMOAsaPAMIml5edEKanpp69713JqenaMz+Bz/+w6XVtSPoNl30nO8e7OkDrALpQdVH&#10;Ed+0WIiLb5qAc4ep4ZylrSPRDOfR9PT0zVs3WWOcpKwiljVQOXuNHZHKYfnebB5caHA91jHHt95t&#10;GtZhOaXNB9dwjVljbQUvpwxarbyCP8bCwPiwzKgMpCYG9IoPQr3zyy8fzs29IH5mIXHc4xN4BEMw&#10;kWYhMSf9WoV6WXvSj00dpPmLwrZQZI+W17c++N4PfvUv/eVf+bVffe2tt27du0NMqMOe8l12vgBP&#10;NaWJSoC5m0rJ6MQGeYpVqPAsGYjE6F9FNL8ojPn667m6v1a8tkZIE1mARsonwYPZG0McbV378+dz&#10;jz75+drCC9SBzK+aSWiG9JtGLmatdaiaLlCGZBUqLXawPzf3nLJ1nkmUKix0WAtYV6aPw8iCT/Ec&#10;2Hqq5pa7D10fy8NQwusGakmxG5wOGiXrn5gwqR7xUL5iZnUjLZYJvmT3ucPo3XXw8VwWR1UZG5SR&#10;U8kQVjmNveGh9bBmON94eXubMt41EvY4OTjjvI0tliZwdpKQCxVWTqoHeQ5ilV5IBjwKIc36Omgp&#10;qDLNRkdoZKXk2JnKk3fu3E2dMDu5bQJSolB4O36sVLNYAbDcKkHm9C4QP7GZbdZiqPQ34LiyC/hE&#10;FqSP7I90s/MWUdrbt29hvScnRyenRtiC4xNDOHQgqKWth4gpoBz62kk/0tXWuAqXKqhRc/PL/+R/&#10;x4dgzcNNl1EWTjmFX/ZVVH2f+l0qZeUzKPyljpBVp9YwEL6b+K7QO+quHto8ojJsIk8U7fO2KrtU&#10;DqK6tZyRq7XCie/5ibwsNUPxUF2CzCb0D7+nKV+6vjMkOc09vwlDVWCTL9QGeYDIi+kBh8KVBDwG&#10;QmYn2GIP0AaSCmUetAyjFkhZD8AJjkk7BrpHo1hdOXeWCKZBinbYXGwCpskYY3wIZVFwXu68jvOG&#10;mcid66pYSSaVOSwR44SU1KsvTPhhZI8t02uEKm2fE2D00o3VB+qy65+ANXCaLIVoFl80WT+D07+1&#10;wxnprksFNi4LnpPKKpKYdUzDF5KUlXpiB65AWQYrflia8wTpMSVhbT1uAV6dB3ihPom5wsjKcuYB&#10;zXPBm08bh1chjUIKIe9ykES4ek9cNsSzEq7lZpRyCsKgPEiKAYqZxqSxOnl2AE3WWBwFc46pO8f/&#10;VgY3sZ9hvUbT+LcjU41zY0yfbAmuPH3cT4mcLNq2JYXTVDAw00cpEY/Jg2CIdX/NRrA4i49rqQO2&#10;G/vJ7sTjkTccFQTeWb8Fr7IKbJx6pYFx9RxhfEQGpIh8NLdJlOfrqQaxaIfh5be4IH/n5NAXtC45&#10;VKJs9S7uTaNpG1b4QiUwY37IwsD0SKEUVEaQt+x1JKKKecD46kGhiEGzQZDzRU5Nn7WwXX7RSoCr&#10;gy1WAAD/9ElEQVTIGVq7n8ZEojVuaAPmK6IUHVGqLEFevvqAEPkgRKnriq92goXm/UFEBmK4pWDR&#10;jqAkAcSNoaHbu1BOJhskgkmeaoTojmFLK/40wTY3PDoyAiTHJLJOFxcWnPfkzphSAK0aKyCZcppZ&#10;NnjMoTNIR2SJgnWxBAjtWJ+G4vQXHxjkcRSThW6k2oSdKPkJcpQ0eCUqZkwQOWC98U4I37iS/NHO&#10;tHIPe8m6KOVXm7pujIdNO9NYq4KDhB6dWgaKSeRVA4mkUEy4pd7GiDddIItjmUL/I7Ll2QVX+zfw&#10;Ks/lkpB3ZMWaagQp+mQe49kLo+CTMqSpgJLs5F6OJgF3HqnAAWaSoMCuShIXRArqJvWE4hMYHbV3&#10;+rwHB2RoDPwiCe2mk88tAYI7CYGNFd4GHovRZRcL6Dao6qZbsFX8NBwzO+daIWN3oIYgNcO4urZa&#10;URbLgx/x4MRpvF9haFoQQhtOFzKCKVPtJKlI1ESvKTRD+0IgQgMmhQao7N8u0ywcfkxHmEyAIwoH&#10;pcJEcJabNx3tkFSRZPWU9KElPZ7QekuyHuYCfw4Dy2OziZyv5JGw7Xw0z2dtfxw7YZ0weVJSp+Fk&#10;4i3JpiSGzHOENA1gsgxKfYTnLV1Ba1TCMmVzFaCLQba9AeUr5xc/++lPeQMmhdkBtQFqnJm5xshf&#10;m7nGOgDzfg6cNjfHVp+emQa/ZxB4cBjRAjQk/89OVBgHcUfLt4V+pl30uAWJCIewnwsCI/LBElZE&#10;K8zAMpWyfz2e3NFBTDholF5VQrPFku7Qkyh9wa7aflGVzjS5cjIiwsF+Ib+aEqZdPCHTnvS5beua&#10;nr01e22WG5AyuqX0PFrIDCkprpcvXmxusMvo+zzy4LX73Axzh1dHzQBdiCXC0rKTmszt7bV1YqXD&#10;Gw/eWTpo+tnz1Y+/+Iz+qGMTg+/cmXzz9vju6lx/T9/UxCTV/x99+viirffOm+8/XNhY2T2lJunm&#10;nXvAy9//zndfv3fv408+ot7n6PTw8rip7bzti0++/OzRp88Wnu1uLP7md775S6/dJsr9Yu7pyvbW&#10;ycFx08nFO++8v3l4Mb958ODdb+xfnI3OTr/zjfcpYiGkfPH4y8effbK+ssS+Isn66IvPv/z4o972&#10;1vdfu/mbP/z2yyef//wRJQ7rt+7df+eNt+hB/Pt/8Mdj1+/ce+f9sckpMMgf/vBXcNoIC17OL/3s&#10;488++/Lxy7lne1sbp4d7NDAZRsvm/BSLOTU++a0Pvjk2MbK+ufrk6aMnzx7h/h9ddhBdTQMu00JN&#10;1/Ww6/y4/bwaUoFRdh9Ca93exBWVd8Mu7uy0hW6HEjXYQEgNCwuLTAcLEhsaCwYA1+fZXWpQJ3J0&#10;g4tDDTCfk5phq9ExJ0TsKA4DeAIigezPXp85OKTKCzBL4BxvE0NXHdUxC+yygmWxRmLGBk5V8c7K&#10;xzgr42nieg8EjT4BXawpsn1bO0drGzvzi2vdSBFCEkFS7+xyePZWz/gM/tzqzs7k9etvv/eNd9//&#10;FjimhTTsoZKcVYQs17WoTvJBZTLNMnB4fY145r811VrrRC3+62v5mz83wqn3JzsuwUylM/iWeFJU&#10;sehPWVADX9FamkvL31E06f/Df/rj3/97/8Ha0y9nh+FskyYlOKQThhRz8C6WOiNGezmUvhjDbrLB&#10;nfCsqLHpYeaotKmmulgn9KgiidbKUQKEhCvHnVcSg1MObTEYiHQbX6I/8xIlY7v03uMwxy6BBAls&#10;obZ/fso5xZDYwVtlHWx41G4zNex6ZSQO9llQTr0AZQrprBGQEIsjTsPD8bHx6IJwEbSnL4mpJycJ&#10;6uFc2R0xzjwxLf4F3HqQZUMIO6fDxaXLOdW+e4AUuNygb+24hoA+8plM8qOg0yPPk7fubOGW2aW9&#10;VQ8EWwE6yZ0TMnE/CqLqoenql1cAUFVuktlIEWphUw4W7BsOXMo1aaJoZ0/uh6Ps5s3riBng3pIU&#10;RCMjYkzyfAnMMNYmLa0hlITJ+dko97XZjCh067/23/whG6T60qSyR6peXEPFE5L4MlApu1+OVxxW&#10;2g7uy5NhA6QWky/WEqcpmypJeRanvlfY90qz6QgKUNrTAWiQzSZT0yCes8QKYKIBIaxwMNhZ/C6/&#10;KLWDJH6a3QoTxJOjex48WI5VojT+kJBCiJi/J6dGx8aJhUFVukeoqKFeAXJFyntCmuRMZc05qawP&#10;yWXpcs2Bp/ejwyEBvdq/JGnDimLfI/MFJBRfJ+Sv4jLm0SJfrSxdyQNYbZKLuKOinaHSNGOYE590&#10;diS6Q6w2x6pmqAQzu9xQR7m9TfjOykhRWvnHIWSaQdAdYUXCWFIAPZA4wxWdBlePkNsVqpH2MxzF&#10;+oVVUN7Y45HBjeoRaTsfwaWWKhcnhUojVD4NXKvtq2Qz3N/Q6HUtwkhpcNWMyH1Tg+ZSsUrcRNJZ&#10;Fq1w6YwhcYjYLbY42ZxGCVf5FnEoo/rK3SQOidvhptWJS62F3nz4KtWmg/cXN8aWQMYy6iKEDGll&#10;mGnZmD2eolGNUB2pStaRMIBkoMCw/8PuN1iULS0FVDMdJp8ytkUprPAj3JuqejCPHOpyGgqBTYaK&#10;hAEq/NV3pQCOu+DmgW1k2KdYRY/ETAsFOXS3EKLTWgaZYIwdZcHnsD/jzenN27tAR1n+n9I4Nr1J&#10;kGZ4YlYt4AZbw/aa8DZ1nSUCCYlljQXpB+QHp9DqqYVQ8sGJ3BgnZZrC+wckJ9jliORtOD3Sf7sA&#10;hCCrYO8EMnSuemhDicqllQMQvfCcuBmgGHJHlo6gspBupnY7xfFFpCv8QB6HJU3+mTFkP+PJs5vJ&#10;hzGhoZ9JJ7PQyGIhyJC28ohmRgsJHxzoqNip/RJpL3lDUGhC3KnC68JfPDMwhqIqLSRkIAYoFcUA&#10;sLDTZMNVDTCWanIJd57byePxBqECSRfpW5IDk//jFJdXnQOyoffgESKniyPbYN7QxWybyaUabZ43&#10;lTb2lDBoT7PLwKIhqSZdI8M/8GTJiPlT5BZZkKkz4Q38bsJPi6EY+TrV2T0kV0z0c6Lau1Naqe7R&#10;oJUwxWtiEQoZgL+EyBqcJSIitLxQHh131NaTHvgRMUu62BCIEeFlzVVSQykCT4/dfHFLxerUlxIF&#10;MPcVw6BH5d4Nx43lmUWFqqGYCHeDPSFRU5w3FgmOsiOzd4iPBP1J8kFEn+LJ1E29cle8PY/qRmlB&#10;Qy62gCRHJolH2adR2wNFIazK2Y9dEhWI5I5Wvxr7BMBTpT3VXKbOcmr18LRpxyxvPoeO9Q2mgtkm&#10;Zm4bPJ9Ap5BmDXQlLl4oABUEpJkmen29gxPj04P9w7CwOPGIuzc3d58+pmkVcAYjDxdpkPwKtl+d&#10;qGrdpEFiXgiAc+fnZ2gU0uBKjddgB/x8fHKS3AEHGN9vbG9ZHWj6WOeOWITL8GRQ+ngFfxYKJyl7&#10;AC2mJIRjNpgKpRK1T9W3wL7zihw727U1Q3XQcDnrbZDZB4cpoWlZW13BOcOGkQ+KirENyOznGEGC&#10;0rzE4mF6SZfidsAr5Uu1LkRlvD89hMnZ64fNbfOb26SuCEuoax4e6h8fHQE5jKLkyNbO8fLaDqV/&#10;wxMz+9wfY3t5vnu4f/f+3ffeexd0Fks/OT3eP4TicScg7CKkoKWXGzvrlG1enxidGuxnUk2WkZmn&#10;y/Zl8/TMtZ3jk7W9vZlbN/CRbt+6+fY7b42ODXdGcHZsbCgYImzAk6P9QzqAsUXYvqwhYp69Q9C0&#10;HgIPUl4MEpklOiLO3LgzNX0Nu/nmW29TCa5GxSA0iiHs+eL8/A6tusm6exg0c0FoMzdv3EBnZX5p&#10;6cnzucWVFaYG0vNZczutbGZmZsN3PMGJoQigI8QrlObKSrCoxJmDNwFwmPyPt0d0ai1EWoXUcVYb&#10;IcCXqnpFppBqjv9ggywpj+wY5SWyazgl2Oeq62IJLy/huaSIPMeER5WEz9KdF7K0K4Y1YzlcwOzt&#10;fC0ibEltSvLE8kXhcPegRJmdpaDxFKVTUEs6WKTKmhQWWHNz69DE1P03XsfcjIyPTxJXTc9wCiZw&#10;qegkUUkyMglp6lX5uvlXBS9VWFOG4U+nab7+r6uI5k9T1F6FNDmGQ7+vkOgqS5P8WPreRlgMXLiD&#10;eq2XTx4ebm0wR9GhsS+Twl+hiuAH4kpOTU3Q3pps8NQk5Az0uofI7OHaRH3Y7roxucKgoo/2H0Zi&#10;TpEPWF7apQuamR6TeHz5YinCxfCDGn1XyhzE6wg6XRYpsDvjVpgasQiv5zwyTa2nFD8tAKtLJNME&#10;1k+1m/3NPd8624eGe6/NTpusHh1Ow2iUpVCBUuMu/dM0DBKmVCiByw2Bdh+dj6gvWZqfnLqi1lR7&#10;nZyBMlscTlYY/Vaq+QgwwurSHCdvkR70aYgi8pvURTAX0HDvUcLRyAiZGWZC7+6MfIZeTX5Jn5Wv&#10;OmFZt7hkXr8FNApsTDeZ9xbpQKTL9oSsZHYVRwmWv4lM5OHBxcEebPam1v/Rb/8yrlfl2bMKIpec&#10;uqNSBU2ZbjrUJl9oBXaONzahqGO+pE/FupkgS7MFwiX+Ga6+gqeivIi322VZVJ7vebGA4YLn8SGk&#10;ruUE5hVBPBujyu/SBVegJoU6hnqQW9AGQZwAL78rlhkZQfiCXVNTo+RVoH4ofmjdLwtSkdZERGoZ&#10;kyrhwar8gFWSw6yjgpxSVuVzlW1N72viDDpz4TgTcZT6ViEFHpWSmhTuxK44CBkHg4941dy2qEOY&#10;PkHL4H1ZJK1znCqiXF9eSOBJTRQjxlHBSekZz7Ak5HAw5NfLWWJvEO9SeCOP3S5p0tUYNBH3NC0y&#10;PqO8Tw/eA5hhx/8oTUYrhiNaxRKukl+dRFe9mYqSFedF7GMa+WDu4SaiwGijLraOCuhJ8ihERpng&#10;heJCkkNsK6Gfw+O43yBpBBVmqVRMyFeBygyOgHzyYMmumIdJntH5LXyifDtRh4iXx41IrzRK9ltV&#10;qogDahP0UOT9YoXwTgkkEuSMEouFy6eYlYocArdaNWCV5TegC3fZiUsJGS8QGuHUlvhY6cYkoGKX&#10;OoYRD9BP4uIJ/qRlCmxTUJFynSDMxuRxXjUuLBSr7dIJkVdCDiF6oXzeqrqqXGP18BnxHvpxbK0K&#10;FBmOXhZ3rwiemWjWg7XMSaDh8aQyLn5NTiyQFt6QEgu3gSYqokzJ4xlOi+ir2EbYIClRJxS75mdY&#10;BeQKJW0F22p3F0kNfkRQgdcDKoCbTkjDomD19vWALsv3VNjEClHMH+0diEzINaHcwhMpB1JKslhM&#10;OfqXzbgBuOCcrYwtq0rdZGYnHT/MSVoqYxhTdTUKQ1P+3tvPjPO52APTJkcYaK0QrhAPzIpmQzIs&#10;1UkYFCBxdeIzz2k1FYkfwe+ZSrYp72LjW61n0onUGX6wu5eFwTiw9y1eTNNM6ZRmHf3ic7FZOS6N&#10;WHXm9K/T3AkfUVlbYmM5ZsKYSc8SV0h/9rIdat8DdnGfsnatFi2g5MpbVxWa9RI+p1aIbZ6YxGvy&#10;nkCn6l8lDD5l0MVBbGVj0yrervviqjDtk5apBqju9yQfWIohZ+qsWK/SxD17TpZjxOtGBepM2J7S&#10;qU+/ThZPiVbzLPxdm5dfrFeic5jALkvIOjADY9EbBzkQD7fKI3vSwKJM/YxNuES1QFUo+STwsH04&#10;2D5S9kyuZ0nEDrnroDyBNaoJX7yWSHilatGyvZQZhEwbREiNUbt9QU1UkVljlkAB9XNCkUpch+5g&#10;MbYL3gRQCv2JH5KcT5VqxBL5yrmb7ksBApgRqtww25r0hDf1DWy2EJ61QnwceUUMJCjn8ODY4MAw&#10;o4WZhNbK5FMxv7qyAU1rdvbG9NQ1cFP+8LGLC8uFcFXFsGUz55cG1Jan7ZtB7e2VzIxFbWpSGxTJ&#10;/tYW9jhaWNAsIBBz6/wdpfMWdLIIyfDWWXrYKZ7ftptUVzaifKXmGWabNHPDHloIB/Fp1BZeQHPC&#10;SSfFx0egRMTBAXscKiFB7+AApX4WSpGcIQblCKB7usmZi3PSrbyekwI1P3P7jIyVaXtI1VkF5CMM&#10;DOyeXS5u7TyaewYObnkQSqcDA8R7cI1ZoSurO4QSlNL0DY/Se4gSW1h9S2sr3/vB91977T6QOdSq&#10;YQKSLuo/mpEAfc7Xy2ebOxsgosNMcBgs8HG37A92CuhDuw1SxuuH+72glz2dt67Pvv76A0xLWxd8&#10;6f7pa1NG16h1bdHYGLLrAY46aQKCbc4B4pmhgZGpiWnWi7RoioXQcBkYJYNHrfW9B6+RiAv/uX9q&#10;eooVBe+W6iYQZ8VYk3C4deMGspEs0U+++Hx5YwN/mUkEhLlo6Wzt7B0fm2RnEr5guVCWoHwBfI5J&#10;wPHlAGF7Qp9m53IA8ZU6DQrY9qDlQAljGuOTKGoKVVcBzLC+Za5yarPaUFFPW+HAVeJBsOtZXRbi&#10;enJZk21kgjYLDHZOyajSW9uQoruAXjIhyjPO7iD4EvFhK9jxKTWlfDpanYiycJIfH11wENFrmibk&#10;HiBBDdLDlgiHuPQYUZTX3n33L/zar49DoR8ctK9Fj+zcIBaxIQVaB3/N7elnss3l/yt04ZZv0M4C&#10;LZUd/lNxzVUkU/9tkNW+elsZqleeWoN4VvFM/QZ+uN5C9HISMLQvLi7PPfpia2lR069rLl8pZY5W&#10;z/N4qICOj48Q2GD5LIVIB5HUbwjY6GPgNTmzJDo2QKswYFhO1PnxW9gBFHjTFnhpcf0hqnkvFuP5&#10;KqUYDKgBbmOn4zhE7SRbmJvMcaNF4n6s06dgAXwKgKkZZ6KRn2EAaxixilZ6B2DS8W1vZf3P3kBa&#10;3JCGtcQgAziurQKerKdPmoQ1AhU+LaxevGuopzwHq9sWbfwJrRgmBQsD3iyuu36N4OAZirJKFgf3&#10;sPhC6NnZM74tygBfXNQKl6xbTivIFAxIuh7bNh0fjVWtBkAMLHNpxWBzM1ejtzlQDEKnPIJ5dB+3&#10;ziU+mWOFicPIE0NSHXq2sb67OA8ZfmNlmTzzcev/9K//laJF6lucW+9lOzPNvmY3/arN2GHqpUFb&#10;Ytunm3d6jjnkDYx9abGmfoAyBvR2R2V1W/wA4rteeqkMOql2bhcrSrDLUa1IcB9CEG2QnsneYcq5&#10;26wweRTOXw5dqx5d9bXx9L1wFDjy4Qt5+krilGxQpb0yo2zmYDkBmX+auGMKWHOJNYTAmRCSISkT&#10;Es60eiRaXnyIoUJcQ/6kI4sZIWjZ/I2NWFpaInDESU3VLFl7b4+gg8+Nu+yRHXfWeMakXlrscvNM&#10;JMoj4dCLsjC1mDhSzAUf4ghi1KjjczR6eunqBX+QIVKE3NyXIRYPCFXdYkFxTQWn/K1Uv2DXoCiQ&#10;72PkZ6/PUmHCsMC/4qfcBk3sTS1XL4kIfJVPUJQbVlFFAvF0zV+ryxQOG1+8WBPBwjamN6rTfJYD&#10;qQibNCTZ2xEnjSZVsjZm6gj8U3nPa4wSnw+JeWkRAGuZYhubKkTNPekmynCMrAooxQnjTmMpxY8l&#10;mxwDXOn7JCdgfSRPXS6FjYZGRiijt0wI6S3Lc3VAGfmwkPXDCsngNioNlORppLekjdHKxkRQfWKG&#10;1wCMthlQ4eF+8AbfL9nMQgU8AwW15cVKAuZYZViDSzqkrGQWEUOEy0CoXPJuOD3MvodHW9vk5Dir&#10;JPGmkAFPznRzUqbqAzGMk2hb8ymsDeVvuA11ddOmEwaL0uQtrRMTCNzJpoXyERdQPAmPiDIMQ8Qg&#10;IsUMZC4sPA0hATOJS0HYg2fDSQmzpTxs/m4oUOlhcVkNoty449OR4VGii+R6EdeOcEN7J55MFRXg&#10;9NvAh6RZ2thbF073ve0dfmpYYu5woHAXRkf3N4KHqXEahCWDmxUXHHE8mWl2GUKGOMQYZKx4UsIt&#10;vofJYzWO7NYTy0VoM3JwuLayVqh/1bwFiHHLmo7I1uU6Ju8QT5Nc1GQ7cSik1AH63QBrXuUIuwoc&#10;YdbZVlgS68SmgN4mcV5Le4en5XeDcoTyEcDbISC9vrnpLkA/t6O90g6pvrhc5FRcWbYRmKCpCUO+&#10;MZS1oYEFS5UCqvocvrGZUabJdFwrVEzurYNdhqsWTqmWSuZYSJKu5NYWOIpUGMIVVHeEtiexzHR6&#10;cek2ssqCC+ZnwepSRcqGxCRRB4WEQmmOW40eUCwRTtEDKGkVKAmy4O0lWSoJ01pHrJkQD6WupoUZ&#10;wxSkosjkUg1cFQA5G0ECM4FNYj+2KmTLe3chXg9j3ylvoZercnx9fddmZikAA+AkAEkxtJl+Fjan&#10;nado9HtsF4MgQMr/UznqAZ+qqgKhPDxSPGjEaKWcZZtQPuKGhH4JItOoTMXD46BW8pj8kscEexNj&#10;poOuU+dsYYOwfqmocgyZF+3m4SHPy4/gfnHzLHUujqfI8lJmFzcHLnFv3xLt10jatOE19jIXWDmc&#10;cD7u+o3Z+w/u37l7m4cZEOYnBusCI8Nr4RvWFO+BffLC3b3BpW7ctOSHpW6vQ1P3e7Y3MCJvx3rc&#10;uHGdgxLlg7ExsWFOKKNW6Q/t8AKnpqZZxkUq5raJ91i8BVOy1K24GxtnBjl1eZE6MSzJNJS4aX9L&#10;KmDyuikD6GMBsZfZGrBLWHzsfXTeYd6yiYiNqCZioPjEKlfDi+KcxExzVihM2dO7tX+4une0tn+y&#10;TUcs9GHTAIfNy0HMpsT5WFha2z04YsIHR8fIZoB1D5Aj6ur8F37jXyDdYc8uqFOqQXSNjYxNjk/O&#10;v5x//uIZrWlM3TJB9CKGYU5v0GMTbsQ4tLiBRMh5/PDJM4w23LbX33wDuAgUnpibrXttegZHETna&#10;Z8+YF+Bwlb0ImmG9JKYbHBkbQZeJBDq6AgPDE0/mFp48mxsdn3j99ddhHEjUOKJwBes0Bg/t88++&#10;UI4MzjbFAD09d+/eZjYePn1Mo5wOTN/gAHAO5b+t3X0XLfC7mlERoMcc8cza4jwec1GLsR4MGgsJ&#10;e8I2Z5pYURhqVhfTZ7UB6dB0/sUiuVa3trEM1E8qtQ5BZW9vfoH2PoSEGpASw2Wh8GjKBkTzhiUH&#10;2Afsy0ZGoi0AqZva4D5C6pEBAIoqqfR+LCC+gw3v9YI4qoRb+axnz9C/XFhZoVB5bYmgbYOg+BSI&#10;P1gfYAouGWig5ez8f3xmtqt/cH1r+8snTz7+7PPFpWVODzJdIi9R2EsBh2gDtkjKcTIMbsNGoGKM&#10;EYdTfK9AjXxVeBMS6i+Ib65er5CmYpqkegShU0iTf+QaaZJDQJpoinge4/3si88Xnz6mxbW+vjCX&#10;7RQpWgl0CWfP9j7L1JatrQIH8k8iAdVptmi3vZuEmYwVHSfZwjyOKJvhvLAd7aGaiGe++Ozhw4fP&#10;IGrlFZLY1jOXa+oAakPFiBlPbB+3yuAzs2H2+pUykcbjWysVp4v7xxQyszHAkIQHGFsZjVvraFJO&#10;TY8Pjwzi8iRFg1PNo8nNwi8jkkV+mIRSYC/sKlLUg+NjM8QJB/unHLVcT0ERUkvUTbAkolkvCda6&#10;BhkKAnOZPLtCC6iRVKlGf32csYR/Wow0GWNVyxCxj+IJpNzV1XUunkTZpQVLtnYAbaxM4yl/syDD&#10;q0RMeGBignIdwkhFFzj0qRfC5BOD2LQHmKsVD+Hy2bMXP/7xTz7++ecLCytYmNZ/7V/6DX4GZMzD&#10;2v6PmPIC7rI9lTBDzC8nI99sUOG9DaHiZH6enmkrsOaAWi1rOcb+Kj8oO8x+SQrXldQsXi/mT0UF&#10;255QUWDGgknAZgWL7QAlgnycbBTGAYWrPrZ6+VW6YsbyWB7dJhYfqXP8RaYyqg593jBJzyZaVY7i&#10;KnDnxvw0MFY9HVeDehpB9jjzhzZMNdNKZkY+Ylwsi+QUZ0BTK012cb2C0lnMk147/iGRrepiAA3z&#10;Bqf2TsKDZB0nCybqz06tPVj2CFMl9BE6eLEnwl8idnLpWNIT3peIuJRNeW1X7LWwLjuoGLFVZYIl&#10;UbkSWxPd4ARLG3J+K4bPLkeGiyT1+vsC8NjSmy9iNvxQjHUjy5ulT7GoBou0wBBSBKMWrEOLx53N&#10;MV/cuaCbwp4R5/GpzHXEkvBm+d/VZTZ9bEzbGJoH+Uj6ih9F107Tqc2K2AVhOm/GLeEktvQ/lWSi&#10;1KQ4Qu7CZ9Ijb+g6UVSAyeD6TignFj4YZwoDWOFKqjKMIlIk77AIK6X6guGNlBOcCsvxo5QsMS9w&#10;Ox+llh0jjJtC1F3JE9ZhZSMlIvoFV9i9x0nHAU/igh/lQUy6ccPoLXNBzIfB8MVFtGbp0YvIprFc&#10;mZgKpZhE/SHAxqwEFgx8LG5S+bnsAocUJXTOAylVyvlVX9WqZxApELy3/hIvXI/P3WFgrNNNSQAS&#10;+Cx0IzcO9PQwjkpmgHzvwXWj+Il5pHi9RhGkdSLjpiRGCEeyucq2EkuwdtIGSS8c2j1YIRX5TA7/&#10;pGyXYzWyJaZxSnHOTHfiQLwWLD83Gn162fyBlJx+XV/1r/HgXVEsMEtspAVryzNc9lKkTJsH92p6&#10;VxTVnABJ8KG8n2lk9olSMDIA/JZ1udDkHTEYCkQnZZoekp7TbDFABJQ2xsYnCK7Yx/oKZHjUL7bl&#10;mVoatFdCXMkgp8NirZTaVxMtkVEUzEPtaxAahSsNIDOSauIVz40FmAIZFT94nExRr+0gEwywhYvs&#10;zhfTUXoY3HdatpkSLLSiIuc62N3jeIH61eqr4rYWXSQrUwZaOQSca+brIzPIo4nT0t7s0BRNeFPV&#10;PQaej76+QICq8Zo4DCKAGLfHJ6Y6SPfX3hQReatbYkLKmfCGIogjEm/tnxaxDuBELBgJeXf+x8Iz&#10;w9fixjtWcSpscafHIGjBBbklUGT+oBXhp4dvgfnhyAAgZLPLrAy+YO7O005oiEcUShMRZYFjhar2&#10;Sqg+yVTT0aIkl1a4kYmJIr/daxUYMCvj3xgfzhc4B6GbKmnIia5AZXRcg3xrpXni0puKN+Qg+JHJ&#10;klnEYmPtRtaXyeXApghiYgLCd0cfpSf93TiR4B6gMbDA3/vGOzOzk+SQKGaF4kCayir9kwNERpAr&#10;AL1l54EycQMk3rHM1A2TGwnu1kR4xmXpQ4/9xBlFrZmkbSG4lsocIuuChDQsu4TxNhXRjLAqpNSj&#10;y7+1I8iLpjPNMRE+Sl+LBguUGHh984svvogXqXnnqUtywOQbtElUDdbWEf/YWue8ty8wo1Gy7OxN&#10;KCzcQbQAD65fv27f4XPkMbYJsigiUKns7Kx3aOTgsn1p65BGLvbetKkYet8D8RC0EKSZOim/oL30&#10;6CjxKN2Lb96982u/8Wu3792FU0qtYFBnB5/kHhRmrNDzF88fP3uMXeulaUJTO0rd+8cXSDdxPGLw&#10;B5HD6elvpj3xRfODB6+/981v3rl3N40LL1pRcIJl195JwTTh14c/+4hOryxVUrYsuGlClMmxkfHh&#10;3sE+iwN2duDh37j7OtxY2BdvvPHWG2++wb5haeT4sCiCvnr8ErhyWkGf3Lp1E10b0vagI2TNOHVC&#10;+WvHlWnr7CVLAzCkOCzMi5NjKgJGyCOBRRrId+IcEuXyt9C7gbqZZ12Ofo6nYdWf1dfBh6PTruFN&#10;aee4GcP0iR6g6ktVblc+EnYMS8SLpDBxqXArWWxUgDDVwSnclYFTlZ8tk5LCbPMsICbE0a6rZnAr&#10;dpPiRqbfu+Eb95HvR8OXGi7MCcwm5hG/g0PF2QpeyI6ByDG3tLywtomtn75+nZ1WclRIQrF48XYK&#10;ntaC6XoFBmkcmSGIJWYpM9gIP65O1Ipq4mL8l4Y0+XkjHeN/EwG9Cmnykxgls+sCjAozgoZ3ojHz&#10;/MvPXzz8YgaVEXCEDvK3ZCFwNXH0pVyHYXVGKBxlLOWwlVM/PuQNeFl81Y1JlCFcTisczCQ+LK7i&#10;wsuVR18+Q3KDUKKvhzYx6qHlrG4hvS+DgH4VHH8Cc5JjGTQ+hnErKldxQzibkk/28TzKKVrGJrUi&#10;Xi9qac+0dG8zZy5q1nXz1iwZMu6ZGo1Hjx6+fPkSnNdOO7Y8IWcLjRZIC21V+7FyxmDkuFtymM+e&#10;2ovGOk9drAjU2kXDeDuhsCFiUuhKKUo2TWY+ClF2CCXxgmdKLKAzHCqWiX0DIaU1Db30ioW52URq&#10;tPYo+1nk5XSFFojkn6HQ82ESjDjagjthluPCwYhrJXXp4LCA+B5YgjczBvgAQ0OjrX/1u++Sw0QX&#10;EVmq9XWKg462t+FOQMUhwCLdAbgiWYnkI44lan48MClNrs4JSKEshk93Z5sGDiq0Viv0tAT1/xFi&#10;oy2MPpyRerLGeFV6ZqFnsq8sbk61DBbWpLYYvI4mxiF1CPgrbDwxTUxYtjo6kkL4PEPqNWFKeDGO&#10;V05HaMY8JJuaQZQ8HVCXuXDjpmKEg5IzL9sJ8UHy9R5aUr/AU5Vu3S1dOxkXkCIsRBELz3kfY2Il&#10;hhIUJltAS/apTTfDG8Vw1pscifAqKxCKBGmKYaWiqZdq+VR5yX4TwF6mRLKHoau51vVsQm9Ki7+z&#10;8mDYM6mqF8Px4LdUwB+7vKzRj+CiDBAhasaQN/NO3Q6BISIKyhTTJ0HvXIIcn6fjmyAEhzB6OelS&#10;ooOoU8Wzs4Zk02VP62Yle5Wa1OgrWOFjmJQr8x5LAmKaqjpf51udVk6VLpA4ZX0xEBnVinmUfnb2&#10;w8dg7tLPkwoEqfA2msDRYYdwD+0afXEM0VYpQvyfTaBQRqpxTDS1YoA09Pwzo+2z6rzkRkzIpOrD&#10;6KWLRIq9ae04zrGrcIaIMUtOALgHPFVNWebLXiuOrC5gghHDn4J6GBZhsKil8SxV5I0PxJmh4ZYE&#10;JWfSpaI6BS3t9E2B+ssFzEZgNdL3Q6K/DFRTXnj5rSwCVmfa7Kn9bHwjMcYSTIWZQ910JFJUXe0C&#10;M5suHo45OdZSTVIwI8ZAasIhMITDjbanircXPKzR2xSPB+camMBa41alw6SruF3C/QNTEdbScecq&#10;pfnLEuC3+AjJDKHShvCmthV2gFWajiWu6lI5SZqCFWtCRoQm2R7eRlKFfcotSWBy4kxQEAhBwCiC&#10;KG/W8yckSLNzLGvyAixJki34dvF0K7PnnnJgotJB2YNZCCYAx90r7JOltC00KxaTzZUxTnxiXCg5&#10;AFWzmHoJ92Pq4iyZq1HCAoT+TnGttji9QAOVxeV1JlJslliuKoK8pis2oV1SCmTCtfVlTGIu6qy2&#10;elt3Fkc0iabk94DabcPH90ZQqY6rHESkXEymhQnN0jrkZZeW9xuySNz0qhrHWFn1ohaFNtCy/rCt&#10;XNsBBbkTnjfhgVsypWL4ntWYwuiTr8oHcge8x5M7ax66U+bQZwzBUtSN77nbMGM9/zFhciaSIMXt&#10;JvSiahbRrSxcTCWuFeU90k5t8+76Tw1nyNbpzFAchhJMy0BJTonxdDmxIlhBTCbMGNYr1hIOIavW&#10;v+FUVEdT3SrpzrIsOM6J6zGTpc4fQLVKDaNMGKcnbNXCd608FI+KyWVcGRxuvMqZgn950PPcQSqp&#10;xKMs+ADDPz0zef+1OyxAHDmWFSmTeCyCGPgZ/GFRkxjGpTAihhTUm0Bdt5mLs7r0RwnBuFvui8wM&#10;JpZJtK9IE0ELiWIye4rCW8uU4cKpEaWTAm06sdFhJ4WDaWbheuBJGSxkBq3+RzYt1EQeTScy2vRs&#10;OhLUnDVqDwL3phCvat7SX/WCTBsABfs6PHM6bNC7idVHehxrZmkjOu9EBbtnrSt7p09fLJ1jJLp4&#10;2i5KCPl8glPMfDsSybqtKP+02pBoZOTGnVvf/t63UUJDyTYVcCE9pEYK3jSaTY+fPvn4k48JSQc4&#10;bdp7IRheUKki9NTVl3rZNlQwB8dff/Pdb337O3fv3ccJjTm6wMpwkDMacGdJ6vz0o4+WV1dVU+zo&#10;GOzpvjkzMzo52j3Q1dR6uQeDl8RLd9/szXuIJTwgQfPGG5MTE2kMyVHoijTk6OicmpiBpxzR+b17&#10;9+4Ro3LicTYMjI7xR4nxkSFSYO09/XQLY5WP09bv8hLF3/6uDoiStaNMQxJ0ElroTbqkUxRhprrq&#10;02It3al8w1IT14htEmSUNW3+OZCH2zNsi3RliGwje8iKbbmx0PWRRwJih18t5z/LQFNudbWtgaG0&#10;AVohIYWJhgdhDAI0b7R71Z2BKUTGF3FQ9j1/KPAxmDFg1BUV8OVB7PPRilHbPTodmZp9/9vfefPd&#10;dwdHRhXJHYawOcYqfRWQlEUNCFJtM6SiZfFrTeJ1VESTQKZhI/OfrIs66V59NSKdr974p0KaXPYq&#10;S5Of1NLSmaE1k/UYhDRdVFXNP3mEjvOwG82YBHRXIrz9T1SmxT8na241fFu6hUYOG6vCpeLeyOUu&#10;pDWeD68T0piNwdIjTkbpN9GgSs69Q7yrKFFsKH6xWOvsUPWTvCv9UVaGHO20i3BMFAGyPkIcNoWO&#10;Qfw91fkRMSs/xTinrjhUWziPyFEjyHdCp5P1Fy+QY7Zwi2dRJ4YUaBd5aQ9z8R0m0KIhZpksN8Rp&#10;2CjpWRRhJwyyCRkhVJE2LpJQTcWIHEbBoR1JKwOZRp7AapsQKWzJKA4X0kI6m/NfbjmaZ8a36bPX&#10;ETpDhGHg+4CIxe6wGAD/SRBg3HnQRO8KCDGFrHd+sQBZVlA4Mn1en1rcEwOT1l++N0tMEn7nHq1w&#10;MWobaUABuRGPmhexKTnsoIvQZ4N45IQEFAlnjCNoDb/IL4PgxqGO7IYNK4QkOaKQe0OPm8GKoIVX&#10;kM0M0zQhD3eEh0YYwaaK6to+gZSYRAqgRJqkwMGlIbJUjYc0cbVABlnkeVJrYoNOtqisE1uNKYyI&#10;M0B2XhEz8myHPjY3z52DQfM4ib6IoNzdr2IwroarR4teSmf4oCQEeHZKoNh7JOCQ+9Dh4/IpYqdi&#10;XjFoDuny+RRXaOUgB0SJz5tBT+QqJz4Ab0NxXffdyEj/CXc1lqrPwmiHzpDbAMaDB019um2QcUHy&#10;VtoXvxTmQHzxNCjkPm324nUMgUTmJJHbCjCFK/HEWYKmerShUvYTR4UG45aoTEdVwfJihQoxji4X&#10;d0xUASonw3plYJVdT8NKiXKRSqOQNGe8XrWd6QOwJeb2i1nkw4uel+Wt76WvkPYXWVcNl5HveVLg&#10;wOhCuisirWu5IxvPeF6kOcB3MeIiG49Xx/dC2SDBiQ8LTmcVOdTAbUnINrAB+xalO1h6bFvwWFds&#10;+HxIWqlqXbA6v64zky9z9HLzzEtIXkqFL2MlW0DfqyHezfNZo7lDZZtmx2r26OyFc9gCR45nN/Eo&#10;py7FFzHr+oIZBFIx7JEKZjicbLMV7J83pATT3HbloC3rj2iHNgJvuCFgb9ZejCDWzdxXyFe+LYzH&#10;1Ha1s8L53SSI+TgjSx4EEZ5qk2oWO0xCZjBulivXeNi0oUopgfMtb61qaQ+inBJMrZn3pPJxRqpG&#10;sDAeC5D04w13Kw0dx1FYn5tESKpyntwnaDGBFC/yEWKSgXBcBhFaiIU5AcdNdpD1g0wIbD3zA+7N&#10;ytWk2VGYhJLT+OBQJsPlQGE2tWmMCSQOxyrVdKVEVocoeFQl2bMR1MC38DHFV8R4AF28reDVCu24&#10;avYRvmzx2o1mna/0SK6xineCOpZOZFTjkvuImSevg4/jsgGvYfNGnYWfRWxakTF+kWOPq8lAsPOj&#10;HVWwCUZiyfJFjE6iPHzT6r/G5as4UO/HE9GBNcGQU5C/BWLjs5ecQCBjPjold3jt2P1wzd1Talcy&#10;EiR5eo0pD1VzYUYybsC95B9sLMunYMe471qcSb/zvz6KIjDp6VTWzGwownFyBEuWem/57GVMZaRY&#10;kFNLJeiJgQQP5eEc+ZY6vMtQxIOJLU0Lcs2IK0GbqZZLbao0gHFfpKiGVaGeD4wDBDyPTzngoldu&#10;D1yVecoZqpRy8b5NCBci40uWEjTqD9vY0iGwwRsRpOA6cNM5xRkEzguBiVPIPPRkw7MdYWMki+im&#10;4wH5kNh+o+AUYVP82U9gheA1Z4fmTjTvmFZO7FNrZ1HmwBfv7sXtH+wfslaYsEkJBENoKh1s/Koc&#10;huIXJDQ8AMHU0VuFdYztgiIRCCCPZgMcro//ijli2yJtXbR1ntEaTs7vrc2GtmxXF8UzsObSxYtV&#10;xmKwZJwji+fgqCehRMxGe5aNzXWYOZzhCgaQTtrco0vcBhUVTZ27p83PXs5jjziY4eFvbawFC4a5&#10;52gwDCJZl80zszeHRiXB3bl7H7+CGhVsh66PJHynnbUH0+nzLx799KcfDSBbTVUd9CrqE/hj1yuc&#10;RAtnEcoYmhj/rf/ab7391pt0MrbUntqFTG0apPEIEvCWF+lts4wpgAtLC/jpGfSaB3CmCIVh3BOW&#10;dPUNDo9NfueXfvmHP/weNDMxiHM3ndXxxJHyOylD6oB8ur29yZKeuTalCCsx58CQ6vtkfFDLHegj&#10;L4Ho88b2Hq3/3nrwgLzG408/6aMPCbLTkXDAM0ibrSNWhkxIqmElrJpjz3L1i6E3/Su2Ik7B7LKv&#10;I2huBwjimWSI5a/j1DLFgpusjfQh0KvWHgN3ksrjzIV1bMWgtBTQT4twAEbou8Xa3pXGQvW6Vc2E&#10;5igW7uGmh3Vi+pq76CTd1A95vo+disHDmuJQ6sMmoApqFilCYKnu/vc++O5v/pX/+vS1WaAjBNRn&#10;Zmd5YwB6e1U1SlUDZZYyRxahgVayKrXNK5ipaOaK/VDvqP3f+Gp8cxXE+G42XfVJqOsFrKiQRg+0&#10;wAuVPBMyh9ojCxRPb+n507mHn7OjwA1QIST5RmzD8nGO2qXnRDQVB08EwDqFHnJclPiLKCXto1Hl&#10;FcFEO49BRNUxSZ111RvCwSZf0YXnjy+WGg52AepQ0pI50nGs0ySZDihik2XlQgbhCOiytXH/QCxe&#10;o62qOYCmJiKw2VnqOKS8QgotII/xpFyG0eCsJE1EaQJOKJFAygLb8KSsEAOHCESlMCWL1X6HYNOU&#10;MygpbAkznHP1S4QLWQm2DxD/st90ceT41XjdJBL0FKtkK6aO8OyQC1i+nIopnkibBqShu668nkhs&#10;PpsvdJ7427b1NuoRjuYpuQ7PSaIeI4MEIFqRoDyFa5uMsiGs1poxxMZgXINIo8x0CdDQ+pvffBML&#10;S4iCd0oWFz+bMzqSGG0mvsg4tjAKA6wMWGd49lQ6QsgJVC8NOthBfxaeEZvwfUdXQFZV/mmCCZPc&#10;cqj0VYOTRv0ibdFh/hC9M0mCCkVBiUYqy6J42BL0rRu2G7TRCzfc1QX1DZcIY+hO6uqC32yKNmlW&#10;D9+wA9IanqWgkNHa2jbF5Ow4ni4FT1avEDobfcN2aPYjCHt4rmjj2OiLZ5HOK3JB7Ig7dU7OgxUv&#10;r3KfCAkWu2EiZzGEtxuzAD3XOMAIvQjHixEhaJuEJucNvie1wpX6SHjt7BrktOIN013I7tccXXD5&#10;OBq5PlNIJFOnL4hXFL1w6oPXx+V6dUwadIWnERou7EZUsAcYfCZMLw0nxm4nKdaPgeAV4p8C2/Dj&#10;g0lrsKo7TXI+WhzBUvW30Oiwqju0ZmVew3HTI9SQBTmGcMU3zDp2L5XBai5rJ/Lp7BlmR1yB6CKV&#10;S6ow4Zyhar0Pi91CET6RATfWSv+kNKfw9niR+4y3epY2gtZBcH7hJQVDx7wCGpFJ8OYVkrMEArzQ&#10;kiqekQFn3DAriVZK74GyGdBBfUc+hUkJfyYyiKmaAD0mJcbDUqhgEyFvT3qbSgAh+HGdqk5JGZxk&#10;AB4Z44KXj7dkF2F6zyNggIB4ZAl0Z9Pm0v4XQDPV0CZwMT9R2xcvsJuNSqVWj3IIra08KGADFgIX&#10;kcgaF4P9BMd5YGiYUIeRL26MFQMYJiaaA8xCAqwkFb0DFdWw2y13UUeYjpCcl7b+ZDT4XfuIN6mx&#10;QdzOs4t60OzIsh15aBXCscj4O5otVJ+3Q62hsQXzHt0wLVHV56SE0gbVfBEvcBu45vCweRBlr4+O&#10;uGHjqKqVQvY93EiCd4I63iwi1G0NerAb8cqEurryLDzQFG6GNcCSTuhYTWZ9fNXG9HhEE3Ai2RDs&#10;Ed1NMz8I+HJmiwiggAxGA4+OCmDiJd4MjIj7qAFFY+DkBFY6z1BHaaIdA1d7TTDLFIQI+1MzRnrw&#10;0LKc3d1URmmAiQYTUuvq4YLIX2dRUegF6St18PA5OWAQxBGahFcjgVB9YTXtVDfxCJCMQvIadLcP&#10;UxNhLjYCeXk6JNJsZwcyGkR1uxCwxrAGNlSVAG04R+kFWQ4eA+DzOi0zbt7gcwhm2JWhbkoDq1UN&#10;4OCIXbhEXckRnmbXePTGBuV8qoI6Xdso2zth5ii5PXAvrglrP4SHyckJbp7NHnwhRUvtMp7J+PNt&#10;SUqwebEnRnFnJyx7eExck35lBDaREb6kiRE/4hdHoWzPzDA01eayeLk89sL8ArVeCQtRoncJZQ/i&#10;MxwKggIiWA5gftEKfgs38j8MKXxiur9RmgMnmZJkebv0uRqwzid2OI3IxMgw0RhzGxx5kuxdRS6q&#10;s2BATJ2ZY0ThxmSxKSxI3qmuLB0eBQatcTrEyHAYAZNh9g/2oflhGY7Bevkb000dCsPBsiTK4sXH&#10;j59SSEhdwZdfPqIzI0BVekNvLiwsP3n87PnT57yNtbqytELzJ+7NPk6b26hKcTrwN6wYetHCi+IM&#10;AvkihWOzxGNVvHidoKjiGdbtPtXJm7SNSk3XPh2o1589fcacspswTRSdcyYKdewdAEVN0f+Ejg+T&#10;EzCO5uaePXr4cHlpiXlPrU6/0meiQ00IOy8tLxLYkMnGqLGx2NlgW/iFuPVcC9ueqtp+iJwIux3Q&#10;Zb6t5+CseX55eXhslMMWoTEcm/GxkRnaf1+/mV7nSI8OT05fGx2nLh8aWt81Xk9s5kEpEQsXlLkQ&#10;PnzydJGem5988vno8Gib4PglXLW+4RGBaJhgwyMDI6OI8lKN/9433wNaMzEmuHLOhJsCM1UutIw2&#10;6sTYOAaB2WG6x8bG0COiHSnsE9Aj+HCAVWeXLQQnM7PXbUkXHoRVzLQUT2MlizxML9OCfGByapL3&#10;bG6jF7CC1jltc2jWQLC8tsE/lpl9tKoh7d6/d/+9N97Abfr5T37cxwJMKBfr2oEzLCuEuqxo/PBZ&#10;oOuYvqBR+7yhiGHYohQq0HJNpoBiAOJZ4g98LtaJX2FHcgxC4IcsTXtNMsE7u6DU0DvxjIUxU0Vm&#10;HzYuRPdWwlf8ZXxE1SBboUvhxXEPkiwYec5bUDX2bHKLqvbDbCDJQIYNTAOeLGwdoE3ZCiRvCZ/k&#10;fou1AepuHRx39BKAD8/NL3z6+Rfrm5sDQ0P676JO9h8wtMEPjS9Unn7Z4VDR0wCzEbe8Cluuopui&#10;gQZMvIp6vh7eNF40jomLlYRMQ+Qs/2gonqWEp4pA7DXJZJDuYlvMP33085/80Rj3PkSGFAeGVSkf&#10;uoQtARWm0OqeHIPLFxEmGwwS1STVWVkTWS1MRDJrHlXFkgraDpQPlLPZ0dUyNTN689bM3Xs3bt+5&#10;AekxynZbVrvR13VQBRFoQ7bIltkhJIElrLIZczrmcMSyg5pRK1glCVYd80J0YprTex0nx0YgUSBg&#10;UrXPwjfQL3G70QXpJ69oxYSJwjbW4fn8y6Xnz+niOM/m4C34tHgm+O3YN/H61B4zmmFWq2ZRy5XH&#10;xoW0cxHq1D3IdJlDJk4kLFGIOUJfGG/uUHSsq0sDK+gj/MQ1ZdnkVnk2hhpRPvS9ODWIZzh2uDW0&#10;8vg3AQ/6clQEkXXkV/Htoz8qoxhXnzpDskwCjyS9uzvToHyo+f/6b/yNFOgo5yojM4zdrFFdXjYD&#10;PiSjadsvFLHS4DfRMAARIwhf3PaaPBxxEguVsF9smzgMR0cqvzCb9SpCrpQoeR5yAIENMCJMdqDf&#10;WsnGXdXo0IXrjRNWm3ngZ0Y3Um506Rg7FZxaW4jAJIsnC2Ndrqz9w3RBERGkYdDhPipJEjkYXJlC&#10;lrwLk6dA1mWSvmlFvuqJzK6ap/gEWIpwt4TCCSj86NNjbtuCn6SAovDNmephylNgaOiKqIcdeaXA&#10;sSj5GDoBHKfML8Bt/LDq8kmoptTJ9i5GFpVbG3EiEjUEGicuyqDJCgimy2Ll0cIU0jRYuZW6drs6&#10;WpDtV22e+rLaTCEOVcuU+9HrstQs60r1Wa7JUsMFYT+rWpNmRHyWlRhRlcVxtF1PPG9xgzBQJG2n&#10;K0qCNv8n/yOTdUVcEdxlWGRPBWDhR/oruu+mQ3hrsF5dT6daEI7JVcGWZ3Gdmr8i+CFiVAOKN7Bq&#10;Eg3yufapFOjr1onktObmMfF4NMy65t7KZpLjZjMquVScIuwCH1nnqJmuyFYmuVGlUOgEsH9MR3BB&#10;ZiF+qkVNzJfwiSQvVwtPAcbL+3HXuACLHGtEObvhX1ZUMkuCvK43ywnSR1Ov0dELn6sVimnByakI&#10;UuSKc4vntBg6qsEA8AnazwDewnAzR8GPbMSxu4NnSGDIlatYQuhL61IGXDy4cRCmgSyOOraSt4gC&#10;pvOAdLOOzqXlFVYu9H3KgHiEANs60KIcKabiklICknwAWgWC5X6U3sphI/afevTEhEUuckEqSEUy&#10;AT76GZxjEfeKw7mloFCGkTRAhCPEFDWWtAA89MI4juET8ykMQPFz5UwWYS4ZnSqWVY1XiYLoOnd2&#10;RTulvAT/E3zEjaZ2AKnV01OWBzdZLxaur9JISmOMpVtaWOQqeqX8vdJZhYRZThPKmO5+vvgHfdby&#10;1GYzozpnuh1HxBxvXH9l6IsxoS3tNH6OPnLlu6z4TyqMN2gCOjrs/4teHDhrWv0qCKE8lY04w8yy&#10;ssUe45EUZx7tzHPGnu3HhcWAJFPXyVPJqjtUl4KZ5cUy3eYnFVaUAJCWDI6BS1/iezNIeSBgT3gG&#10;j9cbi02lVxdABa5yY1S7x521WpLZYJxEVVupjbREI7w+5cXT1oA+TgeADjPXZnCYGGTibVY+UQ3b&#10;ls3FfIKIqBjR1ck6p2EUmgoh0IMFnpK9oQISNOTW7ZuvvfaA0hTWtnS7VDXzN8NYNIyi6boawxiM&#10;ErSPJx5f+yFHigtPNXxxcdYP76wgrXGFFBjUPGbSJJCoGhTrEW4nTAkRtpDGtN5VASyXOCJRF2cg&#10;lLREc5p4sSRtUlwgqW9hcZEFw7KBbZ+jUCqyehipduMwxaBB7N5cX8fzDookSmXD1mSDeSg+3GRa&#10;5JM5VlJpo2wdq9u92dNDi0BspoCgyT1Bfe/zzNqP0LndQZAkOXp5BFptEu/hlUOagg9UaUAg+YXF&#10;eVyrUAN2k3hXpsm1Tbx9Tg5HrR22JJtaZT8lmHxCjECFu6xjfql0HViTB+fNuy19z7dPfvzxp8AG&#10;XPfkcB8WzMTo6ED/EKw6civ2vGZsOzqpIJ69eeud99/9wV/8Nt13Va1w8uwcouotS6+349PPFv7h&#10;7//D3/8Hvw/0dbS13nR0oPCx0Yj0aXQ9JmcmB8YHx2cnv/ud77byKgsfX45yCGtCdOvwuiHXdLQw&#10;mG3/2T/4R3/w45+sLi3fv333pg2UQRX1hyITx3bqmpiaGZuYLtjbBQYSTF7OrFFIn8CgUpZAWFxL&#10;iMId7m4dH+gt4Fjyh028v7+FZ7a1f7KxcwAR7fXZa3OfffZ7/8G/f29ypKepUXBMTWn6WLrHmSC1&#10;koV01E2pI1JCWnTAZE94QNtCGvxiYXGB3WftcV8v448drlMAuiBXkKoKLZZUQFszOblU2rP+zbOl&#10;xgPjafNrbIKBUKIJboMBsn9DEfflV+gDRpAQUIMCXZ4I/wpKC14N7BVrp7FOjfpVjWtaFALHUI/Q&#10;O/z+D3/9N3/7v0H91sbuHiAEHX4k05r6pTjKLghJNPjHY9d0kJSNwNG1rSS9xO4nXdFwatzmEl/D&#10;VfG1hDA5YRoJ3LySLA0v+g4OxHBV7UtjXoZVVX1p4ua1sb4gOnKyj48N4tD/we/9/f/43/t3pwa6&#10;R4d64BKm4Xnpg5qHwB6bDyXpaE6As4NuabBC4GpSn3lMOZwYMdHvmYqRMou07nhljIqsc/6Q0w6c&#10;eg5ojsxKdxc2vGtjgx5uq5vrKPY1kWinHkIdstOTvqFeSuG0bJRbU6TKMQrfJ+nW0kmOi+JcMUgg&#10;UAKmgDU7SI8kr2qGjcAjB3RbO1aIlYZKy607M2Pjck4hlJHRxzW1GP7sjP6q4DPEzow3qiGgXiur&#10;20+fLHrahCrCdgDLZN97eIUpBzbLvbA9xO8z9ARi0sZsGCAkDW9CEhqHtdl48/+cMpEmomcGqV0P&#10;9CLya6/QTDADQ+II4RkFCbBCN27eJSu4vDpPnD40wtGK2aRfRXRqg543qiSSS2fV8Pn8Afhq/W/9&#10;yncsEkmlFqMAEI5bjok3nok7y+v4WYCvWEDVzKLVG1IQEgfGalyyNIE4O0EYEjVKPWU/4K5UTY6W&#10;DRIInpkyQfvkyLgmN8JTsV7YlMraRMcua7VxOAVnR29U5I9RtMGp8nnmr7lVHDRyJrgu4Cw0ad3Z&#10;2t9YRwT5Ymtjd3V5k5DGdJNai2YB8SrDpCjtJaPMooty1pJwoHJd8xW5oMjwGzWE7W0KiWWdIt26&#10;1WbezKHMNDCMtn/B0ZeqYToy9CqNKDuteIo8VsTQoBVbXKEsiWw0bJAMPXKC4H0pTFI/sbS6WZ18&#10;JsuoYolKuVib24ppM4SQA2q9hIYpUXvMj4GQfkn5r0ypGQxyWJIrVAPUt4twUKXUasbxP/hvcCCl&#10;VwVCfN0Smka6MDL2lTrzR5iGNBpPbkdymthwUUjDUOJTTGiEspXspLdbuvUSM3ALEGsyE03Vk0Fq&#10;2EqNTJ33pmxiVAvTpoV1FLZR8Y7qy01dUC7Px5ACSfLhep0hDFWhf1ZgRccGphWEc/FEXPp8nPhW&#10;CFC6Gf34HFlcJLRC28GoWsKLgYRVvOVRFDqAY0q21zRnlxSdcH+ZV6M18jbRkMlv2z2XoWBvc6sS&#10;u3OE2BeDaJz1QUoEZwvdNj7M6DCsfUlXtMc5U/YUfd4IpJI10i81na1XgYGuvVopAqEOifx5zDj0&#10;YcZr0hXqpcmmbC4r89J+xJYJLuly0dIttMhCTFYseKR5hZqENNjaYSqpwF6qjKnPaXTUrUCKi+sR&#10;cIOsYHk2cgkMerOJSmQiyL0BdhICUtKt4kCHsEL3vC2lPXrSpYnJbPlbrjHpUsnhBMZLZ1suUjlu&#10;KY6pefVtnFG6jAqzWNbUKAR3NpOn1jPkm6t6/Rx2fEqqK2KyDPvLGTYkThqzQppsKwt4+Ft3MzFP&#10;Iv+QGPjd9M7i5hk62c++bIScwMrAQA5b7G6+DI/9RN6TgCeiENJrUxqUjkMm+o3W1CqwKF8zzlZm&#10;YTHgAMyMh594eQEolVPdSal6sAJE+GB3LL4ODZeISHV0ZPHJ4cfM2v1JkRJ+13RfNc9JQpVhLgpW&#10;wwgnRKAGpvIzEdcWamE0uUgNnanjPJu5UNS9MNHS943hyYXDzOlD9pTuJLR5Hx8dn5wYm8TTo0Qe&#10;lJNUf7U34fyo/psiF5m7hlPCPabzg09ZJfIa4VjvRoVxgr/KMoXeUl6QzpCwfxy+MqMa5zT4SvNQ&#10;K7MtM6jTMb3FTP4nADbgjDCVAUaWJn97QkWWNKCy2DYYSkTPutE8p7kLWjIwTagnhsfA0UvKhI1F&#10;Fu3Wrdl+Sjd6OianxmBtJWToxLFRhprcQV8XpfIUYPQP9ff095JeovCD04qhY6/j2UTICmES/HuG&#10;n9QEtXZNUs26OnAbHGRZLE0qXkk4F2nj2ObI0xfp7WZ5CSmSdiNpRuZcMUyyES2oNb1AB2BxCeaF&#10;16PkHWK5WRzb3nASpRmsLIAI4oEemgSL0JDIWkAPffzseRmdLAP1u9s6Wrr6Ltq6EBsCEIKoDjmS&#10;ZBpPBbOFEQ2zRXIx/unW7vb1W7NvvPUA/BtQktcDQDPP5xbVUdFKzUxrEwMFRj49NTExOoIwF1ym&#10;6es3Zq5fv3nn+p37t27dxfm5ff3GDW4SvhXZHX6TBWQAXqRcQS42sm0JEFIbGhmenbn25ptv0ANn&#10;+vrU5LXJ8elJRIdpokKLm6HRUQvuzc5YjaOjb2bolQiwcZIpP/KEfQiiDiPnNcHX1PTkFGq506xu&#10;pB2gtI2gItDZMz83h9Owu7628uL5xGB/t5FLSlncLLiDTZxyygsl+VC1bZodKQbt0hATPJRNxhSw&#10;bpkehke3SC9WyxNTcGb+dgsQVzXRIuoMw9XhA+GS0WSyNk5YqVn/OjCBHM3SVFlIAK3o7ehUCCmH&#10;18oZgfzmPlXWlCOwQqRGI6etejGMahP7+kynOt97hyeT127dvP/62NQUawdxQxLIuCA6AGYY1GEv&#10;22LRSBi2IZ7Eibj6Kn/B3V7Riq/rF3ivnnwNlnV5iV+9rc68xmtFTPl6lsYUzVVfmjSp0/8x4OV9&#10;cI3JjS8+e/rok49G+qE8mGAmxkwqGBKp8WPhaVji1BRry2X0VY+gSw59EtEyPMvGpxZRSbFkBzxB&#10;5N739DJK6+s7i4vgsYUTEjtShMNpa0UGx7FRAXrPbQjDmNK3niRqteI4af7biPMCb2Gd+CeHi2Vv&#10;LZbJKWiWY8gZtY17ktRpTMkxAnMNVIFS9JY2bum8envGu1S0NtQca646ulrxTPVLN/egMQrBk+Hs&#10;7c/tSdrC8FTeyHJlezDYp6WI9Ik5Pc9yeursMAeenikrNVWeIz41EfI5XfYtcsYsyGpHBwjgjCw3&#10;mOYp+5v9hCGlEr9/gPJjLnVKLNLVhTWTyZvyLcfEZ0zdBy62bRpI1/5Lv/wt6/D0A0H4sMhwvnVe&#10;8S2GSRpi+za3iBSpmUCaHbXTIhNzMvJNKBvpUWiVD8Lu9MNuQTMCLjgMpp1dojw8Jx+PkIZIBrEB&#10;oCAumOph/CTZmKzo7DTATpUcdKHSuUWCiqPcRmacEWPQOctzZlv9oNLRJaS9022blpLDhWl2tL1J&#10;duEE+iB/ewahjyRALu6OLdP9jYiBKy/rktc56QlRbGOKGL+uCUlhqaEch3XSMyycfyBtvB80CzIx&#10;OxFUVHxtY215GW3iJcwxGUkePAxFmfdk97DiHGzMGZGPnl6qVngm9impf3LVqcW0kyAVR3D5cPSB&#10;qFGaIrbhfivty3QxqiL+ivwoM8ocsaRCTaEDib4eO4pTZ2JyirxgxTOgttw88A+4mkWCUfLhCpku&#10;eMayMGv/c6kA1XSMuSrajkSBx57AimBt1HgbeosGy8EOpailbIgxLK9Id4KlZ9WBjW4sDot/wefa&#10;YDH1cGkCgTdAXNGu2pupMIF8ZkHvSte3IUwZnBSrifNkoSTrik+TXJEGr6kEUca08kjsCT6Lp9Ov&#10;SpU8e88iGMLokxPWKtdSd9tQAm0uCBrbnBflJOUGiWX9FOY91qogmTBbywWU5ZomKqdGUxUn8GXE&#10;omA3JbMmRhgMVW7huGPFIP9094q6KejNTLnbgj42o+5FLAJ2ahfYrh7MBlCONHcSMr6uSCLPQpSZ&#10;0hHaPtBHlcpRw3HDyPCFLLewiDhydZZbeDBww4wPEWB5HA24KrgytxpiNEjeALMJ64ZT0HYDdtsM&#10;Ph0hHq5AZQs3k/5IWm/T4Bkc3lYFC6w5DEqCflATG6fwUYwz8qq86EF15cEXB7LUEVhDsPD0XBW5&#10;V/jYk5Wsqewv4W2Rn4QBzLUkKGYtva1sMywTxjhLGMI0P6epERfQl2dAohfmS0/RVeF5xhABiPPJ&#10;jJqD1E1znmOAf05Z/FwFuNP+qBDuZE6amEpDaZmQEY/yS1mVyp8oK2lVmFoabAwHKyR4WIJJXYY6&#10;jfBwD5U2Q2G9G/bXIq8YMmwHO+J50ERM2q4F6XdEakbqKc2ImlDiH7F8MiFHvEld/0q1mXNrROyG&#10;ePiv165d453YQqAowy15DqbEzZDAn5CISAKzBWqi7MSoZIrynZ5C8aoh5RXWT4MC6gFmgpFLMTue&#10;QIpoR28QkFX5284SyNatb0NWG9oA0TgcJGrEW+GI4t9lL1OaANWwE5BS31rvnANN9jHLN0tI4sTQ&#10;6PC12zdv3bh+88bsrTu33nn37fv37+IWYuMhguETVE2l8hs2f9Jis1sLaxBuTWyvjEwjYWgrCd7E&#10;Dw1kKsMSqXgBVKFFwyFeFzMk5qeYSg0j/6lvFDoKv8vYxwh4Ed7GPLrH99WJsgcLuvlQx7Y25S4m&#10;pxl1CcEoTPL29gYOAf8EZ+BzJiZGHrx2d3RsSC7b4R6HcQTZVGPDTecNnOUcPWgVd5u9MM6h6yVH&#10;lZ73KMEPNKgBvkFleAAnFbL2+KiUOqJB2Kx08r42PXvjBi7+xBROOUrLkDWmp2bAYsdx3GlTI50a&#10;/UZkyqenZHoPDnGeWkl5cb64vEQeifMF+WUiJqvA1SwCzoe4b2G34pwnKGsN4Ojj71NHSVqA84KV&#10;ZlsCGgywaVO4BOoLEZmxgvbGjunsG+oZHu8k0XF+ARTKZiVSGx4enSR6mJwpx4xDtqu3GzHF9775&#10;zttvv54WUirss1awOviKhDTnTRdIJfYO9t64MfHWWw9u3rj5xuuvvffuu++9/z5/vvHBt77xrffe&#10;ePsBUQ3PzomAMWPJkH/FpwPhIDHA3KSrJrAIqs5WztK99Pad2TffuHvr5iR+P3pPXQM9/cjNUSvY&#10;04uLp3pQzJ2GxVYdce+N21JbGrCGG2NhU48VRrgoEevME585EXEYHh0DVx6DG/j3/t9/txs8BRm6&#10;taWRPioVIICpx1OkHfStuabQjRl1VpkJGoV5msQQIw4kRUdOGjs0bF49QqxKuvHCoJTulSabsips&#10;H6O4KxqWgLNYDm7JlXl2rLkOppOLX0a0yR6RfCg/Tfkxi6VXQSaCSJOE1d7ZFAO+FgMJpg0wreaA&#10;EqAAxSC46dnlOSu8ySl9fN587423BkYnVjc2f/7ZZ9hKamn4W4Gs5FYZwmBlpmzCobhqQVPwWFyS&#10;eBqVZM1/K+OSQzr5GOL3ygr8eV+xC5Vy/UUhjTFgzHvEz6QJkEDFP1mae/rphz+5MTUxNUE6EdFL&#10;zh2MuaduZUc4ufDx+Aa6ILVnDB2DBhrDbUHR5+PEBDs64Qft7W1zMGGv8LwJL9NAgGa7+NXdmOoX&#10;cyubG5SgkxmDJ4+qiUc6uwjGBHENGom4+OFJOdHY1Ss8tODaqI9FwogTgYWBWZmcnOJ8sYGmdeDF&#10;ACoEzcb2vM5zDg71jWESRqHuU8eOAcClhJigITQqgDWN+VHyA4cHw04OoZmUgGCmKWepNGYjiFMP&#10;qEDmx+6PBKJ2SMNLC7Ruwkas3LSbcsQsDAuBQjuLF6qCRVAwKSQcPvoMO5sYwOowOT09yWnM6mbA&#10;3//WeyNjQwApxDMICpye7XPbHZ1ClljRgMDktC27TYtnwGigFnq6NG2u7zb/+//Lf517tYOgULgV&#10;26IuikMb5fArHH7spZlrtAwbYpg8oQNZcRig0k28EeTASilcByTwqtyNXUlzSCoEct/qqqfqtKL/&#10;EzVegnnF/6F8zeqLxOGKSNjTYEC1H+7bKUkXIQkeRsDqeVd9J0+Ch0VgIHpkxsagNvYHA4R/I5NF&#10;ikVmhn/yN1ZDRJMpv6oNkJLd28PeDYdNIXa51JDpaf/S3Ts6Nsn+DZ27WrKo+4nlwgxx4qrlh6Ps&#10;91bTMkqWHCABQ2c0h2KEokHeFoxBNJeZTp2MMk3cM3cODMZksOI5giW96gELiMZYnOEixMk2HyLY&#10;f3IWKrn64uwBPKfxsXG57DE9uJt2wDg5wtPlHowztYN6zwVyJEoUqmTooHykraeBNzuEPYeR4/G5&#10;GmPOUsAkVI0Bt2FhQ2RYuEPZg/qMBnsc6kU+FNNL6TqfntSN/jSvsH7iV/XgTmP2DbesMT6iTQjz&#10;CR+dL37XjWUQ0gAVuFWa82AeroQLSThgGKkNUJUustGmAZPNLPNkz0cWZFin4hZEEVGINoXIwjac&#10;Y32aOrMYWv81WHz9vgwrUAotl7yp1Kn7HgYZ5946LhjbRoYonJ4SBuhBJmnGUPC3klNpG8rju/tD&#10;ZzLcMroj5q/maCAl6Ahx26U03V/4Er/ClMVeyzHl48LPpMjKkM0xCSHQcnl9Mq9DfUtV1Yc9V10U&#10;rTEIL0hvlcsmuXHOiLGP+JwSWuCHSGUDmg5SnENDp0Q1zLtJnkiRlH5TsbO4AtUX/A0/O6evGS1+&#10;KzRfgABx1qShJcxwnbzBf/LI3BDPyItckwMeo0GIRFEKtwTKGvkgKxZ4lohGWBiN4a7jiueNW186&#10;V1ZtmT2IoFzCS9vmUmdUD1jcD0uCero9A4JIYVeji0qNnAhLJbKw7lBJ3QtWFlqbSe6bETPNkmev&#10;fRE0yyIfTheeS84kOd/SHWo0C+uXSSVr0Y/mgxMc7vOYiR9LBE99K26GLYZzjPWoNqPV0orx4WHx&#10;ErjrEM9SHHgqXSHy0FJ/LTSKcBtjbpJVFE3dJYowSuCIu+JdHt3qdfbBJOTxU5xDQwDxMM2kajPe&#10;Oom/UOQbXRjY0sKMdu/Zi1AS+46GnqIDhuWOKuU3ChjyXNy5iUObJxQzs6HYEcBNFDMP24URoX5D&#10;OV1KaHroHoCvT9IA5wcwqc0SOdQ8yWt1dBAZsP2ZWXquwY+uKtWkvk02x0ZGXZRY6NiTuGINht+a&#10;iCiWWjSb6EQWbngmAXFdwwF26W2PEjduZzXeTsgacdu4R/pCJhsD2zMOSRIaTWeT2jG7KMrmLZWp&#10;OMRRtNoHIKmZimHoJXYVK6DET1ScUKUNvo/53aOKFyIDxX5cEwAOx7Gg9yoZwuctVSI7N4EsmF0V&#10;vcRccwWZGCqvaFdlPSm2VZ0HVboPvO/9h3vT4F7YApssAkrFTU10OIklZJROAddYNnjIjx89Yu+z&#10;I8gjYFVYflTm8GKE0S32nRybevFsHskuSE2cWRxzvJ85ogiHe8MYgeWFeU65FMmGNe6AnMTstWus&#10;Q6ylZWbAp7hE1O3DRqNUY2n1sH2gdXiqa3jis6dzP3/4mMY7LCqa4Mxeu8FfaN7iWpjsvzy7d//u&#10;3ft3RseGceYyDUyNDisAtWR2NcsoqLeyBokp8lNkbdBlZkL5L2ckjhPSDPwus4rNIBPTRkjT1IYJ&#10;IwkOywg4UQ01FA7kIAnNURsCm8U6HRQHPcL5sWCKZeHRheOvoOz2QOOOEHviT8LdLEXWH86DnANF&#10;r9jQ5oOlLlzK5nSNMQUcKPy/49nc4r/1v/nfPpiZotR46+XT4fbmUcU4WwCrRKbbWzkVcJ8ALNjO&#10;TGVWYHo/5ChkeBk3fuqWSbPsVJsgyyFKwvnozSYlDspgPln5F109MDGEm2kNOTlFxgk/8giFavw1&#10;7g+DUFtJcQlpF+fge0RUniCnp1ZotwIDIZZAjk3RQAqPINBwoB2ftpBegKMAR4wTWLZwEm0xa2Sn&#10;AUxb5pbX/8rv/Mvf+bW/NH3r1urWNnEYiRo6w7JdTGUL6qd9dvLYEOSUOg4fRipsI2b02Sv1lESK&#10;1I9ENckeJRj+KhmTGCf/K+tbcZDFFglogle6kF4Rz7yWU6UInlwQHFJ2FnlUOqV8+A9/9O/+7f/j&#10;ZG/n9MTA5BioItD8MGA350/EmtnmgCOsEIBLs9/sFD8uBAmsZfr/qYmFAUwZniUDxTdhEwEBSG5o&#10;wXQ3PX40t4DQ9SbADgPP2gtrHYVoGb+hzKvJvh/ppT4q65j66uohScSWOLqa1LCZgw+ki+/msbJj&#10;CQOOCmdLwOWorUpwoSRmBzM/OtZ/79512lKARbB4eS4QeWS5mLgSCM1f6jEy/BtrF19+tvzo4YIY&#10;h8UarnhVIU5OMSbF0GZs02GRSrkLXOhMQgNFJZhIb2ptteLw6QCAeeEIAy1lbWMtuYLNXlgGJt4J&#10;s3tfe+0egUBSAsdIv3vuy8VoIpJRKc2KLRxOycDMb4g75lJJ9hDrsQJfPF/68Cc/31zfa/0r33ob&#10;t485VkCQfsayJWzHxiNaZCwl/8iaGWp9aIWhSrolQaEFtQQ5Vp0NH8vsmItJenf4UXDd9Kh0K9ND&#10;g1Va+p5MhXs4ULr9z22FIRafEjiGiTLc482N/eXFdfhj5Fvy52hn+3B9jarKrbW1rdWVzbW1DWTZ&#10;iBDwTkrkO9CbhiUJBGXa47Om7ENALrVcad+pu435kI9misMyQrJxZ0TbB+kv5khFVABXSYdOdhli&#10;mjY8N+9Qbl8SjKcNySxiKqpupI0Rk9BCy/oOuIncNjrgMOKIHWFMHnA4HmJsq6UycsxyLQkBIj7T&#10;wnqJcJwKsPxh5O1hFACngFUP8jgxOqAhSvJc+GoUtYMNEFjyBl5ksjzzMekpzHL9yQXW3sm6CxVV&#10;1QeuYKBPM1D7cHPNwFB5rlQ+WHVASYDyYlL18lu8np6nMfrWjaQ0zbyNE24+lF8Jga00WK2wx7tt&#10;6HuFKsNdRakyhDql3031lMdMRq1qf/OKh4jxZyWeQy5PNTNFHa43QuikbsxdFCeqPBvJ/XIYrGwx&#10;jRBCo5hQat/1aSINzOfyfkJiXIEKPyofVRQLBqciDW0ucAJ6gmCWPr7hTTTi4owk+VYa3ImE7cgi&#10;8GbkX10XeS6tBV5aWdOSXlbrLAw//rACoi+rDoTVWhQdpiJLVya1pK5hvTMpNAFg9HddA55OsqRc&#10;bakkkQ0lsuyy17sV/rfwmk0mNB4RgkChKawI+tQIwwI1l4eoU5VUMkvIZuSyHE1ooVTAm1W1DiOC&#10;j8FWYeBKp49xckHKxpZW71AnGuC9rGqZS2nkUnAcJhzUh49IJY+hZpLaxIRiUUGarP+2347rzTlg&#10;I/gpEM/Ym46HuhdsnOTEGJNEuSkoYAUZwp0QKreSgmUVB02Q7mWONppRiQR9fC6Lo8kHGrRkU6uw&#10;HBDRRWc9lPLc8ZyVw86yNPZTXyj1rPxAKbYqEY0hD3/QOjR+ypOYLO5mlDAIeMlo0JnMZA2wQgho&#10;hWZIwZGsK521aCaGHede4C65azWpdra5qyC1hhmaIdw0rQTLh9w94cxgaYMapLkR8LtcaICtUg9S&#10;WaRER5Sped5ekP4QnKp9DU6SDa22t3kcdiQfzzecqUp3pEIU1zZ8TnU+TJ7n3pKztSyNQXPPotHP&#10;CUrZfYg0rB+mnlMZjWWIw2eg0kdntHfb3dxbW+Y83TjaPwLXxvBCwaWeMPJ0qpV4flZLPqdJpKsB&#10;4WouUgjlTzNBmbIIwfGAxC04K8qzxFfSPvMtgT8hadgmFhcBLgReStBCHa16m0DjgmXFtqxNwSck&#10;zrEWDtQLnwKnnzQcg0NtNEWP6GGA2KWjFRwex5pDB01OwjibSwR5xQaycVDKgV3MM6ZhtkaGxZB+&#10;ASZ4se8Ut+COUK2KxQBAVCNhX5HxGgButsT00rTH00ErrRp4hP/oeHh4crC7TzarV1ZAK0GYhZKI&#10;jh6fUvI5NT6Fvhmv07NnfXV9eWFpc22LkcdfoASalbm6vKK+tp2pNom32ZiYsiqsTcayFY4+96a4&#10;s7qrxl3iaClgY7KgqqE4gqABL4BHU45yygncN3T/rXdaOrrXt/ZIaU1dm/7gex985zsffOMb77z+&#10;xoNb927P3rpJbu727duBAxy9q/Lt+KWFw6cxgueK7rNJznJgSZJYXy4zXLpBPKlC8Wu5yIaLqlXc&#10;5PCNtW2+ytWUlMxpFT5UWv00wuH4ZGUZst39OOOYuMb63w0fOW5O3WJK1OpTwqZrRNnmYNG6PT9/&#10;+fxZK0ufKrKTQ1hnMI+5hd4BS88rQSjPMwGSG5+Mt+V5lktxqknCzIcbdbB51PaTkcqccGLb29Q+&#10;S5zFZFDxQ3AMutHpkitFIYi8tUNVq0hahifJTGtRop/E4GCDuXLRfSXt2OrA59UPTbmJNc3J9Ifj&#10;JjhZ/YsYss2NjbirmnEzMEHyTVacnN596+2+0Ym9o+PltTWktNk1xGK+Od5uMifBL3KWNUIQTeir&#10;7ErCEw/+YH75T62HSuNkfjMrjQim2tlkPhpVcVcJHi13fj3zf0U843uhEtNvKqC5nFRNOD2kF/jP&#10;f/LHaTMMiyDVL3bjJSO7jgyG6vBs1AMKnm39JNhqBw4hWpnhIokeUmyBBDJ2fGDQZFUoXRgSvoaF&#10;zXsusNYFlQuiB+KEtEa1vo/xxkngt1Qy7BR8t44ndA/h2i4Cw7SmkL5uS4zA68pdYtnTozDf5kgS&#10;vCKeibPPDh4ZGSLERUd+aLhvdBzVFjheBbBTJUVNS/Ib6jLjmFGZDMrUD91pcXF7cYHui1hUR7bY&#10;5kJhOB7cpSg5B1PoG9a8+dAyriO0z70lmtKa8i8GlIGpKlBWoPJOOA2pqjBS9UC377nVXC1QTLFh&#10;OnSstbS60brGo/TCIrwp4StlUeVkQwVSNLiJWsHtF3MLaJK3/vYH72Ie2ER+li0szSjF7ZNaxiSx&#10;Cqh/4m/1+RWfodg0U3h5WWIdtZ2DMJEYFQYLyqCpwORZIBLUkOdRr8lmlz4JAyKpTv06BhjDzW2T&#10;POrGhVtd2V5eQr1tB3QPIBh3nejOeGadNva4U2RQ0ZlBZ91dZ1weCj8TZcwb3hEzIe9IPrppn3Ji&#10;uCdO3ByDZsxNRkWLh/VOoQ01i4Q09hdD3Fr3uIBJHAJofE7VlbKk5tSQJmeghI02ld/YIYQr1aJG&#10;ncb2HvAf1Mzz55xghg5p3DYp/gid2TYo7DdtM1tcFs0+59lG+abMU+3cGMpGnod7wr6ArF+R+00C&#10;oJhBUigFD+ViQlmWZcsI4LjgA6WBjOSNwjLMoYZ1l/pki61AjLkyLqVxXiBQzECqPY0u5HTFneaf&#10;/Kimm2+EQQycvBTDKFvj7JwbqPGPMJoKY7yughNzRliow5Fe7Klb5J08dW7D1BCufOIlOQmBGXTQ&#10;YyBcLa4gi7Z1x0QxU+Co05PkAEd/Qa3GckkghKoXuYJe6JT6wOzM1EyDCUlJTLCblP3efgTETIMy&#10;PjRT41EFzASPpa9cBQBJweLRqFiQoiPVD0WLGSSPhCwwnojfkTek4plcviDQVktgQtkJfIqqaGHC&#10;RFa51boj65gxQJ4dwNsW5qYLuLK5odDWSYDTi4uqPCJf0cbVRzPazWhcMb7q6GCMRDAsJFMPEVAD&#10;dgQt/aoYSccXkCLV6ibcqIur2sqQU9MXEs1lKxQ8FtVetydDHlm1WT6O4JjpJh5mfBL1iXS4apQZ&#10;stIjg2F5mvS5PGuCFYNPiblxmwRcXZZGy7yn8uYuteS7EsmnRR993NzLhtCRpk2EV6YupS8JVjUC&#10;tSy5YSPtaFDKjEm7Rh4qOv5SzxV7iVAp64ooEtcpK0oMXl3mhkOVk9fTSdXyq7gS51DgP/6Ts4vL&#10;q7C9B0r1DFIgzuZKZnjiHAgutAJ/k0Plb12rNJfgl5gJTBP3CT4WsUArOtyzGcNSTKlWkgqyRTWb&#10;FciSMLgydYPwGkxUJK2Iw42aNN0OncALMYTklnNCQUt0uGSxIoNUNAODKWIW34ytYMff9JpUrbtL&#10;jQFukqfHLKSrz14VjfC6WET11cjZVlBlzKNs4RI+d10TSZILAj8+QY+qA0og+FpHazfw9f4OhCNq&#10;K9kg9J7rw94y6qw3TrrAi85RKSIIHomUmc9UQrChjORNGzzHIkuSSPTMhueFGANtekmLWhwg4kai&#10;SY1ahgw2Rr2fhekKJQiMzEPyOSV745ymMM90mhlsGJMDaGuhT2jemYiGVCcNVaByKWmYDkJQfKF9&#10;kaLhfAWRAAtIxxv8D/BLuXlp5yJzQEKBRVyNgzFFbna/kQ98icLYTmq6bAruChNQwCWm/YAtFwur&#10;UJOaOAmtP/5Hnm9zh7+Ty2vGzSGkoVEmQlx06UTwGPor7v3OFv2nDzZWN/jR0f4h3U5JMMF6bbls&#10;KeGfkCkUoozu/JnQbFAbMRS4qVLTu3jgKswzk1PmKd3sYUChIsgaGxkaxpU/aWnvG51891vf7eob&#10;2kbl7vLsW9/79vd/5fvvvfv27Vuz48hGUVBEk4XhIRtbkWTR9SHpUZFsw4eN9K7/SAsQ/1GnTSrL&#10;PcFUEoozqw+XsCIWjK+reCZObUVICYvSDKeRSykvuuExFzLR+MC8I8Fyw3HOmyqeadySl0wdegkb&#10;xdfOf8Q6XJtEWpHzaeXUR6Ue7aCL48NeqmrJUbdeqHWKli+eDYVnyIsxyx61OrEhbJOotKiYczst&#10;v8FnUXvnZCB8trsUcQt+KqgF/zSwSfUc8PbgQN/42ChIBXsTuwkzxmdOUaXLjre6O7A23GH1wIzm&#10;GJ8dSijGnkHFMDNIsV3KaeZL11NsMUWbIKeEvtaE12CmEjAQz/He0cm1uw+6hmDcnaF5xC5xF+Tk&#10;bcQhvpuHFXtqhIUVHtY8XM194sMA/jWwjXlInsaf1eh/7SdX7/lqLmry6kjLNa6mL/FM7vxVxMO+&#10;B/7fWln9+I9/0ge1lvG54KBJa5XENqmH0RWGcgYiQmJtfVWtOYIZInn+pyglnp9cfXxZPtHGNpiu&#10;QBs6SOmJaGcbjkpOeIwr+DCmiBElpOFwTYKNuWCuYQAOpIRS05rejFEurqRM3lQwqxEUJP8cPXWG&#10;Rp+YsF33K2EO5dPtpECJZ6hsGJ8Yom1Sbz8Ir2RdrmcWTRorKAxuG6/Y+ghuL/KML+bW4PHER07g&#10;pwtS/qO+aPi9lkLzPZaSq1VGyFjVfAqnm/FM8snMN66+4l2MoKy5bmgO+nXGVbEw4okoMx1A5di2&#10;TERB1A5GQUVn/k385lfV+/sH8yhPQfegYFwZuwCeVJ1sbZJyPG/9l3/tlypRlbPQwrgUsZh/lG11&#10;QeaoB7oL0Uh4LF62Co9SHQXLBaf/AsXS6ljCZ1jSdKwrZuweNWhbuYeiQHSGw81vR6nQsmlcAl18&#10;nchLjg7ier6hZpHQgnfK3RoYwmqygMD7WEVs/MLIMBnFz0EUNeVGtqEo2jrLCPgNhVCUcEv0kBER&#10;kPMYIKUT36HFnGPqrpPlr10e9g5s2oL5eAo4zcwZDyW7Oj7rqzkwGR13lVciQkqH9S0dU257dBSJ&#10;TFwT3g78FQ1f8yFMixQmaLKp/Y2fWm0TjDstxrRlRyyk0Yv0J5YARyrzLHpiXaAYrkJ4OU+qNsV2&#10;xfnixGXpVzGSvE61kkxMKWOvapYbD2AcGBUyiWVLeXCe2Ro05K7DGoruJcbL8AMUSTcijl0598nF&#10;NXpZOL+hOYUNaBcUCwrpSUcPtf4+uCXF8mKUqmNx8AALiizg0TJCSDUBxfphDrzV/LrLNG1rZY12&#10;UxXguDFc4sFpxsrRixfBmma+ipwWF8c0l5r9SJ+FSJNUjM0rKyxPIkUAWCNtptilkoIIqxQqHMIv&#10;Z9YYQMZHqNK8FhusG5oMDgzHAj9iKXIdN3MqxZPa8NS14BgxcSRrlYLjtHAK2C8sJ0tTTtUI9oZh&#10;s+yTT4vVjshb6WIxOvhDjKd9J5ub8QX5w5ImyonOcngFpmiU2+YJgvVCD3PqIl3R4FUC5goPn+tN&#10;Yn/ww+DXK1+rhZfKkthAhSiWBA8dqStgcmm43DYcIXB11gkzzuiT2ylnnXUDzqzfnyOCTWdGKEXS&#10;ICtMGTtLgazUrXFuEaRJ4YOzh/5lSiyZzNJ6MqGRppZh5qC1rzJVbcn0csmKEJO0AUul+GLMzbcy&#10;aHJdkrsj8NlAUSp2xhxOfpN9GoaPtpPTBBXnADniZvyTZckkcquVeAz7t5GwcoW3msdXpCYJllDk&#10;VXMyX+0AioHUU9jDQWNdFTu2RORDiTarra6ppLPTjQ05iumXi8SfEmQVXJU2mudeHkm/OUmZ8OZD&#10;yI40hdFMI21AKwkoXgPycmRGGYwJn1O2d8E+Ym0UCKrPx6XsomuWqZnSRbI7+Au4KVXlBWE+6L49&#10;3WA+Fb2KJaT61mUTVUa0DrRMQjrlKY4LeQTyNnirS8tLIlb2ulX+se6TXVZoHNuT24pjqsAMl0rE&#10;qNOjlF+XZc0gBaXeEUbN7hjnxaDuDiYa28czUwNy6/YtyjXRGeXK7sq00hQxaVVOGqOl5n70u6uy&#10;lAu6X87gvUTIxmyt50hMJROEE6DZBLNAIrmqE/XP0mmhBjNHkprA9mrQpKgKZTeAfPH79tItVYDy&#10;nhMpGWJFaap6BwO74mJOTk1gJbiQbVuuTY1NTY6ODPFPJoTqf16cnByfnZ3hb7jjuJhoXiVE1B2j&#10;paNdDdAjTswJL5cDN5wCQRk+NuV/KgGyOvhoZIJXV1YZRqwomnFkdRzV3d01sjAbG2AAm9ub8/Pz&#10;T549Red3aXn55fxL/jCPgQMxQQfIm7N+CLEqlhuwI6IN+xgQhjTJZiFqLAyPMD01zXyNjoxyn9wh&#10;Xl3pvGOiuEN42yxjaxpNivbQegBtgKmbt9/+9rcGBkdbO3upTviNf/HX79671deD1hmGgTAc9UgL&#10;JZW4UNhD+Zyvea/xYZNGefVVHmwjBKk4vBFJNHziOLrxbctLfuUKJ9a48mwbTm+ikKs/je++9mFf&#10;//Grt339br7+3nyirl6UTkq+R2A3TQ8xFsvPn28szJOiHQDMtFifUgZanRDStJMlGxsbl3xD3ayy&#10;YOcUI1nMEw8P+GkS2YTxUWQMkIYfHxuTIt9DKobcoCVtDBq5U+SkJThR/DbQj9wtGQAoG6try5ub&#10;a8Y8V38yJGolqyuQtnhuHIp1k/3h/mWy6dkJHJCXY9lxnvFmHs+K5W20uZaXFuGr78ExUQSHlAIL&#10;xmpAa8xsgbCze+3O/RsP3rx19y6+rbL1Ih8dgd6SPEvE+tXsZs4qQrmajPjNmb1XEeafGezGP78W&#10;0vyiNzSu8yqkeRU1JTDKqnCu2OYYxe3llZ//8U+ot0YbgFoaXCd7GCAcjgLE6BC0KJwdXcg9GAcM&#10;8O7i4sLzuTm0woTC90m0bmCKoR8RHGIIKYPa3NxZWlrFh0JxnMzKysomjhjmgZGGdrS6svXiOWXY&#10;m0xITw8dnzvgHHE3HPfkz5lnAVCa/6Q+OUbACapaDDsW7+0rKdMuH6HCTp4yvey0lvxEf3KP1kb0&#10;0jGrOjY6MDkxjBevDgtpwM5OMrfXpmewTOmzmYRIRw8H2ovnCwsvVjfW9qIw9VWcr5elz6PqT+Rh&#10;2O8whCPZ2kyxtH61h25aApTHxW3xTwkoaJrRsZTlr6Yf3TMBaLbSCtnCIdh9POLh0f7CwhwLE00L&#10;jKSnWGPHE2hYn0JUCbKNhSmhl9Qa8Pm9dIMEgd/Y2IHAtUfTk4PT5r/zv/gbHAD2P6G+Gdgm9C1d&#10;hyNlajlLsN30GOEPl7GlA206UlmB3QuQZf94vBNmWzc9HfeWl1cwXRzD6qelppa4iHOF7coqwizq&#10;MGShw0yo/JeEiuA+vCimwDzobXiys8ptxKbrYJsF1ajsoqrGO7fBOGIInPI0mmSYdM8VXqvmR6Gj&#10;pLEA33PksyYKBhYqC9GAy3IPpGj4nv1pgUQ6neuBBTNMzY8rJX0J7MZtgGiLWYUEtGWhtcSl4OA3&#10;sWfhgRwMnvigqhoCZpcWnP4zH8R94rQhlmDxH++J+cCOcNvhquq3BaSxRIfzA1c45Jxg3YmmiFCK&#10;VcWZxz710O7qNnoOqK//oxQ+7AtFuuTmJgXMxIXVkJ73tqdPNwDPeN3KJPhMFNrpOOINhIAkmIBx&#10;OYSwYugEGa3Fpa7KFklx3q2yerLRTFQ51Iy9LlpSN2GPCVsCAcYxPYFqwvCGaGRypmaW7ytEyVPS&#10;H42WMgHJUmjEP/ksDDqnPt+wbcNeyywn+ylbL4pkVQjE60hccMFK2dmsJo0LNRbWgVhLYNvkZEX1&#10;zs5O8ahg7hVMYlrAwNWbxFHlx3YmRxGoPG+RVxeGBl5KKHcoJ0sFgnTSYHNwLPEeg+3jE4g+oVod&#10;My1FnytWHteKVK4NxmMIkDNG3tHkPrdaZLlMLFQ0S+IEzJrphSLZLLwaQ8HQVaXSeURkpeFJG5aE&#10;+YrTEyKZ1fYzM9PWjSgPb0AUTCmJ1sZR46Yo/ahCXHBt1b2llkDMQilJNmlhRj7C0SFbmwsKRln+&#10;oQcW310NHNZbmCo8rA4hlroavZs0ABQs6l4wMwEJe0G6i8u5YTQ4VLgmQ4ShoqpH2VmamcDPsbjI&#10;ShhGST2rTi/FPvWuUxPF8qjdypeYkD2XzuD2JBdE8hqymUVLvIftqd50iugS/erucj8lfME3inA0&#10;UT6L0bLuyFZQx5w9J7ikQaz1tmnB6Tj09DC22BEF5P3fLpA+WB32X2nyzl48N3YMo4FWFehbADyL&#10;drEeSW0WTZQ1r1S/DMx2xB52I74n/hLIKUWDzRdUtwW21phh56S3WVTORsMQUXy1s7G+DFhGRJ+F&#10;bHaR8ZT7rihOgiWYtOrvC1IwAgTS7FAS9WYRKbqyfNMuT+5lfZojKii4PquRkWQ7GF2fncOXyta2&#10;lwtOL6uF9a9NNp4EpxAgSK7PiYn4hwEV74EQECr+uQVppBJY3Th8XShJgIWJE1dfFI46ZpllwKFo&#10;kWFUDTBfLFeeikMbk8/Rg8BUBQAVA3BL3Bv3zO8nu2NyQ9n0aGxoHAjh7FIHKE7hYkrj/OL0FeEy&#10;bxxxSNeh7Ti1Y956rh/fzG65fIVBRtMq8U4ekB/h1qTMpkQdpWk1gs+E6ZVPlqGYMSxg316ZJfuR&#10;xKk3H5FJFiD3o38ezYMGRpoN4xVcNrovqUCSjm/eL6LzERsUZcPm8ODcMuf4ysoqKRTunAWPNBay&#10;Raxn+/ele8/BHlVDDIXcyDoEX+1Z7ti8TawQxpy5YCLW1tcAnhkyj1GMfE83RRdHKCgYCHaddg3e&#10;eveDv/Y3/8f7R02ru2Tj9tELoISNU+3sCNWHtqbWDtgqHP9YKwtRIvZV8UjD4W1Yo69eqXPzz3de&#10;4xeXz+wbKqT5r/rrF326n5R6p0AM0rHIAwj4RiMUO/uj//A/XPj8s35KfM6PO5vhwIC+qC50fnSC&#10;ExMR9mZkGyg9x23BLnFBMBdGGPeQ44PiZPWC5eeIj2BneDqm48WLuTR+uGSLgR5G9OiERYcCCgGz&#10;ZEtxZ7VpGQxC7iQh7Xeemo0IBFdiOf03eQg+HSiEW44b6uv81AQmRbDnFCEfz89DUGR5YCZB2axL&#10;CuZJql/iLUv64LL1r/6rf/PON74HQxcewgidf7AnWbtF7+NDRZGuYtWvhjRORiP2jHtUUU6FO39m&#10;2v/cuf1nZ6eRnkuVlX5kkmxxvxrxzNUiOUceAH/68Z/87P/2f/jbXadnw/3tY0NQhVvHx8EDB4Cw&#10;9vY22Rn8JmbPrK9mQeYnPjPXFU+JfGtpybAI05uS7DoND/FATGowQGw6LDrMPeA14lh22TJ51O3d&#10;YKoe/UFvJBd48qB6jzlX0on8ql3sdTXD9tStSW29/lEIOCJQ1GADRkqiAklEjBsORzvY3sTk4Ntv&#10;3+Ok5awbHKTCqg9ICpYdxsHmAXaewlYQgUAJASWHpnT88sUSLekp1j5WjNPqA64PLmnHEb3k/TAk&#10;u+JtNcMJynlqZp6JDUIhmGtCNTlnYcIIuFWJESNXtOdySLDV9k8nRtGLZnkco+eFtiFyZyAsQbot&#10;Eg9VUj89UkBWsHOicFTRpDQtRTp4GSsOh+vpk/mff/R56+/8xW9oFdOF2e4f4Ai5JU6OEIiMj7gK&#10;t6XTCWzJIamHp7IWXxxQ3IuiUvHy+NJlVLPVo47HCAnYt5mCwGpbHq0rkJXh+uAwTqFqM147A+GQ&#10;wRKVzB3iQRxljkBdCspnOfWt7uDjRDqLgcpFjC3i6aeCpiQRik7guajhCKvKQ9eO9OQlDjekDtuq&#10;T9LF8TF5RO6fxcRHhH9lykImm86Y6zIYcCohonzKx8jYSSSTlJhf4uMYgGRl7Qt7xIEHo89UQ6Uj&#10;dMSRqePD9nbi9QqukHQi8YTXxBKRV5ayFqHlnNPml6SYS9TB+RBWiffN1rT2NF2Z6rzMqCaPVjxj&#10;9LUqQwze6bo7dm5NmKMQ385/eN5k2AMrhSNTvFuHslSnwpE15xZdLOGWUk5JmK5/kyEt39qlnM50&#10;3D//1MusyMrAyrYenv8WnEQA2umr4yBxVELPMIhE2X0A4ofoQHhKpp+RgZNiXxF0Mqdo649kpfBa&#10;tKoe9vx6dc3zQXR24zqkAg9KmCVVpMucSm7M3ChG3Cat4hYu71QyhFgTyn7DQeeWjhi41nZGhg8N&#10;2UbnhtoGHEZFunHVWJWR48jJETyDpYo7ndwR9c0OgqUWtDrVFbAahzm18jgy3EbF4appK3WMCD8k&#10;OxE4mZCM1cMskmhkUWn72KW0nEd1HVpqdH4JrNglXDZHu2WrzI+fLfdTor/lf72UnltgYFchc2Ku&#10;HIY/txQ9TXonc9vBSOIkxYASgSveokoENyVl1n4msqdAE6+KtUoqPSiQ2YcyHU3Ui7GEwnoXfjMo&#10;TWtX/kThQ5EAwWlKm+JeJ5/JNzIkMZ2+GN6dQi6F8qnGY00XWQdsuAmTRnftKpoTOlK34xDXbROT&#10;FBavnb+YaMHRLnrboyong4gpBqPh4oYpOGSpDg/biNwM4mzSaHHnMGAmk7uQ8lSVG9gRQSlkrADb&#10;yVCB5DEyiiIOQ6UZSACl34DqFEYsu0OzkU3miUWCywgwCvJ8tPmFRI9un8gfCXgUBbS6kXoGGBJk&#10;K0sRyX6pZlnQyZS0tElB+i1pf3Vu8EVkmtmSudHWJjb9TPI30UtRsasBFLdXcjQMLZfkAcv0VRo5&#10;2iGQE6i108IbIoKG4DCdUVhMTwa54ymHK3HeUFKDr5b7rxG+Ym/y08DJPhIfoRlUz5+YzYmRu0In&#10;R5a4LSwpMiGZaZmltU+uAbLHeM7y65CcGOinjmXQggWNAHvQmDn5Y5c2nxkqo5xdHpVx4z2wtBgu&#10;WS8y4jA2nrb2cqYUAW2iwGcGNK53zJ0HRAVRTFuSM+79OrSwk4y1x+wFVdSnuOgM+AFlmEhtIn+6&#10;RfvFZQxC6M+cymTBqLmn0ABMiMdhNzGwnBPsC41qmYKYwkb5QtGXGVI+PWw06b6u7Dh62hG2enhK&#10;Pj6MIqgEsIrSDqMD1BOxYBIi0Pj64AcAAZuHog/V5AyiZyinyaC7fe/O9LUZ8GDWkGVa5+fko6an&#10;pwpYJavGw7JNuAZPTFY/kneq+xg6qrmCxOi+RHcSXzBA4NiYH5XzAPFs5+i0s3fgW9/9PsOsDxtp&#10;K10LTE1KGa1l8GldLlWw8vV4pqKSf86QJL7sVySxRkjztf/8c17nn+ttf15I9SpZlPLh1J+yAqNE&#10;Kqh42fTpn3y4Pj8vpZ4VrANDEYXsA44LZWjtrgM8gTaJJbyhG6mSEq6Pyi5hY7AW/S/vCXiBwi+S&#10;J7pSyYFYk8w3dEonRKWBnLUT1GmwCvrZF9D7WXUSUsgnRG0Zk3iqb0KmLMuLnyIBSs/QTUp+LZam&#10;Lk5AxxpRqZoe46L4HiCAfXBGOu0t57GiaG8F+xaZnF0MTsxcdHTjXr/kke0z1otFVeY9mGbima9m&#10;62sB66ukTHInf2byG2h9vf0XhKuZhkY8XN+Vc4FFuMrSGHnW/s2BcpUF8mjDqdldXfv5H/0ELamB&#10;vq4JYhrFAOxCk2YpiKYC01CRYk2sEQf9lfpIvY6yzTgMKZkmOUDUt7/L7ub9HJ1sfA44bTxMCNj0&#10;0LIgRpBnXVneAU6hoQCKZ0Ar1Kxhum3aQaViaNScUBysiQEtTQTRC0oiIbxg+iv6icry/Jb4Rbwx&#10;MfpALZDf8PyhFkKrkk7RhssBn0LmLSxmFwG+PujH0anNclDMwkqet+xuH7ycW1pd3KIIy31pC6bQ&#10;doLEZH9rUgtAtILR6kH7e5aeVmx+bjEpmqAu9s/hcEvFPc2LTjl2cXXpqon/QDELSoo3bl4ndCSA&#10;Qc2C9qPQ5LAocTAPQNFhFXMqEs5b94Wav4RMGc5x3pL2M6fO3uqkwH5pEbVgcv4nrb/zF74V2UpN&#10;Qx1D1YKD1c55VtkSU04JChW+p79BekKVM53aJ2lUPCF/Q2niRW2VfbjDunA/yv3lgh4MjHC4+yVv&#10;ymlIkod7ZMvy6aKnFD+U9xw3yKKKkvtoUc1Gjy2WHS+fT7SGL/Uh4aoE9bR4JjQkH0rcRJqgyoPV&#10;1Emc22rvw2OAVE7UNB3XUrASJDv19hXUneROgiPPE/PFgW+DpoaIGckQlHls51Jv1QaFBRJxAmea&#10;O7QUCrUuwOZo/mvak23gi4+D7AH8GaWgEFqSYGMFK40dVR/P/vQ2YcVAgIHCzR1V7Mg9cNkwC9Wa&#10;I+lnA4e4dNEDMLZhNeLE80EVm1XkYHAfUfNKJpqbCOhnzADqa7MkgGQqsxX/4XFE++zYGCwhcqRA&#10;fYq31lfyGEmwGDzgNRfth3/K0sEvTI2TroJRLb6CqA6LjUe+ysY02ukUgmsBho1EXSGRMahQzeIo&#10;BlpT2yaNskIaA+nspCLAFFmFXxT2jd50AiEj0VjVpsg9N1AEBpHRqEWubJZpIrZHlWe4kOJFKDfE&#10;KjHwMpuhfXfx4xdekHboT/2Y6mHcj4XgvQj3GSSm2pu8IoQQSolOyVNy8HuTSkVL76w8ErdX825Z&#10;mGe86QJi+0Jnna7SBWhX652khJ13I7Eipy5BtTIlTJYxnpGPdMR0n+FXzXykntjjCIBIyf2++aVF&#10;dgaeB04dMyv5NgQ8fCSuwJsZOgju9gOlB/reAecAYQpRjk6T69yjqRz0mv9CKCIPahBuQBssRFSC&#10;XpZpCVqsOTmc9muyTiZ9hyx85L54BHGQrCXVEYKGpQDG8i2+KnCtmDaFNDjruFM9zAvnK2Mr0UhC&#10;I1xwuvd0M5bsbBvpUlOXBmcqp8b9YlmMjo1Xl1wWBDkoFrlcON6DEFNIzfaw6uYTza6xrXGPQQDo&#10;/Uy0BRxGZ7Op6WHuUbnepgscfpZkcB570WIbeEBsN9kDnj10MhQdewqE04jiAlKAmkyfOFhaaDOW&#10;jkBwUx82A4uZSwaJIEHCW6VzAtPj9GihY9xyale1QCCVVPoRbDdaAHEMXHUZih4g2l/iStBCdEj5&#10;CKme1fYBPVZlIZKmCGZkX6vsC14xexM5LH6R33J7oitokt7rSML2S8ZXfCzXOasg2Es6CwVBKNPN&#10;N3j/FGBs724XAyqQkQ0KOHmqdlGlR1WwFJYECIoiKkmkLrptEEyOjHIwUgmNHxB5FxB/t74sXP7I&#10;lw+oZC2NeJZEwWipWZyg5He8fxa7FUlyCE2zOIapU5eJnBbXlt5F5t77T2zJ0BeiVCloMWwxDvS7&#10;TD6z2WOxvQIeD5k9xidRSQV3DYKN6APN4zmnnDiJxynH15mLTfBY5FO4q/DEUpMWPVa5iylKtpZQ&#10;QFSAzGUgxNA4LllgdLDJJMjMZCUzfQTbtF2BOkvhD4CrDsTEGEYjNFoqoDfZ4HRTgVvG0BkXmQE7&#10;qM5afKIYk2d3+MYldgRUYTtIiSacrRyjrGE3GCS8rp7doxMqAj74zi8he3ei0aN4yfJsOzmakHec&#10;DTdTKFXRR8FbX/dxf4Hr+qdDjysAvxFreMA13hBq2j9XnPL/55vKha4Pyc1bROvpmsKeWDnsFEfR&#10;n/zTfzz/+BG1ND0d9NEg2YUSaRsICJ0j0E+M2KBaoAwzv1ckcAY86TXRzI2NzbDCk6ABIY2h5lck&#10;/WLViUTh6l9cQC6YsS/OuGmzSLOyHWQ2psq0VgvrxwQsPVVpyQ4vWZcMSEKWvWoSnusQjZVjLQyF&#10;MAYjRNTPVtZgEMy0cUHMrJnnK4an0FjqOs7o1jgyPYs8AL+8srpmXntwMAzSwGwR/Ij9qplppGKu&#10;QpFXMcmfZhw2fvzVcP+5s/oqhqmIKYunsQSuQhqnqeTSvkZa9MTFsLAk9zc2P/3wZy1nJzRBnRgH&#10;JWThHyLpAvSAT1GxmKIzqHEQ3SN010TakR7oZ4j+vpij1wwUWsYVB9WKWQl8HlhWK0j8iYIIgRBh&#10;LKqPnB3eBNVQVEnhfSCg3IOyiFzTuj/ZBciYgNiFps51UthmCjpF7yUUqWuK9UuOTC9Il0GtBrFE&#10;Uia0liTc4FTJuWd1ZeBi+CNu53L6SnOHEw+RNohbS0vLIW6Qe/LqVezAHQlvxSNOEEU9hUcR92BW&#10;OQXz9itPVw9uSS6cuvmWKSq9E/QnANwJKUQouLD4iA+vzU4Tw5CQocJHYby+Tui3FBqRPtzbAxva&#10;QvaEkRBBdfztGlJcYipDkQrbWN+FzoYbyB8Q9cePnj999hIpB0Ug/73/+X8/6RHGy8OVEZWe3tI2&#10;MT5pTiNfwcitHwC/4aiW+X1yjE4LgwmxEOYlRhZmiOMLYypxEb/F/sGSEtIydmwhSfBppk5SQt/O&#10;/jYdsEXZw2ClvIGe02HvEJPYVIHNx65jpyVMNMtBXiVZOat1MRipzFHM1LM0UoAYWSlYKWVjriAN&#10;S5Ow+5tAI7fNj5aWloqAyI4LXxwRVdkguobAli2tpG6Yz2DPkCyzYDyWbN8b85tGVwIk+tmYgaok&#10;1YAp+2ALZJP1dLEI2l/sWsAPVG0IoohJxMDstmAOqeBMnqJA+kq/pPJsj0egi1cylbbTYYLU+1Lb&#10;NwXlaTOOj8stAaZxXHk/HEitrcOEPZavqGAjzY/ETy9kTYVrKC3A3Wc0kv8xl82leLqU1Mtn4MYY&#10;VUIsrlbln8Z0aZ1hfinCFPqIeWd5tFhEZPhtYZlMVMpXkiWj4gL/PpVCuPUK2kaPAXUd9Rgss+8p&#10;2D21X7j+O9wDVpj9xwDYtY1lUBGCsKpkEiHNZOMqauVH7CUWHv9gyDDZoes4PxAk2OZMLlB9pSAC&#10;TJ8TkPNhVqrs7rK37MLE8ujvr2iK2y4xjYwPOsiuNCaIGXGHq1poHXOakoOwcjINRBr1DOrR5tYG&#10;TsGNmzdYA9AGqlYHO8DvYgEQEmE0cTNYwCnXkXzMbbCtFE8iJUws3dxcokMYzrL6PA7TEZcoYRkx&#10;vhRnZrTfXuxSAit6txLJozGCb7LUFFyWABMJMY9MG3yAlFycPn7ymMviEnLzEIdYA6wZdpVqRWET&#10;8ck2btvcAp3lEYjJQ33UqLZAYQqJVHU4I0i8Kxr99jFiNpSMqx0YydoPZoohpakuCzLgYtfstVkB&#10;7xLwsEJAPVIWBtO9vLwM85NLTVOEBpP4UsU/NhDlHOz6eFFp8J26bSJmHnlhaQFQ3wzn4AABDHPH&#10;kDIspD1hGxoDHx9hRswb2EapLWlYNeWQCDfuUhzidHVViixvdvs0XeLewSBgMVN1g+Ika/7atWnu&#10;Shymo53PMvNp8HW0RjXD6irnSLabhh6KZUDaxHJNzdR+vHgxz/bq6x2cnr7+Ym5+a2s37bnbSp+J&#10;94S9SdqWfibbWEJbhntUuQwwP4BXFr8ZFAkoYFrk5knTp59hs1rfHV0IvJRGovk6KtdpRcLxfAAQ&#10;iBnZJC4n+5u8nJF6VBANIIiSGYfd/T2rwtLwTgzYGD4SIJksnshcPblmUCq1yAuVOIKt5ER75+ds&#10;nNr14cXlwmip9fWSguaVcvYYRgwCTd7FdeMf8TJ83KglMs/WUbDIp6cnvvn+N9KTG3MEu8Uscppl&#10;nwEes8y4moXO6cMUjWZcNJkMsiDakIoWW9OWsr+oQCUki1kzRaw1jopakLIw6IPUotHHeg6VhMcR&#10;LAi/gTyRJFU2l4/mWSY3Af2GiKrrbZzAPXamimaUfgNMvfYcMIg1g3EpyU2z6PEmw3eRRc2sB/SE&#10;6Q1KAjQA8mXobFlLq31RcWhjxPBZA2mEcFWIoUYvcZQcb7TUE59fqOMlcS7Sz9LDyMwwI1nShmoi&#10;RNEpYcXHdsFOQZj7YG11nbOStjetly00E+cNFDfy62mfd8FPmWgbge/LdFqjNfbOLtZ4cnyCycKQ&#10;rq2tihExJhcXyFuNT1BoM84K3N47+Pz5Ys/I1F//W/9629A4eIZnvbL+2HC8bflOyeSJFiYGcWjS&#10;4OUXf/15P331Wr6pqOhr7u5/1fGMn/L1W/x6zJQskdRriZJ4xTp8oVF37K+v/Z3/8//piz/+44H2&#10;lpnRwba0gwfBJyYnABkZGGTFfvHlQ5AB4kk9JgovleDbZyxCmwTQ3OdoYGAZMo4S3latsVhLGDTO&#10;gtnrs7hkRPvJ9uEV2DaFPzgAvJku4jIqj1EL2FleWqHkQ/wI8jlN2im0a768fmN2YnIU4ICYH2pP&#10;hJzOcG15XH4xTSbYX6AYbWQhtrnqIW66KWscbOuhsN6kEYJcbByf/c/+1//Wu3/xXySCwb1nNDhH&#10;QTmUm4gXzDIWrkpgU7vwasqDyxQIkTo5I57/0hXxi9dKERSLceCCwKNtEM8iEVlSE/mIwuWoZQB6&#10;u1h59PT/+X/5d0431yFnzUxQcW6tYyGP7FesND4MhzNEzcEB6ZoAZ1S/bG/umFfeQTYgj2hYS9ta&#10;pMIlr/KwiU9p/AW5BuTX8u/AoFHPLb5JqouxWkS42ITFxcWHX34JuJaMloQPjiew/bhhdDo2AQCO&#10;sLG5xv3r6YCtWIOqaCobHQPsfZwctDafck6x46DQXr8+DVUFGhfRx8TkCEh1pLl4LlqnIPgxTJD2&#10;0w9/vry0HlJYO8DWkVJnqKbDFhPh4VWsgccenGGbszdskW80+JKfjxuGceZIXV5e4sSkCBdXMcwO&#10;wh54NJBzDjHy1MmQS4RoSeWhxbqHLHVOFmwS0aDrTxFnhAGbzk4OUeqidQrEY9pO0MkQngJyGiPP&#10;nr14+PApbA+yz8R3yDMxyUtL+NebXAWb1/y3/+ZftbooSomML48SL5w2Zx3sJU+sKOHiplhkD03b&#10;4mw0YNBAM59QvqDgelIH/M3zV4qKU5Z3EtKkRlNvwxKRpFMCjcvyFluzg4q9CwWWEn2We51tIh2/&#10;TgXjol262pUWoB42F0lhp8lxjXiKSfzlqB4lBUTTIsGJEIEa4sXFBeedfHFXpYzJiqkcbtxumdNO&#10;FcqkPcqV8mDcvDBwSF1VoxkhESscQpOwysV41NPF7rw26yB7qE5GtGsjax/vKnkSsD3LbY1fjXHJ&#10;ULnivYeCxLwNstYkfOCtUaUXlLrCdB5KDMBimypFcPvLfY04m5ugpYXlxW0U5Of+QUgRoQIfVnIn&#10;DN3QS4R8+WiP50gkG92FkaVwc4heXBqtUgyirQoyUI4VoWO3PcX4vtSQEmMIjVSoFsy1OCEOFPcg&#10;v9McjmwWpsOypYtLPcX8Io+G/eUpmEz87HhI1dG8Cn5MaCZ17pexa8KMGH1Z+9nSVoaEZUQmp5mL&#10;ZLpdSgbD4eXzTAUzMLnqMexbBML8mbRJt0fjNKKpnR1G232bzJ/hUSd0IxprpLN13AI+XErAgX6P&#10;Kzw9dgzJMvvFBuSdHB5oBNXtVUutoq6UpEHiVz0VvvgQhlSYnLaqYfuoH6LZiyRD2JLMgse2Jddi&#10;47mCR0mYY6o4MCwozACM2b+SHju7exaHQGNj5k5OYDZS6A4fjRmHG8MHVWQuAxAGHbztoSHicpYr&#10;q4bVZDxL0QJ2M/1hXE6grWpXAaj0VsBmLQrjCMITvSY3dnpPeW41N3PQ8qF1NMnJ2d3DGlOSODJM&#10;Wl/+JEuV1U4IR3AAj6V6+Dx48BpBAjmihw8fZRa0OeUfG1bZPs+MaPJ+5MxBvNQBY8XyvQ2CmtBp&#10;oPAa7SxFzAxT0/aUpfLs2TMenFOWXoTwcIhP0ufeJloujHbGUKw0yX1OAnTMzKmSHwfq5qFSM2bh&#10;FbIp1JrxSkUjAGl21TXwg2FsbKMQhUp6NPbhJlnwAGbtW5tgOqBNSLsKazEm9mXb2a2zlTliIXHz&#10;fASPKX1OvWUIHtwDe8eEMH2KNapKCaKeZ/tnqhSZW+p0Q/XUy3Hg8RoV1dsjb6rKEQxYJFIyOywh&#10;c8scuVlDuhpJ9pokTNCc27ZKNTCtEqJKHch+OeAZGeqE2W2WV+1xav7/eHvzYE/z66zv7vu+316m&#10;e2Y0iyRrxbK823jHYAocIBiMyymIC1OQCqSKopL8m0qlQhVJBZLgogw2UDYEbLDxincjkGQ7lqWR&#10;NKPZum/33fd9vzefz3Pee7t7ZmQErspVq+f2vb/f+3vf73K+5zznOc/p5JyTdVk5GQtOTCmkY4aE&#10;4UADNOkjvrIehodKqscGDv2QZMZHh8fHYElx9HOGYdHAnYIrEzISzZIi9nDgFviVkbCJDGUATV/n&#10;jOCCtRe4/4KDEnj7SkcyAm4lPKWjFHNX0C1rlRcTk2FcIJgoKhDxa3FcJfIcLUaAn4O18T1DkZTg&#10;vjzbuEKsK0cJ2oICaENGO2npRijFr4tVL9XTki2c0bhOfql9YpFDU1dTqsTaSy8bIFbvE/iPxLsJ&#10;EM9dkbLo3XGH3Azog7CjTHE7eEh1Rp45ARsviLqofpXBf+K6Kh3mGz8rH1EZa1OIh8e8aPnh0s7m&#10;dhrVU3QBl6YPiD9diXpIaCWT7HGjj9vVDY7JQhElsajCPhqc6CRquANWLNsKJtynPv/6RUfvn/2L&#10;f3n6XS+edPeCbSftTeillmaq4PQs9Tudr3inqqW/QxTyxfzax39eLmzc1z9AZuZL8aALh7j2ph/L&#10;LFVIY79BKbmiZ6wrnmnpzTf/5Y/8o4WXX54ZGRxBzDJihxgA/CzsanUNZyJYbHjK4JIs6Vgh0SIi&#10;TOad05lJD0OenLA5NKml6f8WEZd2oKiJyQkqEIZHkQcmP8+6lhbOi7GQbJQ0/+hjoDlDoulKH78u&#10;1i3zBdhoyNxqAZ4M6mAMxXCuYy4165zalPccAcnqQbZTUIfBxFlH40EwqLSgGIGDlvbZFz/QO3uX&#10;2I5um0gCvv8DH/q6b/xGm2BkgwUxr2Cl4hlXf/lzCuzIR2xCmgpqnohb9OsefVXQ806BTeAiF3hz&#10;hQppwHLsCpcJNLJupPDEdTGnbJ21N+7/xD/80eON1cHe4+lxDjqYO+La1fEc/GpjY5tohWxViIUW&#10;DhM5AlEpfTNACaI1tPyUowB+A0qEkpKyJWNXUBxGf4wCNsXfAzQY3QL8wWpWyj+MV1kBh3I0LC9U&#10;KJ88LTqEuxyU7MryFVlneqTqDym4GYgE++m21qRbkYoppoL07OYsJ/C4pCrXFBYJqfpDvAA7qSad&#10;uLS4urHOsvLMQcmAcxvGUO1QGhCdneNOqI8a2aoTgMNyJ7ileLOa36jv0qfo1HrXeFB+nZreYGTS&#10;Pe4UqVdQbnjT1tC1c3Gec5+c8Lvf/QJyKXoLXTwO9+AYpEdNBH75ydEeJCSTzckWUj+LIiP+CF19&#10;SMgsLq6SNoSEDPGEZJIaS6ktFFv/zg+9l6MxDGM849I/NXQMuqPdNKHe8CKMyAvLMXser7GoFOzN&#10;lIqIBlkKb124Ndz8qhjwyav4x+RYi05nKqSB66T0hLGtAkzoEOxBIkWbZjaZ7kriWvAQimd1PQ1X&#10;laHVgksPYIlYQhrsT0p1AjM7A6ROrjH6oK2qlIK+i8BZZmDiDWc6VdTS2CLwJaUmKf6ojhX3jXJS&#10;yAnaYBmExM2JQGQGu0HtAWI6R/qT2xSfIhmMSGZRGiy3WWpyztxIIXuGecKwvjgw+HR+G7nuTl4J&#10;9GztUIo7eYc8y+zRwqrLIeaxgKwTVVl+oMy9ROcLZOO5Qy6lq2elSBe2NukfOUbJYUDWNOPBkcl+&#10;w1mRd8FZm5g2xCFjfSW2kzGzY/yh2YnKTuUCVtkWTwkDUukmFwPrN+FolYY3Ot2nKQmIDICCm2L5&#10;HqtJyFJ9Eg0GUzqKtvEgbldFGirLpdwQj55cVqSHEhwyxMnMmryqk56xT3rQeRGXMkdhBGh1SyRa&#10;NL6IDfBJ8ZUc+xAsuQ5WA9gy8bbT07C/s6gEE+OhurDDDpaqmua4vItgNgZLilcF54yZR5u6orKz&#10;WCMS1U7POUgMevOkqniZdlNHO12c9Vx0WYigoDyJOvuYJZWbPExsPq65uA8GyeYaxTm2uDgce9Hb&#10;0Px53GwLJV14/GKHcjWwZN7LEgU/AgeJzvCR3m1Ik5aRJE6oFDa1ZRgY+AREQQPDQxS7EffgnHeh&#10;rkgzE1lJaklzY8rSqrLl7JJA5+kqzmRNquE0OkylA+4cyRZ6PnGDZNh5ZaaMzXJCHKIKplKB+mfc&#10;NpuFFcbzgkHyREoY04gwzpjtrXZ3PUHTzpXXQ4zj7mF5QafhSRkKLDgcjDRRAUe35rVKaMi5g2wB&#10;vk1OIwGHJ20nGIhkg8Mwacn7y4lDixuzNIS4o3267RVteeiAbQFZejylBbiKatq5D0yGNHrVFzG2&#10;REeMBCPPsxftk8G3KFIWKEeOHDMrJYXnaXYZPi0IHA3B3HGdrPmgeqF8cWxG5MAqIENWD2JR7ZK+&#10;CQvXqXeWTVTGrooF6Q/FcpXKvPLC5CSj4yeYQtPARmxd/8OJThCKidfywwgNMzSYRWDEBAZFbjT3&#10;kv1pSwWZbJ4RkQ2kBokqkRPGi2tWeX1YcyU971dRL2I2FJf3LXARO9onpsZuPTU9PgEZko2FKeDg&#10;gJrIE2GriBhZwSw6bTufqPUPccUB8aattQuK6XZ2zaa6LKgTp5YkOp14Jf4UUE4r4LC/qIXN/aVq&#10;CIpFxjAeFZkvu3U4NUnJ4dCzU9jLhncs5z5eQyUWikRC1DqXEu4wCUwIcT0CR3gtDDxHDQH+6gq9&#10;wihBUWZGvm1obBJIaBVFbY0KB/ZVMHMVrpExV6q5Q83yRDGsTf29e0rETTSE202RQ6nbc8Y50dWK&#10;xyLQ/I5/Vi0g82dxSwwTgY8uUPI8lbRkLqsHQ1Ue82STU5PsI9nCMb7cKjdXx7rs4jb6FA3qZ5vX&#10;VYqzQDc937Z2ZfOiNslgLq2uQy6evHFzfPZGazfAbQTiU+Lnn1LiJr4pr7byK+/09Y4e69tfmGVQ&#10;Qc1/fmrm7S70Wz/oUcRU664KeB7dYxKAeuTym8BEmIeLs/n7b7z60qfPD/dmJsYAIuCewQWhxEUn&#10;T5MfUntUenOs60GwwUmEc3rnG5TxRvgoZZMuLokY+QhrYijFuOJSyjuG0aQnQg5Q0qYoVQBBNwLM&#10;Mc44l98RdwgxUMVnqcqepcxJmMIugex1bopFhKQHbcexTvDmMAhsGf6AtlyiVR55LirfoN36FUNk&#10;JGdGl5a76KH1Dz/3wgvVyGaSrqy3b6dfT9mwKgd7MlRpYtFaB5VjeYeZfzKieafwt7nq1RrI9Wqi&#10;XBclw30Vk/qDYqRFbY/T83hn97XPfo7iFWibg33t25vr5qvxr+wrh3+lUNPQcP/QcF+36nRYCZou&#10;tI2OD07Pjk1NjwwModxFGVt33yC5U06EPs6OsbFhsiI3biJ1ODVzY/z27Znbd0jGk3NoPz0HjwPr&#10;gZxCuAoeqooaICkbrjkEVF80Z46F4AlI/gvrS3dPI4KQewPiaGbLC+KsjuX1S7IG6Vqq5VJM09Pf&#10;rXS4NN30QhIXQygY3tPeAoHNJrKiDA81XXiGuAGcR6xG+Yfxu7NfrzCXkNY0VnxKACLhCj1fbiZ6&#10;NcauVfZ5mRRTmrzlDOHFPJBV/lh7yGYkNVQIt+ARW00RRAq5YZOkd4i3bURJGSeON8znVtTKNtbh&#10;3UCNQvefD4XmALiD0dZuVzBiDvNPf+1HQ1mhpoKuQHyefhhHEM8Q5pHEpCqDiNaCZ3AxfyQNNDn8&#10;Ju7m5yquR0yTnYGPzmL3hFEr1iLS8ocZaZI8Bpf62aJ6XJGPg/JbxayVgheQTrDkCzKsRbvnh0Zj&#10;uCFh1AjEllzCMeUx28V8C0TYgkADflu2ktbBmA6brd4a54qsNnxcDhWWNIaDEWzgPdU+1AnBUuhS&#10;qrGgKr+sUB0Gq5b1JBJTWYcTIVaWWbjOngB1oGr3e9BORSlebeU4jmD81e1Roa0oz1KR7z6TEktF&#10;st0Y4gHIExI6TU5jn+dtEnxpvApeSH66qdoM445xAioIzw1tja0EHrZqSuoprqqlsbIf2cpVXxE1&#10;WH0s2556OLE3JMwywsQrgZ0CkxoxuutNAjj+pErdXbWRhLRl/CvXlhSNY5iIy30Y4aukU+Rc6vpH&#10;F0jzlkVkd/mIT8slJeDTBQcxoJjOOMcYu+EZW4t2YT7kSqiNsRWnp4hMBVirq8tmugO8ppXKFUax&#10;x1JzCbB6WDJiNUEyAMgN4deQ8tyzwV/SYKjtEd0Jh+gBBV/xaD+hHt3yDdKaSF3wRvTnkCuJx1lt&#10;WzjJEmaHFmVMSP00Sl0afiLtozRRRY3NETOzcWgzUFaFXmecRZefDrFddJjaZCx1QNxn4SIbtdqe&#10;zZMv6QgL9cTyFW4n2vR0TIdH1S8SzjH+ThHPIExHf180f3f2JXk4r7YQMVoPWpBSsSDZfAqJRy6E&#10;m9VyiWrN2OQEvg8biSyNCvD9pIDB7UgEQHmCNTdM4MLccSd87012o/MGWR8BdjoZw8VnLViwzrsI&#10;EpgLwgyMuDx+SWUbkPSoEddL9abkH5r2kZ1iDhDeIGKy8R9Ibrjy3bDpeonZpJScLQMtHYyT98Kc&#10;VVQakt/wgMIMAX5s9txFa0slCp955u57vuy523enQDQ70SxtAS6l3KIQTDAhmIecVRhHdhnVzyje&#10;0+EBau+2tRxqlME4MrPICa5n0JdiAot/SjvBSK+WnPWVBu+2ErLuwpUh9sFiIIITlmizeRHHEq9h&#10;NgDqWAzMEeuB1csVuPOUDsbkRD2GEyttT61LqfqTQDdxDUMcjV2y9oGkR5qAYZRaAc+UL8uG5Wbs&#10;wIhjrbKzy11fN6kVDlTugQuxniLFqRBNjk5TyjykWyw60bwY42JE2NYGQUUlX2GRip3SoTW4QH1c&#10;kDNhFAwaq4u5q8IAdszwaN/o5MBlq6ryDDjwC4eceeu0kUxWzNisACApsuGVlZcColTIkfCE0Inc&#10;4HRgMuuYpZQw36o5s0w+snbId/DIujAJdXwKoijOJh4w2lMmY9VbQDywk9cR2LjvWfdMto7mILoR&#10;FGJZNJdv+ESeFWhDWVUxIhx9aPgoebKMhW65Ne0MQOyhqh5YKUsawt3ND5UpInlokuzc7LFATyIK&#10;HpO/uWeDzCp2Cm9BalMeySMPlapo9OsKeGzbwpkFipkwW0cKLqT5xDNR1o41UTuG1Aoxma3nLoBy&#10;0dWCpIT3mZqiaqF4BnxppjG5elP0Z0gIDPL6aBhSfT5UbgAXw1wwdNp/uKboDeyxkFqZzqfe9RzE&#10;Wacmxl/aWfQ+w0vGDoUHFMTqnQH3dwx03immKaf1S3z5f97L4hk3QfR1MPMoqAl/0gMzaAKHJz4L&#10;yY/XX/7c/Vdfbj07np4Y6W5vAc/hqEyHmW7E7Tn0tdLSRrQIVDejCgsonkUeFZbAwRFYgm3RPjU5&#10;ZbETXTUH+jDMWCcVw2enR8extDbyBJpI79l4tmFGGH5AnAZRUgT8DBvFsmXeODlhhCaNA7KD8zsA&#10;nC0eRRbCahmSeLRI5nhU/JWcH8aJBiaUY7LyG6fC08K60JJjweZs7R209PR/+Vd/w/d8759/8cV3&#10;wzGiVJh9ohZNjtFK3gaeq0m4CjhqZPOwzdZNkPr4TL0lpGne/g5xZwKZ+oDyuOtCFdLkJwWK5iMT&#10;aFt614K0+f1XvoChGRroGB7o2txYsftIupNy7OP4DI9Q+NQ1NEL5EjwFbHUnwcz0DBoB/V09rWhU&#10;iZH1giEeMC/Do6TORqn6m54em52duHlr8saNyZkb7LIhLA2VqrCd6DUFYIcnF84INaup8kMnwNoX&#10;+0MwwFkGGrogsFpCPbR4C6FEwbOVI5ykC+fgkP5WmERKAJwFkmDSeztpj9I/yGXDefbV7H4OL9LL&#10;1G0yONBSRskshD6CzSGxLGchzV6lZGMBc6Y5hZWhZQTxUOo4Fo7k9EFQGfpj3KewtDwBAjGX9C4f&#10;CjTfhVL9jRtT4+PcEBpgXBxfAmNIoo/PMktY+WxDo4hPcAG4jhghmoxsbh5sb5EyYmFD5xknzgFZ&#10;Yrki5lOM9BDn2lt//G/+FZnEVX1oQiA5ShoMxffhYXCzeLgAxnjDUA9hO/hyHtVXYvMiyJAcA+wL&#10;SqJh0Smboy8RH1T2Cyw3Ux6SBBgmgbjQDBkgoFa7dnR2ULMo2Jn6YJ6Ki3A2EINwcSddKW5rdZQj&#10;yPFWKb1gC9QMBTPQ+7SvHD8ky8ErnL24+7hZeOuyAk6OcfpJZQCcsw4mJ4ASpszM5KsKMCDD8JPI&#10;L1DdLrTGXuehd+mEfYCCbQ9l0zwFrrgZGwvo9a25MvESgRmuiYJdNshDK4kNpB/Axc1cEcuphXAE&#10;ecOdl8CAMTQg6baGJEVH8hNInmSOVMNgori+RVrKbQta6zzDCBLNFfSiRKeKxjjAiggUXfL9MHAM&#10;Y3gj85iRFx3n6VIiJHlPl4ufR2pJr9zkuaK6FZ5z5+jm4E/g9LCOlWeVb3bElZUJsI3msXVK6e/J&#10;VPK0YfxbGcaHMo94VPKns/3gRUUfA2qTkF5a6Yj7hmEoh6ruIdxFQgLoXgZUPBdLgrAzft4Bg5YA&#10;IFLjdFJ3P+sycgOJKoyWXOLpGxNCGmVw4B+WhKWSLl1gRTLS1ceD2SxW1epw2+EXSdjjG7ZDleV4&#10;JyRq7KtYmKtUvyJQZV5aR8bgU1k0jK0kdkIymFslCGSBsfCiedoBZ4mzhZXMrfLk1s+kaqvcd7Mx&#10;adJCSEOel/0U02Y5NUuLO9DZTQIQO8hTR4fKxqOJf9ARKgbdISF20m5mqHC8+J5ylHLyCsm2yWA6&#10;51jBl7QhNwCoRqIaPVCmGAtrwH90BBfCsOTcTZHMjd4nMQOjZy2pHWCk9ip6a1RsIoWhQNLHlFqn&#10;eDMzW4rYzkU6h95/8/6rr70+MzMjK68Vd9AuPdw/4wll3/4b4aBUPUM53FL46Atk+z/5kw1Ls8ve&#10;WaYIOjvpZ8LzSck1EdeC8ilLN4vzkE+Htnvz5s2kYVvPW/GnDziXDVajwFFZBQaW64iBJRFa5XYB&#10;Tc4pPnAfYnxIBJHUh0B8hDK7RV+sZDi83MX4OD1JBlhcvFAOKHZXdjhhABMF8tl/sHe8srI+/3Bp&#10;bW0TWSmYpwW/sXi4ZzY+jU2ICSMQrzGzeBrC3tZ26JfmzCMpZjbBZlk4rUnqcLdJgLtVCXjZkfjH&#10;9IID68e2cymcZq28yih2tDQDpROfUqKCG2QtMqr77B1MYXm8Oh/xBEp8rDLGTIekzb09lgqFrjw7&#10;7U74dFNUg3a5sRIM3mZUHAl0+wb6KDcSs6Du//z8wYMHrD/MFhagf6hvYnpwfHqQll12qxSGUHmw&#10;AkJWEZYl3etw0agVtAGOvVyD3RRaWQ+dShnwr2rz5UEggUoIVoclR5Pkumik2gWUZc8KD1Kghp5+&#10;dtwevi/qGvfJvyOKYwo6NVdBFyvVEZ6exITOLjYDiAjGlGPP7Jk1jQMywVO7X9k29hX4RQRxTaum&#10;3p7zotHP9enoPmwDeBKM6qUmVRMGcoDzcs5Yk5h0bqYo3lbcJs8Zn8ZEfbo96AQIqMQwGgvJUzDd&#10;LcBvHaZpNPY19r/qfHiN2Hzk+9MXDRVy+DOnaytr9+8/ePhgHk0k7K7UXNQpevrgXAAIMpK25dje&#10;SSZZiUtiGOz79OwszW0YIUK0HcTlLtp6xqf/6Pd8b9/sLY6j6Ph0nOHj2wH8FBIKpoGxJgiVJIfv&#10;/iQuH7/20de1k3r98/rmMTe3ciZfNKp5sg7mHYKachx/n69C+usFT9xevSvOcdLm3iwLdLCnG4mV&#10;n/vJf/k7v/Ebp9tbd2Ymp5BXTlfH/f0dehNJ+gVKoIMq+v7kwodHGE+iGlYa4CYrypPLxJffsAdx&#10;JOh8JIzSj+9IsR+bwktFcxICJMbBumrCB3yQ2p7MsiSF2AFWq9Fv0HZ9OdsjUma9C2MazxlBb9Bd&#10;GzWadOnYAg8XjKMqDIFNYJpuSg3AW4jP+cOCSb5FRQTdhhbMPtqkuwube30zd9/zVd/0ka/86sXl&#10;laXVVXQ8vvyjXwkDTV01mEzps1xJGA9gJ/Fq4lLZXoddmb68xr+enJQnQpu3vqDwjmZGshxsh2r1&#10;Zik4J0RwFsOOiY5Ci6ohBITHq+u/+q9+msZAA93HE8Ns+EN7wHpQQtAgNeo2k1iRUl77R0Ygiu9l&#10;jabLTVx/TwTcEB4Cl0lKgsUI0onzxBFKUOdpEPCB8ScNT9ETDWo++9IrJIQGoVH1DvIiUFOIFDkW&#10;Rb64iwJotHnaYdlZntqlixu5SLl/aW2c4oL2sfFJpp5SLBS7nnnXLYgJbHpWi9rFtNIiBhCqITqF&#10;AtdKFc366s7K8ubyMk4LPiE+A9UWuBlQS6S1YysIUHmLlhnfPnNn1MAZTfFen2rjLCo1LDziGcVt&#10;VhFlBCxUvBVcaD6dA2F0tJ+0PH8YFTV3WziSOP1TLiHULnsZY4mDZKsMcOSUaNyfe8h4EtjQzIfk&#10;EmwVfsiOod4PVw7nCkCTKzCPIDm4Rq0//Fe/38IiK7BF44IkZXV50xYG8UOjpNrOBOwplQk/wWp4&#10;BjakCP1IB1ysgJqB5MUFVsmQap1ZZ7bUpFyMog6yJ9FBquqowpIFsDXxCZrjpYYNYKFkIfpc2YIO&#10;Kb9xQ6v/a+IQUK2kfKWc4WnhUXDzuGKlsEyK1kyA3ERisBToiUHLyebkUHckEGMh/Ry32HfeaMuz&#10;YYRc7ThtT5JT7NJOykIuSYfhl/LUcoSS6Eixh0cmqRZ8PKxCqmsALAUaFRpI5opHCHEOzNheAfVc&#10;CakZJT8dx4IjMPy97BmzVMaB4rs5zxh5z9r4McwlD8UtKVFg+YdKccyLfmQaDqY/j8qPRl9p5iVN&#10;LiU9PKBD1G07eRkh+eLngmkx3HaSlvdinGOzuXRPz8EtjZvrM7z2K0gfQ15vMiuCLby/GNuJiLIO&#10;QigK4V5MRDY8tL3UuhED8/tkTZSwTOWoHPS4IKKblQSrWoiQWzQL7Gy72uNr5qsSjkVsM/KI2Cgf&#10;V9EabrdoNzLKHWpOhP4hSSwwucEJ/85y8yvToYdbISiv5IdVfxwxbDOTqZfVvYsGvJmW6FXAKLCC&#10;k/vDs+E+uXnweGJja9IGaC6OQne/DeyiG86IVSYtHytXPu3AFUQuT0i3yRybT3WVqxGBr5G01ogs&#10;YgRGKu0bewrs0Y3sgU65kiMyRiXOtaEVcQgUJz8KWZWuTo6fZADOmYJqqyegMDnJTog4rDUeiNHy&#10;N59YxUJ8KDwrbNDBEafgZnLcBjA6c+l0TlkF90z6hWWjUEcffZk4iaEUn96+fYvFye1QwMf6YWQY&#10;FkOILk5KO7EH2pC5al/q+EnGkAbDSWMCMGNSSeGPUa8MpZDs8zr5GR5wenoqK7OVfcdt+JZwmolC&#10;mQjUabmKUwPrdtAEo5FS6jxp+86wM4nKu7EBramk7r96Rnn4MD7MO0dUMup2dgr9zxUe0AQGtkx4&#10;7hz3juXDg3CTct/Dp8UcA13jEQKFVwCDY0cxDCVFfLNFKcpeyXJcNedLwQ8kAQJEa1KJmgACQkYW&#10;cWilAxXtX1UYY9Oo8SX/UHssLhAVfIwM8QzOJjCKUC64KYciLlFRBjKeRsVJ9kt7kyMUBSD6uqYz&#10;PSPJQmVFhTWmcWBk9MZDNCKqZHtqteioOGiFK30QCC8raZPKOrvKMrN4vOiaQJKx26n8VXpUuG6Z&#10;WVIBPPLrr792+84tuln39LMHD5WCjLW002U7530v+T3CmFgO5csYEDaWXOJU3xb2lMYvRh14hNRi&#10;CWGGC+1jBu1Kiqyh6pUBMRVpx2SNuckfShuMAXIuRHCvAB2DujQxS5hRo9T8HHoVvy2mgPAKs3h4&#10;AIxlkW6IdgFWDONZbLIlcyd8VnUiZmFxNnFXzBf2M8lBLnnoAZluZpnxHGQ5XLjV2P+OaqRTAKY7&#10;Nx1yjY7KWonTaPArlx5+o/+z9Zbqf6Kr2R3S87hF+3HFJzMzb2QLyVPpT7hCYHZsUlS2zDyfEN1J&#10;4k3eVxiIAfEos52F+FHVfeEvrK6tkeFBOXqDWjU6DfQNUpGxtHPwp/7iD4w/8xyZSOuHaUGIq29s&#10;iKgtsb50Eyy1MaIhTQhoVdV9HTOkCrkJXOI4PundPvaviif+AF9PhDRu9Ld+vfWzr/+dF1eAlSol&#10;oXTSiAT95EH+yT/4oXuf+ywg8d3ZaSTDe4I7sUBI0QTNdEvKy5AT2o7fz+YR0Ex5G3aZ2a26Vrwh&#10;mwKhxtWFCkgPEREZb9YmBhYUNJ06bHqPLi9LgqODa+JbszSyJFJ6lvQcfoFdEUsTv62L1oS4s9TJ&#10;kKbc3t4Do2IJAzsa24Qm2Ch6FJVaTopF6AEBEhdovVhWHvr82T1teWNt/6n3feQ7/uh3kcyk7St0&#10;0mefe55wlxUItCBW76KrcMav6zxKpi/ZkxK8TzhTs1ALorzPq6Dy95npXKTmJPGNZXjSlLUgsncM&#10;aUyJ6mQyZC3cFYxuQpoNQpqdhQfdrftjg/i++1b5p/Qw/TBwI+FKkaIZrIOmciaB5iVc4PfZZRsS&#10;FXoI9Ao7Nxnb2NxodRjohh8hyeWCK5BbliOMJ4Kg9trq5sEeUqXYnBz6JPwpqWffWTzsHgiVPWkn&#10;H0y1MT5Xv1Hv2COeC3EzHKmsKEn0JyDIZG/0ZzFOE5O0ZB2bmhrH8LDzcBpxTe7fu8/rZ2ZukMGB&#10;xsFpxZ3uHxwvLCxtrm+b5WtHEwJIi5p79VGEKVk2wfuwSFgqPjrIo3EFLkTayCgssLZKZY5eAR+H&#10;heeApWfe7aem79whUYUH4i6At4QJ4YzmGXV7Orp5Xj56eXl1cx2VvzOqFKFcMJ50ubQ/RkdXClNx&#10;XOEnE9UP4ICxLMpic64R0jC8eJHtf/TL32dqGBsKVWxwgBsq4rOcgysCd6D90gyVmmlNTyJUHiGZ&#10;qaolTevsIOXprxiHINkx3iUPyn+i4AEAp6jUtZ8ReVVFbJihgup5ixOWfkAKXOa858sCiRJvSTlN&#10;9pP0CdluseVcSZgq4T4LrhDoBJSW2ZQnF80uwp7qAZVf0VNgV0E2fhVGl+kI1k7NUKjYFpbgUvCJ&#10;ptEgUbAlqNkITz+4jBQQ2TKpIeYyNmjHYmf3mEF2UcJ0l3phKt8ATgnLMtO5ALxAKxz4NhsJq1SC&#10;0U1NZyiMrHJrXrkf3li8u1ywep/o9AD3GtQdSyDklZZ12nrJo0hCSkqLLNUDtwtLUDKjBksAoDgJ&#10;xTNkIDhtZfEp/ig/XqsVkoBYlHigzXOSLjY5UEFF+XlMpd4GmzU/TTNW/TA3no9jkZ0hVJreM2LS&#10;GUlnNcVWigo4quFa8BWfOdWkMWqVw7l6dssnqsGixMLBwfATVRVrzr8MZm0zDUW1iArIGhkrY0Wj&#10;JvSmFTyQCZDPcj55nVK/sD6NyS0zDqvOfE5FcUwHIy/dFjCGlC7KvKnLtK9L4AXOIfwVVrLJX+Wh&#10;bRSDs2sgxBuygwqLNdWTzmf8UxZeKrsqmOd+m48v1CBCeRkfhbPZOKUBJRTeJ32Z79IoUJVeNzy0&#10;aLvs9pJ/mYDQTVwwNTaIxwiAAlLO98MDw6ODJCRRIwH5MyC9OKXr/PbmBn+wEGkT7R9KVBg/bhZe&#10;kEKM9s+CzIn+srBfuGeyRlnyR0e0Wd45OESOgt3EievCIpG5vLzIMhUW6bJ6hMmCQYH/auohw8v5&#10;QbdsafrqZ0icHBkdQkmJaGp8EnLMKNl/jCO0oJza56PjQ2OiPiNQnCGiUsFO/oCbpEImbeLJazHp&#10;nBL4rhzSnBDpbnqwhep1uGwc/6F3G1WTqj9N33iRQiIKJpCdS7LTQ9EF6Gt8WQrNGVh+VsQtQ+Ik&#10;JzPXmjvWBhySRMpiASlLc/+afD6kNSe+344Sn+YBnFfWeEyZqKfiqvmerWEjINlCLv8wUkwRJHK2&#10;BUEF3hXUsauhZbNtuTdWRKhK2B/7BYcFp8J4UsG2mhWQAkOJ5cJAlgQ598FivfIajJwN/iMV425S&#10;RR3zslsfF2ddBERzEjF0fx6JMImvQXGEOawdUsmfh82qVk2ewXjqzh1KSFnqnCQnR3SgQoBEa7+P&#10;bjiW5+iYa1UdJINPv1GSH4w+ehDpQUXfmBMbK2H9YK1R40xS3VQubN4TJkUn3kxs/LlsHy4Szf2U&#10;CAW7zZ9wa4t9koAhYYAW63qLJUAycBDDIzBLzGCAFCF45e/sk8DFKrCwfs+yPksdGBmb2+rkRFFX&#10;jzdNQrhzd0o64YjjmNjUmCclTmKkTI2GTIQoOtE8Rc0mI58+S3Z+4E64a2vBsRtWVqVGJaLXxSzl&#10;TxAHp5nvmQZhewxODhzMjTg8BIpIXkhGJ0uwvsEJwljSu0b8Q8ABLU0zPMUiZjjMWCKw5mEnusSL&#10;CXT5EGbr+OyYYWb/Mm5vPnj4/Pu+DP4NA2alIQxJiWeqzDaAPGPIZCX3kaRaExpc+a91Lnoy+pLf&#10;J55p/Ns/UEjzuI/cJGQSTV3/aa7+tqiqXpybL26VPjRziT+0u7H+sV/7VdSB2Y0U6FnoZidZVOZx&#10;EC3Xk8CJvxlngEOKDV4+fOA/dR54dFYCS4OTiW4eYHQ4ggTUfMP+INtX+vK4P+lxBGtUwSHuIaio&#10;zgfrwFXa0Jib4IDNgctIPE5rRUTMSMlsb5FvpNaUJBs2DvPFjsDuoHXBlbFO7GVLPFRYF/BwKeb0&#10;lwRblWgcm2dtHYeX7Teefv6DH/5Do+PjaNWMQDOCltKJakH8nOb/ucXrKKXmtw74x4e3AtqrwOZL&#10;jWjioFw5C02c5Jjkx9aXZkbN3lSRqolvAf6Lw6M3X36FPMX56V53O/6nKimV8OSYFb+DeK2vdQ7h&#10;HKkAvEjM2urK2sLCIvrNNg/cpcxja4f/bXF6qqkqaRpC7y6s1COyMXStQZZ1Y3VnbXWbv7dR293F&#10;SZcbjpK8IEL8bG7WdFZsigGSlQi6hA5ZocISBBMPm3bLwyXSKSTFDHNbB+X60lGTHuCXnI5gjjNT&#10;Nzj4Ocxtr3l2wZ3j6/I5+CYDEOLI/nZDHmndO9iEE8VVSbM4r7iaSQszOabwwmtIJkNmrCY11skz&#10;sMLQ6NCyIF2ZFmSAXfBQpxzQE5NquwLkcnImnay3kUblvRTOyDGjh/YxNq0FNjo458kJyFEr0DEk&#10;feIMrC+dXzgyjfMlzYLYupaI6sM4w85L3mv/k1/55axSzZQSZDAprewpQMg5jz66rRXD504eoCmM&#10;8ahGxTxVJcH1XHU6+jgRol/Ch1zBgE6v0XQEIC6cHI4JstipW1I1X2fBM8hTgyNcjRgUn5C2JKSh&#10;4WCEswr98vwODSB0Amj30n0LyAzgYQ7RO3RtyAXKESC6znK0aCJ8p3ghiv8AoxqooDhB72TMycEx&#10;fxfpmUfjE1LxaVyoPkJAC0tcrFExWuXOQf3pvpT15D7n3fZvPeLvfYxONSe1GiShlwFb5L+CEbqP&#10;JahwlhjEK5kQBI4+G4YGWcQJ2wi6QlXM0ztOZmAS4POx6qrlSdmnHKTpdGJ9SHBNBHzNMMC4g8IJ&#10;Qi9/TTzQ7Imlw3Rk6yOiMEXG3eVOLNIgkb1DG9C0p5VY1wP1Tr+NyUgoywywUfRK+QhuJlVPYkh8&#10;FmNTZ1Bsp2yiRLkm9Cq4rACYf/pEgTDxSHZ2kMPa5d3WmqduMVpwkR7KOuQZResZsWhY5Y2ldC4N&#10;ktlPoslqHC0xqDxE185OFYKPjnCkSt8iYGWVLOu+SaNPukz+WHWxUVAB6EueJB+Ka2zHepruYiNw&#10;W0x9kMeXQlOBYdUapW7ZjUUszE6O7pwrUz5V6qqqrZC5wf1DEv28ihVVrEkNQOqVXWMudd1fHj58&#10;PHlN/FNGlNG1kbCK3sUxsjeRHYWrSIZYjLk2w6bMGvCwnG7xJPrBo7pOMDMxfuPGDcIDVhYA4eSE&#10;AQJFXuSOkFm/dfPmuKX89o4UEg6vTkm448Mb/GpyYngMxvD48NiIq7atFZIVsi2UirKywHjSxyJh&#10;U08/uZThISXa2eb8AIeohAeIt3gF+1UBDCWqKJ3v4a6SeJHjWwcMj8Mt8Sl6h7qhHeD6dABUud+O&#10;IgTzJzt7WywVNlfSdIdW5w/jKyMoItIfzQ0rdKMIhU5lPPsc9sl7WF3DLuGeFa6RISBhGPZEDA4p&#10;UCjwlIpZml47lwxGWtvLIMcixXSygFlxhMcRN1dixOWgU0tvU7uXWpqzsrrijjCBbGaSFxiu7O0h&#10;vDY/v8RRx5rh5vnDjgEk5wIm63Z2IGvxk1hCA9X4pwaNWYFmrRlYlkECeVe+YjhUf1kwQ6GF/cgS&#10;xrjp4vW6wNgjSdGh16LmOKkB9m9cH7/YJyx9zJqK+Snk5FcqkxYildJE08eprGCVZT+eYRHTNtpm&#10;NrzMfmLCloht7LC7M+1tGBOTvQXyt1ysrq0AHkGxu3X7Jk4dnwO/knYp01PjSDZNjNNDs59H4PDn&#10;fGSv84dhrU7N7CLmQu6A+UdS32YOTRTTKqe7m5XEWDEBkODsxBVUSDgg+Ao/r+Jt/jL2duB8TpF1&#10;zjWlCHU4GUCsFSOPjCavkWVgZGvQQ983ppcf8yvOK7Ud7P4mi0PbeIJVP8YSuAbyfXrx+i/Cex45&#10;xRUl9SFBhW8IxIKzQq4jVINWlJMrmaJ0+7X1FiMu3JrcFBaS2akaM5/EDxJAYQIYWjCjAjgqlS0h&#10;GePskW884/fnKpRobxIbE5qTNpJTaI/pPcxPctCtsCjZHrY0EGHVIiqABkSdplLFc3beT2mKusk7&#10;JAq2tdi+CsnK1ovJaUQOqbFpx6S/dv/eu979bpBhmFLU4QFC4CjEWzD+Fy2oRE381vhdBc43Xm1F&#10;CoX3Pfrp45HHk1HIVejzZCDyKCj5Yu987OflV9fxdeUVP/r1tX995X4/8eLSZadBYR6BaYBhtr60&#10;9Ml/9zEkUNhOHJbo9LMaWIqlgmMFNE02Qy4lU4mxBU6107elxTJDAaZFaJOMRIodi8uC5Z/A5TiF&#10;+wfbEOTZAQpHQ5NibchW1fKkEIDcKWsqwXaIPSb/RELJgg4TcwHhLi0Svp6QY4DSjk8+Pj4NmIZj&#10;wm5LNMGBAh+HqFwQmQWBzRf31Evm3mzVwNbSxUnlKvZhY2f/mXe//6Nf/y0f+NCHcZ/gm01OT8Oo&#10;w+Z6NsnHKUbZ4+FpRSAV1bz16wpeufr5W//9jnOa2LJ+k6msP9chjQ8WYds0ECKituhRgvfx6YPX&#10;3yBH2dV+OjqMbTerHFeB2qdBKgQ31/cePFiZn19/882lhw/WtjZBpnbn7i/fu7e4tXmwsry9tLS+&#10;vLS5uLg+/2BlYR7zb4uQw32ov+c7W/RRQTQb9v7Rg7mlnS2cTA5wTJm5UO3ckXQn00Epb7TMGqRH&#10;lcI0D3SDtOFastkxesk06VhFwg0HwU6ZNtLDmNivj7MDuBniA8Ezig5dN26MU8wzDfFxEJNLegRz&#10;gWg4hF9hSS1ClO5A2ebuPdQZppPeIaYVvq7uXEyTWDa3gY206EN5HmMcbhMUuCpTlPXi7BH15jAN&#10;iNxFJbnkhfixFI1f4C2TXSTHiAlNQzDR5+oSEUiqjao+KOJw9akL0Y29YAuguow1wzYanQMNWoqP&#10;iklPj/BovkDB1N/iiwIdMIK/91//BcYvcim2G7MDJjIFF9QCAtmGN5wixUJMRKnrQtdc3gBynDfJ&#10;ukbvKMdwWMKCRCEsWT+DZRcBiPvP27lsukPCKQxpy+QGKtSCju5q26dV9zdupro9e9amNE0CNNQX&#10;wCHcRakyUD5E+hVsZQVgUlMRrt2wREkoy36L8d3NhAil5Ivj1rRPIEostsFbKGcWtgIZqq7YUBcK&#10;mOeDWASlNWytc2fHuh1IuG0D6zrbcK04FZBdUsyqs5u0E6cqYDVOHvmTAOfJMgXCNVfRizg3Hg8H&#10;GzqJSIMrSoszhB/MTsN5SMcV+99hQ1hWRW0Ml68R7GI5S9kMyZtv4r4jvWVrPBY+RgfPkpYpjDLX&#10;4RyNwLS926T+VwogIVSaRptY5AaZRHMyMQfFo1OBKu26GWEA1RhksEbHh3czXObQiWAVkDBzotut&#10;w+iO4X64CIuCx0mck2L3JPHCg7cui+We+MQNwG1XU06exyxZql/UE0zBUunt1MvK7fPxZWGaEeXi&#10;/JPHh5uER8aDy3rH4p94z0wbAynRzeKzBopOXsg0o4n59HdgyTk1luPrf7NUOLMTmzHjxORKRIyM&#10;jFkPfWI7CxwpSfPWI0lBZNnD4uBLHYddvFUSiXR4QLALyWNb/bj/I5XBImFAeDTR6T2VrBkKCwBN&#10;XVpWbm23zq6fAs8Ky184MT+BdcCoshoTQdE37cI+EspYu66Y0WRmiROIvfvZwMQpOB/0KFTdVYdp&#10;H/8Dw8bVuE+8l6Qfz4CX+HjmWrA8WSHjLlpq9vdRgrZOI5fDQ7LDBIyMxvj4eArnLjnYiACJUrh3&#10;RheICqeFccWMUF3GxPJPEA1umJR7tVtlWZYeeklKsVCqoUcwRXv+MN08CwOSVlHG/Ow1PFWsKI9j&#10;w5+Lc7UBQ6X9whe+gAvIeoBBV60z0tKqPSqIpGt60+CFI/90Y3MrnZfM0bE8ibVYSNKAk2F3l+UE&#10;ZPZZ/RxEaj2nV1pq1PEgtUbhN6l6jOHi3iLoofusu598DKsI2ACnEHuG84lranH/Zdu9Nx+srGxR&#10;q5iW9gLnfBqXtVJIf11gnhAqMT/JvS6WBbdHsF1BLy/rH6C4izgnBk7gw3iGkcFAEAyI+uvzQrwE&#10;WgL3OmD/aXVzGiG4w/JzsXFiWErkF+4pK4eAmWUTiMH2E9yAguD2S5GiSRkGF4mX61rC0AVOsiUl&#10;s4/pIEPIIzMpmHLiY5aNvtWp0vAMThoKDxm1dneNs0rGR6gQOTsV+jEj4aMYjLHXzBKasrSQphY5&#10;b+EbPHKWH3w2Xs/iJBgGAMkoWXtgW7pUauFhlQ6B8mKq2xt9eRykQ4AnbrBruTo0ggRNUHLMKQNk&#10;NRgICZdVX5Qa7isW2iLcBHeFMGjRDJngXVAwaes69fd4Y4ySbkmR+jxQDDxkPwbUk44bN0VSJUYg&#10;tf7Gw8yj6BHNeRmyyOW7SWFP6OwL4WE3uHgYhnIOMQsYnBKrZI9g0Fi/Bf+lzsdIMw+ueGpOsXao&#10;JjJdxSxOqsNjPJVWKmEwGlyBPkjIOnM/jBNBDUoS0tnbO+/fm8N0c1DwxvW1tWpnzjMyAqRx2B2y&#10;QE9PwT7e/d53gz2wzheXln79E7/zvq/8Ov7cfPrF1c2j9p5BmD9AcSJA5A0yRjCW5LtHtM0FegXe&#10;1+n8yIO9DnTe0Ykt71Wf5B3c4sfe8fsmekJvuvad63pv/bp6TfPfBrvLfyA3wZ6zJkjhprHhfnrt&#10;ffZ3fuuf/8g/6m9rGe7p6u9oo6MgHd1x5vChV1aXONaSf29DjQcoEdC/hyKZAREffszyxv0pJxX5&#10;EwTnseicQaRzeAtTZ793OneeHsuiP1RCECwmiD7mq5T0xRdYCZattmIZUJRhI4JocJ/teOHI4OK2&#10;AImUvgVjaK/hTnSldjCp2Bkeil3PwmT4uRRL1KRa+tiyF8kJc/FiDfAsbPzX51e+5jv/i6/45u+6&#10;8+y7Pv3SS8Nj4zdu3SaqgRIje7ZN2Ru2eIWo11maCmkaxYArUlq94noBNC/+0kKahoJYeaFHxDNT&#10;7RYIFvguFmm8jwtwYTK/q23v8DMf+w/bDx/0tO1NDkvO2iZbbvNc2oZuzM0tAHBDfVA5krm+VAS1&#10;giX2Fkcqe9oSV7CYVsjM7ORo4YawCt5nJ+IIsqa7rjLZbPCAszJypeeII3BQS3PQzBip1KpGfl1H&#10;hfcCCPJijsWp6UkweQ4mfRJFqAUalDZNYQKWamwUrWjwSgvI6avLZbk3qmAASOM0KQWJj4wbi/Dy&#10;4sL6G6/PQarAEWOcUXSwAwAoxwlWHftvv0ENpPQrDwvwPimvQUbwCSm/zfmrZyj6HEeQZnTQkl1R&#10;Pd2oNmOwaUQyNjZA/ewE58AIxkfuWf7Y04JHpaCJoca7IdLb3Nj5nd/53KuvLp+e9oyOTayureKo&#10;wNRgoTDC9F7jtMHCeZqf6NNAvqQMmCozRs08yt/7S98X1DvP6mlcCoBtAGYAi+yUYtIHhvQrJRVR&#10;ujb3IljItOEohxEhPFymXDCpRbsfbrHHhpY1zjPXl6ZvkYlegAe5KRpzEWL/lszCq04f92AeOVqq&#10;T0uTsWQxpta/hU3F6YwZL2pAqqckG/A3Ox2gkx3rlpNTXmQhSmX2xB3Dzb2WWma7suz4SRUlG7yp&#10;0CK8ymdW+p57JS0jHsY36E3Lcacv2yZ4cGFv/JA3VcYj2QxhfbKaTG20gJpWbjKSE5NUNiAHZTRJ&#10;iDROTi30TzN1QiDOPCOl2ItAqo4kSyflDRQVhEKd89gIMK0tSexV10ucghQspQ9jZyeN0IRSwHZ2&#10;SJPqWV4bZIMQeKIok+CpKLipkEAYn1aG4YiwZ4QSWfKBo1OlY+QgVBxKN52nSrbB8lrbt5ux8YSy&#10;QVBEd9L9mn9bRxSCPmMDj0iSPSB6O0ILsoz0NkJcZArInqUItSFfFdWwqguShLGNI59YKRqOan5S&#10;jeplpdsIZZvH5xFs0pTu7FkeFiwVMp0Rsx63Cq5CPi8KYcSFEkWwaNmTlEkwjBZmUEEUN5Rdje+L&#10;C8gbq2tK1YoEXWvH1QgRi8oU2hPtB9XAhSLs96PKMWI/sOcYDZXd8Z/Cv0/pjnw07b4liZB59SZV&#10;faDWKGmZptQppCmd17YK6ihcESnH+cpeFko1eHZzKQiBL2IAeYLULPX3qI2dAfswYjRnUdiKAbeR&#10;BeOm2gfO0MT4BANr27Y9O6bpM4XHcri3y+kL2Y0wJmGJqbxAHm55rkOAYSRvps1zt0IalpAKyBf0&#10;jN+Eu6xWY6J6nYiwLxMq6wumgyfDIg+QRS6uLATQxl4o+g3Pi2kyc5j+p9wk4R9jzrpdWlxgESqY&#10;PqAiPA4peX3GJgVIttQQ9efpDsmEHExOzqR6x7IL5pz8A/g0xXL5J5QLtoDVDnzPKiOFRYzBbXC/&#10;0Y0wUZ5uGzo+ZoHSWJa7KxlrHUoKWhCyb4TOJUAJtWs67edA3AF0R0xNiEvdAhqeTJByIB4YIU2V&#10;NFBqP/Ba5FIiQohbGS5igAIThtJQrBnVv8EKsaqgyRn9hnCL56BCTgkB5xWspcLMWAAYHGY2GQN4&#10;cfLNBHVbWsFoGNtILvss4ukXNlzmteY2zCkpEhPsSb6BC0OGBrnxZm3zYFxXMZ+DA6ajNxLbZNuK&#10;T2VayXJSmtuCw21wtnEIsJyrSAkrwT1HCUrjr9jJwQGzaQabtOHBAdRo7pl7wAhzqFv0HNpYw51W&#10;0J7I0J8UHVpARWGPzFOoHE5WRoZfU7qY+/cLU68qMwFbNEUqM5y4Xd7BtWgNr0wKxVMSK0HNEyrk&#10;wSzk9emGRMc8cE+89yrhzQpJfr75cmxTnpwlp7Q3lsdO8GkNxF0BECTFFxpSI+wpDFSFQOnkA8eV&#10;6YVEbsM0pefSQofbUIE95UBY4DCBVYjhI7DYDAjgX9GEXQmpron4HXkkGyRYQa3XhRKPBQMcp+Rg&#10;5M0nNQnyTCUblpkR4HsOxNkbVEpo1PA5bt66hSvEUGN+P/2F1zuGJj7wVV//ZR/+2jUanrX1hmYW&#10;jIyQRnlhOpwT0kghJKtq4H3t5z4ez2SPXUcbXySo+VJCmlzoi7z/P+3Hjy7TnKKGNHA5oZu14Vyi&#10;EtSzcu/+b/36r/7yT//UaF/P+EBvf2f7SH9Pyzk8ditsiVthcrV3i9vioxB3GhO1nA+PIfpK6gav&#10;MeUDbm3Wr2aNf+a8SpeXC7EzGQzUOXFkJ6+EP4fPZTKGZHWrcFKIrCcMbVcnVED4tChz4EGekjE4&#10;2NOrYpmwHU0WXbYiIdPdR41Ct9SGHtT7aULdhUm0yWxI9aksa/6wq2x/kCIuXFuSzFjjtYPTb/zj&#10;/+UHv+7bZ28/tbC0hH1CwBHcOuU3SYnod3lyOdpXYUpGvrJj4QJXtPOfG9I0NTkxnu8U0jTSzcEg&#10;OHV4HQUAMDI6CWk+//HfWrv/RvvZxmA3BaOrcLc4fACx5+YWORxIPEAIsEeDcgPCAcQtAQs8krCj&#10;TIq1o6dHCmV3WJVt24w0cqCXmxXRQVMYTJUhKME4pFm2mLLwIz1/NcXaKAvUHQ29guJ3iAvbJiQt&#10;HOkMPjzAzSf5RsW40koYW9YJOJ1xoMAHShIgkPpmEkGpypOHyjkoKgiwRrUPoAQgDKJ3Cw8311a2&#10;8c5wwBl4nI/kco1cAXPCsNUrYKRSyYkKMEif3e3Y40LtwDDV29u0iTQfVoX1fueMrigfIQ1nDuAY&#10;YTLMcMTiCG/Qk1IhoINXtFE/xnSD+aIpc7hPiHKE7/Zgbv3V11a3t1sQ4NSzipiuzME23AOpmDiM&#10;7ImkskGNYX+ElJnymfY/8dGPWI6Eh4HOVSRfYhZlxrsscm5HDE3/u9IaiX71PlNJUqK9J6WiVqu/&#10;jgRex8TLxEJoBcQoyf5g4bKn6jhMh6FQuxRvkVrKBUFMTfolxhWAT9Yb14k1YesDICtxd0sUGEFO&#10;FEkOpkGbrg5ouXJ9gOuIzikWScZO9p/7EEEwVRpMGoTwZrAUvqrkb6wrfnPunAcn0wUEgsnVYcbE&#10;ULCh8ByThPtITExdPjk60HFLJGxEiLSIobhVLCGM+Ys8I6Nn+3asQ1Nxok6fgFmITxZZMrBsAeI0&#10;omQeh+yxIV8B7OhHUWsUHoXBNYEaaRw61Zi/b4XvQSBOFDsw3I+YI6n/6Rl4RaMEDGMTIzdvz0Iw&#10;g5kzNjHKC3qgJ/Qix9g7NTMxS/vimzSDHhsZH/Zds5OYMx6Tv1FrxCvt7FbAnotTUYJ4KelC2jCw&#10;+XEiB4Yw0iTFpUpl5HiQpE0V85EOwbbEoQwXX5eBDZqcEJMuvGHYnL5kehtpmcdXRU3VA9Ri6BBd&#10;eHdj74RDpLEV+Y2/zajk+gXESoEr+UvKEhDeIeOX6NrS+ayNkC0Frrg9Blwrkg/W1SBS0uUUVChl&#10;XgwHF2ZS+CEObNB90/FY/3imOoK1C0roPEnqpuKLH5Y7xWdW1jh5r6Sz5Hfa4SQ5UQMx/sQVTMd0&#10;aqMjZcOAc+y3KTxhFQeK8u5WmSTEPKyxyNe04ouoPskxg2IyylFOGbwyUiJ9XJcm7iiBkF4gaQs8&#10;fyCr1BaNlwiu0YbekAY2Ko17AQIvYw3padg0AIV+o0VmGwI9hDp0dAZRc5fSdjOcDTHSAjaorhy3&#10;AfJPMWSqjZkjZgbpKsiAxN5FdDfEULbJCc1AyBxqAbFlzLg8tMQkHIo4SW6YpsiMsUXyLgg6MER6&#10;0ZjUtrlH8pPJWujOpvW7kgnJJfNJLEnmC8crbmzRj/l5kiryYE+AlvXzIqcO0RShoYX5pbXVDbDM&#10;JNOgb3I/R1ubu2urW9zFzo50c/5sbrCu4YgQF6kFBANUpVwWnHGIuYbkfPwy2CYASElY4A3PT+xR&#10;ia2HgoxsCY32sMi7vAyNO4ss1dO/xFHmlaxYl7EbwHMly1WhwsTqpq65XGXC9XHTBpRRqgKShmNN&#10;wZV0oTp6RdmEjoJPMTIB9N0YBJBJ0KExCIMIXFbRFOIKXsehVXl70jWllMXtua9ltlg75xGYg8Me&#10;nYh69fZQpsU0RSwI4a92epPPzE6NjkPg5Dxjf7H6CfY4CIAzZMgYyGXDIhNIT3qodyECpJhAIUQC&#10;dToma1uIK/hjtAAK0HK5vra5vra9trb1+mv319bg4YBWn2xscAEQR9xxHATSF8BJ59DWye8iD448&#10;A2W4lu4cyfZMSKuV4JH5Su7d5nFMFHcVPC6aAaX9KCwihycUgPiOMRppMmOxKHPs4Rh6Nkdw8m8y&#10;biJOUBLYfl4xTgVxczwlnu+wvNPCVFdw1RDb4Ch4n8Sz3I/zhTgkBw3Sxx6PzrtLLWo/Bdux8csn&#10;Ljk43sgMc1F/GzOUSkLDnPgI0sir9E4mXT4l6ylEoYCAJAA9duJGsI5MpmFb+nugLjN3MKOqQSrH&#10;qWmCTsqZ4H9i6y2OXtvYRMj25lNPt3R0cwDzhSoFA6fYRsRk0xykKIGuZj+1LPhbaEjvxEp6Mgip&#10;rMrvn6X5Ul7wRUObguSbrzjoRZh67Ee6K5nzc9yph2+8/qlPfHxt4WE/Bf1YuGpae3xgGRh8Rcke&#10;vZ2Qael3h6cMeXgIPXH6nIyAAbmrutHeJMAW2gV2I+THseSbSFtZ0ceHW9rXNFGgbV2TZIozZTf3&#10;KPXpIgRuxc3uh0sOKk9Pj51tuKAkFfvYFLFano/KSxixVF2hxTTMQnVktk4GgpQYvP4Xf/SFYsNZ&#10;RSm+TW/ZvqE7L3xZ3/h0eN6XKOT19g9WwiF+kWfuVSosXLMn5uuae/Yo6nz7MviPTnBCo0eTeBUq&#10;VbmJH1Frrvk2K6IoNhDPluYeLt67v7W+dLi3uba6wuBEV6OdYA/fzF2aXuqh1+COW/kZei1X0Y00&#10;BSYKFm2OFFYlVewBhv0slL8q7kpDsRobeJ1uGj/Y3Q23gteEsyN3muums3BcV1gDwklODv4vITD3&#10;gh739PQEPXD4ZnR06M7dWxOTY7DC4cuTpcGMJZe+TWBbfhqurizg49bjw9btzZO15d2lBboo7Lgv&#10;W2wjw+MShoHe86gSBaN7KdApiSoph3hNYrJJLkelQDk+ldCAOSO7hRXmGUlMsDRgKfUPtI+O941N&#10;gJljeYBZ7ZrAZRLUarxCW24lLwDbaeEhoqDrK0vIAAKvp1yr9YJOcVWLW+ReKtVt3RH90liOyJbH&#10;FUzmraX1R//b/4Z1KdWkFYhug8ax2ERSaXb6xD2trDxwNUykVhpfiC4afKU20fLuCzEtHka0GP3l&#10;jg78D/IArAabuHd1pfP6GTKfFYez2ImrgKMM4E5PwV+rGiQ8HCn5psIPj2xWYmZf7DaVxJrjHLEn&#10;gQRs+SEwEZbCjRuz+GSsp3i6woU4qXDB2dc4LYH893PLnBCwTkXjiOr4PLdxujEmA+CRwMcQ8/FS&#10;HFUSXryeQsmSWuK3Hg8tYKuQxT0qGD7BTs0zBAb4HpoDXsY4kOjwnLjUkTLgJTMTPzcIun9YEjYw&#10;gbpweBidE91iRok5AZzGy0EaVWgwxfZcUORXnasAp6FCBbo7gtEBMV1E2V8IFYeF5d7lZbzRCMH1&#10;J4chhkWE0ie1rMvh5UjzzKMBTvq/JijTj0oMYD8Z/LUQzEwRgqRa7EHBhjA5bgyq1mD3ypOz9Vgh&#10;C/OLFMlFogBIuHtAPssQE6t8ihi5tDRMIRtf9Ulz2c6w/nqiXD4U0r+3S75VXplK0Dm5dRZM0crt&#10;I/9m8QwvVkcoeyPZiWyRVCrzTcIV8rZimcbeVtThviTA0MOIOHSUJNSWkUminiwTl1SSlVHgEOWb&#10;sqjY3QbYHaxneVahNcr3wN6x+AGho3SXPmdi2JHDrrp4hfiU3OAbUGGcb25+enqGB+DeuH/gVZI5&#10;yIMx6PQZgFoDFM01S3OWCSXzJlx9iOCV/ooZpONjEdW0Q+SJKKlnAAAO4HbS/9tt3dJKyhkzhDsa&#10;hVaYCemz3inpSC/p3HAdgSxuklob2giQrEuiSOLZ5sYWYhKsV2wpYQYnFmu10rDcldJ/R8c2yurq&#10;QUjRNHR0zHk7PDRiKmz96toyR/L0DF3GZjEjzCG7m59sbK2xchWFu2y5f/8+b7zzFJXi4xiNubm5&#10;V1555dlnnyWxzOA0UH0Sv8ZU4eqwWdjeav7alF2p8Qgj9LA6pEsdAJJBVe9GHpoRw0GuXstWkMWn&#10;5+O4f/YvasXcPGsSiABt5QcPFh4+WARVoGaIw1r3EnKzgu+wzOnyJN81yTTpSCmiCNk92UgcbjYH&#10;AT8xJP46hwoBCC8zpYEKgVsMoxTbbZSIN9CXVsvkG/E1uucfLi4vrWGQbt+6w8plKxHabUXhnWsz&#10;+MkOmWPBCnGd5GmBV9AfsxPl7My0Vmh3i3CAtSaGJnFFdqjR7KVMfYwqS4K9wxKqlDW71QjYDS4v&#10;mBFkiTIFKysrDfEPaebBQU4n1ia7nAUPK4l9xLLHykfKcw/OFTEzy931lUXGXMCNvPv03ai6OF3b&#10;O5uwzGBKjI6xKpTxtxLPk+rCXuXyWWhbHnot87e1VY3COKmojfHAMpuKmtyglY7HxzHyPdZQyTHu&#10;2NrYQ9ZzcWHptddeV5PHflAiaNwhlLnqeYVV5MaWlxabYQzTozpBUR717HN3aWHH3Cj1JnSlMElV&#10;6BajJpBKI9NC0xB2qNOamMHYnULVrl62tDl85dQ5yBO2Bq6L5KAS0pVsSTxjd12+D9PaKJGlZcCt&#10;76LAHeZIWkaS5Glfw2nrUY1DkV5B2jGl4RCjQ3cbYn7CMpAShogtUKy5ysIZuNMDPGZKuOGAqjP7&#10;oYioQiaMBmnlb3lXabNijaW4aHfN0pj52dlZXFiEQ6K+S6cpGp6DQ4raOi6E1qYb88wGDKurK0xl&#10;9beRqHx8tLa1/9IX5t7zwY9+7Xd898D008vb4MDcYQ/Oh0J2WEpQhlbaQ6oPRkheCgGPvNgK/Z78&#10;eqef1Su+xCzN9eX+k9M15Sc3t/T4neUXPtBlB+cYkD9ByGB/58d+/hd/8h//yOXh/uQQgTxnz+kl&#10;pX0tmL6+6akJ7OERkNnZMcAMhYn9Fhq1kOOhEwA2hJOZmMecTKjsat1aaYNhwDeTCI3xsYBBURlT&#10;JeIgOr7cH8RvhLPk3pdwqCiVKhWcej0QBqm65pCHQMUhTIJufmGJt6QiTxkSPgjtYNU8SE7SetZs&#10;5AUbn0m3iQ2sxBNKQNQ3A/JmNcUJhDSr4goHzUXPwItf+Y0dEzd2wLba2r/qa7/2Xc+/AGCsWHyi&#10;5ED+WK1o6mabJMUa0CaTr7ORH/+BsjSPQhq5CvyrFM/0juME8xnCFqUPQ+6iDcJ2V8vuwad+82O/&#10;9Su/sr36xkjv+UAv9GYOIvgFvYtLy2vrWxSgsd2hSHNkEIDv7eIsKQmItWUvYOuwunCi2PMIBeDm&#10;Yn9gkhd8H01R9NDdnnwmljzYhNpCHGmxeFLZsdiytlZWFDq3r3xv9bqQIRFuqlXiRAAXcHngznSg&#10;GPHMs3c5cbBbJbGD1cVs4QgfH+5srC9vUgC0twPkwLMwmwQaKBPs7yL+BGRMoYd5JJShyJBQQsMM&#10;AvZio8HEzuy9zHzj2ExgdQEH+ZNUxyBPFC6uNSMi1zZJhE4PCU3Wt7qvdvdCO4TOB+cjowM3b92g&#10;Gpauo7gtxGl4XlVFo22M2Cw7gyQC5Uavv/aQMiRywDTwA48nUYjTjAFjJLGE+E4FYuJz8g1OSxjL&#10;4nqMCmAc5yDMMmsdf/iv/aAcFUkd1n2WdSAMIwlRapAsBfEnNAtooSDhRLJ+qFNGWuVBstOMJWyS&#10;bYfKeDkkp46gVdRYM7O6mKExJrttSUC5pEUW4iPkmaS7YrraY/7EFrGaterrD4aVXaoyT66WeNGz&#10;w1Dbmm9LlAhXsP8sOFwHFa7tnrJH9gO+HVBomM1+cat8j1ceIntf1HWV7U+IrKPNb7l5uymnXTpP&#10;wZLl2iyrpBc0cTbCsGpT1KRQ/2IcklwxMazgmKcZj5zqeYq5LbvkRaur6+YWolSbWiZ1ERg3biOt&#10;aY4NilLNz+cajUSkiB9iumwikFJRIhY8Biq8+RtwlKijlAME9jLspsVSzxTUVn+Up0vHGBG+uGjG&#10;YEZ7gYe5eV7HaxTLTtWmaS4YpdHh0bMP1uIEFV8jsYYXMvJBl1BfhmiEo251ZZVwml29s70PDxUw&#10;lA+RKRFfii8zISRPmbhOLXjsna52kQbjIgtqsiDD46Kpjq5AYEXhEUULwhkLJ60CvGOeJCXXSAcC&#10;JEuFMsaG0Zf27fxPNy5ot0s0jBqGUtm3QG4OU2JFVyneRr74oW14B4Z4PQE/dwWGjbpYXJMzyp9U&#10;thWzKeIcHqcdM+VxJVMcFRO/eBJL+aKeV4o3JrnsP+CeKp4btENOC2w/Bxh3xJJB1wGLkJtpsY4h&#10;q9H7FDmTfsC3JGEqIBT8UXPPLcHsRSQ6RWUhnFSPTdWoUr0QpNkh55EF8iH4umX2lxaXlEBS9Y6U&#10;xQH6LcypflA/FSwSsRhPEmiAcLTZ5LcugMaLs3MONDMCM2+kBbPec+v2DcZYqDAiT8GomgJotiWz&#10;mdDIDCT/nJ+f17CY7nW/2Ak4gYRdSpT2V1aSmFaZhFaZEowsY8KIsT4ZDZw8Mx4tLZZtWBYIJnpW&#10;BwkPbMxmKd3h9u42JSUwK9iypLkXF1fW1yg0cKGyC4k0yMDQ28F8sk1UzwgpuT0GNVrY3QPpwEtd&#10;kN2BsA/9PUwWsYanY+v53WeemqKv3iiB+QDvti4I0y6b15qZsOzUJEgrtEtKMHc5GmnLPTDKnWys&#10;b9K1BiuEX8IEiY+2UpRVpWK2PfF4tFaQn7MLDV7k4J2TUFJ4hbWWvKk4Ib9jqbO9iUjkc2eEMTTs&#10;R+YqRZkDjCp5BgFXEBOgonBfZ2dvSHRMAxbrG5WC1a1hDRG1MPPEn1wZPGJlbZk5LaQWm5MASfDl&#10;xs1ZqHr4tZLL0Ytru8Q0TU7SGU1+pVkRco/Q84jedraLEq0iHNPaP0AzQc4kgSdSH5p0rETxjVXG&#10;smYS5KlkN5AnuCSlb+WGIfuBnb4WF3HRRIv4pDAC0q2aRlgs5UjY4aVwQtv+mHrS/s7hsX54iDXF&#10;HjaqsLhnfRQkQS9boOGl35dapVzKYypmwTvBuYB93tK2tbmTkjaL4nIeGcZk1kDKLPUJvG19Ha9h&#10;HssgMMiFPUnKDbIWE80zWr/HI3AKsCO4pdJqV7Qt0Hht29RtenKQg0zYAvBrZpWLhwJNxyop3BaF&#10;poYKr8NWBNYOaUSLoSqIbLcQWTTEM1TlFt0umaVuziFmoUCfSIl2Yi0NFK0wdGyjvYZEm/nzFeLy&#10;tVVZmhPjQyNDEBZWN/Z/63c/d+vuuz/yzd/17Ae/ZmWXFX9JDslqsfQIQcyJeIbeNClPTuom5reC&#10;wi+BbFav+/8ppHk8trr+2OtMg2LjgbqBz8lAHuxu/+JP/D8/8+M/dmt8tL+rrb+jtZvFBY0fNKff&#10;kEY1fIIHWspeXkwOj+JdYRL6hiB8Of+cIEQyzDjpGgAaQkckKGXjq/OEOj+0VYQl6JElLBm+gOda&#10;0IyeqqHiJ+nA3sNcY9ZUat7j6OcEb9/c2u3vBxqg04BCz0pIoYjV34f4FXuFdcR15CjSwcyGs6ae&#10;pLQIme0hpWRIQ0lDNlSzVGQisfJbD1u7vvev/Y2nP/yV+LNSXzh9OASpcY2AWxwkK+V0Gp3j5Cuf&#10;mEHP4D9wSPNEru46pIk6m/8qp0d4znyaZD9+Rjas8+j01d/+1Cd/9ZePt+dnxpBS8mDC98N753C+&#10;f58WXEtUwpKoGB+jVnMIrXN2cLSYrTJy26s9KPTAguasK9A8mv6X5J8NTaELxwM3t5MkDNsqcqpi&#10;qzZUiUAls+woaYfskK5LJmPIzAEHvU0XjvfZssCFszdx/EZJ7pEy5TBm5XAwY/z7+xD0xPJvUfKE&#10;mq+tpdo6ACJff21ufm7tgpREO8ESFlJRH/yBEBwkAiTVIdcL9Rx071gS6byMvrMlqRzK1kySdol6&#10;NV8AGCHs2xuniFo4NhwB8qhONyFWI60MAgLyhdsrzCPOo4Nqx/B4v6AAsCIBp958Y+HTn3qFdAD0&#10;bVjwLoPWU/jaNTxqZpIG7MHdnazOxdWzxOTRCd5UD1uCk52pxUNv/2MfeR/BN2afBY23SRoLHyO5&#10;9wv5K/I5bTBfCzHqnB5jhfZJApEfqTevM6u0lKWQ3BBBFYqQGSzXbaXF4yC247cFSpS0xzVYx2w+&#10;xt1GDaUBDXkjoLtuq5zzyF6BRhCupIQdt9mYRyo9jCxrAPgUMh4ApSRVuD5WVTrW2KAaryjHjQ3Q&#10;KWGSNrv0S5gYGpvkVwOs46GRPhgRk9MULZmwG4Tu2tdFZAkL68atqZtPzT5159bUrKk9+lUicWRP&#10;bWiXaYqT7KK5BRxST1AJsUohwegB2sMlA+kLDJFqYolz1niETGd+N7pk5md5tK3tHSjI/BxfWf0Z&#10;onZkH4eGeYueuiUTcpb4RBgpMjH66Fk51D+I8gPgcF9nD+x++zTIxEMKktS/8o5Q3bhLGXBWjqFI&#10;Ez1HA2UNFCcdfj5Lwh6UfCMXn3hZEW2RHZBBCBCRzgInMP4RIqdhPJG+jT41DTmVPfuloEQgFTMh&#10;uTvnX2LXyu5w/nFkpqZFTrbwD0sf94JJZR75eYk4VZzD0ca6YkhLoA2f0Oc6ohNcKpkochCJrHM8&#10;X5ERrH2VaNwwKB0+TI2zdGW+cQfwLw0pMVJS/niLVHhxf4vIxXNyPnLlYJyMM8FJcps8SKJrxgSy&#10;LCTDNPNNOQGlUrGJnNDohwyP9KPkx2rB0ABLM0WoOfG9xZ1q18Arg5aDzGInixQFGySJ+VuStLj+&#10;CZ4q6WPkFEEycIeoLSdRh1Fg7UFI5Q/206ZpAgv4sBt7+yinsFpwUrklMniQDTxaQw4kqcgGkeQW&#10;zURPxzDT0CGsLh3mOAEl3JTgF3QsjbQq56MlGqlTZEUBBMAc5vHHJ3BleSi21SB/o8CD6DP0RTwc&#10;P6WHo7cLO9g/0MMTodU4NT0qyb+rtW8A549IoKN/sBu4zPK5kvdNeq4chWR9ncxqVFWzmuDTRlLi&#10;LIlFhSs4asinkaNPfRE/qEnGgbfU8kqa05ijRJelQCrgvk3iY4MelGShbRakNnvMN38DfKR1Cgkc&#10;FifRgrdAjot1aGEPNxwVKXYCKw0HF4fODm3KBzFc3me4cB7Y5reTXC0GY8hy6b1QTUtcdFnkkWaW&#10;dpwKQw4J/rzxxpsUVePny+6rUhBxVgUKw2WwjhwDztxzmire6B4RWNHqhohiQVo4mQGMHFTexkrl&#10;rthffLCWqqTVU5+K428ut7L1adSYbsnpP5AGLyF06h5xtleozODLmRSVgEOUgCFomwp7FBCIV3Ds&#10;0d8VZqw5DyiUXemYDnkSYjaeD6cz65nYT1OTAsgGEwllK1ue0wfeIB9PtRg0DDx3aaFkI6CTHagU&#10;pGlhUVATRQyr3kaSrjriqYZP3GgnLm5YShjEHri3w8Nk28kikkeqAjw6gUKgZXnbkI1ssCqCl9JS&#10;q0lWGCOIB3jBdK1hTGzYZx5YG16Chzl5DJ9iuDzqRImC34lGaWjawPiK9xrmQaSi9Hj680tXm8mf&#10;kqJHsoJaF+zswT5jw68Mx12B6nmk1ojmNrg7QZKsprCptIETSbmkwLgiL3fd49vii6mdZAckwxtN&#10;tRiKOKspSg8Bo75komTWRVyOoLcaUuFAlVgFpo/wjXiWq4JWsFjglpiLjlA090X9AGcKD9ff2w32&#10;xKID7OeAIfPEhVu6+m4++/wpQrVNo3a5ULwmjIMo5of09kSK5rEAon4e2tDbvpqf12+DSn2RP297&#10;cyKnJ7/qI97hU65f9niSqFIL9VfdRp4CfgA5sDdee+Uzv/3Jpbk3n71zc2yob2Swl4MawungAIp5&#10;sk9aDAEI6GTgwF6ngIJtwpZh7auFS0LnhHS0x3GI87qAphX71BTVLKYPQdWm8b3NJKVPKrTsyWSr&#10;AMjbIEFn62u7y8vbFM+QICRPQJKB7Zrjz31PAKNO0CmJAumF2fdYDDnCFW9w0fAFxB1SlaZ7UAp4&#10;ke+Wy8S31k1ftvUMjdx+/j2nnd1LK/Sk2cToGDkn5HZnXHHCrkf40RxcZWoczccyYI9SdjUFb/33&#10;2xdEvezRz50Xo5lMT81SEpcu+wav1JfT6pxf7K5vLM/NwcIZG6FUg5D71EacatO30WFua4d6ZrY+&#10;Iww6Zmu4CBeZBgoWkexPC7gzcBIekfWNabyEvVW8rrLT/IT9bIlxyDBmSYoEnHpy3XhiJrGVCHvj&#10;YuV41nSoOSDwiFFlnWBCMapygSOMqlyESpA4oqfxASSosfWtlLMkg5gTA0J1A9YMawzrkS46WGYb&#10;VPDx+OpOkqXA2iK5KHgLMWihggq+KPgehj/3HTayeLVqt0XnSceUkoziPTgDtFUgg0ALbHzaqyYr&#10;smUzOdbDcDW8joCMJ8SLD+YWGEwQJ1Po6UwB2gMyPE1/2clxXFNMsqRlCXGEguSLiBVhb3E2dePp&#10;27cDaMxKgbbW/+sHv8fmxBJseobThN7j0wSkekdMLJEKq9fKbLMNTL38Iiw/zkF80Kg0mBz3FCoI&#10;kBejVUtuC1oUflLA9bNSsWSkJiYoFeXKNh/FemI3CU051ENesssYv7VwX9SzWh9InGLII5UzwZgC&#10;0BLh4BMDhvEk0Udmo7bBSMHx4gYY4lh4QgvJusBdOZs9e4o1x31WusnqkGidsT9JuODucGRk9Wgs&#10;gnOApCIxv84ZEwKzpj9qFR4rIJv2XmyBTAW4qOes5jcwGH1F1TNQvJcdHdeeI9l3mYaCj7d/kDYp&#10;lrkDTnMDnLvwYeB+4IUR6c5MTxvDKMq8z2PiJbAWQD25K9NNI0MlVkvhAX9zs9jE8N+Uqa3OXOom&#10;BRnmcAaijniFxsV4LCkLNxKnfnwuydOVja3mQpoqd34KTLsxYyl0OeCdBgZo/wUyl1sfnqxZPupk&#10;js1KJUtzTKYyttVKaGwrwl0Kguzu4IEqTh5QE0HxjLyMUhZ7BKwpozcK546khpAtpXUUnSe2N2dn&#10;p6PEZRKJ39ZUpqbCzcazACdY2ZIu4+wl67LMT3QgyMOw4IHZtiXkGR0W9jxi2+FlSlDJgYi3gVPG&#10;+KcsD0jSRt18YrKIPKltTazaoYWl6KkFwdb5mQfcIwuMuUn8bhKZXc5QWDcXQS3lHw72cFANyE9O&#10;cbBq9rkyyAoUx5WVVQ4p1rfyxJBfpecReinKV/E8pi/13IZt4a1Ad5FnyO6Ln2GEwOwxYrYCTJ4q&#10;AZoyL4yKeEwHBBjvz/xh5O/CYw8ZMU0njXg8LCnwAEOH6nPCqqZhKNuXCMxuWHiMbXqxSiHpIHWy&#10;+IkRLDRSIQ0BHAvrYf3AsD8k3Do+JKACI8bRIWvBu/CckUJ06+hTN2Ik1b+sHIYynXwfnmY8OZqN&#10;+Jj6f9hNBqR6m0bdTj/e3kHyRSmPtuqAKEaLBM/KDid4daXbDIdHZBs7TwBCQD0EgNFPPUAbJRm2&#10;mTPVCgxPaK3HTVLOvrf7bF4rvM2AqTEtYZWbkIJhSV76ydqBxNoSBPCperfL9gANvnqhxbNjgABS&#10;xuvRx64nNohTq1I26T3LczsBZtnanf/uN/4D+aIEKWpeF4+NOzHwyrFRJotECgPOb9NmCRmZkeAO&#10;7Du6XT2qvmXeAweY+eTtdeRg3KrckfOTBURszRnGukrwWOWEnVUQz8OaCsYIR2JeXAA8M2EQLwVP&#10;IR6gLGJjEx1YshziczOz01ZowJNMhkq/TX0ksxSMKNGZ3tKlNHtMkr4ya4H+2YhA6ltbcEhKn2/C&#10;0dV28xPL3M9wAjDRdpxPGOkK507Z6ZhKUvApO4EsGu2C7h4uoqaLiRQ6xu5Uwpx3pJpJYIiwDS+N&#10;0XCaRvpOzpVGAAUT4xBF1MhXrMg5KE+m6vvjP3qiR1C7thsDLxKSkODKLkWGIc3CCzngg7AGmIJY&#10;LeOrymqWMpsRrwK7DrIWCHBCrqNtjlnV4C9F1Wf9W1mYhqRANT6Oy9Kd6PqTXqumH0NRdoz6UtZ8&#10;bhCPKjLAwVJJtWIRUeTkG20K+pPy5VI7morZ+hsLXEOKf8lH2NDZDQTT+3J2ZoYtCc1DNUh1wCns&#10;sw2VUq6aVpXukYHdp2V4S9fG1vHK2n7LyM3v+gs/eNk3hsAZxVOsNQJamg2yDs4uqYlSJDvHTuPM&#10;lmNX+P1bndjHg4onHNpyY79oPBIH/a0e8OM/ug5PdLje/lJ/GvP0tos0fnLauDAlwFKDQ70/+S//&#10;2W//6i/vLsx/9Yc+AOusF5yoE2r3ISCAySiO7Ha6uFyeWK57vrW80t/ZPTI+2ikumc5Jukzw2Jvt&#10;zNoxMSZ1We2+KtXgpZLObEqhf8xUJqEnVYyaMXIyOFMgGHT1JUvDKhgfn1T6QqHInUCrBuahf++D&#10;8dAgF8YgyUscBA5uDH5KzHACqCOQqGwfSTkgEB0FqXOMArRRYsoN4JbAMjjvGZ/+Q9/2nV0ztzeo&#10;wDw6/shHP3rnmWfYG8b/+XJppoVn8PGEFFdfFU4aXjQogb+4nv1m2r+EkMb5eTykUfaqIZ5VlsaI&#10;JuVqkZVnd2Ckzg0Mjk/nP/vyJ3/l357s37s5RTUJ8CW4MBVNIx2dfQ8fLs8vrNHAnjwKJwXFeIYK&#10;Rds1KsdH59+YWWMlBOD5PpxMoA0FWvATOIbECE6E4bjH5JlFDZgHAZEyy5GtImgFCLLDcAqilP0E&#10;bLLhmnrxBaRS6yo62U+pPeIrqHurkpwOM9LLOSw45rDkmKtkgNz7MpJ2wYfwxJSThMKCR0wiFrlk&#10;9GnEmQPcsiI9C8LT1udPzpbpxpaGIGddg05AOikRGpi3UdpXod0oxJJFPIULNzWDMhtdqUarHrIW&#10;M6aR8xxzz1bBZVKS9wIJ5pM3Xrv3YG65sx0l4QmyNKDo8njPDii8mJxi3fZBSt/c2iI6csREwM2g&#10;cTrwZAn1yP2eA1kuLS4bQfydv/jHuYk6GPA1DRwdb8h0Z3AzWCD4lxwSHvipUsoRSGKI3bJ59+7d&#10;4rQtLS/ChOYukx61vwHh4OTk9HPPP48tJCUNMcKNQRTXI5tC3TCwT0MCmpFDP9AN5ZwmSxW2HP2p&#10;NklcRDTBpqQ8IbI5NGgjqhGFsns9rRWhKvQzEUncl2KP9bLlHkFcJ52L88Nn6b/mq4If9lR5tHHi&#10;48sSydr7UW4Yh1fpVMqAo7k4KyV9l0H9nc7IhmL3sxmlqvPJnMEcurhPepXRjqvYjCOcwiIukOLp&#10;A0hK1J+Ecm2Lmzt37oIa8izESywgPgj2P/aFwwkocWaGcgsOFT0xniuUpAGO5CrX0S0Bmm3CeVH2&#10;BCo6EOofREbMdBmiC2CeWi+HpWSOuUKQcsObCmNyfKvBwL3xaJx2WbiBcvSh+dtz0ZxOdNuyZ2zD&#10;F6EzXUaSi4Ce6TMtaURq0i6qsnCZoMkBk5NZ0J9k8fAUxN3M/tramtERynUtl3gnghkJQtbX1jn+&#10;cTp5GRQjFgl5J6IaDBCVV9BjmHQGp1qaMAhcJ50fWqamp/S5ghZkrGSvkrVbXFjgiGW/sX7YnLqJ&#10;NjiCh+NwsNXzQ5uUczBEGECZfz6LBZbK6Q511kMz5ysMHPAJa59YMvwEXBMq+Q5hFx22KG7GI0/M&#10;wNVYz/KixEUINGgrScmNekTcXiUXQBBYW9R9QVYlr8gnBiCgdI0VpVAbfkwU9O3fHHECIiVjAQ8Y&#10;x7NprG46Ij0r4o+GewRordiGxwlnH2NrE3oV4/QLdbxOrPLMlZHqgvjXAM+u24sWHEoY0izXaYZ1&#10;aoae1VQKs2miwoAfqUqVQJP6dTYt5okYEOSAmSCenpSmeRJzkOgEGHrlTwcZwWRcZHJiiVjzrJZY&#10;eWVFGMmUGFmPxNiSTGcRRskXzDIN40LCJGrib4JErAoDiAfN+ciJIUTdBZ/Q3WozoH2xgFTKi/4p&#10;bgsllxqQY+gfVIEjbXkyP794/94DbDrLf3ximqAD04edIJ5iHxEsswdkIik9IvvLfpGww49PaZBc&#10;8F4yRQSBSBW33rw1E1ENirL6J6fH19ZXdvYoW9+lSQGuP0mudz33Lm5YUqI1lxil8/5e6NpwhU9f&#10;/cKblrmvbtINjd4+dnTGciNsGEezJOAWFhawIcnqDLJPMa3k/ZSWxofZ2VpdXQbcso81y9KCSRR4&#10;O6jN4Fbt4krRP6Ivva7YCIu14cQw7PCLGKFKnfGutfU1sZusIoYtzRaHjWGT8OJEASC4Td3P3Tvw&#10;66L3KJDJCBDkMMjESvbG6YbET23eLvco9sxKvsRQ7EceH1DM5A85b9J7nHHmBNFTPj576TOfm3+A&#10;VNIy2+j2U3dkYyI3rKK5dVMYVbwwjifcLByXleUVTAwbi6ZLm5u0KuqRSYZc/v4Bo8YtpSJxj9Eu&#10;6bwsS/vziDFAaFTm64RWZGQR2JXPPf8cfyc9ZRFRpWd5PbuSQeaeYasl/i+qjIUxGk88hTaWdALl&#10;aFEyhsaX5lNsu8m4geOoC5SokWGPWLxuVcotUWsRX2tkWK1swcVpJ2DgQyuVrYskkohatGIUrG2+&#10;V9QOEb+e7trv0kqlRUhcMfR1v0uGyUF8yMDgG0EEIERlLjHUahmlYQPLg9Ep+1AQLB/Kvo7IkrWF&#10;7COwGA5QDUWL+kug1dF9kWATbQmOmLO1lSVXHd7MMcLl/eW0tnb0bm6fvPS5N9dOu/7sD/x1ymkA&#10;9ynx5UwlO2GALJuQzI04m0ScRjvB8c2ZXO2Vk/p6azASvPuJH//nhDS5amWKU3Jx7Qw/du38Vvth&#10;6v+Jr6rTEByMJ+5/sHDsbCoZ/vb/8j/Nfe4zt8eGv+L97+0mbd52AYy+vr4C7McOJfxDpAcCK6U3&#10;G2urICgQBpgB4lgcSu1JH7PjpPM3e3tpadGuU0H2qUvALLDOhwaHuTHWHUuNHdG0WfEO2/C2kM3A&#10;U4Q4j8YJWRZqWRHY53ZtdQ99Qw9Y7iJrkGviLM49eAj4Bhw+NDBg8bNSXS5Tfis92GVmOwG+UXim&#10;vx+7XVlAvEIrAAW2drdOL/7S3/wfvuzrv5kfzT2cn7lxc3RinMQGeyFk/PTyjhJjxrTqX/OjuE1G&#10;NGkfk9DxDxrS1HTFG0uFu3FzpKKDRBdSmXlXyISQpvv0Yv7V1/79v/35luP5Z29DnJA9F//I/moE&#10;M/PzK5/73Ku49BxhNsqinGNikvGB3MUWoKUHASFhPbVO8Eio6eYsS9sntQdNCbj3pbOkX4KttBN8&#10;7oRb6z7CLDPyXHB4aODOrRugFvi9/HN1jTYhR2IxA2zkM3IYN27N3EL2SRUWiOI7uGZm7NANIs9j&#10;tZ7IDUgtpxjf0SwuFB9sRQsFifgI0KoJyfg5R8rS0tprr70JKzXQFTxVO1yz6pSEbtouWy9Qkrbp&#10;Py69IovhGKerXBeiXD0oKEvR7uJgQm7qmXfdfNdzt2ZmJ1KjCMUN9jVmEvadnXN4YaFF4HfI4C/M&#10;L7/26tzLn3/95o27SMxSS8MZRObDrl82IaeQ+KC3v+/u3TvLK8vcG6OHW2XpfjoxkBdhG9P0D848&#10;eFDrv/nbfx2/XPedXnInNG3Y5J6SpWsDWuW/+OIs+jSNoU5GPJuHLNI8niV/43ux8chXw+vgDLDh&#10;DZOLUtcArfcm2agcw3jtVQOgAbUOMgR/wUGPAaYhBRo6RlycAHd+YZHkJXEcHwcIzaU4NUnLSHwr&#10;mlOcjPTWLAFZNwNmuVyr1PUAnTrHUnWbLtcezawbhjIcEA9Il5QimMrtBUqwVkTcsGjrRjUpszMV&#10;q/MngyARnbBdxPh4S7jI9t+UiWyyr1qvWJcSWWR5C1gATtZSrONQ5Qa51WLa5CyxaIazEL/YaNjm&#10;lanzlTSk/HwYLt6zrJXiiKuArNqe9YKEOoV6K+uMpoo5FvHFWFsrlEl69CFoa7OOkjFJoYU0dG6M&#10;6wQU97hVUSWd14ozQ8DuI6bZU9gUASfUgIYeFtj2HGO9YazajZCxDootCAm+DYSPYPogJMVGwjpw&#10;joZNHgqNhcFqTuiCxwdP7b6xKD4WRifRTr+zwBfgKR+DPFfAQrAivDFQ4cmpCcYNB5pbjVtWSLMj&#10;lTFUH5a1yJp0TDrku4tPZeVVKVFIarGwom3VrzccX41qEI6oXQf+t5taE9aYmDJ/6CJObwceh6ND&#10;2TpiXSJekyi2ysIj5G+mHa9reJjq2Ql8UyUOQweMo0gLF7Mc3B4JRpZr/0DvzZs3MI4yby7JvZI3&#10;SG6tblMcyzu09KgKQrMY+LsquXykBNsJXZr3MYSsZKs4TlXeq7OEy5bwSMQYRGp5XpYBK00NaICg&#10;szMQu3QiGWTPCWqcB2KxyKeHTYplSHAC1muLTzztcPY4SoUYAuOpmU6uJh45eTnbFmXLeJu8hVdh&#10;r5k0brSAH4Jh7o3b4LdkA3hkG8YEUjF/Yc9hcFBajraBoRAn2O62H7EB/UgTGvE3WclczSvDF05e&#10;js/VLCA+cwjGTNnGCDewubn9+utvLi2uwD3DlaQ1HKAKo5R41fps0YcWIyjlN1L1RMUoC4IYy9Ca&#10;njP2ONLCBrZQuoKMAtxCuHkgVcR9yQFDBYaGbX4VpqiwDol5Cy1ISPJBfNPN8KOuRssaShKmp29w&#10;NpHUoxG1lWNS5LV0ykJEHTG9YlCr83zGfQe/h4W4S88fMqimE4Prt0otY8eBCxDzZwFoQPg7nOzD&#10;JFLMiGLbSYdyMdJdBIemPg5tKYDd43kkuHSZSKSJKBpNaD+AVwC4wDxku1CUAk+ay0aXglYzmBea&#10;DFBuawE9cL/qoqKhUlaUkIFTQJWjjA3IjnAO1AyDfQB8SCzMCFhTtHdw794cCwO4h+tL+8Q+a5BN&#10;lJECY4Oy8LCklXXBLrHbeDLTGpQaZgVWYg6EDv9PKqkKXDa54thiM1aNPg9Fm+/02hNxvXX7lmUz&#10;VX8oH88FzO7HaeCDbLhEIK2enhr9OPTmw49ovUpg7EJhzDEvlTmUOE35Ph/Ag9FGMwX69kYLBB0p&#10;MkFQYqfwNMQoeDR3IcXi4xNSJeUJC8+F4836UY+eqU3IIcqVDC2tZrbgHCFHCbDIIOcoFe9KCaUW&#10;ILI9ks6jWQqJ3xIsTAEOWViaJhnDYNP08TyB7RTvZsT8rIgr8CrBJoDnlDJH58AJrWZNDDV7nIkF&#10;A8MICjmku6sqKm39n33l/hsr+x/4mm/9um/7E8MTMzv7p3B/1RO2P6Dm1JrPyC2FTVeRiTpdRRcq&#10;oSq/KVumCWxg/HJYfYk/qIjki2ZpmsilucSVNb1OCzX8JNvKNNdqvokfHMQvsjm6RZWg40i13SpX&#10;AuQyFSbjiwXYen40/+CNH/kH/+fq/ddvjg4+fXO6/eIEoSV8H9tbA/vh+KZNMKEF8cjuzhZ1mbgO&#10;nC9kuxjhQJYuBo4APg8sj/PLXACdtff32RQsOW4CIyADMYQhKCHC8Kegh9BesAdHW1soZ2wSHEF9&#10;wLLZoMIgUjZlPCXr9VkhPJOZPbCMdCNwHaQklSXNx5VLkIawvIs6tH5BYSEM9YWhQyjin2MlYuiX&#10;008/9w1/4k/3zDy1vL5BTPyuF16Ymp7hiCKDU1xNY9gmRsxciQ8IixXKdk1zSqj4DmHsY7PXfGvk&#10;XBNfS6FWScVMV181t5HXqxfFI8oo5JA3xDG9cHG5Nr/4a7/4M3srr8wMnw33gR0bMZKo7mjHiPcy&#10;DPPzy5sb9HIwIuJ5bIESg8CFiRIj0XgKTEHECg5GqjKqHmpkW2Vgfrdp35m2ELIMCjuoJDCjHZcJ&#10;j/eS6Gg49X7WFdN6sacTw4tfBkhEikaBU9t5xbdLD98kNf14bgygFKNtf29wwJzq2FWKVbgdsyOt&#10;XSo67RNfUa/elrjrCNgXu2FYfXZi3QtafFQxnJ+CGJLiY84JifF/2amMJYsD/i5eGzAsZG5Gu2Bx&#10;HkbVR7M0Z0/duX37qanZm9SAIANWjLbAAumOwacU2s4frskRQNS9OL/6W5/8FGKVtsu+ZDFLdAIo&#10;w1ZyG+w0dg0Qp14cDQz1jjTpVu/0Wkkr44Y09uER4r+tn/3X/zvcJgP9lrZoWGFMq3O2Tga2L2Qb&#10;HWXWBCdEInUbRzDiIOXJhLawKznMtrY2+Hj8SNqCAx9yDDHoUo/s2+3ssoh4cugcoWDVXFrPne6W&#10;6TYg9UiofmtbmjT5TwIjJaeVDwBL1n/lKA2Vy1yb6SSE11Lbk5AGIgdv51BPRzOZT4JPOQD00TlY&#10;OGaYe2wEx1tFnKzLUi3UUKdFScUGMhFZIgGwGQeVcEK054vJMfIFNRdeUv9Kxk5YUp4cURLTuQ7z&#10;kt8aYXlB63stQYGqGbcyJtIbKH+U76RRQdP0MmmY1S4HmZCm8Iz6ykt1tz0jfQZJtJqIuIpCLA3M&#10;kY3sQvKBdLwUkrRFDA9bFcORj0AJwF1qgOjS02QncGoosPgdukhhNZhozUGYqrWcPZf0P2LHqpaL&#10;CUjnNMERvK7UHNtrUrpt+Ipy9PNwvNJ0UEVL0ZH072AAMtaom7LxCxGINicyuRdhbVmuE86h3hWH&#10;hOxSK3fwdK2dKCIWQxNYy4iu0q4OfDDaytGFUmIeXHOXI/rKibGQxl2amryr8VZgVBGx/NvQKxF5&#10;zGOAC6XAPMWdGkJBn0j+BotcQCsSfzvbe73d0KjLvUiHIhM5Cu/aMhJGAWVsg3Av4W4Rw+OKcat4&#10;IcyaF/cIxLuFOWYGwiiax6zVK386TcdrIbmuEm65SqX6au+5saw+HpwYbyAOgruP4UqNhNRYE1Bc&#10;LapJFaXzh7lIChThDTqvsZdZOfTclNiGN2xKKskWRa0RUQhPj5Gs6DRLUUk3Lo5fxWwxHQq8hqHK&#10;a3xj1Jki2+YM8C6IQ9xJQpFeQhduP02Q9JzMgNOys5Vyc6MjiK+UXbL3hdVVN3aHmmGIVpgQZhaY&#10;iypwo9sQgtPh+e4WMbwLEnv+YO6hldPK2VmhZyVlO2k6vVKMIWEbnv3QSDWLAL0WizH1ZMR6KPE1&#10;XY9YcZz6uPXcDygX503W59DUzNjo+BCH2skJZbWWt5kw9XBnykhP8VxUPkDJwlcmqGvfoDXO5i6R&#10;FRr4y8tr8w8X1NmTMOXI1AbMHgwoG94DG4IDCreHnBT/ZGr427J1XCbbfNGlpz+Tq3qEnigioekO&#10;yfEgwou+/DmRyQhVVDjM+EnkM6LPqeU3ey/kg2bRCUWGpI6GRgaAawjYIBGsrS5TtAhoxUHAp5Om&#10;ZU/YEyOlwHG89f75TwJYPZcktTxxjS0P6D/KuTXw2qv35+7RyW5/aGBsevoWlmHu/kP2CIcrLiD7&#10;nSyOoEZ0F0nbEn/SLBVzxfjHEVT/MAIMlnMIf2Z+mKyCtzL1iMjbrRhjDmLCyGEGIdu4SJIb4bdA&#10;gOZj1RPDjFu0xi0T4EOWZbynJsfp6Rr3fZ9d4L626Qf7jiNcgIYPLZiZtcdNSulhYanBqp0X1E1t&#10;TA5W8TKGQgGYlISlm5B5HjYIWiBxKynadsy4f4ybdd9RK2Ol4eEqFZNrbW5tkPGgrJxSN4n1EYWX&#10;hNwFTKZtkYgflU5ug7dzNZtxEASmWLEcPP1BaWwyNsuKeCo1fYrsmoCt0MKqi2B+rbzCqqFlOVU7&#10;IT1ERhKMAxMDcf/odGl157J98N7DtVfnNy97x7//B//Gu97/4cPLTvAPVqe7EU//jJD+wqWPXxOG&#10;ZKprIPQbJgTPT1X3E1SwRDpNMBM/OHa4aGpv93rf+Sfl+155vkQXHpP26ygEMAq6bqD8IrWSCnCq&#10;vH3VftrWOheMiH8zkhxwiF/1dB/ubH38N37p3//av2093rkzPTZMJeTlCbXWcEQ5sPTt2PC0ETux&#10;wTQGkoczoiE84vQCGD7YEy1t1LfFLsPRsNSKp8NxCmxqCAA1VVkkizFseub5cE4bdOwnfG91R3C+&#10;8ZXwIHDVpiam2CYkWTkHEqNVxsLEeByQdCtCD4Yi7GMjFoZHWrsQNklg43HGlwZTkhpSVKZ4I+CU&#10;URy14OrpsaR7x6df/OjXdU/fJhGOBNp7P/CB5154YWhkFKgvKZ+4Fk22K76FM+fK1DplDl13BcC+&#10;U2buHUIal+8XDWkqvHkstslLE+G4xMXtvAEWHPuLSYf8/fM//ZObDz4z3n3UYwyL0QD/sn4ZxjGZ&#10;BoLGjfUNrmDiGI11wWg54GyZiJpcQt/A9SMUDQPdkxgTBMhLjhSLkiNYvBuQUHoCnZ2l+qZePbzi&#10;AB8yL9hQ8a7J1RtdBCAbZavR24IliRucameLQbVREWjVukYaRoyV5stcQxUrW0ApC/lwbXPjgHiW&#10;anRCMM5B/O4cmJK6iZGoAaZyEIFKlI8ogOTMgm5QIQ0YMpsRKDDaUo0wrAV1SksccL6Aleu2UVMQ&#10;vjT7d/bGzOg46JOM1wjT6iYzMum7wXiSiza4UHHx6BRfHvSYE4wsDQxwViz0f9KMrFb0z7kiWGEq&#10;0hk6KogoUenlGK3O5hETB0kXJYPWzu0hdtq6/u9/mDi+SiAYZb4pLUisHtkbFisOFHFFzlKdIIbb&#10;BD3Q0SEUeaJ/qxUZfc5V8AEZUJcofo5grHcg4mxuMFWYY8XV0hxT1R0xNtxWha6141d21INBLMo2&#10;hZIMIIv3D4E/8UHgV2ncSV4Fj99y9ijxS+5hNmlWHSxWsnVkgjkDrBtRwj4gywAA//RJREFU8C7q&#10;ZCwgV639E1QLseM7oTnb0ckQkeJShZzpayYDKNs70ELEZHRY9b5jCgPlC+GX+nPsfxyyah3d7FLy&#10;FQKyhawbe6TDSXRdXXO8uHL9JlqCyvAglYfRn44am9lA4iXw8pBPyjEl6uTTnCHbROitFixv76LG&#10;o9XtjuMrKCIUllyH2F5ut0icfBTzbEFFA16I9wvzmf5CqQOdR02bCifpIWgBVsoweFxG2JlitwXg&#10;CZZzhINIOIZ3QOjPk0GzyYrRgeOV1d4bT0M0K7QHcFa2TCTmcPphd6jLzNPzcynyQNqRVNahTymx&#10;/XCSABRn1ApkuloBrfm3OfqQNdWIjAcoIb4iU9hfKclAd5g4wd1/HRnWkDqrhjFJdlWHBMlpRg7l&#10;kchvdgKuogWhYWO5YuyZ0cqXVVLUZZ274BlveC8+ktINTo1bDDOT3BauMC/NvEuJNNDy3LJtVjp/&#10;k16o/IlBj36/OeULtlA9E+9KdsucoSymWnMuhSbTxVsYuloAmQTxGKI6ljxGR3g/wpoJP5IwC2zB&#10;4/FKhb85JlOBiluGNF+8w8Eo4RwQiLHdWNmsXYIxjgG4oHqBoHegEZEPKc9bpi1UmbTuiZ8np+6q&#10;PVx6KSftGX61bZUTG3Skdp93iRFWXZ8LTFxZVShuH2eMv32i/T2IWHwiva75W7Jfqi2dR2D4VDES&#10;UWPH2Hoi/UWTOzrboUvJvoJ++E8mmtqtPmLqCG94AcsVL55RImRiIigiwnVW5yrZS9Avgjo+ArvM&#10;7k49PY61YLY52J3tEsyAbQUx4MataQIbFjUhPMY9BEKDSf3p7e3l5RUzTP2DFMpBeCNBxCRj24jm&#10;oMeurW1QWsMpD8lRPmQnj0lmyQbHgdsZLDLUlvEovBVDR9BA1oRlAV7FOhPcSawV6rOtGSOEDbgq&#10;nASNAbvKDUFQ5hhg92RZBXfoYHKJqVZ4WXdfN4EleSdaXXE4URszPDrImXe0vzc/d489on4YSTOk&#10;x9L9mo3JD10n0R8vUynoYxWlwQbfsJaiPXsBrXh0ZOLjH/+dz3/2NWjLT91+trd3CBNBapcX4/aJ&#10;53W2c33rD1LGEynhbXoNIFwxOjLMYGIrQOZU6It4mkV6DIthhtFazKZYVXpUm3oqHMl84P4BIhAS&#10;LA/2uLGbt26y+0IL6Ut1PcTDQ0aVkxtADQ03Po8TjYiCa1qybyakuJqeICwVDBefToBtGk3zrmpc&#10;lU2KF0RlkdUC2MGnpOWAzFJVxUMrz9nXznDGIFtBG0QA5beWmzduwIuztdzZGT2UDFSSLgf9baFd&#10;XSIZVlq0qe38E640mwhmEUVQUfBvbYFAyBZjPlgSRTTge/eA2IX/Z08pvhlGMfa/bFqdO+ZSAiQ7&#10;bSHd8c/Sz+SEEdfHtu8fwp3qVDWi/WD3cO7h6mV7/+bu6ZtLW597c+Ev//W/9bXf+keGpm5sIYbE&#10;ZSNWwJmAXSTkYoHK5449tZ2eYYVRViEyGY/KxVwlVrTQ11FJc4B9qfFMPdITr26uHkOkt11UVU8B&#10;hrLqvkUSrcfipZ4G+vz074JRZsNGXuQx1965/PDNn/jxf7y1Mj813PvsramOy2Mq8PtpMjMQHb9Q&#10;y7CSyuLZQrdlxL2jdmdEetBs3Oa+pCRSNZrhYMqK/CyvjQTyMTwOUn/H5MT5G/eMzAwrjQNUHkQP&#10;wsGHiEpwUyAmG+uw/VuxCbdpgaqFV87ZviQp/8jsem4w46z1KvLE8ttmiA7FEc03vElrioCi/oQz&#10;g9+m0zJmBIppT0Rfj4hhFrf2v+xrvvHmez9Mev3egwfPv/jie9///jtPP7OLlnGaK7hfciQxsA5y&#10;cxPxrCpMDau/UUR7NEW1At7hK3s5b2tyLm/N0jya5UppBIWtRI0pI4iPDqvyVHy/trLyE//8x1bf&#10;+L2R9sOzAyYiXSaPoSrssfbx0MmuAB+x76pBVnqkKKfLziEZziGoNr/Kii0UwzCMbLGArXS5hdkl&#10;m0vybkih0naOlJvncAG8Y3AqAx8vG6LKOsQFEFtgHf5GNCgFM0BU3GyaK1r6mQ5EuAeEpmn6Z9Uu&#10;BN+wBTjLoyyCIeokWlglvbS+gz0jawecF2eVuXBm2frAW2MTY0SpKyvL6tgLE3Mm0jqTglvrZnGR&#10;KgHIGYEopZs0uQR8MIyz7Y+7O1DdRPyTw0IT1N8Tpo6oioyETm+bJAP/5IrJRntZahPQGtUAXNpA&#10;jFJBEmLI8SFA9mBuHoIck6NcuMHIsdpUpxDw9I7Ze5gOMR56q7TiSSowzegxDviurfd+9n/GweJE&#10;gJHEg+KmiAHLS0JDgM44Mn1dCWEzY3bNTth80Ipnqb0mK6R/ra1RmnOmtgy71AZkRxuoeafLTbUw&#10;y7ZM/1taQe/tcWUQ1iLhCP+khRxuCnPPrfo3bPK+gcJ6467QzY2uQPgT9oThgwQzDLpNi+NZpGcI&#10;Up5bbDm0bRhIzgMHkbNNiiEDZ5ZGpbUmn0HBhrwvt3bolRUSJPHq6YiHFijLBswlXSerT7QD8NKk&#10;kI5XODMV/MexBCA5rtb1Gu3wBPh59DcV9bo6P3TUqvWBEQQ1owlMWOtlwfknhwt2am9rf3N1e20Z&#10;9FeYjl9a9aUR0MRED1q5XP7meTksQ6uz7xvzIgZpdT7hkPCtebbsZDYeBzNuHIKbHGO2IwgCzRfv&#10;SqOP3siNE6DiUrQN06UTDvYQrkw61XMYd9A8h5r7+MFh0BUcUngPS4j5tcFFcgg8H9Eyo8pvMQos&#10;NvFyUzpC9cw7T8Q64Yf6/6lO4QpJDii1EQinxZ4KQiMu45SxSXAowElmsNpJcrTi1cs+4gXumxBC&#10;mLiqDGeMuWaogwldUqJY4URMSSYxoUGR7oJte+RzW6nQ8GErzZpgz0K6Ip5llfq5eTQ1Inlk5oJD&#10;jsWJK6Y+ZjtzpEsBT4/BTFcK4WojvdS4cG9ctvDRxGJVV2ckzFOz5rnZZCON3FyreVruN4n7ZhVy&#10;TW7DAygkyPq5l7VWyi8dnFRnJc+j0gCTwKZgPFMCcGJRckqpywFCGBdog5WKfqK6DchadHchUMFS&#10;IWB44403wOnJXHOHghQJJssRKrl6Ppu1xFvwO6kHM+dNokTp2PTxSBl3ihHJslmLbBCSFs21H4tJ&#10;k2SLopsQesFYOCn4AAZneXkZXx/+dxW51c5J3TO2XgFiMi1xjJxK7jxky3a6oVfMw8W5J1jm+Ow8&#10;shHJ9i7OtuPPJKa+TtQj8RZWYW7uPnelPFm/4aJxgkusUZc2IWBHMGqvu4F4YEVySAB60DuVMAC/&#10;17BZFrvyfdB0YQAnUypUB4aALKN058MTQiz8kiTYzNuQsmBj3b39NOddyhotZ7fozy4l3BWnG0MK&#10;FEX2rA+8Zncb8d8DioWIthhGHqqU1qSnZtdUW7Qse7uvsLZBHzY3Ngl6sXhQJbmhgk74QuTgztN3&#10;6JWJGDiqHyQxkLnzRPOQOXj4YI7qqRR6HuJzJ2uq1WVMMBSQtXCjkytzSDWAQdwZuXRBIboegk0M&#10;IHfv3jwFuFSW0TGTKWDNP//88xTqLC8vcnE6G3BxBokES2M6KHI9oX6PslRTB2nQXBCGCnIwEjlI&#10;AvpYqsdHo++MhcFohgA5hA23JUJar1hibU7nmIilUjqsRpgBXAs8bmFhXhezF4XJ5lxj8O15F8gp&#10;KAAUQUXquHjKV6zKE7hNSTTGgZ+EjSbeoaMqaVDevLLtfumMsJWA8GWegCBQXNGuxgZmNuQROPHW&#10;GVMyZA3umfrLeGBcnPOaD9WvsW9bG0tOpckuSlJ78TBBW9EkRGguorEwRTkiIc8csBk53fBCzAAU&#10;dSCcXta/2uhkjaAYwiGhpA1HJsgdRi3gWxqnh+ZdWBF+kQalsws2NfANPKqO1va97f2l+ZXlhdWN&#10;zYOxqdsXbb0LG3u/+/nXv+oPf9t3/Mk/9ZV/+JvXd/fN+3Ad+1doMbBojVB3FTxgBq9aiDDOVyy0&#10;C0McD1r92CrXUWgyCZXg7v70iXTO7xPiPBnQxEI2XnPli/NVHn/SCGnDUEvXmrr6PQia2tylwXKJ&#10;8C3NMN945TP/5Id/qLPlZHKoZ2oYBtJ5Z9v5EDqQw0PbO1uFaUp0JPcOfq5KIQkWXcegEseUzcRM&#10;dc3MzKYSldPBYgwmBRNBcTLuGB0R1tft+6f+u4yMNvwEJLmA5VmAmDIcVGwI2BCwCN/gjwH6JBB1&#10;g2xurrF3rWgPubcKsfgIYGvQGO1qEDe2FUGLDdDCnGHAsMy2l8jaZrwLi5R2Ebgdh2dpZ/8H/ub/&#10;+MFv+FbgqNX1dSYRh314dHRnX1dYPDjxacLFhBbN0WR0WC4Uvw9B6y0z958Q0gQ7znUfv0bFPTVp&#10;Vx9tvij8bWyicPBlC/7qP/1HP3zvM5/oO9vtarGcGEYuOxY+ggduwks2bDSMqIs7YhMYF8HQS19H&#10;rAcz6ZmF+Bv2fHgIMSfCD6yuSMfQAPsaYwN+kUARC0q9inyNuJ+XALisM+5pcKhnaLhrYEjclhcn&#10;HhCvs9eF/o/dGjUp0RRhyliTMJrkUxyfiJgcHq1vUOXSOjt7i4psyudSPW+BKLYEljXcZjwQYC8A&#10;tbhDnU/deYoJgsVK/XC6iYAkKg+jZxjHtF5mFBACDidsQd8cmCDuHEYDgz0Dw72ooY6Nw68f2DvY&#10;BlIRnVC5Ko2JSTGphWALYFKVXHRlZWP+weLDB0snRxSMAW91k6KnkIZDiXE1Wdd4MUZ62KicVpaE&#10;gw4QybCep2emTJRZdis5mzHh/BZp+tQ//huaSJcctrsP5WWJH8gm2DYEnrHpVMH9wNKm0myaKfLK&#10;YWY1SOIkQjT2JJezC15vD6esVIg9zraU8nB2qW1qhog3YjELxy3/0qVgsbI/TDireIsqN3jwbR0S&#10;MbMXAYKA9TktdOzUOB7ieXjU7LsTdEOZiVLW47oBr2GT27hDEl8VP7G/VaERs1SoU9gvxcNcP3yV&#10;q10WgmoYVjxycjj6F6VUJqWerlJCNX4G/mdungkz7+Vkk1ikKU3wydIgF342q6Ah8Lw3lS9tlVti&#10;vjmiBIDjZRp1RgE5aYHW3e29pQfrD95Y3NqwS0k5i5ShVeSTzRDalDvBFsHcaLFgzRwEaWIk2Im4&#10;R9aKBddnJxRWEKK27MHKSNTUmCliJ/eB4B6YyqQMcbif6IPALSgsRDtdfG5bDn1yI3w8PlwSS1p/&#10;/fLkhpIbcH7xhh2iY1seyTUKIsitxRePjmvOfocF1CRazJKIZJJYAhtDh3Kd66RCFw7XRIauSjFv&#10;Y909dlem2AQur0A4WQmv6jURnPgamLtedfxclCM0kkp9eLfpQMKHaMfLLgZbLy4NN1A22ffqFcm8&#10;51acPmtt/JACUCuKwybyegAJUvGsHZjqSS+A5cBvIUnYp4KmrT/Mudu/MoEba6COUscz/Umyzol8&#10;jqpOt5x+LsXdVVWtrKSQuNDbkAqtbNEBIA87mhugmI07xwkW8A7vlqFL6Ro9N1wrxSqxxdIBLEFV&#10;RAzaRdaIXXGSd9D48szLo3E/1hXAVcCI7Oxo4cMadQBNyJUis7KPHACJlChgVTVL4AoIP3IjQBJZ&#10;wMkjoQam/oS5YkwtXhdjq7sPkpQjlrnhLcQAyFlRlAjrmy/un3nnNqJ6KdLmXvaUqgZK7g6GGrCD&#10;/WfnksND/cTuLuQGaqcDghDSJHPts4dBlkM9HJgwS0V28NfsORBJaB3fVlE3DBH4GwPOR2TDmnPj&#10;gfgVIXdVfuPEYJfpNUFag6OImgdALPa3gp4mMNRsEHoIa5G/SbewTwmjkrKFDXuxsLBMwIIxp/83&#10;RfPMNF4Ly9XULW6o5WGSvqz6vSCkp2Mawm/CAXdu32VZltfMFz+3AoQ8J2QtaAnSnBCrEYkgCmJV&#10;ELWyaqhKQlKSgw1/iPQ4w0vKivZ/N2/PkneSP0uvwEGSGLYIBJ2CUyghmkGg4qLpWay8ZEwZiw3q&#10;2KCecQJU5lQ1TzsYmJ8mpOH0VJfpEIUPOmauIb9DeRS/wkqgkMAdqhR6eEDFOSENRpXYH53rEPbc&#10;1IikEwinjDV6U5FAUf8EfZRELxzwLDALAOoTWfCW/tOOMw1VEtJEZDZzbVWS/5NOEJS6CHvF2WPO&#10;bKeLSIaLCtztnDOO64i2aBit2I5imPhCQUsGvtGsKyUxFh6jwcibvTGp3pUSXjqUG1gyBQwR7+Ik&#10;zR7ianbCiRa9zcqSYxN8MV9qwz4gUMxyJwGjhcCnJ5DAU9qLqUGaDFiwE0V1Dgo2I3dHnMNaq2dR&#10;YyOnRzYBTXIFKRhw0/5JLnFXymFfndFV2yBq43mabyJzL/sxEYZpdsbq+Jween1d/QiCrK9uvfyF&#10;e4ekQtv7Di/bXn+42NIz8PXf9u3f/ef+AjxO7N1Jsh72MxEMtzTFoWNNVxtOjqlYXQwcZwy5MEx/&#10;VYSmLqKCmRZsMX/ksF2zxR5P47zFMf59/plASjHGBEaVSi31kxwcSdSXR5CEvPYh5yCNpyqnQxod&#10;O/LwtTc+/Tsff+l3Pzk7MTza10E5BpvmAmi5ze5PjJXRgUrdjZMHSkO8QaIOI57puKT3MWaKDyYn&#10;UIh7FErYMqgZMS94pScbmxBc2a2nQ8OjxOzWzen/RRrIBKmiJml7DZvPY6XcnhQMp3FnNXIA8gf8&#10;qrogNYDwAHUkmHRlISxNDF/gEO07jRev4fc0+cNSRbBRtgVzyD+VUXFZn+2cXd54zwdGn3kBK7Oy&#10;toaD9eJ73vtH/tgfs1KLj4nHVykah7kWX1yYnAKuAPksAZGDiV1HJW8LaR5Lylxnaeot1yFNzXaz&#10;xHOBxL5N9KuXkjLaKv0CI2Vm6br1D3/o77/5e58cOD/sDkDNlmT7MfFSe+AfpWRXGeWrdsb+JFKx&#10;AnDVYhk3kMambd32penmDGXXWD1iV0LLzSyOgvGLa8rt5aDUV2V2sCHYEy44PTMCwkamvKLrKJhJ&#10;2VCClR6uZkcZfL1c1mAYLhRBSZYCqrMakHbDR+fb2wect9bV2CQANYIQp4/otaptx3RpZsnqpHBA&#10;VlQLYZKuCA+jkUTyYc9zTSy44m1rAWQgUIWfg1G5fE4bBlT5zLP9p+7O3n36xsT0MAlg/B17e6RG&#10;PVGfGWHwFOFtWj0IibWifAayRN/P5aUNO4Lu8inkxMh20tBF8Vgy37xJ36aD+gjE+jFrrYxGlbBy&#10;LoDy8A2mD5QwJf1ivmbPvv2Dz2+sY8kxd/yomwHHVWM2SW0pBYjJvWgniKBV8e72IREVngAK9Tvb&#10;mPSTvp5B6KB7O4d7O+xbmllQ79vFZLHyeSWbxeIBClVtKme3Qw5fG4jtcaKQhUA7iakFVb2AYsC+&#10;YFitZ7qU+WCDF0LQCHp2tivkzm+xmPKEO2DydIPOA/EcH57RTWhhfoVvuBPulpHie3Y+x25lzVSf&#10;tvzSDATOGEQ9fHLVejtpHIHtxKdj3umFReRGYq8amg1w55oCfp5OZGYpKQvzJ2x+6eKYDG6VZXS4&#10;T0puf3N9mz88FELkXFAFUuvYTeKHnZSG48oMMCz2ZlZ1Gd1lHkQiMTFVqtxzZRod7u+SoTuFyre1&#10;tru5vsPQWYd3San0EVIVaUKI46ssb25DzIqRFOFIpCSzMJFYSVSzmqFPNJIBOXSl50cZi6ct/l4o&#10;BOFc5fzizUFxLIzWJ9AF0ncGQ6UhIEcs576N02FcVr+NputGROfCUvA63oyELi5bIHGoVu5V1fft&#10;PMn5CmWFEVfgS0aeXVCYZvxm/qbeiSMAf67hYmJCOQCUxrd2h+OZwpgCZ5NgiPYalpjfU4fp5mHH&#10;ZmwNliSvJJUP3dRSGCHBBF8tPGS6vbVUix1eyQnHqkuxCeeOkYP4p6rcDhDr0KrKMAFIROlDI0fq&#10;IiErTGQTFyvHJOPDLQGiYC79JGv4OKjspxy2xeXRPuAcJzgfRHbF2h/WpGuYA4wuHPvHFFewv6C0&#10;Aj2vr1KYdLa1ebixur++BmpwQgc2wnz0BXZ3zna3ePHhwzk0q/gVm5diuB72NWJsiwvI7dJ9haft&#10;pDh+a/Nga2N/exs/GEUKwmy2jEokOFHsXBB8aESQDfmbPkMo3KCuyCupkrAnNTLHlpwS7/G8VKeA&#10;SdsDgb/JuuO+wm5Q+1dhDh6HKWf/AhWTtmrhCnBIt7exJKTLUeVq54QNq7QV2Wo0Beh/gGnDvED8&#10;5DbgfnI/uzukPYGXIQAc8Wibm1TiWaBBeokyrdrj6dXoEuUGmrUcTgH4ic1GW4g9yLoAoitamIQt&#10;C9KuR9godgo4HFZeR1OF5eLkmJFLUInzqh1kU7DrgGyMWw7sllIJXj7VNVPgY0RvK6dNhAB1jbwx&#10;pyFcKU4IIlkm1FL4bZoY8naTM1VzyZ1UmMEJwVJIV14L29gvuKrE5wkaA4qno2uSzwoeYt9D5cXm&#10;77K89FYtGmyB0aakAUVl6BrJ1fTYxGaw663VOzsBFAwPkFAKNUVY/gqJKvveCokOausFfGhaZEJn&#10;Usuwn9SoqsF8Lh2pV1eX9rY3SP6D0pArglrA3eo6V3vsC6AxhD1Rs7aZKVaa4Itb29tF7PcEnw0K&#10;BCfZ7u7h+sY2kCF1zBF6OFxZXWMMrHixpQwSbUaGXFMnm82th3UMvoj3FK18OzxgRYp0Z6FjWF6M&#10;IYateLmCqZbaexbqMumAK+cVqmeaEXtIy2aLCIe+QvjZ0hPCREdYf6jxfi5b4B+gHsbONeGTZqlM&#10;XEAoMnk2UA6GRSLOxCyTZWliIxDEsaHMAguP1IrJTHnVLh6GHRAj+T2zvl5B3SGBM75XNJy4RM0i&#10;WSJyxID3cXZOmQgbGPJebJhI1jHKcrLheEg7Fqj4p+lgVKO7cLC9iXDW5uLCJv3jD/fON9f5yTGm&#10;g+N+c2MPg0PURvcSengzNTTfonkvpz8nPsfrCY3ugZusrbWuP8dfEvANucTOJuoS4xm2IXQIhkLC&#10;lo4IdNFqg5BlIXxLG2cG24lM0TPPPF21plEJ0+LpkRvbSJZP9WcCF6whH2PLFc10sYaSiYlyQMSx&#10;Sh+r/OPqTvDYny89oKk3yh/2I3ImxNGOJJsf6y/sIMTdNqWzBlaFXlflOY/deXn26d/6D5/42K9e&#10;nh5SQ9NLvHB5Sk0FgDAKfOTneXaTqwkvEj8IYuKIhDLqWgqip+gUXoFmIccBxbx9vUMEdG6QZRRT&#10;qb2koIszhTwneX4qOngxexCRX+kPlrgkgAinJl58mqTnlNfCFGfb/HNWbAJ+cVgMYDoRWewBu8W9&#10;ADVoj4Oh1CNQ+5A1Hb5wC3tKKDKyaekcKECD1V+BLNQzcOupO/yUJT42MXHn7tOJuUIxLnLZFVks&#10;fDGhJ2OPR6mVYLcV+BSOewU1X8/o4z+7DmmctqtIqUxxzWug3ebrOgN3jV/XLwVfQzD41P/7O5tL&#10;CxA3aRWHw6KThDGJVVHGU5UWBYPKcWoKDrxL9q/+YWDNwj9dS1KHCF9xDwxsIoqij+/NiMuenQAb&#10;jU+MTk2Nz8zCXBslbQn+PDE5jPMTyBQiFgtEj5Q/BDIIOIOB7JGPOYRB3bq/i1ju/srSzsEenYza&#10;93aIEM4BNMhVc0RSGEVeoer7Tb1SiGMRu0BJQbE8hrarv9++6kkj41dKYAHHT1aqsB6PHLuq2Nvd&#10;MkXlFt2e7A5ID+noyyFyTuNHWjtShAOkEuoWl2LccK85xvCR/AOjjcdhueIYFKTFC3H1sSSMCeBg&#10;gV8RRgZDoJQdCA8wVDgg9RPwzWx4xRFv31eaMB5Y0ENMwY/tG4ukG97U//rnv5PRJjU5LhJmIiXL&#10;j1Inqpa178h4YltXVlfBOS3WD0eQs9B0+cgIQBo1rdwEB6/K9PKYT4t+AnDAgQQWRT5I9rAdiyNM&#10;VFKzBbiEZlPIemXkGSE+tJFpJmc6PFyCpFUnl5UnLAR4nNwIOPEuEoQc7RBjQBTYeOJe8EmtWuEj&#10;zJ4Dh3MdAK9wjqwyDx4vy46Fw4vhmxbrIKkJQ3bBmMtKK7utAkTh9DjPKdXW4WEprCytstGBD8m9&#10;M8rcA7W28mdgvHhi2XGFZQ1tCxisaD8RkDEVY78CS8oOJbsXtc6j45JCKzsq4CKfX+LJ7ev/dULl&#10;ZhWRMuQMhb1YhAoegveodurJTSuV0DGD1vNzrgmrBktsF3ClSJX644dA8ZXQqJwyMxKQuBEMYNqq&#10;cEiVYTez5yXzwnBhlCmXss3w5dndp+9MT08CPGPVSzAab5BPSBrK4hAWCfdTrC3OhAy8gHTahoh5&#10;aQmjDiRvXlVZkzklXBhT5yLTJ8jagB9qRBQCDUvARHaOAVthRPuDH9hjZl8ZRMBUwOZyXwIi29kj&#10;/0yHk8R2vEy2UnTD+Og6xgRs4AomCVNZYE2QDCVLBbBagJGCzfbME8rygol7+CA+QmElQWKT9aYd&#10;kkiioBDXllmiZBwTYE7y7II9xWeVrcEFygHGGFK7AvdE1LVyg+xSIHOuDORMsnP/AGdO/V+pY9i7&#10;6AQmMVUtyVWRhy8EaowrVpYITggpmkxfO509p6ZGmR3yLhI+z0ndTuM0Vq6yyvdNR5yBeYB6DNvH&#10;IIk1BoFHUN7E7pzWv9n5CxWBy0vkiXn2xKudWWPKAzBE2P7kWmVZMBQRYrYjLWckiAbjZidZZU+0&#10;3HYJzCRy/3HIBMd5vdmqNGNhYkmnsGgp7uNQHxi09xTLGB3Fa0YTR1OaACEHLFm58nWIfcXCmOLD&#10;RCS1R3LG4sKiQQA9FMZWLib3bHb3ghYuUDua2jbWQ4lr8UprRc7UUmOeLeDJomKIQlLxsDJLk7Iw&#10;LiI1l09pRzULnm2SQDptwPzb9CF95tm7U5MTRu/dHcijoVQuHJD+lajncw2LjuVEEG8TbXImIdnJ&#10;I28jcyynEf0MWzkj6Edni6X1jTWQ/tnZWT4FFhmfOz0NTaVz/uH8U0/dQWOXeWEWlpaWIEyzVN7z&#10;nvfY7v2IFM3A7aduYwQYT5YVOvLcJMaKEimrZEwr2b8c6AlNb2SpHz6cQz27p+NydnJkaAAkEo8c&#10;u62+Ql8ft92NzC+eGT4WfzDOHDYYTKae79F+qFopbp7IKsIPJqNUR7iEurwxMEAtCf4g4uznCaXM&#10;liDcyQkSiXwDUfgSwDpkioaG2BSuRnd4IBhzOwq9gE8IqidhonPGPyLtaFOpKv8zPiRtMjTE/NR5&#10;4Y4P4MSiZU2aPzk/p2ezhQJJX0Mi58a4HqLYpUFH5opEFGuJeU8mkO5napCQ/pLIkVos8/CpkGW1&#10;8QkYqKpSw0yY9CcdGgJnuRrMnXSJq044BFqMGwV4IjBXKWNWKTS6JBVpNjLGScXKgcV41exLC2yU&#10;ngoHaegA6qkpSssu86VMajpIYDownlyXBKx5Vy5b5yZ7mzVfiv+cvVDtWWaETODFOnS2WlYLJAex&#10;pw+kl0RsAh8ERZsKuQOAcTB0bu/ur21vUZOE+j5POHv3zn/3t/77iZmb521drIuTc5vUg2GSfkpz&#10;n2pb7N8YOVM1SdREIqAwg0Q3+UuLXQ6kP9RrbvziJ2KZR1D/7xfieEUiK3t/e1ljAdaIzEyvm3KL&#10;RLZGItp7FcDPUbeAwAIuj8821te1uzD3Ez/6w7/yiz975yadukcHeoBOz/t6OqYnxuizWVi79ZPJ&#10;ReMrYPj8VFKmqZZOTrVaxae5CYdOQgH+iTYE3XUXF3DBNrAGDAmhB/Szzi7sPK0dLD8Lat4KtgO6&#10;QYBN/IW95iyQDGl7eGIVGK1iJTpFNjDBegwSmSjCiz03RXCE2yjbit0HgSoUAGZWwCUOU7aPkDOD&#10;AbO8Ijodf0xiyoQWNvf6Zp/+pj/55/7sn//eVXxtKLIoYQ4OZup0qOQP6781HGEjmQoe67/J1CRE&#10;9Sszd52oeRTOVLBz9d6r8KiJjTJ79fZ6Rb36Kqap/3o3hXGoF+spoA/BuLS0/v2/93df++1P9J8e&#10;YXNd7qbT4bVCpuW8OKc8Epce/1YAIKqJCRXJeinVw8CwuYDgo4TnKoFrHWxXLxf1LLYS062Ed3cH&#10;jd/IyL7nPc9PT8HOlduEMXnzzdcxzkhp8ym83h4sIsWeJmxVkBTLwFOFKHgKHnp0ureDQ3YoWkcH&#10;RRK2NFJDRCdos30dQy8n0wsNNb1P7A/pIo63ySGGs0qJ5sLiMhuJuh7OHX5I9SxzjS/N9Orvk/do&#10;b5tfeOiZaN4YPrNBIKfzxOS4TKhWeDqddLSHcoadowM4A0WggiXDF0p7QJlzDI45b2yRoXs778MT&#10;oCkcIQxPxLFO6Re84KC6NvSDGXTZGlUYhxqIkPzk9uLiMmPLymfAGfyQAwk6RMwtPE5fitb/7fv/&#10;jH56plnQxKkWpgRFYDHI4lf4chckjV/Ahs9KMJbCqKHwQ4Mb9iRQos3S6TZDBQuHOg5uj+Q1vcAS&#10;frm85Hzk/mL31bHOgtC7jRZkFRPrx2Ua5LUTOJTTFrqLICW7jgHFYWWSYX8xwbyDZ2OYmAmGi3uN&#10;oqYcMMaRQkn/hMoFq9uSu9BcZK/hstOg1PSF/noRGaPdIv8teT28WyA0nRC9h35OKVNJlfqwx8WR&#10;4OvO1jY3gA9KPBPPyTZ542PjPA53bd/lU2r49sRje3qIOmz7bcQvGldtcFj6ITF7psplajPQ4jjk&#10;DsH4gdVBu4llGV4uwimTYidTovbc4AQSAAQJsEZKHF4Ran1/5i+uQycUyWrQydyla4chjTgia8Ly&#10;r+MKFOJ+a8WIgG2xRzm+dTN0Mm2BZM+LOQEzelBKTGMRx8kT7bR+C9W/BCZm0ODbFKxTlT+JQawx&#10;wBDUwZ+MkFasMrZlffhwxo3vJZcHfi6r5Qia5IF4nOLvYJWxtoXcVeLDxJdlF/L7qq+C7I7S+i4C&#10;WCL4A9wpPHMLpVjYuhNpiKkrbKzL1aJeItGLa7HARCyy+WWXpTWEDJCzM7yH6MOiBlPevIdQqujs&#10;EkAQws2PjoC+TPNPvA1Vkk7JGrNL9e/BBeLE0EwN92KYGyfbsLKyzi4DBA06goy9wxXtAYRrURKD&#10;BdrOZdJsxro/npF1y3qLDpLnDQA2FQmofN64cRN79ODBXEEvKdiQIsUCJ1xlyvRuWUj2y0OeSyde&#10;Y+BKMKJjZEEfJDdqNdiqvewmtnll+TBh0NMKSgmR2uDKaDAnB3ucN4b9n2ofiRCHUe4ukW5VpNm2&#10;6efoUGSyIqRiFkVUXpOXfl5C9QUtZjqJUTULu/v8gZhMWp+VTNUEC9VIw3XiiaLrodJXIw9QpWUJ&#10;RZR64xN5ZEo+zJ8QIKoxZcBjQKVa/T43jPMBLsrRUty8pnDa9Sivg7nmUMAZZ0wwlSmmFwEpZjnf&#10;8B+vBj0V91EFDih8tJTdA4Zg5tzjZycLiw+4xq1b9BZg88DE6Qelg6ykF2VYJ/NKGOLgaGyUmiUA&#10;K8Jj9j5PSoW92tP6ycQSBEv7BEvZyKfwfn0S7CK+qcLb0gnourg1Oz2TvIGJxMXFBSwwG4MmyEqn&#10;GLbZoBr9fcaa8IbhLsOC7v7TTz/Dc/sRjCzkf0g0pyebW5Snn7ddHLecH8Fqxj8nM0o7nfHxqYF+&#10;KPuty0vrDx7MkwjhDpEMYbjM3VlbbHUTq4RAQqKpdN4L4pPhIdqxEUMiCnJsR1ciiuqLgtDZ2Qk5&#10;R5JU3AA2lgdnbadbWgk3EwPYYIobZjFUDaR0HYUBLIkJsOAX65kZZyVgZFhRaZzFntuDmsYI1I2x&#10;hqM4MFK5Ghcw/Wd7FeRwBeLPnZ6np5D4C8dlghrCYA8aziS2IRswnYL6aVhBs0vRkOi+WZUaogjE&#10;s6Is2sxXcYJRtk0KL4lPNF+ONsaWhZfzIiB1SsgSBHo1zrhunwV8jXVFsAExGE4Dj84KBFbjxgll&#10;dUdaVYbguTBuDD7+EJ8bEEymadJZ+hfYBhjweA+8WC214EfV98YN5W2poh7zrs6SXeAMEyUxcgpo&#10;YmHB0xJXZI2ThfPdNDLUF0rVYUaRTNrc2ybRAzFiZWtzfXfngx/56Pd833/1ng9++el5y+HJBVkB&#10;9GcYxMBOHIt4vYlnqD1LwJJ6bn3ESsoY4Hg2pMvpFcZfFTfXGP21/3vl25Zr/Hb/+OqFJIR8uxSD&#10;Yk2XrnVCjkLl5edU4aKFkRKF48Bq+EXr+tvPfulf/bPP/9bHDnY2n3/2TiuK7ke7R3tbR4e7o1R4&#10;E/pbSdvGjFu37HI6IRcjiYhqcki5AlOImzPmdugq7qKwDkUym9scEwfynkCKCZtxV9jvGgHGhl2O&#10;V2pyLwc004TFk0zNEs45xVxD0ACN4lmAmFinPCOgpFJX6dxsS18cKjo+U8R/1Rqy+P/x9kOyVejC&#10;QfF7+4zZMkhKBMGzWp3GaSBlD9d2nvnQV3/Ft/7xD3/FRz//yisU2E3Pzr7/wx9KBtKxq/Ci8iFX&#10;gUcFMsYeCWuSarmaqLdGNddvq6AlL7/O0uQq4Z1dBTAV0TSyA4+iGuH2fIov1v4nSC2myf/9d/+P&#10;13/7k4O0fECLj7RjF/4VzBpVOkGYYW9q7JNF4imq7hfDQBiDrQtYfGhHx2TDuLiC9TK3GDE/kp73&#10;ICDj4yPikybu8DSQ9mZpgKJC58O/RW2Szk5D8Bkxm3ibuATMCygnYFZE4e0Ix6GQMltzexwHxSvE&#10;q087hC6P8tMjaiDtfSRmrQiHImLmB7EJZDYMlsSFI3uIO2Z/eXRiBoYoqsQqgIix3CQBWZeb2D7F&#10;PLyXJ4fuRftLYBEOa4qxse4K93VQoqnUR1qvo4CHLKSScSxr7gfkkfOU8db2BDagmwXLGw4bsTou&#10;CiadrD5MYXa1WpXHp6xKtMptzaxzPsr6wY2iNp+EDINAfQmheuGt4svh9LIy0UDA0Wz/xvc8p8dD&#10;IiRN05TLtHKUgJ48AEkifNALWotwLOHGEBQFQlKbGCEIhDgZUE4y0kzg/jYZODzd2iQvr5vKa5YW&#10;V+Eb2EDF/gPGt4qRtnfDDbNx0wWsFIjjhARikLLCOrDj2EcSBSwclRCq0Sm7F8+en4ddRtKNE6sP&#10;Y8IPeTv8OpUcLCcBbGAz48So9oDXx9vJ6/JD0rxsQI4PfgKRZB+Dswdh7HB7i1p5Mxy7sFjNrXFs&#10;w+ugmkmhYWopPfpI9e6BRe3D+aaqaXV1E/qELdTsqHAkwUayO10dRlk5WsZLiGeI0/HDiJ5JFWaN&#10;ih6CZYaw1MGLSb2FkKabwvXRfyDDQU64Ux4WpEngc44xBHzdmlBHEtnROJZyF5OiGBFsE6sdF1Hk&#10;IZw5cCO2tow3C07EV9h8wG5UiaUYxup+DnuXAhOMiminvcCxi1XGKg1XRoeEB4jg1pOke2kKgkSM&#10;RbnVwrZzqDISIYJ6UpqlreqLTtQFnTU0bGwaSz4EOV3VJllLPLJ5RvPwcgtTc0atGIFlKIiCrfL0&#10;YM8U6uapypUR9CTZJueBqONC/CIcp/QzUCxHWJZFYsvvkjk/XVkCg1aCMI0vzpnizN064BbuKPPF&#10;ImE1cp/8gZ6EIDr9FgGYWST8gSDEezk8MFjsorV1GjJDfDpeXdmGGcUKJHjkJ7AxQSXhZtC3AzEb&#10;tjx6g/wQLsfBrtoEK8vwdKRzEG+CtRMqUpcBD4SLHB9iJDCmvVTLc8PcJH84j1h+cA/4XEaA6ezv&#10;HYDpgX+cpKpHiwCbBfE68LZDOSFq4muHz0uxhOhpEmu2i0kRGlCx6TisOn5hRD8dfKGLC4pYVIgV&#10;B5VWqwJ1TRADy8YnAmE22QIAhIjEM4MMGhuKjcYiZ9ipDMz8wpQ9ZekSQ7FboSDxN3sKvBZaET+s&#10;fcrcCeqjTAhPlrJX5hrvqtMGRETvYsZ0F+npxbAC1ZuqCkJjKGKjD076JElNcqZjE5XucukicJd4&#10;xtiyrYXoNVk9TaNkU3ONxPyqu5QbpH5AOqYX7ms8Fu+tnLwc833EpSzyBLRhs4VMwNZgD2GzcfIY&#10;UE615mAW5rdjWqksmK8X8aEeVOpRuqMCo1jpy1PbmduMnAn3qNeyCE9R33IoEnyCs+IrAIkZflv2&#10;k6SlJwoCGwDk1iCQW8N15iwkNc8IoLA8Nj5CWsNjjCIKhDxoBM7p247qJcWm/jyRD5EYJaQ9aP6S&#10;6AUU52QleWgJA9TeTlujAqdKo0uXBa4QXR1iTo1JnDrDe/OlDKVVy1R2ntP04N69h7AKU7FILIpY&#10;HKAM5W3UopD7xY7Bl4BMaGZpbHzsxg0qc3qlVVt61ZOyAROqcCAipCGSh3fCEcWjRfVO4YpgT2dE&#10;bQHeXPnBzQFlzFEr/GRexaRqvDGewjrX4nMn96sHFC33EEQiu0+DBV6GS2PlvU5XmoDmi5+zy1JL&#10;Yc42CdgjnB5m2dyjAUgxau3vERc7djIZGD5oYXHBlG8qKGxsGiFmThewc4x2QDcXlaHSiUCmJTPp&#10;EFqlxqwEPhQLLNxKwQQVcSJOIOK6L7zRaNnXyAjCLHhwtKOHZgkIngHnfVhDLirBMrvccQ/gtdh8&#10;aZKw601UX0Irl5SR2SGoU8GYhQqtMiQ3gH9Y1lKeJJ9fQOM8hylKsR4UUBitqMGSUsVmsoCB8zfW&#10;d9fXOEoZPM4dFLnA4Ehi6OHx6WniwREMS3yeWJ1hfOr2U1bBuC1VnhLLqVKahCbRO9N1jKzzNdks&#10;egBF7blC3MMmqle+01fioIak9s6vuKYLRV2UCh1ZyGZtmgbVKZepmgBRJlAwrunQn4HAM1Xs1U99&#10;4mOf/sRvdF7s37lJB9oR0D+CfZIzBDN07GGZFO4TDxIPS1q4SmrEMHlyoH/ahkAJNiDcomPg2sLD&#10;ZcSgkAHgbya3VOY9YSNWlIOcdhry/6q6MkgOkUPpprpD+TB7XcAFpPbDfva+gFeKUYdPzj/wZZPF&#10;tGKHUZB9kyswXoRJrtLAiLXYLDBOoklRqUBHrnbIn5o4Kx439w4vunrHb959+tl34YnjzYANzd68&#10;KQW7+crbKtvWhDAVxDRMpiakecQUq+DGICSByFWC5rF5vA5pKszx0pWVuYqLrt7YvCcBScMPygvT&#10;rsCfaRB+73d/dxUhx8M9MsTgj7itdo+kX1OfbRgd6uR9TB/EjFs9gWJ+Y89lOKfZyQXEC/LwFmby&#10;fRdJbyA46E7UBA5PTIxAJsXq9g+wO9iA4Eog+2SbCTPQkVLlG0rX7vb5yjI9/Xb4m53F2gB9AnLE&#10;y2Obx3hYkcIUaak4IwdUirI9ZR8VMho6udkqMXIKbyuLd4JV1O1xBXUAg0IaQwBWl4BnV7FT7HUX&#10;mx+1AvgycLp2WQUczk/dvvHUHVpn3nnuuafp8jk1DWiPYBQKxjYsYepJbdy//5BEInjWyvLGziZE&#10;7lP4q5sbtHrF8aUkibB+CPcM3xuLMTI0mkAAN3iIwBssibg/bB24Z+R8uvjQ/cNtlPx4nKERWuX0&#10;kSNR0J+FLJWPptvI8GLEEIIHUrOjBAEhnCwFgL71A+/R8U1ZAJKdTAkjQrSHB8umkLZ7hId3ZE/b&#10;PkgIEELxmXTZCWkKYyPAAtomtlGLDffrkO1hsR1DT4aAIihGUAfI2iouS09ii/2S4gY3BW0F65Kf&#10;QgEtfxOcyNgCje6iHw1VyE4kf/CTBvpGcJtw6XGSeFIQ6kpi9PciT2ksxKdwrHplNGMDGWrlzzAZ&#10;FtPyK09Jw6QLiIYMLuVAiTTg9FOlaigH/Uryt20rkMyyGsdCEjw2iR8AzCeHxERIjvkuNqehHU+X&#10;I2mwp5tUnex8BkehEuX3dZxSzIoHgPfWi7eq8HZbF+qlxj94/IAuViPgIBiJ8cMU8Q7zjTAmlyOW&#10;wetEVZkm3JEqllCNzaJwA7qydhJQyASTYYQFI8jgZBK7zd5wDGPE0rXwqhxNV0I1J0lW1q2axeIb&#10;uYxpsh5vyWM1gYwZRr21iD6zkwLjqWevbZOkT8xmGjTlLQwjEqWcXHhv1HhEDOkA4q/daRg9xkQv&#10;mdDecIIYBQNj9IJJrYyowAnHmRMXofHo8WDxqS8idqMOgVVHspK/GWSbixF7cHFqE6QXHxAq4xBS&#10;1ARsvLG2xU9YS/wKvXPbXsN9OEMuTzlopjjgH6sL9FHTgAtORKGjaZmWVoMV5a+OIW7CkEG3DfrK&#10;Odl7cjzkBghIQKwo/MDcsH5YOW0twLFWpPBDAEtiHjY2DjbRDouHySUW4sW724TBHDk4+txDJ5V8&#10;XD+S5n4c94OkL/cWBi1NeQGkTWMwUCrjNSQoYxVLnhTysh9UeCzwl8ZjYqw1YsGomaMUvH08mUkP&#10;1BPyEjhwepm2qWllbfSRqiFqgsxj0pywMwUednLib0pmL02tsBeAA1m92oQTHM1hin/43qqzTvhp&#10;jhh72RJb5ZeBrCxsS3xIzoEsE59YF+dvSzM5TqJTkiywdQDiwOl2zHELHd8eWYqE2peSUAoBBgdB&#10;vmJKaT1Q7Rp5KJEs8U2x+/m57a4zOHxfmhbpndVQ5eWLSoErZzXIXkkxJHOoyjCDEu4WPw2rUMUn&#10;5V2iNcf1ihRn8Vj2Ub7RzU8mireHjmGdjE/Kfi1qO0FpWOuUsbGZOO5A+DS6HDlSOfewpf3kiolI&#10;Q6yXwW6WMio34KBVES2T2wyQeafkhKVN4WzzbW+/OoTnLWjRtFDZ4cmEmK5tSQkIpVhyL8Qz/Nb8&#10;eSoEAdZBB0m2ESYlQsbDZjy9ZmkPqD0hOuX3XjBxlc4CSo8omVLjEeOMBa5zi78hZrIY+BtuDLkW&#10;1gwlKIwoUCOjATGMxIKitCbfmRcbO1ZXU8bH/kIhJDOVOk+dCCQOwG7FRwFZBCHGs+cFycMIfsob&#10;Tasx7jIunQz1OMLVPguirEkV5paAX+fC2MacvDEPMh6EU+oUJYM3MFA/j1qeORrMIAuvUGUvqNVW&#10;94kfVPPv+kR7CURgnddwQV0pO+2CfayqJoc7ibIfPMyom6iot7MVPrYNNJMv1S8kOSR45BdwEgte&#10;3VO2cOXJI/gubIQryy3hz5ZjnWQyu9giBzxkNO48fWJRo0OD9JGtZitOw1FgE5B8JSENR4m1iS/F&#10;Qgb8spaVLnwWUTCgnl8MT5pv4dNxHFOPpKYAzWnQ4IBxg4gRyw0zCBOZ+rejfUptxE0oryCeidQL&#10;K6wfgoSsd8NDw076qrNX2GZATTAnOWuYbrNewA2IfScjY0hT8YwhTYUhiWdK2jJhz1UJTRzdxn2t&#10;qEX39IvELJXduc7ivMPL7C0MWljFrDIICGnCAIt7XOB/Gle7FAyJHZEWli9E/ldfeulXfvZfbyy+&#10;MdR9MT4ywNNQZoakGQyj8HM1PiytgEqWSFnfSw0/5XjUvYC1KhO8A1i2urYD2kUME8yUQDGqyxew&#10;Xu1KxH7BQrFfVJWxj7krFt8uS0sPz3yj3SnEGXUP0NSKRjY3QPYVt53BZ2nzq3QWoKzOtmOBD2Ta&#10;8bf0YKbx6ICHtu1BGBPR+zW4c/H79I3t0epxkMS8MlK+v7NrZOb2zWdfuHH7tsT13t5RtM/HEHIs&#10;mYWr0ORqSBvDG/WFJGuaXNpVQuV6Mq+imfrvk19vCWkeRT0JgJp4qN5y9RNDkvDzjW2uVHZy7na+&#10;9JlPr8zdO9vbHhkEXsfigRiKmmWp4t2Z2bBDNbCCnhvUL3Ppdm4hKjfp1Q0uTtKxoxvvCwCijUZe&#10;CA/evn2DAMD2MhP474NEO8Q5oeEzToRArA2+owoYf4kyjv3d7bOlhf3FeUqngA+sYAfvouCA0xbv&#10;D/8K02WBdzJQGgg8NGss0+O4VVqKUv0wI60kt/dL0o0EolTSks71oU0zWArrtIBoi/QkG4N9Hh4l&#10;0EA6WZoVdzt7c+ru07dgraNOH5EYtgk4iMiaup17exDViGeWFlYB+vGoqX0FqMV04IRSBw76SWPr&#10;4aGx1NV3XgiJogFIQwLxSSnunnpcmhBLyg3YJqyf/sFuyLOM4SjNeQYFanlMDi9uALkdfjI43Ie2&#10;NeAdBi26C0SDsGF7h0f6W//+X/l+5tg1qz8AUWGTcSKkwR+t9vAMgDwT1bHcSOzRVSjqq6ugaE/d&#10;vh2eCS508dfNkgubVf2lzkEH8SnGXeFIG59JHoOuRjFUDjDoBOhIeEJboMZ4WJMgW0YQTjKUVROl&#10;xEXCfWZqNjUDzkOAk7SIOacyYQjYFV2m7Z1tNlIdQgxBaS7ZuRLRbsWk3H5snoiJ81mWZ1j92k83&#10;OolAUk0AlkJg4xqm0sxIE7vovrB7a2vorETdInelNlQ1STEk8Lglgy8Ox04ukh9YWwobhPfCopEU&#10;TnoxOk42IeG96l+ZQeml3onvMVpcB9IFtoAiXXxwE2iIklEDUMcnJTo5QZksrkCDjnX4Tq2t8NOI&#10;eYtpw4fixeOBQQezs7UlzpJPzEKSO5LsBzKkiDaz5nmPQhf36tLBjS6emMUDKqVG0J7XMHKy49oh&#10;WQ5YQWvfVbY3Mb3f46KqdxRpF96LdioXIXXAAYWh5EBIY5mBSL5oYeGQkorFU7nGVsW4aR8UbVyc&#10;FZ0+DY/mAzqNGyil0KyQKLEgkK+wMBbZwr02Mk5E17Rt2sPJVRZMpBP1avF+g8NY45BRXLRXYGe6&#10;ZYcSyQ1DcHLzhGlQcG9sPYwvEpik7wBsdHSMD/UqcePA3jExHZgCzgl+XopejAMrCh5LinkAQigW&#10;7LPzK2TLOLy1ZrgGm4kZ5FrKlcSly/WBma0ipa6fZcNoo+mHT7NlUQFumW5KsTep2gLPx3vjs3gZ&#10;WLWyOt02XLK9WlINUUjLZjk7x3xwQb6FqWjG1nYxHfDK4Nz4iXGAGIraQVjw5rixF4edZC3n2Nhg&#10;/7L0mCAJtROTMpe2tmTqxxllDkMvjDgdHO54/IH0OrHaEHlk4iYRbrIeV8i6IF+UGelgTaqgZd7D&#10;5BJjJEcpJyrrBAoNn6KI4uAQqYxsTOVcwpowhYjfyMusQYGPW8FcQnNWiOkZjRMdM6v7auqpZItp&#10;VXhAxzY69QwOb6ejEeUcrKII7uEmMk12fSY5ygP6215OPu9dlIu4mTbqSM9LcG1jpdp3LP1/y2kI&#10;P7Kd6kASP3roh/usWRjVYFG86V3PPf3cc3dv3JoihiInB14FnHulgKkAUbBSO05gXO2hdoGHrcSO&#10;DBl0NbC9tD+zcYS8QSvxIjEP/Qy0g2FJEQTbnMzzPquTXckWw8wmkWXHGPKGQBEpI4ychgpm2Ctd&#10;fHxubj4VJrSf2mNs0eqcnhhvEAcTTecP55dee+3NubkF9tnYOE/B5LZMTExZcLW8cv/+PWpRqjkm&#10;JUYIeuOCm3yzxmaPrc2emZ6ZiTxdxeQsVI4b0yyM7b1796hJm5lG2RaGzMHWJq7Y6czMODkHXsx6&#10;BufjVnlZbttMDhaJ2ltOGXMmC4uJQEpCWlaPqi2YiOjgsyM4pChTlDFyesby5i0FA1WUpa+MSm9P&#10;L5rOLM0bszdin1lIZhs4MRkQio70JGCehLTMhormm9coQjUnETgo4wxbY2oSniGahyJE/JJtu0L2&#10;fwMqBNw2t7qGBRLdJVwXSpL62BB8IhbdILmlZWMTFNRaGobL4juhqBYeNk1L6G5u36SwcP2yJjRu&#10;uk36QC+Ep7CNpLX4AnBCSF3untyVqE16gp8cIwrMFGh5YHScmGHjuThZ+G2FWTJCiYktNNrBl7Yf&#10;NOlxksBWpODjcrWO6iXFRyNIiZ+Ek7F7sEdJyPzqGmSzO88+9wN/5a9+2Qc/3DcyYiMzc5GmiRLG&#10;pFamYhTDCoO9+G+PopErXYDycqP0Ul+Na9z86x3+87YXAAJGhSBJXOXX0u/TZCDyBhk+1nSqofwg&#10;Ub3TbsACRrLl8uO/+Zu/9HM/94nf/IVnbo3MjLLdVAHAFyQRAk7DycgGZEmzspKutPcLNBZb3Jqo&#10;sTMIiUfmcGNLoUeVgySTK0AnsC8o7Rf3ktpdRCCkOOIRK9VDGlR0Rvoxw8VocxYZyhesAriDIJXc&#10;zl7MNdtEXdDtbQ1dml7w98rKWoQrbNcW9JG2DQorQQRSoyLSbwm21X3FQTRpk2wkiiOeFMGAlQqU&#10;UX/YPTr5vq//9pG7L3LQEgzdvnN3YmqKXYbPr4ZzmgU7n05kKhsiMOCcVv4o/5OW9ihLcx3MJIB9&#10;cnoDAbyVeJaLXS0E18Jj//S6xVbU5amSWo8eq2h0daik+LEf/dHf+7VfOlx4MJXh5zYZEIHbsNiT&#10;Lj4ZhNI7gE4dJ+8+xzHnEQOLuWCQYWStri2DvyExwzPBcH4a8u7Td0ZHh2FrMGBch58nb8khjgIk&#10;OGlUYRJZzc8/nHswt7G239M5en7ipISJ3ehEW8R+ccHhyIfOzEyLwim3zVTCV5LZz1NE8o65EJkt&#10;kn5V7pEA528u9fDhA3mzWR4FdZEPQQ2ZE4eYShRpaCCpHorqpdRGLseQ/MGDe8vLC3jYTASPDyI/&#10;MkzNTwvi+wsLK1BaSA6DXknGu7iA+8qgIr65vLw0O3uDw5oDlgWWI94Tn1tH2pEHtyXOuJWx0SGI&#10;ck+C28hWnXCo4RVjZ7h/noUFX1XfciJsfl3r3POiqh9BrLTyP/SXvy+JeEBWssV9/NzqF8l2IKPq&#10;MjAwaGjKLYp3wJ5kGln31M9g45gdEE1mloNENX1aL8HVNv2juleBE9xoAnUzmHwiG8ATVzPUitgO&#10;D1C8Ar7sW8IzKGIDw0G/nAfkNvAOYUAA4uKh8jCsezaw3VfSYQdPtA4SZlS87YJcFIUBVTLYNIqK&#10;AqbFUrxFkZwchJZ5NB1FLvEdOaEZAY5enABPtd6esEX1RwU25HUxwwDYbrBq2AhfAD87QqLp1x7K&#10;ITdcvo5WOgUhPAi/DeFeIWB3FNUR3Kj/9kJhOUeHN4gjr+eMIXRET414ILwFIR+DnijR8i7G3JP1&#10;BBGhHY5VF2kmuNDuyqbqzUTHyWOyPDt1nBlwIxCeg0+li0yUD+xYmiXlaqiINI4v9pdoxKfgVyn3&#10;N+IK5BLqcXg72EoON0YvCRyhI0bMmMTUkI4lVCher4BPhl3xiqND8bDid9uKwWZkIXxbRhaf2PKv&#10;hG1CQlQrwa9iZhmZSHOgMHiOH2BbH3ubiF9x2vJyhcLjtVwT5IpVz2X5JDfAmW4E65KomBtmkuqW&#10;uD4nkAvJaTF0jCSx4qrKvcAYQPYKoCA/5LZ5L8ssbrEYsAo1rnCDce4BL58VLjiHSu/p2cgYJsDn&#10;soVLBJrks9Ic9ogdLtU+Y27OwcjwwLqOSqNHWAL/VfoiJb4VAPNB7FMqJfjin8QzrPy4X5F1TtzL&#10;ndj51KyFMKhSH/niNVjhVaqcu+mggvpoD1vYNLBV8mLPRvvkPamYSuBXxyS13ZpIxUlS64JzxFYi&#10;vk3pJ6/EnWIJMRs6WbKKrUsBlRI/2JflD6aCHcc2pOuuxkEvMIJU8lJQLadTe6LxFMsy2umkEMqv&#10;WgUSu+01hdnhzonlME+ioOoCSw1n/bjNPccM0fmnsh+F40WFT8OnmVG+LOeaRVw8tpF8d7etMnd3&#10;eVSGyGlSUF2F+rhJQo1clp+nB6M1IYHp/WL8XZk4HD091Khw27ais4FMMpkUsLW0pVQX2tU40NDG&#10;xhaaEYQ0IyM04lRclcp59Plu3pp5+pnbIyODACOAYThGuPXsPoaPceJJnVyfCyoRCjJ9UD4VYuSk&#10;7KVAq08hEHBdG2rZQ0BznUIAKQg6Dw5IaOzxBbCr0p/sEcJP1K+0OsVInhop3lt1g0rJRVW5UhA8&#10;I60zmOj+nu5nn36Ks13NRrijLSz40zfffPDyy6/Nzy9TVzM5OTM8AjP7AtlQA9RWDyer/kQmjcaz&#10;U7yVhw8fsvXA6kbHxvWfWty2TJN6imp0noLXsE4wHXefuhuQW54M6wZRDO7XnGAaSDPirDquL1E9&#10;RDKMHv/knuPomwApqCi+k8uEJ5SoF5aXyz5RnXUOlH377NTNi+JpstjmHR0sOT4lcbKgD2uTa3KU&#10;aL/aXL1sQ/4J3mdlYTajaVI71SrkIKxOCSXObqqVUsKnIo6+qRBb5KQSTamvGhmAYDe6NRg3npQX&#10;E54xXPyQnVUIAuOJNg3zzVzpKyfX7RFA9Itxi1htStsdV/Ydt4a+tHV/9lnG7iHQr1CvVZpx97kU&#10;0xERSa1x4ZgRGwUj200MTJGAwa6SOLt71DuLd1D1fnhMJolcLI+yjTKEDZ21kwwaI8DKpFPp4toq&#10;hysagjuHRzO3bn/9N33zN3zTH373Bz9ghh9KCHxgDF1bBzz8EL0qG2P+JI04inFWAQ/uKb4+NlwS&#10;ZAmjZWF7YPAIhkEZ0OYadaW65FWgU2GQPkJCmXB5/SjJz+meIQufGgDOvqRoiurYT965s+3scO+X&#10;f+5nPvGbv7E0d6+v62JsqL2/C/FDAYJAmCrXmABEezPNHjjAKW5eo3OxzGcrJFkIfCwfatAIAeQI&#10;EpHlGSxwem1xsywShtoMfM5Ifp42tfQ22ec2DXGlPppVtsRLPcBNZsWzziMpjRSTfMhFxHbZzrgr&#10;FfIoMEu39bFxnC6upmE8Bl45VNutXedETiQFn4aXVkJeobS+FztZaj3ulxSU8qSHbd0f+MbvGL77&#10;IlSq1bX151984bkXXsASAN8UIOU5Gzel7FjB5ZVgK4mABCQqYVQocj1fzQyWKc56jk2uuW1emXeH&#10;k3jFOytK29XXY4FS3lu+KLZRP820ZxtBzL/48R/73V/5xd25N26OU0Rgmpo/Fc+4jtvbsAD43lgF&#10;eyoeICfIyblZUh/VFpPERU8vSjzkZBBI7KTWf2xsKBli3Ax7KpKbtVIfhXrIxulpZH3pvjp1rI0F&#10;VOoXVocG6atrAS3xCPMSy2D2E5iMR6QomuBJ9Y8jmzpYlxiRZbJ35ZGVvAghNG+0Idf2Dok+ogKc&#10;0mISKhGEXwen5fwYzdo7d26OjQ9NTI5OTrEYALXNnLPuWSOYVYB07n9tbYkSUAhmaA2Mj0329gDM&#10;tS4urK+tIlqAnwbqSmctlQAYfkV0WMXUI3HsSiZXHwV/NVvZgkAODhws6gcAT63aT7UiWw2+dHS8&#10;+lINJo2YHxLmYWAYfoosuPit27dQTaTtW+VgSptKZykZb/3wb33Pc+ocW0qj0+955mpqgZDC8aHq&#10;V5gMxVPnnfDtuFfK7mdmp3ltLDZgMFRdYF1AHfqVssdyoEKMVtRSZ6nMagEefLD9TdPMvvQ6ieMJ&#10;LaNZSbGjjd54V9KjHk4NEyGsC87XJAei4IlPSUqEGhSaacAZlUfun1Tp5zl5AA8/VedcO3HXXKZR&#10;+1Y4PF8pOXB36YqKoBtP6Pvas4CnNh2vWjacfohwcbaYKaELxxxShIKq6l1Uc8A0YyGSj89XrgDo&#10;sjklD9EUxyf8kWiZvW1QEOEvO1uLIEYQcH1jU+jKF0JdECyHQMiNsSar1taGzQoE8/gACSaL4sHI&#10;FKqLNyXLim8USq5T4tuTtSgLwrOoZE9Ohq0yPKrtrvSyDqJVB8GyrcGVZVa9W6PHwjVCJ9fuJy2X&#10;ltAoU3cDI8kYVImSfZU6Zp5XtVjWQhQJ+9TIhltFTsxfQbHBJLKxd7Z2aRyuzDGLUcFAy7fsKx3K&#10;okU9pOChWfaj2MOG15eCFwHci1AGh4HFVyZ12MwKCMrKoHch5V6wKKOGzqNlnFXJzDeqYKfgQUTZ&#10;LK1F+SXiIsPei2Q8NRKI13URLuL+wgDMiWDOAGzRszXyOETvhAHu6oiyWxsSnRNl1gA7R0fH66hg&#10;9KzeTIIxbAFmnCyTLCZ3acS14wNpXFjMeA/cu/zA0F3iJav5CzTAHFElNTMzwwHJ8cY/K8/g97H5&#10;8fDotgYiThwIpRBKktkV0bj0KHCtBaG3Ml4ZX5wtUbR6KLwlB+DijCSbL0gJFs5N4uEo2bTS8Q1R&#10;SY0XF0l2zr5PpQIS1QeUWAwhqomFpRrmXSzvjo+lg5qAuY4YG6emKxV6Kex0SiAkV3g8E+6mn1Ko&#10;z5LoUhAh54Jh5DROzkE6QVJ8qAkpE5ekq11QNY5hZ4ZNYXq2/gi44EYnWcQJrisDMHEJVWmXA8Ae&#10;shIydfcN5FB1s0GB6nZcvCADdl9hGe76YJ+e1tYC6pFwGlYnFqumQhHg9Um1sSydc56B16cTNDAq&#10;eUJkstAd2cJXDL3KaCTOFBw/WIhaUddASkJLmlGhcRDk9FtHqzP5bYe6tM55ekH6aIrbkqKRcIxb&#10;6PKQTZNAW25ueHRtwDSkQHmcquJgv9W8IxzPMmNdQh+jZJ8TklBhcWll3nN4lRyqaap9jikaNRIJ&#10;jPT1Da2vc56S8UMbczxUDTxFSjlH+OT0YKGwTU+LVYd8i+kDYyonmqnPzCjaASWA1TsxPs6m4PkT&#10;uuzz2qovIiTGzxBJ4c4pDixDl1Y/sVSmKAmxeeAqg0nFlDE/RxIROOFF4gJrvo280cK+RDKRvDHJ&#10;fGpRJB1wcFUpiPRENb6Q7HPvGNgrj+YRmMKDysa4nhkcNohHI0APiH0VgPdyHIgr8T2LQffMHC5Z&#10;/e2ACAQP8lvsemGilRyOIKDjEIeK7agHaUMY/TRzoDbykwkV8mGsPDakVb5AGpSRzFTFqKprbBuL&#10;4e2xIs6WBu0AZDwodDXNo4OmO6JoB95PiEYpE8qSK8OPqkIOPTFGDjSODqrg+TX1fpJOqZGTmeA5&#10;yLu4T2aTjYydLTVcg6Bs0ioFxDbCmN3YWF1fWTze3YJFwsLjWTlhSVbAwtY2RbU5CL6nYiTA9FND&#10;6DaVwqlit8mUvjwerzzuDQvDX0P311FSucwVIfl/PsrYnkFOzoefqcxraBOGUKyrOlMDIFptlwv3&#10;Xvu1n/+ZT/7mr24tzw91tz99cwIPFu3mkWHyNAQrPIh6GhJroRl1WE9Lvnx9dRMudBiy/IQSdEsQ&#10;9fognHdajczRycLAYybSEOKMvx/0JCoJopOkmtUgZdHxAxYA4BeahwpPJU63hDIGHI5J5BzopUvk&#10;I2oszyKQfxSvLNavFI1eh1318JtBUshRW0QeiZem/1uz8tMPnUGIHJFBYxawoU4Tn/f2f/Crvv7W&#10;c++GezEyNjZ7A7bVkKszYYYJMICDuBeFq/Cnvq/cY0Ug9cocLs3sNIHLo0D08UAl76tz6OrtzYQ+&#10;Fs00317NdV23/tbry1kuQ6e78+XPfX7t4RxEc0xe6RjkqKINiDgLnp7k5zTPCbiWLi4RA0TsnpCA&#10;PyOjA/xNP+KZGYhIFOQwR5SXYc43dvc29o8QFeSsIb2GFJDnI/QgeIYP5pY21pD5t+s1DmdIVhoH&#10;/H+MPJMOnF1txNjikba3pLPQ85AMDcp9kHqyMJiaZICgtpw4XgB7pV5gWmJ7K5VRaIR3T06PjU+O&#10;UupDphYvmw5wWGa8CzpWHR/vYT5pG26s205TMrVP8PFAwBYW1laXNwlskDqE0AB2baFHEm/cFxgZ&#10;EYuMmxBuNI1RbGIHc+FEG7YbjiC+KTs2GmhIVXIleOiGvZwSZSnNHBm0oiYRDdpIVmeYMrV+i53C&#10;f1P7nSdmw/E4FoV+y3ufJ91eRt4B0hdDjhcD14ava1V3Kr/LS04ppuVEqU/rS68AfE/8Fc8/va64&#10;kvrNCQiK9VHOVjBOSz4YVTzlVLaBO0JJMtxk2XHXBaIzHbojQfISAKSrZTKhhQokI4YgMp4WPgb6&#10;S4q+q2AmBCjuKHxFttfqKG5RcZgcC01Bp6BCCYWFIsU3PFXx+nl6PM0crpKkzU3lqPC3XB/FJ6fG&#10;j8hBhq9mRoHrNJKYVjhbxYcpCSqRM9AYwuAAux7mty2Tefx4jfYvC4/T00j+Kx5ecktrG2tmeENH&#10;Y86tfk6ORSHukJ14p+4DRxfis2jSB7zgBfEEFMBTx9l5jSRlqPlJu9mVwqJn/R2PZ/QxhHN0JXNs&#10;J+RjALQt6THMUIQXhz8DbwRUT+wqPEWbrNvCMDCMEuV6FXh1TlyycMbrVuxYTud5Z99kNQnJp8sy&#10;svNmjDXT5UyCU8lVdaUVT7RWnfFpyseNchUYjdx2HThxENioRYzhcQuiYxIT+qvpxHMx9VxNRyH9&#10;m7mlIEI5qlLUG001E2jMkaG0dH/dRl6hU4hciWeNSiUW05uX0HBw/4nW3JPMDylEqstE/NSusaUS&#10;g1PSnORk8S4SwMhyjyHWvDA+zjgIArAMDrHK4w4dmG60yIyHGWA+ltBFWFcGlJJ9oCxMImjH7Vs3&#10;UTnzDIvIZtXEhzunxWZ5Q6sBQFKfLC32om2myjYDUpQYVmbyCdQYyVjVLauxY6UYqlmiYJ9KMvHi&#10;BULSDBT5QzxAjl0FSSNOyKPVMnPruao9hWqxVfxQ/DpWBIMW8k96rWaD54/+mxLrdlJS4YqRSl2s&#10;oWltoYTrto5l4rgfHyGqfWKQUQu0dqI6OqtzpUGQVywBz8eummwGIay3ivNNhZsrwnZGFNKa+BNE&#10;2HfTcbGXd+HmMkYuNIMTg3yuH5dU/X7NBcvCleHcxbW1BpMvjKRDEYthaRN25hRKD5p7BwwOq8km&#10;ZadWvSeiA/I8Av5kK1HNyb7E2Cpw5OoTbA2XwGwTy0ziYnoj+V8/lvVkUJ3QGjzPkz7CBjhMFgZo&#10;UVIwBIElsFKWLForaYNDSKs8d87O8vujjd7JEqxGe0ljOjHsC8hYkDPxWigSu39/cW5ueWF+Df0M&#10;WoSjc8UJx3wiL8I2YysuLy9zx2FNDhTXgr2LbeTBGQQekrGisJU8JKdJylJ1oG19Yh2U2F4BeHwo&#10;xE59IIid9HHeRTXYMWMBqWS4s401qPrAnF+lymAu0aGJ45JMuUK6RjT5P2YEx5FPLJ1DMQIrdsy/&#10;WbTmKMGhH2Dl8Ha2p9PKdxJ0iWekLFpkaAV8FXdZqJ1FiB46lcTkeWxtxMugoxibJVvOG7P1XSCu&#10;yJxfSo3xSpUwHG2eWqPkuSkGV24o75L1t7fLj2JRcapsNRYpUG81iUYPLvb91tY69XnYNKp4jett&#10;84Wk7AC9L8BAS1KL1Yq9Yf0gUYErgyUOZoieBM4TKCkYh1uYMzN0I5NjZDHZmAHU4Dcq+mKlh0Q/&#10;UqxKY4tEBUgr0Y4QG6xLz5RW4l09QCLj0oEgosYtmrt3b/HhgryGdGa2R5DJRMyohbC1egt9N66y&#10;R3P8thwcwjfWvVT7mivfNf8tVzgWvlkD9esa/GuPtzxbL27jMm9VcgdNMVyOjQMDKMIwcxR1UpLU&#10;cr50//VP/Pov/8JP/cTa4txQX+eNqdHJ8aHBPlRJwZhHELFkvRNAAthRE+vg0JrvvBX5GfR22cv9&#10;vWTde3k4jgZLZTsBiUL800i6By1lbQbB59BrSXbVFVxb1OLA9AFnIx3LHk9xO0W9qdGyCo6doZcC&#10;esdbBE2qXZclZNDhkg1JJwPZ7EdwpfexkjZNM68Iu0nFbw5395FnsdCbbtsZ4TQJcx0lV53V2LiC&#10;ONnWaLX39r34oS8fmLzFx3ASjk9M8rdGOyFHgdqP4sgojgWXuvptE9Rk5ipsSeRz/Y/rKXvbN48H&#10;rM0yeEvc8/h01yfWCkg6yAXAaPBQr3z+5dW5OZKe5D7Kd+UVOPg6S2ljHRcMz4qCYZD9I0JXlItJ&#10;tCBcNjE1PD1DVGPBDGUe6iZ3Y22wKxYoYrJ2kKLaPyA1l76dhJdMeC8igA/nVu7fW6SEJopiysaE&#10;CqFaDzMWM2PxFCbQ6l81Ns2i685rDA+k8fu9PMBi/VjREJkOY0gJZoIpMB7QLU57MbYo5KOjmRuT&#10;N29Pzd6cRH95cBhFPmRvRGB5GUEy3di4cyqa08EVqwU9hzhilCI6EjyIFqysbLJkiLaAulh7WGlb&#10;K0ZQwYg53wvuAbMJXdqp00rUMN6l5cf4hbNnZRcnzfDocPnJLLYUylKzLqfjzt1bd54mM3Pr2efu&#10;TE4TzxBDUgij+WcJi+Xpsqp9G4DotP27v/ojLK4IWYAvun5Ki5cuAQw9y4oIp+p0GSCkNtmuvBRz&#10;trS8vL21I2fpwv6jHIVYPVjO0a2yuIITmixS8cFC8hH3YmLZQjYnGxAIVEyTLoQtLRwD7GNWDywF&#10;TB5oIHuTi6CMyelYzgS6otwhthvTj2fAW/F2KYnGaSN8xBehKyHRp10UIipffiOPnlblHuksGWuF&#10;k61hVRBfRcmuuF5MfFjCKWcUTLLTtpYaMwHnjzmz2ucU/Uo7dkNUxYdjOiyjxv1VypCVZkiQfjmc&#10;2L6I5w3nw+g1XcPdp0m+SYI30lYGUU1ebjtpIhEtbr2CnBLj4HCraMz4JI2tMEV8w6gO8eR2Dd+3&#10;yDf9QFVDF3SM6h7VMshr7Td1+t5DZFy8e2rq6efa1cHzMjg8fsTuMHwcVGcOMnCTqCf17lS/KbRC&#10;nQCjZXYFWaoROpyc0vMEIkQQUPk/ptcSlLIcuXjwF/+HfY97at8PFliVmhjdwieM6xwurgrdJBxY&#10;FYxNMvKUVyEUphVWhyBCK5ArWBLw75XDhgUE3wk3kObosolsrcNawnxA4iTlyqPBcVdsNFIGePYG&#10;pRLPBNe5C/ukwo5IIbIrMMsyZGXjiqRNAOZo/4uq4AAOHrVRekPQxtNlj7yWYYZ5HhG1eLaQtfDF&#10;9WxTkGAKKJqzyjdRTGgY3HqBk2d3PmDSAdYt+H0PgBbtEfkUY/WzszzjLkNU6D4ZHrYS02RgcHi4&#10;vr7GCiSemZgYB2lmVTDazCk/5CnQsyItk8SOIKHAnhh89ZbmsWniG+fPGEMaG/uOGiTcOx6c+0Qn&#10;DianKEOUl8W0SSIxeoiw++xIoHAAt6PHtbKyxEfgM9myl2YvSGeQzWglHusDxmfkOchWVpf5VaWG&#10;4ciBWeINpwt7yWZ4qHFEl/AXvGJ8ObNYdkwVaWG9sUZCluDAJqQk4joH5WU0GDT9QTluSJxZS60v&#10;2NY2Mz0zOTWFPWMZJCApwd49FoPdcphiWTcRUg/MSS0Te4uwMG1kIjwAiC69EHni47XVNf4ZMqfN&#10;B9IPnoPEXlJV38JRg52RMXUpu51nZJRSW0+93CB2AKsVR8RuZSQcsI4Mlyh+en9x51wf8KnBDAh9&#10;7a6o0AJuxt4OjWhI6uyhOoa+hSnH9i4KVGw+fQn81MbuB2Yz2Oxjd0C1Us1IAqRJSVNerDK8kvDe&#10;bWJdZZ38wHWo/rVECBwejJgEFXszQ3Oy9yjjbHx4jt6dHEUUDBhq1hhUC75B1ublz7/xxhsLEO5g&#10;3lE20t83AlBHsMwfyHVMLAgcZMWpaUhoExw8fDp5X07N5ZUFPi4HmdgHSBaoDcYwSuJGC9hh0/WR&#10;8n/zzTfpNcp+wfqxOPXYxa49xog48eHN30WYPvlqsjcIndGHYYi6ZEZVhInQhf4tIdyWByNVKfYf&#10;K0w0trqyApXanLNRq3nkJOWolB157rnnGBAWFVExKSkFDXo9lRllppQpxgTxKao/g8/zqajlqKw8&#10;lFiaqraOm7du8hZWiFBd2rJ5juzvE+zleWm96pkVQJD+DFhCq1a4US2IwpL7JDKoI8JksYZh5GPW&#10;NPnRrYb1XvJ0jITADbGs7iqyioCsHFWU+lACvrm/v8PZP04DjFE01snhwP7nVILsAHNsG+xrYKgH&#10;z4w6t1Qqq5FF2GkzE9rIIhzXb3ucsNRUdRc4I9usqypqg09DvW/1aqt2MZbwnZ8i9sVdhTrvaZki&#10;80Yql70Qj9LlilnCDK8sLr/06Zc4SjAUd+48ZWtXmVO6Z1Yxpx+dG1BymdxI4xnTjiZfWfwY2Yhq&#10;NBmAqvyuqCZBaIgQ+Um5s2/xiQVUMNURWKuUPkduemLr+fNe0vfcDvo/RF1zr738L/7pj/z6L/7s&#10;4c7aUG87mZkhK8nPVYoicm7vnBiHltPHQpicmIKBicsAlsLBCyGTp6HCm+WJbhWfwnk6NTlLKhTM&#10;kMEhmJRok32Ahef5pRW1w5zUPcV2YfQ8dMh4jk/IjVSp3N5KeF8eH0kGVht1RhgSFOPP0sWqMiNK&#10;aAgnKc2fgF/m5ML8AsaxHACsqGggyk+pPs4WuSySbaiVQv/8kQ070JOFTK+qE2C32RukI3qx06uI&#10;HOydvPT6/Kc+/dJnXnoJosrYOH239Aocx0Bcxmb6QJJTal4emwv9BT81abfm+6tfX03aVSzyxBS+&#10;4w8rYmmoaY/C3XxIk9N5pJwnlYWOxF94+bWFN97YXVm1h2Ta1vHsOKXhUODYcIJASxH0Y10oKNeJ&#10;MTle31iierR/oGNkrM+eT6TobC+GY8nAamPBiKqDE5uaUhwYGzibaEWCBK6v7qyucmxYBVndrre2&#10;dKHxBEZHxhV0NZYU4iC8oUczbrC1mq2yoznyOP1Y4Hrc+kI0cFOJm4fGYnATeBQARvycm+/q4RSj&#10;khM2B7nyi6mZ8Q99mEK2973rhbtwDI9OcISIZ3Cv4EtT6WCURIwX/BdXQTNAoLG9efDKy/defeU+&#10;mq693Sy60UJ4E/ZAJxZSAbFVF2GIZL5leDXJLDlI4AkLPY+TJxcNZM9gM8M3dj2Q5deS7+3iv6Fr&#10;wAyQO3ru+aehZE9MIenZR9wFXM/txRk0PyNJgcMLKeBwQ7BarX/7e7+7QqhUv0AO9jghvLHcXM1K&#10;k+CMWkpd0NTnBcXhESMv8Ftapw25ISBZdJjS52B6IXFajXpInNqGwxYf1JJKJoPLsrQIb8wiXFkc&#10;2euBlVLYH2/3RG5ooXdCYteqggQ56TkU4I36BBQn262/vKC4X7IytwVDkZiFR+Um9UtSDROwQWQ3&#10;xXYWgrO+QTYqBanVtpaa8IPXk5Yx+xzmhpbFtKM5e9uVlNxh3mKqJ/I44J3aI5ZnKACmtnL+6qLx&#10;LO4Sa5TxGGy4FgxeoBeTVDtUmaSrZjU4eJDIj/YP0+7Fh7VMOUo+9hm2J0ZrAC2xFm6MY5W/caqk&#10;hJlnTEPAk6OR8WGU6nhe256kcpRPtplazmPensJT54I7TIpA5LvmnYtsbtC5HU9C/6NAnUqv8crU&#10;FZgzov4k7B16u6oXzA2mEQ3QhYs1TDk3De6xhpsKDecWOkfD7DdJFXap49nK/Ug8wuiyLDi5+Vve&#10;0LkFmjLmbTITbq5fqsqzXNk2phF66UqEAg0hzg4qg1XfotMZ+lBh+fyk6EbFSykmIpPlRCeHDvXZ&#10;Ehf5jWbXjCfTnUaiakT6uUgIOe51kYl0I+GpWeeSu3p6cIJZtVyTz2Ubs4UtNtvdJiaiRpZdwF3b&#10;EislMQlgXJ+sE0n/FsBVI0tjM26BdQpp3s6q1CYiI9vRpmeDHgBRf58cdx7Q1jHQV/b28J4pe/MM&#10;jnhAVSlJR2xrS/m+De+1zeGg8rLVVZQJeJwewgDuoPY4r+GVWY3GQtYOwwsaQs3CKnqzOtFMqQwP&#10;3/CJjBIIVhrd6KTmEWjocQ0NKqNnXYTqK/LF2aE4kTELBAkwfxAEs2jneqaUnOqiSkFwhDhburZs&#10;QEL1oplZuoabaxHdOTZOIWoehAXAkmMWuBm8upQh2vJZEki4BdwbpwtvtBSbrKkblhf4xYDwJu4s&#10;O93rM62KYiUxyMnOU09MTPANH4p3W4ip24RWMFbV+8U6qXXIagm2jWNqFbXec/YONoNntEENNCf4&#10;oiU9lBoh1rAaUIMDzG+UuNiPqMyjhaD/5gbQiafNLvANGVOsgplhokd9oFNAP6QarGlIHk8x7maD&#10;kOUjl5tOXHyQev/oW0Y02UUg3kTbPpqopuQvufxkK/lVB4gVlTDQFQSN5dII9+Jfh/sHSQAdDjmr&#10;EWZsmZ6Z5QLZnsgXRAH29JQnot6UTUYlOnPhpFCL0tE2OzPDsoTqEvdLOmV5n8gGMMUVeHME4OvT&#10;G/TdL7xAXOEZEY0KLKkDni3jYZ5cutxrJc7T9zpJ8PgtcWAz73xEJdOsWY+to+UDTl5YQhhAqN7b&#10;CqgENahkS45zSYPMMS9bXlqK0rIaEoWC8ZgQZZHHABBhfHhWIJ7qfMWqkPQnex7ylcWfWBPsElzS&#10;qq5hrkyFefp4toeZ5SAk2wfDUB2dECa17anqQeraI5/nJIDi47LAFDzF5QgD4gxaP2uYW2Xsc3ar&#10;uQfaBTTAoUpDiej3GBZw+DEjbGdia8AiPFnejuFkhRcFX5UO2HqXbSiqW6qEhAVTIvFG2R5uj+0W&#10;wAtizSWrD3O5f0jfvx0WGNTjgh3xywlXPKXPyfbIsXTzYsS6OymNp+f50Sl6aXgwnE30XrjoHxma&#10;vnnj6eefe+8HP/Dce959884z3X0DsJJBh8jpssxM28MZoYEB4bGUNHkEDfbfiD83Uc0jdzbptiaY&#10;eUsoc+0uR+RPtJeFAbpsvGtBCXuXZab2AwT4lsvFufuf+uTHfu0Xfmb5wZttF4eTw30jg90zk2Mz&#10;U8gyDRO4mCLsJFMHg1GVCK7C92AQongHR9Ti23yjp4+jUBpFufiX8hrU/DzZow06NLrmpuzjN8TL&#10;mHpWmk3naDEUmoA2thObY7tf9o7txVW3U+0d+8CtsGQ4vlg3yAEAFlgd2kofW9QvSJHJ/AEQZLq5&#10;11AnCt2XnhMch1MeVMK+YTmG6MRt7h0LGlJxOGKXF5tbG0Vn5ZVm8AiKCMDGbn34W/7M4FMf4qTH&#10;LsATAnsvWvVVkJkhbuKW0Ec0y49naSSu1IQl9mnKo5qtHF/zOiC9yt88mly/eyJGeqf5rqC2uXDI&#10;WqFoMxrj430//ZM/9/Gf+7mFz352lsbxaEi24reAe+4OD/arr0Vb6vAw+b+Mvh6OEmgZ3XAIWNr4&#10;LAR7wS/azC/iiMIbZ2edUfu0a6tuErxENeQ2z7GHx7vbh5Bg7PewB+AIeCT/GiQLO487hnnnPllU&#10;eo/6wadst3K863xnOhg6zjjBaA5iYoNBJlq9VDLsVqUCASBFkKkBBOEb5AeA+6ieVdAM0MDoVDEx&#10;HoRYmgBMimnUWYjEAHcYvkgQI+56ubayST+GVURM1rahv6EZy5OT1aZpOIc7q9TMYXLdG1sbfGNu&#10;ll7kwDopQTc/oc9dJdwthF4+TnsbClgS1AtQk5iF00Ie+BRPpvKB3O2NmzMYWG6Y4FC1T/v5EGvh&#10;OOmHeOxy+Mmv09JzWrV/y/tfTIZN/5tIBivPXqxBjHtacrGBXmwKDjAjMlPVogxvil6MYUx5ybi4&#10;sikJuzjVsOx8anpleoYa7tHvLOw6o7c6eyJYwqktRgKdKQY0gJAMt4SJuT3rI+3bqhIN4CjBCT6f&#10;R5Q5uHSjF9o3kBCT0+FN/k59Pd1Wlkic+JCULEfRn0jQkkdpymDM4Sr/kkw6vpR+FDQYmS1MDbu8&#10;zjMTKBFbCOEn7kvILTYWibgWn4tZ8bQvlmjtUnvpaUFCK5RpEdvn5+foNWei03gmJax6/zHxuZLs&#10;fBnkySmzWJlUrievjkpZGWK+t7RHsEEGHgnt+gZQnKNY1plStsGqerShlKblZjAgrjnPV9ne3IG3&#10;4XAb45F9xpjKugn7LtT+Urn1aEzWy8SIQHWI40x4WinAP9QtSGwgfSi+rzglq4jDwgHIDnZ9iyj7&#10;pdtR1Y4ZW8eTdmORJ+JdPFUuZWuPZIvd2ZUOTo2QWzeJeOMQboxpCj4XvhCBtyITJ3hU2Mt4coLo&#10;/p3r8D037wpX28AkEuG+BI6U71TMnMcV1+enClckhRbmoW1xJYOlxAsvIeSQElRR/NcKOJJIxwow&#10;ZPu4mFUvMEynIlmdAPYOdRTra+tSs9qgXlgkx+mSSOyUKSmxAbwTTq+EbNCibBzkzKpMgsNkurm4&#10;B9mDVET0s2h4ozhc6q150uhM2KBGu5za5QrIyagYoMrU1zOuojKeIP6eJxszw3MwFwZgHkTygiCq&#10;GeTb1M8IsMIzzJw9i8KWqbbK7kp1yMV+pVRp1hXt0tuzpSBUVctuA9sVk6vkwaxOYYd6WUVKrmU3&#10;zTBImhJCIzHdyQ3yGsafZ1HmIbugKqEzg1rAirVCNFNFgMfkQ5JdtDaLWw331b3Ay6yROvX6ITHJ&#10;RE2i3EqhGEMBDp4tmnU+XZKNihnw9uqFkmyASTA97Cy4pIzFR/FY8y6XU2KP7KMwac0xogCBXkKS&#10;CbyNgeUn/J6lZ31aJ+clo02RGz5lC5AcBIH1tb21tR2o2NRtbW8e8s3mKt+fb68fri5tzc+t8pP9&#10;ndPDPRrIwCY439k8ohni0cHlyuL24sLGytLO8uLm9hYt6BEEP99Y3d9YO9jaoOHS8cO5teVF+svg&#10;2PXsbqvOST6MxkrkMLgHu7yF81l20s0e8Ch5HposCUnilrGSyCtSRysXlOJA2lQrPcmDaIBYFbp0&#10;ykt62gmpxJBaULRBonIHk0Teg1dKAMuBwvxGQT8NhTKkfITzGHZGrL24TLWoCzXaBIvmIvrdvD/8&#10;HIUHWCAJP9WGll6YQv/QYr0o84LyivyHxNYR3gxT8FDZQ8GpU1tYShkSp7RUgJDGaqhDkR2GQl6Q&#10;hybmV+ydTVF1MekQZ0zCD9m3VpLjIml+OaRkX1XFZsbEvhm+oKEPKdWQfLW7MEtG+U116rd24DUx&#10;KZZqd9gJwNZ1ZxzcsEwl/Ig+kcqOOGTJDLLA/Nx2ti0+AagBTm0flLGovioyGb1J3RQ88sKYZRew&#10;2T3lnI7geva5l7We9H5ENazykqi2ZWPipkCwgPqwZTydY0iZEg0+pDULJoUSyClBRdvZXNvbXkdD&#10;cH9nC2slnT1tjEr5LIZZwgmxVfJS7BGvfp2kYeQ9eWPYC6b8IrFM8+P41E30a+Qfh4xLsDlZKIib&#10;kSz73Kd+9+O/8Wuf+He/Pvfaqzi2U2Mjs9MTs9NTYFR6gbYc8ExjhHZ3D2iARoEEndDW1iiIJddB&#10;NEvyDbQeJVVFvfk+TBaSlqBUHXgJcLrYHymDiQRIqv95ongdtCkzZsfz4rFcgUciJVbARqnFBosa&#10;CluWsba1WmFMse+C5Mq+iZpdtNtbJcdyTcJXxJmqXE0iQpjaXJa3xMRhS1lgrkq0vqxxu+T2RO7h&#10;K5JAI4FkGiMCcKxjxmtwbLp37ObeeTeZREA3PDRMq16QfLO02Ez8UCENY+7EFETbKJ6VHxQy2rUb&#10;6SlSb2lm8bHJTCIub2qmuBy5Jyf7bXPfxDSJf0x/1Iey4akZfPP1ucU3722vLFOUwZhQcUqxJIEN&#10;oMfY2OCtWzOU0ZP9pTst9CeSBuTGhkf7p5VeZCC5D04HMPT0qYgaByNjBgWMgGJcWh2cthDDLC2u&#10;Ly2sQzkjWuQkxKSzYeXb59lSQUZQivPFdkY8TaqnAEToPEAqIfL4Q2EjTa4JNxxtsMIochkVlo9k&#10;7ySNl+tKj/jidGRsCL4ZdT4GbCFuKetvCYq5jhBZq8rUncr3OG60Xlxb2V5aMj1PRS3+AuoFEOlz&#10;pEJYxfuys2yVr/MIACgefNEVE6kx82ETaAxyBSHyKNuRwld6mniEIxe1BaIssltjE4jEDA2PDI6O&#10;D1Hhg6YlPXAoHRLU0/D49nhKGyvL6/TAhOO2v3M8/2Dp4dzSyhJ9O/Ye3F9q/44Pv6/6FGA0aMvN&#10;SsNeqXiWGvoUL+6kKkMXpAjEhQ3Lv0HQDPX9iA7ZHj46EtE8kGxmyjLN8qpfmNhPeqRgnoFRzQmk&#10;/YBW0XlwBBTjgsZ7UIJChliAPXhvCQCq6eQlx8nY6FgVehL3sVzw7XhjfZbgWXICkuVU77aTY3KI&#10;Otm4d1zTuCJsMPCwEG3lJPCBDgE/SbkYL3DRBK7Qy4m0AZNADsEITbGEeIY4NIl2eIAYBCvJDAw4&#10;CWzeLJ8qXrvuFFMpThuKarSAXWXl0frw2d7Ay9wkCC5f/ISNErK7QC/DnIG0HUNKPhCWEW5TjT51&#10;gXx6gisZbuWrsQOIKe0kenImXjoI8UDCt1i7URj2UZwmbqRhWNWsG7BF34xXEkuwyVJL4wrOOZEM&#10;faTo/WeimoRhdsklno7ugmklRib1rJLRK8DgT57IAslA47r+OcLlr0fLrVuxCjt2y96LmlwhsMQA&#10;ahBdc6i0+/FNoyZqFQ1jwT2r3puG2fyKf2Lldd+TLGMyQjvUgdYlSlhm7iturotQHS5K+fZwhMDy&#10;BWmjKmgtu3UIqbzq6ghtkAJ0X27xhUeaGYzQskxBFb4rEHB8JP0JflcemQFQwtsb16LyVAQnytsf&#10;HhOx4D/h7RFdcP9g+XHvErlJbt6Pd6XrzMLggEsvVJUZ8xrVe3kZKSDjB/I2VrVFQsDGw44hD5J9&#10;qiKt3FgfIUYnsQsT4Q+gX4fxL3ZsJRX10yM8C0ND+ohAj1GNdE8R+Tju9d1BXPCWGAwiHPoBM2V5&#10;utDwIhzpURbSSBEFczyfsI8USKRgOiK5WYpopm0Fo9IaJadEzKMDxyNnjwj22awhETvDnjxw03bG&#10;249YUK0QeaTmkz2wvI7nuiKKlYMqLI+PBmTCgEsuTia5lgdLC2NpxlhlpzNlnQgRBDIrTAUicgS4&#10;LDceCCKtZ1KPRDI+LB0Tnq7QHLcMqcWBmM20IuH2jJeiFxfIH7IofDNwAeMZ3aPQezjn0uDL/rxo&#10;YKD9y99EcEwvGWtMLwE4AQY1lMTLsNxPCHJ2T2lzRiXFxUk7fxPSrC5to0VPKfv5Sfvu9jGByvbW&#10;URRe2uYfoGIDpiYkAiWN0/PspH1n62Rv52x/94wYhsjn4oxhHO7pHoEaQV9FJocsV2c79FHPVBv2&#10;paW9dCMFkky1Ma8e5mZpzIDxPauXZWFy1JQMABheokwhqYepmWGcrHjGYLIT0vOK9Qn3khMEU89F&#10;4hawcYgtkc7jBQ0SFEe2BcDDNZ/sGDOhiZQajSmWDWVCZnubdc7t4WnVXfHPrBcXFctePeM9CmHV&#10;h0zK2nwCu6aQNW6D+2fiqiURf0gCswClFychn2AJ0GEbagOblJuRYRstTTZSjipjm5TeWTJujwuV&#10;P2WLSnw1Yy/YZIZcQXMZE6Y0RRCiu9ipgeVQFvUEX0g1DLdqxIjW3AFziibqPgsmhPsc1ICD7bap&#10;KcVqHhM3k5XGScSnYEz4CG6yMCUcF+ICau74ONNjnJ4WW7G2GXAks6E+Ql0G0aA9Lo6eBUBMh/04&#10;pMu4mEUh7AEto0CDKeFzR2JCxNMlWUfNQ1PDgJO4AVbz/IuBE5mGtk0bHIaMxz7YWl9aX37I6lxd&#10;Wjhz+aozTe6ncYZ1ldIbOM2aInFhjUHjBsepLWpGcIH/SDzT+MyqEMRaCFUke08GjCP74nx3Y/3l&#10;z/zeL/ybn/rEb/764ty98aGBWbhlYwgT9o+PjrD6WV32IrdDN2bEdcpooY1HHSUwFxCQelRnOA+c&#10;+Kw6zxnOq8BA/uFjS75E8aqU3TNKetv6cVa2iFiRqMLAegV1L9hb3Giq9nwnox6AxrcEWLReiy2D&#10;F5HiAvre7LLvdIFUA9L8siYR5MCaIZ8EvJGViLzHrmgUVRmp5q6iCBz6wLDUcSFCwIRi53HG2Gdy&#10;WcnEVyLC1mxtPVvH7fdX9t64dx+VKtQdSdSoPVjuTb60k6ERCtgEW4wfFR6ansV1UNIEHhWeVA68&#10;vr+ez2Ra8qO3BzGJmZo/+e+TX5X/STB9pbvA4OC2PJxbWLp3f2NpEbo5+97aoVYCCeo24Qb3zc5O&#10;EM9oqqEG92LOiAE4bS/wT9m4wDgcI7BK9YRTSULxjN2aMAKIQ9j2HWWz07WVrcV5wnYAStRoiDCJ&#10;2Ykhm60gyx3VjTMUVlV3SN9JnPO0v6QySpp3OqWGxGGkan1Z0PNY0124ycyvEaZ7qUJT0yAR3SFa&#10;IGaYnBqj3QMbB5/adqIJSIJJxo8SOpc1BxbKG+lXPndv4Y3X5zfX989OAGShB0CWH7EKur0VJj/8&#10;Z6K+aseskxy/OmJRkjBxp0HBk11wZSZxxP2ckBoypKGl5kDP7Ow0vDJCl4Gh3nGkoem6OTpw8/bM&#10;jZtTN24gRoCrHxWnZNpZBuRhaKT+8MEiy5N6TiLDL7x87+Hc8vLiBqO68HCl/dve/6x2R3Fe8E54&#10;PsylhwfeDM4pB8P6+moaP5utYOHixhVYzj/xSfgcjgQpvC4CxZgDr/rh7DbOL4Zefzc0nmR47InB&#10;D1ODjUkVp/HU2dmtKnoR/fMLNL6rfsYVe0kNj9oo+CjQq3B8o3vrMcdv8X/Ea6OPXFwvUzfHTKqw&#10;AMuWHW6zlCSTGdlUXeuvJ6XbrHZLzEM/K068TRnTg4IFpIFXhZM6Uf1VjgdtAcFJoDvOb94EPujp&#10;YusSa2T4qFgciNF4D6j+eUYadAle6k6lzF2vqL5CiFP22ggh+s4c80NSsiVuya9LebqUvO7uZ9/1&#10;LPgKh8fOrtAjb5bYnbpYtcBGpNviVxGUbO3sPJyfL10sVhIJ6KwnhdhrcQg/BzbnxFpZXSGWUscW&#10;C71tFUqgQfE8dggpV6ojMpxC+7b1hLcTni7AJNfkPok9mSAmq+ZX6lGCpSsJAfIz7dR+8FDxOfxy&#10;ckWrFSjkw8rPwLnH0McRJDlAtsEm2iVbLiKUoCF+A2Wm9rzTd0n1tqUYJQ3H9/IVbZZXVh6zy/XL&#10;X6nINo9vUMeyhp3M2EoiEpJ3U/IyZ5xKJNzZPUTJxVYxvpbenZ1tqdy4URFUjSVPzafLkUptvT5r&#10;dC1x90sgmwiWB8c3guTKapRyBjnw/IKMS0qeLDSy/mQQVVzBAq7KD/kVxguxdLjz0h0rGO7tR/0J&#10;ugs3bF7jWhQhbVtYrpHAPsG7YjuTt6VKxItojO1/3CQB9OT0uC1G2qb0aKXAZvUVojlT/gfrVGnP&#10;IN4MJhrzSM7z1AE15J8QUfBLRziqX3zBh6Meumoh+CrKL9NBKnlxYSkK4GS6bRKVqRdTqtoqYHLi&#10;+SqSrqx0VDAsqeF+THe4Q1XH5qfJNIoTxHY/Yhw4IPlV0Ic+fDFpgQFEOLezNshT9SbIhFCn5iFv&#10;N+6yVaKeqFnv9TU+iNohwlpJcaiNoz8+0Dc5MY7pF7Y/P+O5eEv57q6WQVc1mylOsP4HP5es6B4R&#10;++eZWM8VAHC/HEXs+xT1GoFTy+SvQgFh7ggS+aaWLg5QXkN1jeKqhFRkE9kueIGclCT93Ai99Ckf&#10;sbCfF3aytHpgcR/RN7a1a2bqBj8Eepf809FN4S9XoF0yCDi+LyEhf6YnZyD9I41l68hOpC4HEfZT&#10;VIn2qV09xFHcIedloXhh8VWGhGKhgaJocnQ5F6qfX7C5pMEktGABwDAkO4qNnp2eZh9pnKWq0uvW&#10;/mCE9NWXyXqqiMuzHylJYWz5nhGQp1eGIvAeNYDMMLvDg0YQUhYiH2dS5bIFOIj2MsCbsT+e/gSf&#10;XLD+WccqZ5mxE2wS6zaNKNijMJYbNjIhZTp0mXlLgZb8Ba0T1ACqug2W2LxcqoQio1FhIIpFQHOf&#10;xZzUOOeatqWSnY6jJZ3u35jEkPED9Lj26BtmSllNCEqPMCGsT7wBtpXaGFKNuQI9ynwuhtR4D4MZ&#10;4SMuuw0ivrEVc9eNVaCQkr3KGuNdhYxkRVkQxxM1UMapzzUB4Dw8wgAyRFL4YlvM8e+Df0m4LVJu&#10;k1mKhin/ZOJUw2tvJ0wt57tyifbCsI2YMapSnMA6nUjbgc5AZBJYlQhQHU6s1JIJyfV1zYQGkCbQ&#10;lClxKxwrGkZ9DFfAKaSh+6c/9anlpUW248gQVN5+fqUzHSjUoy1dZJQkLuX6OtuqujslN4x2Tv8v&#10;mq5JxiCNyEwdQ/04AQMYo2FaV+drn//sz//Uv/6JH/+xuddfJRFDW/FRZW6JyVvxBOlPtUdV5z7N&#10;ENnjJoNpum078l6K/cZGRifZO6DBrNy+HmD8blQ5pFyztOB9qZMjzRVbAI+OFYHbZl6lk2ocSmXg&#10;o1ocy8mNNVAsBGrant0/DMJBULMlGGccJ/Pw4Unzzfz8PJ4Ss5NMKQGnTVRp5USsQmADbgYDLaR7&#10;Dv2tVfzrbWqSqYgG6rUJBz4uLSFwSnHiLUYb5vBFZwUpNqj1JHaoasOYy01gcbC0DJY66T5MJHy0&#10;e9zy7g9/3Ysf/trnXniRk4ICNp6QBXxNPIsf0gQnwfWCSlZGPtGJoxHYurI013HI46Hp4yFqE9IU&#10;bSAvz1XeFr+8NaSplzQaCXXesTxIGiwuLD98/dX5N16nbTYsMor40Lgm785skFzHg8DhlfCB9rE8&#10;HpsXU/pBrVqkcUzRQMUXK2TKKbmMjj/Yh12JIBx003Srk5JINe7aEGngnlmj1kwXybmAcjYITgML&#10;mF6XcjRyYBFFsVDiRbu1OWXc4FRfRctID0kYNx23bLmjuAj+g87byTHFfQQGE1MT9J8ZnxglJZI4&#10;x0bmXM7SPl+Wwr6YX0ZDO3m4h2TzK6+8+bmXXiUHYoKjk9Owk4hC7B6tl4szqmXUFInAEnNBHxSy&#10;1MSJVAEVdFjGKpU+JAbFOPkXFpdCLwB2e271dj/z7F1CGm6sb6CXJpF2JrjE/QN0TtF/9L2t7jef&#10;rBsIe5PrU255sHdMQf325i5D2iHg38expRrH3/m+b4ulBi6NzIICcE4xip1sEyymrT/U/tefZrCs&#10;AzE7b847Q+M5zDfl7jOBeCQcEoSKiRCqJMB8BU5VpXf4scBbZBnAueqYD7dbupFrS05dj91RYqTY&#10;5zp5qfI3AdkI/Bm7M158bvHZmOMoV8p/SLotxjplmnxKhZXWBlgaoSlM6kbHrUQeuY62T8UwaycC&#10;e9CbTAYkj8A9M+d8hGyuHtVL+QBpM719Ob/JmaT72P9H2JsGe55f5X133/f93u473TM9M1oQkpBA&#10;AiS0YAECCQxCRGAHbIEQOMYxFVfyIk5VXJVK+UVsV9kOjp24KExAxoAkFgmsHQESQqN9Bi2z9H73&#10;fd/vzefznP9tSfAiPa3W7dv/+1u+y/me85znPCftHbkij+Hqw9ePz2uiwEhGn6aoJvzivlEuaqP6&#10;ljcN8cCUhR1o0nZYQo49vyFJrxPgmNix+VovGCXvhA+Y7ofQRTyeq1BH3qBjqKBAhsJEExCcan2h&#10;cWNBwPLjPTRQ1eQoao5s2cYLchDymOqJ6phyerEJrZmuoS5qHw/KBbCm+KFIBVQjBcO/qGlxHV67&#10;ahJUd4CkAb07F2fMTUMhk3VO2xA9G2bfEbvsBckqiuZpshzWr1OwK/jHqcrjJ7vUlCyiWTxuJOk8&#10;R3iwCsfZtGz8SMae79js1USKi9C+n8KEHuo8m15RwNQCGPgVJ9IkAO9eKRHeImNibGVGoL0dQgXI&#10;Pc6uZfGRfxW2DOHwskQqanFJxiRF4UJjFVkeJoJiJ4E00UM1wXiSFc7DEO8Z9EY9E3+6wgae3wpL&#10;FSSByXXdNA2GxO4sjBAjyUnM0/JoxCcqfhiKVOfW9PJLo8+qLvNdUkZlg4Lo5OhgRe9QUkTEKESd&#10;A94y9ckcVpbFrAiRHfPFemBYylEI5174Vo9Ex10VYyYaGDhbyVAQI4DbaeeWgyPKi7BKUrys1Go0&#10;AYx7Z/SrttUAjLvGtDKYDCNjoiyf1CbNDg9gVGOf7AYKyx2wDEGYyn4aYKd23FazWf8+Gy+SDKHA&#10;gdteF8cFk9yB/8Ba4PrsTswX7647Sz+lA2WmOGnSCWSIw4ZXI4tq3QjMAJDYI/qF0RoZ5St5TSlP&#10;t3cWu4DYiw3oIZtqMQ0drfcor+JUOKIvlo2bQjmzXRpeCLabwRYLF3sV1Q7uIzTLxoKLmKJwmnvs&#10;Kl2k0WslJwqUyDvyJ3lTKy9PDC9ZaVUFpCGKXWJCDcPYldApLCq1cq/4b5OTE7wvg89eZvA5R6ME&#10;QLmXAUxESsxfeeJWxjKiNLrp0Lf82nR3vDQVq9nbuFkVRfDWkZs7YfXjDctgdBe4SrFI7AK5Rtvb&#10;TDRaLCZSQrNha2ASg0TgZyBXamqXfsUwECik5WXZuJhItbzJaCVg4LG5CNvNNG6QsbAv9LrCzdBD&#10;R0SGMbRI08yYKQWfJMWZbv2kzrTV1fo5q96CrsLj1I4zd8l3eBEWM1KTONLAW1XGJpfBmSD9SOg7&#10;hqsQTpf5W/ZOOW+6XUGpy5fJhYU2eV+Xuk/r4zQeIxCYAF8IZtqm1DsRRhYJXF5oN8sGlxohFksi&#10;S8yGGck5paaOhaxpDsO/mnzWTFkfguEC4YqMG+ZOaawkiMg8650UQykbyjvytImLhBsp++Q7lboM&#10;LUJek6NtrKKjkypNT8wyX/wsuxzbxTpmVXNU1XWKmMoC8NyRzWydr04YxTWGRKDUdMazBUc/Bx+t&#10;14lse/rGpmZuPP6CF7305X3DY030gT1rAtDmGODhEy0KZmWnO+AVw9TJ3nCXExj/Df/20hFWMRqJ&#10;MGGDk8P9lYX5z3zqL77wuc/cfPppVIc4pQCLbUdCGooF2dJkilwsuBmvKEkPSBC0Le7AuWdzKnDU&#10;289r3r93f2tji3uAULLwTInitFj9S/E1lV3xIwmYe7vpx3F8iNp4pvtckT3sb/IqoiT1Rlw2fBCb&#10;UOviZGEludTQJOSfgFkwbNHrUYYBu4r9TBGKOCwQZLAmXAWpFikIMD8yOTk+NEK3ZQhC20SCbGXr&#10;C1Tk1364YW26LVteHs0BRtWMIqW2+IqAYnxn4Mqj3/b9P9E1+6IdqoJ2dh66dm1yego3lvn+hmAm&#10;/Uw9qXPgFn0ielU6na6WM4lXVe9ymYDJREZ+IYjbg6gmafCwFC6/m2s7Gn89M1Myg/mV1G49UUlR&#10;+xeWDbmLL332i3/2vj944iMfGh/oGR8fBIAdFu0kS0OAQQ0XAl8SdvQQ4vpWv1oODnx0tDeIdn0Y&#10;8mbhMlCFg4dIyMcECh519LBSAMSAkzY3d+hONje3CMbEE6GnksywMhuxVfpvAfv28QR4faubsqoL&#10;BJTdFE4Rc6ztSgMlDG85ZjT0Gh4agGQMQ4QUHPkQ0ikj48OTk2MwTFEBwfKAqKtyGW1IyRHWShSV&#10;ugWiL3EsUBWu7v7u6fLCxp1bC3Rq6GzvR66dszfkTKuJOGP50zzP0TGEW9YAswcodmXmKodF9S6P&#10;yycbvLj3eHlY76mpCWSveXyeB5gUuJC7k/ErsV/esWhyUe/Uj2VbceWd7T3WGycqDiZjePv2PRJR&#10;/X0D5L15drx8ZIA8VP7O97yA2gfOfxmwOJZnvAnqRn2mp7cJQHdZCmOjI7hzNtvSp1HakjJcOfcm&#10;a7Un2EpGA5AeP6pSz7VcwizSfeBlOH3DUfWos/YmDZU5Gqs+h1+xRbhNdKfqCYFE48dcMjS4nTLj&#10;FN23l0KDC5TTxgqqsLa4Jyaj4XCbMBHpZ7WZNaLdTyguCVX8Do+WDJI+RKHsxqkofSioqiGIJ+e4&#10;Vj6BYU62Mk7wKSpAO2zpVDuIJRvJnDnQlpmgwZdWNhwMhJK4EYYubbCqOFZAHM08iEykXkB628kZ&#10;7YS5ToD8Qb6jsy7HxUPOPvADfTyxgvWsTVQRLxOEyauKtWPtMOv4pfJhE4pxziD6Q2/HsfHxyvEp&#10;qaSHozgVX1tbFgtCcpg9Q8s/1L79JLDSAB1UhmVYWWIDk0GtL46n8L7gSFi+30+5nMQ5vV6QbOrX&#10;NXaxGQ0zJRPAAUs5o+1BwqdMdaHhk9EjY85+CitMej1Tg9+Gmxg/OPSw9BJ22pOiqd4OKXiXwqeN&#10;C20hkYj3jvOlzoEFy7FToYOdxvuRbGaPobTHZgb1gQIxmqkQcC2lQQBgy2r5bX4vICDLV6Uja7rM&#10;CWhVQ701EmaFhG3GyEhJCjIYzp42lY8wngFWjasDneokMYBge4wAg8ZWCliliXRjCxgSbOORCLkT&#10;dIdZzaw22CPCOdZEOT6GZCHMxeDHlideDuKAl9wd2EVhqxhwiZQMCNOZJgm4X7iPRJuS6aGs4GbY&#10;REyXRQ1lTQPHM9kwkpAczv2wrnXRwulQErDIXcIc6bELp5HRILVLhTcrjfFUCykqZA2wIDIMeci0&#10;yE7JSpF/eB2i6Oro5/eTaSkHJXUaRqepavY14rw2WtMkiM0c2duU9JTerd8Ecgb4JXWgAL2znGQO&#10;C0A0twgbSRtrIpi02uOJ2EP84OyKxDlzK0lSgQ7tU1a0b1CsVJ48YIpCiVnVfo8IJBV6YvOsKu1G&#10;PMICEnkRjIBCGGcyjIXcQifXkvldpy88AdPcvG8VS3Bx7DWgnZU2h7CMoFFpNMN1VqlZbXxy8PZV&#10;9MDj1MJtN6QLZcs0RfrHK7dJwe6RdVnMka+UphhsfBYTJhe4KoRhuUc8re6bb41FQgldLWC2juRy&#10;hH+N5NERSWhjGavK/pV9JRzyxBXWcRRzi6jKekZKyeRpOVYCi6q/IuphBN7Dbq/NQvoEOBnvDbia&#10;9RSiINlUzxdXeTwY23BGfIW/8WSGvipJMAYVJ1h5lXBduILnceV0dtpxuLFJTUKTOgv81HChojNh&#10;ZqkuW8hx/RVMUz3JyNBnBg2V+DnGs44q9jsrn5cKuU5F0PglnheiackaBExlTXpIm3RNepGpdBtq&#10;P1l13sKFRNVNJCvCWCMospzGcU6xtbBLBBzUZsReiRF6Ux7DjsYp4YsZJIVoqyUmxaXg/sVPAiey&#10;RCcpo9SlyN0S2GGcWXdZNcYzOi4pdogcSLV1b/h/OW/TejsFADi8zncU5AoBlGgdWj53LM19F3kw&#10;C5GOeE5uUoZI/I29qsmv9rueIsJb9qVil4beQBROkc3C2jK9MOapUCYs18LBsmvrJOxKZt28QRUB&#10;8LWN0lJU+SCAKUf4r3u6DSfXvAAvxAnTfHG6vDj35S9+/hMf/chf/MlHn/mrp7bXlsn0EYB7/Bgw&#10;OYYEPigg0OirtQkurzW23DxTc440oJkZujBRlXREPhC2nuaIw1VHRSTOYhXGQZus6sE5r8/KwMaw&#10;zKoNQa20GOrK3Jr4ZfcUsq7Tl3CXoQsApMH0kydkmSKigye7v58q4NC7uOmlPANTxLJh5QPSyRIH&#10;Gh/op8fixAQ8MfKjNi6iUyRZGrY4pst2Hq5ic2LkV0mEUrW1sUaJXYorDwhkLxCaglK1d9zSPXb1&#10;pKMP5cGFxQUCNu5i3vvrJMCkRh5MQ86tUGmyqxvhiYa+YtHsy7g55Up6vvnHg5jGv16GqF8PdIpS&#10;9g2BzeXfKzFTlbT5sYp8wn/Uknd2UL+3OndvZ235ytTY5CSkV7Q5cR2pKSXnKYmEGY6frTRFuPfO&#10;A1eLJJVAPOvDJmM57uVP2KLU2rP0LRVG5l7JmjqtQEjAEy4nK2SSVCT3dQK82IefxfECbR/XA18J&#10;LIDDNrlWaQLsmSokDmSAtIWOicIbdbLauBz5Fshj1vEmZZlSqi7r+MO7sUSc5cquq3530v5tiGR/&#10;T5sL884w8boBoaCote8SpPIkbbQbQ6pU/8e+jr1pouC7WvEQx1P7h6eGH1v2jReOXI3UHsjb3Co9&#10;dexvrGg6oqy2hWgKMGWOly/wZIJfG4yXByfPR0RIOIiQZmlxZXFhFSQHti1EAx4SB5blregiIAsv&#10;9s43v7oaPJFD5x8BdSg8ppEzdtNchA1re6anJrm34YRNxLqgkOIEq2uq38ayIGlwQBphcJCxwBoe&#10;Ic5YDS54LpVq+ZkILOAM4KnC8YGoR80hy4JzWdknwUCJ6ezqKJya+khrhnQWqwZb+pH03FV1hu+4&#10;LOIImBqCoSFyYMmj9rgBLDU2P+9olzgxV1vNlFvJpxJUVJWFxyEmgRnC7leBNVPLvQxncSXCp0pK&#10;yoDC4xmdJeUKkLVppNGNsAMG63DXOU3rIMxUxLQIKkBxmKpQRiMUi1dKMuH8lDajABeDo4PTV6Zm&#10;r1/FBqKqiVeJOB4kZywL4CynG7Ek/uEIncXPOZDoEa4+IOkZqMcciFPTE6ikU3MID4WkCJ4AqUYK&#10;2sicUsdG8nR0DGZKH99Hg7y3H3+ZFQsvvgUtv+7eTlmM9IeaHh+A4tTXxW/6s5FalbN9Du4Iq0S+&#10;LDuEQ80AgwFRANc4ExTNOCESDxVr4Dqkh4kDhyk1XOSgTXSuOWjTVWJR8ZtBx1AyvEMjQ4xGiL/6&#10;cxWtUXhgShUJnQghRK3OvFxyMtF4SLlYlROyE1Iy4XHJ9ihpv5hBPHUP1sQJgkxg62DQdaIY16V0&#10;2zRNyCLqiKlfBL+/0ZIV7IW5w2Zx65T6K/WrJyTviImwtpuHF0cEoZRYbK6P2Wc34eXw4cKttStG&#10;aALSoBccOdhVPLbG6pco4k6hrAKqGGEn3lKphZThtvUTrnOUOFmjYmiusG40soh1LYSnIcbwEP/E&#10;XxEdwhlBpxuzS4Y3pwSScaRemRSgEc7cE9yJrr4uAvAmzugWKlQOewe7RyeHWwm6289pZNra0XR4&#10;vAsLpq8f94HbAe4SpWA9sGhUofSynODmQixmFV2dnSbLOzTSz3fohoFkA+sNXiyqkXsH27BCKP6j&#10;QhLXm5mCeobnr7BvDD49g4GR6GDOmCOaZAaGtUQ5jTlx8FpkoyEQijukiZM+gXmVlAyn/tDvUzSE&#10;I2Rv2w7CCTv/Eo1zR5UvlISS5iQQRSlU0/m2CuZ7eA4DQyQulONkndD4z5It19cJrE7I5bhVnPdq&#10;0TYjZbaPbF0DbgyzFFsBlw+FYsbeWg+KQc+OiUshwGO+GfwKgarIzUMlvypaE7wh0FUx0+Ocz4dX&#10;qSGN3FDlXCkrDwlKG+jBRNqHnAZFV8Oo1vQjBdtM92Y2l8ookdlFN4Ufk1eZokyL+lpa+CSXquCN&#10;9xRYhPo10J+NY0meAIecQwuKooNp7ijsPyJSn9T4pwNbR5k0bd85EZTEJGFVe4RtiMwXS5VXqqwj&#10;xwML12Mwek3cNJABLThLWQ75exSrKnrEY+BQonWaqWMeFVO8sLCAZUbPffbq1YmJcWs2Uo5Q1Yuh&#10;FClpapfeCJww5abyQOmUpoBjDOqp/pjhvr6ffm1pcvJ6HCsFjnAUk7TBjTCq5qhKzMkrwPA1YRgf&#10;BHvEcRA3xcZlFfoIhKbeRijFBpQIp7K8u+Bk2iwyZ7niaZfgcaEn7GVOesCBRIP4Q9QY6OKW4I5q&#10;cunaXIQp8TCJEPbFqvQOV2NszYnv7vK15iXtwHEy+B9OSTl8CfjEGkwJIhcunJRG8hQ+0Q4zRHGz&#10;8eoO2bkSO1b5MfuHCGSwSWX2s8yKFcnAYr54gDLyKafRh6ukFstOCScTg64ThtDoLo47RotNzpWZ&#10;UHUJgsSJYMKniDtlICTaJ/WGWzUkBwAikYlrPodfNjTYTSSzs726u4Na1z6q0KSB5u/f/+xnPre0&#10;tIKDNTYyBvGecwjDYHCYIIpIlIFCKpD9G8EonVbTzTZyUSZUdlzIaqkW9P/4GgORyoiL5fn5P/vo&#10;x9733vd+7IMf3FxbA3HURbHXoR2acXnI1pOPGaODO03Ux0YtT0wOVjLIAWlbLJxZQvK31CBBYcUF&#10;xNe18jEBPUiTwv2Xv4rQSN4v/SPkDnEpWKyGuGrkGHviy1HxwkrmXGaxYdywMExfxLs75BHpXoOz&#10;kBY+wOLxrzzE5vamDd0ItmBfKrjbQ+9rUtTDo33jk0PTV0avPjQ5OTMyNNJLQ5XZh6Z6pDw7LRiz&#10;QqvNpZ2SgOVp6YfejETl+sbeyur2IspXa1sENZs7yJii0dZ6fN66vX/85dvzPZNXu8emkHyh+S4/&#10;zYlGRY2iO251g9MEEjmuQ2xOsjzpl/xq5FvqE8V8zP++sZamfr5+JcCpmKYRsWohGv/44JsSy+q/&#10;fMsrZ28mTdOIftLMu6Nzm+4wa0stx7uPXB0fHyFkxbDjqe6RSgw64yMx45SBsO0GKWkXpMBhYF8P&#10;AiSSwN7dOlpd2lpdomn4AbWLq2i3LMPlP6R4fXFxfWF+dWF+eW0VTMmyJSIBbDCmia2uuU3PDIJG&#10;MgWJ6m3CK1MjfpFSQ5Hp4FDAOBDAEjAb+Z8Rdqovwj/lrAADUYsZXMhGHcf7OHg2C+y2DSXxODRC&#10;+3PY0ZdeBV0EMFOT0yKRgzDcx/p7Bzs7UCslmjqN3szuytL6/ByK86qYYt8ym8iN9oyMDAlgKX8k&#10;yxEwNJNsv2BODbt4HNJPz0PNkFztkJOJqdTGdHewRG1B3tYyPEKXF8t+QHX5gvdUQjp6TgVqW3KG&#10;paC5XzMI1CDLHxbcvTsLpJbt5tiufgdbOwZG38Dm4B/4338BHlBkvqS6Ml5QI4D4CYNWVtawzgYY&#10;GUqWhptTCq/rD7tJxorpwsbRfCB0Js6VQ3W5bSp3jt5Mon6CS5uVktjhWCJuZA6S/TAJwJaFCowp&#10;T59W3PdhmSdtnV/92lfxO2W3N6TrRMfLnrLzOTKNH+RFqKUg9SXVqIxcGGjSajGjPDSjz/MI32Nb&#10;KVTd38NH8Tw78RjmmqaHOfzSLIVrBljyD2PWPkwMeSRVEJhRa6BBLju7sEE2GE3jqvgJuBYerlIv&#10;Apcxszyq4MQFJpU4GxZTP0gk5XdQVvhXz2+z/3gGMjfwsfA12SA4dlYrJSFIIKG7IxfWdBb7TZpj&#10;mCLhlRmdh0Br404GTTZF2HRi+4pyhjRF/UATJrWTNkYmUpJTY1+Gwpr/RV+I/RM+ngaUL8Ji6iCo&#10;hGMDJEx0kEBZmrhOkhkPqF+yzOy5aa0CXBFA+hY89cp+cq8QLq2vJYJAfw/zgDEpBuAlDECHBDlL&#10;XIElx9qwae3WTlkekUX2raIurniOC4mY2CUZI0owSyGmKCXcwiQprFNn8kJahIjcnAZKbTgB7Kik&#10;3PS31HRPDS63SDmTAQMVF5ZFEs9E2ICjp1zPADDiqeZVYAvtUppckuLSb7Av7D1ijzRgEelRq0E1&#10;XiBtSa5J2Mj9IAvPP4D5cJjyszweHl4V+zKe1aCjesiUUWNp2XMzuKaJbf2YHWC60fFx6bopxuRb&#10;8ZPk2+B/sFzZFGwxdhFWDf+BJc9G4yAtKe0GPtrZrq45TL9IP9uJpSEdTq6BNjvEJ71sdvSp2LCY&#10;KnY6x62UIZK0RKdWsGlkjM0iuZGqeh+DYWEMrYUA5untw87xH7uVd8vGVOyOVDv81/SPtxswVoQK&#10;hHv37zdkdpjBdCtSpa+3j8sWRzzOutpZrAeePKwzibkEftZxxOC5Ls7OeXhqhyB4QOllDIFFsQ8q&#10;aEcwmu/wynYz7FHO39iS8pG+Xo4QTDCWDb5+kdNM+easw8sYG1e4mSOIljJLy8sRtAUqOyEK4y14&#10;Bs5sGcQbmzw8j2dD1SgVcGscTrdV7HIJ97FpcGe1SK1YSBlQ6UjTxfVZR6wijgFsalq1UZvXeu/+&#10;HMEwQ0pjIh42Ig2HYEfAFVbmBDelvAQ4ngVYE6TriNRYv/ISojW2RZZ/yKDxhJgF84R9PThMVGEw&#10;BaaRbWYvAkVZi6okkkWRzJI6I3O1YhhGcmMdSWXfeGyUE+TmzVsieWm8h6UC0GIkmdAwlwT+eACG&#10;PfIPITUpMOr3+YCitPDFm+TCCaU3/Btzg1Tw37t3nz3xyMMPT09P4y8uLMyznMwyUdmliJNJSGlR&#10;KT3iULcvoSKhbIqd8YnJ4pQy1FCmeSRWHy9CvMGM23wjBGBujeUhGrDtAOBCHWmq6oUiWC4QE3d6&#10;aglik1zZKrCu2bRhlH4y7rSpcX4kUFtXkdF5Hiwn+0jki5s6pKpBMIZ2IFWUGcvpjsAYDg9TpR10&#10;Nr8IkmUKHVFMJbXMGsvUjxGr1QkFq01OciqtqyRDO8aJhkhm5Gj4gkGOJWljBLg1j2Y26VjdAgaN&#10;Rl6MT9UOYQ0oy+PROb9YjaZMzWX1Fj0sGR65zWYP1eotcRe5zVZMxdZh64kMqyaTy9r0OcATl2IB&#10;8UUkcuQGWywP2XhwgBXFQcBleUIfgTZfim6009qHM5fXonMOr8hORZcB9JOywOXVVZjwJDWbWju7&#10;+0d36bPS1Hnj8Re94xd+aeahh8l3o0VAfEY8Q6IKLRV/78N+hKyOVaN+AEoYpwYap1hvgESoQegG&#10;gWTpSxFVYRS2N7af/OIX3vM7v/3lp76EgGBnK0prMi74s4/qGRkilPo0s+1x/YDZOAgBVQiHDEK6&#10;+2DM7e1Qd0khGcSzyiQYXJEJYTqS9VV4l83On4Q61eIC25g+gwDknIr9VFrWKSPRMSJAXIQdzenD&#10;MmNTb22jb4H1a2cPUm9c/GQ+JMgYYSd2BNt8eXn51s1b5kLp9NDLEdB/7fosMDQnG2wDoGd2IeoP&#10;BaYwESG5tZyiIXVk3SCBJmlOMk7UnW1tcjW01FdtBIjkJgY52yRZc2JaPgxJicP3eHH74B/80//1&#10;29/wJnL3t+/cZtlj5B955IZlycIAei+iAAlW8oW4Tu2y+B5yDApZqAClcjL+mXRKYQS1WR78asRC&#10;jZjGT309NVcRS+NSIUNUCjH19IU75zG8GKsaEGf+zq1nn/iz21/4i4l+zBf7moPY/BYgYKVinHSg&#10;QHs3pR+L3iHYjHTjzfXNZ59+jvwV4Wd7C/BBr5TrZBz4GGu4cPAc7ial2fvcPXoweq1mgyNchOeI&#10;Pp4NmeB42043aEHi9TBOjQ+nZ6aZBTxS9UWODtk2MGAZHfZ7cj70iNs6OtljoT72+KPMO7/FEENx&#10;IryRhZ5YrkJ9yVD4csnykQ6CEYCnymFHCJ8+Rccry2uU7VsrTraw+EoBpFiH+GDYDTF6+J+B6rA2&#10;Fv7BpW9pwSUxJ2nuWeSaJrSgwyw/pQ7Iz7RScXpIhpAAiQuydxSZCIuKozHCuQydjcsBQ8CrIRtt&#10;b+1/7SvP3r0zT80MjkCkHYm3T4qBBarorP7Jv/hlkR8WLyamvZ0OFZaFHJ3aRhN59WjUpmwXbD6R&#10;QWJVthC1QaQXOT5jVWF/mgkzBEJ2CVjuBB7Uef8AFc+omiJceMSKYUBVO0lhn/Oxz/lEVkvfmwAB&#10;xJlHlHq7Z+E1ATC7USucBhfmUvF45MVqZxVPS4U9d1RkCfGINFXl+2xRrWdEKFIC7eK4JNZa0MxP&#10;8S+UwXs6qrau5JFchUtJFrkKiiCzCUn0KztjdgZ9Q0jJQE+qjiYnH5UVbpCUukRq3AAeGA4lHon5&#10;hFNUaDgkWPKWAjMHRAKcUjgFdIIbHB4GnrO4wugZgwzcCDADlGUGJjCJ8TZCGoXwJpJxbWeLV7+U&#10;JNxTDC1VINkDa2O8tRGFhVlRTmDF2Owi0xe8zeMQA+j53cA5UogSEYUiMvC15Jsj5kt2NPcKMc8c&#10;epjWFMDwSFJx0/KHQ5FFqfvOJ8MW69DPo8j15JA0I7af6aOClt0LUY1FwqWY0xRLu7+sOrW/Gvnf&#10;TgI/rCeBfryjaD5E8FcaRlAI2zURMacQS10EEowWwurN5Vg1iR+kUKhSEF1Gsrl4XChCWJ6Wjcqq&#10;k3qUngyc6Jgf+0tYTyz3ieWpxxQZdXwpbV8Ut1i1VLoTybPMwEnZtDiIfB6IzgMeRzb0EkZG34Wa&#10;TqASCJy7uywJvFK55jGi0gOAXXd3hHi7urD+AHhF3QnBoSAPLTyBHnXDByeHU1dncMcZcB4eLJzH&#10;SG26wzJ7dXZqejKTK+2T+S2OqBhkMgIeXaQoaepgT1WLhWwCk3Je7yMwbHl3iGzR+cDnQNCZzFgt&#10;ifpAFOGCt5qALd/1wZkRmpuJdaaYYSyvzt3SIwBvGTdltPtEIMbP9LvgsozMwuIS60oaMv03jWr2&#10;WXsWkBAAQwg0qe0NQ+Rjn8i8YkHjBExNTTI7BMEEkooB2OteNUUe0G4J8taUo0wHRgXZqq5Puk5P&#10;t7YujRdoU6cPYR3gGcWN9rZTmM4AXq/r3KwvS5pHyM9aoM+5T4NWs104FqMj+MocJGn3KmDB0VIV&#10;SKF4Id6K2JeAUdUKVsuRUmJgwxL26UBELzh6x5RemDOwHE4osRnv037HLGl7EHWl3qZpZnoGbwdo&#10;iVegTSQvy1yr06C2HhFmE/8kKz2tbHgSPGyeneEHcWDb4oAOjQ7zXGgZcBf8V5Yfb8fuoOeMKy8u&#10;BXNEJFOFfySFWGNgQKy6a9eu8QzsJlxsY5WUkttSuamJ6zMOhO6eYKq089iSy8sG81alKlZNezAc&#10;so3U5oU4JPOALwz103UXO0WLztGREVZdpVZYeDrusXJabzrZpxV6iDcSobhpMkhGhkXBKoMWZyhi&#10;XNzLNWxdGQudlcbXrECOZCL2/JRC0iJc6c1VvERwnPAhPSNCGBEJwi6I8h2BT9Eqjp9gdjpKt1qw&#10;wPgwInipPAat12wGLCsglRFhtTMIKRayXNMUsfMl2TKwpccz1xQxgdKZAqQCFnPYBrbLsTjEORLC&#10;G5wZ0ozpXmLAUykbtpjJbaA1NybSHWBVyq8xxkXxynKTPJjRUz8ANyVdgAxiipXNEBmudXezC3KS&#10;moFhtaQqVjI+QxxJEll/Cfy0XZhxj0L1VchAIs7pjGCCGBwssWRCjqTYVTCWw70jmB/Uow8Ngh7z&#10;44wMqC2luXjVO3QYZCMgFMdcbe6w+S72DskONff2j3zri1/+Uz/zs1ee/wKOVbmVZ02IIWPaSQsv&#10;rSxgcAYQeRqfdO/HcyUZSchE7TEnUpM6RDjoZ0zw/N25Jz7xl3/8/vc/+8zXoLqT6uhsIyFDtrsD&#10;3xM8ThIYh3JzMwg9Lg2bH/AZi1ZKP23N7WdHZEn0AdQYsNOuREU2k55ZkmZkEMsLxG6oihR5HuCq&#10;sFvTnSmHt4R8YT7hZaGW/DgnP39wOGxtrYeHf8aRBD+c1cFmt9MtSkIgPpHHFD86QHFOuFDqIZXe&#10;B7vQNEinlwQMlJmoEQmMmnclPgcd5tRjkgzwCacvqF4EooGIivQuKPTBPvZQh0FpWHgQcKG5D6Cq&#10;DMku3Dcinb7x6bf/43/y6Mtfwf1AJTiOgXuuX79upWjWhKYk7kqsk0ePZ4fSaTYGSJLm6wGM0UwC&#10;l5q3whwCyMoL8lcj4LlM01xmbxqfC/0sOZmKjurmJuaK31WP8cD5Ya1isZfu3/napz7y3BN/8vDU&#10;IOdke+spQS1aYjrywa9Drzxpbzpj2HHqmDKk7PcOWWxbywsra0sbJBuaVZy1bN9zkDxa6LIWZKbP&#10;OwaweBm8uRxZlYFk9xgvJdYKZJnfMTdMLt/ka/WHI5fPd8H8fHKZY224Flww3a5b6QPBahkZx8kh&#10;xD2BUUyJFHsUmhRrCRMSMUjXmeYOp2gP2BoZgE2WLQODU2ltT7KYpYJesSSLSkQ4NZAghliJgjx4&#10;PJ7ZeoaODqofGXJMB6hilEIsDGeKyzBwICQ1BKkEumMvyWAGhpkBqjGakyhrJXYogZp3NoUoqeaa&#10;IFAyHvkZxM021rc31kEOiAJQrueYEICuHYfdw+/Dz2n96Td8FwHN5tYOn8Busf85zix/PD7k5bk+&#10;birpfeI8Yik5HkhzdBLRMlVkpU9IhvL9qNzCt8GlVoxR+Iy/kg+FZdQNMiEXDEzL/kSYijYodKpZ&#10;86qeaO3Mf+SJu5gzdDyJE/elTk0MU7DFvyqFhTJ6O0cRG1/HBqc/DST4goln/5IZaOrshiyot8CN&#10;tIbpcslpWtIoD1IfPCQ5kJS8kicRHXclqbxsVjGVCXJF8ku2RA4hCyXjuxs1FfZWqk2JDRRjJJUG&#10;O0XWehTnaebNecFuxX4lOajnLpGcrF5fD4Ee5ByYORwxwD05aDRxhOgEqOQk8MrIK8Imhh7IQzGz&#10;vAfPhRVSnT8sw+K42/9bDhT7gvMGHhcRSH72HByR0AIn1o3Luip3lJiAy+JBWLaClBNer7+jAlgM&#10;a94bI0fNPacOSmKikbkF/aNQfm3m3XFJ+SFoA3wfw8Hiw9XjSShJtKsr/jycUnhYRKN8PdDfA7zE&#10;3uajnPmegsR5aUoY9wD+2Ok2vVwIjETRiRkhIMWloBMcGzXBSUWbQQrzdExJVQCHAptiD3AITmJN&#10;GKcpu8cni5+Uwhg9AO5luZ7kUSXFOSg5bi3gjjqz36YAtK+H5Y0/ecIkIjLYC2cUHp15lORSzAtq&#10;scS6+ulrxlQqb+0oN0GgoiSJOFyaAUcRzOzEvCpugPH0dvfzYRotM3cMHRRBWCEkYW0QzG5h1gkf&#10;T5oIbqFOMfSwC6BpI+NBkNXZRvoY+UWlQ9Nam5XPYc+ffb0Is/TPzk5PjA9D9+JZeGCEoDG5CE0G&#10;UeXE4szApT4DYaKzVnvLBWcu9Y4c2NRKcFRD9oCbQlEsohMsD/K+2BjGnU1pRRGWC2vnb/VDdE7V&#10;jJS8oRqVWrkSfHx8SD76s2cUHnmM8O1jM0WeBNA/opCmmHkzMQmWlbAcyFwxGYjL09PAjriH3bAl&#10;jRP7IOpgW0gAtg8OeT1iXriUcCMpxBwdGxgbI3wALiF4a4JaOTEO9ZWPNZ9dHKEP57HdbqsB/A0K&#10;msg/MT5cHNgEigWq+rR5pkB6GACXBCrdPlsJ8xCdo8aXUWuiq0dJZ1bdAm7l1PT0tWvXKRbCaBA6&#10;MebkWlAEwlIR7INHYNwAQeUWgdnCCvLUEW3CgQsQgyxHDyFQ6I6eGeXTkJBnpbuSk2jirCU9ktDd&#10;oytKIfa/Y1kn/DZSkrF5RqkS0Snu5gaGNI27mtfWV46OPCFwdazCTCNCVggrFkNdTdyxsaGNtbP4&#10;sZUR+7aXUWorJXZzv8qrYAkTa+ls8xn9aY+cFhJEcgqIo0LfSrmqZeKV7mDO7RiW01o188jAWLso&#10;MmU1LcOhiq0pX2uQ4kOr1ig9N01DxQVY39GlED1NOQAXs4d62iiZswXlD6UNq2I1WtwV4wH5qJ5Q&#10;dpTY96TH5BLX8uM8ZJIeilJg01IYoO40L8KDJYSzyZ2pucj0h4ms7LIrO7r8cYmMzizA7VLYg/xY&#10;Giz08h2eXG0GM04+Np+0giFQvXUVkcXnrAmlTf2CKH0JUtmbPmq5eQvKMSPv0ym0yXgwd5gai5FE&#10;HwxRwG34mi88r1qb0ZUakueJxsyyha+yOqm3FAaQzzwIhUn8zvRgeniX38ydQCNsLGVC1flkxHg5&#10;F2WaYjAuwls5V3RJTRg4QQ6BdTf+v4JyqX1KOasOkKdn/M/47hH5CCGEsDA/qocUlyyHqeI4+OKa&#10;tK6OponxgeFhhADoJNGBVrmtBlsRF9UBIH7Ag+yiCNgj3yhalN109MEzN5955LFHRihD7xvAb8A8&#10;ExGxrNFaS0ciCQhjYxOcAG45ew+m6XvgSI82K30xvid//vE//dD7/+gzf/kpkuCE+OAr7ro2rG+X&#10;LN42qKuYK1DrDkpo6PVHUMR5C5s/3XHUTIoO2AlcVhyPdH+RCE2Cu+hVjDmb2oUR0ChhPJQW4ve9&#10;jCpT5Bbs7eO4sZEEhHNS46hFqjnWzY7us+gVq2jKxXYo+FS4Qxg3PCLloaLrlN/WR1mdaON4Pg/l&#10;qIMJZfDxg4getzbo/YOqOjUZF1Dz0Bne2jjaWj9YW9ldpUXV4tbiPIpQBwigLtMfaH0fhgErDseV&#10;g5Q9EpEAy0gjoMFBYTEhRBOoWN/9mtd/y8u/Hf0K1AKi6tkJIE9EzutVXCFYk6Ci6mdCy01schl9&#10;VELmkjpmyFIZm/zKxxpksfzYZd6mYpsH0csDElr543XrB78SRnkqfwOZzU8VkgtfePX+c2v3nx0d&#10;wk/AmbmAa5iTz/2LA80Py8ajBZz7CK7X8SrVHSsbVHdsb3B0NrE8LDkLPVZQIVXZHCVSpv1uRHfs&#10;IwfLVwNUShlpvQG3iLo1gGMbVfHcZXZwbFgQ/NU0V+l/OS6uIqY72D6X5Xs4rrb7pLLg6uzE9Udm&#10;pqYROx0k4GWyIuySSgELONE+5lw6WZhfuX9vce7+wtzcMjoCwXOa93ZIBVtjU+3CWLkYCsxsgxCE&#10;bJgqU+5lljjHUzhvkkfZ19gWLAp4PYcfsDVbu/L1DAK3xndCf6LyRZxWofvonoMd25ghWKkbPKXO&#10;wj+RLkgpZhsmaGV55c7t22sraxwivAyuNOEQHIIQy8hcQcaDWgW3aLf5Pf/05+fm5gFCAAoefvjh&#10;8YkJnhhdHzYSjihgGD1HwQNQxWFvcBCCFAZS7SburNyQsqfra7h7cToN8cKaJZ6xv2nlRkPRPjLn&#10;2kG8tG0dEpyf+EKFpzJ0a6sUGNiRpsgMeoTNgrvGKKG9YkPD9sZ80Eu1FzjB3mFJ3mXorLw36OEx&#10;kMfd3oVPRJ+xApYsZY5XinthgVKjAhLVMmvBiYwl4IJs7Da4TA3uZbQmNN86Fs4eO4HTgmOMBHr4&#10;SKDAO6wwHAUmGTPKg4J/q2ySlCIrAMETdgX+18TERIhyevUsexxlW6JmdpP6g3puNzcmmJm2ACuy&#10;TSxHmSypRk17G3gR1riwK4I05OQMKGsUZlmnPoQHkk4BeVI5wAJfOdiqy2HR89geVU2einyTP05G&#10;2GhqmF6mfXCDJPagBpPWxSxlsCgIaSlCFprH1hJO6KHgG1aXJvlsNu3yyXCPzxGcBaE8gOIlNmDv&#10;atEgFhI35AuAQBaJRri3x5xSWrzxo2K0BwdQArbWN3hEt3TMP48q1fD0FIpOMAJ/iTnZzgnSZ5f8&#10;jSSqalvy9EZIKRgVsEk3FSwvH/GN4utw9PAvE5PjuOB8wYodHSNzi1GAC9HE6QX/lUkFhKglXSmg&#10;/NYvdZEkRC5B5OhA2DSWdcULks21xIVo7VzNGS7I4OCeytnY3SV5tbS0yDEAxsxe4yCoiWVV52CS&#10;DqfeTg+sFVtwoTkLBchGhG3t1HLgZzOSjBVlbDx5KpqUIjU8VTAeawI6pwgvqw1THTEEHCPNnJ1u&#10;LG5ulBRXrr52EP/CUzDcwBQs+MASqWVSWhqAymwGhBPjRlHGds5nrbDOiklFZoXbLCwslmy3W3Jn&#10;u3egz/qxvX2ZdX7Mgic4XWQOioPUmKDMkh5AEqTckZFnEIaGRykpEi+Jkhjbg9QEnly1OQr9LP0o&#10;QsvkZ9mJ7hTtMYRVJZXpCUGHAFZqJZwJT3g2poltzD7l/OCnWRg8D/fHwGBGiA7R2aBUnUQnKfk1&#10;iNI760TprEzFcMdGmXG74iZpwKVyLFPQ5dnHIiULPTe/gFdHgSIspueeuwUNh/GOABFxpvp7m1ub&#10;4XvYOwg/IN4hh4bnmTpgXAQN1u0dZhkfFDvO+yEKzYxsbW2EfQUue7AwP48lIbMxMzPDmuQF2ek8&#10;GO/J8Wl7oiPkZWaItcBX5xeW0PxNRl3vlkwCWWsuBczGDyYTIh2F5comYoNUaMcnWZ8aYalEjdQH&#10;Hy6KoKmwDkL9QfaEpCbRX02BNovSGlKyl+XavJ32ohPA/jDVa/0Y16XlpZwINmBhIplE7B9rm2Ua&#10;ah8cKqW6POhgtLMCmznDdNqi+yf3uMDg4vlAfsBh1+4FerbQpYfiPRO8FQLJPm3gkWzSA+yzXMro&#10;WGu+onzIflRZHPbaycnw0Ij+o6u7nXlcXVtfXVn21OlU0I+0LQuPnG0iHNR4ZT3gaSVx6pGEN1iK&#10;0lyN9LV8uXCQeBvzbDHIrGq2s0TWFrR5NhHW5/NJaBfVTdo99kRuW2pfuSNuC5VILKHPfe5zvCkr&#10;hACAtCE7i5ni+XfpjhAlEsZH76ncM1mjpoGxK8tLyygFMSRRyFNKOzT4g6rt9gxRQMWS4hBpVPbL&#10;kqgdx1kPG0NaRGPvB/VTbzOOoz05wwXABrq1m6XwKR2Z1rdcnIqpsZHulqaDrk5UbXC+gOsIWTGY&#10;e8R0Y6PDqgORZ93ZX1pcRQ0OCAs18pUtKpZPt/YO5pZXf+BH3vKaH/yxh57/0qdv3n342sOIU9sl&#10;sKNpbv7uvXsLW1u73/nK7+7rBwVQcpdzEpPDbcCOtPitYmeL9+//yr/8V5/8yJ/gc6RTKLhXBycv&#10;3GJOX6IaAKBwJC5w6sdHR/Wsk83e2tzAwnBecKaxaax/AbZP4itBFx5Uf6jIKmGmrxf/4Omc6E+k&#10;FY8tkvecm4KhgFZFGeVIqcZomIjVteVk24Rhg7LjWEObLIqOFk/VOzYX9kdkFHYQu09/AsQdDj+D&#10;H+4fOVX9fjiuODCc6ZQ5lviEWbJDejdtI0csB5jH9gCyNR9eu/VipNw6iPNbTa9FrZiDBAAXlwTF&#10;OWZke/doeGTynb/8T0YffXS3rX19g1tgSaT0swf1SaIqwwpkxZYI5tcjlYQ6yQaXmH6CnQbLrHQC&#10;RAaSk6gV9PXEy4NAJVDm16OXJG4qx/P1bwaO+Lo89OVlG2ID7AbAo43lhWee+NDTn/7Q1VG8M+ge&#10;IPJdOPXqkLUAk6nlC+24lXYx6uJ0zs0tfPmrN7d2joaGJ3q7+luNgDpJZlNFiPFk6bO7LWSiehZl&#10;bao9Ly4waOwUafuHxwDOJcaTJoEyWRlkhhe0lPAYs8bjEwREFuIsPTaoQoSs3gxfGp9TNH9/l9RH&#10;MCj7Rj788LWZK9PIPPT0Qx1UOTOHg0mwaHs4mHCvOJIgpz/7zE2oWADaOIDwysiSEgZj2XUGYrBY&#10;e86FSrYKiAfyQD0/ZY24BD29s7OzMI3xZ/gmfpFeTXsrFoy3K7+L+wPQcLSurS/TRe8FL3x85soU&#10;Sx2NifSXcwsQR3gE9PbhmvIjDBq3i9JYiuIJojp7bj53+9mnby0trlHURnUtZvXaQw/fvzfHIgez&#10;53kwVqm4Tjbs3/3cmy0mSqMGBLL4AltJfTLNMPb3t0ptppzL5NGoi+pjjbFHYCkQ55hWC98J90Xq&#10;RTjH4hDQeAYM0PVMU9eJzKWKloFGisCdzJWqpqxGJG7m5xfHxycpIOInrPUnroVOxuqP0ot6LCVM&#10;HEFJsyVJ7mMs+ECDy9uCEh/11oBhp9vbUD44aeS3YarxPGp3cU/OUp4BQ8BBTpTCgcoEhkEIWX3b&#10;SDF0Mv5E/iM1UQrow/Hg4fkbI23pMESIDqThrF6wEgbv/II6SKFErkApAp3XiLkHB0bsytyDkw3z&#10;fli41M5WlKdDA5DlxBdx7KrAO+3P42Xq0ZphUCbSMtxkZs32nEv4EfVM7KFHXUK0yW6DFUXzUdsR&#10;shp9IcH6hRW5RNhrqsS62ZSrii6+2YzsH+XphK0KByhaahJQrHoRvmAlrlQegJsrlXoJvlU+lJ/h&#10;YZRKC5WFbZ+iwHbzTC3SN+VnR5EGr4XRVifXrhFeFg4916124zWzFdXIZtnYJC+T9vOl3UN7DZQT&#10;yXL2gp3zJOlpAjvCLB6mEyeEc1AYMiAixzk+DXMrHJvS4SrmsQjDshN5Sgwkj4oZIoZRYMCuf/iC&#10;FVnIWWIq2flsY1NzCWYiDyt1hKGySuLYjcPzO5LSnFh0XQKKMaypYBWlZHxckEx84j3+qUJHZpdK&#10;hhDJwLn65W9ANmCB9Q+4qEiXUSgF1psyqjjB0CYFQfRMotFhmgQBmpRmhWtzyouwUqLSkyJ00CV6&#10;53BoKRZls44gSU41V3pAYZYQGB1h8doIYjho7KlkvTPPWk9+jF2JOQtYLi8lyicCLfiOOE8uBvg5&#10;0pOcX20jK5DcDAX6F+ewvbmp1csdHcQkzB2uMLGiOe68UXDugPW4em5/yajAQjixEpGU5FIXWGLL&#10;Pu0aSOlYntiIWtPuw+UZqX4ZwB6laLn0d3S3Q4llPSc3ggxjP6kkOEhW1ChmhbuPMukmUFNE/PDM&#10;wl+DK91No+gR7PfG+hIeLF4Ir8/Dc0Sx9gqakRJg/YyZYlYLy9BsoplRC3t4X3nJK2v2im4D2iQJ&#10;08nJxgpfWlyC3MULptuJB4a/U3pBDUVaHe4QVkGY5Bb0wiAlhYnGl2Lh87Ow76p6KsLdjUqwCBsq&#10;Y41Nk6SewbGWTFlbnZ6RkYQ0F1QzrplHso9KCxe0qFE95WMgVq7AJqGaBTeU3GNMq+uehUrWxghn&#10;ZIQPz92fY9yoMcWNlr6V0eCOnJMFlDAX8/ML2LFqliKrkCwH4763B4gmW88qGqueuCZ9tyRB6fAV&#10;1mCnJo5AzEGyfIY0vBHjhggD25+bsk7ZQzwkAWEdH6UfWmUnBNtcUwa1nWCJvtSfIMicmrrCaBNR&#10;84IwPwHRuI6V8bQvk180wH5n5divem2d5Rv5RohIsnwt7DynuS3TCpSgdAojhu/CY2P63X6Ip4Nb&#10;kRdkOzRYu+KvRYDEN6J7GPaYFA27zPY7SvyfT05NcnYAERKRs7S4Ee8iYhpxTl48CuPaSdJlDaJv&#10;SzONqghoGc+ynNTbMCaMJOGKdEezcTafSX8hndoqe+PVrNWBSBRRMgIzKxWjV8DbBY9XVU8BPVWD&#10;1bW3QimdtcioCj+d0/PE9j5FGuI1OUw1EWHW8WdANCNbHpWZYjRIK3FA8L48IeuBIHDArgS0J7qP&#10;o9w7YH0pR6RtfxV93iUEoBPgzubu/XvzB1QpdHT3DY2S497cO1xYWb01t3DjBd/6ku/+W93js7/y&#10;73/14euPXHvo+pUrk2/4/tcRxd++dffu3flXvep7bDKWJeSJKJwIK7gZ/zzA4NH8nTvvfde7nn3q&#10;KYhv+gP2gOviUzwACXHoKIDgiACksCVMBxES9ss5rmfEJLDGa4PDPYijsL/YwnJNm20gRihvNWm1&#10;v2yIZKjRz8IgfQsF/tFHb/AbgpDy46dIBQI/yxxhObHXgJ/Ks3R5X+b9EgqqaSG+TCkFg7VLucsK&#10;qEcwT8TlyWly2uiqUvLHI5kgCvJrLyb4ZJ7C5lgQZ+NtSqOiUcsJl0AKExkwgS9+NtQNZ9YMoafB&#10;IRR76EMQo1CwPwS7JsJcA90e+Olf/IePvPxlZwODWGQMVyoGlawsypdDRqNYgeFqYP11WljhqGb6&#10;04yrkZDJinrwoQchTSVv/39/FSvtG4MaL5dvNIKfb07fMBrYlp2NlVtf+PizT3xkuOeir6cVOqqc&#10;KMJUs+j4S71K/OKXRnQOpicB89rG7tPP3uVwoOX9QM8ghGRGLqVQymaaGRab7gHO45xi5E1ipw87&#10;RwM7LI/EZ5UMwbyEUSLlEsoEA8L4c2xJlzynqtbWT3ZF3d8F2uJkJ+MbSiHVYtKHCXcRRwYRZd3R&#10;wwaTU+p5uCKkj1gP3GV5aRXt48X5ZeYddgt8bVYZL8XZxOCnkU75eBw+Lrxg5awce2akb+/R6sqa&#10;ErpWC0N91PjzLrWoMCA6lqa7ixtlg0qJtFKo2mYfmoEdj+6U+GTYBBEMS3Ah9czMJud6CAskfkF5&#10;9GvS8uiIYh662ZJdFBs+oBCD3k3jOaZk7rCqcdiTtNBiNX/wn/9ilNFdaqB3GFPSRhPjI0ylzJbY&#10;OBa36Fc0mvFB5A9Q5xDSf86SCyIztrltBQ/2Uy1qpQfhAFa1opHkGRLCuCuC9wTy0fBxSAeD5CCc&#10;uXKVJie+mMrLkgHEiS2ZsriWD+CaM9OMIEuhJKGsiQcCCRaOKeXWlaGjLDgIhAwIvsmRhl0rDNjL&#10;ppEOp1ftogpgqmIyn6mMG0CyJel8gOVSgu7qHvb0MAIMLTOHI2KQE0HVFEOrfMyiwNzweXzR4eHx&#10;3p7+EJMslUnvMg9EfC0wfSag7GxVKMX/RmW4yItyT5NP5In0EVhVxasLyFPZlEYyKdPkNRLVhAgn&#10;IOfBH/qSWdLQrmSTl3SB2ygs9rjF4rJu98oBRz0mlsVkpZzgTIRQdNZDZGodNLkRtjXBLFZK2DMs&#10;2KQFBWV8cZhxZclcGxTlpvzi8Zn01I1E7a61FV9DaFk/3SqUEP/sV2MBDzK+dhWUfOlARBcB4x0m&#10;mLGTJh+ixUUTO5tr8oLA3tyuBpO3dr8BaxF0qRIuwS2dQ1IilTKJxpNmbVR4kL498DGom7MpHvst&#10;LRGhX/bZ2cIoSBWHitOiQ6K/kohXt0/PX5+VtIwLKrlXaAmlBWR/z8T5AlRVHE+kVMMbC+cadkUq&#10;w2JLCjcUwmSIy6jN00J0qu8egQpGOzx1CxuwdEFHNElGyJH18ThJ105pvhckjoRjlViwACycV0nV&#10;zmb4Tnk3qgRUHDw0tyN2ALaNqom6FIrhJ/2SE0KRxcvEvjfFQeTzHIoMiPmKdBvMTHoqFuJWTipO&#10;usOeeIubshfS00YsmQ+kpYmqDCwOaWo2K7BbETkrlgrHQ8rEq0cHhdO7vGzKcKGzxoGOHKJ8G7K0&#10;afTBY/NeRsMQ+ToBzCkOdo0VHhgZQvcSK4q3JmlGQrUawuDOJfercgOnEfSeDfhdh3s8W51Y2GI6&#10;1nmAI0OchraFyqsJhgIXXhjq2FUdZKtHwCOqHXq5Jq4g1ozbag5Am9QUgZrFuKsYQg1dfCFOMiEI&#10;PApQNJZGOMzH3bg6qbZVESXVTTZCsdlRD38ad6bQi+3HRgC44e4MKYANProY4SHT14rgEcdSMn4L&#10;oAVJwMrkVg4rfAmAYTMeZ6R05hBCSImIagHOGesTnUnrMnXoycUxgKR9bMmSz3AuFvzAGCZIJnLb&#10;5HZEDhyEDB0LgBQTn4xn77nIGiO9wOeh5/HwwlUITCfoSkxcdV5yrJNA6DrY34FfFnvuWPBhMAUm&#10;Tjxrh/5rW2WNGQTuUhoA/KzPlvYXrNXevgEh6oTHXJPLp426RQjMCyvQBnahitnnxzWptrs9lOnL&#10;ES2WCs9ChEPgHt4FDWSlUgTkdv1jzUqthPWYYnE6tKI5dkDHw5CbrKzjxew8FxEOxtmusyQeVYih&#10;HMtfRIZ1vhDPEJCwKUA6gAAIASmIosgDtA7EMLkyG79Ojk9wF77DLxWZbIEFG+1SDrWYKxFIWFtd&#10;h6VLAT0DCkbJFTCpBEvJ44JyWrLViJQ8GITD1PCgZimJNcy49hmU1HEAfGUnkgA3HQHnivFn5CKT&#10;kKbYHW19A32gyGxk1VBcxBKZ0JOjuyAHZmFzLFQqQDSaZxcADYkgQMYRgT1eXFqlP3pbZ3drRzfF&#10;HusUMa+stXT3ffvr33j9xd/xH3/9XY899rwbNx6DhfuqV71id28LYTRghRe84IUsDC7IHrHwx8p2&#10;rEq7iqqm19a/+JlPf/gP/2Dx9q2J0VFIfwQSHEjkIAYYt3xdlGxpt0DjCtXIvCplc3Ip7JodyfmE&#10;cyoBsM6pasLuMSYFjzKUmCkJ16pU2mMNq8aY4FTMXr0Ce1nS4wUijcQzjTJ6xrlqVlOYp6sHfM5J&#10;wQWwBhydekQHaYJMhs2DWFn5tMC2xkVqn2eaGA0xEk+f9lD2J02mXakGUTgc0PSK4Jo5czjY7d3E&#10;G0s912DCWjSk0vWys5kUEkKavoHe/aP9bZiqx9ypfXV9t6t78Kd+/hde/NrXNY+MoIKUngdsFutv&#10;c0B70HJEhu0ShohM/Aa1rP5fSl61kErMUjGJ7khFIRU0l75zIpVvCFoakUt9K3+pcObyx4uC1ohw&#10;HuRtLi+Ui2vuOjsPd7fufOmTTz/x0Y7zveEBwjtpRySdxAnQCj9DGKCThDjK3OxowKbIFzdTRQsJ&#10;q+2CddLC4sEqpxZaCInpAKwBShPGjYxv1dS5esLUsLY8FowPs3N5BtZGuLWgkyIm0l5M3aRiPKFC&#10;VDH30QobHhnAH1TTR14/XhwACokEbHwnHfXwMKXInYLd9CC3TfxLVAVxiUJgNgURDq10VKhC2zQS&#10;F7xhVQMGrFGbhBHU20o9OpBcxTYuwg6L2Nn+5A9SiizswvILpiGJhrSMAnFQRq0d4rzrGJ8cnb4y&#10;IZIsLIa1h7fMXpBv7N11AkmNYLIIh0k9HUIwY+Pbh/DkjI4XrjP80AtyRH7BjsA2pmAbcB90DG0n&#10;y2lIsOISNt9+7z+XAmSHu07UMzmEeXo8N2y7Asrpp5alb1k5t9bgJncPyoLFEaE8P5ucmmKStIIJ&#10;xMtP5Q8Gm+cSBIWlppCzWlWcsXh7aQtgtIfr72ydX2B3ov4JS+0gslUK8upcJtVlEG/PNd5cYpuF&#10;rdZ5K9/JReQepCOVTLtEByl1tTmgbvGROrD8xwPoEadcvnxfNQqcSCLmRi+Uit8ijgQBgM5Txm9M&#10;sApX6VmW6kmnnyUazpIeDHuGCyqcTN6mraWEqnD8KCDHobJBAnb6BDkR/GCeiuVO5ZIOG2s69SpR&#10;EoNZDmEpzVuwNWFdk1/WY5fFAXaotGpvAA/bipePGB4aCqeGQ1V6aO8dzwQJAfLDTecqLizA2aLO&#10;GIs0yRbFLph3fA9eTbrSZZRU2x2zINyoHTSIkh7DySSeQ5LBn2fWQBn5lOQvFFqt3oYWmLYJaWZv&#10;4hDBNHykSBMoUp4eCzHiZn6UDU2DF57X5FT4lEE49Dh9RFumixZizTCoCvvuMx3mGcpHNIh1bavl&#10;VT1K+XGP4ZRgsgwb4Yo1IIBVZQ/DAybhaym8ThKPzx1xAvgzZfnSCznwWAwMfqZeLTVHH6iSBXNC&#10;/2ChrYpnIjUuiso8SrJSkd3QElvm0iU2S0cXYtVyvBpWN+Pr5uKbttmWBMi3eKqkyMotlyWopWvp&#10;lo57bhSqbMHFBS4hw8UzhJjrEkXxNuFQBbcW/SbWUwDNsOrcYrsImaZsy9BXvelSbuFZ9CJOhQ+4&#10;PhCDBDnqKNLWnS3Pnxbhg6PKv2+oObEdCrHmT78Ozb1yZUXdiaaKaSWz1XKoo7icjgqxR0JZvKeN&#10;F8lPokYBrwa7od4WKa/qHG/KhYHC6wIWJZ7lGOd2ZsHsFVjtUGWyMYYEEgwcrxDedpYQFYSphDJr&#10;yn072EToXIMgWnfByPCEalEFuOG+zCaEn4nxcaBtngx0mdXFpEfauxupop1tmrVbuh2EyXkizkmJ&#10;i+aFx86adRnggFrDYDAm/GZlbmJ1QdmLM7xJVlP+SaF7CHREL0wUwAX1HRS2IDFET1cOIWCswcEx&#10;wVf4yi2wWeA/IEW4qtrk+Rn+Lr5ReCwUVlG0ytHrtJcnoWLyER1O6TDQRSKUP82xHIIddI+MTISg&#10;tcJzps6YPp7pHxJWNaMda+ASYvYB1wU1tPwaOgJQNMrTeJSYiVhpC7tNwJ82XLawjE4Gg2nFC5PF&#10;fkwoQoSiwD9rDu4Bv63sjEAln+RqwaoE+KExOFlq5pipiE0QumOueTDkngAmQY1TRN5EEqb6Krgg&#10;Ou2JxHYw4RkRIQ/ms7P7c3NcjYiL67tDdREID6CeGszMzEwXHG7zzbNTdhYBMD/IstANUafOqAOj&#10;UUdMQhoDYA5BVhpeO94xC4CJjANszU967bqLhdvBuWhyilod3Vr39jlnqablMeg8C//H1E+oFyyM&#10;cHHd9UG7FJrkse2fY/tUJSgJaWyTRTM8UnD0u0xhnvvIjKjhr9ri/QOE08tLS1wgF0aVpKv4vexi&#10;GHSWA0au8Pade4TqI6PjrJDFhXnoMTwF2tk8AJRqHoTvc0SWrxjaciglKtAIZzAIFqWksSDbXB1z&#10;bBE8fVXLmyEm4ISFDXsGru/u7GqzxZ7orGaApwilmRSEmpaqxVBIgBggdhebyoK3xyOfJApxH9+9&#10;P7+0vMa5h/PNO+PuILyyur37yjf+8Kve9KOf+MwXrj984/rDj165MnFlZmJpCbXAXZYcikee+3rM&#10;rKjcMC2RsbK4FksL99//e+/+i499eGtpbnwYJDfxCuUNxydjw6M8sm6dmm8wOTm4CXWQoECgTKI9&#10;Ro7UJYc43u3m9o6v19bGBCnGnZy/GAftpCMslkYO/fRAhI3Foc1NcBxYMLxn4PBT9D7gw7IyC4gB&#10;8OH85JTHokMhY7nS0oKecHyNHAnhCecXE14l0DQczGkunyl1RuwXY5XQjbRyuHNyZ5TLTkpfhwQf&#10;2qZa3Av8N1bflJ4yLc38iKcG/maFNAwCy5tntr0UhXw9HSgP7CMYkD63axt7nT1DP/lz73z5930f&#10;IQ3ZizhFwkacbnqGqX0V7eINwzozTKriKl0Nz6ByoKtywUCmgTZdhj35e53dfy1uqRiGS1QY8yCe&#10;qS8uEbcHn6ovGr+8ez7Bn4zG2dH+nSc/9dQnPny+t14hDc9/6/YdO91dEFie0TAB/x21hCgAWUN/&#10;3tw2MDRO+Qnpq6O9Q+veWhlnO6dHQQS+TCuNU4hWZPdB7UPjLvRBpsjWd2FVRPWYXZYOReG9K252&#10;zBnnimL1SmiEO21NLwmD89XV5bHx4StXp6iWCd0R+JIFAzrDg0H97WUnshhEtk/pfsHhcjA/t/zc&#10;s3cohqDvC7W5LKouGAtKkNttT8/RSJ1sqm3QbXQL8FoayDKoz4xeANTUPFSOiBET0ImSSmUC8HdU&#10;41EI/BwWPZOJEhMV40RfZHSo8CHWAjVl1/AFyy+wmCUPadEEM6iVdPXKyvrmBofJDsrR+7sUFNsL&#10;SyUYunt1UliLN6UngKkJjBX3MtC6dYYi94CPrc1z7/vnfC7ruBny6cTEpJ0TO9rT7Rv9HPug8QLl&#10;nfDa9+7e40JcEbvOCow/p+iZtIpjdDbo7GO8a+UhvbAocIPhc3K8tLTEAwFBcfaz53UcPcnOFuYX&#10;OMnSc5CqMiiYqfwLll9tjBgvaO5c07pV7cU2F0fckzfUkQpLGD4xtCKZS8kDxEUjCbDDIU01EjaF&#10;M5vTvSjIlWDhk4QfBSgGkdLxjDqY6VFemQOMcYBSrwqIPZiF70SLg1tzqAhxra3du3cPC84zcOTP&#10;zj4kEZf0pCKYBFEGbKzphflFzDewBWt4b5+KUgpvEHQiNJdWoQQWk0QqRZ4P3cdsuVBfxFO0lpSJ&#10;8LF131tQEcnJapDDmIvHKsJobUBK2GVwyu5LxCKoQmM1a3CVLceYs+8WF5cYWGac2dG4pOm1SHmI&#10;6ZaTepK6as35nCLjuMXrB3IQZcEI8lvyYmqLU/LhEVllQpW+4EdNI0RzCbtGSFChAhdPuklUQAxe&#10;zZCqoDfEqqQQRgn3tMLdJFHMA1GtAsMIa2aqMeVrCQdkE4Wzbs1u4oEELnFnKzRllqUdQ79Lr8mq&#10;qGGEcTEprsDicfxoCu1ZcQCbH8+MQz3FZwc8meh2VxeRO65RCuHabViRNiPgqrygdcrWFUhpK6Os&#10;Kya6TIUcUuO6Nby3PXTFdSwGhdZfBB7TlZWNyX/JPtntkUGuGIBrp+TazBigLWWfhIoVvet5L69w&#10;EZwqd2habqWmGW6ZfxJxJ88mASyySTCsmvGbOUfgv/KLJ0e/lbWUJDgF7hJqqfdgm/BEKoEurczN&#10;zeFnsBeuPXQtxVEi7/6IkZ76Pyw8kEKReyrXe+1rTrDN/EJhZRXJB9y2LqXCElt8tLQuLy7fv38P&#10;kPnq1avECWYYTlO8fiCGYvGGRgDhRLvPsUG4i7l2lfSUY6ruRua1EgRm3CjpUTosqRLzHlaCZVXw&#10;8xGwNZ2rAhvfx2lC48j8j8uVczpzYS0KN6UQhT9X11bhwxheq1+i6pQbg2Rrfz+jyrxFdkQhhIQu&#10;xudKY6dum2eIESKv24EJlcmTIzxYDJWBRxhsPBtM1OrKKqOdBoi4vBoKMFZOmkQaHB54kGeQLp95&#10;+ibjMT0z+5WvPE3ehprLhx++jmO7MD8HXYoRdqeo4ijvmC/YVhgBVimZCpU0kSMbGKwYm6fCTibM&#10;IME1zGDwMNjGq1evwPljbHlawySqSPP8/MdfKWLJVqVJjnU1iQcucIWwunyBYV9bXWWoWe2iGChl&#10;S6DCxKHxMFQPwKFA+uXRRx/lATDmVLmEdHSGAGSSqx5XzAIPXOlKj4zj4/WN9WiRSezJ0W7agQcA&#10;RSYZpDJKM1CL9SrcYnJikjiHof7qV7+i8mQ0oGLZ3Qw8J1+WfDzfwWqxJMCsvvTFpzBJxDlckHdP&#10;5ItinqAbZpzFwHsxXJAkb+PWGCVaQ8yH6tTj8zdu3AAu5wVZGAwgVDGOahA8zEBJCHJ3XoGVw7Cw&#10;y3gRCHjPPfccn2cLTIxPzFyZgZLOk3Mv7HatxrJ77AVpz120Id8zdS/pyWPKzAA5PeaRLhac/Oen&#10;MPdgn/BIRJj4JErVXVhYSILORmMRVnZrUpjaCmltkKwaeKfk4dPzUarnU6R67+4dY9eRkUdv3HA6&#10;trYU2k5ZmqYPsrFkv01MGalIRiAcB3Vpedz7d+/x/DduPAIhjS2DwUcNFUgC7MBT2IN0AOh3e2eT&#10;EzDyAiYKIEVCbiNBy/ZcXV6D5c9pdbBHqfraytLK+toGoYQaui1Y+xa27m6IGLgWdisLgA3binKa&#10;F7/2Da//sf/mgAqarr6pmavXr4+SUaFojUTo1NQ0Xgd2Ui8lOeEScFLhkiaSF014IP/Pr/zbv/rs&#10;p6mRH7QN8YVihpAakNYtcgVw9+Ghgi/SzwkIrMVH8wafkhfhXAAXJa8LpasiBCZRkboWAAXPbnT7&#10;wlU+HxsbIcYDdOAiodoKv2HhAScSvXNMMGXQk8Dgi7oJkeSUU48/4Z1Ck7MhXKci8swaJ7AUElFx&#10;FA6VD2VVExKzQliipcPGSYpS3Do1yhvWVuELAEmsb6zJ/B/qh+EP1RfzyJ1gUHEmEkZxZ9Q5cXas&#10;O0ruIqCmTi1mTmvc0kSWBj2bdgBqiFjtXfAnlpa3mtt63vb2n//W176maXgYoiynCT8oU0Eky8JX&#10;7iJKHSgUS2XePpKAshXCL9MzDR2lQpoH9LMGQ+0bCGeNDMxl1uVBfPLX8zbfFLxcXvTym5X/+YaQ&#10;Rg8bvO3Zz/7Fpz/0/pOdVRSsOlo9jO7ev48DCECKKhCZDSqr6KeRxvEqRbEsj06wh73k/omEWV74&#10;JiSndaFZr+hVXtCjAi1j+NX0OKbrGpXYZPOwokIhAUZZ4ajFWhTKMKAwxGpRnT8tDXhEzBJGDyvN&#10;iTk+Pso6JHRhdIE1JiZGQL1hDYCscpIsLy9wBT7MOGuv2BHMUxvm9Bzh40/9xWdXljaIcPr7Bjlo&#10;8M6EJ3xvjhukmCCSgR/Zmc3YkpQpvRnJL51dQN+MlIgAHGcob1U+CT+ORWUjYQPn5+c5GWWrevCh&#10;PdMyOTX24pe8qPQJqLzCYttSCYZ/9BLiB1Ing/ikkTlJJIpEbt28CwzB0RqNtOYecoYDg2BmOCGs&#10;ao6Y5IR5L2lmXMc+gSS0KWDi8EKp61T3qflLv/bLzA1uGuaMlc2Cw9lNG1GRMekWAwO12gqOlR0U&#10;KUyMWiPWjEvKx4Mpn13WyZilqlXHseKptrFRp1c8/jTkajGbwQQQdWCeKLZL+kWzju1JIUQTZ7Dw&#10;j4DyKa8EfhYf1BRXIkvjXZwzdhE/i/GqQIuQA5yPvWJ/sYDi1aCATYW54b4c+TwS39fNtdxYcYmE&#10;AVboYustez8+YnllsxmACRMS/IKg0H1CCU5Lb3GPGdYkQNoZqKqdSK8JFJNxiQmB1I+pum28Ihup&#10;hu7ErKQQkX6WPIzMoPwms4wKEGJwtnKvZuFpMWvhFGA02J7sJksSAYdMUxqVRZabqIO35jBLdiK9&#10;rELeFSa0J+AgF+E8ZAZRBGYKohrcC24HxKq5CY4Y2SL9DFYqJlw7SAqTAc/64xWq5IYH56yN1iTm&#10;G2liQzhWAYwRrsdIhVPhIR1SJs9iv/VqU8NfVANTBhq6FLkOMWpO6MrAVobZRZJmnUw3My+5s0US&#10;CFfWBoJ3Mgvpz4NpYDFUQZHLpjIszpWxSq1GW7IopW+EJsU/21gBviTcMTQpnnNy8QCKZOxJFtua&#10;xCQVn1AK7fbDQDXKiBV84UdEcIsMw2rk84HAbeHHX3FS2YrcLiUldH/bQ2MA35e5k0ZiLu2cgTLb&#10;EDU1rkhYztOGJkSZRFKg0UlkHguoQwBJklhCOM7EBCTI2KN01GgUY24nHacZ/BQSeEDo8iZBxhDU&#10;Zfk88Qz4evqiSkZK/Yb7umoBWSeMGbfgdRg3HskwuK+H416ovrAyO2PIpCrMhtcJDzCWoQNlFTLR&#10;IuL5mL4l4yz/1DYUlAVPqlifMvSi4/PiTH0yGOanGHlcsIoNktAW0IoWQ3VwR6+sn+UqU/SC3KY6&#10;CjwSnhkdAISx8XuiWm4yEBVGO5EJBIN9gRiARJVZjN+uv5bqINeGbXk2N4v8hulAlc4mNhwLxkW4&#10;3VvgmwovnZ9hYXDX+BEoNMITcmbY94656a6TEwuN7AtBLKpN4GXJc8K2ggwChApEQosXjK3uqYQ0&#10;/BjGVa4fIDSBMDNLVTaJYmwwjQdu377LOg0c3gY0uzi/ND8/1yh2x7XEntib0UUoERHFwsj9ifrr&#10;kirGEB18zkLTaNgQPuaYn19A1uIrxtf+JC579VRSuJh6lb2dK1euxPhLJpRkizMFIEBB58kJBWCs&#10;J17bAQyWwVPoKrE4TaJqLZlclhyRvGF8IivmjukgGGZMTNKaQ1aBMFluKhtVWitcJrxEl5PQD61p&#10;InHGriFm512PDjmzKLUXJlCW4FyG5DJSTciNdElys1g/qvqEXjwh19e+hTaJmVheXoO/jpQIIX8o&#10;qdDlXQ9Z8GIZvF2aDZg+sgL77Bxe9GOPP8aOcySbzuk3Bx0A28WWnZqcVEkqhOQ4u8VetnyxKCXG&#10;QmrHw1lwD2JMWFMIfgG+VoI6YTmk0FqNzqMJa0ZArDf1e0pxcH5r9hk9zYZ9lpTxZT0T8nFx1goW&#10;hm1YKdMiKIdtUYX72kcGJNvTdLU6PWoP2Xkzz6DuM1vVKQgayjW5Xb7fiYHCknDSsdIIQeXVQIhY&#10;WVlaWODkLZSBTpHqttM2d2ebdyaa4QV1VdVN80gy5x7CPe6IGNBRC00J11aJoGTyKDmjmpwVzLaA&#10;s7pMUgbPL0rIkHV2Is9K/oYphDDw1NPPXHnht730td+3c9x0d37p+d/ykre+9Q08/+IiQdE6b0iE&#10;BjbM2pRXaV9ODmVeonl5effoYHdrffW3/t9f++oXPnuyu00P8RJDK//aBlVRehS0gNVjHpgMPDkl&#10;GwIysfFTKCvvoCCIVaRLHN181lPUYu2GaY9y6BdW2dlAIzp7RwE9inVrVgf7RwYGNA+I2tyIiU3P&#10;FGkIRzoAzCCHeDVEL8ipeIN6Qbp6w6FO2cVIwSQl1JXDKUkhVg43ZXmwkSlXY0sCj2EteWCukNNS&#10;Fh2wCkMMm5m1mfouG4Ipp6WigY09AwE5cYzIwfEBiM7JefMOLntr5/LqDnWmb3v7z33Lq1/dMjqK&#10;NWepxLxYxxjOpFxWKXCSdXWz9FBCtedFtOlcTrsfqCgRjX9WjqVqai9pI5cMMlf1N8YsDzI0fyOQ&#10;qW/UBXLVXLZ+PJ5CI0vjbm1p/uKf/skHfue3jnfWm88O2pvFHGEwsTIBiKgjINylqSlGlk0WHL+N&#10;/OE+bKjzJtIu0NKUEpUubYacOxAGclXujgGwjBY3YJeC/j7L9PfpabGCyU5NNf9q+pezaWgQxiZe&#10;qMPNgpGsOzw4NjqCPeJJ+Tx0SIyBOg3nig/z+ThXeBroofNNYkicZ5hELGM7Acg02z1cX92irgwd&#10;ZOIcwNxoNyihJGaqQgykZT1zJtvtR1h9dCKJWjkQfYbGJJiTNZGYonTPaLlwVvmbl452C+n3bYrG&#10;0SpEXxRZDg501nk0FCWSMOZseby7FFGDDzQvL63N3V+8f3d+bm6JHDm9oCCDMD18FkNoYZmppBA9&#10;8yT8Uy1FjtTKkLM+sCRWptDuBj/2yV//7wXSWO+kZeKvh12fGvE0/fCUlmtkEQufadBgwGzSUaQW&#10;qCFdXFi2gc1xW5gM5g/eWgBdrGcaHfL+7uQ2U0D8ePBLNBZHMYV45jp5CnDhxEiADukhdH8SXkqa&#10;GtLYj+SyO43F5e14xhLbqHrjZ5N4Mb3AsYTerZSGRh2n+JbOtK10Oy2E4mkOD7AFPEBYngZIleys&#10;zgaC70fwMShOKMKSb8o3IfYZ+IXhypszMPR85AF4WrA+qUUYzWRSeR2GYXBIudgisMq0yRdJ2Ufn&#10;T41lAKELWhBube7SVpacR9KFwjCsS1xT2MMIU7CvZMZvgjQrScH5iLnXg5T+LpcR/4mXwzupW5j5&#10;iSqDmQ2b05lqw1pYKrCywsEQ6jZ+ajzr/KeKpNopxoSsd7WJJXtIXbNxTtIgcQUC3jShyUPBPZzp&#10;3uqmapJ9oBfqQgT7dGuUybJNCkYWsNakOKdgIFI11O0/AaErfHRicb1Mm+dYL87D5AyzfzzWJOnO&#10;SGyZ9+El1KaNPfMLhjGukqoMvFekkCRWFfGJh2Zh6LyKhbiQ/DGogOY0hLtsQ0tgELo8e4YnMd8a&#10;5SUXBg64JFHgUjLmig7i5saamnTy0EippSis+vHopNE0eiNlZuxDS08SBx6R+QUQ30U602aU6kpn&#10;GagFlESqTk/a4enbxJNr5aiTfE8BWGppisieSNv4nkdlSXBIcBzgB1iSjuE4PtGP10ijY2GvvQTk&#10;SeWzwluxES1bm+sJ/+i32EtIk+omAHi9G7MSZgJl9cXQm5C0KCtSE8SE2HOayjJresAp+6mIKxww&#10;vGH5HAwjG0SSqjxDPTksJPOO6TRwpVseBre7C6sXlMTXweUNoimoR1Uei9ZCQ5Js0WHLElJryNTf&#10;MZKy6sOzGFmfycZVFxfbCnEpSTIBC4CXAMN4K16K0aikruLDYvaMpbW+TADGJE9ah6bjVGn08p4x&#10;ZfzJwcMUyyhrx3BRxkOqDbjdDoOsZHOhGPQkXYson+DZ6eVhtGYGqxXSUEu9ywBaK04Pi5MTerzg&#10;CzFM0nWoXAonM+o3BVxaNQdrST3/Hppy7Go3tLGtUJ2pNUXtjecRlEmWlRe3lvRCCUFCEQYH13Zk&#10;ZBQ3NJqbQicgO4JWSFR3tCG7IeTf0yuMnQwmt2QwDO3i9Nn1mlxlc5NQUaJHXkuEiP1jIr733twc&#10;8R6LBB9OThIZ2vMze6HTQDoiHymT1RKykc3RyTQwvcZr0ndKRaYolHAcAB7zGaQCCBQ54cv3ZhDh&#10;lLNIGORKQU9NT5FAY3WhsILzjzg9i4f7YGos+xECpEjJWhRGmbwNyVJGTGrczg5355D2FLRrJdwm&#10;NxFqFYEjzKRZGaViqQFGmkr3wjPEyrHpeHEbG9AHZnD4+c9/PkOt+rNNPGnbKg2bJY2yCPk9PBWe&#10;HIfDZHYaJVUxJ9uEZcdq5GrsIC6bWh3WbROcO3EBY2NMrjF8VK0k55TjVUBP8plIonezlysEwjHt&#10;7Omn+oMXYQ2oIn16SpysgTKSSVfBtMYLM5f8jyi4DlZEPg1gACKTkWeEyfPwPal38BvTrUp/Lwlb&#10;vs8TsBntN63MgN5PRJDw+5uZSHj6ls9FWQQSlPqtNPrc2GTLMwhETdw6hlf3VGUIStqJEkWdztFh&#10;WV+mT+UpaSSxFSuq9X15BeTFuDaHuCkBiIv4ke2tAIBAumITcbS/euv26PXnP/8V39PUOfDEF558&#10;7AUvfsc73t7b20QKkJMOjt/VK1dc1amTNE4FRhRma/r0E18moqE95x++53fvPft009H+IGIhiWSU&#10;67EPUoU3DeIZu5tdz1GDs1UEEIxi1Fx6JyZGOTCZNHsqyL2xf4Od2rtg7cpuzhnUjn2Gx76ztUOE&#10;ztEPiEcws7iAhO7u2TH5qn6ahzFKl6RWL84diQyjy6wbF0U+j2I2aU5qe9rEfTJ6sa0fOz3aLdJO&#10;yNhYLo3mh46g4i0wZrs6OXl5fX6qkqihqbX2D/bDYDy1A4qrPdl+mvPQ7Ro2MDAsl82xBp0MHVqK&#10;15vOicKWN7aYAwQjOroH3/azP/fS176uZdRaGhZbnWWukBDUOdzZaQ2tvLQzCnXc48m0vLXBFX57&#10;FD2oiimznIoLQxEdSKFaF/hfD2kuf+ybQprLOOYynKmQRuNaP14lzBXxeJC1tT3xkY+999d/fW9t&#10;ebCnjU4cQaLJ3dEYCglsGyi3QPUkpo3UjdAtghAG3SfE6OC4BL1MEAtAawk31dYQ+DOU/qtUpFSs&#10;0ogOOjetglIrrFDrCqCcUtJmVJgnJ2Bq9ft4Hj0A8UrV26cepnQbwvFUcnJYc0qiNTcYEnW6j4Q7&#10;y6MScUMcASZjgZHqlwCRagAMZKAAEkd0nG+ovGJLecwAI9Sywh0lDwj3gSES5+XhMfbRbtA/T5mA&#10;N0qr9SP1fiTpoFBit0X2F8cs2UiLdMz6SyBiQQZ5N0fN2YIL6pU5iRXfJTN5uLy4fv/+wr2780XS&#10;w8ZyONNczRy5KhrmHPE6rSiTOOZiwHTgvZfSNBsEk8/jYWcIAZqf/e3/iddNeYDeXq0worRo1Ydt&#10;T6sEGPRIUbXQOcvCx7KPvMeDqoxEEWmtknCc/3AzeH0MkdiexLaeAbx7g1HU3FUDq0Qkv5SstcSH&#10;Gh5YT8ZfZpGgn1IDl4pes+1FKbZc0hI3kasUsfAPAHLWmvicHglW8mTDqHioksEuds3rpALErvYR&#10;hC0Ik0Qel7XmKU21WYW8UTRqbN1AVAW4iZNT6SmWNbcJIWeZAQ3D3vbkaetMT9ILtFMZfK5siGMv&#10;M7ojtYxPDCNJwa31lvIirCd5UxecWByvsl0JOtDL2VjbXphfYuWhGs7hlZ7CPAaHAVpYa3gVRNXc&#10;haHjfGb0wAvx4HlTzAQkDegfuBJXrswwmAHpzZvxFtJ0Ko0Y1IcjhwGJIfMwt0YgMlNwLRhwHr62&#10;uupi4URRAWQfmeSwUruZ9va4GkcKxLFyTEbH8geVbOZJgHlYyzDxKO3gX2mvSGIUE89K4BQ0f58D&#10;W9w+PWE4+pHyxH9KbCCl3OoIB9w400ibZ1AE1soWV+QJMs0mKBg+VnkpCHExznWWUMimhDQRuLzU&#10;G1UvNrmgiEwADEdjN6c+32QSeTCGEWcMooI8Ab1OOnXsNCrKUjuYAbQYTn2PSNympZq1K3pU1NWc&#10;UJe8zfDW8igBKN9Ur51kPh5JgUP27pAEyMNY+KGQsqbTygqgaLL//sddGBxYMax5aTzDKDK129WR&#10;3pGgBRat8Uii76nDVu2AGeGOERvn7oM1Av5ipAi9AsTaLcSqp2S6bOkdqTrdF4mObHymA8ybYeQD&#10;cKy5sm/KAiBZLCPSqj3LAdNtU0KtsbFFnyBzrorNbfxpi4MjvRUK/lH45Ux9b6ZFgM4iGUFTc3cM&#10;JounWLmiEmdIKkPH2OBdksEzSV0MNDKePGE6tMJXNpTiFkwjC8bUZyq/ob6wurPfuyUJ6qlbByU/&#10;MDVI3B/zG67zPuyvSLvYI4JH1azFb+B1y9XlY5TKsGBMp5ApxR2mgAFtK2U0TeLxDBwJ3EXHJR1O&#10;mF9eJ3q49imOJ2IHFWaDj2Huod/s7G3xOs973uOENLGm7WCAInYJmC1YT4tMiZoh/hPSxI+3RIQ3&#10;wwYDGXNZE26W0rkfE55BJSb0PUFXmtjfsKO3D6YTPhMLnsQvE2pI2dsFMR92D1eAf2LNbsJ4dWag&#10;ZscpYPvPz83z7PZWk5ZJ9RThq9xdMXv4Bd29X3zySd4XpIlTiPUtMezkaGJ8jNggMZ1uN4tHMC/L&#10;XvYeJ5UTCmbMiWOBCj40iuQLi/P849AIW8akCWc8S4OBBWqjowZGXbPc23P16kzOC47/vSh3i7MU&#10;FpZhNx6wxs80uxVE/CsrAIsZRnrpx3ak67YF1qlqs5pLEZS4/nq9cClBXnAw+/tpjYy55fMGVxGs&#10;Z5E39KDdV9B3MUSGHGUA5UhEqIOQhtdg8Pknzpc6WPl5LfDBobVHm1vsaGYY7urK6hLnAiNT0m3W&#10;zmO3ZYWZSPGkK11pRSBOCGlCDFayBbgXkPhEUEPckNFmUZFxSmxjdKcbmHDFeLLVfItVoxHa5gtC&#10;X3mbMtFlRrCkXWAJXF2uZTdgwyZaLt+Sy5qXpnR+YJBBM+OXOkC8UTaRpoSaWEg4nXQhq4NVCD4O&#10;XIPjwPIj8ONXEoA2eyXrub0BEUD01wqSdpo7DTiaF00TY2M6wU00uOyx+qcOOxqpcHZahX1OYHNv&#10;abl/+tqjL33F9CPP+8DH/nxgbOqtP/6Wh69fpWSFXhaf/8LnHL1UJ3IKUFeDjl9rezdkoQ9+8MMg&#10;7o/MznzwfX+wvjDPpfEPFIuvkoAzwlosLE+OK7kLvApmASbJixLboPV6/fpDQF1qlliu1INpxPlQ&#10;8qejdW2NDlEH+HkDg0jTEulZbO2BpcAD8NYusTOxCbUW8/cX7t65z3HX0dY7PDQRRi3GSrOGYWS9&#10;skgg16TbjBWzaUfYkE2ydWnEmWppMdHyz4UMtMYMuO6F6iOnsA+8fWwaq5o8Nj/LdighxFisC9gH&#10;ZzLfAf6hN3sjllt3J1yMEzJIJ0qooVKtChXN05A7u6D1+9nFGo0NTvlzv6dv+Cd+5mdf8f0/0Doy&#10;usbtEr1XSe0luVpcjM1o8BCiAb/qqeIuNiIRaz4TdyS56Kor1kXtIDH0/GwjpPmGMObrXwbIrV8P&#10;MjONvzdipXz2QZYmLnLiphbUIJ742Mfe/Wv/aX3+3rWZsaG+DjKqbIq0+oA+Q09z6geYCU0TT03P&#10;KDQ48fplf2Ae4d8O0hPMOjH2CLsy76esaFw162Fsyoywvpxn1ar4jjtEuprnb+rsD1/4LTeuXaNO&#10;hswMvSJA+eX2848yR3Ejjg/J21h6qjw9Nt8MNkaDZauoHS4I7M5dW1oD7rDPZL8b+0PmR50b7hZ6&#10;J57ymAvb2Xd3h1nDYYE3gZqXcB72AFVABUcixIW5kCTMYiulqMwYpp7evpCoqY4Dy4Z2gc4i5z6P&#10;an+t9E6MarGV4WLAygvRvwthGLiNIL9QZNn1zb09JMGOYUdCdGdTYFgUwrk4Gx6BcHRAAhgrxOh7&#10;0OcXL84+wnpwllCFwSl5995d/Xlre/Tfmr/2rv/B+hvTRlbns+gDdmKFPdmZLGv0PDJL87GDD5dl&#10;LAEE/pOdnCgiMnAAoWLJID9sPZxRbSu6rt3a66R6EFUjHUwaF7ozmHg/i4A9zDiamLe62zSvrPqw&#10;LV3WqVJgzYnDYTEjr1kq71h5bsiURYDBQnPWSvkiQfpRBBI9DFTAySewwXUKwOYtMNy8LAceLhfO&#10;eoUrjM70DI0LxwlbAT3TBU4+MU8uPSh+G+vGijc5PzZUqRxxIDB74nJuxtFn7VtFme3jV0Ufra5r&#10;BBRsdgaPbidYD36I6QTUsO8v3VHJRBu8wRtmlBAp54wxevFQjbJcYjBIC0M8FTgWFiqFAZjWboBb&#10;y50NyVj0EC3h81gTUq1mSmfDy1SgCJ3RhqEigoyyRDjdfQ+iFDnDgoQFJ/+B39w9l1UMzTSLj2Hy&#10;MQGbcQLGndMUag2rgpMVwFXekRv3fJdBJg+1uwsPQY/Ho1pR0WgzwNRiQuWJ6b2RYLUXleSZpDhN&#10;gzBllabg84KIkWhztElH2DJFz4+3Uyr07CKV5WqMhHdnMOyHs5C4Bb43UVPFw4wJ92V18XbhGhkO&#10;xeYK2eJV45bxTaBuOflqbgCpGgBzQd3ZqIFzTe5rtJVRrTKkknBgHULU5+HtTXgI+V7yEqcm0rdc&#10;oZEQQ1k4BHp2KSuFVW0uVSTVbVxhCavXbvVETboRCqSAADM7+AQQ/VmJstFwhRs8N0uuWRvyVFKF&#10;WZkrcYuDgysz08xUWAlGJmwsHg8SGtp9nFRw5QE8CCsdn9NTHC9CUyvQ0OMXP5P9xSwka+x5U0GF&#10;pstaRpx7nFAjclRlTYQe4CLLMDRIRu94aASPJyWtxoTFZinorxKJzBoXxyaT68Pv4SK2SQlLQfI9&#10;v44OcTtYFB4/wNXaBTNFJSJJZKVyMT5rartZNhDl7a6Q6hYmR8E6lVtK6yxtfy4l8nxxgPxizzdd&#10;TOL6DA0xpMsrKyltl54uZ3l/Dz8Hr4jjRIGpUwsziMN5Hp7OcruoOvLMmDsSpyxas/nyQxyxSkkB&#10;1PEZ0kjEq+n5ByMZeVx8IFsgmyFTu6YL3NSkZTB7/DyeofRkXPf0rYrgCyNvqj2gbKJrS4Qw3Yam&#10;cA/Om9GMXlpcAQfBvaG1DvUJmIutne3nbt+k+pVaDqI7ek5rfksJsN2mK1yZUgqMIQ4QYAofKNYu&#10;PjpLQkondqytgywNn8QZwhvmRXDUiRXo4MPK5SHNex7rgVUlKNaJ/cLgq7lp3aDbDtQGs0DQyMJ5&#10;7PFHsxJYVMTJ+MTyXQKd0ZyBfk0QZTk+oiSYahPGn3XO8KYCzZQ3v0MzludTDpGrLJEYayBZcREA&#10;9in2hwnNcaHeBvkug6JQGnhlHfkQpYqPCscdsiV6bjyxJOFKk5KEd+K8HY+tz9NB95UwNpvM5fLi&#10;CZVtS8JvV2xXj4DMsbp2RHGWeLVBDztYWJjz8KVDKv4QIhwB5jAlRlYu0RJ/U/UhYflpsA9xHF+Q&#10;CnIOl3iHRdThVXGCrRexewlcX+PtAILoyoiaRwyF3JG6bfgleOFMO0+LA8ThbgEP7YCG6D4EFHXI&#10;iElZFffB5mgHoPBxYhLXAabKs2ii9RyUPxNHjApsaOwiM6t2+jFn0yGyf3yfwmjBjvUtViBPiyuF&#10;3UYa2/q3LsgCJDSkahNRLSwuOriQGlrbJicmIPMkP9EGzKv0E8YW8TryvWGA4andXVg87+m/8vi3&#10;vPL13/ef3/OHz91fotjs9a999eOP3UC+9YMf/CBoHR4ygTU7CZiJwYUxtbV7+OWvfPWlL3z+m77/&#10;b/3Re9+zNj+HOea0k7qjPhsEP6pCaGVBSVgv3B57+VHND5pudajlTPRlZ5+WehsCNuRe7AreYSiC&#10;jwhYxNKtszsBeQ/PDzQJ91he8AltLgXlwdbx5IgkqB6FX0qWNGvUvrThdUse5pxlaSVKcVFXoMld&#10;0h1Kff8C0c0bD6GgrVC7GSElMc/Nhe3uc/2AZWpIuBjTCbBMt9eKjg4ZaWPSc8TrqHYG33QJsWbI&#10;yxPz4hFEPVx1AfIzzCqQNbhKc3vnxvY+Is4d3QNv+omffNUPvrlzfEqJMPXlAhOE2JZ97R4sTJA3&#10;EptLMh/zQm6Wz1QAktSiQKF7PFa6UuhxACtb0/hVzmFFJw++WQSzyud8/fuFM11+1ECuQTzLxYsA&#10;F/UeQIgvfuKTv/eb7yKkmRqlCTNdXCSJakCasRvnrJ8RrF035zVlX4f0PiRA4WwQ8SeLQinaEHpx&#10;0pwwL5HMloxidpc+sohepoUGglTMV4JP/Q08NIp1G1Cs2OMBfOTp6ZHxiTHc6rHxkcEB4gRSbeR1&#10;STaCgSKbRiIIkppuDS0HiFWoguUsZYvBT37umVs7WwdQs3Hg2ePsNCQN8SAIUNiqeHGcU4zOCBLM&#10;Skp4rApDN1kZgdiMoO0uCvtHWDUmqNgoSObQhxv4b2p6wkDO4wfFywOoZVPT4w/NXrEiyNSX4VmU&#10;hjCnwvfiIDaDg7NwvL62ubqKAABZSpRjqJozL0sAg0AGQ4Vd50VMA+qjmgwA+wKrxzln8khM0SeQ&#10;BzJ/y/GXPoRFxrt1+1ZyWb2WFNLH7Il///McD6xvuXX9dIbCYUatHIELmE5pm9hEZmAT/y+8COEi&#10;/VsrK1Tok1JyoAx51eCythRHktIDcoBR3mOtePZCY7AlAJVnNlzjRuWupZwIio6nB5sqfBDdFM6Y&#10;gouwpKz41PaYKoh2m+EaOHbOrHCN087Mupq0FBTuFb8nRcX2cLUCs/FhdgjAMzeQ2IYsD/5uGk1G&#10;Z9bGEVwWbwPglpXCOhgaItkH50E6B0Mp5pFfwcMM1XIq0DRAHQqd7BA2WM08SoDnaMTlRiqmWO2H&#10;7WBIrXdkVOD1r69vkZnh7LAxqbEYyqQ2lOWheIDERexFPUbOC0lW6eTlFDRqjdRhY1Sj+G7xK3NM&#10;iWHMqE4Yz4xnyfoyy4xgR2DqSnnZ3zjsOIaFESskTy5+6q3Ti9AOx+xo27ynR01CCFA9LUnFjQnb&#10;WFiSnXjECOCB1Mo2wdCb5RekJenRQo6U52Rpsfk5lZlcHiP0d3PcjFOjTkKmjdqgOoY6LnrluUUX&#10;VHVWBiYaQQzvnpbpAX/L2unP2b9jF1wBPrdeZsovDEZxeJxERR30ZjCvzGMAFOGfCCfoP/HJ0mXm&#10;omB1/DSbB1SCVBYeWHVx5H/1bPwRfpnQL99keReRjH3EdetjevMmJXS4/GQr0smniZ+FutkL0gID&#10;nrEIOUiYm0KW5I8mL58KB6WcqCO0q1SQUFYCV+Ox1SfZP8ArTd8J76ifGEeNEXKcQ0zPVk0Ff+Qd&#10;uKlLF20xO5qDI1CfwMZHSAf10a0yBXyQu/OdBBy2F2DPYvRxevDGMr9ueeaXf8VuAgQmnlFCIy0F&#10;W4mpuIhN+qLTUD1tIyAnAFeDJhAclqOhckxK9KX0wxgNQtOgyxIOhwboN9LE2ia1Q7bD7BBoNMLf&#10;DR0LyZCApbgO+Iu43ZWGTWzc6HZaYQbJK6EBUtBpn8K8QDRlMp2+EzJv3aw9zAUxJ+PAbrHE36dV&#10;eA1jrCSQAlZ4NnJTE20aBXEjAWxS6rbm8D/mAEECYWz21AVwjOJsbAHTwlJ0jEnUclV0jqxdj5q/&#10;guCE5aTaBvEyFRvo6QQkxSpSXQ2NKlkGfG6wWJSUbJKSgrHEOW5JgDr2L2cr2fwD9h24CTkwQBMw&#10;MCA3npkKbJsCHOwvri6PT06g7s8cATaYEkQDva9PjcQ8Bw4Hi5DFwStTBumKUqhQoJFJhD6+Q8s2&#10;pNL6+0GsgeiA06gqwR289hAqKZQ/ycmWmtUHwdp4T4aq9lmZQTEv3VE6NsBf2iWcY/qofA3InTOH&#10;IUMAoE1VKEpL4UVw8+h+OFxYI2lOOHNdnSCEZcSq/CboUuG02oRsVSJ8joxicIXPbEyo0RD5cpOa&#10;+dfhiKNT/a+MXlJtb3Gmk9XBGZS4Qm4Vv8IMsBjJloiB5MLKxupqGKuEzMhIwlUj4Ky6KeaIe+No&#10;BjASMsTMWfTl/pVrEODGdFwAGoMrtjmvyUx55Q5qhPCq6GOjxAjIIegQb5M8gGkZQLwMVAnhgyAn&#10;Wcb2b3Of8q3KHxb5meElmcSAYyVIspmQkYyn/g0rUwjk4BCUkcMxBkH5aT7DQ6oB2Ke6DMwUrAhy&#10;HJz1VLSyORACJtBaXdkAsMMxIgVRnbcxdfyOwFGh84LKGDCIeDz46LhGDPNI4ydXtCigtRyq5zW3&#10;DvQBfdI0BoAMUIkuZTbLMSA7OVmHxN7dO/3o46/7wR/5d7/2m/fXtl/2bd82PjYCFw5wJNhBHzcW&#10;YuJ2O34b8bSXveK70Md55MrUxGDfb//Gr9/92tMcA0MDpPVwD4i0iSRJx1nbxdeYT7wbjkSCE8yw&#10;fWBpyaB8qCvNAOPwZGNlu1nw1qRfgEgluTkNcRaxZlgGYFBmhRHAAVCZ2n5vGJPuFNBqVFIvLDud&#10;oa4FZk2MiqP+SljrScHcOaHWu0q2LAwubR0wV8HRzXtYiIWpx5kDHmXAsXKceDhsHn+XlQlcNvA0&#10;9llWoVeWScJiYZ24EtQjxVmB7UEHFZ1+SLGQHC56+ntp5tna2XPtxuPzS2vP3EQkqekNP/Jjr3nz&#10;j/ZMzpClqV3GakxEUwRGHV72kR4UejCWNoZsSXlzX7+s8hQZC3LFbgcClkyVFE129GXg0fARq07A&#10;szphzWXEcvnNr2dqHoRBjc8k+ZMfuIyX6so4JP39T/7lp9//27+9uTg3Ptjd1wk/6kCTaBUoqjPU&#10;0nT0RuQbI2o9egTe2aIcRpx5mBt2f3mAeNjYKIJ2Wx3GbCaGcQvzduKDOQTTQU0zwRWSxLZXIYc5&#10;NcL4s2w7mYP4s+fE80E2q5wpAnHUOCU8BrxgAdHva5BFtbCw/OzTN289e4cWkmwxHADLlcklIAKx&#10;scFZz02L4JA6Qz2KCFSK+nFJHs/CQRsXc1kdfg8pS3eOLPG3iPSEYiEEJyG84ZX0I53Tx+Ul2Kd5&#10;gXJTfF2GjuMKwwxcOD+HCtoqYSFC0nzNo/b1DpD1xJwoBiC67tpA8ZEVSOjFkxDDcBbowpG4dtCw&#10;URImTZYSEiHWbItLb4cSSdiqvBHg7Gjr3/++l0W6npI+rCT0SpMPdl9iNSenzkwzN/F8nA/8mFRO&#10;ivSo+5a+3eDxoNEYAKwtv0B2bWPc1Tk2Pnrl6sz0zBSZKVxDjjoYqFevTl+5Os1nAZuAFKEBA4Gg&#10;3pBT3HQVM84hJ9VOvMSQGkdTfxtrcoHqv3kAMjBckK0mMTvabUSNfBFSPrwUNKky5wE12NcpO7Mq&#10;ptZ+gnY7xEe7xq4dGHkOyyi30fpDSgl+hoeOKlwSU024eIjF8KgB4nHDVTnrGYOEe7gU6hcpRWLz&#10;a+af4gHOGO0Ml4TISKTDqXG4D+YBZrO1toL2Iz3XbX4nZEZCVzUtGAX0ChgApiXYg2jDfMuBzknA&#10;nzYcZGmqoUFVgy6IZXyJOvKANoMPKmI05amXyjvWvhFXHEf+1FOlUkI0xTZevLfjm4CmMn1hEjtO&#10;DfKPcRTIjE+RXWGxJu8cyqwEcXxrPACGh/UAIwKfm/0WWpMJkvxhcEtb5hA12C5tODVVrYLdCpvV&#10;XYD77yJQ5MzuUGluwcBqJpKLYH8rPK2OFW0NW42xKz4pc6+tSFNR39/CMjPgvCrWgiHVi8zWNYmX&#10;mLOEnsrEBBCS98mMRyY6wXh8enYoNpX9xrymLlAxDO6b21jGx0+qtRxXJjADRWiGlL6+YYb3VVY5&#10;wFXZ00bLy0Kf0DOAOBS95nLiGe16WlOgjo++C9A4owXwSZMvjjmTNxSwU63hLzM5/AgHKtk62z4E&#10;eeAaeJNsLtzi8alx1FSZAo4pqvqQA2hDqaGzDcoBrRXwnvEdJ6bRLDKP6H7E9mIAOKvp6t10unuw&#10;jUgB38TVHh4dGp8cG50YpkcB4qWtHTSc7cCj5gf5K0LJo+NkZQaQsOfP8amxsYlhDLTFwNSo722j&#10;ExM/VSjg+sOzOPH8FeNGLywy9lGIRYJPdq80325LJBmGSKLZeIHdkMpautnC3SRlp8grA8AXl9KZ&#10;Bl1JA8LIEssEATJLpqQIVU8ehF7K8gQ9bNx0+WlqsnH8uCBcvRYTeyML9vTMTPGpgWSDC32XBJAC&#10;ilaiRPvYlQZ0n1Jgwy15pbLVGxxnqUrU5IjCsAl8HVAVU/lqGOIr8/AgQRg27AbOBpekBAsd5vQe&#10;bFld21lb2cZEE3RxSy4vtBL9fl6HVws+5prDU7FS2QyJkSPHoT7zBQgu3eg7+wZ7pq9MYpnHgQAH&#10;KfbGN6JYBW03ti2MRHEDliSoGNYVUA81HuaOolVOg/5BfDWrVsD08T3GxlgGI5xqxMikqVjjV2eh&#10;brJuId3BZukDZYR5C7YJhBx5f0S0JSoiLDw4RGoCuKBjbGxwchphACr1ybORC/IIY20I6TRgk3SS&#10;TXAe+M8/9fDSTVO4Koauwu+UPwC3F5VfAC5en4VJzHU500yJLlfqqRILWcCp45IQgl/m09DLAcuz&#10;Ij+QdoKtfMb1ETDd/CRJBqvRaKKyveuS6wR0o1yT+9pZrfZPlPn0ZanN5a/MWiYR1xFvgW5ldEMC&#10;jyQBQqX48cry1soSrvDJ5vrB+hrEga3F+XV4fwd7nBqnKJyRlNrd4fjAYSbzSs3qCVST7c3duiCB&#10;BEcZueQoV1H/jU/EKYsBglDkY0Q1SwwHFAi/RxFF3LYjzj4aepJ14Td+O7YLPMVasI5OWtDg/bBr&#10;KP9g2Kmt7SNOZAyIboj44LGvLO8uLm6uLKPaBLeKZO/+wvwaSTsoHYExqYvTmmrLYyUxq2KdkbbH&#10;DNK7XJWCOObMvXJmnDrJLYsK8UwdbdJz3e2WhUGsQUxH8da4q+xD8LMXvfSln/7cFw5OLx65cYO5&#10;e+aZZxeWloiwWA+c2Zz1sC4jDt87PDrxvBe8aBZyz9gYZNann3pqd2O17ewkprFtaID06eDUhF4M&#10;LiUctKbz4yGqA+BzUS+HeyB3AD61aCLR5z70nqV1jvK9HfLPSBruEcuzc5mOuftLFGRTkLW0uL60&#10;tEEnZLY7/h4DTg0nbDIQ3UISOVxCbDS6FpDFfUv1muLBoV1ZzGDHBTFHvmZYLOToVILMUynF04Ck&#10;zCZrD9sTXf3CDuC/kPNUugCzw904DqLfQwIGY4Gujwx5ENReKrN6FXtDCp6zHdo7Xga/MYqUstoW&#10;GxvSzLo5w7wz+GiwzD70MOK6sKWACq889Mj1570AZhvur1sspzzzE85doOXLr6vGsoGIVZIkMUxR&#10;HAM9NH5Y6DV/ufzl1vbrZFCTR/1mdllZ9gbzLB/Kf4Eijaryp0F1fl60MRSgRnTEyt5A3vDZ53a2&#10;NhCwwD9n1IPzel/oVPIF9LGlaVTSF6eFYyKFeByquHzSLGNemA6dI3wTzrlAKsliSBs1VGP8QQ5R&#10;0xwZ6RufGBobG5iaGua3QnRDHuAygiIxp7cSeIIfFkyEbS72T2EwbSdY6cr9o66xvrrNb77e3YF+&#10;ZhzrwFvHIRQlXqM3pxvsrlYOyoPJnah8TqOFifhLeHR8UWmCcARa8G37+rtx4zkFBgZ7hkcHseoc&#10;8YQ0ok5uQR313EEbmnCLHug+29Li2sIcoi3rsCsIC7c29xAwJzbhgCr2f5xqVUNQXWNp0z+UZcYX&#10;DHnit2pBSbMKCJwmNrhNpFUB18hZoSsD6QO/Fc8NPOi8+U//1TuBxyRgsF9tpyibIiGykDM3lEYm&#10;LznAbfDm7C4dX8c5xTac4qA2/CNHglg4CBN8ub09tFxJdeEyQi1QLcf2eWqh8iPcBZYC+SzgWLwu&#10;IiKmKSeTPSuINPA2QjJs4njm8WBNsJ/to725yQPNTE9X1CRwmJQIP8UihaassrN6mtUvzD8AAi3k&#10;tWRNShWfjbNoBXZSByoU80g8GwRowmU+wwfQnmcxQxEXSTqyUzgryeXvqRZ4uTowqXegpU5PjCBz&#10;gZcSClpagF+hYjD04otWnFEiYLTHYIFBdQGhwdzgbDFiqtDI7nCrk/xNnRnSRhpiHtiecRibLLVC&#10;wZkXtCPZknGS2sAIMYJYSv5Ji0U5u8SkXaua4knzgi5PBdHJNkajOeJUXIcdG/qc2GQsp2Gxzn5q&#10;vJMaMlQqfpoJopQGBXQ/hhWtRna5mWFckIdhvrijR24athDFq+YkdVCColYpX1vHq2occoQIudid&#10;kDuW4GPxSlV4ASXDxefGAfv5xQhX3hxwKwkfvZl6hXRG0ktlQJgSJpHxAibhC0tWwyAvkJW7mE1O&#10;AWj+xsVVJBR3xb84P0WjuRHL1F1pE3SsnpI+a69lFdgSXrlwMpmdShxS0HK2tLzCAiDoJ+TjMwWt&#10;8XkWbcwEDroUx/qito8n1tnZ+toacACOKTYJYIMXZ9OFpJfeQBysTYQNvTh2JE8oyKV2a5xqpfb2&#10;tfVVkuDEn2wH6d2WZMhdCS0B5YBWW6cnwOP85M8kmveivrVl0EiKzFyBID0JH/5bXVkpkE+UVnav&#10;R2ZyOJv4Ew/NzvJJ8AuYrGx7earW3SnKZ/fEjQ1ydbJMrXfSICCGy+CzoKhDuXf73nNfe+7OnTvc&#10;bnpmhpXO273iFa/gqRgTCC38E/OVE92O7yQBWAKlLc5lbXussGnEA2AGbm3xJHDJuH3CzsbByfrx&#10;yOzuAd5eWobUdICBwiBEa0D9zVAEpaSy+6WhExGF3oYR44uizpb75Zo/pTu4gra8BdvKNmjH+4Qt&#10;jdK4NImLH+KeCvqlRieXEHQkcA3riV3MdVgkWC1i+AAByh9xPhXdsTRbUo0qx7IMWpRXiO09ZNgJ&#10;PsbBft8AlP0mlPaZKZZ04mjjZ1vXg6EmBYFZC+IkJ40tLqihhDTIFBU4LPwOjiMVraPuwLLEqJLA&#10;wZhwo7n7czxtpnfMZbm+TqULqfI0BrWfJqZ/bW3r3v15PILp6cnRkeHwhE9hC5KZefzxx1IGs88B&#10;QTWdYgEqNYBZHkEE4sGiG+EhS5G2mGXqdorIyusXE8SsdFK0+BR81JKPUMITUur4Vv0e/eaV04nC&#10;G14K9zKkiR8MQs+f9tX12FIMyr1/eIgZwLJ5jgI1xUUwsS/1IDWscar4lVQhBXCHOBfelLVBm1fV&#10;89UDlNfg6NLTg/NO8gM/i9NcNXX8OEeGXdhtayYlMiRNzLBFRFTVYvdows3Fu9p7h/pHUiau6gwr&#10;H9vOyuBjjFiEBORvcgVwRMGOPCTQDA8N6QHa9uDwIBW6ejHwqOFyDzLWArHYa54H90KBOFQHTLzQ&#10;+FJqA0493jj2nGfCkpO1KB+UfcrtVNyChhTbxUSTHWIRhk4p/C89OA5PSLPyXhhCRLbwqEiPs1kI&#10;6nAR2A2cqhEItgSI75uJzXVYz7Z08UVkRrFrAVSHRsaWV1atmyIpHZGjctz5MJl/Ylje6D7csNAF&#10;wSnIf+JEdiPW6B7fX9ze7Roe+Xu/9Mv/+ld/897Wwctf9h1Q6G7dusUaAHDJcaZ4M7HHq1753Teu&#10;P9I/OgboQv5shOruptP/+p7fWb17C5UDmOa41mjQjY7SwoEAT+YgZxEktNFRCmJJWcjrszxY54Tm&#10;XXCBVP1eXWH7INYkxufStRGZCxSbVvnzKkAys+3roc1grQXvWE2prNF1pg0/goIJiHKqsuxxSBhG&#10;zBbfhLOKJSxmOJaZ4KQWKotWbf1mfGt3f1IWJulKqcI0yEA/1t6p1/tCjAdwJ9AMss771FWzmJFN&#10;G1C2x/65FB0Y6oSmaOshKFZgv2zRYJe0o8FtbAnDqSgAAP/0SURBVIba0dUzPDP7WHffyM1bi/fn&#10;1x9/yctf+7d/uHdmBpiW+bLsMr6qCd5owxmuhFemzTGHmhcxH4VnqMjeg7y3yEcA1cQzesoatUrW&#10;BA2sQORBqFMwYn6JYT+IZCo0avxDyGhxe9QYqB8IvtkIkPjO0MDAM08++cHf/4OvfOEzve0XvYBs&#10;yNtGkOPkCJr6CQoRBDesg8HhAUgTaNMmm2rjJvwAmp3hHWpw4sFiUSPKa+M4F7/1eCYX8S6AdcbH&#10;hq/MElMPKyzRhYul5AxuvRkFEToAFMSc9qRrUPJ1fry5sUYYycRJAVBox85aSwur9LjaplJ1Hzof&#10;PEbG1jRx8B1zf1FT9YQIBncBC4mzVfyLhLndF6Va8EXcQPu0qmeQNtwsv1SWSjUEnGcGwANBGrp6&#10;wLLxUdl7/kZMh6Vi1sG4QHiIETCWO4RhztmBPwDNGVqATXI4kwl1OOgAfTTtQdKhimG+iAK4M+JA&#10;zB++DQvGjGUbJx1mkJZfQhx1vBIgcIhQvSKGy7LBM9nYKBqOWSnM2u/9L/8tCKinCDm2Q+iSxnN8&#10;Lji3UAqvV9XA+KBoATN5htfKfSpMFJcI8Mn1JS0g/dHsnrm7x4+Pj0/wJ+NNSEMJuGUzyXo7dRJG&#10;T1QTwg+mC9WginKy1e3lucMt4mTLXIoF0U4kDW5XcywCFp+pVfSsFIcqpIn/SiKfm+IdMoush3TS&#10;cBcxRjyV/m6KRIvrEqTtlIKE+j63i/dfR9ouWAbriW/wbAYDljpZymanEZeK/gHAsGfPIVXXlmAS&#10;r+CP4n+Qc15ZXoU6TGAGKkGafnhkjHjG1D01M0ZbhAd2li3WQXalDYkLAMbhwctR81Q5LBnlxUjl&#10;LfTUc2qyXotPRQhESKNXJE1CJXjfPS0LcZ8wUAYhsl9cIggCmAewYym9n+RPM31pGWbCGmOGJeJq&#10;mJtkEtqxttwEf47KpzRrU9dBA5T8DMuACeKThNQMWqXvGHDsbAUwLAz19SnGSAP4cHjSeggnFWGi&#10;sHpMiKR+F8vF4inzx9nAd1jijDhHEjiv3IzoZcdftx66MkYOHfylgQG1dEyaHhFOZCXroiWo8Emi&#10;OgAZRg+RKTMFoHPTxI/wSR1+uP4cJ+4clvqA6pUpZeEFff5IaUWNwJMj6QLbs3BlDmxLcuWttTNO&#10;DIuQW4hJodWaVlOmMiwFHkPOevSp2HeROpDlnHFTSyAtoegG0w9cwzFDkM37QUZfXFphvvgaf5rW&#10;TCpugRxaB4+mSrqsRcPRNtWkK0NOkB1rDVuUYZPQ590rKSQqpmsfXTiqwBWzt1qD2Qn/wT2ysrTM&#10;07IoKj40t9YGzI/r7KimbMNpYkjLEcw8ODQpdjqH9rCyTFOwcYmmGMrjk7k79zdW13nZqRkhCeYL&#10;C4DzXCRGLsmxjcI9cTLGLt3oxyGwhRoKi3UXzqEkxkMD6Tt37mI0rl+7zpPTSDH9sC2rGxke5jEY&#10;f3KGc/PzDC+uP+55UYDYQjgVREcVN9Kjib1J5QAk3DT0oHdYM+xF1gZfMwa8/j36Ekhn79CambbF&#10;FaO1i8IS0pDSM0pCbMr3Y2okGFCbZLvGtLECUCr6Mm6lFIuwOAUFLIaJsB7wR2q6zBFbGawF82hM&#10;bGOqvMgScQTYE+sbc0A9GkhmPyqfMPsRkSPiSkrPdKLLCaI2TiqqCcEmixyvtxGGLCaIEefJk8EV&#10;yWCIiAoCCALcQh5LtygYd+sb/ADPg6eb7axoKScmFzRVHiAtMBcjIycnoklm0bl4Ajp/8VOGZEr/&#10;w5kkn4NkUJhe4cF6HIRh491jWDCnuuanZ0S2bPxAFeJlMmzShLeSxqzAzGkE8VuakakVLhUWNYxL&#10;6X9pc5ITUyCYd9DtjjvVEGsXnvI/cS4c1kvRDqXzador7EJbM8JRznMaIx7DcyBu5xY4hwow9FBo&#10;oUUgVOAuDDhrywggbaY4scJkY6wkbabVL+fFCUpc+Hwjg2NT4zMc+QE17H7rma2MhFm/uFpZsSnW&#10;91XZU3jJcnpFcWXVp1ceQwbrj4nmVlQVg8rETraGGR+uNdQ4VJ6VWlER20mRD2Tul5oxZh5SCmVj&#10;qoqxRIjikn7PSa2FrGw/Exf/2WbyfN9VnYALdNXG892AWTT+A5FhwJhf2PAT0T+kN8MxVojHVwOw&#10;hSZC49zfjtsqVVLq2UpUg/PFacUzc/7b/SndeDnlbTnVYqUHF1xBSGF5GSPANrF1gES+FnwmRLt7&#10;R8f+/i/98v/1m+9+ZmX7hS98EXU+NNBbWFqgOAT6yPMff+za7FVMDP0QJ0bGx69cBRd85tnnJvu6&#10;r0+M/Nav/ofNhdtopCHSSaOBCAy5zfFo6CJDRhHQhnCLJyeiIMZLE6BhOu7IbNsGF6cYbHNthQYY&#10;JBghqlkyoXWMeq/pZhOGp/xMJQB5R5mTYDaG/accrDih+HeKxYe6X7iw3mGjfpgfKho2ioXb7Eem&#10;HiCnDibGtlQ3SGXhWjD4gQbOSN5TfcFpHD4/7QE2+D77NFQFiYUo6YyM0olMmIa8ZmFzISuAsoGe&#10;WagR7ijZUYFC3C12jaUeOPE0Y8D4t3QfHjf39I8DVh+ftvWOz7zse9/QMTGp4ln6xRUazrLx3Iwy&#10;ONesDAnX4U7GrCHBGAGmrULCMPWTAs83fn0D8SzVGeHYXJLNEqTULzMRJqnLg20EQ42QJumby7jH&#10;lZ+/GNtU++2ER6iMfe2LX/qj9/4efYom0KrtbMLJwCjYcbWplS7iRNG4MPimhMpW1UnC1TlVjhzL&#10;hugrKwCOdGsLUbcy66HfO38hsfOWyJfZYrWng5F//PEbvX04jTxJiCkh2WDn2lshJyB4a2EVMQP/&#10;xGvR7CWJ8VbAfYIMmLlsvdXVTRpo8ideHmyulPJZFI3bAFEfaxAfSUCBH2S1ApsUqx900uM2zPPI&#10;qAglE8awDGZmrvDYlLSRWIEthXcGxwxe1cTUGOkjWK5klnCQeOZ0w6U8hEBKPRhGtMqS5u4vbKyx&#10;Dpna5nt37eojwqxzbQbbBrL2erIHHXHEI49cZ8vPzd9DVIPyIUJrY4QLNbGIPTn9I6RpTgyjVDaW&#10;c5bn58hmc6mUG3Rej5G/QrP8jV/+u3BUeA6AUZQ0LW4Rnicthafo4klgqzlmfVop2Nxi77le+1Qo&#10;Rd8pOqgpJ/WQwEvMTN+CZHFnKmecSIwy2ID9Z9hdGxsMKkdvHErdKX7nVKMYSyYY1kC5GI2DcY38&#10;3eqHY4cB5OpR4LYpbyXLFPLFTFg/Z2TfoAGmVUXVI2T5Si21YjJ2PGG+gml6LYloQSKLx1nOdHmW&#10;WDFMbsEqJhaqCrNJBpRt4vObvQcogMni6LKrfUjb4QKqIyzBYP8IsXlic6AKyDcgMeSf0ghHVz7M&#10;KK2f8HnaV1fdCj6BvQdpKKvrYFWMKFeSEtEZo1hFAcFQY7URDJ0sWPOhjBKkcy4v3mk3cfjobfoW&#10;LKOqOGJETG3DBrV0UAl5IlWog1gRoQWwBe69tysnug8iSgf2ixWTauR2atEwjrwsz4Nl53pMDSqx&#10;Qq35VVofrJgiULGoCdltHpo6nDjEnkN6G+ml6hYoxDXfZF8xF3yrxIlqiglNJE8kKC1cWXfBThp0&#10;iRnWZ0njJ5YlJwcPT9zroVQJbXh6XaYsyfokchB24jdT5sBbcsInlSznyjnFbSnLj7DAItAud1yv&#10;DN5GpyxnFqQ/rscs9TwjqpS24W4DOjI1kbVUDW4J3pSnPwJZO1ZiGN8olRs6lBXPlHFhJHky/iYj&#10;nxOee7kNkUcc5TPc7u6dO6x1kEn2OYWnuZ3Ed/Krga5F5uRJpClfmC5CdKzfVFvITudhIjyii8ke&#10;MBdqCaY0S59f4Tjkobb4wtoFcgsoFoRcl4SVulvFYeCXAVPtymL7VHuBJC2NeOOsVmk1i5a9Zi/t&#10;i6Y7t27t7ewyIHyGeMVlGTPijKf6i8lJT8wDApVcDUPmHDHzZlVoL6gY8TEPBgxBj0ImnSfkmStI&#10;ju2ynStrG58Jq0W2geXNEqvW6dCn+BGyEEuL9HWZRxnMxjyo51tIOMhKwCZSUm/YbCmaPGBGiWjZ&#10;5g8J+MEI2NmSxdKlFOtUI1AUhhJ1cD5pPJ9ahOo9qtHICmctKIkbMA8PiefkYeDZJ7cj0Rx/0IWR&#10;+ukyVtbaRkkypz7RGp4QMZUjX4quEjPbgO0R0Rog5T5ix7Qj6oYA7NVNQnAsEoUEctwC1wQ0yFYC&#10;0WfLrgebV4zPpRjue0rp7V6ftOcRbiVRX3wjv8lL8YIMiWEYDApmM1a6WA3WvweAr7eOuL9oFw/q&#10;pUSs9rgUmFzo0RIIAhJJ0MPICPAnc4tyAHlKcUZLAuTeM0f8a6m5YEIldsW28+Sp0lE6mXSH9Xs+&#10;zyGbq8CLYpNFD0VJVls5pTUMpDvVNQN1J3zSvrAmeaSq1WGpEM7ht7JyWJC8Ed9nsbFr4qz0QYjm&#10;CQNCSWOO2HEU6lK7aEyreyF4z9gAe6lsqt92cO/efSW2VQvqZ/bDUzUPg0khN2SWprfPs8zB0bhx&#10;HSaOOU1xnKYs/TTVxsVtZKkr40mrO8IYZt9cE9GmGpV8PBiN1T6iHFEICHUc1wridzvbBjAMBwLL&#10;yTtyoPN5thGfTYrIEBQbx4pgLSUDYcLdsY0R5nvwvjkKqz+1WF5qJjmRwzrWM2Y9EdLwbOlTdJoe&#10;2sIpaV1vIEzoRjjEsgSM2YfRdWT7jshyNDrU+e6DQwAQHD88DqtXUUgpA7B5m1e2NiFI/fQ/+Efv&#10;ev9Hv3h3eXx86vHHnqc64OlxTz/atB1Y9t7uzhc8/nyUMUYHR6auXRsan3jis5+d6Ol8wezMb/3q&#10;r2wvPzfYcTg+NmRJnqqxMDLABWg36THK4mR5MyzsSujguEi8Mv4WqTZ+86SFgzCJwlCDw0JahgEM&#10;NW6VDSj0mvrVjPXc00cyhWvrG5nFqYQxIWJVod26rH3trAOdJVtsW/YUdc72jFLrFSUAKgW6lXhh&#10;qFUiJeilp60bkzOcg0C0t5XALSQCosd41UxZ9FpsQhVBVxBVLCI7tBpcesqxDPGzJYK02RLKYyE8&#10;YOkz4DhEI4Q6EnV5ONjLGKA+5OUJaWYee9FLX/+DrWNXyNIwRPo/+cXqFRFLQWaVOgf3Em8oFExe&#10;S7SneVQlHC/x9HhrFZ00Qg7+X3cuv/Kj3xTPxFtNlqYimkQ5jc8+iGd0/hpaGuFKGdLU5yukufXV&#10;pz/8vj/65Mc+Mj7QMdTTyqlDioKdCZQGt1PTSMEJGqf9BK7NqB2rRaxvecrGZsxALziyWJOSX1R5&#10;MaGBF8N780VVnlTMzAELJcgqcrqsVsPLykdZhoAVNY2MTw6VCdfFxoaZQRldcFnlnHPoKyi1sQ7b&#10;kyQ50mEDLEJ8TowuDRX1h3PiiBnJ9ZA0xHaOC0xnKpIwOdhFI4jbIR0IGtr+ZHiYqUe6dmMTT+xi&#10;YGiAeIaoBltFPIajlF6pPg5uRl3fOijL8KxaR5KHAxQ0nvzr5OQ0ymbsWcBk7Dl3AYILrVrB2FRQ&#10;n5DJp8aNnMfm1ppNnxPS8Ehzc/OAfXEDrHxhxTHl1sXh4Sjur/aSDJGkVcKgE7bGajT/p3/8jpRM&#10;uM2sZNLF5hMYO7izDoQ2mpM+4T+vXYKtfKYWFbaS5c8XyVlrLutUwFYygpBwWMp4C9hZdmUVaFgw&#10;R+GjLSDxbPCRSv0ZbcR0uEdPcHCw3r0ZfisJv7C8WMl4w3EWrWEihNd7DpIhh4fII/wNlgB+hrlF&#10;tQFYrJa8YHEIQLlMNIgtioinG50K+tzZzcqNdPnLCnUhpUPqjBGxpRSJjKLeksrLxtJ6qmGdyeBn&#10;hRUlSaMWbCZHp113KLmvXkL0RWDZ29tI1zlb0ZIY9bJ4POy4yZno9DERmDjr8g2oeLuowVucCg+K&#10;8wmFNMgnSl4wSlWNzeWMhcyHpEhaJah06hCKY4+c0gHMihGz9jLCdW4UFVa2m2hAqhhI3SDtw5WN&#10;5xnCmTkGZgbko36DeIxkjB7/kfWyQGU8A0IlJAr4Eb4DYYK7awVpo05IbZFZm2KjKdThZy3NonOo&#10;ulVMQReOjy523k44kxQ2erveWrKZQkbhlaWRBSdjA1VUvtCDQDpKpQis2RVUdgQ8d5m1qqSTFmB3&#10;j+RDQ6fcp5P6bpwA/UJ+mjcPIZDlDL5ly1dcSR7AFCcvouysXUSCcENIs2kU4TGHjAMbwIntwOcr&#10;SuSyHioR09SIoxKadlZlnWUhttA493D3EBZiy8TkFFfmZ5kbXpP9yMMbP6xvZBj14VKsJt2FjxVR&#10;k8rWtZVlG8UDE9kjErvpXpONI5wTpFwpVS1hBFWszguVyEJt5xS1ZAjcROWicTI/OeOSzYt6B33H&#10;U1pWutjJR/FNCtxlfchBZOlQNkC76EQ+hkM0AjOG8NQMkEgfRpnygRiLBWuyjuYemSCGFOxgLcqn&#10;IIi7LDDgTj4Mt8R8eaQojbdT9KV0RPlDOhlZS0klmEE9dJGwZ1FsbBQ15aACq2T6XPHqBeltie+S&#10;P4l6G2Ekj0GmYXR4VGTXXyK+OqZpiDY8Mkq+hDgIVZaS5GebENKwbdV+HRoijWMg54sfMz26HMU3&#10;i1VnVBkjTApGoUJZxrPCM+tfL09iByftU5hjhp29g7ibElITkwwLqxtLJfE0aiuyIiMcplElwnE8&#10;Q6Ptwl9xZRm0mHug7Hl7aXmB2pipKbjY/ZQkMbok8WyuBSHtHNeHxzFzzramDgpWCOFLcB81moqG&#10;lAegybomJ/Np2pzn5+soijIL0fBNHItHnmNG8gCrtUB9GS/ZopEVEjYyQcG+sFmwLFB22eLSEkLb&#10;HApMGX3NubnpoOAaxhWwsGADHqpVTYUnyW0wlrU1WtCezly5yj9hfKy0FhJC9MbcDss7yDfBHvbz&#10;AlPp0t3ektYoHmx2LhiTdpfZZE7JSMC1I7VVDQN4I94uDvox46w4pF3PmSMkHOUEsY9QjMBKaBMU&#10;P01T1Xb9SBFTmXLHrCeWqLlxS+f7ijDGfsCXZU2a3CD1hDgHIc3BQanJqZ1ELLq7jbXjZ7imDGQb&#10;UF6QZ2DFhpfrNZkTgAysLlbSlnycnhS42BoPtHGH2ttgRBaiUKSahJsxap36tfuS9tGhZl6JH+Ly&#10;YgaVKNqzjt/Gbg5d1HdEWFJNZCcxwmAzCaZfjA+jHxCBMmERTYmQlUSJinySBXc74Emb5wlAo6p7&#10;6GRwQQgR2Z9BiD1nm7DFJDFovEbs0dykoiXJKPe4iX2MHWW2/d29QwNDCCGSoSWzoAQ50BddVsHO&#10;elGh3UHI9qd+/hff/4nPf+rpu03NHa9/3feOj012UQrTRSfug3t3bnPHl734JVSCgLj3Do1MzT70&#10;paeenOnv+daHZ//gv/zHvbWnB7t2x0fpqm6tAv8xOGYSQn0ngDHgUFoOa9kVbPocxs3iwhKgIBaV&#10;HsRsNBZCypL7gaWpqCHAiDAerghPR8GMJRDFnWK18Kd4TSepFeTRKdG0YJgaRc1XeIbJlVpqyo6L&#10;V4VlRxpUffNMfQ/OH0alzhHN4An46WEEAFm9tnLiM4ZzZ2fLqytMtzTaJoj06gHYlM0OiXhKnMJW&#10;pyXZbqUGJgX6C6U1OAuc2KnEM4fBWsAxESNug6rNrWhKQAlrF3KbK6tUK7S9+Lve8OLX/XDTyHU2&#10;aCX3fOizxmHNHikKj6/CAktFRIU07MokUvXo1SmJlnp5qI1opkKafLRR/VKRyoOQ5etf6GI3QpkK&#10;ai7VzxrhT1XWFBTyjSFNJgYeytxzdz7+wY9+6H2/P9LbSlRDoRuvAUxFfVrUt5EhhjREPxay6F0o&#10;WVsForxHCxlGoAtsQcSAMX1tMLX0HNLOgPHkC6qVCG+oSccxS97GjEkgVFlVrG3gIAJLREmokAG5&#10;4F9trEBj2SM4wzLKGEND6DKYlruzs5GxsWObMS05mWYrsXFXgGUYPY026TJNm0gTYx+CkjlA/szB&#10;7W4NUGstE2vG7lg2bMBYWcgKAjY5NQ73rFSes2xSR87eNFZzdRBn4TZiaddW1r/0pS9BqwIKYJ8N&#10;D43iQXEIlthaioZBotxZ8M0gm0QaCk4+SDoe0QFZmpTrKF2AOWVNhrCKhKPULQ4jHi8UejoclKSk&#10;BzIeDYOZGeE0PG5+1//4DwOqqfhkmJwEBbFJVzcIvewyy5KCbDt5R0dQOALu72HUzc/AQ4hCC6e6&#10;6VXMfXf31PQ0Nu32nftMC1YYf5kbA64xgSH6d5MBw44zWXhUnPcMqBB+VnCaT6t5j8gbGnlgsSp7&#10;ZH1ziOAxQI1gGonqeEnmg9vBuzB726XwpQK4FmrLxsnpivlBib/TRgSKPhmuleOVju12NeaEoOoj&#10;CmM+BktDf8KmWmfwW/JTKmDic2C8cEEwZPjMhXmzKVgiRhobmyamzCxEcJG6Gg8QnWpCHbtNI0ls&#10;0yLcZSsr9EficZr94UMcyVGQDMnHhGP6tCT8TAFPMZ0SJFRzjUALIaLIADwiCJbSzYcYLpxDKwz6&#10;yIyD361RpMBPhjdJTQImHmoc6LuVA5zZBdVzJ4l0QneyoXj29N7uUS7CmEEcyfxHmF24ORbMhKNC&#10;jwG9yXTVVOwuvfbC2rK1C8NBJjbV+7KBjXsfVL9EJKokm+AmkepR/zc1Bkbzkbpiy/OD6swgkKpQ&#10;sp40GO2EfCQVonmkIhZycT2bAIoMJhGbJiPN2ENW5MCmLx45ATwwAFHaBSohzYBwI4BYllmVHzz2&#10;2KN4b0xKWrPvsEJIkki07EFMc2dubo4HUACDmr6+/uJBMpKMBj5HFhK5ZhTDrCYKDgroJbUdm9Pa&#10;QbGhlUVkpvFKjDE8tbJp04WN2BD/m2VRTHdJSukb6Kvh1OprtgJ08K9mXQ37eQujC2bKW2R4Fxbm&#10;GcOEfFZz2V3N5llu/bRUoRbIJAZxC+9LloBfbGSWMuAKLj6DzAbHCeMVeH7WCe4jUxkyaw+RIuaa&#10;L+i9w2UZOmSIM/LFxD1DFBhvD2iJv2ZJWBfEe+VlLR2hjoUME1dm/+oAy+LU8fL69h4WgBEqSPMr&#10;0oB2QrdPlEVHgfwoh7dM3BB0n3chm6FUhqH1zjYzy4PzHV6aNWCVTa/LmweLPJTuJ//KZVl11Y2K&#10;uYveDmCBIjz4H3weH5EthssESZcb8VJcNt6hylFIQvIALIxqrsXdWRWibMkOTUxMGlTDjO3tS9zl&#10;9PFN6JRYx4jMQEQ0KGWr4ooxvGn5ck4NE2uDz/AW1e+1mHIYHGaclXD16ixbni0oe6oLgWbrhqem&#10;kRpbXl1bJqTBTkQ0DD6SWIy6BeckdTeIYXBjna9I37DeaLXJKPb0dUXMha7nZlMtEosCMh8j2klR&#10;pc0u8LSSaYnyKbpe1iUqO4lbZ1mzcYwHBw/Mm4rVBbwXFYv+A9lKAsUEBhyx4PQnhBMcbzimvBSl&#10;U8KUIrQePumtLp1T0fBzKg1wAvqhMaAijTMz+9B1zo3gaGYfMWVBwel2BSnIS/As5KWZd/5i4s5k&#10;pHxrcoRS0eJjES7yACYlDvfRCLaFgoUrAhmVe1QiH+5Hsq88RlL6sgeJwKubCn9VUUERg072lq0O&#10;KGk9hAuBB29xTsHSPCfGm+XL9uTdi+bAsuGpmG6+4ymBx3QhesVe5o5y2SFa635Elj2tq1j5Tlk+&#10;wCkMxSU6p64x8pwsEuLh1dUVd02UIaF1uUpZVKendF6WWRrQhwMlLqFhDZRO1jODvbq2DhOPeiNG&#10;LHk2g6LiuQVgqoD2nDHFrPF51jPzHU6ExH/nAdKUVUm2BcOgAd5p+jACYW0kKSQmwgQJfhBZWc9z&#10;jk+XB4BseWGke3ZOEE9oy2lNBoF/I1XNj7gcCIapF1UqoIVF7BOmIeAm9PvtLY4i0B1wpIHB4R//&#10;e+/4+JPPfuxLzyAz/tM//fe/85Xf3TfUv7C8iMgZ0tEszfGRMTK2+1u7G3v7k1dnodbcmBh5ySOz&#10;H/+v79lbv9nbtkfmgz2rVlAaMbPIAdnl4B02+n0jO2sH7n3K/1047DwCe+jB2C7dd10914vEO49K&#10;g3sWahWThTpmLy9lD6oLdmiXWDLeNHLtDkiUf/ds7Cu6LIPBHzOhCvBH+RylF/h8RFzNskwdV2Vm&#10;9FYFeCWYRFFfJATflB/hCvyF52TTsRFgPHLdYA02FAXpIxWDh82Lc+zw6kliYJNlN+Cq8Xg8JlOH&#10;t4YV4fr84MbmGrcg80qOf3uXml42YO+r3viWb3ntm85GZqmeCL3c/ZhsrTAifwbpdd2Ga1D9qQxw&#10;mNkkbQzKpSpENrZgPkPminVqsJLYaSRhEtxUdqW+mf85qpWbqSqaCvUbjLP6fshrl9e5JJ7lR/Ej&#10;F+/MfeIjf/r+9/7uUFfT1Eg3ST71nTK77KS+nj5i7W3bVOzzb+jxYBpKaqirrUUfiCoaeyqQLIWE&#10;SfkDfWd506aREeRtMBQcIWCUSt6z0lPFgLYqmRxJjHC0VpbYyLAEUcmDj2CPNRlDgXuroFQ3W9qI&#10;p0MSphdI9GAGC1LnalYf99K/0fJW9p2Yr5QcoUp+0KMw3i9D4LI5o+JONpCKiBYJy5c2GKNxxejw&#10;Y4/fMIZpIvjBJ6FSTphSGa0MqtUKlsISyAOedh4CdxyeLC+ufPELXxJxpXQcNH95xcWbTpK4Cq4x&#10;OkpH41muAIhOd2dCejgIBrY8lSXEaIm12fQyuU2jA6wZJyXnoFhbMFzyOaAkzCeZWNxwjBuwCrGQ&#10;QdO//HtvtdtDaiAsKLTpEh7pyG4UftzV1mMwegrCcnvr1E0RumJKp03qdk6CjFc7xHWOajBfotXx&#10;caDHCCsjjXooq4+PY9SwqxFnM6NaaXGcj6RiBPbYiYjfkb4EX7MbgEvZVhsItDGmsjnhRe2xFWFf&#10;4Jdj7tSo5gl5fp7BCirc6t5eAWsQa4tP2vkBngpsga0CBMGQYcEDsTeUSStJl+nHT5afx+KAD2Zq&#10;kl9nkE3T7I8DWxaZPQRZJeSdrea3nF9fIdvF9Au7VyED+rYeshYJt+z9Yrvly22Zn1KmmRHAn2aV&#10;4Dfjg1n3HPWvqCtKIFfYqi3HDPUzOWLVx0v6UOwuchzidkaeQtrg+IrGwKwc7OcRAgaYI1Qg1hoP&#10;Abk0e1JuOKqCdjtJI2eribhC2VDTI5k7Jt98QkcnM1u+KXe3FjkSJREAkOtMHhwHwkhMUo2HHcch&#10;n+QLt1Oq9lNILb+Lt0p+zOO2IrTUEep9cJwbXiZ9UdkAIckk0OVv0Gx0Y7M0iKqyhRHTQU3buGTn&#10;VDSUHmqNjeUurA0+6DnbCypQbbCdedx+DAzTRDkHxwxrhpVDfS1uAbY0rjC0Q1vcKA+U3lLsSYai&#10;/HueJJkuNYLxKpTBSJamBOKCJmmOXW8kAvrwQbl1koolnXQJMzHOTA6Hd6VrOI6IWKKTofGyApUy&#10;anll2lwPy3REJWmggx+nnOiOn7Uz5sZGriOQwcNsrG2Yh21qxqXOFYoerTaANiXxDAPObGNJM+x0&#10;pqJ3u7383PDp9CdFLRSyyA1dwAPj9XmKSt2E32WXFU8gchR0gz2HrLXB2cD6FiBcXmZU9YxsWNZh&#10;UQ3NAeVuXRCTOLMgtZEFs0OZnWrMkfICvB3fNNnVQ8Rl7M7rgqUA14Q2Yxgm1KTTbAVdnlM8gr/y&#10;MKxtshFYbT6PV8d39MxkmBFqysSrhJgSwI1qKwsNWdV8GHwI4EcIigLQbAQ2Jody6h9OjV7QijiC&#10;IUnAY2MfLO/k1DTw2O07d3CteMilJWqIVmWmKUcBX7d9emoa3ikDXjVXMm8CX7F4WPZ0wZIzGXoV&#10;b8HDM4mpJ+lAxIEnJPLA7eYVIjpguEvuggGhQHERNaX1VQ7cmSvISFJHBDVrU1KKDYIbleXURBFT&#10;0YgAgIl1t7NLb5kdsVhFLE0tp5DU1tcoMvMwrP87d2+DzAGU9NHLh8txwVNXI94kX2M0eQPegidJ&#10;9thFVe4ggEYiASvFzQNYxrqHtASnCfRycjLs7qnpGcLW1bUNarhNEUYln3vJ4iOr30eWyZ5XvCAj&#10;TBjDdVQZsFjOPCovUvzegEQQGvULTWiQ0iT4TJ6BgWW0LUM6lw2I1QyHx7abwhB4yYpG6myzKhgW&#10;9gsXxKF0bk7hp3HiDvBGbEbWHhAGy1LinCUQwjr8lUGRShTeTDwnC+dYyBXkk+Nm2TDa7E2r+KB8&#10;hFxnSX3KhxKyGihWCZaNitOSzxdXZs3CQomL+KM93VSD1Zl1WfgnylPJaraqVTqBBngpYlQiaXkQ&#10;KHOMjjZKk9Ig2IwlXZtyTWFxfcAmVEl5fq7Aywp7hf9mNlt+PExgkZdQpNkgLetr6xhs8EJmQ1FK&#10;vX/ZFgHTtOEZ8NR8WbsoJyRZXGswUtak7jXSqEw6T1hcR49SsWrcCbsGEmKBmCrao7qJR0bURWU9&#10;SdRppf3RBrQfaTDoCp7C04OldtTe2fsdr3/jXz47/0d/+eTTz975mZ95+w/90JtHJyfuzt/DOSNe&#10;wM/fJDDGZT85R6TooRuPfvZzn53q7Xzx9avv/o3/eP/Zp9rO92jSVJ6MioKw2pwstQRZJvKIzPDL&#10;epWrTJEMrNpdFBoY7wHSvJFIrgooe+yE3W0DIiaFEwTMiwXAWzCSzAKhS4k7MxpMK2aH/5gPuTCU&#10;EtFPk5apoDMcJa3w/IEne/FTWDgEEvoiklrwQZPxUbVZr0l0vaNzcWHBzp4QIrWrnoZyYCWbqQ/O&#10;21DcW3QjBpxIWZkp9CQHaQiGsny6R8iG3cXNZRmzhXGZZL+3tKP/WMUj2BWS7dLbDEZoAgbyS5q9&#10;5zVveusLXvvGk9GrG0gipUAkUYoOXsmdsNhi+iSGuSqCQegBGpc0mmnm0DE49wkbmRxDmgYRILzx&#10;+mtV1fz1kKYKYxr5m8Q3geMfhDTxW/2vkjd5qkr2uIFRf1y8M/9nH/74+9/9Oz2tx0M9Tah5EdRC&#10;gwiryjZNanlTxE/fIdDprnY2DMVVTrGV8xRenxLkQA3T8UCwR3bMOcOFKQCL58RRsT3drsj5MBek&#10;o5klzlJ2FtevlDIhJ4/GDLEqEhJY31vVa/yF2p4gxRyvSDYvmHLxHS1xBwHgjVRA1RPb5sP6oukM&#10;YZDY0cEpwJLmA3ibdgtFj9t+L8MEDEQUILEYYTYpZsWOkcNE61BJqVdvlvSogDICIbbHLaX73W2a&#10;Te3Cx9vZ2pu/v9RM+ralnVAX4AODHnTG48pKGIGr5gh/6EUnNDWaZU1hcIwgyEYCcKT5B68AZoq9&#10;YgUAugEJOcuRjORHSI3Y+I4IaWyUv0LAYbVz8DERihhDEP037/wpnXvLh33c+NaC0tg9Bjc0u3JJ&#10;KeMTbomGUjxpSjZT96JPdi4Ox6PgNXJ3jgGgmeGRCUyUutkSFXRaSPlE0z3qpQIP8qOM4/VE3YQc&#10;rHIuaQ66CX0ZlwLU0Jo8niGJGtc9+41YISu+SKi664LSUqsFrbECXIrzpr93gO3P1DLEGKmKD/DY&#10;MMe8gVpn1AKpFGQjkXKgI+SipeZcYxIYB456Y4ldcn9wJ2zkLOCUPJ2s8XQxi4ccMh4OWWenjXjB&#10;q0DtNtGXOOEM5p/ZNxwkzI10jkMAS5VnWHC8AKWZKeWXxEv9X1EFkrPS4CsIqI5R8e9cvcE0G0dj&#10;iiVsTL6BIAZOW4hJPKGrtrsbSo8QpT56G1FinGDlm4zvww0oCSYukohONZLgpQLA0tIgThDKp2+D&#10;8VIkXHhUO9nL4pfZH5qQ5oEZYKZKd5uDh2NAOEFSCoeoFVBS0PLwnnk2h5FSKdPmAGLJOsdh6qox&#10;4kom+FQ8v7HxFrQYqvIqUHEjkU4JjQ0Ly9eIeLB4Kqdk4C1d+4zOVqmulj1omXIvs8xUWksda2vH&#10;U3H3U0MaFlBUQegXIV8xtXoSHVmWIpEIZVonY0m1UJNVAVUZr5aUIZ01kNT1UmRZ7VYNeivyFAJJ&#10;d1dKWdWRqAKDKGR4rQgH6VqlwQ4/bg4KBGxtNXw5Qaw4NOwpInZjMRwP7sX74tbLfEtVFbumchs8&#10;A7NaQuWYMMylrJ4gN4w5WBgiyxiORFkGodh6tQog8mxt44kmUangBJuFpRLKsU5YIVtSVvgjwVpg&#10;FRs0EbHU+uEDPDw/y+zz+oymigjn5+DHQeaMitE5QOEZLgOrzzzkLi0Xm/psiqqgXklbKuoSDIkc&#10;SSIllwQfNugNuZ9cEw8JPoTzl42vhAnfTorA/6Qeqb8o7s46w1yUfEUIMMhM8wIMvh1pcAoZfGYP&#10;WwLkyaTCGMZvIOlBTE42KWxDk6mKqYSOzBU4NOPM40bjGmLEbKHIyPM1PjpyxewVWsEsLCwxBYSg&#10;+PEs7EceeZTAErODLbKEU/fghOQDJowbZM2A/hqZs4IILGWBRl8ohSvqT7BnPcY1fBbgiZPRPQkn&#10;ZmmRGIZDlOYwCWnE4w3V0oYLEgpTyHmJfY7WAupkJxvrK/sHO7K6VY/FA4OYx+hq4R++fo2iR446&#10;tPKZC+bfRoF2Y+zE08KkuZjBi3oAtpqQFkkhm1PDhpIqQd1dlqI+ROTmoRcBtkgiumjC02b7UI3Q&#10;2zdA3nplnV5GJu4qsiLoxkfk9fAQ2PiVdQk4d8ByUtdR2UDw5m5OuQoXuZPngDkZJHRVLtEIKOSf&#10;RGXVOFXvUla/DjqtwEBYqRBQtzBpW1emRYNyL+kifcBhqWxOapSt9U8zZSiOYc3p7rJQixzrQm22&#10;Z7RUzFR6GZ+j+CvKgyTdkNnFdAUtu8fDuG7c+xofgys6U9mJi5S+9a/WcAAsWjl0JPkvQhEWw+jg&#10;onLmCDPaOBlCe/jHqhFpt4UH09ymFLQIabJW7dIaoq5eEc8eVom7hvPcI8bcOW5TD0kdTitWWsAa&#10;kSk+H6aKiW6+Fuqyh4bNtbEFSWEJsXHtgh5YirHkYqNGNSJ37Er7L/GQuHOp80w2Tz818IxjopfD&#10;kY/NSmV6vEsbEsAXt9YrAjZb2F4UwAcG+9CNJQBaX19mH+sf2v7IBcg6gvj0/G9/zRfnNv740089&#10;+eWn3/72n//O73p1d3/vwsri1dmruKQWXu/u33725sXx+cSVK6/8npd97E8+Pd7Z+m03HvrV//Nf&#10;3/zKU1BnqFAsbc+Ug6Z23JBG3oROtkeGjUHEhsjRmBXft9eYLgHs9H7IFmk9gF489BitNy/EtsJ6&#10;RNUdE8eUmbhL/Gl9FPAzAxhleQpl3TnCsLFIJa3BBbk73humifuARLCcUQtCkAjzIMXaVJCQjUIx&#10;bW1w89zRiKSjHxBBmuRkOpl9w0PrNFTCdc2coWmJXBtCpphcPe/jUxNorC7ORMqZwnLAGeNdm5UF&#10;V7Tq5FzukoMUl9QKdYg1IDMQUV/9pre89I0/cjYxS3PEClESeEQ4OTFF1bWksEHf1LHNh2LK6rNV&#10;TJJC8xTSVPal/ilecGS763N1gwfQYH2nwvTGd78hpKmP50fqi7qy5MnLvzI65FSW7y998k/+/D3v&#10;+o2upoO+duqdjqbG4fBS9NKKSrtVTAM9ZBeAe7rIXOoeIlkLONJKnQS/L+B2t5yhmp78mdldFijj&#10;icfCqoEfTB6jimHwU1gRuFrCHGdNtA4TQybxK3ZoKGJjevpu78N6xZDKUnaqOQUgVsbhZB0iZBf9&#10;YS2hRLhyvTgfe3tJRYMLVJFeGGfpOWPjXTKHHVdnZxhRaDojY8MTE6Owd5kHCF1kjAF2GAqWgf3Q&#10;CNh5dyrWFFPTH3Vbou5IGwlyDtt7fPtgj4NsE5SsB2m9vmGQ+dXlVaiXUH0jOhUd3XDVMD/MGK5g&#10;6gUkDvA6xZ0B38QEWQYQ/V4OgrQnCZIOayaZAG5PxMFdEcCPZJ/TCOxIfDCN2tAg2oypcP+VX/hp&#10;1mitk/zgg9QeRE/8G/my5bZh6QATOJI959R3E6qs+Dd1bKZ0GGj2OW/d1zs4MTkDqVQNLlWY3Pju&#10;ajYS7SCRulIA1zgq1FKFHvIySI0YlnCo0MEELJ6TWCVQckzNYF0KOmB5ebGUwcil46Dl7lxd3lR3&#10;l7hR3EomHsEkynHMy68BKlAlaf7EjIfECcRbjlgQ4bNZ6WXCJAyfqppiFtLy0nfiLukkuG9rHeNM&#10;swl4X3W6h7isBeToLdSZwDJuFvQYSS+cqTyPRNLkVhjfmC2D+LiMJh8TvmpWQKF5ML7DouRRUX1k&#10;31irs7Njy5ooVpmkuZQctQ+a53Er1HAuxvOkm1U2dsI/bmnQ09NNaBe0Au2sbRFHVtbRIZGAEJFC&#10;9b3h0Ef4zwgcv9YeGZhJKDnhb9vBkD/5JHgz82UQqYaE99KVOacR7FDax9nPU738SGObOY2OO28q&#10;CTtyQ54Q8eRYuESc9+eKLgV8BtNEJi9RDXARzwyuwJzLb7BTEHGOokMMJBdnKeIxsx7IkDz00EO8&#10;COPPgivVb7OQUFmyPIxC7YFNlaolAUYm4ZczFxI0iRl00/UeAqGqRci7MR3mZ8P9w6bj/LA5uHog&#10;SC2ReKdxmrV6QkqBH0TRU6SkP82jpHs3gSlMVFLvfJjBTy6FNYJUxrpDb7bE9yoRZLjm7HnWarny&#10;PHAANgawFV9H79xWgFDwKUcWzVVdScG0Tt4uTFG9TFNeafvCbCT0OuKEI6Th3yiRAoFmzch7ijwx&#10;60VJIhKP1EkjOwbKTokqGzC9BZlETKjnKzTvCwvV8ormGdieV65cAUXka5zFjJvdBpPlI4yn1j9t&#10;HNMGG5SBcafENGNlkpMRY0JZAw9aTDCA+tkXF+A0JvSrVDTHv/B29OKyX+wHKnyVueBX0dv4FF87&#10;+9ZDN4EERxpBBgzmBZujGBeeegGc6S2Qi6Q/qQtMRRd2OhETX+MWgDNUYRWLACc1iqtKQ2YVqQBh&#10;6VNXF7AJg4bNHR0bk85K325ImAD/JES2t/iCbuscDtyF+hzLpg0Qz0lwsZJ5AFh/7mjFLWhtsT+k&#10;3jQZ+QOSwJ5zxPnNkD1otk3HJ4iCshM5I3kA1QUoR8GnsUM5ygdgvSoCewxAqd1DW28HKMymrkiU&#10;DtnBmp0r0EXlNFFc2In8IDiixOCLC2azSLCSTumGIyVVYIsR2KVr384Ow27Opou8KaxIOuYIVfAK&#10;ZPZ5TaAfjjoemNWP82RpQR/63QA3doWzTroF4KMP876xsY3rrryWg0z7D1IQ0IioTBDaZAp8a6rg&#10;wJKkXOpF875FkZXWgMMXNTaR7zYl7PlZVkvlUphvbB6LUCVT1Tt03hUm2oU5hNpB6iqjSmcYBugQ&#10;gIOlxS6jqwnf4jPqbgVH4oAgL8TdiU6N25PoYANiGVg5TCtWQkYuPFWURmFPHcFNhZkmL9SqOWiK&#10;Jht7eFoGigGP395q1SxCvecXblsxFEVcWJbmJ8TpFcxIWls4qWEt058Ag1GWLal7iQNJ+OgLMgIs&#10;XTtcmaiUmJH0uxeXvtiobjJB7YYKiM1dMA4y/S4i4RohUNwqVpGWlpr+COdU+YFiFAaKqu547tv6&#10;V5EJbhHdgiP1TrKoSoq6MvycMFo8OVckEtCY2cChUIaRBAWhCX2xTuFSCtsLTFCva8NBC00h2SO7&#10;xNp+6NpVfHqQY4JTYC6FzXWuda+I8heWNrd2T1/yqjfc3Dj540//1We/8OQ73/mLL3rRizu6Oza2&#10;1nF3BBCQwezqeuYrXzs7Pp2cufqSl337hz74oanBnu980Qv/w7/6P24+9SXEZVnZQnJJGifZG41/&#10;82ee+4H7qKvshSSCT88/mrUwJMbm0HwQmI91TrhoZFvjwxIVZImISzSZTMpprUDBpcp3srzTHJ17&#10;ke47NRvMIJzDUDVbhmvACPBIJGoI6hgi/oolZhS5UTxCB8E76l5xhTA/Faigq5inhkkcSM8wP3eg&#10;OnOu2d+Wp+U7Slkao4I2ajZ5XkSO8IBISWBVwmmC/UFeAqyBKys+jlvG8ejZFyIJcR9EcnxmUBqq&#10;pV775h/7rr/91pbp2ZU1EptVsy2ukHViVK0zkGCebxcJqtyDSuvVLwbZ8u0kWxLi6l04CflYbZPy&#10;bS7/sVydTFi+XT9boYsjnh97EDPVzz745XUbV/PD/b196wurn/nEX777N3+tt/VoqAPH+Hh6cnx4&#10;GOKxYrZMCvEMOTNGAE0yIFKjXBwJqqE4rXTtlEKOe+O5HFYqo4QwOmmTnaWFJXRByOkVEgEsB7Zo&#10;ZuP4lKQNxhCDiW2hKAOLwV8jl4XuovxqLuiLBNUuSp5rgMoewOJofrB/zTSI4bQMjwyVYj6LGa/M&#10;CLZQTx39CxYXGwrmCLAdqRhwDFMOLQYewOskZABegHSYM7tdp6wrt3UUWQkYqIWFRWhyLAxoYkhK&#10;pB4SEQWWLduZkHh7Y2OVowwzKNxpHaNWOsXM4lZ8ji/0nFO2l0z1/vziAjkZ0uxpmoQil/ubWUGw&#10;1DoUlu+ZnB2OIRYiW0xwtsNrcn6B5Qn0pCK3+X9765uSjzYa4QxnoQtqhvzAj0n2gOspMgGo7ytR&#10;86DbYacVjivylRSsb/AO6OywPmSmqfU8AAmVAQzhz445btSKyyWWwAiU0sdDVCjFw8uhAeaRyCFx&#10;39DIdziHKsF7WopDhf0ponV2YoGNxnzjmnN62ZKLgDWei9bHY8bOa7gLyQTgSUpBJsAIXWoQfkTD&#10;NMMgT1qG77B0crKmv5GcXyVrVOekcHwPGrQkslJEIJIpBYXUVbdRJlR+lTEARFiY8QHVQqagKMWO&#10;S+rnJEchEiPogpoWeohAp2scM/yVi7BcWJ3x1QwnCl9kNXMlkvzs+ACEyhMznjyqRfaKCMifkWEV&#10;IazqDR/CpcLKsN55cpqWoLVFtA2Iy9jIa2TFDw2K5p+fUvhl1BrYjLMfXhAAN6vQ0YyrRytGHdfD&#10;7eo7bljYQeFy9/raJpsQnx8hC5Y608eAILUk5wGp+1MKLfAtDvGZLctuJk9CEYU9WKuktdIUFQri&#10;blPFkUoDGvPZmc+DPAgOTwtaf7i/y4ECZ6EYR3wTNzH5NM0r1+SsC1nCYC8GVDSjbB63WFleYYUe&#10;7IIfo5BGV7dhoiaPz2Q/BTZybtVphDmIjLuJR5OQznLHwd7R5vr+ysLm/PwCjjvTxzgDWDLC5ugi&#10;VIWjVge5nXS6Kcs+QDqdDWYyBM9mm8KVPsxBQm4Za+rVd3Qq74YmkvzXXmjo7FuGpoK3QIOGhYZM&#10;+cW7CMQK5XZaHhRdaWaNt8XeYThSHwIGQwAIl92CQjUbWq1xUkDv5BBeLPnv1OnSYgjEes3dihGJ&#10;9JCq3BEND3gMgGoZi0mJUBYFYs+PWjua4H+mxuwkhUbjQtQAhuHZsx/ZPGz/oiMyhk5TYE7JG4nH&#10;kipTu48R4KbUirBmiBZ4VGJmD6OQsAX+RdZdiUyTL2U6S+1XDJw+feShEry1EQHTO4WBMgixjD7S&#10;hefn9+7dY7qZEB4MP1g05NgahuKeCfNH3MmH3zVXrjlKLYQBlKtLL5ObBnfw1IikFSPcNjM9ZYIX&#10;IaYRa7oYSbYnBwDK+uyhJP06UDdMFEbnQajnx/LcBgbYD5GStpC64HA01hYXF3GamVae5P69eWwP&#10;4A9ADEKaV6/Mkkld39ji67ByMEqt9COBeExPCfwhXoSTg4p/qCyMMgtve2vzscceYyQ5n2Am4Iho&#10;kYyCRC04aEl7MkA2DgJ+o2agvY1yIOAPwlpGNQ636gVkC/kaa8x7kUdd31xnwGevXpVEdHKID2bq&#10;1EyFDr3uuARxS5K4izQklzrywawi6kA6McgsLZ6fuaYIAXvCAVGsZsYBK0QcgQsZeiG5ZdtkMeDF&#10;qA55hlnTXU5Fk7uM9BH8ae6C4fZbjeS27mhlzrlyAgPS1GotABagosMDFPbEU/FfqtEiuR71SJb0&#10;1PQUhyUOAXPKJHL6msBHxLmnt052LsWUWe4SyjQ/4gqJ38YFMV2M0tUrV/DdeeVbt27yhDmnKdg1&#10;92KyMWRas75kKppa6Flezlj2O7wmwZcIshc9koNSqlKVqzEUFSewjO0F10IoeMyzFncRj4poVnHn&#10;qIwSMKSIS8tJwMxq4SJFtGPAwER4b2LOnFNWhVWtedi//jJGUiWZvJYhnFmtS3F8jiQ+wPfx6rkC&#10;6UAJySaa5B1YDnV2lqS6hy8DzhHKlUOD0SakE4MoA4cCu21vf/P6tavkIjjaeHLMb/pPmqMgS8MI&#10;TExOsJXifebYY9ewSsKvo2bna8/dX986/IG3/PTaec/7P/Glj378z/7hL/2jV7361bT+gJdCMOB5&#10;cXhIUZltNgzYLpDk+PAHP/To7NU3vu57fvXf/pvnPv/Zlp3t0WEOYsE4YjFwNDPBLHEyPDBTUuZn&#10;bxnMBbhPC9ktkcSYC8u7eXK+AOEiYAuiHMwrYomYLk8Z2nQKDViNFjY1eLdDgYgoa5UQGPMzZvcb&#10;YjmowpRwDhNggmXDhNjfQ94GdAaIkCNG9ZcEP+Yh2dI4IxZz0pWb6mLTcTH2J+TWhBJoWXTv7jx/&#10;8hv8AYYaz2vHwy36NJj6T4Rl2TegChAWzo9GOOkFFg+QbnLeFLaT6tmLvDupZiUD8dh7+wcPj08p&#10;noH78gNv/cnX/OhPtEzOrKytkxHXvlmY4FkjpiYRS3uux5dwx/A+9EdzgAHvlKvxX2S/5xzX8hvn&#10;NDz4CmkeRC+Xbvo3ZHi4Whz3/Eo3mwIRDPOSJ9WSB20sM/FN4Y359q7tlbWnPvvFP3r3b030NV0d&#10;gQ4gzQwEQFNg73UK/ASC8Nx8OE15M72gzDSmEAinCL8JnduVZSoxt9mpxLzUCMPv0c6wWI8R58D9&#10;E9FjYUBZY2CLE2GoA1Z7CkfUwkg2SxXfJwypE02ipsTadIDAhcO/YiPIpkB2C5K59RfyEmlwzCka&#10;BiumsmvmygxwAJuOPIx5F3vuIZloyQZjwGc47hLWyvsSMWmi7R7AOtfD3uKDcY4sEd8SQXNDUDnr&#10;N1c3Is/TQZ0Kwi24NOwLfN3yyXWfjiW4ViDEw2P2YTWz5TEOy0tLAYGNF/gkG5+t8fTTX8U9YyUz&#10;Pqx+yx+wyc0gPsP8iT1EkYKjn3gPNwaWNSkh+UepSkqJiXlyKr6a/+3P/d0IZyljz/0wl5pRvTp7&#10;dMifTMKU8z4sjn1CC+wyKC8FniwK7ps2PUyPvX6Z5Sg1V8cGsuS6JgnFGnq1ResKZYKxc0zTjsmW&#10;CFYT0uhdRj5cFDQ6aZVuoFX0StY3jlTQaFX5eWa+idmzZkPinBpQTH/V9iRcQ4vjzG7nOzsmxzPt&#10;un0pF+YJPWNiwQsLl89h0gggXKqSqiftlIcSodh6rOJLjx1FvGzzpzRZC2UMQ5brNBpxSC0zhWQF&#10;oWUkOZjdAfHOI9l0fobDy5qyT0V+JRltV6SKy7lrXjb13JZZc0Ay7GSZTdFg3B0TKFI2/cAFUUSi&#10;cj6xAuL3dM9g1ZbaAfNCDRF94oFWTY2IkMMMxpvpVOSJHJb2Wq3AaH0qKpKEhqCPNsGtf35Mu7Fm&#10;Eh3sbUwkY4uVR/UFRBnMBkjVHjUs5RDrKQeHTYHhsyIomg4Kz/HuoElYkESMlT91mZXhqaQNTyu8&#10;EGSHrWSiJ43Y/OUg0RqGjJNG3DoEkWFpbFyNuJqfZdD0p038UW4qSSxjLqldwsn+8QHH366SfSFi&#10;mFPnxnxcpkTsIKNN+Kehy++k7EsDkS86dnEG9jGvlgZxXmevUq9JYOkgqdsntcCowMklqlOqSMYn&#10;8yK0sLM7ODBUxHcLUSqrA3cOPVkOZttZIohnYooNQvws2Km4p4/J2WlzVXloZ4gxYLNwbQvrkn+Y&#10;mi7ekZFhX4i9Vcd0BYX16gLzBMqV5GRWxODE/ph0U+kCpGFOkJFQMTI+E6GXuivo43XA4B/D/QB3&#10;L21cWGNNNjSy6iCF5gPSS5Q6tP6PiQhxxF+LiwvcRb9ex7QC74j7Wa5tqM8Fk6yoFJBPzq1XVyy3&#10;DbkWB5d4GPaR/B+L/6yRs06ANUwZLtOCuSda5sXFlwJRO/sp70n9uklXwgx1wzIFOPR10vGhyCj7&#10;qDxDCdYpuZqGaBHtaMEHFWGNCDVOCRdhJHFz8aNA4sifhYZuPUPWLTR6uwdozaRvUbTTNT1DWwCS&#10;KlRwUfGl2lvCY52eWKkG1KKxUKFfVgCrK7WsIrksCnwdPAvKf1itSH7h/SZ0pPL70KYEB1Z2MYmU&#10;kLLkGN4yiZ7jMqnc/hgZhL9BxcDGrW7q7uFeSm+T+kNBMc1b3CCyvdf5gmwnyi7OhYwv+vasM/g2&#10;G7GdK5qeG9jqyakpChXJ9p0c7ikenl8Fu5bpY2xZGIyuwHwmnidhkKvxXGk5IJ+tsEd7J5U7FXBi&#10;Nxifar/BXCcENouLuWalCc3qgVRvNTTx9AWtVOGoC5GyEnTGNjjiUeH3xxX0M78Ta9+LFzY/t4B5&#10;T+LLAw6fNZAK0nY22w6Ig0kftHPloT1D+BgCYtydQJR3ZzRYv5wDhDT8lZfiZGWhKkUtlTodw1Im&#10;ivdPASvmDh0CFglmHx+IAXS3ghg2N1+7fo1xXltZuXv7DrUljAOok7XFuEpkhPkceGhSZFyEk559&#10;zRwxCzwwF/fs7x+I9CXLTx0kz2ADC8bcwpaUjdk42DIezYu5FE9MEbQhllm6x7BgkATstx1Kdc8E&#10;IjHgV/yteGCsxarVqQwMt5Z+liNfooGubzvwvTJY+VXqMmElwf4d4k8egNOM8dfL0d1J0SkZ1P09&#10;S3ekV+F77VPuyObjZSFlgCKzjOVTae1T9h5Mlyc0HJIDj267CXyqEXD25pY29o+bvu9H/07z0OyH&#10;n/jaBz7ykZ97xzte/vKXT02NUd2giH9WlVzoYEbYc57ik3/+yamR4Ze/+Ft//zd/8+bnP3O+vjoo&#10;T4ZiZ1WugL85JUmJSKqnZaf+HxKU5HJ2OR1YPjw5b8oiZN3C1QG/JRhg75FZ1Y3RmTdhiPVQHqCv&#10;h1AZNTQ+zBI3hswpH9RSwjC8y4O9bWAWVjp+J+OXXnT435wp6TXHi6DSkaCX0QPVlZW9aTEeUHt8&#10;1yOcksTD9mVPZkZYmOglX5zZtW4fSjC9dxhJAG/LNTHyoQNgfGTSYQgVX7V9uWzhkMRMRbK5OLHs&#10;Vpe1zcMrx3dw2Mbp39K2trGJhMgPvvVtr3rzj7aOT69tbNj6SWyqcZwmqS9EFaOboESYwLrWnGK6&#10;AdHiO2Ofh/3ht6rK9hvJLJWBecAd8/hwp5QfkX+IBQwu5h9imlXpdhnDPEj+/M2QhmugELe3vvnM&#10;X335Tz/wh+M9Z1P9AHAUrOMs4TnprGHkeC4bYwhm9B6fnlMUxRCzScxJQqDaPSCvhio+9ChoesQz&#10;eAqUReMyyYBJGS1hKPEsFqP0wYUAjpWTkaXGBQ85l8lCM5Nkb3TWlTYLCVbaqmOSRJkD4W8zusFV&#10;rVtTlYzd3Do0wpJLAwf6w1JdjARBlxR6pfCQ3rBngwNbfr5Mskhi8Ia1IHFpN9ZAxvCc0bkF+tzk&#10;PGIhMd74gSQGTM6g0w2yoCKUlYc+EliARCdpk/GlPV6Tn3MO+H+CE44qTER0c8C+LRdniaFqQxhj&#10;oQYWMsJUjzzyMAwxaWa72wQgGM+m1ibytP02F5a5rDYGkBYbhvMrumX86WKAzPJ//3c/C8dDj1by&#10;lT5ByjMEdyWxWCesOLo/HL6wEauM7nYL2i5JYgY/Dr2RH9mAMq9YEaxm4gctnbFtFCS5GHG/GylJ&#10;7BRUpHbcvLnrmf+p0GX2uUtDFtEVhptD0conjjT0eRQuKyln+ED2QGSeuK9mtRLHklta0OuykmYX&#10;qVZ8Tsa9jVOBhxMxSi4iUALnULV7MyxgSorGRlDD5lcC2v7WmjYDWQEMdzh/5SbMZTnJfIsLlAYF&#10;+zWtWhxP04DpqKiHnR2YVdRx2epI7kRurbdeubJEFi641JRiepTtYy0S+ypyB52AtrJHyF6tY31Y&#10;oOIOoXcnnuyHguU5kTiND9t4QPZte1pHk8fASaJ40eAstdQWw8Tg+2yRvkXhsQGNmDDCmRPoMEhg&#10;s/DB1KGwNiylqNwxPmj2nqszQxhWDUVmLP+w2RhBxfnTLIVBM4jVrCfr5Vry1VVcjTownyBACEpk&#10;2tEYRztEsYFkDP7KeMeVN+axTNPiOQbQcz2gvra4gpY4u2pXkCTZFZQyCuLuWAG/yDHPgBd0zccY&#10;7qpYcNYMxwTR+VhKdwgH7JGSqgm9LonvmgOOXisvhQBSRm+u0nQEjA4rzhnmsE8hKly2o0qsa6QW&#10;p4HmccwvA0WLK14DHxpwHeyfx6g1poK7S119Wzq781OYBlNzGT0mVPZFFHjLiXG+rNWQKSqjs9FZ&#10;giJCGnecsMIiz+sZSKDLxZkvzmzV0o3Mo+QbNjkrkqJk1oiZzF3roZk2uNsMLAtMnR8q7qgnsfOe&#10;pSkE5MrZ6aJTEbRRhCU2ZpaAQZzbptG65JQSfAI5RlhCjo6ULBQewHjGDa4lxWNhwfCd8GSk0nHB&#10;mEhFJRjqVEVb/M28JO8nR9BYNIAWZsVzLa6DL0vElY3LwYI7JTGPPI9yzKTUjuzGE98iZoo6N0MC&#10;vbcDBUX4JreVIuKZyrIE/jdirDXMn6mDNQznyuxcttjoGKXGtHOlR60JN1nSBnhpCxs0hHeJ2J1V&#10;hizjLLhGjMpNQNCBUannZ+yItqg8aaQ+1DMyI0FGC/icE3R65gpeKB9YmF/keCdITxJMgwlJFz+Y&#10;6aZIgAxq5BzMSLNB0nFPjTImVzmKKCgwp2phiUMD/EvWjV5TH7sDCQ0WEtNZVFUe+uRITa1sYd0U&#10;Th0z/JTPWf6U7rH+0uEwqlGDJD1ek81gzTOFrB/SBTiFGDwmyNIUexwrZxdL0ohUGagiSmFisEfG&#10;n8A9+wdVA8lTuR7SCTp92ex8wl2YPul2WR66jOkQQNqEg8nuau6+Mzjy2KvoJju8IcNQyDQoifEY&#10;R0HMkjOY97M3LqeM1Ga8XpTr4bkd0Y5lcmaSszml3qoGATAGepRrYOc00x1HSAvwduk2oylgfbLm&#10;r1+/TlUxvNlnnn0aTAGZB3MIUK2siZfoxcbEdCRbL3lJoa20ieGv8HJNp/fREn6L/LqebxRiErcI&#10;EITdVKbSQlbGREZ+nDgxBRuZN/ixIbhL4Yv4JJROm70aN0Y+HocmPH5qGi1cT0rA8jAWpxTlkn84&#10;PaU7C9dN2tmUb7wZKQyE9CWOyhRj0Jh7XkRFI2Y8xDlzyOYYQCXCAQmga1IO+Q3iTEZ2W/Zmpf6s&#10;8RMrVCuSzxHAE2fyV7giayCXJ2cvf80PTD7v2//8qTu//4fvf8uPv+Xx5z2PzM+1h65gIY0zg1vB&#10;LeaM4yQHbfjql782Mzb2rc9//P2/+1+++sQnT9aX4OCwT3lOVQeykYuOUSCp+1bHg0wjL2FXDRB6&#10;BfRVvE2lQSsJ7XNTzYRZeTElGQgZVbbom5gcY3BKHimSjBI5CosJS8DWDcpbp08A5J+6tfBTZB65&#10;O9PERBSAxSgSVzM+rGfoJDL/z/hBZz8drjiYLG8u50J2dKS2zb13QUHHVbVyNXBGFdvQRsZTI2eo&#10;RU7lh4IveZroSZvrYBYYg2gmNafR5DnxH5ZmdX0DwPOHfuJt3/WDP9I2PkWEY32vttYjjifw7Pc0&#10;L6a9uQe+CPde2FqqhCGN0auIvovUT+THvUx4ZxWnXPLK+CpO2DfRzhrcswdxTYKbukQinQp86nsV&#10;bCXwaVyar9iJ5FnuPvPMX3z0jyb7mqb7QUYEF1QutrWeetbVXLJ/YBhK6frm3tb6JgoVoLAslpQe&#10;heUcFyfwHXgZ2soYhBZbn/UN4M1ihxkPsiuYTHSUeDcsRhHyBRGMQHDa9KSM9Kqg1ENZOdwA11W5&#10;QLeMpsj0242DEYJ/ogys1pIMTxsUsOJO6+Y3uT7Zn2XWhFPBVsLFYGlzAbap+Pkh3TZps+YGtuOC&#10;NCLAGolWHDFpKAVsZFEANjAtTKh3sPeDzEk7D6WkXdjOpIUW6FKG262HmKemOBLS6JFs0U7HvuHc&#10;GAgDR9rQRSl5Vx0kCNYADG9Ej2FEW003MgBZbmAoDMxeSBYGJhYOGadYK8CKwclwzH7lnT9j42Fd&#10;SecajNae9OKxIWAkeuZPAnSKcrA1FF7zklhYuS6mCEz5eHyS7G5pIb310CzdA9xp3IJdxz+FhMUx&#10;KbTDaiB0lOEQ7CrnO52brCvlYw11FKMgyyqgKRKQaFv1UFUSNIGOPNcByqrjHAzMNwguS6QkOKPb&#10;IDdMHjkOE6YZUCTGuhAm8gwoeBaZh3UaX0Krge9YIU22XLpGihOqQMpbMHrRglO7g8+w7i2Xj6QB&#10;j6TXK+CsjytrWc2QvqLJOXZKsOe/FBoFujCW5VG13DmyuFvBpazyEniN9IuFYrw3v9My5ZDlOzMz&#10;lXwLLDXJ2yw7QE9gYKaWSeTFOTloFyNhUf2hXTRehwaJ1s38FBmAtyO2S9DstihDxmOA4FqrEDky&#10;TutkQtXmInWEtAkZP84CxjWyaf4KdqLwCg8GIzOW2b71IRIIMgUxKWYX/D/Dy0qGlBEvS+J6iOIi&#10;z4PV12uRvQ2PCODQXl0JlS3e4AkZi+CAFofgIabAjoOPRD9MSApOLOAjORblJdgIVuaoNtEG/QO1&#10;zy3cO15HgVeJB6aMSsk3ihF41bplzCBrjf1pwjy1ZhrVNETjmIDLGu4yIJ8165wcxS8NZmyfeIMi&#10;TyvGgZybUnK04OCJ5bFZlw83HTXeVihGemacsizltHnlOoB5SHhE9peS69Nqr8mwxNtwsWHNqNhM&#10;EaENwsVlCVqQKpYxb1EgGypabY4zHhAQe4o4ZWswerZ5OW+Bco6zAeDnwUKIlmo0rqTaGBFpOo9m&#10;RVQb+BbqehNZGaGqWLUFMGeDFKIv6KBqsLhGc+qlnsfuxG5YuZfmAOFZZ7Obwg3yZl+yYwWj7t2/&#10;z3KwHLC7lzIwnhB3ECFj3pqlCxmNwcTqmdXsEfAuBgu3I1mQMafPjM34+EEZaZS4BH1JxctwclA2&#10;j8AsRPtZgTUew/c4RS4MVVa1v3HQeW72Gq4hGmWYatN9FmwgfhB8h8gzOUZeMcKo5DH6GV9+vHRB&#10;PA1jzVkHmEGmjxePt2eClimoVBUDGEanOA6xGHEExVCoDMGqtdGEH+Ax5AHzOpaA6/AJg5MSyQEg&#10;OYr9lqyvNG4eh17LKys0daErOWpdiH9sP/PMLbyjznbSR12U40OCDVHEenq4mZANiBEsHIEXSgsz&#10;4oEkqRhtwksGWQgNYQB5zxSkHbIsGZlq08Sc8lfMEkuU5zGhFFIog+AprNZwaAeWokkbZrWICrmb&#10;xIQSekvgxDTLd4rmB98xSw8zM0TNEjXh/5kt4mEuHRvCYNoJjifhwTAOzAu7nsdzy/T2s0+Z65DT&#10;YMASZg96yhybe2e0eVdx35ZWSEFMouUUcPDi2hvjHh9Mjo2QhEgvKfdslX/gFxDAFI7GZ3k6bi2N&#10;swP/G0zbYB6Lwhuft1z0DfVt2/NKP5vLk2zBbqfETihB97S1ZWZmOgawCZeGBYNHGDlKWeN7h7vz&#10;y/O8ECkXfN+MquKKHJgAesndubRoYvOAoM+iDUzGwWFCEvvoKEWLhbc2BovehtBUpDL0HeXyqRRc&#10;1+dB+aRsH/VI9mkbSUSpJSpGV2SICWM4uwHyeWV8ctKBONMYcsx4lY2NUlYc3Tl6Ly+vLsEMSavN&#10;PnIsQjCKMFO8hNG1AR3hPW9XfP146vEtOWftC6yXBiDp4UIF2s7+/btk8Gz+JGPqznx63gBP0Jxg&#10;gB/B3iRqTQMubdfp0Ogw6Ye948NrL/y2573yDZ97buXdv/f7r33d6x56aPbRRx956Uu/lYfB3uUo&#10;UockfaR575Otja2Hr1593iMPv+93//PnP/mRg7X7EM8YcLeABSoF8cjAJPBmsUcG7RiSDJEwx24p&#10;HQOF8UVKDoC0hNtN36X3LROHZAXhM29HCISXycBw+LMBKZmsRgsMRgrSkFNDRGGQV47H7IbKFKts&#10;we+I8PLWF2ur65w19stRaAlSU8BDHTT+0/Phh1jtUt2UL6KYjV+CkpwglgWnEhgOARPB7oPJE5FY&#10;08swQYAZKQmhZR37tdhaeKCKKiVxmrqy3CnsJn1ukD7S6UfHK2sboE1v/PGf+O4f/OHWsWkSuqnk&#10;SQPRdFDhz1pdBiusQ8NtpaV13+P88AXrJNBwxTv+qtjD5RhvId5aopFGWFLU8nzgQZbGD5skrB+r&#10;/3KVRvamAiP+OT9ymUmqpI769e0n+zsLd25+6mN/PNZ1OtHLWQ/BhANBqlGwKtwhnVUa7928TduD&#10;rf3tg/Pj8+52SpGpeFQ7Cv+C3/y/GhrsVky6JuY4mmd9gN3gd4w5G4pdyTFa/RiTT7ILNoBFZB8I&#10;YmH0QDIPvbGFLBkAOllN9bsJ55Fd5LUBXNgFwEn8LGWcsEJYexzoHLIs+zSooc+KeWMO8PhTOrrU&#10;U+HbUNxfdES2g19sUyvJCgdV7Bscxsph9i0uYO2QqKexMh4fgwiQxCrgaLbYZGzMDi6aO/nqTKqs&#10;mV4pVOLFRBCRMWhoHT2YA9FA1dtCnmqlf25tNFa4TJAse/KapF48K89RINwhMzM9M3FldoqmG8Dp&#10;2AA4SpSpsjeHB4f15Js8HHu6enm15n/2lh+qk4OLsh1TAWJ8zFFh90qFAdVjkfTWkE6yeRnmhMCm&#10;ll3ZF8aTNYFgAj53iG2U0JgeTbRTfRQlELNogKMCBqT0JSIwwjFbW9RRuG7oFCGbbgCriEmFIg9R&#10;h+8bFViGFRGeFLzYMETdT4h9y5UIiua9tS7Sz4ggMRaidx08Gxaeo5RkKasKej0Ri20lEuuxATg1&#10;uQW7KwWXroCAhdC9KPeXLaV9CVAg6B5LmkZ1Fr5YGqGncDg5OYWfqE5YlInxvegK49GrRKO/jMGi&#10;YSWWKWO4k60UupQSTxRozs3dZxMEFRbCTx7A2lYy7Dgx4ezC2oIMjWr4IH3ikKqgH632U5NtZ6E4&#10;yqIEMUMaPD1Lt4SoROoHOC2ObE5KzqqtjR7quBc4hTw8lR56mKilRCeH59Fp3DlcnF9dX5G1bD1H&#10;ZPFgRmET8ZK4LJwl7i72Jl1c5SKbIu3vU+ISXN/Yi4+pZKGkG2+UWiUrLy3pZvXr96T1UuGRxeKr&#10;+BK7L8ATk+oykIqGfLPtnYXxdveYPlNYLkU7orLQosS6Z2v2PkBcJMK28cZ4LwAMhlQSkeFEJBHJ&#10;3uxQjbBtBFtpfov5bDeuHbe4mejbVGFvP1kjqCPg4mDeRF94IwNltXkjdcZQTF7fuHv/PhpWV65c&#10;Zf8zgNRCgKPjISHQhBMIBxBXnDFJOyD0/mWSYNcoHCcG5gWD9SrlAXG8iOyMlF7a8ZFRGlyYg5O+&#10;nsE0dRZEhOsh63QMuRLS3OjCUS5MCb40J8wB7Uo21tei1GnzcjpUkOSwvTSoxNAgU6E6nOqxkg8x&#10;1jgfDDifxAgUrYJfrJmbz91kDPF3USWmBSKkVJiN6XpEswU7z+AQ07tQV3mfRMECmE34JMqdcTW2&#10;3rVr13ipHAkcb/CR7KvDr4dmZ+nxyo/RIIJTg+mDTpN69w3yM4ynhih1RFdnZ1kNJmwP5ChzUrBI&#10;CukvsW+wIiIZOWBJ+7DY9eiOjnGwDOYjJcnHJEC5ucSrEqSZ7ktRgXr5uGh8M60txSg00crKdjB9&#10;rIeS9/UWkJRNaTaBHvFSaX5joonYAPY0tTSsCh411tlnxl/hzxCuTAaurJBLoWXyyPMef5R9xORK&#10;ALAj3inLDSNRPihDhxYctofFxtfsAhGutMrl/vAXNrfX8ULGxibxgbElFH6vrW3tbJHY5eHPNta3&#10;lpeIeZZJ5sNRwoCRxGYliF9QZaHqSBciB8wstUxYiytXAKzHsRFI2Bm/nZzww/G8Wbrt8wsLnAic&#10;ayXQX7p22Dx0ii0ZOjyESMaflSpkQzB+jIn9WKKBFkLUCX3VKWTj7bBmsP3NrkcfxWbVrUq/8KiM&#10;HoQqtuf62irPhgPKmHBOM5IyIVM9ZdZ9b5englrFOUrkoFQOb2TVUxtfg3DnspbtMeCGiCZ/pGAB&#10;YuDSlAg77mVvd8fO1hqGTr1+qcY+vRVN7DjPzB0WsxK9kp8FPuD5wHmcmJiiVStnF5JHXf2dG9vr&#10;3I739UQPeQFT1sCA4ymRpalSMYwhssLMFogUJ58txppOISxha1ixuBtsIl3S8LE1CPAqo6/IY0nF&#10;FK+hvbc5Kz1sOjy4RiVBcWBimlhmrE8WpDyNuLCFVGK62VNRZ06NV0c7+8WoqA0lZYLVFVgoNrkq&#10;zoVz5XIN7iS/ny8wkgTJ+EIIV3BAM6rgzWwPzlApphw+6uZ18pr6+4OAUxcrq4RhJ0gt81dWQTEz&#10;cfo5VWyxjaxyB240BtzMW3/fIGf91sY2lP1nvnZza2uXeJbhhMOT1udKwrLyS9y8UE4Tp2enyyvL&#10;+G0H+HBNp9OPfsuNl7/2r+5vf+DDH33Fd77yxqM3yNJcvTINFJiQ0l8sMzsX7h6i0TQ6PHZjdnZk&#10;oP8Df/C7n/zIH6ze/SqiFxyjLBvh7vwvyULl5hy9VATiwKjQkf5tqi1asWCTd/GvcBlYS9J9YEdI&#10;ZYQSQ6gAJYa088H62grBDLF0zmWxKpYrmRmVGI7Qo+fktcQZg5AONlIMmAPc6BQf8cry05kFTCk+&#10;GMbeRvXkdnY8Q/l4Gd7iX5jkLCkCBHtooRHaknS+k2NSRtEeCDPLO5iyIw4hirfCnDYpff04EOyy&#10;IjKQByg2bz0RL1ky6Jwc5F3A28CxwK5e90M/8po3/1jb2DS1NHJwolyX8o9SRjViCQyUUhrz3kJ1&#10;lSxJLY3OWIUn9Rn+FAFtxCMmFBpxSCPR8kAhoKKXB/mWbwpphFYv8zmVlKns0d8IaYx5OB1ODghp&#10;bn36Tz/YtLPQcUxZ1DEVIKpp2SN+j2ll5Lc3t2/dvL++geMOrt9+dnQ+0IO/Sh4Dg8a7gE/B0ZDX&#10;Ix8VFmi6R4TcoQ6hvSusYNQTDgXdciwhFpERpbTPHVUjL7xyigtQ/F5ZXSBqvvHotbHRQQ4uDzGo&#10;N8BXVrfRYCDYq1IfUk5YXRvrq0nvIIWlnirTJ799fz+ouuc83j8nxfzc0t0799kOBGNItbH3aR+M&#10;z0PGiDQMURO4GCMGgslZIzaUrcFyhU+LfebISNGvelQ534VTDX1zUHJ37iszPKk5LsVJqvhqcJaq&#10;JWYWcEGl7tJSb3ExDQm1w/Dh6R/NMQfZDMgemWl4dOynkdEhttvG1toq1TyrtPCmSWg3ni+uLvZ5&#10;dGSCBrvN//MP/wDjzhPgeVuIo/UnT035I/wrsysJdTTBbBgCzZg8zjzS2URm5pp4LOyvNHcTpnaO&#10;YGLiWyi0GrS+Ch+tvyyTjYsmbJAWURXY8MsaleRAhS1t1sv4uPgjCe0KEApNEz1Rt1OkD02lBHsy&#10;DOFS7HvOb77JblHNifLHE6G+HAl6q3wfdxTnSeHUcI0K/aqLC2ZcEJIqIcpZzzhjQjjgWXOUVGHF&#10;igAT7lwx6HgdK0NsRkkxA+FNdH4wQHjDYbsoeC127q4WOWj4VWm2paDNOXk3qJOq9OJJEdqVcoBl&#10;2pVKAj4/O6NEMnghMBgADG7iCOVfiusRu4O5R6qCvI0yfCklwnqwqkwrERAnFONZwv212YV551P4&#10;oOxfiih24f4ylaX5y2q2+2R2nb1EQDyDltmLKeTpYt+xvbHbFcBwFwaL7/M6peuQbBydFhGpE/Bm&#10;WtMw3rKz9ExEWXw7RIj0x0yjT+7InHIpKWHRhynYhe1einZ8uFR9mKlKrBcXWVdyV2VYd3LDskXm&#10;JduGYde/VJddfX72VXRpRE3wwt3ZrjbXm37M0REeuboOSnDIzNMrtSo021UZ2EA5SRnxeFLnU3zF&#10;u3syJWnAhwk0K3enY9fXR4dWrgPgcXBIOYopBZ6W3UjdNhEdOAe+F08icSXMtyReu4lqgm0o8Fqc&#10;H44nirsI3rKJFPpgbnDbMXxyG+xOZYE1iC9mDb+QTA6HaKhr1v8ZbqqE7vJIBslsjGT94GalLZaU&#10;nfulMoq8BZjo6sqK3AY6JsFesMGA8R8TFCopXDh3gUm/E+iRu1VJXEhHYEiarirzVaeUpQKHQL8S&#10;lrgIoV4oUqoyJG6NuHn6ITPXGE0+43ZLvojpYIKIf+HbDw9PcE0CwpKbsx5pd8c6wAiCCyO6JfzB&#10;pKFUi2RDcU1PSi2NWVDTfVApWNppgcJog7+w/l2WZZ2jJcU/Ba+UxFicHPxiWF5YiZAp5Dgx/gQA&#10;4FZk46r/F/dkMIsR7hupu0WnQlMfHNm4FGaEJMoepr4Zf0iFMe3hGari5Kzs+0Q0GzS9HpgMybhH&#10;Avhry3lbZwsN33mqK1dnQ+SASNBM027KbPgocgIsb44QggSkPIm5eBICPLJhG2vrHEsTUSwk+858&#10;uebb2yn0JCOE+14UI1x5RoYBwbXli69+9WvsAfYd3jlnhGAqlfTpfis/SvLkophVAGZezWx/X591&#10;hixp1n2o07wFq52lxcpnkJHY7+rpUm25KtZSxcES5ZWT39B6Zq0Sh9NCh140cio8tqPrDdJIDE95&#10;mLITJHszuSzL8LMbNGaelsWgeRGVU83PylaKcBQwtxp7f2ejncEMrZS3QI01pHDiImu3TNkFV2L+&#10;rSxa3ySIwo8kQGa7K9PXcsaP9vR5uPBTs7Oz+AJRtxcfxJNiFfAwPAYLyStsWggeSs85wGcWpoY2&#10;AJ8HCr85RrFGjLYYorRerY206oTrdSLWmuetWRW6LB0eo8Yfl/h22ph4cHNVfFlDpwR1vCTGjiOG&#10;60sWsEcz6jg7xLsw2XjsQpdYUaY3k3dlWAzyDcvJbLuaa7J4KpsgqDl+ynLWIIq486gCoGkZuRX6&#10;kPg6P4cxYyXzGBZNhXAuqQZTJkkBr6gfYUjEV27dun371l0SlkT3OCs4+qEdYTngdDTKvrliTBei&#10;DjQE2+Lhj4kKL866xqZf8X0/vnzS+cTnvvAdr3zlxOQkOh2AALp5troybUJqE9+GbBxHGT0erl+Z&#10;nhge/sKn/vTzn/jA1vwzhLhpL2t/DWaBJE8xCaMJZDCju2W1pvGCrQ5s6lByRKC8zWdsKTVF2hGa&#10;r1ZpwPCwJ/gmfiKQh3R/zujAr8yXhLp9cAG7vbnkoJNlafLQMYlC1zG2CsMIIutxiZSz33Hg5EVb&#10;emG8QYzKVMGRSdPnKM6ZqSZ2krldC4NtJXx+cszRwAMw9RUkxMaKFsGeY+TZhbybZllwx3aNAj1S&#10;tT0EjQjSZATkFrwYbQDI5chD8effevOPfe9b3tY5fpXSccGXsHhM7Cjp7lpKBtL/6ohxBPLLE9fk&#10;mJkcqdp5popqGmQzHaFU0chZC7Kc//lfhX0VqyRnnq3c+HsjnmkERY1kDv8a6LwRPdVpVdkeXCIS&#10;mov37z356T/vPNkkpEGaiOOSWWe9YVSlpZD/h7t4DtXWwJPaq16k6ptVu2aC8gjkxNy5eGs2OLEl&#10;o01s80aWmRCCcjPLZZN5iooZOpwcczAwrS7a2gHxcasRMF+7dpUafoTxcG/xH6irBTsmD9dtKk7f&#10;pbr0xjhke9Y4Wk2QU0gCi1jMEtH/Ekc5/jObS74SewrQdWmBpojN3WqyU1BqSQ8BOVUFnHL6qEF7&#10;NT5hg/OLv3PucUDwi09WXw2zdplTpocJDQPNiWKArMvSN9inqy9PLBrc359yfn/nGU8L6dbl1e+N&#10;RuJg7+jY4DBUzUHC77DXKTBrMiOSM1nfmAMdPJR2u+j8k3EiV0RI2dXZ2/zPfuJHWevYYc5UDiFP&#10;FCthENNU+qMcfQ4DuHSpchsgUIhOsoERuxcXLSI59E4SE0obAVvIs6bZXXU1noDRUZcwFSoYPqOX&#10;eDnIF1RIw5/4CqkrsoJK7tMxcQLGDEFPoDVJomwO/Oa8YSc3siRGv1OvNLU89rrBFeAODBSNS+H5&#10;w/errkBuoRScJS/J0iltllC907ooXCyrAkwOQlKnYJRK+hRU4SFzUy9iHZG5e2aAl42ss72PbQbS&#10;yH9afYFHYLLVbaiAQSHWYY5qi3keTugwf1pZcRivIuVjfUI1toWI1ediPqxvQKqL9k7aGFPMKoiL&#10;MbKMvI/nQRB2G+cNk81MUb3Og5RpyNB6ljisaWFY5R8pdbCsnzgiCE47xBXWBPxkjKNa8lXXIw7U&#10;yPfaHg15AYNYI9KcncRRrpaaOEalaotNF/ZJ0JckpWnKCOheijcYbkWgBSMOBM+cinSlBIIxL2qi&#10;gpMR+6vTjn/gUdTGgcoVVTfeit2Fqye4bsBojX6kEUx5xShJqAi9x7Octc96s9FBcxu/PVdjEJlo&#10;MAZ9BR4iTR4KbEYgi9RD2o9KB+cDeg+ysKw68/yKVliZIUvARFYM/h3msKF45sI7+RCPQek2Jxav&#10;hud8cIT/p3XAR7TW2gKGExCgDIDRGmuGZ1Cqu7X16tWrUepUjMIqeQj0lvDaYITxJzkDQM6scmjy&#10;Gw8KIBiAg4fhRiwMmpvDj7ApW46SzA4saiQXqwCtUYnk5NZAR3UjjAu9+cSuLgXuyNMy7zZrN68G&#10;hUObUJFtrTLmjv/nOyx3y6v4pxgNLpifskQh8Qx7B7+KeKbREyNlAg0t7CLYcDDzC6OnovRlXzZ+&#10;HM/AA8AqLEBQ9AwGDGXN2mmaMIyWUllJ7NGrHEK60DE7+NNp7GskLE5paKrKNE5vAVrY+gjUuztM&#10;SXd2mw5itcMeaae0QxkZUHxnMx0IFFPepoJUwEnhOJjutg2FdkxjJbsrMko5u7XLFcuxL0ToU/nD&#10;L3pxUrHS1qH+VRpyW0PK59naxAnMILm15HXThzfnEhcpxeH4K22HJ/vNIDDtAFQdZDBUIyI8UL/e&#10;lgYsRWtzKSPkUAL/3d7hpfAnCVJuPnvTdNbg8JTy+kzEBWkl0uAcM5xkaffXT+xBeEbuhiGdnb3G&#10;vqQ29Llnn2NtYGd5AHJuPC0Q9NBA/8K8lV2sBnJqDHyD3EJOQwULxeWt7FJLmizBJgMyOERCppXr&#10;W7w+1N/Jik1hfTaLaRaDusiiWISV3hpVNpraLXxutacwp6QZ0ec9ON0/axFVrvqxYuqL5oRfwZqX&#10;TBu6EVsS0xAn2CyuEDLROHIG+5t01k1RaPQzqEsxIOzjMwmxqPZUSJAV5brc2qF3OH4AKRpZr8eE&#10;K7vAUMi5hV3bRPYyohR6FNVTghONceb7HGcGmZEEzIYi1TOp7UJRgWKt2BmFMQ8PyHGwsyQJR/pM&#10;KCaye+XdsqeCEaVjDM316PDc2023KMJppkatKs8cKyqzHQwLuT4/ywhEAAP30YqjcrA8j6hRRI0g&#10;iaBCcMSBOAPSc8yaJbyxJEpylFvJg/FnJ+ZF5OYxRiSr8NBZ9tyPNcmxyIvkQXTmeAbVwNIOkieM&#10;0daAJObXbKLRCEMKsioZQsRhUadUaBjtYGun9QhMnkcFxBlKYxO5T86mVE8elW4pRDUnHX0/8LZ3&#10;NA3NPnPrzuMveD47lHMV+415ZOlyUGk0dndsrnJu0cvqyjo5kQkM6c7aM5//s/3lmwi1cgClokHt&#10;OBQ+cFnSrUFGX7joZjtFUeOkMwb8P3/jiN7fPt6X3awoaBpMCQiyB5l3xswqr6gC2pRMAE54hKWF&#10;7Rkfm2BZbm6tN7cbwNutrqO9Gpcz2kQYMhdc3tbrpRrblg9grI0lfXCQxSmTc3jEzCQ/FT4WeVSL&#10;jqqkgeOSpigyY/EXFXDSyHNKVdgaxj0wkBK91khYQWKtKctToqPsfZk3LG0nTrdMnRsq53AkCTk3&#10;kIzq6HzjW972vT/6k4Q0pXgWNXBZu4UU169G8BERM+5YtKWkv5T3TH6ixTmOLoWhWCOAqTqrfDNF&#10;TfXX8lH87oNfdZNG4OS/1To0LSO1vHF410IqJylh99dDGt55/u69j//X93WdbPWckz1TA72i6FLa&#10;YHsD5lHHQEqJVYlLwaFKuY3Vbnv7SU/FbZD114FlTup4g1sUiFymg90gITDSTGpnnxM6ssZIG3A6&#10;dS2tUstnAMl5i8QF7dwYFfA9yBkyloch/WAQTFthESJnj26EHmVavlqUxVNpSPfhd7AWj6E2rKzQ&#10;HIJsHsccwLKymfCjCQk4IHSEVFfTs7W7q5xAiyDUGU+pD99X+weoInC1fCjViSn3onDLSry09IjM&#10;QwbcnHPKTYuYw5YlVU8CVpVUqjEHh1KybacWs1KmGZTBlBGW4kMASoLlvoGuvkEOEUURyYvKCI18&#10;aJBoW/KSMF9aXL5zZ25zwyQneBqnLnzn5n/x9r9b2upZPQrvZCXpi4eAYMWFMYCEHx1A2JxWPoml&#10;UizJDpJFEzeRM9u+GqXACG+c3xgIoEHiFj5gBeTIMCCElg1vIIPOD2T6RRQqXBYBSJ9HXhjrD2M+&#10;oEi4Uy1oI4wDJfIBNUU3iFxPgO4KymXPRzHQJkcsWeXRqDbu7YVmlmRRgIdDMs5r1W3KWp00Nk68&#10;pL0L3Kwnx5jyGABmTo+NVhqmuZ4Q2wTwxk7FQPCDnF6seC6e8dGZSAuXTe5ijJFeZpVSYLBSZqoc&#10;jeSN9G00WI1TnihIYlXBDMlWIZXdTpkXttXmdtBHqPiUZqm8GMuGgcX3LvXpaECblsFMsEYj3OQ5&#10;fXxwdpxKGIg6+NFQAMxcJwmmynY6M5YEAkISKtlYAujdY387q2Ivqblj9ZeTueYZrFfjjlkwOKIR&#10;cXZIef0widtZxNVBHBekajaMy6V/SNLjY7BIlZyO/ZUg4VmVvn7URbjwtOMcgQlpTjAi7H+2DYuN&#10;sypChzaSTyQpi6wy3WWdscI8MzGDPI0UebNUqW7B8SBYVYgT3COWXl88cZqeKI1pSZuMjuAJWc10&#10;qaH8//H15+G6r9tZ17nmXH3f77XW7s7ZJycnCYQkBEIIBgIhdAaBJFJeARtEbEoR0Kry0vIP/acs&#10;9dIqtcQOld6LUlGsy5KANAJpzUnfnWaf3a6+7/u5Vn2+45nrhFBWzbOzMpv3/b2/39OMZ4x73OMe&#10;MZKjYWzXIkaD6M+Bc7xP/ArTkSTDwQPmMSV4p3v0nl3pVh+NTVdJ0gG0E8q5mVFzsTTlEifZvVvs&#10;7dritKnea2anmkgmKq0w3rxTsPSXlNrtO9evXnMW2EdVAY7egEMBA8ovayI13Q9m5qtiHEw3cz/5&#10;z4yviUjvK4g3m1IiriIIwSp7GjZQlxu9X29rVoOFoI1ghQQe2fAOy7zDhA/RpKTZahKPLfEDS50F&#10;LP8zKax1liz3bpDLvla9ftFgW5tLXQbJ/2yKdLElBB4//sIXPm9DiehQoaQT3WWVlEPPs2AQLcRc&#10;0VjGKK29xoHmMRQsTvLT1SYpagQKGoyDbSQemFzi4q/ySpkp5usAL9Mr+dwcqbUN3bCTScjJafAC&#10;aUwDNI9QpZ/9om3v3bvq17PmBtx+0ezSU1kAUsQLGXFvnmLdhv8ccrGtIB0rF7SPS1G8mrQdBkCp&#10;y5CCWD/JnT7G7zLaRVojZVFIU6v7VAqmmugaiVStqkuT4t/KtWudEIs6D3gg9Sdnz5xpbmvThphU&#10;cYOY+t13v5RZkziTP5liJHvEApP/mYxBsyPYxiLDk7b9P/3pT7thv6FEZ0In4bz/3LnXPXVkp8OH&#10;L126uCrjja3Rw0xD1wkelqmbzgyj6S+AfIJJaL2Dlo2wvxqrltNGTvNIljkvDooki2zTdXjOCRYf&#10;4g2eO3d2xc8V6RacDzWr/gcHFIUJsANBG9iAwRDkScwO96ZoZnQRAWGpSsxULOBMOuLprRvX1Hgf&#10;jS57aOhVLzGF7QYRyET15aVXtdhwWdHtEkcRGdZB4iBKgl3w4MYtXa6jhzmbBiAodTe42OGy7pO6&#10;fe30a+UYRx8MUuZqXuE0tDyo+/sSUw2K98iJ5skWgGm2LdEFSwny1+I0PlnPiSUiVqjFh25uPWOB&#10;MUtn9Eq/NAKDhkSyH2B1DrtifnvWkb1KNYphuEibOx7FzCxBZB8tbKh4I2aXmk/K4MGI61isj0bL&#10;fpdMez7UAtLlE0bizH07AssLJT1ymNPDSBsT9mrwXQcESC428iC0rXmjQVla5akTbwZDVQmOboIN&#10;q/B9qODxSG2oaF4zs4FN43JYeyAVIc3jZ4/ubu38rj/4R4998ldcvHb9tDZQukjpnbRBhq4tPyyx&#10;HRUmRGrQRG7rs5/9sSvnP2YyvvYr3rjwuR99euuD0yeBZZJ1TgdEXHVx0e/dectNSfQIJhUwjDQO&#10;48mMNBc1dN9959b9WzfuKPm27Bdk7mUBybns1RMyTZwzg+mMMAAu6NFWe7finycPQQrTYDkPm6/Z&#10;Y0561oqp1kI2+MBBlcCTFu5r+fQuxdXpU0Ysjq1exJMpp0k6InBuc9MuliqdOp9Ea/L3xpG3AY1o&#10;xz05xClLc6nO8VETrrNtWxXgy2XEiQogL+M9fU7wK0BoAmXVVTp2f+fv/f2//nf+g7sLaW4NRJlz&#10;FZA6ScKJoMPDJk2Ti2kkw84fPipcHF7G0i8rzzCxynrLdsDySj1icfJfRS6/NJ6Znb8imnnX5HOm&#10;RiXWxixXf1ie3gpotnNGK6apI9aeF0+ef/z+B3/mP/2PNh9cO7L5mE3xhMHLg8rlDOCbDOsHhFL2&#10;XbvFxyBsBZZIBHrLKF2mrx1/28MJaYZkHkSShYoyGldKODH97jqtFNnyXPgv2K/2B4z16vWbRpUF&#10;GP0ntViS9vvPnjnlNDDhUgPO6mkh/YSQ0vDe6/rloPbphTfiNQnYh9LjD51rMp+XL10V2AgDREB6&#10;sI9oQatr0Oe+CstbKy2/YYtUpixv72VVSE7LwckBVKTNGph9p6RtaHkY14iXne/BSU7hqcmzsDec&#10;StM8M3XNixcvY15YnOzPEnzPZm45zm54HKIzQpp3PvUJ65Xw7JWrF+/ev7WV/t4+3HXbB7hgQ7HJ&#10;Ez1Q2d3AFv/w/Y+/9O4HyhcOHoDKHSFjqABi49/6A987DAqR9DbtauwO5OkF79+o2RvKAyq8VoxY&#10;z2wjpTJp55nXzr311ts2w1QF3AA3LYqRWayXzDG+7KZIazJL8UymRKnNA5keAGkOm2EFLvzJDBcE&#10;hyJU83QPLeDebRmASRnXcdw9ph1yRCXAgQDIe0qX6pjmJl15pV/MUw7KHco2jxDvlLwawfbwEIUZ&#10;6C9+8V2LgAK1T6y5zd17jltv9EvHs+8DPelZHD9+EjvfWcudfUmg/Tr9B/vL0kfV4CG5oM/liZZ6&#10;G70mePzIVtSg98MPP2TOrNF03Sp+KCbgTNARshSsbR/RmZHwgNICLSxDgkVKHm+oT9VzD3VXSJqq&#10;1YxPZYtdKtnoKpEmWuielj5X9f0jQVY4OILCFz6+/Oje1sN7W0RgV57PsrCgjcksVkn2WugUMU4z&#10;RE9qpCYILvfllhg48KS9kTZUYfREvJv1zK5WZ9SlipQexzkZxdSlbrkLAByOKJ/UCRq8N/shVKD6&#10;fpX6GeX8HuZsrIyzJ+X+SoQnbIs0tcndrFed+wPZcmqnQ5mTIP2f2qdMKVeGNg5SRt9amgxmIpUe&#10;J4CcJ+3Tp6VSYr5VsxyAgi4/24OXuL97xwdZe9puGPk6lM/4wyrKG2ABHVOZs8mjMtQ6BiQtX2ZM&#10;2FYJU3HIK1NrDbi9ScWW5zFdbrKGFQJvbPIS8Q11EwqZofgxvSON9krd1usUy3xQuhyaOZDGSSlp&#10;N1TGFkPQ3Su9qcTaSZZBQ6dV31CVinbKTE7uiFtckmG3TPdOwMYCj/GUCDdNEbDtY+2dBEEKQiyG&#10;1TXPemHKK5jBrpyorxhpJ/d6H1SevfYxbBYgw+wJqt2VUzkVo6l36jiaLjqmiengAXi9fxMaefjI&#10;RE4+M+DQss9RmC/37IY9sl+WwJxSe7OgN8qiNZopgW48OjGqJOcI4bMxSnh1f2RVOVtTB0jy/6gF&#10;YNyGH1IR6oCR/r/QAdzFuleotn3ijRfoQ6yB2rrTDk5Rfe9SjF0J3qWLhZ7x5GHszVWTrRXg5z7/&#10;eYs4wn37cfWAryMEUzkge91+ucIMXXWWWsq8rICnkt96MirUPzR2wESA6yagrZeROt2HWm+lJTUg&#10;kIFFm2IPxdH4Mmrm260hQCXKpKLTh5hKe2spIbtgqV0RxY4dqdYOboWaoloU2IbutWf35WtXhiLb&#10;mdEmmozK7Hf9kWrjqFix8pUnTx1FZU72ofwdX+j+FBkVgbd37tymLe7xeWxDVPOkQTTLYXVXJsgV&#10;BFIJJJT6KLiVQRsNwwqRx3TrogNwifg0rhjP+yA3/ZOf/ITqvzFrwob6DoXajELmTMvs3/tO2Uod&#10;ShpMdf6S/1rlVUObWUKdlTXXLVRzzI0NHyclElBaLybxiQ5syfvMYeQsuO8scA8WoZtH+C7//CI8&#10;wpaZVIGssjmqbj7U/OhRzxwJAVsdbIE4NDWNI4NGAWJJiXZvUwqcCAE/anGB1skVGBzt+XBvepIo&#10;/6R/u+ZIuufbeUDbbeWjPH4CALMCLNFprlp63w04Ru1W+9THefZ1KEzIv7oPd1wOqzx5a5U8XPO0&#10;ZM6eNcWGaMGL4ww3kWs/zrBEjmBOB4stPV4oXoNC3asSsF6SDNv+98FmavyKagkGgAg6ZPY7RuMG&#10;8yUqb0IPZ4RI4q40Uc8+DCc3KTrvBB31y/Q55s4b+tqD9uXxbR8s+LuW4dbm7/xH/rmDb37NpWvX&#10;v+prvubEqZP4d1OvOpJBizAV3uSuCCULWnb8wk//zM/95E98w1d/4sLnfmTH/QufeOtstNgX2kfS&#10;p0q7ohCxnmOVRMdukIR5uZMv8PFHF7QarMVWO92k3Oscm9BRqy4D5W4B5Gbfce9fzz5tqfJwzaTf&#10;QH/qyTtuDXJ5MgnzZaCCiKaWZp1QjDDH10j5gMGeWmPWRmH+KC5agawH1tkn33m7o2eKfcfjqE5p&#10;saAHP4qA4QpZwFljvh0GpiLkqbniBVdWvscUZrF5zPOVpFsMRimIcts2VJVmHiwxHF1QNukOScD+&#10;Jq02//7v2X36res3kbqjZAwdoAMovHJIY1Vyz3fBr9RK51EXL2PlW2qUsR2QdOhtZ1JWbDKssi/z&#10;VL8c9qzQbvtrvvtyPOP7YSGEb/ySkGblfH5JSNMbPay+4u9/8Ut/9j/7j7duXzyw9cDOZGRSa6Sn&#10;r9oTnh5UlyA1+8zHJfx99/Z1+dGBEVMMq/3ynoD7wQU6ANYNDG1EFeXZCe26R68vy7fT3iwfrIZu&#10;lJf33H1wVw+c06dOWjNDxLM2MGyBv0xEbIj1wNPgYM9orkITKgZx9Pi1qpgXz15e+Oji0GeesmMw&#10;AvOh/s36HAZjSZXU0EbtkBwLg2+725vuM7DTtOqXdfSYZ50D1l9b4JYeI9/CWqrhNblK4sKCYVjC&#10;upNjibSJM+KhJnxQZZ0TzsBCb12Zk5CgCwF0kcKp41euXgJ0c1fv3L35mc98xRtvnKukYtcOZAS5&#10;c7fHS7HWCDTwT/ToeqIN17Wb77/3keNOcI1kdPPmnWPHTgppkpLZf2Dj3/6D3ztieMvidEj7NxBg&#10;/6Evfek996T+GIz0qqRpD9zJSjYrM0DQCxUdm+jR0A/cQQQY96/B6oFDVJLjVSWVncx58qbDweD9&#10;70xxOMQ0rtp0Ks1Ls9wDacgDcPe12QJ7bTyzFYaiFydqjFLE8YkLmfslwd7Bmc1V0FQYl4i1f0UZ&#10;hw7DliIO8Sra1YuA+9hGdRf1voilOjJfcwMRWIcOVM9pEPtRNKo+rO232HtlG7Zq92kfTtVmbDTr&#10;wP41xa73KoUaFujKzBEUrPXWKuGsdJYPPamgf2Dv4h+PvK6fdNPAsQ6TGuH1cZaJUryClgKdgbot&#10;pgAnTKTRHQo2mYr2anoGI5zYpoP8g/cuAJt2bB0gdjdsonbmethOxKdQrlC0BTBzHEe/ZaVKwrOq&#10;O2cu2XH6xXVlWoQEl6lyprq2mAOtHpaoSgadUodp44XuYySpq3iyDozVmill32uEhTpz1rqZekj3&#10;sMmLi9by2ldTLKdYjRpqRa/uttK0VY3jg8ZrgZ/l5nLErckwSFthOj9az37jmkDxgKIXWL+6teIr&#10;T/c6TG2XQ/UZMVAzsuyOmNYzWvvTxKO6Ok86gvq2U6dgjPDJ0iRwMDCzWx2N7uDDVmdVDYU4xiFJ&#10;wRbuONHAsJlEs5hLuKDUiVjm1B8LN4UTc2A8EBBaWrV/nQSRMY76Vh1X2nqJQUUwjyPiUpElQnO7&#10;eNS1dAUrBJqOGTkBPF2JPbJ1j+4/JWxiSXF1eK6Ov+FctZaAN0yG2bMfuapjxOMa+UAW9BWP1JOV&#10;misVwP9Gl6riXAStJp0vhRIZI99qLDQrsVP5Wcq5Q7apkq/GDnzZJ0Rs7cbBv+8agTnNC8/rhFj6&#10;jTKbsD/54zK9GPNTks7wyQMRjzV2q/RuGAsBSzUBnCI69JWp+suduXWTV1oRUS7j89hQe0krvVDB&#10;QhIDriGjfSh6SyalogtxFBTafDiuWEcei7EXHxQJbbd+cw7rk7Qh6+1+lpoiVY9lwQz1tAppjSRx&#10;On27hSq6Z3h2DlDrUxD8fOvJwzgzcQaGfucpLl64YOY8L7yT4+Bcb5/Lh7fPSr9YUaBW6AJe8Rtn&#10;zyAKDMsOZ5iTkfyd+ylTMXCnjcPJT1TthOKxim/9xW9Ub6cSiay4b/ft+3e91BGVDWeqRhdbKsoe&#10;tN6gByOglxx2vvUs0DyD3NydFi5+Sn0KxgTZjQP01nPGXUelHLtgITH+vl9dVpdTZSorKmDdSxZH&#10;KFrAtrNq8V39ch3GNggzkwZgHb0krB75hJw8qTDDawpKD/CMH6xuKpkbRQKj1uJDa7o6IWyZRteP&#10;0hC06dgLeObXRqJKsyGNRFTn515pHqvnyWkz1KOJNwTvdl7OmMrdaOpDqlXdtkfimtPpZgIgOt0i&#10;SFScMK5UQCGf2101M3VPjpElwJFgAb3Fy6pv7Mrmja8y4+aVDgLRl6HIJ51wyFPbONZBJ85U37VP&#10;n5vrJCiWnl5Hx2YFRS2k4jGbtFPPvyMrl9mfgop00gJ0pl5xAKUQkNFiKdk0IvaLg5ZZWRGXr0QF&#10;C3SU7VEoDXvrEBh6cOdL54Bs/xEHSqTQvir2owvhTUHyMgAU//NkqwmcGxvSHpR7G40fbH4oyL4M&#10;Jh/D30fZQZVgVU8VpSjCKc3djRUvbWw9eHT/45sPvuN/90+c/syv0j/jK7/6q6DdpsKFY1SN1xt7&#10;br5rkQ1M9NF7Fz//sz977vjey1/80c0HF14/e5LaDfLniN8IY3qEIt7cDGPFVu+4K69ZN2mwwIua&#10;cdeJ2PQ/O3zskB7Uw9kuC1HlrPLajoMh2Q0vYqi7xXMekS1yjDjNJ1s/jZKTQWrVGBUTagqmZ0Ak&#10;yWvXbmQDNbdIoikySFrkM0NWTaOs7nc3vdlUDefw1RVwBa61kQAheYs8jFXB+7SA7QIJNMnVRLEG&#10;tLLHHz59uCUJcEiyqAY7bfaFplV1Fa/QN7VS6TZexBHWW+z5C56ByWGUv+U7/v5v+m3ftfP02/oC&#10;Ty2rOe+JZwPOaVdda+GxVTX8tVb8sHLKwBZ4JvI5cdqyNq/o7+u0nMi0YH6BX78kpJmts4KilaBZ&#10;Tv+XWWcBgn93lmZbNu3LWZrt20uO6Mnz999970/9J39869bFQy8e5mLu5hkm+iQEJfRh2W7pXq+5&#10;Cr9cGK+ORg/q5wntWJBOukjKEjlkrBcpsWKKAH2ejx2txKu4veCHrJEvl9rJszdRJ04cBcHvP6hH&#10;84Mjxw6gjttfMzix94allP9Zp8SGcLv7EOAMlcBkaNUtsGRNHz94+uCu/mWV263Iv70ynQbXrh/+&#10;TmZnFel5wYCnncGJKLYK2WY0paPQObaX9MiYDhO0A0bmz8PuYI0TLHVaFZ1yOKfiboGSvBLsq7DU&#10;yBCLzL/HTY6KTFKuTD4Y9MjRg5evXrj/8A4/+fU3zojopGQUits3z1+Kq1bXDRZYoYtCLwS/XRyY&#10;KxevCWnYzqoZyIhvwbKJygCSRmrrT/7L/4yZCMmI/B0qP6Y579op68nBb4thBQJ3BjtWzb/7C7B8&#10;+XLcggOgSukWVkB+plRYGlyhYygJruOZe5JpZ2EEXa0ymPGtE/gP0MoF9G+iumRbplE0GpcBcx4s&#10;EkuMpmmUnh8MyZjOWSWUp6x5G08aeN4HTY67JTX6XhGxyhWNRufMYoL6dpStaHEMDpFN8dGL67we&#10;cELkDmw7amgqJBeKPZyg6wjnca60fv5QAr7D2k+4dru7BVNgoSwOlbHymoDzYXX7oOq/RyCc3XKF&#10;SdESLG7ZGRnWvBgvaKquZ5PEcEodaEONqoE7N5LSnYtBtIQW0wWoq0wol5ddOH+J57A/WvuRBrkt&#10;P4fUUGIsZZC2Xy7tfBkkR0lHb0mkys3F88j3M4CNhrd4WKMxmbeimkVsdcXqVaaAe9vaLCHsITHO&#10;9CXbZw7NtRiJyzs2fYTY66SxuyKE6VeYwhrh9r3wgFTr0nkhx/6Sb13f9KVHl7zsbBuLgZm2Ut2Y&#10;UfJZk65piaQ280pxKwYUsOEZvvIts5ZC2f69mkIkh13zH8IaxKBkbBVY33ZeLnlNxqgzNdKC3IIc&#10;2mqwZc1XFuVfQcAYiOnAMA1hB5qiHLLUGeLLTG4XUerxLc0KxnVrpQ05dViCGcGyZNs5ikyX48dt&#10;tFRqzZWHtGy0dc5hiXs6qtZLs2uBT/6e7Zssv/FcOLfhxSCqv+Eew3sCd+uh5g1PGDI58UpQDO0c&#10;EBZkQuejgFclgGixRdLpCw2V90ibQQQoRWZ03d7U8MX795z6yI1rElemcYiiULsuNzw1bABCNLZg&#10;ginsJOyBmlX0i0H6ShD8aYBIjYmyemIOVKgagwyYYgm5U6t0uTigWxpKIrspWQ5QtCTc9qj6Jtdr&#10;LHg/lRNOWgb+BBmdsLBjdfwDiR2g5n22aNSla5uzTm6DidErR+vZ3YBbseSGtBXE7pfuvOtUVdVh&#10;4LMm9k4DsPaIgw4OW30caKjKyGzIBoB1VbAMBatUAJED7qhRYjzHWcTj3aks2jfVTo6sk0VkZxso&#10;oaFV5E+mjO010DrMqNCiATY4SQ0umpeZjspCo+xKa0jZ1QAEFFy2M18kqwhQD/4vI7AJZHUwNwgT&#10;utgjppWNnxh+hwPVcLaI02WupsU9iPlXRr1+FGXOo/XbKR0QSAgj1WXiovwNa46tGE2ForLUlZXU&#10;12QZ7k7utJMVp9SoWTh8QVD3qPoHSagUz/OeB7RDM90dbwq0lv2x/p7Cy6VNxj2u1o6j57yY9Z8p&#10;nKLqekbl2M32FLcQyzJcZrYIeWx7lKqNPlp0IEaZue6Mr69aVOEYy+srC9N2L8bLI+4fVqkWDR7X&#10;iRAmVd5P/KbHdHHLsID6iFVEahQM4AQPZd7qBPH0Mayi7h+TvI3HOOqglpDtIIAJqitG6hyZmrt0&#10;XSeruVnfwwkN1Iu5/07nkf1wVFRSNb7LAgtYFTO7Wj+FLWrJOvXuhSPy5BsKNWltkScSI6WqP6wJ&#10;wV6U4BFlKWESrk9hf3KGs+brC2Qq5Y5tSyfi4ix52LLc9QlIJXWVldencp+O9bB/+25//hzcVVPg&#10;dNJKV7hm0IZ4KVr//omi5+NYHqBDMomEYhmEE0z33bu3jFuAw341kxGeUQ04EV+6dOfrv/13nf2a&#10;bz547Pjb73xys+6Rr9SbA5GGwxTHJvM2zVd23L5x79LHH288vvu5H/kbjy+/j3g291yy1F8nvivu&#10;sqA6kNE9k769n0z/Lipth50943EQ7SXpWYlzfC3B9jRgZvGW9IxxDkepRny7a0XHysSxntHaGOnI&#10;TSh1vTXnLIM3rQTLOiILfucULpIcLsS8sdydT6+vd7xYKlWb0z02nDHrVPRZ1DccIYWUxUKWUCET&#10;/c37KbO7Z0d/PWrr8RA1GhAwFedt0hUMz4aihUVAKBnrwTRYSI70Azkat0Na1uN+3a/79m/8ju/a&#10;OPWOkGYpqS0oYeCq7bSbCy73Jq93WuIkRlcgt8ilPf42nDnkh8Uiy63PP+2fYcqsb1/FMOO7Toyz&#10;6GrbMj6T2Fm9cfq/+dxtEHYl317R0xZHrWM0eeWnLz9878M/8R/8ey/uXj62qUEz21s8X4Aqzc44&#10;W0NbMS/YT9MtmafA+TEmTA2CS2GlYzHs9zzkIUpaCWZzdWjIB14glHxg+KAylf1nz51GxtEMQ0jD&#10;+Qc1g+1KgKxeKzMsxsptCrGNOwdDFbTzAbEaa1H2nuSAGSFIaHEAGHXJtFY9lE+3DEYNMiGrILD6&#10;BW/arkZyCUWyMBMoZi3rWdloNW5Fu2DfDY2er9c0bMaVJYuuIgCG+nU2jcTSqAvEMKz/+P780meA&#10;hWyGIYpjECBem6YpFU4eg9cz6tJP3D6f6OSpY5/+9DuMvNV3tKYgC8Qtt4paEjj4+Dkc4fZNUtOp&#10;Tt9VznLvkTzHcui4dD596GM7Nn7gT/6bk2dokdl1445niKPbRt6Oxvr++19CQjh18hQH69rVa3XF&#10;rmoio8nosyzwF6MBHZw9WVU3g3TvDnnQvjcQk3F7rWKMFy+X5qYF5uzjMduQnYKDPjPNvqY2Vx7a&#10;eDqCDwXdT8cDrI3yzok4g2wrBRYU8IYBjdOp1Cg/YFlA7GW3MTdq9JlU2go5nKkMg8mL/DB93BUj&#10;VgSST1O+OxLqJPq9JWRUoOdxPNSEs8Fvk5MwtcWGKZ+E4tvwHTyFbRWB+6zVHXlwAje7CzKU4zMV&#10;7cH5BLKn78ekwosvZudX2DoMtDo9zzsrrRMTOc4ct04Ar8HnG50H7PHKD9UTOdrL+bxMO9LysrAs&#10;93VBWx4nxEE2gaRnUl+eSRiW/zhJ0sz6HJUhCT7MuR/cza1bVeGCW1vAGF5+7ckG7CxP7RgzidUj&#10;5sH7oCKZoavZAXXOGl71sjNWWDZ6OkV4pjUsk6ma8tYDAqccnkmAlkMvvTR6DI5UNzC+MuJE6b39&#10;B3KqFCl99NFHb739tucpk1sNz5K93xJ7F5EOOcHneOYFTFrbwlgb+Nr1K6oUjp84ZmE55kc2oslP&#10;mUSHtU2ge416Sry07LtY2y/o5SH+KhfFdFdtN40dymBsz1SGebz2EJnpTdmWu32LXCkH/SGQ/vr1&#10;W5yBCgqHODFFU3E5jN6UkZQHGDVhPS7K76GRjHAwsY2wEFC9mwURxY57JcW2TaHOouyxsr2ST6Au&#10;oj7EpQ23vvjuuybOsPiNOMHaOz6Q/NTPcBf443CKqFYff3z+zNlzrMGw/+8nu6R4ccrc3V6t6EWY&#10;O2lBQvZynTUW5kOLQl87czppxD0oVfXcYDGNSUUCOa/NtV1Wi5ghz6Mvnj33hqjGwq6ILhQ2IX+q&#10;DJ7RNvav8WmfloTrwS0Ov6kus7aPIJyTBsrRYG5WzOwKjpBVIGtkrE8MukEtI/S32TO7AQdst1Uq&#10;oLh99xb4xwEvHu5uLbwByeufl7RLtkIPRIaSuw+UMqrFnXMkrH5FZP0XCZMDwdiYvppE1fb4qBGb&#10;TZRl4Kpwi7R5RewBXftlIf2DR9dvogHL2capq+jZTnxEKl2ieyeynDXjbm1wy2ZUtiJrWV0UCOIo&#10;2oNzoxPKKvsmoDeqJrlRnUlDyHyAYDa0wxplmIZSDFNaZEx4QjjH1NHMlQFc2Zho//FILUutJ+vp&#10;duKkNj6QlwqgkQHOoOmXGWAiUg7lQJUmoUkK13z29OOPPuLIaivkUpCRaCqRG0csaAhLw8MW6243&#10;rum8b1JCeZa/aEkgBUSDfMTfLVtuX0/JOteq6mTb02Rw6N2euRarq0IS1YRB5uONLg8u3JPpcpt6&#10;KXJyquiLt21YHHhRhY8dW119k7F5qUzOWxtePg83blI06GQ0P2rabRDcp+9tioEVTFZ1/KsOk9lk&#10;aCYamcU+eSHDjKIsBrN2ZmEEkEU3rHRwH/PlXE/V2m1DJUgAwwWOMVz16HBymUezDj63LL3dVA9z&#10;T8mBpvXS+EZkD11Xj2yFD4rN8sh+P0wfb5v7Qb6SqGOUNuOw0jumgym2TDyL9cEILIAWdvTkwdM9&#10;NbappbdnZxBNl88dv9MZoXKsNqPj9PQ1kXyUAYbFjwyWw4+NHv6nEpFD6TXveCnwLoc8lDooXJzM&#10;sfDMieUBXVKBZmkxyEcPH1Jed/HC+VzGI9iJh/i3BmTkwm5GgU5cMVW/N986d+KU/loshPIDCUOR&#10;jzSUD9j36OHOj288Of2ZX336q37165/4JDXXtipvaLO+mcu7zt/d9oNFa7Hb9L3gCd66+NFf/vN/&#10;5qOf+jG3sjavkJbOpA8Wt1jDceGKwEsjr3XrrkYjDpOkRtVmbRFr0VaQS4ur23BlJFYg0baqm/nw&#10;puYeCpSG4uM+qqs5tOv+o1v6gVh1TDCKDutkX6z8IVIN6opljkQUBDzareuDuI/cBrTboycOkYBO&#10;/Xaaz856E4MFn4WkzAK2fayxou5c0qLKvKlaSEXKKKM1RKnaZQybYLKCIZUWG5NSfoq+wsAEkyR8&#10;JtCTP4W+C2s//St/3Td8+/e8PPkVN24p8S35GT20ytWlfrZ06sJVfS2+Wd7GCJ86O3KtlkxOSemy&#10;r/P7BcEuwYPtetamYbz8Qbq3KQ+LY7xCoFWnvh3SrOuOPMDS4VohzgRQ2/HPmpFy/iWQNz5+/8If&#10;/3f/rY17V0/seebwqM1O/Rz2hz5jOylZHLIfrpeo+tiRQ0cPHnhIPn/OX+AMHaCnW5ifNISPCjyM&#10;mYj09MnTjqrOwSeqnnblNR/kxD47fuIICSHqXhxDiRob0mIX+6sut7DNxuCEBlAmRLSMN/uQLyFi&#10;IdnPtfBYZmO7SidrnHNvVJ3UDmiPNcSEqgiG5gB7Ag9VvMB/m+VtubL/oQyWjTVrwWeRp8ObsRoN&#10;6DC7xOJD91LpDNcmIOkuhS7D2uWcxUGYvKLvrY1CwNq4F0cMdzrzUt/IzR0Ykrx0LpYjQs0MSv+n&#10;Pv1Jwm6D8KexhrYTBbGe7jlU0UYim914/90P3nv3A/4VgpjQYLyLsOPFyrZQCu8Jm33u//XHzeha&#10;Wx5mvEDYgCpYJQRBep7HfljVNW6KWRyFsReXL19mdDiTBsxGQsJCP+X9iB3c+uOHoWhqEFLk5BgR&#10;TIDJVQAbgud5E5+5pzTwzuIk5JftqdnIKE4m9BKBcLJtK8vBntTlJ8opGKlDbmivBODUmii0oKUu&#10;886nH0lsap4PHMaU8pwyhzhIkxYPFSgdlGWX2egFY7UlBxIt9eOoCUeIahfrtCr28V9RR2fWyhrx&#10;Y/xxMT2mZ+jwqwppHiZaN5yBQQvkndBsdCBtP/f+si6hTzZVYs2jKDdxwqGUZ0bHZghj1dd6GRRP&#10;jQbHjwdUHaRynWPHfUQthKfCPm2NqXMDyFphvh+1jZgt/uhZaje78zmGSPqARXHV0kzwEyfKZ1VW&#10;GPU//vcrpMRN6Z4hcOXvxoH2uUsQcO2cBu1ZHJWqM6Zl5MoP8HAaIiSfiTYLj9lUwScQN8U/AXoU&#10;u4TJuRLj4yYPkPUsehksoeY2rM79e2CeOn6YXOOFPPX0uRijLFRkjrGAi4rQaYE1Pk3NX3/j9Uzh&#10;hJKcyCFSNvL5N/vV8yl9vmE72cZccBtM9GVYDPZKdNeJdiKccBZ01KQdomT4OCfq1N43ieM7LrtJ&#10;sKVeUZXETEWDCYxsvWMTTHLzxh3d3O/ccuIH2VI3FTK3eHvYtl9n4QiMDIrdHl5loH60qHyYrVF+&#10;g5cwTYB1NTIdbcCpCZkGnSqFEkqeEtWl+BkaXakpz/3hQ/5x4Q0DB70oBoNk6zg0PaNGfzwyQm2e&#10;N/DcFlPR231MGnpj0kaJbtglO0U795lIA2NsIz8Y0o0dmP1RF+bmqhrclnA4cI3dvXXbTp9G8jUg&#10;mrzH/hMnTx85ctwtAX5cxDO+++67iusc6natyULoGxC36XUzi8xNMWbKCg9Y/8lgDCiwUtjMmQnw&#10;FnohPt1itn8nAV3PQYbLuh1ebems6ZDyxClBPrhJJgQ/dqfZ35iU+pZ2TBWHGF5nvyKTciYbgqim&#10;RsTix62N50bXJtP1xfF/7nX9v/bxD4wrqm8i8vFFUsV1BevHKnV7ChU8SDlwNnpj14taZxXOFQSO&#10;Dozk3pBOigCFpwE9UMAYLEWGdvQHH3zgYatIOXBQtHNH5cmTFDuGu1PGjxmyosy7s8N2KPiSOUl6&#10;q97EwvLxCVZ9885rV2lk6WpFdiJRx8oGdkCUbktsxHLcqErn+khf2CzThaONOlzqY16AjXrzNt5a&#10;4jPu2c6CLCUw/ZJ7naB2kMrGxuvnztnpq/uNX1ZxVyqsYnEcMCYAUJYFIJbw8qVOA9NUOcfGmPPY&#10;JsQl0bNvNaGvICV1Rzv0uV+QsleWHXF0srJhNpW2j2TqCwCHXIG+NH2Q89sImwVYphl0A7bD7Ts3&#10;GDN6Wh6XpR2wv6SlV9ajY7TInSkr6eET42KPjpnSmirTknbdbqPORgTwBc2YjhRxWIpJFZaTX0HR&#10;FFQ4jBOb6rjfyOzD7VBUDh/VyzLutIjd7CigQsf0Asfo0A1EWQDPJ4aJK8BGTfX+FKZSYt3FkwgP&#10;thjELZ43NfM8icAF8eraTSXxKt7NkPuN6R7n8uWxw8cf39eju4437GnEhHExA5jjl1JheTC7Kfig&#10;rHgGYz/E8PRrp7nE/qrI46YArKa0Hcop1WSUsOS1d1UZKkiw/dMvmXhMn7GJrmu5G14buVGzGqWM&#10;LRst404wSrzAEY98SW9IQW8JnBfPq2bcRWEKqYG7g5ToUZ4QKk+46cHGrZvPbj7a9et+5/d+5Td/&#10;x/EzZx1FdhhlHyFn+ZBITOPCVpGYppe+9xHSnr94rLHv5Yt/5b/6r97/7I8ax3Sx2eRd0yFNqDSc&#10;E7txcol5/awnRKHMEsXR+3eXUR34gG3sfHIEW3j2bH6FTibQWftnL+hdXQFjA6GvXcnKWBouWzOv&#10;ZtfWrr0v0eHdsT+ZXjIV9lq8mmQzou8YPkaV0Ajk14I3uGZE3G4dBkId2GNw6Clae+PBpwqzmFpu&#10;+xW9MCbkBHjj6SeCGo2ybFxUSf+FN6avs8TQWk6cmZpQiWoqQhr0xLxbVNI62d5nzy9duSqw+dbf&#10;9j1f8xt+z+bpr35QRVylO4v+vcKY3JK4CaG8uYJzUkySO37HEKgXMlA6onN8jt5whPnaDmnmucra&#10;zAX/v0KaQdF+aUjzinwWIFtYOk7X/6+QJr//+c5L56/+5//hf/D46gf7nt9FMrZ3YLXTOPgx6NSi&#10;GrwVzihFKXm6JdH/kAIW1AySvlMRyP3HT1HysOKPEDzy0HTaZ07BWJsnT6iz58ruO3YCH3XjyDFV&#10;u1kCgedInMXlxwjMj0023O9jXvEH7961357cvHH78uXrOBPcLpB0OyV9RSurKjjrsOiCGuTKANfn&#10;tDBjOiiuHiS1V865DfarVoo9ZNVNx1TBPSpBFxaQ+R7G5NKRD5IfRmSg/NI29PsTx9EoigVWH9hR&#10;BN10pmsh7ZCd96r386fAMqsS1lb7zgca2px87bVTiVjuxr3a5RgattfBSeqiT+edwuvlo0DU/Bm+&#10;h15A927JkbwA63t5IJRt46MVat64waTzNiMkSwP+/P/wfzPHI/67w1m4atOtGTc0rRLy6qZUkcVM&#10;wcTYxYtQhns7rHSSTSH0Dpup7e7088InD5/VuPxFkOeKtg1i24Ahm3O6oKIWbJQ0kuKdYFRUQIg5&#10;Bcwy+HPH46jVcmQ96mRpImVNVGmw4jbkfDk5dtfMIcdouAemp0vt32s52n+rON7NtKjHanuWEaQq&#10;F29WqkgZryLmyXRBUWjQMsy7jbMxhKXWjk8PE5+oI0gjna48I+Mz3V5zLFoSkzwzm8lQvuKVDV5Q&#10;4cRkfgBXZUt4pdHNPRLBzfZ49FPWnDmYwuZ9Op11DlWESguyAMy9Rg4YDrrru8LidRSCE0dPdkyO&#10;QvpYQgAlcUk2lQ5yv/7k8PPqNbwrBuOSlh9x0kzp7UBKS4B5URhiFRmA0XqwNFJzXDnxYp5pclJN&#10;fxB1GMqK6SXQ6iH4gldRt9miGmT97rt24KV3HrdYfZYb8DDTwJEGJaaW6m2NOGyN+nW62YuXSXao&#10;7O+wnGLZQhpRfhoDelNMV6WkQusqmrlbMh0LPPVfWIXoSO3sAAxN0OrtNbeddzutyhfWm6kfqne/&#10;nAS6dR9KKAAixq15a/wlUEocxWWmx9JGe0sMYPqgcUuuX73hvGFTAGxctw4FMv44rCMzPSu6INmP&#10;7pbb5xcNMQyHiXzgEM04F11PlbC5rkx21vDUf4IJwuv9MsRhusQOW5Ll5bpxUe773DFhUySarkMZ&#10;1HUFcwcF9AghWiPzxVErb5Z6Xrnm2WVZNuvBcFQ5VtmxtVdmTEP0EaNz23dqNjTSWyubv1Az/c6t&#10;E8sKSQb2MZIYu04Q+9pfa2QrwQIARXc837n7qU+9E9hfE4/ESBiESVVVl1IoMmnAluDQNay0DNSQ&#10;apqyvFgRLIXcjnbQyQqYXQf+NIVSz4RJFhbjJuyxBrDLpkYoC2KMmay5ct0SOY7eIldmrOoRiFpD&#10;9M8CnqZD7oTpHHbugxs3rtlsXqChyyT0gqiHz1O1leFmoBvnUVM0NRTb/LJicYkyWvuHc5VyFCp8&#10;KpPsAUv4jgCRzzKOQ1HYi9KziuZ5utzJaWiz9+rF66LlCH5amKWgFXMdMDcEKqWD2ZApL8li2cTh&#10;M1KOM5uBCY9lUZ6ePfOG5VdRVJpju4GcKpsq+J627gyaZ/TjhPKxF8a1gJ6k3g6g1Xu6ZFTwULQr&#10;IU0Z0fDT/JIqZNQZKt3mFsstJi0TU9IvPYJp9StPa1/w/4anR7br7uTPOyNX+8sKC3uU/EgbR9TM&#10;Ri1/JpU8DXBe6HBaE8BqpByfmFpZuXbjSvK0iirBf9jgJ0n8hISaUTEK0HmIx8DBHUa8Rrfnc0Zc&#10;28Cm2zvVRNypcI0Rox/ZtSEKBmQQKiC9WLFfslrWmxConBKy2SCagz1H+hoEJz/i9XNnHecezKDX&#10;4oQh3FuGcwgFW0bGs0QokGpeOfogc9U74XdZSCGWMobbN0cAw1hV9YkFmbJApmkYdwNdGY1ScEeO&#10;1jvmUT2vPN0Ksby3HOwYLgs4wkbad9hD95IArsA1BGvIxSsEak36pdVlpw+2vnv6MtXmmMgIW6oW&#10;38XNxZmzZ5jokUOobtYcuu3pPjSnSSlQ2OLQc6otaQynyQ4BGOwJO9Hs58MxwA6i+wTTbyiIS72A&#10;hamHT0wzvsQDJYom2k7MeXomKH12/dGO7/on/ujX/cbfpX2SxgRSD2YAOJVUdB8zlO4sddBfasGt&#10;65dVa16/+lf+/J97/0d/1L1m+gbKj3u2UfMQn+u5FhZgcq3l9JxDTUs6Ta1OWYGlDBRjYlhGuWVT&#10;IpuQD1BzL3boU46ADQkSfUW/yW+YPB40LUm2FbHHpUgOp8UweOI0oJyTenT4Kvz3/WhXErVLY63K&#10;z22CYus/4G/K/DKS5S62d0SwdXWS+WzZ6ep6YjzOIQDUCywKO5jm0ZZtOZwcKiCmggZHWzSD5v3e&#10;vdVahM1xuUWr/rpf91ufHXln7xtf99Yn3nH09AILchzhoVV2OPjf5FhirKyfG+vpHbGq9QYcXBNV&#10;6DEHSn/7ckgzg/2LTLPJx/SIk6GZr3mcbMT2z7+Y//nyp6yQZpttth0HDQlbvcaOvVcu3kI8u/3x&#10;53c+um7Dl+OYrHIhFmcY1hmJd0+6AWBBNdtoSmQPR5vE2D7lOeozE4+UHFrHE/ylPFW1KC9tDrGq&#10;1LimqXADGjSWGIQZvmb2LYjSVlUOiunzE2Wt+RI6w165cgNryAxY6rBfKFYudM2mVgISzDd1Su1O&#10;e2OL7MdUczl9GCU07FTRRlwxbiSb7I3LY2ffOEj+jXXZEVzNh9VljY3lYUFw0bddKXOxEmLWG/+Z&#10;47g6PdjQIjNrFOJpKKgVsB5J1OxNLWHfAQciUKkKHGvszNnXGBAG0Kyt9PrU8VqcVRMAnt5/70Ow&#10;rJXOFI/YSTQ12LZFmr7/9KkJRIhqBNe4J5BbvWS4+hs/9hf+9fGiI55BU9bicGdOo0WOX34em+KB&#10;XaUjbcPa79RwB+HBdW5Qc8zw1bFELWD9txmfpy8fPeBZtgcWSjSJiDySCt0oIU7KTPw2og3x8ExS&#10;Z3kHN24Am6s7q7iTWnzp/lne3av/P3Jn271mTVK7N1AqYC95QUm0aMHgDUc7U1hiJP6AsuOJJax5&#10;dgpLJxrVpEoa0KnEGFx5NpjkA7vwILEvxwPXbYn/2mnGuQhodPoY6Lz+zWK2VdC8Mipj6Tr6cqPj&#10;nXdKrGfvLHwqx1fLSL/0b4VHKkm8cQIMB/+yGt5u8tz2YtBZf6PToMGffPF2hzgXZP4WVs1R4On7&#10;U+ztypo3GtpVPt4pnIdg8YmXagCcLmQaWZUNVCv/Er5vAQ2lPmqWWyqv88KpEVPdqV+x+HBWC/I7&#10;6kTwVUGwEKIDUcBQimPUSPEJSOyZBKaeSRrwYFER7w5zJu1v+98U1ARjENyiRchXFUSBQ24fR8xa&#10;4rcz4cpCDLjHRLqI/Tn9DfgI3hKJKxEwYHMNLoo7pqNriHcxSWCVMVTJu/hpAWRPn7mDKUUoJWii&#10;4z0mU5EKQ8JkU/s0dLve4li15naDFKqL1UdosclzZKdyOPA7kRAHR4hvxT8VDD9ZImw011FmTgjq&#10;eOqme9y+bngIFUsYSm3fnZUFZsBNvR9zqY/UxVmuZqr8SzbwcJbYSF2kJiFQ5nP4ooumJY/hz4a0&#10;NYOaOghZPSuqLeGupTE1jVZ3Y+BUmzHP6L/sAiXAY8et8I7qiWJXYUB+LcmQAwdXgaNF/trp02bc&#10;47h4ie29DciSqrQLuuEIb4ePHaOIvf/Djz7yMogjpq8R8UGWAaNJAtiLucJnzpw1427YbVu06zSy&#10;rlCt/DKkMLpjxfcV8FACyNetsH4CnqpWzl+4YEhLZ6UukGriFL9VjWBqVnt1PL2s7dZL/Kglx+lM&#10;bvGPfWO4Ckgn+2rOTRgAw7o3HVZGOQ6H99NnBs3+h6JNlY5I9YTDWxKpUGT4DQZhhTGuam27qx6c&#10;RGW6/tEtTuntd/LA4WPper+qEhklBodKF0iDSGm6eypZl+1qlYX+TvOQUosvdt29+eBZmCmb9hx6&#10;xV/1/eXLV69cuW5AaC6ZgtQz00WA5cvdp4rPa+FYM/LqAQ4dOHL2tXO2iekowTsZnFzvQpqYRRE7&#10;q1cuJTgw16p6zw1NetGL5wyOAptaYzmuxTGGMhgrT7RyJrNB8s7pDTKH60BqKCZ7xqkHIXmx3URU&#10;WnecRQOzMitYYj7qxBIi6DY6d4MhkgRDHeAFppv26JGwebVEnMS7HmLlED2FkQuZ37EjqW68gBGB&#10;Onfu3OjRGTr589hYnUQRpJG14kYuHXaup8UkgT30BQuyHKa9wKTbl6tyj2CNkqhHWhaO7yvZuF7P&#10;9stVTKFK92vtjE/2Am/HthX4FNIII9tjzLga1Py/VUli4Xj8jGv4i20VPu153ZYrV0tZgH3PhEqA&#10;pxW3CWYivlRzsx52/DiwC0NvIVlCJndRSlx/ep40nqYmS2mh7lUTpaliaKNRspjNTlubvE34V1mL&#10;wR8T37dUygPPOW64LDBnoKQgZutrp5H4c/0NQiSFDrhwtPIP00wM/DVIWfJrE+lNjcoQR5jWPJrK&#10;Dh24GFz2ZbC0/7iH1DUYM50g8m9mI3h79MJxgB0KUxrg4R5fvvfke//wv/yNv+W7dbK4evNm5Ll9&#10;8KlSEBMkbNOVElkpHprCKIdFIom3/qc//afe/ZEfQhXoFEtjqv/MprhxiDdxinJ5lxL9KA16t/LC&#10;Ur3hpCEjTj4zGLI9Uq4RXqh3RgQXQ9UxQUWALXPoyEGHg0h+38Fkqcsxyodv7rGeEI2Go17+Ynz1&#10;bSc92zKgdLNWENVBFbg4/xc9TByVtSILPhmggeFjGU3Jineb0PFhqLk0CxNPFqGNP1IMt+/AXgwP&#10;srl8G1a00HcEjXp7CRxHxs4ptugrV7AXIBDeTb+IHsyevZ/4Zd/8Q1+48fTIO9/0zd/yLb/u14XS&#10;JvbT2Bd1DO3c8mzUx7NataDziF+mig2Otx2KdA4MQLYd9hThbCsWrAhnmP3TVWalXdaluuZ2vc14&#10;KhMdNXqr7nQQkb8npFm30aiKRjf337jy4D/99/7vV7700xsProkw+BtrPtx5KLLgW8Aw8l4cHSyq&#10;Y4cPPrx/xynpxBzpkGppe7gX+oklwWpnsVGcR2ZPPcGbb3Lo5cGe+Z5nXpDAXdDLcZIt1qWum4/u&#10;P8Y6nzZ1yPbgUT1L7lE1whkWKXmNPRL8VOVbag2zKUWXgRpc/T37dXHUZsi1ubs6nvHVWTAQ0msV&#10;1TxN0GWyBUj2EEPCm8C78gTgEqc5D3wB+KaAZVAqb5A7FBJPz8CO69I8TuOaJO/zSKfs05LDKWVS&#10;3Nhh7tvBGsRLmQs6wF+spm+git4bAecRFgBqcUDGvUBvqjmPxG+/8Auf32lPbOTm2V/lcDj2s5hL&#10;ia8c+JAbU/Gt5iYvzkQrKNr4wT/5L+cutLU7z5Ykl50JbjExbnsOkpGaraHKQS3MnTrpW+87eOf2&#10;/atXr5OFlUa4eu06N9f8xYRhQ3Fy6HbrST/W2WPbTp2LI5/h+RxvI8+FgnXERHA4vH2UDRnE4AqJ&#10;LyugrQuKS+IKkUm9Er5WxOgrV7A+yvBOnr1YzeIffy7bPZl34irsUQmZoehYQzsK+GqP0DR4Iu7m&#10;VDE+AlNNijkWkPGCcRsJL4voAvOeCgdTON6b1PxG6pkJeQ7EIEFPFFYN63D3/ejTIzFHIQ1icSz7&#10;FLcRBD/O3wIUVj10TnMKidH/194bQLoG7faFJ12soQzLFOoZnJS+0+PazVHxAh9nbJFkrF94gMGP&#10;1DJpkGwxqYhpJVmUpQUsdey7TsQR/ho/eLJ1MZGQstiZvDq59YMHqxt5jBCPCun+S1stttLUWG/q&#10;Sm4BMr5SMUgIJfFZvd073377LdGRLcpNd8Go8LsqdfVkhtG73AaXInc+sbhDI132yP1PgttBmFzR&#10;4P1ZLaM61Sz9b96Yrzie04BMIxJqOpK13Mtw3Csuqb9kveHG1mUSczenW+g9BQRTqTLYbKhGeN0u&#10;Z0/5Cmi4R7TbzXjqRlONZ2FEyhID7NwDg6X9bXTcsFfWTa9sT8WSpkAsOVt+1+WLlz0IF5brfPzo&#10;8Rmu6osunD8fUlAlqK699Vfm9EdVT/JLDfF+IZxXGhB/tWmqsZmqzZn3KZDeVm0pb4kFM7BxlIpc&#10;hAF0BybXHXL6jUwHDC44ypMlEadpCpOsAsvMzU/NCe2vh6yAeVGvT9zW/PKhS2lNQfwgzRPfb2xc&#10;uXJZjGEdvvnmW+PsKkaioHUyBeFCUdSX5k5O5v3331fs5ILee/nSJeHrRKEM0Na9Bw/KHu7fj0bl&#10;R/tLz/V23L170se0gA2R8M+Xif785z+vcs8sau/IRhkEj3Tz5nUuIBtnrMym9S9Uvnzlit6FjOPs&#10;/Wgzi0KctsE0QzC/07F0M9WRiqHhQ6EyLmVox4nYZLg5tH45TVGOs35OLaurMrmBRj2FZ7l148aV&#10;i5dOnzol3s5BfF4wNomvpEFgN66wCnMV5LhwOIv0gpuPrfGAvIEenv7j7tTEg0tcs93aSk4goXHN&#10;SelHNqHUDS9Wv+jw+CnLrhsSqDQFPnylVuA4O24PnV1loFQbHeq333qLVH31Env3gbjN3UQB5XAt&#10;1kuXL5Ek/tQ77yjv8acVlk90nzxoCf0h+lM1WClcF1FF2VLLJyiuMOiVsA8L30qzGID9iW4/yi32&#10;vSU0S1TVRBZsCXWoDLLwzIthnLRb4aJJWWl/nw7xzfUJ6iptOh5XHlU1k1laJIK7nEhz7kO1duAN&#10;PsGdnnjeYqN56pGFmqbv9KnTok2relSV937pS18KHhwFwEK+Gh2csA74aoaTDzLFV7RSbGISPSnw&#10;Os/xDEUmqomsQOdSspITZigrvXL1SgVJRw+zK2WuDuy3YF4789qI9VcKuLiso47YlE0pWq7DF7/w&#10;hYsXL8j6WnjT46XzftqVJLcjhLiu0801sbcmBOmZGaLVw8o+NZir0gMKYDhGCO65OjXVFqURtrsM&#10;V+9b65soQwe1d5piNoEnjvftCjKOEKNPKcu/Zp+1819cnxFcceXpr5d2ebDTdItywZV6856VXjNr&#10;xa5TkBMRRVwxjYlds6zjyFj5N4FmJQd6mzijU2oqKlw8BV+2zJUrV3xyUpZHDsNxmOgJyTYvXbzC&#10;gfOj4148m5zJ40iDqZ8GHisAO+YB8woePRYaeI5Hj26dv33/9/4z/6dv+I7fc+DYiQuXL/PLkMTh&#10;5EOpeuU2i4icpDhRhTTuOixux4N7f+m/+BM//Tf+2rOEAXS6s3RJYuaETY+vudvxYZY0vCVHgsMo&#10;MgJ5kMONZIJlES02a2hI2qDJA1w3vVCtHx7nattdPe/TimoKaTryUn9K2bBIaqQFhEOc1vSjhxWm&#10;Lr+MXzn2AYdTIbKbmVyPvxB6LFlbEknpxLFTdJgBRnYB9mN6GxTzhhTAtLphW95TuH+jbP2bVs5J&#10;y+DpU0Y6qcvndu6us+fOsS0DGJUhdyI6PfBPymw7nx5QSZ3tmfTZRn730+fycW999Tf++b/8gz9z&#10;4cE7n/7Kf+1f+9ffeOMN1ilG5Zjj+jgV4QhxsyvjEW2HGeuAWU7O+lqFLnlTK6ZZfxyXYFys7ZCm&#10;+GebDjMhzXpdibJZRysxNOHNdjnNREe+Cmnma72lD16FzWCUXQfv3HyIePbRz31WlkYdanVuFF+n&#10;nYDjW04G9wwr3AEhAiXBKOVy56YuiLWMTLnh2RYSJ/YBW3oGv+rUCUdMvbBz2ZQ2bKhegdFxNqsA&#10;B3yOsJM7UMtjhYtu7t95oHQEPnXjhjKeg9aG9Ilv5M4h/CWIyKIUOlf7PVzQ0uNmBmkirZqXWwdV&#10;YSR8MnkPwifBE/lODn13VWXdcE8KmEoA4JsVTpnSRF8FE1OYYANUZvnyBV7x5OuYonDzt996k2Aj&#10;QwcdG+c6eMLQjZ+/wSW4fuO6uOzM2VNf9/W/QqCxMpDk7usan7pFKpRL+MrnC6wYOVjlhfM8h4/F&#10;M6Iv+qu2Ty2qOinUQncCOsXiYKfxmzb6KgKve97+A1bggEJKY+5vXP6b/zljNPSbaLjDUMf3LsW5&#10;MhLLX9/2gPfysYwI4yw22snVv3Tp6sXzl+/c0dMjUMdnlGWcQ51btOpGXJ/L6uH9vsqH/fvBvQN0&#10;BYrPiQtpeDbO37AdByGW+5Kscwgt2pyRgOflmlSXkSjT5APlhfcuxU+fyGSDt0uKFcApU44y5WDs&#10;MJiToQBpmBL91Ucv7GZouXOatrQNwtxqt82WGL916jNDK9IowBNITPbW6pmNmKEc1YQyxUZ3kgN9&#10;VfA0biKDLoCYNE7pNityxXgLuY80FjcgJc2o+E1pdSyeF3D4iry3LSPWDpjWws5xn1WxbGRfgqdD&#10;28V8452EVSRMIQNoIcKJXaSGxuPdDiWm+iXzYrkvgoGPbrKGGTIKjbGr3VjF8qWcwqjqpqfGPJ2G&#10;zvIGd1Qyh7jJL++C5eTlO4eBlsXg6kEQw1lzy4zz4ssvL23ZlPXvVDfY3/yMtMIcketuJz09uM6I&#10;Izs/Burry++cmhlo0OCceGZ0kSYGWa47ZCfr3Ye3b965euWaKV6WzH8pDu+scgOgX49YtR9Pn+pL&#10;U59QzYJu6eBbifAc6nGjR3UvqRzvtyQSSJjw0mz50cN6e9vnZT0i4izNIW+A7AIyGGtpieI89QTJ&#10;BZ+J/W9zVDK3i4k0SzQhebM5TI8cGasDiXYaHqZVZIMwoFBGJ0xwPivb4u2NUnDw1HwakzHSrjn6&#10;zXDJU1GMIIff7PMunL+g3tQIv3bmbJVX0UJS4o4PMd0P2gId0vc//OAD1/QuLTB5hLxn99mNTCuG&#10;xACLeXRzvWJvsp2GsdX//HlS3UO9dR63s+2O6R8q1Dl79pxL+Qh0ea/1zdROTPeYMQsfffQxR8db&#10;fG6HWYl++TStM31oSndMvjra6QePzlGismznlOq5Wv5Wi7ZEFn+OsYtKdkR5MR8i7SxnwTbdgfsw&#10;IAgfYiLtgybIsxmBpFSjGgtvqptK+GF6Xr35xpvucLZ+Oc+OCxz/EQOcA7Q2Dj69nPsw6S3pVWB2&#10;8tQp2X3oW4zVyREMZTwJu464aYfKjQ76TYL8hGwqD9I7PvWpT9l6zhIhH5oQK7uUxNMnPHLIxqzk&#10;Q8a4KqiNjz7+yEqwYnnnP/ezP3/75m038s47n+ILWtsWO69eAaTXmLOqjbfKopw/f4HGaBiqnHDP&#10;vddMOZtH9R6S5Q5zj3r1tM4OjQjqqjLQWFn9ucXHj4s8zZo5Kobji5dH3XXl6rUWLZ9aXuvOXYvN&#10;nQ952KZeeyrgk1lYpTiTrB0FtKlqIxSDMzYCmKEnysgfPEW+u1af2c2dTFK0gmp5b1pF/M7Vs2va&#10;hrykP1EZzzjlne6D5tCQoZrHSvn19OdxtCl6nrgHAdjcVV8EkoxpXOoY6OPeD6W7EGxU5pqpQ35o&#10;6S6Ne/Mb0UhmLwQiNlhHocKM+myinh+3DpkCK8Eai365K5mjsROVTCB/ffGL7zlSfTNttdHTWQwx&#10;BpjPNeuQy3IVBhw+ZBlALUQrDpO1ARup6UlQ6KU/WGduW2/ml6SHYraa9s5ZvBq6x7xlUVzRq6ga&#10;uHnxlXH2J7OT2P0hCr+pPrq+BbaSYNNnZtJW+bvPvT+qfFSFOlRYDxMMC89uLPmf0hM47iDOvqJL&#10;uVqkSohVOcCmhe2c43IXwQA303mzkfpw6fPOp/Kxk5bkCaFjHPdNPQN2UCFHgdNl67KQ5rv+0L8g&#10;pFEDd+naDbGg1uWgvFcMZGmC9HDLnKmlES1HPZumH48f/qX/8k/8zN/6mzJJJ05aO4yWFS9lUj8Q&#10;rqd9NwhxJ2ww3LAoF0coKkYbXmBTKsOPKgYD0Z/UKJxDUeXinOyTtsoGshVpL+XnR++J0hLLKJ5S&#10;Duhw1WaCwvltDWvb5isEnS4ro3IU4dn1S+rt2Usx8vLlK3yrk6fOCEqqpB0tzaFUkDBN64zt8fZQ&#10;9jCQZf32Ry+fmpnwXz1eJT/TeaJlryNKIU3kmh48HkodzMebXM2UMtR4zgcOYZ1FxlYo//o7P/7e&#10;lc9fuffsxY6v+7qv+97f9/t+1a/+JqsiPbQpeuTXxCWeQnzuYif70hT+si7zsM3W14LSlmfQSR9r&#10;OjrBOvcnIbnINSskeVVX0+MMxjdxykrx/N0hzfbbx6z8XSHN4sT1x/17D6gP+1P/yX/04c/+6I57&#10;16RFVnWfK9aPQXmV2sLEhBqRCtOr0gXfT+OsJJt5FDCmppt1p2BGBFgMg1LDveUeQqh4OpYl5IWN&#10;ZZdKSz4RNvBBCIdEwHl0n9wAZaDHWIp1NZXU0032meSqyCM2si3oCWLlxOhm5cIfnTgMiYURFDIy&#10;3ENejZER7XxI7Hb0ihGTq1789Wo0CPzoKedsOWxLJnIrHV2dW1W1+ec086tTCGqyZmwHAXC50RoZ&#10;ZweAerYDjK82aMd132b99AMQ3hwX0nhlxLE66myv6iGn1C5CnentW4wYpgm8Uu2ZPeLI5iFTwq6c&#10;YciTMRdnTyQ1EYmJOxTpbg6M8lOcPSOQOBZMf+MH/rN/dWCYQt9VwGqmPY94fUop5BxsThmPmibK&#10;xEIVxY5EWax2ds/d3LurofIDIAHDbqVWCJVyHCRYlmrStZNPLz26msxMbbdPqR/zFGescsnSDtOz&#10;JcJbsvrWQYW5E4qPKnFYNRDRNkCCXmzmkjBLxsGVTQkHd0LGAonekgXsfJoNNQzf4Ki0RrysdG1o&#10;dHJnmZuR2a1Yv74DDvXyAZZbuZHxxjoDpoWlgLBRGo2F2X47YEdQ9gJoJ0wB49DitbI6gGMQ4Jas&#10;QvyWuepoXtUXaUSiFqZVX5dHGOT7lxyn+/RoEBDUPh9YbnpyLz5rapA6R3k8rpd7fVuImFft0BoI&#10;rmDCqHJGeZAiCnMXTCs/uAEkOAy/ySjvRg8jWZsjyJi2SYZXFsEsWe2OldLlsqW746K4PtbE8ROM&#10;PhaNbRlheDCvDiQecyIEgSusc00zo1sMHWftothfqyy1nZ/HuSKTZdHWmh3ebZSxot+BiKZsOmti&#10;Zle2esrfA3QtExd25rnnagrLPMZm7thLiz2/PD9DmPDo+eOHtk0B9todPlXk5h5yEXbtLqPBTL98&#10;wd33Atrid2/faUvX2Ji/sta2xwxFW+l3O8o4cxGcfkz/uBc0Rl5oxIkSxpetknJYFg4CO63qgkRi&#10;a9+BYQVkZT6s/sXw7AzLJgaQFJCP2GhQ//RaGa2I5/ceeKhM0kCeqtWPuDnnEIJ+3rl89VZdWQAt&#10;HrMC8QkgG9biBEsu/ohCFc8odeBu9RU2XNO+VrJiuQ692mK3lY6fONnmunffefnxxyStSse5rDss&#10;TzW0z1ktpWj8iP3Fqsbg16KrsaoARrGEkXE/btXKzp/GI5Ew2dBMkwqCkadDlRKx6WANq0dyaCra&#10;efgQT8w6t0rd7eL8QDbtV0iqT2SB1cYIoxzwGKTstl3rUqZ+0mUNXtLDz7fwrFzKYhAakTJICURz&#10;kpFlr0yoyCRENKRDaezowHj9pOwrhp58X+vKlQUAXIoadZ/WL3jq8l+WYrJnl37xoBXxjy2geHAy&#10;xVHvq0iMDvL08cFDx1jgp1tpZzNuMeb37atd6ajStxKSQyxocGNoPEytmzExmk7m/+3edebca5hp&#10;WhEw0QQgGHPLU/bemL12VknxEVthHA8EyLJSH310QU5fpvbcmTfqlqDW68WT/Ye0Rtln70xknqMP&#10;xPjo4/Ovv/GmkUwqh/bXy/pRXr9WzpB/VywxRRCQYEztza2N2zeJcFTzwyK4+WmT83iR+oT6h44c&#10;BhMkKDy2WuPz7LCczM6d1oCFbj3YgEv7njtcH9779/yGwFpH0jSvmJUvZN1DQSsZCfg5eBm/f/fL&#10;h1t3HmzdtheT2UmIvxJEHx0/ZFAAy50NNJZ22zpf7AgHx+TldjKyMrOitKQgO2KYdxBJ6VybYBi/&#10;WtlIEGWhVv30omFXC5omCmLES4Dj89I4hRNLc288tEK1yfzEY+QE50ElqXfQbpKUH3dWO10cRWT6&#10;GhYxLBSkNKH98EMow221n67kX5lXYQVOxEhsxo9gr0Z+PUDq8SOE5AcIaHgj7nJ5h1WmpEpUI2ln&#10;ZeT+4Ui/QpFaZRW7Rsx2JCEd7OZxTjEkMYD7FtiIqObNC8VBB6Zl1GWqD6baU8XQqJYx757y4b3H&#10;e3buIwta4DT6HDlKnnEaUknyW84jQV+LDiOz6onXdIRMD2Svi4VeKUNzeMWFDiQgNYl5v7R8lB5Z&#10;kDUFkuYwOJEt892L52GM9+9d/+jmnd/1B//or/wt33X87GvkoFZGB3tgnN6FY0WPLqU9IU05xw6s&#10;F7ufPflbf+kvvv8Tn6UudPL0sYOHwYIm9Mne/bYt6OEFiH2ylBEqllOxiN9LyshphUCjIu8x+tGd&#10;e84BpmXg9taSBJkJ8FZ2w9QYFvPCa2ReVqOq/OVIfjDc5qsqmAHOc8RH3niSeE6BesSl6b96gEzZ&#10;vYXPqbBDmcHnO3YeO3mG67aedipOKuxOom2H3FqtgUdBO0gIrm+iccF9XA82OeFAL76GjM00ErGc&#10;ip16QdXUbYLpNVRfoCjNjsLa1fEZ6mLmCQ4eff/mvfN4rE9rbvOt3/rrf/1v+A1f/43f6HzMk3Wg&#10;Z6KHnv3Kok5I0xKYnENhdljGbJaJPaJjLEerqercLrYopT4cjCZ1HvYXQxoDOOn3FdJsj8MQQMdP&#10;exUOrfdsL4pX62MCJIAp6sKf+y/+0w9++rP7nt49e/oMhcJpjcINfmKuhcHRXdJXplZR87zNl0+P&#10;HCZ9KaupJaOWu6JBGRLoMKQVmu8/GYL7MAHuIRykU5a2qhzPhvpeQa8iwA0ciFs3uRDphbI86hOd&#10;UtG6CmXj7E2Gqe/9f974osyaCJgmxIFd6of5D/7v4ppmD4OjYpBUbKWjt3CL0ofwM0NqFFdDBTO4&#10;Imq2d6zHUyuy4sP6Hy4l24M8ySC/Z1jZabKntzRdN0YvybyU1kZHd8JaWsO5lWGusnosT8eGFZgv&#10;hPswcuTCH5j21Ss3P/zgPO4zxFt/Uu5echv7dOzFSAfllBRZcXWl5nX8DLW3vyzXBPeKCxIkCFJo&#10;TdYJbeP/8U/9LtFZ9R6r38ioTAwqn6db7fuoaE9pRrJUGGUOKnlhYIkqJR6aNQZ0djA4BawTM9FZ&#10;MvUMyX2WJBmMc/X2yiNPWWUQ+mnRlTxAXpTP3e4MOEWZI1VaEiNvLPWVEWvfsxfOSs1mFUJMgVSe&#10;kwVrjS32fPBk9QNH/VtZwnQtXLIHQ0dWAdlAV7q9uA1Vk5dW9rK4Z5VrJzqclpoFO5zghOUmNZ9E&#10;6kgt5ewSr1y9mSdZLGdi2yxJtxi3ozE18cMdr4mOOWmTBSFPB70yWq4QRb5C2xgsUVsg6/Tjqwvn&#10;mGRiPKbXLNLawFR96MLRLS5ra5yesF7b1DlaYfHUHvDTRxApDCMDN6pip06fAhZWr1I1eonFpUHD&#10;EESNqTWQZsBKv47zt8yqdbLXztTzYYq9HHL+019xOuNGZIUh2TwF/Hljs8+WZuJgostkL9vj93mT&#10;o9PlSauUaNctCaDuPqckcfTJWaFMLNd5WGaCjlm1W25+iunxzWrTXuy6JNeGf1jQ+5JCqwVZSNPA&#10;JidYnFXD7/SLOuPXnC4hilJAY9n9xipN71UTsadPgVWm1f1wyPi/LsMbjrU9lO70jqZpKaNj13H+&#10;XNYmPHf2TNn8nKBikRGeqog07tKTKsjtJJlc4es6SKwQBRJt2ieilIgfDstZ1dsLRhKD98MNkIqI&#10;W5Xmr0U4WhQpym9IBENeuQz2/HvvvbeQcmQtC3UqhpuRCqu0BNO2tb6ZrQ0eGL3dQVWOO6UWJyTX&#10;o8wmPuFxquvGX6oE5cyq/sqv/LRNtNxWTo1dGediwAgzC5XEaEpwLE2R3ehnhi5qCgps3P2aOPmf&#10;7AHrYTZff/11s8wY2R1kjspw7q9RjJu3Krjx0keLATXo+JEqv1M7PSDTUonhVt08OEwjAPDC/Qyz&#10;qIwut2/EwUs5ehDeA7thv58793rq6vT0HlCAna64gT2acBfRBInP2jNdloQFYNeMHMXhxWRzM9Fr&#10;r14VxsOiRodqwEPK19MVxIsHuSg/YzzNEUcz7YEsT4TPjv5w7o09+w5v7i4VbNuePXNGwHb54kWv&#10;d0dpam1lKgfCqNmopeKCbslgKsdiEtSX2wdIz/ce3EtRas+udI3v3rp7/+47n3rn3OvnGBA2ssff&#10;qEV0JQpxG3iZiVbZF0RxpDPt5dp2oKaM0Lmb5zOdfu21UqmDWpogTyK8R2IJjx9isgEXyeRVv9xA&#10;RLSBxDOpXNR5hjOQckmIXWmTw4TvDHV9wHbtdGhUojaqx9aAjW9a33r7rclHcQ92ormaKiP29ife&#10;WkIvEeGm+Me2Ku3JFVP1V5S4V/z27MUTgc2EptVGjgVIsXPRNK1PGZvaTpf5KWVUPDONSBPNM7mx&#10;gp+NZxJqkbxkd1d9gR1bGCqJpLB+OoeOM6wqJmXwpnOcrbD5jNXjauhevJSlXOnNynKmreTgJA+i&#10;ctVgJDLC/bvFbEbMjyvp4WJGjx9ss/LoiLTW128L6KMW6yY4yOhN86gNFhm7MjouBQs59LT1VeU+&#10;Ed/JpTSPQfaxidKNGLo5gqZhSRry4UMroSKAXMeqKRJQiSslOMlR99jWTKKL00lmIOcUIDk0Cd9V&#10;lN/3s2k8X+f4aN+pK7svyzLZMDkupPyjBe5TqEl01G1PGJiC1nSaSCxnDoipxq5AqyOi8mj0mr4m&#10;rRRlYDXAyX01NKOZVlnpJOG3AEKu4Z1W1Ahg8AsffHDtzu/8A//8r/yt333q9dfuPHwWrqbKX1H+&#10;oP2/JKQZBejaPPvozR37Xjz5ub/9N6594ecgD4oI2hc7uFAP9Vvm4HHjXrVdngyJJjApgFRfFTC6&#10;cFa6lPCaB9Cfqx99+LEKCsTjgwcPcybzH9juUWUY5kiWxzoP9dfX2Dm+JwYSPxZoPPU+GSQDPjFk&#10;iik42cyMo5lRfaUeXoGTFeIKhsGAhx1IyyMK0suZmmRr1QhzPd1De7ZuiXtizT16aHPZZRawfe0G&#10;JlwZ5CtbO4HANFm2lnJGmxT3X4zgFV3qjjq9KpYdg9BraIqQJgLAxq4rD57eePICRN/hu2/f1/yy&#10;X/47vvM7v/5XfuMRS6V9JyTmEqTqtu0YTO/dYQcEJEzBRu1E8wcaibZV/I5JXxfszXEwfty2KtqK&#10;av6ukGbRzbaTPRMJTCg7DlCXXGmd/62vWSQ7yBqyY//tn/2TX/yJHzz08uFnvuIrxgd7xpNUG5nO&#10;UIri066QM9YJ/1BnYzRSCB3PCu0KmINkM4XBpR/5v9gk0AdnUPkuTmCpiTuQC0i4I9fvRCC3blGc&#10;53qVjbQr3TGDbLcysPO4WfLl+wUcTKt0VzcRhcfKQ2L477LNV5xfjLkiwSVbnQXLmR8wvxqNVV7r&#10;iccgJHoUmDxMtjBKjpAyy7t3fArLqbI0Sc+qLbg9wRyeTlCnjq7L6tcXqUpDKjS9yqrzSuywzcjw&#10;LHC25vET1Mf6FCMY31fsKoFz2hY///GlDz88L1YyYipvCbgxvcIKy+zcuddENeZ9aitGBmB6vo0Z&#10;GK9qWnv7XIz1sXAdu+XD/51/9HcWGYv7n5Y/qjuE2spNKiXJjdu5xBP9yzQMMF158ah5xsZRzwyj&#10;T270EZZav/RJQMXtbb71ArHE+lztwM+ezRx3hZ04P4c859SF7wcVLO3qaCfDp2JbjQFeqtPLXp8A&#10;UXS4YyRw8uqsS+5L7c8Jp4KjDrEFVcvxe3yQeRSkgaLn4yL4W+VDgasPxqC3re0S9LWpqlkBV2wE&#10;E5MZcFc2AB+FVy9WHr5R5MsFnIcdzrYHDPrfEMOS7hmiXSG1zTk6VxmnVbYeJ2FQ3jy/vqj3JG5j&#10;aryxMIbmz+RWZi11+C1vzM0Mva1+z0zMuEfJdjVtgaMHV3rH/fO0UpeuQmnD/VeBOww0w3X7zv3r&#10;qro7Sot//OtzTajXM7qcpKvXrqzejiGmjtNR9DK3JrhSm5q1b7z22nErrKC57kORI0teadw4kgCe&#10;3WdNp7uDbE69nwLiZVHtAYhp1nGq6cp9eaiRhd3nUfkcZWwqinjs3iYkni4Gtu5w35FeMnhDvSWK&#10;OwQ8rQxOGoGVeRAXsTgTPcYwqVLZ2XzkKE/ZrppA3W7fF1/6wUMdD1ca2nU4up7NvuC3peM7Upt1&#10;1UCCqrNKp+ASk3BIq+9nSO7cB8Ilb+CF0Seic1QAgKBn3LA1yoc+S4nIuq0U+wl6AOYVLxxh/pBn&#10;AYSaUAvS9jYUboCPzgdlX7zxi1/8okUI53Bx5SijjXPQCfre++87it58+y0BdwesViEvSHyeGn0E&#10;pUFb74TfN+8K7nFsdHX85DvvWP8emWESI69GqIzblFTt9LLzF5BWr8u6cIYEXyCKqsCn5o9xkP2r&#10;/Gn47gbK6nU1L/YypSyWdsUVI3tokN2mg8NGEGqWE3v8+NpV8nSPpKFdxIwQNEvfeUKr9770vqX7&#10;+utvYJ199OGHvECz9mYstdRayIKZU2V1ly9dhqzDCBzV589zEQxUx7ARe+eTnzT7XLppr/lSIwtT&#10;r/zg537+54WaKuO/8is/s6JZHur3f//3X7hwngvy1ltvVqOCT3iH9jES1zsx4pzQI7gnBrEM6Os5&#10;Sicnhqh2J8pZ9b4le4co/PzCpUtGCfnr1EnOXFlW5o4f4HwSqNh9Fh5IAIZiimvYtS9duw6/+sMg&#10;PpWy440dPX5K61pRk/0unvTv9WvX4rxJXYqQZ4lODYiuggVknuXsubO2sDtv4x/c/+gBYmFsFsee&#10;+YUMCx583DR9b79BfWJ7BsLl3C9I0vW9hbVE8a+kKsZ6TGC2KMpEglqHrKsFv8HFOW7sBb+WiQ74&#10;l0k7cMCfUonINL24eft2/j2xtRG5zhPduUuOa1ot6QK0w11NTxoe7abqfBPkrkyrSqpLFw3mxjd9&#10;0zdZcn5pqVgwtv54MFGEwoYBatOCbNDHjtzcrmFTDOy9pDL7yhL254iOprPie2lVXQdqTfPQtkpf&#10;tU5oKR0vt8CqLlRG1JTwum088f4VtjHmRbBLktGpMRsBNnSPjeAmevwURKYEeVkVzmUbZ9cuMdtw&#10;PIYjNBT/SNqp7edGOZVMNB/QOrGY7SyrDoYjdHIMOWQsWs4QPx9yIXwALX300Xk3YoUvvgcwjss0&#10;sHrxhrkzL+hkU2uURuIUmgeyBDfMKQWZGpSt5CWiWtNqCe3YYTtHAc2/yST16QNAJHtTwUOncGsm&#10;LtnmcL8Laer/tmtXzDniJW5LHtgRlrDSUwwTI8y/t3EG2wr7s0lNB+PJlUFCC4aYegJ37QWZ34n9&#10;mD5GadGiJqkeKDsEeoLsxJoKQWWezal7mGZimdmFk/INArZqcLz1/tW7f/8/+s9+/W/+PSfOnbwl&#10;4M3WV6iyVC7jrg/JKgdPUdDmLtAXP9naObjj2S/8nb9++Wc/++ShSAmGXR6u7N/eKoFXwxnD3bJL&#10;h+OFzKdgeFRb4Pe1H7Xgw1Zqll1O2I7w4AbcbrII29f7xMwPZW3dfAoiG6nITM9u4hYnU3Oa9g/T&#10;9CyRm9XtykTAtuN0DPRJ29C2mlN048QJ+vJIpI9RZtjFVG4fqNR/cuLkiXXAGe1YOkl1KRt+JMrM&#10;Ca5sRoffI6O3Xi+dQfoB52kJhHrspup7xNoL3hpSwVKLmdFObg14J07vTIb829SRVkYeVEdp0Mme&#10;g1fuP7p6TUVf0nn8T0pPv+8f+Ye/47f+trc+8UkbxJJa5X9TzN2/A3MX3i9/umL3AUVfQZxRMFoe&#10;BV0xXxiZTuspqV01DttfRWIT3qwgZ2Z8QpoV4fTvYrKt7M3f87XimTx4pXRPnn7f//Df/OTf+Ss7&#10;7l/9qq/8FHCQ3bly5dJ77777+utn3/nEW2dOn6wQ16UdrFvP7t25iaVhpbg9/qWEvZjRyV7xfWuw&#10;WKwgJPWL5CrOf3z54vkrN2/q3gO5LlPlvCqVXWTr9rQxhbYDnuqEYzWuO5+2HzKE4QUxXLrstozt&#10;QhVnoOpoPMymwQeG+Fo+Z9qArhq8JHZq4ne4pdxYxOcTHwwTIcPi19AlsLG/ehn/p9S0GzhCSvD4&#10;4SP1SqExKXpxsDgw0zZ4WZVHtfqFxRxCF2EWKLMdgHUWEz4xjzWipLQp/+EBmVxL1nr3+Omugdn2&#10;7ssfsL+i223h7Dnz7fZgekWTj7R0wwHpXGRXz1+8EPn21Ek7hXE2bsC3K5cvETnf+OP/1O9LT5OJ&#10;TxawJvHmD1Jfz/oXGlOkG+1c9o0owK05WsrYjGThwOr9lwr8YGDLlmUlg2BIZdeWobRUvVTLTFRi&#10;dQj/5AFDOSg18zTlE0NAWumd5U7VE3jkwqYaO454Unoxrwr1+Kxe7DOQZry4nM3ony7fOsL3QGvD&#10;/4qD1PUrYSw/43bdEiuQRQ5qlv1Hu83rAoezMn3W8FJmK2xvG3c5yYTESSNSdOaB8WbzT83O6hWT&#10;9Zm2GEPO5HaHtvrE7F29XJY8wLYIi9+vZVQgPnkqRs2Ps4ZCp6zV1Se+1wyRvZO1grzoFh2NzynT&#10;J5HslpbaoPeG0zgy+6InaK1O55wi6Rj700ooI2tGYcAr1REjcxC+aE+CjeH88JCENBJaTh+iTbVT&#10;xIxMPV1exV7MS17xcBZ/Sw7Ux9KoeXL3zv1bN+7UjXvXPpoaHMeYgXosHKzWqCZfo3xagyMk4xF1&#10;WvhTi2p4q21YWXvQ9SRT3BTLOWVtG1yidavmxk6YfvZxCAd9VJtbCfKQ7Comm9BOSj0yCbNiPP2+&#10;c3TaGLt2EO/mZjE3BduRbK8y4XBBdRbKPRPXktXd2FTS5L5tv/qFP3t20+EdAYABDKaTYVgNQ6cr&#10;2UET6zSSrqmP58Su7fnpF+Hx3apxsBvV7wpdqh33y+dbDqTEf58+Q/SahneV1VqD1cOfAHS9VDmw&#10;xP1WFROT6ensbSt/aiQiyynUtpjxfJTUpBtx+nR1nOhkMp/75MePEOe9ceuGe+AhCS95NlpncmeZ&#10;qgEvzFSpy7UrhyWSZuVKIjs1x+GOAMOvG2b82LGRTmYEY9YS63uKE8UkRVBZdYdeMbxhjnLcTnBX&#10;aO44lxzBxZ73eg9SuUGEpefqVSwAtLeJdlJSih65oAFz8eChR2Ny3QP/ACXMWTtYtRREPj3ARVLI&#10;zVgDRNVc+ePzHyvOFix//dd//agVcUHSi8vd3IPUnos3B96mqhIfkUYnJaBK9nCXd1y8eDk20qb4&#10;5KGwTTQCWPXsTPO0wQjstxWt50EcKipbsivOg7iPg8pbhzIhdivzbRhB78YnSskyCxP4jSpxjWKS&#10;aBvJMo9gG7dItghxikI1aczHZwlwyYR/hAGOHjsxmGTMxS4zWaeBBpNv4g9QHKxVSMjW/nD4HIvo&#10;pcWuW9UKMrw4pSObiai2OQ0ivZxbGSopVjdoBT9RuxwMe3QBnOM2f9Sn8TvtbNiE0K6F8ZzH6RAq&#10;F8w5WvmZAWJru2Z/8WXku8aRECEk3ROpshwtijIQCvgV8jJM7sru80fHRxnS1+5oFEU9sQzHbsQK&#10;NnQGMcgDsAf2uh3sJSVoRS2lb0tlsN5cJU7neJYUHSL311cqw1BhvZs0EQMehUMJhc68dqbStynE&#10;d8xXF/Xwqf6/rcmi3pGuyhxOZmGqcQdkEVyVHJ6QPryGQbMNJ4OdqKttZJYWVjp2Prqj82S5yKMP&#10;h9tD+TwSSFWLj2PM5+QNci7/zD4a8ElRtj994mSnh3YhFZ8KecbByDTQPmLcIxd0Tg1AH0V5ssRl&#10;LHMrq3fFRWfK6mo6F+k+/MborKhpymxSGnDcyerBBsejqjQR7pMK+Y5kiEs1REib+qIp6GNyl5Ie&#10;wxVJoUg4EVQxQKm2qQJ1tx7BIHt2FpjJXD2j4ymIXkd9ITTN1hjZTDg3jYMvXb79G7/nD/zyb/vO&#10;k6+fuv1AcCxiiXzTQ7Vqwv3tv7Tn3Db+YWnMEOXDO7e+/7//C5/7/r92//YNezZvpwDvoGdPrW/a&#10;boyz3VEEoRsSb/s6OG9yfDMy9YITizY+Q64z1LbP9Pjy6cXkHfuYP01BbnpH5+gxxmjL6YyLaGtM&#10;UcS2RxDDTQPZCT3nZFYaoOSAFXX6H3El+VIvYAzvP7xLRkHv420zOzc2xMt8oG0qV6SKUawaBnsM&#10;+rDqNrynszuB+x7CtrW0VlQ/azKXWjCzFmmsKQ59HKYdtiUmgNXAAb//+NmL3fsebu24e//htRs3&#10;61qjWPfIsROnTv2aX/trf8O3/UZCaOCEzouJZlZgk1s2Xcj9Lg8tyYFimnDk2TUW7eAmQ6HsXGfx&#10;nKvbRNNxpJrfnIZxucaJn1TXSjgt+zJRTFhJoWlm5O9J1/zdIY31+oN/4/u+8ON/5+W9S6+dAjnl&#10;WfHX7969derkcZo/NAtzJ3fTiKNiZimwNtPxvHST0FGfktRi+BTVx5B3Mk1pI9ZzhEdwn9zsIy4T&#10;Vx4gW+kUB2z8YWSc3Vq3QYMtIk89NXsT6iSx3VnvxgdfqNzRPTOt3hidb/oThkdj7hxAp+cSt7OM&#10;gZlNOelZbXDzcoel0nYQ0CeOIhH5hPdipBxe7qw8M4cHUfbQIYVtaOlxbtMomXkQf0/Fv/3I250S&#10;A16iSsKM0fD6c06GPinOQUDRleG5qrqPPrh486bb4DTuIeaWwCzeohVyALYYK3vEadKkdsPTG706&#10;N7dR5xitFHfvwTgN9Z7aFhRlvtDrb77+1V/9lVmG/bBFwMdthnrj3/+D3+sVM9/xLsdvyF3goUaq&#10;GSWr8k1Ix+PuTMVkGYARcCy7UnKmAyxOXqdFRCc3VkgSSW/KJVkKUaylOEHenlu3YDZ5tKuAIjRu&#10;2A4OoVKxfCB5GIIM4tF44vXYnpUZXGp1+pyRoQiAZ52X+15p5tYLkSg3zifWqbREd1tiFeIv1HlF&#10;rs45KYLg+WC1pANW9fm2GstUp/FexgylauU1QwOdlMGkw6vn2YgN5WphervTufa0K6Na3NISJ93Q&#10;UlghzTZUMEKNE3q2DXy+Kw+mK6YKL49crtY/lmrPOFBxOE30vKoq9Y0O2TKMhdq17xjcMXrPPg6L&#10;EYMEr+aABUWSFfWFS3fvVQuRlBv8gudKOHeay6e+70Mn7GwZDNKMbA2AROskxlBP9KKiOa9LhE6K&#10;vKMCVDNC3jKnV6+o84b9CGudl/Yn/tt+mBevf9ziWtv415FW5c+c+oU0w6wbppwuASPTOfIAQUSB&#10;QcWP/k84UeCdxMe2mocx9MeIhhNVrJB4cfwmYRKgW6J4mgk6AuFPVcJMBNLZoDxDYfGx+lryHZ2a&#10;jP+ompQNXCtnPSeRBAV3TzG5w7GqXQMYXLx02TEnnRWpfcrpGrpNhuyOftj1Y9iJK8LjYVmeGXCD&#10;XGXawBjWfDUnRw7z1Dm7kzAtBsAls8Sn/pIEX1mjTBJoIv5oy4A7HoENwWnscom4keqOjUa1czoJ&#10;8gJNilyHB3WN2FZL2aBFa/MTMwhcrHcQgtygXz5xm1IyPk6cmrZx6+2VgMdELZPA3+YWUioYVR/z&#10;MinQYSJPzx/P6LvFuRr4bSFK/cHhiMziPkZCcKY4JajePppJuwsJKoHIgggYTJaV7AX2dSINCV4H&#10;QZlBx//bb39i3KZ2h3eBbK37BQZX4bt3r2h/FoxEGT7MY4kpWpim/4033+yUmnO0FCiJ6kOHmJDg&#10;jMlrqdJJHO8lkt4+CVv3af+KtUK00mB4IiCZ9qDM4BbXsN5TyjpnI4zpUEaYrYhFOXV0FpLVVQPN&#10;J0800SPl5LM8Sx5rS/GRf0X2PrTQDu1qqO3U8Nyn4ZrdLQjkdPKnD7voOPeZ/NLC9+6DYqh45THl&#10;GTd/GZksXio0pYm03LmvBSeA1km8WyDAPs2BL+MNedUbLjyb7eUdOX6T+pB1PajgJRnKslJI1XTn&#10;R+uFBXlO11i51KBU/luuf1U0I68Jp1qEgZWlWfUbK6RZX1O5rU5ajUQkik6OMcFuOONQnUZq8sv5&#10;ixYI6pqi2LWcLCRrg1w8G7hoYBWMPn48kxXsZRQ0axPSsC0AAXm8zvWx4fk004eXzfUuH2p+l98z&#10;IF2TnGUbpKq4d4rM7CObb7LZlTuONMIjbmUxUkdYy2w4U3l7y+yEtU35Ys81dCy7vy3Z4iyJNIzY&#10;9s30G6m8s9EYdEZGa7LHydyNTesEbAk9kDpuK/tx9mglqe6tGGbOFFtgWFuZC/e4IpmWZUzgWugu&#10;KCdFRIU9L19AcCbZkli8HdiROIwUC8PDilGNg9/YnpOFwLtDkartozhqkDupOfANcnV5S5tLfh6k&#10;avjqqjxFzN617IyPo8KfFlFhQyBe8JxVXQlTZDNTLFm3ytWGGzMtvER9+grQxR4t7OWQzHFfBCtJ&#10;Lh3OWXj/yt1v/K3f9Zlv+Y5Tb5y984DMU2malWLoYcbPLQysngYaR+U2MUTH07E9u/7qX/izP/5X&#10;//KdaxexXTRXNOClPjA+nHhEeA1p0n+p9iw/zEC1YPTuO0CUomU85qJVbRs2EVVwRrEexnNiOXMk&#10;lS6zojyXBJRHKwqt8XGIv8UXeya0V7FBXoaXlarSWK9W4I+GF82MpG4y/uNoA45+bPMuqHn8UNur&#10;dhLnanU4mW21VvZQ4hM0YxKtgzyiMeZtvYH/XMqfzOxIepS/HcJ6h6zv3cMEHoXEifFVcDyZU0Yy&#10;3BAXNPzUWD9+sXn97sPLN+8KyjcRN17ueOP1N77hG77hN//m3/zpT38aiwmAVHpnKFJQ68zVCJZN&#10;xdWQOEcXoSTzyCQsb9oesZ6L86GwjMfoiE6aYck3vxJxzqoNL3RpBkzGZn6KXbmdi3gV+2wbo1eR&#10;jx/JnNtXP/6D/8v7P/NDW3cvSRWg6HAJEvt6FljZJ8fxESvKhdb31jKDAcUwGnZc+NGWdEQdliU0&#10;a7eK11rmuMMQcacEz8tWUbSaQqxOCebO3VnktToQLGqUMnpxpS6T6WqDJIrzCnfOJE1PyNyY6Sfu&#10;0QAuvnF8SH3NW3J2GDeBsj3lTzxhz7gqLWX7J/1Vk3Hfu+2U3O+Tit53GH4tlef+LO9R1fc1uE3h&#10;QBdv6bkMxg0gkinwiTl4cdu2+Yshnkbp8KHjCu+/+Pn3Pv74sn2KYH7k8HFmOXpbNcNbbFcJw+la&#10;OXTrFIkcNK23atVK9bttfgtDwj0tKp8k3K07N8+9fuarv+YzREQnT688pZ7yG/+Xf+i73HiglEU/&#10;nVUqAB3V/NjMZTxz1zKEI51np62iDjs2b2CCCu6S4iZWuCBu3Fy4ueW3dz9SaQyrNuqw/2kjMmeg&#10;iOSh99WXtwoErb6H/D1G35Ldg+Z166ZOhXd5J6vD9DqxGJhCmoLRzMriLjNy0xpHncPz6pPUhxAg&#10;rkuGeJHbJ00WAtQNP3zQuUh3X/cMOkUjy9PrEaLGdidgVRqkCMH8+UhjN5R6ZOUiKmPpThYi5WCR&#10;ZS6AGazGIg5pGIrwWBVBKpSRZE0imE4f10GEYA3m9XtmfzrhcDmerr5+DARe4G2M+fqCx+dJCWFa&#10;5o3YaOee1c+hYdO5Qlb7YpIGAUVmU9Id6rkQ6xQNaia3JgS1oDoin0PpiIU1ERxvG0qQOIxPo6pO&#10;d5vDOva6685R2gIK+6z6eVJyPWO5/hH9jhypqe2VqzcuXbpu1bYOXzqKbL8YFHZNhkDP1mlHPQdS&#10;vnjtQYdB5wlW4yCLwfiszWNaHfxWSL7wdOoqLR6Tu+C52xuYeX3vnBC9le4YVM2Dh3TOI6yUV/Dr&#10;U/rd0YTCn4a4nCzY8xcpZdXXSBtQMkG7+IvDMXwul2jRD+L7+Oad+09f7t7a3DeEzLwNzUAuX7l2&#10;4PARepds0OrOboJsKplorIHTJ4+fPaOD9rErly5QvnzjzXMYtvZ/uct9e5NKrMivDBIqF+yXWeFu&#10;lt+fInVmZWrJeFrglip/Jn4Ql47+xKgZhpgS1Y1Wl5OXT38/vRpXnlxlyKrHz8fydraAU0IiYIQl&#10;mBPjbtQ6oiYUqdRvykmrnQsBqnp29nsYfGhZxaqGJvBr5rG4vczyKG0MgzbpImvDDbBXg6Smf1++&#10;bZoAxgXaqp+xjxNxeXt6ztNUfnK0SaCoc5UHqxDu5YZymnXe873cco1YDx+skAYsBg17Etkvasqc&#10;zZa0DW4iXDal2lEwZ8or3OKYUwJIkj7lViT2yQ2mJOBZ5Dh9NCzAdVhVQ0OUTGATUkCMWB74kLg0&#10;0MRy4qa3Ifcf1M1+KYkuQQWkU8u05BKzWxFUhEaL0f+NQtGT7OoLWZfbnuXY4WM637vsBx985Arr&#10;Vj2/P7Gooq+Z95FMfPq0+aXaRzB9nNpOLHxR3udo8bkDmm8FBrt3Ixz6CAt9qeEbWENh8ZR473Cj&#10;NbRlTw5haue+A8qK6jRpr9VyZAR2mtraTaoJVifZu5idFt54ZpbBYh3HpN+xdfu+TFpmKlGs6RPF&#10;jZ+aopRgUGKq6FDwFnUtyWxNc6yZzrFBiCVC3aQoEdDQcEWoWNVQ1VR42cqZ87NNsSPDJhUKlgMX&#10;G5iZehroo3LojTdeL/e1nf9MxiYOg6aNu/deuXINeOKwmEiyJr9W0MAodT+0xfiGPNoBQad6tP/L&#10;ZZbRsQeH+IQJVvBoWPLzmOu9+1P2L7nXPuWtikvtR4QIiCZndEgKqeoXcgzCVYVhkaeOlvccuJZx&#10;XI7YB7Bw7mAoz/j9T/lfxjZlgaCo8gILRGijdTCVmi5NNP2m5/sk/i057t3QwHZbjImUjItjIqzM&#10;gYrAXpHPesSRO7BEuenpzD5/euq1EwpI7O5Z/JMJ2dxEgpgNXtfIJnRmp2w8l3pajeAw2KS5Gikk&#10;OLUlbztvKgQKZi+7a9kvZYgisbr1IT0eeP2NM+n3Vna/A77Zqf6gztUff/ihDzp75uyI/1YvEbLJ&#10;w56Gp1XoiWynftZRxz9Z5X9DeYAiqe+9f/Hu06/9Db/9nW/6ttOScvcflTQpBbkN0efSiqN46aL7&#10;EJTdfHYeKM/r1IH9f+2/+Ys/8n3fd+PCl375V765a5T87N/I8EcOKVcW8FsnxXry808Et0eXcpTb&#10;URDOoBlJvgoT6m657ymCj77ZVC9A62KmLbfEOeVq80SHGJlpcnrbqI702RPdh0ZOI/3coMNpOGER&#10;Fn5Sx4F7P53+EBVqVJCTUdrxUg7fApPcuYXxPq7I4tePMzbaRbWmKOXLog7TuLrS1UVkJb0tDGxS&#10;t+fQiaA7OtRzwloDhRNWlAVT/ZU1EOMr3MoODWZdyo1twiaTWsLz3Qdf7Dvy7uUbH1+vxGfPgUMG&#10;GZH9U+988nu+57u/8Ru/8dS5151Stub0FYMWFT+VCRp5n8XT8DWQTTHbPFF5DOmjVeJYbfNANnks&#10;21FNuWi2ffIx2+IBK2IZs9ZzrsKBL4cx299MxPPlX7agX279zGe//0s//YPP71wkgEeCmN42N0l6&#10;jDGruYyj9i6bWV3CwijRZKRPfT7TrYZKQCJzzgkZZajU//O4pxLYbi2AqpKKVIBUpBcrarrpHtgt&#10;WEGaSx1SZSyjpbzCWfhaw+2v18h01dOEsC8Px5FYKpHOMvez6saD28IX7tmBKw3oBhJtCgHMq0E/&#10;5p1SghASWFiyIuOokzHYcfjowbOvv1Y2Mkn9OqxaOSO4XGfiaqd3qCjWnu2Wa7NMYHGroNreCu8r&#10;NuZKAFu485oNfPD+hR/77E87TKI8Hz91/OgJiVwTaCveuq0aM+6RIeEUuUl3zoCD/G7dRNSvGShJ&#10;6KLrTVX65GHh88QtCOxp0bapKIZG9rHjfLZxe1LZ3bHxb3zvd1cHlsuaj2LoWQqHGRd7Je8K3PfW&#10;9zqhmCHcG5GFBPhru2cCaNZ82MBIZVX/4PU8fgoutZKLBRf51ZqzGhtBQ5j1V3uKs77pkOZS2Nuu&#10;O+43+Z3by4fr6tOqcryKQDh/Z6BnpkEtoThZukLkTYbDDQzFJU1h4+4hbQZ2vwaIQvDJUwxaEX9m&#10;vdiPrbAigGIA30wFTs06xV0D02TW3ciU4ilXlf+J+rzICWEtCi2imz8ZvbIpzS/KyPkUidCBMA/h&#10;f8XN3LvEdBG4nehAPqu0B49TUUpUhw0DYsm6sjDv1GundFpV28AIFmI9fYKEONXMKOAqG24gJEaO&#10;fP48ahJlluPIMAeCxdJbQ3+UtNluc8ZbYk/dhViihLi8YUx6O62k1xwVYTADzFPsEfrXkmKkh+IX&#10;MehGmAnGiFU8ED6UBl8cM+632MtsCBb0M/TJ0nJWCieAKwtimBqNXDQmOHBo7EvO2XwZcIFcx+By&#10;bAtIll7CC1vUj2PCqpxezEPvjS5SYi7KmYUQzORcHzWMlW1vTiervdx04p/P8FRGgaBWtmkQmQ7j&#10;qRj9AWpT/Kj9gQ1pcYYgbor3BK3WgXTfI83F9x/ZufcghErofPHyFSGN5eJCgi1Hp4Gf2u69x44c&#10;+uQn3oydsGuT9TvMl67wXeWZnNtjm7CSdF/lfhUj1erRQbOa8UnjlAuefIZYJ6ypfoW5g55v+tJO&#10;+ikOaIq3njoa5AhLOGsHdQt9Gsgwakc8rsHpj0zpGk4B+cfUCKeRYtZnOAkRxmp6OKLTRXEvy/A8&#10;ATSEEjveWjaD+ocmTv2Sty1YxaJa3iG/c1nVxQFw/ExazzKoJKlM7Hg39dWty0TvXf50hHhumUDx&#10;0WN6oGhjPFeCAQw6Z53TxhSb3EKfaa/JwHFVOqQ5LDvb8vwka0AYM5hoZPHsGPS4qrY7DJepoUG3&#10;zLEHcFuCf4t50tF9efABpWScAItVZMKEOGFGz57SVceAuj1myjBi4aPAThMXkQxKMRdhmEdzKorJ&#10;rRB7R13QaEyW+x2UK7CfBeB/YG7in/kle+N9/ibwwxzThMc9f/VXf7UZcSLyYoypNWwwbTllTMtN&#10;sfD5Hyq8XIoW9vmPPzbm2JhqxysXjgmMwlGWclDVukay586qsjRHD7lPun27k5qgwhJ7duge0U6c&#10;kTquuFr9Ug4dIMnN6beCFd2N8q9u7nooMar6w+1QGyyBMOo3iN3P1Sx50ATrI0s4130dHgRK46+U&#10;r+3ulSU22u3rSX13zBdEFSFUhjc8Xr9PtYIpS0E1NiO1CMGP9SP+CUypk0y5JVtBVOMBLCfPWz42&#10;YoAadHVBJGSQHqOQXbxwqZ5mI04YO/Gl0hT0yLv8VOoilfrt0XmWXwjst1pt7cm4Bv1pKWMNaxhS&#10;thBRDRfPfJWc54YVZCqzgWohZmd8BjRxohdhuqUR3+v4YOrZMccQI2aI0iOZDmAMG2ipZNcgR+O0&#10;VaBvTipqJRugx9Sd21aXoXCRNbwLUQpz3X+wJBJW2tDGBux4LsHIWbGdmT9Rh0UQE6mes5yGmMHb&#10;ld+JVCk71ERITFFjJSTAjt7J0aa/snLUiVnvY0+41GxOUfQOPfIi0Fr0TEHCRBgo0edyZVpLo0e6&#10;IKca4Rw5bBMYTk+qGkfcO8BI4mknTmJdJi5G1UgG1cax/r2LxfHp2e1GaVr9DKbjP4uQ1UE6CTGc&#10;JcQ+EE303+OdB7799/5jX/33/dajp09ev31fx8HeAseJljyIrM7d0f0mj8YXm/gVveXkgf0/+D/9&#10;1R/6y3/lg1/4ia948/hrBs84p/vkLnc8kxECB7wQN3IGQGzVUjqPynfFjd+jpNTmNF+TsdhCzrTC&#10;J6GFGM+3UVNRSm2xSXmivMNVMVIUW+4u+NwyVnGppm4dkaZ+ZXd9ijUQJ2RAZwY3sz+oIus8T5CH&#10;VowxwmlC6wVvMYOWrsl0NSUQHAM+lZpbvXRU7xzUML1yqTKrw+ZtxlvGPnrfPnutDTXynnM11oP5&#10;UAI0JNXpxB3ercbMLrq3LZsGuRPIIti82HvgzrMdTzb33nn28sqdB1du3lUIfPBQWuRG6df+2m/5&#10;jt/+23/tt/56sDGG1f1HT5xKcAXzBR+KwzdByPhvI4g3lcxFUMMcsPZQWQcyq8VIUdBkrERVHTzd&#10;YQm5L8coA/n2FP/bIc1kcr4cz3gzOMRsffFnf+zzP/53nt4+TyLp+qWryTVsPblz7xa/n8XwwXdv&#10;ATi88oAAb/U7mX68rTQQ/HAC66bIV+QjlTKdWHOynRncKAtaFe2mPi/VD/96BK1bAmX7DowI5PAj&#10;3LbxnVBE55gDDgXb33XsqtTxIaEbkNCjg2iDUQ6IWu1fYcqAxVbOA4vNpfxmIpwqYy3dJVroE1UT&#10;8MaVrFionJPI5bs4Y9cePbl/6LDixiP839EI3CnToltUzRsep1fBpz39GrF1hWTC43bSCBpGenbu&#10;m4Jnauyf1CT0448uffDex1cu3zh48Jiko7z6lCK3Qdyqp4IO2en9VnOXW7dD1khf7OS012pJNZoj&#10;g9eAZnbp8oWTAiI3fNhg7Hn77TdFOGBDgzb4b944JfqN/+s//F350wNW+aQRKCyXzbcIgw8Pfjk8&#10;nMZtPM5U9iZ65jMdZBad9lxSR6zbWgfYkHOIiioBjCviv0l31gzIKNhTDpUkCh7EIfHR8WfAHtNx&#10;rwTR7t3vvPNJFnb8uZd1cxOitL/4svWmG5ZRVWXuoaT2VICMwubiD7R8OWgjZ1RrpxCm1apiShLr&#10;PZBW9cZSaF35dLc5Ih9lbKqQocMX8KY0s1GwDKFrrAk4hsPnvVN3JFqsrsuGR2NjcUGPqYRVzZKh&#10;sRMV8rLa7nyU8mqYw/t3/9dv3MxJY1kGOXMDjkysGEtNawiOVCSoQlJuKAdOkJMRKWswLCaBVl23&#10;UL76aiiTSpMCnLZopWuThih9HYRfVWPZlSmu6oTObqxkbaWSS6rbUeEoMdKYAE+ZhJSj5DJiXU+j&#10;b0BjpbQU5MRStsZd/spCQ5kqj9v07KC9xneRvK7h7nKy3fHoEcgqpNfhZG7iCpbjJll17bSQqpV7&#10;LwURxDgetgd5lRiMv1L2ZPSXjb9tH6Z9/+HKQU8qqnAlLkRBb75Ry3R8T1Zjz/5K3IpCp0kCn89Z&#10;Ce2+dv2Gd7ILRtjo2tTOYOe0AMPJptP91WtXSxh7kdtySPCfXHzHS2bFSHEgVF8JEdMTE6K82NJb&#10;S2DD06OdQs+5R2/0ArR0V5Q4NuxObr1BnAdoudZJnE1oeo84aZkh3qy9to6ryDZVJjnDJjSIeFJB&#10;8Pgx8R7LouyofiOHb8ooF0hc8FAXhQoURlzdCDSwfc2GX+hRajNDPfUWnXNduUzX3v2GsRDx5TBC&#10;K5xNLneYjXdtecMvoqi+YtTMWbqVdHaLHmdQgDpyqNey0aYMo6YBomLH50jtTWXaFH6UvtCUjUxz&#10;shzHZq9twT59YftY2Ivl4mpuj48e3K7ZnDz7+BYAy2qBJqnFf5soRV+5w6lhBlgEnq2UVK5BTU7J&#10;1FJkqmljJBAxrhfvlTgFHYbOgokG8doSmVi1znNGRUmGQcvRG86cgbURwQ1TdDS8lsrWwy89OEJj&#10;Rw6PcFvVI8ez7MSxoz4assGqzAEQmYRB4O+6Gbdk2EM0uA5PnoLzp9AoN67xEfFubd2qPqQ6Hxe/&#10;c+u2qCb4A+J9gHPPvPAKMCKUyWkIUbsw1lsaEIo8WRfufmvAUi46zdEnySjm5DzF7r92jaSb5nFQ&#10;j8NKmlR5QrlsuyGdVjI+2FYMXSvGClopmrzMe3ej85B4qi6O95ZUzGT2WjwMex2gyY5VXzTUxOEP&#10;OCCt62EO10OroHeIux4NWjypLUnRnNp5jUysyux51zjcYk83sF03PE7PyiTMRfjETHSGKM36HhAy&#10;HdE4woS06kOkjiFBToGyq42HKZVRingcvoL/KF7T5jhqmRN4apwshpxG40kXCDFceRsO0mhpRmxz&#10;i+MlFWlMH1UrxjldGcCeCifc5hTK7zp4eC9dScfIfCW2KpDNm0/tv1tLU2FaJ6/C+gC4x5H9pgWc&#10;gORIi1PP7fmlAbDylUGKbw2LhzJiw1mq1ZXzQdAIa2e9E0TuS/OHfWaTFTWDcbyVKLH7QyP0b8Zn&#10;Wj2uVFV5oUdKe6nPJ8GXfc3m49JsLLFytwUaWLbOC9yDOwwUm+EYN1sqL1bFCD1XolMuz+E+Ppm5&#10;s7CNQIy4wbwWQyYF0Sruqpga+CALuYRSJ2uNSZine/PJy9/xj/zTX/ftv/PEmbO3lQdbANa0kKYY&#10;YNzcFdIA1itBUg9T/ZUi95P7D3z2r/2tH/4r//Pnf/KHXz+57/iB8gAdIglQbO3YvcnL5K2KasDV&#10;kDcBb7FEPrSarl1e4m5gOuakytspqjZiECuh/nQB6IhlUVeRsAHMN1i0+BpAhReu17A5Bimj0TIr&#10;qAuxHZE9920spiZ5gX13ISzWc8akODCU2bbqo6dFxFpjk4Bf/W1TniyDxzWqV2MLeBX8LOGK2QUx&#10;v3xjkYyKRnpunSBxEFK5mFxoDH+OJoDRpDVVegZMvc3qwNPyObg/npNk2rPNB49ffnz19rX7T+9v&#10;7dpAUNh/6NTpc5/5yk9/yzd/y6/5td98+o038QccY6N5MCtsOGAex91Wdzfbcztmi7ncLRswm/rL&#10;i2GFNHl6K6RZHMNXmZdFPDMa5mXysL/4p3GAxgl69Wp/Az/u2rHrg8/9zI/8zf/x2oc/rxD2yYNH&#10;ok8pmrv3b1trVnk4yM4DEH6QDoO23TsVVRLtZQds1KqMkxIPOe0sDmpo+WrKwKZNrib5u/TBeqL0&#10;YzxDxMsD+08cP6qsF+bf/pw6tw7/kfD1fiOQsOS4sDYDf3OGJ8aTXa9Hs/s5cODwuHJS5WGOZm2N&#10;YvvOTYdfBfnhJ0EDeSoSNYU0u6ejyaZ03L0HjyhSPtE7WLta7rljk8GmciyqOf/xBYZvga3hU9v0&#10;yAwrf2z0AHMTXM6asCJu3rilxNJWYI1ruTRBhGU8p2i6wS3FuilJ/hyYproVrSf1eeO6DS7imsWg&#10;ZMvZeP/MudMgflCImB+rxQR4+2JgOR8Jl9zUV+Df+ce/eyrP0kYb1yu1E1spZKR2ai3WilMnG7hq&#10;WrYpjBs7RnRVZ4PbYkEnkBFJxrSMB8su51C8OOmfdM1dWhgDnzYQ1cxNrj96zzho8ZNSKiyb7GZ+&#10;xa/4WptzrTehp4kxrwIANz29uouGV2WnGMwrHZbjG81OCDJlcl46uIZuGM3JLU0xdw3XhmDZ8h5W&#10;QDmeeU1gnYuUoecxkNI7uP/IsamFwKwlLHfwkFGj3CJu7tSpW0ncHnc/A1rDR6daqNThgp8pz4U+&#10;KraJqONILsmqdnnEJXBM8mbG+fMNO8GcGcm3PvH266+fCzIEeOxPBHLrBQ4ranvdGNyxgYKbxjrT&#10;ejY10tZ8YPlYyThawi055biVUWlJ/HAKShfmKtmB+yx3SyctRS017t4rfhChy8A42KpPLP4XBY+a&#10;QwGLqCKRnUq4EvBR6AY7R5geQhxJihoDxxqK7GerqeXaz7+0paeZbsewc3dEUzq3llzYhKOx2oYS&#10;GiupYtbpqGAwhyYXxj8w7fQImmT6hDRFQ1bsasE2yZkB4yZOqyy3EC1lhckypefreexheRLXWQVL&#10;8dT37EXP88WVPEnAS8cSOPQ0RrBVoFqyqK66+szKn3n0Fxu6R1VoBJHQCvrAoQPqrTk0zrMJyFP2&#10;49kJFusL7tb37pWj5JiWr4/wVqGeG0jbrWKSh4g2aeC0bgtCxmvJf3I8TSzTXnPwGKuWtfdv7kJB&#10;ZrArz00J+lb9W0c7gfNqRHiNq2Lmy9G+A4kvLN4eGmE9hhKEHYKxHTo7PZaUocvnS95j6/z5i15g&#10;+F2KgC+s3ceVuR2xLL6+i9/Q45cm7/MtQs8WvCmeKKI0zgI7VmmWGRrOz2MhOhKeiwxXPPR65GUj&#10;SfN4nPFiEj/GuaoIAbi4g3H075LSkoGAHZpwvXxu3aQABvM7ZJEjCM3hXYFN4tcVNXYnoEPXeS2A&#10;58DqK+Vx/bKYthCof4344g6Zd9vW1UxBBMh6vee2BqOoNFBXI4VYtdtBraANxdDeoFOJz7h/rj9/&#10;QMJZ4mok7+tzY1BZNgiscW7tlXVs2QTuCLr379Y2wFbpMBlelhk0fVPM8xi3JCbwLGlcpjUaBidm&#10;4DAAdcA1P0DNpTZRv6ZJ+GDoxNIuqyn5vHHtmvKwe7FvNnbqIyt6X+PpKDp+5Ai0pLqIUXVD9uNK&#10;Lp8VHQkTF5EAEIOcIHkwCtR1iqxDfCLyI330jE2TcmeJ+JSqjG75nPHeEonK50hmbQp8A+/b1tQv&#10;0/ApxVp7ONuUf2CQB0VSUwGupnger9hHWJ0mNJTBREy6bNyauLs+39FZ6FLGtS7TzpQCjxH6XyXC&#10;5WAzL/IhpQu80cMKIFHGrUzfc8uEuF5UQ5v6ksV2GyPdNw6aQUlSvS8zABN6+hSoOUx/k5th8WJn&#10;jxpqfm7uwzi1Qxwoqzws1pCnoSgX2jUOMhtDnB8EIQ79gUO7Tp85gpU6si/ZU6zi4qvd+bIlFOZI&#10;c4X5MaqC3RXoO8Ci22BynIJlk2pbrvQFi+uxE8jJ5O2MG2NuxPh5XCIX9ovr13A+2/LhR3bG1ubT&#10;RyguoY3e4miejJBtGB+vQx8QW8qqiCu6S/i90Qjqyr01O+rgQUJqXXZmPI23yibXWXL/eBKcYm4S&#10;5wYcdmAfSboqLVk0wK5UgBRdxMIp04zfUX+2Dm7jVK5gtLBiilXXFBJvWB0k4waVlxtwrKznpXuP&#10;v+uf/KO/6rd918lz5+6g4ObrMG29a7LXViM/Jzg/ukjC/UUVaVTsP/ATf/P7f+Sv/PWf+7EfeO3Y&#10;rqP7Kl9s9RbUbuzaL5NGXLRUgYOQCXHbYGNdtl3fhZBpY4sZrtLn8beJWKbKMHIgSVyNfLCvJLan&#10;3imVkergw3+jonRYc+xY92pBp+xbUN2x6pXb8irjvUyn5gAsBpP1mDh8m/sgT4b+J3WbiVt4mIqy&#10;aHZDmp1WxYlYDHprbEt/YR90sEbicqBgJlf0XveYgRAqxZ/23NP5d1F1cg4ePXA+mq4BVdnph0uC&#10;z4n8xJzGaPMpVOzvYbJLbl2/t/WlG0/ev/Ps1oOtnbsP0K/nkH7y3Llv/02/6Rt+3a9962s+Q4Tq&#10;6aOnYsZwBBFnTmj/DH1uGJZztEc6ZKZG/8TjDeNsiqOWP7fa0ayYaMUty9WbjM3fSzz7xShmQvsv&#10;52pebuzfcwgB4ON33/urf+nPf/gLn+VW2qjm+7n5eUa6qQDeiQtLAXEkAA6df4LtrEfnHi3GWKnd&#10;e6AnFf2b/AqfqpMPTR6aXtvQAgiIn8TdqosuICSlmEjGgRPHjzAt9tbk6KL92QkefPR7glo8dRBS&#10;2MeL4yeOGf/wuzR+z9TqKmAXzy0KaCgR/7XOhy2OgO/RYnXP8XGSB6hI7/Rrp0bxqprlPFKtYJ7e&#10;ffz0nizN4UPH5kn1nd374N6TixevfvEL78mfuLAg3akeibHqysN+5EDyHhm35FWkbq0mXDj6IpUu&#10;5/mM2JpMfqt6m+SVW+egcZDZJkyuhy3/nY7Z/ZsGQZD1+AnAiPtTiYR4JtbSqRP4R/l6mdaNB/ce&#10;vP/+h/hBjvrajP77//Tv88FR7WekUnCuy8SW4pcg2XKwcVSmKDPIfDh5g1nvkdwXDj4E2fvNgAeR&#10;KzgIkBfzJ1lWymJKD4PTp7mpsfNgwizdFaRr9CV0nWFRSmKqGRLgldA0tVNYq1i21bm4McjicehL&#10;JJSoIV4kQ8qUU0ZKdF9fjpELW3ACNy6rp0qQss3Jk57Ri89fuGjFg4HllEQXdcC4ddsm5eufOs1f&#10;qc8MLz9KZq5h8YbnhbOSu/Gz/Iwy0zk+By4fPZCcsBEZg1MaKxdX823BlSOu/Xx7Mliz7CHy2AC8&#10;6UdN8dLEQsgGTh7ulE80WwuBNghk7EjUmhB1cW3v8H54cxZohYg8aNcxSVHHSM3kGYZ/03eSqCx+&#10;w613xs0SHGwD4otWJH+aK2M1XGxA8gymsnMYUQzdE7RDNAyIYJZNiGIhTEsCFaj1kKn35dg+fzaq&#10;llGSUDt2iBDst4b32DGGcGjtGhPtuH7tctt6YIfhLnapSnhHHcJ4cl98U+4svDNMIhtEuLkWkH0V&#10;00/dmPc7BniZ/pwzqoK8u85MTxqnC3ojF4q9oFX66U9/JXEqsZIT3BBVlIxyF1ty9xe+8AUsJsGw&#10;5VFSsvKegyOaqc9gcIUjkFOlb4sIkUNCgM2GZOEngtsWeDBuIsVRu6p8IhmOm7fyPBh4nyrqnlbT&#10;PpBbZxl48prPwNRLu0VC42VaZgN4E54vpRA7Z+q7HBeGd+iRW9IHj54+p3zYGpheOqhKRuX1c697&#10;fmG/E6qOmWlwp3dh9ltjE2yYF/saTYX5WKTK1fnHweZze4Qp5B2yb+Sf6R3huE1Ofrt1Ty/bq1LL&#10;zYBVfXRZ42p7EpEbDzKfe1JkUb/cSaEFyln9yI9hOwgJ3KScGP9VZmAyuk2ZG/u5n/s5bzfXiD1j&#10;3Kcdyt07DGrVq1vPxBKuhjiB5Til3Skhum0QQDIhZUL2i5qm3FaV8y0LgAHxuZbROjM8G7Mz685p&#10;g9aFB12dDCAm8ZxBv1QDWntgq2MnjmtBMCzHXdhfV69cPXbkKJZ/xY955A+Eso5yK8cnWpl4HRcv&#10;nqeHI1nHvgVEbSR5aetPdgXBXctRNX57C+BfPj926ujGrh3ye+fOnfPptoP1EGNqMgymnlFtee8/&#10;8Nqp02NmykJPrLg0ypwW/otVsrSVaw6foM1hMUxsnyP06PeQDDCDrI1VJB0vqvHhLIS1JdgzPvHz&#10;tbaRdr7h8Kh6mDFc9F0mxY1HhjxImVqaPzXIyJ1DaS3qeKIeUhslGmuKTO4LccsSDamsso1ayI/e&#10;jHbyuUSFKNhQFoynGFITrSomqFoRhY4rcW0BT3l9+9c+nT0afMwoDMyxqfer1cjb4be7bZniKW4p&#10;kz9aWLGS/OtIHlDzWK5DBU2lrN3YkWPKCI/JVsHlfI7Hd+URtE0Dt7r8YQGw8NaqXFlB14sKO11W&#10;u0kMxwECcMygXdM8O6npzWMnTiauGjK1ewQ59kH6+BZWi7hdzG8xGAe3zTpHIxki4sWLF7V7coC8&#10;/vrpz3zVpy2k/LbCoSIupzWUpY9YHZPGoV8MRgvGML76kTKEw/c5fb9hBE3FWomLeo37Po7oCPYU&#10;JXG1VnE94kGSwQH/GmWS4iMhZqeUpX9c9Dhc8s4+K0+c1g7K1c4ieyI1YFOmFfbXSZwpUSqG4Lcp&#10;GSgSnvRO/dxibsOGn285ZS5cuHjr5m2/M7B2sYiyo3CTsBhEoKZAuaGjW0AIZHFmBEC2fAHeZKsb&#10;+6nkBFmNRlyEmKEaetSoVhfuPP7eP/wvfdPv+J7jr52mMs5jqPJ5Dqzp7ViysarRyjU2UIjTAgX5&#10;W1f79v/k3/47/+v//Nd//sd/QJbm1JHOVw7L8ZMngFI7k2rHkkvlaS/HbK9GfElF+addqTtSfYEf&#10;wIuq+Kw8/uVXfMWnYsuUhlKXW4PCcKjJqPSSkUPk6LhzCGnaRFU2Vlc9rkVzNMIwpsnypWqTbzO8&#10;jzr2BuFMdixBkfTlqqhBI+JSe0S7u9z7BAKS3KsC+bLGYtUrFvcOhjKIw7R/cESziYxhKSOrWcli&#10;MxLm2JavqXiJdy8eutSU89bDNxkPq8IGccSN4MKK+XbElptQRoE8KA86sWP34auPdnzp6v1feF/U&#10;qYzvmEzIowePT586/S2//lt/x+/6B37Z1/0KjxM4v2OTZ1EYEAf+5TRbS1XCV4e7iC1VmzI3C7aY&#10;kGbcivEY+nelyxfxbILdStp/aUgzqaD++GXG2UQ02xHQvt2H4C1XPrrw3/+5/+zdn/6Ro/v3Cdzr&#10;PHqwXl5WwjDeHCvPjx897UFv39WzhAgbBo0I75GgIznDON11SJv0Wm1hufSeSwDv2AqyGU2pFXEF&#10;YpYD7AR2bYC/OpEdL1rhyy0fo1t6044yg7rfGBmui+P18NHDkx6vvp/ZQYBcbDRmx6LKcwZ7oVrU&#10;6e7xhQsXvCbIlGU4sN9EKmWBu33VV32mTmVTfjXUmBDjBDtYswpRj8rVvHiu2urehQt4zpcEa55Q&#10;/Q46Y6wuJej7D0I/ByXRCjLuhjPKBmEKsJetT9+cO3tuBMrD/Zk1/jnHe2rhY/qY+ko9QO2BckUc&#10;wEFgOIvEK7FRDT78/PSZU+pnyHIyj1XKVNLy4t0vfOkHf+BH7t59cOb06+D0jX/7D/xDU2OQvKix&#10;5lXYz2yEjxnwoMmv3U+5iMeA4Wl8pouLaJPQ7ROVFU5OB7YZcUICrW2JSfuotIbcKGNqwy9/Qv5B&#10;GDOuPxOTAJxuJ7Zw6ZaH9+WYTpyo4tDvYwhDdu7JPl03YTwkQiLes5g2Ez7xUOs4uaSNJ9kSA82n&#10;WBbMOTDY3mZvRQzDganl4nRKmRKx0RhY7cbHC9yn+Uj9gGki3yM/lYscEqCS+Hly6WyQz1ra/7XU&#10;zK5kES5cvFj9X8rUh4yUSDqFmQ16rxeXRKbc0+FDgCtWOPGffN8BRiwybxcjffjRh6k/zWE20hYZ&#10;ShbYYPIS3n77zDvvvG5f+0SWj3VLAWn4AHwOAcBSHAqVF5EKXqrhe3L8RFrANr/Uoo58H39w4V2x&#10;9QPxodtRZoc2je7JciV1PQSKGYtZ7IxdpcU6GdtL8Jm4myWMZw2MRsqY7hoETVKOG7Qqkhexqcau&#10;AzgKd41bupBbj58/84CZHh+0ipo6osZ5DUIrvxx7ON5Vb94WsJYH8EpjNREXKGuPMeF3itwiabTo&#10;SXinM7twC488nXGbLIvB2w3UZ77qM1nGkIlVzlE4YqYcFTE6pjGIxemyVhDP+1XcXqQhYnS0aLlQ&#10;P6maszXpzv26Jhd6S9CgKqmdAAD/9ElEQVRhDYXOiRX1ByD4Rh5ZfKpYQk89zVWMp8MGcdmE1rR0&#10;qwh59KDSYZy6mvTXlmmbglR0qSNnzp7l0lmHVy5fOX/hPGfd+gd+yQf7XIPm0dSZ8Pj0sH/jjTet&#10;Ig9VaN1fa9RowKrc7SI88ise5fVz5zA5ndU5IgTppvdOEz1SeymrPn4kUOFuSokMew2MV4Ecr6jo&#10;d8cO8vzmAhmMFDLI32MJXL1+eZCTb4wxKDLhlNQk5/Ilf3rzzbdWszCLqy4KN+8omrCFg/2mMNBa&#10;8sqQpKQO4lQ6jsXv8leyBMNC3Pnaa3Uy4TAdOXwMBHXwwGF3YicG/yc2XzYYa5/xQfZdGRuW2EXi&#10;rQHja6K6e4kxwANc0KZj0NznIAIFQnEtpj2iRXvwyCFGovjw+fP3vvSeFX/iOH7ZCRZyqIkV3AmK&#10;rIYlr+yY90GGvTYU43R4KBO6eHe2hungEVq3Notc/+Hjh2ibe7TCkyRxsx5si9fbaC6wVFwdPz40&#10;hSolH3v2oAFMeuFxScKExaXst3QSLkE9zrflJPFvQ/F50/FLxSuzEIt6Zt3eFV9FBN3tg3K2Vl5I&#10;e8fRIIwZCzYK/bl1+wuf/3wlMWWwoBJholU260Bav+rSvCxW0p90z+o380TY6WA2gKsN3HB7YcbH&#10;x8+e5sKhEvExZgFiNtZIu+NtRHIdEVMGU5wMEpnyj/Asy8waHoEsLOwSvD6Mu1kUXdJ1/+jkUpvE&#10;/lIkUzp3pRQsrcU3Nh2TTHgEVncDQ3gLn+cU2ZXHTwIs9nGeLaE6fU2dtGCyvt21luJqF8bwmf2I&#10;yU2wC8Ax2TWOu2LxrZMnT7sBlo29mIiCmGTtmIxJCy+L3+kTgqPhA3ncqXs2PvfuENDbcp7X/aYu&#10;Fm3tenxWR1eJ+rS7Gfhk1YYxH81j8EcxR9K3z7RY5VF7y+qX7S9Dgqh3qk+M9DVF0+24sPem2NtL&#10;FIRw7TSVVy5e4afVcyYAuMyEMXNGGzdjaGV2qy2R9OssYG8UW2pcW4yTb72lDxlTOcqw46hNGdsq&#10;UWslPHysB9Giz637sY88juuMMwe4eaZHh+U0wF9SXfa7VefqN25eZyTWurVSlSyiTjBLuKyGZDVd&#10;dcju3UcsfvPHP//hd/xD//jXftvvOH7mHBnpylCs/1ViMoyMCng2eI0V1Em3RMN1vmzuJMfxxc/+&#10;6M//yA+d/+JPf/qtamksVWYkbS77tAQbaBnOBVOTjV8+9zPXbXJRPccVgfpZYLwdh7IbY9jNoEXi&#10;CCg3O6oejXDutUJwZYEdc8sVGSQuqesY+3Hpa9Rj0pZ/Lmq1fkt9V4ETRdz3kUrqzVIsFMQ8te+t&#10;lWkFYSuZkkuXLkWQ2YgYz8vcTnuujOWo/69jqGiqqs6GZopXOh9LQFW7a21G8Zgay1KulapsyIpr&#10;dZ3/ZhZkv62sdHSeP71z/472H5qYvgAAPn6uBtX/37F738bew09e7rl299nnPrx24aZwYOPQ0dOb&#10;u/YdPrD/nbfe+t3f9bt/zW/4lkMnj15XES4LIicwoG1M16GHWCZW/CLXRcRYsznk9UZohSgzCI3X&#10;lHP2twlSPEZjPl8Lhv7yb/63Qpodqtss1Ps3bv/Xf/I//oXP/sBBsCNV9FSa3FCS352yjJfU3BNJ&#10;b9vxkYoUZLM0xl48Uz1rPke8ptbVOBn+cxeJSw0rwqxNQNoXeGX4YOCVlE7mIbaINhw7fPDZ44qX&#10;UrWZyNbyEMlYZpbeYkCsQuK+N5WJtjfLHYvZW8xAXsQJXtyk95+fOvUaiygbD6yE1vny6SNhEuuc&#10;XtTJk+2sYc3kSCfXsGufShjIvHPB3rx7R3aXs8/1ivkSJD2WEeC7uBV1j00j8bkk8HRIK0Femnf8&#10;ZF6OyGKhM/Eep9XM+r2sX26INnEvtmoNP7ED7zTinLjhseyxmsNdJ04dffsTb5w9d7oeyLs3fGjJ&#10;qxDhx5cvXfvcL7xLUv/QgWN3bt/f+A//uT/kyimPVZO0yf1anmuiEWuNDBNwkoEBIhWO17NPxXMN&#10;Pap5HYR1abz4GEBOc2YVTsoQqBkl/s4dvqZj78RJrcrvWQGIGd7Ea0eNcaLJwzst9h+onngy4FtP&#10;kZtuXwNlsariGa7eqmYeAugs1lVw8CotszJFfl8WafJIlelMJeX0ys2yt8KN+5QWOBprjjkcudGs&#10;L8Ts4t38QBTPOOj8quCrWvfUJ6lmnY41kxF+/PwZ8pKF7NkhtYxMRfw76zYIQfRiluHR/cfHj4UE&#10;rxU9x9M6oiJHXbt+TQcSLCKIsnWw2vWEi/SEiFsHldW8fu6ko63IfukFTXaw3cN68sBy+j33Lqth&#10;yPqV5lR14wStFe6R50837958eOkSWSTq6c6GRx98eJ5mi+W+ZEPWCbRKVM14vO3t+q1y0z43gcYB&#10;TQPGlgmJjkKfd3TiE9/kUsQatfHrvpqEIiHaIzj607RLkzgeRjfmoaKV1xn3yfSIKCG+TugkfdJn&#10;a4T8kg+Cm2dk+AcwAGW+bthw6aZkiN58+02Rel1fakkWfrNYpMbV0oqyqKT45o3JB57wy0G4a7cy&#10;E9HzhqqG9Be3G/BUKZEHRhwmdFb4ykNyvuYbMRMcGm5xLSDG84t+gl1/787D27ciYnCYncqiR5Q8&#10;dHTn3CRYbutwM6GFs4dhV0a3gsfqpszwmOx0KqOGD4W6k49s3fHjntt1eVfyUUbGeQReG8ZR6Km3&#10;Cy0EjfaFP1VvWqVsp7sHNZiGzK5ZqLBJtDIjte/HV3E++/T55Z7dC++xYjlK4oGR/N4E8DT+SwGc&#10;5zEiwu5tEi/dkt1sMqYcv2Lr2QsJnbvP4O0YLzvOnz8PhvEuXTUXtlq+SP2CTFVQVLK8rBiD6oKj&#10;fxqiA2yO5pcXLgVPLoZZwDWv8aLSIx/69puf9KCoHFxnBRKDOpcxtStdShUBiN1Yylxx0XKiZW4n&#10;9WfMpYVXKMsHkMmRDGFSJvwokg9yHF2LXNJ5EqMnVvSvuJFcwRL8ldQYsHOnPJKdkNzXoUOqWdiT&#10;yb8T/heTGOQV1VTF536mXrOKf35ebS73innzVxI0G8rR5Cger9U+LdskxxqNgKZAaJ7Hxqc//RXG&#10;3+Bjr+7T2iudEjTlO9qW2sYQIEDdtDSzzj1CC6BQahBfcRVzYUgnYofRvFQExy+vrfvAY9RbHDcs&#10;nINoSuN26Etbwca4SSNRrQ/048o3Hz4W8EyzhZfndGycxSNR8+ZbbxpqZ54VZfGQgrR/8wLKMFSe&#10;MX09OoxHHOK+aT10MOkefnZ81ZAOgVkHrT1rZOSuF5rIvU5eYqArgwrgh84Y3Ni3VpvmDsiQOYrG&#10;PHRsJbXMtZctvyZaYx4Y9imZ+0Pu0wgoMz18VPEhPqqGDEGMzD4zIJdIFdIBPP2gH125Kpfy4tzr&#10;2iJ1ZknpQaEnT6//5cu7tx/o0BBuO0mSXLEMb2wfK22phI932GEvy+i5Kp0IoW/T79nYfWDP/pr5&#10;SHARZqxY8a5cjXfdpgWUwhEVh4qpIkJjHR08NM0wK1owOEVliiUJcz553CunlarTajRdOr+R/SZQ&#10;zMaOlvLQVsG9iTFMTwKCN0z0iOMvTRq3ygpZh+sjhnmnf1/6uU4QwaTh8gjTU7RTlUfwokLR9Kl9&#10;kJdZxf40dO50PlcklmtxKKOxJG6nLTYALsV2VLutjF9Q3ULobP+BHkqPmCYUARb43n39PQ8y75aP&#10;jChjzqAV6T2jDMu/2fmDP/WFX/+7v/er/r7fcuy1M/dFsOVl2omsca008hcnpHEawATd2xxU3PKD&#10;uzYvfv7n3v+pHzv/7k+9dQak6qgtCqxtmuG1WUZbFKV0JMJKPw5XN7h38jdljQLUp6fhork6jyI8&#10;O9eWNlqMqbwjb/dgo08d/3zJhzCP+cwD26V2Y+S71SwTUwBKt/1HNrAIOX8M7HiARkszaG0Zd8ba&#10;PoowPIRV10xbn+xvBpnIxMM5RivycH8Mon/HcxqB5iEYJqgztd7jvC2mXAaqquPhhtTTZ7s3FBQD&#10;dAKJ6yC0kvHrW87PHsn1Pt169OLRy030lOc7H8E44smU42Fbbj/ZvPZw50c3n56/8eD2Y6nBfaic&#10;J/ft/+SnPvGb/oHv+IZv/abX3/wKkmY4DaNIFAoW4jklbblzE/hNzLLKH6YCZbkjq1pmRTfzXxt/&#10;nmTRfJYdGO/oyxm/V3SzleiZF4wkurTVXo72X/gv/qOf+aH/xZlqXzFbSX9tIT7sxKR0Ivondx9d&#10;akNW/KBXQE0tbQW0w1oMrq0AKX/GRG+mu13F/9Ih7GvVj0VQKlR7VufKiQDY3OCNaoIw8tpqwwOM&#10;1xoKDB6udzzyfIk1J4sPSnH52FHPG0uimRNLb1HA4eAMvZxfyiNS5+zgZv1yP6yNyuFmTtPuHZmo&#10;Cnr3gdp9mkCLHHFcLQbf1Fp0jGRwIfWL5RBMx8XluJZO2KyDokF0zA2VLsa1xR97JXXKRDinwMps&#10;wtpCVeTv41vxu1r9tW8a5cz+wt+jbOoGfM8f5P6fOXvq7OspB8nVVGOhGq7c/jO5oy98/r2PPryo&#10;EYbJoce88Wf+z3+MGVIJ6qRhMed2YfnWB15kDdqXOoeVHSo2+fFJXld1Xbp8rLmlAi1zooO6ZGw4&#10;SUBeOEUYHrG3ikcbxKpVwkSd8fF5RIdWkd1rWpcun6kqlBDSlD5gR7lud6ZfR213J4qYTmzVT8df&#10;Wk7hOlHWol1Ufr8E7j+xjEABsZ9UfveCqRkYgayh6q72jn491NLKF6OHDZufVSmfe5iDrt2E6v9o&#10;GwtS9YL0N6czVCp7RCpin2uY3fm6wLPJ9efAUiWDdI4YTkI3EzsFG0RKrvKCPtIDLqxTnIvpPJum&#10;csyfrKt9goVvOSYYNnD+M4M1uemMzljzAPK1wDgQQ7OuOMFmmODzSeXyuyhpyCwLPzzRkyuXr//4&#10;T/w0VyYxvGlt6e1GjNtUp+HBUrvgyjt3JEN/GbqCWz9GjuirQ8La9aE+yERa9Ba+/Su49acA7L17&#10;+fR+KUBYzDULyWUHSJDLZVdrLFDMmRXuMFvrqhjD9vK4W885Fmlge/s+AqwEPTBobtjYb7/9Vqhk&#10;jTKmWKvKYGVnLt6JWIFTdVlJgrjvRGknkb2qLQfEKr+XOIE6lokD16jWYGR15hl1rH45TEvPONBq&#10;fVPFhNGot+LeGEyZGQQWbAQjkEc4CT1egnVqmDB8JgMDe65NRJjXpBYnFPT67RDR0rPY8mASSKtN&#10;3kxKC9UL/ZvnRi65QCt1O9PvvVWA7Kkx7tSbitaGVjUa4uMO7KReZVP7qbYVM6vzmMLaZGe5nrFi&#10;duqhJp7Rg7yyHIkX9292EgnUnCSCRF6pD/WCmzduOqdxFXQIhWnnP8FGpvOG98oCRTp99BjNhHiX&#10;AedVS2lW8jQxM7cV4TF16kGPrA3VY+KxUcdK3MItXTj/sYOF78jEMxspSwIC79/lU1BZeeP1Ny0e&#10;EwtWR9wqV8Y3T7lrl6omzuikZPcyQasSXUUTs2kZGHgXj8naSR8pZzWkWr5LGgka1EBVRw4T5czd&#10;yAuhnBkBuTtFAe0IrLZbt6YortePHmCpMKyaCctb2Py5QMRtGZ648gwLqnHlHFNYL5E7QGps5lmE&#10;tLA2wV8OVg63W+LBx8z2kcB+GFRoXO1Z3nrzDXkeMao4gIzntZu3rly+aB7ffvP1GIxPHjtZbaBS&#10;EMolx8ZaM+uQR9N3bpJUMib1Fui82XX29XOgDZM7mP0e99zdPn5CHAnyZkPZlgMJb5XRncTdpHRS&#10;dxh7/vTsubPOYBYMZEVQ29oWPLAqARwTpYipx4Nv8ftogZaBGolb5EZ89Kmb97kPVRIKs5Ovlf23&#10;Ztx2RM1q2/BnsLGtsY4ils+1DYMbq+Sj7LF+5z1XIYkoQ/3S2MZy8pPS73SYo8qQHkzkp+pb69Ey&#10;tD39fnEsLUi3cfvO3etXSd0chUNZMHbKBx++z/j88q/9ZdbFhCE1zDNBCYXde3j7hs6qIVCRBcbG&#10;+X5VPQ2wtpoE9cUas11xUOvOxVMK43ToIeGYnal+jKEdpbZDcJUnJbtvBU4gFOvBQeFPpZxihUbW&#10;SlA0LnclGR5TdIRl6hQevH5TNB7wSUi3atJUKMYManUaG9b1Heg+1Lvcc6SUaRzk9gSrS2bDX2MZ&#10;jMQiSgk7Ow4AxedHSTXUSvvBK03d/ATbuRrwQ4eSVocAT3HdSl6NrPwEISgYLEwwtOs/hQHJXLbF&#10;JnFtg6xoyo9KBViF0ZUmjcg4h+X5RBm8VZfs4lGqNsENO37scx9+23f//k9/82/af/S4lGvJkTTL&#10;YCL5lOPi/j0hjUachez7d2xce+/dL/3kT3zhp3/45EFqTXcchzVTguIRRNsNnjuIVeTDreSSQpDQ&#10;XXI9adaFm/KTxoZMKrJzcxj49Tew9zgG7sNBn6LBEzrpetdQypSxqRuB3y8kqybZw+Md21IQaFQZ&#10;Ek9qs2QykTZXt5kpenARmIHDIbB8IsmgpVVnFe2JClzFro5mnxX02YPm+g9RQjUUh9iibWu4acV+&#10;LEbB9/jQPcZEVMM2HcGMqeOdpg3sn/SjZ68azW/COhP+md1qcnPlU1Vw1FttwTOhRTbm8/tPXu7c&#10;f/zOo5cXbtx//9Kte0n0RWC35H7FN3ztd/y23/zbvvN37z5wVA6niGsA1iHb5oWOHvXKIMbOLREz&#10;UU3fj8rZcv+K0UcgYPy9kO8V5vySkGYWw1DNArm3czvbIY3gX2C5z3b9f/6X/8lP/cD/oo0J9FeG&#10;xhPQ2rDFuWMT4W5Gntxh14tq+WCFItykepPwrLQrGPtTJVIxXaoLyxR7kvE0GZx6/c2hLF4Nhh7v&#10;ixlLSe1gUsUQqBqj+dcb8j+itj6v68CucHOPrk6BHQbTSBWUYxhw3kbHB1RLXjlPVyhNxCd1Jwy+&#10;VeFVU76SeC/D63Oz7X09TDjHZn/ESQBDhLXVsGHLYbffo9iw6RuNbAM3eelPdKo+emif+o+x7+HC&#10;32ddVVCsS2mSBkG3FUkmG8iSRx4mU4iZMs6lWYObsXb8VixfhlRGoWa2L54fPqKC4PTpMydISx89&#10;ppKFe7ktNGWmeV8fvP8xj+OmXkgPhGSHN/7iv/GvMFv1GXz2jCErVmrgn6sKVquZBFisiQrQvYxh&#10;Wg6o72G9o0LDNonjEiz3AOpj6AKVrNhUb4pi64BvmhyZvHfVgYypnyY3UkKX26TyJO5QAhFzWgA7&#10;Dx2QkhPf1HS6NEIlg1bAKlM2l7ZVcI7tPZWX6URNWCzSiLs0ZffOGd7Lrbso+HeXm+6xmrlRyxma&#10;dtZhMktxi6NxD/84yeBhoDmqceEKqMpHNespGg1HKKrYwNKd0NFzkhDgDqUNAAtV580v1y7N7HR8&#10;phYSoWqAGYuMybaUEmfY3CCplOi+I2ciXzbauvZiv0zsfJS7/LuwmVx/n2h9RN2e4GIxEHDnphsg&#10;p3kOj4rgTZkFZJwULbMDjx5B9x9duXL953/+C/zeipSnGGbxVl3ak66mwgx6Azuxohjt0UNrw6VC&#10;p/yuhgG1VN9/9er1j88TNL7ioGWR3aG1K3WQduQgQL29+uG99GeHHI8sZKXdQSj0HB68T8SyYPim&#10;n4OZZcF4VKt0tYwB6Z7DauxlBbEfK6P3NcauNnCJDaQ/XhXdSht2Xq422JNU7vivsxBD0znQbp/m&#10;ShP0jpzRJI76XEn/HIjkenPQ54SJJV5PsbL3MmQSddeu3Pj44wtpmBRI6mBVkRIkaHYJaWCbmvl4&#10;8e67X7Tr3nzzHLVB7rhtOf3XNiDfzrARkJBXTSXPouW1TOlUBprXYkJHZeHx6uhn0Hg5jhnGCNYt&#10;ZZwfLESfKYsxJZd5W8X83i5a88fqZ/jBI0i/mNnTQjhPKp47e+QK7lbWwkIVJRK5sg19NH6qxMVI&#10;BqvZue/BpRQ8k0/hJ8HmTRzD/Ab+6LmzVp9QQRRheHwyrkh1DlsvPvroox//8R+3NbhTaplOne73&#10;FkB3TsBEkHr6pEo2/utnf/SzH330sQd851OfeuvNN0cn4M4XPv855+sbb5w9c+a0nJzsBSfcYE7P&#10;xyCfaaGb7K+bpNfF3yLXK7RQ0Xfj5i3r+ZOfeMfGkZcYAGyxOIzeIY9pcjOUT43Pwi9gNO1Zno0E&#10;ipZewlnsJkxH698Assvc69VtpqzLOKYWRVS3WjxBZDbKgz1+gpdmAypKSbKsFqlA7pD1WUFlaSo3&#10;nzzwCtiAMYzGCKFWdSBCSDdiFrBUJFqv78sxde6K1cudcgRl0qYy+xg5uqtXb924fpW88pwasenG&#10;NrfvTNzFy5eHclaGVRjWAmAoHEUsDLRpgu/X33rbyFhdi5eSMtidO/zjDPKxwwyXGCA9q50bJtya&#10;ZaXFNgtUXv0g9h8+pJMU55sHxmj77CHaMVmLtbtxNRJC+sVhimmCyXXVtTNoiY8w2L9aGtj/+fMX&#10;PvzwY+gTs/DmG29YzxNL10fYxAXz7tRLO+EB8051Xcjt4xDbzp07MytH8lCv92dqZI3aeFr6ScRP&#10;tjW/+qu+mpefzk9qbwKAh1evXbn48fnTVvzxE3iMqzKQK3b9xq3zH53nbnIKY35evWIZiIK+8is/&#10;7clQBqx55SSsPE6N05TDWRvsaVCIpxTcGgknGasF0EyGJMnmkd+g9xqQYdhRCv3rVhkHvm7fj/Ff&#10;eir2YGWR9+6Z2tG9SKtjsJUIQuWgpmVwR2Eq+aH+pGMtpInqKUBMc+X689Z2eZAaSr4ngk4iDT5b&#10;9UIif68Sut97cH8xG4Ph6qKzxQ4sfqC1ZG1YqIt1VsqRBM7RY+7HfY4X9IiZmgZTqdaYnWHMb1ZI&#10;meLzDqELZumqdOpP47Jnftnb0mvA3V2nThx949y5MsOPHnIhXM3GcW27YI6FaFeW3+S3uQZ3q3Ev&#10;4Z9z4XHYZ97PxTtPfvvv/yc/+au+VVtkBIAQR86mDkpTojbcM5+rzu3LWZpCmtz4ra0rX3zvp3/g&#10;B37wr/+P+3Y82PkcqyrBT/xtDuzGHoRYeokPhRiszeq2aezBQLwmC6w2IiO3wJgwuTKWLA8LYADG&#10;nbCWouGVwyr7US3talrF6vIBmJFVHGXS61mpgxtd4KePJ5yrN1pJgKmTL3Ex+lcrTl4wcb5NLKCU&#10;ABjYaqH5Jw/tmhvyap6iFm1lZCJreW+xR6pCs4tfwshqbDJ6EnukabkLJ9ReHzpsZJbPXZKuNE5R&#10;Qiu5Hu33RpxNZSOFmKeOPD960o2tHfdvP3j6gLf+7MEz/TbLB8sRRne031EzsFV3QaD2P9914Paj&#10;l1/8+OrHN/X12zxz9nVNXn7Zpz/9D/6+3/9tv/W3v0xpswZri6Y4TubDIVXmsYcsz/NMbqW8yxI6&#10;Gi5XTMOO/jhgjXevmJf+0pBmCa7Oe1ZsNPHb4gTi9AhZhWL/zZ/6Ez/9g39H301RGvDflYlcgIlw&#10;mkWNimahNNx4HFUuOHOFcsa8YUd76tEBAjHsSPHpThzOU6cwpqqeys95Ir3zWIge73R/YnR10lpa&#10;CPHxnx8+oOojDyhtsRKCfHKPKYFWMo1zgM1uHqmfvPX2G8dOHMlH3uR+6yYCEK8FC1NRaDkStmzm&#10;uI3ch/0DAkJeALubX3r3gy984V0iZsoO/Week4vYs/f0qde4N9ruVUKi2r7KnDMF5O77kc5JdVWa&#10;AIYTuAe5kQsROrNPw1+NBFvzI+Sri1T5DHBAuqPPngL3KyIYGV9nHQrP7TuxRUpjVY6eBIOgSfgm&#10;82zZSe8ZAeFh8czpE0eOkeC3mgm9CoXumjVAYVej03TwGO7Z+++df+9LH127emvjf/1z/356ApNb&#10;hLMGMMPzX8JTDU86WhNpheVkfRJ/LPIb9kW/zBmtEiYx9QGVn1aV22vIsDw5elRQVZqOIeBSjydh&#10;OeEq6I11hx7rpctX1vXbYJMoHOOT0tS+XXsOKlfYqM+GNbEyJIHuBQq6dqbT76+uuAR/BwmDZ9Co&#10;SM5S4QGa/YNHmJCPk0QcpHnIo02rD6o4qUY6RSCmvHh0mtCbc+bZb2ixTDv7OtA5HqbYtW7CBmGR&#10;3b1xHQCWl8muMJTM+OFD5dpULUfYY8IiVoaFTEXKpInKuw86wNGMRh9a3AKuem9le6sqVyeT9nwR&#10;P62YQVYKvNZoDM9ijtImtch4uDdCmoRQaxkzXSZB/pgmFR4/R5nbx/mPXrJFrKkeAo7Dgrep+2Uq&#10;qX4Vrg5Ss2yxBwR2IyX5L6ZvDQfwibEv9ouOLPo7t++NGs1SS5h9lxsZbOlSzn5rNa9azdLEZgZh&#10;hSWe+lOf+gpQ+mRUiFoU0lRp6iR7/BiDaFDbJ+bizTdff+3METnSI0cTnRvVvyxSMemQ34yENeOp&#10;V6Pg9b0xnDNshFPnpEmaZoRZJqQZL3/cjhFDDNNFpLGcFqkDsuRUUNXKfFjnx469JiEuoSoPO32T&#10;IyiLHCfIjSQ4EzENZKikSyyUjrIGpVVEmNUt2MPaBj9+WJ20WGLNo48uP8YHWsVFo7drv5t3john&#10;WUsxidjJQ9kyYxSiJyVezEN6+rQWbGNEpk46do2lgps7dQWTiZjapKSElfInxdI2sJL5l/wzGhvq&#10;1bxIy8IamAyUIhD3G7Q0vU4KCwMSnlw4fz59sH37iBuUZzmYANSVy5cDkke0xzpwt6ZPEZFYaER4&#10;dYPpvHfM227pY0EBtDIrXN354YcfWdgsWu0+jh61EkwMvo19Fja9f++lSxe4IOQMwZdwwDoVVHaq&#10;n8GQHZ49P3nidBUjoVcact2sNft+xRXHytNPW1iZ4IEPa4lYLJSB4Rnzh8I43DNPzqo2uCY6Bcop&#10;Q+e0Jbw7mRc7SEhjN9bYO1j5gX3FsnosMZuJk48qapk+SExS0MgUhzjK7HeHpeVhytIJm0b1dqvg&#10;nsmrgDh0o1t18HCTrcMQmyePhRBmbTh4uRFf/m/BXTSuxPW3byV7w7dOlzBYw3s1swdp7/YxrIel&#10;wtpgQtpKbsCImnjnSS2uWXVNY6Yd2bQDuuWj+eKcFYdHHRJ2UJm/6px2+zztqftPZ6h9hG6nwcv+&#10;FJmSnRnwwplE6EXYwAT4uBT5ku/b0zLWK2NqB1f37BBfVQds0MsS5oD/qdRikabZy44o/qMmXHLH&#10;g2c9ElwMBrp9+675suFWUfqQo0MpPNfcV/tfqBDOXc62OGqEZApvQtBHwsvikR1XXHvt8tU9hOMS&#10;vUtXVGRVzvM5wuotsU01WrVVOVxxWvWvmFT1tjOLTht5rD5liwHv5ieD1HIS3YHVBZgOYU+dqcFl&#10;90as4KcpB0BFHXHsXpQwZ2GKQ9y+0ncepGQsFscQvO1QGjNJFc8xwem0o21DHnAg1wDAYcCPeXhR&#10;z5fHPKmhamAGzo/dUWg3vY+s8FD8OfKUDrq9SezsuHbzxnBT90Illr7CtMCOUGq80sjuWFldsKow&#10;YYhWlsAcFLBBWSMo9r/AuKxQrTDdvBGz1k23OYQyuCuRv7uq5ZCq2aNHjFuY0bOHO14oqpwOKRUW&#10;bsRiHgWgJSLMhw9Inegl+zxgRLKDKRRmUbGDU/Lc2Pt7/5l/8Su++Tc9Q5K012Z5uKnR8W+OIqJp&#10;LQ15429BVMP284I3nz6//AWdFX/4s3/7r5wW2m/dFfvimlrn9Hq1W/Na4bAO7w/vU1B4hsnGzxyh&#10;UWKDij/Su5dmNg4rJZUAZgdATPVh40QMS9s9WC0Kg0FgipznydCHfga9CSznHN/sWIyYMMkAGnTD&#10;u/Pgw0iPub3S+GWD0i3v9EjLVDCMzNWWiXUih3Dp0hVHvOMPdcKGNPV5NcNZSJWxdAHunzVGqjGB&#10;qDpaTf7Wbhl/hI4LgZaEyBnUkQ8VepXyrbojPbeaATpu4mHj8j3Zenrv2c7nu17s2bwH9MfLLHTl&#10;vzXHQo3haVgrO1/uPrC168Cdpy+v+e/Ji7v3Hx/ave/4voOvvfnmP/XH/sinv/aXF4rfvRsNZ8qH&#10;rLpg5ZHQXFheq62Nx5wEea/qxZllo1GZ3P/fkGaRepbj8iqkWWFPuK1h3+tT//s/+6d/6vv/9ssn&#10;j44kvPCSNyi7q7uDAyMJRZEV8YmC6gBYhtxcNWMxwJkvUg1O53ElsPSIEE5phlmLifOsJg0eziY2&#10;y5Z2DsczvQoU3MNPpONwMRzrHIm9hDkq99bmcoO3k+qQu5wOaY+J+Z1+7aTEBc6+qJY6A8PJ92M0&#10;lH15lsmT3x0KKNaSja+82bIpsmZlCZR9/PGljz+8YFCPHlE34fytywVKlP3lPgn3VQkztbKRqGMc&#10;qK09YNmz0jhWs/ta8cM0k2uKexkxhxHZsVuA7Nw0Up6RszF94Wuya/Dkm2sVqSXR7t1ZOcnGzS1k&#10;C076qdeOv/HWWYNTobjS4ioL9vBu7Isph0axqadf6fem3kCW/reoP/748i/83BevXLmx8aN/4f86&#10;VKske4XCgpKY8ZtOqTqJmvQJY5rvbnr6yKaZMrVWA+okt1iOKc31OlEOxmDZP3j2JJ2uKux1OmxW&#10;uCOadjtuNRnc7tLIERmErC26egLMAW74HuJ/8GUyB5ISI2m1UrSLC1QeVoo/XwtHHIzRJrSAVlW0&#10;F2tVZ6p84qow+cWgflI23hvmh/wwUJa/ZzIGSFt+oNeXYX0Wa84zOiNGAGDQiOCH1a8wxarFefX7&#10;SgVX7rCPS3bQMJruXj0NetNQGpWCOR62GVwVm623bJeRRGl0JKy+sMt/ZZ4S/hz9BsfqcEmRJcoU&#10;dXoJS6zaqTX2GxMBWcw4zsHjG3+th0zkGd4tnv0heTW+jrUeBu8ELdBEL6FalgvFYR3nuGeZIubM&#10;RIX+0JYEBjyCXqg1x/BYRssSG+A2d1MknxCKo3rXBpyJca6vhQxb3ZTiRnEBeTgoT596553uP3Wu&#10;2kouWSTriht0FYo4YtmeSObw9Cm1JaVQVvxjx0bwngSLPTPHf5UkVbqlhzXNZ6bGwgGzgm32N/5M&#10;6yS3xgfxBwpHLeSh1HY8pnCA060NYlJjPBtD5FMM0dHjJ69cu/Xg0VO0pPhFIzS4KEZxlkzoHL/V&#10;QaH3rHZykYxDprO+fWZSqHxyWwwaCmkE30z9qCLmR2r+XHYFbMv9WknRhf76JjCU5NlzRnQ0dw6U&#10;YTPk5Xw1K9i7uDe7YTKeg+8+3dkCfd08N2JBEojPDi4LsS49VeHv+OD992CNFqu+uiyUYwCA7UNX&#10;e4rZGdWGBdTt2qU2yTLli8dNmAyhYXQixqLhJixTe+jwiudX/pBBsMsm91i/NrU0MioCwKXSIcHF&#10;/WeYxGOLamIxnDp9MgJkR+ymLI37EZHJWoyWetAsICoad9sn1lkdX7X12ti8eOmKf7lrFVvP4WFP&#10;1p1juAVmwLDkT5dPy6B5hqU1lMNiZ7Ew0JPUQrr45GYJbCSfJRyLQOSQ0d7EX6Gyuyk9ID4d8PtF&#10;HSkZ+LI6kKWOGjWuqpLOBktDqMMtmCUH8z5idNlaY2sUFd1RgvKWwo9hj3gXf9dGoMEw+eR6hC0s&#10;YMRhhOtbxDQfP0wN08TZtugQUyDElmbjIRjCA2U+npeMhJFHJOMTW9XbUKCjEo9xFIHt2ylMUoKc&#10;Z/P662d9BDzy+vUrYhufvMprzbIxSMH1ITqujsbxneSlo6/sykl1k9TrJnxFQoBkdaaO3hgwBfqj&#10;3WdIRxgZH3eV5E2fokENYUwbysO8q4mLaDGlfdOHJ9HecXhHOac+KisRJM/sCcKMJ6waLyZmzvg6&#10;xVE2t/gKqW/atowfONt/PDl/uMuRBtxXmQAmH3vn4tJWEwVl8A1byaIsdmtvyEScueci9tFfilNg&#10;5RZ17NmjnFKaywntPk7WJ5Q0FqZASgamdXTD9FTFL6XOd1zgbX4taUaRo+KJbJ/Qy4N13vSwZmGl&#10;dIygj52eS33BGTJf4NJ795eG6ZzMGQpr1VROHg8LWsuIcLpVg7GuvwJFIzMt+aqZ4UlJBmkUYPpG&#10;D4P48m5LKsxgNIjN12SYIt/ORdLY9e+ivFoZQyAEhjAU2VuLelS/avBlUkoeimo09yDtnVwNrLB+&#10;qVxwR5ItYZsojFE4meUx93xu1JoOl0qibccQyHEP2LpQgalQsomNpyMy1n8ORGnKJzsP/MN/7F9B&#10;PMM5a6cFJ6SwPN7PGOCaxphHhW6bNrnVzyeqb9iTp1e++KWf/aEf/uzf+Z9fo8PyUkJmL1jdTHEI&#10;nhU9PVa0bQ1Kyo0GKkbb4gxLe65jH8oXcDZAZRFLg5bm1Qh5TwjKpK+zaTkYSVFVSxDKO2Brin+F&#10;oHt2ceNCqZ/HTar34rD1VunFpPhiYdgIcptx0RNfK1pwS+7T8l4fwXFgWFAifApPJXBSpfJIS1uL&#10;7gr2mvzPtAr0rtiSw6c1qiEQY8BXuNXIqyYdn3VS36kgjFMeJDRCKdNX/pk2fAjZO55tvHz0UqhX&#10;uNAtr3O23RmUVUIpntbu55u7Hm3svvd848adRzs293syo/ntv+07fvc/+N2//Gu/FlTXlI1UlRue&#10;VuOrwllIuUprWJ6qQKb4PmBzbMqrkGYFKGMK2jbrh/nx1W/m4F+/nH/XO8TlzJGU7n/3Z/70j/+t&#10;v/Xi8YPjcmUp6kWgY2yniSxuWJnS2SCUV5GyMDnVcmwmQSOkWd1ms2OF3SHpg4CbF0DU+NKBv1mc&#10;QTSALC6FYQ8TP3XqqNbE+jN51cIEjZu9YGtYOLN4ivXGnNrdWJGKkEXIsgssM4GTEcEvU5Q4MvIC&#10;aY8aGYyWdAw04g3tjVj0rKi44vKlKxRu9WbrpB7AooLbB3eTAx2KFspGGt/TMSz+/MIRZoGwFX4z&#10;pzy7Wi7Hn4KBKlZo1y+WgRvmYLBk6WE+eUqJucMOEe5Ioj5THfRcIeqRY6rr0Vb3Hznq8M16RPPZ&#10;WyexyW715gFJp0lMdtfgIEqgd21cv3ZbRQ3cbONv/+n/ow+rx3wmW49FSXOog2zHISp8zjwPn9z1&#10;APFreUz6rNTMyMumuGe3QOwq35zC7qI5Oa+H8jKZZd4YgNmVUHlF+PjhnG0JD2FR2mIjmMwou+kJ&#10;Wsrhhgrs43x3wdInIzu7GFm5ImGGMrwCPQdGTcScVF45tbDQiNiZwoBp5psg91hq5RwppmaQKisr&#10;7izRERjLcY+9atGMdudohsRfkq0q6JzcjpxDGgtlS7C86iTR/l48sYEwK0gdmvhSusjARSFQzJDc&#10;QgmE8QTLWqzSzCGSrVqgCpaipszYDtAbBc7S8ZhClOFcdrIG6OpNPj7yLJdSDQHkefOttilSOi7C&#10;nmqfmtjUYTAx4jrSoEil07hLheWCsdMLDlgqTcdWZkNKzmjpmppwlUvGWIf0ea/qFMVRYE7M3SeO&#10;ImT/is6T5AtTdIyJZyZ1yFiRzKAZJYgwHRuC29On4A9Bm1/60pcsUiENalF9nYG4ZccDjJtZQnDB&#10;sYrGS9RMRHFYbjawuNi4GhtewpQ51rWgZoINbEVac9SO1RoZGT8ZTDHPEB5Is78AJDfZE9JMpc1D&#10;1q2qu5c7/IQZb8bFFQNIPFGtYZ/36cNEunD5kgpqvmYMikKaSvGy8qNlZDDpewd2csr5HGMiV8yf&#10;LkE4xhZl+80oalV6VHp+4zpDltREznoNFly8MCBLifYaAjrRRWGzY0PsdujISUfYqknwqrJdg9vV&#10;Rj7VkT3edTn1MPuIOdiF8uEcw+RhdzgOUL66eOhRdRR9oirbz33u51mN05gG07q4BMhzDcJroWX8&#10;bHEf7SyZPEwu6bSOCH1cuvITCQ8s3AFe2YCnsIPMpmU/eer6UUw8X9ctGhXyXcg1ks4TTqefO7VU&#10;u8y32MBIfs3XfHU1xCM2K3Fy/z61ZYKKx2qSJd4euzlCupAbaQdOdg1+jBUapMVj+3NJU0zeW8ap&#10;7VPNveAh/l6oz1Fy7SeZlOC0EsgB2EE002nUv+wWuPTsWVSro35EpPF0gT71M77HhijudxZ4vFK6&#10;U5wwad5qF3zcbN9MB49zOHs54kmNDy3W8XbixCmwA1eQ9XNZtQe08lgqXiZ/mMNm/Xg0vpuhC4Id&#10;gUe+iAgfbJyi647Nz/3851kdrClBBfe49s+bikzujQwOnkf9XhITe7710ccf+fTILdoCMLDjlzjt&#10;rMzpZVT9NyOM7eavYhWUQoCJc1esy/PmjC7SeXoVDx5gfEFDUk9oSKO6zSZ6qajGdlr0MPcc6UKB&#10;SsWg0+Ay6diKMJfcozGvGLRDfaQsWgMx9K5fu2Ehq3s294Z9uDEtL0ZhgMDphrxnjxmHp7BjBw8f&#10;Nfzgf8Z2AP4E0BOYmsbbiz8sjXz1+vXBdyiw5lANQW4yP893PCXssYEvesCTDqP5ESyA8eGlCmbs&#10;TY82eomBdJzIanWs6to7JJH/QIJXH7NpDmYNvPnmmw6qqstqKFlhm3d5kGkYqgwphvY4AWlPiUA0&#10;BBCOG8lBBSuud38ecFt0qHnvjkvOOInG5ixxmsVcELUGZMiKjMIVXpkJsshDUkeoY1suNg8j2b30&#10;/aYXrRXC/gxfq9IZnat9sM+dh3JaycykueLjLCe7sk1d7miLnGCicNMArW56w2Ua7oae1CekASx8&#10;f+QYi6fs2S4iF4KGN0WJ4oGH96XEY3dyRHgXNCRwce/cu12gMk3DUp9Pw52PUkHsqnedw3RTitSh&#10;lX+sW1R699FgqngUbIwm0IONPf/ov/CvfsWv+Y0PNBGzWpxAsKonHTEV9AenJx9Fu0E8A5j0RDIG&#10;ROUITl1/7/1f+NHP/sQP/PWje7f2vnzIJUW0rD9VIY2194RfZItZ8jZ/5D2CBk7bkuMHQBzOLBeS&#10;QF+FxyuV5HON+YoJc4gk21H3qQiG++QFhtWWA8lhYH5kCKWmGOSp+uPDQVKKMP2Y+UktrbSMhZ2T&#10;s6e+ZC7iXF4WTIgE4BpQvJSRTzGo1j86LrfW/KZkQl1X8fjwDJEFpsMU/DGXbwi9xQzARFaujxid&#10;xskz5+Ml9DyE7VyykSwfkr+kd1RGO0+rRgIBzx4+S7XaNQ/t5waosbXbiKEQaWY66pVnUl52HApg&#10;mMCtjd0Pnu+6/XT3ned7QHuG85/4Q3/gO/+B383D5jqiRIx8OM33WlfkXj4EcjWzHpr9jHRXiyH+&#10;zyKZ1XeohM1yubazMNshzZeDnF8km20HNRPRzKti4tBv2Lfvv/vTf+5H/8bffHLv1rGD+za7iyrg&#10;o4cJgzc2tdJepUY+S/+WIsOnj1ObKEpJAXUl4sLIppeOO7EI2cABZFcnOp2U1VjmUjIp9XFCMThy&#10;WNHI46f3jZYrjPR/sVyxRNXjwVujomQpcnLiB4UaBylCDIm+DkcpmoCeYyIKvUyc/HV3w5LVE1hs&#10;C2cwjYIcE8iY2PXvvfd+BRPTcIUNHGq6aorGOYtRlPugenTKYbvVwJT/D+B49GTUTYFZldwYt9EK&#10;KlrmHCrD37Mr6FC2WLTOAiEzT34ieOfs2dedPo8ea093JNMtgbmb+OQRgmbqrO/cuSmkOXaCWHz0&#10;AydXNbejS6R0RTyCuwQhr6n0Dt7Ry6tXEtGjPoe/wDna+Nt/5o8xf57I+qxo6fkzQOzB/UfpsAPo&#10;h8gYr3cYLAFFFRNTjkTQvnWLt2QPsNo+LOkDpf9T8VYJV/najUlRQgUCJNwBBpTw0afhQEc/o0eZ&#10;i7/9KSv7OWVVjwv+YgCGBPgIJ415j9QbuhzoW8Z9StOcELycBSssYLsuo1JjVWjtMDPssmUGV+MN&#10;TC4+HacVh1hKi38y8DzsNHij2r6KomIYAQKni+52N/cRyIvubIUKHyWITRKAyH3mh+batVLN2fJo&#10;V8SyKnb8dTZNSctC4eG1lMfh0+daldPxCFOkVQVzCmDBID3ZcpVGcVVGsqJDHpvKP8C5TWLYG5MB&#10;GVzhzNkzBTyP5UkDsZyyydUfALhivxAXirgyDfi6Z2fJSG0wi08YMYi+UjN/UfFsmw3x4Ehk4xdQ&#10;HD0Q6thTSSga0sWLdib6OB+oGl2LJtAZ8SC+IxPsx5yKWqgSg36knYGnGQ6G7Fl0WAaxxnBV0ifb&#10;B+UqKbBfmHS0UpIxoAaw/On9x9evaKwhTlMr2VcLAJTBDN+5Ux/GgZytsSSnSt+1Cc3UwmAiMe5z&#10;YNcuNk/Ucgz9ysqwF9Ytn8/hGjNqDxn2w9FgkpyJ/+o+/d6auf/k/o6dxIKJSqUNn08/RTvMkLiN&#10;VX3//fd9Ft+x7jfTZdzNl4exLxP+t6mf4TOshVoWE+vs5Qul5xaMQyW+zWiFGSLOjytPcUUqRnJW&#10;dhvPY7fQDuEtS0OloB6UZpBZdzhZ2yvw+LEf+6wZ/NSn3hGl8PZMouckPlFikLy1pit5wActQXwz&#10;40ei2ttFr8wey2ge7YvCBrF6wuL17/N9tRqhBnVGj1QZySTJ1xg1U6yCDJuSK72mzZ28q7bu4AKD&#10;6yfymt7Ao6dHj5wiEEdNst5HR485d7nXjl4ZMlN55cqVJSrtyphBvp1982xVKIWJ1vewAMohERvn&#10;yFHWU1Qw2NJu7ZA4i7bPggbMlNlhNOxT2+uDDz40fSdPH4cRy0IY2HGmZW8wZAArWTYL0J3cuHXj&#10;rU98wuxbSLjCQrRQ/B0bYPVaLhGaP7y/fVXWJVPuhkdQDs0spzp0oyr2exaDH1t+01QhjXt2kpzd&#10;gcNcbtCKwVkFoARrPvzg4+LzsQaMh83FMlmtNVSd5pWedB1XRAukOk+dPP36ubMgDsGF8j30PApp&#10;5gXUayMoYXJvUjTvvf/+Zz7zGWs1wdA5HqRr8pkeP6G26Qb40gqlvIVfzTGwIEeXLKTZObeAFa6Q&#10;rffxRx9/8OFH5869YY9MjWyJfUkSQ/f2J95yCrBPvrcHlzxA2mi378hJOjiX4V0lv6Orsxe4XIW9&#10;Tmj7D/oIAZ13eSg1IUY7UfUpF6xdbzLHzebySGxVLxYC7TtAaEGrn2w1p4uXZi+X5WROR3UgfITi&#10;88ijVcBQEuMhpUSWxxicOHby7u17nGzOgWZzFq8Cm9EZQ5PgMpYa0mXKjnBF5gIKYyqdfdNtaXo+&#10;ksQYgYG8DM6CdVs6a0hiW1ui9KWY98477yyPlgdAANCl0s+cYlTLw7HLUZ30Zn0wq4RxB9Mhzbpa&#10;+JYNFbdj4F6HQZD0KwR60dMzHbmqiZ76HgKy/NoPP/xwuzOPMrZjMktB5m6A8dGkwr2deu2M1yVz&#10;cTAunP5CXu/7FIejsEpW10RbDzn+otlfbEYn1SRCB4ajLXnjugGUSi1xsUM5RznDO7dvTmXjU3fu&#10;Ndet2SvXKfADpyiDAtdYgEIXjOi9u2W2Y09Ow19rMtDXqVPCLeSOMbFgxuLpPzjNOiDcqSSNlukG&#10;GIKFuX/35e7f94f/pU/9mm8T0txW9Ydngj2vC9XITkySDs2sRE0E1vGtF0Hi3rXrNz/88IOf/dnP&#10;/+QP76IN8PCm8wca6wA7ZF/T89gUgN33XhXR0x50S8cRBQixDHT6evRU45f96D+ymiZuKmjFr9bq&#10;G2803UNMzYitOI2f2KxO//ESXOR8otML5PRbq7qyjyO6QN1kukIJuSdLGYnAQkvETBM5E0krLucq&#10;9ASKNPxfOZO6DPuIiaqKoJxl7733gRXDU3K+p8oNhpiWU76ZaESqPFp+MrAjdz5Znsqol2eSi5y1&#10;a/8u07rAu3VSlOubLmeKGt2JrASeqIwGXIHPCcZLilBqYOp/iveGMaj+ZQd07OVO8fSzzX2Pdx16&#10;sGMfMODatSvf9ht//Xd9z+/97b/jO69ev1kifyRqVycAC8ktsmNDHi94y7marqll46avJsRyQppX&#10;tLIvp2BepWq20zSrfuYXQ5pchWB/xfp7d2Mef99//Rd/4Pv+2qUP3z12cM/BqrOj5oq57XY6iadO&#10;8GA5ABiOkqJE/yUEa02Uf0h1iaTnsy354TKEU8UNdGRgyysOR6sFSZwLpXCysGNvN9V9KAVEu6IT&#10;SZ3KG9Wlu+J0QC+3c/78x5rsDVFwZ0XbNf1LjkgS3q6vEWIxczUzDhfLSWXglSvXBDCCGXga5+Hs&#10;a29Ypu5KZftUPKa3wZNf7PEVNo8oC4yGjtcT21/aOcki7RlqSHWQZX9Vl8Wve1rGfmyFmR06JALU&#10;FgnQrWcvIdHWmNXKmyZELrBJP0BRwDMqBYeVWXaiBcnjzR50Ln/ynbd8gn5jly+fJwFz6rUTx44f&#10;nux0zidJmMuXr6pVuXr1hjDlzGu0bY6bLtlcZHLazVNGIfzbtfGlv/7vliAeRs4USW9aNHduPb55&#10;TXKeIZZqjYtsiVu1ztdVpJHpGvGTBptY4U41/WVLQ03sgQpvxFLk8GIUTGPsJxLc8MWpnU2UfZTQ&#10;EHtKI9nedqyPWFHm8lkna9gqm7RsmveOxkGw4tEPqF8adNZQmNzwh/dOwWJNFqY+qUKpQvwpC7Fo&#10;qt2cU8SB7IJj6UokOklW05gCi5JGoqOEBKCAk8Ausko+lftSv4Iaq43DHfzsK9IRiRXpyPKCRUbb&#10;XM+KAYtSVqw1fW+Cs13RKgnXni9/lWEckCw0borfqvALez92VMuCanXS0Cxf5Fi1t51BcBjdbwzF&#10;KpZYySVGh9eVqD8Gqsx0hxyZmvhUJnvlWMzFtHnpnHbnwHiDoAiI068wZ/QcVQLoNpME6mQ5p6/C&#10;YCSZswy09F0YSYQDTNM9ziRO3ZEoj6PHZ4T9ycU9XOnmlxt+Zy5ZRrOzDEkhQWKvnIS7jpAJ8ZpH&#10;Pl8CMk1Npl/u/N7te4/uR7QodXgwB4h3aMAZIMe26DdOdl2oUs3z3iVZMRPUVPqs7mcwJSnUkuZZ&#10;hMOZYX21x/QZbQuOv7ra0jkLI0CO9qLXWBfPX+gr/yLtxjzO0Bd3bh4H6U9McKpZ2vnufEiM9ZZ2&#10;adtehGb6qjzfl3qP48S54ZA2udNSrQQqG+2eeTn+CttbaN+4FDca/HZcjcmH1RbEPo4LgllK0wJL&#10;HVFMRySmmzcFMG8RuT5yuIaSmniOIGaUPKmbSXBa+ROZoIJIYhRKhtnfvbvSLNxBN7+IkTbvtGkq&#10;inMw2Q6duzcrB1wUPtt/8mMckfugFEMRQnwgimYJ5ioBFg23pctE5LI1BS34tDErMi5FxmYtRc4q&#10;pEejItn3Wk9w73bJgLWz1OfqsSD7ajkBG2a9WhUWA/TEoyUhvbdcREByRUoFruHHJAofPRQGVLB8&#10;iIWtGifLMzInA1cHzpnBaFWyl6N+W3G5u0lLbwtazm4gK40s26EVUlaakkYcSrEiSJWR3Gu68HGj&#10;LTUeHuKl5Q5akhazJe1ibENsLvJOu/bU3HPy9RUCjeESbNeSWe01y1OKdbewJ1hriVOVjZyVNomd&#10;mwBX4aj74zvWaiazGQvXtDrdz5w9J+BXquQXX/M1X2PGbTM7Wr0c18vUJRKQ9yLrW1p9eEosVVW5&#10;kxsJV34lf/K0/sIzUxWjKz0iCLF/3+tnz7SbnbU7XspyWACxcFVt1SW6yy7RM0bMsTY200kZlmR8&#10;soI+ZnRjzJ2zzclS7bVuV9MafDh76h3Sb1iJSnvVW623G9dveZaDh46wDzi0brIj6KGAPNPXmbpd&#10;4WZJVEk4ybrdei5579RqlnkTcdOusDIlfOCRKcQfUtpUtr5UAcS9MyVMdFLNB2OE7tplx41E6bYx&#10;L+F57GiuUFIo2/Iti5ZpBAf4jePPoLUXLBIdZl8R51bua1C88jCLNOOfwlq1SRGHYgKk/TjpFC+f&#10;oyYVzXljiX0Xd2H/GgR3FcZcT6eCt8WqMAOTRp5Tcs+0faxZYSQIH+Syr505rUigNLtwVy0+M1jj&#10;LCSZKq/alWrHj5BtrUBLjEqkhLvMYTKzk45w8HFEazwQ4hD09szZcdNw03DHUwU8i+QOH3aft24o&#10;JE7XfgFVrI1fdp9J25YgXb3O+C4ZYftiGFa29yK8uX5kGxynMqs9xcr++YZxsYqFNN/1h/75T33T&#10;t2kc9vGFS5wAanInj58cxgO/By0iZapk8w2xsZ2QBlRx89Kl6zobfO4X3v/5H9+zdW/fhnLi8hux&#10;fayFelPScn4u5GL+IZ/sW5DWcNqgVBB85Bkk9/2HhIcJt4zD01ALI+fHYczhy61Ol3AilMVylVk1&#10;U7lUFrJmhIHJM9Y3ZgxaUuy4rG0E8xI1tKJNqYldyW1tD2Oxwijj5ZIKUyt6q5CMQDwXNNkPEMBU&#10;NQSqwlVY7FD5w4eM7UpvxuZaDTDmzh00qxK1Eq9Zlt64MhhzKgW120HD+yoHtXxCpySCxgsJMOs+&#10;8DoWOKMumckoDfq2O62AIRznFgKvJaaSV99DuU/bPqm6S1dunDj12rf/lt/2h//Iv8BM48moEpd+&#10;mrGKLC1CXvixG1pV0KuKxi2svpVyF9N4au3LVSvzKpoZx2OOpPXb+WH7ddshjfd6rNNHjv6V//Yv&#10;/eD3/fXz733+lNagxdr4h+nG4mxoPnI0ipfbqCXllBCoulKCEwdnKmjKmzGAlfgkK1cAOQVO5UBW&#10;aaLhceNshZyoAyLmP8mZY0cPHTlAEmxHMrMRYpfLVxPKUXI31LwmmL1L8a385uoVCfYYRsKHiZTL&#10;+JmNW7fvDo+xPs7lfofRINOyHHIvdNNx9YfSNvVIfcW0iru0oZY1520B9dOkbogM0amyki3pPsyC&#10;5NEn6HXPwmvRAh/9rcorn1Xq1WqvZCuH4VUNg/FxgJo76X1H7eyDzeMnmQqgAMhGV6W75cRy6GAE&#10;6aSV07eyXmxo9/n5X/jiz/zMz586+dq+fYKOPYcOHmk8HsLuN9986+2Nz33fv5lS3nR6At25RW7R&#10;pY9v3bnJ1oX9TyUxrzFV3JKSeDjTI3zMRMVDbJ+7X79cHd+MfjUb+/s8dm3A2gfujEFPm7gtF/oi&#10;cuRbGL5pyo4nHXhm2yfyWHVm5TPVOaSGXqQEfnblEI8a16xinnZassWzTIO1Bp5t+ifvVpqa+5Wo&#10;QiST6JzT9WI44tEZ557T8u9QH+s/0UHiD7qqeHoy9CVwpiHaZHJGQ3mUavKZlnc+BVKz5+P5xVie&#10;oqP4pnIRU9m/qjynrCam2ZAUFyWgs2ENILvmCu7EggjXSYcEnBm5ggdfQ4BYIuEi0Xv27L1M12jR&#10;x9eROKF/HlUPu8TpoQJcwDaDBWhlLL+Eac2YR9VD737IGz979jUG9FWpSZF6pJoWtxrB5VekF8Rj&#10;WvqPwE7jubpRF2p3LNUTM6YNt3Bk5ZYjou0AXVA3lXEfIu/oj9V7wVmYs68AdBhlHnBVxXiQqXQo&#10;RVArT4QN8faz59gg/OVEb8Z7FuvXp7YHry1XUXcdZvIfpsVKjq9xTh8vgkFcNVtjnKoQwSlPinU3&#10;RqNqYE8w9QYJOXA2BrxfSv916kR8mxxLLVBiR8iYVXUW48gqEFeMqkQNv3lYFdpqnd6jFbPa/keO&#10;nkBNyNrP4JpjXE3/zsqsdbTohbUy4+KTfB3tIJ4+BUo4fmJjbkoIvDhYq9UgI4tkJIkQ9KPju5S3&#10;OM+M9cSZ+zy+x/Kv9+YPRbeLEm/x+/hhcrqHuihWYrNTxH4PVXWsZKFvAfDGTtoiUisBMLUHdZhx&#10;a9LbiLwU6aByQPYI6oxHZ1v4VapqVXCVz5yjLqBkUpE1Qrl2je5wzCWh1Pw9IjiG1fjKsY3X6eOI&#10;DWWQi8e63LVTSBNgETlW/yXbv/ZBpt4OHh+e3CLEblo1D81mzquOrQZibDT7k2sbTuuApD/bi1mV&#10;UvKjiVdvqOPH+WFcAbmsxHZCWwJKRTJ2adLyOgBIK+1Ey9y6cf3GtJNKETF/2uao/NGR4LL57ifT&#10;dTsM+5dGTyoM1BqD6NHR4zJlOLUQSu3P65LGeTYQkg8Mgoe0642GWwq/KlfTwWM8Mwv7qvorG3b/&#10;AXcbsGZWCZ8VS7AS2EST/6w4v1QJV58FK73AQynOv3cPEMg5d+oPb0G5ecvYHHH+wnFULE09mBl3&#10;HJjZwtHHT85/fCG5vFFiSMWIVvXuXSc1xKzOMK/XbS6m9fjB1T+4ZwetgMHjQF8mz5wbl+2FTYY3&#10;+IFuRoop0vxCGh6tdZi7Uv2r4Wrn2N2vQvrmVKCr97zbdiRlvlNe6yS2YFx8Sqem10dncTr+iaNw&#10;BrLwHjN5YitWYOmtJ/Qp2rnjYc2EH7IBp05rT1wRavxGYm6S8ImkpUBUrdqRkkUT/tVxstmZwsn6&#10;Is0R2Xiuvn6R3zoaHP6rPmfbgeqoarV3d/k8E4Eg65DrnDaGmTHmfQKYOSDKNS2IN8bgaBaXopny&#10;3gWEldbwbCO5NvSqKd988cJKWHvWdKQ+NKft2hNeseh/VVpX/41iyvAuj7Nu9JVljjYuPMIOHXhO&#10;XoJdzQ0CyhhzBt58reQzY+zJls/quE/m28FJCvLZcxJQfGptCApdi4QzfHaWV8agjmfOc7L0GPy8&#10;C8cM03H/bgoEVSQkX5sTEMdP5BzNYdqSsJad69neqSTd7UZ5zY93H/xd//g/d+aX/apb9x6Ky92A&#10;abH4aouVS95BPe5lARObx0KtkOb6hYtX33///Oc+9+Hnf3LX87sHdz4V+8iUe1K5S//lmVFW6tA9&#10;aB4Aa2kDSKQwxdIQopmtp9gPOo+tvLqpXHnF8VyDRSIWTlYhy0ePdNzHMc7Jrg7/4r6KiKXK4O1R&#10;E4tpczaANq23iTEWl6qj86lmaIFr5mi8/eJvC8iuTyobYDr8T+deVo4LUjV2BbqUJ61K9ih16ZZE&#10;+20w6MR9cgmG6FXlxcJfF7tkqInWp58noqnjSrWM+1KJaE0pwxZ9UFrYeOIwU9lT0ZXy0c3dCEYP&#10;ZLLkUXdJP2xtTnUzxhYeho33pLpbnI2NnfvIluy7cUubwpe//Ot+5T/7R/7Y25/8ihebuyjykEpr&#10;KyXlAoupf5ZFPgEzQLA9NUoQruIs64BNUmTw8L+HeLZSNy2G7ZhmIPMV+EyQMyUJWwphTh8++jf+&#10;0v/0g9/3Nz569+ffev2EhqucBEANA7d3555k/hMvcbo1QMPLqPAbVcUsTwFhlQX9vwr6iyASO7Hc&#10;5zgWIc9NUAoN4ixjfJzSaRu8sE387O+78hLHwQ1592yMnlnmSeBqXrty7YFD82kyRaJgKREvgRrn&#10;uEp+qifZxIiJqj11BP7HH1A2w8utNLeK/8pK6zEdlwEv2goWaT6fGvXGltJP1XGrDsmLuQ5TglF5&#10;mM8qCdHLx9BFlVTWqI4rINFpKNdgnbPhDg2JEVfxgpGqqprHVI7gRNq8ZFSWnpZwSDurJSGQ9sck&#10;JX0oDErKv6fTd8SpubEL9+zD9z/6yZ/4GUMO2HTUEWST4R9izoszZ85u/I//wR+pIS4vp26dNTrS&#10;feLGtTtOPYJ1TdMokvmM6g0ePqRVYvrzGtXSTL21H7eN6cL3piUlrxvBjH9gR1kNS1my422o0oG+&#10;U/fvdDbN3G4vcKnpfFxt96ACCWnEWBi/0KestMxiePmv1E35U644966jyeB3aLUyfQQOyQqXMymW&#10;Tju9Ns+FQ0XVlRMQgemE6JCe6pcvh+r16rl7X4kQcMflrCrZPTcVCDraweN4daluMUS/6GZxAyKG&#10;pVtlHW7oHL240VWnOHUikRXUTxyyjZZZx265kNLeEHgGBCe/4/cGUFUJyMvSyd2pDUvLd10EWplZ&#10;p7A5XkhxxWJDOpX7e/EPWQiQ8LKb2/2eakfjoQa7wufZpJ1/6LXTJ4uJ6+tS9XluxCxmJ7UP9fvh&#10;g0YlKv+wqWOAvuC1lzHy9mp4b4w+3smtK5fKDk6Z05Q0PmN2rZDKypeJr5py6HRVfYxcktNrSVLW&#10;BUj10bjMHrNcGTlOtUAHdLgKR7QM0DlS/jmikE7Xlyr7XcEZYAPwy/NQrU8bJomPviCrqz+C4Yp/&#10;eAS+C7iioD1shIjyeRhmtsD7yZNIc1Md4UmtGJtG4EnSRL7H4JR0mv5Cdeibbo88p/GnA5IshMa8&#10;tkhJ9Fy4cD7yAMo79/fESREDN3N1NW1vAwsO8Z/tzFgukiqDeURzsmKiWe7Vz0sFBZCbtajBH4M5&#10;6b4ybOUiXp1AEwhUT+VzLZXEsMJFWmY5psMTAz2arrl4cWxiUxNjM7/x6/ghYR1SNyVPqiN8/gIj&#10;YwZp2KEY6o+EZhGloncXL4orDlnYBhPyHT0Gqhd9do9DdEKeSLcCnhZ0SK3+V9TV9Oc6WkIy/lgg&#10;APTIRK8433utnKVvIRAIBVwuBYGIDlQGjrEL4HAPxZxjDerYHT5aqUM7evGCakP+GixgZeTlhfwr&#10;nvHE5PzDFPSZqTz5jhMtTcoDB27evmV9101sTutpZnrs6uUrt1PBSo0DjgRLuX/3Ac8Ai8Nysmcs&#10;Y3fLFrv9VQJkwbhhhnNi9vurjZrbs4do1BCd3uX8Ll1sR5vlvR6JOLgp9Ykj4rBkNwtcl2A328vQ&#10;Cek9lJAyYb+mpWhbBncg/OQEagly2IMcinUyVT1BvOML+oZfU4qmIuBsBZM1c1rnouUQV4WoojJv&#10;e1qQlQMf9bY7d1fXtoHtk6GtSLhzJ0WBtD1ITU6rZdiQcg5GPpz4MRrJNYGdqG/IvX0QtyQkyoLE&#10;3SHn6F9+sDLxW3cmVRsXdwRURnFEN5ChNU5kijgq+q2/B8ejU34na3N7ejEHhI1fF4JWrfDUS7o4&#10;19eZxbYcO3ai9PWhEUxf9l8HUnDLFLVjCQr2xC1+D25sIqJM1NAD0GCP6Ne01CCs53FS85l40eph&#10;uJpxRGvRsC0ansh+uEVYQCFoZ1+pH02FIqIM6XcU9BTEk9eDm3aILKdqagMqwJsIMHzHJh3bPkZx&#10;kB4D473IqLNGtmssO3FeiTsjqHgLt9VYMeYum8QFEe3KKRTv7LOQzFp+9lAYhmvQU3R+TfekiW3M&#10;dXc7KaaQ4kQyKzqtxldQ3YBwcB/iaPTkS9hHglGIniDigUOo0a6wpDJWgp1pG0NFA+YuMw6IiQcb&#10;h23T6u1om1DKjXHD8GrknB27RphtRMe11kYXhuVEsIzUXus2is9bm3K3z/Ye/Z3/2P9+99l33v3w&#10;/Fuf/ORhStM7NuXrJ6BaGpSMp6O8nKxNxjtIf3lz8/qFC5ff+9KFz3/u/Ls/s/n0zr4dD5GPvJcX&#10;dffh/Zt39Ox6TIMjA7HfURi5xadLQxpNXnq6ajs3hDRSuREQp2RixZzBKFPYacqsAaur9HIM1ZHW&#10;nIZj3mGXJSP2hBckVV7kg+oXW7VQPMqu2amEpt4Mqc+lKT8+xuKwhHsOPAS4Mkerx1edpsIjqrli&#10;YP2dJUzx3+PUQznFy5TQrK8o/szI48jG00S7OkizIDG13Vyo1W6cy3CRP5lVErw7iKHDc3yN3Y+f&#10;UTTnZDwUsyRr1kHp13LXL0a0uI7M3LupQN4ht1fmflyr50hpm1ublGt2H+CNX7l578Tpc9/5u7/7&#10;O3/Pd+85cPj2/UeVPhcURyFIRJD+kB1RQjiqi1EuFdJM1pwKXvMq+ZI3tx0HTjSzUqPjom9narYj&#10;n9b/djZnGqRsHj94+Pv/33/th77vb773+Z/5zKfO7t8DclUm9yAIkgufuZUtBP9lbBTgMxYIWDw2&#10;82hN8rgycunoCjBU6D1wd9GTxrNiCVH8XGJpsTgQHRB4ZAPQW5zELZ4YkwAvUUr9NggA7Ht430GG&#10;LXzr4w/PX7t6Q3Xuyg2fwIQ+epRZYButMftXlYqohKalC3Y22Sbjo7q4hZG7O63tcmw8FRTVu+Zr&#10;eeZFnC93ZHEpl8SHehEhYt8+jpm15KHmzEKyJcElk1mz0QKSso9Jt924Sf8JmylN59deO6WhhXNQ&#10;n2i/YYIiOrVc2x3GfMKq1k/9lHbt5EegQ5dFj9zEpa8SKXGXyZrzWstsVXVGlUeOBCgREHP29dfj&#10;twObJhm78S9/z7cy/XVE7Q3EdpkkGiaE5BJgKSCbWvVOyKGj8GWrCxghIymtAuXaM99ectN54SOa&#10;dJixOnHqwsVLEKN2y9QadkwcijjEOFt2wyC6O225UFMqICmOHTSiZM5OTbYDjKfYLskGq7cERThw&#10;EZGHmxR5oUjAz+OYfwvDNlhJoKzz54XnD0mK96ONYA5H8En9xSf914WnVda4d3WnWTA8JoiozJ5s&#10;l2xtoTmyyOZY+rxKCCSNZ89xhFhkkzluh1arkbVsfmeGZ8RauveA1zszONHA2KZc7ToVhtqGtHve&#10;Si2rykpGyZ+qYchJqoRRz3g8EziZ837VfRqK2JlHyEAloufKON/Oqmn0yehw8eUZK31xXB0+dkRY&#10;5d6cK27p+MmTb731VrzBVkccvAlaI5dhSFmRg5xFTZlADQFLjtuUJtfj4A6nSXGoVGAhri7N/NyY&#10;tVWe+zg0SqNtYxuoDFG7dJP0ZfIdhyxxMjI6PVXfEqj89Al33w5xkUWEsGqZSI6dAKE4o7ArEVGg&#10;ANctDKw+LTfd4ZJmLv+edT7EbbIBhm+dTDijb1fYtAIDw6Ww29EwNA91nw67YxWKroqp4ehPAFO1&#10;wzBwgkdtlS+X7XLgBBFDWmA7Y2U4PNC+FF7yCtpv40sNHRHx/ZhSluPHFdU8+vznfsGZfe7smaMn&#10;j5G4JJ6z3KnJmAcRtXRHZW55k+MMVU1YQVdeEd5kfSEMWmC+fc47xyafArARyWmNGxb37/WcQuvB&#10;jxbqpJh6Ls9iYZusdPAVYt68M2ZdcJ6x8J+93F8nV27GLMBmIRkGMpEpLyzQ3QUXC3GmteVaW7F9&#10;e7GgWnIof6OCXfQcPypb4Qmw0SxZbHzu+wcfvOfUH1mdNtT0qawGYJJaKflU0a5HxJUrolABUknX&#10;KQLmsCL029Q3bt3Tj+XI0ZOCW1tQjFSt1jRJgGmGZEiOjdZZdSP79wl6bcmCXg5BLQu5ZfTlepAY&#10;59bPUoKKkL2hRD4mYd3oD1khwm6m6eyZs++9S7z/oup8c5QQJ2g84OK54MGNFS6QA5keqd6+2i65&#10;D5Uta5yB4twyKNLt4SWfoP8b86q6DhfxJ46FoRMUTvR7BKAUo2M6FHBWvD2O3IQ3bowhOX/h4tET&#10;at7wS8O1FKqtfD5liLfffhvXReLONLC3gS96vCIgVV2oPeXT106dHJmyl/rwDA1VA7nAIHc7RWV1&#10;FUj1Qe43RKWEZAZt34E9Bw7yKngsFy9cQo07eGQ/+rqGDPFsoW71EAxqmciNAOg9lSQj77Fp6i0A&#10;JpBDEHcIU+5u1UE1aturAzJT0Dp0gDmVWBvPu3ikon3nWMVgZVf2jItMnvuZ+CoO6sGDr517zVs9&#10;9VQphHlZMK3PkbDjNnkLeM0xjNrqNtLkHWJxozp84/IV49C3tgelYicVmfANC65yrylzFESl36Bq&#10;6/oN+wJBbvY7HIcG+nmLjcl2EKzSygVscwFcM/RnJ+E+dPZaoyx7ZmlZ27ZGXYN3yEfp502VsSCW&#10;EznsWeHfMzzJUc1Jq8vUT5XOXraSTfMUrjNVD6QsHGeYsWW3KuBFWHhZa6NCGqTcEUJ0WZ79zFHE&#10;EnG4byz+SeRuaRb86MG0eRl0crUIjUAeQ7Xo17K0p5iHDjjtm5V+HT0u7O9UAusyTJvGjYF9KAxi&#10;ISwPJp0lqJfunbt1sN1fyaKIqyDKR1MuifFx3ZG6MAssNGaZ9bbLBkWKnm7di3PcBeEBK9MenUq/&#10;yj6R7K1TUUTBxuGjWy8P3Huw48Ld59/6u7/34b4TP/ITP8Wr/dW/5pvffvOth44VfNp6Ehl/xfT8&#10;JxifDhF73UrElp27rmvU99H7Nz7+4O6VD/e+fPDy0c2ntRtKn1oLPFmaUCHtMnHR7t6na5NydzbV&#10;+n9w4uiJo/pEGcmC8MZNnl8uEbRsAXgWc43kNW5JrtSKcutjGxegnpsrsLQIrd0b165Zq+OfFNun&#10;cpFjGZ+Zk9BRNZEJUMwF7dmA0eAzDV5T46DyOn0o+FG8ZFqmeTJjup9vN45LrG1SZFM0M0dJsNdQ&#10;DwhVs0xVjPigSn3G5lhRHbVy2i9fkrNPZmaU7hdabAlN5Nay5+0IzTC0E1shmSBb/pJCZsT0kpOR&#10;IsQvLO1q3Z70lCylSipldaYmtph89c699/Ta3LP/zXc+/c//i//SiTOv33n45KV3lQkdU7ihsUbR&#10;l+8hoQux5in1X/ZnRyVTr7Jyr0KavzueKVFT9uPL3LOJblZMkxklhL1r59njR374r/7wD37f3/z8&#10;z3z2k2+e2PH8LvPFCz518oTKM9QdsBv3TRUCr1ICLLM1Z7kPJx5G+GYEQhQVlx5xnNmbi3Oe/0lH&#10;V8b87p3VtHdUAWkDCHjSS+OJCvcENjS6Dh86RqPn0QNIKLUY5QAP79y0Rx4qnHweYEIkrTgbb83W&#10;EPuy85Xl7BJ+qBZJHtY0RcwuGVe2c3HL3axZs0IqopbiKdKbsHHCOpcdLLtQfDDG6K8Oa9vZ9Dus&#10;FT0wp/J8X3z3i86XQD01RU8fvfnWuTfePOuskDv0xpWoeffdL/Dbz4DMT2R20oqwhdONjDQhIjBx&#10;Uoj0DBSq/PiP/9QXv/glylCwDpVUOCICWaDYZHgiuypwjWFUsnkJbJS1YCdZYBslSr9w/f/wO3+j&#10;8MPK82aKlklDJqtqkyAe9E5jEcQr2plIRj+hCSEGHqjPRJwk/mJnxZQ9LVF2Pp+V5pwO7BkM2bsj&#10;n5SH2XYWi9SSSsjtbSMNMLAksNJc3KAGHoLuui0Xh9A0ZmaduO+xyNASUhzuIJma/pQMTEm9Jnbv&#10;RrvgPcHAvZiTIQLxFv5zGNuo75fb3aN/YmaUp26yR/ImGsbSomUjzKAMakHkSjEMmwtiFOVmBC84&#10;v9IFTLbPnUqkGll0ikzjEcA3DNiIhYNO68lFCfO9G6gjb/VLaZ4wzWziQuNCPEbDa+Rl3MYzzOTx&#10;VqOuOaXmPEtTypeAipNkRkvtlaqODFbriXDZZ34PbQYkebqYnVpnqJA+dbLQceiykkNTJpMbIC9t&#10;jtxShc7loxQs4s3cv3X9NoSg8HCE86bFsy6T6GCyZ+m2mUQ3PMygNAo9l/2ZoDNRG882/YP54Lw3&#10;lKq89mF6ARptSGDAECS2jW8ZblkIrKQX+td2Wkee3iR4ws7EeBlT/NgBudoXFukNXu1dirVCZ2f3&#10;+k17vdJ8DHjnPi0ph3GDH9Zp5CcqYIqjDqdNFx7sqJiilCiUXJo0LvMbEu+zbL17TGS94Sm73fj/&#10;MPbn0Z7v2VnfV6eqTs3zfOvWvbcHtVpCIAHGAhlbGDAyRnIAgUASMjMJGZw/7Kw4f+TPZMUrsVcW&#10;LC8vYjzg5WWwgxmEGQVCQjKguaXW0K0ebt+x5vHUPJ683vtzbgu8nDinr0qnTv3Od/gM+7P3s5/9&#10;7Nv3GpC4VTtNV6dkS8vLwy6iao77bkglJuHmEIMnL59IurMnzgnLeBg7/XUn3z08+FRl6hCl+UYw&#10;7TDUbYe+9gOHlIcF7VXeYQKNRry4GvGmRDfrczTW58vOrUFNum6qZ8O/ub73bicZ3fyVxC86td2G&#10;9SuoCOezLHjOBidRkELiulvVNO7Q4VTFX5kOxMKHhtDCw5m6d7ca6BFfPhO55SMpTUdgWv1OuRG6&#10;iEacOA/hrNRafMOtnJA5Xg3EYh0n3hfYYj9a4XX2CB+p1tY3Bs0P7WPn3tHjpxne69ev+iUoysj5&#10;HxsDkAyqN4Sw8CkJV/D/HMMA8UUXDA3tvH5iC7AZU4ezJXtj/9pcNSfdrO6Zu2Z7Hkb7HAxJRaac&#10;V+hp6RR95LQgUMp5QiHHIDVUVsIr3UIICQStJGbUoqswnnXoTz4c/8yruchgqBCEBDCMLENsg9uq&#10;tra1F/6yvqg1HKogzTPncPB0w3Efqk8/deYM3axVWe4stXjLut3f0tBG0AU/NqSVjmh9fZxTWwrZ&#10;+LBuMHouKEQ9shFmwtSZ37p5c5xOOIxhLKlsWZ49e1qNPrvhUZ1xLS191ZvQF7QH9h/e//DpA3g9&#10;iIqfzWAtD96McqTNJserrsq7EPAcfhI4HCkHP8ZCBEs/PwwD2TyIR7Fyg1GbphnUcqe89VQEBMou&#10;9jnKHyKTZWkkmQXF2afOnlQp462TyJt+4cMSiDm5uKAwcdccYcxqk1p2Y4Q7nkY8yvh091iyk8Z8&#10;gYio5uqm+Nf5miXfqz7tvt4j9oBzdFKLooIyqXHTH2EV6ixpAaRSYwBdeeUYR5dzaqxxwbMr9TzL&#10;Xj97yknkvg9K+IwN9rGVwI+6y3sYeMXFHZ22RFjGKLD7c0rFaja9WLtWOmk+/Q4lNQLmwUDDUqug&#10;ZSghgwyW5xwKAHDhrnPBMnP31Akny6bf9vZL/nq38Ng7ZKdYEFNCxmtU7J91HfZ4kkrcoGn6OaLt&#10;89hq3B0BO7h+QNgSoDxwcMUzAGksJkgomzBy/8VOIdmbm/Kc3Cm6hty7GjaM4XIiOBdMURXpjySX&#10;lKDsPXKUt0fRlUfCB3gsaGI5nJiWA+1wrN6HT/Zff7j71/727/jwye6/+4M/dOvu3W/4Nd/48bc+&#10;hl1geOd4Kh+xfx/d80PgVqXL1dLUkGH76nvvXnn7C3cuv/f8/vWT+18d2vOs0Hr4t1PxlUvjSW7f&#10;vC6KmxIY4VBgpVVK2AN7crjWfI+cQyt/kJ2iEQjFNFRZbSsRF5OESf+wpgIDeKQX1xefAHXGB6oE&#10;JsgRTgpzqY+NHbBaUwz8lEiamY3lMBCCJTf1gBgTFW2y4JZWJEyzPLlEXx0YJa4Di91iSMjRwkcH&#10;nNWSXCUJsBcVwjFX7MTgzDrMk1nVs/OTWRRlRUqlxudb9X5L8Kj1PMmPEnZCZBC1D8HelSNHauI/&#10;4KHpBJXYYxNdDLIbeODCXbfLK0xSZY0RwMvYf+jf/nf/vU99wzdtbx58+PS5zwlpYp4Jup4+Zs7M&#10;UIIcUyFkvKuyKnlb59aVFlvvPlma+Zr/v/6p+GVyIitLM7hBP/LPktom7+LpY//k7/74P/7b//Dz&#10;n/3Jt14//vLpHYoyXrqSfD2IJMMPy0oAr4U0B926Vocq+pXO7/IGvHYIS8dNjPEwuwcxrCKvUgx6&#10;aE9VsfxU9vJOCppJ8JsO4kZcxYNmaeiOUsgBC1t3BVPi5FfXrty11bgMKgkYv0mlgwXtGi5QoVSa&#10;F8leeCcagFH4jcywf++xLYLJIQFFMDb45RV2Cr9HSc/p8CxXhx2IXxAJrJ54+YGjdwWncAPuBMYQ&#10;J6FSbpROaXn0y/2b5y+cARydO3f60hsXTp89YcJLvxVzIp7pfDDCffOoNSjRnm/qOJ0lvDCWn4UW&#10;sFnad+/wx0ve8aRuKQB7bOcK3TV7PFYGuCaBId3cvHEqShMkljg8Y+ZFfMWv2Ph3v/23nzp5GqKD&#10;mWVSgZp4lGg1hobvvcK7iT9zKJ3fDdjQpwY6DMtfm6rdVd48vSNDJrdw7z5EOfLrQD9F06Z5WAQJ&#10;RA7jSw3JwSpqlH6Wky0Du/IYw1cubcJByQ0NHo7V460sZVwGO7pM09ASSr+NlfeT0KmBsoi+Mbe8&#10;E4yCJZPnOZy+sxt5hEF6JlV8UvP1faluO/ymNwJIWCyYxMoNjK9UROP0e4HQ5ahQtPDiubsIgqNj&#10;plBn+FST36jLtdxZrmQndYKzs5O2E+lLbFe4yL6kNz/gza6sxgi4DYrZl9XAaxd0rXoS7wIDMyYM&#10;3GrC4xbIXYaUHwLrGnHhaScSI23UNdu39WoUPVVqOUmPKbuMam/0O/415x6/Z1wIlj8+dMRSImOV&#10;qhOwctgYBmTN6vmGEMJrKcnLUzRitRg7dLimSGP+LAD+1yC+xwtaxD1yOCJPMeYBVVxw0sNFQjIp&#10;RToxizK40+ZlAfaesPCyGi1eGrXyXBDu94FD8daKZiY9OEm8Fl4Ky8GQRSb1kssvz453xIMuNHXR&#10;OWRry6ZaCjm984CQxtCjl3BPla9SLnNrli+8dh7UOweZcGXoI8+eOmyGAVv4Ua6w0/0x0f+Gd6LD&#10;pb0TSnoQw6TgYtQkm+KRngTrPwX/eIt4koc0Kq243Hq2M9sYbctULsa5YZSnF+E4X223IcozEVwr&#10;SfVccsz1+rWVarc9OcRt0kh0OQt5Time1xdv5INWp9o93Jc7t+8fO1IJ9Ur1docJaXyGR146fZfq&#10;LxhPxBJ3OXXmLFDAJ/0Tl5nEi/LM6uWm46cVdPWq2piaQZHuKHO96gRSOd9f4e8eUkVclEQYATzJ&#10;GH6Umzp1miB1DJMVgzlR/BnP584dC3DEeWpI2rTSk5hWTs2bAxDv+iBok1TJjREzo0R57GNvXcIX&#10;inJAvwVx9vZNV/j4xz9mygyOk9tSsYOKoEYA15axgMn6eXel7eKldczHH5IjPbCPs8g+lOkl8Hi3&#10;SjZbyuZNq4qO0N5NfTarwppyzIauaL+830rNdyjQJHg43XJBeUNEaVokvjZqYGeFjD5YcBNasaI4&#10;HDnDaNKrMZhGVSbHejLdQ+9ED6D4fEuun29WJVtaLLkCWpzYwha53SED4NmAdYI1G4yHOnJ24zS0&#10;x5+O/qlc4QZesLjHr9t6LuuTAhpNVN3IGOJJSTbeuHmdQWCjpvKhOqtxovaaO1lSSUj/eeYhQw8o&#10;qy3gUOk8fImXUX8hViFUs9TnFSoHSYTyyWMH1cnjJ10T2QAv3H7nck1YNM7NcGJTthi58Bg7IytW&#10;Y9A7d9MvPn5UuJ0EL4xAdnow1wHOqAiE6K6EapH51n1Pkqs1Hk25pyrTMjVqeCK8PdFkPfMYDe+R&#10;xqP3RvErjrRj0Saym+yXgUhqg5vGEZbddHm2OOM/B7FzklWmbSxKmGdeDN5qReR/Ri3DQZPbl0Gb&#10;FjmF/fU5XlBgDBQ9LvFsp37XRnARz2D0xnccjIae6b17w6vLDYTK26dcRYZ10iDll/2Ke3lsl7LS&#10;StOO5zu5IPvRGq+b0ChW6y6LIXkEBuWCwrNA2Ri/pa1GSACvu7jdAhKTwYb03nWUMMIS1HWSjY+q&#10;JEYerxjOcxYuzjgbscla14Ph9p1beDlZVLV8k55DdRbkOCZYtAo9cPPGbo6sTu5lZ9KURA/xoS43&#10;CQjtw03NDYj5mMuoKsBB8tIh/PzVoZcHz7z5a3/zL1y999f/1t+5/+jx13zt137szbfQgeKg6ivK&#10;DVW+f2jfmdPHT8J680S3Iyq9enXz8gfvf+mXbn/4zqtHt84f33vigOxNays+WbJdmX60I8LmyLqI&#10;CXU8ZNG1kpQZO1B7WQvJBpnGf+k32AIz82433LygJZylSoOMEjOyNFcmGHg52rjVagj1q3mIjl7x&#10;pxNsSmLwEwjrI7zpvfuIfzLlixUGm0E7zpxOYqZ0ElHNDuihtzmb1sHayp9e0gPmciPLZ8addsqD&#10;tNt0ZT4X3MyZ2QlpAqdy04JOqQFNFnToSxGqXTnG8KT1lscyFWI7hRb8jM5UEUqHV7LFVcPwKlPJ&#10;F8EUORRUFE4u+soIYDDffDMVfbat5Oqz7e/7Y3/qN37rbzv12hs3796PeBY7J8orthRdLuvA8Toh&#10;SoT+Ke2oCKTdveKZFbDMa3wUz+zEORmLfy6k2QGRpCeksYhmnTt+8md++Cf+yd/54Z/7qR89f2r/&#10;rpfKFJ9w1qJtbu63ji5cYAPFuuBXeZiIG9hzcqHT5ABeialersPGWafYqVOnlxy87y37pYHJuxo6&#10;TB6p2VziUlGEntvaD9FAoAH2ccV9G/gvN3XN2K9LqQ6/08rTauPvpYfQoZvqo1vUzvLVS6vPdQf7&#10;joIR+cng1zlNWLUaVYWymM7Rq8gjtbLpGM/qrfShBGaffMWHtXxZGNuSJbTUJwtXoSAsyVY4dOTg&#10;65fO4y4cOLj3+Mmjr13UgdpLD+tyitKjWA70HG4VvWnIlFyg0W/sSWoBmfC0DFmGEEtMVyX9xEbz&#10;iRGeJvXOlID1YVEVwFjkC6OsgfgQ5AKytXv+P3z7t8mkQ27S+Z38bFCAFsjqXKdUbKotx8Ea5k19&#10;fTPxNLOrZJh0QfhEah7VqxDhpar87L4qoUdPOD4xozyFktmW2OoJ84r8dvtht8ZhZ6qKfloXBRDj&#10;AOTle2Y9plmQIsdHPb8WVd1xa02YTtCOgKTU8/COTI+z2WIVxoAOK5HclrPOrKRsVTZ28g+jqjQp&#10;sDiw4yWnW1Bp+OM6Hpjy0ZjeMMH11Brp2BV+jO/fVIHtK3sY5mKH92RMGM0IY08q6XbuWpoCXdSn&#10;iBK4WM+fCT+QC43PEico+5SCFjinwCaVCpUwDplKObe9ozOMXa3cHHIz02ktetRV2EcJ16LriMp4&#10;lhXpwE4boFZUM+z1x5g8qtg1WLG0c95h/PhJQTzhaVaNVesfgXXa0Pho9+7cu3nztgeZCDPw0Aqb&#10;RpllOUYtJ3jSmukhKa7eruN75ezjxxhwDmVnTTmWDMSRk1qVT4OscdCL+rFiRlup4m4Csi9qCuka&#10;bQVcOxyG0neKsyswjUwy0nZl8JB/ppdOCkvPnkHi/WSO8PtMuY0CyTKwUS6M87QBrVBq9DeYmKIp&#10;UGu8GodaTDmDdvPWjdUQ95JKwNMngZI7/aGmSVzNfTEqElkYBTPJNNkK+QQu6ejSeHN3saRdYU6B&#10;3AURoa3LSLWBR37UpXjP6czGKkQPrXKMO8hL81cTGvQbRp6/YprMvl83UfG4Apu5lR0ToRxwh1co&#10;K8cYZiaGW2NFM+h4s7C9CQC8InxFs/YK0LlmkTruP3BxkrJGMs9vnKrYtLOj0Z8cWZEJtndR6LZo&#10;bd5Pf/3Xnzp9hp959dq1wkKqLPs3z0yDdoc0BiaKhSWdJZ0vc2oTsVdZULX1h47IFDM0fjItKdtu&#10;5fQ2Ny++/no8llFU975hyXqEPSeudcOTUKNy8Nvf7J/5ck34aOnT48fwmYbhxH/ARdZyR+3ZoQsX&#10;zqj/WxmbWzeucyEszkuvv+5GVL/KISd1YIqrTGCdqOmTJH7v3XcFTsUwU6ZgKx2f2hiIK7lI42ym&#10;ADQ81Hu371iXSGhMUiDkLsnYA1euXTPOGqFzhY2hk8NEWBhi2xEwLNSP9T5RwYge77S4rwP382ej&#10;mFdq1+ibwulWWXcmQ2TKVuKRfWjRYt89fIjnZhAMhWoctHw3bIHt3Su48vT2HffWFSwJoMGde1up&#10;Wp84YSSHdGo7K7/Ol+b7PHn+6uDRk8ikkzJlJR5bbFFADwOY0vK25qXjGO1J6CWjT3PTLhDuOn4G&#10;mijbg/q/CjxW6zBmaPxva7J8FGtQrIuaWxqnSIaZEoWypZevfAiFef2NSxOQOwHuWNKqLWLpHEGn&#10;SbNr+r2WeYxfVQ9ZizlYDTHs/fc/8MBwEeQ0ItERvgeZ7lGHq8pspwhS0rieuawxlDRS1sYuhz37&#10;aeuxbO+/9yEoicvqyWVjRqVNi4L75s4MLlUoRkaLHlqC3hSblIG9c/e23JfRGmSn8piKGEcwyr6d&#10;1AeDjdeXd8WRrfnD9GC9cuVyhbZFaxsuP4ZLcu1eiZgRzOU0LBzHofThh5eZ39akDjknTlqNS9Mv&#10;Ecv6sURo5PckquLciP/Xce6T1gPlcexN64ENrKItAky1YbEDKlAWgVekUY3Z9KvLaZ9+pqGHJYUN&#10;45LGxomNv8CcMBKmiWcGr/Vx2mUWG/+Y6CoBDGsSJ2fqUdvIDlwLabRlkwEEfERh24ZpvqKZcSra&#10;Wlk3rxauwT0dYfpqemtoy4rL7+laeAANqJhztIavXb3q4mZFkOzhswxhcK9ky7ceKcM4cenrfv3m&#10;a5/4J59/7/v/zt/TJPXNj338zdcvnT19Jss8YgPUpNDZhDTKGm1iR4yQJjbv1m0hzfX3vvDk3pUL&#10;J/Yd2aSptQHYTVnBWIW2KA7Zrjc8vODB4yCkXS+PnzpqfIDZLC3v8wkxWYpofKSh/Nlqy903cfbC&#10;/QdbDkoPz6yZRB4Ch8SHwzQBtWKVrSRGL77+GtfFy+pVRX5TVDOp0agrBR5371nKuTGt3l2uOahZ&#10;3ZCLV7Qyf/xc4fgk1XVNiWBWcmby/NXxo12QUT12bPQnCTiVKBtxtpygla6oofYUAQ3uVxV01BIK&#10;D+Kx8c4j9B5KoWcSenryop2Xw5nKq42jh49xalh12glBo2lm1zJoQopJhUzXCksulGVA+/wQgP2E&#10;TDaMtQjQffh8e+vJy3/5t/2Of+3bf++nv/HXX75xm4xG2RFoY/nm2gTZiez2RCuB7DsyahbzVC6s&#10;dMwQqf4nopr/UUizwzzrwYB/PJZdxw8e+crPfuGn/uE/+bEf+YHD+5/t3wsO2NbeHnsKU5FCwNmz&#10;x3HKgMMOXFgyKiZnwRo39rnw4RSVyTm+a8BSEixitpHi7VC7LuCHbhQAR2IeaCm4NXbPYzPy4s7t&#10;BxO+pv8Rr/7YcYACHzURl+nIl4KrIup6Nx+NcfDggaS6DdU1X2JmHpu2TGWKfEXomPa4jOKcd5K9&#10;zyKO5hqxMO3o8MTbpPOVZgVDml32oXZAm3WAHGphDMNJdFWrbJY98BtvXqS/zHSdO3+Sk0JC6cLF&#10;s4PaR3fE3rx798HWXce/WreNaj7C0dIvWTg4+NsqZdjlw8GkZEWsIow73Fwa+IADrktJ0aHQLIA5&#10;6Hz3bqiW083rc2JxsBetd8kebPzZP/2nUEfGo8rxHaAdfqCv59E8ralLixa/Q0wJmvIth4W5r2Yw&#10;YK2wyYeNMefGcIcKJ4B1QMxRGSeJEvHWftn5w8fImToOw7LzcOucWrhWC4LpqZzAtsfyvSnhp3kA&#10;rKGFhK0MeGFAp+ykWyuFSO7aNLiaWekzaXkBs4M6qhiDkEWIDQAsCzHdPHcAIdT5aueRQGRISvfH&#10;zJsOYo431ZzOy1VUNgBZLJQIsqOhNB55ZSeRCqbVCZe0NNcTpa7YCHEJsLRYY0FBAdrGytJUfVQo&#10;b7bb1/03jLYAngnrC1QL6oqkH5NF8r6xmYfJk5BUKhCz/GPwp18Rl2hJA2VRG2rYlRXDibRqkUsP&#10;HWjgB7dLPWT0lLK2Pjf1NkEd0k3Kx4uGib08IkoWo73uqMMZEzdV1DXV58qtJUxBP4M6UON5ZOUM&#10;cYsUScfAkYmN63FZMGwpbB85yfEkXZVcj9ArdbLeOUArXpQ0Xa1pRlT6ea1qbXuWgrMIJzWzk6e6&#10;xS6v7h9LbGGhO4v3b+Ha2JX2PoBhb7751psT+yXBVtQN+DTvk8SzE+rtI7t1sojRs/K3kguMBCjZ&#10;WPPmpCzH0sbnju6YEwId2dyN0V5fAwbdq0LKs4Ara560aIj7yntU48djSoNhu4bihF8TyzqSmtKc&#10;MYvtVvndqGSWHKlgYMivpaeqGvIB4R55E5dVmaAQQ2LJaLZ16/cXQ5Lz6U9jFSUmexqkujIGxZY8&#10;vkPVQ1uffX63KSvq9nZTHag8uuW0yqlXEzQA/5fefifYQiH4xsbXfO2nRBHpuxzYb3PKrPtPBpm3&#10;5xUkOD0kleRs69SSZhyGLBfMnMV8rmsQB5eLZ1tJRIj0jGYRyfQHDFyYCiL8flvg2vVrCcd5yrSB&#10;DvrFqPms3pNnn/vc53kSHuMMSZMwe61vj7z51qUIAJvRkWVYR6sKHK5dYOiydSgaqYPnrt2q/EGn&#10;HAJlhSym74eNU1VSYkrT0Cm+R7X1hxA12et4aHv3vnHpkmUce+3xI/FPBeJPiRCgdT15//33jRq5&#10;Fa6eRp+Gztgu9Rg+LXDEUhh1PfFPtZt2bMUOh1VIB5i2RJmUZ89SMLv/0OAwVguycsBMszxVFkX7&#10;PsAvD1KpfhpMs4mH0/jFrd8+ffKUi/H8bPCTJ04B6a2E23fAisEEbxC1rGq/+GcwBR0PHz/kxx/Q&#10;fbXctfmyqSPslwUhhUT4gaNQxXxZdCi0SpUX2LZl/KAhCG9BHCVIFJ1rglFlIJMYwWDOT9wt0BLb&#10;4pLiFu9hf3g2yXnv7haFH4HfuynkCwIpRBtAFzfnn/j4J8+fPwcgVD4+YoBRUq2ikhIBSaqcnZHI&#10;VvWodRFxBVSl3jjD21xZbiNmsXl3Pn3BUIU65a8sWs+5rGVkgf0W2IOjR467lFvfu+sN08y4ceMW&#10;I5Ymfe3nkmpltDi1eCPWmFb3ipcuXXpdooAj+/4HHzoDPYMeQQ62NnsCBuVFredKdbfuf/rTn/ZU&#10;t4r/sRyPCp/4Nzb8ED8i9DE7zod6lqcAcQJQYja/+MUveh9v0bOJqO7Q4lNCoEw5EX+GYvYRyJzr&#10;zIEor+7oFHIIaYpvU/AvQ1sZUnQZKiny6hEuPJiBGvCoRoH8UT5tkC2GxclTNrt/XknX6W13r7NV&#10;enPUMqt2izrRKrWJeCHs+ZWrH7iO0ToncDx7xmWX7g6Kf0Imu+sEAFx3LHtfONLk34oDF1uSj4O8&#10;yO1P0iLlkidYf/asnIMRo5W1EtdzDu90QqwUk2BAVdc1prjz4MWeAyd+y7f//gf7jv8Pv/TOP/zR&#10;/+H0WXVWqp6OfN3Xfvr8uXPTd+ew1rQcpHNnTx0/eQp7n4/oigzixsunNz748lc+/3PvfO6nTx7c&#10;3vfqgQKz+1sPveC0iBTpEYACdAq5TwswB3ED14ZwoxWLFvkCj5/KfY4IwbgZ04W0XNMO7j5CGgOr&#10;22uQi9RvF8XcD1NzIQP94pm9tiiyDPPU206Z7kBUwe0P0klfpBUOAs9n1VtHmWlGN54+ePKFz30B&#10;+5bz9tqF1xaZP6pb5crJTDHs9XCLn1uOqJrvqmooRqaKJkwVoSSvz57OOqnr+nRL84SghEiPqaVF&#10;NPCZseGVaqynEowJaVhXb7S4TEzS9Vs3JW2ET16qtO04OvG9dzSfOi5tz+pzrGPkQzx4aUCEq8fP&#10;L7z5Nb/9O77z137Lb7l+9/7+g0eUluBA8NKrOFDdOoft4N0pzU4Dm4HD/5kimZ2oZjyrlbWZDOI/&#10;l71Z4U1fE9Js734ppDm6/9C1L3/wxc987ou/8JMnD28f2c8mI0z6xZcEIQBONrHgIkk8iYJnGt2e&#10;Ab7WV1Yqe+dcRvKsQ9ft2wg7hTSdGg8x09JQNRTiB6aK0x2awELmiVUHzihxupG2ZgoGBZuHK5nz&#10;EcfE3A3xMGcAimGZWczOx0q4UQGriH+gpKfKT3mS6D+RSZa+i73rG0nySRrHp6D4NZB3FIOVeXZC&#10;RYHTL7VDob6LFEd8wAV9lQAkdBQN6cE3/dpf8zWf+pj8zMttSlQyH0zRc3xpi7J44xFP9MX1q7c/&#10;fO+aljBPH/uJmug65Bh2llBKo/TeBMXezkDZ+4qdHT1wdSZn9XaLubA7T2METjM+XnnElqMdpVOy&#10;IqhXMkUHN/6DP/59qFfi5+pll85VVLGUiM3BeNgSWDVLmQKPyGodyGOyx7DmUlvx3CdhkzOGi2Dl&#10;xF09cIAnNtbzuW5cgBlkBr0UHC5Sz369ZsyqdRnW0Vl0Yo3WfgWddmmwZq3lXjhaRu8oktsIRJTj&#10;DseeUHwlFSeHVAgzK7eI0kaNnLPaawQLxAH1XwfJTBSTkk7xrPId/aVYdonJrKJYl2LZJ3QCaccR&#10;cov2UwrRlU76TxIo19q+GlLsAjZWeV/BMQBqmFTL13XNYNI2/NRLJPA3gdZo3TLi7lvZHKKuiv88&#10;jjqvpw+YW2DnhKp6vGVu+A+5pwOnDQ+wXhMeZdT6+oroYgbZk/KTMTF2du+g6TswRp222zbj1y5o&#10;puzYhABrr1d1sogco21SRsKMC5LYPREpf8JxEViLPTxmrkkpYyD5MCLIUklHwkfjd0cUzJ+JPDCo&#10;atmkojtJhh6e4RZgO8Wh+xdeu1hqpQo2BliXDNY1LNMDly77qCBnCpF6V7ddXB1YrytXVxkGVh5s&#10;SQEBqqdWMvTAolqTksc5q8uDG8AYYtMz4yOWbbuhh92jzLquT5GCPTBG+Mzj5L3XZ4c0WI5ljGOt&#10;t6oo4OTYrvy5aWRWRTgrY8qKWlWT393a2VZTBzo5Q1l1vSD48Tr+xibyvUcaxJ8LLa1UmU0tBZ52&#10;keVQWga+JzE0qZJkJ5y76fzMLjVoU7NO0dWmTNq1jh/eem8VydJpcleIetiBbMW1G7dsXXGSfz13&#10;4RyGz6is7rpz++Y98OTz5+fOnJk8dc28p/1wsqSLC8H38vNFoTQqVoWHv3HjuvlhD86fP9OYFbbz&#10;irh9UUcWIuAwdLhzU1DCrKTl7k/VRGJ+Bk2mhK8j7oK3tqj2Ih8ewBI8e5YostVVufMc4ZWcJTY4&#10;JEZOT+nQORNIU4yzBSXZpBZRfdHu3Zww2OeCCS39TMNkSGyFRQDjo4EqANoeUoydrka4R9Aa+zuJ&#10;xCNcR9iBK1q3nB7rQ+ykZ1T+6IgQuHvOhfB7WqEtgNJMWfDQgeXNW/CcYxXIVKaE2pGMn5d2G7GS&#10;REm5/nmx2bntkyfRuZPuKIHMoxrCm10A+nZHl5VV82swMC3tGZAUPp4I0Ym+jMu/Te/rCHhbfmTE&#10;suVzAo+X3oOZMyfylh47yTVVTGIkygwIqC+3l8fDLcFF2tqCC8bsdcgNEFZ4nPy9A3YLteb56k5t&#10;i7U1kp2M62hgJdUrC8YhefHy2lVqEKvZSwdtYhiVMCH0ltly1Bj5pYQ2nXbrAObP0hqVI7ZtTOvk&#10;2VarsRym+KvDEFsVhx5rQM2W9DqzZlNUJ+MsN/gdkGCpKoXwoByrnV7TYCwuVy1BH94/cyarwrTV&#10;2Go8cojA5StXnKtOvbNnEEvkQhVtakZhlKpsWTzMS5feMPfCPMGYwVmdDJYlOXho36mzxw2n+3oA&#10;g1DrOqoGL19euXrVm7Jm/HJ7IDGV6NmoAeDMWrYLcoy2UwzGBQl2LngkbiUjkLiznTWhoFUdkauO&#10;Nwlqc3rWgeIny/m2DifB+MDCEvjZO55k8kYHmCDt7ay41Tat1PFHPrdRqt24MDvxlS0InOFdfVSs&#10;n0UTrRRkDh3DzsqnmtZ0VHLfdhBKQTo690Y4YUo1huXeb9US+gGsgXjxAH7jrea85prsQdBAV1vE&#10;dfvl2t1HL/cc+vY/+Icfbh7/oc98/m//wN9X7iW45C9+6lNf41cN6bnz57/2U5/E0Razo15Mw8eS&#10;kE4VIc31999+53OffeeXfubgywd7n2nnZfTaeINHVJ/Pwpgm0F5ZFK1SdC/ZV0LmbB0BT3moEVPp&#10;OZcxMfHM3KQlhRO5MUl11YEeWbpiLKurjVaQsJjFgWWryNzaKCxfLk0uer00Fl5gBAIeENVqdLET&#10;OZup/hWa9LQGrwvrtDE76Cbl4l37rSm2DClrJvIL8xnGn8maWQNbDwWuMJrJtuV0rmfwGS9l9aZP&#10;MP2R5kWbkQq3nPI53A1U500VO0G+VS2Kd3W1LxvfDZdM1EqJW9IwkkVJsHQth7idRCll6nbtfuRF&#10;th7vO3b6W7/ju/7F3/btjzk1e+lDkAsTnAwl1REw3ZwdDmDfceImeT9w9q9EMjuBzI7vM3jfyt58&#10;lLr5KLzZiRu6TvURJ48du/b+lS//0hff+/zPnj746tDGI7g0qNa/4tPAc0TmQze2UEQjYgDpvpyO&#10;SR8i1Eyx66BRUJJJRKxeTIHRhnQBl2a3lKi3SkEykzXoz0OwcFE9nQDdivqq8B04Mg/fkw57diek&#10;XK/Y/HM7h3nhgEDGdAAuSbpSK+OcAPYNkYXtGYQ7Bn8t8gC+OYwm4Rbbc3IJfq6krRExYyxbys7x&#10;Sogmy3jXxcuSEeOfrSem8jCNGaOyAFR9smC9AaIOCjuABT3V+wp0g2mSVNMDtAsiMUCHWMrrq+rf&#10;ClPlRRLPJHk1HotnSILCO0yGqvXMDZjGWTW26q3D2Y15HmCFSf+X7/m9EsuFEAEqzfTsI945Ozty&#10;YMIDwOdKTm9igpbbmnKcpGPGDa0EkHsRKx2Hb+JkdonbASuy7KxlbT/FM1LA0s2JLmteNKFOCq11&#10;ZEpsAYvMjE6fR82hp1f01NXVHH3EN7N+U8nhOSMl87ZHY6cjaqq9HYGz60qV1w0d7b4+dlO5m5ng&#10;vU3tTWo2wdsjZZPm6+RnyqsMZBLneCEfIu+eHy73+NHqp2t8UvLpa/T90zYd6L0ihHJHASd7Q4U9&#10;hvXRYA4ysWpXZkqqabHix8/AUhXOSS8mts7437uzhQthZXF21Rw2E9mXjvaZikrQyjiSC5x80fCq&#10;XoBh0ud5pibEUq6Kq3KLWrDR/AGltI2XItlwN+M0z8boHZYfsLQCep6pDdhpVVk8cACgir1WvcqY&#10;pEV7NY9W+2iGoTgXFUw3lAPCMCnJQqbJ/JgiP8bxcvxDS5lSLe0Wpd4NJzcSdTq14lr1Jd4P0MVp&#10;pC/uWDIPLCNwQYujUdKYMHKavk8ZcwnyRa+/cfMmu7zKKL1Ix22SDC3Gisb2e9kKLfIHJ8llAHN8&#10;pshuarcacz8wJQLNsXvhoOyjAZO3n9RHSvOrrs58RmX2ONMgMmhkerN65WkOJGxgqVVI54QZRc+T&#10;l/dIjiJFMktgsvzETO/7cAUcowcPvKn6XG36QaKNMOaa2FpL3DveLGpMVZLRv5UByBGnl+LUtCXH&#10;mFcu6WE8hUUyBOsRMbMLsmus6Qt9DsCNoc7byB7IyXGKuIg4omfPvrb/gLzTXpydo2peDx2hr4sB&#10;f/SESomN+w/vUW+7ff0G63vp9Utcdq/qrbXKcmdGd7q7vgJh1N9zVKo5NxYJc2xJVN1e+2Fnknij&#10;kIb1NJVld+sVSHPMg6eKrtlWx/c0O6qfqSLc+484bTaagZUhuXr52i6Cn3L/ejwfEQmcwss3keZo&#10;SHS5v4No1O3R0jKSjC+e5Jmzp9lobZ/oPF+9ckMs4fx+6803BXvuMVmFQLLO8FrITcPf6t+qqKiz&#10;GJKxPkKpoTg7Aw4Y30p4Y/Rqa8sGqqrfr9hg0uIPZJxAPBzpCfG9YIKq9Q9NBHDBBhEU6cWxQmfP&#10;nHWubN2jobeFvaWEG86zxQAQRn3EkdVT8ujP/8IvLr0pjR9J3EFvHaIFHKlTtnJ8FTAyO0+f3kLD&#10;2w9+OylPYoVM18sEJ4M8CguBrAdu3b5LGCCxk8295tEq6rgYzykCofIqdKodNSQ01xtoThbt6VNn&#10;cjp3Q7uUnQCqynKM+15dfuBBbVvvgwDTxkm6tzyDYY2eOnlkBzzykn6jm8hrm/uuX9fUOV51u6lw&#10;tL7GZY2mX5PniR0xdY+cA1tsoUA+X6a3Ks2d8pgl4OKYYBjGm2+zq171NaywcC1LDoy3QhpP5TkX&#10;gLeUixeAm1fdYZfrtezigCdPECwN0UBRzx3w/ple0617t8VBjEwG8OCBsdHRhBS+M1OdI6TJh/Nt&#10;NKTaaKa5ZhzvffuN/L6De85dPK13yyCanlWVpmCqOjQxhiFlUpmOyplGfNw3AEEX5dBbOdaP6Fg/&#10;win4qdWBcy21MH2lpzuKW4/ASV0gmANFUHr58cgitdblCaeg7iuBpJMblIIrnJiSVGCE1TR1ehrP&#10;H9NjZnLpmXoPmU7PFM8IX0o1NXctnMDgcd6dhPkc7oyS5SFfWKJP7stY39tanA4+tN8QdZsz9U5e&#10;u51H23tatabK+iRsm2FcR/wgR13adBj/md+KzvCRrm89erpr37/++77nxeEzP/TTv/TX/sbfGHB3&#10;2xoSpLkSjcs33njr67/u05/65MfZQPWhyett7uWQRGJ/8fzqO19+/4ufv/72L+15eHPz6b2M+t5a&#10;dRGFwZIzQQ/0qXkBbMpVqdh4hKoM1KnjGHc2r/olZcZVq4A/BlDPE8jX0X5gUcHDVLPYfrjauTJ3&#10;2AfWeUJ2hw5Zgove78953wzHMCNCWMbjypHgp5qpxVPoLB6pobwIz2aBo03lTJbDGHg+ZAdUNIez&#10;TZRTGOxVEUtPuCDgXCO25qkClU2v08qfALLrQ92DinIMJnDoh1yOQuWprslrGbw5s23f1cOjAGzd&#10;3cPz3SdXGlMm6YIxsXNwpwUyJ2/CBhae9DkGyYvt3Y+eqCV78HzvoW/5Xd/1zb/z9+89pD2AkKCM&#10;n1NsQhrD1KLTd+olBz6sp5O6askp/45FNxDuimHmLx03U/gwX7OelqbI+slOeofrvUv9/bGrV6/9&#10;ws//wud/8kfP7nt1ZPuR8+fIcXS+/EVDjkmAVpK2IuFqWb37CiPRLg46TERw6aDu3ssGToa5Zxhg&#10;bVSYXmrILtdU2L8IySMwrmc3mL6w31glJLCvFkA1pJrmxYYRJuLxB2Juj6+QxtBNyzUVB9XzhH6l&#10;dCI2FmwFGhZ0pjIXb2KSRVGuVmhXrni6B6XwtL5m1UVO2beHiXXwGRwjBbScGcZp0jIETKkgxxJF&#10;kFH3z0FV2MAXNuz5FSV+45NX/Sgwu3f3gVCK2oPofoU09BWd6e+++8HNm3ezs+OfL43uKqVHyC4T&#10;F6BZ7i4RyLjNL+/eux+1bBeZEOmTUwaWSbHdrHs+BgtpUG2Ojf/b9/2+rFsD3vorARMbyjbJhyja&#10;ntIHQ2B6ePbcFEaNC6Y3thtzak2zlzx99tQUCG5jDqS71cpPiGA8y8g/U5rfyLqePTPpVPEMq6eP&#10;R22hUAzzOIcQ4k2UB9mKZhoFghvAOlsbdvJo6TyA5Q9fP7GIKZgR85RiYwfXSsY5QfpHLIrmJBSp&#10;7Ee2mvJVms2rlte7rkC2xTFVRxbQ8hHZFFwfBqleXdsadNz4ajLEGgpThNvvc2hlP1qgVurQ4dwa&#10;wPfmm5cyH/NXp3o5otEfgzxNt0rM4GtOODG9scYKE7aaFPEDNHrkI2tyJ4q1Nd3I6CWJD5eGx+hj&#10;NUw1Kx6kZ5kKP6BoY4PqXCu9w1FeMj6vXbgIxLKhQt0mtcXUsAid/UU31YwuDC+PcqZ4RcD45wyr&#10;X7JURx0tXZJYW9NDM9StwMZwxXZbZKusLXXOCt+dfFWpriyNRTU07hFmeRH4evrMSbG+2cTFr5pi&#10;9y7nippun3EUVTc87PPl/fDOGVXp/bGxYx2mz8AKKT1qyryDAg0nsIk2QVNAlbhGIReFiU0UjkNW&#10;7Lh0meDIV5P9n2rCoDXjhl/kFoOgJCqd6sRqAVQy95Uz1g9df4YufMufS/LbOmG0Bymv0sB65A+v&#10;mlFah7A997JXC890Ez9xYgiuRdAubSlObKzqw3qjs7TpNBguWz2kEaEKy6z8V7vEqSTkVroSs9wZ&#10;ZZxdiGZ0evO0gwiXqTISCylsiLBX/Z8vbgRek7IT7o/kqLVvPdaN91WuueAN6/DEidOI5Wzg0WMn&#10;D43wPLuWeO+Rg6pybt5yw8t0dhngs6dPX79xw/ifPnX6vBbsI1JnM7ISw02ac3SSg2bIsjO57fci&#10;FURHI5zi86ATZeysRNX0gmmI+lR1RWTN+ySSGznB4/FHLUWSU1bXo5/+iZ92crNC/AwcSM4UU1sO&#10;Yjha+et7pXcqZzD1fEfrzSK6efO6Q0ihlJoRpzNQWyRjhSggYY4E4cZiwuDNlctUoFZdY11lYzUE&#10;ZNrLu7WcP486OsmGgCjxjrhtYbpDW98tpEk/bXCQqXmTtcjceQwLMbH7oRe6xfh/ucu+t+jtTeKV&#10;pDioxIIgVew4Fym83bjBaVb6dfDHf+InxF2nz5z5xCfevHf31qNH2ikmAazCx1yoQBCfEKCrQCK5&#10;7ld679RY80Ceq7WNH+KBvXKreT/VgZd6VnINvSN7/vrrF5WE1sYy2avk+FcmJDpigf+rq9cEgVsO&#10;qk99zacmZwIIwJFozwaw7E1CYBXRGQeOe6mVwQyFahNaPLp29Xp0rxoD0NFK4BOnzTKbviVqbyo2&#10;mNR9nvHJE8fZYaPnF10/MeK9+1A4BgOKJykRVAC/K6BuLfVQmzJCGQ2GNxng/fuq87iNSFaVWvHS&#10;ZHusDg9mfNJCWELnyYTsQNcT5NgFxxAKSrbHzyEYc4oE3Lhf2nDJeldlp/yxVfuUBQ6InWylqUdN&#10;VM99ACEkURknMf5kp/K+Ij2c5KpyGxaSGVDeo8f5Rp2+fljR4HY64H6FSbt48WIVhhLygyK5srXJ&#10;cg6ON+jbw8eq7IDUXscKLXpzoMxKrpWEucd45L1PLYrJoAxgG965d9cpmbzegQM3rl235LzOdC12&#10;AqPvRnyynYuswkdKBe8gcQnEPXCmD8Hy4JRgxIXj9If4LuH+6Znjn4Ltdu2R3BMUpX/Kr3oFxOy4&#10;N1Adx3JQiFtzRwGG9w/8mvCvw2tSAUvA3fsWKAa3bgO9FWJNyq3OsEqGCMfef7776caBb/nX/s09&#10;J1/7x5/94vf/zb9pRb528TWrq2Nlz95z51+7+Pol1T7f8PWfFkffuXfv8pWrXlD57sfeeoMg99Wv&#10;fPnqV95+cOWdjfvX9z+/XyZo/34HKYUQ7YpkWm5v3X7y/IkXSU2mAqb0kyrLRMU8dPSNS6/Xmia6&#10;n97WzyQhvdr0EI9MwDMxI1P9LvQlkwPSShPC8tPzwFYYvv1+wFyphgnsjPngfcWHVu8K8DKXgQxg&#10;lGTKhqsSzuiuS4XPP1ZsMDrgxS0xPLuW6fMABjY64qNHK1M3dfMl/Ms4jQ4K4zup9doDuPXKwJi5&#10;hBZx/KZvWCmDacOwdAtccALplqOaPK9rA7edVvBRkog4LzpAlWbdSzuBaktF4HVIGy59KLO6Za5R&#10;w5rvg3Sw6+7Wwwcvdv/63/F7ftO3/8FTFz5mCYO5jIfDK8fD8SGBB/K2pvKklxRBx9C47B9FMRPS&#10;THiTyS0cmSzTCnhWSLOQjqV4VsA67GU7R/XgP/7H/+QH/spfOrfv1fkDGwp5SH87E0rCPFN/T9ga&#10;xPmUFgBV8FclRIuc4JgCG+eCuVgbv8x5IQHiX0WhoSrTkdP6N9E76pfx7gaNqhLvAR7mehoABL1N&#10;42bYyyTX2ydlowRQoUj1Sn4yimRZPwQBQz2oa0Is1sCC9lhFxtDzlfbkvYTvy+tuWWAMQrB4ayDG&#10;hKfio0ohnITIWKVD0BWujxZObeW5Md7/8ofvf/DBe1AzOQq1NJ7F9yS7mCaev0N5ohFSivW3SE5D&#10;0doe6n8nmMknj40UhsWx69dtzXvmywHaWpoymOWxjBHoqyT7Ex5UTe2YQDOicHiSrghfp8dlCDJZ&#10;OQyVYvj1MO2N/+r/9L/n1OcSTqSRGA2oM2QlzRbDGtgL4JGBwbx8ymWJca4UwQs4IELoyzfWvNU4&#10;mrzyAFWXyqRjYnSFeTw54pxUYU4q1MRySv0Kb2Q81ROrtXb3oC4j7sPMOnNmHbrvkgfouSPzHXLW&#10;orI40maZlntBDnGDlcM1oIEHGDUOOeTWKhamRmjEEI3dyt/6I2Ds8YhBzYYcnlIgogvOn6ViKzWb&#10;7eHKTqkEMUZRfor20mE8efI0i2zQRFDeJ5xwwrlJKOXSOe6RKSZWjIbA2LkgwPLdd98LkEvbKk8I&#10;4JJiyVOpcPGVQ1NtWYmXVQ3ETkVPlNQekdN1Bltfc1RHdlp8AE/KsbeR8stHns6LTEVirBIXGeVy&#10;yWVABTndOsksQaHRb4j/xp5aOiWv4AFJw/GSHwaEt1g7eDiOCyqwOcGTNh77qRBCJoH36EpXr11h&#10;xcX358+dX2GSc0ifsvJDkbviHQVcVS5sudaH3rCPqGWFOqueZFhMUfsM8tiahIEGooqsZdKTuB/h&#10;ilCKB9MHqZI74HoxRkKAkymaddcXd9d/Qtmpjck0uPlkI1OJ9WcJrpFTO3aU/71pldYsZTBrb8Fv&#10;vQNCb0FuRCSYGlD/xocbiZ7KYEYmI4W7ypASTWfuH4OwpzypPhvejj+0tq5b5KHULk0DmUJrptc/&#10;cSs7Cwezmcbkw6ea2raXyOiSKkuxY+QcbDOXsDknMVWcZtjjEAyOnTP9UVdZ20F+lK91/+5tGMV4&#10;DpUMmQjTVw5w+i1HQtT8ZjpLQDfJ9rxyZGxITzur78HjDkaNr08Ux7f8235lIaLBCSdSOau/wUiE&#10;sL+9ThHyrm3Lz7uvSDhen8x+Sdmd/8zS1ctXLWxvahInr1s7nJHm1JbkqWSF/ceKMQN2mXJqi8Hc&#10;Sb4ZCfvYohC6MJDVr+9TjX3aqTMaGyJk6Q6MfL93yzIT0jDuwP4VhFkh0k1G3ildfo9C+rEUF9gW&#10;vx7uCAciBDI9GawZYYF1bsDYT2Tb41Y9BhhfYXrsmhdZDXNRKJTW/N5PfuLjAn6pNvvZJjKJ+Ldz&#10;wEC/eN51Tx+wORjM4ImaXAQ6biRLck53Y39mtQQ8FD9VNHm906fCbuRwk45QgF70vnopWtWGNUP9&#10;6GF41caupLdXNdg0y4vMPVRSYe/ly1dv3bppD4o5R7u8fBo31eI0U1wfkXlgP7Ghvfveefe9a9dv&#10;eqpf9fXf4M8aVT2pp/ACCPzuaJS0eUe+ouLgpCDj34ZPrcJ9//PhaURG9+KFKmVTbLStFJeyuOLp&#10;QdF1trkfmJVTNQKgLaG9+xS9cxesuhB902cpU9IZHv+EMVW3zym+o7eBguUcuXL1CpNu2FHGHYQ2&#10;l3k0GoTyhm9b18LxEuSSK69jeC3miDQdf2VEwUCmCWw3pYAVzU/SfU740botDFP02N1Dc/wiVthk&#10;jTL7jA13067wbEIaG0Qg7JskevayAB0Q1vzCqssNjvRuA9IjpcsyYFMk8OEwhpovOpndR4xK6nK6&#10;yyqzybkBfF++fMVf7SYne/hC2iFJCzaz0wLY+p8uOtvvfOWdWzdvWLAlNI5jFrRUqj3TNnfIeE1N&#10;rJjetNGYeMbyMLBSsqtYq5aOExE6R6oZq9FWmJMHYIqsSbBFdJGhzYQOTLtqn9Gtwu0SU3j85LUL&#10;F5x2K741pGms1YD7vhNzdMDKWLjypHfQXU6kiGaPq1A9cvzGlg7ER37Xd/2RJ5vHfuCf/ux/+1f+&#10;O44HJrwJnZX27OSp069fUmL5xltvvI4ucFUK9foNfpIw9cKFcxdOn3p27967n/vcL/7YP3p17+rx&#10;3c9BtgDLjl+PXMbyEYxxD0A6BwfGBEF3mmDFHCSCJKRkFjyt2VkLngPq4nYER0p8alThuVFaplKX&#10;j2hw+JRV+j14sEQ7nUNwEavK8PIKCFVYhAY8Emzi9eEvjh5m2f71PbNvGn2m1f5cCN06MaSM8fSx&#10;gcGtDEwLwyzC0XwXK3KnM17bdfLn5A1rVRQtfDJLplhw5ZHyGepFFgHTUIwLnlZEjYaSCSF+dXfR&#10;a7mcjsgB47QgTd4txY4pXpWXFgLVZXUH1oxcuJMlWOT86fDopuWkACiOHOalktrHN+4/+dS3/PZv&#10;/p3f+bW/+jes0pthNkxIY9sFoip8sbrDqC2QFUoV+P4zIU1/adOsWvmdkGahuP9MSPPVPE2Ee+td&#10;+ELTT0jzd//ff/Hcvo3DLx/z62CVjBVXpZTjk4e1Tt23Ib5UmyVjO+h/GO7w8FUEFOUEwXDPhhw+&#10;id+EFpjuxbUzJml8h6codtX9YvHE8m1Wi3gTWkH1SD4myzkKOo4ke3MKbxiNxOgiZ0/4OvazBSPF&#10;NDof+VFLhz0v6AnhtVNDeBcsHZUlDqw5c1riV9rAxVPxPx7L3TomSeAUXQxethcEnxyr9uL37lUC&#10;PeLALsh2FZpqci33TsGWm7Grps9BxjMgmJC2ERFcf2pRPdlgKypyk+EDo5iSNTJWwCqrnj0363GY&#10;zFHxedPDrrLuxQ08UCByMU9wNj9dtyj5Z+aOh/li4x/82X/fkKirroL5WNyDyUiWXqiUc2gM1oNN&#10;ywGqWZWaodHSHgeG511arFAJHSR57ADaCWkawcn4tX6sVhELr51EzHvvfjDtfWLcwTod2ZQQRLdD&#10;QOPIIhTGMeWvcg65YsuYLrxzKfqXc//onJg48kiFrpG/hwM2Gaesc8hpDYmXBtwcEyPJyKFMVSZp&#10;t5UZbN9OSdzC+NkBHgl3LzZX6G9coBno56J4J+U4tXn2J0+ecQX2/RbfaKQJ3WeIcL2zw6O0Mm2c&#10;UnsV2YxOa9rwNW2ouW7LTjbA+k7cWIifKGRIA89GbAjYiiT70pFc32XTNCTQSRa/VH/JwNXEapVM&#10;2Ab8S0NhfQzxIGFls7aEL1PPq0XDo6ldSZVFVVOwYn1FUz9bSVtBkbLagNzOA5ImD5RUin2sJ55r&#10;mMakfaZt1sDwdsVZu+I4GMMFKgx1urcDK7DxjrtlAyEqKaYPD2zyOd7AGWBIJ7zhYKUAMTnTVsuK&#10;0b0gM1py3POOmEKe2UyWMS/P9qxOjqMcIgpKDGR+Nyu/aMTWwPD4dz1+BjxgDvSUUE2baraVMX5k&#10;lsjICB/CpTSpilgf/BbyMZRCr+wfoDGo/6z/6olUHZSDhOhJOvyZaObbhyd3lD8q/AOP4iUn4+a5&#10;OV7pxqbgZ23X129wVw7xxCCdJUPd3yGODwId7cA6LhCKIPJs89DeJ7LJL7GYtIVB6eZztPd5qP6d&#10;9bG65ghbKkYyUXHQEq44BDM+JgB6sHXnwb07fMIJnfZRDAtt8j4gABeatLXf1WQGZ4kFr28arARy&#10;9Ii21bTUfoWiMOrDI3U/JY/ToPrBTplQfXupAFlUactFH3V2TkJ1L3MpaMpZGbXcjiHQwLMXX/ny&#10;O55ADwfx5FQIt+NtDYedPpn2nF0G3RnduA4SphLwCcgHkBua9Ov2EZaN5ShxagZ55h3VE1x52mTa&#10;793h4uCvWqKycVPSlmcgmx/pb2q07CwZQkNhB82MlVUsqJZem/hsYrY0uTmYYpoUCNLOOuxxV9be&#10;NwKtAoMneKqbqEriRjXQbObZM6cMM+Mb+WrvAeGPh0/Tdp9ozXRQLJQqsyNkvI9S1nKdAp6NiCUW&#10;/jStUvvIPHhUfioYpeSkcRNOT83GC35DJ5w8ZGygQmgraIQBcy9C4mvOWysAL4uaqpKEeBdviR0Y&#10;ecCKrFip7Ms0sB/bXaaFNfjgg8uS5sAiQwSkfKWT7a79sMl4L6U6VXFAPcoZLppWmoFDhlyHbuDX&#10;UD3tvtFHkXs3obBJLO1c2k4ZEb6mPdOsyuB8RIhtH9h03Hu5HJQ0p5M1Y5pQbV4Zn5KdH3VJTvo/&#10;Tp/psiSJJVh2Yja+V1kX2eGTyh7qY2sEtImGmUgJBI2PLrz3tev9ojNoHPfCrYGWmZ3KCYyqX6+j&#10;cVJ1hops7jNQ3RhYkVilkh7eyH/w4QdhNCWSKwXujKyXV7p/LBWPUFgVJ2kiuIledjoBwGLGjJQk&#10;cXezMKBP/W1XFOWvM7zxkZz0rCYRn8Bv3IEau+UcDjWa3uDhHaJ8hTRkjfXIa80ODP980dtuUPZT&#10;DVwP67KpFvx0cnROdewuQMjRkJdTJJx8ooXtHpQJR3bpwInTZxxy9a3XD0pRbh5zKFW4TEmnkelN&#10;fWcEaUY+xDDaRnU0Ojq9zIfWqarN8TByL9kxH5JJbeojr3rT2rdPiVxrGzgmCmgz5i/su3rn5cOX&#10;h3/Dt/6uD+8//4c/+Qs/+MM/HN4av464/CkSFJCWE6fOvPnGpfPnTiuC8IZXrl47DQo9dxrSLDKQ&#10;DbwFef6Fn3l55/KJPcQzDjBOnodLCMSxqMUz4Ts1jD5uU8iXU9k1rY5sis6W7NKGCokLAsNYF/ns&#10;YXcsG+9o1CAgKwhWHRThZVrZeM1ipMWwBNVPh1OmMhrYKnyfWCJQoG6zIAaOR/xnwzgv3wnl0E/H&#10;Yq9uabVxZBPCYogCzxpeZ9P0mdV2fSCvhPgzLE4ii5lZFvA8JlOt09RLg5ycFN+ahzAV2EH1lodF&#10;lRvz/IVvRjOgIBxi4l9XjhGhYHXuEq118iasrNyOastOe6XJ5Pd4YxbqGc9mRtIZ1YSODLcLbsaL&#10;Sxv39uPnn/6W3/6bvuO7fu03/8uD5WZo6y8iXTkhTc5F3LMiokKaSW20TxYoMIZsVc34yziEmeiJ&#10;fMZRC8hb9bAT9EzHtNy24JiszY//05/8+3/1L5+1Au7f9jnev3cf7hFDQWhajLetnxK1P5nEEJZc&#10;kUziiObXo7ZDtT6VoU6e0ijVFWoEfkbto/658Qale3gFYTriJM0wLLDIoMEZ0fyaBTsvD/zZUz1q&#10;k8jCy41wWOO+fM2poQ9askj2bL7/3mUXY0prtYxEnaimZgS3P/axN9FVXGdyzvLz0KIkxznwNV6f&#10;PlreFIAq94aAz24MWUp0kChO5+2zF8HHQApbeSj6DWVVQOMzZ9s6AdMz3r2LY9yYT8hq/MfPyWKv&#10;EXc3TNc0Qj0QbNfGnu7hnC8fcAEvFbFnrEcJ9hy8Vo6tU+lgHntbhzPw2gWZJPlUlXUvNn72L/7H&#10;kBW+spvV+mroEzElDhZIzRbQnjP548Q3xDMj2RlynB0ssWkKuRoTRUwSxITn1lfO7rAamkx6F14K&#10;CnX75u2vvJ0Hs3IUULfi85yb2kgLM5b5CzkeCsIANos1C4CHi9RTxWWNSiGh2dDJrgSCbOYobxDi&#10;GdPf+TqcXt+noD8VVNaXjTQdGNMJ7SFH0nfp5w4WVW7dFSxH6be2Zf6k3NkzoyRsFE8CSsvLJ39w&#10;yEsMqSOZ+UrA83ws62r620Twv1BJjmZ59qZqrJpJdWaUm5vO3AY2IvUDwQYuExvUIpkSvaoAne4F&#10;D1Ou53XYoBys8IBdiPLuZQ3MayYznwaoY0+TBLC2koiTJ7hKEAWrTzCz8P5x0+FGWn+Q3Vxqj8k7&#10;umC+pq32mPpqgFAE3+eaGz7TyarcSNzuaPFrXgQzRbZlaeTNIwf7L6xoMkiLTzVmd+RPppGoWyzA&#10;YBzoEiDDGw6FSohsEf2HUrkAwmk2w/dNK7PuxBN/Gpkl4eDCuBxDp1EeHRq9cvYx03Log3/KrfF9&#10;tuFqeF/JxxU2FDhgtB8qpJm7e52KNgv9d8oSrJWO5IEVPcQoY8JaUsNc6hQCpzChISK7V5Xo1VPx&#10;RIt+h54e8WkGuyyfj40NFYc4osKYfcxxMhhC78UAZZmGsgz54D4PV9cmLxp9DPagUi1TtGuD+3j6&#10;zNlRfE/zylqtChGS9+IZh9gsGHWwHTuV1KluJPs2sWhwsLBD7lHs0Jk4ysfhN998w3JamFaRRAa+&#10;NSbvnNka+QfIgtMRKBM8LFbsrVPFMNRjH4Rp2yIeNFHiSCsCDLKe7j3jnK0C0/YdH6LKk4RAPMY9&#10;ngGfzP66cvkKR5nHWdYxUdE6P8jd80WAyzIo589dxL9SZWhP0STzp2lFHIKAerYBbp5XyyDy3rOv&#10;sP1xqnrWsJs6A9gG44N2KFNoXcnMyGoOhBZTrl4uvO05e+KeDclQnBB3TTuauB/pbfhXpLLsG6rt&#10;wOSWwdSJ6dBSeXPRwCCp1Yc+4cXud0iM1qX9uwuCBZuKmBqVy6Iqi2W/MubHj3GA9lNfSH98zwbc&#10;i4URY/CT7KbpAvH88VPbU21ADKaOYvnYUZ2a0pqaO9kjC4Fzenlf39QTqVUX/XJwPtmAxC7jZuyG&#10;5EW15XBIYXFoRtxvnegx4vKlRoAkZ2V2Mf2DRG8Tsa0r64HNtJ4oKIVCzZ6bBF5BuKB4iP7FYH4+&#10;0VZkwgpa8htWebECd+kUoY6R11Tnvknxux7OiWut5vSMSOjUmGV1q5fNoyK9sAVFDkEXl05CyeuP&#10;uyYA5sbFlTUfaL0Ghxy/nevh5R1Jis+iFXbWRnPwqxxlH7bjHK6syoeXr3zpi1/K9T+cC5h0m4Qb&#10;LszmJmqA741qrX7q02JXVMLeLQramyZRgZDMOPD4BwiLaDeF+3XE8sOvHs/+6p8KfxCWHj1Ikkue&#10;kAL7DhcoOaBr165ObWQcJCthojVhbQD5iqyE8cbYsHl3+68kwJQT7NCQqnh5lqaFkhj5uJs3pQ6G&#10;00uE1wrpywoc/f0goZqJxXvJ5OaPhG7kfbT44x0M438cKVvbyAzMt83BozYgScdBv3nzRuVG0zqw&#10;AIaPPiXmpj2rDrO/f79IW+OjffTWD1tZVjRznIXXD2e6JtuD4LzUOB/c77ipcja7OMV7rHcSlFat&#10;ORzt+G2K5Ne3Xj3aPvQ13/ibfv7d6z/6s7/82V/4BVpErsZie/3K0F/t2n/w0Dn6SidPXLyg19bR&#10;Dy5fOXvu7PnzNUC8f/vWo5s3FSc9v3Xl2a33D796bD3BBspUHNgHhQbubO/ZllZM6GV/FQsKo+/c&#10;vcXIzNIuD2kTedAyb3tq15v7riC2nhAp6/gVAPg0+tjFL0yLOYpsIp8jeANuejmx5ch2jVTagO8L&#10;3Ev9jEGOgVYytl1pRAY+j5zG8js7ePZ30XplMEa7dbHRFtFGuFvyx9lEwUVFwgOMaGL68bxW5seA&#10;R8Ultfuc1ihlZ0xX+dCDDJqLewyvM65F8DnLw4ili13ZlqOH6xUV33TARpqRhFUCTlY0xeS2Q4cr&#10;aYEtgZ/O3OjfKR6FMS/BgLEtxQThi3vvv9j1Tb/t27/1937vN/6L3yJpwzlxOs3pKjczIY2/jKyC&#10;r53I5avZ03GaV0CzaGYLeFpR4kchzU4PpRXzfPUKolIAiqqYn/zJn/kHf/Uvn9ywu27YfMRyapZa&#10;LU3KF/cf3JEy4ozL0qA/F6mP9LyiDkbXUBMxH03DrEdH1QS38dLDkWtvHQ9tZZbm2F0TOmHJoRFz&#10;LfnmhZaDYbLqA/PiOQVwQ2jwU1eaf13FNm6xE07XV+NOtPwUNlNnEWNgBtmer128UEhzUEo2rXwh&#10;jagH2DdtPwrJAB8MNeIfhVVr0/kgoXnl8lXkADEMHzUw6Ki+OhTfPCrut1Mr126xxaxM+9ojVY21&#10;p+6x7sLv5Z3E3x+ffPzeKDYG3QpyrBht6y3VGpqf4qahoY7wZrt+1kKmxuLMt3QcP8HHvmFrL6l9&#10;SqR1+yu5AgZ9uvHLf+0/sSYZaGPnXUeLM2W3YwwchJIxivi+k9yIETjEymqg5IMQc/Gpb9/i/xV1&#10;tYdiH7GJpoA1s0bHSXPY1BfXB4Ai4NjkyKZ8s+038CefZvhmSAgcweIcLJ6l2hXuNGct07ZjIEbz&#10;dzW+NTTIaUzGZPMiPOQg7iqt1PZW0pSrGvRuK4p8xNnD8D4ixbHKHE3KJAqwQqOQMiaLhzCqNxz0&#10;sA3waoDE6Ggtrlf8vqPHNFWAxLgOwCdc7V7q8qs2aZoqROtijCzZ8icohlOP5I4E6YREnp9jkkc1&#10;Kbb1k8LZRBsfJ0g34icArfv3IB+v0hvVce/2LZsBUb6QQ6sz/v24pVNRgEZZuy7Ty1Qx2TduXlU8&#10;bymUZc6z6d3DjQaGsaS4xVO3V+2H/IzgiJ0CKeEhWGdQ+E3tjzfbb36FZ1CNUB1EMcEqY7DGpqlz&#10;w86XMlZMoZERqk15Y4alMRzo1M5MRHKUBN1IwbziYFJOvMcJ93fyJBPSTNe90KgXbsIQLD56QiLP&#10;n2NWmIKlsI6UYmq0GeniB/CSTwjVmtDoZ/XKMCACaEMEqHDKegtLsOTPLJVVp1QsO/0ox3w0w1F6&#10;Rm3DqKoNsH9smwKqfj3Rp2mxkqEZe60TZQqb3lEZ0mLXAMZQvV3KUqG3Y50U4pY/Jf+6VafFjRgL&#10;U7CR1me1MZNoMm4e6Ti13HBixl+GV67wlbY0dXyfYp6YFYdXOpucsQ6Jj9W6vP32F7/xm371Mlt5&#10;t/Sy61NE/OC5Cx5JZyc8ecLFndqDbOvDur4Iy42Vc9c/ToV9HeLCklanX6N08ODWXaceEeTcaAGL&#10;efS9XzFoPKrhK+6wAQ1FnM+JMzxtZi+J5KP8x3SdWK+XdqiycuUx8W7LeB8/bhBQQkZdoKYizrBa&#10;J+xD6rNyokTYGzvCPZXIYmDfLrGA7vLwwUeiTLvefec989hDTq+VMJehO5qQdALu3sdfUn9isWWS&#10;QNfBWlEgApmUc8QqCSduR0ZcLrcwDKPgvHSfXrC591lnJGB/5fJbwvZdL8WEakdDt/L5cxGUrGjo&#10;l4zokWo8BiIFFhy19MTma7/AQcyK01DpePDH0UB00zPu4xC3gCwPH/AgcYsUG0cJPH6EGVOR6nnq&#10;anvixIiM3VfrrE2TiV43HQw7axa8OcC/Z+OL+OTdew8OHT5GPHl6gj0lQFzhSnImKFIFQlWOyXKk&#10;HDhtjrDwk5+qk6YTKKZJKq54oQn3LxSDR+JwnixrqE3NbabJ7JKpjbJViiPo1IvHPuF6bUyzCbLX&#10;wC9e1+ZmWei0PZiIp3dT9HopfhjrDb3ePEwUrqIb+xoR9zCgEtKz3G5ztDRS+Z8rKE11eiSzLAZ/&#10;5b66CFNjK9nX/rzy4RUy3wk9AaSeP1tSdTeu3/jSl75MmGT2fpF/dILRRQzV5ZEcOqRY1ClpCyMd&#10;MVPnz563kR3esK8gj0ZkEUgyIyvcWsZZsdzUXnbas/YoHNLYmrQY80Q/xq8SV+xENTXRGtFb/t/W&#10;Fl8+tyxqQP7uAOeb6CVcII6QOXW3qhzK7i7SeySCKSgibUK+4oFV6nmAXDpT+ecOC9hBPDqWML6T&#10;hcTWhAengxM9xkFvecAavJftEFumvg6pMykE4rF5U3sjkcdpyTDN/mgfBaWwG6QAzDHpi2/8pm/y&#10;PPx4RvKNNy9Vg/MYrX91uT2Apwsj5fQ44aNg9ZWz61OmNa2gCggDT3e8Thn+6cowNK3Nh4+f3Xm2&#10;sf/Exd/+u7/7p7/w3j/48c9+5ud+bio+RF/xex0kq+bNSXDh3JmPvXHxqLZUH3yoxhUdlKzRxbOn&#10;v/jZn7v2zlf2Pdt6fO2dXfevM+sAZ5U2YCCx/rHjR3arnDqQXEZs51jzYIL8V6eYECXwfiGRQxaP&#10;WxewLhTfr+DQAZjBf0QjLna0sjennpWy2pjGciwSxeBNPLeXHyZnGOiAEXZ8JLQ0J04XV0w9d47K&#10;CFpYDOnUW5zOYKQXvAzIziB6voqmaqhNJVWg5bikxnHdrveUPLE+MJ2a7PR6nY2ZG8WIFk+p9T28&#10;4VzvpdTnO8bb45kUfiYHCIyiP55/jTvU+ew+RQc7odj8v3XcLJd9Acqu4FCLiRPs1f5qnU8UvYB/&#10;xr4+SE+efct3fNfv+O4/+vGv+waBmIdy/hMy4PTtZj1SEtlDLXtxeCa/shIAs/r/Z0Oa1b5m8jmz&#10;9XbSOVOk1nLzyD/+4z/1/f/Vf37gyf1Dzx9WEHW0hDyeoSClpuHPtHV6QqgArIV4lif2+DHfY+rB&#10;ZZTimw0XV5FVR81itTgF7HE3XHW5doTRcVPDbNzGOGwgINhx3qIquOQck4FJ4NgPVSDfDwCK01CF&#10;SeU07JW1wQRhX9txnhP3cFhClUtQWir3MtxpDAVKXQ7rDmW+4oF9XMSv/dpPrYQEa/Dee+/5E5Xn&#10;1u0t7vOYwd3JQx89AS40TMKPkjaay+0lenS0ycIuGHfCFDIjOXjPSXxBGx8BpxbpKZ7IyROLm8MH&#10;Mw6chwHa9gkdORl+G5ThrF9phugBOzlIPoCBGRrqwy0Z+lFXLXz65Ce/xquNlPw+Ylp4sFAb7bM3&#10;/sK/90eghUwA+NOf7GzsvYg40Z+m5kRxT3XYMWpKqi0EujzaRPDTyFOfLxVRgZ2vnJMTtYPMU7lr&#10;sxaD6uAjrHf8FbbyMIZSW/2Bk7jiJzK10ggj5TmsQa6kDyTFZq23O9PjD15fdKBVtm5HWEaTl2+5&#10;mOUgyUEHI7/BxPGdRiNicujjDhYrluWMNT4QUU9Yc3HCEam8O5uX9lH9btsgrXwryQ+ZNFeRIwpu&#10;GbkY1fy415VjqqSejpmtjBfPLZ3ios19tuiESYvHGYpZUz/HzK6EesPPbt6S2JtdGHnAcp+YpIIW&#10;S9bD8ypL1wicWfDpkub6jFoVMkcO+xUR+dTQBz+sjhYVQoxOzojRCT5rfZHCTI5OycFKRUcIzGXN&#10;mjvy5Ngm22bVWAsMkKZYujHljprg9rITGbtsiT+j4YTspsTtocyTxRbpi8blq3AMan3VTQWDYp1V&#10;azhDt39stVxcENdg6mhCnLPjO5TrQVUW3Di1/aXdOawerBO7tNIunkc1JKMp7l+DjkbhbWSXpqlw&#10;nsRUWu5FpykAWxI0llHU4eAT3VpSH7fDFqlv0RRLcCwAc7KCYRCwxu0NzQ3czmiv0H0waZ3Vyq2v&#10;ZrijGSBjSQVOh2xCPWlO14+F5Fr5vEOrgmzkNFq0K4zRqYN3v6Bu57oZHy35SCwxo549B66uximv&#10;djm8CaX1gDaCjV3p2oE4S6oCOI2yeQ8e3KtZ21FdzDl58rmRyqbXUenKymVeZUO5VhaEM8BDej20&#10;ft1vlvs+eE8ejftVVucsHA10NtlPMKpM/usXL9n+Kye28p8lHBSfpDaRn7T4DDykkXpM9mfcoJfq&#10;/vCdMGAMLFwj/ClB7BdWsvkq52QhNSy1DrSeGX2P7C9DGYV+5bNGDgw5CW+w35NDmAzVmnHbnNsK&#10;RLDNS/otIkGE2GgzIyALRsVOE7Ekrmiuva6tZzl95A2otM7h845Gz3PGwJlAN9BhvwJcExn4FLu3&#10;9k2chor0/GnFCrMXqJaV6Xhqp4TF1ECjzhKF+nFr8wvJYzgaB1FGAboeD1MECLsdezXC3MZsP0df&#10;PaZZiZl3/JguXLTTOaUMlPXJq3BvYJCxZ0utJeNBqs6jxpIbdn4LYPQo5CKcH7dvbymWlPgKJZlC&#10;/FIOA2yp8pxh7BVsuqk7T1rdSoaddkhrx54oGb0N3Qma6FVzkuWc6vlwsrLKsdFi9CWZn+EOYBq8&#10;fUh0Mo4BwaxBxNdBVSz+hJUmNOK+Ts+c6OalSVPwc4LgspMBxLGUuztkaAS+rty75cVXJJj4Tz0r&#10;jXYt7xx1vkyNkVts/qERpFB359adc6fPTzVaILRX8ysOe9puNBhs2YmjqjmxVFwkeWUB0+FDpsB2&#10;cjf7+fKHV6zF8aRK8cm3GNKVHyvdmpjptOCcJbSMSTapNnaOrXqzYWr7fxa8D9lH7H+BdmJfueML&#10;wA7M5sQXM6dkag4WCmYX2258AxY7woNkH1VlPXCII8l7qEKeL08oDmaUeNJGFTBvgryXBQ/lgdb5&#10;JIDMZxgHztccVS2bARmTIR24J/724MoycmklrYZ6o0iZdD6smXV96603hwZDuOKwDzuvp8YKVErb&#10;PW84blJshUqPhPHK3Kw8+wfDv/KUJS14uIyESYk+Uin56tuT+rkNZXgXQMbqsJm6Hd1z4WNnv/27&#10;/8hn3776Qz/9i0KayK9K5Gs7iGSIW6W7Jjrt6ZM6ucKkQdpsS3oSBzQlPHX0sAafd69evvmVz137&#10;4meP7X7KXPOsM9sysSMZde7i2ZNnoi2MpmWO+3ARnMhlBYsEHj+pEm6KkbKWgwW7dfVUQ6SvOHPK&#10;IF1hgMsCoI6MYUdbIxJp/X2kVgewjyHCeV09eWwha9iwDJEP9a5lH54zMKUJSj2WxSg7jQyVB5V7&#10;Ni0sB2kajsCrV0Ia3/sM+yy2yd1C6ND6XPnHs/IkLMk82FCgJ7xcXqZ5yaPNvU7cclzSQECnSUch&#10;dPj50117VCUUjy3ILGQqlynHJlKDkleFA+V5niRIMF9m3ENGuQ6DybZX5Pz0CT7CrUdP/pXf893f&#10;9j1/9Pybn5ig0V0QYrGSXmw450fQO/teSDNqbwph+Hv/UyHNDvFsNcxYCcdFf89srIhm548p8uzB&#10;2faf/Kmf+e/+8/9k+87VU7t1GTbL7fq8SJLNFsZBTdJZiE3sbMx6W5sbMB1HmL54GUOoQenn1qKa&#10;j+c2OnW6WrGJPjzdFHeI6znRg5twdMW5ZmyAoXja0baG/lC9oj0O6qpCRuCKgyCN9qB0Ih3MGnOv&#10;Ft5OUGdx8qqOcjqH3njIUx06U9LYll5yai7/wQcfSHtaeFngYRKR+MF+UNk/ih3J7XCovbhlwALD&#10;OLBtJ2bkLbc2WLYhvfflYbzFdEHEzT6UVCMa1MEDH//Ex0bPTSHQCw4YV7OaVW3uDxyiyMiSyZ+x&#10;r8y7dKGNKZIBfWuvaFTYAxVnNp200unTtYHx5Il+jQ6tybpxXYftm0D5mAX/0f/2e9h+YM7okETG&#10;yHzCSBIlXByHSLFR2VoFkeJjWQzXwgAZY3HS5PFDQ9lsyHQdGwiJa/o2lPTJxlYcUto6e1Am2o3S&#10;7pzdFa7WIZr4pt27RAV2uOmaKw37eTr4JpGeVx3Y5wrpjUQhmsxdNdDH9MaatiCJ0w0MD72zvXZs&#10;IhS2qGpSHznB/ga+qaF4FsfDVO+e9Rw+klOntjYWd0ampyo4mZSZVbWaxJns8+dfEwCsqGnpz9rb&#10;5YLj7qso7UZ5V506ad1NxURYlHHzjlevXDX3SYJsYPnfm+xNBMrpTtiimWxvtZVrB7bmxk1Jh+Xo&#10;kUWkUVw0Kb+CGXdY2mgueF2D85cMaHihA/SjkqFgvK9me2OMjagO+kdJ7dnu7mUnILbNI6NHJ6XX&#10;4hY7ddDWvGJlci0WeKpNO2kcnVWqY3F9C6Acdy6IjJwrVLQjmLEPg/AA8EXfMYMXJrT6jnu7gW3K&#10;wJYenM6JnsoC8/Oq39JmWRTeVHpM4OCjGdC1MFx/+VgN3nzlng5B09ckW8uYexkxwHByoM5TVZ+M&#10;bCZ8/ZYLNnHgsd27+bU2UuIZtcjM7vjfgspGUTQQvTA4AdPOfn5hISUB37Gvvc6+fSScnaO2dKZK&#10;f4k6Dx7yMDGwk5Rw7D0x+9CXMBu+/0R+NpR/ipmwscEPm1rIYjMWcxquxfXxMkGSoUPtx2E0UV3f&#10;LHNYh2/SCFnbYIjq0G6n8Z2SAS0avmx+tr+OQFQtL7y79WC0F3eOUfN8PtzKfpGfRPjBATOHlugO&#10;Bhzh1b9aXcEGA06bhZVEquazqUnwTbDNQ7lXx5JnZ06fzlmZBOniu7qbXy6t6r1KJRUmLVE4tgYd&#10;xtnnrSP2ZJS2UUwVtQsggcGjAB4uWiiY7HXJTI+reGHSBQNijpfMDRXg0BaebOg2jgt/N2Qlis5J&#10;N5vSsmdGaZK3+6YzVRXnloe1k+aENsgDbS6b7o9i8lnwIef5psEgDij2JOBqpAWLY+sRfs+/CUXl&#10;PQt8nmmK5xHo22wA/hf4Yo3BqypOeFzE5UfmiyPSvuYnglr3wQLoNes3l0k27HZEOP0oyLuRkyuN&#10;dWHtCC6NXFgqNx5SwbRpvXe3TXPrplL1zddeey2ZmlLchTQVxU0ZjxmfhVrozjLUK2yPJtnH8+oE&#10;+bvlHrEOHlpvnmreG3v2EfC+DmypM7WjredhNpbxc53Voc8j9Z6DWUTuuoHcZSniM5Q7XRme1cBq&#10;aGWpaXeO6JldoaBFgfUXGo2tMDmRKuvGM3EKlIOaeQkuYdsxJXDB5178j1LvHSRTVM3v1E9hVegx&#10;vz4sBvGcSox87/KexIqaTu1NsVvIknlI5iJEeYiLeO1Dyyknnw8qL7oJvT6y9E78orm3OIdVFVRv&#10;JfveY1jeXXk6HHSEDfV/YOwqvBdHJVGy1SyuJFiLsJX2cpuRL+GG1dOyfOa9hzidOOwURClUww/Z&#10;FLQsrbOlYmQomSnYVgvm2RORcI6FUHYaqpTS1Et3mk13EIdKVC/hmac9VMo3fiVqxpCH7a9cn9IR&#10;yfxMiQ7n9YUU1kBLMZdUBg8gqFOwyFJisymexLtTvk9dv34t4UFolFS2N3JqD1thnU1mbXnGATpD&#10;Wg6ULI+RIzIoQxYDveYWV+Xw6d/zfX/yH33mcz/8U7/4pbff5hJN+NywOmdPdpSdtRpPCPUxwSrk&#10;r5NMxVG7t/fv2aDiwom7+8GXrv7yzx3beMqzZqntYxYW0dOWP3XuxLGTAi1CiKAijUPyLY2J8FLb&#10;+LLAldKNrnHgRTFY0ck4Jz3/qu8ai+eZzNdQmtufzhvX4bcIL4GgfT/gpqn3dkJKS9RQTHa6FMdK&#10;g7aiBvOaQtC+yEndu0dbpUzX8kZMlu/jKTh9koSvYs3+8UPOMV+omofNrhnjt6NcJRVJBl0BUwGd&#10;+a3IakImLW4pxBSgLsZE0W+A3bzsIAoqy1CJ9+7LDjrHO/XGLHg2VAMnmpnkBM5efmG9RZwJsQTN&#10;dGR08bKKB5EDxDMM8vUHj37L7/2eb/veP3b20ltcXu4VopmswBQqFNJYWhPITDSy811VD03EopLl&#10;Ce7IA/imtTULqVN+J6RZ1vpXQpoppam61LP/7M/+/F/9L//8kyvvntl8JRPDYRjaZDs1PMKeBvju&#10;2vPiyYvN3aVBhlaau+ooBsw54qewEEn+xbnzagS2lWA5623GVXUscWEkJ3Fdk4NJr22mgOxRd2jb&#10;CxCpaCKpwFEvWbCjP9fgZ5pmhQyErSSmwC8ptpdTY7wZUcJ7564P/WfRIKtSHn/JSH/+l3/ZX11a&#10;sVCgcF8IUKm3jT+EnqqvTsJL04/1ToyVI0jdLbOAhUr4ClqKq2P7d/rPlOqB7iGHNrX9iuaqrR+q&#10;+CL0anGygCwklKy3+lM/eiJSqplP8Afq1h76iLqj4/ufOw+QOCnPWpnDCT2yLNeX6HCIBpY9woqr&#10;3pc1vy8GO7TxF/6P/5vZV/mo4OYYz9hQZIKGJdWmdckcowT4VpukfKaRuqd0VUP3elCGgGbcnj5F&#10;JIrff0Rl3klkm8lll7Wc0oW2x3KzpqlgZ7Z3M3xBVxTfEoLg9TrKrCldGoP6xk0JNFhWzONNYvqF&#10;/JcbKdZfVoPH5b/F0B0ssN4fBmhip8B1wUz6EgLWAu3iNA/PR3DnvLp5IMZ8x9cHDT6gIBlbdBW5&#10;ThnWTmdGiwy/CJ5ncRBddR2rvBs9fGDdt793bbOf2ooyDlXoNsIhuCUZRlKs8sHcl9gI9n2A+ihi&#10;cVkslPI84Kuh8s/5V9XvBBHpLHtPwzJse3g8TYwnWNccDq6hFGTJgFTkW8EA+DRkp832hQu1nlgJ&#10;zYWkTo+nzgm7K+dvVHXtVf+lP6geEUka3XkvWY8609lHsoRwH2i+DcKm+Wsttx/cr6h7zqqlOzSF&#10;iVGzpvD3mVdg+hedaWLRp4HixXXdc/J4ka2jgbWf+bHhJB5juF7Z62IVMTPFjxyye66DxaTXtY3N&#10;1DKXedJThxfjq4Qh9yIemEFY4CgPxks5lZePNfVqnUCLxDUw0uP84M6fRUNrfw4xmtN5lCWZQ6S4&#10;0QPObyfQ4U+3QVUP/+j90dl3wQM5PnXkqvCsTrL8qXt6u9yvwt225MXyZUcPXW9vKyFdwVLSRDj0&#10;kJrSIBQvRgF9LbyALY/2Tw9khWZVTzE2vqkHH9JtwTpfv3qhm8pOuGWHjpw+fU46gg2HvcFy2sK7&#10;cGTvxN/btTvoZXrveBM/sTbUbgyVYmZy6kjtrMgEibkvhxhQjpC9Z/XQcPd1fDYYLwuzhzcSEL62&#10;mLE1g45qF2M3MCj4aqmaPC8zI1MMw0jkDWM4duJ45xU7d/ZYV2xC+cO9e1WrsX2u8PrF15wHzLg1&#10;7yQwL6U++OK1htQRQIXABl6NaH8Vh6AXT7+CkApP6t5Vvm1teZIJmfdh09st1FqtkDc/9jFrKMFH&#10;u/J2IY1Xk6kotBJcKd4jfFdXYugMaXekkZVL3P3h5cttybRTK0yaRcVpOARpsJiDw6eRfB5p/dIf&#10;YC8bUt8bMCvB1OXll2fu+NfcUC9q3wuzRlmxKa/NlFdogFNhlH3lQ1n8Fy68xpgkgnz/AdhVyGQq&#10;VOMkcfsyRftB5UuDNzWdQElGPHn44v7dx3dvY9tvvnbhPJuQfhQ9YPHPkcMnjvd5Q2qgmHt2wJox&#10;bvaCW3hfl6WhBeygy7R0eJcUKbcV0iz6ceyxJLxI1B0f4LZevvwhg8OtnBRHJe8W/Izq9pe//DYT&#10;gQbDwy4xUnrHpe5JR6Ejcrl8ZlpD7q2v5bReDQLnUcCDo5SmptV+pjX+vBIagFyNa168uHTpTbNm&#10;Jw3SXF8CUz62NG0V7uSi/E0Tm21QwqrKW6hNVXm1Eir3WB7qwIFs7KgIWF1r6y0pFAsvd+TQAXvW&#10;hLIwZ8+dwTgIyx0RXmMShrpvH55YeeXRVp5FIodPPeJxtL0yGLR2YtyNG1T9qzx5OO7Q3noRamB3&#10;ondyAlxwXuoF3xo535HnHBk1mhqPLsrlSFplGM3v1M/cH9FqqIQOP/dNGgkQp6zSgLSIK9gYADhT&#10;k2UrbCviqhrMsJhQyF24Y8nP+krHrGoYXzooD5GtmIbFtgTDUfnmw0fvvPOetxHcffD+ZTCW/GRX&#10;GNzBVWwGz1OYCUZ5lSZYIz7oz6T64/R68nVAl2afKYu1WJFSIeWqCXz87MWV+8+2D536ju/5o3/t&#10;H/zjf/TTv3Tz9i2qQqtq1JwyNWfOnj99+mxr+xhzam43j6ArKxDUKOf+vUf37l40a7bJ8wc3v/yL&#10;m4/vWiJ31Lgv/fgs/XP1SimeAcsAItz6Y4d10Krvxn6ID3IKZq/Xb6amkCbG/w6YNSZx4tuUhxJZ&#10;rvdAEDujwfGIUeLzBAKmQXmn/8iWrCTJqqmoe8kUea9gxq+v8NUnbTrdJiQbH249uX7lDhmO8s/O&#10;u2m4XhcKmf8jRxi05YmV4hsa0mIjR+IZr8wHnB121qCfCXaVd5q0z4JisXrsi9ZSrbqO1HjqATQd&#10;OWX/dAB/PK3+LPpO17QNOfw77iLjXDrRlQMTW/+hurHjRmiUr7JYWB7UjVhInwaLXrm79a3f+T2/&#10;8w/9CVma0eiX9uSDOVleNl6FNMmDiAb/mZBmBn5HqKlYZ4DOWB8rSTXpjh3d9sHaJqSZC6xEjWBp&#10;ShzKNf3iL3zuv/+Lf+H++188vdeuUebxiOVP0RTZ7BBwhL15oiHCHlqke9O7N2iBCHQsdiuWFvtZ&#10;GyD2eoO+fukCzFNszC+fHuVBdvhiNS5Lr6i91LEyLNwSv9NMoqA3yxABhALbtFjsjPASZq2QZsD6&#10;wUMK4KZHTdoKDx/fr+8c2enSTX1sOm9FMveNsNx8+VcL1qhyqLyydSJWsaLcbs6ZiibGh+LWPw/l&#10;LwTNLiWDRnGUL1to0TMaR8vYOFquSeSbWt7P1AX5GKfaOh98PnFIo+Rb78K6fvDh5ZKER/mlilfR&#10;phJ58trXrl9l8/inXJXTZ068/joc9YwdZ2CF2FaY9PtP/dRn3n3nfdxY2/rwweOYEBgwwJaN//jf&#10;/pMjHIIL8cJiqnsMUGq8hno/cSU3QRFAhUJbBshz4UF6Mc+UiG2squSVp5w0NSTUNSQieqnOoStX&#10;LiduPan25XGaMxPQAYkbffhIxTOrLnn4bAPhxFWVfzh+krXeZN7TmBpxdOVNDsjZ88UvheJDcBe+&#10;135xz246p1bpMKo2YTAOs+my0sNHjG/4QZujLDx6LIzdYNtESLKkxl3Cwz73/C5RoBWDV7Ucpvtt&#10;zoFpm4TVHp5Ngv07fc0yYZ7cy6VdVTutnSp5B8Tp08eGdNB/bbCBD5zJVvSNmzCzhy7iZYzLwvUX&#10;QybG5AOKsRUbTCbBnt+yuDwNl3dS1Xu4FwK/6dqm+QCId8OW4Ogr037n3XdXSx8jPPyY9ucKaco1&#10;VQxa4BbLsy+xd6eLHw7tPiw8+Zp7W0JclkBEq4jPYEJLmSY5GCkKQwhu95teh+/iJguFClYcNoj3&#10;6uwvjIk9mJr+gD1w0+VeT//KYIPh89SozvaJZOXQHUGqBDojoyoaOXj0+BF0GmHkqtmYmHGhF9U9&#10;r5h25rTTYjkQ9pI7Gj3Gl2fXGfnyVf0WRxZMsa8xr0L03DmOr/KkWvKN1vCU3+zj10Znmr57wovl&#10;P/mn1y68hnY/KOmur3zlHTvf9+4ygWtdpasnxiJ7GcvOhHs1A27FHjhIRCihcz1AjBDrb9cJbJwX&#10;aQY8S1bI3Fso078cymi77Vdjxp+NVv78GcllXdqMJPMlwySYaVJ2xNmSIKM/d+vmHYecGEbW+MYN&#10;5+I+5cvjq3VxYfOVK1etNe7FJK5SAR5ckJQnelKNk5FrPbPncR2GhgUUI/NIrNLzF85yl42VjWze&#10;zawxNwXrqDAL3JQpQ7zpYwIA2Sqdhg3OJEf3m0EjI4KpIkUtwdYWA2eyvCALO4TjXmp4REnGVcwG&#10;ldyjZ9lddht4cenSRQotI6av3FfdlM2V+fHwX/7SlzSssLt/42/8Zh6GMSvpugvRHMz5chhZtl5i&#10;Btysgflxo49eeO0108Rht53ffOsta6iodPrMpDI/FTwO7LqGHjnq5+hhBlrkmT86/WS99aqSqv72&#10;gA4SsQSz70u9dzpo3Lxx3dyUVj18CLYUYexxcYh6G8CHd8FAG2pNuTjhKJ8BbhPG8lgks5LjwQRx&#10;CKWn9mSBvaP78Xr93Ao37GCw5Q2nFbmnDrMB50mk9Eaeyo10pE3158Xud97+QEjDtSDLpqRh+j85&#10;DsmmccnK2E17yvDOOaXUTmuuGlTPbpRLAdXvi0y/grqhh6UJZkGablPiYwyaemy7WGiEKcoI2GuO&#10;ppVbNvs1OXn16t133vX8vKpPf/prW0YW1QDs0/mH4crlEidYu1955x3TVwczqhrHjnCHOMY5eUnh&#10;iw2eOL/E3iz/wsJff/2SG12vSej9SsEZwBPHBwKYcq6X0heMVQmQJJ4OlAcO+8j3ymMI3YyDoaNL&#10;6qhGeAR5X4mHx7su2IQNYU8xU2yg9WZRCbkvvXFJ2OD1TcFyN0LcAKckjIjUlwmMMegDhlQ1ppcW&#10;+Rvbapko/85WKObZV4oM4OdMoFtw785dxjJM/cAhz2lGXr908Y03LlJc4wFHOhjTZwQXocBtS5Mm&#10;2d8zTPsKuVnL4/m0hqx7z4mTROF4Y5mggTCIkE7rHkdnxIdo330zQl7LuRnSQVjPMrk+wIGtSG+M&#10;57LJtvPtW3ff/so70qI0pmF/c+aU51/VuRFmHmx5vPqRO6UQOlZ6SMAzRKkdvMlYkXDoq35cIvSQ&#10;fkKx1UAUGMO5r964fe3hy41jZ7/5t337j/zML/3E595RNcRLHw3ZZK0Fq+fPX7xw4WISKfV55mvD&#10;2EaosE5Z937+M595/cyZT1ouxw5c+fzPbm9d16JFFZFxgMKK87z91qO7VKCMPOMZf4xj9gq9/B7H&#10;mpmyXyzIofviaDwHcTqdLbZFvCzGE/yPhkQUzTK3ERAC0eekY3U5B2yNkfFURnjOgoHIp3A8tyd2&#10;g6RaZCHT0WdGXdD5XV95UdeT7SePXh49FJvdM6TnPtiTpWLcB0Ps/LKwJ5taByoxrQdY2ZLEXcfZ&#10;LY08GJ+glGUYllbMhXXNiTOpbpwYjdmSPHNBG/+B72NCzuk8bXk6WsyRR+24XroXk3tk/1eE03Yf&#10;v7nC1OpX9SkAOlQ7aUDevX77t/y+7/2OP/K/uvjxr5UsZG7jYWGdEQcQ0viDgSq0He7Y1NIMKWCH&#10;RLaoFl8NabL+ky5L62LNRDvzV0KauUjSBP6BGcF+/OXPf+Fv/qX/8s7bn5elwcDSV0YS0r8y4CDO&#10;w0cJMz58/ODRqWMnBS5Xr1790pe/HMt2726cjk996mssidkQMAV2mLmuNzRYu47wz4O/fTaSak02&#10;o4SsDMzonvv3SO9GlcszgAKdz4ipNUCrd0WepvNyNAbDWfgJttLyZi1PVlf4VHSTmNBRF3G18iF7&#10;okF6/gnbLN0yjlxcXoHZL/g/7byG8j2pOno6+5kXDzlOWp/O05t+REl/7dG/i/pZDTmG5Z4bDPBa&#10;DA4LYKKYCRBGDNozT2XE4ZqkTYuw4TPWpcBUODLqQ4Uv1ge29LoRw/yqX/V1b7z5+ogllbQvGV5b&#10;8xd8m5/48Z++fPkaQc3SxntUhuuMcxL8svF//+PfK2KR+Y1p8Iq9nk4ODx4UNYz4hCeuHjqkhNwt&#10;BCvqp+229LbzSmPsZPWGr/IKCarzoNTO5t17d1rfBwmPnHC50blLQ2OQp8hXI3a+GojyPoslrRiv&#10;9MYbb6jJg5BQX3U1t/CSujp0Xo6uwpLKrfnYELqM4AiuJl9WXVBaaDqwJhSTf/Y0FCFYaDpFTriS&#10;R1UGceoWXJbDMRjVTghURk8P2xexRc1IwgNTjDg86ZgwLmf/1sInEDd9QS5FujQj9kJx32Rbq/wB&#10;JGoP6bcsoym3FUw/potfW7SJtltWSewkelM2bzAerzN5SQFV7+Uk9s2qErE5V5zpRv6STZx8R4FK&#10;AEyktdUdtcSUEw9PbHDHzEqMuyLvQlZlWJNPLKMlVyYLOfBYtL0pHvBiEZYSrgmqTKVtZPj81a+s&#10;mu9KQqNlTzuiaZc2e+Ylp/zUSYD685t3bmqzzYu2yGstCgIUF43MxQDlhY58jsD+/JkSg1ZOUejL&#10;+tceEc+cPHT81JFrN64AKZfWWfXJlO6myiI0cTKzvhqcBiMi8gI/fL4oSDi6LaF3nEmaEDcba8b5&#10;lKZJXjHBcfKjQ+ld4kLTy7Vyxjbe08cShmlcD7t9WQED9OGHl03riazJYeG0QUvVOlEgVYBh5Gau&#10;AiRauvd1jn/Iljq9QdfQQZZHMAPc5STAlN15UgcRn8qO1o49b8SoOlq8ljxZ9S31KZmuQYREH8fP&#10;liirN0I8YyUih27euGnWFjYpJkmz+0UxqnlJbezV9s1bt2lVDYMioxmDbiozR1C1Gm7uTnLfjySU&#10;KL1i3UxDp5WEkbDZgxxSlw8fW5AwP29qEM+bNYiAv8Y6sBrD0WPETbYthV/9Lo8fPXTqJNnIsIxI&#10;IyXQK/7maw1BdOhj4Rpw3CRTPfCszaqPbAoRHX2wylhmnEu99lXQmEueAMYLDfU49OXhdFuvCFKe&#10;MHqhq+eBbezf2N575fJ13hkESW2KzyXB8OAhl9d13X7qgsIWPBHwmyCbGt83Ll0y6ZicrKoE/WIL&#10;WCezhMvfLaQsaZd2QdiEsNJuHmUqhZKnRAvWnRe3PHns7uJjQ4eIMLaQS2NignbqEsuzjkc8SKQx&#10;T1Ip3mstKUYcmWDRMVNZZ9itLU8VN6lV9xSSWIA7CmlDT8qZmDCsMZegff/9Kzeu3fYZ2gD4VO3l&#10;kQYOaZYnyRkR/0YfZ+CEyJX0z5dbjE4ahSSlO1p5hsSZXzdmYg2k4kBPOLoRxwbzkmjK8bI7ZPVz&#10;K1eVxd6yvmZch64V9FamIt2Nhz29TUL9y0ep8+zLCidiYQLnOJeNt/0JS+6dlhcH7XFRt7mI/dty&#10;raeKYXTf8QmeI2GKiyxag8mfq3r12aOLb7zGcnTo7N4j2DIymbUGsV7pIVO9XAyrpSbvtZlc17FA&#10;BwtwCIrN7q18wpTiyyqE27mEX1zhX+eXL6JAiZSsgzJekH+1Yotsa+oFF6v/2OIAz0QMSJ+waXH1&#10;KCnXus6XFxxfncZmvANM2BpMD+fWby03LrIHBb8pXfAMHLgdXuJI0q0C11lcnOPetdhptBZNvOec&#10;VEz/Y458v5jMScHWlyP4ckpicl6759Bfv2p7h0AXfPLOO++bKbC+oMzZh+wub5MIWFUxFeFcYDQc&#10;qVzkY8eH/jr50JE2Dsma5uWLygIAWq2iOS8WiRVOiWcBeddu37m/iyrix/6Ff/V3/u0f+cmf+KWv&#10;2M5OjZhgdRCKHEuv6SyFlrNntT+Xisa9sDca5V3W86O3v/DLlHZENReP7nv3sz+x/+mWUx9LxYnp&#10;sJeLUfFI4Pj5LjzSDE9WhNewAS6RW9iQqEmKKp2h+BEN3QhLDF0gThefxF0WPDdIQW0N56yutUhl&#10;bvmeaWUMSjI5hJhxoRil2uo2m3Wo7cEsDGM+SG6sgG43TdIFSlNOOEjEgMRDHh4VZoo+iVD1P1Zy&#10;peDrTjsI/yAXyYchKz3nwc6/rmDVnwPD97Wa2Pjy79XqTKy7WNpMt5hkxPf3wDSEWDX+9DUd0Nyo&#10;8o1WcsQ3q3Tt6Mh4MhrQQDJuQ/J0aMJTXPgl+sD2rnev3f7mf+M7/7Xv/qNvfPLrySuAZbjHAorc&#10;vti1I8qnFGB0k1vNg3LuhDQLS5i9sFymEjATWk1KZtHShnP2K/9v/Ubi8IYOqP722+/84F/7y3e+&#10;/PmDzx44+Ax4ta9h7mQVXr72+lkcAob+rUtvQI2vXr3yxS9/Edplr4hbfHIcEnstj9tLjZsXvD7g&#10;VM7JkNg7XsfXSg9j6pA3HiAJPoqI4Td0/lnl4jZmioiTQZ0pa8SMJ3uz3oWtCjaY1l5AyHTbHxU3&#10;ggL9bkTPZPdOTBVW7+0t4M4dB7sdzbecACZFHnXAED52fa6M1so3WmAz1ZCyOJMLARlJg109VmoW&#10;PeQAuAHl1TuMDHpZX1tFknzPXs6JyyloWETuKaAoDtCZcrpkHoDw1vGyUHAXu23E3nrrrQnVCpYi&#10;UkrhPnYo33n//csK8fi5FpefyOHz+E8c1z356ca//8e+t8L3Caks0Ap6LLJHj+Wzq9p8iUhTTsrL&#10;CMrl0LGXMQQ8uv3czRqgdsFQg9qMPhbSv7lbbd1ARJX7w67sZ3PD3Ljrqk5Zq20RkDzx9FyLpHTm&#10;9JmLr7+e1DpCznS3tRWSCkz8KaGMutxMR86ZGxRtdZm1cDZGPm9XQN/feOOSov2UH4KXRohgQiZ3&#10;bUkJve7cTjxEGEa37fZtBxUvkI53500t2JXdY20xB0yYmCcaZXt0FJw8sKtJfhl3/0FC/ETnPYF4&#10;9uvxYyubjwgjwyEiSpGbrsvNbgewwqY9WIM3b95xcVPO4HZfeetVzFAPxGm7O4lIU66mfRiw6QUZ&#10;9qFadmgMf3dHMnsOs8EdSjc1noYG0O4WlZmpDH/ZTshlLMR/ochFtsQ36GTjrPg9tVL12VRLv1qy&#10;1EfKpEcx4tBXmux/bJDRUNVK5bxiTVzW6WGVslZglXD64HM9XGyPtIyOCgtvbd06fPLw3gPl1oyq&#10;rGb+0MPS4moGRFyWnr+uuHR5AAtAESEJQgzjwWN79h3edePOVWM+DY5WpNr/Vag6WIvtasgm4zxp&#10;ro+0lSc0fSgye/n0sWOB550YQGalkuUQ4P37MtYjFF5Fdbo6I9z8yB4r25N/8JIJqwh8SGkZQrez&#10;0qDCI/bT0C2LD0Oo4cNIqudDKHYfGU0lgndubm0/V9OWWMq9+3dtFmG/p8bRyIE7yFlHfYFKjuR1&#10;hWoUnOtDx52amF97PqhMZTCmSbDgyJM3m2olkcl0G4FzFPLV71ydiakRd0sxTS5rTy3McHIy1qL3&#10;2sOLacdPssEPy6vUOUcYsG/TolaSzhfi3oSNSXWSB2IZnqrtey4BWwJQ9/cDFJNtS5XTR8gScEAt&#10;Fh+IUaBUNHeoTsY+5mh3F8kw7LYjh8pzGro8hvEZjZ7jcNZhqy62VbkUKa9E6Of8KP9j+xLlKpPv&#10;yMtvKrBhhc3RAJaDaJQTjgoe1Ga/VNkSljlKB8lTSi14xQ/evwZnWuW8FWnki8gMH4OhGf+pLBpK&#10;5+MnCG8MMQxMK0AeCjpoTpWC/hCm5PNrWesYHjRnKigaautyBkeWr8pXpRLISDzc4itQ6Attljoe&#10;jJuDvgYF24korBdZptwQlcBcJnICdaCAqTGqrFnBJAzqyTMn+Kqj8PJEb7jXvNviyekbFga8GT1p&#10;XJxO8cmQ0Z/QG/v2zVsqjzelTay48FfJrulHPgzb6gkNl2VcRdXkZ/x+tRbqmh48vHPjHiXFY0dO&#10;Dhcu79NG4y2h8N2iVkL0/MBBnjpLlZOt7mc2i88yoXn2r4TQ1ITJ/T0nmuw4r2XQ7t3CUTdd+BFb&#10;6m44bG3Y6RhDrQ7EwYw4+9upe2Vs6ocDhrcLmEjbZPoLZ58NCIvkqSzRdCCmkkfem52X7RfUIBVd&#10;fPO1J4pGhwb8xqU32C8bfxWeMZSuw+RJiljHTLoXMX3BzEfS6R6Zio4CK6tE9Hi71Yqri0vZguMe&#10;qtJQHNSGKGUl66cMc4S0Ag9fsbqeVb80MEqx3/APC6eH6R7c7oerxq++WfOL9vvkporfxk8r6hj3&#10;qL4BE0MO8DTnxYQ0cQOGJFZaVdxVL6/lsD5/dfO6NsKsSiosLmXQKgGdQqCFV/pSdIRr1F4nIpd8&#10;ObGjI/4pH3aPmeIxByZ2l4QfMkW22rWrN600kq8MrQBcrubdd9+vjeNOJfTG+Qvn8sBqza1ab3qM&#10;DoG8cYiGOrLguZ3ZKBHBmN9qafz4xo1rCszMyO59B54fOLH/zBuf/g3/yvf/4D/5yV96x4aCffCP&#10;2QDb0+KBTyM9Wl1uVu0LwvbALdXXPX70xc//ksL/i6dPXzi09/M//sNEnO1eoCDrp8aFRa4sTVku&#10;fzqmbnWhpUAxQSpVEpzsF5J1SE+RqIerBno6r0sj2yCWgfhqmBFl0r2tHZUQZ+B3MYIR9pY0Kcd6&#10;G94m2jb0YeZy+I2ds4WmKbjmOJYTywZ2Gjpo0ytw6pnQhestF36M5FfD15JBjNt0FfNPE/AEiwzP&#10;epu1eCVv97ielTag1cVoF6HlMhTlLDnZ+cWiGrcOME+mIprZhLvIinQgnoOBVrVM2J9E8erxNcxq&#10;g7Q4aTXrSwK7DHBZpqpHJLj4rGoQgqzpU31wc+tf+Lbf86/+/j/85td8QyGNpoD21hDPwrKTB7CX&#10;VNjslBnvBCgjjrtSNTshzU7gsiKbnThmhuifCWl2UjteUJ6qJo9Hj57Aa/qR//77H77/lSO161Gg&#10;ksaxTkTcMZUTb378YkUlhw5eOHsGeYL85vsfvkdA7/gJdJs6rq5y6MzoiB8knkdEwXE2zYttCqZs&#10;GqwD0Rg6JcloF1jZYjWAaaZfrk+ldMDoREVTaJBeVOn6QfSNm8B5wpuw4MqtxjtNc6kGQTYsimk5&#10;w8QqM3SHq/idgHfizBzNVcfRXp7MYOFzOH+z2ikSxSPK+oTrLxnbJXAypIxwxtlJhPKpuifQxZu9&#10;VUOCB5oXFmlvqJMJsgSUqfu3WuQ5+YnJgRLMPKiS9vhItDzhbZ06Q/JKgXFcG3fjzAJtFP1zA7iI&#10;tLj4z0oEbt64c/36rUMHdCiGyNRmekV06eADOv/cv/MnWBCIGnr/gnMqyN7ehYisx84wMquM9w19&#10;DLwLTBIm2KtDulbi2OIWEthwlWglVrPXEeJlpDUjqIzqy6hHn5rkABmEw4tqbNssbD5iw+3bwPLY&#10;lsmznLBt7Si/dapW2VUBeraSC1PgNnr8U4nfrIRdwe/vDCvAAey3cHs+9rG3LKY1cUOtGc2xUW6Z&#10;+ayPxFQChISZD0cdkuhKUKzyFaDg4jkMQUuYbkmFPIxiRiVAZQbvlwTIro3n2gv2VT3lwPCIgMKS&#10;JOlWoTPGeK14tkf8sbRYKC8nY2X0EkIdXYThBIUyjuJQJn40nmrxJsmbs2jQwEi5daF5UYBGBbTz&#10;cuC9ySw9wve4/OE1/RV9sLK/asiksDcxzp090xIxdek4stNb0wKKEUTzJMnw7mjhLiOeBFBgYcxv&#10;luw6smMDAo044FQeGbQ2hCOkVrZVcus2EPzA6Lz+1sWnZVrzzu0Hdx9tCnQgktBZegckNte4cSZl&#10;qmzpSRxXlH+at62UQ6NFzrEhGp/sEOcpkIk/RxgnOClcK0yubjklLtFHVrGmLz9XKkRr/NrVq6qb&#10;rKvxFdDklADlq1XHP0V/LZhSdsm+ccji1VgeCVyzvSFkVZKBMBVCTmmZCbUaHdJ66w6qapa73bi2&#10;q9Fq/Kigi12bu57vhlysigWTVbPLg/uJjfH7O9KHupp7Mrl4fAFnjHmxCN0ode9dmx98eD0xz1Em&#10;cGFiEKC0xDc139xbWsBmSK5xnACnnlodZ7YndxpZpWgSFhW4eomqpaE3WKlNgNC1MGausCGdtHJy&#10;At7ozr0tYyMDaT1gjokoPvk1nxwsIKl4LFOLe6VKeDwukms+edGVGOHbGdgBmfJ7uHy2yPAtA5Wn&#10;aq7zm3E35habC4xYCOKlWppadrKngZdTHMyLv3v7JgNeVLm9TcXIgC0iIq2OoetEVqwGdLpjLR2d&#10;qrB2OacTkdfZEiytW0/wCGEB0oQVbYNgehLWf0oVE/uqGlIqAqFiQtZhGB5iTiwVQ+1NDZGZCokf&#10;JoMn4tBwYpbLZfwj+aD31kS1kvEKMPKJd924dVchkoVK+sbATCHQA1ugdRIw3zUncrDMy0kWuU1H&#10;WoxIL5P24yDjHnswgvAz0wGNc5ZUD1OpT/yxqVTuRuZxHN+XUIk4kzUB3OJ/mfMktgI7KlKP0jMd&#10;jQ11xetTBG+WF/w/sD3vkPHf82jr8Y2rt2y1wlCCLlNDHwfmvkDxhYCBHWBRR68zrMVTdTa78tRu&#10;ce4hHir2ba1f+OwvWMPYAavyflSk461ynKzbxXI0I7KRjDz6kJqxQQ5FqqC+umllOiyhurzvlE2u&#10;mmbQ26TvHhuWK1euGEYDLv/vrLGizpw7dfjYodoLPo0PRiZhcYSi+6mYF6weJJl9ImJLpIAsQ2fc&#10;8BGcd5aHuWMlkjNKJJAa6RYzvzjlIoTFPjUUwzgqh21nVUY4Ek9r3ALjs9WouVXLODXqOEHAhqSv&#10;xVwRfC6nsC2e55LeILJCdowYzPQjCr4Zvpw/l7xEBQ3T+We2VaRuFqmzckQR/IqVtkxc8c/Gng/e&#10;uwzydPguKMcRJ/AzcZain3hSQyG9ZoNP4jo7Z3hN1soIZWoOVpK00immsmSjavI7xJeld8SqejYg&#10;0yeZiPLlYAvGqKaiQWONS13evVtaZprzMJhsQXoUo2TAJg8IXZbSKk08W1OaSijRQeoa9PFPffrl&#10;4dNP9x0998lv+Js/9GOf+dKHhlGtjcXmBYbL8MrWYCuG4bZfqxlZGiHN+YuvARF5oj/14z929tix&#10;j73+2sUj+z7zw3/34IsHB6nTLnqYdN8DGvc3NikRHmAHZH0xiEiEebPkRnlahvGYlQS9nuCgSjAR&#10;9vSE0Mwz77/Cg3J9TIFBnUhGArma1TmecmzYcPOOy2UKgsnp4mh0kRnfP6mkQt8OWfl258ahONVs&#10;tTGZUpnDscImI5Po2Uenng+vQuiyXqm0Fy4a+clm9GWKze84VU/hXC+VED19oV5y2nR2EKxsT5Fk&#10;rb0nmRyYdajCm/jVUU/nKAxRAgELmcUsiM80okrqBzjmlYTOWEjllnPgShxx8XukHOWlPzHpoALD&#10;yoCB2bs3r9x9+Bv/je/67X/wjwlpYHkT0rQPVkiz6mV2QpqdBjMrRpnhWyHLytJ8FNL8s2HMCvo+&#10;op31yfmtEYXuqHkhpHnnK+/9yH//159f//D1Q/sgSpitlz8kDnZ/Kliev3bpzKnTR5zu0hmQVyf7&#10;7bu3Lr0hzjnGKWJtzKApKHWybySFRuoJqGWszB47hmMcnwZD4cnzd955FxUXe1Zt1+lTF/btLRlS&#10;8cyUtdhrcxzX5cIGZE6jXk5IU13BJO78t2KbGpbmWFZKZyJSXlHxrmAhTGoaX2YRkvMJ8ZnWkZOG&#10;zeDXLyhRkxI1BsGO9HM2aPGEmR/GtjcZnbBAyWEtuR5DHdxz9OjF1y5+ePkDRwGE3Or1Wdl72QgP&#10;OETlDSsAUYUXz7wzV5feeP34SQURLDZUqDJy/7FREwtVMP/FL37JzQ275Myp02edwI5vHtbZM/qY&#10;b051bjRdS9TFcXE3PvvX/qOBoOru/FFCwzmx+8KF1411qG1OJ/bLA0aENUHdaU8qFdgpKJ8e1Q+2&#10;FivUdU0RayQ/qzp5RJsUS23gldrhQRQpwDwcblhHWNDOOPHJAUng1DS1nCjfq3iGbv0h7fOqFI/A&#10;U91b0qVThlbDmUoOctYfQVL9Op8sU5t+VISxKmTGZTb6/JfSONuvSC0txcx4da2LLP4qf4yQuqCd&#10;ydWY/fIVJVfb1QsPm8go32udH8k0t9NjbRWSTm9xk8IYIRc5YY8dU7tZbjEIf6/o5QjoxEumpGLO&#10;p8FoLaWHIzIM6VsxoHAVRBJlUUsoW8kskeGdzECtAybnmH/QhqjWv8r+Fep4tDAPpMbHj99/74NH&#10;97WqrLi/2qfxdGwSes0uyOdYqUkLdICE6F5RCKYlwhy7aCe2n8mquRLEeonglbCYChkXcclaCtZm&#10;qicxU2ADfg+uzhy9MpVlzzmyXP/VG4FfZcmO4Z3efPmIjG8CqYK7ITvnTVk2K4taBepDya5F3Y6n&#10;OEnqWMuF3IuNMWzAvpmC9clY5SIIz/goU0qaFDpnfYhb2fF5jxaCRVVTqhG+5PfLu7ELr10kZHfc&#10;CNvzFUlDxYYBH7s0/7tsPBfMSzeGiHarq8xwLszvlCilO9QrpMOwb8+2jgRRulbDo3Slql+/M1FE&#10;FQPjvi+dhYAThr24CPA1Qooq8vAcbchIaDVW0hsHiflJ1RGUuCfna6cMilZqfnqJ+sWMqclSb+de&#10;fv7xj79lifohH7KuOHrYv3rJEE9+pjzkZFDbksZTGnrS9tFEUzlniyH9Cv52+uEWRq7EvhFQ/Wyj&#10;Dask5aIyiyMZx54az1lpRWtVCgwNl/dvuGqENTIsFe1WEy/jlLm0vdjQSEGT5lUbU4aQx8BS1Q4p&#10;rTwbqja3D+k6QHCHRpE6XNk2DxY0Q8WyPFyhAuxwxZkNKd7dCOM2hqMSU7KoIr1cyJnD1O2YGo4j&#10;i18hxFRZrHozkckUrOfw+ZWOwohnbZ4FFFnWDGZbchT9css6PBe0tqGfMN+uUnsdUfk6u7a5CExi&#10;VqUCXDatykOO4Cptdy9ZXyvTjctaPX7EOfOaa9C4MvW88jXFN1YqY1vuajLGhhcFd+wk69EG8SCO&#10;0Ws3b3ApVhRhVEsyxIeqonLVlHNxbPCF7reDaqa231Tq0hxiEu6SiIUBjDHrBIoqGX5kMBkx4brK&#10;mQmNUsFN2bxSOq+Vy+XBmFUGjoH98pe+bLKYCxvQw3B1h4Pdom0NOmjgEfdU0D2HBx3VvuwF8esW&#10;AxDOANqPxpUhqqoQ/wGEOR48t+zixYsWHlktlf3ZpWEjm6MsZ1QxMSra56jCPH+BtpcO6a46Xi+B&#10;+wVU+ysPxlPZxKu8eyDG0HTXVNVjOTStG/WLmEZMceWHlNtZ5hXKBI9I0QRiYf5r5YwXVaSeQOh4&#10;W3bcUGI6RJiCmkKM8JSHWRHpQKqJMXmM1cZxqlMwmR9JZ9W6h5pI8YIGiNnbSpk3Yq76V/GnxyyZ&#10;VnuZVICrQiSQVc6kXDTWKPO0djQ6Rum8w7WxVibECwkTuXfv9ddfX01InRZDd+5deNsTB5bqaXdt&#10;2NQPuGgcAFMWo/rQ0cWy9gsOu6Q60bxpMwwTaapPK4N0P29aXe7AjqMHliEtMhkpbZttHHF+8+oe&#10;u9eUImzd3d77ZPPwpa//tX/7R3/y5770YQGej+I4yT8fBiVIMjtaSN3svXTxglo8/oRcwIXXX7dN&#10;ILOf/8WfJ9V66fyZb/zYxV/6sR/a/eAWMzEEWNBjXG2A5j6911LsZXvMRZkuIY0xEROWr3F0TvY+&#10;aGx3MnFshe8RNwyFfUQjmzWwEoblXj2MCR8Fs4OGvRqDocnAu5bWeajKMUNUd6Nhd4XhQNbAfFYE&#10;Y2gNW6QZfPW90zXIvrDc5EI7+urmXq+wQNIJQ1mbVa+VCZ4wtRrbyrXjKFoP0xU6CHL8gaajvlhq&#10;mEd7MNphoXtoA3tl1upckVKO0PFZjnvk29zuwun6ckqNFqV0GI0UmAf0y7biZB0LnkOHB+xgwldg&#10;k0b/psJgSi8M3fa1rcf/yu/+3t/1b/3pT3zdN9y+3ZxHOStXxp0yuitLY0EENEzoMhvx/4+QZicl&#10;8ytJm8zyinHCXABV9FQRz778lb//V/7bdz/z4xcPb54+c5KfU9Un3dEXL6VijrGyh/bYv7dv3KQr&#10;bBlz61+7eJ42lzIb3nmVS9N1A3kh0z7hobnw89UjwYBDdUXYzGBtRvk5jx5f/uD621963yBxScKU&#10;4bbW7mGZ4ej6Q5+pfL9TRjY4MkVd13Pgh+IeVrBfZoO2Xp24jbOF5KXmNJ669AHxneaVwdRVM0dx&#10;Dtn2e7WgIy2rGDZe2bjQ6cp0qYJSR8DCZSa7lzpo4WidlFPldh2WPPs7vBl+IjfefIGfjlMbREUi&#10;9HqIP9npydQsZ7Lqa3o5JZaW0n1BwDAS77M6/IqA7JGNZnjkr2I6PH956uQZi8s56xmA8W6XwtOB&#10;fRsf/uh/MX56i29godEijMcS3L446xLOMg+MDMNeqcD0UxPVLOcp8Kr1GgVvudoWFg45SB2dz23K&#10;qwZbVjU+uelW80gSKR17It1f6IYjNcVD9vlKiZYyShwzb7JTYAnIJPzk0atgYS7VQ8Z9t9BoZLjR&#10;CPIuXCdoVl+ZwajC7ye34iLlhYb4WwIkIxnR08yNjxseaUUsINzKmQqNsAEL1Fq297nGVuQ6XYzb&#10;lIK0F5bW+aI8DhEWMVoJt40NtapFVxtetjJ/rjO0kyZXOEehKHOa4raZ72+5XCz2DmbzAh0sRxlD&#10;Z/orTzn4IDIjRjGxVpHI+AEjdK9FegnlzFaqjq/2VlV+sBBiie1Yf06nBReNQlcHk9+aGeGXWFWP&#10;c8V4FS94LRqY7D50wElpNjlYXCgQGgLSKxAmPyD/ideCILet4vPeFA0fnjZQquEHKRf4eYFYN3pW&#10;3hxuYf1PKhMi+zi1BFtbdxMjTtcYqIZ1wCdeSsRRX14907f+JZpvFmFCmlUTbxUIjy227O8+/DGc&#10;Y+5rfLnFEp5zMTWV0Z1WW7VfDZ+XSqBpapbaV9so0bUxzdmdsLVYbkcZ2T4pS5DQsqEdlIWDFd9j&#10;kvfFUUMNKSKt511ZmoH5E/R7iJ0yBWONsFqY7b3PMko0Z0LcAbpenMcpD4nIFBo3hQqzsQWryam4&#10;0fI8fKmH1IVhd+hz8Qvc1J35B+RKag0xUYo3YKem3Ks0nRuVexnbp6qNrJ21Xz16wyVIxvvHmKoI&#10;m/rCdELsItF4TdJgyZFbJtlV2hp7h0flmA9QGM8rLC3S4LSRfayFZcU/qE6lNFIWtk14h8g+zioQ&#10;Oz/eqpQkcanmGhz7kmLPPVcaslOdAWPqDwIUUD1sKBs272f6+fBRGBEehP0NpxnkSDMydRfooKmN&#10;2TPNxA5ZuXR5vkL8cmX3W3gfOifoVDbaKZ3WHmzl1pN52b/fO085QfiTuTD+WdJhpccFj9oU7rgo&#10;jo6cMhKV5OWCOEkZ3pFLzpxavmK/vp92HLxnV4kDqd3NOJF2nPsw8R7SvpimInyUHpX5sfeLwO9L&#10;qe+WbbNI8qdH8YmvJoEoXVaiNZG0bSzSO3fvhUwNKEjd2D4qa5QGY1D36N4UAlU7J/+DLPX00cEj&#10;B3mEAglmbfC/8rywg5XKXhh859lAd37L9yuf3HLOsFogOUCMpyTuV8EFc4oR5JnffPPS5Bx7YrcY&#10;+cf8KEtSpZbiXm4iQ0FjQzGYsQI2ubhfZMPBZ8xb5MyDB6R3dLC2cz7xia8xU7ApZs1kgcD9uWzg&#10;QBk7TtUULUQhK987GTDLs34RUGFZ7idQyay186uq7IGo5sxKUG61y2AKetLB0Ud36IWAtZL6JylP&#10;cq85936rIDxV6BocjWDmY666CZ1U7UR3U37Z9gmaQSaJbziOU1Sy/okTOT15XNlQ2uye3KpbzLHE&#10;eApppjZlqmwroR5el501BO9XCjmWhAwr1w5iizv7d1+9cu1LX/qKZHjVR1CzLVSiKQWuXit+bCH2&#10;FGsJ5OQkGQ3uESJGKY4+o/hY6WkFmdw1f8Y9ePCQtZ+etoczfXMAdXCHL+XBBDlFYQ/pcNK58FTm&#10;7FfKImif3FfY2SQb2/KWiv/6xQxn53uaSCPAOOzuDuUJadKYXrCCM3WsR0DnghQpnt3XPe346Te/&#10;4dcjnn32yx927uRwvbCrnXxz8NmawLdDGtMAzQSCe/YdOHP+nBSSsf/lz/2iYOK1Mye/7vUzX/zp&#10;/+Hp9Q+cNAjE3mu/FunKJp2SmxznxEWGEYQLkFIlI8mkmBx5e//xs9uAB/aLwMepSKbZ6xj3ab0V&#10;18+GsAwmVdIR5T0NchteevZpVazDsSAaThgzVMKKbSXv32R0TZD9uj/NyUKCcckSQ6K+XbXw/SfK&#10;2wRF4aCN+95p6dMMjkGLtjRBSJsyh2FGO206tpsWi1OD2aTYm2PakVqueDLkq3BXSMPHMBTOLBdc&#10;4gecLiPtiBlEZjHZqqweXzyxBLMspB2priZ0klc1dokqmdZpS8V7tQljoxT26nSgIAec/vblm9/0&#10;W//Nb/293/faxz5dlib1tVJNZWki4rWVtPgS1Uzgn3u8pJz/f2RpBvWa/M6KYP75r4EYsm2upGHX&#10;O+988A+END/7Yyc3UirDpOoQsCkUMR47tL1BtPqlLSwCI7Hi4ViANz/2Bkk5m3IlyeetQ2eSlh0M&#10;fVDOai/XmeIDQdsTRUxn2G06QW9/6cMHW/VHNia6ittjdi4zPsn2UODgBnjH7tR0l4c7ID7nUPdM&#10;YcPRe/eQAOsqYYTMnYNjWKP3y4Ki/rrUuIte1/luDUiKGpfyB/V7HO+XVUnFrvLvubWK4gUCcl3q&#10;2biiGosHdGtViGRq5T3QuY25iqmEKvVF3c3gyBq5HXwHy93CSXnSA5GYUhOXP7VNdrio1VWtzTpW&#10;PyblXayblcOtrHY6CKaio4rin+nhayGvRuS8TWd4ogsPtjZu/thfNEqT9QsBijk2zZ780gAJwQBO&#10;3EAjuP7pU4uZvRNgLP2IYXcBaVi4iJU7vF49v4DQO/0iLNfEWDoCJbM83GKC9Vd70i0M0A4ZTpAw&#10;OcBaczx5NHXGzbQHmHriuJsJOmkULUbeI/HE7/GvEckKFldepkK4Uvn5y5OTTSt2OHKMxeD0ddd2&#10;Bqysq+un107b8YjyiTp5FfMM7yV5r2ije6Ap3D6nHsBjciOqNuPO7ZSjKYGaLj1NZNV7mXjXFjyw&#10;Xx7VchRx6kMPVfa0jkPfwPsdQh7Xp02SYyk+z+zOHdg+VueUbFpYS29+qve8aydcinvRwFaitcxR&#10;FBmwXMauxLEn3MsGJj4w6z58VAQVfX/4M2PuK1Is5sz7jUwPlHLqzFNBeR9BwadhV0nqKmiVBz3i&#10;rO+VPbxw4RxVK3nwg6NXKK6e1EpqYzMy0xnjmXiyupXh0sRL8fyeNoq582GILtjtExVHg7f3hhgY&#10;bSkQOhdYI7a92Npl3iabNOJYZeNHuahVYcX75Jip3sVDBl/NMS5lKQ3AjzTUgCum3AyOCZ7Ppq0p&#10;MlKglgPt7Cng0Qwkgbv0ZGccVgxcwTRvpkMoVMPz7+h6l7SNWDgnSR3fewDOq4W0GFxLyyVHcVyZ&#10;KiYLnPJ7pErCz2QFJ7E2NYKrFruM+QBpIz20qa1YrKqlAYUoGgND7cRIx1gUfsEo8wunBKvTKGQ6&#10;eDKurRccGY86fswVOKxVYJcTg3pOsyOHgXXFOV4dVw1lciQBbxFVi3tZ5BFRmC3fE3q8DsRRKwPE&#10;FpBoSJXnVNhpIcvzWPzD8rpv/BmvmvTWZbzu7Cl06bmebkHIzvAow4Q8Z6meKbRNeYILPXz6KVWo&#10;baWVLIOvIM0gOSPqjDZcUEO6AolxG/kgmafWrjJoPZHEVNvP79y75UAIoIoscWeqZvMBRpe5reef&#10;4vJWeodc1AZfzjujHzeM3OqrJGgh9H5CLa3ES5QeCNZRj8DcRD4e2Z9eZOQ0INWe0EjVO68kQAVd&#10;EUvG5TU8Dh6bq3s1qgU2ua2dFrpg7eNADCs+eht7ZhXEVmmKE4VzdwRFnsHIxLedCwJLJRaXhg1O&#10;imiAnulyjT6qM9LIDHpB7vjCevxiqrIjQr0cyqWxbs2PoYgxFJW0TZNDYTUuWKF0nJaOUVVDFphK&#10;84v96wdyF/L5nvlEcv9pjbMt1oMQ/QBW9dGj7737nmERH5JkZK45baoerl69vHore0L73EJnhz/2&#10;lmZtL5QAaQ2ga9bJUzXMHbtR38kBGqoWYMPLrU1RXMFGnaPbZR4m60dUx5gD0UzZBMDR00cZfQxC&#10;tc4GzrC0RKe6L6oY2XEJoklcGyirOQQB5rW9PZpScWn8JL7EwHN21mhDK6XLIJQPmbi3UkaSySOP&#10;GasqhwfFKEn01k+nvdqJkSKMqJnW6k6OaNZJUf2ENB1YxRuosOE57OS6guXAcYVAUi758pe+8sGH&#10;V5pBlQkklZ5A0zc15bI9EbEsvjmppyBt4GRmUH2pzVld+8GDJWXu3bELFvtrjt37Po4eVslZ9YRT&#10;BaI/weTJB1dqIlYkPNpr0/1ZVFCPGnk2+g1yPqfteo60w3004vy2/BVlcEmV8MTFn1koFQ/SU+Vs&#10;ZWyjcqR3Ei+0TFFTsLH7DpLs3sP7z15641f9ur/8d37o59++0qqYjK7JFcaYRImrvCK6ZEcUp8hX&#10;HdIoESQnLDGG773z9svHD08fO/rJcye+8pl/+uzWZSGNcell8SP3jT3ZK6lY2QMqP4yPmV9SQFHK&#10;63n/nDfTFhsQ9qNkV+1lvEYjNlo+GaKJTtNVGo+2YKY3SdyWJWcEJ9CAO0RXm4Wz1251whrSgIBp&#10;xM6os4mK/CaVd1DqxsV11X788MkCQ60qI2kd8pM4LTYXA2ASbfkuO/5skRlB9ngDo1IILJfN3pOO&#10;eQNbbCrVg0yblr1tWzLHxPXxh8Zt8H6rjnAIjkAokn/d2SzphifR5PrsgxS6xeCZ3d15bcAzffC7&#10;Cbc8iRVuJCcYlt4UxKLEJsr1+XevfP2//G2/6Tv+wLnXPynv1fm2STwj6Dnwre0uDl6KZ4Ngrv+b&#10;div/34hnOyHN8hO+GtKM2V+JmkXwYDW0iPjwww9/9G/9tWuf+8yJDVG0zDncQe2LCn7JEG1qplyE&#10;U7CxefL4SWeXt6NBAZPXZH5KdhfFoVdjwxfA2o6b/TIbfEcpe3GeK6XuHw7eu/uEyWQHbDq0K60L&#10;Abgq+5nfEq1aWolwpqdEhQbTZXGUkWPxWT/hic/41ckR+ydz4d/ZqNAKh+U4RY6qzNr0X7aoZHTD&#10;DnbvQTotS1w2vVRBq6Xzd88SGokiiKk+JZ0L5BpYMP4lEHs1dPFi5e+OImdi68TH8+FY8eX/rZYE&#10;gT0qX7dqkbtxv0sbJCct5xM6YnhICHilRUdcy694ia2ehnV5G4+fMmKWfU1shi8zucoXJIg2bvzj&#10;/xobp7xKXLYhjpQqEQzww0pEOrEcS1ZAIh6HazycMMloJfksk+XQ1X38vffe85QBeIVDvBnZMZ0Z&#10;7lknS/1jXqnWoQqXB/FMTbIcnAKYOEuVt3pi7+D6fiU8Y1reMqilYl88x+Wdxslob7LBvQwAzhsO&#10;vTifzHysDMyAo1rjUVPJNto8vRa5k1VIM3rOk2yNCz5Uv6RLlo6T18mpyo+J+zH8tZwYjKThtuY9&#10;twnnwabSJsaFq5mM1ejG3Y2Yg4prWlXGqdPubUxwhExGynLda9UM2NjPSJv6mODBmCha8AYmFsHD&#10;7QwRSzpnihCxbn2rjnMqaCYhHfjTk+TAFSRyOJyydRUIkoktzYTFT/CVczA6GK7vB+yM6fLA5tTT&#10;GpWKOqJ3V7g8vtFua+zK1es3b98Vx3vBluxEjCo7L71OzviE8zQGas8Q/FYtY62gS00k9pemg8nd&#10;uF3D+oh/Tqzl8JniOmzMeT6pm1QB8reqrfSx3Epvl3r1U9If6Q7n9o37O3IJZTGWBTeSKCWOvfGf&#10;LPFY9dWwBkAezeHmGdTQPbGyNVaWZezesd2Zfui0RfDgPko95VkeiU0ec4AE8smTIodQC57Eru3r&#10;V6/ySr3IRLbSqcfZPi+1oJTURVy/XRCq6pPvvfe+yiHn45kzekXV4tcSlX/3Fh64ZsnFNQVmHRjD&#10;A/Q6q2vvAkg+2tW45gfAipOELLVS7+0IOcmbeqPsZoLX5Wby16GGnM74dClmwvuLwV/sgvpI6tpb&#10;/jt9+oR3ZFM+/OBDFpASorSrImwZOtnKQsdJdtsv7IP1cBDEcnjfmVMnOTu87eRZJg8+jORdxsGk&#10;LJZ/eUSCFrvJEx23T82AVUEJ2WYVhhoBCMOKIUs+Tjtkq8KteR6zoQbfmwmKvjXMT/ZpCrLFltgO&#10;UjSWjYSbHXfM8DGrfqH8+/6cM+/OrS+lxkTuiCLuZn+eVJE18rgTqPiS5uJEKGtcrR5XzpZA2TQk&#10;pW2AW35gCLvtKcMLn5KNtM4tgPb14DhefBzKuKMrPTXmsR5cOaBzo6WfQeDLlhQOWVfoPcY/QHrq&#10;uIgUTLuAZt/gG1KLNm8DYH8A1C0prcoCPan20sjKbJ+oRCuqYQrdfve9d1EHWmPyny/zp215C9iv&#10;V5tXc9W6BHYkqHpSq7oi7HG1B8rdLSIJ2+KkzsQtKRfzaLoNjveFdDPyy1n3wBAua9et3/vg/YsX&#10;Xy/G29jlnHJBV7b7Xn/9NYeHbVX5+IvnanUMYKw8mAj1HjJB16699+773uutN99S+gI784tsoLTt&#10;GGmv/3idlMBH/rq8nCpzDyb+EfchNpjoWrjev2+g7Jdlfqtz29z7xptvenrEMzGVfDKimrVaSV6S&#10;MK9ADqSJ8Ed4G7ZegnIjgaPqxmg4jAA2HgANNWi5cufaY2egRnGohlGHDuHHvPfBh36eaO/x5D08&#10;sPd1u6Rs7mt5/sq+sHLiiJff7iBnnYCaLnLi+JEzp054Qq9qJaOhczPsR2eEt8amfv/996sgek1T&#10;i1UXVtDPqbVOvfJ4xkU1PAD1iWyAsBxJ2BCJ+kAMt27d5W0eqev84fff/4DyqWfA+3UjY1Xy8LB4&#10;uJDP49G194zMMhe5XTliFSOZGN3FSJroqBZOfFo+97bq1lVglhtG2sQkMgPefVHNPb/FY2pc0IuY&#10;E8bOIJ07f1a8SukdlmEND6hMhemgAjPsLHRfjq+QmLPqNT0YmVPxsEhnpEUfGwHjPP0lGf9qRa7d&#10;uvNwz+H9Z948/zW/+r/+/h/4pfeuW2P3796WT2FfT58kXKs9y+H0kV88P3P65NnTJ48eP8HAORuC&#10;4XRp2rp348MP+WJf/8b5tz/zTw+/fOz4unHrNjjmaDkRhfjbzKFEDY+XEuSwR8MjyhCGN21anUAi&#10;FtUoWULsgJFcQVou7DQlZAHy7Gvil5JelqZ95NzsZB9xAf3UBf+p3hV3TtMYI2k8WXH7mtVCbXKd&#10;KJGHQHX32NXBol/KpHlHp5ltWwvp6RPq+iqFXFYYmWukYP1h7UEMi8daLNxFN/AFyQIeCuUYbS8z&#10;kNorVwOU+HaSh/X99Jh2FmtQ5DlVo1DCIoERjLYSXM8rGAQSgl5N3k/rBR/gdNrXCWwMeuInyrcW&#10;5anbjWNgdS2CcfDL3k2KZ7/hX//O3/pdf2REnJ1EIsbigsmkSHiVVZ7al52AZBEzJqSZ+GT+38A5&#10;K1rpj6+GNCum+ZXP7PxCzvcILT7mo9uYP/sjf//uV37x4qE9oDkMROB5gasHCdhywEmTHj51/Iyz&#10;kbOnslrBvwRVJv9Vda1WyIrcVJIPMa+cQyDauPXsL2OyAJThbOegimoP7D/Ovg7GcUwByZeIQ3/x&#10;y3hhKFOOYk6pzy7uN5XUArDpOzMrLZwud5evK2vUirpnybHSPpykRxnpYsKZweAEvxQo9ijhLnCq&#10;nrSlXDlgu0cofFJArn/+AkXTmBp3WWaSU7Iqe/YQjDXjsW9u3XygkjDsoFD2Yx978wBhiM1tojjM&#10;WsDuA2w91NZ7tN2d8kyTn8gLlNCepHEZ5MOxwYfGpqKebLOaOqSYSl7hXIgVQ/4Fq5bE9jGexrDp&#10;njmVvlqG6uob3//v/+8Yldj/SVBXGZ8ftckPlpCqKMcZlpRLtRwtYuVBQ39wOjIC5uxFhZt375H/&#10;L8g7cYpDUJ3XM35nCYECNlmh0bGxZAForm4I7NXaG8+eHBJUPZiWzrI1tbg9rKX5YCX9PGJY7TKV&#10;yCshgpxVRRbDZ3ow5XIdPGgXLRhg5ZfYDKHJJHY6HodQN5XKA23xpOxG079YZA4Db+4zTpRyZ5Vr&#10;pw1gZKAjRlbJV44+0l76HlPNNgWXKUWzaMgAQ5xzi/W0Tu/jJ0gOHOmUGkTddposh8TZ48UBi/es&#10;WdW01av3yNTkjIEgqOBIeLKx9xXhOGuv3h2egz+RRG+lNdUjZouGXjWSnZEXg5di95Ve0DP43j27&#10;Z9Vi5s/VJD02zir6s/UHEyqbwWdwaFqsaCEXLuhMUio5fuChI9avurXV0tFAjBu6Tw9XlU5okZJt&#10;rMBwS2Kxo9ED5PJ7niReZ2cjUWOeS02FYloJE0KUMaitO7h9h8LHtSoUl06d4rMKpaYXRKXkNTc8&#10;vsqm/avBLGCasMHU+adxTBOrGLWxJE39onGw9gzjQhNtwjl3Q99FAnneumHuKSk0uhRpFpnEKHN+&#10;vpck130bniW6cOH8cJcohtkRGOq3HavN+L5k1H3YEWsidjyqqREasmL2RdhVUR3+VQo53JqIK/7B&#10;cjDLXscIFCCNLHV8Zf5xsg0BhD7gJS3FEIlnz+B46K0g5TkKRdqhSVN/f3+x+UvQVbmLOVMkidne&#10;AVM24wltoEkoa3Fbyhg+SAWDUYV018IFIWR6pFGalgVmBkSCANOVDZe2sjyyxWlXEOfl/R9O+Gho&#10;2a7h5AAA//RJREFUwY6I6K2DEjn/hgWa69EpPuiGofAD72IWdLmkTmW7DKE0ux7YM+28Zt5JouGg&#10;I0GVq3H3ceOCC3e05jrJ7G6COW5dTY2XdseaXkOnOgRDH0BBI0Cct84WC9LNuF6ofNDZ6LE41nE7&#10;KcQJRTat//JZCE6mw/iKDZb2vx1ty/NObB+vzDkAuMtGpnk1UYfRlm71J8+GX1uxx/Tr9GBnT5+d&#10;2LIugREDUvDYEEFVCpxc5nEmAg/KohogLK1IcZTUhXFzrAxLmb2uGMFQJBH7PN3ni5deE44hn+Pg&#10;xIQk5P1A08D79sVbH3tTisOH7c33P3iPuXj90utsDj8l0OR+S725g03It0yJCLp/JXnjhlrMIU0O&#10;ywCRo5Q9+dM+b3/p6sLLn9Ox+Db0BAsnvDTU8LaiAnHgmbNlXd57z/L24sJC5fgCmJBdNhySNzFN&#10;DeB1sG0lSAVsfeHzv+w104aK3tkkRnes605YIOPPyFd9ceQYg+VAsYokRkYhd38CVC9SKa2FaK0t&#10;ROkpRlj/HCm/Y0ANDCMgmcxhsE5HCy6IaO/Gnvt37589VVuexQ6yRI3Pz/7sZ8yjY87DutS777zD&#10;ivICzdcKaaxXqHvV+WRJb9+5fvNWBSdnRfraYNMaeuT1B5R9BRxyWeuEUV/VL9UWK6TUSmJKESTI&#10;TXXboZcW/SZROojpY/ZiyqPSWHNrEEAeJP7eKepcNUJliMbRrOibhxXtc3sDB4la8bAY0tYT8U4e&#10;j+hCmVK2mSfh7pNNysmO3be5R1mIlQD1H17+0HI2dkHiV1TjNDGeU+n6RO8WT976jGqGw4n4mob7&#10;mIIwiCCHj5S4lvPt16mnmHrmeXKWDGDtuaxki3+SbEqQTwIBFicndqKMdAnWmoTW6+gBgimHOw2J&#10;GGiVVwmctDnGCz2olubZgdO7j188+ean//xf+uufffvDttWDLUyfpA6On2BFINzWM5OpmlsgJpy+&#10;s3X/1Jkznpz9eQCtvH795JEj3/SJ13/yB//WxtZNNkrCiNFXCKuRkI37DOL0SgRiShNxYtuqaSlo&#10;CSZzespoebVFnJuqjuUjd5qZAjdiA61D22RVYPtKcUTRdvjrNryhCuRJdg2QpydYSyKsENl18P4U&#10;H+L/JJBkVFdNVBmtzX1q7eSN+IgmYlH9q0F9yTfbYgOLJM9li/xTIi5T2eWCixO7ysbe/+BDfcLL&#10;zedpl0ZwmBo022pp4ZTqDxHPU58IrRXQXE1qbmm4ywpPGmAzCYe81FiRwxYM6ORYznTnuIfMOoQA&#10;eQyZ7kW47olWcbKjlo1U84aQ5jd9x+//Hd/9x1/7+Nc60BLY2wXkyn/5KKTZKecfr2kngol+tv4y&#10;gO9XQ5oV1Axva3SD5gPr/89sreka+oEzgozMISoINz//Ez/6cz/0t8/uY2QOalDplI5Drr7x0EHt&#10;LO9u3X7y8NmJo6fUyjoJp/kyWoFzM1a/6+d3jjB3TkgDVpYmKtQ83eyvQJkF5U/CczdRJLwtRGb7&#10;dzk5+sEKbKASXM3FUqsUJxrnBks1vNPYHcMTSR2eq8hPm6ZYLVEvMjScqhKm8jNWpl+p5o5zuf+A&#10;Z4u5kyNdSXC8jO1tCfWoCwoyX768cSvtkNEESMB8zuUdRH1yiSl8+tEqyrIwpGjSumvZko0+mazu&#10;M607nm7dfXjzJqbSPQDiODWJVYxULHmevQzOopfnjMTIxd+J5tPxVVYOSiXZxaXJZSxRdvDgNJ98&#10;BMaL6yQ3+3Jb2eTGf/Sn/wAjxcfEH4mmCvQFfuQxHyASVbI4bLt4I2Wtyj3LmeZlHuXBvKDtEQ9v&#10;F5bkw6la5sGX6vIZx4mdOMFDYMPKinhX8AyXd0gF2opV52fmYsBsRija+fWogQBavmNNaap4aTUk&#10;9Vi0IzqOJKNuFSgi7o8sy/PwAadtg+9ZJ7kZbXS085cTX2A+5sQM1OhzyvgmF1TaxLC6uMhhMHJr&#10;lHOcuhpYU/oMyDe9OFLHr75jVeU+fCze5Z7NM8Y3WDS5Zj0/OMvg1GFZprtoN63i/GHiSyzhWKuy&#10;0dX9DjjKN8qLGqA9fZKDyhAD0tR3cmkK7mcH+nPigWiyQxchnlu+eKQ5C1TKRx9LX4LR8LC5v4MJ&#10;rdsVO425HeM7aC6HlDRtLFhd3pWej4bGlGwHRVPKIzI2rdZ6UApRI3VdemEo9clZTobaDMbYGV2f&#10;6grAe/T8X+ySM7Bm5vAr2e1X0hWoPqqdMgzj59ahLdo80S9Wwf+0091U1rozVL0O30ZMsqtTeXqW&#10;G/9I6h6glCjCa/H6pFmfer1FG7Po8qJ272LWp/olDMk2rheERiIOzK2iNW+rYr6oYPbrwABV2CfG&#10;HaMG+7lgicdski0VuPcIi+UgeYDl4gdNoCCOStKoBSy/YYj1HPCOpOCZYZclWurxSsLM+s9UtV2z&#10;faWtpq1Up8V8AQnCaSeVnPIAXYTaFdceN9eh3m1IlVVtmuNxvGrxtHBu78uvwcMXWGKmTANmhxmN&#10;yCOTHJLPTIlRNgxLbmSpuftdZCDYFvJU+NXAcQm1j+tTBOWZ51wo6GMiInmGmyQoOeurqHUoW8Fn&#10;Ao/UKUrHBYaNza10srReRjcZQBNqsVV1MB08Pgq5cfkcltBW1Ag+tIABTIe8qvInQzzwJ58PrUg6&#10;akv2yWKuUnBqwUXjCGYU7g0v5T3RULZiJmJaQQd/jPzSfrvUelg1st7c24GImN0E1IbJGdi2rXck&#10;MOiuH8UHZZSHLrg+cBSEDGkEWO7dFB0vl64s7tS/urixWsXKHhgcHow38o9MrDPML3opTzuCJdbV&#10;SyGHL2tYa8JY7Pv2vPnG60gHwGXJL+Zt/GS1jk/sa7lTboSZ4sTcvHUzgPZ0fttoG76Cd8Ge8piX&#10;oMKr8uex/MUABcaWXNtsDt3QK/PoebrNY8iUqCJEwJyuqneTaHkYIoehJ2AtyUpZflevXo+Ymn7a&#10;Mc6lRWuzJxLdKm0/2nTwb+wZPprHfvvtt8OhF0lv+lJHfy3GMEtcuiCMQJyoenlCLQ9NXZJ+8rT5&#10;DAypx2jhpb4dBdQTGmoZVC9l0Ex1IVNsZwq5pe5tdnvygw8+pCvIHTTCq1gZFPKZz3xGkJOwvtDh&#10;wH5ZAoPgdcoqTy50tkTLxjDoNqxXpnXFSlD4HJA1xmyconFZTEfPM8y2iQESWLMzRGixpySaNl6A&#10;h+w+1NFIFFG4nZA1Ohst6bDY1pWjJ9BJHgZPIYdyNg7XJF09vt7wN3iNejscE/XZShbn1K7UHXt5&#10;VB5i5bTtF9ZjeC/pqgUS79kA8LUHRiDYCdfxVRVo/wtNa188N1ZWznBnEopt5Y1Y33rfijNj2Mdo&#10;lYZa7qPfvfzh5er4A7/V6T25qEb/+NFaYSb/qC0Oo2g5aONWXyZn5dAH7LMKdBFai4KoLT98UINV&#10;p4YNyFNPwCbi1mMYzeHz+8987PCFT/xn/81f/9kvfSCSwcGSU8GQc5ZZWnyV5Gsp3h70/SHhyr37&#10;D4Q06VknRvRYtdbpY0d+w6c/9pl/9Pd2bd1AlM6rRmjZfwgteFLDWmGmZClyMKpgYq0/BgjDRglL&#10;M7MjaR3IPyFBXp79u6AQq8uKGpOS97/Gtv8N/stsVjcZqSwWulWaHZhyFys/tHT5u9PT1kk3BPXu&#10;MkwWCOMwiePvxdcdVjytcH5qzqLHMEGJpOUwpN406YkO/pWRHg7UXmYBhrP4hHPOdJaNXnmEJU8X&#10;fD7NhTvD+r8yLfUA0IraGVq74do9R08eoXkf2Xn4BSjP8ZahG7KrX2kRhjrh228Zk6kIJccyDZr4&#10;5c+evXPt5r/0v/gD3/a9f/z8W5+swPN55eYV0hTS4CI7lXZPlmbFM4sMm6kuApzj558PaXrtFZtN&#10;RDHxzHymw2kni9Ow+PJ6VpGE8xd/6p/8o7/+3xx9qZgen4jQP4C5RKXpu3n7ukoC6/f0iTMcmWH4&#10;8nDUFZr9bjUyVMmrpDu1o2xRrCjC89EZ9jWQSbMYn0XAIc1nO6fvXCHFjvqO3RpGLcKY7Twl2RE6&#10;YmRR1JjIyWoaND/3A2vU1dd0N7tTmbaID7H1RvTFjaNz1RcOryfS+Ip2+A4e3iwZm24Y6yQxvzDo&#10;WK/JbzISA2TnI+WhTbF0drFYP5GtpPs31mVZgJryQUvlOYTbmB/EymLQTR2yJ+kgpryxr9J6i4cL&#10;KvhXO510yMsK75muhEP3FTU1ZyNrYX0lzPrgkYOJ/5IQwFSBbvyHf/i76CmITKdp5BPcNjdD1zxy&#10;8Mjd23c9N3BuJAHyL3ze0FsCFqUtyoxyFyzH+PoRSdvOzhzr0iupTa3kdNII8fOm8+OIGnX8T+H+&#10;CCu3i/qMLqdD0GBMq102y3yvGp6E7hSumWFHr62PDMuXgM6KZ0RpVkAaZRRppvXPQPjyWXE/Jm/2&#10;yryN795Cb5BGrsBimGzPjOkIE5uvZf0HxivIxrlyfHLPwn1HSSte1mxmj7PoHJKD9tZgmXpvJ+/i&#10;16eJRxGkjeiVLTifXcotfnfWWV6kh+IQcCgTuhrhY4/kVJkMWFax5NjmXmqVSHcR244e82R5yfF6&#10;KupVTGt8hoDUPllVX1JsHBB9wc+eO22nOHoEX8FFpe7yk2aySiMkjSJWjN17AAIdBWZ3lnQHzpgb&#10;maSEaRJZSf3MgABujGVwaQrCMfeMwzos50RMoi3GXD1snQTMTOM7iLvDOFqnadIIxQJtM6ydr+5W&#10;XqtOr+XSWW1v7S5p4xzaeLH9SObseFqiB1ZBNmhW/OO8NAuLbchKulTyAKP/NshIpspcOB+92cCx&#10;O4IRMYDL+UBPG0uPFDJB4j2QJuOUg7WT+uj4wAaqJL3i0KKjSW48jAywWQMBYYPdntTKiAtXwjDS&#10;Rg6t3O5HSapzwY8fhbAemmAmLpA5D8ATvu5JwTklhgRknvMTLEswsLeR92/fl2p10Rr8eUDjTdzQ&#10;M5alfKTxM+Wf1MMk+aHUAN3M2RRdDMu/ohr/yl+6fU8F83Fzzr6xjQ7Q0Z0qdd8O2qDbE7lismgZ&#10;QPsX5GP+vWalyVAiegBldeY8GMs4iKBYXTPN0jVebR152ak28v5RMOnnZn/Nziq2H6sSW9KBbGlZ&#10;3hLrifbwiB+CYEdqMIQiwWtnlfp5nnrARyywaFTulmjs5r5PfPLjPuNgvXHrGqjh3IUzJ0/yvwGG&#10;kdDyxl4813gkubDnT0QTaiOsN6/A6ckaKMjJvdgjcTEY3m65mgG3doOuE08f2mGSF4cPSwndU7gi&#10;2cJkHT3iBGJXO+w7R3N5QTwVLE5F1tQ95aN4Ci6j4Nn2YYJRX1JZhrK/Gg6uTho64UzptsklSOj1&#10;+aY1EZJhwLyiS64C+LHWEMq1ecB7n2pb/RjBIHER39gyHsYCZiS5CAX2mimln7YeIegEB2K27dbt&#10;2/wPnZhHO2LaWBnxgIagir2MP9MwbXwS6VrNecZFTpE8vruDCn1rd358pN9HTwRbXt0H7DwRUMmB&#10;OXpDCsB6oUtF78mL4qSVzzkDKbfEGDFEryXsO0p6U+s/h7GQb8QLDk7N8Rzt2xv2kTXPcwrmxwXC&#10;9h/2aR2EcQoDGsuCDqcCgQ0lD6/yrhKRWFISJiNDZOBNPVD8yrVr9ppPKwtcyuZWixArF3BUCNPP&#10;cCLMIrcdLEg/HEnlhoVJZGGkFpcWvGla0PD47pEqvfLKh5R9S+UPer21GhzHyOI10FU5mMC3U4vv&#10;6FIMQm3CbfeRUpxAKBFwpgbgInHkzVaKrDYEL7hBmAI1sHZbi9wvsrU1xBh/ZSKNuqBYkxVKTtMC&#10;y9JKrtZ0TrGoLzIQ08iL9zBIEVYFxCoUpkqbUTj0ugO+pBBtNkfDIL5ihJmpkRAoylNpOGghGcxP&#10;fvJrDIUXR0oX0nxUOxfb/K03LhlYUZLtXwToZUdccZV/IOX68BiH3tTBwxnAupSZsTgHM9zbM9v/&#10;RY/Pb969//LQhQPnPrF96Mx/+Vf+1i985UrCzc+eot5AmsVAdYBJPCoNZtoAcqOYESDSwyk+DTrz&#10;6sWNKx+Q3v2WX/2pUTy7XSMs++3JUwkdCbI6vivEig+uPgcfJiDckVqieZoFKZCEi47xGLy5ImyL&#10;LTXCjuYR80W7ShR9UgT9Tk5fYEdg3ES5FfuIq6c0YsUqxQ/DC83pGi/d8rO0mMeUYHI8QornUg4b&#10;ey4afDBsIjMOnVs27JAppLY+Yq/QFl/dS6sTWyz9whj+CduyKtp9TYbYGXR04plOs4nE3HYYa1WE&#10;JiM52dEn9THbohmA/i0N1e/GVZ7MUlnIkVDzl1UOXauIAxXIVXUcMSRxwkA6MH6aT8eZQUedROO7&#10;12/+5t/9B//1P/THzlx6C7LMNRKF8fZXSONIL4RbmjYa0fhvJ6RJluN/JqRZB9iKZ/75L5PjUh4f&#10;opGC8M/82N/9S39h/+O75Wf21u81L3G7mPbmrWsKf1DOTh4/Vffb8VucENmljfKfI7MesWrVre2g&#10;nCN2b+JKsVKwcOZNhwM7MUlPXPHDh+pVjqdVV1ylqo84VFz84IkJgz32dKubiHopkrnc1MB/FEnu&#10;Y4RnEZVKjZSVH96eTRYlNzjqdd5YWj5RDV1wsf0roim+VgBj0jvZAUNvvvVGCHdIV7maDpTaXSfA&#10;awjZ6uz8wOisSrTDkVAyGuivyHjxzW4CAR8MHASYOej8YzYsHisn3HxCoeQlJhQHNMTLVZAcMp6f&#10;sNTCjNXQvzPvxiY0bXQCpmqIf1JT7rpg/7k//SdYyhfb02/Oby71MwEbbbyXaVlAkwL7B4ZZrEfT&#10;Y4yYxZs3bnBnV1iyypVWNq+od2P6j8aCbQD8IIeshI+de8T65rN61XEw623nWKa5aaC9p+NfO7+C&#10;w92iCxlAppmft4XWHEXt4KHp53PCIVrbtXhEevEQkxkOTKFPUUq7/Wmdy4bOdACYVFw7ab4JasqR&#10;WbvFlqnU5W4HuQLjo/cV/njIezqmVeiWUUPvruAkxMhRXWI3sbLc0CpbVsqYi1BGaOJOF+Co8fvL&#10;QdXWpU5hg+F0KkTiiq9STaqXWaZhMdNc0LUuvX7J5kc1uXPvDgZthfVEBfIUF/tOj7ASRK+dP8+z&#10;F1gKAJb8RbzbCFckek9eeO0cTTJWCB+MeV2qSh6JE7Cq6uQ6xovqfI52v1P/yi27X8Qpyn/y5OqV&#10;D2/fvGF7Wz1WRZ5NAhRHBk/K4JZZmvZ2hlSkUdzPc7q7NfXk244rdCsPJFzh4KJ2rCaA0tHp3e3P&#10;RZhqq0WInO7XHIV7W3gvKlu844HD9GnAjc7sOslXXzyB02JnrSh0Yv3GxOJ0lnRQTVYkSRyVRXTf&#10;9vaoAzUV0QWTTAbKfFTkM/0tDSCLVZw6bTp8ZhHw5oDgBFfn58iPRfNEnm0T3Ohf5xcfzp7Jn6n8&#10;TJo86YIpV6+s9uHNG7eOHxWDnbIbfJiHOnD1tKMp0V0mJzbjy7gcPgxHWGVmaRzXW7qSx/GuEnWx&#10;8hNYS0BMS8rKV04cowi8W9w7iH5HxeSCOieYCYcy3sit2w/uPXiq6xxXwXl08sQRm3R6CR60njFL&#10;hkkEUc40u76Yk+qL6cXOtX07z6QcX22wUwuJ9Bw+6qaWCn+6oqxpYe6K3q6Jm15GH16+zJMr8hz1&#10;G3EGAt7VK5dNtSX32sULPCEbgeyVzyzozLiZqkHcs5h8mjAtbNiZcVOfeuODVKFrCnzw0K/7db/W&#10;x/C2b966TtUMZDmRs2apLZVpJ3XIwlMMwIZ/+us+zXVIdPbho8UXLYyZAvrqajZi7yguaqMhnfP4&#10;pwNPiZuJdeX4JEimwC95Za/5wQcfCDyE2N7a1NevZqDTuAdDx3FQmfRQrt27f+6znyUnf+jIMaSs&#10;yttkW6YAzGe4uXaJQKJaqtERdkyOG9pSrGV5rW0dd083sPYRb3ZtXLjwWq1ghCJ1P6RiXAW8vWwW&#10;LL0Jz5ojjpeFVz+LCky3GZ4bt+4cOHjEoHo8f3pU1rtlQJcZ2WbC7PXK1tB7731Q9cveBMomJ0mO&#10;UDFycrGJCNd3uLDVwkh3a/feb/iGX73qW6QQmTXx46TCdk91yX13NG6zliTZHouXzL4ZevONS1Ll&#10;bLOPOUmm/lir34fOhegreps8fPT5z/+yawh/Lpw/J2plbotLtUCN1FW/iNVqc3p3HKpok7LqrVtX&#10;r12tam0qzd64dEmqregFdXBz8/LVq3JiLGryuHVZLeM2ubW8bQvbfjc+3sLPxUxTr1UDe1PMaNeg&#10;cIrCHQHRSIZ8FRBcgWjM2yH8IA3qy3yPhL2tPVujXzdHx04ePXnmuBDU6RTAsalD7jmnhkWUNMWw&#10;lA0Oaz91d8WnUl/B9EMooiXoncQaVzC7Khp8hAHISFYvPuXXoy1bBYUFhkAb/fjxI1EHZ6vtWmXH&#10;ocsfXvF2ro47l94mrsjxY+Ct6Bj0Zx8h2xwpPV9flLIElpNcH3qhi2hpTafBpC5/QG7085//3K3b&#10;t83m137tp42nYPLalassOXm606f06wR94q92CLu4qkVIl1VaSnynD0F9HheFeGXVLJvg370KA9If&#10;CsZI9q0eXKNUsf2QfMz+c0/2nXnv1pP/5m/8vbev3j598jRzDp6TWxe1M0E9+f5Dp04c30thBaVP&#10;yERucTgCZhOqcPn9r8BAfvM3fvrnf/QH9jy8LaUj7DFld2/eFLzIKUnRvNyVVeS/iuFZ4ulEUNeO&#10;IaAyEXuVA/kyRBbeYAo4sTsNA0yiDcjRYorMZiHpOFTWKarMaKCh+FaPZGGYLPNecEvMcGvryuWr&#10;pko8a+cOtBK5XTJ62sbHQ3OpqXElgZUmoS1jO5A6JLpz8uRx20c8bCVPt+In1kn1e6w041xaqZE0&#10;g8BpTiGDeenSJUuYqUxZXtJh+rBzh7zO5PBGqHZ0dhdiYnIX1cVPYnpUxb5PlmAgrUhWU+wT74AP&#10;xp0w9/mkg8yW9oRf6Gpy61ayis8xFasgddphyX94++63fuf3fNsf+mMnzl90w6GW2GyMCSuolsaY&#10;M9sVtgyS0J+TTf+fD2kW8W+d1yv0Wl/91bWnWecoGj/9ymd/5q/+Z3/uwJMHtCQ2Jwgt44oaENj7&#10;RNKG852nLwqarW8AwT0Wud0qsx1JbvqtZQaH0MLAGvngFfzz+/d8M+Lae65dv1ZSTkXlUyVJXMTS&#10;X/LHU7gLbNWnpRB0PNfydSu54S5sb8Lfox2yZIcKJOP7xU5XbKMT19RkPuZBxJ8alQImi49hBzma&#10;HXAWQDr7+zyzYnKgmK5P11GEfJ5Z+MZv/EYWddI14SYfJdzKEqwkR+WXce+BcVd/6Rd/abwUK/PF&#10;9Ws3pe6nyktsBgUD35w4fQoISFO3QLrwYWDiYatG6arqZJRgbY14YZN9Kok37ZJXGDZeIrp4GnFe&#10;NrdwteitXffLjT/zx76Psa+9UBHwtsOmXMGzl9a0u3BUVDf68+5d4icMn/AaZXmEOwMM+p715DtV&#10;bliziEVEsWnZ4jrfjd3UxCc4wUoxSItzD2eFR64wNJApT+Lo8mDiI9WxIXK1N4k5sNOgqn+qsAf/&#10;bzxF1n/K96uaHLQoQZ7BF/pfZTnT26SdVVaieNBurx63/uVtoZJCBlqyfvpLSm4wCsP8oakI3Lov&#10;s5kIz5lTcW9azvUQZAA8arqQSy98SErjQI+4QpVz02m+sAFZQhwJKDq4pD9LJOw/kNc7+cceb0QZ&#10;8ldGIcrDMJawUlST2/dubj28KzIf1DBhRDU5pZBSmi5XNlWpx82zpa//LMjHPykVKOEQLo4faDPs&#10;YneMRqp5d7fAZuEQU++hljQIp1YP0/iFuRkS7bC4C9zRbsHeZnPodhUvuRcfgu8V9WJkUEajZSdz&#10;auiaCsJKCo2gypiEL56dOX92X3pOhXx1h9AZIK2Vh8mtjiKQ0fN2BTMlZNul0V0m+Q4sOXzkIExz&#10;xA+s2qZsMjOVAhVPjt6R5wfvjYTO5rRXK24d+kSd7Ov9MhpQ4yuTq5L7peRTJ5nZwLVKQP8I/3us&#10;9URSQk5NxiPTP4RG+eVnGtI8d3hYY9D8UNiPf+JjFtZQgavgNH31xtm7WUH0faUOKh8SnVsJirWu&#10;6jD9lC8iXZPX2FFRFF5el6NWP8wtPl8C2W7kgW9cvzYEtPzcMJoJ49kOG/ujbHtwRaO3G9WToJwC&#10;X4sN2leZx5B3gQKHuZcgbKNVxP5CktDCkC/SOHWnpGcJgolXIRuTxksO0/yAYyZHSnp4735lHns2&#10;XapmJoOQ+1PmwcRNy90p3pwvy9KSMFCWkeHlGFUKtW/zxKmTXAHTYVVwWK306nlG6Hd6VDxxJuZk&#10;zKhZvVkDczE5+jjnpDt2IemZuKhx0h4cMgmG8+e5a+looVYdOw4bkzBETKoGdyrLEdk36CJo/+dR&#10;z5w558qptOhTSUEllf2CuSYOe6RafMLBdwOUUrCIGRlumsalQ+4BSynrvgo9pwfIAbg+WEFf+lkM&#10;j8r5tNhL3Ifc5Z1IQ5Wadi2HPcDRYDrwgtXVQSXXmxixEVsFFcPBq8uEyVrNB/14HqP0MvadiSNq&#10;PnTZAH6v4rJuhfs0Bryy753euwrARm3FZS1L54StffvOFhLH1COFMI/qV/GS/4DKeSrT5oWTOoHK&#10;XVEaR8PZZpx5RWYLPu4/5wiz5mXDpKbbBnseUKX54LHjjky+Ws1Yd9UEyZPHEnjEXYty+az6AQBt&#10;KSBjVXtH4rz6XKWNlOMLXHC2mVIR74pyjTbF52HloRpqMhhH3EbXX8t+q7T6meg9JbG4tdsvz792&#10;gSmz0syaGc9YH1YGdp+Vns7meiPseIRFIwNhWh5hIiHZZc/KdoZBBoWA0I3P1B2tAjZ4GQmEo86v&#10;aKXDYRkFoTyl/G6x4j6H3bFsr2TLtA1hKFaJorPAoUU8/cixQ+++947ZqVwIyThKWCGi17Qa2cAA&#10;xN17vKPf+ohJkj6Ydp+W0OnTZ9kx776K8uMwqx+bM8iRMmd03kBsojZyfbRNqIxBPWcGJ2iJ1uqt&#10;GNIq8uGo5sm5xoZdpLL0Cusf9UJplo3g2VYnpdQo8HJx1O/i+h/U3vpnf+7nRt//JLd+FMcHPN1+&#10;xerbkpEjqjJaPa+Z7li+w6aeIpupg/VUi5Qf1Wq6bXQyTj/KlTw3lT4w75pjd1f0d+DCo81zX/jw&#10;9t/6Bz/y/rU77aysWRWP1qdLIQsYDEIi506fOH3i2L5DBx4hjul8zJXKH3115cN3Lr52+vf+tt98&#10;84s/f/TVI0ew/xzQmJriR97Is1fPth5tCeRdoLLIqghjGIpfWSfKfUeOn5L5ibePs3SYbF1szMhX&#10;m5uO7CtXrxjV6nWV8Cn/e1ID3EKiQ4dRygPddm1TYwsdnLAtt6Q0Gq8p8udSjVun1aIeFHKPt1d1&#10;7jOFZ6AKnkYVzrGR6XHfuZ2f0GorQkyWo7U9Eql4dCMhC2l3yhpYD5lPLP0yLEfekSdkVcxeehvb&#10;0LHgYJ7StIov7lqswtHcD8YKJFVcFAOhOofFkVtHwPijfbkmezucaI8x4FQ+W2xHAZR95LVYktII&#10;ApaNXW9fufat3/m9/8b3/alTFy8BICIwR6yrVAm0s5hm0yhvCRIPijztUMrn7oDrw7D7lYhl5AHK&#10;frR4IhIMF+Of+ciirfXP8G2Z6w8+/7m//Of/X5uPHxw5sPniyX2AkhWbwexF0upcBKWpnOqoYrWq&#10;p8mNnRZycx9LYnXvLZkwZU7Ld0e+Se0j4aPy5Z5jZV95IAJJy4NVNONCXMvJ9+OSVX8ytJGEy2xA&#10;t4o/kxhGckpNynjyDLS3NTVFlWgJg9x1Ng2VZTnD1olZ5i4uyMyTgDO8Gub+qPnXzWY2L6+4831R&#10;sdLEmzcbTHDf1Jj0YP5a2/Fr18CsuCz+883IT0cOslANgvXr2/KKq+As1dP6cXt+6E/Jw5nYqe3c&#10;0Zditleho+jLfpnRrmmPCzI1hdbT477um6Mjv/H//KPfZ0RWCYoVwgQ7jYf5U/IoGcT65B6eriz1&#10;30jrYCQ+PcT84vR14n9MKC8kDb7dRYLMlt6a7vLTPLFgrtBwaa2OB8ww+Xjz4Yc1DehESHTLIT7w&#10;ahWWXFWxidvZh0sYzVwEdUzZSfZ6eAhRP1PprThn1FcnWKkkt8ezLAoJpos2i29K/StpPJFbs74H&#10;PYD9EjjWb8j8ubJJIl9cRWDKuUJV/YOGQY6PmyqufVvwbUmNlZmhnDZbiybbS5WT1sWCz/dgoHXM&#10;H6m3MCcf4rwyHCaG62CHV7MxRVXVcpKR2dzkBYoInm8/3tj3omLFEXF2E+yRSfztKC93ck3/WJvB&#10;+hOJrPgqJfJYvPpyULR8JcfihDanvvGfbGf4yJ5NHQPKpL9svuyL4V63/CoTKqkFfecbcS5XtUM9&#10;tiy5imWPHTU7FXk8xoOPZ7JydPDAyUrnC3ZAPn22eWDvxTfO6yzKbUqFDE4v3Z8oyoOBujM++Qrw&#10;75Q78FL2jPCLnV/TRgs3jWiEn+Ebm7i4SeStIvXWj9KGYQck8ZyyNnAJnKkvmjMyJXXTYVPA3SZV&#10;6E0VQbGtfJ0SI6NUVo8/6c5p7yZ3Bz/LoWdhwgRQXPYd2H4h6ddRxFPsFtF10F5PmfqSVJNByLHD&#10;BWrrxodETYgiD1Mk9nD8mMcZ3Yimr9TlaGfDnj3SYFX7bUGahiKuQuUjh2vs9eSRCkV7QUbKkWwF&#10;W1M+kNDDdH8awnM1Vy6I2qmSBPCTt0dNONLgUJ8nk76oKW5dPAbF1/1W6RTxmdmSFoxtUxgzZ3UY&#10;f6NXCRYXpDOnKnm45u5kLOtcUSsMi1xMkt0II6kOZGDLaoV5YP6do5PrNkmGIEY5WFCQCt1qlkLB&#10;EVE9ht00khYAMOkF4yyUfcUl4pFEuB94ZvmaGCpmozfCXX6xy+VVbmzde2CcvZrBF5Gyy0yb301l&#10;UblrqBu7tE0C34CA91AFlvTqSvFFFh9Np9hW1TFUJuR/q5fCZH3Tjpt9XSclsaT9OBFYLW4tBb3A&#10;1v4tS5yM9Q49IMx+EoL5uDEH4yOWYhrYxrAUd9eNZPexI0HsI58an2R0R2x09V0pYluZrGIBUn2x&#10;No4fO/LiGUekrlYjplQLyAT6NnatULnHRzIvk9aBOhavd7FrjJLNdQujOIsSBut8YcftltVqJptp&#10;n3LGp7NAisw0VKRwT57QZBl4H0Vzevk6d1nm8tKQRVXtztRY8vuFKEH7h4+cO3/B/Z2aBlo7k+Zw&#10;KsUsTM+nv5F6KH6YghZDIRjbqeuYJhheJF+IAXz+3FoCeywaZ9Kfd7cixU1f4xjYm7QQThV1TKHI&#10;1JfvhXUwucpVCFbZsA4KHx4xwAPXr11lGTw2k1ItQVWzzddXUcBCmqRl6oKSBI1TU/LncdVH5hqm&#10;YMtjeHoNUIPZsXIKf5xN/MVM1iunVOSzjoR2FhTJzPqOYYVcW6u9CH9Xv5pgu92cAIMNT00ShnxL&#10;fBHIy3NzyhtmYE2V5CpU0i0ciJ43LP/RQ4909tw5C8bCqF/zeDm6Hg/HnXFw0ieHGFg+Mv1ezZni&#10;XKav7ZOBdHo6KSKNVYs5Ey9o1maOmGkNTkaUHdCHA2AX2JVl+ZI8GSppBAQU9GO3bt/0c+J7773/&#10;vmN4EBn8mdFPHyGTOT3CUgd5HcYaxBfZqYRNSmF26WTRyzn0s0E5bBDOejnn8RH7GgKiv8zujfh6&#10;897j3Sc/uXnm0x/cevz3f/gfv3f5unNNejCdw0MHDh+tuJfg795dm06p0yeOvnb29JGTR7eQsSWf&#10;U3BAe3557RrJvrO/57d+y4c/9+NHnutOexQbf7Zt4azw+NXuV6Ig9ufsyTOcGtYI98x5wlv3QM4P&#10;jD2sOFPjtwYUrnXE1HMno5dY/Ij4J2c6rELvVefrgwfF4tV2gvwV9qRCUuljHWMz16ieWl/kZOXF&#10;1oc0mkmzMxUsvnedaB3cu+eKr7jCU+39+LEM04L/10DVtXyqxRZbKW8hcO0JQSmfn+Tw5raoOw8L&#10;VV6X3pxFA736eM7JNbrSUyy0wn7fVQHrZLUzmD6j8eLp4xcVQFRJnjfdaEwL1iqSeZVWbGqWTu1N&#10;ekVa3HYq2RF5koMELQvMmDx7+fy9G7d/y3f+od/5h/7UifOvPSL5PeoLFabsRDNFMMz2CC+3vMpT&#10;DPI6pn323yoaGqx0/WjBpo1ha/x/FNJ0kBV4DOlKHo/Cxodf+MJ//R//ue2traOYMc8eb7zii1bj&#10;Xas6NImpDlh0LCYnblctaKYT9K9INoe5MyDLAoRfSlSOcRZPpjGrqGHfXt2uCybzW5ykD7jM07U5&#10;CUozlS7I6dNtCv5JBerFt7m80xcxJZsklVtgkVa0UNpDmi33euzYePtGZRuiERAzZLNiEjaEz8Bb&#10;qGxQi6tx19M7M4PR02p5YjXGnpjS1inNqCH17MJKemCtVbArfq6RWr2gC8JzwmtQNPeaGqDSrvo1&#10;lccv+qoXZbYxkHYjKNacW6JZvvHbx5uOvTXNWlB4jpoqJ9fIRAVNg37MbSRMUNpoJqUcq9Qflvf/&#10;/JN/wJ2qENAMsBrcygHbmRNhC/pm7e5ezDtfnHD+Gd80fnBErI7VxTlJ9mgqg00sfN7xM0WZhq/o&#10;cbkF7syCCy/F56NgUzqbK18+/dH9qR5LTUvEZulEMq9PbU9vcMFLcelGsIUDYTqNH/HKXNWY9xUo&#10;j0pM/d0NFhPvpoNzPPLYlp8ptqkMJs/7/ffeH/p+UWvjPs0XLRPvImMDhlL6SddmpqQ+09Upyswe&#10;PPDGG5e8l3VpPVhDU2I1WfJpqzetCT25CpmWuxGRvxZdMBBmuIqFem7qMPgA8bSuHQcPQYu5D2ZL&#10;Yczk0DrPpGLLhxw9RKwlBmQskngvtUqql2Ina3mSmAk5l5PtoZuR0uLlK5fBHlWbgXt1B3uW7N3M&#10;eBuKwQAHjjO0x0npqnM8tZY+sgP12YiFSHVqupvzANN7rBq3smALRHrFN/mYz5+tIH4RIzg3VvE8&#10;DF27W8Y/wtnxE1mTwUMWrWuWYiY1QuO42qZyUkN1RFn41rQ0qbjW8pMsGNWyzJKrsJDtyByRSdAP&#10;d84PKkeuQRgiXHVsVr/c1bDDD9uxfr12UTWzIbp66s4dh/uWt/7YW28xBeYXtxAJztofUNCQBnYO&#10;CiUTvGkkPbtBZAI45Uu0dDBUjW5OgpGkDVdgnMx0+vpPpiAvDJ6LptKDa2SN+X4U6kqV2kPMgfwM&#10;ehRxQxkSL2U8rZzpVo829tTaA2q4y4Jh2A7LA3vQOJTf21R/9Xxoe3sfPeHw6SOJc0hgWlMCSdRs&#10;Wbus8KfGOlOf+oiHfPYMvLK+nFZR8qjDPvS0HeejNDrUDlrtFXTqk8iIKDwA15pK+0h9PIuss7ih&#10;sHhqYnE39Dcfq+bgR8G6Mr1G2GjlZQ6u886771mJpsNagM3YRPVsKPxQPAZuUEcoCrpjxj/96a/1&#10;Fp7W7vDnZDsKCnhZlmuYzLPKTrwjLyhK3iSI8j9CewM+pru2ymaBTuflEtMyn/Wv3R0GBmK2JII/&#10;gq8iGZdGm+3EJ0tuu9r3adQ9+oTO9dR+GLS46wlLZEAc/5PDycEeY7fIkxnPadE9FOcA6yKuJ09q&#10;CTIVfUzuakjnZQ14GlWy1rs2iEYOWDMtmUv21NzTrp3Qsd5N8q64DQhrNjLr5CFHP+KpYGbVVfs3&#10;B1UJ7UKTVM491HgzqYkA5u7c21LVrJ6HS2UlEHwK3PSETx7LkAxPOnmQStWfEPfEEL5tok+c1C4b&#10;GSYdqqH12utCi44Ha8dIWsUG3KR7C6Z4KfyCsguMmaxQwJrAOpUZvd2bBzY0Ad534N133jVWs+Ry&#10;lUQm9sXXfuprwAJ1bZcdOn16FbqYdO/LwnsFV8bVtS9ZF8FAXvOcwSGRJfnx2vYlTTQ1dVsPtqZI&#10;utwMD3KqB7kRddW0hcfjD5VbGbnF61jsIKZ7qKFRSX2IH2MvWwyeoYR2qZCUkUxuBVTPlAfUAIQZ&#10;SyYkvaPiouZoaoGw1Fa5Znt/fNNBc+NLuFCE4cNHBJDhJlN1ySSKajzwINn0u6NhTMYot8bcusvx&#10;46dAji7kRpVMTfsLy8cjzVMRF9JjtGLUsA/FqEW/t5NkDbhsxp1C/H5vjLcZf2k6v8VuGKnf4bEE&#10;gvrdUToK7IjXbjssxfkkjA/B/9RT9hjPnkcMJkYyNXXVOYwHOb80HlbHUPvFz62f3CC1WFjKu8q9&#10;eJ7EqQ8q2Srt7189T62BB85LNmQq6T1InsF05rm59ejYW7/m/Nd98/1X+37gB3/kS+9+yOKR/zPF&#10;lN4Qtoy2YliaVDIRFu5FgfnFMy/3vNLRkRmW9R3O6rXz50/+1l//q37mB/7G5oObnh/+kn5PjI6I&#10;Rdu2/L49h/YdPHXslEd1RIOcDKwdDekUxUlMVA3mfO8LcBljeXh6vfQgBRE7x0GYqoYBNVx/SN+T&#10;KhlJZSeCvA30M4rEwYM4MhbMTpA5DYgnJVK3qCQ9pjJt+oAFdTEhhbsTjZRtG+g5d+L5MwbN4TiT&#10;Pj0DpokFENB2GwbB9MlBCH7yTN9ej73SFxaYufPxAh33Gr3+cgLPa7qwynqdSt2l3tCiu7DANXGM&#10;XoV5kyVbIc3KMMzzJ1CBJWx/zVbKtQ06q7xE5vapZxDN33zw5Lf+vj/8bd/zJ4+ePV/bZTEDE7Gy&#10;H62f1Yeq4s+sW/HNEMpXXPKRKzNxz06iZkFjZWnWgE5MswpxJ+4rJqpWOibtU+UNQmohzX/+Z/6M&#10;DmjH9u85tNdaWWJRlO72VOw6NXtVGIq6E++sp7Agq3N5+gRMPNn0TWKqFtRjExAX68vX+hjMxXwQ&#10;PgbNZGClOx48nLeqLj3HJiEWcEpd763/4RmlBrTqXlap1SpHn9NGkCSbZhm0VyqTqzSHr1j500fS&#10;TYEFdkceSFWUD6na1KttqHXQbAMpdbTIgW20yU+46RKyjyo/3qhvjOFgY8oLgy9s+TV6yfw8gQ63&#10;ivyiaM16sd4iKTzRD7SslA9PBXUyUd6j5y8PWVk5g+daS1K4+qsxCOuYKP09jS5qejFIfNzFQTwt&#10;DYHfxv/jf/lvWl5GdqTJNq9du+JVz5w561g1BEMN2i8k6J9HIc4UApP4dPa8C400cPLz/EZrZVy0&#10;r45glxyineO5NuHZ2edVfg8t0vDVp89rO/yEMT4D9K1140FyhCJkdc8If6e4R942acK0nqo/8euz&#10;ZppXFg6o3Tp+lcJMG3j2bBFOzW2UECXaE6lxdRWokL0Ujk2fHZnEt1mbPHgpRa/8la985Ypeb8+3&#10;z56/CEzpbNi6myoF+k1VpyqwkyL1PIYImVIxTMsamapeNAgk6VEOuREq7Di855MeOPy1Ejcnbv18&#10;/LesFdU4i6P+65evllMqG1Qh+Hj5BJHq7xH2rBvA1r3xz0Nf+NzmoW9ePDcs0hSmf+nCWX8ratdp&#10;G9tLzaclEk2rA7TcxRSuZZvKe0xTxWX+ck9WEf8kHybyeCLCV0Az/TnKseCwgBLckMfPK3794muT&#10;ALO3ebqNTyHihBNXr141+LC8LVwbTcoeOE0d2XeWZ2ZxmCe2ecYqMvpilM3aKPYz7x3/BaxgNr7O&#10;4ynjsbjzNdktg4motSJSn5xoPr0UwTaD3p6RIrP/p6WtgeV2WPYB0Pu5CwHhq2o5YDsAuVbWeH+i&#10;BuPJQ4fq9ovj9e7bay3lLE5fs8QerCIPM3FgNSH8GGusEyVuYVBZ6rpTfDwdBT2YbqqlOleKxuCP&#10;tXLO1Z7Sr9Rb6dVqC10lruGt9mF/mYE0G6bdZPZ3qtC9ReE6eYBCqfuy0qdOn2Bgr9+45nUsDAbl&#10;nXfeYx7EAN4049Ipmmdj5djub7zx+qWLF5WUF10opJmyeHPMKMRTkgYMBXmclM0rStm1ap2NHIaK&#10;GT9b8knbZxoUrHNr1rPpqpx0ravoBxUoL/DvwLWrN7W0iVj44IEKh3t371iNHHGOl1Nt3HqYRWnA&#10;qec+VGJ61BvSM4FXmTbPWaDAHHGvI9Ra4X4QsDSOu2Wr6K7r7B7Z/kqthqw7alUjAfjYxszvwCck&#10;Rk8GYGZtCFrKwGrrJJzONRx4Pvbmsbx5BWkt1FJmlm5R3BIvmpRUaFZCbRKbFDsOxCy1PNYRPqm8&#10;p7xJ9sHQ1YtJf4bpaWj1DmSEbM1BXDIqcNxSkWYk1lw8kOjFA+wloGlZUvW3H8ypB7bMhk+f24FZ&#10;FRY7Ka+Ku6a82+WNgM9AasoqS3LK30qMQ3liUukWN7qkU6y8an5yLoZ/YqVyydhDZZduPT5oMTZd&#10;H3kgM7KqtsbyBI56jAqW5hfZZ7+b/kdeTCK/3tVi1g0tBcO9GPOi8XTYgNbFrirZdpwwvVww8q3B&#10;aJ9+u1ooYLBYAo+Rovyjx55AJgN/zZMLo22rKCsvX8n2tALzuTdPUdzehwW69YUvfoFLcP7cOdmJ&#10;oTlVFHr42BHVEVQmTP2Yo84/Y9VKtd9Li1f4J7bz9+SwX3+9GttEUDJci3sz3PdpjdkvVeRtyoA4&#10;VhGMw4dXS81BMdu78XkQrUeZrbKciuIqf8oXmGzRYvmXY3/4EKd4UI/2y+DKw20mGbKlH0DKzrYA&#10;33gWfr7I8GhyzchnG/Ale+V1ARO2A2Nio3kIlq38ZxbPK5TXgm/P0RyFI5vv1idOuKgPeK9A9bn7&#10;PN74LFNE7lc8KmHV7We7nj9ps4sEGPje/dFjxqd6nnhEu8ju2VAem0g6nGJO0jh42IopET/RpzLR&#10;TjbEZcEiHn4VL4neO0FqmhktJwOWtpLqjg0VQWYnatPGnrNf/+te+zXf/GB78/v/5t/7wlfeTwyD&#10;ml9tRw9K1HRM75YPS3HIkj11/OiFN86//vFL129fv3H9tjomG+rRo3unTx//Fz75+s/9w7/96uaH&#10;ACQWuZrA1OAl6vfdp3V0YFPp0749++7coA9+8JOf+oTjWOzBjdGgY1CM+BomKIdq/FWl1e45GGVp&#10;tJQDEmXnF0r9lRAZvCzd4vyCQLrRIEphslBQnsfsW29+hTds8Vf4HhkkpsCk3XJnrYRlge3xDOYI&#10;n6xyzUEq8mx3CkbqDYrPY9Xn1AbgjttGfYhrWIp+en2gmNr+4yGoxyjhYBJHNCL9ktyGCchXUORS&#10;TRWG5POXD7cevYjeXHwxiRcC0yGMQ8PMQMWUmbN+UarKw9b1sP5XswtCzCs8u3//jrPh8Yvf8d1/&#10;4nf9W//rkxcuxSEZ/a/qttcNOgpbmGWwos19FNLMGP1PhzRr+HayNJOmCQv7Z0MaMkKwl4ZaloY1&#10;v/HOO//Fn/kz+M0Hd788vHfXof0C7/rXO6RwNxK/UhbPHyvXDWvZctDXnPUwz7nmG/E1VQ++2uYx&#10;Z9w2Yhi5uGFRh3bpjUvs1UrXrDxqmPMzTZ8ePJNDrN/LrXHfQ9tVbK5m6H6iql6ZHK9ies8qkcr0&#10;laTdYbNPXDcKEywVNMS/AlNAy2Z8LQn72rEFqWO1rl6/6hezDPfvmY6MzJBj0UwMkRcxWcJsi2oA&#10;0GCjMUVIuY308iHNXarIE3gMqNfiLHtPWBxNhgt07GgUIQ3EalhX8zrXQXCwei1m35dnlmhKfCsC&#10;HhPkTTXLsq4HKygVsZSl1h5hMcLR0tIit32X18Qr4AZt/OCf/z+Lk9hzF+INMNoJLRPYSdZ2MjSj&#10;lBnrFv1xEVgr/6noYkWh/pbPNww5ftNKDPnGbTOaAaT5FPOGowC2VyhSbs7F2PnSO7WzSMk0yjjp&#10;t0fOtl4MQmLcS2AOqcnVlghM7I7e3AFToBL/OEHDgWkH//YrEhHlVzpamW8MH5SZtoMw0fAtKOXK&#10;5Q+nXFXfybikSwNexDJlMALQuMTSMEOn5jTYmVIKVdQNeXFEeNNeKDkLmeYKhPlN/6/Q/SHhb7zi&#10;NyeoPrmLAyPLE4BhHZaFe1CKGcP8ZW0Q+Yj1zstGRAVGYpEI3vX0MVcySdOVmUGsmLgjBnw/qSA1&#10;32Vc4dTFc+8CMDrneMmwRSlrD1mucaGCw8H1F+NgzU2erfrgRmryP6tgrtnEc3u5raALUXgarie8&#10;W41T2pr4JJ5KvZcAHfIUwOqMkugQOax2Q0VWQL5X+2/feLi5p77ag1UMhTXHvL5D497HbPKvNZ1I&#10;RVchcjO3lBICKPdgSFAki8VTskJDin0aMkivh06j0/jYKqB0kchmSrzmHYfkkN602/hFuTJ+V/Tq&#10;A4cMvkSZH3bEjmC/fIj3kqKwrAYJfQpDnguyvOQrnBbN7LTOjbM7RjOk1gP6eTBSa6ZB8+R5/JPq&#10;sgqGECJKfyQU8lSrLR03yPHvSBjR5Ipga8y6+JIleXMdTIrKkOXbWel37t7aemD1RpVkymonTIxo&#10;alDYBQ0rZMssS8/M2BdN7Ul6ztUsgzT0MOuGhJM4iQ5RgvDhMg3+mshBtpH5wLNMITCq+OLv2eJG&#10;cv1p+TjFvdQCh1YbxFVt4msl/hdtdwXMSWhMsZzhOnjgiMoRDIIyQvh/BieZlHxWA+rX/YoPs1/T&#10;fSKaXyXaDXdorxWhrpcLAO1IDiRuoF83PpVODW0pGpJHSGhxuCslmhJrqmzv1MnT0hitwSekL2q9&#10;MpYxMrq1uISbPXA4x3O83vNMSXM6afhVIhcUUqkYqlXLb7yu4NUy5uO1LE+XH8NhXTTIwQRLdC+l&#10;VjtLhYlz3BgaeYZ6SgXGpxn5O4tT2Gjd1D2bjyj1Nl0psImCq0c6c4ASf6xyo46oeg4/xLjT6VUJ&#10;kxR0zpPgaJZivMRQ9hJKdJl6bIQPCR0OH7gJZ7rFYCdPU78dN2uyQ56nmo27taaBNA12nmZTMk/S&#10;9ttRpf36ItkaSe5RUBxSVidcQ7szL1OUNZSw8b3DM18SLIAbphv1EIMuJ2x2cenBWZOKjy2edlxc&#10;hR0B+nT5Bky1iwcJ2fOSzV1KXtwvG8qCHO5CDRacQEIaCBv31y+lQZLKXMTurLMR2rdHv5FVU9sL&#10;Bw0O18L7Hj9Om8TWknv0r969cwQaVUo5SYnMk9yxPgk9Tn7S1KM6PQ8h6a1qTovQVQ3+qL5WZu0X&#10;rXAHu5Xz/rvv4+TEukmorfDAMzMOi2HoIPtqQ0OvMDUtz/lHzewuTdiIAsthbt/QVHOLllrQQj5t&#10;gW5NLUXLtdjSd3V/i3A1fCiHs+sVL2uJTfmrzBWUD/5giRrbSiyCSaNazD5YPVgDQXO2EqiMcBvg&#10;NV3sIinsOfSSbX4+kh6ji51Qda9fD1ZHLl+G1I1Tr7fGTZ1ip/SShv7EjjKtN28QPqp0Lb2CBcQK&#10;yYdnE6t+2rYO1zfgtgbbsTRT+uL3XL55e/+lj536ul99/9Wev/F3/v5X3r+qtX29lbY3cFx10DU2&#10;J46eOHb4OGv48uljh8exM8fOvHZm70H8tMfXrt6gKsKFPnfu9L/0qz7xhX/6Q3u3bsyxxAbWOibC&#10;4dTeIFbt37P/8P4jynAsOHVQKmSMDyKD5WE/hnI+f+bUM/grSL74+sWITFO+MihybV/GAY+JZ//a&#10;Ps278dh/aJffwF5JjGQO7wK/WnAuxn5RUAY5Od1o29PlaVQ9sr2LZ5g8fcEqIy9FT/Uup2YIWTLt&#10;ZAyLJJObXwXQVc7k4rC9MTlVoME+YP/6II2wZPjZ8PysrojuYQElwz1VwjYVgnLVYs0UNBEy2b3v&#10;yf2n28/Gowvdx+trXcFBhP2JTQ4Sb2u7N+fFAsNmjNdUVw+4BucTdqrbZgiBq1y/9/hbf+8f/rbv&#10;/lNHz74WZtDR2BYrH/ArIU1vXrZlqi6LaxbtbMU0q/p/ud6FiRPSrGKkxbhuYNc/rixNbTRTxpJb&#10;UIYnfffee//Jf/gf3H3/vf27nh/c84rsmRO1lW57KshQKGL2c9gP8315uKdOarfF4YpE53OLbrfg&#10;7PzhyTIWuWZteAWVy47gm0GouZxtI555/ABSM9T96fdV0cT+/ZMnKSfMP59DHDUsBSAuU3Zmeofs&#10;aCxxd4NHh/dMM/PI0bGI5UCCA8ZVXg1ARxVrd0IpaaKWsGrPFTpyz6P9GwfbPyJG3e2TCXXfFYGw&#10;NW7awf1Re7fW7DhdPdIG6KfilLJGreU99hHfm+NsZ1mWxmTFzMzMEJ3IKpZDZlf5chzIsKdx53Dv&#10;8xXHyk82Ipm1GYSV2IHZH7p8+SoLg7x16tSZjR/5T/+vLGmmNriX1FjJr7xfInkjm22eB0PaUfYd&#10;dLaI2aRwXr2zSZ6xKw9oD+18X0N54lHiohJ8nkzYsCLkdbK2euzBcVvd2snhk0FKqjkfILNGRHEE&#10;MhbWROBoxlQsUZWLbRCBb0j/U5+6CGaVv68MZqge7wchfn9k9EW8zuqPDFy7dEo4xIiy8Oxju3ck&#10;s0btJwn5ukEfO+GD3r4UnnP7GU5RyZ7x1RalqD1f4ZeQPSG5yZ9a4kmR5JVGDJtc0+gEhC6UkvO2&#10;wOgRWqyLak3Kn7I7I2YSM8H77oRt1R2BbGV1JkCaQh22YLqs0D2rT1MBZAT91cAE7BV3aGLRKijS&#10;CQmFCPuzalaznAkpmlxwxCDrw5Ica5h/OfwE7zVceroONMJPS1V5G+OwosupcFANrLyvKRuqTv/x&#10;BnhyaGOhO6O431Z6KVYhABLOZMyd2cxahZUJdx6Piz8o9Xg/qQJM9Uu8lzDHEZ6mmfzsSVSTsp3l&#10;VfK2fFNp1YsXjnTTkuZAOgfhEhm8cT/ntEiGKHNVRjkuzUTliMjyMBEdzXMQBUh7GFaTTinYi7s8&#10;DQHkE0qFb6kR2qu6PW7RRL+zXKU1EtVhnqzw5UuVehruZdB1JcKMXp4r1Mm4MQcyHoWd0jgPHrz3&#10;3vu5FiVJFfRb3sEnTVjzXfA8JI5KPP3www8vK8Gqanyb7NjWaxcvys1M8Fnwo+YCEFsS5rm2uYW3&#10;KtbN7dJur6UP8QzibI8e1tNjKsJ1E8Cl9vlpZvI8HjM7VSAnv59ILMPRKs4tT0KQWybA8diry5tx&#10;XqpJeTlDJrGCW/NDxluqOBablbHy/Oo2R0+mauA5s0eGaxqSMBQ+xhExaDFfE9XpLLdp7NxyZbOA&#10;IevCpjvaZk83Kq7CpERGsY1sXaW6iRm0/ZOUUZRFCzGLYbgU8KaXXSdAj7pzqFcWuOCNtmsaG3aQ&#10;EcCzGuZeVY+uMMhIpX3+Oo1ATXcTvdD5GozwBib/6Q2HA63xwkMfHGyygYrsiNUwIjZjAaopz0EM&#10;byozakzELJVr49RFzunkHi7blGeQgB+Ggw0oCGjvVy+NgJQIjB1nYTDd4iVzgUbvAFrmaGhvicsa&#10;cGuMiQhwePpkhTRt6rgru1AQLcGV7RlnoPnhI+A3TnfwDRhb0rqtjWF7uPZGojo74u6cXeyCHo/m&#10;W12TZi5SS5n22NihSRWnUrRHHqN1GJl14u2lXOIXWQMBiQdOrvqRTP5zrp7tOWt5CMWPaDyW6K4T&#10;ZTjCEpgUi+F0ZRxMdMjK9NVlvLwEx2iwA413K2J0QauohHCcukdiEumTSDqqGVPd7SIR2x484ENj&#10;Z1W4TD1fd6BjdRDKcEz8aYhGyXNTnqeTdkR549PklFYeWa5+4gyzE9EipkVh8NT87HBvSR3oaSM4&#10;Z6gH0g5MBIgyalOwtCPA7aY8P61zrDfrs1szppXbJRHL3prQEQSMzxxEldi6MhiSKpXk8XS99Si+&#10;cFvVSLyUwwwsr5sE235ERaF5seaNwHiBTb8dPw5huYKh8mYcTMI6SasvmlHzr/K+UjScBb/GP/n8&#10;L3+hDnWj6nb9xs2p9jkvS4NtLtPFxmIZxKPrgWF2OUnADa+AkGnbDgowYMREUGLLIWhV2GMoxwei&#10;X88GglD3OuIFbe9cvnbgjY+f+bpvvPHoxd/6ez/4/tWbDm5kDDHR5oFNrEQr89zpc6IaqAl60HFj&#10;d/LwXv7Fwb2sPrrv219+Gwn2tQsXvuVXffJLP/6PDjy6nU2vjWl7wZ35rt6TnIAUxAG/VqFUzjlI&#10;ypKqmQyc5dHAH1PMHag0sOlrF18rd5ArHiizAhUDC06zdi3FAOnKj8XeaXqaNJ/JlUL1n6GY9EWQ&#10;5UQygJhGw/fIoisRtIKl1UduUcg8hQWcEOXS+eD/pFpWZJvXMuDKlAhFsJwscYV6uRfaq2vOWHvf&#10;pSWwTMEq6YHS5mPEcJpwYAHNHXBs/iSYjh89HtBX0FDcVXJven9PeiYKlMGJwTOecfjmJA8TIXj+&#10;TAJ8KOtSvntUrPu4JfvBjXvf/Dv/wL/8u7/vwLEz01k9D3sw8IFE5zgpEumwbMmukKbVO1HNYp/9&#10;j0IaP5oPjW9RQlRgMH9dH66kcGIbh8v+vW5w/+qVv/Bn/+zj69eO7Nt1yA9eILvugsl7yWNHjknU&#10;2FPCZnUTrKjaXJAoJy4zMRXwi2cI3DFX9Y9++YqhXnWthsyWLGsx0gsBQ8ObTcnzxS4UDZ+vK1oM&#10;XprmaSaZOrNcym7EAFcwduOGHrtJs1bXkFWqsBxMMKsxf2R4uXF6Sz4PlXkc6XxFD8kUDLF5MrFT&#10;QddkTbn7kLv6clN7M8AxZf9FtQ2amQrhkYAb2+gCA44fsC9KSEyieM73aAJW0UpYMY+VifbVCmcu&#10;AptYs+1dZfj3JjHPtkw778ysTjGevWdIcCJ7LpNlkF3cxC9EHEzje88jttz4T/+dP2HEHfmKUhxR&#10;pB5tDrZXarVTa+Iu4+R+Q+TtyzoOED1w4P33P5gkGr2aUwkHDRaYNfRuAROYf0lVWiGMMvOKscfU&#10;ust4vdNE+bDOBgUJRjgYL0cr7TXiL/Za3vMo9pgeD8JRsUR6VGpsE2Qx7MOB6QrAG2c5otoUqHBS&#10;7X/POYHK5t4IbNNtbYVYNpxzMZORBvT9G0paHz4uibixR3kro4fM8NqF1/LD4p9UxhNKHexROhj+&#10;tbRiOIHD2GlLlzoZNyJXJp1r1WIIr2r0p5ZoBwCLHeim5qECpI2UlxYjvwKqqoNgGDlcDoDJtodW&#10;YbHHRlUnDe88xPctrehRclZSqDSvB6ZLaTZHiDR7PP340rVsqwPm2BE0huTyRw5LMDNi6Kl2pH9S&#10;XVscEq6z33V4eUe7qOTp5kGsALx9B73TmF3mfKYs/CJJg9XMdRXADJc3r5hpCOPCxdzb6wjfaljR&#10;Du+xPYYXYcoMUSXgSh5HMc9F1jEQbXRCpSlbH9mD6An3ndABV4MF9taTD5ka9aSighhbLLXSs3j8&#10;VjWXLzGmjg0b8CkSuzIPMaStOIUKhT+Vq+7dDVXFcJiSG+IQFMazBXNekPp9og25LE0qVWQkkvOe&#10;G1kMexPsKrtlJIN9W7e8FQC8URpP+oEHwlmalP3ee7fvev85muckGK6tKIXnB+UBMIhKSmlPUctC&#10;ba0aUWo5bozb7b1XPrgOVpxqyzrAUtvU49yYePJQ+1Fed/GoI6NWZ0UpfVdDzzqQtjNiq5cf4xtt&#10;KykexP08zvJ1pXSrQLUMiy7KbqVYPQlsWHjVJnxyvvE0xoELJOAYbv3/Yew/gzxft+u+b3pCT/fk&#10;HM6Zk26+uEgCCaoIkaAYLFEUKZGUSDEq2AplV6nsKr1xSQ56YVXRLsuqkkXZkq3AooqUSBC0SIhg&#10;AEEQwEUicsZN5548OaeenuDPdz9zwCC77L4Hg5nuf//CE/az99prr11yMkjAA1eQWkhcdX7O5Uhm&#10;VwcwcQsQfYVMTgBma+CidXCWvltSDSZ9KMIduaSuGGiroKZsIw8N6b774N6N2zdMaaD6y4KNiqkq&#10;r5+wwV4zF+Zd8oQLWOJFwDMtDodZBwSqCnNpOSwCsHXukZiG9z/40OgXaQuTRq6tMt/K+aq8YcQ8&#10;W/7r6H94wphd0nTKgqdreJa38Gjgv9CsgVrG0WxGkFIIWx095ryBWs5HMi85Iin6J8k9CS7oqXGe&#10;4xC1bLASv2CHJed1EPvrgXgEb9sreHwviJLuaJTQXj3Eai92+6blUy8oweFIJC/Du1Q79cdx+Bwh&#10;0u0MoM708KEdQGaxdNDYn4XPAdUqD6tS+UXi4J5kFcTJRUf+S2op1GNjz5WruGTN+2IY2s28Fy87&#10;fTwn54AlSwci50xqN86M25gnVXZf/vJXRE2Oz/PnznsFB2GLGxJk3o9s0/m1eEbapLCNZb52/cb7&#10;730wefgC6rRJAvwMYxGylj4eoIcjvn/c3n+s9bXrSzKbwUwWNJpJl90l0F9fkdicnm9orgHefn01&#10;ibbp3G76FUZ88gxxXDHFGbRhiNV4XsaSrcrml1gGhBXhV8BTTLV8dJddJRYcWVPA7RsdxRiDV6/d&#10;uHr9lkFYMNkc7Uf58bDCcYJjAHq8FJOPCJtbdcuJTP+wJmAaScFNw2Iyru3VFqGNMbxcqf+afnhr&#10;THKP6vfgplevXjWHfro8oQqcJqtp0U6yrXPBoupduLZdtZZfkazuk9OcY2OaFuRjJaksHU0ZMqU+&#10;z/aLv/hLbEFVovNSApWIZPsR2i9DIo0a+595n6iJGUk7+LnVpb3TmQUeD60lKiPoZEnYcbn6e/yl&#10;QZH75urF2de12/fOfv5bXv2Wb3/76u3v/Vt/58Nrtyja14Jp2BMWuec/e/LsscPHXPHksSOvnDsr&#10;S/P4+ePb9+/w4smufO1rX2dUL1x45ds/8+av/vD3HXxwUzNBQNS4awKVp8Hxxw6pSH147yE8BPds&#10;yuVkGkPchtqwiVSDLG9vxCyKjR8K7mRZSVS4NWsuxJwU/aF33v663zvHdzl7dppE1+dtRr5WaX7F&#10;1S22idKht3ypDjtzZzoG0a5Tx0CxLYZSiBoj2mhTeuTWIrRbgV+V0JAFt7adAlaCE2eaEACN4XQd&#10;/VamfZ0EHxFXbIg9L26K0wp9pzvk0CynyEX+8PjoNxbnTF6or1D8yd5wXbiOtTB+CfnlCNnsw6Au&#10;Pbucllh2ycyRB1DYPFwIKiNPpOmuJVpz4KCI5bZmJg9Rsvd9/fKtb/rO3/dtv+sP7t06LsQYCecV&#10;NE0Ao+dmGZuBy1aQMzhQ/TdXiDLhect3+f4rbbMSqolPThS3Yp5J0cyPcqs8LPdgQx6awMatm9/9&#10;Z/7rfQ/vnzl28NjWxu3rH9k6qGV8DOPmZARA1X+WuqZKsAf3SmLUmDuhCMO2qkrKSz2j9Rf4Tpc2&#10;YSpp3oNb8IgwZVSUWkEY6gCsSeAhDaVtzZBOimY1KK+gxVHiJVgDJ6Obyp/YWfaRDyypbi9kHwuK&#10;pi1EEnTTNVgCtlxc1YA9W/Sw3K3QuSKcekPFKndCxb0qizJ1uoMuBV+m5K52hR7ACIEuSoWtPeSg&#10;AHrHcRF74uDbFuqUYlX3nxbriOm570jvsH6bCHVLhmoh8nml+nSjDNALnTS42Qd1CSn8wK9PviHF&#10;akPTgSwJhZm3S2aWbgpME7pxUGWo/6yRjf/43/wTEOhVpg/WnQLQztNjJ4/cvFnHgGjHhw/zknI6&#10;q9RB2rkDp+UD8lbNB97X2TNnFQhmIpOf6lggTKTO1cIbKjBINdrxovqZmBGzajEyfCu7wmY5ddAb&#10;al9w/64Dlu9ubaUNGkF/KOZBx4EExqUUx8QkzO5UwrQ8BXAeNZrH7u7tOzcNJhMxAGicfsvqrnZd&#10;zVRJOq+jRpyLykMx9bVQUPGxs4s1aNBr7XIE2y9ls2jqHcnaICjVHWGWERH2SG3yUTESm5lOTzu6&#10;NwTNboaMbgBTlYE4HbcN17BE2pI+uVw61zEavukDuTXhYZVSLPn2plPo/yIa/TCjqGBn7gfjcmo+&#10;u37tul/hB3BmRgOmRbUqBG7cuKUyx/p95dKlC0om8k2rSI5bVUNQflJd2B1Vw7YPdbArPDyNHTUw&#10;2CbxiMZKqIRMAyzN6NJItk0KvN6t2sE4+gbQ29kdCu4JGo9GokORet4JODsfVGlAdbXhmtULNlWj&#10;lcgqsM/u69XoMUyRcaDgGPFAT+sdpiiVxVD66BilDQm4Vfhh3AS3w9YjPpgUBpyXV+fUlBIBzRoH&#10;lFOjafMjrYKxEfFtFb61NUGvnZtFL8DrS8n5XU+4mAPRNDWczYertnukqFfzTHf3GPkNwCcpHXak&#10;rOYoJQxZsVDLmHCYQCzj367/25dc0gihlBWJbVXilbGgqW3GfQSWOkDRSyrwpD6S0HXB8qUvDjy4&#10;u3Prpqve90hL0CIceuRBZtBwBkp/rSyfSExUGT9KH8PNaCrMOMm7XHAFY6F3B43SMBijNhmlRHh0&#10;/Uua74F/MvACvGmCJFVYYSs1BxDJtDyLgm8d2fsjV1KsOyFKtXZjhjr2psBmJwjZ85VcOzBxV8NY&#10;bwerZCrKvM5dEhoRCPeI05YouSjACMQkTXg0d9BP+RZoX/D1sohbZmfv0rzovEojpH90/dizBZ9f&#10;/epXWUnH9vKrCiEmgTcNECOb9VI1uo4l4r0sJ+8++ZZSKCIvLnVFtOTg1YMeqdfKaLbKjD+6dvUq&#10;e1HthLIfOstTElaAlwEdfLcmm7nLgjXL28ONV3349q27oprhrC5J9w4VRn9OhBTMlL97jOlse8C6&#10;9IFJuCv7KYkqYlUyw08YD/jYV7/y1frwPosEOIdB3UsTehnN9OIHfWmp6p485Vbvv4cZ9IHSW63T&#10;X7n06plTJ4Xkkk2douOnDooRE69nvn1byP1hB/DuG2+80RKaipeA1sxUOb1IywdSLTeWK7NaNcXK&#10;wXcutvandBjSUZsyz6OIy8s4eEW6XN5f/uVfvnlD8qEIT3LMbjJgzN0cAaVPJ+NXe0Fj/slPfNIn&#10;JTeEN9WZOUe0vi5Bl5mOzdjpa1secbyESZuKSdIuL2fx+OuIPU7WEM3jSw8iVhLDGEqj6f7p0xYQ&#10;JrelHpfs+PHCiUo0S/wmfkqKM/Xb2ilOhnZaKxjDKvf4NBF1orzChKZCenXHg5x4EMumk2tbd6IT&#10;cD7+hHVlTDw5BIQ1oMB7/caN2QjJ2alLKS7y+Vhb+ZehObQxHt7HKWNLjBVzs/LSXseloikcPjSi&#10;8E5biN7pNl0AUCQ3C8ZTGW01S9H8qLxMV+Vlr7wy6+nv0yjpmKu5yKL/Xbhwwdjxw3yHpVoxmFf3&#10;okXLd+5qoVYtx5xDqzOV0aiNz0Sz+evP5NXrPmlOzFf0Qu5y4AV3dgo7uQqTcTJK9Qsqq1/9j72Z&#10;51OMl38zJMlwtyu37p773Lde/MZv/5V3Pvrbf/dHhDSqGbgr6RbUbeCIVYowppbG3lAHev7MqVPn&#10;T+3ZdKapZaqvhWZBjstz5y585zd/7hd+4K9vPboFPrNzgM2gvmJXwqf79tBxVv59wK88c6AnYgRf&#10;qJNApJrt6sHw7YcmZLWxn2xLfpE1aWvM5kqHbe++C+cvsHhWV9149x8Qr/amWwf9s2LF+QJ6WsMr&#10;QVdmbPybQSrHN59igyFbFeOxMI1yChwpa/mW0avJ6c0bdv15woOZ0xGR7+hNgcAGnlRSeMooXesf&#10;qq6Mz7nDRFvS5ZRGoWGWxLpvK982NXew4yxtZRXV3JZz3t2FIKhVrO1gKnP1D2B5PNIUYDSnEMMO&#10;9WoYsnO3b+ElEr2s71/VHTHT9BkPhgOkoKS+d+3u537z7/6m3/bP7ds+zhXn+vkAH6eQJnmxGNGT&#10;U4lUNIpnXnGlaFbSZQ3VYp6Nuzn1C5Pyetlr5H8c0rxM/gAHTa6j/NaN7/vuv7R78/qJ7X3nTx56&#10;8uiOp+C9U3xFY15JORNvABn+HXI+yZ8Kcasg9S6Sk5c/1P356e2bYlpZlMQ2hz+fH+qdE8pKK5XX&#10;lNPvOPCAQEOkqxE7Tk7AdxahPbj58aNKOgkmxY2MBcqnGjHx3TSrxscz6mw/b7m8Kv19Ce1pgmld&#10;tU5GH6sOGVM12nn3/MW5CxcmAKsoouzJCPeNP1aMN9t5EISJtOMcTtlPfPUVlCj6UBm4BKNHbGpx&#10;ex2+0aoH0O8yUwXr8rUsmxJBn6zldFSsXRvhjTfe5Br1GJUcpxa7+qcbGQ929fLl2Qhdz/uepNRx&#10;6vjJUylfPNq5D+Y7d+GUUGfjP/k3/1V5icqItzv4U+uDGWzorXuYzRzyzFOsQQsh70Lrg5OnFCdF&#10;kx2BoIEBzorM6FdYKcw0/98TTDcakspVR8iXgXxyg0aqnCPusBzAQH+6tDvbhy90KXJyMBObMQVz&#10;jIzK6EWOtuk04uBsPbTyeZch1dMZIARXbr28257ONmt9Fi2UR0MdIeiQMGMrWevRNPtvmY7n08RN&#10;3xWRdhnSBQL5gNmYvDD0l+ZbCc/FSvJsU2oSahXfvaKdA3ZgzMthn08j7/zyAfJr+qTm/OihoycU&#10;Oii4nNrTUvmJEMQYNuXGx63HiY9fuTJOcV2gtoKH4Y8yzb5vBTOjg/pB2QlugF0fz6FyOM2HhLOK&#10;jPwGz1Uuy39eHFtHPLUqARZc6s9RoOnEX6nh2TOdhX7MmfKLH3t7T0Sq2pId3M+XqlKyxr1ggAqI&#10;04tYMPNEiYI3/TGxnAP7RfIjOQZMenpPZpnA5DiyYxtt3bzqOjePo2NIRbMrJIjKVSo/4MhCtjD4&#10;gjoY+TsRj4XKgwCnSlV9gvKyy5UchCMlcGk0BG/+G9KwpZKcy2jdolXXQNoAcLlc01KEXDrouAWT&#10;c2jrmrVmthroRD1Wf0t/xtoMSnHxoyYRBrZwkclThdAPxoFjmWccUD29BYxMQRESV60JSV2HMSx7&#10;Ons4cSfbm6fGpxkuVjLoAyGt6YhrntR1EgUCIVUQYBKoYfwu9tSsTdKU3Fm9pCzeKWGqxtfsMhrg&#10;NS9e+cIgsBa8c9bCXt2APIv/KxkW00MjB7kIuZzjdS28d8+OM4yVpgxEsUSKLC2rxwNP88o0TCyd&#10;CsoHMohiXDthvpdimHUePxp5wzrDhAY5IdRERdgu5z4ub1bbOvlYOuL2q6+8Uk3tiP8WSk1v8ZLp&#10;vVRSK6w1a2hIEyzj7jhhdExvUYUSrX3nyT2ev1geIlgbDVLFkzCDqQ+nV5MkUZBYvZyN/+DZaJO3&#10;bjuT1tESs2KwplVMGT66tZ1MHy7nnhI7/m5owo0WA2cy44Vzc4Yu2CK6c8oB9z/88EN2nwgyjzmU&#10;KfJX2U6JSnWieahASlznGIzPBFH1t6EWeKy2Ucn678c6y4cPlyEih6CVfg4448xHH12up9ZGmg1h&#10;26p0nu7q9lPRyEhFjVPOHpM5KfcrZcGsnzxzWvgqMDL/0lVsX7SN5wCz1JNqFq4r81aSFbQTHRBv&#10;vvWmMTQUXPkoQACR0Vf5dcpT1IKyVfuvXb8+9P3CiJVrjX2X/pKTW/Kwdn6pafVwSdbTHuBjjRpK&#10;wn2ehIKIWNjIyLOtDNWUukYxlcnxbKoyvAucdKoRhKztQVvDvg6JGBF05tsrzEG7z7qeCDZ8T04l&#10;uuNQs11z7VBj4u+TIq6ecGCmrJyQRixtsSuKGJ5hxNDScRJBMZlxEXvTGiJNgUoHxHDA/GmF24b2&#10;pg3SmJPYcSxSvJg68k6BEUYXesTxW0JtE96nxT9KvsWiJ05Z59aw4MROGWJe58SKi/oMZ3HacniE&#10;BW2MW5Or6sVt6v4y5EZLwMxaG57WajGbtkmBw2NkkunBVzFqmMigroLPVP7cyDP6hqBiFl61vGWh&#10;qX0EqkzNSPWfBY9umQBM7degS+mJJ8JXDlo3Cdmk0u43b91gf5mUqa6qWDFCcBTFlzoZpmPxeO1E&#10;nykY29CNTT+ANP2svRDS6cXhLpboR9dv7z31xp5Tr//kL331B7744x9du0mlHQbh6YWAcnMh4no1&#10;J7G89+ihrVMyxKePbh/fpnVryD05G3Xt+tWLr5z/Z77jN959+1e2Ht6aPu37BX5sowA48ydhLi8q&#10;v/pAo9u0+8CvxocPaF15ZgvUuwQYjfVYJXymw2Hu1SzsBcBxZoyMqzOJVqlQ+TZ8TW0A27Htt/Jr&#10;xorWJNoCaNEmaNRpPcWHhUyezooabZvSsBJo6Y1GJhx+71Dd7E1rhgla6bLyEvPjYfoV9ix2es6o&#10;Wdee9SiHuIT8lM3E1CgDGcoy4VT1Xcil+aM+xtHKyg0vLviBJdx9KgisF0qtctIS9NM21ID6kzwf&#10;AcYRzZsHoRipuVNtT9bJa0/ZXaOmS3cKGP/0o5sPvvE7/9lv/R1/YO/2cTvKFuH5FZZY6BPPZOwn&#10;pOmrIKejc7HOXiZq+vs6UV+GPv3bfy9DIb/1D2Vp7B3nfSdiimMbz6Vw79/9ye//vvuXP9zaeHLu&#10;xCGBLTCHSTNx5R8Ifkjm7zwGfjkthDTe3lnx+BHoR11xPQCxvkGKkngeuQ40cjuLngfQrLCknEmj&#10;N8smWDAPUKqgroOcUPYcRcQLGL2S3onCU9XHfwuJLhF3/Bj2XJXeo0XJk5For7NxaYNGdUoMJuir&#10;K1R38bdp/JKy1II5QEsMS3tqiH1DVIFkVz27CmWtE2McTyLaaNIvK4ChTl5dfqjlaJQPYjthVYGH&#10;kGqFkQuwW0tujmn9Km4x44shnD7TC6n+Ky5Y3KAN7rOnZ8+d1j6Ht+6t/ZbV8v5777EDpfjGezx7&#10;LvzLmJ07r6GNrJdcDW7Fk43/7H/+b8lEV7VchfFJnnDZgAN7t1RCUYIDfY1gZVzAyUd7JbsYLAcA&#10;EuN4HjvTlrMeLVR+qCWEMSIlxCbBOepLAH47e3aigiSM9VAGFTpskBnIyKw4z9jFIpjG51Z5fkzd&#10;skPg+Id2eETzAwdnoTiXiyynk0COF4wKLua+esk4PbOyXeQpDhq6EZREUGNzMZy8OOjnjRuUMcHw&#10;G6+//qYrWCJ6HoESy9mtkpW6QZftrc8OReD9SYVWnjiBB9zUGQ/+SmztkHdPrsQrpHD1QF/5DK7u&#10;RebuGcjjye5peignTy5veIyLstd01VYJXaSUUnspJnt3y2WWYBVBHWyP1OfvlZSvrOjQlpB0GIqS&#10;2k8Pj7avp3JirSho5TpZcF5pyrbUoneePryv03eOL8tiZbmdDFK81QlLOuRKQcKiOs4H4C/qG+Js&#10;msXOapinaU0bENc2hCzZhpTFR9x8srdFSOA/syM4nN729i6mhO39jP/EaNn2nWqJL9l46Jgc6yrm&#10;HaDGjzUf6eCqTvhtFWhUxyukiWvLMUmSNbwndQvvOMCVkIa80o0xkYHcufLT02CQgMq30nVJJHrf&#10;Hpqdu2mLWc+cRV8pMIJhXhT53Ll7mwsV2D8qXm3g6JM15awDVZVs7r7f6WyPeFlHHWeiBoj5xKNf&#10;uYpAJkXP8XKi+PuRxG1KekwBA1B5scEzv1HakoWgLpLrsTCYTEmdc2LE5YUInlO0fGiofXPMTaxk&#10;ViUaVHrf3dSt1Rv4bT9asEflTSCWUfqvffZ0Rgv4qL9CdNuyfNkqOVUsgZIbprzW0VOPxCV1TeNM&#10;OGF8ONsnbcq4dgf2Kh7AW3VNc8TkBv5NYM9LDBSI9lWN3JRxF9LYKSeOswaHkrsAdopnbM3p3RbK&#10;NA1Dh3Gnic1tHuR48PayU1NCNTqfiMx5L73B/HG1jAvL4/M+iVPBPjJKRnaSqGkEewIDoqzBjnAX&#10;UKVxdhfV3n7FOQW1MJBD9ax2JfJD+zBvQraYbTW8S9rFd7jXpmIt8gmXNNNENxJllTDpfNisld4C&#10;ni08+G6wx4CyCAlsvf0oTlahbmomoXqSeXECAdCYnVSvz5+NTrObA+RqDAhzPxo4ey+cP7+qg0zp&#10;0WNVeUGhZAhor0dnfbEh9ZjO7z0Uxz0Amhglyod2d/Rqr7AqsC06yrRPqPxs0Q84ZpKWHd0t9Chs&#10;JV7ypNMY8KK5trvPEDWtf6MtapLSnABjb6IRo+0ice7yL2HQljXtkNQIp1zVfow/s1KRkynhKgUf&#10;1A326RMhDVenRmJpZKFKJ1BpAPMRH1kzV5y158/LkMksbdb0bVjydWjR/w4MRPMXc1pGcbLEshmx&#10;cHeiX0+aLvQhsGxOaJGftVEgMaQ4639KG0NwivRrPl2KnlNi4yx8J2MazpVh1MbLtOpLVgFJtlHF&#10;V7VVAipF+CMSViLl/pRrw6cjdUy5dnVcu5zyLSGECbWWUvCbCuB4h6oFqr1pxieNWTmOcVoJ4anJ&#10;g1A+OHvm3MWLr9iFH12+7NFEFIN6DCK1colME7m8ERhYh1dij8C46q/SOM4hoIqZs1g1uZVmoy3x&#10;ABaGZnp9/cqBp3A1VWcJpzAgvBzX8cpMjbdm1mDzxnn2fiX+C6zBXwOZCR4ZsfJaKERTfXTh4kXh&#10;XXzNqZV3jkJEvPqVyx8x6h2pyRfUEz0fqmKSLjhQTiVJeRQEAJplLSk8WGzeMpAlJeYsG0eJa/PR&#10;tds72xfv7zvzAz/+8z/8Yz95+QZLu+VOAvrqmlYbBmoWAByMuK3N08ePnjh34uT5k/gTXC9W8cMP&#10;P/jg8jsXXz37+3/HdxzfvX9oJ2V/lsxx5mhp4yjNf67fyu7jBzv3bt3fLCgumLNgsrpVkWripyat&#10;NIjpEUKPdD7gApFkyGnEBlKEfywf5jMO9znuN3HPhlQvgPGx1LRWgWjxzJwU/rTaR+ixLZDPZ/Dx&#10;l6LU6oyU5WXlAnQOyCapcO40WWipiYYaWwA2zpJBi9g2u3vYff2zNPKIVSYOSconvnFaQYEjD+8D&#10;p2YkBBKlNDNEU563oCuri+8ylZbzcNL72LxTDmrld4JNcD+yt6uJZI071y9mSTUPwJGbhGfFIcF2&#10;O4fQArJbVdldvftILc1v/r1/bP+h4zzqln3e9iKQFbh9HNIUcq1Olyuk6TMriFmxwz8U0vS9kgYv&#10;r/PrIU3/HkdIcXiVt2E8JvTxo1/44g/d/eDdvc8enj6Co8/PfcgzspdTcN6zz9rg4QgchT8P7t0R&#10;Tj9+tOf+PcCBZkT1DwUGCmk6RJRjJFRUAseAVTFZ1YBn73CxQgYAin0i0EAAGneO2nBR7tDS0qAy&#10;mgafvRrcPPWIkyePO0jtrSJbVQkbltnu3fuPYb829RRZVXZSXm6EKIqEMvwTJc/YlBwbQaPpCjgS&#10;LrkheAQjvjfKe6NfyrPiuCbUwQnJ7yo/cSNAimvelhwdsFHnsn25dvzMzGxZtTi0M8J9pIYQNRUP&#10;OSofPvYEFAKTgto4yPTVOXv+OHlwz0Fs0zJyKaZF5/GYMiMpxH603aAzemlC7izsgZY3/qt/53/h&#10;2pwAh2ueVnFCTfEOgLVrFrGfUbty+XLZgJoD7L9y9ZoTQiAjM+6RhVaI1Jb7m6+/yXxZuc6Ms6fP&#10;GBZ1S9dvXBv94jgSq3rExFTMeovyehnVb/7mb4aBBQA/X8u9sUxaweZMWjRy+WTBWmXwZQbCEctP&#10;Gt9RodUTLwaSdPDPsYe4Pw5x3OLUNkyZg6l8ZQVtwXMWM1Dm6tUbrvz66284Uz3Mz//8zxkva6Xw&#10;c7ooDiuZVPwGLiTa0qc//SnH1Sr6/MxnPvOVr3wNpduSNA7YepA99usXfvGXrt/gDmrevP9zn/ss&#10;Z9K9YSbJHlcf0pWnQyLSzsGR56rLkrkkz+fAGDCm+RvqFA1T8ZtCVSfcc/pLluYcZEhobKU4EbPZ&#10;wTPI6gSFRnXkXCsYsA3MFFfSHXwQfdMeQHVd2R4ugvPPaIPDX67X0usloC2w0VtLomcx+41w9qO8&#10;YcTrOTWr8fU8kYISPi75kyO+WzjEUZz2OeofjtKY8k9RhUys1hCe1BiuiBECaMnBkZ0GTkqh78UL&#10;mPQna1Ibz2od9jUl7I5TiV/GeRKDQ9xMFzWZlXKe04hkUMMRhFRu4qtU+EIr+c00onTtu4ek+8DZ&#10;ww9w1pbJ4bnJYAI43c4+cYWYk1MSMIqR3jwsVkAeM3iy1oOKVXTupB9fbSW2Q45XRV1ND1/U3RY8&#10;Zkh9cgqF1MD5YW9j2fj+SG8nv8tGTIZh+nVNNwx+0xwGOVjj+qeD6fMOmFpeDCFklof8EuXf1Bun&#10;8jJcJ+9wNEAzJ9VaaM/Sjf3Dj6anpxLZpHW5ZIYrpGVojQF+8Wj3GCNmRcbGMpbjHopOtXCV+mmh&#10;fHC/Q8hjc0e8oGGvCEF9s+KrqdQzJlIuazXmt+3fPHf+fEd4xu7pqTMnAQsjjPEAL9GDJWvmKI4h&#10;n6vHKU9MqSyqtYTQaBi1VIfOBjHYv7AJxK1qcOvwc3KRDrhNWDQ1RB8U0NFgRgRpxtOeXYKweRK1&#10;q8Xwpse1SAm5CNZZ2acqRjoAVzTC6A0YPxVZ08DR2vBg2G7wJtJN77z7npfSffK1S5esQU7RRx99&#10;aPUVxoJzhno3vdU7VyaqwduJmhUKBVtqKaiGrHu01T2c404FD1+jjmlwZlUTHQ7MqwEe5htvNffJ&#10;SIJxOrmfy0gcTuPkZkkGGYyeuXxaRxV0wFgwDgOVmW5C+QmnwtXg7afPnqlFd3kvMX818nUcv3HD&#10;1DvqnG3WtRoPCTvxjDMV40hMyDgZOk9nkWKGm5rFe5lEQIqOwtRBoKbt8ghCrlyNR8nyTEaU0TAd&#10;7DHjyeOyQhr/wspqfvy/6F7E9I5j4jhx8tHNn41mNM21lAUyXKhEmEGpqwVGegIjX4/gLr4BBmId&#10;pmo/fib3EvsBmwATNSMxeZ5OMQmQO1XyvPXmmwLvObb1JOVlQceeXnr11SULsVpADtkmk0IqwTjE&#10;LKZDDXMqsaCEepuaYW5UNLyImnGnqhiu2nX1qmaHIWh4ZdxNdt7DoIB2rGTksh6eYVFqS6khY3e+&#10;IGVtOmQ5BraM709MGmBRUvrIsVpw8vIDPmgzVmcnbvYYUQSHYznmZYMovmke8CJ2yiIUWS/w8Yhn&#10;o8UUW/cW9LSQ5vTpM0z0VMhUqObLrU2EORKrW+ZjZovNhi+ZcB9ryBtIT2JjozOLAzS53AEfaTDe&#10;u371iu43Rg1CcfIEnLuxVQgv3To5pb7So5vanrCHyH7TeiODUB8I3/EAr1y8mPb6eAtXb97df/ZT&#10;T4++9td+4Md+7Cd/9vrt+9ZFrrnCOXIvMYpPoEtMN5GHotJXzp9+89NvXnzjlV0ybeR/nu/lw3zt&#10;6186efrY7//t33HxwLPjzx9VqEGVy3oOUai94yOkLGP1bGP30VOdJjxdPc2e4wXU3MOKFY2UjGwf&#10;3cfIMG4MmjyJ5zSb1mTh1XDJBDq2v1+3F+xKUzNLS8apwtQ50V+WfkxMQAg4WVTDMinKXPWM3ngD&#10;wZHk+A6haaSpaJGb/U6B3ack8m0TVvHVV141mLC/zp1p5M2wt8cndZNXUjCZGNouWAc7kojZcCWg&#10;M07kDHIdh5JFtcCsK08yXIA03x0c9QdPvmUv0Ozeg0d3wLrTsCvLFuaRmzvpn2ZyiYPn4ClbP6Gq&#10;Nhlo08oqsvbpYpinadbpPa/fe0zu7Hf/8X/zwGHscYqjbZLsWy7yopnFPyggnjhpQpUO5JeUs2Xi&#10;//8LaQpoelRRXVAPx366sEubPv7J7//bdz54d9/uw+Pbe3cf3dnVUFSEqwmsPqpUH6e1gJWGLIgu&#10;qlJBOgpzhRcUM4h6Plz43gMdExi6ghO0nbFj/j6R+eSWpudBcWZEMtaywNO/h42S8EYkPhUvw0ty&#10;TDBP+XyYjrnNTIgAmJLhnXGW1Fy9eP/9y0exOU+eGDUOS4gIQRpiK2jiaph2hsg1piQv8lSqJOUV&#10;09aS8ZBxCYxqOTayiw9p7hwKy92qWnKOzpL10586d2j08aSwIGT37tWCZqkRuDE4hjFkBpkg+JEd&#10;XTEFGYAH99WK8zdsIjc7f/78G6+/TjgGI48SeD3iyicfdXIboiX0zNaZfw/f4j0Qrmph+Ch0DOC1&#10;8XN/4T9bBIzmfnqiWRUCm0UGW/SGyaOUSIl6MSVontGWsOen0uxeWVT7aqCyh+raQyUi9/upLe2/&#10;IIoA3YKy0VYda/XsadXb9UZNNVJwEqFWhrdKkhc6oEBxh9Tb+pBE4U+MDHmxQFtoNrDdwicQwHAR&#10;3GrxsjrU48n4v2wTNlhZ/h6kEvPSyjP51YZs1t+38ok44hFnpyqrssV7d27DfDl04pGVQWqPJsJz&#10;cjWuNF5+fWTRvfo+2SMphbATms5qV2L3PxXM8ozaLcoERyrKxvb3ysJKTB1GRBmhnha0nT7yDrUO&#10;tG2rJZVwrD9ra4LNkbYxqgviVds9DLR8f6MBJ3R5v2KOJyIYekXZDEvc8rob19bX9IS2JkeJS54k&#10;AuvMPD7VfXDMpL8qhZ85jwJb89DZKsYGTd0Osuu80EQyiQuNwECxED/s9OmzQwDNAp49ex7oW1cp&#10;cu5VNCW5Ujv5eH2xGjpFdVN6hJtbj/lkcwdPGk3npRbVCnGRUTbDZ2jQ3cj68vdl5gQMZRtLWW4H&#10;aOTlp3oZCjUcBnYpPbH0rG5L+rHX0ZAunDcX8mrjJlJSOsrRtBRT0KpJM3VUTUj4FlkTFwF5yMe4&#10;utlZBHHv00AlTRN7KvpBtmKf/TAkvs55iWbX9LGkrUqp5UYsJrrhXbCoo27g7Qqr6hvV5kdPb+tZ&#10;IW5XwFQtciOwulABF8wL0zMinvucCmv9LNdwWfpygJFkEluP795BOdJ3pfiV8+7V0N0ub7lPqmoA&#10;D0vlKZ/GQSgOYZg4N6Us0sKKgLpazvmLhzTa9pTt2dDNgdQWWyz/0h2Q9TzaNVbelydtPmUkvG4U&#10;NZyf8TxMSuWM01xj+jlw6+svPkSal8EzFtiCnMnyyfBxUKwl6zv/bcQonYjrgI8jNxoMuWvjHgQW&#10;rC6EU9WQqtV4/APH29oqhSonLbE+DYj8IPBy8k3CylJkY6yssZU035J+3L/5zrvv+gB8yFgZ1OEr&#10;VtoXl6OmE1U6+nAlRFOkL/BA53MvVS0jfVPh3+rIPsV+8dNKslUruV3hwr0siUBiOknws/fZ+8AI&#10;x1i1GS+xBkHdqQVYWACDdRXRGbdipJHkCu23Haa/uKmU4hZtGjU1BgVvHmWkXatiiIMEjumrhHbN&#10;KA9inV3+6Erx0nxZeO+9+66jSJXEpUvnp4QsYNki91Q5pvsOvPfeB9ZhrcaOn0z9JQJn/bYtm4nr&#10;diBEQYbJxlBPKVGpLERGwnN+4q1PeNMPPnjfyFipi0joLRzEk8B8zs92L5CW8FLMYy+viotJFCdI&#10;Ny54gZp9YVsdPnrU61h7a/BTNU5j5mlFrw8e4b0pIvXXNdROymEMv+CUB28d3BSyrnhgpO+L/Xwm&#10;gZOOz5uKmJV7R2v+eIeyKtx9A5v2ZtCDgJwsR/klu1Oqv8jgwQPbSirDdEjgHz96jL/LKXDrcS/j&#10;XDHjbpfpm11mSa91vtbSaKKkIJKNUb4wDYIGMgiLmUAIMJRagy8+ynDA87wn2RhP8sOPpErUvu5Z&#10;cjzVBk59VHHXtJPy+sHdQ99fuSCjN97tZKiOROxcZCpaBrKvXMAlzeQiOJYJORyum9wIKVUx7zrV&#10;eFhhkwYfXKaI1Fw5rJAaEu29csXIC5tZ72Tu2h2r+hz+qq9LgdYEYnXGm4K3Yumrt++d/NQ/dviN&#10;L/wPf+dHfurnfun2/cdEnKVOnH2p69YTebskyxOybM93H90/d/rkJz73ic9/8+cfg+B0/3iEoHX7&#10;7Xff1o7vO77hk9d+9eeOPkXZTSfT6Er1hGbAIi1zLIM9+46gsm1lftdpaDvnzrLSI6/c2pv6vzyg&#10;rYj3MYsGnJoypRERIdfmgjI70ddrKp/kNVLZnr3HjsrCpb/vP79YTpVq0d59DveMWA+Ttu8CX4Tl&#10;vmmGAKATAYb34bZNkjhkBNlJcIuPOhyKtEFcfCSInnAzpn9ANYfmoacdPMILuEK4A6WTA/sRZSPJ&#10;p30qO9oOnReMDr9Yh6YmFGZgo1C3XSmLIDxXHhpe9M6Z89h0dmjHcdnREjVe0ISOK5htH0simHnC&#10;ueNUBG893fO7/9i/8U//0X99T0WhVnhFukUt2e6KZubL1aZaem3dyaS/5HX9ekiz/vLSx32Zt3mZ&#10;xPn4My/d38VPm/6bjCa/4eCz3b/1l77rKz/70w9uXjl5aN+Lp7xiPg8PLfG5ydK8cMAnj66s6GG1&#10;UojzNp2f15hypJ5qfcmlERtHeopgHBGJFo5dMOFoHMtBvobz+QATRX7FFZjHoX4kiBobqCrW3qMY&#10;uK8ytYZu0ZRokXMSavlw8NA9wu45gZ2Ei75uYNgiu711WHV6RLIlQuO+LKVnY4THVYDl4sXgcaH8&#10;FK54QvdyPPknk+7nC7JZGJwxy6Ufb234Do9Jb5rgFbHMdDc1HZ0xjqOI+FQ0nJLGKA/3YDvHTx7X&#10;r8wqtOQ855WrH6YndzCHxNNOG7qkvWQsQ2lrTc7ZExRNIcXuc9WVfgTj5bZv/NCf+VNcRhaE0Z86&#10;ewFcZ1ovk7x8eVDz1zk3elOLyJ6/WLeNZB+toRF/qB7ARl+ImqHk6dmbEWmxs+LY5bD6aR7ebIhV&#10;LdCJO9f310ompDUL6DG5if7vy669SA549fgugaA/1KGjjWhsDSfao7jU9fgtvAbd1TVcj2pJA1Ly&#10;PMMBMKI8TZ4OIsxDUmc8HW+yNTOpQNkXujtbwxn9kYq+f/c2G1zRgTOphq85QLMPqSh67458K2Cq&#10;1fkQlCgUXcQOMoCVaiEqoHzZrtNt1XjWUZXHOTAC1Amc6Xhw8I+FWmf2i8W5zzUcWXqvZdwdcWzK&#10;UBqEkXkqji8G0cfGmX6qvlZ8MVyJFH4dJ/ZVeo+p8YAdklB0jwgPY22nRq9EwHjtL00EyuaETwWQ&#10;XooB4chZNgcPb5H1Jypge/JIeOewc2mW2HYYnC9gPwXixRiPeTYIQsElo5Iy0sAP76GtCXGZbOud&#10;B+YurPuDe0AlWWohTQ0lILlxWXT1FIUfVBZsrlfddoiBi/PyXLkbVXsdizSc9WNQ0+Jw9swhGmmD&#10;aQgwGCaGrRP7fCPKzWRF1MWetqM8jGkxRNMcgDPaaVmqoYom3HTBus9bZp0XSvdhGaNMUsXOLNdV&#10;9SSfk1CjrR6OVd+PnTkk0i70YfbdN72Ee62u857cke+3PJwpBoaNIFL2rqJ8/Vt0ralYP5Uqnx+B&#10;wlLAAoMBPArXuFiJUKEvFhXcGiNVPR83sdTAUfzaCHMJ16y+vAYH4zYZwBdejB+jNBh1bjJw8dwG&#10;Vc+nl32tHlrhsE5/s1oqFmo/HgxLVM1S9NLyMaSe09CNGwxjW8qMxRLw+KGRVDy2oriIefv3w1sE&#10;SLP+HZmNoZTOCiqsCkBAChxT21PeOll5uIsCwZV4EaXJuorpG42VvJqKhXTt1nqwL0IwR2WLtTH+&#10;PCNnuV8HCgapOGmOHvPRlwDY9GBeTB4B+cswTAJCYzvoQxXb5MsLscwUzyxRtXzAPenaxRbAn6xX&#10;6cDJOWrl5abcyEgmADC9lkvQX79eY/Uo74eIn8NhFqwz0Ap7EtUlnuTo1HFo6gkbMWu7+Gtav/tY&#10;jzEyNeIfjoUpFoELljwqcxsH+GV/veRlvbJo2b5dkdLocZ0kGeLcYltkg3sXs8ngT2qIJc2/LKbh&#10;N2+Wrtp3QHx7tYaGe7FPc+47TUtlHz180DFqdmI5Vu4SB1j23q/82q99yaqTXoCOUy+Y/GLFTksx&#10;ckjX+7hH5QxzenRPR4VF3AMx7nvt9dchCzx+w5LmfNJY03g+yWpRbvj3y2bNEvI+sKKdCUdXSAOV&#10;jLUyEJLdNGJOVcmjOWSUxrEQAq2zTCztZS1RuZretsr+mkCtkGZlbiuQG/Vn45N6cpIm25PnuQu5&#10;17HkKZym5Fh9uMGiq3JgRL9jVgZAHDk8dNYIorOBoo+6QAy95xtsBeoVI1I8XN9SqzcGrPsGRpYu&#10;6EfpESm5nuh9fAsgTpbthduXHsjF8AqW4pz6bT0vVAOD/fWi45PeuFnFv28zWhgc/F27I/rcsE/H&#10;xQk4K72ZsEcpU3PkN4qsrMM9fGiyY2l1BFnGXp3W8s93NvY/e/xE+OFdytyKl9BR4I+Wbjjms+eq&#10;FscSQ39CSHOLB31gQxber97T1UqwPyA3D8OewuV797xyEzpp5ArQq8l2NIQ8tllKkhz84Pqt45/6&#10;5iOf+MLf+pGf/Kmf/+WbdxV/bglp6LnG0a/X3EHSrRIsyPGoyRfPnnrjM29+8vOfevjk4bSaeyHO&#10;/9JXviK+/Y4vfOrLP/YDh5/cccoDUZvABmdD2EukWoM3ALoCC9LguRDCOgHnEAcxhPiYVUCWPumg&#10;yYSeOOHVUsDDgn7GNubtiNKjA2wKBoZfURFSB9aUo6sdr7hlKMSJ7lj3Mu1mptyjlP5jzbU4LaGN&#10;s2ivB4zOrEF3HfdHto6ufRTTj8zuKKOs1JAN5sqBYFvb1q79YN+FBE2xrjdNKXhy6cD7QebDfRbZ&#10;L4bkwSECLN8lWZdRmo7hmbRX6h3scLw4nknweZS+Ic5ZTt4lkhKhnbw1Fq+14PPplzhJ9aOcopoV&#10;tDhE7AKpixLVz/f8U3/kf/q7/vC/wnglwUgpKTtSSLPiman68OE4XckCDGGCm7eoZ/9oRPMydzNY&#10;1j/8tUho64IR4mrYs5dxrFHQi+d/8y9918/98A9de//tIwdeIPdJ0bAuUZYoqmhu5WCysBFYovCa&#10;5YZr/oMo50wuIk0arYHfJd4G3Lez4mVMoqb2Ppn6UffFvlEyzb8aug19ZwUtZRbYvSmZLgCemvuP&#10;247VT6XAX7JrSZ5aRaRwp7CLFam/wmo/OHyoJIin+rdDtGiEGzchjUEtT37oEJ/m8e4jLXyJU/st&#10;w8KfKKmiRoAIzfG6x5awTYQzuqknSSdzztGc/KkCHe7eS86bQR2I/YDc7Jmz9CrOYmmMyBm2GFxB&#10;kSF6jGF5IJpNyWDzwNWrH2nvw28cjQq4RriC0RaxFEDQU3+iHzoGlQS+Q1PugNXC6VX98Xjjv/n3&#10;/+2YajuPAgapuKD/auN1tHR27OTJ0VuafHRzIKU4rZHSYnPedqhMCerSuDRFZnEsfHQc/y3hSMkc&#10;Y+cv5tIVXPZjSfUD4vLR6kjkd6Q8k4ux6CcXz3i0DDvtpwiYuh+I0YaaHthkVWoozu9JS5fKLS7j&#10;g3tTf3vCQVa8+GjHaRHpKylYQmoPLl+50qZK8O7oebCcFN4DJBkF+sl0FntJyzZhEa7agEJq7mPa&#10;LHWzmXIa/kSiXnnbB7el4UQ1XH88tIFPpsvnEQ2ksbdfIA0jK3uLOq6MiJYpasSGKStqsjn9esIR&#10;IyJuVRHbcWWnyCz+WX0czZ3HabBM7ZelkBbc8CP72Ib3uvf1r78zOyetjKq3t8dLrtWN/YbuEgvF&#10;qofNONy9SOJIKoP3QfoPjenJf7FHzKjbCmnMwgqWTD/4SjWQUfWCN25eH7ntVKEDz9IvkL6bTPj4&#10;hSzKFFsLinSJ0Qf3LlFIw5tYU8WvwLb75sOH6UlUD0jrX1WJRhNxvhJlQBidoy4aG9c8ICJNnoy4&#10;iWMV1t9TtKSYl9Jo9FyjYSh+XYTNSjbjPj5kwk3GWGjuMXxSGMDKTzKdiScCeJQRAW2yZDV/SHvC&#10;NCayd/kySSueU4ldCCa1ElLgEYXqdpdlsZaqXYCWEWiqmXfMAR9YDXG9gqkpt2uc6wxVuBtCPCre&#10;7lK7hYRuKwJZh8f0b620zrbj6wwt5wCkPFc7HYvF8mo1ev7ahx/QDyEwYsp0ytS5bHqoZ8669Mma&#10;iNvaCeCm3L2572nmi0DNPQxZO+XUiWOjDyEkyGZ5c4dR/bBH2MTuKHWTpxju4HawY/OVazuqSmOX&#10;k51YB4SBmKqPlu3HBSojNFwSPXip1h+ph+fWLEWEEpnNr8OskIbzNxyTMA13dvCiqdy9d2cpRnDc&#10;7t2BEXjKILIpRZDKf8Sw0p9ZOMvKC826vSdOnjLuQTt639MuZXG+8uqrQ2fNXBb25DFX/MrPq7B8&#10;qOq+eJyVdAfcSCt1ynNnPTAs6BZJ1hi9KQKvdFDreEBQMYaR4X9OGUl5PCNgUlgAMyKPMb19imAm&#10;k1/F7ZKEXgU4MUBK5xKKkRlm5cJxPLxntQEN7+Bz9s0jQNqQqja/9pWveU75QM5fxULpPcrmV3lp&#10;wFFHOEPFyVvb9vA777zLhDM4JG4qMUy6EDZ8WJGLwL7c4ASs7AFbxBar9eY5DYqU9+M5i3SPQUxs&#10;w527d6nq5dj5RctsFsw+kriTAK9jk/edOq5wWlNmmaHl2XfSNbEi9+4j1cggyKIYbXsb3uzw845M&#10;sSTMyDxEj5xOLpWKlX6cJH9FqxrXbBUGo5qZoEhgi9dH4WDQDdpuFmM9tjUGvlvakJHxJGuWLWND&#10;y/zOJ9+3EnwHT8ldIwVV08LCBLKao7TXKM5NXnRN9wg6pVtk4U1Nf0H7KnuzPbH0LFrza2qkbiaF&#10;GJGyhNJUWvvwO19/x5HE6rFyE7r0xUZFNpqQyHqufG5keQa8m37z+BHT1XfYy0eTkZ3e0353sS2m&#10;T1etzKzhVc2/ig9XaGoqlwlaaTEU8en22uJbSE1UkKk985cVCaelHggtRIxv4yIL0khEGA54cN/m&#10;tm7rdVx1cZZHsGTruXjhE7n8p0+rAZj0X8yBEZZxHZOy6n/Kau4m1hy8OFbaaHhrbrJKNuuNVU8v&#10;Z/OAiNEyLgsy/Qr8rnl5W1+aVz+7+epnvu9Hf/qnfvYXhTQOcSsYd9bOqmdfxP+D5bLgRAf2Xrpw&#10;9o1PvXnpk68JaXK8X+wD4vzyr/wyEsfv+LZvfOdnfuTwzl3eqFNyuABPVQRgY6VihUO3b/Px/R1h&#10;JCfSrReBiivQWlow5+zJkWk6aMMWA78UV1SeGjjN6WTlWI7FmRytnVAqvyX2boVP474VDCwcfkKe&#10;+mzayHBYpmCw8yeilAmVC13S69NR9PiJyQf2eZ9xgJq1jsG9+wilsCSyQMk2jqCY52XS7T4rf1jx&#10;+r9F9puC8jIwzLMXmfy8jEUpxKEMxFkymyvrYruxxWtLtrbG+PvOwjhWLsKyGRLENsdpxJCaXyej&#10;QRtVegjCLVeb7EqifFGtapXx6OHzPb/zD/3Lv/1f+ONQNFHEaDiXUiz2mJxMGGghzbSwixrvEjlB&#10;L7M0i3n08dffr6z5H8czE8vMB6ZCh8y6XJbTTaS358X3/7/+8k/9wA989PUvT0hjP+KGvEAZzb9K&#10;61jsUl1lkHpSB1HhhiZdkwYDZSoDWMdAOVmMPzdsBRirRDMK+qT0OTCTT2OghJdzFiQ3r/KzOiVG&#10;xq8vgg9DtHBodyk7G001iL9S0jLK+eCtqwWADm1sDusypWkFCGmiFhvJSHaxFVpyHT0msIYDOw/5&#10;cFVLTKzLAgAW62HADVg9lydvE5t31VHHcp/enfMlZDATRKCWOqL169aTKtal6vRrl151+gWJIPuQ&#10;ZaoOuvNw9Ouq2BlINDyxalUCCbSUm19qUkrrie8/XHBzKtXjkEAlmNCPQeTnG/+Xf+uPT1Voihlc&#10;8MJrpI79zOVxVL0lEFYSLXmZF9Q/q3iZIE/Bd1y6VbKc4zBkqWFzx84UGIyK3+ocF4TTYR8CEaKr&#10;PxSliDS2C8sqjUj/oQYjbZgheEbSflpMH29hnOAPPrxsuE1DadLhA0zmp8ZzIw+gZc2tmu0EezMx&#10;U94R+rXBN7RG1aV88KF2v7Tow18qadre4scoOeIMGAGAlZVkZEmyWFh4tIyXoZQt6nQ9VsaNIXZm&#10;IMnPI+U2c8dHdLUMDGvlAHvjzTem/r7Ui8cznkTeyKp4TAxj4Lrn9+EwdZU20ytwCAnStQqQrg8Q&#10;W5as9oji8okZSiilZQG8iUY7CV9KPh35hpxPkJM/mjwyNpEuRhwsxeENQnO15SFn56iudnPKlP1u&#10;EMsACpH+jxzlNXSIDofbOw7AQ2l6r9FwnjJVKI8sqQJQyoRjuQbRKHEXejcbIx5Uzsejxys5Xuqp&#10;TWhk4ipEF9R4bugTqXxUEhMKPR30ggbHgchcWh4+fOHihbGPlV4MCbS8h9uFto8HwzfJvZ1scafy&#10;ZpwWWQsImajSSpIVFMWhrmMW+gCmkIUheHYe2GMynqdPaR3gmtpu7lGsScovjHyXx3Doo4+uwho/&#10;8YlPferTn3S8ItYVy6XcXOPR2t30YPfVzRoifowZYelee/0So+GnzLdT3345fYZk7jlblL32TcUJ&#10;padbw4Wmq5eIF470OPpvpsQyYEpWs5S07aXzh5nw+qXX/VTobv2MkHebn7zH+MeqpB4rI2be0ljY&#10;pJb7mpIJwz4CzZs0DC3xDz98X/Kfb6kjCTusKAvoIbipWqZjaX8SgpNzc8fxzvNjLAMrSvjAD6mH&#10;NIrwpJgNfvGbA4Bs+q3bk2VNV9fi4draW5TcmSsouCVa/dWznaNHDo2KkSVc7omxtmItGCaEBybm&#10;Hl+qo3Vc2JpticdMq2pCIA0l20HRosgySvVuq0a70sBBDfGCTno8kSao2EPiXdhxPmw32OrYqoZl&#10;JRzAUfz14DHdfh8+5IcpGOFML4HLOSg64OVhuODAnSzy2XNs4Ffffhu04zre3efiz1ThYFru23S5&#10;UKVETpU/eRA8xlTbZ2HYHu7kST7Snbu3gAWMrUUwYWfpUzkNO7EqufuOCi6mKAJEUkrTOFvSM+bp&#10;7WgBhbzmyY2NTiCOEAFwejgd9IuQvejYNa8xLBVpc6028mxg0k5KN4qGK3I4eoTXaGQfJIQVX3Gy&#10;uEla+yUhDUa+jfnWW0olD1vPkguxFwadNKG4Pflzgy9ONAqhqKBu2oda22fiBz56fP36tYqjphQ+&#10;PmG9XMlbOzs6LGx359ZQMsS6JEk45ahr26dOn2ROHV/WA4vNainVmNbGeS+3795iXTzV8C+6DsHM&#10;GcYoTcb8a29/zZHOig4Q99C+bfpukYqKFmtdkYyxC1kqoIBfhyBwQw2Ud2EHVDo5YqaGpPRjbSsr&#10;dSvNMo3bUSjsJ9HgQwKeoQbzNewv7d0SO7YkvLicMAjJpDATClbNiLMAvcdPLTzrWfxj4sw6FYHo&#10;GczCcBYYZRPnF31+sWrMP1XtKPV1193qsiPkG0HrJeMgMK7jDQwjjRm9swRIXtw4eDZyIkFzvnip&#10;S69e0uBhMlcpD9kOii688qylHHTfx1AyjAXwJWzLZeUA7d3wCu4FXhXSoBYbGHaV/x07/fGOdkM2&#10;TvIYT3TCuWL1ulSlmzu07BJ+qDME5T17U9T64D67amDNkyxBiV8H8YvnH7z/viCyCa3Quaio7iu1&#10;2Jsy1ADQzV97+73nJ1/fPfrqd33v9wtpHu2+ePXiK69euAjw57mLRkrpPAbmvCA3vn/j+aWL5z71&#10;DZ/69Bc+vfOca1JTnS9/5Su/8mu/DEL+n/ymb3l29Z1jzx5OZ9Qt7/juO+/qHPT6m29Q1d2V5H6S&#10;KMbhrdUj6BHZ2dVgNR0z6Ns0uI82c+WKw7TUByx/rEGi3nubYsk5299xfJbk4OFDrKt2nDFweKF7&#10;pQUSXm+cJxe/EgqjYVsVYGZ5TNKEr0WhBtPCs3OGcQq+zG6NYuU9fpfj2Z+OY04cZg5HkD2hUp6w&#10;XplkOtqikSrUB3986jADLwkF07BqxiMavMx+V0wbNZ2hLqB42UUncLZ0tBqw7cCUFIDUMG3srU3C&#10;lIc5mM0pM1Xi66n28BDtVM46UHL8qt60DLiP1gaRC10KhCiOhdrS7t3/O//Qn/wn/+Afk1nIj6hF&#10;8pSujmsxo/MypCljUUppQhpJzo9FBFaU8utf63f/kW++/OnfD2lSf3QGO2Qijr/Y8ze/67t+5gd/&#10;8Nbl986fOPz00f1pqlFvX/NQQCqDUE4PoQagX4enl1M3aiIOcRsw/lH55Lj7y3OYaUXmjFiVenUI&#10;egBKopebBzkJqxB/kWhKbE/HwvlUbt6SVl/dooKt87RD3FZKjXvlnzz9UpAvdSAqEJ2Sp0kODnri&#10;aqN+VOAzjTdK93GZXdYKs/55TfwZgpwc7FE5vsZrcjubl1n2/fC46SrrFewFp5gS8U984hPBnfbK&#10;Iz0ndPXdEsJdhtRPL4r1eC546rR6PG1hy11H8ymbRP8tKGqY7WRypPFzJ77y5a9y3+7fpQqDXQJC&#10;FYepnji0AF+vmSM9/nAkK9mt//P/7I8Vk2gaNXTzcdfShtKPTf4pl2Lz4OlTp1gcB+oHH35QSm5U&#10;R9gDromQhjMXydghCj8FI7XYcspD79oJFRjk+k8fxhnHUhnGYogHUwI3ok8DZSlU2OZYePP66ew8&#10;imURgSS/gEc4xRTtGTPEatge1sFwAdQ2EK69E11hGKsjhGclObQQiw+I5WSp1PXKhRgvzwWXHJpy&#10;wBhzrbSgJPxIzE2nW01g9h46SPCgOmPYgLUZeUk/iutUttiXpE5V6cgFDeFvH16702vUQrjRKgds&#10;byTKDHGiIlOgbAEtCxV9dtr3LnaWQ3e10O4UIaZBHWh6Zi8AUul8ocuENCLmUUHNyi3Cq/FbypsB&#10;7RS9gt8qJXJxczw9tktS+cVKMoafYAcGJ03SiRPZkSzVMA85nnqSnHOW1FHKXmUUfT+qxlCZB9ID&#10;ujSdpiOTNIBxmSvJvSdDsQu3Hu2/SWeRyfGcTXGFOjEdBtas9t2x7X8th1kT/hAkOFa9eLSNFAWS&#10;9K1uKp3TkvvuHvQuY17iO2WIvKlR2h3BFm1YqC8kYIDJwMB7Gg6XDCGsKPLgpuawKCJT9L25r4YA&#10;JKTzTQ+/+9574h0mgulXhi6XfvLE6bc+8SaqFDwlvoEa9JGhfJmlTuUmE3tLQ4YRxzM7ZUKA3gNx&#10;WclBANICbb/kZWrbWaoXrJ5EhBN9iQYP3l/LBTbRx3D/SsprZVC6DFqocjGYzQdM1MSLSyoR35qi&#10;dFka+8uSuePsethiGzirYM8iGdV/UtqCDWhF8Qwk6P5dQReG2J6RQVQULoZ5LvHl97JKoyQ2492O&#10;vn9XYd8LJS0Yq0EvgxhM/qdmU5PacrcgCb54INDAXcsCeCqrAl8RPA2Ds2SjEfb5OJzcWXezcniT&#10;Vk51BaDKWqbWu2n423Va6DRn9up8J7GJjC6GSOG6gLC2mA8ZMJql1oZzOlr309o9eRKf4UBIQwxU&#10;oTcI7x+HRcJkPw8ub/LBQxEXP4yhG33k+DC25CqP4YHZEeCeKv+lgATAVWGlGWh8cygHd4z5sFEy&#10;ZMLLXPApD8VZJfwo0RRV3aQIM2wUGKi58OQ2nLVZzFYmLGtkHjGMRgkdiLuPnc3nSG3i+ARaYLYX&#10;W4d5IYlAGihiJywF+ldQESGW7UqtMlkvT65gXm5Xed0nT4U0+SXoDQ+4QQflJNLk2D7IzngbaT3L&#10;ABbAtYeIEGL50pe+/KUvf8Xv+qTBqYzEkq6QALgIWU9PNpQ9rIwKNnUH656gQuMBwvTYK/S1WDye&#10;ECX+6vNnMmYHsbefc/IefvThR+JdtoQHLAAWLQzxkkc4/JPIoo/tj+mdejqOzaNiHt5qlIcsfY4c&#10;u8ebmI6oUtSH+hgBuooPoDYpI7eKY6vuXr+agkvAoO7vd27Wjy7Au5DmU5/+1Fuf+GR5Xe7sVLty&#10;R9x9VN9vgr18UwaMIRoxW3Znv+Ym8CW+2upTNLugZc0VMCxFuQ/uL4azyWGUGH2XHbxWHdptu2KY&#10;ezrCnWQEjZp9EdI/7Cz59sLL/QcmUdbX5G346tOxbhQmOOIs2KpH7QN7N9gd5tThW8w2iGxmdWQP&#10;yu5Wqd+inbXkvG5HIeRb87iIXjCs7bH7lqGNcHRw0+y4XRY8ie0cjkiDtUerONMWdyqFnenISYhp&#10;0ap3dzH9RJZBucLge/dkjg2alTAIaQFY1InB/iNMqraNAZ4H1jXrdjLbuzLd0eYYQxQ46jNBGvox&#10;9MqG8e7j3cOvfWH36KX/+i/+lSvXbz/ITr6AEzxl8KjpcGxsQ9Akjp8Kmd3Hb77+yue/5fNvffYt&#10;Icqwnfd99Wtf+8mf+nEKfL/3t37764f2nXghBZpTrNQ4gTKoq3wphkyoG79aUiDBA95kxvzJUyuN&#10;1KlqgIZ7Xx1ga1UcDKQaodpdU1aKftJ9DAtSqNEL6nbS3bljA9ZOdP+LOw/uXL99nWGXbKGDuDRR&#10;xUArZVcMU1PgKMqLdFRiJAe6btS5bQf4x6Pt+1KhMQDe/LZf7t3n70V8eIytmvDPpH2oQdzxgXST&#10;trbII5kA42bAiyrDoOvrY/HXkji1lWciE5PLRNsvi6/uIkxcBNltb7oXUmN5RjrgpLFT0158eTVe&#10;f9qGJvrpXSw2f7FyAnODfadH+d6DjJNjXIbp0c4DpPDf+S8Kaf6opTYpGlM/Is6Dla6wBVjkzB+K&#10;nH/4Jxs6IU2st6gP/0g88/8zpMnFT+qgqkrOE27S9333d//8D3/x/vXLr184ffvaZc/M+zMyDqzn&#10;u8+dBQDtCnSPHj6jjq6sY3LeBqFezEOTG59n6ipnbbcnR27bvaZ/UX6gxWwkPDH0k6EuYz98Ql9M&#10;01IdtN7Gd8e/otFaNOSn+DKrQMUtanmSpd175JiASEf1XKB1hQS6ZEcn/PCnx+PnrLMgNYQiqOQr&#10;SpTVJW+/hi8SAOMpnWS43ItXJobKVT55XEwejfbFMzt3eRfC+AIBvHfGZ2s7sc3RqORbmvd4s6UT&#10;k5vFzEqx/FBEOy/y6qsXdQiA9bhImNFAQkjQCszVuMjGXL5ylctkAas3magmolM852l7ZYarFIpo&#10;XHmdBbDxf/pX/vDYJj4pSKY6jTbe8xdXr16H55kR7+kEsq/43Ddu3cxBTw72uaxFVXqFNLU1aJc8&#10;2/UaBsDTr0SV09FaTcdwE8S7oyvsclUrgSALGL0kIWqzweOq1Ddlj03J6xHbNn0+SeXTUBqUwABx&#10;ka1kRMzYlEY8HtGCTVijw4yXm1NOVEEbhESHJaa3dK9wssl+SqR4AG6bzWY9APxc1q0HfyKneMZp&#10;OM0ZhtvKZMMe0Lcmz2vVlocqx6qJ511TLlKya997731RjcWtIorrYxjdHsA3lc3TmWU6SxnGqAMT&#10;Z0cYqLpxmFQjXd1uf9lvuFywATfadq3fEGk41GkN8extj5qHpKgUYGbDDj0vZGbI94E3tdeQUx6J&#10;wCloVs54yHr3nfSspim43T6QgGyVZPeWWtvUBjVF6uFr81kCceIWhwEKXwXEIzoTdDHF06s6Zeqb&#10;K48Klp6EA8fCvGSqljBuuRpNVDQMLTscx3OumV2b9jtgS88/oNTQRUdX159iOUbNIvWXdpp2loe0&#10;ns2NXtWBE8/kOiQ+MTr94cQjDGAJOxLSmB6+r6WoWa8t4YB268YcB51oTx3iu1v5yYNizjBmr2Cf&#10;xzmpT1Hy32gFHorVqFf03iQ+5lAZ+Wp2NM5t2tZjZaJFLumwZLlrbhOrp3BrKiAzlVOQx9s0yhy4&#10;Y8dQiYrqPUBqcsnMp3o39P02rYfn84XQ7IAimJ5yO0NGBEYhlA8y0aQsioIjSU1XZqOSvsH+iwQG&#10;2bN4/NX3vbgS6ZqW7N+4p1osA12rvkzJUKcw6OrJM+VtYf7FLiHT9Z+xLkg87fb3Apgw7Mbc0+bu&#10;12wnBer8uud7OKCj9VQJxGqjCdcRo0+KmRTy6mgZvbAkdexQB2HDFYAwrI8BobP1hTTzZVGbaBxf&#10;Ly4nYq+tgHAi8UcicCJ7rI1yggqxmNfDR1rY+/bqsrq0gPnBifTv3RNQfOoUF5y/RQOsPg8D35R+&#10;tFgrwu6wMeN4LHNz+aUaZYoVBGiToK8JFR93eA5tmZiHH0eDFoakky3mSSDrvAH+TZkuPQtKxAvL&#10;qwCsIFtZ1KkTVtIqMfDKCvP8VphAkeFz0del116rMR+WueX0TBs+hJZqJCp3gfc/EHpRkTrsAOf+&#10;sIRDKnjZ7SrxrnzQTlDsI8VsZsSNavxXidExWyZW1Vb9v817encI05T97t2X9JMwNBcSICxPa/uB&#10;rPjBCrinxHOeebJkQ30wRU4N685xYoV7vMWNGexmaqW23OuZ2GYgoerdCfrLmfJV5LXGmEs+HC2w&#10;HwZdrWb14kBiC9PN6HnykbATG1Mb46VVo1UEC0Karh1+MQjz4QNxghGLUFDTa2n/3OtB0tqJFpr0&#10;p6PapTwAg8fttvhZgCUa4TNlehMUzsN25fZdVZ0Ol5I8Np+NOTFnQoWEK1cCoWUwB+2kyFIUSPQ0&#10;jZnDBfFTe2YorPw5g0t4jjieaqUtR9KY3zB42OTArmWxFg1sSpynUGYa2E1xXd8aLnRlowsUt006&#10;1w5tc0d8tNJQusmQkeGwrcA4BYtHD50vcekmbZ7ZGeTYvJiFFZmH1hQx1j0zeS7554c46iQ3nsho&#10;DVqXHh0KQK48cZcILQtH77SqhGBw6wU8TfKtVsWl1VaJc0LMukwes2eHh3lAIt01MU7Fke2RgpnI&#10;MdZeWNtAcr5nKjO21sDeA6c/9xv2nv/kn/vv//q1m3dvSDfeuSs7MN1PmuySJJgWXKKtgzsP7712&#10;8fznvuVzn/3mz1E842cywADmH/3xL/qrkObVgy+OPX2AfcAie5i8T5V+3JqUUQwN9hqXlbYHWtwD&#10;sYrFY5vg2kn5MWy2wOCttaT0Jc1eMcDUGFghHnsKKRWOWudLl2haylhv+zf0vXEg2i/mgsfl4PMr&#10;rFNk48oyO9Enh5NK/GJFzrlZWmR1rF4QZ8X80zds6GFFXX5U6f+IBIzxKWhmMYQrC18GP0QbHrlH&#10;23Olx72+fedp/ZazbkTbitCyTo+SR6/YPfXwSG7+6RSQAvWmgySYOI5iYhUJ+luuE+yzTsNLf8b2&#10;TmpX9xsN2+vgNJVsh1zPnnrcpnzw/MCWQhpZmo2DarYrC+VlGtWPQxrXc15gr8SZn5BmZWmqpVkR&#10;zT8Q0vz9Epp/KHHz6zHPx/oA6/eCY/FUDx3SDeAHv+d7fuL7/vaND99988KZnQd36l0zrXG2D9ao&#10;gBcU8Ztqn07xR9XFtZ1tcnjcrO5gx6kesILmyqN5u1IKpsFutRcqyNyjrV/yP6LZ9N5acwX5dqgJ&#10;sgZW7ZlfzPaqIKn8O5EGrm96/QCgiE65XbhQWvgeOx7bYqgD98N64INDffS1RGh8H73IP31s0rql&#10;JhkWfrhT3pZUSDlrmKTwKdt15LgeeYBB9pDPY9wsd8j5OwAua4hAWI94LqpPsWlpMkWtcqBvT7fk&#10;8hOjBJualMNi8DIleCdqWxKjvkbLMHasPcCmeahe+UmcHZkZJ1fVYINUzmPLGOTnBIgsgUklpv/B&#10;H/39U/+3WjqEdofuSDdXBRHnj6vCFof11bp1D+7E6BseeO2N18eUlwl1PEwxX/2tNMvjqnx05YOv&#10;f/1r2s5wDblxoDNWHb6LwDFEoyPGiGW00ZdwvsH1esFpe4kpHVkF3BxZhlKzd+UKtg1/Ysl0RA94&#10;GdIU2FlhwY0p1h2+ce1afdN2n+AUcV0Ea7AloCPzSVcW/wWayCk3TJR5UICcrF6fTVd/wDvM6YMk&#10;l1GJjDvd7qVHXhD6HHXUTDXrxGbBg+3cL3/lqw4hQ6yRHzPiAF4tCEAvYiyXXXxKKzttVhV+T55E&#10;cD99ynfMXOUcoxblxGInKo8ZGo/FN4Wt4sDUsabaCEEi1ThzHHGzNkm5hpXCT/ePmInTvj0fjgJf&#10;bVV2nAWM5eZGKu/jEQ7QPVjicH/3coMc4d55aFASLJm8qRBoZvOEgsTCQVt5J062Hyaq6dBSN1l3&#10;wlheo46NT/+Y4zX8zlaYzWSFKIPQHLX+hJWAG09g5yqYK78XKD2tM/pk9YIl3IZbHNokSkir9/Tx&#10;S6+/gja5gIqAh9FIKbhaAU8k/imOh6wwxAmILbGpWjS+/fbXH9x9uLV/+/zZ8wyEQa66sTrsijf4&#10;T5IeaQtO1V0n0DNMuSe3bxFYM0TlGGcfBolFTBwsfFU1eKNR/shftJntN1/tzFq/12uMIZkNUkTB&#10;FDocXTwCwHO9ySUbIALp9S0EllVS5eIxhrt/KIJ+ysuzXBVPPEaj77AIbTmo3oBociV3RYlIlVGi&#10;FSdgrN0wuyPNQJK7UXZBiGlDtGcfAsZkNdrrS2OGhRwNvTR3VryKqMNDGg+GjFiNoeoNtdNBG5TA&#10;fG5tWcnZ6Hi6UhzRVjEqDTvUoyFQIXCQf3yRR+UKo1EeD+Hiq686vszfLL+WgOXkUoZU9slzjZLy&#10;9DdlrSLe12wuiedRp82JSQsED409LVXFWwqOGfXFuB8yaydPOzE//OCjUm1PK7WfGpXABfdkdvCt&#10;VKHgsLEwOn6YI14+s+Chg92nNnpyxbXZMTWgoFI09ZKruP/U6dNqs6kgHzuRgHVHyxPRafq566Aq&#10;8BNXzDz5EtL4dYrP3uiIRvE0Z8hh3aueMGpN7GHVCKqejjN38Wo2wjXrVnin9lsspCWNp/OZz3w2&#10;sHrTRo4kydcyDgyz/+x9A86REqSlalUtZvt3QuU4e65lYI2kNcFRREGRSBEm4cVJ7sJxqt0lS3Vo&#10;242CS6eXAaeg7NgUBNuMOuRY9yrHxO0KYnzAVFYhNh2NXgrcT70p6NfJJQZRujNZrOkb3dfiPrEf&#10;cdtsYQ7KxQsXp1KZJSTcdNKsGc8V1Xh+o2q/DwbZgc1KWAYrUT9aPbq41Nwp2YZctxQaVm7Kg5f7&#10;QhMAA5EQug8+LHXALaRpaxlM2duzanDr3xI+GpeyMhI91296RLupwqGTJ60T9o2hMOBT/TVTRjkg&#10;+RqMu1J82av9+02Ee5lEZxZ7gv5qzTCwQt+R+omT1gKY6hFI1izMuNpJA40Gz2rd4AUnAjzEUZ4C&#10;fWlnJwsZ1npAZbgcEHVEeSp7s/KfLafsUuVb8leiXCPg1KY+v0pYMUBCl3J/45R6kbqoZTQeqKlz&#10;elqN3OuxbZkUMzv7PiXx3Knhuwx/apNfgpxmUa1iAIQNU/qJN9/ipDIioxheGGb69GIya9M47qgb&#10;ORGcp/UaqmNsQt4GpAzeUzSeQyNEHoLgOGZtEPZoyhn/Calq+Qdv9RSMVtu53hKJF3lc/uO5b/rH&#10;t9/6hu/+Gz/w9fc/ouns3PGekD+vkgdPDFNDCqkgKPXuY4pnn/yGT37Lt3/Lkz0YJYk4M1A/+hNf&#10;JDz+T//j37r31oeHdu4A7I6drK0FH3mq9XY3aQ7UjWFbtvwpt1urrsEQ67SYJH1iXQ/va34aKDil&#10;3mFudTA0FC+rZwOtx2ljMeJZ2Kp8gBC6IVFPevlpXKI7dwrDUriulCIrOh1g0nzbg6lO7EHP6Kjg&#10;Q4hJfWRQLodRRS+u7PiITTBUl6TzT6mDDQfsACJ7gDE50hoQNC0OxksOn5Px2H1ej6MpFg01s2sE&#10;rGsLr1JndqaijknXWKi2jPe1unhoalShTEC52eclOS0haNGS/2LPRxFRD4BooMU5ozUS7lZlWpCr&#10;w7/q+8pv7L+HG1uHf9cf/ld/2x/44/jEDHONx6dus65Sq7FMMcw/EtL0gqswZmDHv//1/0Ex4H9M&#10;Qms8y5VL7jmlWNgTBw7+ve/72z/wV7/n3S/9yqWzJw7ui21r2LmICYlgBaNUpB/L/VoofWkxsVYF&#10;GmVUZL3gwlUbDpJABt0aeGDMi1T37lv046l5S5XkwaMHcTcGyHOimUGHgIFa2oCA/lrQ6AZ5KIfH&#10;7VW2LEzWCjA47IafPnn2+OA2SnAe4xzH94GnIBPjNWmARttUTu8E7rD8dsbDXaqlKbFTyQjakQPU&#10;2znWrcCQuMn8s7RV1k0HP2ty2IbB6MMy6GsgSAXM6C1HXnvtkgU87Ko9jmYBR/qxmxr6bd24zkAS&#10;SSL7fp1xs1nOnjkv/hlL80wZ8xF1jceqlGZsE68J0U5Qp+zF0SNe00IK8dksoT053umpyJP8d3//&#10;7zB24Y/bW0tIp+W+tS0jFWmoeuwo+/7CKLvLmbNnYoSfOnnh4nm/n6NWGLrB4QTYWUWOWQuDTQc5&#10;xOnHedCzM/UedJSEdwchg3Qqa4427p/ZUaTMHRgDiPEo+oHBqz/pAZSq1C3Z0gW/rcnw95LSI2I4&#10;7PE8b3/iBLTVk8aLI16mSA+WZ89wa6V1ZGkEMfg8aU0+1WDrI6NneBAqmL/25w7O1Y7j9vpVXI5a&#10;HC6X1xTm/eX45tnU85oDEj3MoqHf6lniqJT1K5JO39bKcIwJSpwivIc4xKuHYzI7fdnVOOILwowT&#10;MTtwqFlxkzo/DoL6aoxoRsmgOb3q26U6+W6ZaM8wmV/EjLQgPVhk5fobspv8ibrUdvey9c+l4KOm&#10;xFFbYhyJE0CYPXlqEUgFyjaOHS1XoyDkgIIQ2F6+XYmWB/eZ0JUUqQToY7LcpE7L9ri1oDE0fdzi&#10;0c+N1MpxGVb0Bj8OYsBR8rI3vEZiO3faGJubl17VYOCibRkbfp5kXB+5tfQVZDbtww6w0cjHyASH&#10;pHtztJYp0cbkdqes0K0Nb9ecwsqVu1sWzSApZHqEevboCYqd6TCg/uzonZ+PM1QF27gRYZMDjyPm&#10;8Q/KLhrLnICp+fPFxEzkU02kBy6MuXePZwOVsSRG4qDy9DA5UUEjM67hM0h2Ajfi9nfeee/M6bMn&#10;T502QXnAoqPCHm2Aj0rcr5qcSf6UVaONiV9Wx7gjLGAeScl39VEq5msHGfBmRh0eCmkkSGRpJ/lb&#10;wY/djhaSaZwCAIZaqsm/MBdiLmMIbIpSWISnH370fovD24bsnrLeLA9mVL7LgBeo37zJY56CqMFI&#10;pr45Ak+mZJfdqTJ1RB6NZGLRlcwmr2P6OFhMjb/UgW5jHz5I7uw0Nh0LGCrTEayGZ99eKTVT55Ni&#10;p+EQV2UHerCWSsElRzfSlNQSDtS2daxBj1RoFnpr1ur/pW2zkMBEv05Ea3vLvyPHDh4tmzWlOPNb&#10;k41x7lr8thsj6nTJ9UeFmoQb4+ClbPCoj+Qpz5z1llevJx7VjttWXbCB1SY0846ei9HznJxaLWVi&#10;xs5AKXYC2Zip4rqLF8Ww/DmHGUMqAeh8stnBNGqujHBlY3nIlYcyR6hitaIbxa0Z27JmTEFOVeB9&#10;KtgDxDI7OTHp+k6/xRLuQXch7nGOnyoh08vsthPXhygy+5PNl9JhSWuAW/9fKOljPr2w89VLl6af&#10;cpvOSXb+3DlYHatnEZe0h8je6fmLnRKiOGmNlQ95pFDkGhB3ccGnvcSy3gfh7qUW45zG1UwJQ5BJ&#10;qu7JU0HltauKx3DHw/J9gnryhDG5szNuIZ1dqkR9XY8cUQ8eSmLH74yqNJqWLLvtYw+m5r8Jtwq0&#10;c4kRkbsXQeDZc8czOMw3U8Su/yOESJIfs6IuB0aPVXTOqzlUCSaQ84RhfMl8yfNM697YEWLsR6z5&#10;cZoN7NWg4qX7Sixs6WZjwEeAJHmrr3zly55NMFMYM/lkL2Up1tiku6etx5sZvkeCvFHRhgqisGVV&#10;eJc0HkKXb8YqnMM7RuV8OQiW2OvLtm/3QGCr7iX3dNU5eCrDuCL2sTnBKDH1tRmIotGGNeBVFi2Y&#10;Wd3Ok0CZcIpBZzq1p/yXvXTS1b7mXvWHHAcgq21i2L2y0Zt+yYUfpc5SICzBIg9pbTpDxTYDohe2&#10;YR+pWNJGXPR9/Bj4Y+UHKjALOpzUqLGyrTy/NRBOPBS7zkv/8eoodD94dOpzv3Hz0mf+zF/6nq+8&#10;/Z5aGi4/nD9kIUdmy9kn+twmrbux5wLBpTOnLr5x4fPf+vk9B3QeRKs+8PbXvy5Lwyz8lm/6zJVf&#10;/umjum16K1zovSQ6Y32IvQ8dPXTkhG63x0jxP77PdbnrYc5dOF80kdS7QrUOpTRaJk8+NZnUac8y&#10;bLlgtQcZcIF46VBuJiSLAMkPYBBC0SFcz56DDJBgvfnwL5YcSGUSAXzqP7coErFRSZOznKYpvcQS&#10;4zyBx7dv4CNFAzFWdS17PC28HT17nnFYVGYL0mxAwayFV2DDfOmafahGQ2ULhfzPjcnIKRW8B9Ow&#10;b0Uy+/Y6unPKy1g6qk4ssrFzbphj2XOiSNHrduUKdj/44EMNDG/csEi47y3RGt9tVxySEx2lOds+&#10;W6mHz/8LcR+9ckIIj4Sl92Rp/sk/+Cd+y+/7I3sOVBI8upj4oiPFtkKaghrfzaZMWX4xDkhjQpkV&#10;1vzDKZl/IMJ5+Yl/+DvTJGZarlOWR0uhjbG59aWf/GkhzZd/4WdP8vj2AnyLUg2L/28hj5bZtOzT&#10;9elx4tdslW+tCothwiassixYGEZE8QdcWT8yehbJCmm4pbmE99MhlPNMG7YcWv2j/C77XBej6pGb&#10;XCfn+Qua8F7gMzRdm6lCWzlFy/bjCUR6+Ga/K4Y0IG68QO2XIFW2ZJLV497PdIf4tDjjvES3CQaq&#10;an1ynJophTpNd9TUCw5Pmw1fgYk2uotbBM3haOhr0fbo4V3gsLevQDoY3YBo8st/q0pZlHvz5h23&#10;EN5MwwPrh+LCKR9mJ0Hn77/3PlcnLGAyUyGGUy6oGjZj4qOnTzG2mYIhK/lwnnME/Wcbf/M/+fd9&#10;aLQyS6+v7DBmNLK4/1hwDx5yDnZz1CsnPaEAnzxi6pYVdc2pU1uYqRWPaes2Y38FZEPud6zwF2MV&#10;8bomVxVxVvgkJDVGFcQIRYjfpyrCQTkMsi0x2sLa4HcUAXTIh0abgWVSOzCGfUvr0VYPq7CaR6jA&#10;ls6EAwKTjGYBn26npb0HJIU9yDWMoZHWO9dBm4jkajuYG5S4+izvpM+Q+3EnyrQm3MF3j0o0xUXa&#10;saOiRsUKnjcxHmPIvtUjJRWyhy6kOqoobckHkbyY7pitoqlqG6RvwlwBbEpBwV2Z6OkCNH/vi21k&#10;ViS/Cy2w+8rbcuILw0aZkcJ1NQCW8qQmS48MdTMGAoc/XLA8eLe0ztJltqzrTmlgObJoXbra3WAh&#10;GDVxgqXvkZw67NYkW3onCM72Jl5HZxVLXc1DfVGOytwN6SwZgBjzZbcY0+jyXG1ricfmlV0hYv7p&#10;U6tPQnbc9N0jYVTfAFQ9i96NOGqzQyagkVsbZczYHdv1G71Hf+iBqAxYTgcjxa3oQMrMDx8yU57L&#10;+HjmOH62bn1XEh7w+wZXD0QPWYcBaa7nehQenb/Y//eGt21RaWpeQMD6m6Cw2SmbO3bUqoBWiiWU&#10;4imLcnhk0SdwJRlUof/wUyuZHRJWrLAEkZ7LINd2xqapY8CENMOgLV8MkACTa1PpSYQ/k0FGPj5A&#10;30noKMjnLRkTsd+y0g4qHmAthsa5n6C3VaoSZtjVUw4Z5bqkruOP59Y2jauw4WAWqVrvoDj9ZG/f&#10;1rqoqENmxHYniAoEgNHSO9D7z2SZR5YCcdxi69cVj00zSquP5xFpJIGatlUAYRpNpaASugnnVzyK&#10;IxFRJ0YNMWvGDtN6FEI5PdaYJYSkIdXiGUzllB5VyMStj2wZ0fzp1auXfb52s7R9MsiZ1w8++GA6&#10;+TiGD4oGp3+26I7vhfQfbGKA9Tb3p1wXP0rZj2XDVvKunP8WocNiYuZ6KFk2nfSTeMxV2rvPxRXV&#10;DNRCyyjGVKc0mSMMENVxmpEHZ5W68YKXr17/8lfeNuwwM/9DWRaOSu8HdmwSO8IT2OulgNbsDKT5&#10;3Xffc33WfmUoxAaK+pdAoJDAIqkcKJGPF1Ul7Zdnu8mUOpdD0J4+RwAukZVue2CHDb5yI9N/s5WV&#10;gLsFH0/vuGU2dJTkaALe6uKXT5+QgJRCGvGaVMbUavmhlSpvP7TNWNUgfEi3Y+5qH3H2/HkbGDtX&#10;uOHJT8f4FzdGn/TE9ukyhlMdHVAyGYcM/gfvfzhWIvpLccLIx/kt6LOHcUA7gxn2Qa77LUE+350V&#10;PX9OSX2usON8yXlzHcrUzZE0Pn2e9yyeSWzswherxGC6F4LICzQL3rRuy0cOc3wq3UgLfq/4xMFR&#10;4nvEoVs1KZ6FaFSAOx1yFxFujlLS0sMCv69HhMOiCmaPJFIaJSInxYhS4EVLpFdJGGXLpIyQRn8P&#10;3Zfql2HWu32ohhwR//QKi2Rr1yap91hcV6e11kYQVeV8/l+VDFOlXfz3/EXx9lSQhmgkkF2bF2Yq&#10;pDbCamMyac8xNB+LkjXsCRKOeuzU4XSyVG1QQNWerSAoCltZnpUNmxnJQWkDpcvsrV2cDz1kikQF&#10;utHUFpeRPlhRYpnV5TtmB5mL2C12zGo6B4x1MUvdfrGE4gwnWtUqtUE4ykvcgjxxB8HEKiGDU7Zs&#10;44ziloqlZn/IcSUbTGVNXUBXXM9new++8rm7+0//6f/qz1++fnvnKQ9Xs55qERaIZzyPHYq7LDQ8&#10;dHD/qeNHXnnzlW/7jt+AshTxbM8+QfgPf/GHbSchzc0v/fzpvU/4OebA+wZEowYB/vdvHJAfPrD9&#10;THsanSBKyVb+XjU3HZ3DNTJfFCz7ojCo8/rFufMXTEc5n2PHmJ3lR3FAOWE5iJNjMWG9l+opyaAB&#10;Baw6R5hxQ/mYeiqloURcHXY1JPYbE2C2NOb+xdvR4zF57tfnatZSFIt1nNoBVy6TUd2gQnHptUug&#10;BCszT7RsdJB47nUOhXUutNiH3jJG1S4ZtawXimF4vbVvZ+gmh12+umRjZV2h88OHaM2PwC5wG9+s&#10;bABvlhfNl5WayhV87K0rEbSPvZwtP0yT1kwxTzW3U3Ujsq3z/KO920d/xx/8l/+J3/dHnu+TDg2H&#10;WiHQRCN5m/O/pNCyDCMcbJUM53ZW4yp3/f8S1Pz6J+aD/8DX1Oj4PwRKTsPRvfu/9JM/9UP/w/d+&#10;7Zd//qS8xxPVv2KzeDLMYA0pl0OnhEMvhA0c7PpuGCPuT1Kc6giGkJllTvC2PhDlJ23SBJ9SjDCE&#10;2cqpPLdxOE4mI+GEMsyPHI42pTdzTJeNmealIFweeNUyzpqjukfEsV9l7RYt4Mke4V4vBqml1WqZ&#10;TLmfLgaevT/CJ8kGsoTGYJZuQNjEXakLDMxRz71JDluc5aBmuiyZ9NhXf0inPK9Gr2kup8+PgiVv&#10;waqIALwye/Ht69hL8U+lCZNiGc2ATBSRgQ8uQXVGQKi4WlCwuCu+z3pksadhSVWUITIbXEePA+Z2&#10;sgtJjKqh80/DuPGz3/0fG0GTykjbYe3MoUd7ggzTJMS952xFJ0wOAeTaEAt5BnJbgylYvy98ARsy&#10;me22Z/tU1tgF0+Kci5OhrmPUkyfM41jhFNgcz/lMI/916pQKQqGv8/1Qtd2BDx3M1v1Cfz0APylp&#10;sEdxq6Yln+vXYzIaIOWcHOWKQmPYIViP2FrFcLCQ6azrraZ/Ljw4iogPcSV5fSagdWMMnoZqOPVK&#10;L+GVTjK3RKRqn9GX9GAG13XnSR4neSA8jQ6IC9jpzQpItUlEOCq8if+QHySUajGZgIwIrdRe+dHE&#10;iMM2Y21N+ZuXmuRPR5GFw6iBvYh/GPus1qopi5h32DMklzxNqdv8CceFYy2qsfH3R+AlGfIDRAIy&#10;fFaF0eCq8Sqjn0YDleC7Mr1vaX+dbhlMsG5qUFASD0DS1XHp4IFdHFKuB+GBiFIIF4W3/m1LsIYV&#10;YTvq1IrB9U8cM3DcZnC15/EMjKM1k3HNPkY54vuWbJnMYAfYCEd2nsU5DioY5aTI8VYqm37v1u6d&#10;WxzxcP1FQmUARhE/aoqBdUIY+2nVin/5MqQxXm6k9NPIwdiOnjhaDWMi3YmtFWEm0dbjebJpF34/&#10;WbFht0WDOXFKXnH6Dh1xymwdsqmmKnrgRyu5TiPJkRcNmhGTyLOzN51DKdJS3Y2vkiB1c1bT6CgH&#10;+fk7lVSmLb5/M4RLrvnYkUuXXrGChefTS3Hr7a+/zQFdavRF6DqlZCAgQMEHzkJozfiQ2YKUT+4A&#10;odMWryuRKjdEXoIWcownOOGSWiW4b92+Bybx9CAwoTKNCVjp2TPq/I5ZsaXUyEMxnIfTY6gmlYhF&#10;4sL7LVM/tfitE59Z8lDLSXL34RkmVwg7rwhYY+w7agCUNvof2i6WzhZo3NqITFUxG6+o9PQ4K9h0&#10;G8RPkpA6WHs7o+FNHQMFOQPlsb+ILsHYUPY9TtxzMNFhztUlaU6ffCwwf3oSqW7uu3fnATtr1Ksd&#10;f+lsZZPHoSzLvnR71vHJY/CcpZTrRxSCGAsi0y8hvCkywRHxHZs1fsiBA1eu3Xzn3Q+Y5nNnzshO&#10;sBUP7t+1XycGj84+1C/tTQ8Lh65dv/qlL31JniqNQdrH5hIYFDm//ZKHU9+UXjbhxPsQitvvf/BR&#10;AVeWONGWu3faZRZYzPhCxOlMouVWabe6CRt2H2D/3MJGmMdW4bAkNUOCDHXuQqmSQ+KNQe5j9Y1z&#10;zFs6Kh4rsbqngqV8fmtrugZwfK7fuF5fyyel+30vwAF9dNRapfqSSm9MolCVZJ5qPaw8z7NyfhZG&#10;LM1R2+cPTaO3ctHonG2Jcarljuhw2Epnz5yzi/MnJhsQCrCfVltqHKskwHIfxYUUFNmilOK3pAjI&#10;OawuGT3YCh4qzBOa0gR/ln/pmmypxezFTxyjcAh73geUcS6XXh/dWzGPA8m4iAzdRTgJJCjrkv6Y&#10;QzeNqSXQxGGvOIHpSJTZKYNnUrQxBIecifq5TfbYkpgKz3DEEjKyIUvgJDPyRInZw51VmV+r0PU1&#10;ZGM9tV5AaleiYyC84LCCsC01xyVnFs8kBfbw6py6BeKsqGnoaqiJ0QReWtQQw7qL5EBQ955mKXk2&#10;k0Jhc0ZoJ8gstGLciKEPqAvqEBnhpvSUFrKwNoI3irt77DA4kO9aEV3EFWQnpKzFzcY3eyw3Hh9v&#10;5JsjPhxNw20VdXpIx2eFrwqa02uKvus4m41czFv/6+kDO/nJl2qQo81ScoPp9EjP9269OPrGB/c2&#10;//R/+efv3H9MHuDJ4ydxkUeWzUYyXEeJd24fZjGf7jw8efTw659+/Tf91t/0jH6KzsHPN0iI/+AP&#10;fRGY91u/+XP771w+/uwh08D9qDjQ8IPtTLpQxop/se/RPYUeySkFqDWnhd2t8LRVc82iUWWVk9IB&#10;/jaMUzmz1s9o10L3XgoyLVtXvmIkZMagF8QaCib9zq071ghcVaO50YvbkI4znlM6GyfTsrHRGslp&#10;DzL015JszZGWzaNsazW+9957bDHS7CuvvDoMqPxLa9QKn0RyMOeJE44qZTAvTp8+7lxO3ESJTblv&#10;q4L18MzI4d6wOy8oMNZMzxqffJyNyD/R2qUtygmUL7ER59yDZkrBceUcB7lAeIXgVE6FYZ8qeX5X&#10;NCcbNlV/DgQRjiMnf+e/+K/9lt/3xyjBjYc9LbwizE9Is4DhVn8mw1BEPZjU1sug5B8MZ/5H6ZpJ&#10;5Kxszsu//ANhTcUFDIo01vF9B778Uz/zw9/717/2y79wGnrFH9vvyGsTH94C9gKgexRcOVmaqY7s&#10;Qfx2svOT0EgreDS4y3ZubEhxj59TVDxmv37xNgJ2pt1q+G7duuGa1qs1o0pLCcPwEXZPnFSXZcNy&#10;gcR19Zdb8serK+DACdHhEhvQhW5j83Gsjc6CyVWVIaoCIogkYIjjLRtvnK0963wRxkytF+gYEzhZ&#10;7fXYSWqYsa3T2k6y3cy83V8L+2dpwuGGuSAYDjNiGGUH++jDNma3jhkRZell3azqYmwCKo4xUwpp&#10;SsMM1c0G97682USrYS6YQQzUxPwQvfyrA5XfsH68K/ZfrOgVWAAG5Oz5s3BbRx4BA5Sfje/9v/5v&#10;+V7VxQaJFhitKV5czELCaDNl2z8utlPtXU+AjBGIqzXseZ6+/+57N65fM2/8KSMN9SY05VgZQpeq&#10;AEFLRAwXT7a4ypAo8g5+c7YoFpcuvZb657Q/68NUL5DT7t5thPxz1B7wAawNWw7sEdOs8sxd0Nn5&#10;c2ex3sH/5naOyxSpgAQTU2o9PgOxI5NoHxbwmRstVmzLsBMVq8+lWcrSxD0bcrzz2++qWTTRzHFN&#10;oGcDWA0j79h5YIivDX8agoKWkzViVqhsJddd308kJ8cqF8EsC3L8XOTgHScWJ71Q9s/7+rUpGCgD&#10;G0lg5MwS0bt5Uzkjsxw+SLt2pJlMkvcr5H0klArpLAtEybrcERH92I2Dab20qkQ2U8E/ciRXcnop&#10;crll4WxEN/R3S1CE8MorryR8fOxYxawH9nudrHPlJS+OHEooBjDarwQqZUsMoO+4Pbp2/UmnUN4v&#10;hty8bJJ4D7ZUfnw4x3MMDZmt2q+yanROAwNedpyVtUTVKPXhi38JG7PnI5BI7zxVlCwTmnBHaNLU&#10;0nq8gWrXec8EaOQcIhK3tbp8Lckfg4LAzC4SbSCBXPz10gveYRiGEb5NpEmxFF2HhRVnTuxa9ZfY&#10;2/azfm7euiE8gcgXGVb7i9v2BFtJlY43EjSg8RgHFxdEvf/+e77pOc9qDjPZIRPq7XRhDw8eQpH1&#10;MFloXII7Muz8RdLPYfxpXOaMvv3226bYUnFiybJ6dHaN3QTTpZybpOmCE7JEXnPkNWX9E+f1zJZc&#10;XtcWIk1OaOh7snjPbaYBB4L7LHXS5XVHwE+bSs2Z4j3YIBOuRJBcZcEF+o8e1QYH94aJGe0+P/Wx&#10;CltTuw/+WJWshk7msJhquh370aSkE36YuiD2tylomgiO37p+9cpljo6Qptqz4e21KobhU+w6ReE+&#10;KYtiB9Wt8qBJhK1GTI5EUUdzpduHFquQDjLbd+vmHWvUsFdRMwnAvMk6Z2fTpzcCr66UiEIaD+YA&#10;8/qlkra3rSjrczVLZTS5Be7Ekpoa4JMXYtsfPpYK2Hr99ddwIz2I1YQGULJ3XPaBM9EjU09hZN/5&#10;+teR9ZXqQUmrN4hoJz99z5PzdTx5rVGPoe3tfP2dd3/1V7/0/vsfwYAQy9F7t7cOj/pNdcZs0mTF&#10;wtWGYJ03E+98+t6kS6l7ZgnGnO/KFNOD2pRIanZqo/nCtnHwpJscHF9rM6eIuMsDlcudRP1LPh4g&#10;qVO3nCSKkS9TU+qDkXn6NCUk8hsbNQ5aFWiVfsXILWrKMjwseRuyJMifMkL/xSmvoVYAVvkcjufT&#10;elFbHjZBJARi+bGkYN6pIw4Hw+ayActyO7sWTGDxdGiO0Pbk5DvRwQZWkfCG+V0lsP6Uf7eKvcfy&#10;sx0lUg+vv/b6HI2jhbW1yW9ErVvK9b4vEDt3/ryFDVMZjlP4Qgr+tPhGrsfASngykmUXlT8N0a/U&#10;xzTPtkc44oEi9eLIahvVpUXpISe1nu+b/o9wvDwTi8ovTDRyIZpu5xb+/tql10zBoJI1OfGyhn1q&#10;SygE1iAiatn+jUqpn8atQAj3v2mKV9l9mZkhGdvqc+63Zz1PmRao8EuUPUNQnnCqHzsIRklyNYYy&#10;lf5upMO5FtLzRE/kW/H3ZJOC1YrEQCeNc/V4Ts90jVYww6hO3WP1GHaiHSFMMillexwTo1GZ79KT&#10;mFBt1+PqjMb9h2voLFEfmHQBoDdJgaZtgEWDH0ShaFh0tH/7yfbFr9/Z+C/+3F+WhL776AkAsXKT&#10;6c+oVfSRQ0f45Ee2Dp1HEOUjHjv85mff/A3f8RuU+nO+oedwhB/64o8qTP9t3/r5T57Y2nwYAdsC&#10;Fn2xg5F/9LfZfYykSADgPgGneylTQeQ4QsjA2QR9nWS5NX3Xj2GkF22nwUECR/r75M/MrHdcEam5&#10;sSOS+D99avryVes8ScT6aQSug97yjKXEwxCWXgUbLWEeNfTJk3Zfulx8rSlJDfPs7Eu8YdRT8+sO&#10;6hWpKcUdXeD6Tt2ZYw2tXFzzlRZw8JyDwDyLKSyH4UtXFzIqgjb9ql3M77LaU6baW4mU8TFHIoio&#10;8onrJGc84GlGHjFVAMNvYfZLfEIAUmnyu3maKmi8BZms6zevD786zr/rsDbDN6yH8oGjp3/nH/43&#10;vuOf/xPP9mX65sRZXtgkGqaAfrK3hZCLipjvOm7Yx/HJar/5ccZmfffv89IKjtZvzvfn94Z7xt1E&#10;82SbVQm//Yu/8oN/7Xu/+ks/d+aILA0kRaq84ljragmBWAbMsKQLAUgrvIqmjUK+xVKR2ZUjt3Sj&#10;XO554dQYKkeh5fkL58s3Ty8TztKqtEzb5pFFUhWoWcPYdBGH9RA0ynJbZtPO5WVy11E+YnHJCXYx&#10;eQhd0fRsDQTICYxz0dLo2J2DoG6bziZuQwzYhCS2E/ZI5aUGaPZ1rWC7flR8K1ezRJnMAh7sHj2g&#10;U7UtV2H1S607CmsMkJBSNaRZmMwArn49M0pZT4sFIzO38PzbBCHHGpTSiGMy4LjEiydkjv3HW7O/&#10;RzuudR1X8zln9VaRBX4HN6AKnxNlHggkqAUcRRl2tWTjn/pX/wVneTcedMdIT5SvpZpKdQzRTqDB&#10;LKdiYUzblGWDDshHHrCchoQjjUhXBxREevUIR191iXzs6TPnWnvUMGoLY4JrcW2yh+ZEFY1uUh1t&#10;pzD3heeaFHm10b1YiY07o7pQ8wp7bxyURB4KaY4r21Ubqmjy4QWI1tnTHFf73zdtfVGNYZWOgBwF&#10;T1avSSxV+/Y4Qg1xTUIenD13pg7NiWUVhHhU68ZwexHR0QDDhSvCEpGrCZgaqTrW228eYypwQhR8&#10;hmEKRW6llh2eVhWlulgpbGwzDF8xdNogWiUsAFc7GkkHTyQQU+5lIYWVxvJfaoVZF22ML+q+lYXN&#10;qWanVRgxZXlg3SlMZ1Sb9RKXMo+EpPLhXjYiLOZMIqmyKvdKlmpYf9P3LMTOw7Nfq4uLt7av4ukC&#10;jSReJ2rn1mpPvW8j0eeK/LKGwUJLW7YguPKSpt5LVdR814xkm3JrMhCRjQF0LbhpFmaArGAPaZwH&#10;LnLYlaWxqMbRjv/QLI8Snd9yXycs+zjNDMMJrEbLlZ1IBPOupsi7sYE9v8xD6H66Uhy4t7/2dUpT&#10;oDFGHF7vXCBV3LExvV2ZBvttudH8s6LcZ88stsWdGN5II+amhaN373Tsd7DGhAy6IF29U9l9clIo&#10;9aNTx0BEjdslbp4W7aTs8g862st6OpWXNNlT5/1qmwOhDh8drZmggwlrO6UGFPFPg7ykb/DviAdg&#10;BeCGTf1x2PNU8266BbNq6MQSGsia8YTI0qrPCajU8pHCMFQKdBoUjvDvEaswa/Wz8/c8SKrKo2cg&#10;uA0YTqaMHmA2OoXcYVGabhePYAPnRrDJSe2b7rLKEIfb0h+1virQxQiqsDXCCLfgAY0sY97aFrI6&#10;0hgNSDP3qGC4K+fxzONFJa90er4m4KwZUZD5sNeNocuyJAsWNO+cthS6t7aVTq2ON57DdcRKQyB5&#10;lKugg8QzjI6bvP/6ZjKgwz823d4l+eZw9MzgUH0qJLA3Df70iowAE5TweBdfyLAzqVVIIxyohmSU&#10;klHZhhXxQdkBJslTpd2kfmWcYGM7XL4XpbJlt+IJa/8i3xtM6skpXCmFYsNYhTLtm8KGj2GUCeaH&#10;BUMRS671wThA29beGhkTQSrHj4aPfddwC0CcB9zfQIEBMT3gjZu3oYJgKyE6va/KvQ4jBBZIr03n&#10;XB2NwaPVOVT12wofxukqWwq3Fp4R6hwCY/0rY3U210FijOTX337HMLkIq2JjWhseWq2R4coLfPHc&#10;mm85OI2moZiHv3L5Kt2zKpQ7d9OO09zAJrI9zR2MYJZoa907Dp/tKWzLy9rInt/13a52ZAc35zxq&#10;nEYRa3V5Y+3gnQ+Y3CvXroVTWIXYsKdOMFrXb1z1ji6thGySqKLTC6wIa4b8KRbVq8p52U4USuXf&#10;h4AsSo+hqMjsxg03CsrZ3SWHI8lj9rkOXn9aQ1bGk8nt8fvD5koQf7Y2FiZOOZ/PYks2MOJ9Z7wT&#10;01BjeC+E0SuoMRvbWA83L2JvvPH66wLp7cMHnu3hxYqQA8NZGmvV7mM9uCwZ4iKnuApDxMi8mCa7&#10;wJ2gH65TSY+szrR2fknlcccBN9kHl7VOZ1MUsTBr0W6haeXTSuawzOwGs7tKOIbAVhDI5Z3EVxX8&#10;IzQyibqx9SOMsTSI85ns79u3cXFHMvHZUyzTYvyIuBTz4viFiA287TVtJXfnY1QcpdeQCkP2+9Ln&#10;7x44+f/8839JPPMEkW8UfsXTU0n4RDtRimfb+7egDke3N48f2jr9yqlv/o3f9JQuf1j/HmmPv/uD&#10;X6Ti+s98x2/8wkXHki6rEU3jKbQBJVxkG52p0MV90kBgz1xVcn/THztMF1ngtu5tsVoE374bfKsr&#10;8ZzauZmPHhNQWZUG4o3msVaMk9wuMqkmOWbvKJWxRTMsMYrdwr6D4BjeM+coGKUUHXtWqeGwBNdI&#10;JjbIaYZN7N3HvlXmVI+7a0YCQcmJd+XyFbCXn6pedTQz74ECU+dmDQzT2ArEKa18wl3nkjE5TXRc&#10;mIfxhIeLpmjW4S53lJ7Voqhx5MCQ4ngrysh4csZJqOFUta2WJPpyddqw00xvVO8Yq6oG5Kc7OrGy&#10;ZaXuKZcqKBVlbR47+1v+xX/92//ZP/5kY0voLG3AG5neBGULhgxkntPtHU6q6EKAK0it3+WKUIxP&#10;C2609Wycl5yrqYNvA0+ao4T4sF+GdDCdOk0zqetdAq1boMQb73/4fX/1r3zp537ywolD+8TIj+6T&#10;ns5yHjrGH/G4uTeKMw84L+CMEBxTyVPaf//BHVOEpcY26I4WmeOQvro5k6u2YPJagYbsZMywKV7A&#10;b7p188Hd24950b/yK7+a/iS14hF7tPIAaDwZ0VH1BZMrszY48JYHY7W6Kk9jg4OFchPquYVF5cqx&#10;ZwdqXFLyQ6+IF+P7jIC/e4xhGqVYFyeriuV0IOqwN/i1LxT37FUHfZXtsjkMMqPnmLCiWCrICrmd&#10;AZJaxiPtWEdyayMW4zCEhRapG+8wDgcsrXzY2HF1LLCb3NF2uHb9Mo4U0HD05aamBbQ45bugMSWp&#10;jqGB4L1aZ/0CQJv3/+O//C8NGT6H1TK2GVhDnr8zb9iS009WrchI8Zd231FtUh3QuC/9ZgJ/U6OZ&#10;90/D94XWsPe9NQKMxnLLfxrwJhFJa2Yc9Jqelo4fMagEl3QSHCZ09suyHYqXRX/j5q063EcVraVO&#10;mFgJqRL3abEm0oZ/HNC0eLbZGAMd4QGPZQOEZeDmUhWWsY5Ya+Y6jKQkOBJdlsUhODUwJWSjlm1q&#10;C/UMf4Z7sN5xUnf2ai74hCIhAXZBQ0G/r6jgWMDbpBu9je+MPkP5ReU6BZe1o463ml7V5oFYB/H1&#10;A+c++YlPrEZj7LVlOuFBKalRx5YLrt7AmREoOx6csMZv3q2MNdNZ9vDgARE/n62wG8oyltGyHJan&#10;scrO5gkOcFe16xSgWxyed1ZwIp7VQU55RLQvGlPpVDzb1tNmz1NczZUaYk7tdg69UV0JB7/QiT6C&#10;vEMIUdxUGYNk2BQoufC+rax/67H3Gu6ZGex0H9XgqfzRbW1UwoZXU8QS2HPA45V0kmmV6VzJ1SFg&#10;DJEm1WOUK2Y2lmDcqopbppUOIel9H7yf7BXJIgHAnA5JhC32+cQwabNWHxz1qApZd+crmPfpA3AQ&#10;1FEM+ViZRHbEkLFWBXKZQo9cuk+dAbzcsKhaQeCx70Lo64RdvXAmI+GKQvps30hCh68A3av2T7tc&#10;qtDKXxkPMVKvQdy2qomFktcHbfRMQLnWv4Z0ZQ88GGC7/jrIcNNnwMjESHtKHje9Rb7XOiNDUTuT&#10;AwvpA5PaYnDb7cNOjHFnth6kbFtJ7gBgUUw0eUw6LwZIU5bsdeSrRQdi4IZiO5Zmuugs3sViiQzn&#10;qkqezpshW3taU+eeWFfVOWspl/hpKPswfLtKi6K1p71jzMCB0pIJngVZc1W3Dr8He4+kw4r9KtqZ&#10;JmEW9oBPEQJM+uAmpeAKcSkaUzuMCthaZILk3Hw3CzYOywQJaVgtylYksMNHrITlhs45J4Dvjq6Z&#10;bOsA47bD6hFhuvOhOhdLGiTDvSTgK/kSQ1IpjR+8YkKmbHl2lsTATyyqppOVoJjKaUqbgtBQspok&#10;DjGrYuFxBTxWJKQqvmRrkc2Sywz6rQ9Mfo8gbVa49HcCcWdPn3Y7YkSRXduzFYK+98GHhB9Jwp44&#10;qV1gYVUCg8kVVDrfzKsjn+6csgS2nmPy7a+9vQ4MjN4EfLa26ypzUBaFuusjNh8OohyKoV5wMpcU&#10;KmxhcH+lgGzSHL+qv2Rc81C9hap64nQHFTVNq03Es+ktq3AxFQRWV9hQ4UpBKHK2MvSWCoh6tZ8L&#10;HFEPti+xOLvjpZRLuP6BciUtj6VanpYxoNrSq/XQaB2I1yKDYAEeBe5w2ak+6GAWfW5uUkrBO9qA&#10;OruybGbRaoxsNlWq5izQRDbPcyKjx5DBJR0tySCheMxZDzyZAKA5ZVN0jK8650vrdhJirS7hRpx7&#10;mbcO0zyxTtzpjsehyKdskewFryRpWIwW2cGXDYN0Ryjv2MlDICYHLghwKJ3r8twXQ6RoKm0iCzhy&#10;Qd2rX1LKTQFXAy7M9uej7EZUq3HtEqeBno4I/hx2iaGvx/MZ55RjURQ3xK58ADl4ujsWcJTLpEc7&#10;3EvwllCMBW3S3dVsmpiVPHQIrVg9EGGkCCthx96BdVdg/jRJ6KrzY0FbU6X3RxKzdTSudn3xouQp&#10;u9rZPHL89Of+sZ3jF/70n/lz1xBrq9aYGID5TT/wCRToIDbNi33Wwcmjhy6cOnHhjXOf/sInX+zP&#10;l2Ujxfl/5wfV0rz4Xd/+LUee3Nl6dIuaigxqFS9TXSZ9SAH6gO21/yCFFVy3JRZcRc0Y4fYdBlsm&#10;N4pPFanpSsW6YV6GcPtAp12kqlkq8R77uA+HmpXn5NcwHXkU04tw8g5FSl4RTGnaGSt4I8NliU3l&#10;4cLEp6EqZin2DvL/zqNgoLUIRrgoXvSRo5ggFS7r9LH7VHu64YyEhcM7ZqySv/NvG064Mdmw6mE4&#10;AS2kBCoC4JllU8Aw9YTTmmq5dkMAjkssxnME+dXg/NEjGVgtUXjrOjRcxgxdYmpCBMgqLBgrrqyl&#10;5MR0wCHZ3r/z8PnTDaJgkKmnB4586z/zJ77hd/2hx/oMbWh7aMQckVyR6A5GcSpn5KXFEA78zefi&#10;TgGBuZv7ri+rLp9pDqCVoGlhD/U0rHziis6qlf2Jyqn30K6JVkN0YC+h3gO3rlz9K3/hL/z0j/6d&#10;k1t7jm4iH9LqTtWan4jsUj+M9gZX8Ll5q83TswSLT52SjTQXXDYFJE9ff/0ig4P5FScieKhOptZJ&#10;p4yabUDztBAwj8KWjefbVy/f//rX333v3fc9Wg0A0CZrIx4WVrpmkpwWeWKPCUJEejehNsg4eRoP&#10;qtWp9MAKByFZMPUPqEteQekskmkDNfxm/k7JpaU/PnFyM3wAK75SVT+1tcUrgU3w5R2M2fslcEYQ&#10;xbBBEgVdY5MfutrZc+eiEdaSruTzapMN6UNxH9Gp9m0waEdqMne5wShtKaFJTHHabS2QCnI28qRI&#10;XhYk+RwnDjg9mYQRvVjJ2zlYE7uS4R/nJDd74y/+H/4dAdaQnlurS0bABwVVyoLHIxHG7Ew2aipc&#10;J8BducL8v/kt7zPxTJ2kJzqcTksA8nDKXtWxYWxKHOPkpOC8nJLMwpC1Mp3w5BUSzPYIr0J0cUfn&#10;pTM+lDuvtuwSjw0U6fztPI5GnO+4GFFlVANPap3r9LJcjVjEyGqEIAGPb91RBpos98nTaFEsUq6D&#10;iMrchf5WOH6XCcjnq+Cv/iSz1Oti7u5ewUnG/3MRDz1J5MXzUqsauWXFPCM2ENQhQxJ7uOqrlM1Y&#10;bYtGFsZoVy09nUw+9alPjZegfrf0tEJnBscUtODG7/TF08K5t1qnNIimwu7tu8lhj75ACp74e6yr&#10;Z23k+OyZ2TlyprR5ksiBcPmXlfbGvfBH9nT8jMlaOi8Ls1KJmPbwPj8gd6T+IpnhraXHFuy3FHIr&#10;7Zqq3wocQ4VHess8x6SPtVlKRT5+Fcz4bwGcfY0f7P97Uq4AzSnzNoqEJVImJzJNPEVRpaw3oTsx&#10;jsZ/7ZTNwvaQUzPX6YuuNr57IYm4UlcmoTSuZyGxfEVtqSJsjHI/THyrbpj3ODQyGKlnOm7hIq5b&#10;EWdhA0a+gvVabcSECdHJlx4WbNvVnE/uKK/afaf6SJWOuCVqRGz+EaVZkbZfxPGLeYU2BgthMgs4&#10;VYBcHcclQ+QZYmY3TZg21deOe1IXnTKZZfwfMv3j0nWcL1qa/HKsTAfy1AJGNMrttjdj8482dBt/&#10;Jv0FGXr5YnM557BpITMY5GYYR8aqZ3BHftkyXmYk/d8UfkvuBTGOFrn58lqxysqfSzEXHcDqTLJH&#10;1bGxYSmdGBySrZl0ImjcrRSJjtJ88O3Un5QBHt5T22jKP14Wia6HsdJUdJjU7At4byleBOQkSbm6&#10;SX8cFnbouvXHETFZgqPeE/+D8W2Qp2OJzMxKSqdVVdurWwEuMjk7j40JwMn2FLZ5s1ClOSS8h7tI&#10;I5t9UAItBmZvMCGgwKNVRQt2XKSvwJGqEe7zv+3u6UYajWQy2+Vt2kKGNdpMkhKcBClkGoU2i+tz&#10;vi3h/Me9dDBPpqOgavPj3s8rNHJN3wcQWrQ2nJkpTC2dSy5SAxmpKmpd57jtPBX++/SGqnzOKSn3&#10;YsuePQs97UhgJvgcOdxRmypcWbpMeKH8V8mTr3ylVpuRTIavMi1iFUMLBe8a9snxnmSaaBzZng4B&#10;yW3xyRpMqpj1YhsVmdpbASaGxpO8HTFD8mUBewd41UxeTTzQeGqzt1RqYoePq5F5NUeJPY6rNKHs&#10;FEAP8WxchEn5UATRmbv6rgTHs1EJ2nKO95e1qZnGc9qgDuARq7R2YAyt4dnmAQpV0WQt++YYywp2&#10;bTaPMC5R4cKQdtDWs7xMY2TpsfaJ8k8om3Zf7aqLYSJWDR2oeoJ2Q6TW9U7VQ44BtyBtEHe3Tuoq&#10;M5BZ4dmsf9cU0nh9+27mXeVkDxCxMNMasuSatcybLLphgMdbHF6EKXWFSa/l+84LdQg4u9lM/pCh&#10;CLqKEUqU7OQqMvS/KgAKQSvEWi0NHChV4OzdQIYR0nCSFkDmz5hL126syPOVVy56Ki/qjB4Fto5m&#10;R+rKPpkEY1Ih1vhVwzrrcJFetV9uT/NKFiwN0mm+7Bx034lmpajDNdxvdHIfRvZ7+kyX6O3jpy58&#10;0296durV//i//LPXFJ5tpGmZy90aCsnEQNjcS6qKJ/z03Mnjl86fufjm+dc++erGJo56/Cvibd//&#10;d39EKeJv+9Zv2Pnwa3tuf2SaKqdxrk01kcpTIs777Jd9dEjJBEDowEak23RMgQLAtrVgdg6ViJhM&#10;bF5u/s+h7TlVK8f3FrEnS7/XdeXxWPixzRWlwO2m+84gZvD4Kadb6y0x7XoMSK7uFTBDhMvbDyBX&#10;gYTOE9PXQRjmqgPPTUVynWEiBpcpmki1Wz8JbOXnVAw8MPlANi+sTrBR5952xeuO7344bFXSHYZI&#10;y4rBbUJtrFKPPZBBIrDDCjGV2sGdtCnSBCidXYQ/r/4IJO8Kns2yXDYQUqS42NaTagKdnz5D7JHO&#10;ZNZPhO9EEdqCRe7t7v3sb/8Dn/nO3/9032HxjAp8KQdFZPwsQZY1O8tZxCUIATBT+5AhelbmpYLG&#10;gvApax8QYeSXOmWGgzWI0gQi8/o5eAU0/U/Zi5iOY7jXFmTt9u2/c/XqX/5v//xP/ODfOLT3ybGt&#10;jYOO1Aj4Xj9/M5AV4tuJ/+xg3ToKwllOWXq+0+x7gcEBzHQetDVby4q8gpDZVcU3jaw27fHJUVPX&#10;eHr86Cm0pw8/rC2y8SzS4ANVjh8vY6i2aVqaD1OWDvgQTTuCFlKGqKY+bRJono5KWH03IwcllDIH&#10;S6NRh8oXivcUA/OTpw5qzuwREqwJQWKSpWYO+kHMwKQp1FNoCfVI0OMYwrOwHvKBJx/gM/6sG1hs&#10;jnzFyRqtEq/nDqZVa1qx3GCsi2deSck01w7wGwmrhJi1hj99ymopR50LWSS2roM9gjUzne6a/gV6&#10;wndc0Ctwqjfe+f4/SwbHwHt0/SKjtVXaGBN3Etb5ayY+bHhkrZemM0tXvX2SLMnArXrEVvHuLkKR&#10;cVjNPdzGvVcrpRFISV6TKsD06hp9xmGROfyqnx6Jxnm9OljXdGLr4JtvvRVTpVYt5mgLHlTrl9pc&#10;1EhhFALc8biFEpXl+g2WOAuoVcuVa5KeTl/LZRLRMjYdHnmWk1OW0JsMb0Ylvuw04vAkKYpeu+af&#10;Fy6+Is1k1Mt3yvftT22TI2FRSIFYE4lWU2W5c/sD3Ij33vXryBKO0qVv1nqfYGBVKHUADE/G/bhN&#10;avXM9wpphpOK1y0pKUnH6awJj2qWpWwDM6O9Y4/xtI4fP6V7ovUtRuNPG5JIdmE9qUJP46TqFqqR&#10;7eQIHjMsZmVCr57Bm8Jm+IhwGlbLS1lJYmih7OyHJahdBFO5XopwhG4SjBeyigOMTPK496N3rwi2&#10;JywvwUVR/RzLgkyTATf7WKFscs28B962o1JznwPPBpzejJ33zgOupzEz/AawPi0DWfpvArAJYvbv&#10;P3/xAncXB9eKGvi8LFMT1/DWotGty5BmJvZ8+IH2mrwH2yDaRiDanqjMQ2qvy6HnZ4uXlBxE0Bul&#10;Cv/gARArxrm6fMoHpOWDTjeghh00kyNitAU1UjdsvW1vx9tRN29cv/jKBa9TAvogEYuszFBgk+k0&#10;kmIQDGjjYuUA24b5FixnPMPJIi7X0FfMY0t7zZKl02bRGyLQd/ZvGMBH9IINsv3o/PAco1T01IyM&#10;vDU1BYn+E6zztCKUzx0PDAxThEjQmaWTS3lYlJKybXr5Fskw1m5iHIXljOBvjP9x8hhAekTiD1PF&#10;c512ohz07YsXMGgPCkRcxFm4aLKjWhsDilFbB8nk7rhl5b6dcUy2IZR7WoZi6fOs4ihnpBH2Ww7a&#10;Adhy0bg1xfnPn2v46GHG1B7A6zRHvp9m3TDMDJ19PVSmNvMiTFpAQTClXzQMaP/2slFoDDuB+HRF&#10;OxK2tj748IN6mFTdlwO66IKukFMbD7YQq7L75zGOrBC0YvyliDWjoyCIzY4FjLRWZMNdypD6FHGz&#10;kkI3bk7WXvIqoVaDkt77vXALFkG9DrcEVfPM2XPDraUJx6EUhDDi+/S+TM303ku1euGH++pYaui8&#10;Jon6r3/97cWGmgcnzazZzjmKD9euXTkltpmmKBV41CEnUfy0iZMGfvzGG6/bOB7GEIl8VhsoL1tB&#10;uaBrKt1Nw3Kjbd6lFeapSn1UPRo9L5ZvQiY8pHJ3/DGvaUFajaU+Go3TYPtYhUl9CCMr4vcW7F7a&#10;nnrOlnOIMIklxcQNsH0Q08IHFj/AgK/ik4FS1KNHYlnIgmI2M+Thl8JHWmqZaGxJzvrWRI8Ss3zO&#10;ENA6egVnbFKwwP6Ns34XVeZxYVCCyxWFjsNcTGU7rIIQf3F8ZgaPn2CmrM+FkkpeFQbXXZFkcDq9&#10;jhIGJD33qQ9ZTI/wTmkQRVMTPy9AxwsvOLPE++amqf/KV7/mse1c2Jada3HUnAfRKFwzjqUXDI+R&#10;x368Y7cMqSZIyP4Sqvmnng/+dK6HfG1vS8052qc2IYaJ8ATgxfQV6WEfHtGxjqm8BVg8ffpM9Prn&#10;8Zo+lo5N3cRdrF4L1komI54z3eI9Ero/gYdTfrjcO0N+oCKN+ZaiQCfgFPLZcTaIPyf0RolKxr3Y&#10;Pv5d6X2DadaDtAYNxTNfRQU0M0vgOBKOHHFrK2qAA6f39LDHOHj4wJxNfZZd+Xzr2Klz3/Abnp64&#10;+Kf/6z/3kP1MN3WfKsEHFqHC6/36yx09YGHqU7x37+sXz16kn3/h5IU3zmvl1yFSjvTp9//dH7v/&#10;8Plv+abPPb/27rPrH4TOPE9ehViKjXHrzi2CVrs4ThD553tJOTPqkI1Bq4grcIfUecrdJwDoXaYs&#10;4vjIxoyUVW5FxKFJZT9gEFpXjqrVp3hTe4NHu4+fnzh6RufnWPGDZA80c4BYqBGLJzxJuincT0vA&#10;yE9D4Zftp+OwRWh8rCChkFjHc6THQ4fCiMU5m5s2lEm3rvK2z57zgH5qVcwREymrQi9x0Yu6Z9pt&#10;qdZEZXwCqrDz7DtMMOut1Ma+vSXqY5G179KWnZS4SJsqNdKWw70C13DvVFW4DfGio3DXlp7ojoPp&#10;ypWP2A9tJmi5IS2ePasvSNVZAsUAL69HjvX+7if/id/72d/2+zePnHl8//GGzNm0Gg5dnJCmjfBC&#10;EntXyKLhwlPNUF88hSvLha3QZSq9V1+sIuEgs2HdrO0zdLi//1Vkw+i8gF6hZ5tNUopbfMeHt299&#10;z1/6rp/64vcd2ruzuWfnINmnXGAnlGKPOkyIM1mSA/toMTs99aqWSUvgBlvE6BqFBLGCcUsIlNea&#10;7Lr54kUMI8aqRr69fue2ACb/sPJyxWnRNJyxhR/ew1wzwRF2yqamLiDX66qT9y6MZGqm1WGuO+Nc&#10;w8MyQhF9C5vVBw4pdEHtnmFZoXIVI4m2ojuFWmM/E0YanDoBTIvWgC1eblX3SdHGg4hCPOVNxV2a&#10;8CZOEMktlzIIOUL7VOl0RIau1iJWkufuOhrOnj0tZccziOqMnRFJD88tnWjUg/PnXzl+/LR5ksO3&#10;eByX777z3gQwCOpFEH7Lu49L/tCgVUVcU+zdjb/1n/17fW7ovAtvCERhdKYvxzQKibE3RKbskRdY&#10;wOrkdha8mkwt58y2CXwdYcEKp55v2AbMlr1UBmprW68GNbIuz1R5Sa58d+scjXKX5TIoFNPNhCey&#10;OverBz05KbnVHoRrKP2CL1GEVxL6KaMG36rP9GrGB9Af6l7WnzfpMTy2dS3SaymXnx3wIymPWKE9&#10;6P54FzzsQYCit1WzG7WXJA42Tp16R9tn/OzpfzFFisnFGAEQlKjGB8qFhZpntpYGiA+kw7oKlKfL&#10;b+fZKOuvvlqdoyQmDsApa6FjbNmGhXEUYZcVHc7pM10CjyfRs5d3FRtB9JEk4sQzRTUEUubLZEf2&#10;SEmz0KjQGew3Lcniy5Y8qzNJZ/OI8b3MJBxQV53q3WKf5zgm755Lx/lza4myeWAu1+3V9rRTXOcH&#10;bbZu38wpGAHxSaGAJ5kUCYfCj9SuTp9SP+r1DJP4yrxHpjx69FOf/lQNSY8myCuzIbhg/qbY+qUE&#10;81pjq808wIFTUtz/8LFdV8udlF5qUJ3Y3aif1YgdMFnYfPTLX/qqbS6NP08isaudLcSiGkcjkOM+&#10;zNCOXtrw09TQsuHVcVuZ6EoUAgWn7K5ip5ftZXK/bmg8EnJgZQ2oEbya8xELrppvKP+SCuk6cgK3&#10;8YNFBaqnrvgtDP5z5yj7aWXIstSrcVzJrMcqslqlz9nqQY5iuSWV49AoxBtdvvAYkDaqibDWCA3g&#10;F58tLdRiwuhhxpmQ2tQUJuzLGbV3pBdylwfG83jFlqWwYWNh+VZzgMJQw51n5ro2809KwTkINXjx&#10;PBbtjHD1t9W2njn9wYfvc5O9CKgV83XoQ/X2XnbWr1hOfX6q8O0+4ce0CCyy8sqUFRzD7msfiVKC&#10;26dGNqz3pd1/4PP2TikFFS8l61rDqRRg5U1UyfR7yFLku7u/8qu/6nfr3VA2fKcU3viFkngDiZbB&#10;GxHLDhnHp1lzWfmQ8R1LtBt3BZGu4Nm4bphsiZRMN0ZjUlZ9iAqJi1Sgc5BlDyka6Yspn6BXUk6J&#10;3XMdimHj4qIJnTx//gKGKjz6+rXLooszZ85WxPViA8vjU5/+jCXFnRQqS2dV9ra9rW2xvW/9rLY8&#10;lsR6VJ+01CdwJZJ7kx3LZu/bOKlYYJsmmEIjhVKJQ6r1CNjLkwXUHbKPKoEjLnzypBUyAEpfiwvq&#10;a5TQ2vuTlKgQvz4tI8g7+1HAoOsXu71pCtRVW+fjsoTJufII5W0JQSe0CNo3+4wzT4WLXD/C3YqM&#10;F65mPo0tdxeKBIHyXFBiJ7aHlQdYxLO4FtG0luxv585wDMh9JgjOADpE3GP0YDo0bJY0Ep7XaNKO&#10;cCiIKMRCnj/VyhAA/OyTntMTiqom9x5Z3DhHP5vDyzpc/vdATmh4VSpCxwYWDKrIPVnUY77a413G&#10;U+UMN0wDIjPV7Y4GpS8NjOL5QcT4kfZm2gE7jxcOCm4BUgqSk7g4FFIQvFIXpHvRJtN1rURn4I+8&#10;3BWrl/idGhtjnomu55tCysISS91qMX+z5LZr6iqSKckW09IbWaZ6NEUGrqZwuj2GXHYiuMOvKzW7&#10;fr1EU3dIFdP4B1UcP245LXUNIbE/LQ/rx5P45LA50gjxtME0PNxi5AbLJ6erSQoHdo4FzDGaNECD&#10;E3GUeMk0TjBHnqu8xbRX4hWFE4TFhlUvKMTD2mhhr09Slz549MTWq5+5te/wf/nf/WUeNeKZ+716&#10;8SKnOCtEW2zv/kMIgJqj7t/7xivnz548cuLc8U99wyeeSzNzMnYVijz94R/5aQUy/8Q3fvb+O7/6&#10;6IOvig1qhHz8GC/J/at4fPFUlQb10G1R4WRpdL3zkMZuiIfCBrmmGjCYvFUtPO5adsGW8Jyzckoq&#10;8nWNQM5lEMbtJRZ/eOvo/r0HNepbqgm8qRKMNTPdeP+DD4YCVxNeVy3DPKIXIqLSlUOInaLWqMCR&#10;QWY6RD6TIoBeUVNgFmq55gh2DJVL36q62pP4rbRXRx//CDVAMe7Zs2PMoPVF8lNQnm8NSXZBIYFX&#10;4L+tjKvFNssy/gUKM3KAhLEJ44sN2rhXdmE2byliu/XwIbpqzs1dgMKgCRykHWldT6HASh5C58wE&#10;5zcPSsTc2Xnxud/2z33hd/7BwycuPLr/SJZmlTo6AMVWvSgfbOMp519I83xDhRg+FSXlfIhxRSr2&#10;KOyZr5fStQO7+NEKYAoMRnxxSGhRWkYUunafAWj6u1p2uzv//X/33/7YD/71I/t3j2y+UBRz7PDB&#10;AvUdztvBeoI4aHZ3+I/nzp3Ad5k+LmEux46C3g5xUVMD06R1dxceUHuGWPexWlZyFf6MoMprSrzn&#10;SQAE/SyJA7YK0GMKmMr4OPUbzJyOdzE6y4UNvPnFji6H5qbDdIjwzxK7kbDfgpzT5NDU+E3vuKmZ&#10;Nwg15njwQFciPtTKtHjIVUJmWhcD1gWXJltreSTUjBoUR7bQiT0GtQTPCmli/UxDEaDSEoq0GqOU&#10;sC0nKJdk+oCfaudMoqj/lVdfwVf0AH7FrWo3Nyr5fGR4he0rHwOxdWGYydUryMlQV8dr4NpItsgP&#10;X+d0sWVDTZqOL//p/+pPVpk9VBb/DDFth3DmM3m5UsNcsaOYG/9slYyCAVuW5uNque2fTo5JtXug&#10;iEOFNKRv5CvAJVwjhG9R7DHZCbbeUDKmTd5hVOx6mVlfkXHz0AO0SlhbuKNlUdqwNktRyJLrCVGQ&#10;n+rzRidMYjkUU2W+KNfARaHH5BkyjsP01RG2Br3TDqgXFC8ktDJZAqFRnS4mkF4em90mqBcLRUNP&#10;D6p81Ih39QAB+UMvmT6BhShTg/KSTWenTXo3Mm5Zi1JAU5Czd/pyjlBd8fF6DC9ST1kEwehqOZrp&#10;0GiDOBUvA4LmzEx1XULMQ3yCo965owFfiUWQRYtvOIFewCCXLsD/LgWBmZM3MP5xaMWKa63FyAYI&#10;Cfocox3PkLagJ7U3jn6qOEweJ2PMQtyGaJQo3TMUeuEt9Ei4LMKU57Fa3cOLj2hbB2pHlQQJCemt&#10;/ajddq/36pgbs7JyArkp9cPRoljq44E9P+FcLRqNKibYSPiPMsmomPvrMFCzRt54TEOq+Tb57MA+&#10;a+Mpya5gkDqqDl99YSMkwTzd7hLSiU07gYRvMhyOedZ/OSKxGXk/g3HaAivRT7GjTiDaRWksc+3G&#10;ZIoM2tGqd44c0fSq7mCY4k93X02OOUrYsgLaRE5pJuJTfJt2+2F+mwumNmExRuKaKkYj5Rmilj7a&#10;ceVRXI3K2Krs/UNl7KtJeVuHaYOMKjqF5bpWsSlSBAMPV5pimMH5bjRLvYvE6t1J2jg2xUiQFUZO&#10;TsPcTQlvKpBlytV99cX7qUumZWOdeFQDXg79wnm/2xW2YgyiEESrkA7iJ01rHk++6DpGeaKyVODb&#10;0TM1gtRZfrVyWl8OsKl7R7lJyWTmi+pq3g8rCV1kuQzdrJZxkTrSZGvGfLcpivhK6Onj+WTnq1/9&#10;mmF3YKvHzV2Y9Raf8+7dkuDPdUdN9mANo8+b8IFUj5i7ci1+9Iwbd9k+crpzTaq9ZsTk8QjoXb3q&#10;jaaZ1Sl38daWntfv4HMC3b611j8fQlm5D3sY3K30yrbdJYfB8OhCLEtjdaEdlxYYLE4LiwiTc4xl&#10;oIZd6bcyPtOqIibSEFPn9C035cPVIo+0zfBQyGPAZYgIczTTTTG51VG12gMz6NdPK6TAnzOnT1Wh&#10;m8ksATIX6aO2kr+MGXQyd+aJOnrUs0lrMK0GzQvadtWd45daCc5O0hNxCB23eQbvvPsuEzbC3HpY&#10;Vc0vnjx58lhCUs+eAfI7hhcTWJO+vKU7QhpuxGwQ0oQ6Zj7yiw7w/P9pzLqgtOrWphTGKhIJ+F2x&#10;xIKKrerhmk/xA8xrGsWs6ngOsYBBSM+l8ytgNYEQI2xSB79kvl5yKkJJpuWlVWUQOOKeypqY/szK&#10;WxvOAX2nw0x0rPqCTzjdbq3z+0S/WdTJvU9avqLBFZlMMi+yyip/MiseL1Siwu4k0QBSHnsUJqLP&#10;DZmkd/ecA09W3zioaliMr0DWzq+XRef2SPmokJ2SHxH9x4B44iLw8F3g49UVovhFzVfdISdyi37P&#10;fXkVA+VFDM5aPP5uQWY5tT8+RnWAwb9nUkA/VlzZM20e2jSR9rwcX9x1bLSoa6U4IrhbAFITnqoz&#10;ZYZymfHydCOzbr6CINHtNitmE8IMC6hCPjOylqi94GqeqmxD9bEB3z5w+MTpE5/8prsHjv2H//f/&#10;YmeUdz3JCVyaCvnSzm7FHtg+oqnswQOvaDd56tjZV05/5ps+tfs8+EYm++79xz/8oz/zeHf/b/nG&#10;z9788s8/u/Yed/js+XNxUhr5GLZ7N/dxy6Vh8M+kC4LJExlXURYNxd8buQT9nHSLSFN45svMVngQ&#10;XBU/vMLtrYP6lY1IfabDfpx5Pwl088jt4/bl9JUa6jVVxohwc7Z5JFZiFdamWbLquKinKP1/sU+r&#10;AvDWSw9+rPrkJXqM1iciVjsudhCn1rCM5Uxp15ku+WYej586+eqlV31+VcK8zDKNCCoTXVQ85W1S&#10;OPkV4u3KpOM8e2QgFX6cI6V9R7w0geYUCALpBd6JGdYldsneGAXJjXhE9+45fAtFcDP2bzzafQjs&#10;ixPBkXu+/zf+nn/pN/3eP3ro+NmdRzvSJ1Y9JyWX5zlsOr9GPCOqsY9eCGkS4BnRgI/DmDUUKxEz&#10;NnIVXk4h8eSn2hlBuxPUxDaq2ZQHAE4GBFGkC3Dd/Svf9d/97I99/8VT26ePbZ44sqUfjCcnrMOz&#10;qXauVjMPsc8YPK4xyhEuHKlCpgj8de/Owysf3dza1Cw1ubBViD8VUy/JeyaIQbOFnL0GZ8mGGfza&#10;hBDnqAnYSxHk4J7kdksm1Xs0Z6fW7d7LmLvyyiUsR9FLWUvVEUjtAugzX6uAM3UEq9HWWK0FHe45&#10;3vMjp7Dt6TR0TvFnOr5faiBXWL9i3ezb1sFTp05P2+vWDyPZgESGzo+NuZMM4zOY9VJjgvxxe5oA&#10;NPXqkMRyib11Up8+5ZC1QbIDrK6AQtXDk+dXLgP+iNCGNa9ih1rZxJuo3tg1HKZ8wBIKd26zNqEz&#10;asn84E/9K3840xDX4KUCSbZi3x5PgFhZSDNfyxEfIcGgzcCn6e82nJ+XCbx4dYlBBRc5ssQcPlxt&#10;Oh86zneib86AAL+WXZGKKYBwT2I9XvjsmbKZVQmrTJAGjVdd+awkndMpEtF8TZMKm2panq2KyMl0&#10;2gkrJZ0ky2JMbigcr3OY97epRHNFUIWhdqPRV/qGGchXLqlqw4bnTbVJERStJ+Suya60Pkoi1b2e&#10;QQ9FpjGSFlBdFKfENnfQBLPZKbHgwkkp3LxlBa8xNBqlaAIR+wqGRATPoc/5WG5EodSIQsSCE5no&#10;jUPmfJRzLQcvZYkyCWaZX5iWyPCv3NSi6VApsUrjvyJnUWukFF7xwJzHj5/0M7/I/CF6TB+3psOX&#10;YZ9DuuuMqqFLPquPeqpcB2/duvtQIFPn56HfjqHUV3u65WQc/Dn8lPj9libXjcnGqBFMF7Fs0L8E&#10;iNYq1D8dtLlx2Clle6pU6ZI4ignYP7p7uw4MbupPg/ne+x+Y0FUU5Bdt7zk6y9SvalR7fAkagnyS&#10;W0l+7d5HH3407X0sw8Xd5YExdlKADy5duuTfOfFRocpKeyr5gctXrvAaeSEM/QR4KVRGqDt0iIKH&#10;qdh5qlk4PnQJ9K995W2NpdiFN954s34jOWKoa5XlMJeXXns1f2gJ5I/szIcfXRababthRHmAhlcm&#10;x1kmouZMW0stjAq0toyyQU4wKppfSoCRJCPzFGd4B8RtUzQCXErUFMzkYCHd2thmAnXEahw3rpYF&#10;givuoxBtUL3iIFGNdKD91SAe2C+5vwKPXJY0W8t+uHg6rbX93gdEXDqkBlM2ADYK7XzzTZylMNRq&#10;cmK615rG+I9sTvz42UGxLFr5U7jf1QpsarImJB98tiYhfkTcZsRS6ldr9FZCgxGc3FpV2neHh+ma&#10;1fSnkMtFyH743Vm0wyooDum48vwffvShq9mkqkHWfRenKjCpHOyOG/oNvpgHtpBgz6bDKI1qSAba&#10;mBhblt3ErtN9SY0zImgY7oK5YSE1B8PxqNBi3GLDVfRMEHJrG3aDGULmW0hTc+jxDpj3SYs9pL4R&#10;7W04UZ2sCJ9L8vhFfWZyeZ8Vca3MTMnAkVX0d8i0nShhGZCEVHCbetjQ8YOW4vHmuDylxHVrKnAQ&#10;3I+7/MBndC8OWgBKIW7fun76FJXL4IAM0xxaxsp9LP5J8SUuV13N3buIap5EtGxT21I5T+vUeZyo&#10;ujRspclPy4qs01eI7K15PEiS5jJ8+jk0+lZ1Baqc9+zx/TaXktNpXszGrlqajt66KOkEBVDk9NSj&#10;22KOBZRgV0ePkE6OKHzu0eMPLqt5gFsjSLDbRA4iIXMFKqoZ9a1qYIZFUJqaTNDjR4bLg1185RUm&#10;ik7Sw7sPVNOUcE12ttyHCwIgZqZUS74AqUbPcB4NGX1FEbO18+IY/aPHj1mtniqUKny4OHPayAr8&#10;Mj054lML6y1YyEloF993WI3xielSh5C6K/qRUHy5CFMgMf0vOC/1jzeML/jPZcOGGTEYVRgNUvYi&#10;JgwZODK6vw+LsprAWUWlcF18YKb6yqNOmHUb58aNaybt5KljTLYrG8NCt8OH5ZqSzUhjUKOJSbhN&#10;JbrfcQQsbQ8bvGJU8D/yGQs8VGSU5urQnj1zCpgaYzVkBB1jdTd64gMXL8iflHGyLNd4uqYpm/SO&#10;bPARJtGkj8OZCtaS5PYLGIy2kFu/++67Xl8PU7vJBB09ffbc57/t3ubx/92f+o/0wNykqShRzCpV&#10;FM7zAzvuHtx/8Oj20ZMufvjg+dMnXn3rlc9/y2cpF0ocOHdu3r7/g1/8qYdPNn7z5z9156u/uPng&#10;hmMDLUY7Fz4ML3I7X2jrhW7Lz/Tm3Nx54PGqvjM5cSx3KqmtX9+0/TGqWTTdwIVhh4rnzZOpNAvL&#10;TCHPt21mdqyNtXdOnHJW7Tl1ut7cRq+Ap3xp1b/D/V/FOfvlP212BaL28vIvJyS+rybz+WMdRY8/&#10;TzSk9VPiETeytYaPVFtegzaklZoKMPLobxM2l1NgHeAv2mZIqkgmexEXFxB6wZFpBAQH+2qN4p8T&#10;maduHYylBmiSsQk972UDbQQF3I70iNY1k1UEZdGqCNd6hQje1WtY9BxyeJMlLUuWGuI06Kztxf49&#10;dx7cIpK/cnG7ew/+9j/8r/3WP/gn9xyQ63gSHLVhQlXQhScA9ewhBed79yQNLMXD3SvtkohRPVsX&#10;Cr/QB8vJX4YGlo84/ldwW69fq61si5dy8g52mrguEuAhtWZbOvI8+d6/8t2/+rM/+olXT108DWjR&#10;yLW+3pJkhtPcmZskyJ4/4bpyh60C9ILbt/ghgjV9jDWVf64s59CWGv2YUav6qArDCkLj6XTaH6zL&#10;cGY6XGnTANZTYWooWjmhKJJmtRkw8qamX5yRX2g+LNKmXjDxAuZKOtUT3N6pwNXR5p88BB+weVkM&#10;nw8fGaL1cBBan1OjfkiAfeH8WdxUzzcZjRBDQ+QzEWcePIBUyzSyfv4nG8M9cakKxKpZZHzQGa5L&#10;kKuss1IGDTk6O8NhXYbKkdsKvHGD38VXHdZMZ8cQFL04z3zj6hWqd/ntE3XnZC5MbfoPeWDUXD5e&#10;gmwxpOTznwnqbnFEN/7Mv/u/ZIIZyOm0fXwKDHYsJ/36XqoIjjbLahjClWLvZph2nT0D8hWjZ4YG&#10;qvT2LGagzRJBInHLZJMwrgF2nIR6PaTS4CBLPI4I/dhl9aXbly9/6J1dlln3l/jfSqiLZzS5dxDf&#10;sgfOnpUcAIbF1XZ8Lx7n+nMOMn+JbM3GetXixelyw2OWJmJaB0ROe9G83Lh5TUvsIY89Q9wVlpi7&#10;BUKYnhEquVcD4k2Eq12OadVU6qQPH7IsSteiMI7ygeEWTKTiPwUtfnfRbHLcnynw4M2nHGBkrNjx&#10;17MzU3Kqnrv6mYoGO9LKFPl1H1j5q9BuUv337i6BVBvSQd7ZP/k0gOuq9GBbp8C3hFE1f7kycqDn&#10;PvHmm1bc/Yf3iJ24wKuvXCod93FlP4S1Zq4gZ57Ky/qWzn6PIZLOSxrJefA/rsGg+Ynz2Ps2Dzvu&#10;xqaJpjCAe3Q19GO69/W335ajn8KqGp76s8jg2CHtPe/ep7Y8CKtq3dHW43hbr9kuS6ECoeQZHDBV&#10;CU+jYP7JO++847dghwsUNO8WQ+pbU1423Sf5wdHorWlcCAMrJ/ILv/ALF85fXGRWgRyj8+IZrcwb&#10;H3zw/ltvfQL7EbHHs2U1hjEsmGHf4wA8ekT32R1hpV/4wuen5fM0fKb7dlDesmJu+O87X39XFAGl&#10;+vSnP82I+PyAE44NrPTkB5LymwyhVeFFloAsxSjpGY6ihxe6Tvf3lF79+pANXoA9IhIRCYZqT816&#10;LiwZJVQlYPnNG44RQbBJ9+Fliy0rlk5/+ur8hk3H4vAq8Hasqddefw11auUfKrV68AjxzIkyQGlC&#10;75NcTm3JAigP4+Caucz1j7tfY1xPqAfuJCvu3rp5jWMv1R5Jb38C9iuh5xXMIQtl5bN0yG92Vjjl&#10;3iTRLZ2VqKxf5AH2dEMq/Ctf+Wr612l/5e4sONYj2aBnTp/hCthxAfBOC82puDt6kpw8ITdo0vmB&#10;UT0eP+aYmkfDJQIp7Tk9Mb/05S9bKiyBqeEGeUFb2gN9jE3Gu/T5hv1pQr3QFr+rsm7l0BgOh3BT&#10;n4YsqtIStEjUAW2MnJcd1EcPm/fRR6grRSS6fJdRrRm2JJKA0mcx4V2nI/OouZCVwOJ3/OeDPrwC&#10;htKgKQIo4tmTmN+jsIdnb9mMnFS2olilhr/qYhOiMUEF4ViReVT7YBMso6d59dVLnpkjl+lnrm/f&#10;qnxl86DEoxhgMr3lnNlRER3CgmNdCaKpLHs2CqeLd2p/FkDJ+lfQf8D1eSEDbO4T2xMpntLhMj2S&#10;jJwDv9ih4uBJbyIzbAZtW1ZIwmoi3vr/cpBOnnS4hPTZpIAAH2Rr+D220lSRloSpSzp/dC/i4oOl&#10;RL+Yk4PID2N7ICoDVdtfBcpD/UQkC0Acyo3nj4cvQn729BK8OSKQ0brLZTd4HCzrqoIHg6LI7+D2&#10;ju1WbtA3DhvzMsOklnRukeU4rDfCs6tXrnoYI2kSq6V8pAFFSZvhsD1h3uRC7UMnHRticj2zRzKz&#10;Bge7D11TEnVVS+cKpHNdf9g33nijmpndZ2hRpea0IEuDp/xw/kflW/hsRy2AVS8roLXrE1/pGRJL&#10;BTg5Ohkop6dZKHcxRbBMgajMr1sVHEcBgCvLNzoLzOIA1i++9rWv2pI5N3uUrR6mMWDqUt1kbI8c&#10;8dgWYTHVyAzaDsspFM3mA1WQtsFZM49yd6fOnnn/ow/ye1SKpi4AL5iuoEO7DafQnuLECTZZeEIg&#10;+9Of+vSHyjN2ngBZPTCr5MSxbpgs9+UDGcPJQre1jLwnsdrqan9Kcu8A3/3nf+7nLDVPO0fJxqET&#10;Zw5d+uzlJ5v/wX/0n+pLc+BQaT7hF35IIfS+wcL2HpDBuHThwpOH986cPPqJz775rd/+TTvPYmI7&#10;Pa5cvfkDP/yTt+49+dY3X9248cHhJ3fCuTc3P7r8ke13miN/4hiRM5yRfcmmbd+7jR62k9wFH2AS&#10;DgrhCs6XWnb0HkdbmbdC/igx03vqSL3UWANHzORvFjoHuV9CbmRHrr966XTNSebr/LnzM2VN9MCO&#10;nafFh9Ng1yLw+jbR5LucGhRhnqhshwayohYDZKe+H8Mv5BRMLQ32NzAlJvYCWC0nf87D9J3QnJpx&#10;A+ZG3GkIOqYA75Xxd1tD7nrFE9NRMvxTe5Z6Cp9R9adKLXq8ZtZUOqQn+PhD4vjwww8dSJwTV4Pv&#10;YApxMFV/OfQEIkBsvr4CBbo1xLK9AxC2ZL6FsW/z9/zJf+s7/+Afv3LzrtCtRimeel98NjyDqZ6b&#10;WppEz0Q08hJ53lXGjwvOJKyQZgEQvjlgxOi5Ofji/OvwdjhJgAZ1VJ4D8qpesSwFbmTmD8F9nu/+&#10;wN/8a1/6hZ947dzRV88e0yp5/0amBnySe5i8YTRvTeCQWlwrMYYd1In7P/ezv3j71n2+CaYh2QKc&#10;EXq3CbDNielZILQjT1IDFnvQE3u0WkXV5is5I46+vezJtX8xQaOsUCoJ7p+9G13HeebJsEzz6JUt&#10;Z9OcLOZ6sjGNg7PeCvjCF75gOyyiqYZpZpmj6DsUP9plKqun2IYZO3P2VNVG5cvGLRtah9sg5RrG&#10;eq3TD3hQO0Q/WhGje9kCfkGxK38AYuvxbNgO+hEEX+D78lo9sgsbd9SGEo+Hj/qJIkAbxPHptCJt&#10;rezILUQM5UiGdGhwOJQZpYePvvSlr7geo2HiVummiXnn3a9vXP3x70lpFLtD/ckEWwMhVCfAPV3/&#10;7FGGuZSI85DnLBUnFnMfnpcMaGTfqdDFZqkWlq3kKkoKgRMMyfgcGjbnZU401sNVuzaOYEHY/iiQ&#10;fiwJPqtR+YSDhuyd4LWg2ctaK0yzi7czJ9JlVorhrIjWyeoBOfwqeIrBuomoGm3GFdJVKL1RUUG5&#10;yBKOoC8Es0RyyVXF/5qyvJo3T0jqD16KBeNefmBvD1hYStyqmYRmnYmCAcYbGyLy4GrTXq3FMD1V&#10;FmHPK3NiFksNIjoYXhyn8topfsad0FyFLxvzagtcZ6qSyCBDPWu3EdYlglGIC1HJQVAid5vFTJ9b&#10;rYKiiPxOmnUdEgDaWs/qmjT1P5yqdH4kTTB2nm9YO1xfszr7JFvpiPWOPCW+i2Mynfg7GlMIh1jJ&#10;AAzrj9frBeesKkkCRvX5dDyKQQpideGo/+ssXV7y2JEipUo/a19wmKD4tPqq6toukjRcjRFWtXop&#10;FSyv+XJA2mmD34cwGZBc57DMZtAR4TvsKfdicvQxBs2Iz6fdfOIkc8MXHKqOEtX7d26p4b/GYapb&#10;RD5QPXEjows5qpxMizmd3IihWYqoLF5taHt9PwQ4GT2L3LiJVA1FVRNxLEWbdW7x5/A30+voYHOm&#10;DaHF0Fl74hmVxM5mQzfAgT6haRGamsHIQ+uBnrNc659YVD87sT0ymT1J08pRx5d1hiUINbI/sWwb&#10;6qgIocuUhR49TCxoovwVmrpFdSOTDJnS9vIP9hGvZbHIotePFmQiNW2BOF1ewFMNb2HtayQxEUXt&#10;rvy0drQJCt8vaTamfPisoUTey1rilhjrVTkw3G5pW9BBcTs2hTW0aHt6bpjtMc6GunghpFOlxDRH&#10;Wt3BanKSkDT9AHs/aqIIp/zemCPLw7TaI0V016954LLnyoK1h0eIrXStCp3mJsHTNFKHZ07qIeS4&#10;fGMU0KnhLpMzukzrjJ8EUcnGkQrkGFh7qXglPhvj1edHj3Iq3kZ5pvbWk5KSWC6Ns4fGRrJ7ObWp&#10;pho3CeQquFzcyC+BGju5xNHjCEjDHixwHVOePH1586DIzLC7xMVqCYWtep2CNxoAfMo8yCQEH6SW&#10;y/SlXTNJ+UBNR4g8Pj/GUydukJJ1dslQAJIM2qq5nBRHeBCTwnNaTIlqPUfXZFZKxW/aTlaoPc6s&#10;J5962xanN33/g/fLSBw4oDiEz93V2gqeJ8u5OAYuxYLVJfZuDQ1E8nauh7JkM6bthQHGUqrAMKxZ&#10;zeQZIEednaPyIsPRULtUeU7VX7duajfJquDduQKitnU4xgegVjxo8LzjYmFZ9JY0GN4IC6UmCZPQ&#10;fEp6A8AZNylTgboH887EZtgav2t3eIvu0m6KKGL0JBcRuvLmw9bivPmY0ViSEgNPRNtI7XO6zjWS&#10;9ZRgDZ5DqXzYj41Y5Q0IqwMsDgkCSy3fcTGfzdcqejZgNkjgyDTycyNXGHyL7WAAAP/0SURBVHc6&#10;spZ1xSquw94ceTUdbIbsnrcKrxmpAPjdFrGmA1v7RbvlDOEvYyjmCBvTN+JsRUqTzi5onwG3fkC8&#10;03wG64Zs3cOl0BCXoeaY2RMPs3CK3K0N3W/umU5vbUEujnpnZfS52EJLyaYDffA+N80WfKx6Vxw8&#10;zeMdzVevXNGG+NKrl0braefK5cvnX/vEw4Pnfvbdu//5n/2LnOR9KlAoK5w8CZJxhGxuk+NXUPNc&#10;Tf/nPvVJVRInDm9ffOP8N/5jn5dOqNlD7Monf+eHfuLqzQff8Oq5/Xcu7797dZQkwg6ENKky2rNH&#10;tjec7c/3HTqw/UjktIvfVUcHpwyvxoHCmYSBCmWjEHcS1ftuuKBCZWpJhBYpXmYkDXG7fiw5q1Ra&#10;vgNO8QaCQK7ComU2EUvec2iQFphLOdomdu2yBtPdXXnoD3UJm2gwgzZYfvXcy465piqvEmLKJ2yA&#10;mk3dSx5tc9Py5gnYYlUpbKIzkGPpvJvX1y5iqZNPS4FRjR/S8iBfI/Agyv34OWN7Klg+fIw3coQV&#10;rPvwaXndKBU1FZj6Lh2oAHwyOUoqrl0V50gM5i2LcxypHLgKD6ocA4I/OHj05O/+o//ab/3n/8jD&#10;XQd5VU9ABLNQ1CEhI6ESHP1kzzNEdMIMQo1agtYvctzfvLiJvFZOpnGYUMewTMwcXzRC4DgbPm3Q&#10;2kFD+ZmCUrmRfUe2Dpw6eujv/cgP/tJPf/HF49tvXTqTNsAz3j+AcV+srIk08jkTynj66MHjD967&#10;ijElAVXFY8NWdwFpqOGaHZy6kvIqc4qBwiuboXmEBsu7Ye8N2qc/80mKa3KtXBTVmOCXt978RBJN&#10;aaXmUM0+HXxosoXrUJigohTuwiXnBIkQwTIsuoHDsQK/ifE6gq9eHXAkPnyZ5FzcBAMmydMQD56S&#10;fnB+V3ayGNyzL9K+bb1aI0waJ2MynLf5X1aL3Y5XXIIalipgf2DFSdZx8w7funWntGGFCTzkl6TK&#10;AdQOT3s6gCmPjlPa35vcsovV0xdT3burfy4knTttlXLdYaCJWxBPH82MjV/6m/8Pd7XMMUDWHvCE&#10;rLIpWRrN6axNlJInGhXhjseN4bBRPbQptZG8s0HOA+tAildVRvQpveMHEQNHGXPKSULiLZrxretL&#10;Y+XM4igqEWPEnhpF5jGr4ZKj1ausolKG8uDT+mcQ8RC7yokwtaYXTTbwWfiEg65vH9hkYqYbjHi2&#10;nxogU76c8g6PoOqS6QgOYJ1bt8hQ6ttKnsUGTAmUGqezj7nIMkVdWGY6BrDVP8U/L+UdBLGsTxqv&#10;Q2Bly6yVgGSku1yBCFqeQBG2t469Pmp65aumn04MtFHfFONE/GhfPQcrDrvU6rHH2mDT5feGl0pE&#10;azTyrFtOQF3PK3XIjLq7MDJW3lBHXHCqkFboJR/aILCrk6JphU3euejZJlvZOQNS4eDhup7JYaS6&#10;uxMAuoQKbOGVuTZxQ8rseOYJQBoMqQhqdVwyMq5MMKbaMoVMTyKYmWXj5uJTLBG30tTPjkNzIt+c&#10;8+07wKGV4lyuv0UyfiohjsRkLHpD1LEh1z+eX7zRwDDlWMX0pbmfIAcet+Sm+O0BHNP8Ca+Fi1OU&#10;XFFHKc4qoIwtK3/flLkGpRpTPUCnBHpix8t8BHJHxynwkLbiR/uE8CO8arKpBrAKHBqFI1QKl7NK&#10;EwQE1yWRjAa298yps1Cf5QYrvBm+lt/u4LE42aAakoxfaA9bpf7XKB3aduo44CLRwl2GAL0Y88MB&#10;7NApATJW6WUF4fipobnUEkX+wxOozji63fC5Met0Gzx2jLSft3MnL5FVmooXF0Q3akBoY+TfBKUU&#10;piZ7BUfu4kaiHNnIciw8MtvaJFSpZrUvuoiX4Wr76/TwOgD/nnKn1CwMwiiOxDAcpkohnUFewc/i&#10;L5lHF1mkhakqcRrR/Ml0sA0OSI86GEFivgDpUQy7HQN+6nPYIjebVRSnNJBpsn/uyL4OkTdddc79&#10;Sr6nDzPdk7zOoDZpuaw9Pjy6UkNTQxVIv2hDv56m7sPTAMp1Zn8Yy4MVO3Fnn6khdLTTNE/4rsYO&#10;8SAxlNQvqRcC7nRHpmwJq6+XXQxm7zhkWghfBj2yWdZMFJdWuA1sSD385D4L7P2+aVGuRU+gkGZE&#10;sef5U9U0j3EDSAJS80OpCHWLpc3rDV4ZcblGx04b5HYB7RbwCJTFIvYdoaN3JIUgRZ2ANbeMV5ui&#10;xmCh03HSMbzCbG7NmoXW/EPCX1l+u7hT9hCUXfNQdL5Eap3ft28ip5UoGyPPRwEN9hhrEmdthGUM&#10;bEQLpJXBsHtejLgg5/sQ/RvsYb8yvvgKD3LNA3jbqJaYumQXn2Ib092h46gALRe+RuqLp9FdBu40&#10;FOXchkRUubcahn0l2CcH2yWrJxkpf7sKOrOC/5Xnn30dNmxrlKcaz2A8kjb50F/z5/n80cwmj2OU&#10;KtWNREF6QRlb8e2q9VpVkWbTZBXXBnQGVAmmIVZTKeuozbGQnXOD6Jt625G557lubWJ3lz4in0Dp&#10;OzXVjoNwpYMH1FQ/0Y05ZYWcE5M4Z2uliROQZA2nUDMS1JJOyQBOA6ts6WQNLBifmYh6Bnp8rmWe&#10;OklXe6VpqGecx28s+LfQRr0jnVe2dRzQsIbgJEfAyyrQPLdJgcYDvHz5IwVOb735Znon8W8fnT7/&#10;+jv3Nn/gZ9/7c3/5b+ygEaoAPXTo7MmT5GgMI0pwVO2d3e3NQ2+99uqp40dOHT18+uLJz3/zZ3ae&#10;P+Yoc0s5Vz/wwz9x+fq9z54/te/Olc371+tdAclSps02epGnTwyUHIIqD1maRotS/xT6Jpk67aeF&#10;2y3mcQodKh1l1ZoS5gkDcuIPNLBIvAUtxanlVDMy2WQ7cQDUFUa6yBzH5ScXpmxGLD9ZTQvSgEwZ&#10;ZyVQEz02RPvoExw9iK86wHko2wDRLblVoOU7axcYzZRFHj1EB4KR+yrJ/AQzWyTdyh9kqua5I+Ew&#10;MP9e3ZMl8fIcSi1G9whSiV6xv6xa8s1PH+vmcmALf4SbS4TXftmG0ZmPFcuBMFhWr6hiRSHC/fsR&#10;p7l5VoKXqihCjya3YGmLop7u2dz+p/7Qn/zOf/4Pi1R/8ed/SYDxyuuXTp49Y+kgXnngNoKQBtku&#10;5xPMdDDo5sVT0twTlncul38JTKizbTXG6jOnjV4rcCJG58Us+DbR1NT1/ShqI4hM9ezI1v53vvqr&#10;7375Fx/e+vCUEP7AHswy1kM84yENUeu0BspKGImW7Fy/+vjBvYSZhXYsn+3BBa6Z+0SeOavjdQwF&#10;NHHzQ0d4yHsePibgyatBz9t65ZUzsJ2CRgm3u6nLYnC0d0ZuMZLV5Hrs7sX6swAqVK4VwRRX90Cj&#10;Djr8EW9n7hiE8dKLqJehdla6SAhV8Ule7tqwBq6yvcdUstJ9WUBJwqcGZyCPor5JtnRBnkA+G7wy&#10;QcXOPkpOelFXquN3GQFnNN+yHAR/fz6uf4Z/ly3wIHE1J3vG+k4OMEYrq1AKi4BdRLCWXD7S3n0X&#10;L54PxX2+k8d+m2gQ3ayj4E5D5DyAj1Fe2PjP/71/g8Hv9xJ5KH8xHkvheEZ8XKUFuTHVXgOiPZ6P&#10;SRLnFLcVk/HwDOfU6VocVSg+J30QnOPV2S6ukShzqlrTgrAb02Wq7P4RCaCZJEAecHRaogbYg+ob&#10;i1VYNljFKBqNo5MccGmyOXYWiTyeVKcFBD3IX3OiQ4cpwE/Xlqo1lua3cZlLlUBg5RN14VZmrncv&#10;f/RhxaOtFbSferpHdz1EZ7OT3v7ni69ZHyQS4oszXfibRmN8taAyRZDGZ6xVJLQRu3o0iaYCBgNb&#10;B/Nc6tpZDJ8SCERlqxyfW9t6b771hpH3dqN52rkeyzLYDznhNorOqifxT/wi9sWtpcsmRGx9T74l&#10;Dlow57wphNLRGGktwkIF7sNEBDJFi/Lf5EPioPcr2FFN7sozNrrs64eXryDSMK9u6voMffgQV+kQ&#10;HyvUc3In5YUIGRvxCWlqECt+CG6BJjJoU7BhqSwr77EnIZOoUaTkjdaP51jYsPcdVrqytjTxeDxy&#10;UxgjME45bg/dRs0DKH4wO3aR6bY2pA2lFu1asonWiZAblkk2inNSxfTdu+BYvyUsdJimeVCNeOGW&#10;wxyViDvFf2ldbdbgoiVVm8u906i06NrqUMecdsZ080UnXuyjyeTUIdRweeyaASMWdwxvoO7ApdBL&#10;EAm4SDxSnrDSAucRRmmEgxF+tXdG62w50zRDKpib7uoHpR38KXmBJMenX90/rA3AZ+lK+czEkypb&#10;GsMdA83vVaug9+XojI/O0mNZJkdabJN6k2/Bs0mPVxM/rS0nKmxx2rCe2St7vyXmWHb41m1LNHx+&#10;vN0lXbByHZEVpWjGVnmGRQTlXLpXjaO2t5eKqMiqbEwQT9lsLjh62uQ95BOibLEhnr9FmFmxAPK/&#10;689Qd5FWmuVn91+6dHG8+YSaPPOYvHSf1K5YEqKIRe986VWVbStSa7KwRlFQDlL+0ejmxiQNuu2Y&#10;kBa8MfcWGRca3EO7WgnJKYTtGLBOliW0UMZHDevoiBohMseCR8k4VI6QthhtYo6pEKIytqFAjK9c&#10;46zIeM+e4SyVHX2g3ro79i4TgH2cN8uezo3aOJa0x5jNGpG6Ht6PHqf6pRdbAEGSVsvCEIXTyxxx&#10;YQ4M7LXm1iKIK6Vh8RTNT341rXbjLKbwTwNlZ5Wor1Pe/lF2Di9nQpmdeALjARCHKOEwZO66MOWm&#10;d+LOQOXU2oCcTsNSl4HDgYLjfqdWErl3lkc5n6oiazkCTKtiArf75u1CpqQXTpp3TxfwLFMx3QzW&#10;IsnsW2OxI/TrgBc19TZ1CCX4QOzxeEcAIMhpfS5YpJqltHHD/5489myF8Um8yBAqT8pzX8X3vhbF&#10;PFBzehWYaEYzvO/+fWt5YMjOu5p7Hjp0Qm48yf5KskYt92VeZRzQ+kGnhF5L6HK2ywuxVqczndCI&#10;aBuNe8yxTthM2XAlKCLWmnBjDwItn8PYCXIuvfrqtFhp2SAUWTlKjpSKEf4f7H/31JlTdhmXdyqX&#10;pui5syC8hYU0+AWKH9dMjnZIrlV+MHR2Nu8qMHDirYexsKfkN6Q2j2fIqPKKo1vYmh9yfGBiLaHy&#10;nQf6mZPP784u3j/YIE/uBRmMlc8M3+XxLyHHpZ46Dk2ZTrrVVdDtdwo7l4sEWmZC5+BLi82TmDv4&#10;jk8qyMnriGd4+OCRk79yeedv/MSX/sL3fB9PafvIibMKxSQ0btxw2uGM9TI7z2hpnThy+K3XXzl/&#10;6vjpCyc/+82fVloo2PQ0UOAf/OJPfHjt9qfPnTy2e+/Ec2WTRfIxjlPP3wvupQywyxXlZluVooci&#10;uJp0iWcgXkhT9lkp6AH+HViTr6siZSXoGpk1OkMAYUOKAIcWEod1GvhgtUxyoLTIGPOAWMNlAVRY&#10;MjC5dbiy1hNQAzR1djhmQxtnnjJQajVAsBpZ4LysYmwkovpNW4q+r18K65QHSePhDO3vzE7b9tZt&#10;aROSawVjaVQWLw39ODVw1ySqYVnZc4BwLlkk8IePR4XisBNgPoZaJsa2hx6qj0jF9AlAeefc+So8&#10;R9jJMU2fMEaul2Meqperp1xOl0KIy1euP3j4BBAU7FKObOu3/J7f/5t+1+/Zfb73u//Sdx85dPQ3&#10;f+d3vvrWmwYUxbsiUAKAdHGTE5gWoAe2HOmPdh6G4QZHZr3HBZ8030twKg+kb07EblKiPk7XPs6G&#10;Q98UeLzJGc6XCSEgfe/2zt1rO/eu79l9sL25V6RmfYI4KwS4fZd5dCWarXLjOi2zN/v3HrXNnavT&#10;Saa2S9BhcbWblm9PTIWcycZ7778r7Dl77uSpM3qW2IwJ6EwjKGnPilVQviMIPNeMsbZUBtniKUSc&#10;zJIlUHtlir7RBUWpjx2CRZutENh9wMps/6I1X0vdcb4KBlk2ZtAVBqmvvt9PLbAujRr0uA6e2bH5&#10;4rGkTjntJa2wAfTyIoyqz1jzzjqDnOLU9nYqr/fVKrwAFeXS6OS714qSy1JLhrRihCOvOu3dlyEd&#10;UDhwKrRufFHLkgOckvW0ecz+Dw//M5/59NlzZ7jAQOFC8fpGKFQbJtetO6pEIWUb/+t/4Z+umtzy&#10;qruwSL3mEvabsq5gqiK2Fin7ZRhsJ7cZqsbSt3YwB67EDx/8qbEefnyCDOAJKnLl2audMdxy96KE&#10;BNbLquvJsAUnFjcZGq+EFu5BnX/MpUyucy5MtLa1MZT8jhIIK88k2a4t+IljJsmjxqAdGLb0NGCs&#10;LJN4Kf+9rcGFHc+PG+2wv2O50yP63Oc+ayQ7aUigFl3UQN1rLKAxXoosp8qtI2HJ49aUrTMgFoc1&#10;N7h1WuA1fhlgb3a18cn5qO1345aSh52m2hK8BMazOM6fO/vWW2+G5I0dd3dDgUl89eoVl+LqcS9s&#10;wIDb5HsFFnAg/V7u41rwqJiwwcZaDaZpuIJJyblTttIAHSCVOFys6bPhyR88esglNYADgSui2MN7&#10;MCxMXnhfqUbnVorbRmbKmHk2AEJJla1TZ05yuW7cul5l7bMXqqLB4UbAUKQRjLxkyvbmVBXbHTqU&#10;kHTIDS7fuam+ZnsqZjBBHg+UiGdfm9updrAJF3W7TrRD9rVqsc/tK0eXQeNP9y6j0vvhRx+FUNb2&#10;sQTxslb2z/LmrXisU9XblhY1Kljy6HjoQL+jpFGKgmdSV5xh8kDB6sH6kBKokys0gpAA9wWaRQLI&#10;5FvkkkV52SOWMDkcY/JEwGxNTd+rCj1XwnoY53pcVqbs01MGjeMooxUjO6HDqb5gYsCRhUAvCEAB&#10;dHPvmCmPtHjh5ojVsNDHhW7wlyqRJRpUMO0LBl6KAmqpWgxTEzJswIW0lNcLnlnc2dGg7sgWUKcn&#10;hqCVNnyeemVjB7ekngcGJuRQ/Dy9RyrAFdIIh0y3YXRxC4zF7MQo0RHK5TOZmFRsh8U76SyWKA2o&#10;qVdDv45CNhxCqiVBNIP9gBdm4jrU09JF/skUd3Eg3MsgdnBH3pDHcBeX46KuSEwGBayupnmsAb9F&#10;lUh6L7HjwkTL6iznIScS4SQua+bFM+Zx2k2V1UbBirg8zbWMkYtbAwVkxGTJSWuOOfS5MOPOv2Ev&#10;LKeT8pj+Ucdk83KB/S4LFOeHbxQPFgSQVIAVayxVybs+i0es2aAt/RUTmSpDiTvVwFX4sONVrxF9&#10;krIcibac7Jkg95ianGqILdo5hadL2CaWi6yGgo0qcMZX6PlPnzlV2/WRbsez5OJPMiFWnkxR2bbq&#10;xzCmFFXpivOSczg2ZGLDJPiDRRaRYK20oXeUrFtCTPwvlTDpC5MD5mIqukjE7Myg/vO7ijiXvU4+&#10;QR8VWZcSa9N7NFvK7C2emzUj8NMS1y+ZyhGlFeqknozENbbIOSgXp51Cma/qvPEwKwxIdEug4XUm&#10;p6QI57jzxI8++vBDRqPuQKiY0wN6ShoqYBMVjea1olhIULUxDJ1hNK3AO+5DQhod3ul0V6NYWuP5&#10;1WtXU0QYlLpSuoF84gIMDOFFBvCyMO4bQQ/pwSCa4o1FYvw45K7bQeCo1gX5Fls6mfnLq69eUD2y&#10;qmrlKilwTN1F7ZgszqIy9Rv7900j5lbU3JpSf+1WTLQBJKwgzvdsoQxg4ye72qp1AlawXapwopts&#10;w0QiQXauPFmmssHxOsq+tmv5diMqEBfUGvPWuewjBzweYUQfvC9LIvqKspyYAvUPGTlfRjKGAtvQ&#10;o4bxb1xXs14+4cjFVy7mtY+4ljuO8EDhk6HLR5/OemoZLQ7vvmQqStqM5+X/1oMXRI0UxuJGmggb&#10;v8zY1tH3Hu77kV/98M9+1/c83Hl66uyFt15/49DmgasffeTg06DZoOkn4SHl1C6eO3Xx7KlX37zw&#10;jd/2hSfPHjMRQkWe1g//6N/74Mq1T549/h2fffPN41tMpXZVaM9jJw9iAB0+cZQzkCDZk+enjp9y&#10;9nEevvTlL+W01kFBluFRKtmTTDbpZdG14hkaD8zRlvHYznfHHKNdoez4SwZwwJZ07SANhcHzFV1t&#10;KJ4+Rv18im+rh/TNDseb5WpqQ1RGaoRrI2MwBRln82UvE2uehgT8kMRCliqXA9TWKGUUIeXRW594&#10;68LFC85fzzP9Fqui8wyZRAH8gQM2yxi9+wirXopjmA3vBHwZ0ki0Wja+syjZwflqf+/eOXP2dLSX&#10;B7rTlNrlBjhtvRebXwu+LU14L7z66sVTp6hrSCAzSsgdctrWxu5Xv/beu++972T+wrd82+vf8M0n&#10;Xn2TdsqXfu0r3veVN99S8gVexXlnvWR2HLm2hR+RYjVXEZPu33UwLa99uRkL3fAWM6SrQWeLaoD4&#10;fMtKc6doInpn/IvpUb4yq7uPr3/0Pq3pwwdeHNxD/eD+fp7tC3Nxv6M4OvfuB+9/lKywk0hfppMa&#10;EqihSGHIiReVwbIZag4xOttTmCzkD41C27pz+5OfknF8VcHvhYsqSD1nrIdf+eVf1YzFxlP/nPgy&#10;Ub47937t17606OiT/0s3iEkxcaZ+wrPYWYhCdgjoY9CPx/bNCt4Y7cxOyqKJlflXm2IyMIZiHXb+&#10;0mE9zXzLRGxIWrhdIfH4VwlOWF2qc9EMhrCQ2DzQzvCqJvAEIUoTKZT0S6QB7UWxeo/HfKyVUDA/&#10;kL13YUkK548Qn8Q6RtNdzXMsBtzy4KeR9MPPf6z5y6XXLuljw4ZgcZudr33t7atXOaWW8S5wTO5T&#10;kAwBDWv+3/9Lf4ApD4yZNHoaIAFyOB6h1Hlp4FJf09Sp1FLdsqJ7hQQPDW5FMv4MsC613YkYtVBT&#10;JBHqFtmip7TVPX1K/CRTHreNVzGJiZkOMFBtqDPSSGfwiJlIyODNy6atFkKFN5MCqmLBN/GyQuZY&#10;VAj6KjCYpOM0Wu4tmKIbt28+3K2700CMVQ+TPAk+kQXKiQFCRDNzJAAL/Dcljv3XlVmQR/cPHT+E&#10;Z1z3hgdiLVOifKLTNcXJCs6SNgqJvam4Am2vTkbTqJXP3ZmhvsNmAXkwFa4wLxjt2NxAIhV4TBdk&#10;xt3H5qQZjHb6E+ac1XPjAGqKaopUREqgqwwbjQX71QpbCQ03VQZtVTCNfWOrdtoTbY5OKNWgFJ9r&#10;sMBx9x27JREMPUxOVoy4uNdTjgkeDqtf2cxpEKZCUCkRC1jvtiD3UW1ykeDp6aK4KLyDxIbF1gTQ&#10;Ruokij/N1jvnTslHJM0pttR24/ospA5dcYvJMqBi3aCRvhJXGCKKwVk11gmSiC1mXUXULJMYDs98&#10;dVj/eonk5Y+uDKG8kV+lF+t4HuEEm+3BCBUNxRnPdZ9MV9SdzMTGXv4xvGtiV6sOl0nn2bT4xADW&#10;5MCwxrNg34Ntx51Jx9bnR8T78XQrioFrVOzCXGMDR4Eg/KztbUzdgXgOC8OQ2bwTbj1Sbu5RE4jb&#10;2hqGywMDu+gZ5jFSZR020uhjPaWZBmGtC4fltBR1IZ5OKVa4W6tdntVb+VCCVNOlexBUfJuGeloF&#10;Vzs41OF8xOH+r3N0CLiB0ySxci73F3XEd5/MfSV9k82wDaMujP5jKg6RBErUTD1Y0IarGGI3mr6N&#10;NZyxMaeXo73PQlWu0LER5bGz3KXWbK4UzUCZue7evRJ5kv4JTPcMBtjalnAzicn9rQRAHTBC7mXD&#10;HN559rSSc53bRIvXaqA8WMnE2jpVE+IutW25fcsLchYjUlceljUbrBRbYJIb0wJi1RV4HmGnMTh6&#10;7MRilQyTJMXb8MLpr+V0dIVoPXK2t26Zr5DvhNr4CkE/RU04GqPw4b69FvpTZXdZszoANBKV5xlv&#10;27MjcIplRyonMnClL8eOWtTqYgQBU7fWjpjzuixrfMUtHH39DVX0VWO2LGf17Om8WZA7x08e5UkY&#10;7RFCyCtaqI3Z9ItLzdJoiPM9g49Zw15hzqE9ZTMPbRsq+9cKj2E/xc4ebwTMIlTlmh85Mh2Hs0ZL&#10;stPveRaelT9lKtzXtOLOSfZYANNYC6hhlVacOW52RXcALBgau8pbcqDOb+UTTI/IwuMI0iNZ5kbA&#10;xGVbPAhhOjPIyJPkrjT/QDIq3qU0PywpEcjjNY5Uqk79nOkeRzPJ7Icpmb7MIt67K/fuf14q/sa0&#10;56qbuxfnuRxIx3xxE0w0q7u4rzU1IYbGUJeeijrr2QSWCzy2GplBlT/2luGv2HdtsY06z/YYDXiS&#10;x7YB9N38TUV3ib6Cc3A4RCDWAN87RNYwMq3VkJJYvH59llnTEaI03Spgrig96zxl+vrkKKpbcACz&#10;snXIqyP63C6esg0PvEopVgaGw13KceTUDWNcdGZKbif3iUAOQtozLnsu1+R1pnSotj/MV7ksbgon&#10;LPc90stKZvpI0g1YoCokK0pcTWw6WOOi13i3ACnm4QR4zhN7kyTXBNtRr4HHr7zxybsHTvzMezf+&#10;3F/+a1zr02cvfvLNN0XwH733Hm0OSQSWIQr47vPtAxI1hy5dOPuJz735bf/4t9x7dNcbVmm6se+H&#10;f+zH3/vw8punj/zub//mV7bp3Xc0eGXYQeHls919iGeR4Vh6BiV9VBtR/lwmxRipOH30AEjxsn+o&#10;ka+kQRFqCHoqHRYJL8fL2lzGTZATUjx1gEPkPsiDqZloedTyzwuh6NybGHgh7qsa2xjaibqKr4xQ&#10;8mUVKwJrbMkDNGBMQaHFPUjBS5Jbxv05uoT7o9hMW8xxmYRE6zwNKDzMdjHj6NYdA7EQx5dNLzQZ&#10;22xMVENJgIlt+KBC97j999P2qKnArTuaJepG6h0cvvkV0zo61z9R7irCF8Pi3n01GGB44AUSiqHi&#10;NLqDNCxs4hzgLuz2/sND6s2OnfTf4WMn4WvKviT30e9epFygcuMguMLFkN89ISOEq+GhPSjkohNn&#10;GkWMpHiB+tBqUjRZpS9ZVKqbyhxmLXnlVXQ+GjwTl04gDfR+rrz6Hpn5D6998PYBEtJSdahu8Cxb&#10;LLJlFhwIz4AShRfjTbVCcNgwEC1mlQW1a2cxHqqupNmgrxclA2hFrGD7z/hJVmye8KLH04nVvBqB&#10;Lc+ECxEuRBHx0fvvfWBJxAaaPnURoCZLOVHZzrTWnd4PCb1MQcBO1QetrnZfyt0cDZMyNmRxxnrr&#10;ycFOq7JJyLws6KBUvnFAHFVCdXRQpYWNR2Ry7e9KZ9WcPWM0BzSLMXyNqURmuCK5xS/NWyg1lA47&#10;B5UqdtjWw/tDemjYHXX8rinFT4zUb3fwz7pnLW2MaIRiyA2Z9i1Os3iZr6Ee9N13jIYFKqBQ/YuH&#10;doypn+qS3Y3/6n/zb7sKxCaaeS3nefZBdWxsfdkGVpkG1jWCZEY9Ysf+lLix/lEvglTTMvaIqcGY&#10;QOla6nrPYtcZLYv4ww8/MrY1qpyaIL+yzuD2JJS9LPOy6pEa7fBqnsb2ecoO13rCpIs1PlwkGUuh&#10;T+M/TNv14TslCQqFGornUwvqio5+AXt6XFCTnF4oh1UMr7ilIGj6XuIa7oiH4txM/DvIVvCJdQDG&#10;s1bE08UDS1pttBe8NU9o3LsD9awowQDVbgrdbk6UyDxPnm3kPwylNQO9g8RZGMDvA9uwYE6NFR9m&#10;PnKeSg5NcgCxW4AkQJe+l9WtosDCN1ZioQXDSGJE69cDrkwGXRpbd8UkYOMUt0O7+Pd1+NkbtzG2&#10;AK9dDNap38l0PI6H/VDlz9NdV0kvYegrhbjTz8Qa5WjzFGGoCB0DCfhmi5u/YnqmnDvLyHbDpKeq&#10;O+MVP7BFzhV+zpV3bEabGQPwEjjcq4jirh3eJgHlWh4LGilbGnQ/8VshjbXpjCjFNy5OWOc4jhHY&#10;tpssW04UBE+tAGV4fflh8cdiE4HGiLbAn/y9UK9zJE22KpLT3bbJ0+SZgt0ohQvNAujTaDJZAg3u&#10;gizqJCP2Xb9+k6cC1p3siu7axOMjN7NQ+Qkc5SkLtshlKhUWWZIhKPRJjyC311dbXsuL+BV3KS6d&#10;yv4SwdM6LRbsiNusl51Ub05qPQSnVn4OB5GVapDh/Y82zq9DniVIB5jx0zFWTYaXipoPw5hklIfJ&#10;SRnMfx2oDejL/E9Hl4aPpiG1Bio9g0Utg+ByY/r6Wp3y/LpXqJvhlOCv+cq/xzqrfqbi7IUEZ6Wm&#10;adfqsWAMc5hGFYAzVGA1sZC5WR6P6fD5+tUg+YA8VhFMihQbrGNx0cuURYGYF2EZHfm4XoYe1UHW&#10;y0JKy7EAKcui5Iw/4cj3PiB5v+K0E25Zuu2fMpPhFCsnEwFyMgMunkLl4rhPXylPhW1RnXdHe4WS&#10;QxWZfN3IVHh+fzpJUrYYq+g3fcI6N0I2O0xeloa5KbysN464ay+FyQlEK/JeRZZji6oqySV9VMHV&#10;BB71wrLlGQxLS23vZEeyq0Zz8vUHj1POOH5soK/7jGb9TzvF9yqRimbJhG68OHf+rEOn6ri9iFuK&#10;K15mZoyYMRmnZJtlsGWkktK8GT7SsBseG5bRNdnvCG9BhFLVfCMveRaeuZK+4NSbvSKa4igCVPfN&#10;sY/XdEXXxREo8HmEAXPu+aUoVxtHJqUuzC8HE030tiVqwTBTGG7if6tuCo7VBlT9bFVG2RRYep0h&#10;5FhXTiyhPt+M+aq9IEuFtnr6jPFxC5eyWhjhdQyHZUyhi5+uuG5hmeVVRkB/iRrXA28a+5TCn9IX&#10;zzAW2NvWTmeFQzYaM+TQWak/4+a9ZDxkj+30ChKGdpjK0EPSkQGFuf+zVKzSSdRTy1wNiOpUsEpT&#10;WsRQp1rBLsWOcKXC451Ukm3w3iXHl6RpdKlJm3Rceh6bqPM66mY1chXChTs8NzgecpVO8bMXL8WQ&#10;WqiLFjUGs1CfPZcGt8ITFwknghFke8VTzlztMWzJzGbciZDpkmyTVrIuRvwqcv34thWLVCY7hEhR&#10;LAa8arxXL70eOsA+TOJihTTRv3OsMVJEL75usQNk1rxmwdzjPJNPf8M37Rw59wsf3f4Lf/VvCGlO&#10;nj7/5muvnT91Wpbm+s3r+s6A4bRDtbNPnzh2ZHtTluaNT732jd/2DUSchSNqacz6F3/8x9+/cvlT&#10;Z4//U7/hC2fMxiCR9tokLVGMqL4KZyT361kghKu2l0OtJjZuNhOR2qXIvA7Xzpt797xoHEurJS6x&#10;MLLuBYpFfKBKu6kDzH2cM8Mo5Vunuvtxe+KpAh+0SKIsNu+KZFjgOkGpeCyZ3D7ym80FnNF0oJyN&#10;EvfKXbtFKZfhIA7YN4rwU9rlCs7cOaZLYzIprFNuE+FmlNTYIWkAeADn4PQ+zkkbwKo05VQvrGa7&#10;N/mGU071DIVhcx8gqaYutsi4CpF0pPMHgRyhE0zIGrhpdcW5IsrC+NtKO0D11slzlY2akFIXqAUt&#10;2ZmnlsnRY+cuvILjjby9QeTt+ElIuahSVACxw20D/4535wklKlt57r7wXBu8OsDpbT9x1zBZsK2O&#10;HAl4uB+Py4tkonmV0BaYINrCwakhmbzZk8cPtDPafXT/8ntv/9LP/L2DIT+yMEp/K3ccn1WS3Olx&#10;iOPNlG9txjlXtzEpIuCdKWZYQIEF+eO+vkD5XlojJmb13eqUfAJxNtS9gpfl4BRC7BCDvmMYjd21&#10;q9ftuNh6MOspEzDPmSzG8CElJ/mKx8wj0+zxBphKlSTH45iemFK7I0E5tXDdkgLQ0p+YuDdHYZBE&#10;A8Kd80asEe+lQ3u0YSa3XG3tHMelMc373H1O/JG293YBVw8fGnYXsvxYlcmLLO3c+6hUE2xLQNXD&#10;dzwICWfuX63tA8qzgfFi/C590XbuJEsCuLFX9iT1ORLK1Q6MZgB58WjMPlmEOdmqjZ/8y/83+Tur&#10;yZ0Zj1H1to4qDvPAHr084t27zjL7UEvBl+FVQZbSpcg8cd1GF28i3an8GAedEfZPY+0/Nmjw41Be&#10;jnVwHL3jp1I0R5Y3XLHsoFOzk5nLhIAWOcd9U9g8sDk1ZEnZ2FqV8tfTdO8Uxx9UNkc0w/tPa8jQ&#10;KTo616UjnpfbGoWrHnxOFPxUOaItGqZDnaso12KbNO90sJh0QcETovjuiztKIWCNzwoTEzobx7aF&#10;PFHminQnxKuMsnF/HtLmNDU9jkE7/vbk40yhqaJp5kZ1Xeh0j37j4W2e9eKc4zlfS7yk5bd1SMea&#10;69fuCO5dYW3RN15/bYC6Fk/CNXnhoXhPCso5Q3XhEKSMjyUTt8Ng28Tenp2zkZy9XGfH7VJ+M1lT&#10;ZR4dKE8i3dWi6pEK5SVgyDy9+tH1G1cJHD/mowzpPIi0/oMp+SgeqFHUCCtrqdEX42XKJmVJnwD7&#10;aJNet0RXu0VMOV7yFEJ/3AZuxAAyetNjx03Z31Wox3BMgl5wD7E+OX54imeRPdEC924I3EcuMF0m&#10;B97LXjo0iI7VF2hg/un3Wj3PMxDv8JObOG9hLa0+D24RoXnOak84+x2/KNW+4ZTvWMAk6rlPPNrV&#10;DH6J/Ab8x/JX0h3uKf851qHIzfX5F/L1IoVVYYJCa1cUjR+a3jI7TZ/VOw2qyoM6CTzc7JG2ENvk&#10;sjMUsTQNnDuiZ5iayanUmdTiZZKOH6txm9W7mmovUzUZ1FalBe2tpCMExsgJNogSDouwVgbxml7W&#10;4RSqTKhjMfAtDVJ994JbYpdVzZLqVCufG7FOO5MlFIQ3p1k3GHZpJejjCAMYwPUYyxsuATGNXDye&#10;FyzPMIe6Gc1POnI0NsuIJo1DuYW640nee78vAWpQ5XSJt56aHuz1qn06J1lP3wHqDGfsPjNa6D4C&#10;JAsgqJhvXxrQK/Q12I5kd7GvnSSMCWd3PPj0mlYVwZD9smMrMdJ82r8T1TS5L+rwOEX0tRkcSmo2&#10;o2hk3C8vIhLI8hGzGss5OEXZJIEimZA8m62Dr1261MZ4cM+Spi3OuJeou3/fiC05qRonV8ya3les&#10;uRiGsReRKbT0FGh88NFHTmiHltFTXMeVtIhPnTwBm7bo794x6fd01UQW5ZdQmUsdJIHMDROXqHFB&#10;IM599cQe0u/O4k99SxQkEghR1mDxya73VUA2/VWo5LXOvbh/TrdlzGar1N9XeqRC8Ly0OiGMpNuA&#10;NTIdSzsn3n9QS2fpVPhU1RrxqTy2+s49EEGj1EQkdF73zOEY21kt0rho29sWAGvh2pZKZdPXrotm&#10;XZa7YM1PaIFSKJ7Jv/Q8lsTas5FIF5fywYPoahPMJHHhrUNeS+ZX5xnBJiM7DmjcFXvfUI8XErQ2&#10;aAEmdsGRhAOSz9jSEulTi5oYg6cdw96qtjhnSMomLUg4AxV26XTA8q6xl9d3VA0giM1fAOl0mQHM&#10;9SxvgMs0DW09v2OJh/3gNs+8N/JI1jOqlV25mJaewgL2OraYDIAJXQl5V5uJygoJF0U3S9bD+4zI&#10;RM60w62TfQBEv+X1GW1moYr5aYCWTRh2d+USTyhfBQON7E19M8sTFunFZXK8jPpL/TSmTq2ysbWV&#10;UJ6kPa/fuL2z++LTn/msZc/f9ZGYabXDWvIsy8V5QujM8BpqU/zrIY0A8tNf+KZHh8/8wkc3v/t7&#10;v0+7phMnz7z+6muvnj17/YrKyssPHtcqzQ4iLvXaqxc1STx57PDZV069+enX6WOB4KHxLP+P/eRP&#10;XLl54xsunf2Nb108vRfhfD+diqVt4L8nsjSqwtmz53sV4Gi5Oc2EdniezjePxGPCSatcUbrpwKYa&#10;RYdnmfr99ZFz+jjBC2luy0hphlNBfF286wu3JVBbI6zycNZ5i2QhdwW6kzqefnX1wHVU+IRzyq4k&#10;jpwW36Af5oIzn2zQ6KrPqgv5niA3DNF9Pacz1BIQhzgHnXiuWYC9KKdpY/RxB3EeSJnbPdjyfC6v&#10;OdCh2jAIbLU9n/3MZy5cPM8Uez4GZPGQC3337MVpgPrduH4LDgbzeVCjiOgz8SysomkiV7PIF7sX&#10;Lpxz8qMPOJ9zirQhwk97oE0ILOBQXRThR46GU6cuvfaaodOy+9CZc6jwD+tHSIyO74RaGbfah5sC&#10;YUBDFvzU8VTjb9LAgYw2r5dFYDZathVPgBWf0nl0lZdF8ItxwMOT8AqGqtveA7KwpwqE99+8/MGP&#10;/dAPbDoAdwWWz8ATXAmOrzhdNFUSifxASLsm2tVdVO/x8K6QHyQFE2bqzImIBfUDk1BYjiSGN8WN&#10;EgTiL9++g5FozxUSMAhsnAnim/mMaqXTp8/Ky3mFHKrD2+oVS4cORdkSiqw17WsoMhepIsbtwrOi&#10;kK0ES2Bo/e7ECVygZ7KdrE25mlr97GG7BjhrEVh8MVBG0MthMXFOBHszOCWih5iyVXe9QMaSa3Ef&#10;dhGFRmyWt4vceNqPrQhnSjmMWaIumC2S792pvbW7SdBaPJ4TTvXGG6/Vo1wuVC/KxxVK8Li0gUCu&#10;9xgamN2+fe/atZvWN6wTWsY4eAVPl7RPhP8lXCHZdXjj3R/5i8wyl6xCrT0bFrFt6cwChNbQjV2u&#10;tCNOGa+CLGbQY9yYDt3sY6Byo2BME83H/YC23b7FjAK+qyUdb9UKmCRQtJ/pqsmOF1un6zXdlIsN&#10;6qRWb9GRpePoxBfL2R3mvQMwMHSUTwwT+z/dP0L9J6Ga9HWOUdqkAspt4Ph9O2THyt4AzgW2TbMz&#10;xoKBYCJGe7m0oL+7vyi+14x9mCc4NSlbDKxybqsMxUIgPRUj2s/v4w7yPZL27wivHHkBY7npk581&#10;VtVwq+fDD1mAQEyhB7WZO1I9lk1vLzpCykE/fwqDhGkZ6rIMwzn2tEcOS8kd9AwffvCRVwzoreg0&#10;J3UYxlWweX4u8smKIMOtom1sld0zLAaKn058hD4ANoKlNoB7+Xoa/6MxoMVvjecnfkjhcTG7crin&#10;bMMVH9x7uHXg0P6NkqOFu9SBYiWUNw+W44XcuzslnkSElPYe57RMALbL86gpUlP7lBjyqtAush1Z&#10;zBXTj+xPC9EROBh5cddEWHmiq0Rk4D0LYFs0BMkw46dOgWk3LTdHeAp7AIAHD8GonnbUiauTrjgM&#10;2EkVoOrdh7DMCF16mCQ1HjpoPpYkzBQYBPn75gqE3HrIxOmKLHCxhPs+5fuPaQOI73nPr7zyCp/7&#10;6rUrhKEdPUQdAr+6YlIB5Qprlfj0nXfes/w4xy3fWl+vMOyUKc6LGd86Jz5n+NmVK9cGNJpEW9jz&#10;YhNxXnkGeYNHjh1lZIcrR+/f25cQ46iNWvEo1w1nMWS3yPCRHw2DZdVuAsNijYtLxdte7e2vfS0L&#10;eMhqVMZWb5NFdOH4Xr4cqi0A9gHQhn3Cc+d/GCy7ILd0qEQVTc0hvFC6oLwBbo3aIop4BfflOHqw&#10;ic0KPuUMxzvPjU3/kC5z9Xuct6LaMCeZ6Qf1c5wQRQeqx9Pt1GwqD4vA5mbxM5aiVCgVHzQnO6dQ&#10;8DmKHW7NIY7uPwlxY8my5xaMUGHMGb3JJj4sG5PPam2kfjGfeaEM2ePEs5zasjKHqk/u3bNLzTKb&#10;a6TdqF8cBaFWiNalw1D1I5ckLvnBRx8m6jqHyiR8OgBqlTNBEjPy+c9/brLBD1lpx4Ct52VF5kY1&#10;1P/QIe2Mpn4g4dKlUWXJ+g2ugG2qVOgybdbnz9Wt6fihjQZ/kfk7f/6smA+SaXUTxQCUlIpDRYul&#10;RhNSznfnzbfSjCoHMbzpeBE1Lrgru7KIKwyNu5vSE8dV0/E5VOGtLFwZIebFy6pL9P15dyKElFbL&#10;ZPqyQP3peM8zGK/UmDuqw+YPZO0D/ORSkoAr27G6h3nIITOKaaeMJFAzJQPXGd+l8uvMWsJYxUjs&#10;kxSpTwC8wlOh+81y9FFmwfHkMewSUeukl4Oc2tsvG1kOi3TSqlMLZ1obK9eRm11nXCmIZwPHjiyh&#10;1WvGE+9KNl3999JmrHA2MDvobSvgKU3nY6PLDHErunaRtaPHc01Ew710YHDZcrz373GhhkN1R7MX&#10;jzrXj3Zf8RWqCQGYo8cmo6gCqr6fZqf178W3jhzce3j/81qRhL8qgycw9OyptcRCOiA6E0Eho0Ag&#10;kvSoTKUl1DUnicRU3L4rf5vIyoD99Xv14ewSuZ76hgVJtLOHfeSp4uRMQ6EsBsbUXrQOLMdk+vEO&#10;7K+FRRoZ8eHk8NMyUShUzIMBTGjB7Ey5rLNP9eP1m3e2DyEmHxsvI+EBNtuvp6Ogy9Djx073Kse0&#10;hky/q+aGzhFr1p+G8c3Pfv7u5tGfff/aX/3bP6jp+IWLr33zN3zhM2++9bM/+ZNf/frXFHGW9d27&#10;Cfd5/dWLCiT5p8fPHH3tE69sHUYjUmjepPzsL/3irfv3PnMBme/BqY0dR5wGCNXotUG0e9k9evLY&#10;loj4IDrBEZHkqDVUmhggGseb278x8qvEDF/gpFiKlkHJdrjw9JX2s0xmQF6t9tJiHRgbKzKRG8HV&#10;cy641Rv+mKTKdAoa4VP52Cxqh2MtejqkC8KnbnCxlFfJE0zNAniZGLx9Z0hB0dQXkO98WtTEWkxP&#10;z4Boh/PF8CJGjH5nmG8ObjLDmfeCzAogU+k0fZJnQM9J1L0UbP3wgw/gBuar+GEjxQICH0Hpu/iZ&#10;Kka4SYC5UXPpZIteWDcZbawPS9Sz8Glbf+zXFXrlaUyrCeG4TIwiAV7ska1DRvih7Mf2EYmak8dp&#10;1x2rpjr6VgYsIcn9lVc5AoyQ7RE0g1x64qSfxryq2GHLLm18RopwSjteCsxUCNr5Mkl2xNydHRii&#10;X1EB88k3XxcxfP3Lv/ZTP/rFw1sHYBD2mZOxKRl3cXsrVT3Bi46uZUc9fSAg8HdHg2Jo/IcfvgvY&#10;PX7i8OkzJ2h2BYFFfnn4Mz/7c+++8z4P98KFS0DLYa+ErmKURHHYv6lW0Usttn+bcaqUjZsXd8os&#10;zQlTYQ14o+nr0BKCmwdqDx1lAI5OMRaDEGXtp4ee4Gu8nSygdxmLV82It0+a7+M6T5edcoaD68D1&#10;YXWh0yoKQTH033xZ0uvcdIXs5O4TtX/DbVELXdEOX8t/OqfxhWqcENE318J2fvvtr7ISr7zi+Dpv&#10;2knmejsr7ad/6mfu3OYwg3wkY1E3nf7sG65+iq8WtRUr1WIpegsWz350a6dH0MkP/zf/odfKkiV4&#10;r6a2+iRcEvYTs3KY85vEpnJNTpx48803hz+dBnEa0jUbspResuftAt8Zsn50ZWeGv+fnyekPGDxF&#10;ira3zbbame/GPRiJ5U7KEbSxTozCaO0rUCgXxuVauKARtDQTQcr/Lp/S6RaLoD4SjlvnWSniqoUw&#10;Pjv94viP0oVrdqhN/xCxpdiABViq5eOGpvDm+Rmd0exNvY33Pr5uzkReeLOfbzm1GeXH/duVwzcG&#10;mWO/LJGFz60kr5FGJqLLszKefr1c/H6a1DDL69aZ+ViE8iKZxKaKuacafiT2BmHxutHNa6NW1DfI&#10;u6K0HazxUKCkyVT4aGrhWSP82M8eLCJDtby2ZcVL8mw2gyu4TowLFfmpzD3luo3ER9Bhx/vcwr9y&#10;5cdz5Tfn1ZkPItGTTPTREcYxIKEa6epuU3zW+yVPtEaZeyMWlu2Nc1wbZ/HMYLWjLhNekx60X2Ri&#10;1mYYLY6Bl6otLuWSl9CApMvB6fKKVtAMIyp/ruSUvCds6r16wTvJB1muJQMTwcwHjHJrZOyhpeMU&#10;6jcxw4HN5esssri9aditZwycuBbPyg77RYbDLHvIC+cveEGa+rpTBROmhX5mwA9Ze9xlRuEsZM3D&#10;VAZXiX7YhMkT0hQkW8f14S69W7CUXpNmr/c5GY6BKQiJmOR0Z+amggXntbSh/8yF923p9OJHojtM&#10;TLPCZD9dTTliEI0LvgIDa3pycXqxpbpDBmAYVvt1wXRM/r95+tNYz/ctv++qXbV3DbvmeTzDPefe&#10;vt1uu4e0bew4UcKkkCcIJBBIEQoCnkBQlERIECEieEZE8ihikkCKkJIgIkCAsExid2wnnU67bXe7&#10;u+/tO5x7hjrn1DztGndNu3i917dO1z1dXbXr//8N32F91/qsz/osr2lLwuArKitjG28nZkCxfRVQ&#10;Ec9gKoN/L4UGfzZoFUf1T2kZNy+TRqvNyxz8k5qrhC43HdHlvZkT3CbiOSi4XDZQd5j0Uq+J5Ytg&#10;CxqLigcPdkfztTJR8SFHeUbLObt90tQvJFdHZKGzRNgchaY6DpWsSlcSKuQqDXo0K20p20yK1sXz&#10;zKbJqW45iw1sxdoLbmr3Vb/xXT+HEVbIWHlTF/Sa/nzz5q047qmFV10z3RuSYfBY2FDWw0rQue/E&#10;JMddv5X89q3VEiaa0sNbiyq62iwR62g8XUzoJ9AiK81T6cSXE5++Vh3rBuKIBLLCg8hpaKWvdmVJ&#10;LPEHj3b4J/rWaXaOomB2vMuHH3xAdqUWK6MpX99M6bmGKcxYyCow/vXf/PU8yFqCxC91L0PN5nTq&#10;x8Ht10rIGNwqjursbuWkMVBx0V7QEhfZlSs7OXsuVu3wFvwrr8IuZqHtlLUChVgGcAq3otCIOQqc&#10;RnDFl95zWaXWdS/RQesM6rwXFbGUjjNZNoLPzLGqe3KFSpYT22eFDNj0CpOQbqQVZeW4wjgrxjsK&#10;VET1asYAhLF5vY7NNcEwJF4X4HYSewXBnSRwtXyBIJM/XDE2S+IKccdrstmv1cbKyvNCxnyKeRJU&#10;GMjsgP27fNai7gnmO92mKJZfkgnf2BANNox1zqhN88KMbVI/XHzFdCxHRNu8QxP8bq36gPCuDGH8&#10;PamMfQc3jmzuQ5YbfdhJKZfet0qTiXOp1EcS6lCDy94lvKkyoDIYp0w2fMOByMEqS2xLO3xjyW4l&#10;t2Di46901nfYtvb2ysR6EsZTQ5iQgOSPqHpwkrP0WbKRzTSS4AXDbxmvqKZRoqYzgpxTblclz0CT&#10;whXrGS+U9k93GQpG+CuzQ/TJlKc4PEriE5jHTy6emGyqh776yfcfbR79R9/e+xt/53eFCVeufvSP&#10;/dqvf3Lt2t/7nd/95uY3Vz64amQKt5Gajh7RZ/PUie1T54U0VxWTv3355uUzOl2H/+BHP9Zz98OT&#10;RzYe3Dj47L51zDzZhEv9+/CxI2QE/H7m1NkjW0eePca4RGd6QXEuWT9GXHxocU/yKnLEFMwMppaX&#10;3FIO4sEirmK79HUM2wjpZsfeHxLv28ePwBCxCldV91BdCtumkwzms15S4IaOaquCrZsNJdw9nqmL&#10;ldoW94dCoFevxJzrPPUMbZjkgtpxfrc4XcGnB+BrsxjWDtMRF7Y4/WvHy1OJ0P43M7ufIkLqAVPv&#10;w74mXTAEft6Qg8zDyN5UeDeWsIi0oyGAkkkULwlv3PeLz7+CrPle7sGkK8Ukq1lfwP9+S6v6jcHR&#10;AL51pgZ/OX5kxlAwX2xsPZf/OHn2/Nnzp0+chixbMqPbymVPcZHs2KOHld6tsN9ijgE+zU8tP2Pl&#10;ms67+MlJXJa5zQMYtrPn8QxBrr7ybs+0hta9eYUosvPw/q3rX339+Wf48c+foXg960hSuTB90dQk&#10;xxZLNSDBTCWMRtnyEdJovikIdiBfuXLh1CkgQvm3BaDbjT/505/+9Cc/9+QffPjxpGMrcw+zeBvf&#10;j+1VIyCEsMRMTQ7DVHSDa7laMAL7XdqgbHnAcOwV5j0Q6sTpyuTa7sl3+V8tqrYOSjWsdCsT4ZOc&#10;z5XOMl8rnoncO+qT7n7uwtlhto/+2AiWj9kssVFJ3vDBGJB6ScT4XQWxJWRyfWqBVQDMqCbrqsr3&#10;1SsSAuL+ZdASzDh7hh1Y5+NiwnMu0tfROvbFi2++uSlaL4Z58VJ+hucgS5GrQ0h2SrTK6teqZAKQ&#10;NtRGPOqoyO82/vb/+V+Hd3OUbDvuiJvJtjx4uGMxlHubjhzCO09ujTqbs+ZtuXgUZQlCn/M2FhfL&#10;eagvsq/5Sb32ao0X8X1mIrbcCDcn2OLDa8QXulbmNE5qz7s+zCizQ8F74K4ascdLtr2dneNxhj4M&#10;/aECaH+LkHC4Aq8cVRrpiHDSTtMG0xpiKKsXL4ObAEVlJ2FsA9ouFlmKtNJzVEoG8WDwNg+9kP1/&#10;1WSbAN8tN5J2au5a63K0aOsXOiwpjzpYao1gWIRQ+Okpb0l48SqCJqaaEqHIOavVpudf62kg2Bq/&#10;+G9ySiO6jJ77Us/THa8fbXHOw2G4vUTkcE0IZZXQAxyWLBrFNpeaqKa4pvLSRGPfSK/7dmn955qj&#10;0wiuUMrhtAiy3iVRoMkwWpclvBf77vVLHXRnkosqW+IMX1FN5IUSawGZo6v27Bn3IhGIaehpA46N&#10;6JUL08bDXch9F619ZIjmJMk7AgfmXPrUgOpHI7nWAVFk+q5lNlY7mTvzvKon176NZ/j8pRqJ+liN&#10;HnWjFDHXuqdfedb+txQZOytqaYsxVSY6D2NyOC5lo7b7Tp5cXSM9j4cFmloVfi7Z6FT5+ptoUB9c&#10;+4DzZN6rzlTuNgHsGNbIHpMJ7aXYI/OspVTu9Or+PqIBy6LlnA8a3bKvkWKJUHZWSBOR7OSpYR/1&#10;6ekFqVox93M8lXqJxeN6WQbD4wk5yru/72YQw37c32DsAaLyILnRzJlFSLXTFdS65SHBpGsBUXNr&#10;G2FVflu/K48cMSQOlZ5utXFceTmdV1f503iBQrW8nKksHMYm0cqKDzqS8zjn12JkzV6Q2ZB7FAS2&#10;3Wp9XSFjrkkwcMXoGQ33GkcqDtjqkjkmMtnsMALYHlUDlI9aVFkDw9kffxHs0hm8sXHp4sVVBDh1&#10;BbFb4/K/kzyMglIn3338xUg4si7mAY+FSzLkw7S5Ukt/yBuo1tAcyYYpVeKymw5aDhxKajE6plra&#10;1oCbt6FqYQZRrr9Nhr6RKFkhL2o5GUc5vemvFQTw9dfXpU0s7Gn+3eo3Ph6eNqVlwMTrUzlEu6zl&#10;oLAjyVDbpUWYLD0S/0S2fePA3Xv3OZT8xhMnTlv8jkBveO3KNWxAFWRRQaJlh5haEnK2UsW3but2&#10;9/iXf+UHi1e5nI9CEeT1sjEF0iP7rNtynQT9E+Ejc80t9mC21lTGc0+9YMIPBs22sj5XjSmfx/6d&#10;VjavhTT82Yhn0657VsSIQBSEZrnNApKLGZ40xWN5If/UcJUpUkqRM5uG24g0zGE2vc8PbOGMSmw7&#10;W2hw0Q+9ePGCI9PxOV3t43/4pAnKA95HBOkphqcRYFFjjiXusu/w0UNnzp188pz05wMf8KjLGnvC&#10;IuZpueDrvjXUi9r+ZusG0Vjh99tXbzf3jdjDyIj7sAH0T04iqKRxsPzkXkbprv1hIljIxX9msTlD&#10;wDrf0xV2Ies2CQipWOXdOz7TELd6Ft6khcJmCmpmF6sqxDaJpbPPtXFewtviQhmkcTWCVayrhxFU&#10;1LQUiDmmLKDuQlwodrvzC2f44Lmzx2305VautIS7rxSB71rDU0cXC4qVsRGsCuvBaETrV6bsEHHm&#10;jraBmfGxXPYRAgmFHHK1Tjj25oJBq9KcXVMb8ukni6P18MGOZGBp+UlNWzxjvrbY3lQKasOQ+vbK&#10;JBuHkr3hbwGj1z75/v3923/49Z2/+Z/+PvNy+cpHv/Grf/7ciRN/+Pt//879u9c+vKbya04bLaH2&#10;XTh7UgfI81fOXvrg/IZYLqUM1bbH/vDHP7vz8Mnl7a29e1/ve3jTxJiV1LSjq1f3taPVyKEDx48c&#10;V7n0dKcDRZKQNZBA1v7bC4J8JqCrdGz6dzmcK8Qfe5yhGrZLpcJTEV7Bp5M8NTnfaKm/23nE6C2N&#10;nOA84yCYE0hPN0wNuN9WRTYSdgaEHV7MApNbyT53840kS50JpkqqCHl0RkIArEk3mvRa+31Z7wF5&#10;22U9xvSgHGi32hujOhTyGJu2Z3j0tDYuTsjZCSIMPO3F3KIcpvmSxdXmFO3EuuA2O/RTI0K44mhB&#10;Oetgy4n/zLEDRLXcBDmLBDRuRoAsrxQUwGLxPDEDvC9km7qobfz6xWtpkJebR3c3j2wSST1x+uTR&#10;41DdJJOPkMREqKvvLuLI/fu3AMXWRtx7vw99pXJEJYhU12O07mF52XHsIcJFh8OY1vBoCUyeXwUn&#10;dvoRx1pVRu/2HpmEW7eoXFvxE9YpMtk7cvQIXj7vFOZllLb2H9y/t8GlSMFymo9zEk01+rbz8/yF&#10;s0JUJxd2Bnvbeac92pPnP/vZz+34mqpp0TOrZFFeg5Q26ylPpGR0RzrLMGENu4CN+UW0N2KEppKe&#10;Ur83CvILUuHLAE55TYaVf6MQWsFCB2sMmvj/jG+Vn0Vu7euq8KcOfAH0fm0eOnDm7El1l6tucDbB&#10;On/Kacciq8NKAkKd7uHCQfahX1OQDnrhWzFIHpUdG+XFLS50ZVodZ8FzOcHxkHkLqGiveT73HzyM&#10;x8dfTpXRtKrwLCXOL4pAMb0TjM9kE+IqV1Yq4IItHj8qUkhj2ZG4/+3GZ3/j3/vJn/74a9K6tGIg&#10;ZA6tXmD/1Q8+9DWuiAPDFjLHw5Fgp4rqvd9InU6pw8T9q1m4qIFmfAdk/eMUIWALhriP/FTJ91Vk&#10;No0+0txAd+1QTItMuNk/z7Edvb6Uzh7a3xO+ewg0x2601yym+hw5b6Z1O0PZCqm9SQV2fNSqdx6R&#10;Ek4ScelxObnTTSqqGW2ufbxkW8x/NduOiod9FMehHHJFfbbx1iFsm4ePnwJaTVo+NN3M9GDlkePf&#10;T+1BLjJjPXb80HQOTlMhqfhdnC7aj7vAISfspJgiQTH0Q4WvTaQR+LMaqVbDlKkZNMM14kg5VUmQ&#10;DHgpYyhLNuzaqf+eNEgVQafPgOCGgf8sd59SZKrEOW9m4ca3N0YUvKVWjdD4l5ZxJaEde2F7lTOF&#10;Y9XNKFy8Fu8xZFLi07xJrc72IbGev0ZgGO106+N92q2y0dJx5mt0lSqwK5ovM7eOnDjHxk0+0RB5&#10;ZV9c8kfLXRvCQznNlZEIuAWNt0WBvikwlraSW88bVpmdOlyV/Ce08VJ5JQMTBYIzhHBhKGBXI7Or&#10;NjeFUxvJnqdLY0G4o7kmrj/N4KeRXD5rGSGu87DOEikapyfAZEJUDCKzqTuTDve3b968zd34wfe/&#10;b5CHUodrt0UPJcjk8SP3shrngWPoBCW+Fsv11iVhjMKo5A0S3HYOORuOk007uf5yNfV9bZTqWdFR&#10;9/q1tWw2c19wXQ7sB2DbKZaKZ6t7Um18mutFGpaN8cD5pCFz7wtPzYtVwzYxSgbc0BsH951CvufO&#10;yEYSE2/EHopCV/Hx6NXy9jyc6wucSvsNolWG7ZWy3YhAUgoVxvC5jh1fCPoqNRZFtIqmLFg6iFUd&#10;i0x2XsO+Ugce28mwnKchCoUmDsKtR2qd4OwXiN0yqRY3TarJdWw7XWCW/AFbD0HObZzHUyjXwBr/&#10;Dz74gHdrDO3Hb7/9RurQM4wrvLotAa1bGytLbA64TX44sMVZ4aZ85rfffCPjb3DMMR6Fq2ms4TN3&#10;79wVTp86c+LU6WMdaSMWYpx5Hd7I+OcljLrOe1ankqT0M45f+vDD56tD/HTyuf4VqPI1sXIL1ex3&#10;nMMyijwfUCo3VuQNsK0FWjX9qAa0TOxaOc3OlOObBT7BF19+RdsdT/boUVo3BJHLVY4QAiSx5AN/&#10;ZJK9ZlbjBV1WdusvMCl7rJ6Yza9eCgKrCEmGONS2jTFNx+uwpIxxlNktA7NjrdXZqWIiITpd7NS3&#10;c3yfPWNGeHhLaCsCsn04mZlVFMR+ZmGi9rbaA+O5Kvs3FBtNEuwo99pUy2pOB8CTnm2wqrZK8Nl3&#10;NeWVpaXKaoNwtXn5ZZZs8FIuyZvgPz/TQIyL6dbfJS7q/xj/ZJCm6V4XKkes4+TpE7uvsKArBJlu&#10;QmXIraPlj/o1kGRhVbLsk9K1WFEmPvjgmsWz82CHGjbJrHCRZ1XUDLKQ8dSCyYsa7UXQmsbfcaLJ&#10;YxZNTWxtrxFAIuqbbrMU3+jo+NbUNbTTRuowzipTE6OJ0NJ0+A4AcoIkCoyLEoo6zMEqVYxwjCDw&#10;SkjZa5JfmcGJU+FiE7Q0A4tvY+4++lDVCf3rXPds3ckUQZO8iwB2wna2WNxoJg3jaNUUPRXSuBQ/&#10;KUUvBvxtx/TwoHoGVzCAsV5rOdriszCEamYxxRHC66ONbm1zMSNT1VBIgEoCpCVuADvOwKxjJfzE&#10;Z5mCzz//XFGBK1tYzI5R9XWH3S/9+d+4/ebQ7/7sm//49/+Ibbl8+YM/90s/BMb87Mc/1sX96Alc&#10;QVJgKbtYcVDyjz68/PH3rx07ffTdhq4mggBwydEf/eyLO4+eXyTA9fTu5pO7iQ3a5LMBGRCoIOnU&#10;14jYL9/ev31fxkC6dxRBtwjsYJl7oxi5AYEpYQx/JiaqPSIT6wRxUsA0Dm/jAoRjDks5d25Wdv/Z&#10;1tGuNe5ogsKtOweFxJ1o3jgmZLTPKSdriz2rkjA2zEuS6AToygdy2OJ1TCWbleMMnVrK7Goy4UNa&#10;9nWLa+GeEbQm82kxmM16LqcmA5XI5I6QVKSmUYc9Eno4vbZNq6PDRaenHxpFWnYuyIG6r5PS5hZA&#10;Rv7sydNHRCulJi5duYQXiywGPcN3UW1x7x61oZc3btJvuucdp7KiqMbRIqKyQ5N4fb578fyF7UMH&#10;Dm1uAHjeEHjwv62jmyfP7zt8XLik5N5OcfJyZ+VoIa7gJkDW/bu3bTg2zNiMKz5J4IhzuyMNItsZ&#10;buhF7AJecjt2OL1RfMcnt2WAPu6g8BCGfu7Maanch3duP7h9W9GhluC8x3v37x47dUz0BSkYNtE+&#10;+ZhTx06ZDqbV/D58eFdUQKVaBR9c6PUrngZ2fE0gRO8159nYunz56o1vb3HlZz8KvUpVTeLuaca2&#10;NozlNCYybTtDSpeuFZ9o6sxBEgF86yg3uW4Q9KkQavv4qZMkcGjQ3/3666+xnQ0RgzauTrJGq22G&#10;WRtqInZApTixwQ8eguhJXkq2idlGi5x0aulio1TeewTA3C3NvVlLzB1/8uOPJJqKpQ3ivTt3GcQO&#10;tpGdSPdfA5fTpzrnA9C3HCjXr3/t+LbGgIEVldRYxvMIy8MBCpsw0zPE1ViuyhRLZDIzZRN42kR6&#10;FqbJSidBSSVi/76Kvv4v/8t/WepXRALMFyMIiCUa81mJWD/rDJ4kPrZGRnbFsqVTR38jPHiSnn4h&#10;G5Sd/E4YQXCACodkOXgAt3gKOkMEMSMV3tWAuYIwvUEYuz0/BzZUOtlOm6VFU5McgwNYlBJGPcUw&#10;ywMLt4OLx4Vp/Tl+6jFvDznRi2pSssr5nnS8EbLlItAcc0JsqZf1+P7joPldlOrhvYijujY9JK3u&#10;6ohCIKuGMjoGCTUmHSRHpttg2R6WKnrGOI4u7lRObm8y6TbFyrFEeU9nBlCHUR0xz12AjsyXRTnn&#10;23bwcsLz0SemLLnGF06AdWz7ZY3WdCpdqQha5XlHOHtc4nRL/B66XHoqnb7hDMTVmwKA2kFFxaEC&#10;M8hNZQmlPhRlnrSw7BAeiaNwcQmYvI7z1MyCNNzK1fJdSjuws34Ml628aeWLrW84sT1vM0Ukm6Z+&#10;w5xZqelgfm/JjWS4HQWBHwZtusy+T4McOGAhmtgxjkQOAt0dalXuDqrvlvIhtp9t5K1TjNC4qtoS&#10;iegpHYmNNUSpR4n9X7p4GaZuG1khVtBo8pI+83aTAhrdPP+TxmdJrd4unhReXmaY5XCBpukN16GD&#10;2Q9MN09JjPPllzfu3X3kYxzrhCJyMykIqQyJy1ue4EARlIXidnFPd2MGJqmtIY+iyQL+6r4m51s4&#10;NyszBZiahKoHSy8jxRIRy2S2yqjaIL6YdUtNu+6fo5TdWupNRwCNxakn12k9XlT7yIsWkIzUBShF&#10;n8FCC9fLfS+tVM2AZZyJH9reCj1LFY4o5GTGYjt4QW7YbPoVyMBFMvcxfCXiR5e5SFit4WPKJ4fE&#10;k3ZxK2MWR57xdxUvMjtZ6oB/yeKXuFJsRetzVN1C8eNMTLl4mjPthTllAms9hs3+vqA867DBWS7d&#10;PI0aF2zvlHf0+sOiUC6mzQSlrdpBK156BhcxaYYXbsREMEcrSVXtfiOUpO/EftHeat4SWF7P1gG3&#10;ahuCpamLCHEFDy/rZWE4KryCVks+bK4htsPvCpcRVPzoRz92Kfe7fPmK91kl4PxaylF2TTrj5cfi&#10;pfhlofAUQTzejq+2sjROwQmQoqra8SECI6Nk4SftGL339Z1794WZxOncSKMY913Ja0bcH+LpSQRM&#10;qG0dPtxRsEFx/vGE3oo4OqJClyava6qFVdYL8MJRbJZnn9dBeBFTDUhdLNKicEjXNGAIqIVYs0oL&#10;p50U/mxsa97yFuehLTwtU8rzZxM2kyCPr/Cysl0bZKiqsBv00YLVkehQEpBoPkOWJRy9kHrXEHY/&#10;fARJyTgDT8BG/jdFSqVkQRK2cwygg6UHp3Amp2YxzUKNthzqVpAq+ioZDOYcQ2VWhzcUdu7fFzAx&#10;b4GV1BDZSjdv3TYgVh32tYizNCkSZoyAxVmPcR5eu3Lmk/91JAV1ZypTX7BP3U5QVFoMEF1RQQxh&#10;i5jFdgXxw4IVypmPMFFg7Ra64K4xnDM32R/hU1q0Ixbiw57Vkrt77w5Ugl/keWX8mGrGGfoz7ksR&#10;e0TcecfBGoxJqaozp0GhNlClU5MrjtG9Kq+81/y1Jy9wDYBLBsNTDUZZhcwk4ZWjZC3H6+joGTGN&#10;kgBCTXO9oF8fWO9ivPzPB0oZjWbrewmTYxT/koOv3DtZv5HoSMgh8Tr74qvr1zVNlibi1siWm4ui&#10;zd2X/8V/9r/6iwdv/v3f/ge/8/f/RL33tQ++9xd/7TcId/7JP/yDb2/dOH7yuNfj5Dl/okBv7rt2&#10;+fzVjy8fO13XdiENwS1Zmh9/9vXdxy9kaYQ0W0/ve6w4ESuqrpvWq903u2RGjhzcPkHtsqya4156&#10;p/qi8gCvKis1BrGAUotJF57zVmlTxxD6U3jihUvnGRCJnfw83YeKbaJXjC+bkk0WO2HJtvlYBvGt&#10;aGEVgUXQkIadGGPbLNAOiSdfHDiJF6D40VLu5jpC2iB3oYGjE/XZZ7/w4UxH9QyIQxXUCB2HYJnZ&#10;nORnPgaDY9HaOkJBMaS9M+yPgMWCnzreFr9xHkKKqYFN72zbx93AgxDX+FNbYI7H8ALjV+Ek0nWr&#10;fePP/+pfMKrpRk5o8cUXn//iF59Hsi363VNxo0kIXktt/17sgtfPnjx6piImAeLh3afP7z57feDk&#10;uY0jJ2K9KzE4sH/nCT7RnlXBGDrrIHmMHqNgFhrGUYCVQrJmDOnUcryCNPvDOuBwzyyk6mFqb9Cv&#10;QvqXLx493gF52EEPH9xP5Ftl5rPnEjVS5HVF2jpATO8QZTR9CsLm5F52t/QG2D4hZ8vNtrz1EVRF&#10;c/Xq+WvXyO+xS2+dQZI9wCv8DJoIsIzDB49qqObukwhtmRmuVLKmQng0tzrgIgG93ZOb1QrDIkFQ&#10;FSheOH/G78Mazklbts6Mxz15/lyoNnXsuvlVzzmgktP8tZN3cOrI7aucxLCwSxaku/hu6dx4VanK&#10;DXV//SoEMGXLinI4Yy3Ga3sjrz7W6bjU+sqMrQBMBhs/00lX5rkePnu/9MMfWEi2rLlwHV1lAKaW&#10;t8Yq0AmVBaZvolpxYo7xqH/Hg63CZfBKK1n45675KZhEYyprXLlpo00ZwdQ0bvxv/of/nfKlaCSW&#10;iHakPMthf/qZlx9LRGtvqGUBOWUhx62SUD5oYYcxI5TwsR4nocDOBgBwpzCRTB2jpYwp4TwygqL5&#10;Eq+M/uQZE6EbHzq0YvVycLyV0FAtOtqBGwcOOvfAS4mxKOhgewI5bABFNcK1ItsR6Q/t5otgk7dV&#10;wgd5GDZhALBdyu0rDiEpsn3o2dPH5lf1PjP1Xefa0VjcRjuBIuAv7lCOSb1ER1tB7aGEgBcHwE5e&#10;bVlrSTjSbl5ZMdPKbBQJxCM6EH+9RuY7d+89uvdAvbJva2hAFqMkC09CpmxosjHyDcKQU6OTWSRt&#10;QgHMOPFWA9fev2anhmccFD3acfy/2Xsv/WhV6BaINJTR9KsUtEk0P1IM2obpVJ4ajPzF9yFBFLCO&#10;JBbQYkgp610Vma7NuCSukzhEjSM9+YIBhmkAlo5ONq5r56KoNe71kCZ918dEwk6ayvHrU1ZtG7fE&#10;uPmYSC75uNl77GDhzTQFz28blzmPDafiZcU/6jYkK704DiPtJgFRYn/NHdSwM2ClQ9VQcJLxChBC&#10;JsEvr2ohSxyxs5uOc2Ne4WaYrjciyapV6z3QBdhAJJA60FA1WIRqK2V+p7+b9zbYK5UqW/Dzn14H&#10;OjOdrKuX5VcipUea2lIeW7WoQOOA3PPQiw3m3dt3wBjXLl9VK/kd1qhOrKqqIaGUGFx4gV+i6J/9&#10;7DO6hLoFW2q8i0F282WtmOnvi0hZt/shKuxZ4ODehZ+V4RyXccqpJe7yliwFi1Baz9hCbqQFjBRH&#10;XyLCURfpbaLrHNBpzRv/qV+hALUB3aqVMrNYDet7/uHrQVhdvnRK4grD3mYWIOum7srVa9NtLWs+&#10;ZP2qjKNaVRvwbMqcosGRZBoZpVXx1Z73MV9ZTD+v7HYJYIyyucjTGStv4y2KkktLl2icYoTAjzJg&#10;3/0lGfdxfAPXp5VYa3voXqJ/p9Ro8TFQXguv75kEjvSRD0vCsNFzKkRMShlmtFlM4iRCeQ9lp/11&#10;8SqtUK8OVzYgpSYO116p8kKZ5KTD0phyX0/yzTffuh63zMFZgVyKEa/dfsLXero3mkrU0rfAPbhg&#10;rDBMLPwpo02225xO9rIQ1Mcie0iHHtTsIi5Zokn7D/AM/GHlT4RA3BTGXMIhHdD04rmzZO5aKf7P&#10;xZUcja3ePK6U5GgVO84Yn6xeYn/aXIvzI3RPuzzXs5bS47XXVzsJVFXyB9GokoiYcveRv2vLsLCV&#10;/Pqkaxpwayx+3TDo3B4SbMTKLz190ly+YXZgtIrXZav8MKGbNYPxJ4exY0X5y1BgO65YWs8wRIHD&#10;3HDmkT3hHdqMrKNI0MuGBXI66jxdUZzZFCvabFHnT4r67g+nVnEXVp5YJWrXGB/JEH7qEFTQ6KPg&#10;TyRf5rT0MoWVr7/+hg2hv8Qh8PjOINZ4rEc59smoBPoEBg2h2ppkCb2j17eQaOQMFBqCHixV3gOE&#10;ycvvY5MVj+82vL+WgJlyACxSR8fikFb92wITIwiYbIVV4zQ7hmCFZ88K9oSdJzr9tGE5xSab1vep&#10;gAlXDpn0IgrOFMyc203r4i1ZuaVRHnUz7dRKagmgpz4yOYQRYq5h+fvYZUkElYff3X14736qQ4kB&#10;xrnKP0tOwzEg/sy3LlwcidUc6PgriThX0zwoHsdF9kVirVTXSFmUx2iCIq8afHtSSKOF6NUrV1F0&#10;DKaRSSuKNtSr15/+8q/94fWn/4/f/kf/2R/8VKR89epHv/UXfl0Rxk/++E9u3L4JaXYnayxZqjev&#10;Thw7fOHsqXOXT5++cPKgJu+G4TWK0ckf/+Lre49fXj66dfzVk+2Xj9ia+e8Vhr7B42dhWqBAHd7i&#10;XtOXPCXWUATEMrs4B6j+P6OkZ4QH8I6GV2Q64JExcwLrJHB4O4omX9lAJZBwJlDDCdULkwfeU8v0&#10;Hu1aOWes0ZhIFnrtLzozeThT9M8CJMNTTLiXSHdy0gffafFdx7Ogn6KaTFqJTlDF2xs3bmGWTl+9&#10;oeHl/tUUaKqkYiiZ96LwaeyW1xYsW+jr+t91qXmPchZ3RSDI/57Su7JRuYvpAXC+awSYTk3GusLU&#10;+AUJrdcJHlo/3JD9zJ0/ux2cyJpkJ1n7G7ceILU8e+HIeKHF4tnTpy6eOXbupDDSqtraffL8/vPX&#10;B09f2JdCQxs77uuzx1he6Wdoy07V9+ARMD/O7UTjjZi4kelwfaeh3+t4U/B5oOCPP3PoMNCcX7wg&#10;JKvdQ4LcUJ/k9/i1lK54fcZok1NAVBATR5yG5Lefu/1m8zDKtLkgYg6cIGD41jS9h9WO22h6HxPB&#10;R/J3zCWDXkuCZ6+/uX4HDA4rHrEbh0XloOyPyMhRY81A39tuUws0ExG+SVmKMJLTwFkElxhtDue1&#10;EEKb6ZVlel8HAeNF+Tt1uuJAMUz8qNG0DLmWB66DRZmNqdmTwY68wKuxAGLczE4vV5e2bcWExSf1&#10;GUtipOeZHK+nWuWCDNTg1xVCF31NBU8CjC/evqiba/0PVpYb6b2qqqmncLX2V26z9VcsbaNLss0H&#10;czujUyFpvcuRNn22iUViU2BgTRmgHEZnx2yMSqkrsBhmEON64L/0m7882PukrutPFP1psKtgm8Uv&#10;NKorsu84iYcXWOxEn+dv+ffxrg7wOQAZBiwI1sNq0bfeWd/hv9NdRPqM8a1aW4jFsZlA2uNKKYRe&#10;qRnujE8tu06F/jMfxt1GpKJw9crlgUWRuOx/vHpk4mfFnfPeNrmnGhfBuOc0l06aXIpoO0GedwRk&#10;Nmx+YY7DN0LhaBCFUCnmJluJ0kcNqI1YMj3wLSbGuNo1ckHQ2izwGz+pMv1h+bcmcgkpzNTfYHWo&#10;tG/5+gnz7b4gVDVdT45VJb5P8kfeEGCQKIhTj6WzNgqIi5EwL1Ulms5YwmXnG9903T1DtfKjM8tk&#10;NFjT5GSC6RHqiOvTxCzSo3VZyX4NZ5bASeu+O+IO057fBMQeqQUyTbl3KIVZRX9IKEzLi0ObsnjI&#10;3g5oAMPxk3hWnvaVPBaVGNnpA1v7jhw1Ycl7CH+2Dm2cPXfyvPo3HzjMMUUC4VbC17UYO3L27LGL&#10;l07hxZw4efjMWWeNinYVrviwDmCtcRSxHD2H/HDoAOIp1unVKxf97jr24NmzJwWw8EGZHpvZwq4j&#10;fYmUSchi3O7tA1yx0XC4yrq8mFg/Zi/pvIjcLCx9dvxdYj/371F/UlFKl/zVrRv3X+0qFyZpAmXk&#10;ymiYyH49v3vn0ZPHLzDS+TnPnujq+Pbp49dff3X3s198u/PkFZ1bp5WVbJ3cvAEWtVsR3HdVdvpW&#10;0MvOrst+8Ytvfv7Tr775+o4eSyy/whCj++i+GK2+IzxMt/MYHkYCCe/0qy9v/vQnX96/z0N5/fiR&#10;UiJ5RooocgsvHu88F0dTVrvx7R3fFZM+uP/sxrf3bt4EVzBkMGy1NAfIg9y/LwB/SQAGa+/B/Z3b&#10;CBIHJI7ffvvt/T/6k5+7OM3nl/yHvQOG4vFDOFjh1fNn3cjDgBq8cgb369tkJg5sHFYidI94t9ap&#10;rxjrffxDcaJ097491QjiJ/yEt/fv7Ny+ef/dW0I3AKpYxHJ0ztoFt4g6q+IAusBUXkuCywE80jGN&#10;QpdUa1C0Ty0GWBmH+O6JlzAXe+KQfffu3J+GaO8pCZZ4ZdCj1RHOwuhOmUmtA/ch/auuru+b9gW2&#10;fYWP0xEI5OPP9tC0A2XKHE96Sb38+uubX3zxtXGDAFAb8S4PHzy5f08r2J379xhjkIRecjxmUgeZ&#10;ejOYZL3F8wS1FR+BOc9bFYMIUYYvhAroBHyM38HXmmJOpZYZbvmE1ErGN5nuE8HYfhQYNMbW3AQv&#10;TS2WzTj4RidZsgTDZll+c9Ys43PAOPHmXN6V0+EcdydKz+pLOzK+flTqQ9TBai1z5XAafkg0lZF2&#10;qEyfHCGgb+AW1oMFWzZECLR22YIA2f8CpEi8OfHz46iRq7RvfLhsVGZqCHKT2guRX0Qav089epBk&#10;GPx06RlyVCoUrJlX80P2qohIN888jOCJiaMqFVmfZ68A6xymyr3zF6NDCnpHD2I+GU8jlj9r2iCG&#10;oFv2NffIcqh/rZKkQGzE2Tofp85v/SR+kg9htVbyYWXUeB5INM3WRp+6sZ3ANUZVtA1V4DkXBdJp&#10;VwbYr5GcqxebVM3V2dhRXJ4xAvA7Hph4LEGXzXCB8dHrRx46GBHCyRlPXXPUBPS2WcOY9jju8g15&#10;xiex5o6DzvXAyCt/C4Df+t7HH/zyD39w5eL5i+rDzqnvPefY0Tew0o39BzGneGH7nR77tp4/2X3z&#10;QlicKvGb3be7T3af7bzYe7XPz18+ff388e7tb+88uPPoxZPdt6/ePbIpbt2//e3duzfuP37w5MUT&#10;XL3dG9dvPdvZ3bn3+PY3d77+xbePHzx9dP/xnRv3bnx9+/6dh3dvP/jm+k1WMYXq52p09z/Zea4Z&#10;wDdf3fCxJ7SMnhAHfPX88Ys7N+/fuXVv56Hs+rv7d3d8EbjP2uw8eMqwPLzHNulgqDoLxU6l7lEP&#10;75FevXh7QDLgIEDh5O6bzS9uPfn5tw9u3tEg+JUTrGTpvg0gtGSc9TwAyOibvnub5DLB9qNHpGpH&#10;gIKY2Wtuxr0HbO6ro4of9r89rM6YvEqwD+9qVnvNbQIZLJIWJOmFt/RgI0JPFrDtZYxjcCiSsUKj&#10;LRQOrIrTKS5qgQ3uWYP2mzduwKSeIKMSF15uU0TmkvMty2TH2MBWQUn+NI/zOPjfschGktRKK8WN&#10;ZEiX+iBf9vDpMyfPna9129wwQGC6gFajEmHpoLjO5x3HQHGgqhEAtR4+f4G0iCwICpZVbSTe8cWs&#10;roOHQXu2jkw+08VpZG/owWCn+yGyFSXfWqKxtTwR69U/SOFMN+DsdDmTsPSqaNjdhPT3ocQcgBf7&#10;TxjOemOjw57Onj6Dl6YfwvRgejsiVS5EoRT4u3UCO1RWDHWQPU+ZlOOBxSduKZU3ypEWcbRM02Un&#10;Vybac8sK2ryVszIIzJQ/2P5xGlhzbF4qXtkjx0Q9FVkaQbd6JuZVhK9VUmWENkc+OmfA4fcG0E7q&#10;P911C/r1rpGUwmMzavFuarjNU6niG1wqbs9HH12BLNCtDAXO6JEYoRvhBH8D6baYiZyXRcuhLn0M&#10;+rFs3NfYcn4oGkBFIGZ14lGKc57IKn6AjDfQOStiWuPrBzZ7KUenvzp8Cb49f/TgiU30+JEtqdpx&#10;15FtQ6k/5Ru05TGXsRzf7ucFH9s+QTWxEOLgdnJt+zZZHAc0SX+EmIkPGTrVbqDzmG4cT+AtPFkV&#10;0P07D7gltWNK2eLpvTsP/P7w/s7XX34DWHtwd4dJmx3ESnf44qoJoeFWfrgM7wCydTUtDclgbmlG&#10;5KRUa/uGK/fG9FZWs/dwR00XG1yFtqWkopOQEyhKvKRDVHvBaO4J7XRGAcHv3/i3/sf/3LA87Pm2&#10;XM3dOuJic5qhsIcx+7wt4zfAcGFltRP1O39a7Ue94aZzkwT9KGkA2xy0afnB3ngB4jYxHLhi2AvQ&#10;uwqkkreP5bnAOH+2vocNNWJiDkg3SAyZOHe0rrSKNje5DFgTJtARM5l92tt14qvY+i3Z2ZRvOA2O&#10;CxCODCO/wUIp6ZG4IU1JFaVSkBr5HUN47VKmOtmZklE5H2gb9PKABDp+ZKne0e9gIqa5RKh5Y5QM&#10;F5GWl/41wJ6eV/TWtyX4VOmeBr1Itb/E9719775E01kO3LHU4W7evBEZY5rSDLchAWgQrz2mrxBG&#10;e2o8CSQM47yW4U8fPeY1CXg8MKFecXz1GKNtheQAg0/MqW099KCkz47UkC40ul/HIIvCqhHbLV8x&#10;lG8KfXuUBPXBQEpxd7YgHQJt9U6c0G9bqBMlBIqfB3MY7Oe7Bs1qgzCVJa+ZFxLn9vBo9bVQalWW&#10;yU8Sop0YeJ3LRqZadoZVaiunJbZYUTjMPjHooS5MZMhFkKOccqAtNQaxQuVlNeEeYg/XhnHxSOK7&#10;ydeVG12zJuT72U9/Zod8/L3v2S2KSRSTefo8p0kjxC2pBCsRBxY2ADKt9+no5xyovivmt8VoIFFd&#10;p7x46+RxHdNFbC1Pj3j77v1bmKObB8lSafpRIPoY84h+SOcdz9r8rjCSv8KM6Rggd2RyLEjmeGnX&#10;6JvDLot4KfYG7A1/A1NF+lU6ldU4efKMwywCD1S4UtM4KUxqwpt7zl1dic5Zl8g2BscYqgsyPsln&#10;HSAMAn155dj1RadmaJvWWidPc3d3Hj8VS7RzIUJbm5ow1sRmJGUhhWagCsJHj3BpDJe9qd4aQr9U&#10;lQzHFNJIepBIrgDDwWmPFTyA4TubbzpilX5YTvbIqG4k9dOqnOKDVFkAsCfUBz/7W3/rt8XoH3/y&#10;6W/+xm9Yzy5IVX08+KkFR96oUUAZErNmwrDn7eMRqNu6fOUy+XwzZi3YvCOsHGbDwlhYlrq2FR7e&#10;6HkRC5VJYbu8tWTTyo+HZIZCcU89zIsvvvzy6+vllxYRaPUqDft8bjR2/I5e1V2GkFadw4sXN2/d&#10;GhkJYq5HZIfnrAyV8I7K02ViGR2zaWxb2xsbN2/cstqH0JEqrg0/9JEkOuzu9YSjKLRao5aOTzl+&#10;ZEbXnjZKFpJjK07xiPJFPVW/9Xbvzj3U7jvc4uliJX2dwj67AerzSKP4pYLrlVWKrjOpPyCL/XWw&#10;7PHdu24rEkhigTz3qVO2zHsdz2GgeciQ12xdWhRV6tWMHOJwMg7hLLPhGPSB1LpelMI1TTOVZem9&#10;gnX4DUEFrT/5j3RvRvLEBiewUcwThamhjvo/apboo16W8V9ch7JSeNuJvymHDXeKw50ISuYizStN&#10;/Won8+LTT77HweKaCNbmiaoeqWbUkwOMNNQ6odConcVaepXF2BT5A+iE4kZv7FXVbK68FDsD4bR4&#10;e/ZUcsCf1YCb03SNBySaqqS0N+WdDPT0H3qs3DG2N3utRC2ppqg4xlJkiz4ce2Rv35UrVyEvTnbq&#10;ecyFt5RoxIUe/lUuYsrg5e4WZ31piHdWrlSt12fkR7evEqaY8SMv4WSxFKWpHSJrUoqZR4NkwuCU&#10;VBilALCS3sm5TiXx5uVLdIu1iXtEVLOuHeh8Yw1W1jG4sWS1nFuZ98LX8jYivmOQRF8PeFZK+mYP&#10;CaYUK9G8nUdm1jCOdnM8tHQXkfi1+JBNT9M8Idro/vW8Sj4eyUdMRlVcZsm72IXnTp810Hfv3mc/&#10;QhJJBSbBsv+MeTyQWJxlw2YfOXkawWvf9onPHrz8vc9u/KM//QyIePXyld/4td9QgvEnf/THXsSA&#10;O+UdBrwHlhjpWjuUK1cvXbh0ToYPIEqlV+HBF98opXlzYXvzNAXnV9pVJeooTD5RIzW2vbUqKUXI&#10;HORSSNSKLa2x/DOApdmcvGKaY3HCY8XUzsFcwDw8ybVrV5d2paG48e03xtn4GKirV68WLR1U53ke&#10;lFoXmomQzXyU8nyJ0P3S9SQWq3BLGEY+1p+Hy02guWZEVb2q4pgGqTy4TGgnZkH4pHre17BZU7W3&#10;rt6J9HbSZ/av7cA+t/y01Dt7rjtynzjGj5/gqfoPFT+VI4mqTUgBEnvFAlLsC2aYdSWhjn0TfJHz&#10;NjpjUhdLKMU6dBsmTNBGgdE2slUZGFEWZFPygT/jIOb4yKJ8gyx168HDx8oN9n109cr3P/zwtNb1&#10;uy8fs61Pd4+evnjw2EnKKLbUQ6pfb6SeDhhYG9OKCn89fPTr69+stTe48KqYiFpmG0KaTFpph6m9&#10;8+BkGx0xDLuvJIHwzjM8drUEFXS4Qs6PVLLhVbccxELZ58S0nltOTs9BjqqVT760AmFKtndPnzr2&#10;4YdXvve9D1ktk2IeHX+W0/Xr9IW+FflSJZ7eYNCIKg+WGksENm3l4KO7j89fUJpvxt+Q2loWwL00&#10;MTOWKi0RTFaJ2qqsHpZdBVRsTg0DaznDQ7Zbk14w+KXKR3VwSupWC/u6TfBU/eJIpyyVNo/v1mRZ&#10;Q0xzKJDAvGi9iWWfJ19pNcqGLWItr+/bb28mAjkqvCslx9thIj77xWeXLqlYJmCo00bSf8bfxd8L&#10;Fw34NDmASt/j7KVXXs4syH4WZKcPCVOZrOjHKgiqLzBuUfRfZxA4SJyH+/fvWkW2jiidohCbh2Mk&#10;/Nv49/61/1HEyjKFybQJp5j3CTDqhVzZq42tIcYEDx0/qznwdEiBnwZDJUIiCFmwV/MznDQFUo+n&#10;AGQYLbb6lHR0qEQoD4TLRj9/XhEkhHIOFauK/TbW1qK1J75fIlQV7nPulG0EY1UMYNcPPtI1VzKr&#10;nP7Bg6g1lm+BeCXOCrySj3DN9tKEtPwhtw72m37b71OwI0FrT9qivt6pJCH++o1UjnPJNHP9ByaJ&#10;dEGKZtDSvE57tdbp03HS7STXODecqgQ3LXNoqATQMA2MmIOPmfOVWhloj3rhgolc8iM8EhbM3DPW&#10;htBBzqX78suvEHW2j564dOWKNVnqZsoqJ/JMl0NzPSPQxWWNpemlU6cXRJUYI1DGJJkj67rLUwGq&#10;dXgkdbM3Gk0jDNB6LLuZfoAlU+Y4ZlS3KGOJ+5eTNA5i7IL3xWrvi1sqfF9qj4NrVrEzCEdQ+ZKz&#10;Y8KC9xPzKBc4nH4nblCuAR9xwBgaChJGWPDEhx99xDUcZtRAwbQ+wQtJ3h0OE4lmuQUmD7x//QYp&#10;UdG2Sfnww49qT6T3TvBzooet5TLsSSQxa1Jw5RgrwKiMxFFVPDONCwcaF/LUn/TC+bNhye9U0TD9&#10;iXoDJO7cuycOO3SMWO0ZYQPsICLe0ydWggU/ZMAg2xjEBzY9hNViRgR4Uosl6PW2P3bs3u273kIi&#10;TkjJNRn+tHCIVG5tfCz/Y0dP+oNpJbHFWWE3PVv69LWs5AKiLUkUPCMmJUb96OPv8SB7r10cS1bj&#10;pU/J1AsyJ5yRBpUj2S/pCMuX2wAQHCfijmU356iFFwPNmTdbgLO7KhY8vD9AzpaoQE1LhgJhrP2V&#10;geZ2WDNGmJnj7YkhMXHFLCyjWeacmSx/5Re2VFTvJMPy1Gp35R//+E9hx0pFpdDBl3fv3vYA7Mz7&#10;MugA/g0EccOSIXv7FnHLbkdodK6LZ6K/vnp++gz2/6TDN3RYr7X6VOIc+Or6V6OhpDZMVUnV4dzM&#10;iWkPWQbTZyYxGRyByQ8fqIC+uh0FJxKeec6LLzQB+T5AQNWQA+F7PuecpQUg4AdEgI2hFx7PPq/m&#10;JEORSibVB1zB2mSdU7saMcO827z8HIAS6B57aLdZ3amwyqaVQknwxSuo9y3ywVJza9FOrUWfp/7E&#10;KVZcvn0MHvCoBNGOze5FFr951AMS37MRp1BwCsQfPuRTmiGXcjvn3VAFytIssoEnjBIw/UaS1c5R&#10;Th/c+FcHNr1upa2HhjeO/iho6YXkV6LDIys05uKQIQgcG1uUM/H6NWkZjkMN14YNG5ZxcCtFk2NQ&#10;iaR4cDxYodmhHnXHTQdJFadVNGgmjGfaQXUChTFXVTUHM9a+enTprzJ8RoaFd+eUx+y1RHWTCPOa&#10;0wf2kUNkNNno4Vak3hyl+IftpTyp3JEdzD6GEIHnpnVfBX4Q93d6Xacqm67g9BiwDcoBKmuJxVp7&#10;4izcOI6LGjESIAH7UcXoNObCji5MwHOcDaGRBfFox/N7TRGCRFwt2/NiM/IVvPmz61y7do3Ri4C0&#10;sQGMM7ymNf72dG129xaGBPT03xADmMr8mAGwK3R6KTgsq8YNNWVwxkoI8rsXtTgdF6+JTTrvnTyr&#10;DWuiDVpHQNus6MhwmmXrmW+wzpqpbE0EwtV48+FS8TuiVFjRSvmXhkE9Bub89+QjtUROKrGK4ZpW&#10;n7amGG3AWX/56hWGBPLVKf30uSU3LZvV0x6QSQHt2nFHJKXYavLr9x+2Co6flFM4funq5zsvf+fH&#10;n//O3/8DtacfX7v267/2G+/e7PvpT35mgbFO1ZOkA2QSKTQgnsK8z37/B59I0jzekRTaOXfh4mfX&#10;bz56+vLCsa13D29uPL0nSJMB5o9QhtG1lheLNRKd+cAWECKimBlSHpZ31MoX43nTwVFTw/fKiTsr&#10;whxWbUOtFwejpzx9eDiVcZft7KSeLhc4u/tKH21XXbMq0yw/q2v8H+5gfpalO9To1PYZ2/qV7auD&#10;hV/1yY3AUM33kupZONEi6+YwTBlVPk+y+O8pOZX6QAmrP4mdhU9m1rmtK62agM5AAGWbkVcYKqA4&#10;NpyQ5jGAm5/6GkWfmzeeaD2pfGYRmSaqwYKpJCyOaIc4kkUF1QkN7ULIdY+pzN04yntws4TWyj9O&#10;TYfiL7++/dNffG1XXThzRnLCUU0DRJi1sbV98tyl/YeOvqWRKHtQ9xVqNyWlHfUFgUeOeULGgW+5&#10;4PIYRnkYoeRGWlSj4MdwhVgNCqMf6xrM7OTp089ePFM15xiQpDBMdlyeXsV6gTBPHz8EuiP3Abby&#10;V1NZSFcmd0I7hIJ8c/2MkAerghE/DCPr7WJyjnfYIj0DOBjTM+XA1rCy6UUpF6EsorQphUy0Tcp2&#10;2vBgJH3/+9+Pzpr/XClL0MgUef7oT35kL5u12hnF97ZVe9Nle8xQcrKTFbQGysZnexN/8odp9ljp&#10;vtPBhZ2tK9hgd8XJlgdow4nItcDD4RtOpxl5rdKcwxhPQ8KQ1rT62QsnvZXuJ14kOsBU+qV+7gSv&#10;1bWAs8+vY658eLl3EkTV+seaCDZiGWLAdoJOyZ/7VP3Y+Jag5+893mFSZNe3Tp04ZQnBU4aG7fCF&#10;IJcQs9CQ04l4V7H1//03/qUJ4BGVeIE8pAHR1dEC9qaLXMZu+yjtMiPuJ4xjCVAVq1Ni1ohLa0xd&#10;e7y2SUDYFez8zZt3DER7G7iIz1Al4TQyGvUhfy3MpOsyXts6TqZ6QThYj2fTx+iu1ASfF+JoMAbx&#10;jGDt91VGbLNbBz6SLx5HEPCczeW0JTEZs1/dfHdqR/IRt6ubN+3+qdLG0ZeZyZp2JvJbh1aBeACz&#10;jPBkih/fu3uv4q2RLffGVkmmrvOmHEmKNCOUkfiB2lVM67KnwQMTdvWv1uUw42twCfdA7wZ2MVir&#10;ejKQLgwspyoyzSjSkM1hSbaPnUDUWefrvMVkcGas/Lcg7RVyrLLs4T7OvA04MVF0UPBqccWcWeGM&#10;CnO1qBF2iw/FOZzzL2xvCvw9mE3ulFoiZkOfSIDSDfyruFS8Y3ZWSBPHY5pwM9aeYbjLqqfGt7Yw&#10;eqpCeZdeiOzqwulj/jWT/Pw5jSmvtWDJMszxPWpakpNRL5dwlFQ+a8y6X07DjFvlfGoD5Vt1+Zy3&#10;HpyVRxvhpJCGevVR7gjtuDphJ6xUt4t6OXfWRtSxErwCfEKfnEOwNIFXgVAWxxs9RyVCt9UyjTwl&#10;V6lU8fgWlAo5djMvCfGteIZLLHBdddXyOXz3SAhN1j79zVk3Z+qo1AjzIqzmeWOcPC07IaPKSLW0&#10;jmxbctPPBxkvxHZ6WLVKBdvQC0bml374y8G0dY8FWBb2oL84FQgEV/YW3n9Iq1lYi1roo8dPOiHN&#10;nISXpzEOK6pZdCSzCStdJEc/sfHHL095KUeZYSjuqT+MBTOM4te80hE7fuQQJ01go3GmJ/vPldlL&#10;4QRg09CWjhvNqF2DQgRZSOPcXm0NGFAXbwwnQ+uRPAIPkgVh9OGaEm5C9NR16Wmm9VmPCgROLqD5&#10;nYqkiA3ewcrRI9jXl7/LM1gul4+Nh1fqoAlt3yAmpZRl5LN6U4rm19iEqg695pjUpMZsHN9YZdwG&#10;h682RFOBtXlxi+pb2la1eyuGHzJ97prrzysn4T3Vcak7BANNVpKj0chEmRsrWq/etmlrdrr0CMnc&#10;O1cmevd7SvTkoiu30D8a/MAZWfUhd+7cta3a9ezqlu4xKJ3y8hxdBYHY9tXAdFzXRizxg9yVqF8Z&#10;zFV5bJCntiGJjvcCIdL/liiG9AR1nnZxHKbBSyZ+pGuqi/VGg2PFfwoPFu6unp7DshvB/X7NmNSq&#10;WLQGCvVJC9UCcP6x2Ku2BIpfoWZZrKpxJq0Rs6sUaDTagr32RatXZ25BezTmXPZqmtM6MIyWmk0K&#10;gys2S+Ip4+/dK8RPXC4jMAAhmrESKbFErLNUbnvNMt4Mo60xaZAM56yTRkmU6//VgTllgrRYzCpS&#10;jGVQYkgDu2fMoFM2HRQLqViuPlH0Y9RJ1w2Gi2PZBRhvb3/wwUeJH2zLZjikuE3lZvnKqx+il5Jz&#10;LsJhbC08KbKBu71L+BGFuzn+WSEqSnwsL7hM95BqJq6aAle7wSnaFNfGOwbmuDzTAXkQxLL7yjAG&#10;IrRI/LWM3OAaecADXNbKveKJxqE6mTKKdcw0AhYnjpureUJXKgA+lKqS/xiKPyNimIvZCwnM2EfW&#10;omXGc139fJxURoao4KkzJ+2Jmu882kEqNo3Aaxs84and5/CTo5o8HoF+7kt7UATACu3bf+jMhS8f&#10;v/rdn371u3//DyUAPrp27c/98p9DQP32628111v9r/ijbI7gLYYPZOrc6U8++biibqziVy+ENJ9f&#10;/3bn+curpw6fPvBy87ka7j1GmN+dgz5JhiE0wkE3CZ8dqmcNdBh7ZxqRFeSIZhMtnCIWMi0w/kOO&#10;iwmD7ZJaXBgrWyPdlHSrS4mYgQmCan5a95WjR6ZgKUPsEMzyqI7IF2oLDz8nCdCpnE7Oq0YXU9Xt&#10;2LUcas9SZf/O5BxqN+wOE5mkxBAZbcgCnmSxKlZ1lsz2e8oWfLMgvKz14JvvyzPs3AL0kYMaIdOQ&#10;E4tzEiB55Kx0gHIs2j3JHGuQt+ljFWmKc1JbPVTgtKGzDRF5OVImTlgaNsHFZTw9g4dMcA8WduIo&#10;1+Dx89c37zywPU8dPXpBHufIYY4FP32/U+vk2f0Ht/c2UN2ojTFKz+zsRCnUOw2+vtImyyPqrMEl&#10;8aGncuBVJk0LuycaedmbC2m6/+Be3M6U6DF3zqD2qDtairs5KSGATgSuJlKcv2FRUgOHURJXxJbU&#10;woVeyPeGQSCHVnG1ZcXwQgt/+rPPEqx6J0o8januBIdOLCFyExchdy+EQhUSlCyVjumkhxZ4+rSe&#10;VPb4wREyZdhFZW91qugtnF8HNn/+85/zKd7LwCz30qqY7d0JNd2uRwqiw3qJ5TjC+RlxIOtvMQ1U&#10;wkpKowUbVUKQk1G+utIvpI7MvJPFCmVVXG3h/3w2D+DnHAvrYorVi58DFjNQ1bRn/EcSdhVuVDnc&#10;CUKbqrPCEHUADeMGZibMM0EDG6lKyHIWI4xVX3AAQ1cP7UeW2fMf/vAHFow/GK6EiRHm0F6OC03D&#10;vGCNIf6/+3/6V7Nz8wjsaVJ9Ax7z2Q+rfhvzyupbdqsf33g89dTjLnoBjxi32/o12O8Jw9CmbX/L&#10;lO/yjB3BeX5eo+Mhnkwk7xWQjFDG9PEaV+m9TKy1O6kEW9lNB0KKAyhszQtIHKnfF+Ujh2PI3K4o&#10;g+DPvmux2tL5YskcFqS7tW+JhnNiJhasu86IelVrIsSrLojriZxWl/FxboaM/jzo2phWU92v9pEr&#10;AGt5uGL9YqdqItOc7TkHb4uDxwDUQ3Aq1hlDNQBFw82Tgxy9xx1ZJUoRZd8UJWtdsrlpT0/+Ci3S&#10;AFNzIu6eAsbili3sYQgF+A+v1YuVvRkxpeUzhfc4qIQZAPMnlDFOrfpjX7Hno2Robq11elIx08l4&#10;CsECfyMKnl6LFbZaZ9ZDtOmg78fE0mig69YMgWkSt7j4GGidtiqejmCrTvQhebrnfs588wn8xOq0&#10;KKKSu/Iwvrzm4NalsOckDjwQOfhDcU9petTJktn8iYE/03enqr20jyqyKvZL+tOavH37VtT2YbzU&#10;DXc0Z6qAHDmONbX8bwA6YGL2WOexOZ3wL56AxccVkGZntoC5lcPy5l8O9rwhyx8QlV5KYH7U6Nj2&#10;k+uwyaajT1bMrWx1j1pPsVTqqlMxAqKaHLK9PXn0ncfPto/Xb6RSzlzIVY39kvBH4/bilVxtWgKD&#10;T9c9euQNrOhkGF4Ge1vS1gkqopmTyzJzY6wfi2jQfMneLa5RwW09AVUPv7ibvtjTE6fPFAoqZ3nz&#10;ygnd6TjevIcxpD4PlxWGJYpQzSQ6arWMCQycPDHxZyM+R0LxpDEc7l8W1o2s2Cn9SvdmeteWbmUl&#10;XH8kKxJN8v8H/b3PBWf7RmbeWq1O0cNbQpw8M74K/mwqN1SK7bsAAm0fjFVS9/nHBQ+VGIyU+axe&#10;/mhGECvBYzvXB7+Zn08Kwi5kDZwNTtZRL1VJvz0qhc1RB0CP/b6dnK23jgFXMN1+r6PR/NWDAQWz&#10;U8zMRu0Uy9JGNhQi1io3HFSP9ueli22oeaSHntCWWcfG+P3ta+edJomLS7ZwikHWggF5t76YnoQg&#10;fDjfFy9e5ClWCMWYpdGyDzFAr/Y3+5IlxOgCfEhPWXuLoyS2P3dOIL13/95dJeNwE9bPKp2I8dUk&#10;oldRNGi8lKafG//VR8P7eNmFkhi6cTVKfXuv5TnZqieO6aVbvoszt7JYA8PXySoLjIA6gJSf5wrX&#10;qRovouJjcqJ8fW0WEBfNJvuEfxKKMaw/8yCIrWQlyd3vWlXUSHdTXYgtK+qeNOyTpTcz3dbs98RP&#10;F0WtnVyX+p2gx6kIGsXSsDm3GBe8RIr5nei9jgbVpla53KLtLB9Yy69ato9EW6fGJA+ZaLSpirmT&#10;JtNjdMcDa/lLfBGGOyUWpvv+pJWUJdTmyN4pDY4sPSoLtqqQ3o3ZNwP4l/7yX2b5naVgw8YhJzKz&#10;OIFWO4sz5L9yrW/fYYUlBDS8L4dAOg+idt0k6GXR3thLKds8dAjOYb224RQXJUbHOPuic23GrbDW&#10;/l9Fwz7nNgONFXqnhcolnahvxfnjeU9bh4xGg2NJWAZobOQoyKVA5QSvpsYQmYPw8uE7jRxFa76C&#10;KIomTzBq6lDn5LF3WCEn1FS7xQ2B6vAmBSlAN1OsW6EtVjyzcQCcDkLA3fv5z396Qq9MbMmDB4Xx&#10;6KzbZ87tvHx94PgpIc3f/8WNf/gnfwqJvHblyg8++T4u76P7D+01WILIsuK82lhrfrVPBSlFuCtX&#10;LuFgR1uyWo5uf3XjppLWq6cO/dYPLp/cDzivMzJMBbg3JJ19mApWmQZpcpxb6Hg2Uk4EA85/VVkI&#10;mHvmkeAvPDPzxcqB7dfRthSWgxVqIhd8sJK3kdCmJXwHa4mDbfQN2zxNhePHymaMzD3LIzlZWLWx&#10;jyS0pW6acH6q3pkIhzvBzq6UeHy2gVbNSzqZ7OxIFLhOaKwxPXLEggxKnl8sv8VseZyhfMNIKnUd&#10;3sEq3Jv1nLqP49p2yMJX65JwwmQEShY6HKcDBOv0howVAoUVxyjeuX0fs2cJSsc2H8qi0D7jWHaq&#10;juo8Z9uuE1MlU4x70Okuiaitw8f2NhJYO6kN1ClVP9v73rxS8/oWFEYbYEKal2/iyEBGhDTRxsar&#10;Ds+K0N4/+TqT6Ic8YGmlzooATYLgz/BIJ9eal7f6JcT4PSKWEHs8J0VhlEbLvp7sPA5mmfE+c+b4&#10;hXOnoRx7KbiqCyIvqQZy63uffqKKwQEwVDvjwwFj59/86Z/+/O6dh2Alfu4kwBjSxIqG0aD7pwpM&#10;IbkeRBsKZrhamscoulalc+qk0/PtzqOnJJ4Bwnw3HRBICznbQR9yUdJQ4FrWS20YZ8FSGk3cQq9q&#10;w5PbfW3Ze/eqy8YK5crGdZz8bgVSLTMu0PwgAQnDV/BxIAlfZXa0K06cKkOI52lM+N52qz0+3LNK&#10;MzgtdTqZq7mIYR+2cOQxUboL2yHGLUQ7Sm0KaQOj1O/VHaPM2EgakKixeVyFSCz6+hFN2Mwi4Z68&#10;1r+EqGN+OhSFtM2v//qfP3/hDEKAqLgGV8OyHaYG394qOMFb27jxH/7vlxVLQ+11mHG5b01g9lPx&#10;w5mOijeMyb7bV4cknZyfvFWBPqBUODvYzwJyp+3exI1bnDsD58+t+5VeCDVIejhsbBKgFc/khyna&#10;TiGnKrlyKSV3OLY1tJ6qG0630L6qr6EeWh2rcHZ+D4eYiXmDYWJoZPpcE7O2LOE0ygyxCCyvjiWU&#10;DkwoQhseXSUETyi9MMcUnWLUeNCCuqnNjezBxLf3WuITONamcSQOOrmDBqapVk6S0umBDD1Gyg8c&#10;vph/hHpyCFzNHqsCJKpVDSVdWXw/NINybWzT5Kvrtv6zn/zMn89euKAUZ3p3puPme7NdawfpssEt&#10;IamVqE5wvk5kZe6qnJmqR9ScVlMIszD3VCHzDoI+lbhterP11Zdfwy3kplCC0tTGNcd+mczOpL+V&#10;V046h4h7nd1f4btjHJnE6JmHS3l5O+Erv2rSTYEFFsKi/pcMmfSlteuCloGzrQuPsNhqmGMFy1lZ&#10;3wt/GrW6CrgW6BUP5aUXJyqfY1qWU4eBg4eYQS3SUe8WpApM0zTdYw/sXR8o/40CZvohpTo3tAwi&#10;yJZKzGSlIoH4nvFyiKb9StJmIMaRrHlX8pGnNfHe6D6tX9WITBU3Ew66SOnHdTyYrEiymM9KW7c+&#10;LdADB7g1zbhsLNWAAWlMnJrZmizxWUfK3B7pQNqPBnpaJtcqY/pnX2BfvIL7s5ueE/vc/vPWPswc&#10;nz1/LiVcH4gs+9ZA82If3r8HXW0KQoLRpTbUYiH3oCqZQPCSUj7VluFPg+isvDDnw2wXtldahiBx&#10;1tGbUAnDVC3+eplNjGpTCQAnucjGpXWeFjMdzLI6lgFjKsa3vf+sn6DLNnmrD8B+Z4CeX6fHxSzD&#10;twqybatIKUPHDts+SonlBVkq9R5aQwhpzJIQusbbuf7BIkn2BRrVhMueDOzb2nLGeyOLxOR4iyH1&#10;1Q55XILS5fhoJqh8Iw5qO9D+zaz7luVadFsp4Iiq7ZU5lH9394lwGB68e20TH5q4mlaFmSQBkjXd&#10;v8/mn3qnRc/LzBh/cwR79l6sQSLvyY5B4TFg38kkiJnDgybl29ANdW3SRGhdrY1C7nkkfpJ7ef3o&#10;QHr7RhilLvpamXZFBQ93vArrpGfcxx99VO7aqfYOJKwEERldTEgfM990ZVpsqOykA8OLD4jrmR11&#10;k3yqWH8Ji2V+j2zjgnowEQj2zt27d27cuGmfiklqBFTTPVfrW4tm45e/+vl0hHzm7PBIrKUwxHvV&#10;kuXhw6mnD0IGHKBMQcEhMpbQ4hmy/x00Q09le033nJQFlnHGnj7BsY/MM/k6Y3vy1Dk0rsWVX0V6&#10;Sq4t2lzqYKyYpxYY74QP3WDmpWUqndm1qd3YuHrtA6Qx05p4tHg+VmGhtWE0JoIoKzwjVlvYQxcu&#10;XoxfND1hrfCqoRiCGqrL0KYf4BTwprb9aCCnbbV4X4GXraI3OfFvidqpZdKq/gleGc0BPpkAz08M&#10;PlDJBudyJc67sV+XIX6QVeNV0oyfN7BBrOpovZOxcRTHHUjScTUDeHPl8mV3NxQy2GKzppUPOr1H&#10;ArCLVJ/Ms7WpFymlvPTrVxaY81TU5409asqiwt2R5PbLFTyks9WLMxSsQWro1MwCuVAJaiRQKizP&#10;CTW/fizDXAiWQvGwlxziJsUxUf5HBk/THpHH/Qe5X4q+ZSZTe9lz2CuwV1x8/95DqeWLly6bFcJu&#10;X1//CmUGYG/FWFSOgH2HtndevT5z7ePrT978/s+//dNffMUmC2l++P0fEJyUW5cOPYwpO0oPOfSH&#10;FfTi1ZxQSnr58gVOot0MxoLm3Lhzl+N2cvPNP/NX/8IPLjqyt6CM1SkNKGpfUpjw4ij5UHK5Uk7t&#10;fnnpuKOROHTYWPzPau1OnZ5wTmrr3VfXv54FWUtx42l1seEcjGRwJ1aMlrNEmKo0iwtrsWEsV5Ey&#10;B4QgflCG4I8RBkjb0NKF5UVkaP+NcOiENGkhbEgn6j2RyL64qO6ch5VBVnzjAzaCrJp1YsFbdkPD&#10;LhfaGuOwAhBp3s4pv2LazODJylkjd5DNgJyNdtGA/UmvBDBNK0v2tIoLPRveWuoe/sBXX33z5Zff&#10;KG49deqsxczK2n4r6q7gZ1hPSxsavMoY5FUn3AeII+LHgEb2Ec+cO3n8lFiXRk0CFzz6k6IdnSlw&#10;QB3N1Zruy11crmduylCm2bohVlWeMCBmBRvM8+TnK9dcvY+NJH2m3JWoQnJAR6x8HBrhZZ5qxbH8&#10;ZTZNTci+y5fOfv/TjyxqxHNpFSHNowf3zBn30q/FIbdop8F6dACJN6PrP8y+YXDHt1fdJ4sewfLl&#10;M5aAAMCly2c+/PDShQtkxeVqxsugjrP37t7dB3/nb/8ndTXcsmyU6ctLMBjpQ06EqwDhHY4DbEhy&#10;9PgJ5F6h1CT8ARlEpaWMIp6F4wwqERhR97kJGrwmMz6YtUCaPXxq+JKjHL0EjWH0RkO5shLYwEmK&#10;ylLI72UNYMRspAXv4iXoRyh8eh70V/aW8RETiLKcBYuxLJicbDwIrzSOh8kDCG0vz1OP1Pprv8yu&#10;cpIysHcpQ3DJ4KJCmjNnkYvZ3gPHT2xfvqI0fZsL6k1lEczzp5/+gCyBFW2rAds3vvrr/7sW6DCs&#10;PP3S9+Igjnc+5c+TXZngrrqi8esatQgJU9K4uOOj8RLwPQy00bXcrNm8Y9zeGPoWRZeUHwdEryNp&#10;KDXG2oCgeZdD3ljCIBnHtARL5jjjY2XMeRuNpMLQgDpnWD0ba4IWg0L8zcUxVdDus+fOO3Glqhkk&#10;yxSNddWB+G3SnZOBHUxxUF4GvRTqRIcppWRkjx5VFcN70WVySPP9GstSvwJuU/uypNN3ImOm6iUc&#10;pSt6cseDcSIQRineprAAvWm0vSK1kEgLQR3CVNfkpgxO2XmTaufremwpd/bZuvrpRzaH4tD0CuHq&#10;0tBpbY2WaIoxEhCVCkKruRO9nImjPagmTfGG1Ukz7RTf2oHsI/BpqqX3U8cEQYGUpAiGY1bt4Hg/&#10;/ZqDM9ll5kwTQ3dZ8dLU9/fMku8TeBQvve8zME7koDwtJv83ej/Dn7bodmvg5ZUnFxlcap/wehe4&#10;4goLPixBPwj2FMFJx1liLwXJUfbLruj2pVDeMVQ3APPikGZW8rQGgkXlqixoME42mu75gYPveIBL&#10;c9CMV3kpZH3TcTu1iWVNOrnHGoUOBoRu12r2/vjNBw8fI8928uSoOho3yll1/8yNpi0ex2DDDb1g&#10;hbYOkgxrOboIit8VO1nqbfskko9K4TVic5LVRTw4LdyCA8WyADrqQoM+fkT1p7OHK3OC3/v1Nzdi&#10;xEYFVkacZAjHBFIrITmdiZ+Wh8xxb0vIZEjRUAzGXaRro0cY10ZyKRnjUzEePe1CRFJbfKkJI+2N&#10;J52CeTltQ08+aZvknrzsIldZOVHrCMC9ek0TeQRnB3GbE3cCAFzwFvM0l+jVhocAB1FODXcLi3W1&#10;OI9Zjw7vCgyi85LcqHuXaQICmThcBethCvtLyQ7w8WTKpvkEYqRHDYXgraj4Qef6NHqazZ7HUJJw&#10;Nng0ocRVlkJlsGWvjAo17AsD6SUrfHwvM/iKIU5Hm7YeYsnsaNsqeWs52FnYZZuFNFHJmEccsDGM&#10;1RSIjStkTC7FIV7CNpjQBbN+tVd/YwpY0tNnZPBUL1TxYk51O6ngeLQ9bNsVIUQPWCjQ8DMXWwAS&#10;WNKSMuFWxXKLvSM2CPxG032l01ftWZnJqEdDrB8jYIFxQwKGK50CNNezMsPi1yS5R6mJVmQ9SUuH&#10;qx3y84pTp7ZnPJeOtBnPcUuE98MsqToictL8b0K6sNnYOO/KNk/Z2PJ3/cRXGDTkweolJnJza6Yg&#10;tlLQVGNYooZHsrlplGyENmN10rWcKmQdzMV26/xpALuttzDrk34uu9LzDRvZ9fnTqbnMei60CxjS&#10;9zAfc7Zh+iiLdtwBMSd0Iy7bOadbr6T4dbwWDzgwxAsmlwZ2QkzJPDVJsXlXMmNaytTwYOQ3Jbem&#10;e03NMTifs66EVfnBRALpCz3ZkSGod2qWnOuQ81GitdKU7qwJTOZ92AbaFpdZXXuWnGZuqNGWez8O&#10;aCg8YjFWCZ9KkuG2BZDZrpaxeuBR+oFSnxuaQ54okRhbxlTa+2sbmynbc2XPjEAH/vgAVo6V4Plz&#10;qiC+o8yuXCZQtkKTpsx3e3hyPmUgy551AqSLteJqHN2OGG6T23nCrMfmIWnXPKrjzMkRK+sZVwVG&#10;9gQ0bVo39GgnQ7mjFvzVLjeNOYIIeIbXB7Yevnj5w9/8Sz+/++Jv/f0//eLbO7579fLlH3zy6YO7&#10;d/U/Nok6CKyMtMdgMw2LJQQnvHpVlkav8EN8AwHBzTt3iZOe3nr7ybkjZ7ciAqm+gv6MBnrcRD6W&#10;1XXsxKlKxWX29mS8X3IjBt4NPYOOThgyRNPg6snA38sotcDwAuraV5+DqUygYNQvtm5xE5L0Q8kY&#10;rKTPFKKUemy7VZQYsdMiWZGGQS4mr4lk63QFNlPvlKiJH6W2+uiR6e6g36OCtTPI64BT4w2YAjlY&#10;i3BcGhHySGzrZzm9FoaTG1Xn7Jlz1n8W48lTG00Sw6KGlfDIwWK00djzaXMHF+7sFreUAXCh4Xdp&#10;ZPDtt7eU7w1hNmycVUjpFR94XMsxBfnbRkhw6OsOXB94/W5DEsZTnTlx9MKp4+dOHd979WL/m5cV&#10;Lm2feCuBo3fNblXfoEWO47gTC4aNwrugcztxXPnYpK7JFidyMWU/FZovBKrP1W2iI28zCNIgkwha&#10;LKFZzO5ijNk9LpDyYwSNMCMyFdXfCl9eV7EmpLdMhowgE4LCys63+KONxbjJDTafY2wFhHlqxunp&#10;U23HZKFPfvTR5StXz7PH0uSU7raPnCR5+s03N/7wD/7I087ToQRX3QlDM86rQPQ9MyL/p6N0tehY&#10;mPIknHPCze5iTMzJJulB0xkKASUhMqGcKYBprGVOu8U2bq3hb/YbgUmo5f8PEyolsJFfH/dgJg9i&#10;Qn6z5oTg2v5VmBRYvwG9gvS1HqZs9aW97fo+HMA3QJiLJ/dSRN9Jakkkeg+vTwte/25id7GgPDlX&#10;zNUcGOyeSvvR2o7dnYTac4f49gNya4/U20D3Dm384b/7v44K343R45629IVXW0a8/tCrgm34P+8p&#10;lZWe29PTcS/jbUWM3rwXXazxpZMzx2T7zeHu6JijVLfB1ZQjXGGhp9VWLgdxMIaW+OSDDBon4DH4&#10;fN8+O9PclKSeDI/8ZhL+jWN8rZJxm4mVidIwW5xK1QAqnwj9jexo2CdXsJSHuvy0uKGtOQSRnlSu&#10;sG1mrI3QzIeayBNnzp22IOlNjkIIQCX3rgq/ieiWoa+YaRQVHQ+ONMbPDw0jk23ij1tO2ycOvCOX&#10;lE/DebSYeGmL3QSgAlS61FQXBP3bFbWyrhqviMQ4VM8+5zmr1ThP667ld/EvVvEuK9Uhl/5jv1Y6&#10;KN7Va4Jap0YaMlFRYzfDLgNeImhFFC7jklEfCzo0eFrRSM7lmom6Jz/fkeLgK6MZvD9Zd+U6W9bV&#10;we4hsx3qbETTr0T+PR7K35p6siEt9anom17LU6XqAz6vJVHJ0MEbKpvOvVZxW550NC1HDbZM0SY3&#10;CLn88ZDTIvsO9u+LxZALfDUM0dLmkfB6nSVu7sMsHVju8LGtvf2vsGZH8SJ3f0JLqa2Em/h7cEwj&#10;4ww3zuOWNA4cXQ404R3cyX37KW5A4E7FMYgyQTKyo7rDnuz9LqpkZFhPKK52ZVuhCC1K6DArqeBg&#10;W8kFOSxT0OJXvZKhTU6ENzM1J8LLtDemSaLxn8xMCLsjBMiAII2/89VX3ya+xyfigrNN4M2j2yL7&#10;5HQ3RuW+GmXrJCFr4a9RUk8AAz13/gK7p/RGPxazv5pFGIfV0s44O7mrzKlvZlQ62yWF3xhXJenQ&#10;4ZaE7jRURmzeiT0V2akCpyDEGbrp0RRrdMhmka0DC48hOlZN6AJHj8FmWPmgzRhE5T+LHuNjVKVd&#10;BhxGwUSCjqJqoMbFPK4esYpGS6gaR4Ef/dYjoOLpt4KXhb9RjfXMCNtfH8Mc3OmW7TmNxchlTvKY&#10;tL/M1xQd5fEXA81c5jfUT2HM/ZMW3vQqKfCoZizunA+Yl/QBviuhWQlke98HFjzhfY8eC6F3jFmc&#10;HSdvTNELHLiVeL9964YQnYbbyEtkDA07hU5btUzsy5eSqxDwUaaWO8NPKLdsQ9gs+IuUovVXUU4t&#10;cl68ERSY2kK52rDy+Fje0YlbmmJy516vaTokHbchVrz34L4GFS4yNW9LtT/3vSB/2rMOK6CGqixJ&#10;56IC3wlKFsN+rHQYiz0/bOyGrlN0IjozleEqwxRFdhTd3lNfFgZkFnKmX+jrgN6TBSseeJ9WTaZj&#10;CTG5nLeetpsv7DtwAovnUik7Dd7w7MVTuJuvL1/fTQUpnmRRao3JnI6V+/PCneWeeFVsm3d/JoU8&#10;ZOnxq6aOtuNgkasmpupNp6PcaFBWNeq7VuE0whI0bp88emLvFV3890VZA3hH8a2VJwALKy7DLCxx&#10;IqABJ0fAwp89ex7iZkFe/+qbF09fH95S0ByEJNDy1qvq0vR5sBQOkG3eKl2jl6N0UH/SKoUELeaF&#10;ky9YTO4w9uymz1jHMx37LYWS+RWRatlxnCsiE2WWjGIK+HtvXeS7GPVVHQVGSn1hWFZ4NeXBMVly&#10;W8nAeLb33Pe2ejmI7NWkWCfi3rNV/F5JbeXUbb7ZSu2IJRIwWeFQ0eUz2Zhl6Z6UpkNwFyD4q4bl&#10;8rJWIKQ+t2xDpUdjuSt/IIDYfbHz4B72rDyhM4kx0OcY6+CTP/+b//AXd/5f/9E/+PauCpwNisAf&#10;Xr0qWjINbheXwbCjTkytCQPFHyF69tGHV++oCwcAnzljBdy+++DNu/3XTh959+jm1osH9ve5uh4f&#10;NaJGlyNLfNRLnzl/Dkrpffi172IfpRhQ3TlOCw5kevEhVgMqdUgPJyfyy2rtatwKSCaZX0RKNFKB&#10;1sTxm/s2OczaNXJLfNWZNh5jv0IHpi7CEiqMnHLlcNiK3vu/iWoOWJkMOErClPm9hZZOqfBY4TdY&#10;PWHkdqiFZiRMm5DRU7EAy/1wGgvP8aDclw0ACzD8589d8juHRHhZMUz9XmWBHhTIv4FbwWWOXbqM&#10;fCi6h+O0+8aVcqnempgNKtq9+4+g+QbG6nD+oyhWIFGdc+Zc/MKtL56qvQS2LaT7kHDgaVJyB86c&#10;2L5w5vjZ40dfPdsR0jiEDx07te+AtiT7dAool4VCWeMvlLbxzHmSWxV8DhSf58OniO6BbVF/LQTG&#10;wPS0fwZlWJ4JWxXqE7AVr16sVx1jFIy6tNuDIwPjnDr47MmOUpTpe0dkZilavadkFz7VRsS/8UNk&#10;gdIQa1RnIzhtK45vQ+VghL8c2OCcU9OWvTh+Ql8mYE2q2ah5it6fPHqNXamIlzOT4W0ZlNBrB7Xp&#10;S5IYR1fiTK6c7aqkKJeYiL/+YLUP8k/lSyt9N/j0qXdsRsbTmQXB9Ozt5XJu5QzY83G9Ru9DBiyb&#10;EIDnvsPk6jG8TrY9vm6EMI6XNag3w8RvuQqW04gBRHZoA04fpCoDjxxjV2r89mLIVrkZcgm7R48b&#10;c7H0q1Onj7PJziL/4YKoVNOZj6VaIDs7w6/mq8eLPgQVVe1CovapLmvyKSgX/iryksja+A/+zf9J&#10;ZaNjU6NyIx4EzaISTsa8KuEpDU95jRJXsGVBwCALK4lY/m8AsOXZRA2CXiSjpEHbW5DwEo2NVz/+&#10;eKDOnIvLH10IcWdY/UKLWkyJE91RbTeMCBVlsPhafp6ehEOv9eg6/lJkr9iLTyNdCJs/cbI26ukL&#10;DvBuOAQ2HngV7XDhLEKERdt+Wq0Xpw3j7jVU1RA4rfyQwxiwf3jr4SPtPPRbrS7CWwxqhV6vBjpX&#10;PVcvbYcDK9iwp/zEpSzEpI0IoRw+6tiDQnnH6PvTFXQ4GoqiKstzNcdtmnSJXShP5572fkaGuH5k&#10;G74mqsbxY/EjJVmTYcgR9Lv3wtxN7UeRacMYS9U/OVem5EfHwDfQOKbfFS31zvuyU8P6Cl5iZz2C&#10;uNbWzRIZ1pVnC4qeNjjlR7RZ2VB2HFCUEXjZZxafZ1J2EZPMvEQne8qryz2dpn6jMjeoJdcHXlqf&#10;7bxsvwY7qYrJgpmjXGwWcW5GNRB3IN33LMcJ6MgEae/4xLv4mMkBcFoeQW5HeecJ1DogCkSTfQm/&#10;117acSJp6+0IkujesPua7nb5q4kGu45NxQt0pHH+5GpcDWBZCRY5IBxq8rubEdUY9AsXL08opBxr&#10;S8crSXynMRv10UcfWv3SMrS55E2On0BfPjy6tAEngayTqpjK6mdMmFCOAeJ8LH8aGS3eKks0SS1u&#10;vUl0yI089AHaa3aBr0fn5eLoJvEU9yMVVCPsrUc0eZ83FnZUv3ScPA5XJp9sTJIoqiYkepgUAlH7&#10;eKcQ85EirsFwwrZ7whJ972xSQ2G+WmBTd+4cjaz48qUnjJi0oSegwk0F3y/jGD7SDIoTzNWvimSW&#10;dCKz05MxkvSCFcc/xPc97izhnaQtIaorUOUFoiRFYpbFWtXwa2bFM07uxWOsklKBUHrxh3IsXwdk&#10;WJ3VLpZWOYp3uLRC5N+GMIMglO6Qqazijvi4TZGtD3NZ/uVqgWL3zXLF6IiPzgDWMOi9ph+zlujk&#10;hNN5+QTBVofT4SI3MrwAjPy8twOQ18o9hR7cFG8hGjnFBMXoqOv2EGKjZxQCDazAin59XdvWp/bm&#10;GMaAsVWTPYXBRVMuIkQxS42D0ouNDX/1RXMpNf/FV1/yiS9fuWK4kMGuf3XdLfBJZJUrVUcYHn0b&#10;c83EfVcHkY8eVrW5xSO/ffeOP6tRmctWmm8H2bIIZrEZS2h4L7VYWcg5qzYE6kNHCdUbFIWiUXoG&#10;zfGY8dWg2myYPj7xsvDIZhk76dz9BxxIBtwHIG/swLPHT9+8rHdtOjSTcl9ldV7ZvYytL648DyM5&#10;SUU765FxtsdpSpo4hk0d8pws1Z7ZR9bGhfPnQ5d2uZuH4kJU0V4BQCI5Gx3/xjzZEuAO+fLZQaNY&#10;ddRSXzwEfl6rcTr82KQe1Qv6DJNlGVj/NvtXX12PHXdouxq3MUqV2Q0WYMxxIMOq27nVRqpSYBNY&#10;CQ+GrDWJDiSKw9V5vaJcceDkiYY9NQtt/nYehS3VuEwgFBHUMkb9WzL6HBHuo4glqdlHPMV328dP&#10;HTwSTdQp691xlqKeDl/eYc7uVItPt22ULcxbwg61Ua/kMuTioIpHHMDIITD4Ol18J265MjPDKXLU&#10;lk8Y3kjtngyacJrtZc4lVFM0wRKHpuEVP5tUj61XI7vEGApoI4jL3uaBzzpE3quCuSKfyCrpqOOa&#10;arljW5Va3H8AEksupeX/9Jnw+uRp6i9vvr3+5ZuXL65dvUZJgqzaM+lAq/bspb/7j37x//zt3791&#10;/zGJCAHPhbNnZCode/YbF5ILBeWUY/dUhvf48aMffnDlk+999IvPf+6BhMqcaDWHsm6/+vGlB1/8&#10;6d6j2+YeLMqKwZ3QbQDGNgEK+Sl6w4jivMBajagXz4EzqBWnpTw1ary8yVGJsn5sqECNgfPGAU1W&#10;1Hq8n6ZcngeKTlQUMcnG/hPbxyS424CIDMeOl9ke2puoyR4xRMlvTkPJqeA9qgIhASX5lqqzyhcb&#10;5EUDMQHm8fatW7AncxR6F8pWT/oFWtksIzY7JMapFvOE1awWtlfEUiutAYtZ77S55FXGc8hHevRA&#10;xajuQkpQOQayNBa1TvYKVESnVTa+2yMB4syK3679kAbQ9ZtndZ9e//rbO3fvmzuwsEPB7E55hurl&#10;2KQAuEqhaSPt7X/y/KWRPKcly+njp48defbw3j5BlIra46c3Nmm3bjyvE4ti/XQFPIFjmucj6Sr7&#10;6lAaHk3ojjEPyhqDXL40LaicmdqCIZ8PtyojoKO6EzByFgT/JcOVWzWtR2obOKJKJAFu3vhWkhr5&#10;eLU5GXb5eLYLHt9IGCmAeARa7V9OHa8WLsmdnqfYNEeJIozQ/G/+5q/jrAG5DCY3oQrn3CjjioWb&#10;Izhp/PgOHnv9OVuWkeHvpANs7SCK23r+UC63KK4zJ41iPko9El5duXI5ZkSCKAF5PjLJlWFIjcBm&#10;SO7UTdS2uHRTvbPSbh022oKcbCKPb6jTpVgalUMFAjoKXw1X+cYRLfFhGWMoUGjck8gOMb198pia&#10;jrqrlGbAV4ol43Dff/7iOQe+YOHipQzYxN5NH4+BB8NALdCkqp6dqJJ1QqSiS/Bu34FHO08fPKCT&#10;qZQI+gCwq0xg49/9n/737XPDUF54MLyqSsbP9nxFJk/ITYbGpVeTevf7pHxzaCsMZOeTWcBhijHZ&#10;efZvXtXc92UqN20nIcQQHszajOm0h+ym72O7ge5eTVF4kZIr0LYVtOQEbBJEShLbHwInUipBRZBP&#10;Lyp1ZZBtveYfy41iteE0x+z3KIU/pTxfczvsZ1OANTTxTEg2j6oTPULU2t4amr4GTJZ/GFohB/fu&#10;nduroM1hN2h0sXYOa5g05n2+bxGd8KZA/9Aqyq/g4bU2SYznUZDLULNiS3VkDmPjfabvu3RWpQtD&#10;/BAJKMKxeiZRHu27LP/WJgZIFxgaWB7tFL/K2jvq/I8VM3Tsl8taJgawnUyZfvTBJD2TpGw/JXZh&#10;sqwYF1mH6FoiSwnAGtUtQX7fmHz/l35gKnzMyrMhJyA84Cty1eM62JlVdJQbOZhBcTjxfac6KIjX&#10;r1V5xTE6deYE4EYzlaEVra4pNm6r200XnA+iS4Fkapzsuog3dfao2asHYDFJ94qLJjRVAH0KZ8/r&#10;c0OZQjk5i2SxCHh1DnWDoGUHFwrqb/shN/OxWavqqaYJoD3GlFsAHH4LY8oWqw0bed4Gx0jaq0WG&#10;YzWY9fqNFXpXmuVFxZNznrlIDVVtnyVPLKrhmwb4BMvM0Z4EeWiNnD51rhKFM++gMv+qgX2u/4R+&#10;gOgy18N79s0l9HTr5g07n0mSG6D8vPu83KvlXWhdS3sH+9PIhFKZFjOZY7h4maxKYIZwkTQD/992&#10;YEmnL1M9uRmy3LV6BfS/cbtHhHCE8vx1KifD14nDllsb3ScLHczuIME64xTZAkU4NYfJvje28Nfq&#10;33e1h/puSZOn3IBq256jZxLhk90dbFg6JQly2PmwIRqv27fvkvZlJRaa7pEmtZrx8cqRrIabAe22&#10;7aY1chmrnnP6WcUiGPV2WPXopfbwAcwb2FwiScnSTtMqi8RyG/twS4wzv38qcSuSdrYZPBX2/iHN&#10;qtG49MQ+wEJHwq7lUTGkU4VPn+seLXZlujad69yRqU0qjSiWUXVqbM3RCL/R+Tn44N4OQ+xAsnvt&#10;g+GQVNceLXN6QpWcKjyLCJ67Mx2HR4lLfdS7W7funDp9hs1Zue4aV1EC3bfv8uVLpRcDHVOJGBSS&#10;zwYogcnVqCSwLXu+GqfE1XT9Kv5L2YXVmQKPYc1PxkNqfRpYTkW4W2QD51e8r33iYYFl5PjZJfi9&#10;RdTmYnLIESx9qyLm0dazU3xqyovz8EpTQ6NVjCgmPHf+fd6mihEV6s9v3rrJIODHFtfppd1gwCk2&#10;Zl+UiGjH1IkQ9yxAxDBGi5rulR9+8KEtv6IRrzmkoYQHqtBrp9ueT9zdHcWgQmLHpLkzvF45g8mu&#10;JqPfQTOeRG1JWYDZj8cnLxHWAjFx/VlolkdRd3kArlVyGqt/fD1khqeHWHLe86YGWT0D/z2/d1H/&#10;X09f2kkRvqcQxCbXRKVKvkMaVslkLvJYhNgkEIuRLsgVUOSP9efil0lqO3PMu8Bh5iI1S8+eJjtQ&#10;ecyNMU+74zvoutzLWIeheGdmV8CTBP/IcrrUKg0yhpGOhl445JOYvcHb+2RoO7bYK8cNzQdJPztn&#10;sUMt4gCL2CwxTIyMFWL6+NP+bOElF+Tcqf3UbtkrtzvsULPiaGMcEs+UFiZsvP+AJLluKFc/vIZa&#10;8eDeHe2ElIszyA598fHtnSe3Hr/4h5/f/r0//frbuyk7M4TnT596g7jz8oXHBSokCqKQ42BnnP3l&#10;VL5y+YKo5osvfiGoRJxy/wePnhw4ePjTi6fPHnhzbO8FHQBjghg5DbeNPVkqKMk7Y+QslPE+rhgS&#10;gqM91zPugaKew9sntg/oLnNIR2lORRNq32lVZPrsfct0ju9JUfHdq97cV7+1lRuMxqxd44H062LX&#10;HwhKe6HjX+XmIHBTJFWjar4eRyV4eDWOs5QpwpVgcyfjffChGQErzYIf4fCXS8HZyl8QFR+CzRwJ&#10;k6zKCBeXvSnRFLsqL3/KXGFAudFmORb4dMrKeWNLx9BZP2MZggBGp7F2yBOJHyWt6vC/dOXilasX&#10;z5yriSfItFYCZuSttkWFWNSG1Nj8/Oefa+VsjcgFQdHluaF5jsiaz7559/DJczUb+n/SO/vo8gVt&#10;IzfevBTSkAfQRlsjlr19AHdlLa/dz3skw5AIwTsF0bmyox3Hh164eXKXtd+BZnL5Y/RFiR65S1My&#10;NTPCuamXVnI6iRqmzJq03QcBQcqAZp4RgnJ/0bxGP64jbzWK4J+OiDMCnkVHMHo6XowenSXnxRlR&#10;hJfdl+q33/3SL31fHGhPIRtnch89/uqrr+Vk8GV4kYgXrliOe38eV7KHS6NrgMJV1r4wWRMw9UtZ&#10;1BEfozYeHDNSLx1wncSdxcXVyYXIL43kg5e06x1nootOdWmrqactwunr9XwqERSk3qlRhEw2rF/V&#10;d3HFJxWhFu7hlDePDAz8KGEqvVv0uLsgsnXUYoPj808j7Rc4iowHy6oq5tw5wf4JO1rreXCkMY9G&#10;kGiUfc8I73/29IXj5eCBFp6XSUd82rTwIupuhU//7IWFb8y5D/iDWAViuYnw32z82//Sf9fA5S9P&#10;F6dSB2FOlUpG0FRpnUJfhjXWawPdUcrceyu3MUZD+U0CZ7IndaqxSepVjxQ7xQaGaYDAtNtmXGoW&#10;OSdTAjuLw5evU2OZ3Bp/HtkE14tS7KN2ZGSDpDc8errMpjCp0KR1IlQwu3Wda0RS8TO41dhkX5sw&#10;g+6Yh9ZCHyLuqyHe2Kcoc/krHmAUinsYUVA1yqE6x8UvXPjphJNZjLbds8Rj8STW4uJVBz0Nx93i&#10;m5CGekNyljHuTA/leDIyUzdvqSyd+A6YlacaukZh3FKP3ZekukUzvHb4x2nOgC8621zfODPKgyJk&#10;Fvw8DuVUlkzvoboBmBdXnuBbOXJNUV3Mhh2LNlSoAcitoTWJS0w9jGdIgO5u/U0AUKWT69PgsMFw&#10;GuOwbVRoFHY7ynidyaH0AWNeYxDN0FnXH3cKnxCydRSdAInUQesZuBSD/KWwPL5mZzALC2cKQGx6&#10;a8zExx1EOWG+Ab6s3VUOsFzf9PdYipSmtLI6qjLe9Sm9NCCzn/F9X+oCSfXh3NnzfFm7ZVTgEuWM&#10;+fD6NTjQB4M3eMmQgGkwHKI21FuD7FZRH6enpOMzQF0Rc9TnjTydXtb+jJTM57dl+dYCW3+1Emv4&#10;evoMP0y8UQnK/n0nTh3XZndL0ujApk0RF0hZxd7bW7duGdjFeJ44sKXIMNko0Giv7u42SrD4fiHN&#10;q2+/rpbG4qqr6RB7uA5A1tXgkgvOklaJlNwcLbX7YQqHDl+5enWpu00tx2IhhiKv5KoRXsWpNUVZ&#10;GOqou/pVqfoU20TMZf1ZIHpfBwitqt5Jy86qLUCN36YsJ22g4efrhFuvyQGrjspGxXglBFmXN9nw&#10;6OjOUiPJaHiMXKtRokRDMq5A+nr1TiFdRM0cIKUaVepKQWn2o/zAA3z77Y1pNFkVqaGePRKoYzZF&#10;dwJdQ7GoGfVMmNp3o33/gZLrg9MFOErANQ1nT5/0GtOYqKimPryBjoLtemAWIYiiVDa/fqXHWYI/&#10;QOq31HuY9VTRx6JFRM6rfl9UfcjXeBQC71p5RDWk5bKOEseMgBAwHtvTlFUGMjkNEx1LYmRLLODh&#10;ZD4HlxW/TdGotbHgMUBPlnNy+8Y4H3bCtpGnHyReYD6Z2NTJxd6R68KnXN8fhmOMCBsNuFT75PQz&#10;rYG4Gbp61IyCjS3ggbyXpxq5xyguPsluOU9Xpw7/2j9Md79qtE4qzGjRWqVB8pWVRwnzrWW4qkHi&#10;S1HuZu6mHmfRRlfBlY95mPS7Hz40JmV801odHY80KpfR0BAG+YFHxzcZVuT0MBXSoPJCFkADLhjF&#10;FL/gu+qdVbVoF0+2IVUbt+OrMBELKk7KpBrhRtsm9U6LTeB5Khp6W+3+SL/QkjpFu0y0BlI7f+ES&#10;Pr4BKdZKqaVvM0cCp2nGlXnsOAvXcLAyFx2v7u6OpsPN7NzFcgwvm5aUoU5xSg9Hm0y/HmZX6jsn&#10;Zhhiq+PEsDsk32jPCMMe95NpabeqzuZ4Rcx46ICwGZWppJAWbpadaXZCNOIsdJzltZbU8thmw5ta&#10;0pPM7yCQEnHlAS63SoKleFnDJUdk/CXsg+cvTE81GdMTcPSvKom0aJlQbzHkt07tJMjqKsjmxAFl&#10;Xoob47LXfAbDndfVA6vkVj39TM3GkUo9UazLPBx4QSXveZk33E7ePAmFXZjX2cs/vvHod3/81cNn&#10;ILP6sZ46to3Ood4l+sGAC5XkxOFOCIGZPHfu5McfXv32xtcGy0BzacG90KYPzxy/dnTr2N4uhfNE&#10;LyutLiRGEIPxMqsWnGVt9VceCpNXPhQN3sdfHtQsSiH9rPPJc+YkSOoYELM3tWktkiXTZCWbyeyG&#10;jTYAKybz9I4fFdnYPjR1ahXIWgtp2PiYYO+YKchI9PP1Z4kUa1P4cfbcOTvYUgXqGfbhQ7y22Qdw&#10;zuwvBHntwRHOKVwb297WBlExG6IEls2sT6Yu7dZoP1NxPk6tEMsyqFGH/TA0jXpdpP3PGAHa9uPU&#10;bb58XmZG7urEqaMnTx85flJ0rnuQJp6SS+hYwF8e+b779zSUm34Eu9bwEWv4/r0nN259c2DrnS72&#10;NBie7YbPapx59uSxqxfO6gizT1f0/Qc3to68FKiK5WaIEFdQT3hKS2vUwmO9Q/KC56QQkSOmWKeS&#10;Y90+clH5VgZtTqd+Ob/C1hn5Q6nDtd1XzxZJ1+oISjNGeZIJP39OjOATiIZRS3hUsev14nvm4taq&#10;TBqUB6PfccrHYa4BNLLlrmYDyvINbLv/00+/hz1av59p0ElL+AG5kMcO/YhQPG/HL5YrcxC+oAhk&#10;YAk3GGL+kB+mItHAM5VMhb3G1BSTTlBaH7+s0XQFLD2CLlhdkCXIolajPunTqQvJG/Lfd3plESbt&#10;UGNjuot85oDwYT9fFJ6Fb5aQGqWZVVTjk3nBk9FleBO5RcIsdGRypejf7d98e+3aRWeaD8rZT0+g&#10;KG9eeBi5UiZojSBdrxBhixej64xslQicp5UZiXCRWzqe/q7oxy6UeqkogOTGi9A9Didxpo1/43/w&#10;3865+Y4GPemawgT+z7TXiY64nKo5WRvQcdA7BYPBRjXFa9sGuXaRl+RJTzAfi0SxPOYJfkL4vGSr&#10;avwqj7JCo1lzaa3OGsu5zxWc0seOiOHmuj+7Hqd84CjrVQyaMRz9UEuDi+4K0w9bSFPcNXWW4d+c&#10;4RbmhrMneex5FSRpkUO+SDjiUA9HNjGbMqJM2+mZ2M+LXV2avqDcePvkonCMkW+rB2S/TKE8Iv6Q&#10;0QWh4YP7sbd1HWXME+F1bIxdqKZWvDEwdsU87Mu09Azzti0XZO7irLPTa9Fg2J6ke06ejHJWmWnj&#10;3LlVAXQsEYvMbYqVp99S/NERbZyi3wgGLlm/qNyC9+3ADKs94EYxT+eX7/qYrXr33p0QmiGRxe/a&#10;php0Glo6NKTVcrhflhEzzctcDxNoObo34Vr54tWtjsI1aymSPMIbaMHGK2uPAUSdorVs0qp54AFu&#10;WcmBHj5swAhM4NfEmSPrx5AtwSI/n8YP7AieAuC8sHolWGZXb1jcpIwiHJw8bV+6BRnZyaIK517K&#10;jcISeBGe00axxNyu8pIBnYq0yc7KBT16ZGotXe/Ivk/g/Way0y5TcLjWmIXvD6jD3HF7QB8hFbrJ&#10;p1QZ9dRiAznLias+NrmV4Y6AHuugEhF7UPSyaocc9LmPQy+cZobd8btYy/M80IHY1IuCcN5yfAdP&#10;GsW2qnHMMuNe0TOBivv3c6l1gTh2bHr2CfxigExCaH7VZGMJTDX7glVvHc9KgDpricVduv4m10Qg&#10;SqWR5dSKvPTIXvGHOmBat/Bgwf+yDp2SQX1zh84NY7RS85MBq7GSw1IZSeLUAkIEsJC/EWJMDV9r&#10;hacehiizhzGMeF/8gCkOqqz29KkzQUEPHukeMHF1ciPccSPp/qGOinoxatm64ICAJQ9jci0zs0NL&#10;VnTGTqysCH0kh41hWPx+Ezp2HxeOQHBcCJ/JmdPP98WLz37xC7mLdJD3lVvuRBvQq824qfBRZ0kV&#10;C5HgeQuFlHGNFI9uIbe4yMj4bc5Jlghq8d4Y9RUOLTjAx5ZR9cXVB2zJW83Bk6KxIeo0muBn0TNr&#10;cjQyGwGN6bpW0mhHiDdS1dOb78B+GA2TvoxwvFygGuJrVNWiGi9e47m8sSEFTql9/QemP/I69xYr&#10;jNc7uIL3KNE+1KO6LLmRi0wapPAyeIX6Fpd99pcvV2R5sJryxEOndTzT5atVSLYOUyoyIDF7KxLd&#10;xSydrM4EP1NeMhWDFp5uFdgp8mkBovyDYVJleMEcQhqbvSLmgwF7IwZdNGKcFxnMAxfZL8nF8Itw&#10;MdkDuRGQ8NRPH5L3NraDWhA7bomGjr1+febMuTT0jtBaPXsHffP2Hb7l5atXp+gxn68sYkr3oRVg&#10;rBVXLHfE180VK21YVtFp5aClguvgVNnDiGp6yaZ13IiC5+94ENakLb/iXmf8nCaBppMwSbuyItiB&#10;ApczN2hLa97GzKuYhhu8mRDJ+WWy3hdiOLYmIZxIWgrCiWshtg2+tsTQ98fSjIIYMnjx4iVLJEZf&#10;61/2b980TnzO+1+aQFU1jDtRK/GNfb67uveO65PRb/znslOrE1mjBhxHDpMU5x7LY9Qkh/rLM76g&#10;yt7DNO4fPdnhupfSUUPztAqQqkRevbXrDp88ffnTX/njr+6TB3i69hQi65FDr549Pn182ynu+Ma0&#10;3GWz6/9e/bcNgrRBuurmjW8cP8ph2Z3HTx1Am1dPHbmyvXF073lN5SrxTWndurXEz9Z9a1MV5ouA&#10;fjmCt7hneSP8Y8S8F8+5v7TYIvKVsyz9OEVEapxOW3WraDNEOzg8ZarJiR6w2QxC9RHDHRjxm9Fl&#10;ieIe4bNa+SgVyepYtmUUKvQqPot4P0RuyY08Fkenne7dukiUV8FbV5g9vpD+QTyjBq2IPT7w8Dwd&#10;Fgxv9Nj6tkc0WpEVszDRr3lhnwOis4VDOrKzwguGvri8LBPKwzJF5McLTZNFlrjRd2j3+EmFuCdP&#10;n0GSJ5Ss1PCYrc/Hi2TwrHJowjTaGH79zTe0HPdXDHPwxevSUKfRKc+cQq9/vvNQ1kyrzbdieI8m&#10;/jhy1LEr36XxpdoEJFLL0iNJY46DUdXWdDmrwYMnNBuDy/Tgy0FnAkIBxkRHinbfaTNoMnJQhstQ&#10;RGMZ67e791aH1g4Up1WUC/Lu04hsv10pKDIywctAdXYlwGEPxlRViZATbCGNdvbsacvP2KZv8fq1&#10;ptKOsOdPaYdE4YfVjMsTHMXh4dewWuMs5Q0uYGvKY4KxytDOhC7pv3CfUeezmYpmX1cgZwTGNSVk&#10;UkuAEgPDvPZAs/1r52rWhgS+5/HirU3/D8PlSEFF4U9ED5keiVbL8EuPJbybqlBH/HAm34e1Qvd1&#10;9/I5pbUPOnRkRBFl15F44eKZRJ7ecGU5IZC+Lr5KDbmAAiXFNpIzyQnuSZgfebVLxhpKlUPlv9Jr&#10;gS9HOuveVCKYR1GNXBdhQm0FNhNqufGv/Nf/2RCU6a448zcKNvtr4kubuVkanyc3Eaf/gMYLYJLw&#10;7IDYUYQeXOdUJzUaaOeQ5C8ncoM7aClIBLv9UNdWw5bO7GmmFlzUGSKEH6QwNn/o4/yPpGDFwFnV&#10;OWmC55dZnAbJFfNMVU/IB/5Ax0+JBZ09Kz33SIMilAhbZbtWjW8BS9zXFbwXI87aiha8i+YP5ZTs&#10;8CdoPAkxx9wJhgU7Z574R+GI1ZbkQAw5rbFh1kuqTbNPEy+i8kLe1Lk+nsHrM3VNqrtWL1OvCZOa&#10;xTd6qzLeqvLwOQgbuU3OAMOCeWL55f/VILLyNQt3aWJWhT9iQ2F4k1SdMVS1WMOErjmn1CLDGAdX&#10;6zNxRkFaxUCL7mzK5JG++fZbX/HvBn+xO9hwqHezPJ0NRm6IsatJZeLCa+MOchDrd8gkqcIXCe9H&#10;fmJS012NV42uUBfCaQ3SxRbXol06HA8jsFgubfrpy2UqbRsfCiVKaSodvCItRrlsr9BFqeLzX3z+&#10;OS6yMB0P1VtnrxMre48l2HCOUTZisgfg6JcgefDyw0eP8feGBmATvkIuvnjhgnPFeQBsU0oC3F0v&#10;srRoeJduZK1aC9OhpV9OuPpsDEOyiGV6jOaobmHj7Fnubm3pCP8MQpmH3P3njOtEFIGjvuL31BJH&#10;JdnV/NmHvWkRLBpk5kN7lkC+koGYKpN6kLT+0U9+6gzjDkrReHjj4+IWTK3iB4dzZUXnHsBe1DiC&#10;xVmZvZEsG5Wk4XObZTOYgMGolPhlW33z9Tf2IAdL/GNIBWNcgbznac1htXz66SeHjx7c228fbXx9&#10;/RsvIiz/3ve+J8w2+JNq6PgUqHjgpSs1qnskhozqkld6NSmgDCnySNm8sJ1QwGkoBpgAKbEVr+jP&#10;fvnlV0pK8ChEg3WwyYfOO2Q6KETZdHy2cj4TL6VSOlIi4hNfQcCwa6ruHfRicO4oW1M25jzec3x+&#10;9dWXtCmHfBXoNSB3new8uVHSL3cRjZz3Hs5C0h73m29vGJyL5y+aDhUs1mVw8yE6vFXRwDyNf++u&#10;xhZ8OAZh9kV5xRy1jLjiMezBWgfbFckfdJd9XAq/j30rwFjJyPGGa3bJ0jgk5Fu86Tg0dXgIYBp7&#10;HddoNtEKvVgmhlKS23vZm8K9CdLKWTVGT7Rq0e9SYZUtmW86XSn2CbosEj9bl7KlaPhYoit7bB7j&#10;mxU/P04rZQQC3EtnlbV5/avPjKVqtF12vfiwBUoNeBVwxnLEK5FC2+PPPOnW0O8qNGJWFPPZ/v78&#10;7Y1vs2+jWGCUSnqDbE8cl3awOyyzwrYRJnW0i0bsO9FO/ROkladhvJB4CXZNnMZnQm945x3bULmp&#10;nURDYNP08/nNmzeFzoWUGyRKFa7srn0nXehMXZwKH5gBgSYieilLfag70InTurJUiWTCVoBnbByy&#10;ruSbGnzZAC64Co28uHU7qYyKxzxPOPTIIkeDmajeCASumb9BjgB7xcAakuKs1+QnfeeqlQqAi/2k&#10;qvAGpj1Akn3vmYGV8XTADaRV7nrY4PuZAv5NmbHJ8zjLPCReiroVOyURwqkNmKRTmMv6VVuPJ2rk&#10;SsuYr+GHdCOPN1DjQYSK6XPa0m09TN7VtK6v+4llMPJyPeH0BKzOYSnKzNmUq1VsrLgK3mcX867U&#10;dsqTbOwnMPtIS9ZXL7iDHPCnjx8ZnNu3dFje2zx6/Ni5C4fPqKX5/P/zt//B09c0uFLnO3Hk4ON7&#10;Nz++chFzkeeuIvcZPofuD5tb165etbF4ub/yw0+vX//izsOHohRPIGRgGa6ePHj+0JsT+wLjyqla&#10;uZWX56yfBsYRjnu2y4eiaJiYkzpmEexsUssIZOFkmw4wob0L7DBBKid9ZICnx7Yt1zRw/ukTkL8c&#10;DrQTJdtXtPjms2m+vUC3ya6XP2c3pi6lANU0laNzUjBnU8jUSawRoWZNNeoqruiHFUJEAKmWeFre&#10;DZkwPg+DFtA6jXEiRzx+jO+UTBH0hHuGnKcUSCfRoc4O9ywzZQHaX6tba5YtLFhPW5OlSlNVZ276&#10;d/ochyzltV9WZsAiiX20FYGcEAQv+pNPPvrBL30quotyW7ScyHuq/RBHdlA72rfvsHOevmDQNu0c&#10;rTbPHD9x9+aNxO5OnN19s/HWBEpiHj3OEX6q9uzAhjKMeHFVT4E+SUEqxgiVSHa/go2KhVJaq7MK&#10;3rssSj2pWKaSojptMIg8cqagHjuSwBnHXLIiw6hWXCbnGqCSIQfd88o0nRpgXTHYdLcUHY3GyaoO&#10;nfO2vkV8epJ6Fy+SfqndbS2kHz4Wydy+dQ8qF5RHvi1I/ag9klGFgg9PxEVsmDqDwYPQ8o4qVU0i&#10;tSqU7W2ms1NlwKkVySxM1nMMZ+i1Q9MdXdPBmF7F9E41ZharxWBHm5RZDn4FaF/S/QwSWjVpHhpH&#10;mIi6hzf248q+5jtBZJQlK29bm5pRUlU4wEpSez/44S/h4PirZ56qDexRzbJUTirLBxfyBo25t1Hg&#10;ZOHtlDquVyz7cQT9ZId47VMNagRLRgHLxvXTk3PxyN7JloZELZaB/7y9Zb94GeKxh48ecDgHjnuz&#10;8b/67/033KAS7EOHBCECoDzPfdVTErHIAE1PpQGb2jT8sARwtxPAde2o8FN9xh2P052gQS0HhngQ&#10;88vmMxZxwUdGarzk3fHe0khBLxb/jEhCqgBJe+kJQNa2upwgALZzSprqj7nEu2ranZmOjGvxrRyZ&#10;8956GkWa8PJUg9MdH0m/ycNOY7v0o0KFkz8iGXlslAYKMJaGbFlULMahCgR3YaEY3Um+FxjmNETs&#10;S22HzRUl5w9WeRyGoWqFASiqTu2Hs+WT2qEOb6LOAG66ap3XYVYJ73cCeZ5/6o4iAhm+7hJ8m+iq&#10;LVTXi6mwrAXq4LhrSa3Yb7Dtghb7yN/Td3+bD/rd+1blv8pIPPWY1GqjXSSeg/qiCgHjo4/KTUGF&#10;rTSknZwZt1vO1ZRPxT7y5ObOIe06E7H0YJjlMHI7kWVJyCFfI3LR2He/KI1YqQE8Hsx1TMQSJvri&#10;iy9NImtiDQTrTuvDsLt2Js1cwiNDNLcPI7/xUOUl3jii+BPMNn9wnc0DbOXQlwOdvsXQap4x2rGJ&#10;IPMLznr0pMTfyC8Fe1y6dFEAZjFfv/6VU+TM6bPcjiLk6seiw3mLHLIR5x1Ntnp+8z8QLWpNk/zD&#10;QRbZWuvnp05DGuCJfj9/4aKpn4qvZwKPyR7RFZBj3Mabj1O18wgtLTy+6IsCSZ6u+Rpy/ADt1Zw0&#10;XAteGnlxmkB7+pseR0TVDNgeobpWsFjWeOitdexxq+JqPLp3e1hSpqkigcmdWDgrIDcffs5D8ljO&#10;gHAbTKEX+szccxcXB+hyGhafbam0TDVLKb5D21vHNbg7e+bzX3xuzcCYXYo0EF6sU9wbw2hqSz9Q&#10;V4swlYjkHbyzChAHBq9U2U+x8cCWXrDSyYo0Ru4WVrr/gGjhyy+/tDx+9c/9KrW6lRlnYxwqIwdJ&#10;9MlaEF3DwpPigZf/7Kc/i0WtZ0UduMvNGwQW09c9gIcfv6oK8lLlG1tffvU1mN2lkrWdIp4C6apy&#10;jznHeMaWzWzzYM7VDG7aLsVGSFns2HHLwMGADMmDNnqiGobJuw49NR0krza1MUEtZqejTqPAc2e9&#10;ZjSSFwK5jEyExi3yBlo3hrZYaaMqnjmaTTRqHaE5WbkWBlL7k8da5thuFob97l9Ld9eLqfTFMIHR&#10;zOpkKrzxsEi5DAsrTUKgGv0UOd9xQyPm6X67U2ebiEdJjUdzyqVOhS+XtqRT1J2nI45SwUlRZafm&#10;KBvP70EwQOLDEaXsYheqvLBwIRdh1WOUPzl1KvIyySJd6vMt+idYEivUus0pP8oGeR1ricVmVaJV&#10;DKrtmhYAx8M9V61URiZliySl2BDgULXCWe2OfHtHQO4hPf/wG2KWjraprMKuBbkKpXJa374V/Pzk&#10;T38is1rh4shaLGK6lePdFy+iXJ/K19Yihqr6H3jtBkmUZ7IJGmUyXBPjMQjO1x/+8JfOnj5lB1mt&#10;k0GCOOg6dfLKlaumbInoMG6Wn5FZwFDZXVCUPjZjKCeabSH5POJ4EUU1A9WFC7ZzJQ/VFpCEo2AQ&#10;vWiN6rjRw3cYkaKVxZsamFCzYSZ3yyCVo8WrERnSq9iEpMptehKb17PVCgnJIiJAHd/VwS2o3qxb&#10;lgsSth1WWQV3ngGKoxnhqpB1HLz8uTIIc6SyM24AOfID282c2gUpOryml4BS7+QKVRG8czulDEjC&#10;HTP4iir2q3moQ7CoUayUmFSm6ICmWLzDzWMnEQlu7ez+h3/vx3/z9368cfhEhwezgxX5dvfCqWNs&#10;JeA9y+OQj+SB7Foz0AvnTv7wlz658e31G3fvATUl8p2/DvQrJ7e+d+bQFaYFg+CBMgAbRFn/K31y&#10;ePCeAoFGU7SUcelfHSQIdvq7rMseFP7pE1zT2wgOdo7s8sVLF42Gg34EHQnE196q5M8+2cIjsvcc&#10;m4FFoq4YgKfPXxVTLAB3yJZTwjeQ4hRsM5VhGBvprEYxBc9NGaboyCBXg/nkaYr7yOSSxqUnq+mf&#10;EDRVQ7NiVXRKUjCvBnGby8EZcCp5zgLOg+97Ly5OUVDRYPLWqvpGt+Im8Llc0pg4fKpKGGLzIrDY&#10;/XV71tIZrwcmXlrdCtF2mbEKVqgc7okIZN/kjA98+OEVzStFbWh35Iw7Pt68u3v/0a3b92/f23n4&#10;2IvHliGD5Xf9TUrjHjr2ZPft/q3tQ2TCto8pLELYM37IZoPT16ueJpPfnb+DscsQBocPZyUMqNY0&#10;Kf2wNDb/6FHVxUsN7MkV0kQiiM0rJ5bzSCbaYJLw5iidO3/2l3/5B8I0Tjl9YfbHvxvhUNchcNaO&#10;h1Q6bwZePE2fm6Yho377DarqI1kIkKYmpHxnSQnTCIeffZp3HaIiUA7Fngq3yp6n1dUQnCYBksRr&#10;tZGrenO6kzsTWYwsa1lT6EaO9Kq+ywMXe6SDNZ00SX2+eG5hlcNJgzXRr1Vrd+FCgA5rNA02EJ1E&#10;PryRkHdr1yAtUwz4ZQQ8j4dZtdMWT7KcT58awOnuWlN4HsKoBbqd4LbOqpXJTZnA0Dfel3JkVBHM&#10;tK99Ru6ccJE+rdZbwiLWjyO+Xn8TiBqM/psK3wH3ix0mGVC6yXuJwdihABPq2r/9f/yflamY7H68&#10;TE2MCrDTJpcFG5Yn73zxuZc4fQUJrijOK08W4NWx14E3Olp1DttJzmsgAc2bq5NnBz3B1MaVghng&#10;odIdi95Rx9iYCUNTf9UIx3Ew5ngK8bVXS4fNquGflVerMENmbfjCo1SYmjNnjvTWZBa97lI/HvC1&#10;w4x5csFhE7ychE85x9KOgcl1zvSvnvm77jSxiVwc+y697PryNq/lhmtIX5ns2vbJmEwMM9FUAojt&#10;nNzr8no0Hi1QAeYQMnuGRWWe8VwwWLQwJiB8SwG3828CpEmctp48qFHzmcE7Uyz18OUtxkh48T/j&#10;O5Z5TIZPI/CS10OgnzIhEeD+7GbytUVE79FBG6YMbOkyDxCkUV17fdZZeNXwyXZHQutsQ8DIHo1R&#10;SKTSqsp8DIXDkFKS5VxVpEQV5DgFjPLoEZfjTghGYE5Iw6OyEViy6qNW2tS5GNBV8VVplp5tIu96&#10;ooEiPFsI3qR3vcCswBZRxcojJNWHiVaV5IAyxn23MExuivUJ2ale9UPnIiGHPLEpzk8EnRVzZSCZ&#10;Zp38ewADQlGGbAiRjS2sepmW1l0w/oiUQ1keLg8mZki2u+DDEoCqimesATixrZRH9/YtDz5APrmt&#10;euR5BC0X7FrwdhpQT6LKTPKw0KF6ntRRVuPU9zonFTXCyOWjDx3kVszgtwgapkmR5wO9LwANKHU2&#10;5w+FCwIFq/eovrxUZ/n3CsbHMy4dUX8PYXZMXCunltIDu/b1xcaGKC8kolwo/sCbzUMHDuuYfvzY&#10;lxOLcow8yzTKCBVzJrFfYVvTFqadMBX/TgaEeC2ZvfIZSo2p95QWt4Ss0iVYN95maVWLXBEU4pkn&#10;5GVasxOip+4wwG5i0KIIU8ZAwdswMYwPfG8lJVZ9S0ZkOOtL1nm2ZFk7mwhZUl0eMLDTazCe+ocs&#10;pe1OvfIh2a7RHfH87CkSSNxCJ/bIfhj/8pktozbvGNa67vqwFGVmYS9vYJzs2jEYzjKoc7xVG8bv&#10;9JoR5cvhDBu3wzoywAgGcznXLJTMHDr1pMSRGCPw+PoIPIAbSivVf3MIKrNC6x5thchqjMiBSmbt&#10;Z0g7amhTA005rxWiGMZ79+5OFbsYr6XKjOStHj4s4h40KkoL+zks7SprecxGqYLJ6UC1EtFCypXe&#10;d31PPEyblO7t0Nk6eM9MdyH3pJRbFMMWL7M6RrH/kpFN3KziwzgH89aMIaqYe9mn68BnguxWD7w6&#10;8Kx1OgtNRdkwsEYUzxwNq3Mf4GO4cMUP/tDkjiqU+RVYcjuCbw+m4ii9IyVosY3fMI2PSCMM98xL&#10;DJc1mz/VPoVqFlmsquFai2aXUV3JaivMoF25fKns8Xg5fkG4B8MSlek3+mgEF994uyxwx2XwX+GE&#10;uvCxgVOLGugzQu1II0J9+ZOOWr/m4Jj03FQ/EjFiq/yTQ9ZSNwIA78KhhqYjb6VNaO4uLMxQiLsW&#10;HJsVUFLccoqv5Qt8GpM4xUg47ukLw32G5Zt2iNjGQ6YbX4OXOE8D6hWNMEd/Vn001a2Dl4142lIU&#10;eO9vDbtyGfmRVWxz5o014Pyevd1XL+7cuiUaQ7bHIUSUZ8M1phVZWKiHtw6sMjGFapzUvYNHWP9n&#10;e5t/7ydf/6d/8sXe5hGefgX1b3YPbby+dv70uVMnWZ8vvvjqKbbLgW0ekjvy+S+eO/VLP/jo3t1b&#10;NyXSnj7D93EAcuMuH9/8a3/hkx9ePmXwPQar7O5Pdp7evX031xPpw5lCXunI0Rq1RygKbRS9CRC0&#10;sSlCQIp+WtrBYpC+WES+/MLJWTnR2DB/ZsAXzVXqiRm3pYZwE5thYo/WUkSgjRwMv/vugufBNAGX&#10;hcF+np9o1phQRn7UYrSxrhhy+hgmG7XYgLbqZB5azEoQbStGGIfQ1Cywf+WEAxNnR60oy2bnDY/L&#10;1O7yQVtMBA+g9OP792PhAJDHPOJndhhBRRALzL11aM2wLpwrkWSjJ5G1scEzdEF7C3//4sUzly5j&#10;WkjXC5BwtyTlDiDTKXe8//DZw0Sp3pw6evwseWMWkj/GqNJufrm3/9DRQ0ePE/ojZ897gsazEhp+&#10;RLLd2BTJcgDkxDioHrTgLWJydmzFM0WnXWxlj9vFfHHlr1a4V7I0GbpM+mwzioQGXJaGx3zm7Mlf&#10;+ZVfopINZEbVjOxTQ5VGNVP/Z/24poggtL0dqtSq/UcjdOmteTZ/KA2uWDHAJbrXmOjqEXwl8uok&#10;xwc+iHtWEm/KrhdF3EYY8KJVUcTyDJGkUvN83SEitlpkiadRmytEpdlC/Nk2SuyVpWE9zgVHinOS&#10;1RJQ0USfPC6cHhR7mFnhkuWCKk2PVzy2vTjZy476SJrG/jV8FhY/RnYOC70B6gBe1dd8Piu9q8LW&#10;IVKUgimV463aXbXYntdXxY0KjfMSE1ip15Kbq2QzH5tYggOavjnzVUAVQaOi9+wVpovsH3dR9hTe&#10;qzZr4/Zv/+urBjRPfZhtJTmchkcoSxQDjDZADadsITuHpfN6wB4wGPc3bG9oY6IU0zO4Qmdeb1Ib&#10;tbBSoONiBmfeRqw5Ws5SNovWNl2NdHSiwzucRHNnU05KIK/6PYVjjpNhvXMXStJFze2MqnRpHrok&#10;QOmG3iUl0+Ionlbao5XGDnBOB1MzBAm44LdS3VPP5FyZbhi8UmOkRKfljOJh6E2KD+uy6I4CgNWo&#10;rpBm4rpEjUaGwoNz/eyedv5wzDqGeV0UlpIoGM944rHvTIYag8z6JG3Kz/rAYNVL0KdfwzjHnRNR&#10;5AB505VQLoFT7e8s9PcZ8iV/XRyWnmZBaee9DekVefhFGgwJC6REeMrahuPH9/CqKQBaN3w+D8CY&#10;SnCn5FYQr1jTW++KUaxXc+1+HjXgjVuzhCNHGsEKHiwEAFP6DqAwvKY6r1tBTk/UOc+U6P6kxXJv&#10;hps7AWpPtcpmFukwPRxn5O5u49k+YSRKnQ3ylP5BZ79gO+KSaHyVEevR7mxuB04KCGAT0Xn8iVor&#10;JG6Yt1RTsNG67SDODE+1iRSKSYTJuUWSVun3v+h95ziJdl8lcgcYaMIPFzbTOc1sMbWS+5FnClLj&#10;wNXWo24MdZjhhw0D0BlfVDzdNpG1goJ2lQbudCgmzFTrenbTw492rQqr1LeVwnlyQJdAIsdEJqd1&#10;ssVKG/yimhLTzsvWjPvmEM8xRbHR0C0UoD5MQylx2aEFx5+x9YzI6siy3Nzx2CqG9qjezsXlKf4M&#10;7YP/yV5bhT7AIXM5zkFAfls7uUy/A1DG6Sq2GJsrrGvpjgog/F6rsuPoDRPDZCi8+IotJydgjHvC&#10;uHnPmsqpuEu/y1oCL1lUbmd/imcs1IGggl0M7XLd2kTvJSJSMV5SMwN6vmfFxCt4a9Zk+d+XUM9B&#10;PqIf+2tUPxmh1Q6yZedhrPOR0IgNNTH2YoFO87MptQTxFOxNJ+z8OCNGofjpc4jpUoI2UFP5XZTL&#10;vfQ4xs3s22JDX24L+2I1u+MmjvcwrLMpz63KAiFzu5bMcedG+YgXO9zScukxyIHBikDOnI23Uzqx&#10;tVGniMonVrXP6JektSspVLeTm7duoecZZOFBcz0+rrt8+803f1bON8B/hk5yYPzv18x+xm1QQNm8&#10;VfwtirApHJY+r+DKPVZp3MyaTsq51FayDxTC4ViPyKyXMiAAYIF3hKij7pWanff2mou1GMXu5Ilh&#10;T5GveHb/3t0VSHNBbLJJFNvaAZNDkt1nQdS7A27yBt2FylnhvZsqKlshmTta7RD06XPKvoJmagoE&#10;WSC97cNuKo9qlBwKWDDGdmVKcw4OR96zVrmDZelVQKWd00k/G06ug+R6KiOd60Mws4q4Lw6XFXB6&#10;eGg3iwTWiJ6hG0Vig6EPRf5KEPm7U6r/Z7oIq6Muo1GWMqlrS7rUt5FHvhWTID1bMe9pJ/lnSJt3&#10;bbrJV8QNG9XUDh2iXPNI0cNENaJr2LSf2FCRjibxtWK/xD+rjNV+VCMpYsFPltTnyjraeolQT1Fr&#10;mbphCFu0k3F67r4j95jDwCpmD/PDQhj9PyPg52vF9qJWSCuKet52stn73/E5pUceP3yEbal46fSZ&#10;c2bkqeTfq0RreJDTsMw4dMi/1B/8wMHjF6/+6Pq93/3R57uVWGwFwLx+rg/Z9z+4dOncGevjJ3/6&#10;s53n6jDSeI1RcuTI+TPH//yv/ODevVu3CBLrba15yMbLzYN7l45v/hf+4q/+6gfnkaRgT5aW6n8z&#10;eF9rMmSzLbIffO43lJa0x6FVIIMzhT2J8nmZqXrNRHfCppSNnvB0aAf1cMtNkotJQyxp8mEiHbZf&#10;4l9SJ6+fcro+HfTJ6tRexlwsr2lYnfsA4abMXxvqybYtCnf6P9+1h58ynoB8UXcuQdXCwc15pbsR&#10;H5SYmkQzqJTUZiwX/V4h1vGls46ZKo021HK2jthus+mwCNUdfcW7dx/qQXDr5r0HD+jLs7QmVEEa&#10;dF3iV56fx8zAPiexlHSb4R2ffMoFFBwGmpMiU8vDc0TlpraoHtAXUc6ztFsHqZBo43z3wdPbt++f&#10;Onb84rnzylwOaSyjteKL10929/Yf3BbSYADqebM6YAJhZ0yeKUQ/d/qcVvEOVqgNZ828NOk14FJa&#10;Vl6Vq5NQx1TSM9hWoB196vRpltbet6CBp/mp4c3ZFaVBRsaKPkFR+vyZE9VZHyT95HSFK3mrDCMy&#10;ccIDicfS95r2d0yx6kHVPo5iycn3LcKnQoZLmSsSKWbkleu/FPdvau6roNNPqSLkaGBzrg0UnsUL&#10;iFzSr4NcTzKKBEJ+z/KTJ33R+T7Usg3FqCWLttS3H5VlqsddynS5am2oCV0874UL56FgoJUQ9sl+&#10;+25gaGFupmk4UOMBDoy3TKIlOBm/Gn8rR1wqWYxYkFw+VD7tCG8BCilLPXRmipcd434oybS0Lqx2&#10;Jzk30GuWn58i+W0KH7X5ya0hrRL7+oCSnndkgSYKe48IhMrp8nLhbEVrZ06ePXvqzt1bG1/+v/81&#10;FhPcVgSZe8O08QYPnzxz7mENwguGkkZZPQ0p2CK2VtEbAWCVHwxPJvhtOLJLJ255M21FH/Pd6XtD&#10;ADfpKhex4Jh7S80L3Lp5S5AgJssXn3huwMgUh6vEeE9XncRclMEC2clvlKNYYYB5rET4fa/lqF/F&#10;Uqr6eIXpE0VSN9yMCJ5o2NXsdX6poyX9pWS6a2u66sb8cEEaRtSKtNrqDZQL3K8p/N2tfWktmelu&#10;JbTvi3X2HU1636wFe312D+Pv7ekhVF/I2AWTUU5d2nG9rsfEOwwm0OtX2HDlrgtbPOxjNoxl5w+r&#10;92pUk+fPhhKtvaDeZHE58quqsU/uw2fmIcOGi7t8l5TKgX10lq3NAqths+BaeH1A0uhfP8UXd9Ji&#10;nE3H63Zamrk1Wc9o50IF9dXM2wSt0yuf9X1DWQfSoVHZLr1TCuVF0A6HhifhzzaCxgsKthm4yfIR&#10;s8/rHqpMYiMrRLE2Fprrn8z1AB/e+qiBldxEaOKQzboKFGSvXWS0/hUxwTxKdPiCgfP6HFYlNJak&#10;lcx+OT5mkN9Cs1qcKRVbzwlFFFS/TyZUfmznTFPe4qzJJUpG1/HGy06r8ph4AZm5u5HuHDwMDjfC&#10;P1E2EFObXHPkNZcBQmQuNz1kawPIthcJHDmK9cQWGDQfGzW/ElG6vViJ44Pm1q9uAFgTQBCje/S4&#10;TZ5MQhM8ebBJNqa/ZwsMKwS1estwxeXYdgvV88DJhF+dhGIOK982sTjHZY/oHGFphB7s1vD4yZ4t&#10;ftFyQxcwLHAEX1374EN27n6H4i0IU3cJ/87vsSM9E+JsOfF9mLgYLCDnhmiqxQS6nQO16+LTjJnk&#10;sxYMTPjKxUwpKFIrSirp6nKSRK8qZDoYqkrKZeWvJyVSVOBNxTMDccEdQgymc67zm6MATNIdmZjV&#10;ju/yvN1imqzljlsScnJgC09uM4gtQ8gKs8ctiLgVFFJmeJS+Rmikip2FMtByECeEo7wXLczoFpuH&#10;dWX9BJ8l1iqESMJ4rXDJfHQ1z9aJMqCp3609st92PhdXpQfWsjGMGfTsOUfH4nHHCxcv1kIx3eRX&#10;ZKYSOd2vguWyCNWYrDbYv4gE+JLk0fc//dS4Nen7akpTyx3H3lDOjA/fq1LLycp65gePHoKSSEHo&#10;bxOIPoD9wEkBcobCm7IVqUW9fv3BBx867PnQrIytZ0htdhuwZZxNjsBNGsFLWRUmZVIQCn4qDPAi&#10;Fs9nn33GiuZG4y6cOmUkcwjkmjZTQTRE5Xtev3ZptDlW2DOsW/u6REEhJWgn4zA6JINQLsGDuVeC&#10;NBw+DjjDUfpv/nPKmkfjpjJHEUWA5dQpDYi+ff7ChaLxiiUlqG3qsrAFIWB7eQAhzb17lM0sVgtA&#10;DjNeha5nmqDVpyhvo9j+3gPrKrmnOkchRsbswthk+oyGZTO69oWswQTDe3EUjrQ4bFiPE6IjJwyj&#10;BBrf0hi6+AqcOBn3H9xHqGbV01x5986hWbuM0fmQg/r8888JUdqDpeQ6UrWKiiawyrvjeHP9J3uV&#10;45tQ3nMIhRDRr2wasspUKkaePHMaYHHjxrdGd3HCv/zqS1uDOraHMQ7WzGyreiGMk01quTzAkJGg&#10;0A7N+EuZuAGneD+LrraS8C5ev+wpTLclYz4fOHDuLJ2P18ZHOcetm3esirPnTh8/sc2ywQH5NSNR&#10;fREW8mrvDfpGB7I6B6Z73/67d+6JHXbpYu3t+/hX/sIf/Pzbv/E7//DVxpaMD6/w0P43F08e/pVP&#10;rl44c1rkIaS5JzfwTrPgSpatKH7pX/srv/XNN1/euPeAGtrGQQrFO+823lw+cfCXL5/++Mz2+bMq&#10;Xc7funlblMa31AmHaTwzj6hfSivV2aGQaVJw+sMYBGYbUjA1908xjxwHjIRzVkBoxlP30X7g5GkD&#10;mETvqIQPuBkvw+rCvOJJqS4c5Y8i/6C0kSqxbNJBxWc5qTmPpIRj55gvG7qq3gs1Kwgx7AKeBbNa&#10;D2hvKkkKOEfbykazJlUD+voS4fAAFOeZBeZ6nYOPnz1mJa2HIS2yrgc/+viD73//e6pBKhyepp8O&#10;snW8OlG52bA1svt37z7w+5dffsEEcpdL+yfAeJQzaUUwtn1eGiOpurqfYbY6EsX4KgZUg3JYeDTK&#10;xxWCpka9se/hzosvrt8SNam+og4unjH94irRzL2d50TPsM4OpIZH7wcoVvJqGrc+2djbuHjuAsvH&#10;a/D6joDwoFSOplcP9lhN+6rSqe5lhKCmXFZtTjSiUuuUi6d8tOkRshzYuHn7liQBuTbHCiV2xgn3&#10;pcTbJLeGcZrKazWIZUW2GX9RzaLtiw7Cot+84wIt2+jizLXlZGY54rl+cwYX0oiBYhdIPuDLxFQf&#10;d7rgchUE2q1BXRt5mCNtTz25UrfJpIHjK7DprgcLYDjJ3i4+yAFlz/o1v4GKJrEzyRmeIZtvT/km&#10;BhmhPDkJW8Pr1JAIM2joPGysR7KolnqQmfUWBeexjlMCCAK2r0ZjtkUz2dohfscSMoKe2lJRSvbz&#10;n38xy4a99c4VK/HBuR7TR776iF4/KJblfypbQYx78Sct0VU1Wk3BnP4eyXqy8axtRvmjjz7wO+4c&#10;oOr6V19u/N7/4V+Ub3Ey2SkKqS1Nz2lUiBtKFeZJVChScecSFF4phAKMYZashACDHWgQryO6gved&#10;0neV2VHVvb8XntrZTtnlv0dPqoXt1Jvuj40NNrBZp4ykVBe/c8JZaalITaZK1cBU4qoACx8t3z/6&#10;+sPxLeTMV2tG88ptuAqS34Y9hw+FQPfM6dLWHCY0Z43U8BjTQo0DKpMQsBQBIH7SFA3H+UuE7dlU&#10;s7RsxrWaAhhJsRh0Ca5bZ5O7sMdOOPVHjevwiaPHnc9sVhHIKJx6ZdXPcYsnyPYtO84BoEEnQ8AS&#10;GcxOwSlyEEkbAdMM4S5YetoJ7efL75wFnF+7ctMr2HDGLy9KqbfnJ5QoXE3aUh/JyXLa/E5Ei9Wc&#10;CuQEvlzJqTymkVIbHOveEnEF5oBnG91r6rjjWY1gn3t5PCPgdoHN33Vh8SyjN1VBs0/duXvHizvy&#10;bG883cbjEJW86LltgCkkGFcqHMU1a/qWtE7IYrnBw4dUYxfoKkbENNinOOHZaj546fIl8+itvX9S&#10;e8KISdEwozIzDoiHDxxiACHBHs81RqwDGOHEDh1GT7gFClmwaA0lO4sd2ZcvXV70pLngc4M2HTVS&#10;Rs41r+QDMb0BsCoMiUXrxBUNWqlAH8yZ/LPhK4fQv31jV6fgaWc6aUY+0pSBS2OMJppMCSrxZUkU&#10;npqQpnU+iGtVClmxuFj+UwcE9xeanjmn7O64NfHVF1/YWdWXH5W4r6tmvQtQ6SqLSsWFXyXXzP/z&#10;aKiPkrOx++o50K8+MCfZSggsuqbBnFBaSj082OT6p5MjIMM7tOhev9t48Ur0rsqfEmuph0mF1/Ji&#10;8tcJv1bctH+jTGZDLclevsK8IGbwShX4Grj3KboRFagiZWmBtYXrk13X16gYLyxsP7bLSaNPwnaq&#10;1MoS1FnGNtFzqWzwAT2GTUQ1cuUVR0GoWLG+miVw+CBLlcHLAgJBwlPOO5IcG9PtpJE8ZnX5DOvB&#10;bfXYgzHX/HioQdWWWA22TGtgMBF/4GXyernTkySwGusLtqSWnQFT9h1wZYa5dAZkDoJArBJoFW4V&#10;xqdK8vjJtQ+umY6qOZONolELBopzEnAj9WR1Hjli6YduTNeaoeHx+HX5LIAUZAppOMG3bt4UfUwx&#10;bjXK7lgFS6H+fmd++H0mMnKsR3Uv9taFnMyUvj788ENa2AZ/MX4rKpt8+3f6LqEkZkbElVbvm1c3&#10;bt70V/tXaMQnsLGGuozZ+761fDn8VYU6agHexUDVcirjzzIHN3qLRKIKbjkq8W2mmnGDjarqY5g2&#10;A1Uz/zIqWb9yznv7uBi2LcO7jLmfA2XmASKMGcPVAM40sWasjrvbiZ58Xqo+mNVllqB+31spCzXt&#10;znI7hvz8/e9/309M8R/8wR8Yn2mOVAi/NpEXk1eyT6YgXv4ndcri6ik9tSMGpAwNnOReamDMl78G&#10;nfD5pJvEYcep4bUgvGbucYhhGowVt8ySXqRlj2Q9hLOcOu0Jsj+juRRYMk3Lh8g0BYujT+0PMYpG&#10;5b8Usfzp0KcDtob8XDU+1036W4tu9SytrsfmS8gjAqGXMDFMjuDyojopp0MFq7Uk4IZBWvdGW9iA&#10;LGworHMSiBOihjm6t2RjlSFTSezuuYwjLzSQ2e7zp/oLP+WOC84k2BSNTx8LLtoL1CZmkPw91WFW&#10;5ejhCi9sFvdnG/YOHn6+b/+pSx/87h//4q//3d8X0tSSHdf94LsrZ49+78q5y+fOHNna//t/7x/c&#10;efjyLeoNbthgrJfOn/rLf/HXrn/1+V1CI45+ZeJyyNvbP7h8dvv1k4O7j1Oo17avxneEOg9fuXxR&#10;AREXVJrzMLGTYZUQcbt04SJAkA9w7MS2Ydysg2jEGysw7j7Y5a32d7K10RD6HZ0hdbfDcqELvGO4&#10;jFtcai2ts1pth3y4Mi2EMeKvGcbVSYZDnCEafR0zzv1wCx8b2lLEMJ82/6Zg/AfBZ5vG+il2ndK+&#10;cphO+eMqWDKMHm+d+6aj8yaEXhr8qYOb424BXLp8wYLhJ1mfFy6ed80Cy7eUnKq+csc5RGiQPga9&#10;KRbn9EWa31Dv17OxTsD1qKmVIvue0nl7Py+eY4Mb5uBwl2GSd+KLI86cFaAcpuL76MnLR4+egPdO&#10;HT12CcSTH733/NXewycv6J5ZtW83QmapGtUINe2TJ25dY/lDR0zccIVyNUawKdpARLh6Lkftdx4V&#10;aKlCMV9vazk9BSpBaYxhbxhQVVMNmDjpcfQoZ5S9am4xErhkuEdJDY3GaiZrgA9nhk2dQJzGl3IX&#10;w/ezhfOX9OodFH7cTas4J8rRXwZmSBMrD+MZOEGAvDZutOd0H3wlEagtelEJZriv42yYh5Ulsw3y&#10;YzWEdVSf4FClHCxfYQbdymO4bIZ34pO255QfWwyWlrVnoOTuKvca8v+wZBJ8G1JJLC3r2WrxlWLa&#10;nN+IHTnG01PezwvDSslWkeXDNQjQNrp8da+qtM37ipLiy9SE1ESILWt46tWbgkLC0pimr9gh9y8X&#10;zEgOV1CRGF+OSe9Mt/H4sd7UFNy9e8esOnoUZM7hkgxJtQN/+9/4F7Bvp8/xSX2OLU10SevbZWuN&#10;l6dSLTvQzoJOnmISFjkHhyWJmKT09e2lGeX8VFavDPUI8DsGyl/GWayX3CKvl9eeXqk1ltlTV3fS&#10;IW0eErWRfayUs7qf5d0q8BUMeRnApIOm8OZdEznhSNJVdTSb+stpxxHL2eyXFJMKrLnh/lFKHV4p&#10;qmY4dE7YRL0dSyutt3jeCc1nKwqTYi6aKOyIPvy+jmwOlz66Eu6jGVBjnOEpxUnLsZYxP3tG6Fnm&#10;YYP/GhHFu1ooywt3aIk6hjuR8KuNNQFh7+thRlWsdLN7+wzYXjC4mKwL8y7dPLAff3qV+q0IxxOZ&#10;HYushgkoQ9tHgCu8N/MDNfCorMlKCzBAg0z41jaEKfJbLM3Q7imLslgTBJvOTnFsiqlnDMz1jFmG&#10;L7bJXGeodLPcRwRZECu8nuIHOlH5kbW5GPe8ehgp7OnJYPZdBJHWkxvAYKcyqrQKAjCXKrGh4EG2&#10;JLhK3Ky9ff5tWsvvcKoKLKcXUCkFaWwBs+y0EqnXe1K9GDHgAcvw5o07giBFY2fOn4E5yad3hqaV&#10;ofbxsccGOhd3vSw1LOsIQawXjbmAahxLrkSLGelZ2THPYCNZTiWRhAQja/joMSG1+05ETvtpHz1N&#10;vDvhBPYaT0YgoaaZW44iTP0TaMmq1u90A7UUIKSpIi8uLUO8NqbA7LAaFhjLa6VV6nrEznpxjyzN&#10;zr19B95evirmLVHwzfXrHbfRW7lxJRhbsxVrhcdbigZTW+e66CQYOvmXVnhqOJZ0wgL4USO0PRB+&#10;SmjmIoR1LEfcwvZd4nseydMKqx4/f/1i+sW35IZfUiAy5Fa7RB9bHgXT7+tyg8M1FYxJ2eV5Ryoo&#10;0ap9QSWJLED0wulIuPywudBBlK3RjdlzOC3ja2EWpahJAyxBueJPljYx10MUnEa3YxD7bIOb2Jrf&#10;PV83mrKQRd20C3yiVjmc+KGcdbpO+x0elbkpvS6NRgZtmpb4fN1PqvuqkHTgqEOrm0qK3tCvp09I&#10;waxiwt5hS+4+0TaHx727d8vLz4IppxHK6TMbJYu0rZj0cuk1wGG4wEsAhPdiRVcudHmRDODku6pp&#10;9vFJC+PBC3gkRqrNfS/AMcXrcP3p06rQNndEVGPzrhc3PkZHRrMYJrGvTbY/Iv7QYpYH5qj44INr&#10;N27eYIim5LChyCYq6tg+YhSXJEYJjYhwdTlLjjqdTDQJp3tWdC0eTztnG8HiRjjvvw5FYUkMQUFO&#10;OTErqUwsW5rKQJ28p3X5DMvU0iiG0T/76HASAvv9mcvvkZLCrXxcQPhWa4dJRTiGN+A+hq5aSlcb&#10;KVv3msPrXNQ4JeCV7oSq1MH6AKivaGg4yWVm0xpYPAGVbEkLbP5jv/VbbOZXX331n/3e77E5LuWC&#10;i6ddlLJxAGjFf+IcTlY8XbsVzIhihqsV66+HCJiKtlC6PpRyScMNv6w67e33QqWiGmWoq1EyQfnx&#10;d0YBITDOfXNwzDUN31EvmOMo3VWbqJLysa5WkR8vsC4+ekTbIEgy9BHVuoVcH+lhHzR3b/ZvveW9&#10;r+0wJVIUzLVdLu/rYyVv0/qPEDWp0TbRKokVKLIDi6LDJ1jFaJEgVrw3RsyOWFpnltPyxZfAw4TZ&#10;SYqWIqZr+g6a22ns7IXB8iXJLmhHe+/eAzPy/OWL+zsPTdn2hDRYrPFz4K2M39nzxy9c/c/++Bd/&#10;4z/+B7t7emHWZvj4oXeXTh3+1U+vfvLhtdNHt3/7t//OzfvP3+4/duToCVG9obh49sRf+sf+AuLZ&#10;Dm97/+aT568e7jxXvPPDa5f2Ht7aeHz/1fSnTj+dQQun4+15l3dcL4W5uK5cCgkEXXoAz06c46eO&#10;bmPUHp4GGNVktqGch6E7U+fm0AyOkaZGxDh4GNEx9LOmNNXYZOU4+iVLq1dZ7A9juziNU9q3Osul&#10;senkXY7mcP656c73Kkv9KyO2KMRhwdM7dS2EqsuqdYxb7vOnz55xcZd1o0zi9CIrIQD4UIVCLfPb&#10;bx0pghYmhbuSPtO+PfpsU1GlTmPfHHRqwXU/e8FDs07Kqz96glgH1gYpOnZHsC57M6jcag5B/UIW&#10;JAjAs7F7dSKOvqF7NRFvLgFESeTGERbV5AdSuCfFeFlu3KoQbu2+uffo6cbmkQ3+/d6GrCblMe2S&#10;41wYvTrFlCByAs4C5iw9Xx2ZMoDwhcrYqpK2e2oT8jwppmW3ueUDHMBtW97ggyByVE9mQaTXW+8X&#10;xoQI7IWzO9ZFAXNKxiyICJ3zrSFPupHms2qyAUAzb1GmU9wtO1LSo7osG4QnvDzDgabz1wsz31Ko&#10;YiE9BzsjIrI3K+m3slPRmFo72wyh22kLjOBfP3u+I55CilOpyvvwolaumzb1W9i/i41C+YnsZ+RP&#10;2J3UhXPK63ND9Pr0yUXat5AmeKkYZJgfxWAjBlb9xdCeNbpIlSq4/OHDnOrsXSVJscnxvcdLfLWL&#10;hMlIZquHTTdI8GQLpoo4xRq3mJwkgxnDSxGaypcWcAzn3eNTE2XtPX7ySE5MrEsH3NwucnvBuDtG&#10;DyGQwGAyaMgRow32H/2b/yL9kO6tFu8Y6Q8lsErNXpL3DdsJQE3kJMq1hGC10ZVwWCVOVvPBK7K7&#10;QDtDfKr1hNEZ5TSN5+WpSzTUyTz6wcMOuQP7l0DHSBvs2oQXLymmFOSkBOd9Xd+7cSttVKf75UuX&#10;rAaDFhNjSH5ljUYFInFJaMDoQQFTl2jb1atXjQ4nFUnDaY6uc37o3bOempKV8+mEGd+I37YoVRE8&#10;huQadNec7av10jATVlrJwcOyBJ9P3cuCHsNxJ51irQ50i8ScZKovxl7q9HKB9y3tTP+Uy+cuxE+1&#10;biZ99GeGL0wutHcqZN6949A7/R1XS7/BqRHoEiRfHtmMSGpXARU8eWQyj/6XkwHeG3LFMTGqf+QB&#10;Ml4uOmV/kuzTDbrKEGTfZ6yAYXFH6zKweUg1zsEp41PpNcLNTavIPiW62EoRom6TsVpY5nSRi7Dk&#10;jqkGDbLu907kVacv5BsFPHcp65JbUOVPck9TkjjNN5ayXFGr8alwHEC16oznLF+KAmG6uy/EwHl7&#10;0yAogseEpi5leOo+FqnVxt5kYn7x2ZfXr3+NUvfxJx99/wef2v92CAGTjNFL1R2HxerWSnpyQrU3&#10;ewbEeWNdWW/iGWVzTDmDI6SRKfIYdX4MUn1TZcW+fQ9qC/jIErp89dqZs+eFgi4EScU++fr6Vz4J&#10;RvL7M8n61293FIk8gRYHWCE5cS45shW7FXIgmynOSzp28hIvHI6cbwfZg4c7lDZ3dh7KxorKFB+T&#10;E5GtEyuWwZkaxITma+Ga9xSnSvswSTBxaV7dngyN/Z9nP00vWl/jg4eN5dPnaY3IrOmr9ar1P5kr&#10;B096MdElDxygM3cf5ZfVGNivkKaooyLmKbh6effO7eGQJ9RjzZQsEtlIwUdNbhqPHjl8XuO0bRAA&#10;YdAWoWepsKdIrGXvkze+vWk6PKKcrZvWp2L/PierwMyazOSlXZuQevij/RggB+SrkGP2lD1udqbl&#10;VMIbgZRWiNPOsHPmWDaxvFsYn8lgVyTN64o+Pkh5IPrs6EUpBDGyLYF5/iqnd6iu7RJNrErdJHLn&#10;WpONk2qBdMlCH7wNU6mqwS08vLjYI02mIvWwaPp6pCTq+97u5daHxVJaizzpr+Vgtyq3Wyph5mDA&#10;COGKkEa+K230ESwiKR5b2S6GpPi6zeusRQpYeISZGpuQnqGHjV5VDny/SGyJ5ISEFdKEkGF9YJdN&#10;SrkiGY9XvYPqEbUl08lkrRaHt4Pq8pVLdSWY5LCX8rJuLQBeveEHx6mVtX/1zMtQlNbL003vW2W1&#10;+ZF/qwXHlC21TmIEFFI4C5bCe+BkAFYFRXqDhECbuFGV8EAlQ6euwpn1Z6eyh7RCmE3oned33hYz&#10;BKGBV7B/eY3mwlo65Os8i1ngoWCJm6kn3AphMVZC3A8//MggGJOf/vSngTVlkKKfrwnKGxpZrrCv&#10;qZ0bfcCSM4uvuyRSInNPQy2pTgMmGcKxFn3VGGACgEna1BHZXAwneaKLYsMIJyFuq3R7PAPWaWCs&#10;UigrgLRPlxZIsiKb5UUHZYt/1/jD/2OVv1wbysBK4s1JmrfFBsLxskcjXloiy9get5UOJo43/Vs9&#10;mPWQWMi29HKSUMNioF4DoQusXTmc9FCGK2WFuK8xHOCgPg1+6GiaCoESGUvVa6gpWguAtKWtAteq&#10;NDtEQeQUgy/RzNZAo6zV9yGN7K6zaaofbeHq0bcOnfvg4+MXrvzDn3z1H/3eH+2+2xSj22NHt/Yu&#10;nTr4l3/th3/uB5/qUfMf/P/+5jd3n716RzxAXpfO77tzZ47/4/+53yRNrNOjnrePn78kRrV1aPvT&#10;i2f2Ht7YfP6IaKJBtuxjQOTwOJgsZj/dT3aSWyfnpR0K4cUsKU6UBM72IVn0lchazLEhj71Lb91P&#10;9nKCDfKU07TGV5ZssjpN0xirAF+jF/dhYJ0+X3qntOc4OI1/UPRkwCr/2KvL2fAzcb9L6VhOPr/y&#10;Y6waE8sAltYbCeCljlUVjcZNZPr5aZOlWWjXqAwTXt+9e4+US8pdyCZoh9Ms0pgjp9QmhRFbxavl&#10;4Q9gqJ6r2w/2jUqjTaVZL8Hin332eaz+PYJ7Mm+B2gbBEsUEG9C9Vm9LPDAGx6HDyTu98lfb9pHS&#10;v3dKZ7ckqfTDPohkf9YhGhKzsUt//+6jdwcOKWfSjpO4A84CAcpJneI3pnUG9TBEbhFC+oKqOxq2&#10;FtdNSjAivtz0kEkPffd93LiA+7hQsa1Y95ccAENk4ByDkyWp2LVoNcsG+3hjWp0aLCenaHX9Gvpl&#10;VdadljC+yAsBUzZwlke7WKwtDRut+WH/Ztm8+PxT0NIcds64lV4L9J8OLAv+cH0H5RCD8xZj3NR+&#10;lxGRN+M57EjU+KGda8HyarEfOgJGe0NV4SRncFis56Q1jJtztqZzqtEgm23qjI9JDXeuL3O72DGb&#10;0Z5fXPpZn2VcK7acnT70+H5NuWYo4YLjk/tSyo/RUTMryZa49P7NvEw4pOKj038aUea8lft9u3fr&#10;9u0xqJlEMyUZY5eNcsYLawy77IMPrwG0F7d3FNjqOydN+lUNFVjInHBh8MZ/+r/9V/l8/gSlHqJF&#10;rRKcLD/96c9YDT4qdCqwDZG1rmr9chgs5zVa4nQSdXLYWiCqaojfRSCenIME8ssrivTOnSuzmtMV&#10;hYAd7sxIPCeCk1FwJtnGk8bqwMPZYKOd3NOF8DgjlljbaH4bUOulDObRYz5m+TYB5QcklGr5DFQX&#10;ZdF1jayilezxbS6FNRc3RsPZg5XxQERmPYHBOnc9FZKV3oW4hqZttAc2Jg5TGgHwmM6Y5e8qbsu3&#10;noh/rEDp/irPAikTBF3BayQEav2A7WfyGNyX99rEThGDVvZ2H2L049U70jUHDc1ft0T8wfA6H41t&#10;6GwY12GEBO9rtRmlZeneQ9IjYhMAYKVOq2n+pbEFSYroPPmlS5cVQ1u4pskZXfNpix2pmsRQBQl1&#10;+3if5ZgoKCczj/cdoD/XLcRCO97Tq5nx6IyNsd48ODLw8f1EtkNcibO0tIxK6CBTUp9Lxu2NIz97&#10;F9G0aNCKnIuUMTf4A7d3YA93bm6YiR8RsGlDPoyesAuDlFdW0/pQpfIPbxqxQOWRHIi4Qotm05Dy&#10;YjWQwYZ/ePvm3S+/+gqS9P3vf3L5yoXpbQPxSnuKNKUF08pp8Pexgfaqv+Ic0+K08K59cFUmly8h&#10;wSUiSSVWg/PtOvV6VFCQAmK3l84TliuR45x5DM4imr5o9cH9e/YjA8cjxQljjh+o5X7yzBL5o3/0&#10;RwK2X/6lX7508QJYXQrCqrl+/XPjxlTZgSZQfsa7PHxIPJAqPEDqkRH+1V/91XNnTncwBlIEQyX5&#10;gZaWePe7I0ePc+asBHaqWKT68m1daVB2GEAD6UBcScjoDbsvcljTNHsnsyehav1bn/C34oohalt9&#10;XjY2dljTG3lYCJvZLVM7kXdgMxMc0TRNXvx726r0+rQt4mhycYcd5Jh5iZ9+9hTWnI2Px1Ui1BSv&#10;7ofIex7b4OM/379fmvHqlSs2+4T2b3Fk6zNgNKftlSNd1OqIsQ/ev7smoVFyq3dUADBYQfvRjcxj&#10;SZLNrVSb+bkvCOZy2StVd+thMCatLm52CrKVLqFJS5mHIeBxqjxPXPYCvIOffvop+oFrh63MfgFp&#10;uZdcHws7TAY2IWVkY8iFtcivXr0s+3H6VCNjFLmkycLW/Xb4sZFyO3pTQr8HWtK34ZMhPb9R36n7&#10;YUdyAtYbH374QZGDmtenL0hnHzqMdvVGHUINhd7u4Uz+1b/6V5hECUaBJfyI8KQZcV/FOYvxZdvW&#10;awjiu3lQv3BJ0LVhB+VpS072m9BqPgdvZixVrm/wsMYv2JysVhTWU4p8EN9tk9mYkeimHgAjKC0W&#10;R9owBlHtix/C7IXEibM1YMxCMyLUjlW+OwSDmiNzegQIiw7sP4cI0ER0zjLbFMwCgQRPqF9dOlE2&#10;oDqJ3RSWp1FKiPUALhjLNQhymuCR+2Q4zugapWodxCDSr9A/SsmrFxT8lgB6vBHumNZJI5HipbxL&#10;2xAdauqaGCd3X/S58QDzFv2wGCY3Y+p9pw4wapUePjs7lnGVydvptXi25cLahlNOGSs7UZyp2npP&#10;EtvcZHqCqAhvBAyPqmsqkbGtHP9coqmXTYbWdWxVVp0lmHAuCZwVVChJEk3FL5hEWCL9w84dqQA0&#10;4OC4UQzZxA44fkLbjzMGRJe6QdOTDRxmfJY5n34ACOOTGaS1M8MdshbBKRCMrajLfQL6e+iCxsKQ&#10;KpCz8ZfS63fuTgBtdYOFZ112xM8NgPAVHipGqkJHMRnMieIZGvyt23cdudzeg0cOXbp0wf5EJrJ3&#10;knYFNr/bv8vr3D7xoy9u/sFPvtx3aNsqtwK2N99+dPH4X/n1X/7kg6vg4r/7d/6TG/ecZ3zo0A1D&#10;evH8yX/2v/xPP3x074sbt766dXdP1aJNcWj74tHNjce3Dr7ccSym4ZFubFoxuZsjJS+kQY6086fp&#10;5yNJ+DppzmQZekvXKNmS/jyydWAUuY5gu2w1iuZUJuSbVqfagmCnOMedJrVw2M9DMuZjGbKiMx25&#10;g+W4huy9oFTLadyM4q7lhwyxMG2V9/GS+DxULpUUO9S4T0frnAebR92dS4VEPHlqjZlHh0u5NBbP&#10;bE7vqbAqGPHozU4Wd9kBb5WsMHLaEBlY3YS/bE8mSyoeCgeYcsp8/sXnnrTO2dSEU2wvjxqbYF7K&#10;Q1tDESxrMDKy6dPeEG7z7MnDsEqKWG/fXYESHk8k69hhSYp9UmZv3h24fvOuRpwHjxzbOnSU9DnH&#10;V6w4vKFYJd7FepsQpXsp4uH3R+yOVUX0Py0TT+JgTZCyP5SbCC+O+lXANu7bXIRPEt3glRx6In/H&#10;jqaF/S6lX6b1fau3abw+wiE55Qy7jBSDIbi145A+LPgoo9NCMCradrpkVVCHxSwhn35L7SnnqGaR&#10;S8wzdsBQOn3QgNsXRh6hw595TakFVc1Y6eyCw1a8EaWloIJJ2EWa8EPmy/suUImPaoy54QxBDXAx&#10;LQ7VSdMid3KOw+WECkDJnA31pjzhYNOOnpW4trVnYB3C1YsmHanY1bCX+90P5TSe8zzB/d7JW0+N&#10;YsiLI8C3KkQcDdJBA4KHTLy/3H9YxQRLGxj64tnpk9uXLpzWMGeWcV19dMWxjBwKN2/e/sXnX8Q5&#10;zz5tMoeToq7nZlvg//Y//+dnG6S1KiY02dx1R744e3Qkj6L7Mr5M55QNlayYEppOHTdz+ymhCbkx&#10;xJ4JmTtPdBgXhsB6mo5ytfSeDGwE7rCsCWEXT2BtRHGIDTbndGYd9VVOfvEWJjnTZl7F09aEBVpB&#10;ZIJxx8WCSehOJrHYeup0V4PQE8e0rY187Hmnmpw3rwiEOxerzSNUeSwXcfwoiwmpra3S0yeT8KVx&#10;BP16yD8wi/DrIMMR3RsYsZxMXuVoVUOwgIUYdPG1ZnqmAEvECe4hvxYkZpm04LLmsRBYhKaDEuUq&#10;1DHi42YZKD8p/1Bq+IXXpr8/ez6oY6gpT3hO3yWaj8/6CD/AXa6oaYRrFlVgeSoCDWu3Z66AdTU+&#10;G7HjmYVo38PMtnMm2YhURmgrdSn2x6CxlZwNz9j4QyQXeMj9OHhIjYSFvZAAS2qgoCgu3ykpKKjA&#10;3a/XjcN/+FQVeA1PYUD71N+9SL6UZWbGx24uofe8muZ9RPasGSe7ry+w2boyTQv+NOwziSABzj0M&#10;oLSpEhtAFQdMKrwm06/eXLp0/uq1K0yr65lQnBxzMAz4IjRLLj3Bt3GBgqmqLBIbn56HZYLbyWQm&#10;ZPvdJR3vpSsSNJnUL6+dgeH7OmXbGhsbNbxXfjMdxK2uNu+BLaUuBGX8Ef/+s59/JqbmhlpYkXDC&#10;OJnRe2tbCDutZCVthpf/LXR0tNMSvXb1wx/+0g/ZIcnYrjmymMZIsSzn19/Onr8gpWNfCGzwJS5f&#10;VB97ip/gZOZCGB//OHURyU+Z9AsXL3CVUnF4/pz/N/IJGfjbt25XrTie2qQZo0aYcpQXu8Xj5ei0&#10;K8POHb+D0qIXlyb1vtZnBnS6zZAK/Plnv+CKGKdzZ08RrN97/UILQsvddkum9tDBaSmQbhvc8c6d&#10;e/B+w/tLP/jB8Pize4vSkzai2x06JJJUucbjAuPJt3hUXmP5rqk9UzEVGjno18pyzMFKnK2MKP/p&#10;629uWCScXVO8dLfGkPKDnzH+ZjARtml+any9CC9tbfMpxzrHAcaMye+XeLHU8mNrsz32tMSRk7JK&#10;LKwG9IOJ2URZkoL+s3aMp/m6f6+U9apcqhRtSuN4eM6AS5cu+aGP1UgxccyIalaF96p9kJT6/YeX&#10;Ll9jVtle/drEQkyHHfTpJ5+W/U/z0BMWqExZixRoRUWDXGj28i28nM3TtZpZsHk9czozY9sXE8/g&#10;8dWn+7uvdBiKbBtRJLFpN+Sp6tF+8qTFMzwiSTDVgI/GFBwMCR6H3/KofrJyfHutnRuII6574xA5&#10;0mSMikbLqS9SK26NWXKJy1U1V6p9ShDlHyrqsA6t51CtTanmx6fOnThyDGNz9aeqVD0NmOlMtSpq&#10;UmyrhLdEIkx66nqjI753qQ+8232twpxp6kCMTzmkiHKG017ML3tkArb1sHVRXMnhEizf5dgXDcPH&#10;/FvFS9WzPveOiHOug+7li9XRviYfFGXc4eIhZbm7xQgSTrV3QMMYosiBHSKj6+CHxr3uKPIJ8ZoV&#10;LgY5T9qwDw9jgkHj6yTImQBGjAaVixF6V1nweA4bwuNJRvJBy8NPTUsK+4aHyxozYqc6pYXlrRYT&#10;y8+LizFZmjDaCvk4jiEqq2QZcpATaBmo69AEkLhOha9DI52aWMO1ePYrF+EdhdklokG8HXzObQmX&#10;/efOXSCm8+Dh/c8/+0zjqlOV1myXyUAxcfVpIhK96oczAAD/9ElEQVRDPYUoDXAf1b33wKFHL988&#10;fbPxR59d/wc//mKXeLqfajJ29MDHF49/euXstQtnjx3a+p3f+b0HT9+93DgmE2CjG4wLZ4//5/+p&#10;v6IY9tt7D7++c1/0ps/K5qEj104fPvHu6fF3z9nYE/AUwUzFt0f5VSwATiAlXqUNbCxG4eV0b6MG&#10;8C8vXrjYqaF089lzkWHongwnFHkoeSO9XnX+gu2nlKvzvTkqK1JuVkS4feKkg7xTedbSUHqqWzCA&#10;JnqJuYfvtW7qA1GpRr1xJeRTM8vkvqnk2MSZwnKJ4+H4Ze/ZR9PuM20bohSerUmcJrlsn40WZmrB&#10;V3X9hC+eJybVOeWULQMK1Nja+V3v27BO+NykBGaNAFcG4QleJYeHRAHGzYa7cJyENPKfVvEEEiMq&#10;atXkBXTKd+hPYNzvNoym8Xhfb9692tu4gGSNPA1nefvqtKQI0vjrfTfvPlRpo1O3RA1LePXSJctJ&#10;LNHmrZTrNdtq1Gaf1gJoEYUsRS8+JbdQ+G5swFbbjAmxxl6FigZJgNDJQxfnQM+rO33N+RheEshb&#10;qv8BzZEYlpVU5J2ueMnplBCRfbEPV20SlZq/jeJUudw5J8Ykok0OWJFoUHkCn5zMTBam9C+T9I5v&#10;k2JQfsEe/h6feT2bmLoijnCfqQVYvOumoQAZpzcFIKkbL19F0FTsTNfBhIytJUr5U6/fvhrWTPmn&#10;XHdY74hCOKCyeBzX6Vg1EEzcmSQfpkJpvN/Afb6QlcnVmRisJhDDoNvk0oxLn2sZxgSeHllVRnTK&#10;U6PAhRhGtqfa5Smm1/Z0W1nsVbcAxRza3Dt6OIwenj5fBEGe4Kehy5g7k5Z0eKfKe6HmYVoq7dvY&#10;+L//L/45xV6h1K/SEuF8TFTNl6KZU2uXlfEcrkelMleuXl15Fc/q9oU0FVpVVjsM71eKKY2R73Ek&#10;LBTz7Z0dS8u6DcRFPjjAe1zj7KMbUbSEhs4kJf4wqGHGNZA4esryn6o+rHZw8qqLAl6lbIfZe5bL&#10;oP4SwAh2ykX247osVQMrqHlvbg6lvPicrFlBuQGcChCF+xHbSs4m25rCjFqLJ48dA+3ViU0Ts45U&#10;NqkxD8kQWDXe3Vf8hKgOmbzpZ7+occ2PCKGjsRzrkoJpsyUXUtGV2tkDtjonA01FGmq5WRYQjv6E&#10;Bqk2L0HXdcR63zblLKywyhPymIWRyZiOdfAdXrj15ytRLYhyIl4Hv1b9tlxPV0n8e2CKgKWoQdTn&#10;0NCtkvfJnKoAB4pO2cxenYaDJWAp8IIgHByHDmsGUvlmfd8KmQqLR8d5sj1xJ8yVr1cEVXHn6EnM&#10;r4XY+Ey4xBSNJItYH6ZVcWDQJuM+GzL0qx5Lgcd8BRc3RNNurMgtYGDq2GqrFW9H4K3ZjnyLtzMq&#10;TGf9s9jGq9cuw5aEV8PhrrnHhEzv6z28FN4l/5vV48IKODWhLzdoze/bIwxnMTMjKVmNHIU75ggN&#10;oMsfnf3yYMVvRtgTWv/Z50jPORnV3E9Uad/5T4hixnildsfoXjAQRBp6vAn9aqZmlKayKGrNcPze&#10;fvzR97QENWaGYrrT9CLmxb/SeLALwEDY5/AS37FZPvn4Y2kXRsOVs2JuuX9D9FVnrPq7bwjC5aCd&#10;wdgMF85fsKKms2F15IlvVq9ZFnExSRxPcvZWzSoiGo+OtYqxPZjOBlzfdnYjnu5IHW7WZvfEiT/+&#10;4x8ZNIVGlA2sVutdCtEBGTreZtkAiRkHjqlRgnFKbpjZ3/j1X2coynGVS1qBulVHQGCT3/PooQHh&#10;G53J46aGV+H+ycSjgbayJbuBW/Usix0UoXv2WsxdGSy8KpbRY6+3sOCmh8da/HXmiaiQRu2cs3op&#10;PK7YcUIdLdilhK1kKyGBwYK+UTfuHDkcZ29gJ76paylqFlPlBIiRGBNJJpf0eHXsfgCMlGqO2TVS&#10;RVMlnOB1OmbDw2whgXWNFefYgcFzWuX+k2IiflDTErtDgFfm/OBBuPgkSNNNgecN71WEU+1K6otI&#10;TS+5ZeU1kzV5gQiREprPTHlJBWaBgvqNjkqyH5rUgVdfjiVfk7xMUDXKi3i9EFZzLTm5+j968klH&#10;hCLfvHFjqIxkXuPahXQexL/ftcd92LfEXXEOh/sytQOR95wO3npdXCjgKxP6Vbw16eWiFwyEs+co&#10;+cmQ21SN1VBcCynnNG1xFoSUm6oS3WuvKo76UC9ojYT0zo4RWDjtVKa+V7ueopoxYkbNStCyTIlw&#10;Z09kIV9d3uR0J3YQ6PdX9a2/2AIR2yoEz1/s/J6ytGnzmtM/BJMKdW7evMXUWHh2gdGeREp0gGiB&#10;A8D53dVcYconJKv3wSqYJq9TVcxhKW5mgd70kZOnavS0GEruZaHOzu3JxQs2RQfQ1NvELa3/TK71&#10;KuPE0CG0oXiw9F26OzHrjAexCvO4SlXH0+oU8/NaXYWFF9fleTSOiZgNZg8SLo2wUhYrhikvsQVG&#10;dT4W77mCjYk34QHQ+WYSiiWFRdxoVTU7jx+AclfYNqggS5DSDzdGN+dLF3UUOilf7OgxmG8OHr/3&#10;fO/+i71/+NOvfv9PPnuyWyW1tXL++IGPLxz94UfnPrhwnh/8O//J7919srH77ph+JPl9b/fOnj78&#10;T/0Tfwn569bDHVkaHqtCRwSoaycPfe/0wUtHMGemWdWgfsbWQWskp+cMSGv/46fPONgowOEUgpMj&#10;h/R4iWYzzaYGqqgqbIVw7zUYVV2W9+5tLaN4O1nOcPJBCkBxhIopg78/JMf0WIEhj+2CEKLA7BXK&#10;Dj5daZm/Ll8oNs7TNi/43mXXQernQ7PITI1rO4e+gByysFUC1mrpBEnkUOuzVE8cn55Hsn0BjqMx&#10;GHpraXkZ9mkoi7nX782jDF4NYSqMvHz5yrT5KRc0M9cK9MspxuZweNJGr4C64kZX84aLlbEqSDro&#10;VMbr1MkDfLXvCR7hwe0rZ8+fOXZSn2P9mZ3bu6/e3rz7gMNvrIzX40c71y5eOn3suFwtVxLvjbFS&#10;NT5l93UG85CjXVRyzNHqXBtwKkcE7UwG5js737xwskK4DAtcOznyGB3Z5PFCDOrp0zK8KAme9Al+&#10;D+YhoHCVx+TNBmukU0eDoGaAdpPc76RIK/OeWhmviVhkRYGEGIolhDuiSsdziQYqHTPbzA9hNW+g&#10;eoWSbfgRdT1J82YkT4czFF901QLkU42px15/9OBRrH7dLPiXXKyqXAL6NeqdD48OVuWOrYiVnxnG&#10;Y81RJjNzQMiQIzJ1g4vhvyxq8zXpFU+k8KFkRb2/t/gUflVNMAVCle9NAWdBWjm01Yy1nFIFYAOf&#10;hZ3U2yAn3HC1NqbhShL5cgFvdRmqE6PbVZINEoqXAa6yAvNGUlFKMTjVpRX/rzTdxt/9t/6FdMQL&#10;Syzrg9CjUUdVaj87Wi4wE6nZUKNvjr/36aflJdA39dJyH9u4PFrRhUHxWJYvi7+KFymVlORJJuig&#10;iKW23K+VtIq08jkYbtbccPNsiNAP69pxxoJVDOP/Hd4+PAIvMQo86+reUFUGF7na1kkYJExh9ZDK&#10;wXl7z61n/a9/9dVxnJtoQo1mObZSYIiMuyY/Z70uBHLBqx04LWMylFGYJuyuTRgb6sP8qrgWpGBn&#10;QIbqlzr7PXIbHQMYF9z618I2zJBr1y6jNDvOLOzZsGFsi01nDEcC/n0Zme0OipJpwG1A/IMAGfyP&#10;P/qA28cTJn7FhJ4jalklRg0NpqCh2p5OkaHJ8mAqw83FeSbJOB4PgsQ6flZXpvo6O4Xxi0cNubJU&#10;EyHnJtGs++Foo3EoH4o+r11TgwQzYOP2Hz/JweoCEfMImk3bI8to9JcFHsl8O3JRa7RZMMuuGbXg&#10;QPUP0W2nM1RybyTh60qkXDKp5TLRodE107AQObtR6TLGuTgTvuVeetlZtbmLbNCEvq34L7/4XBWC&#10;/Xz5MmVbFdKdnBIkIRxladLjtx7lju7fw1yiYHjScMOHeA+nz55GxGQR8mKH38/tHkOvVOmlHMex&#10;4yfPXbh46vRZH/7JT3+mLOTjjz8agFndyCZ62NkzJ9DHqmIatSJba+qP20b2hXrKrF6GswaasuGj&#10;SF7FG4/NW586JTnO4lRkjjP8UB8CSJTz9whRlDQZSeTaFxTOT50om3Hq5LE4OBO5JYCeStjm+fOX&#10;6oEze2fAGFn+ijeCSmfQGGmEIpZltA7THrVWkJFkXbwydQilQWvFKhDMa0taGufzhcXvetP/l9h3&#10;2kR+KKrB/bAfw5jfGLqjlFrv3+Nt7igPnXxge5DZXeVmtEfYBFYJYYhxisg0Tc6+/Op6Dvd5+Y2j&#10;T549Em8W7L2mSXrC5+eA1nKuaMoJ6uCv6c3Wgb/0F3+rKj619dVnHJ2oPgUaJ1dZkLFXBHArA0vB&#10;3gapTmOVY07JWZHwyNONozu9MqcQzsLeEjelnUhXSi4YOS85OKCpBG9+WPtoxMoYHSM8Zk1Mvv/q&#10;lavMF1cQhlTkOaCrkUcKdHgwMHOIh9iJ/ZydOL6c0cG8aQ9kEwwXNzyJPNXV9ayuzahfg7OU3LBb&#10;v/jiy9oQaf2xmZ9akdK9u19/fd1mN+yWFsv8i88/Z+5Qv3gJPAZzGvCkjmsx5uWiKeGkTRQXCVwS&#10;J3M76AfyPXTNlAWIWQ80o4Yh/i0CpGAS2nPVe1696n2t21VYGOQ0rtJSB4m9Rxs94e8aZwVMVFx3&#10;027QBuHSxUuW6EzWvq+vX688dH8VRFO6lmCD7e+aBGTt0Bs3bngv9tzZyi51PI/IGz9JEbNtsIAA&#10;KyGodaRKilas25cvRmoigIa7aV6ZDq85PVgqc3cLe78gYaLTBQOlslDZTNigVX3zxm3HZHjKFpm7&#10;M7hqjj+WepWpFFKOGKNbTFskPmvxzFwHnUM5aID7EO4qwvGx7338PRVNa6nW9CYS9e2VXvZrzEUN&#10;ptWNMPvMKc+Gf2+cLQmL0yBXsRkyGjdJ4nHVsaTKs6HuMQ4kg29+zHv6fLsvTuuTcdKJ06/abk9v&#10;7yUhM7n6N4Eab1774qTXRu9hQoXlpzrIDKs/uJb1GMdjJk5IY6aD9B49WALflTuvbg0FGytqLZ1u&#10;gtQcOgolAVzTG7Ukhntcc1hVMrjoAfKVeEmyMBU+7/Ecr1PCl3utTDFK0juqd/u5C/cfaHP0MsbX&#10;BupsxZze9datG+fOKJ0ofDLjlSkfPnvvxYEbj1//vR99/nt//POnGjqb7sOHzh5998GZrX/6L/+5&#10;H37vo7e7z//W3/qPv7y1u/PyCAB6WDpvTp/Y/Kf+yd9yFt16sPP5jVv7qHIxxhtbF4/s+61PLn58&#10;6uD2Yf69ZUA9WM7cRD9hDX2Tb4YPzHMlnm2LBjkpl5X6o0GPxM/XPph2YmM7ZL9JELAMVVWNrahW&#10;thVtakYFrKimcq/90PbS8krqhwLq11QZRWmJDlQ+ZDX47rhxaJroYbsUOuQrC6U4VU+eUSwwfUtl&#10;y0Vif0w2+D3/Z9DM8orDNPH4ueuVqg4VIlNUjBrBZKxniYUkZ9MlVwWwcqosb3ycwTIsC1wMFseT&#10;fPTRR4pJHD/+OnmRMEofszBy3LUE1fOgNEwleYLr2FHpHQUH52Fa3wrBDwNK3jx6sf/u49eM9OXT&#10;Fy+cOE99vgZNRw+L/L765kaVkUmzHjQQF0+ePn7wMDDmEAI8tOX50/t377IbIldIAPMnyQaRwdti&#10;Kp7sjO4CetzR7cdg4xeYMlnOIgQpnTIkuqmCURIskbpg60Y+IS6pnaGA5cMPLqCiG8VXu0+2D1MH&#10;UVI1H4sIamtgeaTEUCHeXhH+xCm5you9YhrNkh1RyfEmGOiud1943PQsTmosz3nIt0NPaAGVuH7z&#10;mpNgThIKmIpVn+FeunwlMSVqanI4iPHmm1dvv/j8+rmzF9j8Tr24+kzBWzIAnPHaHkyzEI+a0K7U&#10;xbAkfdLBXX0ntkXcuYlgJxnksa3mlXqdTDLyasE2bM46mk7lJyw09nb0qauxsaDKeEybnYHCIp55&#10;Bd8dKCQpSC93jurYFItaeQCaB/fvF+BNEXUKLvuzwDWgnrRSOHKQeuvUAmaE7SR2g/GpPCP+VMXh&#10;G3/wb//L8bVSMsg1vHf33mrDFCdhIS5Tvzu1GXs8e54o/9RXyiiltrkU1hcRK4KoF/cTXleCpJDa&#10;qZ3y86iTvWb2OlJvJj6MylAGXqYtLq+HMY8flgMx7XqrOBzPZALVeavF5bAtpw5n/zREey5YFCF4&#10;Cx/4+c9/8Yd/+Ed6EYgxPvzwGqzLoW7QGXeDEXhQZbwblUpudBR538ePpLJFM+e9OLJTAVw0NMVX&#10;fPqPPvq4NHE1bW+RfBTAsTEMlZMpGfgD8ViidZ7E/ORlcrjUopTitOxyv+QENmpq4UyZ7NaWAhVz&#10;4AMP7j/ixHiGK5ev/Pqv/4WYVm9sdbpeD0FStmNdTYYoyS4QYn+kYy4ZkJMnrly9wqB5NR1IWI1P&#10;Pvme5ABI2AKwXDq1QwgwyPdt7WcWZWmR+GuUpsBGbYNBmzzNqwFE92xyBteRw+t15VVgPey1pxZZ&#10;LvbRFEitVI8tAGDWOcpyegZWGW4yYU/w7KMSSU/Fh8p277PSSqMBrIcNbFqNuV7d1tVv/PpvTLYE&#10;zS00xSgJ+nnkHKYkQZN1xwFTuObUbAd9+eWX9hjLZpB5oaOkGjM4di/KQg+27R1v3b4jYOOLq6qy&#10;GH7x2S/SOZYPqOnvdC7LyiCtarJ+DDSmEP82eYyN/XI0Z89d0OTeDrEHf/CD70fBLRJWHn2EFMWr&#10;l08tYEfQQ/yD5xTJa63I1wEZUgK4dOE8f9OP2quQ0f1t2mRYsr/1PDx7+pif+erX39z68vq3L98Y&#10;HG9y0iMhE92+deP82dOffu/jDz+4fL6Q5iiMI88/dei3VpB9sSjsLdjhb+TNj+s2vFuOuCD55BiL&#10;TsBsqE5nz7mqLWzJGRoJjAvmkmCgiX9V64BICBqJPHy4vJah/3XsmQXjdPbs+WlPVh8x9WUKk27f&#10;uuebk4aCv2qOVrzqwPP5wXqyTeIZNy0+HXloM2wyLl2+bBZcTLBQucUojviKNeb36aVTB3EX/+wX&#10;n927d+f73/9UA5Yqc+rrykWbQqu3ZG1wzxJaM+lt5TpK1SFqfLiYyfUXHY9KiLiI4JNNkhx4aXeT&#10;6PvjP/mJtWmyiPFzwSuxm1wTYHZyO5EnJzqq4WNyeSpPNKfa3T1/9pwCekAByoqNNu0m3jNgwecW&#10;kim4du3D4zMLVpFyRFv14sXzLINn9ki2lXfn0VZhf+QIGtvS13fML1FU4/ajH/24utzTZ53ENsvI&#10;n4RpeX2DUAx56KDWQBcvXfjo4++ZLG2XrQnpYwbdW5j18JQkEzsImQum7DyK4cVLQ4wUpdsFRfL8&#10;c4/BLDtKzIUBWSnfWkjEX0LhO2ckhtMSiav8DLRMckl/koPT3XVSoBwUD197zZFQMx2iaEvCv1v4&#10;5mNlMOJpDKrP9rJMQojzFy5Zc8MSTI27PO0wRtLP3n3h7va5P7WOKrdNZnBRz4N4fezJ45ejXTZ8&#10;1NHSqQzdKeOpXogn66B3qthbkVLFIeM9fP8H33dGMsgGiciSWEml/oCUb766/rVfrlIzzQF3lyhO&#10;IrZTyDdZhRIQFVqodt19oxsgF8E56hR3rEpSWWlWEQPCDy4HpavMdmXErp/z2hmcsJ5BzRs4dlSd&#10;WA6HmRjVEA85RO94X+UfuSfBsU0Tl8/vk9BOHt3XIweGsDW2UaPTBYmgb0g8voh5IJf9dP8hNWWQ&#10;lCM/f3Hzxk3vUU5sxBudEUyUS5ni4jStpN2F0rz9uC+CpX8NOyyYyXsL8x7WdwRXs7O5+b1PPp6g&#10;MYZcztHALab+jnrfDaJMXAZZDrzcTvwBy1qZ3i7vX4txapCKop4+sVKOHT+CfRpRhCQUU+ZF5Fe1&#10;Hsehf/hA1fTUx72Qni6rduT8842Tv/vHX/z27/3R3/vRF5rKcwNTPT30+szhV//8f/O/8k/85b/4&#10;+vnTf+ff+ff/8Ce37zxWiREqaf5OHTvw1/7qr2nwc//Js2/u3o/mZG/tF9Js/MVPLnxwTNnD1pGD&#10;IP8X2orIWzBHDuJRp9SY6LyaBdaImwI1wI5YeqnmzhFmk3pfh8IgsAcvXb4YEWEk+6bcdGppap/N&#10;/R5ECfVrIDlv3AIedaUBLQvC/aHE1/hw61daUhW+Z/w7+EZOtjTOBCp8C59PhNaqk6xOuin0zfVq&#10;bj71uitkyg8ZJv9Uh0cScUwXrA7vx2+TalupBvQ5DVuS1I+gFSD+HiBYGOsg6DX98yIVXRRxPqtP&#10;KLGz0ZdKLCpBjimgnWo968oaHhYJsC4B9AkejCgNtLI0j19tPXi+7+ef3Ty2dez04dPSY4qpLly+&#10;pAriD//kRydPnxXShHy/fXfhxKkj+w4o8rOCiSvj+z7e4aMf9J7ePCKrxIUQBt79+q1+R97KEDlx&#10;Hj7Zefg4FSsMDmdZfTwfPix7iXdjwqJORSRz6kwahNwQbZiNa1fPgtc2D7xCwT5yaD80z5TA/ljC&#10;KEdpriaSzil2l3ZHMEYk0mmYm0blnH1Yc6VqZbYRJVi5qF9bhD2kjkZpLWroyjSn2rKS9lARhtFK&#10;A3itTPhy8Qt1JgBiHFzTGcR3+vabm9pKOe8Goy9xbUcxq1OAWnWJlNrih/sKczF0jJrOOyiy4THa&#10;8ubb9a00lcnp8a7c2nDRy97w1irK0FN1f53rx+VQUkGCuKozRF7Wuxz7tFlcUfp38OgR29i9ByeJ&#10;4DoF0ge53JYZ21Et0/xqzSe/rHdcldvLhFo/Vkvw5JDwok2mbZRSvCts/On/9V/hl5uNFe0ZVseV&#10;Bx2mVoH4xDYAm6csLt+weuIoZNnlkcjgW5Semxnov06Xfi/PuXZAmeVRkfPQ+WEjj1D6Fe1badHo&#10;yRpo9808l72NWA96Rt8Y36IGlxbwZH5CZMtiT8J0AidnZ8VDRl4kam19e/PW11MyCy+sImVYGZPQ&#10;WayoKrdmI8VqbTF5wdq6T9ZvOsf7vTJ6WMhU8hicEZOp+5Jnw/OZ2pYYcbJ6VqGvpwFVLtFSo42o&#10;65wDwF5yMBzVS9T7Otiw4WsMX9P64FJP8eTJ84oBnjy1sjlwUiXQx/ovvAacx3nTYVG2YzwzZKpn&#10;cMQlsFYxFGpTIOsTP2eHuE2eH1Pzz9hf3rQNOTiQL5iyPF297U6ecsbX3RzUOpnBBndIayBGEBpQ&#10;XO+wEs1v9Ym/Lx8CyQ4PhqUFYBgrUftrd3ZtNRiWHWSdooCP5eZ67RRMU85Jbu8tkUGmqiykccA3&#10;AM06Vz795Hu1JhiisHt5J6tWMekqXTBdpXTy1NXWb2O6IWvBb4zJNFZ2i1zo4bfkVkrl3b2rDyQX&#10;MFXxQlP0SIKYlBW2t3VQUK2D5lGBQYBKKkOmRqw3PYWsbXswGMLk2rDeFlY92+mNdDyV5efPHgOV&#10;otzKGSIfVGZ2fLbTI7UfD+/fv3b1yvnzZ41T8l+vdovOdh6l5pF+yKaz78Qx0SmLv3v7rkoSzaoP&#10;Hz9ltM/ZJ+m4v3zx0YfXLl88f9zHhlNspFmPjJecyXTJhVpPUji3bqgFZf8zNOMssgrpv8FoGQAc&#10;6LR3yhvle/XLw6uayHzY6b7PmvHnRiXmwCPtPniTk+IIoptVsQoJ2MdS1VUNEp6GpWERPJ02jugN&#10;GybdIVHad068TusYtwmal86ethW2UloxJowp7dF7dtuhetbhTA5ZNEnDpWFiLXGkRkxWEkN2pSPT&#10;elpVFsYzdcF03stEWZPq/n/2059euXKVCpmlG3864SDJooe6B7K8Nu/58xdYT+ufpvS92t89Q644&#10;f+5sudMi1/rQc45lLCfJXuWJMWSdw1LfcuxoBQM7j5w/d16HCrPj3/I23gVhWtWAFSHWB9cUsh8z&#10;3cwbP1JjO6MhVPjo4w+FQG2dUfBzWd6fHaHw3ehxDWdIvcsL/B9YmnGqc+SJKvsdHqBfG2pAzZRL&#10;0JefQUz0HLRHjtDM6WywKhgQq9Py8/pWoNcy3ewd6+FqPMUp136cuzhJpPBCndQvnOd8j+zb0nyL&#10;gD7JNwo5KHwvzEW5J+f5UOzkE1LUqFfdKwtpqMQVm00TGHmt+g+wpZ7EySSQiq03uiZSQKvy3hLl&#10;7Bolh1BgbkW3c0AMQ8ySGCG+PZGh1SfYjuOUpFglW2xdLKa9PVQ9cKzkwp91sZwlJMkjC7Qj2XL9&#10;+vViEqystBZeR44dLbIJ2gu9fBFwCk5NCNyZxR96L+BZ64ZhlWY5y0ZCEITHj5HF68Dr+PBzjogT&#10;x0lvEIyqtxMVfPThRx4D+MpCMWxR3dpNvZ2FnXPzLicyrgEOjZxGsQTCZE0AUx9Zgm/Ta8AuF2X6&#10;btcRv01hni22Yj/Ys/uKpAoSNim6ShHnrKwjdWS4i+RzcKfllOnQI9T1m64oqJFAfKDu9aM9WAua&#10;qNfRoiqJFORPEG7iXGQOzzzgzsdpom3KXGmouzl+0xau5BgzYNi9ALO2cOWqDWujFH3Af04W9101&#10;Hn6fPGL5DdEYj4MLajSEM3L2LLvQU4ajsplqsZyLPJvOR9+GAjzbOHHwzEe/96Ov/vbv/+k/+MnX&#10;+w8ds3g8+elDb66e3v9f+2f+2q//yg93n+z89b/+N3/8+cM7j/fTerWF3V2W5p/8x3+Npyqk+fbu&#10;/Teabj9/SUv26vGt3/jw7IfHDyhbGK2QJ2jCdcvZ905FLgvJWU21BU+hVmflgVMiH+Bz+Q9DTxDt&#10;F/caNC+eeOCEuOJU9nDCmCY6QwiOmRhjITBBEsNb9sMs8ORSEoVLWbj1aU0uxTOGerF9JumUxXa7&#10;yoQmbTK8bghUBWzjUodkN9wTGrn1lPi/D2/8wEXiK+qwhH73uuLk8rFTKuxFJhsfDD2SXL2yReiE&#10;GQZRUS74IE8pZCoOB18vCs/7dkaLnFweaTAmG63wOzb79LBemaiVYWCoY+mkwbPv6Zute0/e3r73&#10;9ORBIcspRv4YpcxjRzGnP//qmxqBH7FcDztvqAQIUneePd8Pk01tpQgt71GTmeJz8HtK7dbTkYOH&#10;DVHH3+Ejwk6N4YBBNjPHibeSm1wxklCmFL8HdaZVxxUoqUAUsP4KG+ujDy+ePG6WXu+9dsApiy1c&#10;0GIuzDVlbz3uXjpyg/qT+H+a1hZJj9knsq1SWHna4zYbQHaDS2/rjZ3Rx1Mysr7eIyi4/ND8Hzud&#10;sZrWwyswrptNDZFeZtYmIUEYQMOfzqyxAQS6Hiad7qCfQKJNlqKGGoFUCp28cJPVE3xUDZRcquki&#10;w/1oaBrJ+WUNSiiU05iQtYdZBsTJHo/DKUbAOk4+Xdba8kwWEZ7CXqVRPXHU3CFqRLI90cYkY98S&#10;KPY6qMh7qEYhvwjSdGJP10LDkjNH/nWgq4q4slhTY1IGe0h4U4W1pMklhIuInTWLn+YVDvyL/62/&#10;xIGGMnDs+UiSY9PcAjhh1SLzAA9QU8DzKFh9xi14ltPZwrYpyQZ8HK1ub1/HKKAt3qYv6ttTQvUt&#10;vpOGHkbTTKMeej2gI/tuk9j2/uwE7SI8FinT+Dn7+1fHrs7dvAsfo6WMdDcyrVOy5Zp7TI6EJpvO&#10;TtXoj7WUFGUWfVjVMQRWlsMkEISWzUwYRoOXly926ObcvyeUH7WASOFD0y/CNINwpsh/U7xhUU7J&#10;kHCz5tb+gx4ViqXjpBe43g5IcgxQrNdpD9ccmEEoeGndYBR+hQOmNSeJVCuH2Cn8DFZG/SiW/CNI&#10;oWgh9sB2Rkp448CbRHAKvfsVKG4c0sMT7mMFYswd3T5JKhFJGy9R0SbUGTpDJV9OUmeghw8RammZ&#10;O4UBQgKGpJUoDymoIaVGU1ES0q6lxAsDqkvHAS4ydUu8+YP4+SdOnNs+dkrCnzkFQLO9QgDVnhoG&#10;wK8zXK/2oc4SeiX7wc0OAdk6yqUnWSMy5ycIp/3HCw3iebf57OnL27ceajuOWPF4Z/fB/Wd3bj0U&#10;oHkwl/Ifh3A4HZ5ZkynfLdrl0k1i1M5xRB188+7Q4+d7T1+8O3jk+MlT546dPCscOLx9kiiOOkld&#10;15xVQASRwuu3m+/2C7kPbR4+8Xx3TxFExWNaBijgq4+NXFAiF5KF3s4xwdZ52QQaDnC+cb7fkHY0&#10;mbqc8fG8ESd+Os3T2WCOmEexvRod2xUixVF7/fDhMzU+rqZkbPMAH1fPMpZFmCT+fLa5JdnCudGM&#10;6MXTJ7uGbufxawTMQ0dObR89eejICQU81VPak9zl8/C/ehqoehS/Vam0A3TmLu/cIaT5WPWXc84O&#10;V8DNCpBce1nHzkUKVqv+sh5tAkLZM9mqYpipLrTKBYqcSDot+ATqazMWNQrEqTvATd55dH/nEWVY&#10;b2Wztz3bv+/43O1357hNp+2qbWj/4jArrDhydD/XXaaX/rM/Hz9xyMkDe6LRunkQArdPu4hz50+c&#10;OXfMH06cPKy90FGJioP7Tmwfost59PDmiaPWsHW+61FU228wKeog3756dP/uLk9i3xvy+ppxP3v8&#10;6MWTnQ0VwjjeqBVPKCPYws8f3tu5d+fh/TuPvv365pefX//sZ18cNING/smLu7fuwt/ua2h9886d&#10;m3cdUDaRa0OC1aQ8eIhcuu9RvwNd3kyZvoT484f3d27fvicHVcvpJ8/v3XUoPPExaVFLwvLWAhHR&#10;CCKpT8PDh093HsoP7Hu88+LW7QfqrfiQkMeTJwWo/vzaU9M+JQA2xZ8y4MhL+NZibEVfMmB7z56Q&#10;PgNrHeameh4L4/lTtf5PHz1gdTdfqvPak285rEHFvj15FQw03JL+qxvKBh9r68HDJ7dvST7ISGhk&#10;gbCnLaNNmomwbo1AkN/wfL21BUPywyt8c/0W6qChAFh+89V1sZ1z2LFgE1KespRlbIw6a4l4A1m/&#10;c+vGvTu38Lt2n2vW5I0e3vz2+p1b3967S0Bi5/9P1L/GaNqu6X1XdVdXd1XXvvfd725tZ7Nmxh7b&#10;E8ex4ySOHeMJKFFAKArICISUKBECKeYDH/iK+BIBEpEg4QOgBBIRpEgIm40Cdowdkhl7xjMerzVr&#10;zax32/t9d3V1dVdvit//vHsNPbV66q1+6nnu+7qv69wc53Ee5wyfFtEwWeru6GSNVTcNmM+fhCph&#10;mEbWpMpwcOfW7eZq09t5eQRSmcIGJhUNnOyw/3j88JH0ScGcToynwBIax3Tza2MJbz968EQXkA1/&#10;59Y9Pzwgu3uEyU2FUJSCIi8XZZ4hlKgI5zyU+/fZ+KeSPrY8zPQMy3ZhY4OS5+l+lxDjtEFx3OE+&#10;0/dS8F30AMyGYYW+SQj5Ban1dO8UPSb1Ifpu5JE59BJwLty8DjAfNpdS1bmLBgU6KWdO2HJCmLs7&#10;G3QEHThqAjBEpVeUBS/wt6Ipd7azo4kUJ1ANiuQGZN3LfKiPQPbTXsIqsO1G3EB8fCiUB2CkZr4V&#10;W2JbNPPMfxLRlO6Bd3zJJkbaRnQrMPOeEIFDDD3EV3QS/yl40xJAuQ1M4XQrjnp9KEEzXYQaAiam&#10;jOJCoawfuhg9bgyG7xH7l7ZzgY23UjD35ToB3Ngu8rWp4nQj+g1cGyqcTxH2O+ZiCabIl0Bi5s9w&#10;u4JpG0ZchcSoSuInPK+gstpUiVed4gqh47mH9WBYHYKVqEMlNgnmV2/ObGzfe3Lw9Z1Htx88N35R&#10;yMWUb2+sXr+8e2mXZFkyPF98efPJgWoXkWW3VEkF1Pbtb33EvnHogQsoTMJZk8jXVy+eP3M+Ghc1&#10;MFTAY30yakwQXv+rq6QIFlm6btxO2kRU7iF1R7DC1GFgAeVpUxzxd539o2YE7BBWABTqajRsgEmb&#10;zhSBKVBoqQuXxgUrGUTAniy6C8xUVPkIPEIiPhgay0ZMbzqcy/dqK8LV5GRDfBaBylLHJTGejgiJ&#10;REnioN5NTJJljCJzEvlQyCm5qxs0l2XQg+YvVScYftoAaAFbk5N2b8Gjhc51+3BYigpVAyuRtUMc&#10;mGmC/gCyLydopObq1hGhsRuWIWlTK6LeMVpEo6mpSl/m/vrt6cPXNAberp9Z31p3glgTksqsjSSX&#10;DFLtc5IIN7Rm5bSJR+g+DYHzgBrZI+kiqTytGw4bHAUCgYNBgMEJd4btOa6V2YpkOVEyOwKiK5Wx&#10;LI4Pn5GcUppStXKvsCPtWF3VMhmxJsxoCEyLcgW4Skomydfjh4Yg9Gl1mg6iZjKj2IX25SuNTE12&#10;bOb8WmDVAg8i7RspZfpDDKS2rv7VOIr2iThKaok+tsRU9sj4ER2eBtQym5B3QLzCqfE+Gy9fiA38&#10;YvzcgQodW1SxFP8XJNpPlp4d1q/yQC0xFV1CTt8l+RgzawR1/STNpFERQBao+lRCQjvqdbN39BAG&#10;WAy5bMopIfUg5BmJu2w8SdHSszeK+dVqJn9eFBqrK44CsLGNbTvXMqCMRCA01dcQZauSeX1ASSqA&#10;hIU7WSHd1QClmhanCmGwy8/azE798D/873EpCbMOyiUlmopkOU3ZWlWzFVCZTUrJbiRfF6ZsguLt&#10;hmLvFTvOPYui+Eg7asoI9lxgjBd42aIlNdBvEr3T2F0OBHeM5hF+tiyFb1iUaUNrHFHIxFQ7M0UD&#10;AqUC4SZ5PruN+YBm2t+DTLyDOjexxMkfxTobQq0eXBp1YGAAUJDK1HTFrWF2BufPn8GKAq4+qLvG&#10;1Iw1iJLUVN1sRI85CuTWthMFdH7+QtzziEG0GNJHYnbuacbAN5TAqZ8rXlVp4putB1il/eiD8xVn&#10;NNZjIg7b+8yNazeEe+wAPZ/nz5449tLd82hCFkquBD4ZwaXZ5YlULLmv/TQKNypTSt+n2Fx3OTLn&#10;uqVN3UqslE6xX8rQREkMOwdb1NOiDou82wzmkPUFv3H7ly5fkkwvdlB25+nYeayTbTVK+WmCCaCx&#10;caL9wElYGkTwZ89cfhXITZM98ezdfpM93RGkC01rmRLVIz0R0h1MB1jwpx6mRrI0Ho1OPMoZpaC3&#10;sAVzPGIBvXolrq+i+vrk5u3HZprduHHls08/2d0jcJS5nBr4ingdW0z/zIwS3fagPHFMGwkBAgy0&#10;Ur1FizKR3ubszkzJnFOam7UZQkk4tiHOnqoJ9fFjySisQknEy4buFJcTCO3aEuGhEhFrM/1T2wb0&#10;4jorheUUkkEKxlxpL1mKz76Fr7hRIejxUy3rA8u9f/Do8ceffApm5R/dO/kUKyZE0CjhTSy1OQCx&#10;4YeH4C/wDCevowqcRNHXUS/naMThVKenI9Cfpab81Zdf1jaTBOqeKqXLd+XDQKwL3CwRZOsRvjbd&#10;uX53/0qKV+R74wZq2FVDeFhk0j7Og12tIOA+LLMFUb9qbvfMYOGWuldzYI/de22UsapmxMGIUb7/&#10;+JNP2IfA6QTBcdKaLsLNymIkL06GN+/ChpgHymI97Glx7U9+8pOFYe96ZqJJnmN/by82g/zu6M0B&#10;WbK3lb99NZm7EQ3xXck5TJ39lYtfmnycR2t17dpVQIjNMGWESsgzfBYqGZ4aJRCRN/ApFtm05s1c&#10;EQKGuvhOn7516w7N01T2g7Iyhgy3MCtBvOl39AfU5IlYpVFabyN5sdzSg2j+XS0KZ/S9AOMkGba0&#10;d1PhVFxSVlIXdXkLhye6QxB+JgWRNvGGhw+rylIFiC9RM6XtiCnKOiXx0CC5YB7L2IAaD/H6dR0o&#10;LA9NAeNIJlh8J51AXvBubKmTqyyyv7fPIGC4OZ7XjW69fGkMc+1wocVyKWTLHcUNKsZPGIFPP/sk&#10;fE5kekQv7iYKECP22bc+u/7RjSnC1y5f477wdmgAcDtb3QPyiTw0op27vn3rdoWI0mw4hU3rdqLm&#10;C/MHYlyxYmwX4MjmHIr2tn3ld+0f97voAlslC6KHypOyV6dP7/iLz78AzmFeff973/fErY/C+K1b&#10;N+PQ00A4j8u0d7VZHE0GXFpy4/KRymAnlVUrkixjQAKYHY7qM/E9UvdOQTvb2NTUjO1IgESoGyog&#10;qVyW3ymsNxb1Qvmxrqbk6f2rPcbMJSY+/fEQ27GCsR86rYW8rHdKvtHQj2sWXXRIB+xXT6ijZhE4&#10;WpjoXuYkCrAX3Q71zGkraMAoG/4zRPM1c5QH72JLIG1qO5OlWFqZfS37rdAmnpuGpVgJ7oiTSphE&#10;KB+JKE6Kq3Wz07j7WsFk8RTWQUC4jHylQK5KQzJmaTxwEqc1vSaKGpwqyUZKn/h4Yp0mhPRnYF8w&#10;lqVqWmVNJ5M4+bkfCHjRivTZMPMzKM/1QtxNGtB/fJ6rEVE90vy7/8kPv37yN3/jh+hnGztpvHp2&#10;H1/c+MG3L13bXb20R6B68zd+4x98eefo+TE5je0FG756aePP/ZlfMZL3yYuXZpCZgiJlNkT4+ubq&#10;9y6sX157E0D6hoTp9sXLF+OaBk8LatPkA9tRZXxJIvnM6YRq1s44t6mkYs82GAYxAX8GuTfS0dQk&#10;K0v7M10Bee7FgzNc1qeRRMeVhTXnlIw0gC2xvglRaqac1zemM9Gjkf9eGvQXWq/XeAfGH7805mcl&#10;XDps1RsdbUdmHlZmBbhgG0RvfPOGOZ2DWRWxvOTDRAqFMo2aUYOmhF6tfubCF6rZqk0EzqQUVi81&#10;qKXnx5La5Al8k+ZvxHuFsiWjGwJdUe9UYqrwVAYsqYN8RwMZVmqN07ZXu3H0QcW3h29Xnx+vfH3z&#10;/vbZ89f3rzT28Ihkd3NuHjx6trau0fQsaqJuw326uKdOG1ZiKeWUWrIePnnqI6Edkukr165/+7vf&#10;u3r9+u528ICSrGiB6v3nn/+UfbCFEGtM1UDlZAWwwSIYvKe1NjDYmZnke3gwTsGlggNOf/zRlbON&#10;fT6EqksjeG0Hj7WYkVYQOvw1KvCAiaEYjLT01KPQ1IkDzwSzs42tT0Tk2DhERqAQY+HEziTxyKVI&#10;uYOMRzOLTxEV6LVKe7pttWty+BuIBlpfSIf4T02JWPTeimqOM4g94QvYVJ22irqKQeWRCL2dozQV&#10;NReoKrszps/KO+NIClxkmWiBR20zLiYfr0FFnV+YPSwb74MOYPdawCV4XqqykZyfPvVuM5cs/QPJ&#10;Q0yHl9WxjYiYgtA7WRNRFp8iSvLOftl5TyYAGspkzZ/2yBv4TiqOw3tXdktT1+/71/hRwz+WDser&#10;T0zv9cU6M5scajee+t1/799YOFlTCK7buPJlgx3LvGtCalSLEk3UIMhbanFRPyPe2bcLNcX+rZIO&#10;vhYmlpx1BtNameEhw/lLwM4tsYhcxQyw0igAdJB1N+W0xvl1rM2yrlqIgPMKGknsNcslOUgWcxi4&#10;Im2nPhnQNkNGdKx0BBuPs+7PFIekbrQ461sZBk7j/yArtUGPxJBfqJ5V3/Nc38iR+XX5aJXcVLkA&#10;7fFNSmBqjQzIqiaLBvbi5b27D4TR0hImRb9Bja2jmMkkjdyZTrIdeYErhS+aI8FPjLxSxO1lemF6&#10;f91pN2uTzfxyhtrGYoyUA45461GI0ijSiEz3aalsEC8en5cUWlc71H83JT3wpIBSbpYLH5KVyslr&#10;Rx7kxrCOMk8Eq8lhEo8e0YUi1yk0lw4FMU1uLbexqLmiEfapKaRiQoQrRSf5g9A2gwVjqT23IGDG&#10;7Nip7yJPb6NlaxSruu0Rs7aDFuACkYiwQUEn5TR0mZx8DTx+sUGwY/KGuF+MNNeMU7d6/PYUZFba&#10;IvMl+WCi1PUbVy3vpE+KdTgtDuNTzIrhbCS0zfmYjvf551/Y97qMsM5YHx9lreqamFk0C2AmJCZz&#10;zmXCRIaTEydQuivWtUcjpx8euKpc1BkdU/v1q4hgDtOHYEcy2aex/nZFkBAbFsAvqgNWQl15r2MS&#10;wc8O3zq/B78/OmzqkfDg6vWrcItFw8Szdm1+S0t38qa172u09SGqZO/QEvk+iJTqt/YNhsJGYnOQ&#10;9z6IjUyRO9rAq1d3EmwwYWAD32YhNizM14Vv2Rz42m9ODfGpQ1cXyoHgxujSDcyKS5cvYPaOGvah&#10;iuPM6xDNIOCeMeni7p17GQis2Rf01mIl2bA1YgawNddyoUSKTjxi1yaBrcP+/fuvvzEJq/ELDbcG&#10;oLmPoah5GWPut7wsGa7mox2rJkU4Tv/eOygjpktei3PQkyz0jJmKKopDWZZ4LGKUFAKJxSUNxCV6&#10;vtpXBJr6fBYkNaWvZvZFiivOPksFm8p8XXnL/PZCRlthQKZFyzGn8kby8Nx6fuc73/NBgnIGVO+y&#10;BmWtXN6fWig3/8G81vCW24ikF70i0Gc4eOKGZlNYqxpFgve65mVKtSi8rrdplCwzeXWMnVwnw3r9&#10;h3bCcrql/SklpLsqdXnG8vhZ166wC8g4RQywqXksHSpdJHUU0GTKC5AE0/Bm1zPs2eijftMCCrG+&#10;uXlnRlQ5iaHX4pvmDmvKTJk6HtHkbMi3b/Ej3W8JxsEBzWhJo9L1/gWFuAsevZ2GcIXAxqRDE3wt&#10;DfdDbrGxxTpvbt++Q01kJHb5v9A4o9WndLrqFpj+hSctHeIXmV2r5xF4yn6xEHCeox6TOIIzhWbH&#10;zPBNuHs+0iXZlrYiInipF9bBUXw5W1fSrv9+9mpCyfVhiI2m9yDZQOS3ETvuLoahkaztTF3TfbhE&#10;YH6Y/XqZW52e6TxKDiVykd3sLkzzyNnr1/+g6djYjTR1GFJ5rHCwQuo07s/pT2lar5SIRKwSsrO7&#10;U6hQP0fNnKH7Qz1ydkclDA7y9uGDBzMwLXLpz5Y3Ic15UtEzPJpaqoYsxyKVHE4rRaTcGT7G8SyN&#10;qfUoKpe1pM0bbQbOtLN7N4bX2/mtpJ8GL63N8vxG2AJ68DSB5NxXm+frShiWuKDn0o0Y/DTSOKso&#10;lfQTN+hO05RNXDUbNNeZHMWEvL1/XMpTZy5duDxqtpWFAR48LwsF8oShDvklCefQumMrgFknEU0e&#10;9/GbcwcnW7/9k9t/+7d+/7d+cnNz75JAmQn6+NL5X/zWxSs7q3v8y/n1f/R7P5HSPD5EQWnwuedi&#10;OJaU5qPrF8zz/ur2nXen1h4+NZj+1NXzp79/ceMGgYb3758+ftRQo7glRUcxqSOeUXBuvrew9dpl&#10;nXXb9/nC58mXSzSdJPvQVikxxnA9fk0JzQ7061aPtfkjHhHTN0S1mkjqMwHxbJwDaT16cH8EslKa&#10;HTW4uGQLc2koalFrotzMGVhEtJbIDVDLWHl/U60memkQjm9iqxZivXJ+s6737xGk/c53v6P9tbai&#10;oaj4HG50kl3KN+/u3LmTo2/YICW3KwuuVNTLTvYQq4Mt/Tztn7NnpXN+DsBePtG7LXSyli4xz3cO&#10;yNjehLOQvUc/EL8gZGHZM6E5g2UgmK2flU2tHZ2sPXv1niL03vrW5Z09hBPOdFV6e/rsKEe8e93i&#10;mTG1iyV/+t2Jqu571n7tjIfzuz/80S/98V/9E//Yr/3yn/jjNz75lPxLYmjTg23zuzDXwUj9w9/5&#10;3f/s7/6dv/u3/hayx41Ll6/t7a/SSsUIh7pVe2uykPX3NJ0ex7kq6Nop4j0KDO/eiJRkDWKpknZQ&#10;i9tR5OYmPLrF4YqIFu8zLTFYGJSceluC4NbcokGLuIVBglKoW/hXQ+bk8jYsufX06K2P4Aa16Pr1&#10;67l5hJxx/GI/+JTPWro/fMYiyhzGSbRToD4JAENao6OaKdt6cKAAbrW5vE8//ZRJnNaUoBnfiIbD&#10;pgf7dopZ9SVldfkz7FIfPy0fyl6HPt1rBDn2j6dcUXi0K0ZlpEYkZpQN8NWc32kcdDHBxBcu2qvL&#10;oKppFanx2BdoYDqf33319ddD0dwdiUh8q6ybkv5k70X46fSUCYei2oMDzjbR1Xw5wXmwiQjsh//H&#10;fzOy4AjXjAmrXKPrFkK1TBz3GLxLZc0RLc1VLzXCOWOR+03Ke6Z5uvGorluw2D4dGGapb/iJGwgE&#10;y1InYzpH4sOEb/vbR5R8EhYE+PSbtXpjATC/9WGn5lyaNOOfTVmGAznnaSVPHexler5hIemZTP22&#10;LVk0pUkpjKAS2IImzjOuM3JknTpPYQaxoxvg6r5qrVvYeYMvqIXw/dOwFS7ijSwfuFpGLrFRw3BE&#10;4anxA2ab1tfR6BbRYxOQIb9mlJFL4S2qKEgLR6XUB4D1pdQ5b3OF8Q9miNsyvM2aMTdI4MNQDFgU&#10;DC6ZT45PLoESKjuqYBKgO6cm7hxPxu6KugqPXr8mgwZn3N07v93Y60WHPqL02MlEJyyXd6uzIuQM&#10;sbtSm7Xg7PWSTg4GGfIUT6uEj0BoDUhSI2Y8dYEOYM5pUMPEwTiphbDhWdb7Ndq77aoEHANim0Uw&#10;YirR2c8QOege67A7UTGfOdPmaczYHMi0c97Mr7jUtgFlFKUqPh4OajwCcrY4VZs+3C6x6yL200ql&#10;XPgaqgBE74svv3SAE/76+KNSJtOHNkWQxd9TJUiGtcLXm/diRKa8lpWjV0IyJuCKlgnTbyoRoGMV&#10;Y6CuenCUiJkbT6H0ciCPZbrCd7/97eqOM0Fb0Cows6VDrjc3792/z5aIW9ZWd148py3xWBZBTm1z&#10;S+ziM5khjhzgNHOM0lZ6hQ01IbGU8rRMSx0dV3Zrc2V7i8pqEUkA7ZMnWp/tvmEHnBHG2U4oOkBN&#10;gz71lwtx6jrtnMWrnsahtTK2+tymJj0zFkV4zslMbqFcXAu3JVHgHMXk6ryDCuTvPP9YEATNnj6R&#10;ejWwcAv6srtAyAsQYLVjQmsQbOJBvRlO96PHjybhERGelsSNqHJqtkuC1Ddi30mwvTnZk5FrW9O4&#10;v1SovYk4r9g6omQcfw9rhqaF5WeRuLt3FLQuAQXqZ6sloCpvzyKphkadlC3MWF4HxC1LnBg9ndmu&#10;GR4h7rQaS5jrRhzGS5dN7HnOmMIQfuEXf+Do3bp9hy0maWV1Je8e9tIXm52YP44SnH7gkZorl6KT&#10;G5TLSbFmk4dTjlCyY12pFU62iAsxX50l2EFSLwENsBLhe2NGak5otI47cnmyTcchaZzTDTXzi3YC&#10;TKGI8ORESiPlqpHPwtR4rZWA2nWiIEtHhIxtBBvsgnMahWKqjKCl7VGbn+3oxeW9K7zo8itLHNb0&#10;xrNr0k6S36AYz1l+ceHizhBRUqMG/eIySDC4upHuTbSDc6whXmfRM823CGnyBzf1dqTMVGxeqwXN&#10;4pVuc/BOGvNSb+gpM86vuipuOFmpCfs4l2UIpk0sCQLwTdUzqXSO02IAYmz11Gjev6Pl6reEv4zn&#10;xF6hWgpZzKRLLrH0nqXAxRnFAUmslou62ShlM5UlkWNGb0pw/Zk+B582brVetUTA5I4YofJtczPL&#10;0ivjeC41GLy1kxuZN3h1+34i3bKCxqnBmVNKHWXMGaMetaJDWM0zlxFsGSEniHeZUTj+N3JET6pG&#10;Qc4HDJHmxEGjFcfOzxytaQMI1xg4f+mdmAabCqQjDE3zEPGscHneMtA0Wz34ui23+MelqyoH2YzO&#10;oVFUIOUV6gCZGKJVmF7qMhZuwtOHZ87S5a3GKdebxCv4xVu3b48IUmbVe074dX5vZ6+7O+0G3/NR&#10;eRbrOY8WzhRr5Gf0FpUcrqEJazRkT7ZerGz/7uf3/u7v/uR3Pr+1vrVrG3h237q28/OfXtw/LyM6&#10;u7G2+vXXd7668/LuE4pwWFU1dZCT/LVf/bmf/7lPncLPyRK+ef/oOU7x2vXNtevr768ARckoPXzw&#10;rc8+83wZw6UHNzqa6KMihApNYzi5MFxU3K8ZiH0uglcyFYztefkkauUSww2zfYEkGo9RJWBmhS99&#10;1eEIjrm5XvqKLVcBQCtpjR1vVbip5NT+60B54ss2WKLVpf7jTQS9/KZF1uy+7A1B0ahcLHotzcgS&#10;Wiof/cFP/uC7Ka/c8FgbNTOPu8o6PYMJu4krpglWB9T5vf1drxl1FtOE9xZqUBplceRioUyTSalX&#10;riFAOQzao3eTM+4ieRggoDOyNMerD7vZ1GXrCMpU1kCb3F/7JMJLyfAKEednr0FlKxc3t80WEFC4&#10;HY7i3ckZLSQK9Q2mXzF5FmNjh31/2niHkzvYwMdvL1y9/hf/yq9//xd/Ye/yRRMkJgys9bntN5Nw&#10;6qB7/x4V/puvvvrt/+I3fvP/83dQ3K5sA6HPmQXGLlQtmmzfvSl3oYbZ0QK0hdWJIG1fiu+qms3Q&#10;uUSHp3QpPlOgJiUQSS3UubKYXWPzTvxTSKy2jKiCtetsLDgLE2EvQLmW0zdAvHVOvBmaYGHTGH32&#10;zPqPfk8txKnVjQS7l0/pJpfqgnNJ0fk4Yg692CCeGErOFECcDkjozPQLS7It6+CZ4L9Wz3mBn1ay&#10;mGa5KVTz25Guphsf56KmcVfl+XIQNk3Q86jqLz2K3iRxyLfS8jUixIPvj+y4vYGFlCZqg8tkIqyE&#10;g0HSugkiE3/4dW3JQgMeuRxA6VehZzVN4MKW4T2CJjtQqjdMWUZo5Arm0zlNIWIY32/8u/9mJbkh&#10;fVa3HaHA9Lbz8biw9VPOlIy0ZBdBuuGIVhP3wqXqBJnzE/6moZzLZLFpMVloBkw15Gbp8vHfnh/m&#10;dvEKoHQE9ecYf1AXEJ9VDjq3QY3KdoSnTqUp05xUdOeoXGli4uzqoDtVC5bjvbA8K4In5R7Y8CHX&#10;HKe1WJB82AT0UyJvNFvNl1MYG8PaXlz6VpeYayrF6TLxfoIbuLtaZVp4FAuqjpWkDtGQzl3TM1xV&#10;xAOsjwBpVO9GPOVpUhqBBcjDmh5w+/Zd6yZ5I64lephG+aO4CtpTpjd6QFmtw5TENkO2EvCO4DjV&#10;N2i9ocV52kxSBYdwIOsvXAj5sLsr+Z3b2mGbOgmRNacCNuBQBKEBWkZYObANl8YM6Y4KPoP4xrv5&#10;z8n5xdap/Q49w0SOMO8BFHrQ/p8Y2iuB3NNLWkVoiLXVE+MuL1InzbWNpNwTH4BzIMwNF+4g8QX+&#10;c7gHxXZLUSG5ej41EqcphFhbmqTjpo5+khupLdElTUNqg2MbmQIoPX1GrO9U4rHIGC1dEySLn9ts&#10;I8fSHAntcR2b4UYDBYHkgkgpCmkgjKMb16/JL0XNDj78zII/efJcaWxabIEWMf6svabwRw91a5gY&#10;8ynQWHDaM5TpGnFo5vHM2QWfNwTmxDPd88lPniT+/e3vfKY2LXd10DyZ0X+PUeupSdNGXyu8BgIg&#10;1JHSmNpCj4p+L7M86WgJAI/IjpWkvkuhWNT48P5DC3Tl8lVVI4bAYzasoBlYx28A7Qo9GB5l+QVP&#10;hV1ixxEZN8QKf6ky2oyhSJioDVCnaTTUyNPHATlWewg2B0LnhDFLL5su7H6doBzwUPLsCqTKZc7M&#10;wvSYgnnsUA+u1H7O1WjCQqc6cdM61byLgXB0PQYQpiAyovX+aRFYt0lQO+w5BFc3ONXwFDs8oF/6&#10;wS8aUqlbjW949AilU2tHiM5CBbFXmctEcjc2oFtffPG57a2wYIva9ulYTGspRYG0yAzuvHiRowUz&#10;O/KffPIpBM4d+f7b3/7WxYu7bAZx24WbEd95jr/FwZIaBnBz3FPBfkk/w6iWPUWOWJcz4jD+DBiG&#10;sNSLF7BSuLhHYUP7z4jlQae6cRR/zgrxAXU+YqEm+wxL79TS8QJ7OSWFACsrRLpGIKQ/iinIq0Dy&#10;l2TQ6vSufiUEaeZdcxuT5RXNvmrs43qdel15lj9G7chutODV6l/fuXPb8i5KCS7PIXIv1pnoYuTm&#10;VQocFLf0ks50qfCL9pTLe3D//iguKIRGRY40O/Os7OoBqhLiR2gsc36fdN6UraIT+PTAwtGvcxlY&#10;ecoyvnEoCqGqgASNLdfjYPJxDvXCZYJEsCpMn9d7mrYXsLnEYzx3GVF4Q5aPgcrKl6XE74IM1wyQ&#10;OIQosMig/GpoQu6XoXLUg+TOtfkrWesee6GIFD1hyczZ1QBRDPjVVfZgQdltM4ZA/plOgxaZeTo8&#10;iF3RN+kUkZeI2ubWZF/eaun4Z14i5CWnljrTDCM27oZuGzy1pAtlsYfWJNbXN29+g3Jy+cqFZom+&#10;yNbZTsNXaaCQ7DRu2PIHOSfpdvCfiGHfix00ZpDpXnIY0blIZUZ7Vb/1G330itbNquV28tBrz6EA&#10;+Se/6Jf+KFexs5cMMFRiXH8xTHyqdYeUHbba0lEMQxdu2GuwdNhZhChZvYu0sIvciV0hEwhWxyNQ&#10;62DEUD/qS80+wM0ip4G9QLPq/6v7x2cv/uibx7/5+z/9va/urG1scUAu+LsfX/z2DTMN3qzrMDi7&#10;duvW/Vv3X919Yl8dDf/q1NbG+x/83Ce//IPv8oVffPX14fG7h89fvzl17trmmf2Vl/srr4Ah5qt/&#10;97vfFQNMV2i+IEmhFW5XnqCXAPUuC7NKkY2cFrt3cpqky1KO9hi82KK5Zo/B3816H9dWQXXAAtA+&#10;H1RAMlxxToRxsG2WZ+dEl7F059FJRvG5gNc+X3LjpRLys9AoRoZFHqpkLEq/4TUp/QzzTcQwKuSJ&#10;35PNkM84XKyiYsWET/GjBjVoTDDMYslnfCUuH9ksj6Bm5eesa8dzWC1OiE3igwrtB7gcJafIVw7+&#10;RIYxZkdNpCjLS7ypI8AnjnRBIgE+MVL3B7GBZlWkrfL6rUYpBurq3h6CFFKeaKvkX+Pc4ZvDI1Ua&#10;3RwdPXph58+uv1p5//Do8P7h852LV/75f/Ff+pU/+Wvnd7ZsZZ25aC32p2VZkILp/zklC5RAMg0v&#10;Hj3+P/17//4/+vu/9frpwY29CwrToABfRSMDgsgG5dYqBJYW8lUu6z40/5hwOBOglyB+BIWrpqrS&#10;AJQYewfBZivkfUMGMDpA8FCkd2TapwBqVz/97snw2bTWcDATsVxNL5CEqK3FP8kfcwTDkY4KuzCn&#10;BvyqgjZV0zNSAoUUz0625Dad92VarmUfpIR0QyOPObUKCwaGHugQaWJe1fh+0vabx9SUg7jXCY0k&#10;eMVNwwrvP7i/jGjnGWdXiDeeetGUeiKPzVbMIYbMpWwxbTa5yPyUZXVJ7Fv9MEq16YiKKskYPN00&#10;p6SnU0gwhyXO0ZImj+MDQdYssKQuo6Ta/4moh51UBTjK2CtwZCUbLuPU/+Gv/TeGFhxwteTWqarR&#10;yXn+1DdOBfczlaMoXi5tpD9GkNTHz2hFn1YDWUWGqYRM1ZX7F2jGDxlpAikNUzVFones2IBPTW5x&#10;H34xjLNu/WUyndZSMmiJv4RijdzkIrTiM5rw8EYVnlDv42WjLFOlBGreZxEadrczl6dSiYfiVHui&#10;swnS61octrBM6lvR3xwZSefMACqbHIkwhQ7vqe3VXSaH0FjZhvWOjp6eRbX4ZNHHJ6aI2salaZZY&#10;HWP9AVrroZadbQhQ1JqsjN2QcXFKmqD4Wg1hxEz3v/Od7wqIbSwhS5pUU+4YmZ153+nnyuclVLcd&#10;GW5Uj/0H85GDjCUY+cStzUSFWAe+9/iQJmYQIlRb0FOklR8pnVVeqE4KQXEaXZv4yxme9YTwxS4s&#10;tYiFpeWjtMaj9EymBNfeGvLDB0gmMG8ORon7+3dsutjC0gzBYCZzLSA0YCkAW29PmXDg32TR3tbn&#10;jihCkc3Q/P5IcRKz9u3h88PH9x+pYEE4aHEPuxL+nTClrejGZTIDB0pNMSTPGERN4alCK2VV466O&#10;XyuJcKmV9SKlBJN7mvUV4bTJOQ9f4mKqwDg2lldYiAOA4aPjvlZUvdGvXusRF+fs7V+YtLb8fsEz&#10;bSTEHrbF01cFcyjA5FEswln7M8BrhT43xWyACTC7HCtwIep+swLFwGNBqhy2763xGdRo2gAzstLg&#10;51dbO0JVwuU4G1TtNQfjF9WlUKPX+xNiAEuab6eNDB1mdoqc3kjyef/efZGW8H19a0M1G1bX7OWJ&#10;n27duq1OE7Z39Zqd4464K30InjfqGpUwV415lajg+8Y+BkQ13eXYMUwuYGqctkbB++ELwzot+yK9&#10;8tOffh4QREuNzSpetnNJ1qyvnqWtGRVi5qAlpOaaxT2T9FYtxKBYmvGW6ZND+YT3Y4fj9RkOsHrh&#10;wo6n6Xu3RlrdphIzGen4Z/6JP0MPxPqTOnCZQQPF1aVm8QeGa+fN3LiWgA8dOxsbVFa9bFCuhPYd&#10;QFvSlackG4aTqBpjIp+RPn/3e99zWKBR+DJffvV54/jO0bAKUs28jHy+2gLzxXhFQqjQBwF5ZpWY&#10;fkH/0kbIYAqLZcNSmoHDh6oxps8jszgfurwSD817WVtA3dUrl4ekPuyhE1PqqzFyVKhZFtmz04HG&#10;lJX84Cndv6vuFxd07YymHe9vP9g53af/0bLY3VOubS/mAtt+tqmT6wZNGJZ2sw/QkRgRGYx3S+HC&#10;lVP5t51k5ra90yirwdJM6UgcQNXh7Zv79+86/lp3PEQ7R0bNcH3yyWd37t5vQt56c1dKlU8ZEnfW&#10;tuYClpxwfNXSkivyC8eZMZ0BnE46myRLEUtVPV8F7BljhwFSPjlYG2zTO6zawHy/p85GePSufWmD&#10;Cd4KngoyXMbOCDUaBhD/OXzUpXJYQ+QLq1r6ua9cvQp1UhL0q/U9Dp42qFBcnSkoHWxv7QY8z8gL&#10;8Gvk53NnF/1x2+nunWYJTJGkCRJuk6mxCL/5m3+vIdTbfPwZhVy3I9+W6jgOS/ZSCfpQhqybf1cj&#10;Vu2kTcA4uXXz1qQuQbA/+tEPhYUmcwie7AHPjjdJBO/lS7PqQSfRRQLm8u9UQwQE3sSkTg/UCxyK&#10;jz7+yC1Hu3hzHBZWM36WX+zb8E3dCFdMt9ggttBz3DhvnDTs3+2bIBHwOBCLqQYO+LRnJLPG8I5n&#10;2VErhgozBdbcyDaX5wUshYu05eAOnsInn36iM8pZ6BiuMQivVR0ZbQ/gLTOL0tzI8y0RGy8KJZwu&#10;PvPKKi/IZ07OX/uDO89/5/Ovf3zrgf2tU0Lt4/ufAXVwu482189e2N35gz/8klTEk8PTWg+uX7tm&#10;i51ZefXZxxd+8PPf4t2/vnnrvYEEdWOcubx+an/laPfkJYsgS/FWdpuqkecu7BZRXrhwxV6TMojT&#10;tFJoumZQVDQYDwoI5r9V+93bs4SdqEayPP2jxlEPxf52fuWcAoyh3+ep05ebP8LWITv0miwtKfyD&#10;F1CVlHBluc2lfckae/Qss2fhI2JeaO0b3gVXCFVYZOsX+HhMX6apaDsaZOMbfVxk2+xYRbOJa5sE&#10;Ymvzl0r94jSOeKQO/NFURqmywNTfaUFUZz6CjHBzrqQSUwO7g10804GEylUKkenQotPv7s4Q6uT+&#10;fKjw6YNo4UjLLpW94dIvGAFgtH5HCqQUVDEJDEv99MoleQQEc1pEzjthr2kXray9PTlDXYkz2Nnc&#10;JiZz8+mja9//zp/9p/7CX/qv/Jdv3XkkBbeFJMpVYIM1ivpK7YfdXmVJ1+65c9cvXvrmD/7wP/4P&#10;/sP/91//v93YvySqEyz1cKP1eb4qSy89ZQwzVMNdoqXk7ED27pqm/6VLnD6HePPWTWuhqu5eMq5r&#10;abcSO5mhGjEDnaBw8hn0twi7+3w/D4M2kM0vLsq6M4qbiZhJfVV3cZvZ5GFCUexoTnGAzpRPPV+e&#10;omaHYbYJ7o0s+fyLz5lumDkbppZZ/2FC/FGI3Tv7MyXrOjiGG+1N4u03RWCYEdNeXpHZWZQ9SWkX&#10;9Gc6ppy49Kw9UCuTiSBju3qaW192ctnBPMSlpKzLA3bnI9hPAIpPc+oXUo8dzrjZD54Fc+cs6Fe0&#10;wxfcqlIPbPEZHhA+J1V3ohohLIwNu1cM0FyNGf7WoIJ2zQKshwu8mw6cf+tf+fWZd9EfN+/VJeuv&#10;j1gZQYjuVUdUFMh9Lw2RSzOIraiymnD17OYhnyBEVTP1jXNo24hv6oEZUKFpngUyTbMRz83Hg2Cr&#10;sTR/vQKI6h/3j8CGcxwLU8AmqxG9oQd72FPAXfUOTghCiN+aBqymGV69ds21kX4S3OzuXfCy6tZ4&#10;F8eHeIay1fCN0dgeqvE51S6zFP25QnUXg22UOocpG13E8+Mh5mbTahtkyFYL2Z7yl/QdsaG4lksQ&#10;TC8jwAv5+6qE52JdJwhnCA3qnCni+a1FAxqyOr1GWEAjNjEUtxLDEdCc66xKIZ2xdfL3wxSaX0n4&#10;PJGKKUNZEKmjrDIgbcYjMgdTY9Fle2x3wrkbV1SPSjCqLHJuhBSvwxB86k1A1DbFskEdj8FBE54e&#10;6q2hHHHj9ySx6Rj2ZDndsbmQinL6IWoH0y6ItaBuMpmyl4Wx0C0sDfMxb4ac3TZbOgtntG3BXK1W&#10;8fWGil7lIQ11tiLw2DF49vDJna9vIyunN3KuuBNzVdDkBpd6mkVl/TFbpDSKEMLn0WvXhXLsDMcR&#10;36ZLXivCku85bB6It3HEpBrqGzvNr9gQqwleuXyN8qTEUn2WBb153ezI0u1KOm7F+jDWPY9V2rWP&#10;LdyVy5cQsSC+EmVWz7KXnEeSqtDhtnb2dnQcKmo35fngWfL8iX/UaF5PwMwDcdcjoOk6s/Cm1oDS&#10;DfYmKLe9s3/p4vbRSxUMmWdZur+lcg0tGXnlBYi1hp//9HNLvQwZKBOokQk3L138tQ2qk3T3zRUB&#10;URleeeabr2+CZkiS4bIO5xAC90JKY6MZ7HPxwiXr85UZOjdvW0x606V2zNPbN9/97re5NDYOCc1B&#10;XkaLGFztyEuSvTnXa8NYeZEQTIQpZKDfnXqztbu+EmgYXDcF4eYBC4lYZEbN+6dpHl8rgeOcbsB6&#10;Y09K3ewTNm5LFJF0h+aWwOyRJPF/35dv1OOIS9Iw39HmzdLZ4ba0yyuwi54bA5u4SKDmhkR3p4OT&#10;XHzUcB/t2iZ8X+cb0lY+i2f4FrRsBX7wS78sRiTEIKWxA51YW2BJnCQA1sAhp/Lsxhkx12Y0jTDF&#10;LtFI01SuFS3+aOEuI0WXsbjBKF7pBkMQR1snAz2DTQWFYw/jDo5ag8nu9IWOHtx/tL0FV2oH+uzp&#10;QpLS12VeAV9N4PSpO7dvSvdj4qU9UGvW1BOi9ybhyEMjW4+s6gANZVPZnLDgRk37oTWF5tpZtnfs&#10;kV0pSimNXSarMaDNSts2zn1h954W6hJOrlQYN9NO8wVC7xkflOHyYOs7XbXV+4n3YZVZUJaq75XB&#10;DacXXr998+DhfRGZPcwsgzPrU8fpmHVoJ5TjkZt7u7mxBY607EMnnIZRvM0ZoBH0ODM9ZBqEISpe&#10;TBqzeMEFxCHhGnNmJgoI5gYbqtfabdLRBmfqLpHYR3ioS4o4bMLoNmFWd4wx9IH9b9BOgVIUa+bS&#10;NpOnTTSZ07G2SxLrb6h8YN8ozXhD7TRSYgCXwpd3WNh60vso02Mq0TuvUHXf2RLB28COQ5yxgxdy&#10;gIrSR69+9OMfCdsuXNqjgeGRTYXztd6hCVMk56/5Pha24GntLH+H8uDG3aCzbLdUNZ36yYxc6+45&#10;gVIpBZ+GibU7UiuaYzgM+eOfNYes2AOpw9GNFeC+eG61/b7LW4oMbtDbSmnYBWPTNGQ7IzPO6Gwa&#10;MOPArJnTl3zCqNkKcQ2lYaW5K7GsfO7o4NA4MU39ti0LDydmLe2xZrM2p3tFSvPm3OWf3H72Oz/9&#10;8se37tGcMRJSnPrp9b3vfHThxmWO+RxYChnnD7548OVNlQEVvG0hLRn2X/y5T37h5z5zEXfv3zs8&#10;fn/nifO5dvX8mfWjR7vvX/rcyyZWra6ZsoId7lz4RRtVwPbo0TOQnf7T8PS3rxkjHMQj+lxv3hOc&#10;iw4x4joL34y7iQYy2mSFSRH10Mn4hXbswspekh8HD9j07MB9j4TliGV1TFbA7YzqjhPKGjQ20DCx&#10;S5f9enm1KklFntFMr0d/g1dZGiQYxiVlCj4d3qDda5vBjMYYJjDdZLD0efJkHi9D0gzu+/d4DVEf&#10;DttA5uq0OqXzJA4RiGQS1zqcHSXm3eFcspGF7cK2efMRmB7yHEL+ofOSCtAH/dgZB+6fokvMBIKF&#10;dzC1wTBxN2VU8xMCwVubn129ck27JgmKk7fTNHq+7bNiNOqpF0c0YI8voJ5tnD94/+bp29d/9r/0&#10;l/78P/vPndvcefrCQCGFP1rLyR266yL44ezE7U4gO8wXq+LUm3cmQP/n/+nf/uv/5//4ix/+GMlt&#10;HRJ4YnI6EcNmTWp2FrnIajy1hDn0iEKETYo4etVoaTUxEyqfPWV47WdPME3eQTQVV5niUZ/roxNJ&#10;ZwdGGtshjf822UsPbiRkZEGzeSrKOXiFTIkrBvEsG2km3Ukb4qX1trEya5RyS9NYueHaBMAehPL2&#10;zs46MIcVXthP85SrLrh3EZEd5XqmhhGbp5b6aQmemK04f2oE5W6uJCpAvPFF6zC75OYWjQfXMFBd&#10;pK+0kof/Y4U5PsEV4wfJHB5AJRrF2IWXER++fsIMZk2KLw9j2s2IFLZiEYiSxOE9ADm572WrFzri&#10;G3d5jXMYFnePsj/xlkfObz5r9Z/7lZ9v8ZbCkQxEU3Kd6M3NUn4Ea4rkTPPF+7X+Qm7Nyk6chi61&#10;EPIMiRgdm589Q2PRH49ta8BYPMhEctMoVJfAjiVR+tzf3IDnRazHycWRtuexayDsQkb/it4tNhDG&#10;KSFEyCeOtErBuqqvHOEJ3dJ7sl+Iyltawyq+PoiIKgfHgJtzNUmy3On9s2fO+Qp1REcGSZacrp8g&#10;fwmKoMyEWe/fpwqqeG1Clu2OdSCGlqLIWcUMRaQu75lpTA5HTBzMXXrEhE28IMUjNXkyr19/ffvx&#10;Y+mm6hc8yNwT9bLmf1OiH2G6Coh1O6pzntLLcdqgYT5YtOpvW0gOhhuv06bB4u+SbB6VNs6jppf5&#10;9fT4FPnnd20nnUtmB3GQp2lSwggfP6RHhGILPqGFN7VIcmQpjFUGqaGqh3+KkOtIxyJDswpnx2yi&#10;vhi0CQ53FF3PTKItKkpPsA8ySo8jT1Uwoh3wBpzvBpuroKX+CIEQNXHOGWJh9I4Z+fbWcKEG5U4f&#10;XmLz7Sr9laeLY9yRUM+92OtLZ9ZMbvgg4Ik6nkyl9XkPapUb2IKI/huHB68e3Hty5/aDzU0FpW3k&#10;JvsntP28gVPYHc4FkgaQ1eIyXqJkod7GvQdPbt2mfWLqNmZ0lkzhSUM/UebhqFNPL0WxhRh2UK+F&#10;tc5ffXXrzu27LqwCVGyudPpRSu7dezDa7h1CZ2SqzMaApgVbj+/xG0As+zWj699VnY91CiGqBYu1&#10;F6+jv7E8DsjTx89vfnPbk7UltBasEuR975Cnz4sagKwnNqBtYSe7csRAZ+Hhwyc+fZoMKZKX0Hn0&#10;2IxabsKGEXumWOSnLmCYAFXJG1gcN50noAabRVX1jSxwRs19na5mgi0raOWbF3a3dtQ93qrev15b&#10;df1wjVVDKSDa59dP6zOHE+1uY4LtUmFGQtzZPffppxhT0uM35zeVTTYRHPb2QOOn9vfOX7y49eHr&#10;kp6m5gPxfb5IOZvPiTG7dX51f3fzwp6BS2cUNTc3zm5unHEB25vru7yTHom1U7vb69/+9IYRxqm6&#10;nyxDzYRlKyYDGEBq8oFzArqzZe0zu80XLLEdjDVOIWBNo4mREnSY3uv/ThqCKCQ2nbM60W9rhRZc&#10;hxXK0KtOWv04DZZl5wdC+zC9Lt7XZOm2OsdTJ/00vKX+VArC8SVK0yQgcmwzGXAK72kZNZ6sxonG&#10;Zi8Ur6CFIN5KatM0Uz002VmdFbhq6q8vX8ncHRN7Lwgo0c/Y0nwD5zPkqzPegYShJ+yzqs9PxxQT&#10;OTshskrCHjF/fEKtZcOkspSr7K0T6W+CJTY5WebnZr4/ec51Nu9a2UIpS0WiEOBEEZv34DPR76jF&#10;JR9ZtvPO5ikHrKVx9fIlWoLa4XDMWIAkaNz7tJ9Ex3PqdbLQQxYICuRAWywt0/HsmbpQBtApsY1H&#10;Fxsb57m4kA1hl0wfZkkaIDvWBgTjglmtJ48VCuRIwjXjrZ6eWRVsUf/jbgvnyMlInKAli8dxSRwQ&#10;A55o9dGxeBsuxCDcvUP5OozIFyVe4DzncngA7CBbdHzv7uO7dx+hKtH5HwnGgiJfY/Pzbv4eTV2e&#10;xvI76WUIxQEBqEYWBL4uvLVQhsDFqOcyBDagAjgsTG/0EdWZMCDKXsyc9R6fqybRHCT/5D3nV8pa&#10;7RHQkmXyMj8fDjOfG6OGQfOvPjC5lwqDvGSk7wb0jnKr7WCR68vaQMaz88+hdXsQzD7HZOnsQaYs&#10;t1V/Gk6zvSRSnF6WBlkoRoUw1tsYA0WSqd2i/aZTzgOaifPZ+FGkrbnIZ00UVTDB+i3Dpl3kAskB&#10;4IbcEtwjxGF8h+QCP67II1ivLcFGnempopwLVAdXIG6FHPGpst2cIEGRuk6MmVnd2H/68t2dx0/v&#10;2aJTjEtkRWpkO5wpkBVxunGljmcHBnOFJtRitHpy9SqQqE623laaapqDGQYQh7evN07FQdiN3mkK&#10;qHoLtfoKzVZJVMCbbG3vudQhdKEk0a1PtTlZ/MRPAHapa0RPoUs7PfxVgGsNLaEPVJ2mmgVXbsNH&#10;Nj6QzDS6tzi85DLGWSqowYvMKEkIrtnKJw6RuFEbaWLND8FcoRu4cSJXvzMk+axQe2kolGFGVf9E&#10;h3lD72Js6MxaFF/q+lN4een942ePnNpovRgQlHyLCxrGbOq9sU9Hu8KfpcOhLaE1JUvlKXNbbTlr&#10;BRp1MF3i0r5rJ9hXzWeZnm8/q/ts+mBLWd+TPJ4oOYu4CH6TnfA8JBaCEEBe8KmL50MNOFRG9djc&#10;nV3kHR8dPLv0yUd/7E//qc++8z3TFmqFWfqfloi3YlBfGgwDmJuLGtHd1Su2VGBxAcfHv/Pbvx2X&#10;TLC2ksZM3Rwtcde4ZOCL8lCyZmy4vgiqa285XBy/1Fa8t60i2JMAMcv+tXKrU2B0xFFqmR7NyBcl&#10;0Fzzc3z+phWPsm9nZ6qpQ2MxWTjtyUguzc2ohZhVdmpMeUJXE9PD3fTjJQG/tw+AJnBKaUlNjX7S&#10;+v4F5cTYEsZ0KX6o/jIkfb8memkkA1xL5QZhyDIXIayZ+t28t+apnLGBZSDjAXnGWDalYbmTRUIx&#10;PC5Vj7iRw1B1FzNDIsWIKcKYDHHs2G4k45/8dlx91IMy1kWyWM3zqT2/TNERuTQOfpjw0+m3aWo9&#10;pozEH9PizCqE7rxpCvfvcUMNKmhC0innal2sSC2yZueGjggKhGdGNbxe/Rf+8T+xyMU2afW0rZYY&#10;60xj8+7k2ABaK0+f64HWF8F/aLBhMVVXmLDSg+Z7BFbZgZKk4jBuxt9e7Hj6mz/weeyszKT+F6oa&#10;x1nPGcehy1OXyInQcel8sdERVsUGsZCqUDmNUpSmcPjChR1GPYKBiQeKeutyovmhWEIEpux+7exZ&#10;OB9SgYXF9pFqO4F4Dg6MFMuGU9knyBvs5cpZoaL8VZekaefVC3MaX0ho2EG82xcP7uvlRitqpLjf&#10;NTXi2dOXPs7fXODtW/e//PKWMNTQCe27HgAv7r6ePT14cP+hq68Q995OLQSXAQo55Cc+COzoex7a&#10;PI2vvvxGwCC0XdgOc3BKVwTcvIjH46oq7b4iJQQwYndz+UN4eH7/HsClGL3RM2fPTdZRl0h4XghQ&#10;gyal9GKIg2fGbjyH5ng0gjcz4Jnm509fiCRcNre0xA1jA1b9Sv5sso5JV0hSGmGpH4Mezo7Nai/O&#10;L7ZjJNx29s+EROJPj5xAXq74xuOM7Y+7oriMfExQ+3k9PKW+5WzHSEwpQsWzc8u+lqBh5gZJeYVQ&#10;Zx4+fHrvzmM+/eLFaxzzaDbkVNyLRykGePaM+NhzWatkRsbhS5T49Td3b98RlbziKBsFF8cGXvhA&#10;CLVoTBwcgDdImyvHUfhFF1EDfXXrlu4mWx2VAIP8LHpZ5umdQaJP+QMG3bkfZmZCq8AnGNWIib9B&#10;zwDbLP0e4puS+ymesGU5m+BteNCK4SF37tz/6sub4r9NdaNNwnRwROj4qfdvVc+4IdbWtiRfRre0&#10;GaB37z746utb6kiCFJbXx2H9mNohoWILHJvpNXqvCzwy3vB81RVVEsCb6mociuqjWmUUXNIwsESD&#10;6jxXd1VpQkog+hQ+oxE9ensMTtMjITLQi//Cf0ppLuydvyRj2TWDgos5tbmtyW/z6vU9nFjdj4Zb&#10;opvR/tm/4Ai8J1iAesZH7F9omK8GUeUZsTpjyi9fuWyAr379k00k99PaTE2L0NXpvuQXxyIQiY20&#10;yhSa9bOnLu5vG4bmNe/eHp0IaY4O3rw6eHd89FaHAvev9DRkr6TN3YD6e3G2DfRKU3zqJvJv62Wh&#10;Rxm1dF9X9zB05R6QSKDjKGGY2fJSihJRuxnt2JiRbKeleqyPdRSFzGTbpaclLCgYveM6NjqIkUoc&#10;+FytRhiSB0W2pKlY61rlBRheL0uzJFGaBKDenyzQg3Nke4iQpuvpQFqiXwto7V9nzmbArryw+euH&#10;hwttupo4Wq8xHMrFrUEddxQ7bL9GJAzPwmIgDvEclYWnyEBlVG4sZ6FuImcwO+H54+ear3xpdWZA&#10;zfwRWFndZlzQpdWzS33RXR088w+LVJAv/t4Pnz9FTDrSqsAH24oP7z9ikZ77wjJovI0qilStKczN&#10;3wDNvM3Aylvu3GY2Nf8ANJte5bi5GHUnXza2n7ASDmnBkrRnRj1PiijfOzKjZvM8JRIrrDgDcTMJ&#10;qkhCWMnRCKemi+mUTzHyS/7F40DBWPunTxSIdJ2hlb765pt7nRV9xG91IKi9yJdkj4IYIkJHt28/&#10;gJ74yQh6nwVCSZZIoElgGByJma9xcBrT2IHz0lnykiLeBQTlwUWkSxGSOxeS+bmQVEA85OcJGQc3&#10;DSpOZ4xBTQFFaJnWS4MaUsfzhY9RVZ+IpQ1KiHn6zZaqb+WqIZ2KhqdDtCFuk8CEV1o9qxFQVbAo&#10;t5JQuQBhsXhUR8rEXo0RDHFq6UpIuACQIiJ7cvSyUO8mvKg14v0p1J406s+Z6sFeZdy4ue2dvVG7&#10;KFv2AVO6L6Rw/aU6Q3x3v0tXcV5ftjPaa9ZHRD4zi7QCBs26QnveR4w6fOIiWKJCEcUQXFUFBnk+&#10;BsciSuQeLYLwSXzcQ9u+cvB65c6jR7fNum0HnKLKfXF/a41BfT3ddylbygmp94cdLDQtZYyL+zt6&#10;kDydCgvvT72Qpq6c01F3zviB1YZS+GJg/a41BGuLRJPHNPuoWXO8RhQgz2XRkRwugvxBP5U9YEGQ&#10;6IpBk+GGWnHw+tRHSjH+0enTbnFRnmBIpld+IoyR9sFt9j9RHRZ9MxZpvjmex3Lv+Lq8koUdmVgQ&#10;XsdjShw/E69g6hamDKM5GXIIfb3QHQ0fnuRARA+Ztj274wadI9GI+E1VjEVbMqnJM4Pkh2gw8pLD&#10;VkovcXp1llbkpU8Ds8BDrhQDbpweY/mnD1KlS71mGcX6XsV+FCsbbN5kAgbBVTWxQ0C/6j0TVe35&#10;ZqKbWyRYsWnqgIMpvnlNIlW6Ycfq9vI5Umbj5byfg+ad7z19/It/8le//yu/vLt/6enzQ+8vSxg8&#10;MXS1uMrfAr5OS3UacfnASv0Tawkw8sP/79/9z1omwXhw5Ix0HHpY7N9mBPWkuYIP4G8VFMMtkhea&#10;9F64qxxXRbf2+qosaTgF4L5La9d5rJd9RDWWHuZC9iAqJqVR9XWUzYP2sTyOCxhY2DJIjKWpcQ9N&#10;kaIzub+/Jf0gmnDhwpaxV9wxn8u9Wm8Od6igCteK/6+kSHIYeGLTHc8wPkhlMrRp/3kl2BXUvZSP&#10;eLa+lplRx68VCeF62iuKJKuOzJzfUYmoO2P6+CJPKmJk9LrKbjb8zn1NA/00RnJ6qprOusLsEeTX&#10;v3iv2u2O39Ax4ps89HrqXh/b1WyIE2cvoQP4G1LmpCKbvzLX483p+/eePrz/9MjcQQDme6ccMHtu&#10;GhWboCam9b2dzH1wPaf+nX/9v2WPBimcVDhbeh5cunysgQFDqRJ+qlFGDff56f0F2ow5aLj1kIWa&#10;Wd5UnbSkNhp0+o62vThwGZfLbVTynkcYW06SN+zAWg+jMqeGWa8Pq1o4mGJj6IkY6lvfoiUVW45V&#10;s59cWv3Jzw/4iWFGxgpb5iGkSUanfB+XbGfGwD+FXTpNU/xVGi6CEQuQm6gl1OS516+QBeNdVyte&#10;1W3iywrhXNUegOVD4Hwk4TkqIYVFqLZVC13dWqrAHKOckiofKp2F4vuVeHypddNfFrF6PJgqleFm&#10;hhEyj0YYG94duYs/+MM/RIETDf/SL/2g7rFVvBEY07npMHntmOkQ6BdPlG7jOy6FsGS/l+mtCcie&#10;weoxVsJv4ZvJouLrVxGvCbu245pZU8f1FEaTVz/GWzKOTc9tjsLBt7/9bdZ2oKtjd1HFM7faCHbG&#10;SzyHfvT46ZOj1yYAVukTUouUPAt0XlvCZSAoWl7vzEXNsGRuwB4948YXKMpzfPAQmxbsLRk7UM2o&#10;7on7kZQq5hWbEn9mDnwWgWGz3UG5btaWQ/gRGuJa/OAHv2gLP31K0e+UUny97PQEN7e82G4BhMGz&#10;XGTaZW/fWyw22vqgoTcEIw0nuumPlf+CXt/Qz60jZebYvP/DP/y8iQMTIC6Nj7kUJQN9DmDUlxKe&#10;40tXr+Iseub2VTSac+siiB/+8IeSY/fy0Y3rWjhYUU9dR4e1tVVs0dQLBq3Ukb16dgOFDOMRoIFS&#10;cv3qlf3dXdnhKCF8EBKssu6advfdf/zGk/faXUi36QD59meffPdbn9ljdoKzaXmdIFmWnZZS5yv7&#10;hMbaxh/+wU/cL0alnjfCEv28ttEoQxyn659GmmS7kyaboyQSF8cbkeLKsVzshZGLHZG0D+IQaVh7&#10;oVkp2LhDa4QUVqf2iVPWyDuIRPKFwzPk/Ipm3teN/eDhQ+8PRbx0kTJyXcvjvGoq8/5Ygq7HYgon&#10;0G2RcGp2P31a41kxeoSWgiAt1HYTVptyv/S7XsCXL6lCe9YI3F9/842LX4TdtW/ED0gZfPR5Rl+I&#10;oUBUi9GhGgkFbBJR/s32RInWheJXJCIWxEEIZeelVo0X2L5x4+O6iV7AMp7fvnOXrpqKgFuw7XEz&#10;Ll2+6BSAgHB+/LFKpDZZ8xiZyZ0fenwOJlGBpU9dfBAzDdfu8WNNEaLhRcFG/eerr76uxBf6e9aG&#10;ZHmuX78hWJrRPecQkLgSWas/Nf69frt9XjvMnj3pubiwb765hStlV7gd62lfNVz1hYlY59Tu+dGU&#10;uY+O5OViaHSKj298ZD0Xzc1aMYw8e/uGUrAQoikZRMf37F7C5Ylop8pAce8URBkW9crpfPL41dMn&#10;HnC0ERmeM4LafeHC7ieffGT2kcVhQKxM8yDNa69B6PXXX3+DGqoTxzeOHi0Hd20zL7B9A2GfP9OC&#10;Ym4S/kwsfnjD+UTei+VevtRI85u/8Ru/+Iu/8NFHH1E9jns9htFdLyrMLkX51Pt8/fVN6dFwVhdW&#10;T3oeNrPOpStXrvlEA3lQlzPOlxwipCYn8pgl9E1sw8ND1n6hxUp90VBty0UaIaIKBdinzxYSkYOm&#10;vok9xewAekbv4ZrTrHvNi0n21R88CYjf8nob2XtOYFSAW8nl1ZHOpEVBUeJ648ZH+FqjQI3WmEqb&#10;L2HN3bt3avYdempSaaDcOl7eOgWcWyymM222CZmSMWz16nQ5V7PsEpSNZvpCQ6IQMYTJhhkkY5BA&#10;SG7UJ0pokNcd3lHezzzwMqkw8ysDX/vDZ6ngVfGZTl+LhlUL5kpH+NmzH/zSD0YaITlK8lapVjYP&#10;TbV8WCFNqpnGzOlqWM4gPHvs/HN9jipYHgG/rx1zf2dXRqWMFXj0nEz5E5iA3eiojqi01pOL2zd+&#10;/u6Ld3//Rz/57R//Ia69vPbKhf1Pru+/f/1sbeU11vxnH3/8zU1CPNJt3JhIU/WMba/t75770//Y&#10;H3dTxmu8WVn7+uHhszdrlzdW996/2D95OT3/G83EcECSuE0QMrO5tl54okZAqu4UXOyZBGeLr986&#10;D3M5jRwFwlw/H73tlFQfpecglZVpigNGNeViYJGl4d6f6WZJ+RB53o6tQAHrfVPb1TQJvOZucRGX&#10;zDA51uHGT5vKeq1uo9dsVecJRmlzGJc6z9JjMAQKI6RhPiHipZZra198+bXHKkFFHG26VXoSEdWm&#10;utqRAah4Z60gH398Yzifzb9kfzICJyeeMh5n4fbogDPUtoHfjWX07oS1dM2jynvRDTqe/o4hbb7Z&#10;SLnURd0gkDKiIcDr39ZjcyQItI/lgRZH7wUhFFnX7vpZbICTt8eXDRjY0aN49u5d8OLO+1NrdGRB&#10;7dyBfXTz8cN/4a/+K7/65//shUvX7t5/vKI0Xag2RD+ZRs1JFk3lZPiuJ0XuAJPkMyHHK6e21jfu&#10;ffXNv/U/+Z/qVaLyadRDMgAjOpUM4IeW0Ub/YWw7BR4EsXn2P/nE0ux4WQw1F1DTEUKb2QwYsEOw&#10;r8toxJBqpjklGH6VQIUxAKz3BxnAGvNY6WkjFIDZb8uMppLhqe8NsfX0+yY9iBABgmpXU8PxDzMd&#10;vgqDdXYxsQVevkBmL6ebZg0+HBjtG0EFd1mxNNJslRPf2Jw2aunb/JGvJBQeuz4tyhH3f++884YO&#10;qRfPEJfSkurJM+pqLM263rwhrTFEBgMkvTAlrrJKP2EcRSTTI8CLAVBfsGNsml9p+43MmH910ktG&#10;hsWKngNgtMeGt7wwi0sf2kGqFmdSS5vhKE3wXNietlRylP/h/+h/UFWmWjYR0oPFN8BcXr1mIkdz&#10;YDkiQ7ToOE3JzN25Jtjkh1mTGwbVlwr5nz0axf8EJa5Txxz4Jz7GY3NR7pYHzcadjvktKWa+7et4&#10;cuvrjlXE0ErhkAbmj2rHpcaMJCjkao9FYKMOXPSzCCxMA1ZJ1/SViSmZ8Queh0aDWe/a0O1tcY9w&#10;sObsGqoQv8oupTTSDz+S2FiSyTdZE1OZay3JIqRMJ8o8j6CcvLZ7GCkZd+2a7SSGV0RkqYWPJFA8&#10;l5m2yfNp8KrEwaAMu5S+0wb0RYEFLyKM/8UL8gAchzfXNrDs0Wj3jR3M3kPq4KzGG9Iv9uv1nvqM&#10;g4OlRJASgObFOv+qay+l7WiGU95URUokPo4+UXz18fjinuA0bDSEeb6JEkOe3Csl4V6Qq5jK71Sq&#10;6x1MoDCV0gnQhkZ17+59cU9NXbuRmZZ225CicU6eb014MpzNTuzCtnTkH5hY2tj7JDrEKAk2ZNbT&#10;1vhAWhspuaHeJrcgXq0Fk2oHzcckWh05rM1Nm2oU82BX6VO1E84aAvMYQ0DmgBchbqvXcEUvYHB4&#10;Fx4hZGUft2r7vF3HF/Zoh9G+wFceJ4+XrMcukcS6yS2mJiBAgXxGeC4N9lsiF47X7tRsUwWzlrsT&#10;wZkbd0NWTM6tTL4YfcFA/TO7u9mIASwLrlbPPQnvfuY9WcaQPRhONF8f0Y339FxSHY1V7FJ/kn/e&#10;vlmWtXn+0t7+ZUpu3P6rKMhCV4uf0MWLg8YV28+ZI9XFp3aglA9KvAjojTO2z4/h9I4aEsXE+h88&#10;7rhJT/Dku9/7zqVL+8BFWZAYxlUvGpHzsLLXQo0YPg0bPfaCOXaJyI1vjuMB7weyKDjE7o07UVOy&#10;08XQu7iFZo6gg4jRZhm29/jRmC1utuGSu7t/7+/9PWgQu/Hxxx+zDI71MIlr9/JcnOtINYP0aIhy&#10;EOJsJKouvVFSplHjn46W9KZQe3SWbePpQ9A+ZI+uyWbv3L3nLjxsz0tnHl/jINtXzItfcXXTwZx1&#10;ATQuUYVwXPRp0BB3bqUF8tu726M5nutiGSwpYN7JcWsROCeJ0kWg1CtSd0mikGA/YbGSNRrVkyfY&#10;6otIl7gqf9JQZHLJF7/+6htraPSp0yHQ9/7sj9uvd+9Q9exYxXzdSkZNOcfQeTSmNrlIQSTPIab8&#10;+uuvLN3iDGbMYg4m1gd++Uh/DPtiak3p4Qqv4ys3YmKeuAzHnqRpw0qPIPuxVG1a+U99+VWzXOF3&#10;jV19Xb+HasTTJ4/goRrZdVh5FsscvWlQPCc9gGKy6rfvWPN3Tqjj5q6/9e1PL17au3f3bu3RaZk0&#10;AIBpsKVJzXpQFrMROmOpaox+/MT8Gd20SYtqguJZzouEXj58/NjDFXOmPS22MHZQ1fXFy4XL1+RT&#10;DevPze8SkG0TA/QprIJk4I7Rn8ssNaqG51UXEwiqiJesOeeI2mRM0DMxja0lvFta0ieyfNX8llFz&#10;Ym589DDg679PHGIjO6MhzQeFEWxtggxsttFceaeEVZhFvfTgxfQ1BQAPt2cOB8HJUY5xGe6S7YC3&#10;2U3kcORjHoR/javYE1SSbGi91agGOFMdgy1eHrp9jyFY/c2bwKkmJkX9ykNGeMpNW7GlM0foyfGV&#10;6jgpdf21FBLReavEEr1bevqppZcdBqNsbAgJ/IOE0y5PXBhvMWD9Q4dkeU6VtVrg5OTNy7pzmwni&#10;oRbJWqbAB/mIIpRaT4vyUfqdXEByygecJpr7ycre9jZhS9milEarNK87EoWpC7jaw1O7Kzsf/daP&#10;b/72j7/44u5j3WdKuBf3dr/76dUzJ6+uXdzS4ijdUJz86puHt+89S7W86httiVUV41/7U3/MjUEW&#10;VtbWbz559ezN6oW1k/2TwytrNY67vlTLhny8yLrmWlEoT8v6dqU0r8wrw3Gl/46BNswbwL6d0Izr&#10;2msNGymYnmCrzodGpAs8RhM1lG0euH8quR2MbProisRsD+2OeeqJHCtJTaHKHl6ULaZkV5K5NOMt&#10;6Wvm7hUMaGkbqYgwwzczeakIqvMPSXJnZw/t4jHA9xUzXlZr1/kc7A8FkAlq0GGe1/6xsX7xEv5P&#10;PbH+8JrTNtMOgXWOQGvjiSfcjmXNaCc+M6mR9+yTW7FaWewBH8EYpSDv+yDXpghG1UhqiPBp+JdM&#10;YDq0pTQnz+zGtbM3Lux/dOni3vZm8gCr3CV3f6gy9PbUmYOjN4+fSJsv8Cb3Xjz/b/4b/+pnv/KD&#10;s+ubxsMIUadNrqEKhT3iBhhWlfMz3kKtuU4R/x3afwYIugMDevjof/u//nd/8ru/B/kTPkoNPW8m&#10;1pOa4Reab1cxFdFfDFNUpOY1Ui2ZkTITuSWPZkF4UmGAYw03d2brIH33ZvCZhXoWwIC9LOCcc9SU&#10;PMfK/rHCyR2NFLKsRkljDgu9r1An7+OBDyZQcsufVm1yjyOkvuzqymVa/qQFL17UMTioq53DzEc5&#10;SVXrUZy3idQYn0oow4b0tkmVeiKeXHMUntpETtnEltnPZQhVEWBbNOJJVYfECTSH1Co8UxZeL0Jc&#10;LJt7FT9YCnYycS81txRfXizc0+HXhY+7X243CVpNUaloziCLJHzzk2qEQkv2KoYlvtOshn9t+M2o&#10;8NlKYkJ2G+BVlSVRX4NeXq7+lT/5xxjH4Gm6kA3VDjJ3/TiB+FBNeSPvKIJJA6BK89IFX/b6s9F1&#10;qVMOYY4ZiiHwsjHzFTCrvGswiKcLHJ0qSuOc/ItYP2ZnyeIpaZHljjl9KlLvbMcqjDEwE4HPW8zR&#10;jijsbtxVB5Fid2q+sbsaAjODlm2cJjxA1lWBOuiIAXpCAFfxj6M/rlVSX0KuhJiEX+7qXfve284P&#10;hbIi+zQhBMmK6sjHdU9sAgsBRm9cq9UaYl5VexGe/7E1zG695pNbVHCsvFnTiMpKKXSUPDtSZKb6&#10;VpV/lNmjxxmrp9DfoBtVnxf6GWploWnst2RVWkR8yVpFZShJinGebMNvTusm2cGLsJn9SuX0AuOm&#10;5BkogjjXPxH/PbdFJGTltM0tdhek4hipP8a+K+YnG1KvkfSVNkNUKVUT3DFfjBXchHV49Mh4EyR4&#10;nunk8SOUEoxA028M79QnByJyL7htb4lyiwQamV1rg8eKfaF5xiExaEVqcEaQoynO+JmNczunV/Qb&#10;UEyX5PTrvsHuUyoYOW5kNiNKbUdpM9+w644aWmLVps/SiZwJRo0ts+wzqscdWXYPi5wfplh7xutk&#10;IDbmqKl4FErnDlJ1Zl/vTjSMpS4OaGhrvD99Dun/7HlVX4RwTzxh1ooYWsXYXEDIu3pwkAjQCEWz&#10;Kyyjp3xW3b4K/jbREnmDE72LSDlsAu9h8xsFIy2ppwt/gfQkppj72DwvLNvx62mcrMJro0SKZt+6&#10;MJeEeuvjMA1ADC9f2leoKPr5+X3cpEqA7WV2cxMBGiVQR01TUDtl75F/pszGWyhmRm1IROQUBeTc&#10;FZyByTVDTCeYh2hv2I1iJL9oD6erMbggW1C+oUfzqek6K7a/YzsV8/fCFwEfC5ufnvlCopeIv6Od&#10;xZ3NVFx+q+mc9ij7+EDPGT2umuCzv5KvU+/8piaNNy+jeh5padO9Jquy4Q8PXv70Dz73d2KBq+de&#10;HhwJ/Q+eCeLfH6FIvCAceajS9QgFFMvykFgzbPiZU8Md1OnHAsrejUoz1NyWPnJtAgW7t8aJrc09&#10;37fa7zTu60HSU8uLbAGtBZzDkqK3rpCoWMsz4SnRSTP681HDYOrlw+96aT01mCFMLjLyDGa//uY9&#10;plOXkbSD4UsqGAePH+F3SYQgHUwW4nUEVHRW6/H8KUJXkrAOjqILUqUPQsZRUge5OkRe41ygCzvF&#10;aMT+tT6QJy9ctgaPd5Gr8ZWlB/Jz8pKLBJftzQKgl1SXdwtirxmNDWyTruB4ZN7YDTkd8aHQ5/r3&#10;onG2bv6uLyKD4DVCFMdW3uJzPboppkYqlklh3kbv1BXzqn5WjQELVKkjddru40aHzyHQvsW0VG3I&#10;KPkgAJzdvjC4HNilkjaFhRkG4K0o05hUKEPDQBO/1bdZuyaqc6SCaXadxks1CtY3RcuaeyC36zUc&#10;OOxyKWdvtA9xK0Xb/j/ZTL12KbW8y6eAt7cuXb7q0PJTPcfaGqPKOFOVDaYnMHWdpkrRQ8t2g7zl&#10;eCOxWKugFt8RVG1aWrli/Q8uvgG4ZVYz9EwywGf3AIKocpnu03MqypuyrdMi2cMZ94VmpgrNrMEd&#10;BCRTqm2IqiPWPPoZXtGM0ZEYm2igjotl7scSXwoOZqRjacwiQxRiulZz7dIsvrSvcMhevoTFfGVS&#10;EqMtWydVVZ9w3xH8hdsWSC2fO+nPfDicqzJRhSkOefT61yLUwI831/eb1WsMSwI5wgZfUlRXLTgj&#10;1KHoZ0zx3j7EcZpodM1trpNA1N2Hy7pd2kuywv2uXbqsFGwICCz1Pd1gPFXkuPObZ2EOeK1DbdU8&#10;sLWztwm5EZrcIb9Hl7x9qz/gGH/l4t7W6ZPjzSLG2BZ18eO6v2ps1AQMoFLD2s9eu3Z5ik7PgPqH&#10;aM8np8+fOdk+8/7jiztXLutFsAfWXeqFi3tXr14i7ARJE6LJxqXxICOYnlRUmQ5NpkhCc2eKRVEh&#10;/LfvrNLMku5mha+b24IFWoMc0ymNhW55cwt5FCtYBhdTDMKO+komiWcbaTFN5FAJ7amKADoS1/Z2&#10;NrRM0MiUhuhvTJHrnaY4cz/JnQVSvTp+JhmEmcB4NUUYRQgKlnoPB/iModsaLbbF71sWnBaZQPvU&#10;hYvbFlYGB4Oyo8jUqdZX4p/CtWdvh/Btdo5HLyWYqbXUdxrPUMKSCHUIqc0Q+jmy6VFvRkIgrlFT&#10;YQrElzb3mcU6HYQsfsFkCd70QI3q3ltRC4dLPe4d96fuYDV3kwlJYndckHeITulga7jy3zMcYhX0&#10;+Gt/7s9uX77o5xNqzlSE/M37icbESDLkAMT4Zt5oWg6KKDKCnOk5sciPf/ij2zdvvnv9ZpvNfFcU&#10;UQtiUwQdq/yXB51wvNELq8azyEycPs0863SMPZe9PeF1GeKFi1u4qDRxL13GKoDU+NeNi5e29vbx&#10;U0w827pwkflxGE80vQCoRbiAJv9pJ9CDbE746SNK/m6RUaGY8+btC8YMo/lNm4S0OvggMeA/ynAW&#10;LpzYYBLwNvjLA7j7qaPDty8OpGDI/CvoGkcvnY9V/0kfnm4UeyYXm//kNE+9OnynUMo3vXjuTawN&#10;4TISDqhcUhe9ATBo3QGRwWBQQgjxnkDOzzMSZ/HEpPaiFO8Jqi1od1WIiHXiWcaVZgbWVV6jB2m4&#10;OuoFZvpbNc/zepOjwQuEf7XWi0VFki5P99wSMEcV1DkpXq3BO8Ucj070pXAqxp4GLTG8GtGr1b/4&#10;K5/SdI5Op438+KBe3q2zngcx8cavha3ADFTCZGxOzkTsyQwD+3FdGqwxFJQUh9NYSGVISqchWOsS&#10;Y6q8xeU2bdfX0noFfUjRW9fGgK2+5GZOzdia+kzdqx8yrThrDDJ6n1L80UsSND4Rk1KkHsioSD20&#10;PyhpWbc3d502rbr4k8eP+BxZuKtR23jy+KFLxa13NqIJvjuOdLuDii1PgxU1HTY5Wu9ATu7cWS2b&#10;ehr5qVG4itImKEZwL4B+q8mhOXmDeA7rtH73zmh04TPN4ixhjQgLPFsE3yr1cJnTPmQnluM9pwih&#10;24/sJs0xdmv4+Y77rLi8lhsuvKwkJE8d/hsHYxfzLJNdl9OOIOO6AsRABXK2UUCOD5A1GZhEMOq3&#10;IgzwUuqtTXA7ja/8ojcmSEUNaeirPmgMUAe+jiahX2xvk+yfx3MzE+MwYVCmyn0pnfG0CV9Mj3Mk&#10;S7c980aapT2lm4bfuZLYjPL4tc5aauXBsTCGAJqprIX4NvtvJiBVorfmqeMnATTigK7ZvzNzPIT/&#10;9E0VqsYBGTcRuFjiP2JBkYWWilIJSX38jB3Qc3gpFWRDWAv/h45SRkrtXiSnf47CzabnrAhWc9XI&#10;3y1Tk2cmbDRuj17MkzxDSHoJuYxlKvvxuHjpYc9DvCjhaGVp0BXyep1jEvKZOoAAaOc4APyF8rF0&#10;DcawcBIiTyoBNdeysqMzsLA/pRAomlxIm/n9iV0dcUvh9aTC62NSAwcHzHW9nxDTiKBHi8JHGk3U&#10;vUrr28OPnjyLOr+y2jQ7PZGEGtfXr330keQ+HWvDUvf2JYS8iCTNdkOT00j95OlLfRy+hLAmQsF6&#10;nICnTzldHFHsx+Jjj9QUJfkDyenqH5v71O90nXl6LKDmhJs3H3irYeGKfbSH1eElT0xZWocUpYra&#10;2mulw4Dww/vaw4pEiVPVyA6d1VBkL7uF+w8e33tIiOTgkYBRyen1MRKe5yKUlE7GQZ4tuEwmX3oV&#10;KdC7L9mH24dMPX9xqJhx//4jHUqNym26gI3KNU5n4dGxCUW6O5zNtCveis6VFO554jYFJwgZcYBs&#10;ipqzg5bkfQXXDUF68Iiil+PGUqsxPq6j/pkrZH+X/mzPwtaToLpwr5l8g6jaU4CpA3Ll6nWBEIjE&#10;ix89LhGKa376DOMorc3omJVuHfGV60hWNnlr1uihzV0l9K1bEy7ZOUPiRcpHmdsMh0s6vJnxaXY2&#10;uqxuqhla17FCvfDzNNkERDOlhX2cNtpGxtgnAwqcm16V9SovSo39cgmJXQg3tvEWxTALP/LHcYyj&#10;OgzF3/vI9yaIr4nCaV1EGx1R+1ZM46w172XG3LpFnYFNgEw2Jnh6GtwrvMeEHyM8iQE0itXkmTbq&#10;zxVTlhvBoeimrIyius3WsVXTDjAeXfURLk8AsMubUKwoWyatjHnaR7+69+A2s6eYGlnhreklohDH&#10;U4Z2rA+NT0jSdHP9EtB/B+XGD4WV8C+lXU3/9WZwdmjuvoHUiV91+8Nb18/LhWR9VpC7YP3eiteF&#10;435XXvOtb3/86beuX76iOkSQ0EUJUdT23yKsXbu2T3LDzy9e3LxyeWd4HLBehFtJFXbDmQv7m9eu&#10;QZNB4+tCJTETyRLAgs4Rvy5y2q7n7fwnn15BtR8yvamawqmdy5dpK9NRILV/Nv3YBruTfOVV7at3&#10;kgoGm+7M0RH14Xc+7toNLfrruz5iX8fLeWCRaqiGY+mkeIt18St27h5af6kZmJkPtTLu+kwLootv&#10;TTeOpdu/fHlPXS4R9rQS1IgcAceg0cmMIV/M7ia/EUchxk/BaEFzzBZpAVJfeq/Vt5vK6rysru+d&#10;rG3rEn12+AZy2PS9d++UiaU0GmmMeIfAjc2MTmU7KT7wOdOCDyGW0lyZUsYLuzo7svJ+2wDZ9fff&#10;/Wj/44+uwpd92uUr+x99dPmTT9DZtnwpGFy7dsn2oINy49oFD0s+dvHSzscfX9HAc+XyrhWWe6Sn&#10;slvHtp3gy+Yp+4t5muMpATgnEAe1iDXt8hU7UZSkh7YgfMBleUGtrXb+NCw5JiIKGz0SUi2vRjPr&#10;P2nqFFTeeiXjOXPaZ8U+kDam/t/v0q60Yohh6pv+3d+q0FP4JUxcGlZqS1EdHfrapU8+ufbpZ9du&#10;3JDXJBNok+ilUgj0/bRNmrpTbYNzFuDI0NhaG2C45Ha+FIh/hIq+tBkAxXiODoIzIg3wJcjkcqeC&#10;qNjiQYhkgYusNcfgkb2iZimWg0yI/xxUKg/CHQ1+0QEaiFQo1Oiz9NkQ75Fi5FGO1skv/9qf2r54&#10;gS9wgAdoaAxOw2tqsWvlA8j7Xy00S8xefIhbqyB8bh0K/rt//7fvfnMLwMPdgkrqzlOM+zAET9qm&#10;5sm5H1sKAxWsgwOlsmvbX71CHW7/ymVEPr763NUrFy5dVk42sMXxxG+HYBIp1XpnJ5g21gaWnbk8&#10;iXCcvVFzdJ0gBUhfcCThlsG5AG0wHU0SNnA5Bo2oE1gk86GoAiJPuUS22BZ69fbunQeQrCk6rOm2&#10;zVstgk9BKkX8qR9zE/nWKHlCFKZ5UkzMt9RoRGI1j/XSplPyBQnJPqVNIgCr+lcmWtEqouxoNl5I&#10;iV5fe3NZNOr0Z/Lc4cWpP9tVbER8XW8bWXUa7dJ7nLJcgwdH7TBVACZ9UU/hV71mCp9emAFnxkPo&#10;R9IsTllBbLTCir0i25cvK2akOYFocHjqb/3bf23agJr7a0qaYpn2CdibJkAE2Wk8eGMlvK1bX6K5&#10;OhQHuINZcR+K6Ussbgv4pp45k0fPOza7rlzAwiq5eZ8yLWDNBxpdi/wmoKvJMFubdv3Nb255CJM/&#10;RJiTCNBB8a+yaUqcaFpA6OG8jap6oXviWjlgZbtofFCuBcmbxsS3wBdBZhDKB36aSFoPzLNnLNre&#10;7s61q1eapYcVfvRybzd/PBZHlUm7TfS2cPT3Z8Q9TgRspsa7fPZrYwRq/B/hdmz+pRBcpegdOESS&#10;enz3zu2PP7ohYC0dPCUSGpHuGZ1iuTytIXDTaQWZJEwsbIUJsUOq+YsR53F1reg5Eab4bXutBGOI&#10;tgyQNxQJeqJ4DgzSdOxh7smJG/EGCYdgx3rPyL0anZvgNEs0teyYlx6BjT7DYWYu9Qztct5HPjKZ&#10;fC6E6ITQHi1+ugA62ZlMRIvY+Sgmu7h8fuBZRMKenkJ7i88QkQCW+Q+8GusDH7lDkOClRqYmyURi&#10;mMR1OI2VC/2xgAZZuB57GpXoybNkZx0/H1oVJo7cieaT2EbGWtWfH79/WkvjtJT+vWpcvYhH7KWb&#10;f+StO5bO6TJ5Hf4Y4XVq5TNpt88SRosyTZ9wSmZSysn3vvc9D0KH8tHhczlwuszPntjnVivJJu2J&#10;R69Q1HhWe3laj0oJI32pXcwc3Cb9VUHS0u5YySQzFF5X7o5kdWb12pUrqiT2JcbazLIAKCRC9Pjp&#10;Mxem4CTQtKockJ34e7/3OzeuXy2QKe57TUbS4WLNsyxDxwcEOWIerr+/+uorv1jp59xZUFuU7pnt&#10;6KFYZHg01GE4X4LYyIXffHMzMYlzZ7mvyt8dzXZqCHlSJ3X4eH+vLO7v0NKQwBOA9erko56mLP4S&#10;NABEMOTrxvUbTcs+ORVnl5ISyfXXr+7euzd88VjX3Ke0341LwGQzYW4T7y6+ZsReYqjaDNYQwFwT&#10;QrPbdZhsyGKsdjSPpDnzVlNAxw5I1m8SY+XQMBGXh0PPsAQzj9R9ra7DEU9iKDW/Dc0niUVOj3Jg&#10;QlyNvtI6bRzwyccff+K3JjZ+c+nyFRZcBpaStRmj6+YpvdTe4KqhtVFSwziqv7PLHmjIQjISm+4d&#10;ac0bNsZn6DsMSOViCt3nGi3y1VdfWvz+tYaaZE8XTWpepP3PBw5FZ6He1Zo44yyZLxrNoJwltR7J&#10;CgnMOUy2VvXdewEiyk1KIe3AD7KbwytvmHdN4SOBVBspFuPLQ0cv6YLBM0BNqSD9bHhFBzDrukas&#10;nNGLkybWqyfkpa4w4SCmmdVuCN1CnApzRZR64Phb7VgHEbqLQvx/mbt/lQjaLRHVLuxqbyEu7O6A&#10;Ah4xN+EE2QY4ezOGKEVCWYqfWF5uKPZCHVzNOCKTRkiSCfVZrpPxsXniwYbkhPpoRrK93HJN0sPs&#10;qnAP8BdHu573bx/eu3N4oEsVm+utAQ7LGBxO1J3wxeyMRzOjAmpQAW2g1sT7P4RGCUfOo2HSxPLo&#10;eWXEHqXaaWmo3DQgV/R92WNSqYrUxtJZq3jUerHeYqlxZIBgCAWCZVoCJnvS+Xjxog4izUJn1/C1&#10;7BlWYmi94oCoz1ZTkFoskq40GhvkIn7IQOB1M/v1hQPueS38n4VX5vshj/1Rc02zBCzKUKIi/ogS&#10;3N3ILt+Tc3of9eF8nJ5A2GEDT4w0mAcco0Hrc1nmsGWbauBBj2qTzoHS0JKwP5L3NbKQdVW7Z3dS&#10;OKhZ1L/aVM6LE2oDs7Qj0Cz5S7w21Yd8UhpSKbMVYJg1BBeKQPWBK3V6b/3yd/7Gf/pbf/vv/cMf&#10;fnmXMaCh+fGVyz//3Y+Pnj84t/puySI8FxiOYuq9B8am1Y0u1pRu/Ylf/RXFtic6/d6ffPP4yaEp&#10;KHvnrq69+aWP9i+bAIt/myrIuTXlEHdVaJBIJtXNljmJUoDgU/E4cQ/hgYO0DLFg+maXRgWUbOst&#10;qYFqWY1YKgskPOImg+k5er3vyvuwY7PYG6rbo+nnic4VKhVcj+h2+diM/pimhbphvcNHNz6C6U3Z&#10;IYNqG8QpnQaqwLvpjWfqpyE7fe2lkBjN4Q3JHwnwnnxHjMK0eGfubGkVSwSxsxPbcHx0zJNJmJpx&#10;PtcVKShm7xDIFz6OxMwfl+C3WDNG6dr1a0tD9YiUmPDIM76mRp2wYi9NdbpAXjRodOZO5Pw7z17e&#10;ff7y0dMXV3YvXN27AD6Xf8KyFd55J2vwAvx08FKpTje0TIBK0l/5l//r3/uTv7q1e+HR0wMF21m9&#10;HsdZq7WMmpgZVmycFKBUT98RTOfNG2ShrXMbj+/c+9//O/+bL3//J6rwUjmF4NGuAFehTUCxD9UM&#10;P/pI0/KpSyl88n18i1vldGZexYiC8BeiprDsD3rNNffHZhIczEq2Hwkix6etiSPC0VS2nz0RlCqk&#10;T/fPqax0xN2Zhegpx4VGnp9xjpVbU7kI7Ck5G3EIFCU07Lt3GVLCG7ptNjxNjps7RtBdsHJyGg41&#10;dvcy/dZPjO9zSfIHn7LUtKySX5nOKHBcISUOsNcvQoVdXh/WNNXhFdNV0xzr9iXGu8rLC+zkncQQ&#10;rKjLYt/YTPcsv7L34n4bIkIXdOO8vz0gj56LHPy66XDcfaBznWY1Utjp3pNfCGieWoo1WRq/XVvd&#10;K5XQY6MJtic9q5h26nf/g/9x62srxpCOOiJcq/u5aCwt52kvjtc7qHqPYVQOIgFBwlhn543VGMYX&#10;6tFC8VJ12ZA2uGgowjJI2CqDNqciqZDKCEZW9o1GbJ/o2YhlR78yJ41DDGuW3UVGJAlwQF2Kj6w2&#10;adVmVhR16VIXx1f8mqUuEwgQXWQ0bFuEH1lN9f140pEULYZJGkwU14y4baONJi5ulVgn+rIaPj9B&#10;aLyR1Ugmx+662sgQHE94Up9+8/YtC2XHz7DnCPSNCUPjO6LKta+v7M7tW+5drmJNDpJRw8eKQ+fy&#10;pAxJtchvmpOqo53u1ZY3n0GtyF1HHBtnPP0Ydf97GaUzjypVAI/zzVufa5MxZh6hFtuZaGFKgLFl&#10;8PKCHs90Kbk6bDzth4HxsQ7q2pRsLL00qUxMeaGENidRJ86cqNDPqk9DLPTM5I+1fYy/HLEOPD2Y&#10;5WbCYRhpHWaRelUSf4vzKi80B+ql4z2I7Mtbt+5BnUVauqvZ/TTEp1s0q5BaeDOw1DoK4Dx1ipA4&#10;mjN2k3/tiVPVPLd2+eKF7ooiDaL/IqCby1MF0sHfgZHl8wXQ93v39aOLI/eA95Y63aE8UvNxh3Xq&#10;eBTf2Db6EHzQ1Ws3fGjNPO8pFFPswcQQDc+Q4JFuzVKcR0/HxoG6V2JaikvFoUsz0MQcIQWrZgML&#10;K4vApj9n166W0Qji6cLaBUIlmjzL7OFAsBooD9wNlF3lgbsd1Usdt9SV9ae+/MlPfl8uZ3+5mNdH&#10;Ly5dSJKBHJaojThIKpksyOiq8R9ff/W13R4aN3z3mDOFevbPGw+VksvbE2nVsXKWFeD0Hj547BeH&#10;LYbWGPqSUL0NOqBDooExfps6L85mUkUrIG958RQBunGGh7kbbfsDnzuKl3ncpTk11XnxHzlOh4Vy&#10;9Ewj9iAmcag3ZqR4mgeSZWnA8Cn9KqwYI8TX+m3eIvmK1E5ztJLgI3PEVHWJwwQQpL3jywGBeA3X&#10;Vt5ixpwNrBZUFm0TCgF5lPj3hRBNA5L0dugYAW0DQwefhCe8xXra0o7vkmBABqa9vv4uJsg1oKBQ&#10;QXv27IlbjSC0tXnv/j3P3bOmVuRsJnCC/GA8H8J6MURVuDg867DzAkUhGyZVFbYTBJgAGv86miDj&#10;92fK3kThRYvRpof/swxpse8UloHc00dbEWNotNVSdKVP+zUB7rUUWPOR0bsTZJJANLo35n36ljPI&#10;oHR8hGAKLNLFOFGCYRC8xuZ2CibSLTqODU8du1kWw1VaX8dkfvyYMpjAl4GNoGLb1c0ieA286U6s&#10;JOtkQVzDYtWDA4cKPdk4uCp4T0Li8hQ5Lb8bntCN0xmN2plpNtdQ7c1WmSAeyI3uue75O4s9u9gm&#10;SbPbeD7YtpcSjOquyltIUuNxRilb6j5V3Cb/vnj25M2rZP0E4CJCH8SCeS/9IyEvM9V0UToZHtHO&#10;0pqV0tRMOo9Mlpb2Ga5mSWlmVqbiZGNzFvuQWI8ELO+Wq3KFEmAB5Qj9l0na/i/1ZBw8Z/Zdng/i&#10;It26q3EN4j/WckgQ0hW+L7wJ3JqRrp4r+4L1cKZKRuZ1gDkqfDGkC4bmXwcw+pBmjBZWhBxv4tQv&#10;vP42/9Ss4zAdqSxV2XODCI7Dew9s8hDT8yqGDRVakG6fOLyXAfrwSdJYW5KZjOxSCkgJJMO8iIyl&#10;au1ZaH1k/VyYJy6Xq7aKhaJym/BRmk7ayt2ngqouGrPh3a9t03zqtIuWxj8DbbRtHD8/2Tp/9fv/&#10;17/5G3/rN37nR1/dURWX0nx2/eov/dxnD25/sYdetUXgxHYC5DlfCMDvXgRFSy1Wrl2/LKWxlR8/&#10;eOD6bhPFe//+6vlTNzbe/eK1HQ050DN+Z8YsSq3XGtJB7+zdyd7uxbz5DHbo+TpnSjBnUXFe1omv&#10;1DUsIJhBBLvz26AQXFb2CrfQ8pSRNorXG4RJiW1K6nIWdpxVdUwK0Wq/FNp1PFvSELmhTdsYs4FL&#10;2kUyI9mv33g/hoX3Go0yr4+/QGWrGTilKfbArdu3xWaL3lzyBjOFqdQTk3BzS6ecDWsXiPwXbHc+&#10;sBxgTGKN3qQ2LZcMf4Q3SpK9oB6eScmCMl/K3M7Aa0okZoLwZFaG0G82e9S0tC1TN0aAampKi0iM&#10;F7kGO8HlcR/GNggrHh29vXfw6uvbDy5vX/jkyo2EK6cDQo1C5dxJIh8rq5HSyDjTH3p5+Kf+wj/z&#10;J//CP/PJt75779ETtO9C9Ej5hQlS/u56RBQkYUJpgwIkNtGdIUeraPQbD2/e/nf+F//Lx7fvrPJu&#10;ZxMkmFnqaD7AX8xzR+NESgNqEDxvnBO7w32YxLdL17pDZJ4TxiwBkgFNar6qqzA+NrI42lgE7sVu&#10;TII3/VGkEeAaik6v38xEsQqXwle4Rmx4eMEqqNfIr2IRlYZJdwP+JsZO/3q6+SkQNtfShhm6IOW0&#10;lS+/+NJOcEwgNUmdjuilYyWl8Ui8XliSIEF9HxUtZkBieox2aZY/wRSCaacGyMAaFXVUjffB0+0T&#10;L8lvLbFPJcRg3JJ2j9YiFzzM0ns97Nv1uNMUVpjsmZGknpsm8FDcy9+KnSIullAAIqcrL+c+ThBQ&#10;tSTVCx6zONNhLzYLvqDu5P0CNnkKwKPVv/rP/ZpX2ldiEffzswitXF/ZrsCo7uIZRjlDZEVDept8&#10;MUAiHEgi96H+HklhDQAgHFGYVr6IvbYIv6qYK+GoWYs0KppfoBCASIodQbUw+TnYxNTQNxVIFfJU&#10;Nn0/FeYRi2gybjondKhcCoaq+u/MxebDThmKRJ976ryQ3VTt/K668IVL6hnYtlLJ85Ws9+DZANFz&#10;2ztrlGdpzm5s0qQ6C4Om542WnDrtxW3tozojzrs2VUW03XiQjrF84L35jZevbF4ywKtfrOJP/Nuw&#10;5qtXKOf4UJTTU1cQJS8gm2phPL9vCge1DlzYjdXt3fO7+0Khs4Z0Cd3VlqgE+yBfm1IV5fsotkpb&#10;sf5Q/pwm52Jzy9ioje3dTfMAMHr3L6jpRLIYE1c+evW6bleJE6jPCWQWlfvBv4rLUVQFnfqoxefi&#10;hAlxQ16cDuFNyh0toEDXdi9erO5/rhZhJsaxcwhtL3VtGyePGjQXBDR8tshdS4CogMlIJiFasBTo&#10;vgiCL9B7TBjMGQNx3r7WV4l+gACNOwYh5VS42i4VWloSNP1WISJFriWk9lYxdiSrsPYhB1aZkGys&#10;YqYlQkG8zOF3osN/iiIJi9FNShsnmRqjCc+ekRCyIUMwfC+YYgZSEBmSh/ewIpPAmxBfcXN4tifC&#10;G1ViWAfpkiYK6ZCmFuBH1T8MwaXgGbPJwZ/SMy3FzStXdoE3cnPU9NevnsvsbHgxnmI0K6owDhd0&#10;5Q4LnWJqJDyXqInz4jUjcLKtgtomcH0QeXRidc6YQsMA79klCddGtMMBEjDrpgPBiNwssRS1bPmE&#10;VEADJSiuKigzxylpYuAmJzA6X3GrUpwcPyW71sukmfY13qgJLjYL+zjOuNzeI3beuSLlc2YicPj1&#10;64ar4HeLUoKKkyNYzOuUoV6PFj++waBHswcYrxj5BlFrSpvRHIxWKEvosgpD1cPoOMOkqgo9XYzS&#10;GD+sfn2mEdRphc/0sRB2pz34djHlYiDXrxMIXFqEx2rMTKSFtiJI0oABGj9Nd9DDbNZb7rZJWZWn&#10;U8QPQ5LujlpBKfy0CA6GXUda5V/XVkA2ohqjBdRge//U9Aw7x1rvYnrz0ylbCGdE2mVF8QzTe6gv&#10;KckXNrBkOyE1XZguY9QOcD5tskKQkXatIBWv4iQ7Uryamoz4JtWYIZ0vr7HzrTGZOAJ6NR9qUxFD&#10;NHzmDFLyCDhX2e9TRmnDyUixYDoyPag6VpihBAaTspHDwM1tg+bATNt645VCQwo7FtBhsFTiIhCy&#10;2K9jQ7ISsyYNBffTpDgc+Sn1N7G3cLhysxQoA3I6ZVthH0Pkb2mAg6CgLctlMGoSCRFa2dwGagjI&#10;4l+wFb4W6r8vz7aSxtmVMc7AGO0i7Hkjh1yMJnBjjq5cufDJx9d5AY0Q2EHXr15iahwxomtXrmAM&#10;kKa8QKZh0t5QF8kXB8RH4BEtJKiFS8ZyIo3YgIlQEP3I5askFK1WNZw6dlSKBg84j/oSVTB0NXOm&#10;cVolMrhztcfPXDLfNCoa0EYp+IWTbvwUwdzk+D1ez1zBPaJ/YWSsPq0HQvdghaPX+oE8bxo8sGXp&#10;TOmBwAVBCcBZ55MOgVNA8UY6C/We4+3wDKdhDqS0NZ7J3v2nCRO+MQ9guTzdCkC2Zq/1KYSbCOi5&#10;1hJnuy9yhxqefic9dGfxW+id1s+fdDXa6swNa1c2/BoJxzF0hbXtjXb/6FV2nXH6S0CODWwlV0DY&#10;GzJGhee1VaLZ7e8mBBD4brrRKZeNWuMnWRYUl3c6tCGPB88eP1uk5r3MqoMhGlRXrOoJnhFBPnu5&#10;srZ56Yd/ePOrO/cfvziKaUmAa3f7ysXd1y8PtjZqwrb3HO9u0FAKSm7DzuJx4GI3PlLEW8XaULjR&#10;sYWkA2FSX4OvvDIyThXAtBbzYkYBegTKD14euPKV1/oS+ZXn6KmxIhlXnX6CpWiv9ZJoKucxtCOv&#10;uTvP2i3U66lVgoeseza5o45MaI6xCrhY/Vod8yH9TfxbGACztq7YE287VdU+beBMnNgJfO3MxoBY&#10;dqudFvOMKJixb82TmAl7lVIWOXXUtT1eYwN7De45kg+zjf1xPeNQE85xLz0v+/no2G58olbyXJNP&#10;9zhD5JpQ9UqDW0A8EMSsydnqZm8colUH7iUVlo58nLmku4KScytiVmYjbSUCmMEfNXqmMNGQk6ZV&#10;xOKJ1/v68PXxE/fy6q25yjvnd/TSN361MoEZbiXOw6NW7rAz6wSDwMkUr376yZVr1zm7Cn1Tpcq/&#10;TmFhLqq6vjC3XeySktjoxs9xDScrj+89+M//9t8xaWGmmU2yOqT9GdquIFfbKxejMjvbqVAls+nE&#10;vSOLeuboxbvnT44PnopZ1g4PiCISxTl8QFv60bMXz9oz9XPWOXzymjCwuazzZRmbfcIMG6lXb8E5&#10;Bxap2koOqYpzP5pablCvb1J8rl6XNBHjMBH+ovu8lMLPaPKqtdsc6oc0JxNYdxelT3F5ScKU3Hlb&#10;vwc15sXSf4v787q9OLDXKNE1N5MFH1UMnMma+BtJNDwBi+A5Tsm3IocdLzAL2SzdKi71txcOMzQB&#10;0rIeV681dv3cQHbCFf5p9A+bFuqjezoVKs4b89WzW4Q4Uhg+VRGGjej961Uh1YByX+PFlOB6xoE4&#10;STNT9GhKcgXPf/9/+F/LtZPf3wqLYlrCAAYPc4FCZKHMoP4prfiYRbpkBJE0yyqsF0XEJbPXPmyb&#10;EGtX436UbttJSXo3XsCmdD0+q45hmn2kIRrYlH7UwqCwB629h5qQeTpd6oxNKfI4/VaoYWSGxIVB&#10;FEgTLjXe2syO6KZHz6fiYgp8iOPte5cXE2CWINGVKZ4OklGHVCHQNDC2OjOl1S/xGdZutNmd1VGM&#10;HK+Gixg/RAdf9JygREkwC1X279KSrZAklLKHq40VEtNMh0TDyFhh+ClrlbLhKIe4aVf14jBcvwFC&#10;YEKaEp35VFZAwJtbuxz4KIYFDc7s7VN3796/ffu2wXO//Cu/gtllE4Z9kn3A32C3trYo3kqv7Rlm&#10;2N6THcGSk2ibSosdBAL3hko9Nrr8fiABccZ5dHYdzPZxEdwoOtj3C2UjvYuZ7Cu3XYZ8Q1as2IgP&#10;RmcsPy7yam6AS1XmXrp0DFwF0SbPP9rfS0xtlShHEVUFXPjd4eekUVboKXQQSgbLVWcfeY8Wx4Ty&#10;HsRrPXOoCx8mIrt3GT/CnfPrxYinhjhxonwFeJ7dxBJUoxOxKPRSGxthiWbORBtL9My233bgUX2Y&#10;UvGcft0rVy7t7wLv3xrvSB9PY5ZNARVGGbCnd/cVi5RWBcxHS2+uJlBFuR5/JQ6zd9DQiyadFqgJ&#10;Yhu0Xo9KhCOTcMqXUmK0neRxLIu+i1qfVyhdvtbNIAZ2mNKghuK/O7lgivPly14vtTs4bMa2wMY5&#10;+Pa3v2PFPAIUwxSTZ6SxPx7HIGTVS8tRowumYhP8M/CJ9H0JPlyeDRB4tnmefpoNiU0Us3zUyao/&#10;ACfOrFF4Qx6wViLQ4blGzxM82Gnof7ipbZQ601MJl3BXN++j6a2VFfuzXFLHJ/VBcGaTqCUDdoun&#10;ACWyHu6lKujmJq1eW2apfkyG8UH7NZO0HNczq02kPAx9LwuKupi6WmKOUz5XCalk+ird8wayVrba&#10;Dr9vnoa9bsrp6S+/+srljeIKojOgMcxJwlXPVbJiLxjxUMzBSsfqFLw0VG7KCwAeVwAZwrliNmma&#10;kWPiNaY1oYmxQljbjyC1k27pFCdLmB0NZdtEC9OLSytzjDII0XlcqAj2sKHyDxC3ANjWPFnqHKxT&#10;Y0GKe+pDiz2TiMWMn5oelTgjyh02oCiGy75x7ZpfccO2pefIK7DnLoZW7Aynaw2lXhNLEUV4sZSq&#10;lvrYiDuLWY73L3CQCWFbuYhGzmHNp9mQEds4ZZdWIhg2aSFSuQ6rp/Fd9isSVc3DxSqwyDK/E0d2&#10;YJipR4+fxHMwbvjoiB3IrR6/RkX3KQMA4yABuWBDGq53ElHlCSt7HMH8yqL5Y/bxzFlgr/tCcB0v&#10;m/GZCkle0xOvDhbvqDqYlw8n88ztO3fYBKmXxktbmJ22CdnJCgvp9NY6z2c6mA7yoo3WrIKTFWr5&#10;pN39xP6oEz2/tbK1u33n7h3Brt2lrs6YAOanVVr8IVyo1b76rZa5Uye8XsDSeHB4gRXAYJTUaJ3n&#10;jJdi48JuT4ezJjpCNfXyIfpyKH4IZYoXUKVsI5Gl4Y4LAgUU1tDF++hFrjOixAgopTl2dKQRazoV&#10;69yLKyEWHuvMzXmBDwrmVE2KbhQN06csWM+4RfoQTEP/l/ajOGF3u+BjuD2iFPZ2GH1E55rDmGVM&#10;YeBVrOZhnvss927RhsUatanPaHJXR3wG4FRGP5QlvBAVviWcKOpRI5OXa91QKBYTOWUsMBqYDSX+&#10;FrS9WNn51q/8ub/xt//+3/v9n3zz+Glc2pN3H1++8L3Pbhy/fLx5tmquk+2ppXXxmozE1heUxJEz&#10;V97tXdj5J//JPweXvfn118LFW+axvj/z0e7ZrdePz79+YvOKlGXdYkIRLqsVFlZlA+WPbrNCq5AU&#10;peW8nZ3+xekTpZJwmFWg5PbMVvdVGYZ79UwtznjwAi2bjAmsKaSNdoZ1TdKqKClRcgY2Gn/NM1us&#10;NGq8pRo171QlgqLHJHJtNq1fjMk0ExecSc/C4jgyHmUEmQYqCOeg9aBQqIBNWN2yh2OOlur9CDGP&#10;V1Xnlw8W5hXRzgSI6sJra/il9kDq8Jcvz4yK6rdL64IPde5q5rEy0QRepj48vdATeQ05rVIhbyvG&#10;SNjNR+tusmlZgp+BYviHTxZpymzCdC8/Pjq5+fhw9ezOxW2dSpeaAAX+qHbknVOEt4NFnCi3wLjE&#10;3EGM6+f+3K//+j/x5/9pqgIwzuCWIWZZrEGrojhbKsmMtBiXS7N0c3jer2g9Q8n6/d/+h//R/+7f&#10;21KpPSPvl39rz2C7eKvgg+pRZ0+DTrSTkSo4c/oN2QszKUgFRGlZOY2oPuOwQ3Jpd7vAYXK8Zh51&#10;KF27drUntdBHjyN6BdiPTHxc2ACClI4bZfbmDUlJT+oylHR3R4GiekLWCxaVe3JexGNOuAcxTVYb&#10;GjgCB1dOCd5sMw9QiRX3W6/PojbpOmwrm4flj+mT0XjBNxkf4tOrFL41rwXqpxd/WqCTHgFBKims&#10;LUzsxXd7Xl6wdCQOo0H0gvpVRS4NkkQ1tXvE5VIk39rRGoqhY4yE/d/kVp50REdKWobt1eurU7nm&#10;kQUbZl1x9Ii6LdzFeowDCJe8tN1LCWCxFcTWIm26BTXGBYtcmAWn/lf/2j9v6VV7reDI4Sc76F9x&#10;mdwYl29dBAcLtcamd7YW1pCshrNss5zSB5k4dDn2lNhiiZxudK4gT4XLEjDyfqOU5oxuy463nMr7&#10;i9x4KmdjiSzllI1hmp6TsiTy4w2fbqN0OHLPBZGeLpeJIcD4C6MsGafrzoXzM8+rEU4W1zlrB7cl&#10;p24bhaOMJW6Jy9jCU0TMxWvqj/NWr8BxcUlF+UzZqKENIzMk0jgdaLTie7N6lhlDtaCMqrLkO5ZL&#10;JFQZ0XHRkg8CVCH/bqjvGA6VDtV7ZZRUHYa5X3xXLZWkJuzB06xdIWrMsAw5LYy1JnsSfQp90RNi&#10;tMK1Rto9i8y2EDNsU6Gk39a7b/EF5devX+OM0Z9cleOkcX1gyNzs4p9Yt6qQYfcOamJrYX7Ddxej&#10;aCzDa7LHUtZDBYkimIpIVcJmVDVB1j262TD3aSNbeokiF6FiN+U6Y+3N1T0dWFgey8MVWVxX5elH&#10;XelXM9Nxz7T6HRKQaB6lLSt/axEiGUp6U0rgmTzzG9euSloX7vgIxWb9VWkuXboMfnORsio4qHxY&#10;oUZsHfep+SGPPv3kk10slOO3jx488JlSINcp42oICbzr1CkBlvMi1heK2c3iTp1NajRbehWT2RRD&#10;KHocku4gBtMA5rgVbSOZmLOQzdlY95CS/7IY6RZgp8j2G0AxsrlvDf3k0Q7NkH35QvGpSVp58uh/&#10;7hQsp5OZiVVssedtK2nL8MjbzV7M9Z4hM75mgljYU9oGZwhdVOnNHJw+zUk0su3lEbswyoltZphb&#10;2YNW36dPpq02shnz58v+q7r9ppELSwtBeEnVCSXd6CUhImLHKuBh0p6wOJo4IfMysXXdlUsj6pyv&#10;uuxuXL9e9SqZzkrG485NszkQLbn8IJk6Cmz7+L4WbYZQxUFi4UVuntely5dsY1bIMn7yycchtz5v&#10;KMiIbUNPOn/77p0JEwsdVC25zsZHHB7KRe3waTIu6GShyhymTjhM1/VlSixVGEQR2CuDOM4+QlFg&#10;EoX78zoGI4W6Afu2d8eDOb/lkmzHZhcmYWn0eKqmbtMn2ipKhV3bqE8uTZNL/7o9NvlmNaxSTV0U&#10;l8xBOq9RoW12auX+/bvuFPBn8omRUDNAcKZvnTtnJmyzmYd8lbjw2bidH3/8UZnPKU/hNRSeZK28&#10;yx775uZNVa+EtNbO2OEmDQkrfuHnvic6we+3J+3WhUZlcgg/V9Ac8gh6wC5uJIJF8P51EB4cGNHj&#10;CNg2GMwAKcGrtKRu+0MdXwXT7r2RapLvdZi3yUI5hfCUEb7xr8osMj21jiYwRIsqrh6UK/2PpTuo&#10;YhcSYZOda+RI5oBtR+krqkakTMmjzt0zp0WKPwPk5HJBq1MxVot4rRX5VFUR48XSTfYgpoU0Y868&#10;MzNO9xwQyJo6T/LQtJU//+IL+wRl/LIJsltYLsl7+fR4tkVgjJvAsRzbbhlus6i9ih+sR4ZV0r4I&#10;ryCjbp6/duOaEETYOluaotG+U+aDFgZh+vgvzSa65e5nfiajVAdmukir6SArMwv8PF+7g/0ccvVb&#10;KBWwoPEvB89inuw26sojeESD4tEj3LkhGyPINV+12o6p1u9XLl25nNWtjJQXGIXSTHTVzyKCUujk&#10;Q86cEcrYsTamgyufce9scX3NitWjl23TZhYkfIm1mDRCkkO23KAFWc1oxO8u/KfJgit02zluWfz0&#10;ASxjjiTQFhCpr1QjobZRDi1jlNexnJ//9KdMh95dBrzuJxGV6btHxAyfSWQ5StZQaAaDTzt187yq&#10;5sI3nhgsaPnNxtUr3/2Tf/M3/9Fv/fgnXz9+nHrbm6OPLu5977Przx/d2sGFN9apPtWNrU0aPIKN&#10;44fPqr546IKTP/2nf831OI+s2oNnR+9Ob3xs5MTLhxdOH4lbDf+QwkNdCf1gWw3ClUXnYtjiMOG6&#10;MRMeTrYJMzg1g6Bu96ITTCpihQV7Nt7SJcXjDPy6Va9C88qiIVlV61br/vYOrl0V7lKUU/ZkRrdq&#10;R1MLHVLeyhMcgk3xBm789LEUXFa/XuqnQ0UtGIXZYcK9rOF2OrZjn/l1JPui3kLJ1MLhSrY33yHh&#10;dOHFzaMNbTqZX7Rf9DADFFwzs+AFE69GifCBIcKrq9dBJ0vjeCjkS/S5CGgvD6emXhDMokYuGj3M&#10;6dYI6u2UDXsyYq/BR4kcw5UKcP1xsS/fn7vz/PWjp6/OntBn3ITcfPLpx/IyRpiXb1SD4okWLJpx&#10;VCROrZLF+OE33/zKn/2zf/Gv/PPf/cVfIpvDiNd+nlDzhyaQ0SA+mUpk4UtdhWZnUbg9s/Zf/Kd/&#10;5z/5v/z1e59/fePCxfPnVD6tEziM6pKO/PgbYksucZ9e3w5YJPH2N6/xDFcECJtT9TK+3JtevHDV&#10;apAcP3oNU2iulAPY0Fao2bS8OG5CMo844CexVkywLafMChpFkFmZdsepN0TsjqeQFHjB78SKVRZY&#10;qSXWQjTy3sMZ87BqUHTWhjUDJYdTSfRY7HSDquFMo1SwZi34r0wXNGaDj5sZWXBtiXTkXk7AHhNl&#10;20mRWZjjKXh12eVjcub+2LRpCb4NB1y0lcVy5XBR1l2e+EAZaUYM6QpZEb9Rt9i2o22eobqhLAa4&#10;sEsMmkiAv6vSM9AM67ngOzEnBUivmyVtb3hbrRY+y39iWTcgdUbx+Nxa7mebWdJT//P/9q/XHEmX&#10;YYZ8hcNNYO0EBkJj9I9+dudnrtj+ixA27d3J9k2Vw3/YQEs3TguU+XNjyDCijVZWpDWnpfZWBreC&#10;l4ywnt4e7CQY4v5kq0ZS04wz0z8kRX7Jna9TznkSyf4UC4gClOBah8unVJMabre6iv541ZhKsTOt&#10;eE3x3o4Wby7MfqeYBXF5jIKbxUUwKivN4+lyrjY1tBVX0dYZbzYpfm/n2ljtZC5PosA2DIsDSzez&#10;Cm78gZcvXcnUt7Jrvu/ZjF7DzPWL06r2o5QkeBVi+qSPPv7owoW9ZEjDDmyAlt0552O8vz090gvG&#10;Eh2lljbT4q5du1GrzxNjX40d1FBLjiyMTTsPr9MOO3duPBbOMJJVLUPT7TDtffhaSrrzRyDlgnj/&#10;4JwpiTi3HnQA4SAcdq2ALIarJA7tqzy8zRvkn2iMfN1u9pO4U8PsTRW0nqi6rcfUi/UXbmi5dctb&#10;k8/Qr4dhXXIoG0u5NXcr+pnRN0rAuhhf1UtgrfxnLcKEPs/jhgmUU3JU9OWQfE7R82sB2a4015lV&#10;avceo2xzsJDy/St/7NCeJ+f9/jSFiZqg4qlvOLEdLbSowchTOF0ny3PRJinsLosQpC0s5uH7slAb&#10;OX7JmZWx8tIwD2hJzNhltnuo5FFOnRE7xsUHnpVFywmbS5NswXOtXCsIyay4BfHEY4zQ5j+/cYls&#10;QOGSy6ME/TZ+ero3tY3aGlFlFTYboodxtOq+Fj1KNxJpZmAeAhvToMXhGmGhF6vCxrSivRhZuMZf&#10;pHDdgpsi/3QeOodVWWPJxpuzGVXPW4e/Oi9sgqc5PgzbHs91TUs3gyypd5uias7V5ncQBOZDpK/U&#10;EEEQ3fmF2WXgol17jW1U2R5IoU5QxneO+xSLSXYeNXxJd7i2abi407FgSL7p+msqXXTq3qmHiDMq&#10;x59Zu3rtut3Nyck6FrFRjqAzbijTCPM3w7dS65I2N2kKDMjJQFKK5xrP6n30JjL3EiGATv62wyUA&#10;3SEQlIJiVcKS7KggnnB1ic3KLNPr3z8IBaYjLlObgauvgNP60KjiDVXqxNCqVQ4IQIIFdRRMELJt&#10;PCDbz5I26JMzfOYUF5nMtaUNO8l5VXiHJWAlObKTu/cfjS5x85gnBDUH7IQkgAcXU3eFqt4exoxJ&#10;XCMM08DTotsqnrD1/v8MKyjSEna711gEM5WgtoGKsRXsMAFseBcxP6m9tYJYRP82ujcetxdqvigK&#10;RDiZGSPL+LOoTm8n3pqUZnGNftHjrsGjxzkckuE6LO8osvHdzJ0EH6YDy/0EoiGjdqnFf0s+QQQJ&#10;/dkBCSmT5s2EX0d7tqs4QEqzyak7FF7+6WefsQmC1zt37toD165dl2GK9ASBLLf3zAZK6WeyVvUN&#10;9JLqMFxygTi/K2m8efPWyPuUE8olBk7avHTlImTN7ch2ivWm29OfDv4URZm+b775xnOHNF25eiWc&#10;uDDYLjqH1useq22lu1BLZHD1y1cz8ktL54tbN2967lKajz66EdyWjIHQqmJLWOzzgwf3Hzho0TrW&#10;1mghWMOaiach1qf73WXBB6Jebc9PP66NGJlpkYExI07H2mSAHlAttSOP2uafgsAgFGnzu6nCA1pB&#10;TEZgcFbFc2f9fHQ6p6oxM+wr0iymVrNHC1PcWupkE+sPpBioyEMRnvG2btY12I1l3cAeHKSXh8lX&#10;iDpW154/PajMBBBZoZP+KMCIShUwYjKxN+evffSDP/M3f/OHv/X7v/+1SX/k99+++vjS7s99+/rK&#10;8cF3PrlqN37x1ZfShU8/+bbq2U+/uvPN3ScPngoDXpw59f7P/dl/XI3+1p17uApPcefOrn+8d/7U&#10;8/vXz582Tkjo2pw6rhl7oqDNTqi9nxlO/n8GOMR6muXVnKgqswRLVkn0sjR9JaYRDJGDY0mX+DXW&#10;0hRPKmgbQKn20sDvjXgOM1ph4XAmyDuj26bVsLjN8i74oXVjamyq8ugFM4jpWTYE0fA2VeEoWNT2&#10;PYJaA99MYawJJL6PuDt9EVKNGYNpFqc8RNtY7+qPB56uDP3gFyTLiKHtj4hUVJGFCeyP79kHVAuL&#10;0HT1ui88qGG4DISRqZl+oGQUJxSu2DXzoySuS9o/kFnj71z9vCuQ8fSLd2sPXrxFUdw7t31l55LO&#10;caEE6w4vsLUAr8jxkkUxR5wbIOOZcz/64ivdAt//pV/+p/7yX0a04LOxQYULSwVjJBaCQpJXkx5A&#10;XiIbk6U//Q/+i9/82//P/+RHf/+3989tXt3Z3WDhRBZUiBJJb6rBjMVDptLpvn350n7lw9ewQh4E&#10;YwVAvwmaeUTtYOW0ITnsEtvOR3jySyri+dZ4VpNZYmRDKWqcuicYN2zw4KX0wdOIWsVsUfXexQis&#10;ixISPeoaLMnC5p2FDEhNJoQi14iBeMaNkBrp12RgxlQKC7nURRdzEY80W8xO8X1pgPxssA/vsGS5&#10;LJLcZiZgrrEkhQFj7fk47zMbDwg+ja9B2+mfLdfjew7RPy15r6tg5t+IfwdyHSwj6UOXPxLEJTmz&#10;D53ihobHGJr68zI7brhvjZTtm4C9iiXj5l56cRSJo6Mvv/zys08/ZRoiS754IT1L8GZKBat/6Y/9&#10;gl0qn/S3NU8W+jU3ac3lBnrd+k/Q0jItZIJAQQYuPkDIgUTB1PrDPUukjp89fU0/7N49AxlMI3IR&#10;pD9wY8T0gHYt0Rg1TKSQHav4zaPHh/fvAaqsIzTXgooPkGuV8I7vsTv3n+kZSGU8VujxgwdP7t59&#10;aDoEhBR/Ebnz0YMnzYsw0+LlMbw4YuLh8SGRWWMk4CMHcfYe3H+MXdp4q5Wzh89fP37w9O6tB08f&#10;H7zXVoTkSilPOQIt9d3KY9KxWLyocaixdSFC0+lzv/QRiu1yP+EQ7Qd/mwJx++a9+3cfavD1uZ6b&#10;FyPdansYZktSjFaS/fG1CEc9ffysUuTRm2eGVBwc3vrm1k9+/8eKYKHlJk6aEPzwwfMnT4wgYV3i&#10;kk5/beNCqhHVVxIGw3R6Hg1BRcE81G5qqDV7VYl85S0Nfp0jO9sbe8SEzzungMl0RQWRc6zKRhVf&#10;njz2UXe//uoLsVBfxlugvCYjJkB/gighm5MEkQHd3hI1asPV5AOCSn2/Hqdt/gUXUQ+xa4fWa3fm&#10;FIjcr+MoLZKOmqMMQKco6p9gkaWH7149e/xQ3W3t9MrmhseHUS2XfGJc1ejRuzSLw926FzlkrlvE&#10;7Bgr9PFxrEZWZuXNg7s3Xzx/dPzqEKAML1BCIPtIgcSQUqdgbJQe8Qo5716/0BetGV6jkALY+zdH&#10;S7UNnv7ypbqc0AeO67PVxIEE29ev0/viMI52rdgpUgd+650RW+85cWydZw9hh6EG71Co6y+6f/eu&#10;h/jNVzdfPDtgOjzT29/cQoXCNkZBuX3rziL1i2F/eHD0+OGT50+oxJ+QZbSN7fjSBYdnIctqOpeg&#10;vlKhPnPxAr1/5Q5aCEivxr2dbqjDe/UrT0pUAdt4CRYSLBm89OzpI0mTIpaICy5jtd3RU2LlK8Ip&#10;vL58ok4w2iyXLu6AlzTwKDkkpXoF1qRVXzbR4CWdJltEK0muw5+UaLQqnX6fAnstajKWLeE7nNI3&#10;YMhoFZtbFNhcg6YgZQoFB7Zngl2oRNwTWerMo0hmJkwVwKNHjajh9vlLl327g5gjsVo35GHHRJ8y&#10;B8CF6FlKzOcisfA8y9yKyLsa30mswldDykoS+N19Kq3YsIUCQVBsnvimfrCZCswHLZ2OPpoZLJsv&#10;rz7NRUihlpYe+caIWgZneqtq0clCaGDNnTPoBHbMq1bP48AEXXayz+VDyAno1rtwcdM4X60dvLOZ&#10;DzduXCLiub/HW53Z11tlesaurFLHGtaB9d/e3z1//aq5HQoeIGvjgDXTr/nXixdwfTF7ndx6N+xq&#10;8t2cAjob6d4rl8zH0J6V/x1VBc5VE+1zuARttuFnmc7zxHsiZWg0884X/aKP2zMqQVeGiJlbAm6p&#10;xTmtq1evIOAJakF3DbKweCQ9N8874HyJWRlGggjAlF+akICkgEGNJgZlogi8vakzwQLTt6C45ePY&#10;0MP1s+9IdRjZov2ntoVTMFA7OY/siz0RBqfZeiLAcqjBtBGR8IuwAo8OTUB4cvyKwIxeEZGcmtIL&#10;UUJ4xyuDifKJGin6u9ZsVI6omELeOPBv1HuNrI2p7/FCJGNBR0KQ3yJiFVuLw56YWPJIC/WbG9c/&#10;cirv3r6rQwClERMJ0O7klv0mSxG7Fd4lxrHfGjdeaTA+OYRB4jQ6pDjuL+ozkRCvbwKVkgWvWPQK&#10;9JB6++oZxDO7V28GezqKIZMNv9dj8DJyuYc/aoSpCh7Bv6qj8uLDygs9ddmwkhqcSokLQHGrlDoE&#10;nY0BaWq0M7I+w9lSfeVcVO8bdi0OBoqSCdWEVMlXhwqq2Bty4Qq37sOl+p5RQhTic0Q4bnaRPK9U&#10;PHIRxYUBOEWeFSOaGqcsWfPYJKXBkcNLLM0WWabr9by+C+8jWxA/ALWiAKU5WyMNv8yc13i7Dks2&#10;lNMOTnDW3xZKBZ42JB179x4LYDLa2pOq2sqshHRy3WF7nDorEFkYbo419+pQgyld6bFe3SufGrJ5&#10;1zTNgwM+ce3Uu4tb69e10a6f9rcgKtmS7c09AxtOn6D4zvioKB/e6DuffWaiEYVagQZfjci5s3n2&#10;7dHzzXSl4wIJ6AR7QD2LOShcwJ+Fhy4hUsjikejT/EZTsrrHWP6y31Ua8cjP7l3Os0zeG8bBW0lL&#10;bbLxt0U1E6yNlm5zU3pGAIKQoCFai3S1R0f262H55iWsOc6C/2zqZvPSIAgyO+8K0ARcDirDdTET&#10;BbAh3HH163X0p2UVQdY0XKcCCMyFsauojI6AKi5eEOvKJ9bLINDovl5ZE4luEmt+0iBOI9eaXntu&#10;MP1iM7/uXUWGYqSlM6e60JwXoKXsuKEui7FN06+JAjolFxI+9qzPdeWuTootnWtVNeqY2vfq3ROh&#10;5vvVC9sXrl0kRL4/KgXv0q4Y6NyO1RgEIZsiZaKPds6zR8+IMQiayciOzR8w2r6dHuBhMwyo5mYy&#10;UqdQ77746U//73/9b/zDf/AP+Pk9DizmTP2aTu4MlyeJ5qQ0TC3hb9Dq1nmN54zvKEEH7s4IrBUz&#10;BcVtdgc7NeXoeGJT1Jp8oTi2JlNfzi8QxvJ2JBs9TLGpblegqRzW/9fusuivOvhO7gz/iMThIYrP&#10;a0NBc5zGNo85ZdspW0EP0y4KR6ti5lkAHhbCYRC1qCr0LfYQy5RE2jR+OQkFmen39FO1DDYGI8be&#10;B/JYtiDQYs+303odMGU5wUAsMgoTEGFewBLihr3RCi4A4JB1P2IjiUNG0n0NRGNCMmBWxjtBJhI7&#10;Z7o8TKwoKy55e68NBa8CwZnhgSEEZDVclQADaIDZZY1pL6+J8byMQ6Firw1+eviNEBCLCjwIsZ47&#10;9T/77/xXBYx2/8Lk8/ZOZ6SjoKayrmwcysdijmuiTpFgiCgdytLGAQAiXyHtRbWobA3Big3vika/&#10;1a8zLn7X9w6e79mLYfIlmpH4eFSlDi27cfvWbTE1MtuadcQZfcb/jULrqdP7ZFOJI9M7fsZX8Rzc&#10;rb7Pqx7GATbJcw0kCyuqLM0B0SUrmEKD5i1MqobS+TjvwRc+efpIB7jwS1mQmiRqVhFZojeVF/zd&#10;VNPDOIhpuTR5204yU/no1u1bDC3Q1DRZRISmsEGzZvzP0uKMYeDYuBd+jh38UN6Jt4PB+V5V+pub&#10;30i4f+7nvv/Zp58AaB4+NP32uWOEvK4KZH2mMasuZLEX3M2uQ3uwd7lqixX3/YT+xg3GDrArJ1Bx&#10;isUts0kpIhZHiKPK0nNr3qat7wKtP9Gbcu4rVy+rSNRkcp6sFlw+hpLdfOXylWRqN/AxlhriOySa&#10;+w+fvYhaX5lrihgRbUX2wmQr5vn7xlaICfCGzthuFaHBOy2mBPrubejoA/cE0VHBL6ePgxTDZ+pC&#10;4U9WeGl9Ga39JXGIa5f2lMA86B1q8JxjVde6ceOqDqAXpkm9faMQOYXOZaRdyu5PHj/96quvQXgL&#10;NuAGhz8IAaqHkmPyystXLtuxPgSwj+AEHP3t3/rt27dvoU4lt8CXjQIUZgDQS4xy5dpVjsCPOJLa&#10;Lh0QU1Cfy6xSu/ZEYHLBjZttG40QC8l44cdbASfk4uXrd+49fl4D5TvzCp4+fWT0HNg21k3DPmkw&#10;rNBO0MC/1KOr1dQA9v7+vTvsAiqZ3VmjxcWLbuTBwydg470Lux6WlECexEK5pC+//Ib2rDRDCjH8&#10;LiE17bR9jx2u7H0FJN5B+d8WYUlNeVlm4QRUy5mSrj7keT66cf3CfjKy4S5xrLmlN9hQjx87X6vX&#10;rl8FmrAjbn+RKJ0yzrlLmDzbjWLgyBsd6zn2fsfXb9xwxJhi+2ImZ0cN8lsWjdygLQXcslyKMz/9&#10;w8+dfYSvGzduLEXjhdUAf8Lecbi0OfkUG5WRdiJqqKrtLSl9K+mzo6FqU4m1FVPfk7UW/c6Fi05f&#10;VI7TiaLwfBUfkRZOn6K60aNLtgEsXdED0kGZyum2hpJvoTRcVZFJIKREVmiX2ljnKsRiBQrAFUb8&#10;EMopBTQqKj49Do8WlMg2TsbwKkuxHj560MiCDahHTGuRBwvpAIavZW8p83AVKGGapAk6vxAl8232&#10;VVLRzSl6RQbgu9//BYnYEnFaKwdfmPPFF1/U58A+nldA3paHPzaV9DFR7LyXR8BOBs9PozHDks3/&#10;QANzAIEXmuMr5ddBjfQVFzF77iil8S0/7GC+GF07HrrOlqZZhFU3nlyszPzicLPqA/9XZPKIl8B+&#10;mhUphMav0+dNnli6krBmpYACnkUPzd/RjLUwFWFB/uKtcdpThK+QwhpHDVgVOD7Y37t47So9gL3P&#10;P//chXm4NkC8wZjM8swbt2/fuXeX4P7Jn/pTv/bFl1/aMGn9zTTr0dkzzkiSkObe0ns2Y43qimR9&#10;Kuil90vPJ0UHd/vTn37hv5kpokYeypCC8DSeXr1KxAx9tJilmm5FmHoeJqmpOKk9LNGL9CTo4mw1&#10;veDtW0XIdMkqr72/dPkyT+ECkIqbuEKjYNoRf/rTn8KgrB979e1vf8u+4kqUmv1etLf1DZtNKcTH&#10;+RWX6tr8up+4/aWo4lB/8ukn7lfx04Gy/m7w4YMoyuJf3+OFXrt+HTV5uoHdReRxV1iiNX2hM9G7&#10;2lf17Wk3grK5gIh+08buzbHmRtobu+zdF198ZcNMvQg7NA59lnDqDP7VutsV9+8RwHw7wGqdPzKE&#10;eFEIjQHF1SpgJxWl37zf37uUszv1bmc3g2YHPjP3/vnTjz/9ROLzXDjwrT/2n/3e57/7ox99efv2&#10;udWTvXOnvv/JlV/6/ien3x6eHB90HXBx2om27rODV+/W7j97d3SysaYkefj8L/4zf37z4sVbjx7p&#10;eDPhzrTXq1sbrx/e3ll5s02ckIEblNg1qxkiYTEOHJ9z3ew42gnnNq5f++iAbXr0RBh58fJlubLz&#10;+PnnPx0mDKEjlY0smBW0MxXHnLiGqLx9q0ZhQXxfwU2gOuo7gmOl9KkqV1smcmORGxcB+WK7oqhc&#10;y7lPi2lNLC8ru1lh9s3jmymWWFshZQ6df/KgHcDmr1cfSCl76jZVrWWkHt83N2/Ztt5Bj5N3OAQ0&#10;TClAc5p97HddniJMqEHDucuV3I6daTOP41bAyHnZGCIBHFGss8YQ6ceLwZhSa2XPTnFR3rSoRZD2&#10;x4HluwXcpe4P6FzCDdHHhMZlVQdvTz948WZz+yI97U8uXL18cf/ho3tNdNVVtXJK+Zkh3rl4qZyg&#10;aezxMO7eNwTBQCVfh//0X/7Lv/prv/bZd7/rjrvZaRtbCFpEOZKxOnP63sMH/+B3/8H/42/8jZ/8&#10;w98ztG7/7Mbu2vqnl6+SASJYwc5WamgRDlRdmimy5nxBvraSBX19pD24jO0daYcVbEJbWqcuF3Bh&#10;f7/Vn8mRw2MqJBN9RWgfEz+V8A/sg2EGLp3nxDM3A3NeabAU00YbmUBLONfQWy/5o15Kj8CnSNGW&#10;JyKUtdqFZumkF6uzsWIth91msM6M+ZTBg98X8V4hk+DHp/MAyD6RbZJArJY7ncY1+nu8Ep5CYlNb&#10;RE2G8uCJYabFaDtAAvK9Og9CWmNY69XUg10dtsLyXmN/LY69JC23YdLptjmSEW70y1J/CSRGR2qS&#10;HmMaWmqhmp54HAPIxcxllIrF1D2TIHDgytjGZc7ExCdn1MnZHJ895et3p/7tf+1fEbSli78uVj4o&#10;sx+FBKlnvRAIAJHQnqQEsHToxmSoajf3T1S79kp/T2tsKljs6RCTQib6gLH9td2PGLQ3FBsLVRtx&#10;cH6zPtSGhSZyLEAZ3lajytvfKGEznxikVIZrOu5htEsPwOOOz3WcbouFKwxNld+HJjg+qnY+gpGG&#10;F1Qg5snkA4wPXgeqDGPqsWF/WZRYDadPSWnqIt4kdJN43DQcl0JOTpLkURz0M2v2B1qUhydoKJ7f&#10;SMFjtOSc8/K86T/R6kdF2pihdOJyk6kpNfspc+2i++vYL7sO9xeidSxXqXLXdJq5nuEABNekb6PA&#10;vrE5glcqOq+pFi47w7aeCnYMLkhBHihdiEQFFRzrnh3uEwqVghLvPnsuephnMSSWOJphF8M5KVc5&#10;JbwDNVetTj12Jvr6d6ai/nXlnCUmFoEqX05l2ebmVnUCxDOZUIir9i/TQfBKVOEC7t198M3NO7qo&#10;ZvRyDcej+ViDExK/O+JWHUgvHp5x3aviFdLpVnubwlGZYcMOSlW16dc5dzGk8pW8buX6DeqTgmOw&#10;1XGS9ocv7965Jyz+5NNPBXAWObJy4lcJrdfdgTmZxuueoNZvIW1/9tlnPs6vuP1f+aVfGu1KYIt6&#10;yzMfIvhwLCvXrpG3nPnGSHH1/KgcPhKl0RhxX645iL7cHr4SYT2BJ53EugJ0BNFr3t776Zc3oZMQ&#10;biPncOwJqNlBinviGjtknYtE314b+c4RW6w1+fnBl19+jtra9K5LF+QDo8FtG7xfWp8//uSjX/5j&#10;v3z33l3gsIoQzMz1XK3CcNFzlirDH8m2URnSH6WAdfWKvqPz/MnDR08MeXx2cIjYv8cs0ZMVP6bo&#10;ShjVGDjQO7Ep/qZ6/RI6R92koqZhdxvNL908e9/SObKNOUlYHQiXB0mZJgQubE8oOy0/QlKobXhn&#10;9fcJIqdf0y/I0guGIvysb9hEnniDq4coNUTFHsmDhw9se6tKKTn+WRhDVezRSig46DT6nSF+VaJS&#10;kjsgn52Wt33FaDYMN4vYLOn7D+5rL40TX9Ir3YpX6++nTx8rz0Zpu3J1jExOuy4ja/NOgqSNfgYN&#10;pFT+YWiDT9XenTzJnIhMGRyRoJlUREpDaCEaIasIYY3s544q+2wKburFn1EhjlutqwOdqHsfe171&#10;euUMErWPrvP+ROK1sJat7aeffdeTKeaIC1rYxMymFDTYhPPrQfsnOlzwl4WWMgPdE+zO4jHUjPBI&#10;/4XdNMfqMA+xzP+eGRSemYriwptnMF3JeNw2mHdmzeAmGo2iQUMfXpnAi58WOd6xnXaRhjMoC1so&#10;ZqkwXaa3uc2W6qNoOtZoY+WlCDIXx0eUT4h/Zs/l2gc+9AiUl2Vo2tiYdOsSyVVX9zdwJXplwZDp&#10;Ar9ViapsaJPUfTfDPa2Uz5LVxUw3TWv/otCNMkQyR6kFyFYSxV12uF9fRCFdlF09/VppHKU0M91r&#10;um9TSz9rhOWl+sHL6+yxx+b00tOUxHr0VrTy8cgJOBHezWp4W7vXo9El7JVOwaJsXgih3qFrK+Fs&#10;7N9QJEa+1DY9qJWf/OTHEQ53tmFPPGekweHsDT8/FTu2t/7ajXVpyUDzHRg7hHFz/ay9qPrjjz/2&#10;EziLM5V0XVhVXQ3tVVW8F4cgbes1kYPQIR6T3Y7GPGwopJ1QvOk4bR5OWjh0FF+91pc1Dc1nhvcr&#10;62sNrQDQ0D25SI92gpJ0VpNDqIEz8ufECSlheLGoixfGUIuuALwVLdqyhy8A8OBmsdz+7oWAvABg&#10;rOY6jMH4tsn5rY2HCAdvN6/+/J/+f/3G7/2jn/zBHUqvK++u7W5Iab736dW3R0+3N06zlV99801a&#10;dWQFIkZfePHm7P2nb148eXD63eu/9M/+0yaP3nr46Os7d58dHhmB9Nnl/fdPH5w8f6TgxfFUGotr&#10;1qBVUyChxRZkIaWLi41atp91dLptcaG6wcPHj5liSyeg9KzBItMYBtKOLRlClC+L0Fh1Jiip3FoI&#10;VItQA5Qaqx37c9RyHdUS4yhcS7dvDKWZFlokB5mK7ZwsoX6VutFCJTYUTOhtKEQTCg8+jvi9svLk&#10;8ZOlk7a2bHXb13UGehB8jR2nhmATTiO0st5TLRmjzIF7W5ey5+cW5lAvEU19ncvjW1qjTZixeWxZ&#10;QVEwh5GdmgwjjgadxDaf4SETaJ2+Y8jxgweuPGuAWjD4wuTLVcEa56u+ZBDC29O3GhR09vrOhU8v&#10;XTW64ODFU9Us5VCmRrasUfXs+S2AmGN83ijQc+eNaeadsDtoxr9489rw6G999zt//Ff/5EcffwLV&#10;GopgfC2J+N2H9z//8kv5zA9//0cP7t5hcbjtzVNnru9duOytzp4JgGnKXP2fqBdLLwBnBQWGqE7D&#10;I0kbNKfm1ViaygCv9E2tmUprcablvHl6w2idofcD8obzNjemJN/pjqD44EEjRhh2nTofeHceTQ86&#10;quEoMXgvT5OHvnBxP4GEiU+mL045Onyq7vHZTEub+uQkJSHTh4xC9cpI7kUE2RooFfCAEhtvQKfB&#10;zSJEe3DRFuN1x6KcnnNPVgNIKIataks36WFGKk0faUrci6T4DERqsCZcPNcU35iCSOKoyfYVQJZO&#10;L0PBFhORjZoZVt65RoYCnhGNroe8o5HXq7ser7JxZ3bHlEaMJHk+hn1OQ6zvxBKWn8hwBlKPFrv6&#10;l//4D3qXaWOwp+IdTrxQodDssPExSzN03OJKVNOBP8pr5B6n+YrROonBD06vFc1AmAGemzHSPhrG&#10;f6egUG9RYk0XKM0l97CESv4WBs/LM47cuePN8HJ4M9BJBRB4pqjXOBLLErQzgxobNJYC21AFRmBy&#10;4QTP9xUKwhim0z2h2HeL60qkwpfERFor/5nis1aT92hm6tsqhzJkgLQHt4zEaIL4qo4dxDmrgAiI&#10;obJFqLGMjIBtFFOfKyW12xqwoVzrIDvRftfB10pRE0pGIP8OTRbqSLl8qF8nCOHX0dV8ysY57+yo&#10;UywBl2Y3fG9+hheomjx9IkWG9AtNQAMY8E6dtDi+gX3oqmBD/KQwyFu5csVn92IOzTAQuEkdPqdx&#10;1MXYIGekhkePnsnhxzq52ubw4Efdv/ekKgSK8WtZ6JYwLl+oAn54lLgxJGk0BCWVL+ujO/BI4Em+&#10;tz9kb4JCFTPBuu81Hs25brDnIvOQvm2afp5L0KxHzPRN/07AXkII0ytvEzoICzMBwc8oj/qJRx/T&#10;Ng7ae53AiIdCAPTZU5ppB3StDw9eGzDw+PHzLcqPG9sKA7EjRjVV7s8PNdA9LRp9XPYmQ0c+GFEe&#10;MEkF+MKNG58dkgx4g3p72uT7hct69qzHsQUOmt5NKliq2EgjGt1c4dLZ0vU47CCgZdI5J1jt/rVD&#10;CDzGxzPpfOPps0Nl+eBVhYyGRXhASBSV9xKwWq1C5TmGgs3GAMabhO4nXCGjLPTOitXSUKuYl/af&#10;Q1AU0ok+1bVGpC7tjjRD3rxBbgQyCZWE16Hy9iuR3HdvDNUm46Y5bXh9a1B9Cm8Uq9+re79C4KFh&#10;+kKea60fPbj3BIj59AlSEJYguYqXR0/pRgq8IQyQOFQoSZwMQoiL1nv44vHLo8dGP/tP4kX379/+&#10;+quf3r9/6+lTYxkJ+0gRY4hB7V3fts5Kmz2RnFqQ1K/ji5wW/UtvHENZ24NXr56obWi3AQFLfHgZ&#10;oNIMFQSjCOaw3SLUoUCrOOM9eoGYAfe+r7OxpMZcS58b/1w9//VTXz5iEfBtMtCqAEJiCe+4717g&#10;Pgypvm3VGr6DSQcdjzrJOy2JYvQhphsK9rbqa7lK7RzQlqHFh/Ev+uJRQ4Ze4ikzXP5TWEC4gv0M&#10;zGnySa2Q3oTJFhB/QK3qRn2bRAcFgCNrIoyI0u3NhnjdHxtA7ac6GLlPU5ju3gf6SFh8KG0MNFeF&#10;SoHgiHTUOA5Ts80cw+FyC6pSp1FlwXT16xgJr9N7tZHenRph0AiGKwixifyunzlHoh8798E9lN2n&#10;Rjk47LErYibz9544IWCDRx85Fwwd2/jsGSIOlAqS5bA4SmWDaQG9N7LJ1T6+ffv+EJCwwE+eOLZN&#10;Q2Uc9Bh0EkfNdZhLFUINusVZT2I4+MV0IH2/Cdpmk3FdfAoAp1sTZA6TMN2hpnHIGE0LuOw/Hz1E&#10;RD6+fJnU2x6OTaK681Y5NVXRHlNHzklKvhaV64WNzQ/l1pu3fW4M9VshSHSvmhQKIx0WLqksfQQO&#10;QkkBEDU/lMzXSJmT4tSkFmcim0UxZ/Qx/MBbQ2qY6VjoF5pPFOGzUIx8wyQjhqWD7Hkhl9sAva1n&#10;Pq93tRA61sPFuJdhTtaswrTaxx9UtoqOw6OGdNlobM36o8k59BdCSWZnSzD0JNRd45IovY7+4QzF&#10;wqRNM+YDj/1UVAVajdleO9aK8QUpkTKkFj0to9QvnzdRZ1qi3KZ0SKzGNdYXWudpiFjFhwiFE+DO&#10;lHEZUr16I/9VsNxYgcCOBdGY6bQdrur6K9LF1i1yBz6uorSndWp96/LHP/nqzt1796GFF/f3Lu9v&#10;X0ScMNTu/buPb1wnsv704IA1zonwlStnX/ERPu39uwt7u2RjIHzPUH8PDo2wI/m5i4iJ4AD5Vo7b&#10;2Us6P6nS0acenZIRY0i8lEBjTLN6HdOvU/JFjn1I7/hQsCuwTOh25NQbixzdQzXDEZ6o2sLiE8rc&#10;ErkZyT7fe80S/LjHZbhHfTiTnCxRU+ZioMARka81bppCUcns/yZ7DIhGYQJ5IYnEpQPblaTTiK8r&#10;wJ35np6Qpw9BAEEFldZzBSPjDmcizXSYeP3SM1MbQ2MfGymztMv6eQ5SbFdn0TTIOtsRQIG2QcAp&#10;Dk9ndWM3R4ZklIP8ohYOjekzl6GHqK+daY1H5+cDXsWNsKvFca/fnz54hU55BrsX/xgVCnorAvD2&#10;BY2tFMpM6riBaZFrCGzKewnE7ggrpt/96NmTJyjid2/f/lrh7Cc/+elPfvzjH/3oH/7u7/zOb/3W&#10;7/z2b/3hT34sKbbbYuDRVFhd/fjyZXGY452s9gwLmNbf+kxqiZm2FksWiSv924D6UTkNAZdkOkcO&#10;ZlXawmfsu4rVlfjW16/duL5kp4tc5FSShfITNcow0iA6JSpxa7VmKYpOVJCwfh3G4sVaKqcQN6yF&#10;aaCf1vkOUUUARhAp2oiSCu9dTfX2kUZe5Geb6t70ahCHQKK66c52crvUo/b3MCvsLlEFimFpr7eX&#10;OuEJCduBEr5mNFY71084NKurQjEdoYyJxJUZnIJVtLhK7DL3RP9G9ysC52QyIUOJa5cwLh1WfLzD&#10;wTAsL0CIqQdpzk/TQGi/UKfjed9A/MFfJEwBgijN1s3KcBt1+iSHiyExMi6eTKpF/9TPf3vRDl4y&#10;/kmS7FcLA3NF8eyPFV24iXZeVzkY2AAwnCR4pWop6y9IjT9WoMYreGXZy6I40RsPd2uZF862LgzR&#10;ZpEU9X6oNwl2q2bERvFIC36nrNbqLNog1ewazR6P0TZaUt7luMbGZZv70Bni4LrqnHNJ0EpRVwUJ&#10;f7v+5qhMUxWcwBYBpQ8GMme7Gkv/4XLTjDqCt0U69nPBao8iDSbOqXrIlCN6wQKjxK8Iv8FQTww0&#10;eZ+A0BDgIJAioUp7I6vt5PQg86vxpuLt5vZnsOC0/NXqtJS8FIgAEbFWYiY01W3oQxcSv/MY8xmJ&#10;Ckgv9/Z3aUYtBiWdpfChFP2FW0K5SSdSAlBx9NAcmIXZsqxbPODBbKallnPK2XtiYEUL0NCA+kOs&#10;+Qb35CJQVyP1Zqmz9tyeOMbG8Yli6KUVKP8HjU38Pd/nf34iMhiaYsBnczOGPRzHlI7Tc/w7yjmV&#10;cIrrawH3Ww1xy4oV9p+Vp3LWRfo2le494njH7yU4CDISA/x2BtMt48vZxN5cFaRJEl0BIuyu7yvi&#10;vWo8rQYOd+3jhl2wOtWbRP8GJJNWiW4zGjOxZGXGhEMF5DPL4CqWD+ovIpEUqbq+nL3dl/+sUw1A&#10;OypM3sJ/SuKeHxz6JFDTTOGIXTCqDMlazJZbUZBjLdymX5gQW7ALCBdwzKzuhnlhJ3op8dZKkXY1&#10;OqV6S+xEopypvFQMF5EgNkDC4GfCLPGuWqaKhGR6uLzGxZjfSsNKN2cle4HW1BDe0Ml7/ChK28LK&#10;tcZhathpRIKO1CpXtZP5ErYukZ/eNhn+s6eHUsqjF0bcKGMyxm/odWt5uHv70ec//ebHv/+F3jYX&#10;rKVfcu6f2JzY5MaP8gFrxCG0TBVJR7V/8860sqI6WfHTF/ofFJfIDTQfqJi4nnuzl5zCmX0BQ5ry&#10;QxWIJqmNFkdmhb2YOLqy2kSckygIvJ7rWXssvMPBcLWWRYfbCw1u6laqXM9fnDUu6Ox5ufGd2/cb&#10;DnAijV73G9JmPVwP7z97+hilDcC56TiIuXGSx42t+F3/6RSKhkeeoMBaxCtUEP0T4HE6JtDHweBS&#10;Zib5mbMS+IcPnljM9XMgBkQCLYWuPWCllEDugbmzhpqFeCmDKrh31qLzNTFD2vNMg7jklF0RnfhJ&#10;48RVTkvjl8kGzVVSThTomDIRtsLs18mPOxTN6aV0miiqC6YtN+T42kkWtKVBw2y4cHD9yZPnd+7c&#10;t2E6j6fTY5AiOZGSzsoLr4+VC+LPjBNdNEiq+cyfMXJF8Dauw6VmohHFy6Y+coqNWtoJyhIRctqu&#10;laA9sjpkXmJVpcrtPVJYYkuzsfU5N4nV744E+SDeXHIDsVJYiuMRyMdOJsdBIGSd0Oe1REWfP60o&#10;FkUnXM+nsLKLLBspBfAMUJanGTXeamNDmWhGs+Plq6kLMv4GuPQNH8ikC1McMSYRC2DESZ3W6VcJ&#10;d05mNCr98Eucd27UxVoThn06ZOqj8GIBMXvC7PuYqSs3Sg/fT/3KOyx0PoGNsCmnycPyBXQvZ75T&#10;kuUNn2JzS65YnfjvjdT4ECQ5KfXkqBjPeHtX6H4jWD57VnWrAKLjA5SNsWbEu76U8fUuXFKxsAr5&#10;90YsVEoqKi2Oz4znKHmBBmq/rbafdy+3TPosgenRLXX/rtB2FK64znGwVQ79y4wUa38kIZbMk9hX&#10;o915pShQTlY/EBN3qLyWfZixJEGrDPC7szvr+9d/+s19BWeWdE/QtrWxo2NliA7Xrl7WOWc9dabY&#10;5KL01wqtnQO2SM+bXrVLNg3oYlKat1TRt0Rpb460f4NZqOcz/05svUpZZoa6j3fxLLz1t/mXLMzl&#10;IE49MFIzL4CRvltPS7pSrdQQFqKZLI1/016IOkXelh9OtpRLsn84sgEvpnS3liK2BalRcMZLz1Sx&#10;UQ8qCG4OSIuaQGV/fAqTwhk1yvZVmlRFwktltglsRS8fwrAZeoioMi3gleA4ILZJkXahk3l/pafU&#10;cIppkmYZCRltkJeDjAfgdjtL9coecwuLOHit3iRt0qdVmc8GFh4sMkB472+ULvl3GJzFiw3A4OSG&#10;dGMdcqx9Pxg9g+AO3tIHfSFhXjtXPlNixp/K6tsMA7BW+eOPPI9RyYp9ZH3E/ej3lqUISpD5+tUD&#10;FJHbd7758ssv/uAPvvrp51/99A/7+uKnemFViYmOb1lM/nplBfvq+sWLdgkOEbOw1JQSGCuFKkax&#10;pWY2Wu5+iNaZhfBRmsX6DtM7SchxXLpAGmrMenfAZZXXb3y05LdLbByX2NjTVa1gxXUDQ4TX+3ue&#10;wKrTvAR1EcKMKYh7gAEE9UihnhWSTkR+bCOINkW5gqU1ZIFmj9f2s0L6Wr3Z41Jc0dKFQaLhWdvw&#10;aBJBahuUJ5T29zJtTE7ScLwI1VlFeYLPXaCjLoOA6nxvPdh2CFkCJ7WNjEhA9jjGbfl68i+BNYXJ&#10;EkUh1iiCLK8Z253SyIL9VaSn7LeI8jWEJ/Z+UylLKBahnv447d4z6I0e+oQsDaBrIvxwFhJSbjaR&#10;/am6EfPgT3/r+uBJwUitzUACgsf21gjYWWVM9CDQZS5Pj8wfl9R2nxasxupFM4sGmfzVgD1hkz41&#10;tGtCNqfU00ryNXmTtXgqG5rPmNeObvHizBH3ymwosV2NtzwNwbQWqyY12pFK8AwcXEMqN8Xust7l&#10;5Mcv4mgnPC3QjFTGAWc3C4aCl9qNDEf1x0OtNfeiSybEdPoisv0FzUY7os+qjbaP09a0YNhABngk&#10;hRPlnHE67Wx501D9ygMVzBkFd+lQma4QPVFoFPWrumE6Egol6sIE2tPSKGFrQNpIy0WfVBowFHx0&#10;uK34jDyJER7ddsRZMw1TZQojSapiV2nb83r6rOE8Hitnx7V1WcpWxj5gHjxO6z0UKCdUkjACX7V/&#10;9vcQ28SRizFqPDPUi7OMkrjKMDQxugkJnbSbN+9orLR6woaAUtPTnhh3vfSoNBgvLlapHF3zFll5&#10;rH7zaQll5sRzKE6SjZEPPiu6EiULszg89zTXhoNUh99Su/D46pWckJp/9zx9hVKXdp213WDK3I8v&#10;NMNHT5+bFmifq2Qqufi+/9TpCfvUhDeOyC+e38Qjv2Q8pZX0noyD7V2j5DTmWuyQp9qfQqFsbvmC&#10;9WQmuKuinIW12rbXoei8GagC+DwYFC3hDme9IEj1tlwllXfQngWvVK91OpHxY8G633Ia+H0Q+SIN&#10;2QnKd8A3KO4IdB3As07RcvrYtyFsMP0STVr+ZlmQ1nglrxBllvLnuta+993vTbcVk6eNj8hsmKJ7&#10;w7zSSvHoAUECxRkFRmDqS1DiU+MfANJu680JjEyudf/Bozt3SMQ+sQe8Lc9k29y996DalKZVEh09&#10;phU1vWdP9HCf3L5198kjxKpSsMcPn9PksIV1Cnj0NsbZM+fv31UFEpICrXWW73/7W9/9he//YH/3&#10;ooRHp4rE6dEDqcWBeoJRbvYe+mT/9Ozgyy++UmdgKhXlfCOS0Z9tXKasJmdWGT9O1Kj5bc+kQrmc&#10;KP4gYzoHaqSiqyn7Tg7jZ1NR73A1E+m9YcEbiniu8Cc//txwp5lP99r6XNi76BEePDu6ffP+cps+&#10;0Yn/8otv7t2hyvry/RsRc/7YprVWy0Sy+XtVLsc3e70JH7IgoR5c/+49BzFKIBVc6aJlBJ95WzG9&#10;VNNrJGyP4gTKGKVDH8qkig9O6plS7O0H9x7X7FT1rxFsUY5PwfAUE6LIRwF6TdeedIcpvM02mc75&#10;7lE3jv3TvEJzDkVtWkgPjalH6WQZKKE1kMq+dS7AJY+fwIxfodXdun3Pp88UATQwGo9H+q6//vrW&#10;F19+DWHY2jLDh2nYcwSQ1KEqHoYglUNqEop4bsatwCPLYJopXlyeVNywCllF3l2zR+123qKm3jz2&#10;RPCN2uEeo2wZi3TuLD6SUiJXCFlECYYXsdLDqLw01G3CvufSyVW0/BkPcJnyVhthraFp0N269c3D&#10;hw+8QG6wOAsA08zhYBOdefbxhTNOQhOcxO4yn9InwSQMrQHE0Qvl/4e6GjRMcNfh5lt1DwodEr5D&#10;zZre+aWbfxjzIX2sdcgIWzFyGtxNq3TmLJ7J1BzKExb0Jwx7MLgQnIQHzicrf5Lm+IV80sU6B54f&#10;DAs3i7EI+4qHBfF+PqNOI7vKpga/Dy1nKSIHjnwz3xcTJmBxqBoDIHnVQmtZ+jyjSVcZKHLDBLZ0&#10;/nORgh29BO375RsSjJEN5COERHzEzoKpC9FsQv5aRd3zZdXDMUdW3ptY/ES0B5cp4Nze1gu06Hww&#10;j15jiUDsOaApoKe9TqQ4NHi4IQurYsbtRSmcDKfwiJR/o80undm+fOtBdtWOE6fSdpCWiPGkPLbk&#10;Q/TNg4PPv/yGD7Kf1zf3Hjx+Qb5H4oUvRGpcmuiDnAk6cYqaZFNOv311cvyyPq7RRG5jN8Gp2lxS&#10;D91O44ZlL2CQYWEpNh5LaVjV4vVa4GphmmCs0FZizV+LLr7//Z+bpnkUJmy9mJwA2IsJWCf3evHi&#10;ZUsqMU7W9tKl4CeNHNItahOpjnbTnpEVjLb0M5JSeemBOnl4v02t9nP58hUtN3SxF4HmyakaFb80&#10;Ifhor3cSXQ8SeMn5DMseYe4mxHsTT6SssmEouAYmw3Y7hUATNgx3nX3LDvt5T7DCTHtYWh58Nuyh&#10;xo8OQ6yxbI+fMixff3Pr5q3bnofAytejx55Mo0LVnKU3JFq1LzSO/b3+rsPHttl0vWj23StudJH+&#10;sc3vrDXkRmZLx2byAYhd8XS2SAihUyBRVu1orMW3PvnkslEy1fVWvNX1S5dJDRCydH04p4jefIkI&#10;WgvaJTwIJiKJ6nrJlDI49GBHCNMgMnUQTGO5pRbKkvdM14gEllTqfG0wk7jGoZq6wAQtxwOp5UOT&#10;XC+GO3579+49R8ahm+hUqblwz/1IcYV6ssdEtGk0RYKNkNzUiiok78leMVmiX9SGb3/7U7URrYsi&#10;/2vXr4ibPGpsTGgpdZtRbMIN1jtK4IEZe62sSy9KnAKyxsvTI8lzgp7om4peVWnSy2rkZ6UYJAix&#10;TP3Sh8Y82HRg7oOFzxy4U3fWTNjMn1bvLue2OYcwWbzZtFwyAHg4Na3UvTmuqhSlVxRJKBdNcWKq&#10;UKMeXt/ydB1z6NGVqyfXt0Kya/jR5SoNzJEz1L25qilgGT08Td5xFnm9ekPlt//6v/TrCfHQ8zm3&#10;hiz48cfXPU6XieJ3+aqpyxSsGgJj54zeaHMDivZ+Junguc6p1woWdbIi8bt3RK8FTVwd7qE7Zz9F&#10;/PMpjW4WJs4QiUZn1nkyE/LKrT9MuYkWX4dKasmZqt5Zq4k+v6i+yXWPrmMMQq/Ihk5xJjZOYT/5&#10;ASAHtfHmfHkA0E3uZHxJ6dPo1lWvcwtUNQNU1Emq1pUMWGS0MOxGUandUwgxBDauWKyfuHJjiSrZ&#10;xjkeLiBLsVSBazsLpH+flM6HxmWhSU/D/yrphQ1OhWJirshemvaGoBrAKW07c8bD9gNryFol97S6&#10;Ki0ZDK++U494UbuLedOjjGXI+CwJns+Nuj2dCa1oEGNjy52uxphg0aXNMF1MSGt0A1OzWSaLEyQT&#10;VEWjrzlsVLm9TPBhVUmK2x2uuvnrOGBTfG/gTFWvOCGu09FlXKz54ucYd+7Zfwr+YMf4UIoipZch&#10;PY0lmQvrdkrZZsSqK5yBXcB8DVrNoU/JJxdWfTF8a6qoIgDY4wiEOpNVONhEtbFF84c19E8MhGvu&#10;U6ZiK3byMjGBBvcZEW9DRv2A/iQzTZGilWl+s89SCRHBNAsyFapUQ11XMlhDUbWS1awSds5u8Uxu&#10;wZOq7apRaHEplypZnZQnYiBpeSLFrspDdKfUQfloEK+F9tzjx8/2d12T/Eie8+7u3cI06D2dzVdi&#10;qauXr9hoSXWtKjFfuHL52ieffra/f9FPoqBUHpFzz7Qvq63oNBIXFcTi1O1oqbI+Te/pze3DKL7y&#10;TB4KnuTWgItyEk9hiLISubI+6z8MEy4tZzMoNhQwsqeL8Z5SmiePoMXxNikdcWnsNTbR7Vv3XQ9T&#10;AWzq445JvtbmlB5AsotlEbGzXr1Ra1O38XQOnrG2b7ygC4jMiaN5TjKjbImHo73k4f1iS6vd8r8R&#10;xpnbcaCE1A9RaKJ1BoHWAZKKSQ1RLFMVMUdDQfLgRY9JxvjuNK7UrZv37ty6rwFpewttPnarS9J4&#10;+viR3o3KNc1vPVl12aSMa206fe7JY+8AU6BMAKbIqrhCx6Hp7INCIE1ZOlkELy5PUJCInNO27a0q&#10;MgICYHUhQZF/muZe72rsKR42LhaG6hFzF51YsHH//sPhuGqKlU0xU7Xjz9BI7LugH9uMrj2J1QX1&#10;r0DKp46E1zI8d2+PbpvJNo5bzXha6i/sX2pAygg1AEQfapV7buheE0I9KbdW8iM7fpVkVsMwXmF3&#10;nP/Wt767s7svNRJPR9Od7p3ZufVKJcE04NcC3y5ubrm8YbAEC3kWQiubyfUn2j40aAbB8B7Wsox5&#10;YuGFZU7IhYHVEaQhYSjpOQJrPMTLoAdv7kA5VqL5JYZe4PPMQTMucXTJhHxZjDjWchCiUCT+0d9V&#10;Zma2RlO9qtXDZZAMu1Tu0ZZi6TPrM6olxHSmM1cYnqlzC+98yh3Cvim9RxwF7qaT7uExsA7gNB9Q&#10;g2xgqJ9MzcpkArnLeTHx9FOo+vb3IrKaq07XxEwkQefFbNxosjWaeegQqU2kRcFuBMREkCgySL0D&#10;p6S6/fu0NBb83j/F6xhEWWeEVU2guTJH+trWqzHBPJ2O/8kTlrzHvbgpp6wHOWSn+tqbvVb04iK8&#10;ZlDCnG8BZfmMPpTmgDlioLQyolR3E6v1i2XawzAf4ebHbHJVuA+jAvo4zz5BeZQExig/dcx/K5in&#10;i50rqVOUdx5JoXyNRU2nmAk4u7Nz9bMfff6NxMwlPb5/7/L+zrWL2DSb0zD98qnZD+p+ZnydNnfz&#10;LImyg8M3jArvfXjwzAhjXVwicCdA7IIUeGH7vHzm9cETdUYocSy4D9OKwOdkmtaBqrW4zMTY5psJ&#10;VFIB0cD2WqZ+8aJ4aT8QeRKIGWtYTLgcdoBX7bFVCSNnFENsmOdDk7B6ike/zAe3N5LV11pWJ08S&#10;QZ7yZDQV8RYelAVUyP7Q9z8MsdqpJwuyZ5ZTYIt6zdKW41f85/S5QVJSI7A+zLA4bQkhXEtjzbD9&#10;Z7LwCOaGqE7qslAPGmBl0zrnIxfB9Sar5T6bIjhzcH0OQxdCHSjZnO7sHZy+/m8w4znIy9Wr15Go&#10;ufyJIJTyqA+CSGQc+GwSJO8/VR1j8bzbBnXMDXqcnih3gR4RUpNwVVDAIJITrxR3ZYvmShuqIcms&#10;E88lKtdrPVo94zQ6lnLuShqOuYIhEw/CWD93ERpUUBhgH8N+RGYXiu+IHtXgvXCIA0p2uMjef4oV&#10;SxPiqANrJqc75Tjt7lqWsIah241l6PmG8tfTWwlalYxB8A/Tep04/jKSZUYwN/hE/CiCkC3jiamA&#10;qifDJciWqsP4SfNWdrQ5ARqg/M6d1ZX5OwxwZIfX83HZ8A4Z49Jy7KTG2gmqpZZ5grvlwXKXI9xv&#10;0kmTJ3LSM3+lxrkK2WE/9LdaUpc9Azsa+2FZSnHTWUghbKGTTd21hHMscU0FwzpSLpN+SH5KpxOg&#10;rrkuKtAIo8QNGCJv5sLn8NHqALN1TzXLrpC6tcvTzTyJNvwoPXgadmO8xq6kFlx1G6/MJNsZf+2v&#10;/uVt0Mw5p84bbUjvVKxkmFdo90tdURPPibdMAjlJk3SfwPxbx1OoholeAStJXwI75zvgjSGRRhdv&#10;u1850vXrl7GHpH0QIog28zvTkwXciMLoW1yC220Ktl+UfUag7TVcY2p7Sx2rrhdVPV69mgcj4dgF&#10;51hCoVkh/gzTDgJ5xfP1QjExYzGTKAyDC+oeRi/YLPsxTqTiu9wJ/gcusaXrZ5rcackQLOdSEh+Z&#10;0CGzRZlNooHhqEQedaT0KtVX4d1CeK3nyQEAqEy9fZ61IwiI5E8ci4GZEsOreXpoeLVJxWct+HRE&#10;l6Ym+DuLEYaEZyJiTsiiOm97s5FDWcylNjpuIxtaWdOOHJNQjicS780FssP6Gx7d4u/97jR9SsJf&#10;CPvdiQUZMFWJplrnMsk09kUSAksftvw+jHBYiaUhg1fNeN7hCfj5sCwr4nEP8WfRtSsNHaERsXY2&#10;eohdEnnFDQt/dKx8QMiMZ0yXNOs/bbWWgz+o2IWLIHaOfO032gBRFUear/oj61nfyFtL5ntnL0Ua&#10;vWXLRPPG/xFgsPuHCl1/LaQWOE36PayllGa4FuM+EpsSHNc9PJU4Z8Zlcat9ULMCCkY996jVhdWo&#10;Ak3ycTl1LcwkCsfYixdkYh5SEY8XLzqMSR6pjA+JYI56f5a6tsVpuEFFu2AuqfdSYJze99g1rrXa&#10;K6ZQBbGK2p6C1Ra0JYbRIunsElZ2I9Oa3/FuGd+qcLqMDvxS/q13X4p57nwxykw8XIq2rXgUhYo8&#10;C/PbzZYqEHY730CxkX9dLm8sSIhVfINYfBIPIOvku34IR+Bq5Yli4iEvYSO8VYQpCI6JVGVjJs7P&#10;sa1to8F/E+xSk0tJX3gjy1K74ymrMxxKgVSW4iVonFAkx8WyhEA0iUQNZnI5nWkYC9rGoqjhcSVL&#10;pkrnhyLDGWEPO3BHNfo/fGAmq1cyZTuu2oN2Ae4FQUKeI3mw14cvQfjBI1vB9aLNOpK4rWLAM7Bg&#10;On0HvY2IPkThYZkikxDmjnqNgy7+7khKMEQqg8klBeN7Bj0qaeS6mYQt3Xq/oitqgD0hCISC6BBK&#10;SYkT+zF8kjhAnnEp27C2StqngXDhF6VRluUKuJUkc5++aZzTdGEWkEnOm8Qagsu2CFNcpo8WEdTY&#10;hhYSKVQ4okcC1Fp5WK+wMx6XJqFh9YemZ1hN8fqkcykC25lziJyaGroW4ootJF1sF1VF9BT1saQJ&#10;yTgvRjsASHRU7JRJtFUsbtHVjEdICg+EP6OmS4qSMf0wK7ZmhJe4tfVhRqrEeZ4T2o2E3ZKgxYaq&#10;RX4aG0Qs7bSQi5m4txRVGCoNAjEeow426HByeBlURq9SG35/Um3MFaPUxvZz65NQcsh16Frmmpft&#10;l+t5HRT/jSWt9BoVIzu5XL9FCazFdC2GiNbLEZa787ijSsTqcM+5wJGTqfYSlpfcxcjMlDFW3Bpt&#10;gACpPMHCBF8DulntoqsZJF2XqYL29IbabDK3eOIfGICBiExrpFZdayMHzv77z6E2pcxmewS9tK/M&#10;zNka11P8kYFrjkAhNYfiilyMOoTynSW1mdnDLjCkrPtd6AAJCJXJe4t34trRLK7jIDQr05o38fgq&#10;8a2rBR1jOhhq6NNB19O/zh/iZDYmpebM5vfhJb1dObe3c+XT3/3R57QK4MOMyCfXLn189ZIIWOze&#10;ylvYofZubu0ZTXt4xBHX6kjuWcmSGD2St5q/tn6Hn1sCcyOeTZWGgPjbGn/cbi3RQnOgjwlbu1CF&#10;Gpygq47zFo0mQEYXKcPR8+rPaDl08n194C8N079Av2aJZtrIzR0uls35EvAV4o/fH8ddXFiXwKjn&#10;RRmI1RFvnBdY8vNxo0XLs79oFy2jq5Igc3anw8WuK+Sp2Ngsb1On69+YIMhDLD+dd7IBc6hSkjQ2&#10;co7osrKdhF7dhLpahcesRxhcRBiTKrqYCBqZ8dOlN/W+viUKH+/LEy3BAM8sDHtYQKLUZU2mwQot&#10;Fu7ocCLidy6tKUHFk61NMWlDJwp6ht2uZiGlUUfV8QS0tGdZ9QI8kt/TL1RX1sy+mx70PjKehT1T&#10;HWfGb9HRhc8KUdQnEyuo9hctWYRDBWf9nFFBKjZLpl5TB+rNnO2F+zPECqFg81U8VqpuPkT9n+Gc&#10;URMY3dLsvO9cSBHhcAEUNISOySV7y0jVRm2k5HRsm+j1F+56EzmFoFcVmthmQr4NsW8AzkTjq7g+&#10;ZIFchXZQ+iNXr9IFBfrKfzwa1kk5/URQrVDn+2nIyJxoL6CJL59fNkp8jaDZ6RYBTAbDldMtzj2r&#10;GIOpXphaM6BaLGrQB575h73WoZ1G/KX28KFMOqBG23XZiAv2PzXkCTvrZAlaTdh9TtE4IIfpZ4b3&#10;QxhQRU9iXCwN/YwAlVedhqJlc04n/iCzBfyLMkBxaLdTALHMaBgG2rS1xUD+a3/1L2xtA4wVu0lP&#10;+pm45BUXYNLCebOMztrK7yhtbm+vqWbv7IpO7F3jHde15DKtFy/ufHTjyscfq3WqbcxgtLOrHxp/&#10;N9Zu3LgyHW78N6/jOZmzGdR+cGDW5HvppqRT4syM+0VZ5oyAEIW/NysDlOKk24OjBy37D9u2PKlR&#10;HDMEiUqlXjB9F5L+1AjeuVVCSSdDUn/olTZZ5Lx0gSr7tT7TPg1vm/6EHqPgn7jT0rDjgGXKk7Fr&#10;FlUac3KyVSKGL38mEI71Qf2D46lVJjatzxBfzvIulFYHPWmDHgDQ/Z0IrZ5PWFECNwov/CItS3l2&#10;ik8FmjPTbcIj6rp1xs/YyaYiyoK4wLo+UigODA7gmYnvjS5dnmfK60Vas4fdO2Wz8LthSM8JHoJc&#10;mnElubWx8GHKBsLnDhOZtRLcRlgWWI+w9dDNM5LMHOgE5z6fHeC95JolVx8Y4gpNm1tcqLdGconQ&#10;MhpGfiLq0JcxsMuJFUpjB/S1GGKWF7cmEWdkhgNeCq3S5y3p/gCCnSiXt+jspXJXBhtRr6YjpAMr&#10;yNfylD3Y9Dek+MyzzMkteYT1yDfo6kTo55o5GS5JjMhUKbtbqAVD9eyG+RaQvFBDcWPA3q6gSuow&#10;fAfEsdPKjIgmeVBxA9PSmFFrU+moxDetohEFA2Pi5Mz5bzyRZ+oq0zXfpEZSu9ty0JfJa0tK4z4F&#10;CmOm0QAMTVf/4flYvbTFU+JOIyprQ8VhhF+CvSFbPmuQ+E2h4AiAV2O2VZbojesXuHMxix+b5Ce7&#10;trbqSvzbZD6ieZiMTf76zdb5lJEYMJCYiNzn2nuWzo7yep9rk/mMoZQASDwgwGkOPsxmqN5UNyzR&#10;qF8YqfZifx9ZKGcseHJJrdEpk0wL+F0tq1Uv8tsiXbHRwF7SGwAKQHSXkV1a28tMjtEjjRxJkaWi&#10;xylxxraPELZpTnZT9bEgiWCWlL/xWYHOcio5j/+ECOqfYQP4fXtfpwbCghiylCP+jOmcRb0+GuAY&#10;i1LU25SUBjjy8Qo402HfY7IfgOhTai8Jj2u7VI4b7jE9xLU4KAJfg+V6H5WNgs4ZEj4z6dMsgo5L&#10;3h4NEdButMLSQuumOSrB6LrOFEMWXHx47dn13ELFjffqz7Uc8aP2c8BV08q0ohmkpUFxSRFS8xRY&#10;OYMDcxRfTok4dQ5eTIwzhc6TS5cUq6cCOW27lRrSP98aXofdmdhaAxCIhFLfHgXI0fcACW3yfxIV&#10;PjIm/ewrPwkyGl8TwVj3eT0Y0jNe1htksWcREr6z2lNRDv5rT1JemplxDCm9fgd0yvg+LvUpx3Ph&#10;KS1t0DO2oeS8Ld1XSMlUSxwTKXH/qUybndhUcY3SPITv/B5DQmQcqIUcpCzmgNgnjVIth2EZnFya&#10;oZQ/0YSmiZ9vHn1U1zL9eA06HfipQx+TSuQ00XmM66OU7orSRh9i6PXObtyuJ65b8UtLsZHh8zjG&#10;GE4jqxPn4E/hF5Ey9dUmxtZdCarPxoWaVxzjGqcjNN22AZ6SuAw7r7fxVVpzwQoznHS08pcEhqMI&#10;uh8w29JM//ppjNZIzYCBk/fqIvIWq+MTB3WKXP0hLQm77wpqi5ymC3TJ+PTEjk252ti2Y7k4WWbl&#10;bIM1G4UZ52aOyFIDL++aZoRGH/4sOe/lpVZDX5QFcPlVnC5ekDk4laxH5VZRVoPLckexLgfYKJ46&#10;f2Hz4sf/8Pc/f/DgvoO6fub0Zx9d+/jKReobjx4+mFaDs3UGvHmXltX2vjKwoB2BmgiKrOajj65z&#10;AezNg8ePBJvO1XnsJtHhyVukciLj0/FcuZvinzQvkkiLVoGhRz+1l+b8vSBxQUuqWeEMtWmAMTYq&#10;QlSkShzCBIVihp74BGkUVpNfdVTt28VZu9Ql35yYL8Pjv+yfYRy/TOnOiJ8GESb0xICkQDXt+5ZF&#10;SpPaobrNu7fiY4+vlyWh26xoQQ6fLrkV9jgfo8+uLcSe6SkLUiywDsP4HdASpeMZwSbGSBp2f68g&#10;YKZTqK40Y+cYDYn4b0hTvoD5DaxVYtWtscN4qBjU+F6kUL+oSrnDsXAQFJ9mi8rnWFKvAdPgVB/G&#10;5za08Qy7GujDJovJHHv2Tuy1TTFp02M6cNnQZs4UCVl4BSl10BZI12aootqNJyKczhhLyni6l1cm&#10;1PlFA/GOW1CXOoecV6bmpnrD8ftGUFIGOz1a/m16mpZer+rMFsRjs7DYoJasKOTI7Lt66KVbxF4q&#10;/ej46qODe0QdtvGoiKWF4++JwLlUsQcmHWTNZyUwaAAvMpyfiIRrGD1z2hw5ycyW2WU7569c3lOU&#10;FRWrJRgMCP9ZqGKMmeyyRvw1hORH3kriqYFevz0AoY1DZK/u7jDcEoYPWU29PSwbq1NL2VhdnrEm&#10;HWFaCs+QqebsVSkNE5nhp9QyRp8909EidX/lrCN1NV6v2KmUoq8p0wwau1i/iAP9adsuHLxABeE6&#10;b5vqhmoHMEFMksPNBZd1hrAP+FoVaMFos+7lT0PSTSFDFy7nOFosJPhndPv4wber//1/+Z9oRU67&#10;c2VE5K6ze7saQjATBKANdLOCROdHoccNvZPtNIZvUz2dtByJrTALsgnSTZLeclAq4sasXry4e+3a&#10;pUb1USXaZKmdQFWgzUuXdrW7Q2GkQMTm7SgTIVV4fH/FJL4LO3v7W2RX/SKRff/pF7/znU++852P&#10;P/vshgd87ToSI7hkA3ucsoks6Oq1yx99RDFRp4TKPjUhFItmQsuSr1696K2cerMgHMzWfg24ZY0l&#10;BmJrCBM3MMMWtrCkCkx5cgfP45paeUjnHJgVAl4mlN+7d5cpFwPadN6Nv9AKsFDL7FBOn9liX/hQ&#10;9dylu0nXRhHc4GZOdTQk1czj423VcSoia6Qbj8K8SQeunFAgwvdjWBgtj2hU3c4owXt/41EePcao&#10;PrCxGqA5PR4lIQqI1U6wMmodS8Z+lbor3KhWKqPWFw2GsX1OcZe0SN/YHcziFKwLJVxzSpRTOZTU&#10;+d1hx0Vfa3CYSQt2BrvQwL/6bpz8EZ+LKs1iNjGjVQ1+x6vYNEVti8ZiCsUQGmNwbAxvOcOe4DTw&#10;lfyoQqp8VT6pK4z15IpQZsyssNo+ZUZcGeYlSlM8rf3bHXgWC79icJQ0/ofq0h8g0UQOKFty1FqK&#10;Gzf+5vUQBZvbwDl0Ryvh2Qk/VIKT6kCaETEdNaukFZLYK+ozSW+BhK7iy9/77reYLY9oqSW6Zk3i&#10;Dx7oOmj4twTNr8RGTQApuUv0UdagYQzNcxYUAra1TDyy/hGUzU2U11VvYusmw54Jx2Xd03Y5s7lL&#10;CZh9J//ihYtilA7z8NqrtyZxEfeo+UVAJupAFMHeN7/IepsRIYLzntZtEdLNAAVr9f8mBW4SAlxN&#10;NhQdPyYbWAh/4A2/2gjLljpxwiDHhos3CawWwtoWy0+jtE0Q5iItrHeWVHJvnHpkBhSx58/39k0y&#10;4cudoOJqvjbK0GAsiwTFwlQUy7rfBbid2ttbTVbsowKxkeTRrknBnnGod3yPIDUCkY5ekWViRO9O&#10;9BTp7IpKXZhdIhHGcapAhDwm68cB2//6Unyi7UjQz6+4KoU0aYwYZMm1Br8siVfOmtAh7Mk/OUpB&#10;BbVhCCnUVdRnGJ99iEAVxZnd7dcb7qwNZQ6sfQPdufHRR0V+T5+BP4cZm0ke8LVdzW7H9hSHJT28&#10;Xw/e3t6wQwVt/LT36GyiIJTadwxRRgMLF01YRrzUz+iP1TPsaY/m6FWVvcHMHI2Jd+PcC55qQphU&#10;079Os0r6wrCXMJ1Ku+m6Bg+ZPRdbOA0hfw8k3+Z02ahZCxIxx80cKqCn+vZSqwx9sywTtgbuTLS9&#10;4Go1jVQHmCduERZooALLyGn4FPF1YE8RQ7GiN1k0oNgFVRqPvrafYIUkj5v3pRKioxWXqbl1EieI&#10;E7pF87u4Z79ity5tJ0tzucso3kpcvLKMIzZ1Hvl0VkoqLryf63+bYsQQZobQL3BvJWa3V2fjM/xw&#10;8tYaoCt0T9E+azlxGBTFgSpAb5rhkjWNsYraut5gPhZSZzwSi2BktMV7RuRZ9/cK+BpVbmV0tlCL&#10;NquRKF8h7Af73DDv2joshXfDyLJV3FqjJ8DzI7Du15n6GQREOK6gJGRUfFxM0rb5o4RE8LHkiokx&#10;vHqNfS14nb5n5bikxvxTO7/pffUB84+uPJy+xLI/Hrsej5i63WaPejTHjf0hLmw8eR2zozhdNXKZ&#10;xsMt2oGM/s2bN2s/2NrS4NRxXaZMlD8UhpZTttVPYxATbEw/kHSVlsAnD9xltMtq+Gmmedu1ncur&#10;m/vf3HvE8gZBv3/7ybXLlUgIJwAA//RJREFUF3agMG+otDMdHJAccmjpGzhr9o65kFJT/kc8//FH&#10;19cNdDp+5TVAxGi+NM7E/UrA/AvvMA17xgMbnf7/14s7PSzZ6U8za0BrBGeqg4W9mhloFTQECTG3&#10;YjA+jdkzbfLW2f70FChv3b5jpkKjijyIQjwo97AlpSIcH6UJfnhKDrYaTPY8F6m8KkcbjQe+u3LC&#10;DFnIatIDefKUjrmRa80IleeGEadJ7vyWCJrqlqervTf2UKx7HUebBJGZGmiyPC3e9cSqiVLMABac&#10;rOY9uBhRx/QdRPhkChR+F8vmT9yuiSWYnRd69WpsjLpq51sx57z5HyOgLAulZRIXY/7IwewrP5++&#10;3QTinB3nyEFm9WV7anOOKPG6nY1zpqtx5d7GZcbEMU5BbaEgrfa2pfLDc1W7HmFJIEBkqvorMJRe&#10;MbXJ1g8YCvkYo73WJIR3b3e3t+pDj29XfBgE4AMS+IELdMSaulbJtmdht/P1TQcn6npEQD+9kiky&#10;Efj2ElsGIsB0JNtk3LtSpfAYgwlNyYvlKtdvXKInItLG97xx/bItbKKD6Jp7NE3ywoXty5cMGKw7&#10;r0JNLDIfKpeInQMQ5meaoi5vPMWaIa018tK58NFzdWU1jk8z0IZpoi7a7NFjAyce6l91lze/uZmK&#10;zIvD27fvfvH5F3avlsXHj8Qz97XnRuquv3d6TLY1ule2FhvwTeAGZ9ZjYm0WHydFjXYVdFIKVfqy&#10;UBZGECUd4+aunsKd9oFZVEIj4ITT9vM2i59LU62N1NAv1zs9/fh8d1sB3BnAVUW02e0DSHkcLDdD&#10;J1hzphaVhXnifPpTNO9Hj5/cM1XiX/0X/1StH7K2Eh0hWijM4EfRUFgHaYwQzdpZdw9MI48F5ZFF&#10;s14gmIbp+ILy18mUq4ZAl796bPWPvMHVO3bSwAqmMXhU0Pa4D5myXuZv1siJ9uK+TpRKlRSkhrAl&#10;7CDRSUZP12W85VN8kkdIZYJtz12+ekVq5p5JG7iDgE7JHkeplWb/wnnEOcmPuP3y5f2rV4l2iPea&#10;eO7kjxpZNCYbFNAlc/LfVgcJJMaaZt/6fQ/lGyzINBE16gsEwmQrYly8OKPCV4HQTyyURYgfdU62&#10;qlIJrCI9ZJ7sAQ4LsDgA0cedXZWmHhwSJ3QjZy9dvsBwe/9nz01agJowqSWrlW7FvaLkreL70XbT&#10;5fJeCMJdCqmbnzOWy/dWr1lD0Dd1ra0NV3XlCioxcYKzqi9etkxXEKXNgzctqxmOC8+7Rh2kOGHl&#10;qORn/EY7YnHGkeCHzGu71YeVzGOo7pDsYFkoFlHJ5IRsX6HCMe71Kemlye7GUYUA0QtONEA6FwXD&#10;68X9bKXJdPJPo9n3L+xev86bMpHbfvjppx9fv3HVC9ymFMIFSQ9clOM6LL/GdjtGRlEjXAcK2It1&#10;/5zZJLW+XqJov/IlWhRd3mVyN3JRYBXEhYu1OabVcgblOlSbxsMjHlTRfvH8D/7g9w8Pn7Kr3/ve&#10;t3Z3bJgm1JrgLg7RKSADQh+1P/E8KQWLynSNSjml6HrNdBuWqF9WbxT6xHm5cnX/2tUL2zs2P2NE&#10;cgNkSd/juK6MDYPkdx2xwrHIj1OuRWgJLJH8HCeEtSqaDFmRnGqKdt/L3O6oYAUn5g9E/XOzsnF4&#10;dIzYkZoY/Cw3abcsYom2BLuRCufo/y41eqhRVnDYz1pChNpM1YJvVfJPbc+Wiuhp6aYAVm2i3Mtk&#10;ksSvu46yh1RWCudSIpzZoAKjxe4HAjVLO268Ot30VgU6Vlb+0ItcejoC8dGrKv1VK0pTBIY3+X9E&#10;NZ31Ps39SKTd7NIJ4B2irg0gFHUnRdBwzmD+JA6BN1X67Oo6PQcrXjoWfFBaquRah+ARzxFZAuNU&#10;F9/5DXFLnX4DzjWloaJuwM9odypjJs/Nfvpoa7WoYC2tVrWkN2hLOz8mSuOnfeP1weyB7YmdZeyn&#10;Ml7IFvTbIy+lbUhoNeaK7DPUq76RISBZAXepu33oPR8ouLmr9aKK8IAZ5b2U9f3/QNH6egtYXGoc&#10;klFzHzHcUEy3JlgZwZfKz0OfaFyaTeFhyI8sljtz/hv7o0PgkNrYsHi71gaRBcQZodPo1cRk635J&#10;rzzpthoeqqAHv0+QuhStqiCU6b1tdJrDu8hV8VJTix3PJKp6OQ1AIUjRPKoBTgG8UC82dku6FA3c&#10;zRMzsqaFbqTYh3A6GWdatucIE2tkeu7NJQzXr123Z2PvpKKRbsHwteSrcl32fs9fKSuOeeroeczT&#10;xxC5fzD4HG0Shc2UzW3H+OzFrtTVCPfllG52htJsLQ0PH4r2TX9LcjDW/9zGHJ9EVy3D5JMxSFLS&#10;qNl14WhZt3WNTwGlOshXV5XOlmpSzCsiQoVhWewKsEM5SH7Gh5aNRwBr/aL8DbbNTJfRRTUMEJ0x&#10;F94qsFNR2tGb9XdRWQz0TZ+9vi4aHaW1aZCYgaBR6RqbeyS6bm+cPt0Mgeh/J61h492Snp9WljyU&#10;yLuIufAu0I1jtV2rDq0g0T1xoBycihSVeRLIJe3RgA05rE66Z49tSF9PnjxQ+TNCGhI0jDgVrdUL&#10;l3YhTZAC7xew1RTz1ZP17fdnt27eewRkE4wcH7341kdXL+1uWoh79+89fvLYVkEGs/jqnZyxTToN&#10;IMQZmjg9grYbBrLfvntPAE09YF9bNvkfRhuSiIuSQE5Sn1N9+bD+ydUIWBjm9U29Kpy8s/rJJ5+y&#10;olMSj0a4lFCaeqfpq4aBuH/L9DZAZOJG55FctjVC8Ob509PipDysRXhptmMSukiDBEWOIibtEmJO&#10;4WpG54W4cfRwfTrMUhemwt/+kye9dHkPdCgaZLH8XVi1ajPoFxDe1KKsiaPZ4nU5LcMV4ztMB7Fi&#10;OGv1nFmRI8SfbaaG+r/yNfkB2riVdoVEXuPIMjbOaJgXTzn9LAVzptOM8thgKMsGj964pN/Wvexl&#10;KwWmpQCyBCGdjWD7ePKCHVTDLAuN2SEqlc+IpM/hPL8ULwmLhrNmtliKZ5Z22ihiNzGtwdAL1okd&#10;OjUvuxD1wJEYfcX4o1mSMp/m/bkpAYWMZukCmc6AIJraDXp8y6jVWqCXaipb68Eto8LlL4RLlqn2&#10;uztxi3a2le53/acQ128rpS/D7Me1vtGmIY4ljmh2EdcKbLTXkIWFFuBBcaywlvBw2qinTZ9EseMB&#10;gEGHa6ss8OI6Rr+YKbLT1dxktoM6L4XUugSrJk0pJNATgxd/IVl/LnjAl7qgh74IvBYBEiABiShA&#10;7horDTf3rdl3gmSAlXzGZrPxPNpJd7PGk6sMmSg7Pys2egBCkfonE9TNitsnTFLoZ+X9CzX6yu9f&#10;HUM5S2NGlni0E6JhNu6iHtP8Q+X3rLzMu2+m4blOjZ8Rwl+p2Wq4Up2rD8dQdYqd9XQVAAgGJE0e&#10;fkJz/91f/5WysZkrvwgdjHKd3Kalir2hcBnlUXRhH6RIvbKQ7pUU31lWEqsQZZW4w/RHpbDy6Tox&#10;MGWFU/IzGYj/ZOa8vzOW2nSjxyN4W4uWQn0PnPTuLaY1ELovESTqB2FPxyGk+42+0mc1+ZwQJ/WG&#10;b1GxhJuK/AI54bqeasDZ1WsmOa4YlwTavnAR9h8RzpE2nHFmhFdTIuI/sjYMNMZmW9zTbZLx6I1G&#10;YcIbmX4Rp4yxcKC4P0/a6ZXPSIoU6Bmj5vCcTRaFrWF3lsmyDsnYptHgq15xbk8KdHHPCEvk4DiH&#10;Z05t7+18/MkN4btrEPcLCXb2tk2C95o9ky535CJUiMik7JTkGBK2Zur2jqBf0dNuc1Mqku5FTs8m&#10;uLy4YyT89msds0HdYAPEzyMRVmaBRIZRrZzWS13f1S75qe/YtInRaW+F2UeAiKPjuvOs0wEy6Kzv&#10;FtH3NQn5ZMtmul1mE9G1Wgep3aX9BDeUL86t8Wdu6gJru8nQsrN5OBYnLdTVkymeZk8d+0DeTQxs&#10;i4ZsU1z4M3udIrfk0H96OjAPHt/Dcvau3bhx0cG7sKv+QwXXEvlS9QrNlt2WvdA3e/PsxXO+22s+&#10;+ezjLd5CwGD4SYpJDoZBKzipeNr7cCj5DMq1z5IxPnxwT8h68cLOZ59elymwybYco6MJ0BAXxXOb&#10;ypYrsTnDEMOS1XmV5levX7uYlNEZlFZYFwxeNq6kCVrgzQOq7B9bjnmKq/byzQUp5yXYTDrwMgK+&#10;MF7A0iZWZFudUOxZCZjkaFrA0w+3zNHIajVqrqRlFO5TesHlJbY4Y2hyiUgmqXck/ctRCf6lQCzH&#10;sGlTY2OY2efKLtMZxfQswya7iKJ5wms1qU6jVL0WkeALQeoK4NbTMa2qo9dzhg3HhV9vjkb8q9NJ&#10;aES8K6BVXll0KYCVuZ/ITpEtp15dE4L/JdINfpB3TjITnDzJksM3dYk0x13PKAMFDEuxhvO2PkLt&#10;GQ7GMHXVBFXKWsuzPCoGZcQPPwBsNl8JTBIqEzk3jdvVDDuXakVqdfFnzMQxN7o/2f0a2dP+V4ZK&#10;KH6qUooqqYSFxk2XYk1QM3CjQuXwnoYw2dRdf+f7a4xSJywTW9zBQiLvUcxqL7rDFl/Kt5BCc5xz&#10;PQvLHPBZiW34nqzxArWCV6QBXl2xYcOchMF5bc1hE4dFTX9X7g1ZwuXPQGQ/F4MunBZ73ubTOxvu&#10;aI8u2jW1gUmnZ4PJkz3T+cY9CTsH3m04bylNuFUl32omi27PcP19xodBZFMJcZiTpNMKOLG+F6Q5&#10;kK5m1Y/xiqVdlXqWGvK4xClaJpVTLjcw9ug41mToNRqaa4ksTEd1a9KOJdByo9DnAaiTLLVQOQbL&#10;NclOxC6HC6Y47QpLW3bk+aaLeDKzYtP4lFjs1KLPLZvK9quLs4NRQtU7de6qa3lNtKSZ7+kEjaA/&#10;B5/82rwcCytkflLWAsbhmBUL1OM04EIogH0OX6jxtTEyPUWowahj+7xlHwbFV1ivVX24A3EzlCud&#10;ODlFjL6Rbx7SfBt76PyhTdOYlHbZyHi0dB/Y8z3rIrSh2qZGML2ivdgOE21bshlNW4Wn8D+F6Hh0&#10;ZXHuKt3h2nmXbjprMiGscBOg4NhWw5/GyAJiVQ9Hf6yI0tlzR3xBS5WbLHB3VI/BcJkLieHKoT+S&#10;R47DPBV2k6cQWl28BAhLo4uHHFqd4Fhtf3Pl/K6ZjA+fH0Y0xGx8+uhbH1/jFetIPH4d64APnRwL&#10;T/DV2xNJyMJvBMsK2YWkPAVj8PWtWwDlBNE2N8+oLLk2G0YCnIKOO8oI43B4sGOsGPOwtAaLNRDp&#10;5Pz6Jhoq0z09zOV7oxcKq8/wTit20IBwfpbFYp4poUZk4MLSp6qPVy1nIlPVwrMwPrRx8Lzsgnvl&#10;65e2b+CsS+c6sQht25ouJn7oX1H6z9MkHJu65lSaK+ijo6IspKZQ13VJyFDWP8wAquA2xMWskKtl&#10;asJtedgoOel31uOj6xhMM5NwUrNqvD1LYgRKQk12skVedG7ceMPmhwo7Vd80TmEHy9bymFmigIzm&#10;Q9Q405GcVthykFH1na5xIKzg77RcloUAcF7QxrAuj+UaVK6YkWLsEUGtE4l5E3tEdRs+5KBVDQJZ&#10;etemORZDLM5YzbjlADlUZ8p3sVSpQ9WtOlWyRie9L9J+BxNHlKhBbqHhjTah+LsK2OQVVM6wmWj8&#10;AZoBoPntQe19CvOlQm4pkAskjjk3tlzDo4xlhXTUMaE8qZQHBzmSNAIc9UdwdIH49QG9JvwlB5Mz&#10;kGQoq2wSVvlM3rtuGU5E0lvDQQK59eLPaS3ZqDnW1nOrrrNTPx2qaFCVvfP0I3S9AJdy7AD0ZB5T&#10;jBLEikhFjzVSJJef3lqZDIZChdm4G9Zm5hQF8fz/iPrT3kzXLs3zCocjHGE7HBGOsGPcez/7GTJr&#10;6MosWnRDt1AV6kYUXRJUU9BqRL1gEnQjaCSExFfgq/A5EC9QN7xANCCazCfz2XvHPDoGxxwOfv91&#10;eid+nDsd9n1f93WdwzrXOtaxjjWKifZ1WfRO7aotJhodgIaBWRjp5N4DHxG/hSvER6aA/MKq48gP&#10;oedZusbpnDBBngAEvXOqzgv+G+Yh9z5NCwtmKkkvjTp9XgxK1dnnBEJKdjsQdzf/1b/zl7aJAuzx&#10;7cmwOk6m/4NYfuqHkgR1bvnUqcWPCT/6fUL2gSkDjKkMQdsslBmB3Cyj3PpX/TadH2N3hHGKfyo5&#10;mKMmSLTtbiKcwdO+pCDTqQYKTfrAKq8RDHHOeovGwEy8NTbd9Ic2lOnSwMlSs44xTbEt5Qfu/n5+&#10;88Cl1aoNwcpt2L08M6ykevw5aPjZTIC1iJ9mG/vBUXj9GirHrqbwtL0VFN26s394g0KFpAe/B9UN&#10;auLtIiWFp7A0bvrFa/uX4PSC8hEZthR8yhmiwXe/u3n37o27tw/5vocHDOYWct1vf7zzZ7//4dYN&#10;6aJti+rubd1xr3DXBSwHB9IGKgrOi+ClhfavCl12ZJW+/+62LBO23tJgENKUxLx1aDFjCkAJLVd+&#10;cknni+fscSw+lgjeYwSmP4PDGnUBQ31T6vMv/uLvT9NeTW/O3L5zXQ8bfO8gkk9v3b/sxN3vDtlz&#10;G+/S3oU7dw5hP7fv3Pj+u1vf3bn53d1bInzH2Y+/uStzeufWwa2bB2iHkRX7RkO01ywxN7Z94/Ca&#10;Tc7BMymogdIyFoYSqZT5wok3WFfbVTAMgxHN1rrupBRfmZkt1aIXhHmONAzGv/f3fn/jxj5ja9gF&#10;SnIpeGr7V1MB4P65H1Nd+5+PCMHfbh5e/f47Ecu2ESYHZWBB3sDo27cJ+hG5JBiybYSdxYIQVWHs&#10;TiTGS/wZqlZP5fGVXjt8hehRY7+diKE6YVLo++gsWl2WYllc22fInWOjvsDu2PyK0WkDVD3DU0RG&#10;Dh4uP2vZK1rYv3HTgvEUKm3YR15LiSD37DCVcebhW6JefvzuyHyxGCcnMkI65Eg3W/P5q20YKENJ&#10;MHAO2SKOuESB3Y6I6EQUBFqrkDBJc9G+DvRpfPPO7bP207evsub2WQJrShtj1MkfAn0lcGTkgJl4&#10;6giEHd/SIyvHGOZGvcAxwjO+gjUez2MA3QTZ+O4uPASAWNTc6Hj81VBKcp6wps5Xn+LwNoZMxspj&#10;pFlbA6dohAIAALABhFuGLHx1BjjXq/m24x1+k5DJaMMTvDHgmVKKAmJ1owSRDSLnrMqN1BqHLKfl&#10;rZspdvLG0SzmlcakmtqXqiDqMFVJWCkfZmIR9vwCsET+mI1iW8CKZcwBFdPDkQ8QG2HoEyuWG62F&#10;nIJKIJSdjY58x+GkHVZKvaOx4yaPd8q38gBrznaBInAFb9VljaQHT5TBTg+gXkw5qasuIhLKGFsO&#10;C8Qh3aGYgTKEFX2tJNoivXQAZzVrtyWA8TGeK9xoOGPDr+tQLJ82NSpug+tX66SycCFqPqRk+vj6&#10;Ac+kWt/AlU/R1potdErx7KuqGrC/xEKxT9GUaiuTLuCHIivuejVs2KIuOavRV+1knNYWKVhSAFj0&#10;Nitt6kmmuQHP+ANYYaoRN0Q1JT/8VCMPHo+zKmqcfudcgYvatP/wmx+c1S6O9FgIl/wJ4mVaFIk2&#10;rJrRSWxakwtR9mIJHxNvtDs6sS5j5Velaq4RZlaVlCkxtCaBF9mKn3Jtz9hxssDpTXCj0rjIhJI2&#10;4/y4aoWC0/SmTeF8N1bFtx/k5F8ZnP466cf02ZOxUQXxNVm/FzS7eTPi/A21oLXhm3KdlWMp8vkC&#10;y9uRifL6hICTTBAzVoA3VUaVTlkVdDh4UoiX5j33ZE7MIq3Fem/KppXg/KzmfeLnExwGV/YRU9mi&#10;piWoZDKubDWv8RvikDEZ75D+WNI7pV45QJs6UVhaWmk9J6z05vjo+C1K0kcaTUnNvj2ye1ZZrDin&#10;MrB3bxilGBMwOEIAEvX7e8nr7tv9cMPLv/39D3e/v337tuPmjky+gxg73Z+QfuF3LnXj5sH1w2tn&#10;ti8/ePHmjVZONUI4fvn08e++v71/qdafBuJf+0f/SLUM8Y3qPCNFurITM8DO0cPCi5HETu7kFyGN&#10;rOb5i46CC2c+nUMD0dmTDfy1kp5nCQ/Js6zmm7UU8dbq3op3hMEPk+a/oPiqFEwMvUhjU77vBbto&#10;w8LdD14grrOCMCkCWyGNmEvnz/A9Sqd9fue0hV067BDmnTYG587dmwqVk/kUpUCBg3rqbEi2xnIY&#10;RDiBpULj+Oc1PQvJgjKDa6F0Z5xBXpBGc5nh3M5+LwaYHkBqxGVEjUgrWQApxlMOsAoKHK8mxeFS&#10;UUAocLD9EhR2mpgUn2iuXfDOnZvMe81MziDlMpiLwQ4hBW2fgf/K1JUPKmwzZobo7cAc8oflewUY&#10;bsDm0BdMpsjeB5fx2TWoYuvYelENetgoJlS/LrHEHDL+I5T4SYRWMFnbeF3mVq6gRRsmDRRPj85R&#10;HjJiOli/1YwhVG6maLzz0aFjIqgdxg4NU7AXVjud4aPnZ/t0Hn/HUaylM9f3QZXnLEZo8mpJufqv&#10;GHXuxErdJG2qOTFXR35p/E+lL3WXTgSrKECAIIhdbSsHFWEQtCk/Km814FZwUh1FUnxhnQLkRmAd&#10;d2tV6jIdKdCo4RztFnPrn2yALRCZvYrVrVu3b0LDRaFCl/KodVKK/jPk4To0lk406EMozbNBlFJq&#10;SBzwc/1SBy8zsOVAxBhYZIIH5uLo1VuuuopEoUVK4PWLM2LlyWLUCCXOq4Ai1no5ydxEcfmBNb0Y&#10;KTygOdv1Sd8gJgjypwsfmdCSMIlqVi5n6Kcz8kcttaazs01n0h18YVZTwiyGcWzV455GieJP5dLo&#10;uhv/x//df5cVdEAOQsnTUpIgZEuJpHB6miYaDnOdlxCFAK4fgWDIly2GKMujslU1XN5Miis8ACQu&#10;R+tkQsIq2JJV3IbSYPKnuqTwPQOtCv+0KVuH6ETaRTuFYxE8QAjBVWAN+6T6aPyHCf2d8asyu70+&#10;ih++S2Ltbo9Saul4wdKqTWy5fybvi2sbAdTZ40mNFnLIcPXwEXVO4WbteosRl/6S9VKRKHMHGBPg&#10;VngttRpMOJ08x8uQBlu3NLZsqTfy2tm4sI6lOrpA6JBIWIhSda7S7u54yDpyxB1anQvtq8VhCDiU&#10;M0mzqzt3VBW0Ti9UNmhKplTMn//pp791jQTPABX1gS4cH27PNy6i1hnGWKF5nQE/fXJGokO4suYO&#10;ISWj6XxwcOCa8slpoZ7ZuK0/2Y3SCPyhgNscgryoyRi2iMxUdcnHJLlrJ5zh2CT28CZNjOHr4266&#10;smEA3kw6OHZYLtqvHZfmsF8yLGHqaTLMlIWpTHVXGOJg2lPTPB2j0R21JsCLVaH01YnLu2q5LhXp&#10;7m96WkWuq/cfNwI8mVBYvSN2tyv+eafE5aM3Tv139PrUZiQQvrX9ME3NoEWvn7RRQiI3MtpLW+3P&#10;n2GCvvqzP/x+rlkmhLHTVwSLmv+qA4BHTo5IN+uqFKKbN31R2FPmKwMOsU4Ie/fxkydiJse83fDi&#10;+VOrRF4vS1ST3XiGugyZb/t/59Lle/cf/vLTfbAEoiSSnng1HGGEcfU50aB9BD25dEQ7LjsPfv75&#10;pyePn3O9/uIf/SWgpSqvo+die+uOLDJYK7VZlLavuuUYwxT5uNFIlvaKNcB1cCmx3IsXz0QdS2MN&#10;sqMEaGp3I2/cv6fx5ZuNE2qSYQhTJqc6/OO9Xx4gTJsybV4tKyGZQ80Bo2Tiwf3HP/30C5Y598Wx&#10;x8t0xgwhfttStLTattMnjitgwy7NxGltAKEspTP1xG2iCEQDOo26CrvDwp7BE6pOoO5yUXRYtViX&#10;Fy4oDrangBovnj8De7Cv165fr1o52N6ENIy1O9ceNKvViTtOSf6OVa9kOvZarW+ro+WXs3LElHkv&#10;tZD/BKjW83d6sUWgSUvPhw5XQddFpIswvyKi1Garf03ORabCpqCvYqkv2k2efZhuhO/J0hS6TFnY&#10;KKQFkGc0Ii+V+XHo+cH2sbNWBmAO4qEilUbwPxIdKx+TEUWfnbGtNdkcYyemO76aMllaglvnoQX2&#10;VzISlW07L1OsYo3FCSbI57pq2ObmpgVWfiyw9mL1PIMdsrvpHJTkSVJ5ybR4MsM1wsiIXuHWKo9j&#10;qoy8QTcciBdol/mvovdiyNSkaBSQGM+lm2OAINL8RYUEMuTRUK1p7bzI19aLI71vnXNv3brL89Ui&#10;/PnTZxS+LTCjFzW/j05/b67WeGdAMvsf3RVIwyzIwTiOmaK1sAoZg4tPAbtM39wzETl2IGJWLcuq&#10;+i1nMilsoYEtUzFk7bqTCzPFaymaqbJhlfFErmsZW1qD5Pl0NmTVybisI2Mkrc9hiSC4e9Ok3TKb&#10;7dkivIiRrjOqkB95/dlbxT9EAhKKGCVTG7bUcBQv53TdeGKY8HVqUTDDvmEvWyjcTWRZj2YZ8PaM&#10;2Pc/3J0WpZ8cPV48LYYYwE7qjtNEZvMIjY2ZLWE2TQatanBEE7h9Xh8U9HLNI6mqi0tmok9AP0zT&#10;aEO9W+VYJbJq9cqFHSr+CAlkAeBbX5Qj21HSf5CCY62tavD1+SQYNLXoFBmam1FkYm3gnNcOrr89&#10;d/h/+s9//v/eO3r26NnrF6+PXz7/J//GX/7+u0N40p/u32NzAy7PbTx+9uLsxavndvatCIE20Pn9&#10;21dPHv3C00PfcHT83/7v/4+nr99tbl/+8eb+ta2vv7kmpDv74vEDvUj5VVIOtkM1bJ2YvLEaNEmo&#10;6cJij9y9k2q0U9jzGr26ZL3WyXf7DhrArRuQGuYUO10drj0otBOV/f2//+esihePyqjjbFso/vL5&#10;81s3by2Kop0ccDZZm8zD0jcb6bCi718rYv0h1VatL4YYuSxbtQ1j5szREotfNdyVKfwKtYxsbhxI&#10;K3lFue3ftkBJG59oYVhLPGPGpb7n7xMqNF+sn1NvNetkdfkYDhEhsR9UZTD4lWlNIUR1xcNUjO44&#10;fatqSl4CkE5Munw1/ZvQYqCELUvH6uK7R9ylaPLt7H0Nec+dv7a9fXd//8cfvpse12Chc0oBFIdj&#10;3ermJchDwRArSq24jnO48Uq2o3jOIUfFH1/eoA6vLZddnDB15gqvgHsToI6O/sh9fVOMwaWGZCBz&#10;6FeMNM24s5iwqzgXF86BkrfVNVw4iyOvdc1WnKOOZSmT3JDknqVNoHUdJSarv6VKeqQeaxnhPrqJ&#10;SwzDKNW28sw3J1eww1zLpmNReaPBMZu6COBkvrLxyU6UMiv3xcRpS0iOtZSFalu71OCzYqn7qwKC&#10;L0Qaj6MeiRreNJnqcda6gtczy8xPRMYtmmk8hAkY87NTBnK2ur5IZqlXzylc2s0uePjwUQrUU6Yx&#10;SbZSvh4ekhLH+NNn7OvREQAGKaxoX0+AlMxFFT4JJCKrJ2jplh4+fBhyNFom3s4iyCcgKI5VO20D&#10;EHA2qo+lQM/kIbN14yuicPfl9z2pwpupUdn89/7Rn6Ph4aw6yBOB/XZO5KIDHT/vwb0HT588V5To&#10;jBZCTevM+uPEXx9qgY9N50RLtvhteoRnWzX3e/zo0f17j7R9+OWXB8+faY9drwnr9emTZw/vP7R/&#10;q9kdDQTNKB7ef6TAV6xYlc+LV88VMvV99PTJyxfP9KR7p6kfbVJXYM7YuNgoOTSlL7kTw/OrEUfh&#10;xa+YXMJ5KXba4RI+UD2rLf7LFEtLlBMv0kvR3MFolxMWw7Mq/fqWKg0RgJa44PV5RE/c+aVd4Vc0&#10;HoK5ZlEOPSYSVhIgwHETJxLv6Izbkw/7IOCS/9TO50T1wYe3Xz4h+9oVn+0zwfnE53bMy/dvX358&#10;90rZvO/zZ2EqVrzj/T3D3qd8VcFW13MM43X/uHnRpKlQnjAuR2RO6pf0xVKI37VAmqrS1a6kEjs6&#10;nKNu6pt5ceQ55vavyTYiZ4NbVMJUSufolAmVInBy+VzUJ6+fx+Hdhp9K+Lx9I+bB15y0yrtXdngd&#10;Z6ubcnu6V74xPUmsfPOWqkAk6rqlpAtCkKOyeMU7aQdHLKvE0T/7MsGD14AK+aVFWhB7YFpYzPy8&#10;YpKO0HL4xuTLZ61X3iCDgXt805e+SM1Cqjf6Bsfk4/mzjsC31C801pKuQVaCSr9/91q9kpQhFobW&#10;ydXGbODXBat4l4dROvn0ySOJQk6e7X704jnuFQ+V2Z127G9GjnlIBXqyxGv/qufIapASJXkaiPqh&#10;fqmKj0efPry6bKWSfaSIehNxYN4ev1S2t7srCGeMjsoRffs4nTkqDxOOvXz1SO7BQWDxpCKO5HZx&#10;8+D67q2btL8SbdTintkc6tHOrVuH6g4hl5evYCmmZFDjvwtbpDLoavAzrPDR23dvVXnV45CTsX/1&#10;jkTbnds3bmPAXZeoIVOhrOs3P/7gdPcyhsIWVxOFQAjNRInco/zRG0G56UawRBKGO7smZpToKuBT&#10;A3Dl2gFmp0qzK64GfWV2cqbjq7jhi3R0pxssrFFpHFc128sXNEYcUEbDvxlKFrZGUuWyQ82dbfUC&#10;qpeOskgO9IbjwUIqlk7lL0WvNFsGbx5AoSDZvBp2No5HM+qocUitxdoCRgdyYoXcj/pKNJ5RUGDE&#10;V0uTuhs53OSyXZDpr+wee7GWxjuSiDGnFh+/VAaSR8nk6aE+5AU611Wr5D2s1tH+ySfwWXFURujJ&#10;65myKR5m6gMUeRMs/nA+fdXebjIzg+lMe7vQOp+RNms1QtMDJ3qGJbIk3Yc8aBHEF139E2tbUZKq&#10;pPZQBYq6+a8yJ/bU4AXpsTqKVDYv9lr9h+KSJaY8ZKQL2dnuJUrbcJnKz4y2zKq4cPW8EydKaZaJ&#10;DKbuN+ZtDWo/1rxyAWFM89TDpLDkWdK9st8mLJxgNYmeqbXIv/GglYCPOqp3OVuqboxUGelr1N55&#10;MBdvyLde3bfPnjtjXuosDDNWv/urtFdF5LLWFa7EJkiKV0/DHZ3Tw0SY2kosquNC0Wo9LE9wGOMr&#10;wRXjYoq2VyQ8PoFOAwRpbrpPl5KujJBM+jeGRrnTxNaldC9yNC8ipt+5c+v2nVtD0L1mu/nm6dpr&#10;339/NyL79X2HN/+e24GTs36Y7MepFEFLJZ5gpTUB6RNemrVRLYuWVsavSDb7E/cF7blY/Y1ncsf8&#10;pUVdqw6iOHkyOdKyaQPU9SumB2ocAzp552kAXRqqHCB4v7wom5zi05BaDW9k/dOKr9JE8ZzZH/WE&#10;Sv+YGtt/ki1aZ1z187RxLn0xBR5lR8ZjBn5ZUIaLD52ymB3gn1aZDSe6t9EFMJKvx8dyGqIGPapE&#10;/qUmJuKMzOHb1T6dvfj0zScdfR3Y/e7zx9//ePfGNRoSZwgseDjr0wnoKTRy1NpXQ2E5c4weWZfn&#10;Tx6zl1GjL55/9PjxsW7R585f3Tl/6fzJjavbqF7nlafuYLArAbjKZMkO4YOZMhhTWZekYJilYweH&#10;k030Uf6zzGwr2W2D4gVUbt9ETYtBIkCS9ns3bigi3WPMWaxhSHUoQ/yAOUuEl9mf2hi7INKTQyq1&#10;/A07DggYV8A322Bs/TJS7YYpy+uu2lkUmASx79pRTLomV3U4koLDJVrVrWZFJUO8rg2bYJLR5rrE&#10;qcZ3kkxzhzNHXu5TxoJy+ehYiN5NZEo5eO9j/EvmrOoLQAZiAna1jlLY3f7JCYk62LjJuFRMW6JN&#10;SZVSz6j7FEpKhFA8dbd2ap7DOQ+2IYpicRyDWgS6VqzkBEm9NB5fvenp+OnCGZu6bnfFc6tAXSa9&#10;BgxB0VSAlsHhmg+bOr250rYjmzC4POZ56DYuoUetdBOWXdS6Nzn4r6tNdrYUtj7ESJ4Pq8D32OwH&#10;qKUgRKqk0jZko3dvX7sSZmPM3igexTw+2cOm0KzAjAIe6aM+SOjI0X+TIie514lva1Gyyp6rTiy8&#10;SatjkgTOoGohptKUuZjW7wC+HBCPUllgXC8+jAVuJQlhZf47K5nBHP/6K06fib4CSoaqUG6H7tRE&#10;zsGLk6WZ5tofPJom7wCs1RkCTB/XS/4ERO6fI6rML5JRj5XiOwkSDnkd8ISyJyp92RnxYSr5xUhS&#10;bNLa9SBaXQSTPisvEI289MSvEvni8SpqtnadbNMpADqGIApt9HtJWroFBCohs66pYrY+DSPnofq3&#10;JgSb//wv/1DcFrMCtpSyvpobmivPnr9+9OjF0RFY0mN/C61+Hb+R3RP56JALvgGWPX+ut7GMId8x&#10;UiJc4PHjl0+fkXg6Pjp69+IFH9SOqt+2ILweu0fKv1LtAh849+WVZI7JaFJySoOopEX8NQeKZNPk&#10;/+seNZSzlIiW3S8RltBbiTK/d/IOxyOnJI5c1Pxqi7AYmooSzbWLCTtHrnpjAdUJtbJFJQusXrV3&#10;SwkkYKQq4gBO6JScoXAOl9TeuWRh1ertQ95VnM1qZSFnH43o6JPEUU4kcPTEUvh2GB3TAuBbfuxO&#10;APYjqx/fHEfFQOgoQl8frAsg4dBMJtTQDG0pz3g+QvQTZw+CzBPzcTHa0RC1BH71ChU3mcavNsze&#10;FEYnQ8yBrCemEjpRMv1l+Vnz54Sr8fO0Xbc3OGSBpBe5nE4z28yZswiBmeYZ2GVDHIcWps/SgHDI&#10;VCN57wfbOkqN5X5SuZYVMNWBw4sNeOYGhDKN7HxZrEn5AQBFBlnbAGZwuArInFRvdNUppgjFt70i&#10;00/jhSQCURA7a/0iAg/sOIsWjTleOu0CiUuwtdWrJ7HA2C/tNLxb01LTwCmBqF3Me7PJaJ4X2/JJ&#10;WHWcRh7Xk8fP7HdFNzaY1GLIVi0dgit9xui/RS/x7XT0gMvtXqDClBjUuUzU554D+1MAT3zQQHjA&#10;iQTKA4iCuC6c+YmOGLFa3jI4lm3NPUaANUd2WnxQ6MJ0YLPE6rMSWmlHL1/4NP+MZrmLs5TafXXm&#10;Mv6VGl80hsE0iZBDYoow+YfRtFrDjaX5VpPlrMEQ5Ik5NR1PjnVNujgbn96//vjuNQ425p7DpZ+3&#10;zrp3Kt/a5FLckWcXa4mKFV5R4LSB8B7l31Hmhoqp6GtnpHfha6jS/D+3KsYgVYRKThy80iq/ib25&#10;J49KIfAcnXengvDs+sFVvIvwOxnCk09yQFjddsNbXB3s9qQ3wtlXUWyE8aqtxt0cpHo9Ywn0JLbg&#10;DnrpwLbnDJtuVOZuGoEDBaLhLVLS5CErnjM44tP2Tfh4zUSHOFQ1FyaqwzuYfPhmXXBOeEdCMcZU&#10;rOXqTS34UvRfVQ0FRdWylz6tdGbY3qvUp/T8alk6esqKoV1MmohzzJNIzTa6fFpBIYuJZBTQTASN&#10;QEVt5bwsWZx7dL5pkpFux7SO9shgguT4xktg3DgofhiKu1I6jIWCd7cqTpA2/N3vfquiYCo9qmbm&#10;qbtFO9G91cIid7hw0X8TjRhxUuHRALrOqkI1T1OjwPGLC78mnzCqWZgGKMdBofW4i9ZVctUTTdXp&#10;6ju2dH5PZT5PS4ymO+d0VinaFKHhVzihDEfpqREDuHXrDjmKqBeUg0cHtqzaqKGNRkUcvNkLOfsp&#10;AiVoSQkqOhyzOgS8CjidJBAEIYAsvu948LJoG/jMZ9GMr+zvCjqGb4zB64cL6K+/+/13wAI0Y8yc&#10;Gzcx0hF/oQlERyQ89w+gpiQ/L186PNBYEOX4UOEln96wmym/4fBF3TwXt9bjW+4NI4+zurjzLK3f&#10;MBGp7DifppHIQoUYRSZDE3Gk0AFbKdfJDUauTEOWh/XVufxWT3HulBHo6ab4auDh8QSNw8iN1xec&#10;tz3FEoKKhf2NuF/5pVM5ilEZscA8V87xuTP8UZ/iLZVt7O3asOjZBftbaaUKWpKbVyCYUs4oBo0G&#10;azY6r3w5S45XqMBpa3BbMo1lMcDIZgiE/Z+FTjULiiw2642F9MKe4t6RlZrDt1Lv8++/XXj29suz&#10;Vx+IP5nMj8fv/vy3v0EStxM5LqO9QPteDca5l6/fP3lOH+nTdZ2ONFz6+P7hg3t6eeZnb1/85d59&#10;N+G+L7Ny574yftevQv9tMbovzaano7OKfy5hjheX9NbZb2wC0rISSpxEvCwRizBjuOslm2fGLXl2&#10;QPBZYGBtwKGUkq5e7xUqT9m36bOvh3yFYGwLD81y4hCGbTiTleXYklV4VVUdF3pUPXrBIC81XnNU&#10;5aty7Wcb2pZtt1G9myRq1RCDFDSk1UtWgFHecnSHpZdVjY6A6ug+DXs1r7oCig7w3CG32wG0rcNy&#10;9z/4WvU5gkNPPVW+1CBj7CPSS3Uxe1peARBsFiz6Ja5ji1VWfU4LV9lUPig+CP0JVFV4ROiToUDg&#10;JipimrHzvE9AxFhx70e+f9CooUPVAXYktjjEE9IU1VhkXBvDV6uiNACy9Z6ili4VNY22W1VLKexl&#10;flctjR8qj6zqoVqgC3IX6Xv6i8gVRsWoTCtMvLcTlSZ4iQIHdlRIBahttU/9JP3N4ZU0wDwuLgdN&#10;pprDnNsS8Co0c2I56Vdfei5GyEKi8BFGppGeKi9zAUeInlO3cUSSWtmqP9Z9tRL/wK8LJbfrmRNi&#10;Vx/PXyvvy0q3qhZp+WyEMXkdM1kr4w24BivB33QREYJKvK+vXxHkOEbiQpwCyTpkeDHce7iiSkl5&#10;F3wrGTtBhUs5zXyDOWkDe8opaKEEUNgzbpjg0CSiV9Q4aOoYCygMJyylMR456WSBpmGs37DkrLIf&#10;PFRKqhQvKU0dh8WE4ITOZ/pmlvP4etqEc75J6Y+jXdIyLmBLdgo8zfh/6y/+nFEc3AfVKrWBWqp9&#10;FHshB0dCkakTmbC0OG3605FTp+ZiIF69+gBkf/qUeprj094Rt+kWry8K/0PHCY38OEBXD67f1KTY&#10;gjRPKHf0Zvb3Dykh8CmdQYQBNUrWP4AykCVKb2Z/HzHqNrqNULl+JMm8VNIHDvpHf/GXgym6csLi&#10;v/qNAIOLTr2XL15YHMalBPenj3zTUNgRlQo3VSh2rH+8r0c2dpB2WvDVOUeH4zxOlLzkDUAa4UY1&#10;ajQiRUQFJBj5jpSWowVaIhMyZFmN6PfWBDxI1YWu/FTAh4l5Dx3S7wKFwDxsntMZLjylUOe9RDMU&#10;wQIpNBYmWmuVj7YQhtivzKEaOyGsbbjKxL1xyOQRdqNXfvpspEQ1VRZRpLm4zYqBhBXMG5k3r44x&#10;hZCCNL7ggPMa/IBV5ci0mOLsj8sQUJy+SGo842fU46JGdfW1TfHGyxIJpVooFBlKkimBtNje9mJE&#10;+SqpdIwGGBR7LJvre1z07nXd6jieTq2P9OmmISas94tDRcgy2c6ojK2hrS0ut1uCX6wjrfAGQPeR&#10;aHXJc9tj7/JVDE7VDr7h0ViY070+IJsEsFiDey/mGcl/W9otVabpDAD1Sms7nW1vZQyVScNuvslA&#10;vuLwUKBRNrRs0KiExdZgrq/sxQyupiC34Iycu8OhqIZU8VXyZfRzrauHHq0mSNO8dfWHtbD8CQ+Y&#10;h2o8n714Sa+N1/jowQMD0gcJXXTASJIuX26KStUHy5e+hy8/e/r80cMnPBRrY8q9S9dPsi4bjd/w&#10;5s2ROMq3ZFf0EkjmqLPXvsECjjkieVjNT/Fh9tRNv5LO4tGx929evXh//BpMtnX25Oj5k6eP7z95&#10;eO/49YspRtUw+PWLZ49fvXzGO2LJeZ5CIICi/DB1QdwEU3f9Oho5KwlXfktWYbJ8leLDDRJ1AXk6&#10;wy56IvS2b5qbe71LqcOXxXHauRoaHmF+KDlvD3f8u+9ujzIEw8pthYxeJDH55PEjm3XqD6UTz0lD&#10;SbqWVznzTUZewNpR8fFjih+pInApdpOCYCkvbMlrC2Os4esH13lykZHOfAO7Rp0avCMWlu5mZMTI&#10;coxAZzuihgMk17CNL/y9v/9n4oSoLx8odeaZTd7ivFBpyFar3wuEu7jeLptEQWS96BzWmUT57qXv&#10;f/hBuny0H6brdR1d6pK0Ugo8G17HeAx5llbRaLaq4k0wyBZjwTmLrDo/krOs0u93f/jNDz9gthxy&#10;kjhPgTya5G5pJnZD0DL9Gx0zAvIvRtXPHAV1Yvxpn+ZSkgb8Js8ud/fdD98bMZIbfH0EYxg78szT&#10;50/h+FyokbaL89n34HIli6Y5APO4GCzlynIDkgIXQ1TazqwPrWxydCJY0vTRDBJNG+fUoZtazsda&#10;URnwTPlEhtMNkH5AtFW7ZpiuYUTLUynn8FXIsX1weOO3v/t9JNgRlDMPESOGmFcvl2lVw/iUoyyH&#10;W1ib/uEZ6ZfALKnX5Ik3vjhbYH+8K0b02nX7jwiKArl8su++v/njj3dv3ZZXOfju+1vf/+aWasnq&#10;1G9du/vdLfKGquQ4smyebAxvVQDD31VYSM4RQs3DM9SGffROVKqkHMXfsaKM27SAUlkUWevFy+dJ&#10;NR4pCkk3LF4f8JYSLjm1smWepRMKQoG/9Pz50+SzCs8mcoC/wjVoIsUeAljWARCbzPHIxxI4Obvc&#10;XuRJG39Cmmqsz5/z+CxOagiXeoSphyqsMl9LX4BzZv3bBROYHUhWHN44kFyyApWCkD9WXekZTXWF&#10;byeE8gu2B6cBOgMpI1EHBuddTdeIObANvvsf+KAjcdIXdVj2p1g6HOUo5dQCWbdXIPZJ2lnc5r3e&#10;yp379Q2pM3LY69cL954fC2nemU9Kl29e//0//Hjz2mX78PHT5zduKfvcfXX0PHLjVwGEmT2g7wO8&#10;sy8e3P+FxJN41Af87c8/QSMQni5d2Ng++/n29T1KnHAM9Zb2Gu1K9Ros1YhhAqUqcaLA9vvf//gP&#10;/+GfUZSxJEjLWBUWgNH+/vvbykuELsZ2Ahjm3UOd/fHH760TcIyT3BONRkgTx7LliiGofzvRoUKE&#10;ME5Irm7l0oMKGjS2G8HS/E7+U2IfBJye+4LP5kBfHU6DTgJbPy70c8DB8dTz/Ye43k5M4aMjw6aY&#10;Aleqx1EnCpVBfWKOsMh0Efkbr1+RuT5iTmsimeYhqk9KdKKGQOEaWJhBHFfxWAGMegJsCLvZ2eu/&#10;DnPN56RjD67vqR17d8wZPTaY165ZNC7JFH9ABQWBCe3L+VzaARwSBWdOERDJtrCGlgQbZOFw06uv&#10;5kqOA7cyDh6jKsRyE8FFTEEAdRajPFVBwDDcaoaTfdZtedyeREUrKOPmWSTA5mQ6rNPhwTqfA5/J&#10;T6PdDnWtAwZsRL6okPOLRJ6D0mGcdPK3r1yCl8+fDb0qYynkUNLG+fFNxs1u4C6NlK5qq7Lf1SPw&#10;JK0PLQc/12aaJhTn1jZ1giBv18h7mtQlxLiDX4f42o0tckE5QqlFOaXRy3FBf6rEo9zfiC+nQ80h&#10;/4Li9OIFS4PkAjuzq6ysQKqjl3nyUSI+IhWrTtHYwFuxBNXMQxZLzqQP+g00yQnar7F1lPCNa9fU&#10;d+3IOoQvTWJkJOJrmgyMOji86WeQQySLETSbHHNu/BBvIzjg7fNwp2WZU0PWJUuBDeJx+D/TXuJ1&#10;xB5kpPixoksR7qfoOt9qcg0xoW1bIn06ILEkZeHS143ouPF/+Jf/zmq/Oim5yhYnZhU5capEnF8c&#10;os5C11oGK9lJZ21f9o9ArU+N/5fTOEjgnF11nzhtMLfrg3FJ5ainzdDw5j9/St70/btk5Pav8fCo&#10;LnrcaZ/o7L+AW1nj+bcSO89UjjkVmIPf/e5HdQJAXC1iIHNVv8SQcHpxkt95tvSkDq9BEU7VO1FF&#10;zcN0dOb6u1W5Bmcoqz0izlERmNxqN2PAJwIzagfDSh1FniGy9SFuic/c+hTnDbnIK1tg+ifuco4/&#10;CKhopK5SIqeK9Vdn3W9nafFJBS/NqIjqr0sCqJnjRgwWIn3hGhWtljWKOVDZKO9GbsooizXoJli7&#10;9pylYaQNJufDngWqGVKXqN7u/Xt+QyxYzPhaHE4rxrep0ygNZJhWze48TChdUqIDYSZwNwVRpn65&#10;XItG+fLFy4mbE0iRJ2VxJ+6HidqcFeyO2MVxdNhwDsLZ9b32tSSGRvopEzoaJh/1Abc/hxfBNMdI&#10;8YK6DYb/TX1eZZSKc9LuMLBk+0Wk1hJ6sYV0TLCmhqSdjm5YVxCSoNHHU7Oe1mAZKFj49p/+9k9Q&#10;v9/9/nf8oTbxMcGDLc1vUq85U/OQIl55p2oVzvmI1fj8p7/9qdZ+OiJdujSsX7hptAoHqyDB04yQ&#10;9HkBrNcfHBwyUs8kHF+++vHHH/lBttYvv/zM7OIkoFF5xsGqK2cXlkyDESI8Jw8fPxPJ06EXpjlW&#10;fArrIlCfAUP32aC4RV2dY2yrcwIfPnyCcskvUWjoqLLYkDFsH8eTrKsxCx6rWUFtsMyOcVVOc/Om&#10;/nEB/PySWaTRDZgYvor1VjCZu5+q7wK8E7ya6sxyFzNp8j+TKzjVZPRK15/mgCMADSd++9pR7RGi&#10;qdAfOC65VJGipcXWmw2pyNqGgGEUY8TYrsz0Mmb/Jk4ptS72YckA+BkJ2Fr1JHXo2zwPm3AAVDCN&#10;c791cZVE//53f7D4uVkvXr28XUijNCsURl3QgwdACo0pyGKCUXL/7M3XR688AghW/UDVXB1cG0jn&#10;mSaufwbxlZSbeCTsN2EidDhV+2Gaxip95C+KAdTIYj1cRMnIdfh61sQaM9gdZlCCV3HBOw4t9Gzf&#10;qMCVu7NntrcttmobpijH6aLBuaOjLXJx22gnzGU8CRyFbXv6C0+ePpLqZJcsqpIbJS1Tj9WlhPhK&#10;8mJJlpFaUJNwQv9jT6uAGEQReiu/sNc+aK462uqt2HNaDdR15MYNcN8c7m3NIeUP+e3TJ/RJP2CE&#10;MFysHa/l3v0HrDFjjhuMeNwswHo3z0Hj249nN0UmXIayvo4Wp3sBzBT7IWQzoSN2w7BPaX588aUP&#10;m6WdArOCjZESr+wkdlaSAyObh2Bw3qx7WDvOB2Evj/ymRHqYT3GjzCAFiC3y9zdu3LrNekha0pQV&#10;wwz+UqnhZOxWFQd2Wb3bG+767tboTp3Yo0cPDchwuGjk+Mxq61b2nv2ElS8PCW6XT0DWjLjzKaer&#10;SL186Txg662SAY2wckoyazTateOYwGvVmpbp2hSd0rjvy+wAIZxPVcgQ1Nrd8V9ricV23scEK3th&#10;n3qyxDQM5uNHjxODriWN2sXkBOOGfUVqYpZF4NtdHD5WFzJqvymuuvuoRKp3ijSd4E/V7bCT6Vt8&#10;0NMJ/bSOkAjx7HB249tXDDHg6fLD0rMar9ck+WhWHGomjJnYu/SXRbLqvrIPEa3A2F/laqYZQyS9&#10;YhSv8H+1HaPqXv0ApHmdMjaIO/c4I8XmqSPWlHjHizO5aiZTThN1VTYx/nPcy8mnfYZWvH/74c1R&#10;3bTQGG7evvPl0vf/17969lf3X7948uL189dvnj35b/6Tf+MP3x3q+Px//k//s+9++7s7tw94zLyh&#10;hy8+PHvL+wGGXCSwgkR97+c//Wv/8O///s9+a4P/X/6z//R+9TY7v7u9f/3C5z+/e+Xm9Utnv7zb&#10;LuuSs+spqgQuqQheLfnP7+XxRrvFoTrBQHGsF+YPK6RGdhmWuP5KhSuEMHQd+oQE1M1/qkEKD4wU&#10;L7fHSFbArM6zkad6D607unkTuZEPVsek8Zcqo3Xxyo8nb7WKQJjQWBHj09dAMtpPG7KQYpZrIU0R&#10;QEJYYXRc/8mEFoVUSJNmRgpfydAlYJsa25UrnblDgGQNSFotzieeZwXNQP5pPTmNzlOnGInMdeJx&#10;DFokbmlkmnMYrEkLeHjaKUut7Wxq68h05Yr1jP1RP4x6wnw4eiUekDS/8OTNp//8j/cVqO9fvHxn&#10;/8bBtWuOBf2ENHG2p8V6dWfbPAcWmgRFx6dNJK0CCNVzggVQKBDhT1uzqVGZcKW42nwqBQUuG4K4&#10;51ODVB0vbxhDZ+QE9JqkRRXa8W3TD9CFiaYo8WwdUAXYOrmw+VlD+BvXMAaiAloARd1DVB42V0mS&#10;shCDZ7FCbfy6MKmoTDdolFqaSpZkyrGdpNXyLYRrSlNK6UypTPL3K70/b+8UmHLLCxAQYW/KLlzN&#10;aCyRSJdk4jSce20P296L9pyZK8r6LFISn/CCmBc9ary4eRx9bfdjgpxcEd5SfPzkftaDGDTntV2N&#10;38uFhfzm6fWVGIOLWDy40w4+f2Jg/+Zv/0ZQ4FS1xqrLr93K1CUecb9TvGSxpyliDetsfM/C9jE1&#10;DMKcJ9yAV1TOyQhZVLWYmX6DayXXRmmDMX+x+hHGYb5wsUJ0DVVzmDc2/71//A8iZfXUEsrCj1E9&#10;2JBe3Map1sKkoFlIarTt3g1NZKFTJDJ1tByu16imTCcyKJF1I6w0EAkQsVfWS1R1t2Wyq29rp62O&#10;xW4wDj3VsGKvGkf508xLu0xeSVCjWbjfRIRunxTrDeEv2LrEaRVUw7AfLQWoZx0SpPm+SokqlL/q&#10;JPUyDPjI6++ACmf2doHmkPWafoxZ3qytlkZM39j0858kpt5gppnQUa5Gujm/gyg7+NHJ/fuPXjx/&#10;7cWHBzdjc8p1f/j8Rl+pt0oCdXXgt5GMZNrFCc4kWl59dAlhATq6/Nv39x48coYBHRy5q+bMCk2Q&#10;dNRMHMh+KT3I8OKAe/JtShFzVoxdRfuBd16q0WqRpLcivC2B13IjZRl9ajWsozFJwA7QTaEPKtuu&#10;wOCvH07s55F5mTRCoF0ncEog1Z7GGElHrjTFrC2ClqO0M/3UTEN5vnAyIQFzb/b2EhSfWLxmEShe&#10;qT+CCmqDKMxJkjgtWawGuRpF1dGrT63wKEc36Z9O1TysSwaUMdVZTcqLdZ5CtDwQ+y0NpSEjoeOy&#10;ILJsUJOGJZndoCfOuxosW8QjOn9TUNF1K+ra8ohW3+uppDyNtUDvgetFj+MBGAkYWL2r0r9CVy0p&#10;z9DzKarZsFq+On5ATbJzxr/+7J1kG/Uq5S7YXHwdUWsNIobXNHatDKws7cuX9u1EL7KItdWQHCvB&#10;aLc6FZJkaXh5b8RnqIGff30U32YkGApEA3c/aBpwyccxjGIhR0KSpqUy2+SjmHTEJXCSGRJ+5MrW&#10;jup//QGGZ1hwPqxJJvVCHuTwE0xiiTLmshKRZP4tgLRiUpKt0EfG0ZMiUIhtLfsp0U9Wh2SLJDyH&#10;X/XBReovGirZAhtbjgh/6q8b5wkFYaAwKyARWSUgdCIutaJQqoSI+LH27NOvSg50qmVg/9Ef8Hko&#10;8Ny+daBkyD4QdEhsXCZzl4zpatiD6FxomNzcGSnP+Hwz14xGNH0dohLTmtaudSgL7VbVCic7i4P2&#10;6kj2MqCY0fGYeWmJeyY2zfngllj7cKKE2omSi6M2aFKj5eo3guYYGx46xjP2Ayh3SDgXXr99Gfy/&#10;BTo6SyVB7OHckzZR0y4WkA63Od69fwN0xxdAeUKsv3GLpiIxQImpzStXd+5+dyPMu+YGySc675gH&#10;bCizbUC8BvOewo09bUzQ36tw23QKclYcpXO3I97ohJITkOBav+RLGJxRQGIZEuoRuiJRvFOS9/4N&#10;pLiD9dOxnyU2JN8kPOTTEmDcPk+u1Njw8KgCwial7CDvBpwOlYh40gWbhnp16EIvHYn2ugsotPDD&#10;tKnd8DOmFjF99EKxhPVO4oma4tVrQjrbNzllTB49xPySX+cR0L3MuPIMvZ6uXgPkXji8SY7/KqTc&#10;pxsKlRHQioZCJSSEePc83sv+9Rp03Ll74zLOiobmCDA7igbdKM/nxAuuXFVCRrUy0+UUzCil8mzL&#10;lGdeUUEH0kAAixU3ogDZPqmWhw8e+L0fghJz8qC0cip4CK29gahQ/uoazt7YhozrJN8wSEOPBzsr&#10;0mvRIpvhcdVnrN7nyXXuUeeXiSM3vBoB1yGAQP9339++fkh4M7oXYd/963QmtoqH95x8YNoN4yaJ&#10;ZITljvzTEFnwIgEVbphvFqeeUtZkja8SPKudZcq/ly7gzpkULwMByJGmman3gLdc2aUCYmG7Tp2+&#10;7eZP71Kw3bQm+447x+mv8GPItDjY1T2XK0iMJ0839jX7jxfNp0naFEFg1PxWG8mch+kqxWJVoG1T&#10;wbZfa+wYm8GRyuA4kXhL+gBWmP4O94FUnZa7HJLdb1v7rz5uHn+i0PNpslOvf/+bu1oXcnx4Xnds&#10;pENCCN90EnxNMSkeNB6nIx6V9ZWb+/7772/cOGRDEM9eH3/4dva80u9L5zd2dD0pj40gXevqQdmW&#10;aSpfuoI0hsaUG4Ep5fAqTmrorlIvpa2rEUWp8DIqVkUi74Vo0cnUeJSwm06m750CSywBSmxlDPM6&#10;rtFqrD6Z0SnUHnMN6hptK0Zsac+YSqdbGmbBr1PRFyxYmD7vnR6Isc6SIx820gAxAbFs5bQGHo5o&#10;x5w/duBvlnFFMPH26hw2zwE3vSP9SVSUKbkIPiwiFb2UC/WLcdAR4eKSONq83bGZmEVk7VHUnp/t&#10;mmopOtDbaALEdADjtpRKmnTdFHzHOvv65CUG5md05v3dJC7Dn3rg5IlryyhcMVAtn9FHsYtkzsM9&#10;C+E4POIZiOFQ5SPtGnk5TIPEV2DbETpH0VMsOIkac1zdffKGievChjK+hQSlqksjtwamWxgC6Gfx&#10;C8MoEYuV7YZWkdJKQfAEIiSH7fRZg25NheC0lF0Mt25oGpqJBHwy38Z5029GHmAlN6ssHFnL+tqM&#10;/FWVbCkrVgc/QvxfYqrx0EbEcjSmWUVY22LeICKpk+ZIVIISR49J3pEFYrKVUnP9deaVEm+Z+NAV&#10;iZ3ya5KQSdSqnmaT7pr8/IZpTDUKSo5r7iAZxcQRqMkB8kP8EP7BcImXXMVgI7kT3W0XHMUsaDuC&#10;0tLrD1UiraSi46MgZ+jKFfmsdNMwKMuaTEFE+GmspemuY8WxKtMDQLieLLOnhjhXMfgf/Nf+qyXm&#10;p4W5foEV9A3npu686Z3zgjZpMU0HlfjrWSyn+2a0Zg9ZSWjlraGqQhqjK1FWvxhH3GvlfWnbrxSQ&#10;j7B/0qSP2hGL0VYe+ci+3P0QD0Pb7BgKYxhEJia3uUxTPOykt4IlHMnKReyLWqexOVbplaty/Vcs&#10;rVTkGSen2EUtt2ywzxwpIcez4GGiLnpOcSIpZuKJOsNlAxUFMQbwjE2uEUKdqEYC/ARx95umjheZ&#10;S9R0GlN//ONPr16+EQ7dvnmXYX2XmgIaFduEb1hPDHQADlxlqOfpBelzRFHKMLzHehP1P31x9Kef&#10;7w20cAX5/dHjJ4I2xMF2Fm9iuvO0dfKTFXQrR9hCgwjzIGl/iS2Ldu9QtF8EWEGAw672S9DOSnSY&#10;Gl5VpThFSk6m7bEgCGxG7AK4KCaVcr09DspYasRobTGilYphknlw2aGBNWtWrWmbrtVcUDOTtzdG&#10;Lb4uC0vqRDIBwLQW1swqCLx05wiPhl8uTkNnW/U8kOn8hgUV26LuMFOg+942lbkBSKYtkw3AmHLf&#10;StrJSSHhcNvROSkgTQCTcOiUUrj3qm2mgAfohdWWhgwL+NnUiIvqp7EkVldEvUy8b59S5cOXLyEE&#10;nwASafBYp1yTyQU1bhg74x+fsdRjrG1IdEC1DwwSV+eUlzt6dHUQq5C9PJ5gfMTSW69xfyeIMicO&#10;1pmWELKh3jmowpaYfgPr4xdDYFWZ+42UHud70OIoBZ7YSQTqs8z8FdvFvqi3cMokoV8WqsSRibUe&#10;giv4pBLJtV3njxRfLSqdLRMsN8rs9+7f90PCAZcv1yMc5FZar6jYrEtljCVdLVQcWhe/fEQ7qyvv&#10;SOPkpHG6fNtZlDxqV9OwiZLPf/7ofspBGkJSH1RAoshp627Bd9bKz7yH2TjSPHhR9zS7dotVDM96&#10;jIRwhax5gdvbt45VVJkTwUz60dHp8Z556jGoRzan/qXsHu+BH3ZQv1dJoVKAcrYF3dUo67Yhe6n4&#10;UrJuDy9XyqWeMWxROgcpSicJdWkvtaIbh0PGVrVf/4fqXxOHwUDTBfirjX6x0mE0LU6fyh46PwSC&#10;atr96vULW9nPHHFklTzCHZWkaVCzVfwNzjfXh8WOuXT54s3b18QzypAubLvIplyXZGGlHec8F4wA&#10;yzltEv465z4qAd2Os0zcRw6GMKbag82CgWpSq6tPAWWU6922gjHIAgitZnnSBoiwRslSSoyUV7rB&#10;GX9z9PLJ61fPaG47lRDQ/NPCd2Az9ppv0S3z856GGOc2MC5kZsBZ3ls4d2EjIYrge1YmJJRDPB1f&#10;NlQd1EEEies6X3l1+Ph6/brWWwrK64swGI7y36/I956ojPJbKSMNlMk6y9dRZX0nvHH96lWUR1zF&#10;vEhk4uZtLXTPq5vw1Aj608COwnLBjI8DieKM+cS9KzuiGh+RXgvn8oQ3L8g8Q80BxuJnLnc+dg7r&#10;CA1N5J87OdFLhfPDiJt63akkqHTeSeEoSdLKIifQhMc7izBPdeqA8TdSQBiaX73X822mRJtvUHkU&#10;sKBwPXbAcL8/y81eGCITmyDOqWPVcJRhiHKD1SpUqLZdmHfjmtkxp5iE4hlhhojdLBgZC8aYGCvB&#10;jClwgE8TDw9bZYKIutJ8qlAaWdaZCarGY1MrbM3TS5BqsvRlzAqoSpDYwwpj0iCpUeCSpRnxM8SV&#10;Y5NVQzmFuFSepkDccy3dPHYsJ2YiFscYgwPhWk7G6pDjn1NjVcnkcI3THR2prbQrHaMDH9X1lb2t&#10;3/VbQt6b4Ju6JOO7H1Pj5QqrrhY/2GuXvp6/+vbL1uv33+hGv5XsPX779373GyFNVv34/a07dwkV&#10;AOp//uUeBYGvcJYJQBTeZPAvXiTxrKwQIPjTL7+wTJAf1oVCwJ6lgoIF+CbPrfq/OqKzbAG7NCRh&#10;kASsDLnuw3CxfBr5DWXQEfZBDFNkH8pgDwpe6usyOilDU612RSzhpIukWl2rWdNPkj9T59mcts0K&#10;wWtgg/0/FKMossPeST+zwss634UrjSn01xrs5nLnI9h+FfS2gHMBZz1Pce+kIleWr+RYZYFBOcNt&#10;O1VLdx45sEyZNIWPc28uTsLUuRHd+osU4pT7jv9eO2C19aXpKjLhYKzIYLVWtLrtnqpE3n1wJC2y&#10;ah1jz1PbZWi35xSo8tCdVAs3XUhGEC/i1zFBs7ckIj6yqVcLaXAx2JyIM0OyGCkGQ19pa9UVhmLK&#10;a7sz64kqQfLNb5m7Bi54bAptzP8UlMaf7tWrrnyqlea4jr9k+VnMu5f20u0ZlqM9M7WREP5OWpLs&#10;KhWiRyB16zmeYsc7wNipUmGlOFM4KStQ7U3+j3uIjF5ftda93/igoauwY6A6G610U55SJzQyTlOc&#10;SGZdd6JUhOyPomYiJEnU6pCb65+VSiS2aHmqH1fhEwhvY2+PS4wSgulgjsQIljz22pDBauNWcfJ4&#10;/snkTB15Ma8pgBIaXQ+Qf+6Bp0ZyFK7Llpj3EkfVVVYuXLFGR3D7QpA//MCv042wChj+WwXec5fG&#10;l6dhQKQ0+TZLJb92q/yK1qj+E5CRFkJ0u0Tk2zGZ5TQhpmq25i4V3vjg6iK3+bFlnyaxIbhIjq8e&#10;0/+jf/Zfn1Ry+aw0TGMPNgc8PNqCGD5cGE9b8mRaRw2Hr1RQteM1KAiJeRmHoXct+R0rXnnfz3/6&#10;0xLhqTZrM+3RUeCqd0RO7uyAiefK9kyRaMUbtqVv3k/h16Z50N47Znaymw6QDEH5AUFFkgBfKq3m&#10;WKdg/RZ/V6Ge2FRE8RUhT9k3xVsz+uzZSzSeFy90dP7oZS+PcN6oy+3AgejSvniOkd86WN/8Tj7w&#10;uD6W98cXR28IhD5Q1fCG9JkBuGiIHz9+xn2sM/oHGQaC6GiI1ij9HJG9pJgPV3RVsQdoiRrg8xdk&#10;fwkCvwwoOqPUJ0254YtNXkRkmc6vw/i6XTYaDmC2PdksJTEeGTzDjr8gifXwSTHdpFnNrqs7DKwV&#10;C3QRK+FfQCwlJf7rUyz62rt+0X1lT0jDr7TsIiCOUqpJ4T7k/gy24eQgCMO9XYW8rJ33Mr6oQSyw&#10;peP6LUT5+wvYg7UcYeKM9lClreNtwNj0IGoVjjhSwu6WxCGK8bV9gO1I84UYjZTqlRs3by3Rar9N&#10;J19Of9p0CJNw1QzHxHHxRK3KSeVXNcHVLrGO2WgDVZHnfGGG8E88qQRuphbBCTtRUD2WJamdyRBm&#10;duwuuHzNN+B8Z0hn4Bzqdsr9VPzKqPG0ApKS+gkuKILHshYzSwgb8Lt3fwBvNLyfv6CRoO0YjeCo&#10;juesSyTMeI1SmqopClH88gh6f/R2b2/fSMAF+C51nBgPYHg1mXz00PQyubHHambOU9RV+ezm0T5z&#10;hlgKXJ1tlKTUOW3YKSMuMBuaR+6CyfLsIwrcpPOfpg/7uadWHslCfsHr10+fPcU4mmYYqLSvVb/e&#10;un3b+AypMkaoh1pl3MycQFm8I5d8++5dt/Ty+RFuG+Th7nff25IUyCWyF2nYdsCtwkuZ0Ej30uda&#10;uxYMv3//xz/+8dkzJCgOSsit+EWKWSK+4r0LSukuswkYdNgCNTO+csVCffDgnrNOdUyVWtqJP3mk&#10;XutIKcHzZ81eyrCFr3w+ddi3bl6/e/sGdowcAv393//4/Z/94bfff39HDygSq/o8qO8XWqTBhndS&#10;bKxL2mV/8o0xpJpIbQ8ROJOp8xLK+29+4AztXb+G8qdg0UC+l5tI24n8LimnAyJIV77//taf//nv&#10;fvObu8iGHHSEcwFDGN5GvXe57//wH/556YgKdL+4soConMlOzb+Vu9y+ffijbrD+ea1WVFxlOZD6&#10;oH6WnKw+N8j6hEl57WQ4lS0aSrBDe8RLzHvwmlNmcZzG5aobDPep6uHwsRxlL7bNJz9Q706/ycv+&#10;Vjd3kpRPnz5N8z/RFPH2NyUSLuTjvFrwPBJ/kTAt5+nNXY9OgyloET+oqVBiEZp2VlS8/fvf//b7&#10;76h1a0G9DzSZhr9VylmA5ovtmxxyt+cpwBI+ZYSYPtuk09YMn/6yP7lhtWFuOP4Ynt2lS05Zt2fG&#10;XeHq/lU+hgorsROpJ7kjXrjSg5Qe51st+8h8Y1RuPX54/9XLF+ZFGr3WIpLv306UZsWkzZWySyA4&#10;zksIlwrJFJAa1MKY1YRbtl8ua/o/xIDv5GYOUufD+P2iAOblvXv33aJF6265MZFt8HKnd7NNxCLY&#10;wsPIjemhk3e+wnhPDulgd5lHDQ8+fHj44CG2pFemqjnyAIbKPUOabAFPF73uXXBC3V0cfinccBkr&#10;KE80ogryFCN5y4uKZjHwwJbUuOcUH8jP+2VSPOnMshKpNMNb6A2AfnjBRhWUYPX5q0mvZgOdI+mL&#10;Cr3Ykbipsx/qInIcj6iKqfMqlRPvSapukxwLTSDG5qUfYiONYm9FIIk4SJyb6qP79+89Heo4biSb&#10;hED4+NHDn3/+k6ETYwCxVu9Xh72QMNnOBEtzEC87nIameenyVR2UP23sPH395d4jjMLnH47f0wX6&#10;B3/4cf/SNuLZT/fucV2tetP7xz/9hLl89hyqghkRbJyTFPGniGC76KZnIDsUgT99O4tUdPPqrloa&#10;TLpvX97Tz7QwTGKiS06vaQ0p2PhE1DhNoA1ITGXok4ZY2vexBgeU93rv8nRO2Ik1gXdAN6BdLVks&#10;GDmxCBMYExblsJHqbxbSJFEWl9VZVZHMeZqB0+FveqougteqxHCCJJT55ngovnOij1vstRNeVs4x&#10;Pq5kY9Ltc1a+KZ3SG0S8uWojlhjq4/IuNTgadsAx41+7DlrwAoNzqikuecZVblCVoHTKlAUG203T&#10;haH9xIK2BVq08nVTneuGbI6FBwXrn+VqSwBedl/p7kylvt+P4rNg9RN3t/zcydlPJ5v0qM7jLEQQ&#10;CksaJx4Wwrf+IgiryzOCZeXfyNiJixrAqbwbQW1ZmvR7xEJlxmxsiIJBkGp0uwVmK5E1iZGSIXbi&#10;1pb5WcI/zv263vBIq98rL6FLIwPC0NU9kxId9dp605ejEH06PcUrzv3y/YKAiIXlLzjJrmnjr4rZ&#10;qhJEz58YPapaL+BojJwTtkZ1G0hSfP4rQ7cufcVNT+Xs/FadAN4ewx4WQ9UbTSyM0fWpH5Xh/Ka6&#10;iZ6nDEkRqYrpn39+xLeXEpBsePrsBY+C9/u3f/qp3tZT+RkNSu912emd3cVq5qehn1k/kyOJxJ3L&#10;PVRDv1gvM6TSCYVYLazKDSKYloltTXljDR92YdzlfCbkSW/TVl51DcvJZKPSqRrNnklD0XiY+v5p&#10;32ayZuANb4jvqoBdxMsqIwYKrzApcTayvWCsosHlfFm0EPDNf/Xf+LeHXg8bAIrv/kpZ6xPEFlyo&#10;dCn5dHF5z9oToywQymt8o8FIh2UmAJnVvwbif/3qkGJDfbQdyyet+G+UrJJ90VJaKOypIp4V1kf9&#10;nDFamm7SL6ZtNKzSLXNlD8lG2AkGHXTBhTUd0zwtV1465zXfTwiU6LVuAzni/s3HElfoQsYd52Xx&#10;/AVTwq6XL+MFWbJ9kAUHkzhmoPEoWnNg4qKjEmEqx4Grm7hvfDMLYhpe2wtxlFjGWp/S581zrZet&#10;V46WK+15cqjTEnUDoEox3Z4VHqSLF9X1HPgc8vQNuUgqULmbeffpXMHnT48e09d/9R4ApEr2wnmJ&#10;C1tDlKgKZQvG//ChXmcvLu1eXT2PRF/W66NHT71LSlHhk1RSCJZFkgt+DUc+NRx2dpqjVyc9/ROG&#10;W5gKSnIR04Vw/H7yUNPOu/ebI6WBsM+KmIXBVdmR3lJFO8XRllr1IRwxqahPuf7TAbVS4UkLsmO1&#10;szFKEuxcUUdyrd+TikqOY0pF5d/I+FKp4UZ/Ec0L2xw5S9DMQIn3uPQOZd6FWEUU4aOLxad6vk5M&#10;JtFgqhK8ICpDZ3d5BiYYL8X50pFu0nqrRX0A2PQYTONv0yAo873rcYWaf/rp3tv3MG9SLBeEqO7M&#10;D5aHA+W1D1Lo8RECd546YQooX7+Bmp88IwH6tO6N07C8Vh4DpRQlTrX06CXH9gCQxgsUKl0g6v/R&#10;/ysDB9uZ9hHtgpQGc66wp9zdSBJV55nKe3V81EW0ilf6KsKvyeZyTMsakYWZhlmLL2hLO4eePNWP&#10;xYoRc9orQcQJgVf19AZwUrV0ehNbZEQRXhVR+FyHjcG3Q8WHy+7XkmwpZU6/EwiHEOiv//qPP/30&#10;s8XGOFa8RBcVmFoUXa7fu5wiU4xXyQoieDrOqJ80o++IlzZ5KjfJRquiJSzh2BsCA9THqmEQcrk4&#10;74BWMtVqqI+ok8d7hF0xJnxcNict+pIUeWnRiN+/02Gc7yyM2ZGi0U353BnerOrrz2TNPx4bpMlX&#10;JO8pMZYSESb0wRXxj1BH/LAU2FWi4V3fuin4EWyq15ck4rEplkgrfLo4U3hXupB8EnIOpg27Onq5&#10;uAf1kvaDZ6rj3iXJOgffWaJiPgjp5fnzJ+/fvYFm6nHkZjjZamFg8CKWuFtfPqKSoi7Qa/ENHZPS&#10;qpQ4ZifnO8Kt43rU/yxoTcqRc8JxR93mzJQt6o/bZoLMm94WQuIWI/p5dpM7pRhDLOE7JueHD/Zy&#10;9Q91qDAmq9dndRnqr2w91J0nj58IxS08/oGou54J00tRYqHH39uV+5IQsI4uXQbAqOgbPSHMzOO3&#10;HtMyEzDkp746qodARRQDMKfvkpNXU1GLnjjKC35st9QJwvAOFSu8GVeT+KhtGLOkzAnLzyFzG25V&#10;nDByaumU1B8XNtnRClg9Pm0Rhlk3jcIwu4Uxcr6xZuvYTlXSkCuf/2BF1Jjbdj1heMU25kLCqhxf&#10;2lCI3ZWAShjmlTh02Lc6A9ZUUbO24JXB4/QJbeNw3OuClnjzbmXEGgwMIYOxZQrYH5ZSQQGjMtR6&#10;f4IJfuTiJNUYAUPg0D3YxhW+z6cjZLrnWiVGiS7A4ALCOTlhFtww1KYSPB557cMVFLGPJIeMUor3&#10;I5IqqBSDD1smcJl7ka+8JUJj1KNtrn/6WyBsoPVJ0ryJrOVem/PktcLOS1WlTHN8DCfCAZM6FmoZ&#10;A5HX66O3wIvHjCE/nwJKsJ2mOBVJVxaQiE4JZE5JnfCUP/PZQAvQxB3O3CVKMO4F3C3Ut1/gBXwp&#10;rnPdugtQz745epH7mMAV2LgKWWgGrvcLlV3nt79duPzoxbsHj1+8ffVGdxtxGMUzYmVWz+PnT3av&#10;BmMgVD168txSqvfX7h67BteE1QquBEsAhSt7F+/dvyctcHZ773D/0v7O5veHV24d+PU57iv3xnZM&#10;6fQ9YWkJhdaPU8FCceMJ+w4+veoDk9PGaUc4//hFUlrLij/97U/DTn/75NET69ZrTJzRVx45NaTp&#10;dggPKUL7xyo3XUroK0/ucFwFFbGxpjXHEhWMyVwJeLjToJsJKo7nU/PTYFeGbNp9Rg63Ohkm0Vux&#10;IJ3968Q6xFL+5QJsST6AQ25Ek70lAbpRiVwaHrHwA0G0VjRyQ9j4UFeP5CKnJbrdPa07Ewp05w4y&#10;z8XUj1B/IniWmXjN09j5S9LQiQecWs7u4nmuerPlWjqXP3zZfH0sUYnMXFansH+6BpOefSlgpQ9G&#10;TefKFYm44pnTVsk1VjFEzqAl8jmjU/JhfXs08aR9NCyGUG/7nQksl1pLh/gOk0Txlds57S57a8LJ&#10;idy2DWpjnXR1uWiojR5yYqGku2wluc7w97PVHxeKVGlVAnSr5pK0V8B/ZoIdm1a2s323JKIPhHhJ&#10;h338zGNVoutgff5CSa1mA/HSeVMj54sqYhmQOPrwpz/dq+Ca23kCsOYEfnjx0pEoN5hKFLdaxC0L&#10;sL1zmTs02S/+FduPpq7c95pFZJ1UZZtR7QgwyeZxMWLi6A81IxWuVVVSb6vwnSkFf8OAeG8s9IQT&#10;EEw4G7Way1eP9gh7LVNnHEcoqy/xoGderZbNC6NaJDPynROmVpmyNKaTmc6TBOibov7nBlNqG5TZ&#10;vY3MVrQ9q6gG37SCUZAmcJ3Fk2775n/wT//LPmm1j1hFWkxaQJrNF/ozsjYD51vHlrTdkLBG2Z+o&#10;jeWDptQvQx/fRoQTi4kB4r7woRd8UNiXqLa7F1HVksa/p+Q9Bzq6XjJcDgzwjMIbQbAr1fY4bOys&#10;Ty9d6Y4dIfyw0WeTdIvsVDlPG7Drl/yi1yO+qX04nUGfLgTcRP2yhuTdrLAlXW6OIo+V4pZ+8z6e&#10;nnEp2J1WEFUZOfs+n2y8I1qND6oMVJ0AF1kXTynvIWdNM3JIvOOgK1hPYlEfB5oXAwyzk73YML8y&#10;JfI5nFIxAqjdePjv4s7VeeMrEC6qLVOv8pijy6orSFDWUTHepuj2DMTCN76S6KWgKCW+PoWF0U7K&#10;vWWUolFIOFyzfN1nEVp67ck6mvJHjx/ZRPqsWYHOTV8jnMLWp++7pBEGGqsyzKzl/mYRdFgTKdVH&#10;Dz1s8akS8aHNJber8u/V69LZnrZKlbMizPrv1rnqDC2yVJWP33A8c4O7iwwDN6QCoe3t6ogTNiko&#10;8rGcZNGdM7Sg5W1JCHu4PLim7BPiDhqVZKHIzS6YGPkyrL8A8gQYqQTrjQ819VaIDayPsZtlu1fy&#10;x5SJVS0bQ+obOUEK7uXrY4QpTD9Www3wSYpOlSJucNHApfWM91frwjs7QbYugD08ppEwzp604Hx0&#10;NXq8MwwKTnmHcCzCzXMVkoo3sB+PP8Qbr1S6QtPJ+Xtj1Y2dWC32jQsoCCMnADubkL68aE3ALPEg&#10;OH6VY8/qrWrQfhpCcrmylPi/nogeuQxUCtQbhJGnQx89r7xQSgoVYUfZL7apKJBpG5GqlCdsGb8E&#10;jBfSrH4FMURU1yZkUCWVsI893w1ZYIU9u5DDumfMoZ4ToEoutT6st8yxgy5BUmRRZWbxR3mfbZjh&#10;FMflmapZa6NGMWP87DpGM9H2IU/GSx66rsGKkFw/s6Xn89UJE9kiqg8pfgLlR9/EMKlqJt3kNxxC&#10;L/TXWvl9hVniJa+elsJI16dYKuYBl25fuaxgdOdq8mPnaKCoJ+Ek4wb6hvQlhZyUSpK7fPpo6t+w&#10;IzDoxNuhS9jLXMHIJ9+kzmMIxjgaOufD+z9/eP+2/ipE5VJElQdIiqTsh4P/M5W2CyPh9FFc4w9V&#10;X7hRSh68ihWXlz+N6Ll8CGXSMawJSChBBraVmcR6jSjlqtJiywGNYQKXJWQjthmXy4bl2PBxWWuT&#10;boNwL4GCQQafkNYi8RM1hBbhT66ODYsc4qknkwDMq2CjbhVnRbAV6kTzC6HN3XSXJmdyvSoBVHBK&#10;lVSomsoIoIqI59nNVB/KpkqIO18iDMz1fRz/MHhlHAh3wqoU9iR7QKswIk2M7/n6is3M8R8GiNqO&#10;+sZXAoySbpo/fpDQY5gKAZkg/TG5GSkKVd7n54S3ZVqhHjYmtCmqsMKggqgpOQOCREwSnuXZFc5X&#10;fTof3XmQYv60BzC2k2DkzNhHtSjN7E4+fNQBKn5wsszpwBsgJ8Aj7lXTusA4HMu3w9fygN3aPDKg&#10;g9epoMKku42O3qkbjr/VFtOIU4xtUpJkjg2y9J3JAWmH9f7DRJ1jISY4mWRRjdkshsoFZuj4AiPp&#10;KY9dCX49YkFrqWt9NK/23vR3KJPwImFMGmxizvdLSNVEVFFpjmoqEIPG/fPdh7JURUfqRsh8FQIE&#10;UgBKRkJ5csRJ/UI/695TnJhf/lXI6AG5vOEg2KEXIap1X5j+pJ8Eq+gfm6L7j++aEoVJAd/pAeaP&#10;fDvz8s2789tXNi5efXpESdII1CZB8vp3P9zdv7xrlzx/e7Qj5N7errlwFZ7MXqJ+TiO4kZuZmztr&#10;4x9e23v46NGRdXR2C0X00rmvB4TOkO43Pm9Hrr3gdGDa4w+OELrjRx2VRJmFN4SYNHnJacRt+oLY&#10;/E2AKpq2gEVB/ioSNoa52mOLTZ3Prs7xm51Six4wjqSruV5VRjGUKoNOxyxbNgl5Vn2VlXYkr6mW&#10;wEnOp7qCPKiAs5YL2zuOnAUjqK5I0jIdIpQ2eR3AVqr4gYRUWfrayNZlq/Wdy5OSR2WXY88XXcpF&#10;EsLYkQqYRxhH3/cAH3UXnM4WUxpq+jzzl9K8gqaYVlShN5D/q52s6mayxAuJZ+FXA18GXp52mGQ9&#10;9zA+sEXPffisI4judnZuyrT+Wt8S+jEII6YkUrojSF9XkmrZyRrWmKe2T8nD2b+lqZdqi8N2tWQY&#10;mdvOkfBy5jHWbOdORRsCRa7PJAtOlZGr7yroKo5EoT6ji5oQJZ4tIgtopBNI2tzGn+BwmnTUDWVw&#10;xtyVKr2/iE79syaKFru/qrH3FZyRzkov8DN0FZcCjOsFQ9+KqTV9z4xDRPfpKK0QBUysykP5NO83&#10;BpbAzy8ZNo3Wh2HE7aTk6XZWeMAukbBSaq9OPuLfFNuTjmDNCkGq7EV3LDGT1uFEqo2GYRgBieqC&#10;vMOfcgQq6780QHnIdTygkZNP7kyYNFUOxtXry/bM0ZNrMwgRByNjMeoRS3l5hdANbV3XqkPJXZju&#10;IqVqzeJ03FocIqcWxHN6FFK2CJC3ilq1g6UvR2guu7H5L/4rfwljmN+X+KtYOT0NEClZNzVVVZLZ&#10;Nil1VkD6hYLKQvRzZEfJu78SMVCcQMYqbdBKzdwO4lBk9nB3Sd7LzrBZuNOTYTrKL8VPgfIalJHh&#10;qyPPaI6ngxP/51TzsTVqYziszbN7q8HbAIF8nYEcEqMEwyX+aPOkLRg/yvciHXkiH7d6WnuXTRYY&#10;PIw7t1pZAp5AnfWk8kfR/oL0yyrSOq2cK+jmb/a1k+7HEO0MGDSruGqKn3Kd12qYDOgI7oW6TuF9&#10;3AZehffbqBMNVwYwxWPlZF1fN3o7IXmHQS2W7pPbGCXkNIz5MRWo1KKjtAOfL3s/sstWwOIBxjqX&#10;5j4jZawa+DyiAQusuvKXnx/K/Nw4vH31ysGzp/L9thTfxbmiykpnyXrM8F19jsSJTKM7sm30ziGK&#10;wLM3gKMat7CLVvkoBdUXFujo7FyrXITTATCdjqDD/uk+ifnHik4IXsRb0njAy62jo0UoTX3h7esP&#10;/il8og+pdyt3ZbJem2AJ/oGhFE4X3vXI6ecGIQCnty/ZS26vjz6SyCLhQFE6UXaLJJErah6jnzvl&#10;PV8iAgoVvmrKAck1rq6s3GIn/HgozqUdJkpn+IKHR/jIOvSkfm+5lhz3UFS8YB5Xr5UMDWfqa7or&#10;hGaF7FIdOMaE7GoMFtqhbOEIwJyKI6ywuRCAQ1D4pdKD6Jkxrr8ki73yh64Y2RpRbeyCl038TyMo&#10;V21MUu3zpt/WCZf0ivTctQM3JvyY4OHUMxuDFZRkCJfGRpVmsIMxOrwrw2gXyK6cAn6jGF4eL/fl&#10;wvXr9IJxs24AcuyJlGpvkGInuBQaEqm7Bpea8IjkFaQB6T17S2XJ8q6WJkxSCe6KqajKkt/94J0j&#10;4dVWteHtHctpllb8Hy/LrJXuy0SuWzXxXuk8mZLs4yUvIyU7hktOgElMid4QJfavrd4Q+j2L58WP&#10;xcETRgfnRAG/iG3Gt1kheilvmzQ58mQRhnqelJZpdce9iARWlRUVvcYSqRVmRQbmSFLaY/KUvLfT&#10;r9ZDqTVy8f1moteaitSV2Pk21WKlT6fD9MhqSTNGdlqYwnKLRzmK38P082nrMR9VqoKED4hPLmms&#10;Ig/hZSk2ypolseX1VeISXdhSW6+miNgg6ecUaw2ynYJXYp0gykdpeP9B5hddPkJv/Rir2J5sbZZk&#10;KT36P9bYLnBLPrFqxnyd2AvLgw/OqcqzeF1ewlvS8fuGhf/s559+9ifm1FvIGEIwhh6AHizj0Wla&#10;siSnsCI6n+Y39osRGNGO5EU7MqfvU6mXZDDpg6OpuJlI41PPGhPRf11ENDwUr2ACi6WqHfj/lPvM&#10;xnPyVTldzd9UpfuryR16rVLveHFeuGa8Aq1oFWlRVnCYiFxU9THkzojwRavRadg2iRfR7LE20diC&#10;D8t2jBnHT2M/S515utD32qwqIUuvjOtvastWQSJGcdFAMSyJ6kY4rKyZI1gNKtnldNKKFdPXrZ1A&#10;/DQOVGSekTszIi5l37Us5+Ae2LlTaN3/aGO+M4AuEqagO7YoHx48qPwi6PP8Hj95JNWCauFup/9V&#10;5X+u4KlHPHDawkxJpANRlYX/KQlZRdAOR3xEpOJZFTnfXhiy67YTcerZBS2u3I6ejof1hC8lpXUE&#10;XTg1itVt9+RV5AxQFocnlzFzWXk5atnHiztXNrevHh1/UUbOD63W/P2739y9eXWPGu+XV8ev+cIm&#10;aLkT6Y/Q8di68PjZi+3dy7/5/rtrVy6DARSG3Ty89vDJk+dIsl8TBiDivHtWQEV+TZu1M5wTuTZ3&#10;O7IrDAZ9My07iGC9dVAzT6JdTHwk4WpcaylXW6qh/0FU1cvJLF7lUJZIOZu4Dn8RrTqwQkAYMUR2&#10;lBNi6xB6EdIw8qPeUH8PJI7kjiAMl0u5aT8vHx2dcOgMUVpMbJI8/SZ41BJmXfySGUMz59eAm5b2&#10;rt8D8uvS9uGzP714+Vrjn0WVNzhVXFRwDieSuboJ/eDsuKZLsagOWWI03CImJd3k0YbOJ8FhYNOq&#10;f43uyHJEOQutD38BTjHRNQ/IXuYtOIAi2U8yxCz6/QTb39KLm4SAXWMw/ffzt3OIZzlZooszpIAk&#10;K1oE8rhioIq5p3KdbcmxLcZO8aB1NQUUkyCUWWE3kjhzacaBMmbVJFyClvBpF+NZYCkkhQIEtLVl&#10;10XypMduD0RQZjwCno6ZLcjypUvnZlFI6iz3HgmwSgSAhaBlOYbDBo9JzhGqIPkz5lXFXY+fPssM&#10;CL69JjZcxRGvOD9x56s6m0oZ8UyhvX08ExcxxylhtZipKW9GCSZi5CgBN2u6fbVs27hGqdGqE+HG&#10;7+4IkPizfk7KdbqrxfrDmZykVrjIiEsVaoxio//nuR1VMyYF30A4+2cy/Ck5tTMnWzgQSRJ208Oa&#10;okC/bIPX6qfM+0oquqU51JRSF113iuUMV0uTJMCULGbVB1qNfDW9y08rugWfY9bYLl+1mV/5TVm7&#10;VsBqk50B6fcTf+pL8/dcsVv58EnS2IUmz9bzexKPaDd69FKQ1bJX2NSqnJU0INaozg+LrNwQYcoR&#10;XavWeRZ3semUwVUmYPZSPmVP09TyX6uzOsIPn4CzJNdrJyLVuHvZa30KQ8aMsOdevvpymAlGgol8&#10;+PDBckoS9ZIOyto2pIxmul77V/heLpJDNuqTpWYmWcSQl1nr1QVgweTJsJzn6BhcNlppQeKkJcG2&#10;8n5nXm2MfKwkDYLQp1AhtqCR9V/DMRGdLR3rUbgAeCjb4bTO/7jCL7BXfEQKErN4YnkWfapeJVYb&#10;872uH7kHpfosFAdh8UP+0AnGNje6GDLtVxa2Jk1k7FImD8XJ6BtvDgfvhPoq2KDhHfmsx49e/Olv&#10;H/z8pwcCBkZTAOP0ZOYEGG9ek5yH17B3tMDf//Vf/STiP69k9NJVIZB2S4gbv/z00PTOxg8xdHEf&#10;Ad0h58cuC9kpqk4IZ3pk9VXPc544+hdG1FT8kHuKvcjsGjxF9koewMNurF6jR5zL5DhGp0GcWbM1&#10;TH5ucBDzCS0v4FDlgEOb2WPUuG4YUGXnv9h175gGQgsGRwCADObEjBKKTxl7KgqiQaiAsB4155je&#10;UtHFhGcHxcZ0V/L0ims00s0jSwDa6bxJlpe/NF51uyuTmkfyjaV2WZMYqbR4MmRy3Po2WzEsjoqq&#10;uA0aUPUHhCaYCqubO1FyepqfxD8t4O24TciG5tEkIfPwQnMt7F0srwf3H3mhNgfaqpyqBiWC2Wg7&#10;SDycBeKkcQyIHqPY5u92XR+KFM1HYd2hCSWMc0ZpcF1hXn0075Yop7Pk+XN+/isW2yCIAEeTGh1i&#10;ku1DNbxxeNNHGx/AgefFW/9//7/+n9LmjKGj/eXL5wtoQLDnsDpbvI9L5lDHIEPeZn3a9hRUNjb4&#10;f0TbzYUM4f0HD5mqxYIVBLqHJ0+e3r//wF9rKza1B4Jzmy79hjGanR/j5QMZVt3SiKJ7iNfOlQqx&#10;ysVX0ycwRoC6d++BYsAWYVx3bY/Rh9JLxbubfheJYzp0OyJyI77ZtpndIUtkozogaXCRzzrAl0mx&#10;tHKjt2UhqvvkRDAmGBTaYaU7HNFi+6KTwOg7AIgDjPPd3g6uTxhnOm+2xkK1GZIW22B3cfTrvFpJ&#10;X5m0kcep8HFE8yxZMS8Laa1apR6BEzkZYrL1N8I782s3bxB+lfeOWqj+6jYU0yRaTh685CZq5eZ5&#10;0/3c2flKMWH1Tn/66ae//uu/tgKsRPz+3//+94uLb72IEll+FswZ7O2tkLXNNa0KXq3IasUG/TWO&#10;uGqT0pRMhHlRPnHv3j1TY9mwCYbR6K14xjFmVQgkVcpMaewlK9b6tONSs8XPoHC3kwo2M7bQw5Dd&#10;mvwwOBZGbjdHfHQgOwWTWA0hgzdpKXNgv1vDjL/PstTrFzR06iEky9ElwuKufWj7At1RLP7mzeiM&#10;7ZlCsz+3GrSnKGRim1z5qb5xIH5z224v4eZwx3LX2QoOxDA0gkA/6WhE2aXw0piYzTn+Tzydpe6R&#10;v/v+O54uJ6nUrsLf6QGeru5nWFKRyYrlOlUnn/vo4UNPvSqRxmkQjBTPVIrhLFw5sU9Eol87sqOA&#10;DtNmTHZAbchHfaVr2tPHqfRN7aAOngnIDmTuM+OmDzLqg5LFnPqHlQ4y7JacKSOu7eL+ybYYE4/m&#10;QByqTvmESEelAe1U7KMVxvPnQg8rdajwr2qT00TElF9WpotONrXhHXdp2UTfqJymSjD9TKJ5WGcT&#10;1YcTS7C9+3iyu3ftwqWD489nnzzH0wPInVDs+f72oX4w5BXvPbqXdzmYIugqUY9YjZsvX79FeTHN&#10;2AKSB3KzyLDkAR69fPNta/u3393c2fi88RGv7Jg+ovtiO47fe3vC92VCJMp2LiCtSQ1//4MGNLer&#10;3VX2urd7eOM6cYuV0FC25NmRK6s1HTJSbdSjFYxGaIoQgQtmI9nOi0rOKNPUB8Gh7D6ZJvHMYm5j&#10;CuDVm+36GI4cf7h05AVhP+Qep/IzVvw0utUU8tPf/u0v/5//4o8PHzxFPKQP6gytDeL7z3/zNz9h&#10;rXOIuMIQJO6yY/fg8NacxcC7L3/9xz9BFbUTdPoLyafd+VfKLuqBfXSj106vdqRJTMsL9RS9cdcK&#10;FWnbNZZExcEfy7L+8vO9xw8fM/zODkGvNZi8p9QX2p588mvygO0RT8sCl+cfFRf7edgxZz983jhS&#10;yQWpnD4cgvxJKUSmwJPAAViJnmUnO3ZHuiNRmQ3VdA7TlH4K6wHikdY+kkKF3VTpJM+5MgWVvYPs&#10;C6G9gLGZ30wSKa3CcqfjwgV+Taah3KbtOe33EvgR9tsOnkUUyjKbBfCrCQIYsUgKLsU50+n701T7&#10;GL88KPihWbMwYI9KUg9v3PJKpssxxUhLSuUzfIkU458mVxizmP8mQmqn9jIfFXfV0cU1+WBeaRzA&#10;N07qarX40eHEyZYE4l++JOE6fL+YA4OGO1YKXdLqrc1RVOBhaSWJmnDRaoQ5YFXpkeHurjy2UQiU&#10;4diM31vzlLymWpk7jp3EBiSvo1K9YH3WZPhAgVOrPqeyjYsJw6rpdZzqMzmwf4CQ13SWJwZYn4+c&#10;OnUNyJ7voV1iM+Q5awk4F0ww0vyQ1MLTAKZJChkHN7T5P/9v/7sOM4hRbQ4uXGC5plfJiW0JlfRg&#10;9TIjJl21wBlGc1EA5lCoVidFiHm8HOhyL0U1k8UsRFsCUwF+Y99X/igtv0FqF0w94U2NIFYzXP4H&#10;zENsk2ZA2aWiJy5WRnmapi2JDNfNoF/S01SPy6GQ44Icvx3GVKlGPmNOaDjNZ/vS4LLRHs3bi+Rm&#10;kU4f8dkP82UFGKw6b5gEHmhEAhahGx70NGG76hNm2bNxC3wa6mFdSlfmxM+KGPMh6n3QUeuQXkHI&#10;ckfW6WV9YCWLO/kJdp2BMn/SkWEGU5G2EPYhhW0tStmEp8kyrt0YXXsg+El3Odr5SdFm1/mdJyTP&#10;QL36PaI23Eg1HosreQ1ppmuBsI6ritNlRcKzhQfNs8JXQJsZQ+2BNzkinz9/lRbkII5TpQiVL+fm&#10;2crSjKbz0nFmVbk10+nFR3dPTJzbtggPD28xx74RiX26M8b+t0XdQFOxUXfbQfPz7pYq9+iJrdZO&#10;ZcMWBDiQQHnBkUVuzxmBSfEx/e9qOBWptUKU+k+xfeieWBlikhFox4KrfJ/YHyxwKO8LtOaYDbHV&#10;ai/fGP+4hq2bS+ZosIcOHLMxxLlSMRN41u7KlvMC1nmhHT7IHPjr0GrqDtStSo5Hrfk6LUDS2FnO&#10;xsokJNpV9pmn+J5nzyB6sUEQz/A+VzKz/JKuLC9esgpeHyQCyKnWK3EOoz706eKokstlGU8pgtbM&#10;mGVzFNM3fRc7wgJQvfP+o7A5npc829GrMm+fPinA5+BmyntOaZZTpZqhnYwuSd+fDg6uIydU8L19&#10;wfurvKoS9JscqcG6feemjRlU5hS6cIFfWG3MeRyzK04yDyUKDVCf9trj8zE9doaA6opcEJV4IyxA&#10;9fNymIyAzW7EZ3DYhMnZLNS2XrSjyxdVKR7pkrAckfFdFhO6udLuMcqB4f5vrwrAZWA71QxFcNsp&#10;sGprn4pMT/1SUcGgNivLarnnnSolsuAgAYV/xX6j2FPJLL7OkiJl4JwZxj/Nlan5dmcr6BUFWY3u&#10;JaZNYtlTMvm+lCy7xHbHlso+tZKtZ2G1peLULIsI5Y0Wb0mUihlqbiIT09VnU0i/BDnq0vCOB59M&#10;pzMCGxNdwUOPkAZkKgkjCwux/ve//4NWS9al/J7D5tGjJ5XDTkPBqZFLC24JlJsv4YYNNbYousKc&#10;fanOJfxKMrUSnfDCpJ2HGe32BqhO9cHICw7hOza56aoM+U0pXIPqGHN/5ShokTvYNO8aZotd4i0Z&#10;vTkIwFBL1UtizYEVxgF/ja16XBfqyaEFGBXIfaN8wM6YlcnGtB1KfKVtSAubT7tb8oU435jiAtyL&#10;F9l8booHqYtXDjnoof6qLjmF2l120ChBRETw1J9HxscdRROLoprOpKUmPGXdjZWVsARtDY43Wmfk&#10;KcT8qWgwuJNoGlpB2ZSwkin0L4FvUZ3+Ve3NkUVrvaaKMWNl01ky04YRQbHq56xnPkeMONcJsCy7&#10;1fXnah3BExiGZ7vJMNTqmwvFC/BJdOwgX0wHRs7QlN4Nn3zM3zSkevHyhadezax9hL+aFMgaJILl&#10;T65qCPSDf8V0GpZUsOtk+BeRKYRx0ehXRGSxWT2mvmSEkAa79eJ2dAmmVXPbSemm42Wrpu+iINWL&#10;EKdlSHZPzu0iEPzy4JlqIg9KXet3P97Zv7xtRfzy8F5cw3qVmAhd3NsXaEsQRJDOC/16Hj1SPnXr&#10;5rXbN689pl7y6vjrua1b17T52DjYu7C/50iT7dT16BPgQJ7cNx9E4MfKVBXDBdwtVmHkRzyqnC5L&#10;r45xEezDnr9+k9wuNfFJT9gia4ednYrzKYDxuGYGqoNn7pw1n1gSyXh1WEikFEjY8j/9dI9tNyf+&#10;NOL8l/zg9ATZeKWDKMEbBXX9IPOAJcEL5JzsXLlyjSTSzz/ff/TomUiGC+aXwidhjJjRSeX6/AH2&#10;THXxvfuP3AYHmFPjUP7j3/xU8bCGeAk/RJhxD6Z1yhUWigGCrM8iI1bLKVWJ6YhUzCFMHmcpyMnZ&#10;lGM6BWPVZZ3KjWY3goM1PKAGcMTBiLY04aqmZxHXX7//8uwV9aozcqwKJsv6JuxWreqgzFmc3NyY&#10;RBX8WCpL1GSIgqd53VRhx5XnHNpuw3dgPYRVqRGE60+upkU4W88dx9EoOZOu0uQHcw7H5R7YOAHl&#10;umz6S4Un1WKE5qhaVitI3ebmzbudZeSTVdxeg61YzDxxxByHV/mWaO3VI6jXjTp3Veb84o4nE/k8&#10;evKM28PvJVjFm1KhwEUXw5iCqmjP0FXjH+NG8WbfcBh8onnp/odd6xUsOw8hoSa+6ERr8QY7NMl+&#10;lMQmZ8LEDaEmhidbNDzhCIkDx1VgOmdWVR8re+bh23slucNrokusaq600SI8+3mqPTO8a2vb7B5+&#10;KYEZoqn1wjv1sPtzpkSnXQbEqQEAL2JbubK51AqcoGBddhiY7myazq0bGP5TWSCx2eIEl38edHio&#10;g5iH/5v/8N+BKFHDVH9BesE9MH38t2vX951NJs+VKduIwv3M+dcyb4miJlefGY9GiDRoplOpv8gv&#10;jFMxungVw009DgyY0GF1FFb7MC4mMzhlZ8bafRiMHmBoJDaDEfZzOh1TCTWh3QByQdDl99GOZQM8&#10;6uRA0QkXbmszG8rwWotjgYvp+chY+YOYvpM498vSLOv9KxduRvMUoyKttJKPHaXq1AE1nXCt6xXF&#10;ZaTHZhv9OTwg+rqj5ATwhadUNKM/lIm+bYehl+RqVaI9nbAiKuDehuLFmu387Cucfu2gOiitsFCY&#10;J+ZuUxUqrvjBFbhxc0sRIkN0cr47RqrrGL9/bBCjmS5c0Xyl1UFNDIfhqtKjZjLFKpPS0edhRzDm&#10;4ou41W275Rn/JZ64fBfeJ2bv8rpGh/6z8oFhvJQpKiOiJoqt/6K0A0u4zkp16JvpWYhIQKn4ZsFN&#10;EUJi5rBlXtG7RymoA6GWvSN/HrhxCgZHER25ZFORmMQmabJ0GuyFlO6mq5QtYCOVuRpiq6cWJFS0&#10;I+BMbL4GSsVgIzPK8/OWMgM7BNBqzDr2jveQXFeUkqqRTsnGpWUm4PSwhUxcnLABdusSgzLMNE48&#10;nZAI7UOTrYwTqgR98fRMmw0CrSy7WltKemtSHCtd04HtGIe0VYH54bNKQd5nNdzbVX6LsquS39vz&#10;pOHuiYpU+iX/4y7qV/CNW8ntDuAxtBNtjkTq6Gt7WP91ZQ9beZIAIF/QUQpHcpi1cvO83yMsNbyL&#10;fdTyqwC7pdWszWqx3fi409W7lQyzGQ2ZLE5+7RQdRieb3Wft8L8CKaMCXlYbHdqkAvu8FkksjBLV&#10;VtSEZ4mglJdQ5/bu/f37D81j+zIbHQDvUm23b9+ENzw8K7JSKkgh36I6o+lUlU/ZThyaaNWQ9uPS&#10;G53eViGtltzQuaP88nofP3wkxljpmoUxQxamA90qOCzLHHY6IMU4spVyYIC5T2tA1b4bq4pgdrXs&#10;5ZTUdwqQdQpuH4PR9s+GgPc+FVp/PmG+/CIiyKfyNokVdnjEKrEXJkJQlGJ84hmaSENXJdjXb0KR&#10;9QiLPZUkXyFEzUAmCcQ8Mq0lrBwW1q86LulQBfMt+A9Fy8yf6Nrr5cH8MLaq/WI7gJOsZwiiyYrD&#10;MMD5ct1mv9oXdaetomgy8f2+gVdNFJmkI/xSpP84jk6IaboxySKOWgF/i2QyDEPgCgFMHnh6ZXoK&#10;rywj945UkVoy0Lt9Wl9O2z+ve4ras9WLBIWR+1YQ8tywehATbDdNmnsxWMJTll7h2qoVEqgqViaL&#10;0jN95XwtAYPVXidw7dcosaOhaOu0aNtScanigSkJXJWUHtwg9FBjuyN9VYWf+z6slZTo+WNzZkdj&#10;ayMnH5z/IJybs8O+qLdBa0c4sVIbs+5WFFftVxWfH8TiFQBkRgtRFnksn6zmfQkNF8+UkAkvE8kw&#10;m14/ZVFT1lc51vBjp+Q//6DwHPpeMcDCpkdfuKbVRn4IYxNOVGCZbzEuEaG5BrNXf/0aqz5SRlds&#10;wkWwA/AtorsbWMTyCWliyHdshgR1wQllZWlSvDA4fpgKzIgU+aAgykVVQtaK+z0Ay0i8MFDKM5+/&#10;fHtx5+q57asPn725/+QFj3l6337Ql0ZII1n05NljUlLMlHexNjZZ9DN9ytUDUxhST/3qSDnNnVsH&#10;vilaPASxf/62e/7s3vkTIc1V5q2KRZ1MAitDGbDi7UEtHhgHJY5Tdx+C14YKdFvhaK1jpo297eYb&#10;K4HlX54o9NBxZ2/aQQIGEIP09kgT1fMGqGtbDCGNt0AwlvBXNaXijWv7B8IV/0xbdVPtBBPKolob&#10;g92MIG+M7irIv2B7ZRhG241SK0zNkTdRNmFJpCkcjMtcmtRP331YvWKPXr6m4OoQ42GLatIcoveA&#10;8lpPuUoow/II8wz12hRMHqDU97AzwD2fAHFaoi1It9XuGK0QpELolPsHsYm7k3lqCVbVrcyhSCRT&#10;EAloeUiiIKXJ2MInm6/e6tq3IQi74iy5dKlqBVtl4yz11XFdUPTS1x16cNWEjHLlZ7Nq11EVEorp&#10;NNFX/Qm+nRDotw3dwwBwVZkO0OD4GB5azRsoqlWV0YE6DP9h/zYvbaKajKNOFVvN8QccNAs8nB32&#10;QMSoR4jgeblP7F8Q7WifiOD87JXBTBTPhgw5lbY6R50hO6QG+PETdiwuoiKshQp5r+PJsdARUEIm&#10;te5wUrZIJBSII85sn46qhBob0rQZQIYyv27E/ThFhn+1rF0y641Q7IDMV/sxgQnuKwiSFE19LTvk&#10;Qk6/OYYmzUgVsIN+mGBlWYf3FJDHyJ9mgtUV60gwknf+xN/rrmQ4Tq127OXhktU2Y0DHk6hxX746&#10;Pcebyg9mR/phGIZwolVCmXGWPBqhtoUgr9vIzhQLZL0cZ/1m2l4FdP5v/4f/RNEjNPAqld1Lyk74&#10;NCmVlbchVj+C+r//w2/TFTqHA71Lzf3qVdINhCz3lElNwy8etmZzEpE08KUU9KB1SOTlE77AF3bi&#10;C8anhiAYSbPOkXcPKLcWrfjJZYfTOGUSUgtM3bNP2zgfI4iPxEtegolhXFB1F2MhMiWmXdaQT5Fz&#10;H89+pPVZlgH1A1ASPFglDKXRxUuxq8tzRQ+z56tojF8ZkQwF67UPKyypoXWF6VnfROGY7DzrSrSr&#10;E82348HMiVi3LBme/WvXYZmu3AkziL4zDBrpv3w1C3xQp8IiO2QoA9OrdfBdU+4iK9e5rllQoYYE&#10;zpSkdQ/oHtTbeGXF9NJ/SasVZ60sRJ7BZxpZfBEwfP4swJ4Tw9IJSKYaO49shILN0dbKJkUATCP8&#10;rLsfpY5aakfTG+Jysol1mwEYa7aVFztLOv+p5RIdP0kht8crAuMqm1kIMf4JpaxqGHILOuOj1dYi&#10;6rOnrrVbKmeTPRx2KizBtmwcd3aGN4eqpBHhtVLAYWAN4PKzhwnpFMlsshQALY/PkRIblvQYn8+Y&#10;RGZtk1SAMSr/n1hzpmAU6uqfw4jN7z/b1ZY7qz/bO86VW335Qm4hJ2z4hKH/1VRQXy0ZHlLl2afn&#10;PcWI/CH7jdtrZFaKLO5teMZGwYSDZBceFmfA7gCETFAdu7rcAk0CgjxcNxjnMIXoBU4O3zGcjU5A&#10;c6q8SvNXyuLcOnZKiUwrLlgn08co+6KgANvxtCI/IptJQJ0j0Fy5Kg6DaNZtpJ1Rv4jYksygZ/nd&#10;b3+fUzvWUMHMSGSkZuM6U1GDlZtqnHPCOfz48ZNQm9ZJfdaXb+2YFxWYLK+BFeVM2H0TrLlYq/rz&#10;V8tj5INa4op2pO9MpQ8yXJ7D/Q/97Bnc3cijRa1qihbt8paGxO/rzt070greBymb65SGnlRlehFW&#10;IN93oT7VNg9GMGTcU873+KUihDiHsHz1Hn5gTOe084Cxy5a6blgXVzvVx0rowt9myoEjHmyiX0i2&#10;OmloTh63Re6ey1QMko95tf5ZimnwvKnWqwjCKpYVGeMUMVL5wdqbtqEBf/DwsZIwgy9RU7OvqvnC&#10;jdgBVn1eOTFafuRCzYsZToeXlknYqs0otULnXZlK6ZoVJy9uzzThKVzMQbHSHKpxO2GZdOo3E8ep&#10;EcweDYyh+eHlS+6UCx+dUD2mOpWS9CimKdwb/1kwSQUCW+nCxD/TdGmLdqIkDB38ZxqlSwAiRQwh&#10;IcEfy2bwrA6n2Sy1Hcg2nohar3AlTFkFHppwEwy6ohEkveB+6V2Wmf9KKvpCbrEvPM5AV/XS9hYm&#10;mfWwr43UcpfYhG4vv7Z0txlMn2NyfQtijAAzChjDgyiSt6rNu00EsGR1axLnSGBmx2YuCV1bIExN&#10;h1H6+EKUEd6toFFgf0lf0SSGyhe01FsAiYhvbSU8/04lWHLbq7lHNxFKCnnpgycffsoj96dpJxxc&#10;6r0WIS/PJEUbG8hhEJ8caz/w38bRqTjXIy74zJpf4foitU+hjRLGfmnBZ98SoXq+fhjOfV+LyLAC&#10;+0WIH9ZDHvQ0F05yxDhr8GkxW4eLPzmc2Bole8EkOaPsm9xAzhrUtJw6eZNbxBAe1YagrrI0Iq8g&#10;HpPVbi+HacDrFDKaQDwYZu2Pf/Pz67efrh/e2bl680/3nz998VZjzoFCP/72hztXL11Uso5PuH+d&#10;TPI1nylFacMz7YOITw13juoHsKp45rs7Bw8eP3747OgVzvPJx92zJ1e2Ny9dpGjB2sewYqizb7qs&#10;TJuXmbVvZX33LmuVkOjTho7ke261qPUiMhXg4PPTp5SpZfwkxGp3yJiLIlaTkL/5m59/+flBnSRG&#10;jtUBneM7GdSlC2BPxZL92g8cosPrNyekYXDQ1QC4cKtvHm0CG780QZXbAS59hICEp2AFPXv+0v7D&#10;j7h9+65YxXnHRWIBhBX1eHhZu1J3G8Fh7IMLXr1yncPgmBgYJ0wkWdHpMueUNA0ezcHx4OEjO3oV&#10;8drXOpn6j7ixbCRqN3KvOjFrY6QsFnNyihVabCtPaAWulGCGI635EVTNhBAAkKfb+bZ58c17+PcZ&#10;/kFCE0OBscbdlyNvXlo8740ZqHJ31C/6TSjGsI/4lolTxzMqh7C+3RWMPXi9m89jtsi9LCbaqB6M&#10;4lYqG+O7E6fdKGgd4kkIxpmET+zBieRjVK42HtWAiVPSXzyDjDYhtJpMeLfTE+c8gVajbeLAeeal&#10;EJ20FSdtetP7vdImdP7ZIlVnDYkaLtOkC5MMybRbDBmNlnCevigKVScUU74yFf7jkM8Wj9rBKbbL&#10;M9hRdi6L0AAbnOm4Xe+wsXUxhtaIleQXBo/rwlIxzqHVn8NxwtYnnvHUA5/1lX7RkISXJJofoYcr&#10;UBxOjdKMWusMTtdHLLpWJJ+ikqSBIlx8WMWfDX14wTvyQpmL4ToJF4lIhRcbetfxS3QSrxzns6Mn&#10;yzckmqQChbvparTCNv+X/71/s87T0x44hZ8vHz2p82MkHmseZ3FKqCCJ6Dlw+84NfYXJd2qadniA&#10;IY1iiyqNeburS8N339/RpViDuZs3D3xreOfTsSQsLXmISwjSNQuz9vos0XVC+9K1I49VrVO58rzb&#10;QoKNKODkGq3XIYxV0+/bOZGW67wsycs3byS+DQTuBEpDrsmpxEKm37tWDscplAsw/MhyppOIdDLl&#10;fHA2lV9PAeuwmIp3qzeLQ1mV3mADgWAOJ9doMUZ+K4jyht64uklORY2Pssnv379fMjQWYBWr+NP6&#10;wQz7uXfNIRo3b/icvdGWhUSUx5wqv7UIzL6jOrh073JiGoOo1Yr8glah5eVN+YFOhFf3/aahO33w&#10;IaqZ7MpgFSZtgW0YqT5mWmLFkXBQUVOoTqt+Bax2laNze37pZavwd2LFCP41oinF1RbqTwPDl6bS&#10;9GoU1p9rC/BB7kufOywRZCr03zfmYhnB0SpADqyTxkjdh+iHA8xZvk5NfoR/QtwFs+HWg6NcuuxE&#10;tLFt5vxyEZRnDMhxKk97XRgG79z4yO8bGR/qlyZxJM5KVVXutXUhlQWSWTu7165rT7kHQBmGQ22Y&#10;iwpeIyu2LRdWYTFYOQPEprI1u2VD4OpWhwh43vNO1mKO/CnLqWgHVTTeOc20YZdOgOeAk1qZ0CvH&#10;9PmLl/bmcC4q8B3ZvzhC5XbcJQR3+j6O+H4abgMAR2lbkO1K+BqcQNsCb2wL5bz6ze/7N/PnnFty&#10;c3BpJsZMTRRdzYD78SujXHSXgS5r5+1xmfQXmqVC9ifZg1FrgXynd/nl5NmTZ/gzXgNrG7GEcB33&#10;PZqBEg4fZ5aHv+tUDOHOQqUiGKw1zPjiotr6ss6MqaU4RyZea96GtwhjHj56/GxqwO798mBKHjOp&#10;bU8URzWPxKYp1SZpmtoho5jUmz04YMSg/hWOO3nGyn01BYZdWPXoyZOuzJl+9PjnX35Rnp43+v69&#10;hkWF+wE87QrBsMqT7777ztnPRq/GpiMxxE+7mrz4kBgzDkMZjFP05k0twGL6dIh4uhG1JwRn8UQ0&#10;XUk/d8i1TTV178pwVsNrTI1zTgIyzYxZeZM6FpFy9BpqV3NoTQfbLajAENlDEtaJCOWxEpwfTAcb&#10;VsVdRESutvNgS0CozLTNOFKKHCaKn/cfPEp6e7R3hoEtkqcXchQ3OQapVjlyWYk0+OhSN7oynz2v&#10;aO5Pf/rZvNggxZkEG4MpYTH4pdVYun8NwfJ4RrG9yARsnIhZR6Djyr15O4VfLHag9Pff/3D79h3v&#10;Sgtj7JgA6PDghgorZseziA0clOER0+d3ukxUYy2oCHKaapbJnfc/L6icY2Pj8PAQL2XO3SrIXd/5&#10;VJHGgA5xdN10pIUCJ+tNyZZnt0K48nVGjz9RUVayO6vtcYzTVWXbU+QfcH5GJIMvziJWDn8FPTtC&#10;kVPW9DGny1vqG39gKP7W2FBiwpYYkMfaZIWNO9EiTgvwlBsJH0bJL9OxQghbY7kFpXKm8HHqywkf&#10;J/jHuAd+TVWNwyiB5mg29n5aggv4GJrD6AdMtyzD6C1W5GKr+2+WPH5g9FrjY8TqDd/q3XOMggis&#10;fIV2Ec/U/qmTyI1Lp1WgawPGDvh6cufO3UGUAoPHz9mep0gRi4EbuZNKuRgNED7N7grgBumGswxf&#10;ZbJpQxyweAzSUklk0AyXeKa8kBY3z19Youi6k08Ii6h39kcNQC7duPX9hb2D+09fvcBSSn0BdvJR&#10;PyqSVJRfyNrduHngtjmL9k5q2lsXMXw0dmA+3TQczkFIuv03392kff9KGmdr5/rezv4O8EY74I8X&#10;zpPP7uj3yOrKjD3CGL9o6I7kFCEsqWLa0xxyiBJDFDvu21n96Dimx2+FiJSK6nIoR/rLL/cxqoQf&#10;IVadOLWUcEvusIr5oVT4GXAwa+TY9jcUw57lcjNKQbgehPvjIiMBbMErlIflhGjYiRavPTtpmZp1&#10;msHvvv8htk98inKbDibr3DEU+ja7w462EURlk3smLfC+UtnnL5e+80iqOJuSix/WiROz13sBXNUd&#10;uofLe1cZJfdz7dqh6ZZQunnjpuN4YRZT6b31ww8/3rnzPRbx9YMbIzSCDYSYFdMVKctKka/2J0wt&#10;/o7IU20IbQBEPLkm4HTo6aBLA4lG5HHiF07jOFX1PXplUx+yQAHLzJ5eufG8tV+FKIQ+CDQRIAuh&#10;AyUXELD2S9n4uBUBHcAyB5gHB5KyGP7YxebVw8Zk8b6p6YU6mcppacj5DlwS3LItTiWjaT2neTs6&#10;q/VrKj8THjLdAr14qK6VD+0wywJggZCHmLCz8v0ysdOOIw9khH9Nk5PO09Wwck6NYe30CAaoM2uX&#10;W66bHx5syEylR1PcMZu05G/VXKLYdrR0X9DwkPNbGL8S69xzXLU147ypqQ2JTDuA4VSfvqvfVLFK&#10;r0tFxtjNYd0vFgzBQFvDHjfkJ6MUt7rOJEvqVu/q8YB9zPi0PJMpE7xwgUPrMhFxS8r10V44ruv0&#10;3fr0We0oj31Vfww6E1HCR0/mJ+yEJ7D5H//7/0Y9g0vaJT/C1RouWaoCw53jKLyvZTW50g2cPsbT&#10;Qkf/EBuwMFLnGKLqtKwSH6HEZfo0z+ulKPj50/r6vCNsJyybRoo+dKw0sip9D7dV77CVtJnsdjSv&#10;ydWcZ/as39YHQGhnu4ZNSWL71Nyawr2RI7UEczu2I59Mj54OElO4SJYLl1ro/hD2CnQrAglx+exd&#10;1jETYqlZAb/mxD9H7aiyQuak9eTGzNBCfNNba0xrPc23mIOnqCa2fezSlZ75toiDGWlH3KLZnWNo&#10;ptvfjPXaSzF2IuZNJJM4eorAlogrY0cUoU69R3oSniIiVo1K23+zzZwcnZ1NWuKuZfBPBXnL2Jhl&#10;+yZTP+K1o2LKrWHMj6u85Ii+Ze5V/tDajsdSCqUK9XALAtoedqk/u6HSF8P74NAbCgM/2eTVZTZp&#10;b5vH9ivVkEBcgEZ+9khNDEXEnQu4a8CbNVEX+7mmWlVZ1KF5lPi/ySmltG18pjd8UuB+iJHZF5pv&#10;MVV0stLKw4NJ3dzxfJ4VOpVJaBsMdWHIvG7Efwfl3wIXzPYrM8PrzX0ZYpWFUCuZmaMkBWPUtDgy&#10;kZNQG3rkN23PObgM0FD8i38W8jGbpCzSioSNtnmxZjhIRgCqXW+cQcgmnlH26iOkqrPskSTPbaXx&#10;UvC51DlrzT3UIMUSmdkSXENNtGrq18bNqqtmFTjFTB3VQKliCefdJHlyshkvdzgJ5KQ+pmwg/Z+Q&#10;9aK+yrwM5somGcBlsHJxacbPYl0C63nY7+q24aOjhY6kPfs7GbCiMn+qkNHpHqoqnW17WjCJ2klZ&#10;882mvPVYXA1n4sSm01Jq8ayCBk9nu7L7huLqlUL38vUystMhWNw4XMuo+SW4ZyosTvahqH14LH6e&#10;/nGgjwrVSj6JvIRPcNqUEiQPpezqzczi3Pnuu5s3bnDXhsamusY+loqGLiu0qOzKmTrTWjZ1gK44&#10;FSsX6oqGwnHvDJuCSBCfm+ciUx2IqG9JRhxXSxQkXDbv4s5u4hTD3bJ40jIq5wmEO0t6CARh7lI0&#10;Hj5arb06HvKDYQvJqXLKal8Y4snq2HOAVQEkUNBGqOKxrnZnjKcRa1WDez/23grWd/QIOlvNUn2E&#10;PlQ9cqkiZmtGpFZCsqArPl6bhYjfp6pZZFVFlVbX+E+c3Whmomunrwus/OEqh1P0ZEm756E7OjLl&#10;hJMNaMzlbMPhMLiCwsPd26mt/Dt3vvPzwj4q/NqpTGjo2lEzRyVpg6+TNxBYkLvcua4B39QgLcrf&#10;FDZOEvdDBSFs6yBdRSPFaS+w/hZVcsxohmVUAaaN7Oj1l/cc1OwTzWsvNrkCcmYtX2bV50VD9YAK&#10;GDS1/LhwzTkhR5WO2CAHJYjKBuh/msbaPGnXzJEkHyoD00H+Djpbn6VR+6QhW4nW4Y1D6Obfkcek&#10;/LggVT5NsxkmwDMOrb3K1c7XedbYcXO0t1ZGM9ADp+jfC2a4KVKsDhuTbhqSXYf4OndWBpN5qjDP&#10;s0y902jQ4s/k1pgUo2prLFqRO40hPMUP5f9xfSqe3sRRDNKaHi/eGECOwiyuK3NlJ5KvSBdnoNwd&#10;R/Q05Z4wNweFiQgmiwbTuVLj40VZ9EzebqWxkB19Ig8LppLImugkkz1U4diPFdxy/y2gy7I0Ec+e&#10;v3n28o2lplHL5w8pnl3Zk4WDjZ6IuNlpd8QKLVIWa8yxGtbShj7niiG+v3t499Z1iYYHz0l7fr5w&#10;9sz+DhkN2rxfKEh3Bg513EaoeX1ln9HGkq+0jC9sY3ZN0qv6T+X4Vqu8MsBeFcPTJ8QVX+1dvnZ5&#10;bx8EJLKqPeK0obNfePNOE5PCGg8dZhThvoLk1bKSosLYKUUQhpAAjI7DZbyHLBIBz3/nfOdcRYAT&#10;h4y7rOfmVyuKrXP5SZHFq/Sm0VAuTc2a+03Vj8iHU1S9ikWHFckfcz4WNjocRrAhDUwepM3I38/A&#10;AlLJUu/qmS69U76IgmNBY3oDF58+eWGWce04KeI3jZefPsV1eG0ZBoKdUdK2J/6R1JSR0Lu8sp+q&#10;gM56FB7/G43F2VKZz3cfnr06fvwcWMM92XDpVUpRwicXqNXFW8rJGMdu0NWyLpH2BmecgKptXo3H&#10;SAkPZRpU1CNPOQaqZKDqvDFPN5Xt4eDYO5OsgJ4HcycSMKp55ZQ2iSgymwYq3zL0IVegXH2thdFZ&#10;a4tZ1aj7tnGSRJp/mFDPOUFUnklOUR5H9c9+to8wnyd6jEgfSWez0owVPgVM1MBncfOq0mQebJDs&#10;5AaKytFIL0ZJSJj7lIlglwRTrtS3H8c7+iY6Tqtm2KGecYUuBoQkWiPZas+5Kk+V41SBU2M7hQyZ&#10;zRnGCRwqos4jDVmuM14UslnD3s4OwNWmkAk7JlJ6dzgFcZNkKhaq1XKOSb1oppg851AaOOX+Dy3j&#10;VLuGtb7SNQbfDfM5XcFkZV2nc6Urr8zwVGrNkjW8/9G/+NfTFImLXlawJi+tFZNoSDoRHLIcwqnm&#10;ipswXrfIVLgpWsCHK24xUMfHMIm3nEblD14jwvGz2ZQbh2iwtzaXYeHVC2n8l08yDSe+1PjrIlgr&#10;Kher7+7czSqkOXUORnpvWvzgPMSfWJyAlegwcHadMc2wyphnhcJTDfz0hI5SVaZlvhqhqRLJ9xzi&#10;Ha+lkokagEyX+l6Vj+Vl4zbD4Eft7ZPZLb7MFViaLQNuryUbMDBDurjCfiOSHtdWSJPZWWREjMLB&#10;ploms4+aKjMdXWHu0s1PSNBBXvfG6Z9TdjLeTlZhaq2GqzOBsq9uYmqQIllNVm583PC5+eeWnUQq&#10;0MCiAlpMIgfxyAQMmV4RO9fa8CzXPO8Ze2oE+2b1Ft87SBrmCalToZ1C5xmoGewYpQnCxMUskilL&#10;W1Q99RiF3q6vnUEJg9MKIn9wceaVHU7LrgKNU/L3yl9NgOacTnKqXgTLaR7i2dAnyhTlNcrXccjs&#10;rhY0HcBmdm6qMG9qvIqs+H9SJtGxZ5NECJ66o9CdATpid5XEq9VSTDQL7DMe/Fi4EmlhxgA6jqF5&#10;Gdm0kjyj3RAc2+OM8zQTt3TTq4wcwAySWlRcNUukT04kq8Ebk5QvuczYOfiDRtrw3VJFmRWdw4AN&#10;UsvDI/nTtJPhR+Ypmptp6VkR9rr4at21MPhRWM0BXDZhXrka9JbpYelW3cWQfXpFibIpjxv2VPfh&#10;kcvYTiC9yI38/kFh41TE9Euma5Q4tnhIw4jJNwJNpcZe0qjl2UlGmBLpYjD+FMy83cJgu11wSgam&#10;01Ci1TGDpxCxP6UvHPtsGFdpfkelDZFqBb62CgyL4VhV0Raov3mKoY0lxjWTGwzkJw6lPMn1g8Nr&#10;1/ZLEzsPRz2Cqzra/BBWmcbaK7WbJj275nGimhbbisxdkLGuzLjjIgWLVDuj89ETk7I/qUWaRmlv&#10;lawUbRqQUW4QCnEWr1bANiVJDntnOfi2wUzOJhjR2jQja78vKtdAVBI+mtAr4UiyM9+xrlwlNt3/&#10;qmYZjtm0+h1Q0CHq+SwM41xLqLfvVxHqwK4iQBl4eH/EA4O0aOKrv7VgyTfPPkpqK001mkUS58Qt&#10;mZHczS9Mv7Vdkxwmx6sXxbFw64isuaDuSymy2nh3xIz7dSqXbDm65hxDkZfGC9Ht5LMErwfPSlTb&#10;lmC6/w4s2rYawNUYvl05amMq3REtKhIGFc0awznFJ6KJaS1DPhSmFq1lkLs94EdhPOwXQrl7aSKQ&#10;CkIMwtXLVwOthrhrPYRQDGU3aqtwcdKPFfWywFxz5UD84hjemrcUZkzS+DOszVqr8A6RPWIzBmY8&#10;tLHwNTFcMgaDMn76zQ/fW3mRb1c/ADhfAsMRoWf5VTsUv1qPKZnhAVcr8owNWwPcVa7jeQ1IHQhW&#10;MDf4dO9LjqZXFskEnAWRdMERSkmVZyyd+1/G3BIXntnkdjRfSLg7EoJvxnOa428CPFwv+eOR8jkn&#10;GTjQRt23KHEt1CAWhMLuunDyldGZLDBUq8DmdRZMNFoDIrvDAliYhSUaxLKZBZtqRvBcBYGBjxWa&#10;L6Y+TAQggrhTeCx8ix/xjXzR+ctXDzcvXnn04s2TZ6qf61GrzuW724f7unufP2MxXrtWq8GHj56y&#10;IuOBFXK7vC3QQnrxAk5699a1W4dXMSl+efz8xduPItcD/ROlJVCcvnwkFBwSlIb6hXd0dDr0pCjf&#10;3XvwSE4aEPTsuY82CUBSucTLNvXrI73kzjjWVpn+lStykgLaSmsqtyCXPN0/ErCJHR3xcnqIq/AM&#10;Aku4uSqvBmaUTqZgPZVzGGLc0VH+TTZiGqxl6qxtSVR35dXm3Go0krWFmPqKwMEvmH4UX4xcajdi&#10;nqEtCIdqfjTuo8FXvAERq/3Vgj6dPW4PubEtuRFxRv/HCaK2r17ZZ+d5ASQN5DvVwiAsc8fIo8Gf&#10;z56BmhEw1LTeEuYtQDewV3LLnXKTgxK9vFc64je+ZZKHmoVd/755ppNEJufNx2cEWu0MZ9OFLbUZ&#10;TqYqx2Q8aoQ9gCux8ophcn0jvJRkGYXjv1OMzJYnJxtjLaQ7QXaLeOVtAvFibUVemoUa6WblGQaU&#10;Rk1fzUW8ccDFYYHbti6yIh9f8QILT6rmn84BkUcybWmKxWiYo7ZsmAuOnZvGkYn5FCsuPhuDY3JL&#10;hCbC6bhnb/29s9iBN6SVHEWvzTdLkDBWThZSg+zjt7GsyVVzqFIGrr5qMT0nQdX1h2Cb95i70rsq&#10;9PWalaUabYYPGeAU/Dv3szDTbS8gY9JzPq5xG3R7RYALMTIgeb1BRVNcMAIeAg+8JN6TBnvL5ZtK&#10;yGzSFEPVkIrpKRT6xHpkyaZxQMQ5jzAy6FOaG1eqcfNxC80pjBwhtZInaSqWyVm5gT5o1Jxz5/7j&#10;f/FvuseOoHyXmjT78MABOtw+ulZfTGrNAWnkiShk/Fwf/0W/byiNJ2VFXZbFds8jb1pJL1Pgla4E&#10;vXr3DleHbT/m0dVg+wJfx80B+KNC0bQZTbCcwiZjquHjaymgM9Zb569eUaynaYxSZnUuqtC+LPqj&#10;Kh1smgK1c6k6PHn2xK7jv8pe0ciYFM30FanAdMZm3PAVmEbfO7v54mXEg3XUDf6VdlDGd/h8Jk2W&#10;fInVzEFzHh1l1a2yoVNbNjHf6GI5QmZ8c+VXEtPfV9+elTecplSBbj56xQyGaUltTvixHLZmZZii&#10;iWiPPxdLay1Kw5WOBLhiaKRO09lWzat7O5Xe2wDE7mWnkm/fMotBaYO3RcKuECA98pL7RW75sJ5z&#10;sSOWb+FGhMrqf+ZuQ6mdOu7H9bH1VlWSj1um0y0t4rV3dliWcKz6yLMXIg6r0rFtFQ7xtKwrN30Y&#10;lnmuRqmsaJ1VK/p3zwMYs3quWamlu4p/+OqtX84udTLVHDyvjrnL8Q3FnBGocYfnNM8lKKaF1gDt&#10;Hw9v3OihvAsjYhJlnpR7H+GVlF/U/5rGFbuwIAjOg7wNZbYN73v8nzb8KjkYBmet9/AQrIeQj9iM&#10;SZy7yIgWVoRgHimfuECpgwoVJPoq9aq3UnFs7nKn1jRg8ZWPUq6SnVKAVFzkxAqUnQTXuCwVjruH&#10;CVKi96yYZMUtnqBu6EF9lkDCd1OoYCJSZQ3mWRjGkD18KnZZof6oRFgIc9enYouwc6XtMPuy2+sj&#10;Ns5SD3O0t01O+0aX/eCnQmE6pNVnk4XIxtHGDbUVMpnr6VXqnMjRAn57XB/Hnld5MkILjKD55kvx&#10;hl0Bn+H6/nX+ZQ1kFOcMAye6C3mW7Di5zKPIwWc2JVjAxqgLcghQw4ODmz7FqW9pjFq7E2tHrtuH&#10;8jZ4tASdedsY3c2+jXGmUJDAF10gfb5xY1CkOArLC5fHgKR67wiCnPdBB9dvpHwqTqvtQ6fMCHPD&#10;Dr56rd2c1sIxhdnTYyxQ5uNnVEDj6k6wvxzngIhnz4+QubhETh/rgQGYMKbuVaa+eo90GoIf7VcD&#10;kn5rrSdM4i7DU2g0xX3jfWJe6RlXEzqsGEMxvP808fkNTkBmDaXDXmiQ+6oupT319g1yLD/UmKNr&#10;LhhvJEVw0wMRq6ArvBfs1XWqlTiVTF6hkupJPEH0lVJMfJe6/Tx5bk8vMfT45aM751sZ9NDViovS&#10;tKhqtjpA0QKinW8mUrhpE7mH1aPWXxmeTtwChi8+yDZZRTV+Y00aJWSkg+sHkYqNeN5Atf62szEZ&#10;g3bKxo5vXEVHdatWL5HTQ3pPt24zXJh7v/nhB2VjKDSCHNvp4PDQHmdDpHrK28i4yS2WfHhjp6i5&#10;sn1GpiyFw+EWSu7Rw7RVR2Iv6TwFCQwCkZIElNjqhX8ZC6t/qHHf0IEWW1J5FRM6RA7dq69E14Sl&#10;UCAdq0Wi809/+pPgx04WkyeiOHxsOzpGQMm9lNbHl3IvEZNqYBr9pfZBrq3u1ny525RzFWhlRZV0&#10;FpAbHw84+fOLFoDs3yqackEMK29vLe2WLgDHuCCG6tCrzj56+IRLPYcCCQ2dzqM4WpkAHhceMraa&#10;xjKEA7K4veG4n9mo3Hl71zGEq8NcsIr+aLpLM2NvbCtFwf0mW1za0JSNeEScbdNtb8ZVgyBE+IyZ&#10;KVx98+7T7uX9cztCmuNHz46cso7Md29f37l5ff+yaBz75e2NG9cktxTeeMcqfrSn2AqcJzEk1h97&#10;enjt8q3DK4bk3mMc3C+Xdy4eaGYWqOMU/4wLXpVa3uzZo5d8GMexCPCLMOno9TGAwlldnI+nNnjj&#10;NO+WPwdbOLudX9S0U8CplH9t4Sn7NmtJ/szRtU78GCMGkItTxr6T2rhZAyaapbdNVv2Y5bf4GlUd&#10;51UnRnLv/v1yvBWiRChg+xcp1ykWMWi6GB2NZskgNRtKD5P8mQ4WlqhXWlq4lE6xBWjyoJaP6ISN&#10;rzgas0zHo0ePJ+N9OQyX795RuHzxqlIZNAO1MpC5VV8iADs5JMIj0slYTmdPh80UJLY4eQAsBZ8t&#10;CSjIoDPU+W7piO70Fpc0k8olVLu9fViBLhrYSUmdEfnovByd2OljEf7I/0hmiY+s32JZ7vHxpkTZ&#10;+RiRZQRITvtzXIhk7greHp2xszYYqwrRAr2SOTP1GcYGczb40B1G/3CuXpp0Go14o7EKVWl6iEBU&#10;MZ6ETMBoImxN1qhB+nw+w8S0WIxi4KlKHFUh2dpFlLVjyHFh1bmrKSWNXLfYH1YOF85ThPJM9w5P&#10;51ITitTaBed2lVau5PZKd6xIYDmkjci4qYu5FgH+i8LOs1qj2u7jsU5A1P854Dhd3RtXpxTNtLga&#10;SM+JU7F3OZNfO9v4oPi5vwaHo1lT0yqD51IBuKW8SNdEfoOSYIb7trZZAIfLZBDfT6cKYAfUwzGR&#10;w2JFQDwGfOYYL0kzB2IxRY242wTOX9sq3kb4g4YM/5N/9pfWKyDKXXrU0TNNT68Cwk9KtCDi0dH0&#10;yoXrC2ReHb14+8YeE0S8lOlKv+KLRAe5KgfS8jlNKzAmSXedcRFbJw6rFIy5EvyUl/cbkRKTOU1q&#10;8+xHFWfqnYprc3dKnSXe8k7VgAaa753HXwV7mUeEg8lY+USLyTGquZwZquXtVJsJX6YyLFzNxFh0&#10;nQ0z3x7dKJ8W049ejVfnZl2MP8ZepAq6aFXybh3Cp5SwWjVP7bA3rMLHSE2TflkIsouvNMtUdp4z&#10;Cq4zcknFvobQ1VCunTeVu3GaA69MQhjJqPWX2x2hqkph7J7l88Urm/inRMmICzTKAaHFe6fUqLMI&#10;/X0NVNO+rO9FXm8ZT0bA+oLADPfagZFe+JQ701kWHkyiqa8K0GKAcA0rscifz6paO+GX4PlX7q7H&#10;nRDWnpmEXwmWJnFV2E0uYoWFBpEVdmB6rMorKw03pDFqOLvDMUSh7iCemkgMB1lsiJKllYZ28iBv&#10;jgVUlslQy8ayTF5rUKV8etOkCJj3aYqFYUbGp7exBb3TFGzhK7MJR4e+ZoUJIlgVQ5yrN9MAMD2B&#10;/VyaYMpdSjVOZ5LTzLbIc3pcDP00vzDnbxggRWVR/wLJ2HSnmCUjqOB1OeBjtgSuO+pyC20WC2QJ&#10;rncMimSWZpC+FpWuxZM2CRLZ5QybEA4B7zwja2suvKTkiMbYIx5ifi2zZXgX030t3nVYjs5JBBj8&#10;LHcoFeXZafql1Dwtfku4JRjFLHYzkfXDZWpUqvK+eGzcrNu3bnuWIWGeer2xgcdutZtqXHtqpDg9&#10;/lSXkgTBLDPpSh5PDu7UNcnrRgp1zq30JjfFf6cjjkpujS9eOv+WHXT/0wkAMaadONIRu5ikAhXR&#10;hQIYbnSsp1H+gUcbBt2X9ZA1n0Axy34MfsIM4pY64qXt81Q/VtT2e788fPDgMbeMIwLxCOKoaWnJ&#10;LisnK7zkAemMTTM1FoO9QZjiqaJNO9xxKiao8HIwQYptruAFHpPVL+lB9ShOTpI5499etsPu3X9s&#10;yOGaZo69fa4d7dErNiHy28gKCatqAjsB0mogsyKclZOJ8ocUbi5+zcjlh2QXzvsgmgq/3Lv/00+/&#10;ZN1HcS7KXAwomZNanQTxVAwaLqM0ItHIS5cUhEw326LN5XvNifgl0my1mJzyydiC5c5t/eEPf+73&#10;JaDSLElwtgzkmbNXLu97OnMHDmfk1ErJooysjQkKCKgn3YhSWB42RcWMqDIRKuIqIM/81V/99ZBX&#10;WzwctToUvK5UMgpHzkRUfmeelengBwQCIzyjtW4TtE6yhudFLMIVBsGQjpxgB7+N9eDBQyU9S4Ze&#10;fKKe6tFDxVb+2xemRHpBdFzKBpwZdmLABw4P9ravYLLEBsOPOCW2xqKFCEvi40wJ1DgoHcMrpBmf&#10;PsZXHttkeofFcym2m9N0tPtiwIwk47AsyjQauvEnaog08mUdTy41+rMpwo1IUSpAgv9hK49IoFIu&#10;RSnjf5dEek/3ebWiCm7QFH5RGafn4zY4kR/IqFquIm1bww5iUeysBw8eWU6KyqrNOKkoTi5l9T6f&#10;Fl/DHxvxv71LVyzLVZU3W7UQdBE4pbBicoOl6kU7KDh9hddvxYouNQtDMf3n1UbMBuTYmCb7hQ2B&#10;bLhtRUfPQRowl2ha1apLQNrOc9pYQXgHZy5fPdjcufL4JeLZ2wQ3Ujv4ePNQQzqaVBKGb2tutLMn&#10;XLq6f3h+i1l2Jl5yj/aCK9sU7D6+yPe3r9m4j56/efXuK5NxCZVB7KKP1knFPIMGIg3ybdJt5lji&#10;WblJ+Z7xIQ3uRcKuUnkpYWTlILzmfJdJccKYJeAUI+DRBgjr7Jw5HRXNwd09rEUzBy8Uo2Uc/znV&#10;7GkcOUfzqsgeQFbVex06xlWNhmRJLekkuJUjfZTD0iIc4aU66liNnDq7d8kGDvHsraV1eHDgglPj&#10;+k1YaVVJs2GDVyjSTNm5Oa+uEOT0+rUbM3HWzFRjaiKXmoj/sngTPKeWhPRhPRYe1P4tSpblF7tX&#10;szrFBlcuC8E5bJ2bRAtH5xe66Y47AHnPuUObzMnxp5N3GIJWrLjQkToFD55L+BLyNbwywaKDfjog&#10;FgTmW9ZCvoz3rzjv0uPKJykLMK5GLrBc6LDTevyxCOMeBN6NLzpu8lSKjlAn2KK8r7N7/M7qQBbX&#10;a3q1o9E662uT7Qb5ZKwB/P3q5UuYAX/H2bEQO5MnST11wmV7EnmKQ9TGX4mjMO48ScxSHmMrL7mA&#10;LUkewnGdiStMiyU1MK4vh+msZBqXINGSq5VvwIZ62CVbtW0rtkEGhe9Jy5XwJY4jpQ5HbuoRYs6a&#10;CHaaT65dNys65MYoIQkl5xXEQOGL5z2uPubqrqfpXLyIqTYq6xpSzoepq5Lza3E65LIEjH7TKSY9&#10;O/XM0+pGMeTNnYsgG/4VYMLJazS6mnmgu2TVjIKpcdhE21eope3QqKmdKL/yS3Q1ZkagJ/IR52io&#10;tvk//Wf/GLVnshDFiKHGUWi4HUYQGJD4I6P4K1WxXA2KZhymTUA1H7lP53L92sFI1sySHe6Y3O1n&#10;yW7ljBWPDPJdh+aqWmbmjO1aSQa3YsX5Dm8eJk8L6uRExfgspHY6H3zKImtax9UPaOWnquUi4Ud4&#10;zRBP2dCgjUu/KL/ztM93s5lomJXqr4t+tmLosvWjNZm82LBFl3WejE1usU0zDWTQzNJeKwG/RDCV&#10;T00wEwNsRA8WDWwFIQsjZ31M5Goz6nWj4FlEaXW1hKezQKu5LH+OdbMHZSr8G9e55Tvhqvyu3FeR&#10;+tLOnuhhcjXjIybzVRQ0IVq8RjGVeu7YsUlOFdBXalZj0/zyqdtb1RQR4nEqhlEzKdMoy4ODpFKw&#10;+qUuAKOMtnFOJrxCsdHZCIN1WY+/quuWMsZkDDBukjsz5sPxC+0uSwvUQQVOZYWdzVdzVjllaz0W&#10;mjA0s9FQCv8rDKvwdDEofJCJLjauZnFaq55ooeBsLkEcp3xxkOr8g1yd/9EjjyApS2ruClaGZbYo&#10;LmUw+VX1iqq+JNJ0yFaG0KJyfbtilSf14vIeULRJwU2CrnmcssWyNGiHfVA1AIuPF9o9FfDxU23Q&#10;lRw8U0vkMvwzi2kiT71dcKVG3VGEs4TTVW2MSZGG7R3IlgZIwl8ZsiFJLt6cEka+1KyDZEbF9kWB&#10;PjEudRFbdThFmcM0KE5oKpUd77vPCefOCWni9zeZAV3FdUukMlZXEGB9RSeHFuk5Lllre96ehZ1j&#10;NNV8L58z7EogV35oWRdP0fIf0U8DzvfilQq0V2rbX4riiplPy5zcuHcawckKxosorTen3TB5UPA7&#10;/WMEfYUk5fejQ9LgwPvy35hR2CxnVFrL6RftiKi9oBbOR6+rwq9HQUbYoh4cmpxOoOMSThmxkqbK&#10;bfPD9NwImR7ZazmZiKBacVO5+aDm20FfxMKATVjVnp4kT0kzqPNoIr85olg9xfo+zmtQNQw534hZ&#10;yMGdgVKdEnw+dL6VPlrNiq36ePw2iKdIcCzeso9IuK/+BgMl2gI8hZ1LU8kQ3L54PrPBWZKs1YIw&#10;uMUM1KSDq/3tmE/cs6Biyt9yTAOAhxjWHAhmUl8YicQVGwwnjVfh3lZdsk0995B3O7V4CWOoMud4&#10;DQwRijlVZxHKC35OzgwRv8xwhRbDHUl5j9+n7nyE9SfDnIPuEQAWeIM0AA6uHwpUwMlyGgYTwtfa&#10;YHwQ2afgdRwUYjOjWjx9q7DaUv0bgOrB/QfAY76dteL3lkFNG9dMj+vBmg6XtUjG+hzJuqRBMjWL&#10;TTpQE7NcdDF/cvSgCSzRghDx83HEGZiwi0lsFqJojzA4sRF0M8VjHIhhKY+Z6duwDxNyMLUIXbXr&#10;kTsaokGZGRvBlFUePYLX2bqyvm/t+RiDL9AlpnbUcVsCp9B3ycVGCFP2MUVE/mnjMBn+Ciqyko2/&#10;sM7S3aaKsrtHh9fvJ+F5Q3gjqylpI923qpY5RS8TZWLMLZvi/1pVDWy+CMCTJgigqaqD7f/wKfbI&#10;mEovUC3AbhhrczhusfRXVWg57pIdgYmhGLPp3uScThc7wzTVIoK3CxVADixk1diA+9dv7u7ffP7m&#10;42PaA1Sna634/taENPIKUgI3Dq7yCeaZIjX5HNM76xlIoQypxXO4v/vdbWpgF8gMvHz7WXQilr3A&#10;51EwdPKF5sm0R9sEseUEbW5h9eqz8vLVW5kiV1NAkkzzhtP8jEKR2rojuX3SquGSDeuA899Vqsf0&#10;LbrRgPcdB0U1y1kcNHDBasMbL9uy2DWGwePXf2+PinRVFi4yrLDQ99xK6W6mfrpsWXtoK1yZKeXG&#10;5lBiOrSeibQZ/1XkbdXZ0K7ssySGFot7/OYwyliVKc0GVVuZQ8ToZtK/GTmBRWyuMdLb4/LMm3oK&#10;X68Oqq4GPPUqwgpUOjGn2drHnJBOScW600M21FjZmw04RXEOrsVV8HsRy6o4eKP39ztpwxKFLum/&#10;MaZzuPJ1IFu2rPcYgaoVMTNPW9oXJ9rSmeA5Reyp2KeT1Bq16DwWFiauSPFDu3sgzX6fn8CUpUI+&#10;MOhU0ERib7fmYuUzsUvT98YASjNboek8kL8CVg6jw+NAVlAWh/ASYrhYJEPuKGzzcfnaI7Y+BU5v&#10;lXWJrFbriDyG3GlAeYnFZJyGUG2gsmnFp/3eFTqh+sA+dZ6IFLA9qA7Znay0f9Im3J7JuXWKunqI&#10;cJ5dIaWRyLp8RKQP/xxdukiNmf/RW2ubDBhfJFYFewXjq3bdUHhSV7BUvK0WK5XH5F14lslK1T5k&#10;YrS4eSz28Kuns/SoVzfI2BCqNAclqayo+C3OakT0i4aUk8PhWbplQsqvWuvxSgoOquQ/oUPWb6gr&#10;h4NFkwqxlzP+n/3zvxhW4dAMYzBP9UKeUK4P3GtRn1fTvZzLqfUsK431XnXyKTe0a48Ptzp/LyTC&#10;ZdJ5rNSyTtipPPzaA7GzfOi5+X+dXtJzPIMkTRbkY60OPHxrFdJcErIUr7OnrbaBq7vllVsYgizJ&#10;jhgL1QxEK8eS7yusfaQqrWkPaFNM8Oome80URdQTd3H1zNPwr/IKWmBxVFp5o3GU0ld+T2OTHxDJ&#10;chy+1tLUb7Q7Bh1fOIFOS5JD1bJW1ZM/OoJm1W1EgJ4zbeUBGrhBpFfNeomjebSO/MkzWKWVVTln&#10;O3SzeqtUekjbHQlQELNo8v2SXfFL4OuYkrSkJ+ua1tls3jqsLfbaEttJXSAxyqVB0QjP1HenE311&#10;8McA1H2VCR8RlpIeI7/X5A36O8ZiZR7LDi5Odu71rOYgcKiN3V8CJ3pJ/Xpn6gc8LpSq3D9XrCKi&#10;iRtXDqqQqsRP+RPwSh7DUpQvNG2UVi/50Bp/WNHXsP/CpUbbrc3se+KTIKJJJZXIZu5BUyVnJung&#10;PKgKsGmpWYT/epcpWyWDy3FfyY11JlWvn/mIE7h0DhpMmqpTxhO0U8VCLcncUiMTrzQiWVHtdM5Z&#10;lD+rDYIlpKk4pCmvbn4oaUXoU61TyFtkOTn0kqjDeS1CWsqFY9pMh9m3RidmWLPc18Qzzf4Km3sB&#10;Qeu9y55FgilMQQp+tQ3uoI1bONHy5DDrgNHwuR/OoRRrVngacs2KSo7caOdrhFBs2O7cuMXkLnwq&#10;m3raynYOkuLtAbyn+ewHbqUBQSCMWhYD81t188PSOcPvjA85xZRe45XpaWYTy3G7iRa5fDGS5AcE&#10;htIizq/Wj3LMaW8VHybkKSPgs9jfcRSI0SMIXWJAR71j28tgw4xp9N0puYo8Qwj71ataT04p85Sn&#10;VQTPJeKL4fdHehqC++pE0fSm95KaEwN/oC+yDkJpwb0XseTxl6ic8+VsykjesvpdWOmDvRW8DWEy&#10;rD0Td4LgRK0hFkpDzOZM9UswxFiAgVbaIxnVzfMSGi4tHT3CwaMxndhGdmUK+ornOZvLHnY6Nj7R&#10;xFcA2afURGklLdOQ9N9hpgGYW/yLo2hY5pCugnH2aDcQ2y0UsG5R/uvM80Txx6ZFw5zUwXJrSfvF&#10;0NcDgL1mPrdjijEYuIDmSkrc7l+9yd2732GmTWZ7J2E13PR8BZ5lE+DV6HYE5UzZNPFQz5kcogXg&#10;rA5FrvN1blTyTdNSZixqxYE5eQmwZ83qvqoDSZyg6GELfbF0K76f7hnFX1PD6WG5hoZ/lRouHaQF&#10;crFd0yY1KcXIjcO4i91zYccCkyGUiRKhjYMrLZiQySTw4xxajSbLmBDY5Sx6zpu3bi2BNQPOlkZM&#10;mkqksXKxHOPgfT4ReBgKC8cTJXw3QoUuuHpPTQ8wgVA5Fr8ZdAkwL7hKLAE8IRyi8oi0KTv08MEj&#10;702rbHdPzsqG8rmpIMSHbAWOKFNObZHFRFDjY+biFPUN/p1vOmIDi4jv9RaAYXn29JlbTwkQVXV0&#10;28OYhyVh9AbWLfQ2LIDW8RkqUxT2VPNGGXljU/52EY7ckZDm4MbtS9dvPn317snzIzPqBP70/hjv&#10;DLEdFMtbu3P7EKP2b8klvyI6mvQxp4C7PPBPm5xhP7i6e/uAPt7OL49ePH/9HhthX3EpHQBsfsdg&#10;6tg9gqU1IyxCO+PTF5NNcVbiY5teXipp6oFraRJRAhNk4HOLp3NZu/RTOZ9KqOObjc+3BsGYePTZ&#10;KY653GY/pDAQBb1VutoW25fDSUNj+8TwuE7dV1nXrHRtXoZI1nIeEZqsiutPBPFJ2M8sxKea5gdx&#10;lsbLXT5PUAVyu7rNYZ4zcUGQg4WMNnq1bW4vqvD0nHFLcv4erZTvRR2upjk7NyZ0e7kMeEo1BlzM&#10;NEAPs8wD6p/RaDHwY+Sm4BOuW/7QwegsGq5aipqyYoq2ZML5OkQztCGbepjqbqd0BaATHa6orArC&#10;BDDCrmZAC0MGUHQzznRn5XgCrp9283JU1pdrTuvFxsGimEClOAFlaSXTIn6Pq7HYVpWyAJSH4Ofv&#10;q+/8+IkqLadOldkGr+eV59WYSmu+yoWy2aN2O5nYXj9Fdyn92ijpfNQ4fkp98l4GtvY5IYkLYrbp&#10;4hgnQlQFS7yVpLrJZXR6hjJ8S8t4PBP+kkVSctW/wD1FalNF7o5CnFc19/RKXsy3TpM2eF5iLsWK&#10;IdreEa9mjZhEs2WpkDeUlnB+VZLtIVSg+K8kiQwhr2Fyg28dO1BZ5lwfoMuXL/gv0JuUgDvVpaxG&#10;ZZu8DspJZw8OLn/8/MY//VLtEm1jJ7/4FHtOKKfEzJrl4sGTORqkxcgEQDVZDrG5HI4AU1APabdq&#10;DGqSN/Dn/+i/869XrzMtUafjgtc16J5qrEnQkbSX/ZDC5ugg5fhOyxRz6K+reLGfR4WaEzECRPXe&#10;Zss4otYDj8H2cBHTUAkvin+8+V3kh3H78OnfPXzw+K/++o98CAuUVbU9QUfwOaPqA+plqV7iGCMu&#10;FzDQIo8vhfiaG44oLYp3fNxCbUgY5yOCXvUDk2kpU6EZ7b52tK2eIKaBjSfwKRPSsggUCpX3C2Z9&#10;ZSpb/rUbmzL2hLxEF2Vp4HzeNQUpgeK2izcuZxdRGjkb2d89rhB/MgCTypgQxZtGLhOBkvQhpgQd&#10;0sr6kYKM1VpnvWtaXw9dbc/r3bzRzs91mn2tCcZcKiZJ5VlTOp9eXinOtpDTcTHf4r5MxG3bKrbz&#10;oQZkEb4jQuQrfXL5durcW/rLpD8v7SF/c9wGjgs3GiyzFI8RycXBXNSetr2NyV102gethlz0+8dk&#10;l09YCMjExtaDye1gq2EfYV8olKcnALNvtbhI4E150gatdnOZnriqFe6D6PMqpLmxcEuYLMyp2BK2&#10;dKxby0UX49BP+mIdMMVyTIKnWJPFlZIyxnKYDRwfctZtaVgP7rnABfb4UPsWfT00abHUQi+mYWjc&#10;Cwy3IQCEvkzl7vrBesnEYw4EzOT/jQ9KVwAySsSQll0IwpJ4GkJN/YimIhDHumIJTPcE99gsrKEK&#10;hxjtweGQsGWKGh6MJspagbJyDjL7KwJn7Z2jjr1OpvrlJdYeDLb6nOlW/iVJdCuEn+oX6SJP4/p+&#10;nl4fzZP0yBBHCpVbhKfyxNUqVGGg9CKzry3VTUrth/WHGbMvxni72DV2p7kQD1TDN1HNolUwLguM&#10;9PM0CmrHuW1rhmyZe6iwWH5jqreH2oRrWjxWmDr88jmckMHECclVLxeqePvi9qgsBD2yBoP4ExqO&#10;I2QluDIO/kSq1VwNcega0+8hOcEshmHUWqGmPQOjrCKuARY6Koo3wu1cbZ/fbqnVDWnyIRa4wEGj&#10;biuojOJU7ZfmPVNLRwu7+GqUWMtuqQD4+MWLuWjQzZhjvKUpaHEDCW+z/cPpmpRthxNncaLRcruu&#10;trJwVvuEKzXmmvZc8sD6YDxz+Hyna9itWwbcFb1xnO+6DUzXeUv+CIE55kOytqUjZvk1ZrNPyTBU&#10;P+r6PvMv/vIf85JNgVRU9NqREzCsYZ80QM/pa/mOARc8uFW2HaKUNNO3b2ptypqVzzxxrwVs8KlB&#10;Oo2YrcRQl4qZjDqL7V11Z9eI5pNSez2dFWNkNMQtnrwx2bpopjDH/uqv/ujp3ZL5decgG2agl13c&#10;lk949PiJPIPX05NVrWthA8iD3liYvStiJLqxmeWDQwLEvjUZsA05+Yboyv6VBWS4SzurOGgsjFWN&#10;CJvSzjSVjr+XDFRKBrPsFXhQYc4rstPnYMxhmPNxuiSrWjmmPVM3FSk0gVGQ9tDJjPCs5A/ueZUY&#10;sRKG9MnjJ25Y2Y9ATjVbXOW96R42Ap/8m5SyBOGfPnvjuDXc2RqnOiaWVIPPPc2BvP/k94hels3D&#10;h4+dIdAGKzaG3XT4nUD98+07yZcbKwnJtLamGfm09hss7ONn7+UMya6AVFd9/6gzlHabqq13IMe2&#10;2CRniG0FJmK3KgXBdTzL5xDmVRBixapcWviOE81x47LLdE/CgWefYy3QLQTOduExvqvSYUjLL45e&#10;DbCVAJpS82s3bm1duvrTw6dHb9+ZGx4Cu3n1stZI5wUl+1d3bt7Y//j1zM/3HtmjEjVHFUYNc21A&#10;N26h275+efvqpTDhnx89e/LiLa/5BtjO7tXzaueiWJkVdef2hSMMAyDHshKkXTkJSaZ6X9YGMVqU&#10;pWItJSC0d4llq+4F+VA93G7NBEe8m0sndlhxbKebBRByWKAWnDZRwSn3zP4frZbOejuXteSFFDwH&#10;LYXRhPHXf7l0SVYRuXCc4IrKLMrw9YpUGWY48t07dx24ZkrAPFT5zGC9nst1RGkZM9VK42t4Ga8s&#10;hYzF0/7VKtqizrtacuXHh3lGlBg6FjBLxM3gT5q/5pJltL5C5W0SoK3EFCeuyv7xCIphIpXtOqnr&#10;f2WQ2E/OtoFanWGI6tFxTrEaRnbu3LWrxOJXbxMZxVCewfJy3lwtAUsCUauTPUjxa+pba1eyezM4&#10;bcw2XbrSeXSyXkXUnKi0ktNYMiMlBsMHh6VWU8E8JojCwJR9hT6brlGOcZPMgtBmcrAB09OQNgXC&#10;RCorJbhQv+nqqEuAhzWMUyd0KZ6p2lldU75KXUnyb2vUUw6gcH5p5KaKbkfY9bRil0mJwCKNP1lZ&#10;qUQbZLdzoKLWkjlq26qM1W02MGQSznurqfTi4CxMZHJdnTHjaVenl3Zi6AllFOnxfJPQ/884tIUx&#10;7BnnRNAyAQLPWaGsGGMhn07M0iOCg7R1T75IUh0eXtu77PG3bt66evv29Ru3OK689DMCmMMb+pIA&#10;NT6IXpB5D25cEcPI+miIKKTZ38dLLKO2dV6jyy2vv2FDXsEvSK1tuis77h1PZ69fd15wUVTdCIQE&#10;ddxdt9p/N//H/+wf2I2gKH6tMRWKFb/yIX7Vxp10du7RuBTFiPaDsV7UhSXENO71FAxMfedCgvlp&#10;i3E0yBD9kDwV02u/lUCaziHIEtAXDiY3rsKgmNznBAOV0E28wS1d8Hjaw2+yC4GLGdDpeca5OdUU&#10;rvRlaeyEzFW66slt2oAK7mAimQPMG5WV1V0YCRvhAawzfuxs0Ryg8LdBviWGVhBfiC+mH27iImJN&#10;IVdVEyUKhj82eRWrp2LWFBJHhCFsY1Vm/eqalzQk6jWNviMwJjobAnyqdTZ9+gAzFVD+Wu9utQUI&#10;DyEyP1sKdVIQ0SJnb3uiIodWaXnJyS04Jet5Utqnkpj3bmFlKrw+j3D66aYHOlWDkeYnyebL0b6Y&#10;68MC75rjhcY066GmnHG4tonOuUIAxWSuGAtHY97D/v7cRqcFJkOJGpUVAUt70fMmJpweCPsuXPnW&#10;BAzOAHR2X44EI1w43dHWvilrDD0ZRq0rcLhLyg+YMdSRgIfiltq2FLpMRddpg3IPHg33Pf/1RdO6&#10;1EtKKKubalSHclZM6tO8qdQw13z4gX5p9grap2DaUAzg3alflmyEIhYddhZCd7uySdMTr3oGX8VL&#10;ErWf6jFK6+LSrv2y5NGSTxjXJ1PIudVsxk5xk5xgy2tipzNoNXCROeBabkvGAIl//L8kvBatv1z2&#10;0OFOnd3c2ZU9a78wW5X6QDYmWvDppZgiGpU4GKqCxu/1oPC8aw0sbHsWZtKrg7+VX7aVIkZOoaTJ&#10;TFSgnP7iEOXkcZ4nHGrRTInR6Slus1shU6zVLotOPXq+AwQ0yz7RD3la0zS2RFtlCe2U4uQS49Nx&#10;iWeRNYJl9uVT/WPs0A4fISZM7bLrAxvv5l0onXOCDAl77AZsq0lUIwfUR28yQhUxx14YYT6LuRU4&#10;SkeZrOHXcfLM9nK159wrwlEek9UK6Yi1zv5MtV6cRo77lEUV54+g05754jEsPzJ2ohNXGParPKCh&#10;MHdTxF8PsmWd2IUp8ah3m/hhuUGMVaMX4BpguFK17j8gRk+h588UCdGbttr999mzp3x0bpnLLhLj&#10;4lu6gSmDaXJHob5kTgXKHyi+bFZ4uHcZaWsqRL9Viz9ZL88yTXJV8pydwJuFKWuGilqt4Cz14cXV&#10;u20aCNjdheg+sPAYA3qigRXKrjBVZUCEnPjGmNlZN8vGpzCMDgbfBAn0JxkaT4lZ8x8l46JyoLIB&#10;np7jzlKyo8776cikBa0sIvrlxUVp80v/dF44a1beYCocVH/hQz2N1lVlLYaYiLTeYrUrD17Z1KRj&#10;stN6sRUjWfNW/9qt7tyfViJ1DpSVdq6zgan3PQkw+9FeX32QOxwT2BzRdm9PEP9tSRV3Dsmix+Fu&#10;BqTXIKhWxT7dKyPrTqvBkNf6C53KjbD0niuxO0oq23H5pna/aiULA1I+qG0DPpA8vTtc/zKv/jgM&#10;MeCINrJFfabQ8f340ZOqHq4JuXdqDz/arBU0VDjeRTAA1/wWXNW2r5zAsDOK6Mx+MgYjlOImLZLl&#10;IYzVKmMwEidlDwAmFqRqH7O31oxVGCNU5FEyMMduYX8D7Z3njzEdU5hXhO+RmciDm7cv7l0TirzQ&#10;X/IVGuHxzsWtWzeuX9rm33zUmEB4A+bmSH+lgf6e4aClfo3pD20emqjddG1v67ubV03345dvX7x5&#10;T8Pn2t5uaqdowqbNd2K+yvZuOcXAX5MluMjJNMywUuN/Res4QvC5euCw/IqViK5ixMl75oydFMpz&#10;PmVOs2+9ekClCou9M5BTp9o6nStunpaRVmaJmml4EMcsh66Eg/BmijGilniLX65CjoZxek9bUYHL&#10;8XXyU6P+DjF7aqtUNTD7RFNCMAsA5jWzawKvWbDkZ+acigJXf4mASBNXRf+4c1ZYQGrzgxvSG4fM&#10;bO3RuTpSgkXhbWS7ypZMfv2iZbZwB8yARSYfta04q0xrfKQpt5u+ouEBoqP3nyeq0YWCLQIxC2wY&#10;5xySaLEQKU+dKk/ufQy3Fmp1R4av/iGeek6ZkoGLkZVQR+nuOBQGNtmDcdXM15B0skgLu3Z7Btci&#10;nyxNX1G/5iTysuGKxOHxM+s44k8iogiEy1MaQmnwbau6BGmNPYzCqHdUX7RwQ1M8qmOLTbJwz1OS&#10;iwJl3lG1xx+VfrASKQGUSM9jSSfTkHJ++SFQBmh4WNGora7qrFW1MbByYr+FpqP+NUmhbjLZHKjq&#10;1nluV8RdFC93mL0ok89NVofISyEOyvNCpIV9xYIrFbN9/RqXozaVek7+8MNdq1JEplcTA6lTpTaV&#10;XJKD+lVyksvDRHCBP3zljRP5VISDv8DVbMyIJggGFTSBgzS8cXQLQiVbuMbarIjy3h2//PxR6+QI&#10;H9H6clWYC3fC1GiuJXLrG9PMwYIvwhnkAhdo/y/++X+pRdYU8hGnADGsKbntmdc5OIcNZZQ7iiV+&#10;2pmFdLNwhyWVrGc5k18P2ulZSfViUv9xecc0+6sNsyCEFAem5WVY+wDMEzuG3vWbifyMPLLqiFXk&#10;8iG9jLZgZV5ehovGJ1lofZnBWXMlS+bUBLSzn9UghUqmDpvzEtc5JasSGrOMoq6jHBAHmxDYomCd&#10;4zcEcubUutMlej0JwSh7E9AvB75NGHQwVS5x/VfaZzyMPGnHTJh6jP6Im9MiYOK6heu0jCdkLxU0&#10;ec7WXBCsSR4HZeV8k2uY3MsKexbxqdzCBFHjoBiW+EluidHpHBo3uj0/TzQcidKs1nLnbx2mc9yr&#10;L2G7km1YlTAlQyeBkPbf9HfQbimbydQyjrO3nQYjqHdKSI17NlFNkqC1Hr8SBc4Zuepi6zOyLYPE&#10;p1HLSA6ot88xK3XrGHstLPWABQYEICXQecymuLqUtPNOua9TyDSMs+CN4dC3BZesanUIQ9+a2G+K&#10;y0fkurU0YjgZ+47Vrx4huuXImbsH1+mvYVbNuF0dB7f3NVnVoM3zDiWtaNynOF26woyPEKfyrx1Z&#10;YLuue56gRv1SjMRTmv5436XCPndUYF44bhC3IiJm+OQt21XGb+E98W12clCYNlPfMh5qj2jb68ut&#10;/1ojtLhkE4tNvUl3m2jsBEKBdpM4rb2IhTF58BiVM61DaMsHqiTmV2rQxMjzxviQo4K16IgtrdN+&#10;O31SfJLZa+6kXkaKcGbpdv3sSu8VHS2NuMVaDPQqw/CuiZiWMsU8U79k5JvPBCeqyGxdn27jbMsc&#10;JZRDVVK2yAu4h9+QeVk1E6sqacJJP0/EUn4mCt8Y+3QOru1zSU33qlX2W6s0+pO8/er2UNKgcL4S&#10;vZHJno3TjQTQzrZaif7FjQlpbrW0lvxppWHXLBRXcWima3Xmbk7NeWNWNBLLKN76wRUWeWPwwpDp&#10;UUMpOxTB4/RQxGKP8mTHWoTuzbjZs6zKGFtGLBRgIpyezrxMNk430hZ80ElZyixfX/P/pkKwVp5L&#10;tXOM7VCLZ5u7pealpjdRO1bskb2dtRHXdPbVIILF3kEPwH9yKZO89Tfk7L/jf5bNHglOVqYmWhO7&#10;Dr9uinIql6cK1VAvvCx6VQruNI7rwh7xYxqDJr9LwO3SpeKEoqKl1QHmiuZN92vYUB5gk3HhGdd8&#10;fbh8tUYpmRaNewCvbzU29N/R0LMgxwKn1J9W2KlartBFqfc0P617Caf0ihitPMwcjhOo/P91ZYb1&#10;mpWuL+co8sxNFkWsRitLC8ExyMNLhmFarEx1itDW53+TwxnhxlNW4RwCla8Mgr4IpdEUrQLPNeds&#10;q34F26Pa2l4eMesOa5c1a6OJuC2c45WO5GbKE3xEd4V16XOnyKieRTPIdb2QxSuIr5izLswL7zOD&#10;To1g7K9f6lU1Xe3c7CrYmK0XbhxKhSCkx84UCiym62Bhrava406ZwIJLhgg6vYbq0HoCX2/vz3IK&#10;XBjbO8yccGULxdyJ/mJmz9Gp4lLHWQ04z+9euf/s5dMXry343LLNs/TOttUhnHw4c/KRY/QZnYki&#10;Gfj/DPLKORFd22qqPQhVOKf3ts/evVGTmEfPX1MawJm7cfXyzhay09mLW5TlEA1kOc5z6KclzhDW&#10;KPuVfhQfyvlflF1yW9B8bC/7w0ts8NkpcSkHo1meZLUcv7rF09pumN/GaixAVcFT3BoW7Mv4L5px&#10;8UaIVYvTBDWzHJOp9KpYrmTJ1LhWY2xwaEzXYSk+t+BzXJToUlNXbIRZIvccyjNFj15Qqnz6r3vl&#10;dMH4gKJmqmYZV5ha948o1kr5t4rU3x3H0Old8TMjKURiLaVhH0iACzbYmCKHSus4DyweIqVcSj3Z&#10;xoVvt5xSN8eFMA7sWDSnM2RUyLSSf9h498lTbJkLpbQ8lPEnQ7SYe4CLAZlxm9YQNcPZsg0il4uv&#10;xhTPoTN2ZXjXzPJKthQ9jsVbYUBV3JPPGcb10KejXpWtHXueTRzwvaMkoD9C6mo1I6casX/8yVM0&#10;0xttY8fbCrdG+T0+vQ3IEPmrK+TqzJm9ENLBtfPH5tTN3wh7WoVkAznV2rJCgCo+mn1NGnd3IHWr&#10;l4vbmfYstXZkPifEa/WtGniLQogy0RP7WbKFU1Pde5PJdNCXQgqVFsFR70/Tf+Xr/tW9ukNfgsUT&#10;MZafIaItT7KtOI2KoGnUBlJLz6tXsYsdW4ji8vb12/PQ/urb74WZflNc37Hc/Qj4cVOEQ37PcwG0&#10;oo849vmncizcHTveLa0f3A8fM+24WDAlNKBtRsvbh7I3HmwOSN65A28c0NzXqpT/1//y31r4rhm0&#10;mqOWySnPLoseMKLyAXjh3qEvloJRbubGo5pcij5fCrYCBtimBQ6Zj+pZ6y+W25Op+rV+0aQOkFN9&#10;Xlyg6ZHscIMiDH9mE9XBykbLur5/VUhTce4c6t4SyQqULNm2t3vr9i0BYmFxGPoQ4jYoRyewWW+m&#10;DERrfhqb5A4W116JYFDCYVyf2V2rFCEnb0KhXpxFXgkZHKcRlLTU/LIrTtbYes3LGe9/SimWpFin&#10;ctBc7kweR1qrHI7TPirZn/yDNkozsOKvKXOvCLF/zIm48mCjLhXtyj1GWV6H+dDoOx0ioBfujzkZ&#10;8HhdYbJnOfTjlziQBoitfapnMaqWHlvuFqzsIsYRnTNE4QQjT2ME7NnZ0i2CeW8+h11rmurZYt3M&#10;AP76VeHLstqxPCPyBl7C1Uz+mNcalySLMbJj0TlalPRhj8hOraoM9x38cZE3H699ARYt2PlhIs8N&#10;FxnHKh+dGSpBwciqDfi1ysXxvODSNZWLsZOMmPzDBB5ez/pPYqoBXxaqTOspG77Ip+zmFKicAihT&#10;/jGHd/6o6y/x1vxOpMdtpKMrghwPVT0l2Yzij4lyJ/TiDDZK3VAnYne0JalFhUKF+kk8genR689W&#10;bzWg04ITaB0xbABLa7q3ZJW+Ou3XUIR6jjH1WSs5slyfX4lJ8e9nu+MZSqOVLM+ejo1eiL75Wu2Y&#10;5uyL3lAQnmMmoSFRcypEPlIBhb0WWMHABEOuUm5nos2O3il3WhlziVkesytGyRv+/cQ/HVrZ60as&#10;quvZSmWQ5rZb5PZSRX/IA9P+LzLDaPj6a7G0EZ5SpZX7nfHvmacA3jFWA6g1776meQtuRrkLHyQ5&#10;I6QxLzhX799HefLs2DsOrxFEVlFQrfBknJJGGCbqJ8tlGQVWYCDAUoFTTF58aEkbkwKn7v1UH6Ij&#10;cCL/lcfzwyARNblbUY1JGVe4k9UFbU+/m4C38GzFdR7NPa/DL47ErJyxAfHrVvRYCKTV5yRLh4TI&#10;zU2H0NdUzgRmEKzhqLkTL5M1hQpbqOPmBgQwj5HWpujRI/tTlgZd9vKVtZYsBAahUKQvFpi15z9N&#10;a9pBgrqtmsl+9BHCxTWnjlUbpC05uilupBqJij5zwnyuh1p5Az9Hd4ubQbOoKGOt3qhHJfwluFoE&#10;Qh4bMlJKebmzHmTRC/1cH+7RI07sTmvA1aVupGOnBVAlUQktjiRMg58Cb2nGycsm02PAFoDiDpcy&#10;W/zSCS2YHBtQzqRcxLQ8Xtt/6ZIPKgzXy9TYg2PzWwPmOLvfSZIjtLq/m1K3qoOHexO/OQoXJDXg&#10;VLGKn7GHMteSJ/EU6ttTn6baKFeYtBZPNLAEteK/LIL3oCHJSEyL1UregxSIWLYeGknHCCM8CEKF&#10;DT6titazm25jJNGqk3HsVk9VtEchd7QcJrM8TqfLhYJYM1U/T43yBCERcvwy16lHFT5Vu2gwO8cX&#10;rVZvkym0qJTuS0RfKzOvNEQy8+jRPOBMR+zX3NKRDk/h0QE0oUv3MH0MTb49XbXVgI4iChIfl+gO&#10;X7r6WF8aBDylLDx4hStXsGOYA2JlL4hEfju79d6OobGxeZGXTO2wpiV8A70gybIdH1/aOnPn8DL2&#10;7KMXrx6/eAVtvSl/Auk7fxY3Wvanw26JoIx/LxZ3QNZ0b+SGgwbKHmAnvlxWzdxLrk1slj89ZOkq&#10;4Oe8mJ5v1BLDVcPX7Hin2IKfIqCF4hXSJMu7CLrDYkxaSgIzCsNbUb29Fld0sIlJcXyxL/zC8LpJ&#10;McmYkQE0R9vXzUQQTcAmJ5mR9hr3V1rmtGFi+7GdG08YO+jQu6gRMl+mxA/L+XH6SPxGVt/ZNmnu&#10;rsW/lntnfytnWnNG+pq2nLUEyOdMnCDmgufNgw8M1emysBmCwXB56ny8cQyGxnb2/eczqr2qpUlR&#10;jtu9PWpMI0bh9J+tEbLskUN/VHdctOsLwmEoYyHt0vAugzjkAttlOUK/GtLcpsY2+KmVPJFW3DNf&#10;eVzTKXLFbL5WEF4qbEqMx/0LnFoWctViDO4T+6CEHWL/AA05zwQwIQ6VAKA7hjjMTQ1PsKRu+g0z&#10;RAlsBUkP4EXT2qBGva7oK7RwWVThrYdd7lnnAgnmjox0x/3sQW2gzgg3FoCe+NV0zgQuyHQZCt/8&#10;sXBSO9LA6mqRY6V47HzBiTzTtWu4u2reGI13jiCpmBs3hDg7uF6IcixBne29svgdEg0M4jADufq5&#10;updoVW47ShiEsxgGc57ghhauHdRpb/g90RMCZUQ4XJBC8jR6+VAD7y8SAITFi2rUsxWydIqC7d7b&#10;/JJVthsPlobr9GMf/s2xGr8ZbuepSPt//6/+XaObpYxnVRO6nIlPFHtTfR07Hh0i9Lc2MqP/7NhW&#10;/3pwHSIfaqX8YDoWD0eluZmoPZaCgNCo+mH0fKeu+DhJZgGJWnO0Lp5ubtkJOC3dJ9oe0l6E+A8P&#10;rqmXBiMKzqBCTlhzdvfurb/3D/7s1p1Do489eKC4bw9p5OutW4c3dcy6CvA7+fHH77//Hk96327V&#10;IhzCNNhhe2ltnnjrw0xNQ738DybAe9Ug4wcX8w+kUZ2JP/EyA6UCkKqgaPdWvZoIyWC6EVoYoEEm&#10;hgo5ob2vujS3+krgTrlxW8PbF+nW0qy1DixknMJhkQ2BcaR1puZ21QTnaPpngVzOYPLV/i9Ad9pR&#10;F2CE2uJS4yVXjsZrMYziT5/oHcPNGHLGNHkdA8twnKD51+VtpAwt+IkEPs1dRXIaTL2kxxjfzrAZ&#10;m6Jgr5yk1iC98x/vWsTAPuvde6R2X9DNKUWJ6OATj2jlHB2ZebNPSt+nDajcpJsFapKaahvGkI/k&#10;hpficPjWwrCXCQglHd0zj88ue/0Ueg1zPeB8ERWSQuaZVQ3c7GzfuXOnvg32XA8VJXJy9B2cBR5x&#10;afoUcuPOXRDX8OhyUCZ5Um6ND+izuniOY9zZuZ2UBphvxivnMlVWJaRondW+X7+eaGUjWbv0amwY&#10;tuDV0nq06VggUhlJ7Q3ek8rTSuibGmOGNOT30zL5vNYnNw5p8mCZh3Zj8/AbrC5lLdxWBJmyzksJ&#10;jcocZmYV/2VTJxdXbNPWpg/egMTlHdS8bkeWx42DG+3WBP2OC/amubKHY96XAfWYNRqP+1Fitjx7&#10;uewLi7pWTmkSwzkjYwGyneODd6kJsH150npczslh14fkpYG+aTHQVMJAWVVtuZhVOoaJmF+LTb27&#10;JbGKfwr2xtefFFYe3iwAJGzWIx0Vz+reVuvVIaMFaFkJPsV1lniL9b9qPLqZ0k1tmaUX556RLko7&#10;iMB1LUiLrLu3yllCgzaZvJhsxfaXLy10bap6CqoXruYKlUWXJpkMQE5zR5clPXX5MuwXb9+5y4oa&#10;qeXrxIkdYdA2xaC2C7KoJW6l85msAb7zgcLMVyWup55Qx0gZN3+28FQ3DWh73p5CAuh8nR72LZgR&#10;Jve5CZENvjjlkaKFznIKxUbba77/4Qfn8Uhsoc42oXHNh1C0HJfBBVOwXjpLHnlklFQ/F2u57PDp&#10;w+YTgRil+wLXBaCN4oEzZRFgWKVVajUnSNGR8bZ3DJFfApRz5wKluODVKJtz45+sKmZIsdCVche5&#10;6HUNWs819etVB68W487SWern2ZfVUWrVUVRn9W3DU2tVY+ExWSStxgURIFVbH9mDpFulpLUHXVrz&#10;aQ/gL63MnrzClJogm+UvMiATSBSrYA++UYD01uMacvUnL54rKmMczrlPK9wPw92KjbOUJ4e9U23D&#10;4v+USZ4iE/Eec2cOunPh07nWs83Y4uLA4Ztd2HZv1tHY4ZK5KzK0a6yu1vPktEYU1apK/UIYg/Bm&#10;jIbUXGW/xUrDgv0X90qzLDG3EbuOmZwq/akQyDk0xl/3NPWFaN+uz5op8lwycyHWw91diuF5C6Mo&#10;la58uo5VSrC0Lu2vVqxNERNhqjqV1nB7Z/LONRPD0w58UREscpvpi2phcKac5trBDSHNg2dHmjxJ&#10;iDg7P314d3ANLRIBjVPw/s/+8MP1W98df/i6s7eP0fb0+StPzE8fBTymrA14eXtDSGMZHB1/0GuG&#10;APyt69fOBt18lKUZ5K3I1e6r7pfhunx1VlzaX1asXDRb5i5fvGhkPK6VpyrPiq010C6KV5UYi34c&#10;lBkaxfIzqpUl1FdvZxv80i8vWNuBCBPznwoteKNXhOJ3Yo7S0mAl9t0YpVLKvrzGclw/GyLqLLan&#10;6auscLxaUzCMNbv1IjTHBJksh0ipFXxRbSQuxRhckdggKSXwHR9T+JEZNHeNmtqVIdt7m3PBYy70&#10;asLvOhE7sPywkg9z0OQRxQ+fPIYZj5szRe4VwcKUh6/oguNqllyKXaSC9OPXY/VSSFbnziKe8a8r&#10;h57aUWv48pWrXlmfhxaapO6owtbgOU/F6A0jPdafQeu877gPbcm/m1LnZZQGRapOtWOLLz+ijpPf&#10;CVkOf1mqsrAbOz/OW5ca+ktisCOoE9q1cIxB/6NyOKcmBK00VEIJarp0F41VIzblpnlQidRt12ll&#10;yhKWaTW/qtF8jlPPInE8nh6X05wdUjCAqZbu8aOXoN3VfcVFMAh98LBndy2KV0fPnXU4Lg5n36yg&#10;+2Jj6qKnlesU3LPfNw5hfTAI5LH8zatXd+7cPrC9/OCkVQ4mwuntQotNLiWqv2dUFU9gECyEf/Wm&#10;bXKRo7JigsE9CtA0DHDYJaaSxtiQ+v3MCTSgIneDCuPxFCPjmrDHKHGEz1WfE+m040KcIJJJTWK1&#10;gBhnvZbS04cXcNKSCm5vGkWA86aOmM3/5F/+23M2L9eX1OmgWJWuVGY28jgdniN6FMN+/MsYI2u+&#10;xxnOb7JEFrLoNd5YgD7Wf/IrCQX6/eB2IfGTbw3fzEjtUB8uPV1GzFkZSDuC5ueMIIsgmFFtv3Pr&#10;9sHt24ca6w2j7b1gRgs17pa25lruajguHBMl8Z0GYXQkn63+vo6QdcadhkWZy2WjB4bvfG2LTlWA&#10;h6rqINsRWr12I996zt2g4pW+DJ1aiKjDfkpZltztSsdHZBpqTa1mxm2acqxaQYWPFk1PgF7tY+n4&#10;SGKDeDakI+1n4MyE2I84wXK2qtwarduJygZFmMn7NTVs0w5ff0zSiJmsAuU24Jpu/3HiSITV4nD4&#10;u+7ERQAwtZppueSO5luPTig78XfemJubsoeu5BgbMk5uUKBFBrqzOPe3VoDJqkyFN/pWi40V6Dq5&#10;70ndjfPTVy1xgFp21SRnhjladqhj2I6htSoMmORMiHji/9EhJk3fsT3Ngeo4sU6LSZpN+8jRsUlQ&#10;YaAML/Z298mBBq1UvjLZ8cGqxCqFNFPCVEVd0zn1fSMeVfIkzH5EVMZNr4Wo24lkX1uMKLm+/CYd&#10;rbzVokKPOe4jvzz26gSWiSPmGc7JkC1VjROEKf2SaYyjrMuuMrPhxjn1RnQq0aftYYFOOBQGUyp1&#10;pO98kolwpK1sX8D5+njHdGm2jigjwBSSxvelEoB9DFSrsQBHs0A/ZbmOnwqZuNvLZR8TkfKmiy5E&#10;asWKo1NVviK9qcQMgvfi1kwf2wp8h4c2GbMi/9I4K6142j++FEpV3W/4WODtgjeLv7ThlEI2yGp4&#10;q2UUVsW7MxRTcZe+ugt6pRDRDRhIBsMNRswb2zLczKbd700IidX6ouyBSxj6/Nq1KuJXjgzgIolZ&#10;N1ZCrsIwNlst09tr1SYVBYKTJ1rOqwFt4mnpxjstd6UEil3BqwNALNyx0PfiBRrDpjPzIkVe3cUo&#10;ws0iXFVhK1AUTyyZ2wrDhpW+mGPlDDsOWyWV59TeaqVv28Z+s2Z8mQJ3yNbCzQzhKBFcXokypVqW&#10;qBczIFDVIbhfWV1N3O1MVqPNoJjHVezExLkxn+6qKVKQA0m16VRMKbswiOCssSz58gBWkD8gzjA0&#10;hj/zd5oZw7sr99gmKliNCDDgSNKX/Wkka6PXjjyoebEs/X3haGzpeHI5GfNiQGw0v3Iso4ruN17Y&#10;TJagji6aemJZ4m3++9Svx+uctFupv0GvtXjaFdUtBo4XGBNl925wtW21OawZR5xFFcJfK8JL9WuH&#10;Jn/WnrJPnk7BdXYXIbilTOvkrAZX0jNBcYtKvw/cykQgasWA4sWRrvHGMNyq5OEUx0oaDWv/dH7O&#10;ncc48njcHxZ44TWzj4rVAws7ZkcmDrVMI5rpqmkTupPxsvD7s/kKn8z4QMsfBEXVH0/wX/JwWj0a&#10;G8e9UXW3Kmd2LnUgmlv3FcxSk+86TRY5hwoHYsZXHrxj4JtBQ1fR4KpkXrxlXgjoYdzTdFwm5Vux&#10;aJ2kPE5i+mzinBiF8QsSa0NRVU17KgG9ZOBq1aXVRrG0WLNtjiUISiAxhvevSk3b0ON3V69fv3h5&#10;/yGl6Tfv3FNMr5Ovh9f0GD1/8vndyZfjO7evn2xs/Rd/87PGmA8ePXv2MtHoqZdTolY9m3dARK9d&#10;On/7zs2jdx+IQR89f3b78LqsPTKcyt0zXwN97UFbbHJTpfygBbJGtjAsxmPa4QZgZVomaKmPsBDa&#10;AjBBw0pKSHCyXguatAAdMhLjXDV0lQ+5PWQqbPClpTHnIPMOsrSlbFJVVQNIdTBUAtoZXblv3LZJ&#10;bxrbwCZ90iP6lO3Jexl5LjvXnl5YMi+LaV2xaO71pZ2UMLLDMQa5OiE4VfR98rzeziybWeuP0z7r&#10;3Ee0wMYhzChYnFNw1T/cnsRmhaDTONKJldNSwkEfjssV4UyiY5ydTjHWfk7/sF8XHzWjzMVITvGd&#10;z39eFuLcBu4ZFpThzenVenLrwu5lFYwbnVxv38m57V3Z78iIDFI2ZiXAM0laONDLiYzjdOOvZqri&#10;P02+xU6Kps6lOaWnBawHxI8UXnToUdZeNLZ1xs3YRj31DiOx5G0mmROUsGIkj1l6tMOUsFNyRywZ&#10;C+CgMbb+YC4qK1gKbEM5Hm+zKy5/o169iT+dVg47kjiOXBIewRQym3IaQnShgFDnxDBDi3GEaWlV&#10;Lnz30sWD61d+8+Od69f0aVDYrL8cd8tpbszdpbDZOcJ86S8ih2KbfxhZ33eIDhMsC12cSiRqeJLO&#10;NbNpVbBR1omRMVNSN4xPvzRRFngUsU8SenmmRreGqJ/1kSu5VJIr7uKn10ev6Ls4NkL2v3zVi6nn&#10;qN/OsZBUCZR8bltMLtQyYMAZRvHPyOEGPS69XP9T1wd1Gtx2CV0UTTKq8xq/Ybc2/1f//r/FXZsI&#10;tQmc/ienAUxUSDwQV5qi4eb717LgFc/YOZ3oU7I+717dR4v9k2w+r94nJ6kDqa5tAhV4Lcw7G8po&#10;OuIX89K/RO9Zuep1S5VPGQhqsmpIiI56uy0BzOLEuUd+kaZhqeFvnUFuR/ji2XqZGrBy9Sdu5pNL&#10;uThDucgqU0KdLuSICNd/0Mm9tv2Y10QSFyXUg/n9KvZuKU/cX7EAAGN5OXMwz8aMVLpiRf+IGR+R&#10;rJBv8MVijDk9J2c9Dk27avQ07KvBqKRZ5sifj/MpA/TGh+kkno9wU8lBYs9nLCqQmF1QAdIACiu+&#10;SjbUtQctGFH/qate/MvRmo+0w9Sc1kuMKsBpvUceQXddy7bhncT+DK0Y52rU5Qcwze9fFrPjY7pT&#10;Ta51FXh0ng5mPzLQKbIWqPhzh+2vSu0D8XYM9rKpHPLRk5oAPIwFyXPCmMwoGrKVFVzg39xb9C1D&#10;4ekm2RJdePzpOMf8WyPj9/GWJlU44jz5eRmyEcAobpniqEpuRjJrKJc9aQsVHaKkRKyJ7PZ8SnX5&#10;UzkdwW+QmL9zZIuRpp3LUJkjrc0kchxHNiA2xfh6+a0pCI22+IaDbk7KNsRqCrQg8BnNITVNpnRm&#10;hB1ng3iBURwXQXQMb4IHheh5AM07tqpHWF1K/IZtm0RczcsNdUtxGuO5g9Wg0A+RiVUF1Io+lt0C&#10;LH69jZIACEEBuYM/LRjY4eUAK3hegJgFmfhE5JOxycVsi765qgsWJ2chx65UaeysnLHjNDoL8j07&#10;F62Yv5A3ltfaKQEEY2Q8sfsP4ZgsHMfAyVgXo6mKHBZY5wdr+f6dnGQ9BHmTJnPaCziN3HVMDEO9&#10;Nm57eIjqi73T6MVLLf6fpFl1BdGrZm2M01l0N8Hz0POSqajDWo2zBmVwV95vXS8hnWJmSfbZL4vJ&#10;tqzEkglyC6vRywSKYTrG8DRUmMSLxxpWXuZocc8mvZzLVKkSozQUx1W4Vb5xBmei/f65hCkmN5gT&#10;NnGaiGaP/2oERtCijUQqNw9sSOT48WH8Sc/NKTucyZRRfOLwdycJc5prnvzq2PzPH9vYw0Ed9KF4&#10;z9AvSvrSbhqEOEjCRp7WVGGcVXkN94wFbwwnPI6JtLs7sXl8EtdbFXHinDG6vTXWwkI51uzFjEqD&#10;e2xqyTpr3DVZHh/qon5eC2BGUvIqaaDhgURJKOOVtFdBVjpW5+oiYEcIryJCpscId4cr84FOEzg9&#10;maN2erO4YPmlX79ypEbhIJGowkXxjBtuQipVndYu3iLiopJcEnJkiDzUyCJ10LjhIIwhorjjRCam&#10;5LJqrLFjY1eVPgc0eOWAOBV3OVaNwBR55uKa6BGErTp0vKWYfjM4FYD5fd7nG7V89TxVJ1QNw7cM&#10;tTUzdRy5szU8iATVLA2W3WJrcn+daBwNv1m1tF68yLpc5EzBMPp81JwLLWlPIGUR0n98bPIqq5g6&#10;6Tk6xzZ++VrI7dgecKZQP2eyTsoTckvoFY3E15JwhsB+/Lh/cHjxyrV7T54/IyXH45e++3ZysH+F&#10;E/zpw6vNMx/v3Lx27sKlZ0dvX2pa9YZtSMSZ6p2hY/s1c7b5r+5sUgjA8tBo5omI5umTu4eHrLMC&#10;dTmfOSyj/nrw5dfCSyAupRFGVJThkIBgGeEI1b+dSuWCTWO7WLSGus0ut/Bl1dzH5fMcbSByUkkx&#10;fS5cnF40VpdVPSMZsGjUrXC/h00YSDdgSLy/Fac3yA4Tt6KLjFLOScV6ZXeXGc9LhU0UEX96+fK5&#10;2Vn535g0RBcmRVASaroq5f+cquBscvPr43DKKBtAcyZ0HVILFulEED8EK+SZjkreBdnOoqBWJlAP&#10;Q3Xk5uefKzJ3yfIbIRrhJOuvp9z48XYm5d4mE898XieevpMbZ/hw1eGUMvsipCG0khhj1NPPe5ev&#10;Wu4T88eQn6YxWYs5dTP7S7ChI34N0zqOc8CCN1ccdep9TccFzrSBTI2gMezEaOozS6vdXFZojgy6&#10;LLFIJ7b3vLNB0453lvXISzmwBgBheyEE/mkCTApvwY4yIt6QHc3JzGYG7A7c3BE5u8DocJjHFxL+&#10;eRZLD92gxTMCxReuH6hbFp1eLLa5gD6wq0D/+rXL166xP2ZcgJSSGD80R/qcsxUvQEZI6oxfZKQM&#10;Owfb9pdWFelJ9TAL0uxGDIz7GvCLpeaUADULXQppPtF566/rHKgSBcT6noqM+fUgrG0dR+O/2G/+&#10;F+el1iwcbkhztP+RXhimTMCi1zh7+gzH6/KqEyNoFnp7QFkEb8sGyGsc/ewFvSsMOH3qaeptcNM6&#10;Vr1fLQ1NnUUqY8BMO+MYKqmkYfoWLxNZFge3MlMV2Dl+ZF5vwN582TPDO9Pfp+PWlk6fZHojiDtH&#10;/W1wmYlbVkRrghcFxdvNdBmQ6u/DPCY9FXt/kX/G8HE1YmJMEyKzUnOXXNxPIKsRLFROVEqivh/+&#10;Go1rQhBmwY5wpg/WMlBjDPT36d+PF7VoVO488GmKyYKO4rbmZuXT15d98l8zGb/ukAa3HC7EvZ6p&#10;9R6a0KdIdLZwnps9M5B2VM3KGMaP98ZyWyPsX6A4znQfBOg6fuc9HeCr4YMOG9VVS5dFu3erNs4w&#10;klcbpgzNYoUKPHNrBilqqepX9frN4juVLRmb2Hk0cxpgMYK2yEvLGWUrJ8ufFXC65LqVtcifG3NZ&#10;LZrpmU5WU3GeA93ryyJNm8twyFVsHbtjuDGnMXBJqdX2yEctuM4jOBTc+5R4tYMDQGZ1lcYZsNw7&#10;oIxmyOAMLaRKsOxpPOxS997AM5zy4sQocyRr7SdHoYw1hqHhtfCsChNliclp2z2GAP8I49md5tRc&#10;qHSyPQZWn6SB55r9mjmzbWoZkUJijSDBQj59QKmCgQZh8m9SIuC3HPEUpVPocs/lH4abO5TFb1Mg&#10;mFDYcGirO7cVrBE0uxTP6z9T892y1buXbIfeljKe5V304BklW9bmGpf3TKmrJTio6CuXdBz0OCZT&#10;krNN6bVeyzVGnIXoxkBEsYBAAvUYpUc04Wx6Bi2hwZtpdi14OLXcCCRkbUgCAv6H1GroLN4ArIHp&#10;7ccO5LmfkYOUQm3Zu8KC7iwJe2LlJs1yyVIsXtVBMTyTAhfYO/I9ByPhXqbR9TDRvxmxVKcHMz6B&#10;zk8DOMTCFDtaYyMlMvB0O8WjOZ59Cm6b5DvIwlxY+26SUR0/IV2KYR6HChs8pKBw8SHK+HOcqxFR&#10;9OGzPUeufbVmmp4wFuQQLMuuGNKpsp12DUNX8+2e29Urax1dIaZn4MRkFaY6b3vxyxdgYAzlzWBo&#10;Ez4pjIyB45ocYifioAMV4nvt+JqZq3yLqXPI3SE7xmsZ7UTXWv1SO0smfTTroo1syYGGl5zdlBgl&#10;OICjZTisOBuucz1ltqJikUyGMwY/Ao/OLbEKBsssboeGrgRRIo0flS5cXvezbiBe7IULL1+8MPvl&#10;Ay+rMy4jXfZJzB9deWQnJ4+36HZLbczDdPE0lwAESfYHHNiem5s+wmpZOaICrWlSNjPCCbZm+rKF&#10;ffrIIiCyTlXP2Ro0sRIDKvde6Swigcn7DK5U2IddMQpydgSvcVjT2Xmgkjm1X2yQLOpUP0Y8nnNI&#10;YGa4RBGO3VMh8uTaselQw6vhGQ5jcORi+UsYAmvHtG4woJM2wQtK7sIn+iBEIP/Ur10FqQnNFZ6z&#10;YLZsn+XmYfY59MCIXJwwl+D8SaiuqqQFNnnkxe+q/cvurpc9efw0gYQkJpKpWIfDUCdSvXKjZhmd&#10;zJh4iwz5kDm576QL3p3WMg3MzNYxLEtO2jkg8fub3/w2h6C+nyUBZu2UjaxiMBmuNBVcljGqYY4N&#10;XpIwsUEviBOYwC5LkhVtf3z6Eg/c8Rc9/U2IZ4FQ6bVpS49irUSh3harQuL9p6/7hzcv7O3//PAp&#10;zTNFJi5i+2lLg9X/+cNrsQ9ax+6Vw5OzFzFSKQRoFrV1cQfXEPAma6ZVq9yIupnDqzv6uH74+g3x&#10;7Nnjx7cPDxzP7gkwXpsynza7z1bwEXZN8HzVVlbp1tVLV85YFyf1D7Vy8jd0EZ1WSybIjCSXn3lP&#10;p25aqU7q8Pw5pKkBjvsFt20QiWl13+IcrpTzfSQre68kw1RLWIQWfBen+qUacKr4OhbdrQus/mlC&#10;lGxnTOZnz54N8P9NU6AyoomCxnTIDegQ76xZ5BxLG6XFa6Lc10VvKmYHlLHTs9V1pl4NHIuC2uDh&#10;xU2Z12Des94jD5i/59kXeuWf1vNkckJ1FzTW8Tp87IHScojmVB8FutNuvxSy9B+pHhhgZg4YDx6d&#10;M9m4OyOv7F9nQEgVmBwwhVc5RETLrjvM3BI1XXd4Fv7tyFxMopzbsedDdxQCGeRpAz/7woA4M1gB&#10;s2CxDcOikDy+ydSzTRlAR1mmfrimI0FWa5CBRIuADadrVeA5Wc3BTNOVbRJbE1Yn4YrAmZHXPVEJ&#10;wiD3KfmVA65E1pjQLpWdPZ9V8+eB9lYV+uSxwg8FCIeH+0aGpIU0/MmXDwrBrlwG3osBMH1eqG/h&#10;6wVOfrDe4CxSC9pqM+PTXydxuEpZKlxBA0nnwyotUxvq9PXr86dPDWLUen0vXr6IRyBrlxaoVhZR&#10;Rab3aaSeaKqiwfEf4gKOMR0+fCzEcTWz8IkGTTtOOI41b5YMhDNlRrjgeMp6EzKZQCYtu+laDIOI&#10;cOgM6096d7bOcFhGqkE/6NG6kGB3OZoum//Jf//fNv8TaSCA6WMdccFKXPj3uMeThfjVkTWgM78h&#10;Qp5jKECfHBcFT1MRKEqp7El6dDZGB14efErKedWTUHZRK2yYFaUaBrSNzC0QkG9VT4GjPs5cYf0C&#10;xc3xGqBR5coDONbM4vUR36UazLF2oljuiw9J5InUBi8otyZPLpj+4wdNBnxLe7ke/bvFiczy0kKd&#10;xKj7+d3vflsnk0kX2CCRlSfdYYgS0w2vzcVvkk7z5gMjTtn/LMuBTqZBJ7/r6v715ZRMGHDq4UZT&#10;OWVhTWHXsEs8/vWDwxIpgyEPQa7Gvatj1zIQPAwHc8d4yS7dAErsmtdVd5HrPOGsyDWX2nl5+Wqy&#10;P2M+xr2Y/03fgEW5caXQ0OkpZGUmDVQToTern0P4ccxDLJqe10qVXG4p1/f9HRKW6e5UO81btQsX&#10;Yc/dMozc9JKC307SLZ7msu2KBq1bjVRdZXbvNv1suutzcVYsN3mhju5pBrrxXr8F1REOSx5Bspix&#10;FBZyOQVBuTfpCM1vpgqznbnkEKxrNBDpV7L7mJjDIChW7tSVmt3jrOtNmyiHNVbzR0HpEvbJD1jd&#10;G1bTbp66IPyy2C1z9vmrUL9nmZRW50jwglgld7NsXnnV1Vchbs9CzRNJD6wKsJlgZ3RjoioVVOiE&#10;UNOkc7yT9xOPT7oI407pTodKJ/2Cm5LAurDFfb9x40brZILnbGsJ8TjHNoCmH44ZC/vWnTvl4uOl&#10;d7UFYnHeq1sY1TJPHSw3qzfFsFGsl+cZgpx0q7gu4WleNEIldCB9Mincb/zmmoaG/Q5tqQcM3Kic&#10;dPDZgnN1HZNdPAGplJs91wG5iBbc/1IQxe8T51FGxjFN0ndCFe7vRskKi9F7B689Th01jy590QEd&#10;PewxzMGYTGGb9/osO1etarwvcIaF7NmJ9ia7FxBSX/nYlepn8C20fVAsN0v615O4lmQ52dMjYC0v&#10;T4F6PHHRyttEm5ysQ71EB7wUJVKhLYHj5v1sAkfsAWEgH2fC+MJIsCzPEV+FXbNC62MwmqSLnq5i&#10;M5t7Vj5TjJepjum8cVboOwjm6IUwKVNjFvc1brFo3Ht336I4HB+bvlWe8StkPqGjAsw3byqI6wJw&#10;2YDViq+nfqPFO/HMb374jUGzDcnIjuUuXBmeRZmBSHdDa0T09gDeldbIxgZkhBntVmfPztdwayFH&#10;uvJ9xG2I8Wu6uf5G2+5IwmFC2RIfaWD05Vd+uHnjhl+OaId8yHRMnx5T7uXGjQM+k3Xz5vWrIKGp&#10;B2USC1MnOLd/DMpKA5ZqSIMOk/AzH38lIopmh+PVsT1o1FQgVt006ze/xZRZWwWlH2stInKqCffo&#10;7bLjens6Ih1s02y1uqMaCWQqpmPmNraJbNhnU7FaPyOSKTB0KoMfbHMvL4L6/IWzm//+BseYbD18&#10;1B5PFWBKvaO1GKIaDFxR/JCwtblYumirCvH5ixfd50BOK+p2NWt48IgMDiMA2kjPvEBQ2UNiGnmT&#10;1C+Gs9Bj991/srdtuOgfPiTPb9WXJ0RbBZGFjz7n14peFD8aQWeBs2MQtNh3pklV5On5NQnPMelJ&#10;WodExEbu3Geo3Zg7LT1+lqpY4Zal4slnWwd0WnNGPrHUlCO+Oc4GkfXiAmkcPTyNK9dvbG5fuvf4&#10;2ePnijMl9i3NM1f3tnbOsyd8iTNyL/oQ/tUf7wlpLu/f2Lt68Obde3G2mKyONwoXP3/c3Tpz6/rl&#10;7767q3Dj0fMXj+7fF3FiOLDAt2/etOt9qHsbmmsFG22caUapYefJlzMqfz+/r4OkM3eqiOtC00Hc&#10;eb5OsFjQo8e1JOki9BoHv2zLb13wPHMKtMNGxyXUr4UeQp/zV2eV2QJBfdWaByuYsGdPn2Nov0sE&#10;vMh/pWctdZbczlWwyoKZdCuKc0klAhEXgmM9VAYpFTm64XYpeXRrmKkX8uc0j4ftKewpXNY8hh6i&#10;Pb38w8WJXbzryeGn4c4O2FkKkj30GKxhBI02TPVvQx/17BPbdE75P7smr3LUL9qrbdiSejn7Ybvf&#10;4HA+fGtzY1ex1hVkaZnnt2iG/nT5yr71pVxtSY3Xz4PbwNim3VxjylH5z4gijVpXHsE4R6+tNrKg&#10;iwfoM0eqAYk67JmBE4eXSooZO0KdKtDiPnQqTdXtZAcCgdobTnqf7vXDZOlcDdemgDLIoBPVqBav&#10;wvX06HvzZgQ0k/Ti1oorWJRKE+JsVltl4vzV/Sx5pDnvUPk5hAeQDiCLe7SfjTPLo1KXczU+7aer&#10;l3c/fXiruOXTBzJUb3QA1iJohDC96SUXAwnN7rywRTdLA4mwYsX9boBfiRaKMsbsDc80nIoxHwmx&#10;4MM3r16/JHmfP1mMHw1h0qSW2bTQyQPpLB6C35jeUvqGjs8TMFw5xoKTypJZ2pMsWRhXJmuaICeE&#10;0Ema+BDz9Z7fOinlyLSrJBIeZM+aTjxfwIEUid+OmqWka1lKI2Nf5l8XRRbGbP6H//QPEcdnD5q1&#10;ApiIhimUD4cqoKLahlmLRTlTIj+gY5m1sYqpbfjLZArzBRfwlpWZcuQJkctgpM+5GpTmqU1KYzxg&#10;D9m5Ml5R+g/NesO3bGUu8Pw8hVxJ5YJli+LG3zptITKqDa64QugBAuicQ7LT0bLC7DcTxgtfjbHc&#10;9g/f/+AWBho5y9xAerx9kPWOWKs/F4oScbRpYBu3PIDQ407WbDiVk+pd52L4Hw3HyrHjGY+HEM87&#10;2IZgpMBgGCxiEc8yJiv1zQlyepSJ8prsReL3yIZ+svBhA+F+o8MWG4Rk2UpXBJZU4eP21rac9VfO&#10;eA4+67VcZzWstZLVeI4bEoRZinM462xS7LVMdjW7K1/U+qxDMI7BdNqqlBAIPaS7ucPM6pTfeaFP&#10;nZqW7s1t+NRaZaX8FlF1xX7tgd30o0QHw5Xn1rBGb+RBVmxjHGyboR23N6z6SadX3OMhg5FSwS7D&#10;24snGjmqb11eu2VcpicJoFlsU7M+0K2MXKgrz4pWxNXYtt3yRER73L95sbrVOgm+PHrpMc0maShW&#10;KGEqQnxEVIacVjP4gczN1YTyxawjVVQk3C49a/3Qoa5Ydkg16Y38HVAXEjHV0kWVQ6ceBcEC9Skb&#10;SB00R/k0FXOahEm0fwrBPb6N5q5T6mzu2jf8WMPlh4kGXYc7znqX6D/FX6erbNZ57tArR9sgQVJo&#10;3AJ6Q/7cxnBHudqjpRNEk25Z1W7dYdBXvOcM0dtOrFS27SYbmenL76woJcB5SoL7Wqt6IIiSLZOr&#10;SbKvRC6OJb1I2bAhH67iYDCL2c6zKYtV0b+PcEuVsGOL2DgDEOSJT1omnx8QeC6/bbChIhPXLL1Q&#10;Caki0ZUQr/Mdvz0iK9H6FBTD6ad059d+OANkNES5BMElfli+tRuIrcU/npDMsjSA1icXtKrQU83D&#10;QTDqGjxatPPgaxPNxg+V8Jvhwed2+J0H9P+7o2FbG9UkRDcgjm9OVcI6yJSUZNMFaEOgH+MQ0FjJ&#10;tasYjVnhJStyu0OwMuAlhztiV03jEodtY5rEUzrxZqjkyFIkETbSYaf5ikX4cTUbE7S8kAjLOCWa&#10;15Hsh0l72nJuygJVdrHVFqcQNymFxmTEeRQUJXT5HoRZOnxQjGbcYptNkcmq1FgYOWPlnx0f9Eja&#10;Sf7Z/mDyoluciRSXHM80F54uZFYFCaaij7bMhC5+mNuuU1ZiouGCgWuTOE3ZctF+iuvoDi0sMfdp&#10;AUwBapaBzAPENzt2/jwd+sDmbJe+CQtv0rVJU8ZuThyYZzNBGvwvDtg03ZikkdWLuBW+GBduapbq&#10;lDVenXv1OJXYna29T9whpmOwXq9ffUVMnUgH1lh3nddvxro6xQqorJ/qwSaiHiONEx6XeGXYGt6p&#10;1NJGdgkGsk8c2ZXfW8GLL+8q1BE1LdLw+hpcr2sWo4bTt3OxZUYe0FoYzvjwVOpzXRYNM56yh41/&#10;6onGNFwAAP/0SURBVLUMWT0i33x1IiS8oTYyh1NctLIEM95nYydMZVFVNMtnHoE7vWXgC2MEdtDm&#10;WfcROetROZcqQVcrSWfhyca5azfvYCD98ujJw6fPBEg+cvvC+WuXdWcMTnSG3LolIXPpydPXe1cO&#10;cfVfH3968vwlXAqKxnsQuqiWOX/my8HVS6RT2YtnR6+ePH58gLbgoTkzduWrNxKnwK6OwkpKnKdF&#10;m1EYPp9wI1X4n5H/+ZrjxMhc1WDw8p6PX6y/abXcSl3hCmM1xju43a8XZhN4pLIxYtX5Pjd2Q5D2&#10;7OuclvoXd3wYkprbWMCO5Nw4OEEtywVvF28e3qjSLOHHM4Omk1RRJaU2bNdQi2dev3qTOMRg0Mv7&#10;HM+uEwRQYh0cHhzm9U2ulcs0trpYJTZ+xORwqglmZL8Tp5hjpcSQDVKV6SiCWEfe1aKazN4oui42&#10;R+vTgeCXS9THhw9hpCRNSzfAfry39mTVm0JWKGwLfnNDWHZ4fR9c7KGtB/lmxTMMUprmb+vnbuHx&#10;zfhjcg/GVB56IU2WxMujI56bO6jPtRzXsDusJ8M4bmSsltFSL4nkTfEzp6f4KeUphDZiZNZxmIWS&#10;KaNiWIal5p6xsGtomHMyhTHWMOvECgUqNUasGJoPqcBzDq4re9rj6KpJGeJi7TiHauRPqc4OL9cY&#10;Fvsl7BM9wbTHyU9uKgb+Gl4YFPWhUS07u3+FCYKFCbLOAAzPb56cP1vbFlAST2S1LHG8I4Z9/fyB&#10;1zY4T42XVd4nmVTRWEplkwn4ZjjKLxVn8aBricSEyrfzmkp+LZroZF0GAF0S7UV95m1K5AYxeRf1&#10;rtlN20aj5zaO8SlrM2oKFt8sxfIy4hNGtM5Xeld++nz92oHpXQ3wmATfIhnWRugKSryk2XQXyL2K&#10;6FwH+VipU6a4acnWllDR3f/gn/7ZHIGx1tbBnI9SZ3E6fSNW0FqcZhfZvtCX9frxQQNK/bfiwnF2&#10;w/KnP6PV7hRZUfh0Yq6P51SzUWbMGw6HTLQxT34Z05J0E+WwiRaEKczFV1a1zrwlBTaYfB+9tuWk&#10;dzuH4uP18+JjDJId7IVp7U8VDGhXtEkPXv8v1ItyAtevH5KmmahG1iJSWW7eeZSA1rcJGfWbZDrT&#10;hB7p2E6PYit+QL2u/FTd+egaeVh3aKoMeeVNUzAzifWycINdp/JhOU5itEN5WOFxjfy3k2nQtSxg&#10;eZa0CiLtDEljvOIS4Z0ZxZUrEfSN91A189evioAt/cXnBPhNQWuCDZVBT50ZG1qdmZTkyCif1q0M&#10;D4e352oL/25Zxm9tIJbUsrmYjWZ5ZMWqxBppNatlkbxPE8rTlLC8tmBMW/SvSRwWcgzn2/tDVEaA&#10;dejFNZPx+yXSagWniDUMiuinRTKnJRyzXsrpDtGmWxLOuSUNbQgRWdWGZRVltZ+27B+HMcvV2oE2&#10;/v+Y+q9eTdNuy/PKyMjIiMyIyAyX/jXb73LdXW0KaIRrvBUgQHgQngM4AvEFOIPPwDlIgATCSUg4&#10;gYCmGhpqV+2q2ru2eV368OkiIjP4/ce1csPKeONdsdbz3M99X2Zec4455phWNJWa99+/K0vDbHpq&#10;gzDlhqgpdaDK36jSDhXOsfLee/eKXHjeryArXwML+XiGgLe/NgPI/fynyaU7XRX4EEbMaui04GE5&#10;1m2KYU7NkOH3/6iFtqu7rySpNd/YsqVlliNi5eseokXkliE+C4gORSRlm8PX9LKtoskUjj1VLXfs&#10;4gZkMh4XLTJbRd/z4bg7eCzdXkVxEWH5/VEt3clu5uAl2TNrflT1vPnoTRWO9+nz4wuK3LVg3cxb&#10;UiDpFfnUH83MRBRemOeF52Dg/ZT4WjAXPSbth+rTjMxWS55Nty4dFFUg5tLoYbWcshwMtV9yUldV&#10;IhrRyyituKTIVp73Iz/hBdmukdxQn2tzErOl3V3cuaP0Qhj3oAbSa56iDh71ni8zNO+khEYyShVQ&#10;tcsOYyQvdlTZg49mgg9FI3CHfcjhnuXL0kwQotNv+Zlcfw/CBTlyZEcD4Ci5+GdZr1mwszdPgi6S&#10;5BRdXBzysLL7tNRFaMCs6qnquJdarjnNH5rn7bMH5YsN8kUa5EUpx1WdZxnJuNZ41WC0gzxRz57b&#10;Yf8mXONvGJAVZPyNPEUBf4/tXUK8Ou8XhB+DAHaehbq1Hh2ea9A8Xxlm1PLLXU0pXoPLor6evSKW&#10;voLTJrpaSFbrGLjjeMIF50xoafylZgM1SujlJOQpGvP4GT/uqVSSYk5X7DdQ67SpzXcMBt2XNZzb&#10;dBCisQl8767cocc5L1s+skPb0XxwEyFN6aAkFloM0eSWxzhHA+skCOncKS5t9Von6w0SnaTC+3Un&#10;HOLXmB+n6hRedm8/npvhUJchpmRS71h47t/JuE5cpdjdsOtwGv1wYvFT9Dnt8AagDDCqLfIwvpAv&#10;U+qzOgzyPvv03eFFXeKJV3Ys7ojXP/fbb8kMVlPZBfOisgULXQ5jZyhJntOFg7nQ6MdwCzwnnVs1&#10;xeefa1GaLEquSzs953ULuOetYObaG4tnsC0K4dbE6XRg7JA6kUylKqtCcJdHCp+35RkTdBEzL9mR&#10;lxuGKNNOZbTRqOfFK6/eee+D16/f/JNf/PKzLx8GbxXzvH77hpAmXrPA9oMP3r1y9cajJ9/eufve&#10;02+effpF3D77hGkoT3L12pdffH7p+2/vvv2mRPf3l1778tHTzz7+7O6tOzakLqQ1Iv36Gx+/c37p&#10;9NLC1WbkyexUjbUxRqVwG/m3Zq1roxcjvo2i3OwbDnLJ4W3nA4GjHlWfM8nLsLzjQQ5aCnhadMpr&#10;qP3FpMlGtqwqkqFw0JdIqadOajAH25JhcYFSl09rURW+X3o55dI4L7JDq6Q9cyrcHbCe73G0TzxU&#10;QNJ6rSxT0ppcxV2h6SKannaEm0FoUlXgc/UEBVo3fESLZwla8IpfGxALyuLf9K24d6knxvM4xwO0&#10;60vChsS8Ow3o5vv5KEdakWcc43x+UjZv3bxex3qGVI6EnFRNhzUhIDOzFJZmuG/fcsnq0fPlyAd3&#10;kok9BIQ3375pzVhXntoaC4tBR/72Gzu5XRRdM/0Ai8b9zzHLWytF2THTEiwE7UQRRysxudADMHqZ&#10;Ka6g4tjUOAOREhh/YXJfKrO4g1CKLzdWdhi6VS3/rl0pTSycxRFaqz1PZSq82BAdVzB5priLoPyM&#10;iylirx3OdtjUjfmuWILWBC0iSktKKqYC+DpRhKTM1owye3mSfmOGdHhVd/eqos2WzuGFyeAVnG82&#10;c+RHEA7/kyF5BYOgcsH1pDaWGCIxQbhwwQf1IXA08POb6B+LhDne065M7TA/Qayndn7+tecQUZuH&#10;4/VftZlEZz4UbLdzWUjjPHpx9847UKFpMPQyZ3QpuzrAfmX5wY2YlHpPS+gUUkDq0zIb0beOl+7N&#10;n8v/1f/A3yknMNEnc7JOMmPsLQI5YJi7W0zew1nIO5ZyykP2xhQ3LlWljJfVthejk4R+g7xGnzxT&#10;9fUJgSo5ndSVfx6itp+4BpwS1J18anD6QqaZ4R2N3a4pccak2eUtQ5c66g4ZYCFBuYO1o57NrDhE&#10;VSrcSs2Sm1mrb4KV333+2ZdubwfnS4RazsAyTakqljijknHtDfPNU3B9MK0ELJbXrENcOObVc3rS&#10;UWW6zwvmTC0sU9HpXIwBFUP0YOcjdWQuVkExWtJcn32Xp3GwSWu8kSym7K9DkPWKA/ib3bgHHcPV&#10;D0RQuHnjgw8/sA3Iwnzy6Wf9aifZ8ioFHn5VngL4ipNT7UlFLOmffPOVjTagXHZPkZnMbI1W4ppH&#10;sVyB3fy1pqsqGoHQeowEJ1M7DXLuytF1qus9Lvjh5p4D1JlFyTm/ee3apDvgJdFMJ02WUk58HFBc&#10;BVe30FZu3y5/1Qcdle0SDvEg1jHaf8lLrITRwc+mjdcLJalVEbPkV7aeh+KfCVQsNKenPxgiP/np&#10;BxS/kv+9ZJ1woIsforEkgV8Y5cX33rnjXkAamGleA8jWXyE/73uWSOlnDUo5Tny+SARX+XbSBS+B&#10;a3JBUwl3NieGlibJknuHvL6m4I/rNPudHnlaxV00GstCbOTdR2XbuFLLS7gxa8HaPRWcRsBbjVvL&#10;KZ2JGAWslRcvs89fPFo0nQdlGK449TGcb0xSTJ1YUPqqvoG10bLXY+squssXX3yJ+sL65HuteZP3&#10;R20v3VHlYjSeLewDKywJGbPJiTImHu3gix7tvMeWJuTgjTf5fKugqzdhR8AC8aLfFU64VL5TMZ5E&#10;/FeffvopYx86NQheAOm46exQ/VI2L1zM1eDlXBlGaF0QSgtnKECVfEpNPHR8muKTNBqnMT8jsdf6&#10;imwncjGLuxy0tWn/Ptk6bBl64tVxrU7G6LvtSC+rxJ1LuvaRAr/llp3BEWjHwELnyBKqQ7Teondn&#10;cRyoCyIyQX4iEzR6oFhaq2zGJJU5h9YMZWzjceHKntvlZiHKn6zLdZmZqqudwW7J3soKrA/vo8cP&#10;yR8WY6fqyX8tNTr0JAcoJlXB79HdGlY67YcC4NE5/HA2rd1+UhOrfZOQkQd79OD+51988YmpdgLE&#10;hJsuxjrWRNYCcFk8YE6EouEsLQzXnJ+8groTjJaCqBon0kWD/FUMigEHi+Xi5KTgtAVmJCUf3Noy&#10;foXcPmVJ7ET2S7n4E9OyygFffVTwZ+5OZUdT/gjxQfKebLEZMwj4ipaKnV3F8OpVpij92NsPbztD&#10;2sHQ/YzIl+uwhE2fUp3JalGMrdgmZvL3QI1OutV25x+M5RVgb3euwqE3++aEwUVYr7wi5ethDV+b&#10;wpmcHA6Tkllm7skPusORjmT+bp6P9vP333vfEJypfPedd2dIr/785z//8MMPQDADLELWWkU1hOHH&#10;JABlPQ34w/0ogWzLJ2v19Ve4pgHPq26dO9sqcm++cbRD8b/84ovj1IZnvS5Zyi8oQed5K9UbwyLA&#10;fxFFKgiXSs5EfktyQwkZrt1TD1j2yTY86n/TejLg4xFbhyj7N5iaSGWrRVlmeA7Aaq8NgieyEqPH&#10;pav+PQ7wPMz6HwihNvtdZyWLL8FdEiBBrhwoNSrPv7/97nuX37j+9/7RP340XCOpsddfu3X9KvBK&#10;t00m+f13775+7SZ49/rN2188ePTJZ18YFCw8x6enYAc+++STSz98d/etamkuvXbtwaOvfv2LX71z&#10;5+4rOhQlUfu0uiIHwJbgxMQSoKuCbtG7QbIdAgp1lnz+NQzQXU/2iIXMT3DWQI0N/NpOfovJ1ow8&#10;rTGohHEtm0vp249HzK5NdOpLbWetjI6znk70yskswoTLlm1wHQmcg6sO3IyQ8PDRg08++bjOe9YG&#10;jbj19PUuFt5n4UjXsK8kSQBNZVBff5VTuYPe5JLwNvl8P9z8opF2d35Ula6nsGMaHocHy+rVusIy&#10;vnFzdVYtFfdhBZ5PNHIzEv089YgJvfhM73Qxq8nfKCDm8yAMQVoFEDR+wt2fSptyKZ1bA/P45rhQ&#10;HI4k5yAIqWt8/+RRHbpno17DYdjmri9ilsEtChkndMFg7LMOl3K5eN7dNyTsCQEHx1T+PVTaKxMM&#10;gOKpseGKjGTgKY6RSOhwlfJ5wjWXa0dxAXkQvAK0BvRm97pGtX74Or8xjFYoEnvz2aoITbfeG0rF&#10;mvZ5xU8P/8BQxLJbR4QfxdOV1F4fmwcKU9iDHCGkWhTMGj7TDfO9d2/jahTMtPZsC+lBj9LJ4IAq&#10;uXRB7R57PfwmlDowNkha0FAmoAqzN1NxNsxLxnujtBIsiTcbXmmP161Yk+ivkV0f6DDhXBdOCC28&#10;II2hjU1NRcM0azCqMNZ11uqFaMEb6l5Uabg4c1iOQSdbvw2hrxmHGMavOBXiE06GIV85YjfM5WRP&#10;6u862X2OyGeff/HrX/9GihjtsIKMiiaSXSkQqJo6RfvL/5V//z9vU0xfoaB5WGNIrfV/TkQDvb4E&#10;ZfAFPDNGkXyMvv1z2k2UKjmSr5MxiYMyt+74WxZ00O/qwl3kl7/85ZqOVyCugs0xwF07Wcfi0hWl&#10;WTaGKpm8NeoGB9iTpwyrhtn44kPjTrHHYbls71UtZ/tZRsk1RoYszQp8WORQJmpUgTzIaZYELsYi&#10;rAQy4bzgtEKOAgk/jP6YSn3uZkf48rBjaYe9b7vKpQYpea6l7heMVa8ZZD7GdiI23mVRhgdHYc9w&#10;2y4n3ttmb+f4iQ9ycIbvhjKGCU33syA1v0Ec+PqVkaMuT+K0PneeQl7ZGTNRIwF7rv98Jth8jkC7&#10;dM0iDwQ96CR+wl+huSl3Vx5zKmLCaSZhN6x78MTxIdykdx6+zEF9rL/mer3hTu4OTDxtydyf8Z0W&#10;Osz9WiIr1n706+j49CfeGhu3ZNR83VDGytarWrn47K2jaOoDmEJVjZ5RRLA0kGk/GMsrNmeO5rr5&#10;5ZZxD5TbYJGSbGdPDIYwwelpzm1umKyTxkXo6XuZNI7+LsIeBXaOmFXdqJowmNfu3KEFLL1ziYSI&#10;AkhYBoeb/QovmfRaMPNlwNJzwKe1YY52VDjp4/lbX7buhLUCAgyIB40Ou2bPc4FWrZjnF9hsnQcG&#10;Lhr3FrNnk9vMeM45iEdPIJjWJ5YKcvycprc5Bz7aP7/6Wg8WQLsfnjROyNYrcp5VvBhlvXfiiixl&#10;HHStkuo50j8mIHjvWSj+1dedm/aSBzkC35qmmQ7LZgXG8i2J21pGhRmXX3vvvfdcpP7OyzyYgBbn&#10;KhCKM94gAmZNan3NX38cWFJmBjW8KNQz+YNVLEsuEoES3rmjDULZsL/KFnvAmoasofIhrrh4J/MN&#10;zUBiJXlES2CBhAaab3/w/geV00xv0HYGE48bU/mQjW/NOozDaE9yjaQ7sGvjvyVd6a135eAO4D8Y&#10;/6DoxAzCiYenLg9TdqWyzomudkZFlquwsPCmQajO0Jmp/4kRsFBFJEL3999/fz5EIGuc6fzUVVVr&#10;mla0gylasxqbhuq1H4ay0/2ZZGcgj77mAqdbb+dOFI/dnGRifBUPgR3Lz7csdiZUf3xEq2wyfK1T&#10;TGhpLhvzua0mevnpzz7Uh1OktESNHl/vvvfeO3fu3Lp955Z/skTiZG/Ru4MfFiiTnEa1oc7acP1l&#10;PRL4Xm8CczQEJFqTLcns53WNSHr7zh2j5DkZN6+hLQy29I4pasRfSqV6mshnPPMehuMsxg53PTIt&#10;wSLhR0VWR23Hp0SvLdMVD9a9IdsoI5tKhrZLL/7iL//CXLg9jeI37zEf0g8VfsxqHElJT4Gi2hrb&#10;Wi/CGenG3/ndY1+XYWiRjAxZoFt/sPjuBTP8+1MWPPLBEb1cRvQ0Gv+d3/ldv7XRbDgP5Ifebi0r&#10;nws3XCDNxNl3A5Wj7yJi2bNRG3YqdfH1N59c03PR13ZcYhs+y0ypcnnvvfczqTuI53ymSldEWi+u&#10;YpshhjhCLRtrPnLyiwLRMTmxUF45NejjTxQuozZ4XGZBSL8bKDdoXCKHU24opg28M0oHT9xZwNfJ&#10;Vw+qHXuidNYeYcmr41jGN641i1DqgtQAkI6uGVwYbeT0uU72geU4hGS7Jpn2S6++88GHVFD/9C9/&#10;KaSpXl+l5WuXPnz3zt0j/XTjmrIrvWQkyB88evKl/zEWq+svWhksAu999YdnrP4HH7z/xo23v3zw&#10;+B/+gz/+8L334tUZzBo9FkDzjTkvUAAfbQzDVUloJl7SHFkFYKaa2Lx8rpPeXaw/6ZHBIida8E+W&#10;h+vP8nNzxbIGamhRFbBM2Sk4tCdYaQnvSvxfPPv0009ynFC7y/JfWKIcBd0Mx3o3YGmMl1BPPm4v&#10;C1bONFYtIRuQg9QdLskwakDkINYg4tHjRwZVP94AzaUC8BUDzsp3lakzuZZleMTkRCy39BsKq6Lo&#10;M+5r2HCN/xpavTIEb7cLwnBjUa4RwnRW1twir6PIfC0f5mmchhklFQ/+4rdRDnJEEhSEdqjrdp4z&#10;e9cNDi5lNSKcB7FH5QNu4+Q/oZ2NK59A72BEsq+/Ht8/UAF90XCl7ImhN4TY4D559PCzjz8RncCI&#10;eF2VrXYQ1D+kjTNYuZBeZvuojJ4vZ/SoMSehVFbNLqAB/y3v6bGiihhzP3z3+NF9hfk2hFzc0uDG&#10;C8sr6bDpn6eWZ6kYG1E3zHQWkbVhW5I2XXTHx3DWvEGy9PYtCivWl1uS4Lr2zju3Pvjg3nvv3UF9&#10;WLM9fdUfyUlyCriKPqVGlirP1hzW1JiRBKXWcseT5WagY+Tee/TrJ6+/KvDUQZ1IpykCx8OEixmY&#10;OoZQ2cSUWq+sN1Qlf3qCAdRBl3fuvnPzxi2r2MmvD5nVZ3OIUt6+dUcAIbBh24Q1YpjyOQmsSM6g&#10;ETFdP3z55aNPZU6/fAjOevjoqe9/9auPudW/+tVv/viP/zHmrS0L2/auL+8/FD65WWmJgSHXb9+9&#10;+7u/9we3CO/fvnfnzr3E6a/ftFr88ZrL/7X/wN85FeonM/gjreuoUoSCF64khZELlbr5sa1LUi8W&#10;SoWz1HN2PI/elDMZoVwpnuWBnczmqVVdVFCDtiVtekspktAQPQqqqDlEnDZDKaBVrrfmg+XWwzEo&#10;cyKo9JdkwarNjHsx3zdq/Toa5CtX7+snyV4tgig4GXwSyT73e2yH9pHCgB8iyoP/USyYLZZm2mIt&#10;YFcsdb7aanYkzk8FKkU1k2cUXpcv8ks7agdqCNl4pG0rbsdoIZ3Q/MUTVgQirc3LkXvqwcfZG+Qc&#10;k+1kag5KZs15Gjztkzt2YdvOpWuCMaHVbimVMGWp6up+7EdeNUu+wiClgNsC0dHKTgTiJwyLWbBc&#10;DFn0sDWT2elyodJbjLFS0VnGhiLwfO0bj0doTg/DbXm18P48mxW+u+exauNZHeLKcaMPYOllrik0&#10;raZocVT2YD0x6ob0I//SahzB2G7wGrGZbVmUpB5q4Q2x9lK7tcJ9/bI11R1FAn1x751bTEAtorIg&#10;DmDC8CygsJNdcmPUM6QjYu1yDzgPHINxVZzxYgzeGBHbcn6wXRJoOcNvJLriz+3bxAlADqrZnnCx&#10;AOdNcfd20Uc1WYVl6symXrQHIT4Y+VZC9CbR2bjKQfvjp2UmN02pHTAWVkS8xwhUNToECA7PC3Y5&#10;3AAJ1iWXJZQmljC5w/ZT+e9B6oeXMtGIqlbWHypp6VVaHwRhOZNiV7dWynRtQ+3qA63xJKzYoQQr&#10;+R9KF8t10haHvJOnAvlaL0Wgz6pmGA2sQlMchiBNIlZ1SiYtcKOg0R8+xzvvaJvzlgT622+HiJmC&#10;GhVfJ/9Q8aKZVfbFvx8QwWPuvB+ZAi6WpKH9NqYWAcr038IdChdbG0c0ctn7ulu4k/pcLbO6zVI9&#10;SX/WvNYqPqXS5n5821mP589P77nNCqUEp3tCyCbLfj+Cy8Y8f3Z9S73KEI6/lBPc5CrT+oo4XvQb&#10;e3P03c7xAvfqVSpuGcqLxxJR9NDVxrskFuSIhR1Yz6/fuYtSUWksxMrDCv9krZy+77yjBYqbb9nX&#10;bhm1/yWb88Og2FMxF9Jv6J5Chb9lZ/zNdHv2YgmGWYht8KlCffjBu5O5KtuUqn4cyx5IvNEtFUK/&#10;/OKLz4/siklHfcloryn1Odrno5zerLLHGapGEh3uB3pc0aLKr6FB1lG71Ma8hC51cq0nDTImfS1Q&#10;i8D2NR5IuPUh2Z8UU9TlORaZa5WgsRaPxzdQpIrkwI9FIgmiMFAzYokgtz2QOefuD6ApVTFmAUpP&#10;yaH4ndeunUru8iczkmyY7+GEaQ2vdNhNHmLCoen0/GPY8lsPR9Q4HCxmaMz2bJr7eZPD+PoyQ4eU&#10;FSExnKXKtJzgjP4gp9n+qL8v5c3yXw6zunjmQuK/DO0ZGV+jQ8cbPoVV0zzIi1uSp7vwoTO20KUS&#10;+AbQNzuIr9o0J+M9TZcI0rHgRoJYOb6tke3x0SO8nTKc0hQnl3+R0E/NRDvFGo/O12xcjFVA3kVl&#10;eT6GL2+eTk2B1glmYmuXW2jYipkllKqbUkFeFm7MhaSrTJtpXSnb5dvvffDqtTf/wZ/++ZdVHL0Q&#10;QDgK7r7l5GYdXvL51ZSjKXGH8M20Z9JVaFHy63Yse8ZIKuy9+toPt9/Sjvn9q29c15bmz//Jn757&#10;986btqEjHVsM1XNNOVYQkZCxEa2Su+2cTIi24JsTYRhB7Q7G9ZqqE6sHkm4hEbG1dlh5qQ2NTtwD&#10;hatNTaRUUNuPp85MCdMkSa/SjJBrvH0HKqeZp/6I1WuscJeRfOPu3dvvvv/uKQ60s8Tvarl5BdaJ&#10;KDeuxDRFTzLftFojRT6pfcKqRDRSQJjGAVgGvHD80aMDsWWpRFzDlOM3vgaeztdyHWnQoo7ySBZk&#10;fZnPibY6+Mi0xbrV/m4bDhpeyFdWs7YQFe5PJ+kidZ/Obds22ZhKL8qod945MuhwcdEi3ngAQwaR&#10;s0vXHOQFyptdWoHT0qTZojeKr2ZeIwQe4Zw8k+30uVVpQ5VqY+fFMNOhs/G1mfTUQubI2yv5c6SY&#10;m8MQtjFDaEIW2uXlAVi5McQ8Xd2yE7YhzeK4+0ZBi1o8EkR2DIWIt3RN1C/xDUZY8yu7zL7Q6fIN&#10;XWL86u5d06RBnEgMYCTp6nTDIgOhMt8W0tdAudt33vRiHggMAVfOGeLEhOE4JV2KDWCYGT/mraK3&#10;QaxlwyZB/CztCmSz5LUMYRZgWrsn7Gy9pjtlJ1XdBFf3XX5oKlSQR8gvxwNDxHvpqrdXRQoV7mPe&#10;Xbl6uxBCGOxoTqZ0vmKjxbURqyB4wWENoeATygFCePDgyYMH1pcWiCuPnXNHuc1PLP811HWHbpur&#10;9r2LMw8on++8877AlckcWwt0ss5w1yHUUj9qe4TitO8LOf1dhZXelCmeCUVfu/xf/ff9nT3kgccI&#10;X+bZLWhuQVRBsRAmj2pi2bnYoykv7V4q5lC/tnNiWLFENo2XiZyLeaYWUPqvFVmH15OOT8JkJe8+&#10;UTxzuBMzbokgX+D2wwAreV+luJDG/jEB+2dRMItgwR3n4+BpW+d9lRzI7rRAuVOO3ZHFc3qgS/4w&#10;AVLoqfKnYTdazmSk/Tybu6PF3+IOR5O9/VeYevmHFSzPzduf7dXDpU4NhIWV1lh6mm+08z4OfV+j&#10;jdlayzD2dQg2BXjr8OBdw/gTQgFt8Vk6U0lAjqTHWerMXrrG5ugIjHaVne3gSVw16aehonlj9rhP&#10;PnVBp2agRO60ks+0CtZh592nXNO0xSyR2tXVmbtG2oxU7KVVFyyNmcrQiMXV3Gzep+KyJPPB5CrD&#10;+AFA/mQk6w5mIMoGbOK8M2qncOsiib+AMBLtJvRIFi4jVB/0nBIoBXWOV0TXIdYTClbVzdc8jYx4&#10;pfiKHUReMwjkh9u3KPxwQQQzwhhwBQIoB9e5bgHLWbGWcp1m9qkjkvVjHcZDRW60vmHeiJv2sELD&#10;vilS0os3ZpdkeErjluTkjF8Qmb17T/63KM5zHX9/KXsRRUTRLaVyvcUzVWSfhpsNBM9iViYXcq1R&#10;6pV+aFTW9emaY4JPqDPXJFfxfJDQz6+CLGKhrDSkPDKnZoL6K80XYx8CAFKKqZs5M9Ttix3JNZTY&#10;qi7UjANWfWeaYEFUy3vaFNVnHCrnIfEnx9S29fvEI4p4g7RsNMHyPLAKtNxs5FwewaWXzmDHM9cc&#10;r8/gC2Zv3Lz63vt3gZriRvbmzh2CDdL36evDpYywP7duse9Or8613ps+glx8QUj7nYe9hhiD769w&#10;hswOo8VLGOU6kRaDJRYaDFwMlmfR0YvTXIsM1ylztf5OZ9FmcdOJRv0nvAahnEVS16ebW5GWSYng&#10;Pu9TvxQqYeFh3l7J3DSA1gln0WTJULFo3bXZJdeJ7AXv8AGrca8Xp8FBblTjdOW1u3duXaOtWe7x&#10;daeMaZJreu/dex9+hDYJL5bT++HJ00fyinfpdDaeolweZ9CKoWDcWAWMcwGPCFfQ4oE0KOCuP336&#10;cKgNbk9NMN55967+w3pIO03v3r0pIWmojehqrk7DRNkJ4tTPKzkDFghTMfgf3k9KK/7qNcwlcJjY&#10;ybx7ZbnTZO4rnaoQa/lh03GkL463uxqz17PbW7oXXsKphj79OivCadmtDCZK6hLU6/y7JbosfLFQ&#10;RnI+ej7TyK7eWFZqkQWTEpqQMRoMVqFdAdCSoq3jQ2Y7R8ZUbYrL879Xk5PFP7hy/ILghhp07len&#10;hmShVCzKg1vtB9v1ax8MjD/hip+yfqdj6YpMiotcO5baIoA2/tUE3A+hZyukQGIhSV9nkbvsYRVm&#10;Uk449yIFiyLACmz64ZZoD79NsSYRTqsdMUeJ5FQCxMgfl++s/LP496eWu0lTV5e4ZM4+sbGdPEOe&#10;+nKV44qDS4pFC15mE8ainNTFGBDZnEL9k4EJnekm1lC1WGgxkjs+UzMrEXC9A32ibdvU/HJHcBSG&#10;Z1H4lg7LaWpqhqg9d2C/eoVTf+n1N/7oH//pQzXiWMpKXonpi6jFBrEoX7tz+y0T+8tf/5p3tS6p&#10;/NH6o/KVt3P1Ofn+9cs/vPXmlQ8+eA/4Kyz41S/+4r17d97wNPBzgIiO7AK/DrdQopiVM9J4rGUL&#10;L1/i4fihJ2NiGNSnj796+EBm1TnC02JbXuHG1TUxD7mD8pj6JfCidfBnOEvAkhDGV763c4m35w4R&#10;NHr+TDxjt+r/E3gRQvRa7VKvvS7IwZS+fbeuvvUevfTDJ59+jKhmaE+PDJOdm749kus02gW7x6pE&#10;KHj0gNNrWtgK6wFMPfpWLNXYlWUqLtiepaOXvj7p6JQP5lhY0kKIA9N4QZDxj+3RyvBUTF9c071O&#10;E8Ly2e6+FKl0tLQp7JUBALOV2xwSGdhN0anuZ5d4GH27shvIGL5pC04aWbfD/Glp63qelBgcEv3W&#10;jbfUVVp4C+GSJnfPif5//8Lp4ybBz0xbfVE4J9bCt9+Ow5pS8zo/xXmxmDu258sYDzdcZd/EezMC&#10;EjG7+aMFYEkIKphSDA7Sj8KVd+7hCNxRqX/v7lv37sjGAcJELG+IOhVZcdBuve3FDrKrd25ri8IH&#10;1ihTKkaDcmH/CWk6Z4haC1pu3/JGqTaYKfMCRseif4O6m7yDg7ImmJecswkA5A/OkHZGC2UXMIfd&#10;LBlY7mG+sSdti81crOzk6+he69sb18vJVSFkQCqT5g83DYt8Sr2AqutiHjMv8hdarMg8vtnYYkh8&#10;gTba1z56XNzinzxE3kv9MDW/LpJJunCubhbUp8gFYRZiK+OvyO0QDFpzuddv336Hbfayn/30t3mh&#10;kYyeA3pq8F0Tv9cojnDOi1tqc9e0xTRjKvhCsdTS1L58+b/87/3nBiPNC1s5RJnKJKXTzz0kbGMx&#10;IkklEHOYVnGeRc49OhbWFeCLaC9kQ+JcMdkE9VFWJ+K5COGSPSx5PSsXzfqcCjEdiUHnT6STk8ew&#10;NqRLkCnu72zzMn8fZYCD4dkk5XPXHZn/UX35Gjiy4m55lWvXuUFVOLwBIDfHrwB5ARvAWRiDlYmD&#10;gQxTTQXRnre0YIsmjqniSPjss8+IPRuBdQgJOhphLJjtMAdsNqsPjcEdQTGqgnxa5GPB3nr79uK9&#10;tdhrDjMDjgdv8VCLIqrbWTyd4MHaDF9IZx7QIjZtuhZpulqjx8uPUAf1vPr6e++9O3Dluy++UD8z&#10;QQU1u2DaitoDL9cfKgwGxHtECwSSYwnaZuo9rJ5LUGe+EQ4xCnpJnurbShPNb4AQ3PYPF68ueRzr&#10;6Fw7YjvPFrdUTrfiKJbU6K08K297ElX5w4pADIg59cVYnNzOpjua4Lnz4/4OfEoaUgDmlVI6uRZj&#10;Smyd2D/fCT4HMKOh13SBpV45W+RUfhuSDNx6jX/sG5UPCtRsc6xFNgjp0RmVJ79quYrhLJtgs3qG&#10;rA9GVeOnJQhdZgorihLT7ozxf5o8TpLbXfHzVjBdFx1zbT346FVbmdI3ceWxaywhrR4cAtjJJ+Hm&#10;WWLfrkb8cJZWdl7tIBXmDsx5JGJU30d0Vnr04AFbUxB46ZXE6GIOOKfpLy02Xg27I8Pg+K17W5j6&#10;ugsZRpgbz3mlq44o+AYQiwfc5xguc3IQ2eOyt1mmIEkM3e3ZI8bQZjG3PCKpUD/01O5zOGWVnY8e&#10;VkGusnzYv/q3CSVfJcQnjSDFZIH98MWXn7gdWnMf/fT9v/7Xf//nP/+IwpMYknPI0MueM/1CKs1d&#10;BJk/+YjK9HsfffTeu+/cq3jjxpt3793xj0C6yuKpduZ5r4+Ynh6Fo4JS5U/E6ny6KfP9nbsSYthx&#10;1csgE5ZJe5V7VA6Gf8M9e/zkoZMDY8vL7B2EuvLSqzvymKWscBO/phfyvRuw3YvqlggKok372wpJ&#10;CuxA1Mb8KKrbzlBOr51DPD7Jfq4Qwjdmf9dvwDt2Km8IRll/p3Yux+InP/nwt3/n59YOHojH9EM7&#10;1CMAjz/4QLlksbphoT3mt2+9DaxSQS5GpQ+uquFhQ6H66+abf/AHv8MQDhjhI74gYvvB++8aBwQG&#10;r5FD+sUv/+KD999x5bn6ErNVx4uwRqVLr9SSJ47sPls2EwspMTZ9OXfOdLAYdiWji7jglhAWw/9e&#10;uUjWtcJ+qIuxU8viQYEnEHcqLkcQrwrRmMy9r5YyEmDOzqFUlYVowaMKyZjNDfc6y5itSFaB90x+&#10;58b1SgSfZXKdJnzZ2Pwd3oXxFn+MgyFSHR+rY/HzyYHMjQ4E6uEPLmA+SCFrUdU0S77toLF/Tyrb&#10;BsTazixM7sknMoOOQc9Tni2KRi6dv+ts+zYMO4lqB4evcefKUdSxagm9RbPSDt2Pd0HTVyK4PjlL&#10;zrds3gr1P6bSQczC8J48rMOR31nrm6++8kNrjCmnUnVSIiVIS1RGvfO5FmRKDDyYetUHaowQ8arT&#10;appFZXIPBg86uSAiw1+uvGaP37tHtIuHndxi2e+RXWv1nYwHJyla0PqgHGFDA6uYhFtvdZWMOi7v&#10;IvrYp46bea6Rb47AuntjlMrrFmg1ySco45uYLzWVH3zwAWZ1bAUahggttRBpNFzHsMcds97UCVD3&#10;ee8DHtYf/aM/5Rqd2VTzqIuZiP+du7c+eO/eu+/coRXyj/7xn+C/WGJe5Z/pOqXyI95YV+AX37z6&#10;8ruf/ewnBOuwB3/9q1/85MP3zZDau+V66aDUP2Tnckqb6eN/+93nX3xpkRz4L7fkinq5wpKQaUkt&#10;/zSPtc8a5pnjpurnGk9MLMaA25Lvf/iusVek8OSrR27i6deP+ZYf/uS9Cb6KhFUjXIHp2Ko2WlJU&#10;VxLhhZ3hhTIUDGCRSQBXcrtCg/UrfwXf8vPPP/vs808RoTsHw6ds7O/vf/m5fN54A7I06qBopVw3&#10;3d5u5TBBuKaBLFMwa4c0QW1kDpJUkJ+bwfFIO1MqfYymdXrmxm6tVcJOMV+JqQ70mRDPm2bQ0Jm+&#10;U5bDDQ2MGHd9JJfSmIUIKYg6GiuA5CXoYWkFi16cxAyNcladT9lguXWcnrS0RnOwKez0SU7fcq0Y&#10;Iet1BkLl7qpUtK34aY4+5SA0gyNK0iHECasZbrUQW4EtwUzz89JchPWspRzg3dYpZ8hSx4dO2mpw&#10;w8uvnj5yc7/984/+1t/8fSGKmEus8u67FvBdFN3kiF57hbSqpKFg5trr/A/Fn8YhMgrkFCrO/Bot&#10;kKOENxfYBAngJLORF0Q73jWYlKqT01kqLOqa6ZNVdYo5+KBPrHRtzQ7IOkmSCCscYNm+comjmK6O&#10;Y0mw9O5OtjA/++tvoaFxOtRiwBrftGYRuTgwd0vbAtvWLWyFDziWzz7++FPfcIHRwIrEv3bQfvfp&#10;Z188ecoP+PbxYyTMK/cfGPKv5E8IPwlUpFlgXIwQT/nmW7d16OId+95PREfrRwqgRBB93zkjbDR7&#10;Ap7PPvvi88/vuxN0HcK2GlHcv/8QIasI5eWrDx4g4qZ+zzj7uTiWzSNajrRS7xoSAiLe/85/5t8R&#10;SjuXaM3aknxjfd14gpnTjWfB+VhTGq3t+mng0D7PMCTcqSDYwqgqg6LfhJsyxF89PbmOAyANm/ye&#10;Ha8hzGzligpinc3DS+cER9x/vmEox8Nu6XuvpXkyT+2Nle7cvXPnMBPMVsI0i7tc5K8CsLgXdcPI&#10;K+GdjBcM9quLRclTjsv1dvWH2PcffsibOA761GB5ToCQe+7ztAZj/cHtyR+pnVoh9SGY2RjnYD5q&#10;UQZRLk04pPTZyCTx6UxaZvMI3A6lC//yUN49wOM0BE0Ava1eoXn0iLpQK2F8ik0YguI0xGA1vHkb&#10;VSbkXQEC0YXv3KXVffmzzz453ufpN8DXXxmD4lGyj3yqHDUjwFfj3fq0FACrb5bBrIcPH0uwaZn7&#10;xlPS+WX1+LhRukHyVf+EVTlU4m/ELqx58MCB9eIMmwmsdfPRfSL8ha2aOeMZad7OG3EoocmLndb7&#10;bMHd5/W779xdvqXie8+oTKUkzLUkzlih23fe+vnPfvKHf/i7H/3kw3v3boGL7GJPl3wcO2v77JHf&#10;fssJyh+SFLLGoOwVatrL8SEc0mvjXUFylYNcNVFlili+8fuqRPTlePPGJEHqRWPQxkaVfc7Uj30H&#10;5Urv2K0nHTW+1MFVg6nQ+l5PMoUkdGWdNQSsBHzFRJJdWnOUu3CQCsnyFzsRhIVTWFs3dj85bQHK&#10;meBErWwmNki6UtA7lBhRGDLYFcGSTeN7lz3StwO8w3rNWrJOvI1rVzjDI6qUnBHfOhQdn1TdwP+3&#10;bmvlkSscEBszvqL8IySggqiDU97gDQd/9RXn5z5IUMENW4JW4YdMBYOIx/ISx/f3fv+3OG8//en7&#10;uExCPERrMcbbtxT/AQJUElPK/sIpJtteOvA1fVGiG1iH4g11kpafJT7OWzrCSpghDmZTgsKDr56C&#10;Dqz0PSKT1/iei6ZywOER7vHOvVvvv3+PxtEHH77DPvve5zqDvMWv3vvgnXfeveOEAHwahBSoO7+S&#10;Vl+2obPLofD7v/97AgNkLfp1D+5/IQRyeAshRBrcCIP2k59+ZPomSPUtcCT0XQ6qpvRc505GM86n&#10;99uj6P3JJ7+R0xgmWueBkywyQc4La1Uk8y7HS9rkNlAjQYs4g0gMXxNWfchYuZnp/By97Bfvvc8i&#10;vV298qQvAvlu8nqxHd6SUDEdAv+HD7948vgBg53cX12hnrEoXmy/KEh2vpp9k1jVLR72V0wKuTMv&#10;ELHEvBWJUSMwNqPCrkxi3YcQbJZAiLgSHjSRn9xfOaFKeoJfvEwsTYoQcsIKwRekleyIUnm1C+PN&#10;xA82pCOn1YFHeeg4vQUbazNb/iDK8Xdum0xlXHA3vbzOWMuZ+rLrvGGOL8fFiavUxDnk5vjuzq+R&#10;ZEIrfVZxQjoqb/JL1gqTRET1HuncVA5aCdZ6zuXos+QrXSgCK4wLY27XzzFzjRtqVCJ6/fCDEypy&#10;6UziOLRlQlh+BTX2vit4vQMxmeb1u/RZ3fGkpXKZhhL6xFLeabW9gLv7raNbBLVEdQ9+CG3L2AMc&#10;Qw9Xohgj1CG7casp9phvlYodccIDukWembic9KlTOjIAfy6/p9Y0kS+LrEpPOYxYOXVHn36meIMS&#10;sVOs+g2O76rCRKGpRsQynuCnlVAO8LK2ORklY2MeLe2l/Y/W32kwX8wpgKkyZE3QvUVAQuCkstLA&#10;lEB0nvdiXZ0NC8NOMaxRcYZyW4I1NYDezLcmSx+tUfLz75W+3H7n/RevXvn7f/LnD5+kkZ0pvvwq&#10;IahrIocX3927A4LBDda45Wt+sACUL1MnBAusLE3pqAiHz59+99XDn3z0wZ17d9U9/Pmf/an8R8lu&#10;iRdh8BoKe57yXTvfuTunnMMJEksRkLwKAcuZwwcDtsmdBJ9+9tmjJ4+nv84Ne8kzF428w/AyRO/d&#10;4de9fdtJfPXOvbd+9lsf3tXskxPIhX39VQMv9Wo9Vv2YKHNBCKjIvmOXyqN6OD1xXnwnLrLL4BEP&#10;Hnz5s5//hCdgwUk8/PQnH7EqauGcqkANpwDTYfv74d07QmaOzJuuxjCCh8wLIwBA93Gmpk6AA2Um&#10;+WZFl9v33CIfW7tDebWszMe0qiuPvP/gixmKF0YaeB1JbcEt32ElPdobru1yJM3TUjz/rdzkeOY8&#10;h4kN1HIN7r73FhYireYboR7IRr722q2bNyyAkNv2Re5fLcifVSPjCE984o03VV9Epcool5XNd/nq&#10;aSBu+s5lwzn1jkMXWIlXzMyLQGsIvg0YbrJ2yXFtxgidnuWF6oDA+uSUapQsRfMaDQAZPHA8nYlf&#10;aEwttafE5dHDahRrUfbkAVXl/XnFIY+BK85ZkIMrHinYMKCH4Ckw0fApLzjhit+C8qRb7BKImVQc&#10;iQGIoaU9VFHOFsfvh4Jdw7sMEhioApiahWB+V1/BkXDfvK9F2tXHVAD5rWUDEopzEg82Xfuq6qdV&#10;0zcVUH//kgAAZ5+vV5pFbPmCx/udLM7bt+7eunVHnQIemtZAyldYXFGK1ov37r0vaAGEioKELn4u&#10;5+NjRT7xTUgtfyXyQbAqvWORKNSZ4m8EIotCadtpnJqR/kohBu3Z99mD45WZ61XvpzMUp3Etj0Qy&#10;OYuk0iauO+FH0WwK9Zf/W/+Jf4m9idIagyi9hSMBcRpxnfx1yFa6Z9GXw8zWepYpz5k7ieqqrKiG&#10;B/qCkQYCmZvMd9Yzbytqcqm+NVl3h0cglc0o0Xeg6wQRa1yYMV1mO/7b7PtyPGmeTmYtmCiMrQLE&#10;NoEXeP7RfYMHTti9LrcWIdg+XnMiQqXQZSCxFMJB1xu4DTzSebjgjo9UFMcW6GQl6D4yc8SSQ0aL&#10;b9PMZ4GXeI1HtOT4RVfQkxuXB5gcQrlyH38OqANR+MbCmdzh2oZo55IRKCfn6JgE8K4dcyxdvyFw&#10;AZb94XvZSWKzGiN9x/UEYDM6xomby0/lLteNvDr8jjCPVnKXFS4yIUZcSS4GQLX1letVR3TKD3KC&#10;V33OugkZXGHMnRoUxFk/gnjDVl132gCRpA/8GaNocODJnq2K4tUJa7pb4qeA1CARQx1zbM3jWznT&#10;Oxq4kJC0P+t5bXmUOH7n3Xvvf/CeWfVzTjYUHwOnC7Oqlc0kNebvCS4UvU7DTdEwqPX7QgbdFQPC&#10;w+LaE2zpK6/hNWQQF6KUbcpDSGSeS1+N5qtSi6RUrJ5mWdjeLV5azVj0kvE2tyzngaH8xrRcEfwp&#10;REhNLn5OoWPCMgUYp3Fntpm3IRdXvxRT4G6ZJP7BKdwPS1vy2DeLyZNJCa9OhPc0ccNsEUtkvQxa&#10;yfRLDI0Y4HtGu47pfJEk7evvWwDajkYViKzlE3geInSzJErh1DrM2EPrvwA4cIHnh/+mwk0as1uq&#10;Zjihydd4ZX3z+mtc/5IkbxWiwObsRXUvAgxabuIWBYuiCyHK9Rsxg/0RO9mg7oir7Qyeh/S16AkN&#10;4ZUfoCFIgAiNPOP8SS57vsdXarqSF2+9YpRF81uzHDX0lzPlq8OymwT5nCRu+usUIJyb7JN/StT4&#10;hqvJd9dTeaEOlASBrYyNo8po3HpbJ0TAX4yRPogQzRuv20FmxKha9hPQlCiuSPoQuhbOmSNXpkz1&#10;jtIUAYvZ4R3s9lprIACL0D/VGZ8IcwmbnDlLHczp52tdJxSv+YaPNp4/+emH49E5461SuAmX0TIQ&#10;tsIEvvLzQG6r/TDSFfsd5lSaT0IyAwW0E2AXvRhb3Qb8IUkgOWlgT9cCXrqT0gtMhBgyfw9lIxqn&#10;hGQFqbnFFWz02Jaf73m3bIsVuDgtOzN7lnBtrMXVE1rMA3PxD8st+EoArSWXyhOcyIAo1/Qru/hs&#10;/IOaRcElpD7iX2SiH3Ibdu6cMtxURTqEr2gidKF/tcFsPL3FyJyyu/F4GQF4Kve9n4x91U5lozqx&#10;mPT1hpsMbP2yqu1e27RDfjvMp8ozIsN0rjgBy5ymopETtjxoMOnCEunKOqYfWsGpaYktrDfohKrq&#10;3kOBKsc/ctJqCbIVR5nTxcbeyu2OiFhzj6HTIUTVz7BfK/WMH3KSKgU8aJPyYxOVdzwc4KQ069yT&#10;Q5/zWSP+9USHZGR6XK3n2Tlyrnn4FDXhXV/vyj5RD2N+dwp7NDdv2dexdILaUWTrvl2Od9bJuI1z&#10;tTo093ao1OU/C3jiKWRiK08NfPTgYdG1ukrHz4ad1apsQyFWPKXGr3DBSR51bQrsY9XG/ykiijua&#10;2+XRThFgzIW1PSlVIu0G8b37zrOXl//oH/+Tb1+sr0BB6qtvpwloo0DB9R7hOFXTa18lEaUunIeF&#10;So1CpNekNvE+7ZtHl15+Jx16++4dOO9f/Nk/kXT3SOIJZpVDEAFpw7voMZyx0EUXa1D4VBbjFsgr&#10;ilo5A0s48kZFR9OSfy6EpO4VY+LeLaELXtnreEQkd9VX3HhdYCPCeev2mzffxhwh2AYYj3oQAYEv&#10;zH6kM1ehee7vEsW2gGByxYocU/yLeou7/7XfzLO39dgZFp4zII5a/tyn25LsFfAF2BQrld07p+23&#10;z0pQy7u67Dz4zG/3MBEHq4IdMO9MhGy/S5mBJ08eCWC3LNXhPIok8oJzdeqNHZ2i6KayYzGpjNMk&#10;d4zPApkL/nmSHqPrJxcxFfILEr8S7oo+G81YkXwVCuB1R03FKWZR4isRzyqfDO2/BJUUWescat8d&#10;d8JSiOA7dZbTsgZm2NkvEGpMv7WW8lLCaFLTPbPs/mNnHB1dQfIqalb+ve4m42qvyMJ6MNWiGrIQ&#10;whWz8NQ3c4VEOE/4d2Ib7pUJheIyRYgmzjv/9Jo4Y3XDRCExrdlwXFEwhc/0jKnB7Z/+tj8s5ZN1&#10;h0813WlmRjhqP+5UKMvU+DpkfXQI7CmcpkxQA4VKquamVheQ95DCljxV5jJinwyolWrh7Lfkn5md&#10;lMemcKYqr6uZomogEka7yYLev4++lFiZBIsXxDEsqqIM+VzuxNtFNYwNrIbkynrUrn4BM60kiAFM&#10;g/TLLx8ehTRzIjgp9/IImYvLHj3bvTEIMGWxiodaud3xsWvCNm33aoEmzhZkU4naCvn8JK7+f/0/&#10;+C9mpObQT/cs+IdTg0UzPfS+0tFS9DLiviXJGFZee720fhFtzXsMAwovf4IYYyXRvCg0UO8aC6lk&#10;DivEkubsalu+6k83uYZrp8d8dzqJAhaWymdRyqxxvr0/AeSeZ0yeKkpX6uNla8vQ1AZ6DaLL76tO&#10;Y0IozR5dCHGaT4lBa+5rYnM51iBMfCUnzIcRkP4m0Uh1oD9S/fpcTaP84pYWKYVsVWXUXXXDKzg5&#10;JdZ19sjsx25oHNyJDNe4yJlj8+d+OibX670jbcqkJlbeC4nn9Knc+dxeda/JvifbmppwRYqR3QWN&#10;uZun9A54PKX1y2LHwpu3bljrp5cTtI6FMW+po/6AKKUugtATMyEscaSxNYbriaPHPPhVVM7bJqiS&#10;BhkC8ABmnMOFvLMKh6kZJRTI8YDvRvm9jupTrMIc3X0HAmzFm3QUPrJON7zg6VcPldRzKKH1k4Vd&#10;Hf/rYTw5zRzQrG0ayjwky4Gp5XHym9krtvjDj97nfMPLk1FGSL11Y0Vu88OohdSWI1D3FLVPCrv2&#10;JsWrqwg8uO7xKSpeuyTCqTrZCRTJu9mvQjSF9dTNYerVqaVlFG2O35AJQ222eU7L6hnB8nFrq2Ln&#10;J29l2ZY8XBcFi5U6toNBbJlocjkZi4IqnQiEYRV92Xi1wXrzBi0XcdrNe/eAxBQOymOI5adAFfuW&#10;3yU57BQ2NcZQo1QVVdoAYk0afLfAg58O7XOpILEEYbeJGTgIkXrTvfNbWihS2NFbbkAZsLZwK3xT&#10;/4x8mZVPGNvw+7dUK771vV7ab14VN5YypFKdLv5rH374bgUVV6VHvCwpIdAR/9gNR/Z8kwjVN/IM&#10;cmLmscyAihrV/1W9YzbXkIHfCghkiBPQVIBEi9MxnBzXurhMO9+wVx0le7LM+HYxlbm7BpbfMMjj&#10;9DMpDxwvzgIYF2uhckuIl1ijoWUz3EwW64S7Jf1KabofIU1ej5Jf/spb122lRMYuv/LOO4I9qYCE&#10;8rDpvN677t5VZVuOq5RmsgfRq+QlZB7EFUbbrAmcLHU3+BYBmOtXTSiemM3lt+bRFBhtU/Due3d/&#10;8lMhTRNhcxWQvOCtvu7FJUgpynxrIRXgGa7TtoJLsERoobPJqlHPM5zeL3iHx6nzruBsnSigp+mX&#10;SCwaOo3gimlPDvAUgbuEICr89aW60jeTKyrfO3LLMCsWaA1GsmmWuqQHA8pznRxCUUqfoh/fGshY&#10;1VMpKGUnBD1MxXFRUDIqqxBs19X0Nvt3UxotYl6z0DyLZIzh8lrXTsoafGguyuGMBjkXPzWaZI4N&#10;Vkgm2lLK7wdSKT0+5RU+DcRhXRTC1Q7Xv7xbHXKjK6/GjJbdVS+utjHDuz4zghAmIFnGqUv3lbDE&#10;wZCGu6v5nFjHOrr5rUv5aIwK9zwJnBLRFnDwz5XXjMzoCUlKJAp3646PwGm8SLasLCHWRxUVFwUh&#10;aA6RRflVPAwu7tiJ0bzXgXdycBU3rzky7KOCcueysc0EZ8oOdFx4ORQ2bslSvnXkcG+Ga60n+jog&#10;7hHWd5DJI2FeOHL0gkCPONjnUXtzn078U03u+4WF1WeeuqOq61Y26SuHc/IwK57MyvJHjnZOy8Ca&#10;uahsLeu7OKW6Y8jKIB79u9jnRa5FSq2Zim2ShW09T6qnrkRHoZhJkAqAiBT+prtdnCC5f0UIcOuu&#10;kObv/+M/658dBzWku0FHscjSUf7Vo4dfoqUYmolAaU/+8suHj8Q0z8q7MDJJRL7gjL72EpebhtLT&#10;r7/9xZ//JYrM65RtL1+RBUGbLt6ej8uZm6tTn/JI5J04ldS67dzc8IZ1IlvF0SjcnEVuJbLDVx6T&#10;PQF5rEYjGQ9nnAw6GzXx+koEseZSI7ioWg28YAdqavwdJEgS0h6YGnROLd5BCYQyV6tUPPQEbz0L&#10;xl91cry5To7TYmH6xDxCjFL3Tt4IGh2gzlwutW8GXRUJWMxPv3pE0WpcmWtYAPays9vxhCvBEuK5&#10;ffzpr6CKA7qtUvtCzxAaEkdZBOhyMJfvuO9TQ+Djqc0rPVvSlzKYPf6aFjFhpqxBJDfg3Ykf5rv5&#10;UFvUiFdi4uQmyLFGLg4RZwQ/asGkI2O5TPmWMLsbRDuZhYSbSzvXQMmXlUG3jRVnIxfy66P9whHi&#10;+atSLqQp/gxNLiFE4kx+xP3k1m5FF9BYnHmYWYSAb3NqYdcf5jJ05nVE9YRtIiPIfwaE5VyfSr9L&#10;hevOz5EwvrOF/DB4fZrdOdLr25HurnGZs2qE1lpNbGOVVptgf/n7bA6vmTAt9TajV7ybZslK11xn&#10;ff+S+LUxM1Yr6HfVaRDyt/sDtqXezIIOR6KXi3r94sbN23R/jKuY7slXSmEMatX/Zwy66zWoaay+&#10;/ha5cT55g4n39eTJ1/I2+Gb4YNS7Ih8pgKEBjcjlfn7IhMbb+6FKwuPMm1skz8lmBO6zPzHJnkro&#10;WM+rflz3ahMq8We4DsSTxVsj4IM3+XccroXJykNONXv6W375H/vX/34KjAtVDW/0syodLfGEtk7e&#10;sNqYCQa6+nQeM3k8Gp/qCKzJcTF60UTjPearlerbg1rZPZMryi9e8XoJvpPdO/XxI+YWMixMWbJp&#10;YYnn7y0r1NlBm7b9yZYsD3QMwBSBozZlzdzmxNfLqTUP0ye3DnyTvOE4r9USxd8FdYgPUBWTXFAD&#10;7ER20n3yyeeqbOBxb14jr3nLLJLbXyKohZWKzfqxuN0l+qWtqq3L6hWcNJNL80B00v9IlqJ4jDUM&#10;qeN+2qh1YNzsirrUnFhBX2gW8OUXJil5PR5D8HXCglxPodzjRw94Wk4K1pWpEsZwCwKIITsNxixg&#10;vbwTDeRBcmmYLYdHSAMbqonhSylO5QHOjK/UykqPI8OXA715FTNnFUYpIE3mHLcy/9vhxSCS3VCx&#10;zSIruP/+JX7ql5r2Os6wjOTNuXGsIfNi33kjteF33r2l8pufrefZRz95LyYSFlA3zKWurFlpI1KT&#10;xAs3GlDisz/48D1JmISY0MnASPFYRA7QGqbwWYLGucv5xzubuD4RpTop1ybIpPIMTrI7Y7FTNFJB&#10;5fiWe3gkIrds3GRsc5pHuAewVT/Ds5rcf2RLu+urp5EnTZVDIAjz2+9ktBcbL2+ODxPkoCLi6/tf&#10;3DeFJ7bnlkM6zarHhIdN1kGQ9kYlnu9oupV0SSN55/qtOx5PQapB9y6IxVdCESuXCJVhXIdoJ6gs&#10;ZSGoeEYAI/IE57z19rW/8Tf/oJ+8Tmzj8ocfvvPzn31geAtptGO4qkSVl6z5NfamjfDKF59/TIra&#10;FBcFrfK/nMllfOvPrRB7nUt2GsIoL5GWq59PNSoR70t2twDFUb6DM6Vj5/DjfH/7rfd+R5tFWVbZ&#10;cKwTYvxlcjiIiJF2czkZr1/sZJArVOXWmm7u7tMnjwzj7bdvARTtdj6B7RmttL2WXACX++PffAxy&#10;06DDTTPNKSNPy9UUsCrWvxDOfSJoOfInpe1oOVG37HH5nEeP7kunWCcPHnzxF3/xZ59/rvXKJeRM&#10;/5Ta8tT4YO7TRdpBYol1mczDuK5o/tZHP/mgOG1zh7wxYfjnDA/PgPVaKadFiRhJcomkAeEB3puz&#10;RM6klszW/89+/uEHH+rgt/4TTa6k4qkKfGHoHj9+CDUxghOCdkbxXZIh+uLzTz///NOIDSPxYsB7&#10;wBoiD3L0Li92lnIaqw2rP+xL/DdETMZP1JBbcLp3Cw9wz7+mDMkXLFV4ohoHqiov38eRU049WlQy&#10;TXVpSMnasPO2XaC859o+Hv/M+jgwCqvS9iyVWnRqP2ajJzEcRbZMSPpdji3ECzEYVsyKc15YiHyj&#10;c5Exr1534E0lHMdpgCo9bupJk93htp5f7UyoztgjDeHtCBuNlIMe3DQ/IC5cEv+MAGLb3sMhNn+e&#10;wqtgfYUsgxwdUvGwv53GTGnzmDYHmGuHTKGkw+twg93ZV1ZLl7Qrtj6rgcT4RTCLu01F7puv6xX3&#10;FqGF2++8+64Q7nR5j+R2kUtZ44blUjoy0p3v2Kq1cUrWNd2aQ4IW0jxzo1Z8f+Dk1nxNft58MxSg&#10;CpMmxAQ5d+DxvsrJV/B01bPbKbaP6IuMuw9nvlKIIhFVNlbZwPc0C5i7xJF5Ht8nWuBImpZ0Ivtn&#10;fHZXtYbzCA531m/6NLXX9MAuXs3kFq4jy1Nc5KI65krI8LllXC1aQRA4n4n17NVrXRSEqMpDCY6X&#10;PrnILSTFqEItDXCXGcZB9dFLWZd6MgWJdlBzGu+XO/HmW7de0UTz7bvPL135h//kL15UzZw3DPGT&#10;pXGUyYJzjJXVOZVV1nLISGk5+dRjEW1KYEeLkSqt3qSIKUOsDvPuO+9BM//0T/6JzKvjtFywahl5&#10;meNmj+ty+ieXLkP6nx6uWbCERhWOss7+e3VtZC7IwC+MgG27kOa2nWjDMjuaQbGoNUfRZGareN3j&#10;vpWGeRFjyFb9xkYzxgU/lyOTgyZNcg3SrkGWS+OfxmzsQOUt9WEsjbkS/1QQHf1qzRL2evIACsO8&#10;wBzTejlSwukFF1e4OEcCjJUiSyIEcaG9/c0b/lnZ3nuZQcs+khvvbwSuwhLR0Sr0CJFzcJ/pfow/&#10;7DUVmo4ocSStGcPyl09HWtOeWP+rneYd7uvYs1zQpadPHoe/DLspDYlStrVeLRwf8pVXMG4RHp3Z&#10;wx3K6sXen7JLKgH1utXTDElSuHZFYsB2sKUkPDgaYFeEh1r02IaVDNZfFtTnb5ZXvGJV2+Nmmbdw&#10;5F7covmNfdTcy0xO16u8RvX0hnp8Devth7duqFR8Q1/o1cbIeUZ+8SymVZwf8D2IOptI9CA0tKim&#10;rFV+PucB0DuSiXwFCairgtub1i+VZH6paI7XGgKOevgN90YsdOiZkzoc7DIEMMfSJtK9YamkkxCL&#10;mbK+LnSMkCMcczichpTBgRzfUl2h+t+VxI5Ml5SNW/OEX3ypDZqqpGv33nmfOroUqSsP9Hgm6hC0&#10;CGDWtaY9OyWACG/SLKvXr1jfgcLx5jLZ0WO9lnIwDF98/uVqRsqo8M8ZItGRnT7OaiVAQ5CFiw4m&#10;PudtZwKPzkJwiEZAMtBvYMXfCZ0ZY/bIiFcgPUm6DKwyAebx//Df/8+XMJkcmf8VCy1RECK1HHoY&#10;Uj5HJ1HCTdNn9PeR1WcfchnfkISKrrer9wE2zKlwOMmU6kFXP+OmTxhjUZhL95QM2uqw/bNLLLxZ&#10;rX/Vop48bdB0V0PLfO/6Faaow9tXeY4qHo8CW0Wo0zKoiUF0n+a11x9dAXangGSZ0NTtL5FM5dey&#10;TSo43diLh4++Io/tKKGxADoxATxXZulgY+P/XFdS718jIThNqdzUeMdA+4ZhXjceUQEBa2Dbq5au&#10;PdNCm0qb8y+dgNUgBf/MBzS0uKrMn/PsJx99JAvsUkjtaBtyLd9+9Zi0eefWpGbv3rtL4qMDeIVJ&#10;hvQgXuXx+QffRns9x+oII8/qyfLNt59/9mlF/AmyScu8SgCgVl9XQhUqzU+QWlHvxF0Gvm3dBArZ&#10;7Db+wRDds0IhPkcNHG7TCB+l5LXXGM4StZOsTWc34+7+H499nUbM+tGG+C5GrzTI3Sp+9KE+PQLm&#10;CI6WgVpSiy9iazBq0N3IjSW+N8gzfC2/lhVLET39+g3f1A3GtE2ZZ25TZe6lX0eekS1oRc+taLDW&#10;0Hf8xvoGBF4mAPKKWzrjZmydTEseRrv2T059adxaJY5UHYOTPni0+82CFpZKPOOHoNGXGqq6Iu2X&#10;QafRmVhlJt4F/XBUnEkALWgflvwCQBDgeoL2ox0Zjnv1AZYwB+Xq67Bvd20IzZJBmQ4SEj8HIl2m&#10;pKJfv8orTSPu+Ytf/vIX73DJKX0ryB4pbkAACs0pvY6b4oMmsl008MnHPP4HNrA+Ks7MwxRQDr6K&#10;3xpCp2mEozjeaaJ2iaU4991zOgdcrTg8C/xOGvFiji7Bcr4yehXOvX7lF7/4hQszUtuhNeSdVlt0&#10;gfx9LsulV1XxBbm9pkD2tju0fRgBfo3TJX6F/MfVFqdVd9KhPhsecIoH5nDk78KVdhQh3VZZ6ONi&#10;bw9DYgqroZQoqTNvCHbzxcH9hjcGl8XREiGHhgUFXX7NUeEOxfRGJnhFkoRsxoQZN9GtPQug2j8c&#10;J/DYpp5zaUBWz2AEEnTOB6kM+uov/vLXehWI7KUyMEAc7ZaHMTtjXoD3xhsODGXrtaAdWL5UwDdB&#10;sDGoURwQciTldQo//Ks6pRjw1POHoJfRanOBHrh55QGsVTOt2NKSWy+QCQcd6H29pKxSI+9MXS1E&#10;XbDee//9CjPKwPDA1rWzjlJO2dL9Jw8ABnL6Vi7jf1M6mnI9ob+oUwP12xR1LLXdBpfq7vnOvffE&#10;JjLTzpxf/erXa8QstXXTTBlIp9dnn35WAJCmPKdNzjPdnhXp1erbUzM1SlCsN+YOM6AUTcdpFeSe&#10;6zR74b/bWSuqdMBNvfTVS599LqS3lqZVoPFiOzUJ2pzU/MsqgGMdl/T3dFe92CNY8B1AOw3dgEhp&#10;NVTenp7bEvhdPzygjkbfqwRb8NDNz6QEwXpLHZYGe64dApjcQwvjn4ynKhf0CNLjnj0Li+SuXM3O&#10;4ldGsF78ZroN9alI6ViMMznJ2rX4WpFnQgLy4Ldv3YkpUOTl9UKjqysooqfHfH1fV96bHTQRKasl&#10;q4HCrO5pKHS19gi1dbqARa3NknU7pncYvX7/wX1LesIoIJu4c9m66UCORr690P4IoMWiHBtwlTFa&#10;v6t3fkzuIrVGZuDJ4+Sq8qd3YhQpVU9Yy6BPP/+My2tHRSBMl+nSa2/evvTmrTsf/vbD55f/x//r&#10;/92zS8Y8UdO3rl35LXRl0XO816eqdXi/t+5quPnG518++OTzL5588+L+U7Qty54s2Kvcym8ff/Ly&#10;2aO/88//7b/2N/4Wuef/4//+f/eT999TNYucDQk73BXnh6kvlt4Eh0Wu3MK+MAymxZjwuNAKcjcu&#10;qfHDUoG+U0d8yif7+De/MdE//elHhGSMqg3Hvwd7bc1Ukb/Kefye7x3GQyJkZr6zBVqNy3qNadnZ&#10;ZyFZfouvqg0b0TFIV3lBEhQvElhbnf3CnUl47Wwp2rEB3VWA8Yx/3teVqx5k1Vw5iOwmz4tXapl1&#10;KC8PddRlj5Fk4koF7MtHJ0b68pVJa6wV4DImUAgXdnHlxIyGt3CBeK5jWebdrjraOmEJ+dm7+apo&#10;RNTxTrnEwKMn4JvvXn73qlqj98zk9dde/52ffkTi55snDrdHTjnMVq7Ft9BjAASoMlX6txRjdHhS&#10;si0Jdvkrnvc33330wUdv33iLp8uwHwmswN1FMHGxIKQMlDaOVkNaEfSJ1GdxN7PJxU9pOpvl6xz6&#10;r0h6vbwEv5fCQVvQlOH61R/ee+fNe3fs388jnoX8tYNOoUyqSNJ9Cc3Xej55vSornL8RCmLRcTdp&#10;ruilc0lnVWLfuRaNgzSKNGE5k9Tk5iQ7oF+lpO/t58yaU7SYay2wjvQU286aWAmmnelbk9Lw9Fmz&#10;7Pep3O5+nn2vOXtdLBMc8crEPBcZXmOcvX5qAbeV3Zs2n/WjMntAsucy3kV9+JZ0QXIyA/SPw+Mi&#10;bmB8q7LfeX45TvWBPMvmVCWMVzVym0KpW7eTB/vq67ids9K2G5bklyR8MubxfKfylQL1DG2Zjzo0&#10;TNo3VUz7JdJs4YMhvfxf/Hf9c0eCJk7kj20rvG0Ba2BVGWHEhkqYW+7+spKqhnz0uCp+DPRVDlRf&#10;EQlhDbX7Khl+Cm9iXa275aKb7gD481cxybLXq64dgBAvmt8ZE3DtFddq4HgJxugc3ox0HkNbseL1&#10;anXWZG1V+GLu7HJbcdK3vgzKUvN90uKui609gf+CSCNdy861wc7znut2YiH7rU/pqaI5lQ6qQ1yh&#10;lEE7NQxzicrIj+HNFHeMrZr20rKB833W5LL0+DJXEQQHEJrIClBRiKpp+2rKh4lWOCmVdAOcTAKe&#10;D3ArZac1pvgRlal7VA/VIdETzd2M5pCqzFTXzNUc0TI4UdHWqd1QOW+milhvhYRNuJBPqDbVpNYQ&#10;eV8E6PUgd8HoLjR5rxCWFU/XMcPf0RdX2uFXDnprGCXJW9eZl5NdwcDov0alo30FHn1moNTIY9Cm&#10;WeOLW5pWqimoGDpov+Qsto9nZPSPHpcPjUJ6YIgxc0oWL7tC/WnFgqTKB+geP5XR2kk/KdIlEtMJ&#10;JRqWErSHD3ERoWhnJ/QwYyZ353o9PaedEOTvJ944hWvOSs3pTOXkWRJMXEgYw40tNgsVJ0Qmj6Yx&#10;/8BHB8J5kDp9F34mvhYbsFKN4PYkI+eQjiNbemcotuxw1QvWxqlm8UrDYmpWBoadT63b3gZy1/Tw&#10;xNUH1FyeM95tBYSpfQFlQeBp4tknJuX4FTZC5fiDp0rpOoMBlcjTfeJJr3pdGrAja/UTgVgrR2i3&#10;srQTGIX+bSJODGOeLecy6SOyMiMD+pt/uUPYPEQy+HnC+BUyfiPzIzh0mJWIO2rCJm91w3/VciRR&#10;xFPkAFbcEm1fs8eBXi9fefClrEv68of8ecDs1SSjvdfpJCd4ooUewdgeSYkxfU4cH8iRoJlq+D3y&#10;yBItGGmciqRXK8782e4x1ppQvmCSfpHVnoKuYwb4XrJl7aa4HFXdHL0vrup6OtV7JIOeQlfVXZzt&#10;c5f7edt4ymmq1wLdAWJyjBMOqpzf0hlVjJ9Ws5czb0xIZImLztBuqYMbIuFBlz6pmFIRTwW4ORyG&#10;KDx0hii1sZEtOzVGH8/2SjjEq5x/vEKIYLezfYYAZkkWq6zhw+FuL4g9RKyDQfYge6IVNPcZHmo1&#10;SG1AVs54WmaylzKZjiRuP1vnz9GC85BC5ShGy0sUjA3DW4n21MO/K2zT7S3nIL3pVNRGe29PzZPj&#10;ohRXVF0mPt+xt+LeBOhbeWukUzFMnJAkCnyVsNKhfECnV3qLK7r+qb93vM0dBPC1qHxInOa1YD7I&#10;1IC8wykgwwg+XCptNTzHCwm/4zoku18v5kWJreM4DjsB/WD9/tpJHS4TRVqSp5PiYD2uUx5sXOtM&#10;0OQomMDWUQX6Fcx0DK3e0W3njW055tvuxNmRGKPknLmeIgH4YpJXeEKutmuW71r+KlrdQuKj9xqc&#10;MVcpzkKOfYeIw1fBDOU3OP3X1qZA3cbxT2C/M6tivGmRBzZVGtd5nqDlTkmXcoerg06w5N47d/N1&#10;43yaICQ67S1g/+ofIp9XQEvx+bqOHm9/9fyHP/qH/yRBMVwgLduvXEb5JeKMlWCSIVGlTmwE1Djn&#10;mzgW9zusfm2j0vgQiD+99P0zQot37t4zHZ998rHKQ4eno9I5QEr6ZWRaKBK/5+vLVxJE0cMDAOUQ&#10;uHPnOm7+nTsI9jfeeYc+4S2iLarqoBC338Y0xrS8fPuWZfCcv7Aecp6ekVdTgVdjY/r+hUjGYCOW&#10;OirPicz4mKay4hnnFthYICtsHTa26rZnlBUmMD1qKJ9nrcMFzDsjalZhTI7VYuDMdKmb6dBcbMw1&#10;fcmrqlCZ/xNmeVHGgweuRi7ibqR3LqhszGljzQ6ZVo6E33L6UtW/Qd3xJubbW1V0SlncuKvD9a3r&#10;Yh87QI4a8xayZx3VEa5yEXvNg1vSQkFOtnXuwYEErEq9sL3Gba6DEGrPmxYr4ygTWdKqNRhdfEb+&#10;Mh8tqFr9aypTmn5GV87/rcooW2dtSqAKD3ynzTNSlADd9mZWQgE52d89U8IBS3bZnN2q5HOhcv2z&#10;zzmgPtLPLVHLhidq1XTKF3uze9jUKbWcfHWRQ9X5wTrbwkm7Vpe7Smzrb/DKNfmNubJVmBTjWVXF&#10;/IalRT9iKR8grMKde/H6SwWWFXvg2Am3EyLLnLBDkMw5y32jQ69eO4aNw2v7MiEeiyskTMAsHvWE&#10;O6rEBRr4zeef88Ch7fItwtS6xAyN73vmvFJ7zUyfOhDFhwVm58DNBInxsK7X8OMkTGzmmpx2jnTu&#10;pOwyMUMjsoxmrsNRlz7BzDz/DM7cBhTEN5maMJri23U4rIjghVPUFZzTOSqHAWfj5XisUGW3c/Lb&#10;Ju3Asic8LqTJuHe6uxX1sv1n/4lVIh8vsNq+CqCKKjYa9AlI3v/gfY42N9Ie4+5XLesMvolgkyyV&#10;e/ap3n7IzQdFK/D4jv7aXBBxTu0CoSwFPPWdnXe4lNpp1qHSgAcZmVj+4SQQfJ9k8tOE2POTCLFf&#10;FLeMdLBxzJ8ZkaAT7nJ1oh1Za0B4uvJ1aKSznGSZEPA0tY3KPKUpp+/QpkJA1v5UuLKWAHgvyBMj&#10;g3uEDY5THw0/JTgDoILInj4sPmcAQuBJYHZ0jERRsqXCrJygKfBwW2V+SJdfxXvip0prYncojmcs&#10;lNK4NbwSfJtTu2mF+Dv/ST+Z5aq5X9I4/lnON6JgjnLc8ql/h/t8Ja+PL5RHIm51/HjBEaj1w7yw&#10;J48ghSfOWcMBaE3lwvOSKzWz5ILQprzBivIQTFfdCPbbFUZdnLk4BlLeohrwk3eVovgm4v5JLHiv&#10;t9QCKOChQ2vjF8liLmxiL9GFL2AmFL66wbifFUxndr0FRzkofWrdvrGWgh4jTkSyN2t5unMgwuZX&#10;+jXnNqfHcLhafWycM7LWldlduv/gS4bkQuZ/SYnCiYkoeOowWZsqi5O95CByJU8TvTRb1manleCQ&#10;3jOeZiwTOqs3SyolIN4dCdWTbOTne+WT1iSxeCYt6SOFGbnOqF6MWzDnkLULrYvjTK+GPuOcfV7S&#10;Jl94kUwn1k5BszuHsiZ6+XaLZ6yVvaXUk+swCMVg0UGb9LhMNVscszE7oEdKvSxXg9BDnUN3lHdO&#10;WGyc+iPViJR5jcFfeYBM5ps6E7d3BgtgYpQosM0TzMBmTnUj+kqv2fIFj3icCFf5b5XfGNHSPheJ&#10;uOVXo6/Gvnjv3XeXsLwG4IZrLGSawngw/w21sfsvvYpS0nMNC3Vmx6oGdDqu3qwRayKQmMf4ofzz&#10;LS6QkuiK0E5jG8+bceAjlSSh1/T5EQcTN1qQvIqjl+39rmCQaUP3z2Syk38N/ZmMeStqSiQx/Caj&#10;4TZ+xH9amzyYYNVBMmfoPBoTd7INbM5BLk5sYOFUCXaIDM1kIsyM/PDdZ1YW88cYHzKDI9Z0HBBU&#10;wR5KQ6DgV4rHEoCpmvlCfz9q3zzszuMF22TubWRNP6pKPuG6P4g0toP7Ab5MpbrckhRWdUs/5lLW&#10;Bykwcq58QJKh8JjVsk+GxD+FMdj5aKvWjmBGCw5DbSc+evjgnBTGvAd5882d6yip9YdeyyZcKSUZ&#10;7jCb02wSNUlgEGSIEpP29CCwsjrLyDrR3RHYRne3p7UQWfFMDy4qNnVRyPLgfYdUtkTQRXEmntWh&#10;h1lOKH4nDCgzVnDiGHpifJbVyWA1WW+9ZbGl5n89/WKL3BXcyclsnGTgVmJZL7+dRtOi3EYxbn2B&#10;mcxtrL+k8/3Kv93/oS2e5MD2b1+Ml2lzz75KIpVqC+yr/1jM24sin5MoPgfccSNifI27kgu4TKJH&#10;YNDMeGLWL3+4n8echEvAPAJKAFPMAm85g5B7LaTpZoRkDmfZ2leJtjtcprFeyOwucoXTBlN6p7SJ&#10;gbsEm8uqk81QiD/GlNtz/3Juc5HfJN5VVBHqtGpvCmbqUipyuyDx8Civv30X8+zps+//+E//UruW&#10;qfG9CrGr6rOeVdVyKEyrnRnP9dvvHvPXcPCuvZHix8S19NlwHtLXYOAx+FCljTydQ6cEzY4b4UjM&#10;I8QEdoaQ8kDh7Xouy2zgy+l7+NZv/fYHP/lIK/e379y9fvOGAEZHSDUV8nLVMojcLcApHhOzuoS0&#10;kezRt4+RlCClz8ilKEF5jgD5DYobNIm1aSR52gEfQ1RzU0KRZ6kOQP5VWaMlYRQuBIEPRWDG0zXV&#10;H7YcTl7gWnilzxE1NO/6eS5QwE2NVqulTPduJdUZn8KbuhB1bvj8ZOttz6QWLicFufidzdGKJ4aE&#10;IBP8dAoah536xhnhwFWrg6WcR2rEUKaZYUIhaZk42V+THlfbpkK1OszI9cYTiVdv1NfQCrAzzIVg&#10;b71NMbKu3+D3Wlv8zixkayf8ZGCQ7zObZTniaVVoYBcXhxgQuU3rdnkhi08ITuzuC2VUNn3i7q/T&#10;5BI6O6dBaI9p+SKWaySYKMm1cg0WXGKptW9qRr7LRWzNdzCj10ISW5Z+KRFueQAxID87g+ruslbM&#10;A7vk/NWlWIPSI6+8SgSZab3+xvXqYVa5F83T4VXWovpqrsXkCVg80g6MIX0U6jsmDoRXXsWV44n9&#10;ANP3Qd5sI4N7sEWKc7GzVUycfz58yI5998V9wqFO2m8ePPrqyy+fCHj80N+ISE+0FXgGOSK/LjpK&#10;LVJcJBHA4/OTmxpZXldIGRIkIDnE1tHnsjluPk7+OguVZKujVBYy8ZXFFQdqWfxzxLuPxlWNmIJv&#10;AjHlbDFW4k3IBEfoGIiT774zbqQby/mrIytyivcmfUSxIJa2BQ9Bm2cYPizoW2BTBU5AzP/hv/ef&#10;s4rr3XAZ5YNwamXQ/q4BU2iTcPyGAYAD+VS/Ws3uJLUBtEpWxohwLgzmSdzs1Ki1AHO4S1y62gGB&#10;uFleyX7ZnJ7HaXGHPbj+ponnH3iNmMGs4vCELVRJX1h2cm3efhiTcwErFZ+4Vnjysmbpxpzc6ICn&#10;zqQ9C9su4qyllMd36gQ6jt5WoPyCYJT5w25X2F2SBiD1yaeSb/f5hxwk+m0IO44M5BOe2Z27d6Vg&#10;qppYNXmO/Kz8eUBjxZtCOnV5fnYw7Xe19xpO5rnxQC69+x7lrtvmIwZnmiHFhz/7+U8VmRgutXdp&#10;9f6gVvjyH/61PxBpvPj2CeF8Vdce32O6TqqmZW8L8UWQVtJwF5BMElt9jEDK3K3kVITJGX5Erh7x&#10;7OZNfDN+/hdffm4JLUiLt7ZFtoKHqRdxvcsqjrHjV/WOKMdZSDiJT3TSuA3ux9v3z97443F7VBnC&#10;S/C8GUzrrPy5KrEqlygK3J1LoTFTG/8E3Cdl1lIZdeE3v/l1LdPV3F/0IGrzzDushpUJjgey5hIc&#10;JDNemBtKHZ1D1ROTYQ86OE/PYGDr4artnEhn1ieK1IUK6Sa/pub+bXfBp7UpxuGpyuuMzzDXFUol&#10;tFQ5nRfcuXPP3TbG31YMELd7w0Z0hKUrtzO/X0xoLtywGN82WXqq+shT82NU3b4hcIULulQJ1kmV&#10;LW2wqmiLKjpTMigxAH8grGBMhu/m8P3In67WY2VpFV7wU3OGLsfmr+Nt0VRpDc6ck5AdyPu/qMct&#10;qrbjIgV9+wyOOerqpbt378SVkv1/8tijWbGGAnmgmteNTOz5mhSlWn0UO872ZIM83eDw5xxxu9Gg&#10;c3yOW7kEchXMy/QmCrLENPqcBg6hJcOza1o3W48pq0eHVDJR/G8fPniUMMvr1yxgSkRm9qQ3UV/G&#10;M0xFN2n5BQ/WWLoutJKmOG/V4RMqfXarihBDMapgDgI3mJ6I5rrtbM2wY2nsvkFNjtNPtj7ukDV/&#10;ZKsyX89fcLt9U+VjFeGh1EXIFoCzM5Cb+xJPzAhj/VqN6xoUKMXaQnzEWpnt76UsnnGxOXCTDy1D&#10;iChojOwajzNOb/lAxLMGZELwVZvuVG+vYJuvfzav2uKPv3T9+oP7D9zPKb1wQwMCG29jIjx1WYYL&#10;2uLzvuS7ffEFCqstXGHBa1e+9HX/gZAKWXGUkpdu3ayuw8zVt29rrvLm4b+Vts3BrapBCULKxff1&#10;h+muKj5fU5dVSxZpzJVPF/EQDOJwjqJizLFnIV8liKbIeXDKTz5VUaiUgqiG6pFOQ/mloyvlMTUr&#10;sHjcuV0jBOJIcZt8Cstw755+O2+7t5j7Du2vM1CuUGOAuoehoeY3O0F1jjodqNyc+fEUHvAifl4g&#10;Nw2JuGSR2VhpfgQullqat976EUorNVSV6yqIV4HQAj/Bj5GxckIcAc7r0emjLSrm12+tq57/ZZtl&#10;pNNCd+utc2qkK7+N8r0KlQL+WsZ1CndUhx9PcvPovL/xBqZorvBYNPrMb8fFQGOj3IyFh/8zZPDC&#10;eTr5GYvZ36sc5AUmUZDoR0LzSV2NB1X4HX60eyifmmiQyrqbjt5Kp668RgQFE4ZFVUcew6AW6Tk/&#10;rHqeSZh1GOqilJvHB1icedGMbg5PN+Og/OJz9aRP0OTSA19S0qR4aqPngzwI4hktsn/wx39sjO+a&#10;+A9/5+XVW99euv4Xnz35X/0f/u8/UATID7507dVX3qdGI6p57ftLP3i0ZxbfTWqzN9/6kro5Vu3L&#10;SyIbrbWBFWjCwIcXXz98/dLzv/nXfv8P/9ofOpL+3r/6d1Uy/sHv/Oz3fuuj2zeuPn30RQmfHxK5&#10;dvtaMrA/gue86WXgogEn6aEC89FkLI90gM6/EZa8hSFiKiync+olN1cGppD+AjiYoLahnloDVL4m&#10;eEZ17OWmzelgux8bW+y5vNzqEB4gDlrYI7SnBm67cEEqdJsJ2omc7+yXFht+40mItRTG1E86YIyU&#10;c/GzSJx11sWA8r5M4o6qPFEz2KfEj8iMu3JG+DUHjRy7MCxqXLzKmVYRV+dlbXPVC7RPPKKVYOcO&#10;thb2x1P1yO5WKSvXu8by0yBWM/LYBH3/2uOvnsuQXX31imzubWx8ymLxw1Mpkd52PLsHCbVrdc18&#10;UzmHVVbdpxT390JWUeIPH3z40ecKB548tTn/9r/wd37r937v3Q8/IDvs3RagYfnis8/+wd/7e//q&#10;v/Kv/Pmf/KkJTGoHF0bF+FeP4ZmvfN/QGWcDRVVCez/6xlU3FZ4b2Ye3337tvXdugblIX5XKGKNy&#10;XiFxCPNoEqT7Xmea/vjv/zGr/POf/dxcb09dtI1dIRZm1w0dHcHfpuLW7Tvvf/iROKeoaEnkpYwi&#10;4RtqD7Uy8kwN0+r6vJfC2c7uV+0mk3jzrVuSEiL507GdWai50/NEqlLyMFO0EF5eUvvn7abbdOS6&#10;j8xiSKMD2YOvvvLrX//SRCdcee8dNzwiqqZqz5RHuwEfyaKGkUSVbyVYewYK/w1Dm5V4+hXE55vg&#10;zmGO9oXPWp75yr279yzFfKhO2OAhw2VHzSNFVqyDCKSRn6YlgI/tKeKu49zWJYzZtKFOyn1iATJU&#10;1ptMwM1grP/0v/mvz2lLhOjEKithZEryX0fay4v1xW5aoA7dALm0j9s5bQ92OQpgW8sMHSjxkBaq&#10;+pnvcMgH2amIl3m3h1LRqRX+Wll/SaH5GeljTru0rExOYeQ83gn8KXd5FRQme9hYovsnFxSUuz42&#10;M5YrUVi7RvPF5XM8uZ7p6U1Tx4Gz+vkxvqnuTLGkBuRf6wumByKrctPdGHXVxvpnr810VemWWsy0&#10;YHj8Whq7VZmnWphGUoKhn+t3hbHdsdrQe+0AzkT3PMjJJS3PGfINiTmpABf0BO5qireiEtVRT6Ro&#10;yOpOLb3nsvAYfUo/oXeL0Mzu8TP8tviV5k9Ei1gQ5THwKdmp51z2b+wrp3sp2unhAGsqTa1ssPZV&#10;nPsScd0qLxPkKWMe8uXv08WFc5IGH3GOQo/ENJAha5cOORAK4hOJUJ7FPj30Kz+svuupCCekoYrG&#10;VzSoglExJUDur09py/S9L5RMS1KUVcNcqnflYCYk5ga93EvV/5HIjcTSAmVv2u1Ld1o/Nnmtnor7&#10;FdbT4SwmKUe5EqzqfK7ZqGvUUhQazXRxaXSq6lCueOQrR75joGab/EApM79VnrAOBu14Hg6fLHiR&#10;OZsVN7pZa9Pm11eNkHhA2tYdS0skxrlCyX1ePOy5Y7g+Q7WCqCVcsSxESpndZOnkCyp0/vMEPGLL&#10;bX3vXKzkppVU9UK1KOux41J6p9b5LvNXHHbkQcp82h3D7drdy5LzpGux6iVFKlvGbt66NwvTPoR0&#10;FN+uGlgb4L5c2Qs68mYH21eT+5uf9nKRYXA1B64FOZO6Spu+Or4SbgpHtW65OxbWKr8vUKvyXQuD&#10;3XlYdenpMIuB0ImGW1jqlRluRjwOTPnP/KRommsN7DUs8uHYuMODzrjcCdqXIy7oqvI76a8nU1t9&#10;Jq334P79iJclgfN93RDr458BQm2o8uBe71kKF7R7A7l5zHoMvQlzEnswjFr7+mcucol75bA5he4w&#10;lKtmhYDMNwzRKLyjvK4G2hMOC/+6sAcOfNUcpepjuRrV1h6ueRbSXCR6HXe6XssRQBnxQ0uwVotn&#10;uDg/vBRKqYrxrpN68725YalyGkYWzBwRVKyZb0mj8tX6MLwKVX3rneqFApJSp1ykGtF/uaFjWk/A&#10;z7mx1+yN2cRn4qFBVKQmqjgyFi4lDWU72BrszvJsZTPH/k0F+IDuKfkDCd9I6t0YeqO3v/PuO6f0&#10;wseJWmNjjgkZKgFkX3MMMDPvnQU9CuanMjCg58KlrhfqRG46mA43bMfqJIbWEKN6sNNX7XVVW7dG&#10;mtftirr3JbxoW26sPBqjxSRLhKK/FikBQWbPD2kPg4Bq9kX5EOs0hmHDHBwenlahYGV1iZMeGc9p&#10;9ldNGgxX6nJ9Do6POEN//jfAco7pof/NQUXbq+VRKd423Io6QkPlwtbN8IgClYHp5+eE8inm2Tdq&#10;fS386vLpea0V/Sn4TiUPYSth9LnWySHSvbAOaRM9nLTgdQ3QUMKo2DkcvJhshvQLoQ66fxQvdQly&#10;gANhl40J1Gee09cqXdQxt4RTT+M2lxYohGOhbSYMBTNvJxHkUIzuXSex4wpjt16wdoF9+pJ99NGH&#10;b9+9R/Hs2+9f+eTLB3/0j/7sVRo/ieq+Qg5dUxrliolj0bZ5jTOnr/ZNML5NTtH5vhaoVYcYpOg9&#10;9GWUXTO17/Zcb0HqvvjsN/hZ927fuAOZlOB/hq337NrraeSk8KGk63U3byVIpUZI032Hp+efBlJe&#10;1/+mdtW0taqnqjwbe9EM4zQrdyiH2BbkBVMUSpzZTEgzlSY7HBC+7dICmKMpssp7s3wiiEqvFd5M&#10;n/NCsWBbotipRtXWjzdvjbXlmLz6lk4lsxMj67rgdnHMDsQ24/L0eEHf/FiAk+dd8BYU1wFfmyzU&#10;tZpTH1qWE+1btIyT0J7i8CXxhVoEDzlVg/6Mqn8UDlpa6d1d9tHJsZ6fyGenv28xYnCsY5S+b/iE&#10;soPQu9SFax8isuI95pevnLV77ObX7eCUhq7DnzxnbEmHkn0oTrp+585f/2f+9r/h3/5v+4N/+p++&#10;8+EHb7z1tkKxpDFyYQUF18UPv/07v/v+Rx99+ejRZ/fvmwKdm0tApL/bdZncGBdSXciW8iPrlx2b&#10;7NnXacNWc9uXZIzdtjLsK+yCmUyCoiMCNkc7TjLBP/Wz1BOcTFN5GufbmHSc7evK9GGYVuajx1+5&#10;uWjiL5xH8kICNHwWUOarCvddx9UePuQilgXxiQ8eKJCLVCY7srwIOE9e+tBFjYNqQzbDG0upApyN&#10;HrKCVXmE2cINU4gxWvUiL2uU053koJUyOPKUWHcQeIEjbDSBiTf3s4ulm5+zgvbDn2aHl2BcpfTa&#10;frDgfhWrYkHB2Ob1NvXzJRjC3YKWAnDpiUeJ+ZG3XJNle8fFoSsBqqLrhYLhLivOMSXrD2kAX7n8&#10;n/+3/1PV1u+gWjIoeZYTdc1kt7M6D2KoVynjDlbvUhHtHKpC/MDyuUo/RiXRrO34ea1jkc28HmSi&#10;Ouak6FNSP+yy7bvcxCL4IKvyM8urt+vH2It54zAY/6Tz7RwA7cGVw55gpnQfMuBme3lJjiQPMgi7&#10;XnJT38stnhAqSDXefDJryBNlbI9Es6u+pVEVydex12ZBnpNlijmwrExlBgvk8izWBGDiZnSWoS9V&#10;6KpiS7OvqlPjMVXQxmAK6GfIRq2J+dPxFn28XitvirwBVBMPqZtS0o2KO8iZBrWkyFniNJRoM+Kf&#10;jvP8g8at0S6zOgJVkj4vOqiOOpC1JyDcuqom2M12kPMwhQHXoxeaunH9Upe2wxSHxbPvaQ1X8RGv&#10;QDy8iqpOSWs7+flC+jpRylfWTro9U7ZErsKu47hHgU4y8+Up6rDAOI6maD3FFcbVtH4hjb0U9hIM&#10;eUmOHuoWW+V4VKvZbcWxr607Q5crUOlbrkD1M6tmCnh6NULoBJdrTDPGWq5JZ4NjNfC1Y2BMVtZl&#10;SGpXEBK6TwPs+/J136qPNHcidun5vH9iI3Fm1iS0iPHg3/Mzcp3zzhOorbQCqX3cZSt5SCqhq0ne&#10;rdQnnZMV/BxGECtoQ67/b4jLDqdVTK6f1EUhWedcoHg/XAzjNnIZcnvaVdEn4kmlNXl63slheAeI&#10;Z6dkGIWb4UUsl1Aqryxmie9qCQzyAW69chmUZxxBdq49636OLznQeJ006s7keD+/7UJyxMQZHTzr&#10;1HEcNfGMUVr+vVr5FAj5Keda9VsoRg3BRUEgqzgGWqHpuIKnCZLbE5KFEcTqiX0LwBV4Jkig4fbD&#10;4J+2//9vGAsecknjJvEgZzrDYybtrfZPfqYPLSFoLyS52g6K3VGaVzeBx4+T/RW/+VUFQpWsuCsR&#10;8kkumVzLFWL31k0MmZuFNAXdIYRemXRxZzHyi5mLHMvL3+j7k7VIjCWMgPZxjecH08a2HOGXeltJ&#10;uSU0AjWDlQpa7MrT74uQeoKAHZaLUdsQilVfkYIjnyhgUw4nxqvg0AqUxxD4zYnXaiBFqXrKrgLe&#10;oO0kqPRlRREdMJPXzIqKPgIR4gDo8vb2iZ8bzHGT5imtE8IAFGvloEuufI46iQIpvjy5dRVtP371&#10;VDzj3PJBw++XgiiaOK67Cr3kqozw8KxgqRZpDa/SSCwMW4NmmUaiKUbWNzBEWkwM5vRnYUb1aj6F&#10;Pc5RFmfnbxQs1/krU3lijCD/p7q8ZSdzmacL7AE97Mk7zap021Erp8R6HMqs3gQe/CQgKfMUKbfT&#10;sE+cRtxqNcf6zglb7WB6xgWNL3DW+/oxKT151N1Dfj2h7QVOB51ZoqRz02cscRu/omW1WlgX2eCE&#10;lZy6vsWnebd/5aq6gTCKowjSJ5yEs6xR+jFPvnpcue11mytBQgHGWED47j9UF7GzzwgLMGql9fIF&#10;2UYdAt57/x2xh58vHHpdHj2ddLGH/Ixm529GJD6a9aW4FE7Uup7TFosnwnNIYn5aOpzLmrdP1KrR&#10;FY3s7TllgQg24MCkl1XsWsVcksfTYKwyJ9nNG9dZJdJNT7978etP7//9P/kzUqYbwksG7qq+lqKa&#10;dRxZzPYmGIqB1HAcz0Kuxvrrzio7lYn9Bivb3d2ypd++zl998OWnDt47t94kr4UB/cNzjb8ocMjN&#10;8lcgJm648gkWRTyDdCTI9Y3sNS0y05P3NqnAtIiWojRJHcDVfWeg8nPGKYi4tMxtdXE7Z7Pr46Ts&#10;QDkVoUu/L/o9pt4S3WGY9Bo7v4tNlEt5yQTN82eB3DmaVe2eygTf26oWjEVwdl3VgnNCfoxoTjGn&#10;wzsn6FDdttft8bDz5LpaTVI0sYKtztpDjgnD/ap2l4B7tfER1yuTw9vLR4oAH930+3wIqw/ZxOFv&#10;AWIA6MwZ7k0e82soJHEw0CdY/zG0KQoup7+a/m+5b0IW08sgx3QoZbpdEveMu4IFM8RFw5kVrbWM&#10;1iSDm/8UYfX6jb/1z/1z/+y/+K/7g3/qn5IKQRoDI3HC8vA7u6oXf/v2nXdJhb73vs382Zdfgrq4&#10;CLTnB73Fd8rczdxaSAmVlf2tipWYEZl+6cqmJcgyDQsOFJSCTaxM+YdXriMBvXnz4SP3EsQEARbY&#10;yJ94DgCmQ298q0IJ/kLdXb598fGnn3M1cgFeYXBEThlyNtiz8m25P+IfpS8qYeT8JC1wyZgu6xxj&#10;lGNPgB2SKaSZwJvtx7zzw2tSk7QwId/qwW/GO50+tXc6407ieodmVORiDzQWp/mixgNNHvaBtd2C&#10;XOBdedHFCVcyv6VYN+RoFyUwa9Kd8RmmmZ98eOBLP+C0V9blVoYF57FjdlRXEtqHVxYYdDoFO1pF&#10;C/P5S1e6DS9zpouSI61Vi3hSMpPaFMz/1/59f+ciAFoycTY3MsR5/9DBaj9KKvNBXyVWG4HYi2zg&#10;UxS7T+0WIG3IDDF2Kn+vChO5QkasauCFNO32iYblJO2r6GXttPAccm7mqA3h7taPqMA+7oVx8cx5&#10;SwulYuevuLACmLEseC0SxClf6cw1QshxRJbQZCk6bQzW2CnFTqcWcz5u+AeLMhisAlnYp0uP+1Hm&#10;lALjb//2z0g9Olbhmu4h2wF+EG3MjuwrxxqOK5XkucB+MfRK2tb/5ajQupkDsXr4BaOh+ipDOJoK&#10;FLUnxzHV/fenP/3wgw/eAx3ZMCP918AxnH4R6lKe4d+uZ4GdnIMlGME9cYKiYTC2ZbrlyKZccUaA&#10;pPPJGvCQno1evO1Ds4HbOVPlbPJgHDPX1OweXRc0buqxj/LDZuk2bS2euQ2hMiMZTjmt344FXvo7&#10;6HEOUwUw65ORX/j44UOZXNNh58BxT2Y83/0QCvd98jIjbJhQw8MQ56QuyXBqVjLW8/tKlFuH9T5K&#10;0qRGMdHQcdJQyEjwmesqY0vNSSCUxq00ZUmtHzC5t2Hilhw2i8xvcbLDALpicnXxFcRWaKhbac25&#10;SlZMj9W9HWLoBQ1slcHzPIpX4wNMm64cYRFR8UZ5EmZsZX1TXA2l98+W0ABsb12hf2FFNcRl/9pc&#10;R2zA6A3aDGUo6f5a5QHZp+KThcWKZKIaRus/xJVBwkfcJbtTjflSNBG0EgH7fiTdSPyuwYGvoLyG&#10;4iUESs5skM1HzQob4ZcA7M7FdEWKpFog7NfVa+hMJtRT2JzbkVm6GbVKfdwViHdgeVUru9MUzFgG&#10;nyNONvxsTN3rKmTja92iOCOKFrdwkc2VGKaGIfzC71/YXHmZyfbHUkuNaqi8jw2YXFa5p159guVS&#10;4V79BQu+R3ZtgbkBLmzdfG4kXVgOeUDgvbt3j8oJelgURDjudyljHp0rDyb/vnR/9c7DQdd8wMk3&#10;+Kbpy6UOg5cA+s2vf3061RoTP7Mp8iBDCM7IlKnLIKzCzIBI9YiUnLFki9xy+QNQ0bU32G6rujIS&#10;AncO9QVi97+8n9R4Jyma031sLQk0xiHVliegSQUwwR/zZ5IwmegIZRENU10n51sssRsuU9Trxycx&#10;TW7J44zEmyM+MKsKzuXkAx0620qINVJWjvUg9/vTn/78R8TksuzNQa+WEAomyz8z/tv4VuP5Senl&#10;NAMyjB7fVKqQSW06RhSVlO7WamDuFNhwT9c38LW796RxCAm8rTq5skM+01gNUyLJFzp494pZL9oP&#10;mLjy6qneVdV5SLPLGYKoFN1WJx68Upvp7LFD5hxhravlErblv/aaE7RY1eeAi7U1cblF72gSnQgn&#10;61L57ApOrNjxeJ27SrBK4R5Y3QhkMgcIGhCBlnGwicYmWhewjsJUkspf3bl9kvy2lR+KElVs+vL6&#10;Su/d4Yr1fYSbKQESuSUzNeRRjMHho7SbvIqF8eDhfdnE6Fk/AOAe0hyHOcC1XUMPpffev/fue3fe&#10;ff+uSOYENs4jcl6+4RJPz5eHUTxYFuUHc6czD9enMjyn6KpMixjUi5iOIwMQOyuuqUAlMCgX8ALL&#10;KxPlX4q0q6BrfTnadGnTFiIJGZuG9rd4phYF3359rMq3z3+49PobT795/pvPH/zjP/+V8vD1PXpN&#10;cHAVIJgCQUUdgi5e46On33yuxf2X9Mwec3NZdibANuXsqDDlURtWEfG9u7dN6eOHX6otv3f7rduY&#10;EdrsvvoD8lEIlTbEF72e4ghtY4WY1JFyf0e2zEltm7G4TpA1NKy0ulR/6zPDmzEqSZxQeJw68eB8&#10;te3T/pwcku/KzLcv+lqE0uxDeZZRL7zZdssFspw4HaX7Jn+yODynaCRmMUzwij+LcCa5/iPQtSN7&#10;22VH72Cgk7LhJh0QreEuWTBXcPjZXNI6XaqJryd7ZWwDpxsKzKKvKiivQFzOS2lf0mbPPv30E4BR&#10;Aus/fP/F559z0h7c//LTTz+W4P/6Kfz3vvI8fx7ev18ni8+/qHXWt8+/Uj0iApC8ANysBHl1DfZL&#10;B6tht8o9uPQkJoTBwEPJI4c9a1r13TNkRu7/v/bf9G/61/9b/6V3fvZT5vJT7UbkIlyhOLuwu4fG&#10;IsZP/u6ZPg9/+1/4F9zxfUL6v/7Nu3fu9Exqaur/VbbBOhZyLAIxwx6FS/ni9ts3bMQhP5yKIi8H&#10;GbkC8/rKqxj+j6SsELL+5E/+XC2PdMqDBxa2jamHoc4/92qXmBaacAWeiNXy/MHDp599Tou5Q9sR&#10;wdd2WUuLV8taF8G9ajtfOaxnuZeHesFL5kRSqNVeOeBlDzqcS1zkbB+ukOXAQXL35czeeIO9yutY&#10;d0L1Jtmjel6nUTR4OLEfZY3HQE2nsYOSuQmcneBWVCnn11gGJyexdIXWIwFJhzp7oQ2w0prjAxu9&#10;U8xylp+rRHyaUvHJd5U5T/F45f423g+Vt8S2WM/RsLm+zzxyz3L7c2dG2BznvVzTf+7f+reCC45m&#10;34s6i5UaTfhS+fZFbs/7c3SWgjEJ53sPUKMxNRWCvps3nU1n04YqLC0VhvAjg3Zpwfgtp3bqRDhO&#10;hSnlrFHWcvd2yBIdj73VwYZjG8rOS+bsEAaN8lstfhHOEVfrKxz9+AoGGsZvzlznwB7rjaavgi+W&#10;sYrhfMp1Y0u/Hri0RAqPgYsDc/VPvsVJFvvJe0pftH7QX1wutbYVRbim5AS1GapyxJgnfezBS6ZG&#10;6mCLbOCQgdtHS0tXzfkEB610ITHrLZH5Q9//7Gc/0aqF9Qcksd3UXU7N9Oq/o1BGlY3gM+OkpSM/&#10;vX2fQEL7a19x6NfT5uQKLCqEjzu1JtGk8iU7wukxU/jru5OdqUNg8l9XuZsKQitJsUpii8dBjLGQ&#10;618rGJrA0gmHJucUDBtZjWCFU7nQqbWs3WGsPN8fWx2uYyNOEdKCcZ+39We5riQpBUFvMNS4lRfQ&#10;dI41tVC/+tpyHvLd9gG4zl4HcZVDmBbzgpm23IhncSvPAqNA5X0QLvdp1sZ3rw1BaGsVLd2hW46G&#10;FBka36/I9qBoHD6D7UxNVDeXMbZ0i3MLIM9JTRvomP9VEMVWKwwrSC6aWdx8yNOn95Hj+/D3ujGy&#10;g+OUF8fJ3UdDCr9YUHrItRFnF5kUMIf3/lgob8z3Q0d7egCF68nQwZVTx+Jj9+IVm52M1QGWXND1&#10;i8PJhuRhJtF+tv0gnDiTI3fVRSu67fLWOzaS4T8EsByyJFnyNcfnLIFTzdsKroqH488VOhiW9TEs&#10;jEEjKQ8w0AXmbUbWMIO6jAKx/p+DIdiG8QmWJT7dGnkLBWhffP7ws0/EEXowg5C1GX7gmFvCoUZP&#10;yJhWVjTBgsZX88gXIZgID5wy7CPF6/QiKeKHshfDLI1mx3mYIyBmkxqz8mAvjd419GKXsDFJC1j5&#10;Tx49UQsh0fr5Z1+4Yx7LbysE/uCDqv5whctNdbSvarnyg+SGrJA1fvW8RY5JAPCyEtBL4lbbyrUu&#10;2TIr9HUPY2PpvqfdKgLPGz7ONwyJ+xVcH3r0J599LtnCG1OrTSwVl/Uz9/Tlfbzzjz/5WEzoweG5&#10;Z8+W67jScSJP8uFPNCz6yYleOOiA8Nb998+ZMmy1Dum6hUQ/q2Lxxx6UuVYheXGmfZ0gZ5mTFR0N&#10;yM1gTG4hJamr6bLIDrl5t+SGnSve5aGcINVxqpJfRZzlwShp07OUIJjwjVCebb/kO4tkCtuOkI4P&#10;sD4H4ed7RNO5doU0wCk+rinTm1QWaoKujtzwiscM/uKfkKZpaQYtV3C49RzSVFfcDqBz1lQwM43v&#10;QMXdUp00BzmxruOSVX4KczlIS6UKiZfk3/jvr5jG5a9TBo8SvuRbgmBL4bbReGEGqpLU0Vx5Feze&#10;CgI9FEe2Izch6RWPbVxzI45jegKqk5nxx2s4/RN1KMhZ/SqVs3TMDs3MBY/gAattTFoSRXo2ewFq&#10;fQJ/IOHwdppjVywYnWSVFCUxp3RAFdL779/56Cfv6rujzbwzUOMD7ppcyGqeU8SqzP573GwJFtyP&#10;xKkY42++0YlLw1bNbRxwP7a0nyI5L2UAlNMhCcfR2y40P064exzowY6VK6TWSkWzWpSISUfBbDl2&#10;41oPA8INn3zym5QtTYBle/XGo6+fffz5w998dv+1q9CH9E0Mt9RdHWu/T3XTRTTW/NWvlcbSps8Z&#10;dLJy/OPo0Yn6QYns1yh9DhU5lvfeucffefjl53y59+6J5m68RHjjTl0lFSCAq0qEf2MHMEoyDQQa&#10;y+37Ow5HEnz1trjMmKPEiNwS8k5HK/rDcqO6Vq346pBZ5FSqNM6B42PXCWNYTG7RjrPQ4VhRCYWj&#10;LQ3sBu+TN7DeQn5fsZYWz8T8NO/L11XrAhBY7dNzSNCpoAi/rsYjUfJlWSP9FgPmj8UgPUWttkZy&#10;hDiu+3k+9VL8LPu6RiU/xdo58/gS7G0LflHXTKXmDp8xpFED6vrwvR9+ITh5DHcT9SbJ04m4UKtE&#10;fYllGuXlshxeFWMNsLQ6aegEBL/2+vNL5OlMgvKaUrtLBY8LvIMVmgRKzc/BCVkHCPbQIGdAXr76&#10;8Sefsfh//W//0/+B/+h/VD8pfXnsE507IRlHBG8HV75E/JwdYwiaiDp3333n8osfPv3LX8pVEZ1l&#10;Vm1uliojcvl1/K86IJwyjR/sfST/ZtNWHH3eyV6bF76atq2G58//7JdPnqIxf/vLX3364H7d1Kes&#10;ptZaduUFdPeTj7/8Ju1PzY6/U8e/ukvRAhfObzsKnYMlz15yeITEaZGxvu4I3ifKs4wcVXzXzAVf&#10;OpXUimZ1zSrEnSef9VvfPUvigv3VwqtU2OnAgplHxsEZkSBGIm3hBtDebM6RoBjh4iQJzCxOcwNX&#10;AiDM6hwf3LkR0XNZBlKcNqjlJw7Rt7qVC63FghYXOMFCqZsJVXllK3BBdS7W7qqSlnjv9XV0W3lX&#10;Ijz+OldM2d5yMKfsazFVNY0++vJ//N/w+63g7TvuQSFC6ZGyDpHCx0WeNb+wRKWfJiB2tGK8II77&#10;kvJzkXPa8qpWkb1iZSOLYXK8kPPZF/UMe57YzGdcDkawVMOBH7qUi0+UGlV6pI6+jg8/D/Q4cKtG&#10;dRg41mKPDAWc83HQB9cPx8o/ZW4a6W50QAl2afvE/J5C1ZCVMjbLbhblOVrMXcpFpSbGN5vXyPet&#10;xxUT4IF8tLgz2klcuIiGNRJj56InHqnKi1OKHbeN+TquXFmIlt43rt25/babrcdWkrx6pFDU4yhL&#10;W6H01Hb3JK/XvSMB0GGowahv38INSAQ95ywhpcbQGvXSmjkMs+9Am7GEhMbrmK/so1fzmkZQMWFK&#10;zZ3okzvisndyeMZTCNUIPBeFVnbPxLfCVnMfLDcd583qK0OaiqsX0lS8DutM6zZsfsa0UDe5jMkb&#10;FFx0dm0uLyrMdiGvCX3/NlqLF+/kiy0z6t36INUcabzyFnrY/GLaekr43p1zSFkiEzuPIQWLVgnq&#10;1BBEd34oTyOo9MClUMd9WoFKy8n2Tj158s3+ibtb5F1uPzd9/JmA3u2aZPRCJFYxum2cevgoYQIn&#10;viBP5WS3SpG5ZRkhAzoTr7N7Fe2dOXEzc578cy7NsulryJ2v3CAcmeYzkB6kk6lszJhzTdbedvBj&#10;F7TqTK5vo0eiU5xdnGBRtVJHlnHkh7YAlKMpGLuM91w+foeP591xrDZJ+XvqmYt/Lvah15+oxrsY&#10;Tbtv++WkerqAzxTElkUvxFqR8Qas3Mtjq92ah5MWagmEmU0xETs2/r89ojypVPLiavUSPNF46pJV&#10;4jsXn4E+LNto1t1GQEDBDPGx5P9n0HzqBKwp7Sx5jV68YoeVvpc5fDQnmOsYmW0GhvU/boT/ZcTW&#10;4LxU9pSpd97H3piTP8T5hb6lmc3aWa62rRLq8YW2cyO/eU31O1IopZGfq5BxxHG1lfmKVJTmuxwj&#10;L9JT51r55lgHrCeuD0p+MfApTAx0Pywv/eLeRtW2ULeYi22ST0Ca6dR+DZRo0jlwwBto5w7mdIKW&#10;vov1aCOEUuEA1EsnwxvpLl5pfOMT2e4cyFzX2XIktDXDCSJ1sXq3fMeIkbrWwpzwABbEo9LdBy4c&#10;xfHCKJiDRQZ+7iImYCQXHgN+wmIkX0u3HgjfOZjm5MsXvPATulueZNBTT7rEHmbO2xLzj4+K2kG4&#10;DLvwpu6zWpyOETfGTmBHhFUn2mRzSrBIQy1saPcqSC3PqXlfJ1GBwTKGpRzHOG3wx4GccRg2X3DU&#10;mixvvJnpGBqxKAro6HPGzb6AkU36/0fxleX/B6QOlxnX0TO7Bx9dLfgFlH6Oufat4ThkRYPjB6tN&#10;K9o4/639RVjGbGrU/9Ov7NgQkQx+AdrYO+/qPVphnWhwbVJ03KOxK865bKiEk4KWlHZf8RHWhxAu&#10;df4KnUlyvQCvmmiwufWPoetmyF7JifUCcwHJmnM4JATmUtVTjRT9RLQz5Chl4TbGjyx8z37I0nFn&#10;++2FVucimVTdm+I6eEDbU2TWs3VOFPD+h6s3bj/55vnHXzz8xcdfaI9hAcT70ncy0nMWiG8PWUD2&#10;/PzLR8+pyIxax4eKUNXxxAS9mrSJbiE6aVy7qkcUjELKQAJCS2C1MeTxcfFqnShCyu/n1TH7EbDB&#10;CIa9CoSvvyUeZot7jm9shLp8xeIWxgleOgJ64sxxpOP5ds3v6lmWp7LIUaCy+QGgNVeNhbvllDN6&#10;toOfj5FwHCfITmEdcKZKiVNo55Tpki2/Uye2dVVReITkpIGLtHc6lYTJhTJGcSLWd3SqTpWPp2Hz&#10;nJLQTq5iD11wq19JeS1RNau0t6888vheha3macShG2/CUKJoJD+zGsJS95AVOOi8k7MHcqqCOO2R&#10;YKkmZIWA3cyy5aU98awuXamTSha0c42LNezPtgWqxmvLc1s95U7Pij/LTr5+zQSxpz///d/7N/zb&#10;/m0f/d7vPHnx7PE8Aw5yytZoflHxF+jtnaJJJs/iVqpLOeBNRPqvv/nLP/kTG4jLuZRape1Mp4Vk&#10;7HNxIzc6lOGSMSgtpMomX5WgE5Rf1YJSO1+sMCpkEjJPv3IFNpYV8lobl2SuwCPdZK9hA8z548ek&#10;axJ14n5qdJcG2kv2PxBGOzQ6VSDZUf0NlaXgLU5YhvEV5CZyOOnUN4GjyCZb6ljEvskJjwswyzbz&#10;kpE87t+Q3LgGR83Snxw5Io0qqWqpnA0UYM0LGBn76CYXBeBe5iYd7LUZmu9RiqJ1lSkrhtlB6eMH&#10;8WTQ5yllTp0CizUSaN0Je5ClvTcgIEh02Ysst18hXYdStHdy8EZVSKrxlIaG41ygqznJbZL/5L/p&#10;D3LRdsmhjyVWjgdW6BJuV3+A5Us7kP6q6po35o3Lk1yx0AP1294TGVuPS7d6Wr2Ka9og+Uwp4dps&#10;FkYbcyVGnXqLLpDU2G3eFGrr1rYLiWje5reYS/eP/+r8qijqe60JK1Vn+sS+q3c1BbaZ7JtlZ85o&#10;11ZJuZYdF4HjQohW8UZ4S8OBV7QWpDds40KfLSd6jQKiqdS8LF5EQdqw/FPmW4XAKmvtUE4DlHC7&#10;rJlwGFf3N+C2BqNxK/G204gLrmB2NY6aFDKP8d13b0vbsJBmGakY5Qp0wuDYLZXba1se7+h4Kf29&#10;kruEtlc5cL3q/yUbswXzJs3UqVHORRZWdeTbhLGrF153tYqeV7rAWO9JC53LNqy9Y1b/xN9RJ+Mj&#10;dQY3TU2ulbmMbWFG1XgXRYYj5le/uNT2cYRr0Js42EVJ6xaf071UTpSqHuniwF5ud4311jUiImbW&#10;tu5s86ocIwKSPNcKoi53gk3n8hCHDmy5pF/QrBSAtcqYqjptHa7K34vZjOKWisoqk3AURQ94wdDx&#10;ctqQyhWCV1Ub16g5ttzJMl5Y7zSfY7n4mZvnSg9NPAmtUigj+7aDNp7RcM3CSSqeQmEP4p+YQt12&#10;uyTyTyTIEfDb/yzL/KeLtca9dsFKy4odF4dzSTvnfL8gv7IZIxf2vC5mi29b5Ea3DbuFUXw728HU&#10;mKcDSTgO3bg5GiEh7qjRN4zigRbt+oKdhKQFIaewXhHxe4gcMDxOEmucFXUPcDh5/7t37jpBQw1z&#10;AnOFLSQxxtFyChJTQNWhJ9i+8uQxepXlnTO6x687gQc6RLw6VJBEbXPViGaHX72uZ2xSVrRU5gTX&#10;ExDalPUuJkxjI3ZNjQjTkpoxO4GnK99wMn/9dHwt0giTLqXaUjsaVBm8uOffFb3UUJiOgiTudTvX&#10;Kg6LGkzKOoEhvf0QrBfTRuqtOCf72QP2t8uHdMDVwJ/tToLMkrWwTjGMBKRp8mPOLlAoJegndPMO&#10;odRBgCz0XI01ho9xeuvmm7VLVTpSWZ3Q5qLVBJH828QIarmr9C4Htxr6xkoxnggzDZWOt6VwpTnc&#10;lS1sjlr5bM2UKiY53tkp03iWVsZtxfqu6Aj5K8zocFAX6oQsrDSgZ5+z1UpmDHHKbWr0kVEBcx39&#10;qZ0UN3AwlERdgGRnXhHjhB/IZkA6Fy/UJe+1bLGDMA8rbXrYCZKfAhDfmF5rCEMWW9eIn8Yxq1Tm&#10;ylcA2VK5ngwJKr8/9m81otO7NyBFWct42PaHn5ZYf6ow1TqLdJIg55XEwAyqcPizohbO6Y9kYO2H&#10;IhFuS4h5Ha8PLriW1WkTVh3Syuwf1qk9u9lP4TqS2+Afi7s6sRZGmnVRF+0qegzbmJjVee1xfmoX&#10;eKAwV3WgTN+uuFQsWuWWOTJeS4CgFClAu3b9yitOs0vPoX+39Ge5Aaa9dP3GlXfeefvdd2/5G9bH&#10;nMAeJbw//OBeOaRLLwgWC1fl3VksWi6WX2n2hh8hpuIAcye9bLSDaWPcTLkR+QTgnDuZckiB3fJZ&#10;0UE7D4JTIRgmw1xLaZtl07e0rzdWgOH1ggOT7LEOsdbUp5Sb3/pSn0S1+76piab3cshEv19/I2/v&#10;jwLsN25/+PC7Kx9//uQXv/4CC+lEfq7BEtR/ZVpkhgi+/+WjJ80urVQtcasZ6yTjLfDErItaKyr/&#10;eP2127dvMtuQxMP2hJq8+v13N1E0JxDilZawc/8QiY+TF2Hma8mo1GU438xwTbACx4kijpG6jgId&#10;qPs6er6dcq9e1MKNwGSJxtCxbBxBMXMiIkb1t5a8ISja68Yh8GDWlWvad/FlZmd8QBjfsNsSLyMt&#10;HQo6gzZncS7jEDGwm4MiIK+lWd1OR8AWaoSxgdy/+uWvCiHS4U7NrFLMKrXqRLxmzgqfWJSkEoq8&#10;rLwsqeKu63ffKeFcmfTKvOzxw46b4CcKV4kf+w8D0UhUgvsDfh2Orr5eIDX73YZutunaPHl2+ZtX&#10;rj17KXTEs7adupkxKcQ2dVsKjKxUYzWlP7ocPs9ByDqLFf7GP//P/ov/0r/Z86dXXB1Iei3Zt8bx&#10;Qg6hSBNVvv6Bqz1DD8b8nH7f/+P/+XcFUjZ52k6dzJecsgre8fAq7sIbqgxVp6TyLd/5yFcZh9dE&#10;/NzXCAlPZbm5DVTL7J7vgBo5+YN0L8o/hmqJzVaijGUAw6315JqcdyjvPMkA3717j09/jqFIyNbA&#10;1dedJ3WDShHqmSqJuQFVgfhQAyW3Z8RO/8VVFbYMOuojzYS5riQvtcMA7MEr7szwMmvu4WC35zhb&#10;ymDAai9YLfF6kOQWVf/cKTCKrGUdnFoFR/2UM7kVSnTu7BhaxVOCWOsqXiRUv8oeczBsON25l7OS&#10;rd7YqtOOd3BHNx23q3Fo2atkk62qNLG4+tThL9QM1/0v/bv/mezjKTiesMbO60pCD++cI1jZTPv6&#10;iKYX0Rf8CDUgPBOGGH031VuXn/+U+EadgwIAGL1zSXnwiFM2hmkWaBZzvwFE94I8oV/+6jfYVAUY&#10;6286c6qI4rWHD55++skXn32qT+0P2gZ8razjGbj0B7IPv/nNZ3/5l7/ypBYWDvrHH3/+6Wc6GyAF&#10;pXdMHxJaU+3aqvRYgfTH5tgtXZMvuRRZjYHL+SnMWGXOwf98eYTihdEHPdGBJ0tzjtxZuT0DduM6&#10;ZppD3Ug1ADuEfvLTj957Xyr/5uni1EE9dnuKuq/atEynZN8VSf8PP1R2qcjsZgfPvTjityJo3n7/&#10;vXd3TlS0x9xnD34ETUMntsjWYOubsM+6aD9WybMyjGN5w8QWVYr0QqCnHtbrD1KysuZrHi05adpc&#10;ytOHsFmmktrbxkHMR3MsfaBpsxb//BWIOyx/ouDlBP3LENm3Xsr0VVEYrlioKGvvh14Z2+86hpiV&#10;Kh+4JFKp8HoRSo8Gx8qef/ctI3mYRRa5gY78mfc23GHlBK5zUognqTgDF4Sw7Vc8ATb+8IOPtBmm&#10;/5tzFcysHcqjaBsKhLCoyeB2uWSCGOEjDwX25spOyXdUroKZ9TKaxbdJOYU+a7m6BTurzPETniaX&#10;zg0LoZMlaODXYXbQqb9XkBZEEbu93VI8aWwX/wTh+/mbNfocILASvYm2jn9zkQWq3GunW2CgBTzN&#10;gw6bo1k8/ykUc3CEvVa5VVhDcx3Je6B4RJSYRU911+71OyavuPlSXtUTV3UzduxFvx1JDKdNlNyX&#10;L3mlBB5Ixh/299oJDWnkoj1DPX9NoMKwVqXzSgS2na8d71mDSfek7VYF2jXb07PZIB99+CFwgAnl&#10;aQnvdXWSUV+Q1SETs7FwAoGN9xndtGNghtLHNkhNUFFufXJ09HtL27t77777Dgq+20Anq0e6Ca0l&#10;Tsq5tS9IcylVJf6iVeHWrC5Jj9t3bzfjr12W69CvbXkPJRzvsLMjQBJpScu+Sm6NWStyoPyWbrhM&#10;iyE1gD7LRNjqVjh3R6iAVSWMuf/g4ZTAM3SMFx+XtpeFjcj65o034Og/+emHv//7v+ueOTMKRYQx&#10;FeqzynWk1ZVSTfz1UEHhsQ2eLpDMD6E2HLkvWeCCzyoMhRAxoOw4vsU5HqwQf3dKXXn9i8+/XO2c&#10;QOJ7J6i/1egd3fMzTbwQDxVJD2b59dOiu+WarByjUbV1QkyT2RgJwOZtB66p+eKHXE4u7GjoSfbL&#10;bqf8wU7sT5jucia4vCbFB8XCWlaEUywXH9OyBGPTmXcjlVS9jfNeRPj00YMvOdlY9599oowbT4Zj&#10;5O3cgphR9goQeIqRESDZh1WjtTxNkCdi6Cb+lgjM2VXE83zOlBL6mtLmFcOSmFvNW96wYL780iHy&#10;7ZpWEWntveMYIW2m3ukt5hepJ9mPy+piOzL8UMLNWeZJjWcya/L8yesnnHzARdcPUxRSrl2nOXK4&#10;HA1jtuY0iLvxVmTXuTj2CucqIFY8AbbuuPUr2PEVLo5s3uVbd2krvU7t5d47b926o76fkP2b77xr&#10;nJ3tloLALJ2utXdUGXL5u29ZXLLdtN1lv6sFwzCSfnfOpxs7kQP3typITZNS+uyeL3tjGjx0BI63&#10;HIF2MtBZUl7FhLAKFVZolDYPvlbimCslB2Euat1PrGT2Nw4wdPCQVLyMbVHlkkw5m2vbI+Uox9Ug&#10;kE/wPIDmypt3rt36yaNnVz/98vFf/vITqHYMoco7X74GGXlJ3CUXyln26KtvHqgzeeNNSqAVaMhg&#10;hNy6tTIp4x1jUmhUcPne3VvSn7V2kZVF5YHQv3x2i13Kk8mnZ4RGyL9ab4M1HB9jhp/nkBTHiCCv&#10;Ewddevltsw8USrV8JZSnqMC7Io/FdddbyaHABJluSnGwCl3pUF3U2rF4EUC8/hDK1xp3FnB99nT9&#10;Y0ciDE9n3CpeQj+YNf8KrXGeaNhKRac5dYCSkucjU7AS8oXpY6+nsK/iv55ECfFbAjI30Cm5bPxY&#10;J511pyiUNDDHIIJ3JCuBvWMz79//vX2bGt676hMPkBlAsVa/E95UL/O1c+H+g0cf//qTzz4lm6yW&#10;5hFbyn+7/6VeXmjG9nRUZMyrx09t0m8ffvvK169cFdLAmhRtacPrmGNpROqdoFMLOtTZRmC5ZIe8&#10;fcHnVTBz/fbtv/7P/u3f+mt/SBnTkca9W1y5BOqw+4XgFiKYI95H/qm2J/y058+pVWim8/f+/t/3&#10;y2s/IAW8JpaOpWOraCWkq7gjNYEHDEdZrGcPH3+lExhOGbIZyhmkNJpXFXrCTsUe9c81epZNfN6v&#10;pfGX/8/1Fog2h17gGG0ZpUIW+wnUchSnMEu17vJyl3b0NOzR8K/85uPfVLK//MApNLBrzxZMLU7F&#10;2LU3ooMviDrSlIdP+HB0ALYae8LP12V4rNcuFTk/eeGh+e7zZCbZO8/jXQx11Y03NBqSCq6ao7qv&#10;xcMezFsdkUwfHHmdPOSpTqX9c8aKZduCHI69AjBLxKwZlkH0W/AlwBOt8cpS3AO/VrScYKnhGC6Q&#10;61hybg0qj8h7Rfgls6Mj5fv8b/67/yHPsJ7daXXPYerroONnDazCsqJeOzlewajtbiXw6SjJrslG&#10;yLGXXqESLVJFLLGcXvXkowu/kgIs8oNYcAUzkUaKNHqqQz7epQI1Sp5ELDLYwaOuuXGP9XE+y5ia&#10;j5UB5JeYLWxmb6jqpUqY0BEFEcT3SBPPJap6ppJNOsIll4ope9Khr75Jwnt5g+iq4zKVIyuMlI5X&#10;t+BcrJ6lWUflvnL1408+8YByyJ1qUfuAiejj1WgynU7Q6rEWsBo8K9WD1zvvKx1k8xCU7b333j3u&#10;Lo9UkluBJifAuA54CHAN4YlcO0JuiTyKdU3EERU4JOy4Q8EtAUEezUl54jSTkmTwwtZ1GhnGWsqY&#10;K/+Uu//B+x/wNgyCOUdRcNLzRAqgN7MHr3WEZU+HE0T5PVYyof3KtvzKqPp7hr6n81zzCiaCkfVo&#10;zbnVNT8AZSkirGxpMQnmKGj827MAfJaJi6RXHVdVSWfVuo3NwhKUgaY5siFLkwxmf2PNLmXdkbN2&#10;gRaSY9/mR6tNUfcmDW5OxpLm3zjPvl4t45sG1VJMF/jaG6cTQpt2XZi4RBF2Y3qk5LtAPWxudeBS&#10;W0lLbeRB3cUM3V5Ax9EQzzE6oMVyZZkTYPuSVW28DsDxlNpEKtBiVEari5XXvCsYiBTrNQYnQRui&#10;q999p5KiZheE9tWjPH5shU+JK1RpTMQltsbC59Yt9XRhvk3QiiKk0wnywq1vmnFJAkbqVJ36lCQ9&#10;2p6pjhyQzxqocXtjnHVQS3ZIg56aTxNOH9MgpDE7WJutgjDjqbLTi93zyIC07W96sYOHSXn46MGS&#10;aakUBraF4jz/9a8+QQj2biUWtqCIzJ9iP1Uu2YECCiAFL7lqwptvQrKc2ty8J4+InpUHCEq49fZO&#10;5FB/SysqR/hN2MPhUJ1KodHnSPI/9g0KdnMdna/MwAoTM3rWLS64igWr4qOPfrKT4IkZx3/7zW8+&#10;FpnYDQ7UMpkvX6hBvfX2WzrPuDS7+Oknn3hAS+nO7dRvfsSN+JrVL+rOZkU7Kyodfklh+ZFKd4sf&#10;/dzjzz8scSQMs5zMY+W214pRT3XVRjt7YKlXtZQ7/vLNG9zrauo+//wLNTkCJPfmU6zJAM9nzzkf&#10;4zHa5u3hqapcRXB3JYeWZ6xgd5ozZtFSr6Poldc4ueEG0yOr6mO62GUtporjNxbS4XpttUAf6kNn&#10;h5QXAn2vJtkIJBy3vJCP5p4WfuM/2J5bOYFyVb+VWjLs4YVRf7m/sb1DmhdsK4jyW4kLacPoNFF2&#10;uxlXs3jd5DkIT/4/ToIddONm5QOg0Ar27rJkAB/5sSWrXlWX9ctf/Yq7acTWVjxJCoPBRCtUefJY&#10;LCRlHSxqYM2ZcbbGxESelNiXDWvJh2t0YMfGmRksujt4+UDrEBPZOBZ7adgkQ4ztDq/qhSpa4+f5&#10;KP0TAEYl3q5HZ1/VLIYaZ79Ket0FzPL1qJUcFdcpY4lsOYUel3EzukNi53EPamS+13RCf6vKJVpe&#10;VC7XlAKdNfMlKgskYmy/aeMbTBu8+OoZbY/AvsMrGTlsCpvSca9envHJhWybPbcZ9QBIiIA4gYFu&#10;bX9HFwHwFyA4Ilw2Qdh7GB/5GRI1NbVbe7KjA1lsUKLDpy9RXNf2ss1O3tILgjr73z1WpKyA/NSx&#10;MIYDSV99cunWvT/4F//s4eX/zx/9o7/7//wj5dgcUwnUyy+ffXjn+s1C+++hYC0hpdhK7/Q3JLg7&#10;N6N7S4UgNoGidOKbUkBvX3/jn/4bv0eGWkM6K5uG+EdvXXrzxcM76pxrb+1Uqfo0jKEI1ggLJyvt&#10;0K1BfoIrT5tXlKlhgRipdQKfyjl6XYH1yInB4cazlT+DKT87H6ScQbLLHYLe+i1oz4xLiR8bksLN&#10;VzrTJ3Bqx9ldNkb6TF9/67BwXHpGI5N2/40bNpdoxJocAzMhmZnu2uOkiiEh0pJOkMZ4+vlRBjpe&#10;r93qvDBurBEM6+xQO86uP2zX+BqD5029/chSWq5O4Zjhm+XwXzpPZmm+lK81/8zNZ0N4Zd4v4vKT&#10;Qx8yQWMHlNxz5eOPylziYtmv9394/eHLa4++IdX63RsvL929lV1luFBKbbeVkCEvVVSpAutVLDWu&#10;zvfPFOVcunLt0/uPfv9v/tP/mn/zv+kP/7m//dljHW4uMQ3TAyi8DOMbEjlJ0e47/yHBoBB0LxBm&#10;ipb+5//D/9Gnf+/vX3nw+MZVGpUPNSZ8ijtDTa/YkaByVPSSq9+RMfhGlPMaWsFySTlkq1ZiY0N5&#10;Jo5qUIx8JXf5Qq8RyrcFDLuBisL3yhgTdZUIzAA31Qyt1iMK9B/SsXGsmCx8dTMyJP1CtrFQ2f4/&#10;0NUr5LOpSeXIl8qo5orBMSkviccg/zEFTLpjywLLCHCY10KA8Twb3zQLJNQiNiZDey0PJYxezxSH&#10;g48Cwz3wXMVMOubloYKeqvNuNa9VhvVsuyUWV0gi8o/fvoJtDkCh5cILCgflNwYkVXZeoeaCzr/i&#10;CR9St1s7PZ1KSI73e2Bx70LYXiOKbNkqv/Ne2mX/5X/PPzNGY+C3BTaHtbB1lcSFWRZ97vJpYRkc&#10;XgcxFz/s4VLJ4+uv0YLb7EaTlnolgnWNbI+ip566ldYcadRaOrizw7bfIVoQqXJ9BbX5jPGjZFfe&#10;4AtyfBVnE/F8E+0fH57+gZ/4W5GoStSkgMqCcjiuEsPxKxYAN8obkTdCmJjbco/tnwwjSdNCxbTC&#10;zJybNwo1Mxn4bVCM9Ub/BzxFC8wpYRZt47J4PW9Mho9/8xvonUDXxSsSqKJfp2rHVWX9T548quf6&#10;tZqFE4qhG8Pj4oLUpZ245BtX1GXS9S8ijUtzmWWYVxdMPgLRKSnpq024r+HxaQHn4s9dq4BhDuti&#10;vDFl97oItdM7niOeCzEyBkIPfcymT1oxJ2sMXZ6QZSRFaWQu5FtSk1iqrhe3XRaFTfP3aLWt73UD&#10;tVbHBZQH+tirT6lJB3BJ8Lxzg28lHFmFc+YtJX3BNzm1XS3yRa/Hk0um6aJlypGr3oJe/9ozTUXz&#10;fds2gkudkSmWWBPZsku71T3+q5rvCQcEhuvtHfc3t7te9TESo7Ft5/sv5GNPYc2DVKflVnrBn4Vm&#10;3xpebtOSYBNTfi1lIS9eK+DAv/aOtEnOViKbEyuvcGVstTXzAeFDG/M+acIkt3Zwf99/+eVDfcHu&#10;6wz2JGSLnHye1pOv5ZPjamuvdl+PjmpUToro8EONGKdwXmbB6wWsPhE/x087MmShFxcs7Vxv4vid&#10;pzFwmaIxsGMSdsGjvOyHTjKRyZ5+OfDBCuUfvsNfOg1Sqs1IF26iRgxIG3kUSa+NQDhJdNvEG/2q&#10;VFjDFqq4EzDw8vRsqTQoqSK8qRxoAbLXlDgdA8dHSE0XYb5eK+WShftKZmPnfUXYdW3qNk8ZmOE4&#10;HSGXrMjow84OUnCYIAZBiFiB6c5vw+XjyuFMdbpoMFSM5tIbg4/78t50CCYao8+Du53qt+K3WY8B&#10;MedOfObi0uQsjbl1MfVLNvf0oaoKJe2BcZwyUGUzSgYanyn+xT9exQWoKLaR/ZcAA/Cv2Yn/aa63&#10;7kqn8fPG3R+Mn04KzPVtm8BP1lc4tsOhwcSSD0uDbGXYyzFe4iLUe97TeeqhuQsTtidbYEcUbhx3&#10;b+n2Rnx3RQbfmplbH6s2SGiktTbFmOOGqDbMKfvUYX53HkTVsnSXpxALlzxSAEOtNUHhnGFhK84p&#10;s2ZErd5B3XvzQK5TBnBkM8rcTgqsu5r9rNSKxPCqV/xhYBfHVUpja0qC6X8iSzTusBTTc0JMu//M&#10;ydOnj1yEneByjAHERKTlVQi00v2RecSrVTZ7/RiDDJ0mgIR67Pt1D7ryqryf7B+CSeWO1N0yF5Xo&#10;5MREKg5sYfNTVXpJZRt5TIcVoTVreVm3IcGd1eEIu32bdI1zRO8jqhzaLr1Ji5HoMJ9WdX1SYzyq&#10;9ZiIaE/uJULfeAYBQInrj8U/hmcSvZaT/qFzIC7I5mxmYFHGfEw47xWo8G5P0f+KObOTVovRPvVp&#10;XPyFzxI7eeo9Tnwn+NfgwvS+Lg6k/JVQQidcrI1c49H22BjNLi/C9XFgDqC5nXS07IuuYo6sQHf0&#10;ypbW/a+ev/3+7zx69ir9jF//BppQtwbmXcLtuvmqhPbFKRnHMnzytd0n+9HyWMJpVx6FIQlMlvBZ&#10;heDvvXtHgXQ1PMixaOTXXr166Tn9tADcQVR2gfU/+lA9rENJO4UAT5LThHmuC37cK08R7ShpnH2O&#10;hOEQpxz37Oi8rHlv6WpmB1Y2PbdiVmMSgplBxiT4snE1VqMCCPtxX+NduvmOoRW/nYxTneUuereH&#10;joX3bYKb48gUfL5yAtyf7EGPQCQJLDJVmBd2TaBPNX7GJB/jZSU+3zGkr72lV+mbKTHmu8SrKg21&#10;HA4iwyLDJ185s1QDOqqgVDJqo3g6COwWi/jq2/nk2FMkessqrodcbYfTC9eoXv/ht29LAMt1gbGA&#10;CWoCnqs1uPLmtwyAvIdWB9vvBd64oBy2LIaBmtNgtRBjwNaVOhAnv/oaYbvf/YM//K3f+93b9+55&#10;2vhBMcaFF87mxIxTGZ8Mw8XxecQ59scUh+ZfunT/k08f/OrXdIqEAlNFJZ/84vK1UmcpANRqLO76&#10;Eu8qNaknPXOVYLvRfhI0wj8ajd8LhATD1cM45nishbHC3XlWHY7hQZCI6tCmHjc1vC3iJQlzrip1&#10;ProaVSIVGvsmDq2t3VFes5DO37I4NmmCgewbcSv4SCHANWP4QnZ80lC891Qy5iBWWlPblxqHwPUe&#10;dGC0SMKpRw/Glucze+naO8/SxkAzGvvyUNNibkirRVSIFvd0T7O2LOlrFhiH081Runx6+jmgT5yc&#10;u1VNbYyh6iPmEBbr0tO6datC+nnshtQxiughanIrQ/dqUiRzuE4VZuCSdM7l/+Z/5F88cdsBjztl&#10;C1oi4oXxLgjIuR+u3waaD+HODpvTNvBPR1Hf7+A/rgakAQMEOpiOlowhLvI0NNdrT9vpNK9KAajh&#10;XgO+3sKBQt3YH3PjHSIZdBQ0HEdL4c0141UwI3q5fVetRHVoEgP+VmSPquFXClQcRdxyNWlmIQLi&#10;vGpfHa5ffV2twtJbeaI1JCmTwIE5FCbPEs4KgPz2O8mWIukCNdeoG8CqRVsBkz1NG2RCRqYwizek&#10;swPPH5EMLX/al/fu3aFs5NqiF6eRa9y+89ZPf/qBJshOU6wSi2zEmyDOLdY4j+3bYkS05lZwUcNy&#10;EXl4fQUdTfZ0PRYqbsk9mKWdkslwlxZR+nflsozpoScts1EQVnw8hQOLIm7YV19Na+RCP7S1sstN&#10;i6DTJMb88Kdhfm2k/U3xuQ4wh6qXBNBgc98WKS3KZRv90BSf8NItdMnTj20RcovqyJ4unvGWv8qe&#10;RT2aPz1mfjDVZHYPkN/28BRjD5b7MEZeFQrIkwg/Ti7ZD4WjzjwlGRr5+SAfOUro0VJrCTqBiwRe&#10;VvixkZ4Tla6XPqQx0BwhAHzHgc9ew/Vo8aF9ExTuEWuzkybbcZel8vx2un/JEUZrZJo5naq86k+q&#10;quFbSQNpd01HxS2QPwfDr38tUv7k/pePnCUSFNLx6i58jr+T3lh2K3fuEHiWLV6MXRfeLN0a2gTS&#10;DG0yJpxyAJF56cY6CVJ16kAbwRLLLvdxqhjHX/8xiWwQqhY7mcZKR6aZcSgxCEC89vAIJrUVslzR&#10;ajW/dn63uWpOpbimstcVFPn+9CKxbkZLsJPStjoN6AZG5jEwhRonF41wiFtBvOTiGaY9ntgaHyTf&#10;OennMm9lIMuP+/vLL788dnZnRu86qb+2YhLMiMu1gTcj1tc8aZl3tIf7DENu74/KJXMgOo3sd05Y&#10;9azX32SVzmvcrw/1CDdvKKoG1Lw5TbYvwTgneVUbzQ3XSgikNdJ1IU84UaPDFa2RkUXOy7+A6DL/&#10;Jx1aFa//szVGiSkPYBgm6Jx2hdCIVhx7nARYvXeKx9+6UVF+2n6qE58JqDhpYhrwvP42UvMv6jmQ&#10;0lHrpIZrS+S20VYhMAMuIfn4MKRBUdubKz8/vOepbp8g58AoRmTgTurA4qeDRwRORWVeRhKq5z4u&#10;kvbR8Q8N2u/WO/fN+nc5NSINBq0xyxmxhS2zSMFefESDxZTuLRmxHRaVd3ZULDlv1e1MqeZqiffC&#10;uz1IwbYNvBqKKqYqWF9rP1Xg/ty+Ddx4U+rPRuFPesAv73+xA4hm9Osff/LrqatlC507cxQdlvi0&#10;mI093XRiftRVZ8aKohNvWzrFOUXKue7iYl6+BVf7dFZs30L6Owcr3DdcEy1AjsdHImTy2ps3pEpM&#10;7CXhytu3a7DEeN+NkHz77bdxYShveaOdyHMiOeP5RMJUp74y5ev70fqKjLcwb3V9Af8bRjsiF6oQ&#10;h+uwnkiJ8w542oKExFGRpvtftFZO35Jaxf/EahmQ2t4lR5aqTUGREZhkOb8n/Yx5KoFNc7IPrScx&#10;Iv8Itn4OA16brwqXnfvWkhWoNoBDv2PG6lqi+PjglZFUK79bPRyq+UROAsb2wdff3/7od59+fwUA&#10;9Je//NXkbteq5col8gBCGs9rTdbt99Llzz6/b7/k1lIjrGd3lvM4MLGik/Ch7XHl3bu337wGQ8lX&#10;sMLv3Ljy1rVLENFcriMDU3KswOPwjveTS7dVD66/R8mcGNEuBih56Ax0OBiuySEmFRV1cFj4wDIE&#10;9dCuMRJX31uVQuY3teQOw6huwxy4Ip3D+3zjxL02qQ0aAcYi6xoiJUiwIfTwr9vjA6HS8gox7Ryb&#10;AFK97Qtp7M2McME6wSs1qAoAnBpA5PioR/E+KlQsPyVkCubvXr12veCn8myv5GjdiksvEAdgf/cc&#10;c+yLL2lEPpG8dJD5OClQqTN6q/pUCWbu3Hnnrbdu80hrLnmlMfXRju4Yg1dIsQveXsHddFjhbn38&#10;yedq67/+4fKLK298q3ckZhQZQBnFMURGuygsH3k4ryNvqRrPZh0IB8wmoPhbv/t7P/2t3yL37mQe&#10;Jhx/nPJFXVqM1cqPkyL4UWkwgzhduGEihQqfUcr7sz///vFTWhG2WPIYsBu99UJPEc/oSlcglHtJ&#10;9q7idaxODmG42+FKxFMtRO0g3sFXYXBiRQOGzEuO0zSibNvJ/VWwYJ1E6KhEsDryQuW5c6kptkj6&#10;OoFqHzRKRYn962CO67zUdnoniQwPhPplNOx7t9d7qhwG11V8oj5rvIYY71Ps6OK8cS5qTCTWfu7P&#10;YuyqlZgSJ/tysGuSy+zDOMIfqw/sxOcZ1v9jkoYYm4nNtshDspTa7mgb+FxTb693BhUA813XFM6v&#10;SxvEl651x8lXV/g6RRzsTcs4vkBlI9GebRx/Tw961ThbAIv5F9Kg9v23/5P/5nb4aCfntDj1Umxc&#10;ukmTLBtOGxbu87Z5IsSdrPrx4fycuPV4CDkEO6bzVg2QCNUf+IdCWGennximUw/KV9m4JEzk6Bz6&#10;1XZ0DDBn0h3AdStoSZIHjx5p7Hq44lBFipbA0Up7XdBlT1+Ijz/+TTFr+FnLpYMTZD4C66F1miYZ&#10;c3ide5P9P5xUt2KRjSh8ZJSOnOILbrzxEKhg1Pz2b/+WgT6VM/7QD/3wAw1nP/jww/etG+4yFPDd&#10;9+599NH7P/nJhzIwafl/8N7tW29Vv6tN53RIEXadUg7U99+7p5tcLHnNxd6Uu1jDqKl7LJgJua8m&#10;YYV2o3iVxcq4/difaxWExVe8OLOGZ2JyPCnEw08qbnklqVDrvtafjx6cuKwBGRHLKPFYgX55ePXE&#10;7ffVhMlEtxz5beEQNTPhCAxf8E9SQgkCUuvoZNRT8jVRKNLLSXocIMoCPYnqrER+TNvviy8+d/LZ&#10;2+gutYqZSqwbWl4yvkH436G5xmlstVkQE/f8esCe4dXzJGzPIC02yNUzg+Y/fsuQKjN4HPHQ8fqQ&#10;0haHSYRzCKHp8O6fnjEA04ecJiQhQFv87t9Cyi1ek5TS3G9XVxACHfmtI9udAdfnP4VpIfKlYFMF&#10;3rN333mXR07B1xx5wI8//uTP//wvfvWrX7VYHz76zW9+/dmnnyYx/JzX+Np+RtYxsWnQmFviM1uH&#10;/CE3SV/V1IwN8gZcwKe3ZV6P0lPotQgktuF43m5gTlJRxaKxC50curqIRkwUc8CYHufVM5qqtIxT&#10;vK0OpMbCfBldjKb7zmPGpjjoixVIOPivpD9z6Sv/6L15Kh2Zr4qLfuy0cCn8otY3lhDajCdKoDYf&#10;vTgwySfIonlUUcXmu38JY+bDirLxYzYEZutySGUngUfujm3r+i7r6Iwz8wOq1TdO0M8+K5lleXQw&#10;tD5fF7FgX52NvOTiEZn4ke5VSwdyfzqBKoZhZ0cIXKbHaL/zzju2GXcjZGgrIQjgxo0PP/yQrTBq&#10;/jl0IGd626jsaBr/SxQUYxbZJlbo072RZas8YqWGjOS8/ECmsgevXbEUS0O9jA1C/X6e/KuoUO7W&#10;0EUpLu9/0XF1IeHRLwK7CpB4wK/Q3414HU1Apuj6g/t0qwFa17DjvtQKoe4L3378scUmJBYY1wlK&#10;2JCQdlLLTw1usNy4bba9n7ixNkKg82hmP7Ls/Upi0Nfoo2qZsjCTlavvTa3QfgSYz9nmRYbFdI9y&#10;3Lle4cg6sXpIG1Bqq3pEzPLEFdtR7Oxf/uUvtCUdGlaOa7cXj6JTyfVHVJg8Rp6oZ05/buFwKKMk&#10;ybpHV5iUC6DxaOWCNfJKxW559R9e2Ap8TaZYjkT7H9+TR7BpTJoNeKT5iTAcJVPt5hHX6xp5za94&#10;IadtvHMiRWmR9eiZVLbVAD/0WxiCLNC9VF5CkI7MMdrz/YefP3nyQDYCo8QRcPUN1uMUjYq0v/eT&#10;nagMIC2Z73GX7tyNwXTzLQi2pcJafqvAUpaGZfLn66+dcWq1JWwlb++bBHeiDGaaI6xlJ+8yyhw+&#10;xR6Oj6Plw2hUxjMB4lgtp9E6ozTaYWUls4cVOI0xEYmIhTknnfE0+OEdA8vwcyJ1e4AdJSuXz4Na&#10;WmoAUbHUoQFXuGyyLH5vl8kcQX/J/sghSQw/SA32gqkbUa3pXWLmQvhoQPF3lG0fj8iHOaZfjeP+&#10;2curb127/eFXL6/qNfNnf/6XE6TRmkMx96s337hiBs4N+Fs0//DJV+9/+OHwGtOkD9UkI8sjlGMP&#10;K1wEdgvaSFZkGDtg+L3b129fv+JqjhCxb8DfZAbJD1p5PjGKHxmeVPXES4qyHk1vaiwvbmtwZ8gO&#10;c3HoB+NXx+fh4y7bPzjo9czpXCzpB3ZDc5U0D1We2PH+ACbs8SMAc35SNmoiq+iRNYCfovHaN9O3&#10;1HEope+c/ueEttBZ55ZejOeUCmq7Tvm9Lj4dZ7kK7TPfR4OIB3EKc66CoAwhI4yZ6CfSKcZ+DVJI&#10;En/8x//wH3/yyefiQfkWYBwElUGaqoW4sY67LsuFgcdaRzWarD+N/lccGzHVs/sPHv/pn/45occv&#10;7j/88sHjX/36kz/781/8xV/+6tNPv9Ro5eHjpw/pBFy+pk23wNeBjW59khJD7qovL1UYCK8cy7hM&#10;m4yVkPV68T3BsbvvvEvG/s577yuqrtGENVnESaCs9Osh86+4+5xiJ8e5QGFibn7z5//wH/36T/70&#10;xSPsdD2jiJW/UKgjdRJ3JbXLECIhUGo6fFqcNw0eUDmePl2laAaqTOMRhJ3ffIimprtUY0bejvaT&#10;CyuX7e2/8hu8ZS9eHBaz1+qMxccb/+GH99//QB3mcYI7JtYb4xANCn9u8D3K2+Qef41hjnOXGw7S&#10;PcwUPAWmQFMgrjjD2ql2oTD0nTs2pi7LgZRT8xRFGsXeuUMs6uxkLQnqC5+4S0+ZgzSJLOVQUb5L&#10;TRJhe3z/4X1HT5n4NP15MhjXLX6XtReqWCsVk+Ju4GOMBtSGBWY3rzvxsXwd6w4UV/PzH0ejAlpS&#10;OsAjaCmTzm3xpArmv/jyM/yq7VTtAb659P/5H/zXQ9GkJibSerDebYRxcZZ0MKYjQV2kvcbRrA1l&#10;XkIecCAcz8ZdppkwlP4IK2WmVnhjzgxH6NqM32GmbUhfr4opWDL8fjGVzaZnnKMX0JtemS9vOeBW&#10;wOVfpbT//7gQLnHgQA7KARSH5fNTV9taF2oEnu8saEO8wSoaHgqSVWZ/rWMfUfy2g3bbJstXCDei&#10;USHmCOJlAGt+l4s21PMIfOWIu1j8pYYiWM5Pc0MT4Z1udZnfFutSBBeqHQsxaq24FNAEl4swc3WE&#10;Xl1hebDlpluXQ0xDzI7f2R5bLs/EL7rG0f/cv92dSgOvp68lyB4ZIfDnYMWnBFA0YqyAgSHoz59Z&#10;i2tUkoj2yZH7nvt7Gqr0aItdy9EgyNL/WduHsHwR/widZ5vl39RscbKMKz5zLFXjRGIoFCgVizP+&#10;vuY/9bRLIpWbMhq7wiQ/K0rzn716lcWcwum09Ybalk6saiitNnGvq+3O21QqDYuaFc8Fz3MgCilj&#10;fdRMQ9XdE87c6MpHnqdck0dDVx31OS9TvH2AamOYNlcA4kS/XnnlSCGJbYYrqB7sgA/45QHUV7FU&#10;0xiDvTdKz5otcqQWIV5zFgrtLG/7ywbeUml5n4jlOAf2hZc5X0XQkcjLLhVN5dVJ0i+NcBEDLul0&#10;PEjmsvRUIWV6d6fuyFvK3e3V1iqwv/hiTTmADcvnlBkf2yEyIQthmtwP8pINOsJSI3xyzTH15Yue&#10;PDFGHi2MPDznJKNb0sbKbxejJlVjTEoxh9nT5oKvxBi0EeB5hplfgD5uXpQ+cdFWbxBxBP7LDVIO&#10;oXTeZtHkALjPYF17/Y3PP7v/VLPfKseKc4ALwhJBe7UB0xs8EeB52EWJtaA5ZjHa+CTa2H8WJsXh&#10;V16+//77oznlhS+LmKR4pcCZL4m7r9mQqQKUrJgZWZ0aCqIDiuiYc259PzotHtx/9513DNr8b8UP&#10;KdeVBEvOcvDwKiB5mEJx32vTVvi3e/jlL3/pcYSyRWLYwyvmkUqacxaUzX4Wnzz9imWDg/J1lg8h&#10;gkIhAMlWS2n5vcY58Q9E56nqG3PHoX/+2CD4Wsb2xXOtfA2XMSymrbVL1RpeOQZC0bXl4p9nq4ZT&#10;TODoMPQ24SDucJDjyLpkQGnJ4rTCgmDyga3G58jZfiz1boFlor+J91ueCrl/laOHvMrWpUYwGmvj&#10;UP1JLf98hNkZe/Po2l2ISe3sV2IBpeKDMnRtUAvfeTldoMqoFl6ai5RYGetBbNSHbo5xUN+YConi&#10;a0UH/VEfLkwxsD1y5nOAQtXIZcGqJEz+8YdKjxLtXGFfRSxBrT36KfAbuJAktAXWMV9NtrhI/qUq&#10;oC2waf1efWPlKtXReiVEI6XyOCFB+37CZo6lxkMXPj05VJNdv7omn2eiSsWjDHXDLw73w8wynEZp&#10;JXu06RKeHsvgG07wSC/O/htiSN/b46tdNJH9xVAcC5mfP5mjLTzEXd1FcqNrwVy4JkaV9A67KbxZ&#10;n7qaua8N1HHFXBzc44OOha+kc6lRw75ygna65lQ2SywLCPsl0Ma0bci+vX3LESFoAoe+kKg5foXR&#10;k65MXeP5F8+u/fY//+/4Jw9e+Vf+X3/v//F3/9+v6cKeku8rV1975e6bl9+83GZ0MylkXL7y9Dt8&#10;pCR5TFdheb6ENXxFmA9Sk+dCw7j0/bM//N2fvP/O20ZAzKSx6O+/f+Oday9e+/6r9akXLSRT6b05&#10;cN/rCXjrcONVQjt/Hj2pevbmJIIGgb2kg+x5T/5w/JSwwuMIHc7byv1DKobll67Ep4XG/OpXeu+o&#10;W3jz3ffeKauX5Osb9RLsq7/7xCG7q30KgfJ604QU43lXmRZkPAAonHooeAUzepWYF/bKLIxKE4kj&#10;K1GMdKEEK+wo7RZOJJS96EgBpGgwr1VqdRpJnYz35GRTScnGjqkxiJ+I3EUpsvGptBjqN+mtuTAv&#10;mbQG4ZVXACUjHQXbTxH/4rSyZwE3D15eff7m7SeKfJ88fePlDx/cE78lLWffCUsqFkeJVGb5+rWb&#10;b7515dWrcm2iupdXLivT/8XHn/7OX/sb/9Z/77/nX/g3/Bt/89ln+pgIxCukqZXC9BKqCo5hCfDw&#10;wGXhinnmTH3/A61EicX/7f/sf/5H/6f/8ytfPvjgnTsKRb979tVz4cm112IAy/YQOJPXojP23fNH&#10;Xz3+4tF9uShuIpV+TKEb0ZKthGtMn/3orrfjvrQLPYUZND9GjzsOriv/POZI2UJZZVC10u7NtkGr&#10;HV/1liSeNfRLkMasHUA2HGfsp08//fSADuY9NsHramN0ePtMgnokqTfBqfnqBCqefced2BGZGIlL&#10;RWb+Gjbd5y60YM9L0M/nf86PMrmWNFNiHc44OL7bSsdp8bnORRMbmERfaiEigwk3TEj2VYTMDsnF&#10;frWgGd0mroTVAmizkFxnnScB6EpIyv9HhVs05W5P4NBBHxOvVIpi17qDDB90M/M667Hzzrv3Vuu4&#10;5PB/8d/9tzzjYcIdpaNDgq1T20Slgi3n1regwrUH2+/LT8I8pn7G3XHRKXoVOy7hcNpxxFE0YQV5&#10;VVAEJu0AWSfaGXEvXkeBhRedoLkjJ2uxM+NC8bMqi6PlvwT3PPi+ipH25SYPWybvoS62avgmHhWd&#10;tzx4TcGnDcJAm93SeCeJ3J+OB1Pbhp8YZ7eeHk2gOFH8IzHsztPVJq804jWze/RDwUC2GWzvMKSV&#10;O44OwkWTCBYK1knd4ejTVtGdcn/9y3gGS/GXPCszaGVX1XAo4/vnBuoCDc0qGPtylCNxjmV0QZZz&#10;w4cfbDPIiu4sqStlp/YecBj+HFs9hfjTK55e9+ILVtt89AhIK5ktLBm3OZ7MGJ+Aw2R/xy6pNnej&#10;1xDtyl3frwpLJo7XqKYLvnY0NJcWhPjnqiTL5JylZf0chHszX2avtPKPb14fML/VsTQYMSv9fRzK&#10;3KHINmGeqTbp9ffwcdSddDAzo3uWCtX9M/Qj4l9AchZtX/4xdsYyNivvqUxIxDhe5SG81mZrwbwn&#10;GJk4KHGbY41F27x2fkoAeQBbMzbCbHfTlLYX5HaNU7grrNN1slWkQr96BF/DU/NL6nYxim9IrePC&#10;wVpg76auY5cDMGpNbH6xlcGF8vsUs3bOSN805GXvWtL+rAasZK5vqu7dl2H3RPMwBTbNdfZtvLuj&#10;7eEtbnj0nhxWXzuBIkAI2ot8vvpa068DWwydrFj3kP1WLl/+jdfilDrb0OrqdBgb0l2bwRME7EyP&#10;p+FodFIuFN8HyhKs26nLDtKKckZNQz7IMjl6xz5tFeFvJktOMzVakQ45BS2TWmwEis93TE6bqDrg&#10;SGgDmL2mLEAtZU7sV8or0dAftFOIExubZLJsS96kguqJuJVVUKVxlApwrtVyGfF619J4/Cw4dKon&#10;WX8H0hL//pfzegH8xfL6q06meXVpX9UrYEY50EurWViaEciAKhwKfC3UPLGB7x0SHiTWSn1gv5Gc&#10;YRQ9XXn2ngaPv33q8ZlZJ9mHH4RM+6wcl51ngwBOA6iyjiuES3vAGJqLA1iUmT8tETdmpzQruseP&#10;Ybax3QzLr3ZE2QSHJX1W2gakGLi6sUEvrglz9LeIYupjeTdGpYTwWDEeuaaPt9RAZnOyBiP7/8iu&#10;bKm0AdJHDlQ6vtGmKENRPoa5Q1tffdwGbQ7U2rfNTkaUPdQL2J6M9YSHlQJ3/hqSiMp1ZbXXKpix&#10;lAhn37rt7FNzVbvJ+Gav2YZ9M1lQJvnbt26C77X7hKJLv7TD5JU1qRw7GvsCQMOl5mGI6qdLrtyM&#10;H5QezPcgO3ufJ294xPiAflYwz/k1Tr/SGqMOXyM2IBctf8vdR0O9v+M0S+nAdJwqnB861YE4acv1&#10;Do5K9W3ZszUYMRabuxHxuLNvxrawgAU/41UWa5nolpnKhyny78QMufPKQxhbnnAFXShACXscQOoy&#10;78uLYy7FSyxwOk5r+cl9naWbbbqwQm1E28S+vjiOom3r0CBXEIlr2ujJAfGBNpOjbET37zpVLe7A&#10;MknPLl29/dHvff70BYlUSL+BK9GSQvD3Vy4R2K21uYXl9exOkr7yfis1tCzGUDD1F8yuaJqwrVd+&#10;wOu7/gY2lPXwPVjh7ltXr7/28tk3TzNhrb18MvcvlxJjCp6cNBRMwTKuAcCTdUFldmiEiKsHh6Zk&#10;M60wRrU0Y2DN+OHt6ITfpv2mbqQ0kzkUl7784nMd1TAVQTx31lbKi3miFV4mevGaE+QGM1aqeVzT&#10;ZOU1cFsNp8CIayrylTlxn7zJ04NltLSIXkgno6JzHJOMcmV/VSGjPB1nVYcoNr8jBo1fgHTDlVg1&#10;gDBkF44D59ndVofCzFgIMcS+Viqm0Rw7xqnrjxecbAx4ExhLy8BPvJ2Pilfmh2qFBEHJ+kg6/YDP&#10;VorH0OIUE0FOJcxeunzt5evXyRo77B0MOL5hGWvWeXGCl4D9QeSAOuPxnUo1Z8Vhhp8mefH8w5/+&#10;9Hd+/w/t7fHLquGtvmfrxKU6X4VAfN38oo5sqyXMsm6tl5Uo/L//5f/7/V/92tlz84YTJzaUXz8/&#10;7SBa5qfHyED2lz98/e3XiF/Z2LngdSRITE3hRnWV7tqxtRKGeHqj1XicSzjheygGNih2HKr23UkX&#10;jTneiTMHu03IzI4O82NN/+j97YthXv5mDHu0UvpkCbESssalZB8/tuvPZhdmHw/O98YrrWWYkfuZ&#10;S4wOE8KbH5aHc6pw8/+LnRI66uj/9huuvj0d4D/52WppVpXoflZrFuy+arPEtIbzhvFlhQEVKyV1&#10;Pz+Scoqpi0/orxvhRMurF9vLqg645jyMA2XD+aYi5Ztvs8/XmWht5H1z5+4NGo9370po10M1pt5/&#10;4d/xNzohToBwvOoinAKvfPa+eiQr4IB/aCf2PNStiv+xy5it2mPvx746U0OsE486ReDhoxUUjoy0&#10;3ucLeQrQd1xWzVmubgThiKeLhAz6+qKMiVzpbR21Lc4pwVfrNgXXIq2ENWpbW1PwE8zj6axx+1oC&#10;5ddGmWVdDrZRvBRI0qOFPaQ1Wkx8bPGDsSBGo7rwWyuJHs400nZW26260UCJOh5UXvlXtZgJKNH5&#10;r0XGaTpZGJN908PodILIC23VFMyQhkiOUD1ZYUFrYgjikgOcdUBIfLyN8zkwYpT6OycyebsINqec&#10;iY81i/yiajtIwGvYHd/UhDgHuaO4eLW9ned3EegzFtrw1Ri0zItkzpzCZdLCZRPUwucrEtq8FNEt&#10;ddI8JpGRNzPeQnTnRaRVv3FzRX0VCi+OT6ElJlvkOm/3UEc0YqdmCWTDyBve6dUg2GMnPxNjAeMQ&#10;NA2cDouqj7XPwkiUbXz85CFdRL0UCAtjcLmMB13KPbUNpESnKs/WXovHdTP8zBo/WnCLAubuDzhc&#10;lBezpXNxftVccO0g0lavGGPoY00aC9XADMHAuQjLfFXvgdP/5jVgDCkIP59SfzLBPn2VtVAumDG9&#10;csl3g/ONqp4jFZ18B1colzpruIAiX3Dcm+h0BaHLX1vtzPcqyKO9rSytwPWkOrv1RfvnClb7/ck1&#10;bsfhWH61DAa8tvKSzr9CjvCSfMK4WHnD3uh54jQuNHJOsLWVcCCoPX5s4/vhhIPgIokfTLYBE/0i&#10;Gvnk409XJFxzN0bcnmZQVgXEVkKPahY20na9gCw57rv1CXma7e4rLG3rqwPgeapKhjFRAWTlfGgE&#10;6DwDMaTVQgC6FNOMVfe2CD91763LPiXRC3ukDrl+dSh2ydFku6exsyjlx+xxQ7esQJC1d4lnxmj1&#10;s9KGWac1wzkUUEtreZfYD+JpaRevkfb0ntMJykAdTkhR97hqhl2Qxj7XQECPv1U9uU8nHLPJuJkR&#10;a5LCc0adpyJTryKQCIFSLk1dRsuxMj0Ibkx2dUWlmGzLPUJMgwONp9Tf+++/5/qnKwsE143ahjHQ&#10;IitXnvfJJx+fDLOVgAg/0pZKuQ58FtX5dBILBuWixjOHKfcY9EjwiIO7jGPyEk4b5fYrNypvPwG9&#10;HSgt3am67xnFNq7A0yrLdFNt8G1/jCe2tKPjqI4y1Ca3HHjHVw2aDZCPWAwWaHdQwDzeSR2U+5xs&#10;zrCJsCdzk4B4B3xZtRyFsQwqJy2yFHxeJKtNNCst1QPn5ryPNN61WQUbkQ1hsR89/NK+ESP4hFqc&#10;hcSJijU69LDOLJ1weAbVtxyquqg/faNnRDUtLeNc4gRprUTvJJITm86WS15hTmrUU46OEdxHrxZx&#10;ytR8uDu33vbzuofV0Fn9bjLHEAWD3om8IusRfhuR7Z7IuhHrnXEbHHvkMMdWcV76esahAADoY5Pa&#10;JkMzcmSTNTj8qIER7dwJeFq3fl5tjZxxyceEHBYt85HtzdrAczvqU2N75o4drdyO/kCi4agDwfyl&#10;YOYVKaa8c6LAFCkpDG2lLJ+5V8TGwuzyKdGu8sPWj+3U4RwHHfHsxjs/++KrHz75lCz5/e2LkRWQ&#10;IS+/fPP1C7jNbMOBqZCpdD9VAbIrx+htgd1wG043iT7L/Nb6a7p/L7VJb78JdPr+u69tuvoMsVpu&#10;QHHIvXvvXXsTzp3nyfneg4hqsA907H3Ms79BlPmqMbcfMYscFkK77hnLYADchKxfgkvED+IQPTpX&#10;BqU64xVDepmusY1vaoQ03Z70P7C8Fl7AfpVg95hQu+/LLx64+JFYMH0+zrtSjs2AjJQZ5/zazGy0&#10;D9/LffGOpoMj9M2BZ6flQ0CmjmtUXoRev9I9YfoHgHnaViiOT7xSTIVd1sla8ww70ar4hpiNk9m9&#10;eS4ConL7DAyFgDqxfPf888/v++RqQy4X7UC5fRxcvl3/9m0Rl2H1E5+eGsDUZXHGspOJ6FHWJ0x+&#10;XSMPZ7ayS6nwNCpK1nXSdX6V9XuFeXTDPEpvQgzjXflAB86nX3x59933fu8P/xCOGJa8qqMlcqfj&#10;NdlnIzHNhRCOyharomypMRP3P/30X/4//Z++ffgQ5m1ZrEY0l7FckB2QrkdcIZvLgrHhnU/K5Kxw&#10;9lGkezjzNnwbYaDvyXUPmCa0zVE5jd0TJcujI3VI/EqSDYciRn+lp0dseGhq5cQnLzE2RN1E+twV&#10;eJceH5aHfzohmQG9MWxYjIjcs3KC7Yx1bvywtuMuZiRWyhV6Xr1cmqtGJo9x8qRum70oFzRGkq0c&#10;i/7RI2UOFhmj+lZa/DecubkcI7PwGZb2iQ47d/EFu7Icaa2TmdBTmGcRsdNSzuvVq1FHOOFUT0sh&#10;AJLeevu6QOXeu2/dvXfzw4/uvffe7Tv3HBlU6Qlr3Xn3PQcOEuibmLoqD6XE1gq1dswM7+X/1L/l&#10;99mU2nFolqzDWrWk+XxGzXnhsU61TDtjEBlLYZy9xkBXXIhvkFJBgWzwXhL1K4Wcz7hsXo640Ywb&#10;Zg9Nz26U98Jux8nQ076cvgMmoyGVg64JjOxeCYD68RLQCEPihpYU8SveYDKpL5AFn9jJiNrWOmqK&#10;bW+ut9Dh97Q47nPIXP8QgtE5Rrb+xtyMU8SspaMa9shHfvzkk08/rdPLqvpWEBhgb0HkpuC6fovi&#10;fKdfxBCrTVh8PLDZ6psTLpPh3FWdnyO+WrU1Tl8ZIumSGood+LDyrMjF5bJ8VqM77pZxWAMNK6P1&#10;NC+/QQsSfh1Y9WOPGkoUYwCGXoyWsPV3VVeNpQ7bvxfFUQR2zlQm6HFZnamIwtzFVa4gEpk7mddJ&#10;zRWiVKDPTQ8c5Q0/FSN69tXPxMIfhyo5yDycRPeCBwYQlp0x1LBed6XMZpUVRbOe60jQuKzR9rye&#10;HpvCpy8TpMdZb8nwc87WLbQSjh9brBwPspDgB8aCd/dA6MdGrUs0+pb8rKd+6xzKjDlqe2MOpPte&#10;gw74qomrp6FRtdSWUXmpYoQt6J7eSAjuZGPnkZ90y7D2YQ0t4/p+hlwYkt/+nZ/XUkMRsLBeW3Df&#10;z+BWrbi06mlnNgYKHC7J2X4orH1eI0KPTyQUVaZxDqdR4ZdE6XHdTsywhoxPj+ZVAV5oHMv5PTPk&#10;fD4lQwe8P0vm0I0OGuq0PmmlQ62JefxMO1q8ssBks+2VZTDqJZKdHXlMq4E0HC1oY3AwC3iIcahH&#10;06q6P/jgw5///LeYMGtHGPI7v/27H/3kJ+hSmv9oS47Toly1FGhpKmXWb9++dTfNYnvw628h4A5g&#10;YjgeYkT5yiYsUR4G+MMNS8obcVbTRWBMJ0tjZ7g+Y7pum+nPemMy9vXCqubNbVpsWOy2s7PtVF4V&#10;tPygY9VDQbK/Z9DXeeoQN8938Jo33gzEncxlfTbYJd8virNUVirNYwgwNr/HllkjZsplTo0TxsdE&#10;3joxNXacAsE0W+JMt3J2wEiqLDgJB00+yOi5/yTIaAzcvCmNfkqVzJcZH6FCbHltbkGR1eHEWw9L&#10;8tS51XoN0YiByaCVcJOvDxhSBELDdGvb0gpEYI2xQdb5fFSTszCOnGAA0r1776T92jmKkXsqiSmN&#10;YplOkGO1eeHT3yhWfHK8Yaa4epXR8xbD1IiA0+lzPXj9GARNjWEWlQnboRiM42GMwwJmfWxLMUlz&#10;iGt8kHotM+5mdv28W6O+DhgggNJTxym3LN99970505nONh+gAhwwMtjqgHJ//SR21jR2bBYjoGCp&#10;wH7c90AWxHRZ3KoOnvixwlT3yllLj64h+u7xQ7VDBRsiGfDOugN5uypEp16VKYKTqGE4/49VLn3x&#10;8MHn336jsMqofAeBAbjY9WTTKty397/noTLykiosf7X7i53kenAKJuIHwvz+B9UCDGbqMrCn9Us/&#10;x6v9W4cWpE1PtyPVwVdqf6pSxtnUHJy14qjlSryG/Zzr01iN7dbSB0uM6vbcSvO1Squvhq+X/V5W&#10;pO27nEwn8vITi064iVOn8ymrVi+6GFqy8tpkVK5PbbE6B1N2VkJ01m++gUbBpJqyC2PV5FkbLl2k&#10;nVBe+9PaK/kr+ADxru/kGKoT261jUlxaQLMb4zc/+vblW+//1qdPntMG+MUvf12pSb0U3dalm3VA&#10;LEQscYdnKIkEaU46+SRyQwRKd6vJvLTuEXXgqTcoPU5ZGh/jQTsSICffPn3y4Eu189YsUaXw1dqw&#10;RpCxTR8+fEw/3c2o5/FPeiGffvr5Uy1KnqvJvg2VhVypmLenU6N+3a63UKEttiosD5fGp0ArrEzo&#10;FTdXiba1ITJhqxWkfc2EGnDfE4z55BNq77KvN3kfpoW388knn/35n/8lG+t+kgOJ0P5Mjf4vf/Xr&#10;pmwZoezP84LSmvxa4185o7N+uvbZCqoqPv/sC94WIsIvfvHr/+v/9f8e10BTLmb5LZCKaquvSNTA&#10;ihOz+Rrm+PAv/vKXp6pHvuUv/uIXfkIfTrSopZwbnhP3sh/WLf1ww9CVmY6vpnOQettCy7gjpbaw&#10;5gpeylDJ6lQvnnTTugCbtZeXv9Xs5ZtnAhF9QjhWXCjb8NQdjdsvhONIiEhszsKSGlKDFspFXfvN&#10;p59Z/SSfP/rZz2yepKwDfyM+cSf5TzVFCh2sBCuWwRhDcluwwy8++eSP/9V/9Y/+7t9lsiWqnPgP&#10;H9zPKUVUG6Yse8bJO/qxWbmJ5fDXSnFPouZwVi3Y08nAQHhZGP30l8bzyH1cLD89tBjLsnPIWh1V&#10;tjNz7iUVYyyn4Ti+9fYt/uqFZsxgiyH+1xjw0SZqLehcNr91HBmVC+ziE3z06rUy0fZSUjd1dCAb&#10;QKr+qe0WuWBk40KmwKLv1zMNa46e+NQJFetf75iIsaIeaeSs4yV1fLtPa6ye0Q/5KLahexsqnUwi&#10;jwiFVpL50ROF9A+FPHqucpL752MloN8hnD96fJ/nrKnJBx+oRr75k5988Fu//VPFECLfm29jXUmK&#10;2kImVqrANLanuZxBbanTW2hPWVqXYo0y1JQ5/gv/zr+ZJRpRMt90RLcj7Wq63Cv7OPX6jl4H24KZ&#10;UIqiuJ1tub9D9BeWLe5ZKDACbu64FX0SXsNqIuF5IwSU25F3s8LlKg7jHBQNMNOjgZXaXlp8Ol0Z&#10;rurCT6eFsM8iEBQjfkZlKlXjTOQnYR/iVFffyHA/UilF2T1f/wirua95BoX7o+6M07qvnXz02gGN&#10;pZhOCJsZGC11ZfEa86XJ/VeefUFR9KSYGOIWjk5iBs0WXNC2Mn9UClpzBQQMy/z40SLgM7Ug4M2f&#10;3nCR8dILD0iOkmeUDj2verjqrQt7pvd6RKhOvLVJKAnkQRZ7BkOcSPIQDY3NEcZyznix50prvAYF&#10;aROucwgRQAE6Ia+TDar8aDwxgUc3ekjz6YGmEjjgEfI61lac+vmFg3CYrs5MswxyMMvt2ICAguEi&#10;3nILPrqTeVk46zWC5hExC/QtsRMvPOy3K5QdBjzfgqHdcFjxuoyG6ppEUyQ2/N4P7Qo7wf3n4YTt&#10;HlJbcaLPAYtvkjMoK6f29PQYLvOG7b3DjT4A/1LGp2FREInVdjqOFZqwmeOd7byoPHEZswas0zQq&#10;V9HgTMOkEQp+PCzuH2KGqlZU2McLdcK/vSDUufA+kMbHBW5XvJ7gLyN/WBZB8kUsTrs0rI4DwRse&#10;lpnscpB2qEzRSw+caG8B26hTRwpm4G3NB3hsp2fcdso0WErRML5Ld16wRCYfVy3vnjMrNncot2V1&#10;CCrRT6Z07KlvlZvXkUa/jwcPnyiTfPxEakhuw0IA7znnopy9IMNAbRZ48a0GL+7K3I6zEb4wjpYz&#10;MpqiH8j1RkB6JZFHscoR+ci81Bmz+nVxztH84MH7Z/pj1bSsIcwIvkOvU4V2YeugOLkkcCtiWaDQ&#10;a3c1LdQKpod5l5DsXatKCm7YZhMhrO8kg57u2RKziQWfjFyY/VI0ruU+J5eTqlI2ajawGp5Lqcfa&#10;OqZmja3qkO1XAou52hqSAORamdbY+vcFdKlzUOZb1NeBUvsCpweTZMYS9iy/hF8qoOr43CY/BfG1&#10;JDtUQHYVwfrzzz9jAA3CuoJkqI/pc55JpBhDZq8jkN+tzQXAQKzlhNvmsTfXRDJRmmF7KXqPYhav&#10;bMC5Nk3Z2zKfNXp6fKLoCXAXE3mVERC1pjB77U0hit/tCiXemYRQ1mzvlTrAjAgRZ8ZRlpq2QwtZ&#10;Javj4lIKEa93QKhD5ZrXyYdrbo0FYOfnBYt+W3tNq0gQR8LSQeD+/Wq6xNFOWuZSfLPELmWfoIOG&#10;2E7IayBvEyg5szYH5TVDdYD/MBYKfs84udQJH48nbLmWhHCaMn4xC9Z1wBVqJr+Cmh+RyhID4+V2&#10;Ah/yctBSqsRlH9zbsnanqdJA+7P1J8o0o7/YeTFEo9S+KXERd6V+u30ZhKPv38a/RPZDqFzTxrZ5&#10;ljnlXyNpbKdlolIutekj8+3DT4+Ujr9lAhfSxsbZKdNpYgGPqQHbaoU3kFPoDt8NioezHzXtAGPL&#10;bGbjNPYeAaWK2ZzXOPFwmbU590q/XFJoMc0M7+k8U8kix7fFVGrmFHDz98hbcLJfvn7z3k//4POv&#10;XvzlL3S6/80Y1eHW/BmaC7I0jhJunI2RuGFLLM79CC19FbxxrKrwoRIxRU3qz9R60hkB69C1u3r9&#10;yqU38Qxd8NqNa1rdvA7h7qR4RKMYpeqCTtaRMMEdz/U6DNPsscdwyAHl7go9voQMGEE51dVrNxzy&#10;KAuPH6nHM7hm54fW8lffkewXJ6AgSW6INCx4cfhUDRNZ5nOiufk7nnNtkazgSGIcXbe07G7HPgsj&#10;0Dq4A1si8qkIJ1HmHDIhRpor/v4aYNrhk47xK6/++teffPH5fW00P/rop8iEs42QoxA0xt9FXNNl&#10;ZvMvfXn/4cc0Oe/rMwZ8dEBHiltIWc4KQpFlbr/XIMUH+yd0/8ip+VOP0bHmzOIk1GIpCWDMdcHO&#10;GofG2nLMvXbt1Tfekr5h8YU0nf2XAXkRtGyvDkoaGNnDKgumeLb0ixXI7X3lkmXyueKnx4//+j/1&#10;t9SxOba9uqo53oP9NN7YxZ8RW4L51Cxce0PX5D/+//y//+7/+f9MDVMd3lt8E+n9b0KykgheyVaJ&#10;yqGKgZLzWcM0cyLy3yI3rYNsLIA87pjaDH6sqYueSIF6bdV1Mwj+Wg4zYv1Im4clX0rq6hWRzMnV&#10;1HrkuKmHzJnaagf9Tv+gBJtpfJxYNpE+MFNHs5ydj1Rs5UuQhhXnNkTGRSg4SOiI4svsTsvXaWJR&#10;ue3Qw4kGLRJta58SU5iU43iF93FqWmTKqy7AvrL97or1c6RQzPLc/jhz7r0ju3JP6X9emdTOjWu3&#10;777985//xD/v3rv17nt3OXJWmZy2cXqup9T3T/EW1VKE4Enmxbm21HmbFn/BCh9qXvd3Y0Ig9SlK&#10;dNtfX/6v/fv/WQN7/N8f7WZokCc5SauZ1SzDOM2rAe3sJMKQ7FokwyUEjzs8HtTOok64TpGS/vkH&#10;uocGYodGH7GdxdnmaLhyK2NEguzv3OJcakMjCphLbWWIYjFH03Lx6UJMuLsvIURuUbYWA36U3GlT&#10;IpS6rIH2LBzeOSWpV1mRedAB2Kfa5zRF6Rq74ZcmLH96wZvzt8U1F6c6yJXO754LcjKjq3JZFnQV&#10;mePr+8nx0ydPfa0zaero2flDHFoaYJFAo2U1jUBZ0n7nR1/HWQmrK6XZBznZVjaW79KGeQHReVo6&#10;b4fhyaLt56UbkoAr9VT41Baq1ydf8xtOnRU/0YxCqajnqBTT7jyhS8U8yyDtfpY7XI/5obTWdNsm&#10;AzJ//oRUR8J1cFtPZ02bbj9pv+8RouIsSDtKx52dq7MquTT36AzIicrca0JvanUW3nQepjJkmhrs&#10;w0s8aVlflknkCuUfP5RdnWbIKqmWrHDVt0T605YJezslFitSsmkrT6TWP/g+L6GuajHI4/0pKdaA&#10;fFWPzdY6pZgKD4Fkhy247tgO71eVKVZi+h1s0mT6YLZJyzPO9nfG1dnwlZMlv+uZD0jqYHwAFiXc&#10;/bkwryOfmfYoowGIZoPK9ojLdw5GnRC3hRQBeQzN4POoeosPTzy20CUa64axZZkvMN0Vm6etOC2b&#10;mbmBqw710m7RMLaQm3AT+uX9Ly2ziXr1Veojh/mbk/ewcCxXdMD7mAcPH3qRkIYLdcoZ47Ctk3rk&#10;A4fVYIjjh/l8LyPYUiXrWDSt1ymOHFzfIk7Dh0P2+MkXn38B9SICWsHMQvc87dp0UmksjXDgkQou&#10;p+1oDM8Pg/HeLIN/hHuCBuZR5QaGkIXOjclW2rlgfgInsXfCzg6B51wb2oSoXXEzX98gL04svWzc&#10;DeuxV55OjHFaI3cg1/+gYvHREmpgmkt4ScR7IvxlVzZz5tBeSHvgFEeFkrTxzfVnn38x0gLqTpyu&#10;7m1PMYZJOq3H/mSzjkTbkuGrPB/K81QJUE0q/cSdagpRHQTO/YQ5VkbEpp0aPPFMhC7+1KSbK0Oq&#10;CXRZl0aA51FmCUskR7NN4Vlc1m1wXHxoF8nCOwiduNV7LUI/NCFmi0j9dUvai+Xt9vY0N92wHzpY&#10;/fHqZf2L5WKZ1wUowfSuWaqHK/IsgVi0/XGDV8R1wR2H0ZwSUmOb4coQ5esP5ZE/P80GWtgT/j7M&#10;2VNVeLC1nKTFISVDXGTGvEk7SZLO+5oFlTQuBFLUkqZwaM7y57W1i8BJ+nY1dyr8lxgrX7SIpo4Z&#10;sb3mz7XkniMbacYnR9Mi+gE334J4Vh1aaXzuHrmawWq+5mrnGZ3yvWZk2r6dPHnk1aRZGidK3ARB&#10;fFtsqH8G9hDDamlSBGJXlV2xOWyLNX6l4iXlciWEcJGGkauUp9O9Yv2iZVhYEnyxzto8O7UPSdff&#10;RxXAN5Xa7PTyf0vmJMHMSPse9XRkes5h6sNMqJ9YNZX+Bvjm6Of3r9QEqnCxMstRkZZKid7KqQJh&#10;fvbpN58v/tqNd37+h58+ev5nf/GL33z86bJGzbLhJrt8Q5uHbduD94SBxTdulVkPbc0V/SxxGrPA&#10;8eZ2EQmh2vabEhGjdPPq5avCXxDAG5yvt5zJ7JOshT98otFQWuGesf7zP6TOXyfcRI0LmVYwA36o&#10;K/ejxwII+Un79pqsi5BGbG6Avaa34xKUwejY8dRLMxeiC1dOVGm4kdDMn7jXi2HnAUBnRkvUh0Ce&#10;D7XmS3uso+lCbPTLWteXb1NiunimQICwu/THsw4a7utnn9K0JBbygSDKaQtgdTLmruTp1XSrLoqB&#10;ERGGfXpUNNw8Dmn+bsWKRdExIQ3gjRKhof5UsALvjxU96Fibf3zmspxGcySEkzjP7q0nzLzAUGst&#10;YC5fv+nGC2nwJyOPAF7LwCxEzyP3ZpY52o6jeZlQK+CgSC775YP7yHSj4b4twF243s4p9qixdYWT&#10;jVHP+YO0YB/w3bO/96/8P//e/+Nf/tWf/RP9Qd4WGIeMAtFK9fPwTt+Csx8vDtw1Qo9kdVGXWycP&#10;7kqdb16UHKqgahVpPM6VeK2qIh9G7FcOIFnkKmVztFbW2s1Xypgl4YAgA1+y/pdQLVe5KK6alvg+&#10;U/GAlVRtWyRg7ws1c2ctp9rfVZ6Wk5vFiB+xXPVSsivQgiVlUkBG+fapp/YVCafWmZIwqjoNTyV8&#10;Ix3nB/lEBS3+tpiYcPEemN0jA5Sjkd+MW40uSrlRH607d992EXgBdRghzd27+PZiewSNGwhjOp3c&#10;e+e2q63jllSS00RWqppG5t/3XHIPW2QxxvVZLeEd3LPQ0sZs+TM6JT1RCiJ0Iv4b/+F/zWLFfKtj&#10;C9r5HQpOhUqgDq/64O4nJXAa5QgovC2/G/afynWfZ0ZO+xfvZ1DXFCl6D2NRNed0DwTuExjAHAOZ&#10;y9/NmQiGKUXTSh3x10rislPQS9Wj/J7kphRektAJXJEkfUSfFA4XSMZd1YHnuP50Pg3tWBkopBWW&#10;GOrUwxI+Sv8qg7TKj3g4SaZeZJzGdMqLvOjM8FothEpADQTyBsMwJgwTHGB2BI7zOtc3o3HQTueN&#10;N+7evhONoL7sb/JxmJ6D4IcCXfxJdHxUp/IDVRx1nXypCSjwucE5T/J19huO8LqzOealcVOAsS0s&#10;688//5QrWZw51a9JeVDh6AA2ctzO8kDMbHGQjFsSfmbBJ1FJkqaI6RchLQfbb3tdPMA01BNBGnp9&#10;QojWQOnLwOwTqO14GzRdz5m1oFtA7+9VxadTTjHJbPq4XNJpSxT8xFQsJK7t17oYWZflQJPc6ajp&#10;GDpOx+XLB52N0vM9SeuyKKjqBmFoeObJCI4QCPpCZa7maqF4qV5G3GzCifNmR4buPdmTPgJWdHT9&#10;J3Gxlhqh+JEVdxsvvcBzVbTbkc+0vX7pJZea6UPOdBvefEXyTCf7Lz5/SKL5s8+wUBLqc2B8+gnZ&#10;6vsPHzymyeQ8sw1Z/BzlhccxcJiYnUbxoZO3T8aALeYs5eus5mT9Bo06VKMyuxTJ5piUCprU2BSr&#10;E62O/zktPgsq1zmFj7rCJe+x9uGhDyucKPZbGauvPOy59YMt0xmzlc3IopcH6A4eqQqAfdk4h73p&#10;/i0hv9LY2DcsbA7ZiMg2x9nXUwwLTmPpd8Cnl63Kg3n5gLzYG0frqXOpJMdymPe/pNLusIyA/kvQ&#10;629+4y0///nPrHyYhRxXfPPFG+icB0TwtR2XoZ0g2/zUxQ8HcTIgS8dOeGR52nmQ1WsWbyxBYRAc&#10;22Iz280njqETt/jkuPyzxCyN5nZReokHHlhr+eqyTEqCaXULbekuYK6VJ6/ORUrTX2Hr+6LeBiuZ&#10;S5gHMBTlsjWW1uIrcolv+eByda9f5TcMPyoOrEF4+efOGLN9vMnSLMsatZpfTcLBU7oId61ORl/X&#10;d+JnP/stiRHgq2HnvVmWeO+RQbL7Jd6sKzfpDDi9x8YQu0wI27O46HQ12j72fbTp5ZqWBmCXnto4&#10;K8+oIeDRfl2/M5Fk1QLLAFxzjhPqja+Pu7IXeOi5gEH+u9Wvzfj8sIBnx+pGvrQ8NWrXjDDj3tb/&#10;NFogCalrJWGTAqcx2kauPvCkRwvd1wq9eD89sW0RXIP5hQOz8ru9q6W4Jl3Vz7DOy7TykqyTjq+Z&#10;xwMDOUVZp7jDK62sOXeNqkcVqweFznvs/9Wvje19Wcqnb9+8ZQHbwsroDnFAUOATxHXkYAz72pMQ&#10;YbdyCq3xlL55qpFQadwi8IFq+/TOhXPPax8aOaLzK80PdY+Gq05YFX/Pry0Jdufu1ltbWW3SzF0A&#10;tp+XAbuqNedtnnqsRUXY2hZNXmKSI4dRtfIzZ8dQuXDAWMwpFlYbYKAukthRwLlg3vf066edHKem&#10;fzN7erzW6q7aWPOoGc6VN+rjdUPGlA2MS/bqFX23it2eZ/Ec2qKaE2gVkhRXVlRc4TgfRS315cuA&#10;FH9E6VYgYQzxwNc/XHnvt//6r7786k//yZ/LG2ScJ/kI+LrzVrx6I4YDEuFSSlbA0K6eBswFftoA&#10;W9s1qhrd3BrAFaBYphRSCXvaSxgB32mV8hXABMVVZP3rX7HpD0QCcimeZbguebFnxZYCHoXv7dPo&#10;VRFN01wW0pg0TXs5RLuVjJtdJApFRoDrd4LahtMlabNH9J2dX9MCTNrqUvyTdojr48/bp5+yyYpt&#10;VlrsmDOJQhEGslTA+pkS+zxtqd59B0vzdc9oGMefOPG41AEAbtKPz78nouys8WJLxRvLjlK0+/pb&#10;O6iPmFb1SvCpjkHu0qMznVh2h6dj0Vo3R09ijxxDuw34ulm+XwHN6bq78mDm2vExZCcrKgm/bGBH&#10;8IGT/DAVtSIApCUVUVQihDTfv8Gn0g83fcuMKlYOY+hSogj5+fSXA4VeK/cyRW6LskwObO7hwz/6&#10;B//gzt179959B6htYU9DJ/M8xdRMcYFpzZtfeY7j9xd/8b/4n/xP//Qf/NHbb1x7785tVQ1wrILe&#10;0FpKBfre0uyOKTD6zEX3M6Eiq3ZAcZd+U/FNwQsfgy2qCH5s0OSRBpJUJlBHsxrNM01BdbV4qunk&#10;FQNFZAwnVr2lvr6HCjGpmPosm+6p10sevOTaHa67OJz1Wsd2EJjpKDysPOSZwFtaj+svks8GsAli&#10;tPW6Dzs48aQZYDIY2bm1uOgyTgm0jhmBc4vPsm5LL77DmPZEtKEtHHMuxwDUTPLgmdKgK++99877&#10;Hyhw0XxCFHld6ELUXu0+d8yn1d3rqpVT90XMGP64c1L1kJWlHwd1HuwZ15R748VUUPwa4IwEzlU/&#10;P5UIldtNFQmqW54KMpsm05LfsUox9uPNWHEy7pf/y/+ef2aeXgvUz5L3sXHT4ck08G/SrKzOO3qT&#10;AYtL3Rn73MGAkJfBWhO9OYvZX5cSQrD7NkmlTuXHLqlRidrZWCsd+3yIQfbTR56w/sc8z+4x7aAV&#10;h0zRsshqPR+NNE9O8eu9e3cPz+ftt2++9967kQPyKezkmhk58i0gPj2bsUr8S9PAqDYjxbL8GpT3&#10;rxW0TRU3Y2d6ocIe9uDBjEx0DlipU38lIvO/Jv4y6bA91CtcG5ki2LM5P0Uv7npZ74UrK6RQzDP/&#10;1ZH2DE2iq3RE7n8rbMU/iVU3OCV/aMV0tkf/3IG78zXH3Q9zGUdtGmxcZiMV7woz6iNWPcxIcUUB&#10;cgfrhz39hbBG889jiptVU7mb0HIiD4JK4YeLHEFn+8r9+I2NOM5YGbYxr3J/BRglvi6Kzscr3X4d&#10;tye0cCjykqYNT/jx2efW5QL8ltmJlj3+UV3bUyTobAMHfzoxFiDZ/cfdPfzOTPL3iJFIdy84JSJV&#10;8z+kqiFh953Zy9LWdOm09TAefqgqffStzGdbYn6w+eTlO+CZZ+7RBUR9iuNzj8gM9JUSWYV1b7z3&#10;3vs0L9j96mXjDfcMRYiai6EAKwNdmNSxeu3qrbdvm4s7t2/pVKPAvXTwgGCOqBHqBkbbOwmWk670&#10;gDZCNLDVmA0wToXTnwZwNFbPbohOiYJtFfGGdymiSkW6IoZTPx3iEJc3UdcD5wP3BvgF/ro4FKVu&#10;oTrAfJ065wQ/8PHWEn65ONbfAjgv+9nPf/7hR6pl3oERfKTT0gfvK0bfCrnph7b/6RZfjBuPZUom&#10;iYS+YBZMh3jSlc2yy24b4lnVQs6TuoFE+q8kBX771p00cJLHJVBROsLVPvroI6ke3a4846nKMNpY&#10;bXPBORtyEdGKHOSWScX3DY4cxVPjWp1rhDESJrlxhzrl9bavqLz2DpHCD9KWikCGZaLshyPh9MCR&#10;W+1BmiK5UUD6VOmx+bmg4YD5Act1+AemWOUoNRG3oXqoKYaVTisfvDJ3O8W8JIs8Qs6EoXO66lAx&#10;G60y4+gaeZZqo7shOGUZTn4Sz77NFTsoxXk37HFQ1JgNf4veI1wWjYgWrJbvzWG1yN+j7Neo2yAc&#10;t3LV3UVKm9+6BBwJV36wE8am6LPGDOE6NH06yax2vHhgxdluoGTmoD5VxR6R3+xuVWtyTNlI92Dc&#10;7j9QxPiQpNWRPveWmDBxHujXfSMRNxrS6763nIt51FANe/NzYVi5HBXkb739k5/81CY6xVqYLYA+&#10;oZpbtSOYntn9tmp7IiNfPxB7wdwVnEM62iNRJe2ssO3Jgy57OfCvvKJ90I6u/qQOV8VFszxxoR/e&#10;fzh3TdYxcl/HnwKIGzfstxWUJugnROFCiVsiC712xApjTCV2K1Z8HhcloHp6Nm75NLpU1hzmIgfo&#10;zCaV8WaXZZwP6zgYcmLhgxAjhvGh3LZxFoKcopdTBZ4G1BpTItOULXklvrlVMYeTj1ISYBB5xl20&#10;4ETky8bwrKfK1ZXPEWGDnah6f9lggT8QxRMYCoZndqMRdgSUfqnYZmxDM7uUXc0Zfajg5ObNmsGP&#10;z1Howg6LZ3gbfmtBXr/Oj/F0OSfaL7I6pssaM4o1YHnjhvL6cnEC4Bc8Ni3gU8ZPyvLRY5tlUmN8&#10;uzlnN+/e+uD3/uTXX/6jP/lTe8gt5RdXcfGa/tu3bhbto29k8eBHz7/nCoV/zQDuOPPiBi2ikLEo&#10;mfxCfSmAWUJJ/oBzfu3VlzeJzWwC8WdzHJb+ctsGfnkV/EC75g5tgJWplgGQr9vh7mjAJWHJi/yX&#10;Aa6vaPoBa2HcR9PkwC59tBa3l8tg26rjdpb3Y8mPPV9JoXTrcxoWq/hVsVw0lQTlWtCMvxfOuAo2&#10;qfjUlplHMI0b8On+rtLlq5qiLIrryG07PFMDw/15woq//94HlhZWEnzsHRygt7Uaa7MwYg46Y2Lc&#10;RJV2hHOQoWCPV/5eamkjX7/pdvGpkhz+skR0RJgVrLdJW4KV9llQca4cfnUpGJU9DyA/oep5y1IU&#10;+t0rr157+za4UYrmGigxHlCp4YGSFR0Y7uJtKWVxt+VzvYZU0YVgK69fq09d3v9Vy1lrONXRDmCn&#10;VST3kXcL2Gsp9ioaBlrIb/7iL//u/+X/+r/9X/wvP/7zv7j8w4u36Pqknh4NjscYKlmD5sjMUS5P&#10;Gm7UJGaD4SkCWJMuS6w6ljHeB/kWo1tV7Ndc8zg5CWghbq27lhPU0jENaw6W53TYBEeJ1RM5+3hY&#10;0hqSP1GWANPfOuli90wFi6PicHdc5jKsW1REm7KPL17eu6dlov3YjRyOwEn+5xW8/OHzL1QwluPI&#10;F1srQijADmimJl2rSTLyfrmRzxxr0izsCjdE7PHBBwKYdz/48N2f/ewnv/3bP/vJTz+E4aONLWgx&#10;R9+TgOHAaqXr8gKVU2B80cC39k39iUSv7AKJ5Rt0ssqeHTsA6xGXcl/D91YnydFiYC3scDHLuM6E&#10;lcMhhqdj8cyYR3hZAmyyJf/Ff+ffLJwZt+oQn4olx8E4vLqDGB2ChDV0qmmNubgl0723eVMLeaB7&#10;ylo4YxkKIVeNKZjdU8uVuSeihWPwo37A0Tk5QUKrdczCHZ/D6dcV8fDUT9L7CA65w1PcD8+QDslB&#10;PDpik0/2NEukjCmx0JgxiDX7au3/VsyQFoQrr39QzSW8fg+bT+lXY1z1xnQsjdl8shNIjIs11s6o&#10;Tfa5JTICQ27o8fKPFM8Bcs6fGamK6VgWj1KCLEeKLzimxCR8cojTDs/DSDL4gtAcIdIt+RR/D0V2&#10;/LdhQUCcS98YfAtn1bor/FgI4XzE8PHFGfWbNvD2gLGK8RnimCJNzrRIiVUA22+XTuyvPsqls0Rc&#10;8/gNSITOJYi6zkpVyqO0EZcQ9dFzF3qQkdI8YEf74puOkwvfo0Cl2LKCzujzJzhszINPDpZTfpQx&#10;5ROMZVftVsvvon1LLilRIqlGRpXBZG2+evodjj38T3rkyy8e2gNffKmDByuvHacdFeWPi8IzTr2g&#10;7H6dYVpy05UWG9hDiT0Mj18nq+QZ3FpTnGqFJvFffPbpJ19++bmMVrErlyRFt/glFdvHnmdkU2Fm&#10;ryivlD9NVYV1kMOsO7hqsiO43bqt1pd9NLlcYfhKKyEOTGyi/P8YShUT96uFAwOylmY5kGSZGaaz&#10;CDAvajNQyvmofvuG6bSElplNyGFLtrKf9WXKurF8Ey5rC3u/CeqoL2edLGMbRE4sc5cbMumhflwF&#10;XjImQl/c48y0+Ytf+6O2UtM9ovxq0IO0Z0YL3loeHO6C/eigy+lWjyGQkF1AyeAZ8ONXzCWNwMfK&#10;FlUVszzbiQRaR/BIYv/sdca6X20FqUHPCAk86tc5jJPtcwCvevUCPWXxfIoTmpPBOnkXrwg0eDj9&#10;wcxqYR9UihD1Zb6I7XiOW6vZlcELIiAkewQojodL8eqSCn3Fla3JGDJx1r+tQZC5TDyEDGBliuxe&#10;6M+gwpXwph8QvOPjeZnCDI+zqMBCKrEDHilLM+3XMhY8/slSm38Lm76QoyshjytKUDyL2P6GzJ7f&#10;LqqNEhPLhRJrvjrgTSIlSri/x1HsADgjI+7hu3hC4/bIfuiQrRH4YT8aljIDax9eVWBEoFz6aSwJ&#10;uuDT6vi/jRR/+aqo0x+vcWNw79Et66U0z7gGESoiwl8DsvDkHQ1O4jiibiDmzCJwThjn+qSP/HNk&#10;g/yJafwEKbCl60vzVe3Ox2EJ01qyTDxWo7clgVeqRDM3KkHeJvigwL4oiLEZkTWCkw/iI47wnFex&#10;KKIDx22kSQN+Lt5fEckOysg52beUDw75wQ8NUEsoFLyIqGNUsotUJgbTUQIcRHWy2x7DPRSkVk9c&#10;pzn3w/63qWcI9u5yZSG46xC/DokNIGgt1z6CGwKqPe6S0Va9RhRhwNeSNRe8AV/hB5fA9GHIm18L&#10;bGJZTEiOgkAi3Y5hnLXCijRV1HQRmbRguODWSWpXp0/uBKKNnk3Noim59PdlRBtvzyB7paqSMHHB&#10;TD+E9khrc5m++KLiVuuWJIpXqiRRYr5+jqGGMUDHjUF39fcq+PXAKeaBRFgaaWHRWHtJxPl3Pn70&#10;7a9+8zFAMeG2cRkowrzx+uWanb5yCYwNEhCoMesr3BqTKnc+L6I7Hxsq5ko0jVfIVCZV+UbaxHwm&#10;IQ29/RU9sFftI3ZgsX1CxmJRdzmxn/prOU+WlKsLuyFi2SzdtZMvf2VJNJSlOqtGzoaXkqlQ1gBJ&#10;t3bqvdJrnOCdeiv5gX0cOskw9YznuVnOSg7MyK7Vgtbp6+g3jnYL3VstqSsKmSbn9g0H9VwkJ21g&#10;nOVqiYphuHP37r6zoKVc61yX8D6vOojbIc5kt3MCi7hsNNtqnkXNB/7/XpZ1mM+V21ULsvDZTpAY&#10;HEUjR8t+whVj0JyzPkilp8tXC59XSmfpvKZe6t0e6vkzWcv0hoNJ27VJh49GYb1GfjtJLlr/qoLx&#10;lDCBhYjbkzvOyo0Awn7zq19/+vHHD7748mvpO9Pz6BEZgN/84i9/9U/+7P/1f/u//av/8r/8F3/8&#10;D58D1F58T19d19V67h5t7IrrKhTJFq42YaamFM3ox0Vob7391op8YqkNCFZfZXmkU3VoUdzU5XcP&#10;VUcnroY7vsOhKY4vEAzXtKJgUUJx3kbphYQjGJH2AlaX68gwRI+1gqt+HJvJc1f4tL7ldm7KwE/C&#10;PTm3zjSzt4LeGtWu4MT2tyGroCyomEqZrXDSKfRaBSqWGPUBxLCf/PT9NbaROSCUfLvOftevSsKQ&#10;YvK4ncYvxa4u8s2Tp4o/xQW6ut//+ONfff7Zx1988cnjx5C+r9UfQgbC2ZPPqWfJyFZP3Zsnd5bk&#10;QsxNt30G5kZ/tVBteX4Wp+z00cXUm6nJF14BFZICQ1StyvpaZ0pDjuTq/rP/0l+7KJ3ctokrt0i0&#10;jErFAW3Lzv5BQ2b18+gowYQFqdOwKBz6sfBm9uIEmTn0J+gMJK6mpez1SgfKFQCBFoSV3O9gqaI0&#10;L7cExYkZ1oKpx7voGHhEllujNgaKj3tYG4f8+MW4Aa7li5ZYdHH/LPvRtmzCrXJmaCm/iIM+6DDi&#10;uCeu4AhscGMPH86gewodP7DZ8fVzqtIJTjN7wUv3mdAqnvF880U1p53QCpO2oBnlpUrrPVSHgjDL&#10;/y9Tf9ac57qt52EAQfQgeoD9nGvttbesvomccqIcuEqpyClbsatcZbtSiSuuKIpS+Q85ylH+QH5K&#10;DpKzVE4Sy7Yib9mS92rn5ORk3wMgQJD0dV3j45KxuDhB4Pve732fZjxj3OMe9xBcUai0Equc1crb&#10;hC7AWnRVeSY/zt8YXRmKjLxmaRPPt6q1GH+Wkmw9852qYPO76u3NL0g9qpc5bqg213D0nBiYq0/h&#10;U0w/T1Pzv1GPROvRzEWtWCq50WahvJ2n+a3IMwlZXORpMlKpurdXfqBGWqaSmGVNZELvTI3wWDYr&#10;ixBaZvymEPAsGGPayj8mxVRS1Jcx/vy2KPcGdgYwsSZ37GF5C8QafDImkXOFgg6kVyhiqRzzC+B+&#10;UtLwsJXQ4XPdvaJuIhlceUrS8zDGFxFwYthEwwxnhI8nPuQM4AAgHYeAITaZEWXRsbfr/gfvRflT&#10;gBWGmX3OMSrlCklBER5TJuxQPFtsxOSHmIiRRKvsWHTYCxppx3bUR3IlFWraHJ0/sxEmxo7fWwVF&#10;RTUxyFTykNgfE4mD0xg10q1o1sjtl/2b5cohamVVQlujw27E3qkZP4ukxIVA0YoAG2AnS5ef4/LG&#10;FsSTVdvQHgCj3KRkn+mOybIW06dOkeqA5LpE3llHPOw4T3FLbQMfomdqS2YU2v66NdfAvSGn0vdb&#10;wnZgHFQ1TEMeES9g5ZCp4zo9qTwfw5JITbxJOx13nBdPR232Ytih3jw/x6niLUWCwxnTb0u9lNoq&#10;/WayHPyKTckQWgZtzKrNqyc3pxu3BMoD6EMs/Y5J4XMxhdNIViWAipE9cupzx5K3BklWhlmRsuDY&#10;mXXJyCUu+CeIL9fhgJ5EClOabuxBAuuKCOlnJzPFmsj94DQXId7aBtPRGeV+2CA4r1yB9Y/nwGvw&#10;YnU0AbFsfAYIxaltoyFcy4FRGEmOeCUl01+GAMbaHxklbi0NbrYYiq7kQBTFahJ19bhOrSc+07SQ&#10;BqSQgqYWm0GA/8a1KdhIgSAzAKsh3zR8+q1VH8myYLJGFI6PEGAubOPqpQvYo+qqOLYuPptU8nMr&#10;3RNZIHGJOEsU6/IvFReJhmY+gsmQcVfd0asHP/GluHDNlCctY7Rsg1pz5hgZCew5iEOtKThfY/NZ&#10;1Gdzj7owV9SsAVyy4x5DZLyEw620nYdZpYz0NfcWJvmZUV04uBH4bZdpnXHFgZQ4qtdvym6RTNDx&#10;DAUyfEtlCDM6ZUuWvkWqkHJePGPSzIYheIoAZEQjyPf7Ooa9SLJk9gpL9yOt2VmxlqwQiVn37xaQ&#10;NUd6BHWpesnzStahhTFFqoQuHow+I+E6GXIqxMCDVR4jQjYjl49KbTO0AOIT+5Z+IrFgyxz1fy/9&#10;Ib/l+dgp9F0BBQC84OcsSEw0+5SP5iGxdsIKmqxyiZE/wRcSm15n/YsJJqt18XXt4N6fvDz//OTZ&#10;8ydPn/nSqDKAyODrMPnZZVBJbbRKGytCIEEEGz50ls5xow80WKwsA3Rr7KqnFlQ75eYGyhBfPplT&#10;WwaEhX7jqma4rPyxfRYNJcn30gMRVqSIyJSMezQXhIyGL0ZstphHpkaMCn6TfcysOFTeEDfkUWvO&#10;Qa9XaxCBD+hNUkyuf3ChDgd/2WOKTa7wBrUeNtljL8iDrS0c90acQxaAQYNUBqGAZ5wzohobbpKZ&#10;cntY2rS8jCq0oUUQkjGPx6JH32wKPdarK7A/1qBEYuRwSzzyoWTgFxrcre0JvN1vHeUKfdSn2HVj&#10;Jz3x5YmFtODjvsTeNwWdiHWVTmLvPCQD9xWo+uSOLtP1J4qaoCcOyT0Kj6lFMXflhjfZm4CHfBw1&#10;TZyS4HArGJxewTuGNcO9PXn8+NHvf3j5/PlrGOHPnj76w+9/9xd/8ftf/8Wj3/72X/xX/+zxb39H&#10;Mu7O7gEDuoHmECCjModKa+PQMWemlcIQSwlrhZsQY165MFbhCrZFo5OGwMwzm0RVFVmBJ3FB+hiQ&#10;xJD8jFpQTs4XEmVGoTWlMVpLuJzKE7QPOZcw85zbu8wztSsVzOjwhzP6aLWtD8GEHIvxkYdEHMXu&#10;Y/nJ3VOJ3qnGP03C5AuZFgseDWDIhtkrDz8E78Wil+N9ghZoJXfu3ebnrDjQ8sPD3UQogTjxbTiP&#10;OMrxH5Q5gC9MIh+ImBgJ8gESkSBj6kAKGr9Gk1Yh+yWbZU2pdn3RhYxj4rFgPpq4UPrY5jwKEiqQ&#10;o7w1K0RKUTsJRx7nFC6Z0MnnKtY4fGGoKrzhOKPJYXrTEkqjDHa3rtF//Pd+mbSrGFK1STEba4DI&#10;Htfd13mSW8lHwqFH8oKpxe7zrjz4RSZOq9Gu5ud66nZItQzQo8I89e4sYqaB4hbaq3Fxfi4r0RNJ&#10;xovt/2bIB1Pp1FEWwFYY5C4UzrMO2FIneNWbAAxAzpGzy+nYxU/PrXUlmq1TE1bH61WgJ1hk/Vm/&#10;uyDRLe65KIxfsUrIaWAKJ5XhwaWGdUww1AKqaJaNDxLceioJActZCKTSCKufRCXBAAD/9ElEQVRK&#10;gJmBUqZa2ox/PUDKVnG2SkwvOtpgQPDXxPl9SZS96s74zFAH2/l5ZBZKsUywGuwl/jlq6AxseWcJ&#10;tfpqZWaE9zMZueyWlyhyniittU9v3jx99pRi7kTIDGb6EnKtLO8axAwKDZl+z6gSynwoVQ0SfbTa&#10;05pT2jV3bN6505q5otYh7PYj1nC0AaQbFdbKQmisjL8LYEJ6akNWlwlXV2p0i8AJ9ABCWmEbgzac&#10;pcnigbqJG5GNlXqkkAifTZO+YkIFT4d6J7/Ljtr63FYxV+FHQpKtq+BygF5udEk/mpftbMNlqXDf&#10;sodwQR8NC2H3Jfk5MPjVoN7b3SGDXGXEJMdMVkwKxV4Wa9wAPdqtjeMeHIMNfKO4fyYsYArRtxFP&#10;WvmEkj9DvFS1tiS5dfD6j7qsnndW7ImBWNwyoC/jX5cufCBQWGEz3sjHuwbUhyDj4SFRFo2yWl04&#10;56iwrU80hpC0XXTkLlaBPvqtEdS029NpYxdwDjHC+JWMKqREnpnnpeEs+ArrODaUyYO93X1WHB4V&#10;wY7YcIKw4w2zqHBJoRjZAYuWixcXtD5gK5NSw+c/Pj5mgljxXMaCJvmBy0+fvsAPi9FgogmS2/7h&#10;IfE5iGOug50xWKlEsFYJ68OJXUwGA14TSwbWHyuOhQBzhktNSsFkDn3EzxAr50xYxSvG0eVlrDLZ&#10;iftUvh0QiXIOHWLa948gydy5ey+5ZH1xKlJ4GQ46OQcqQEgAwPsDXSKvQrSMgbl374F5DGu3ZARV&#10;Hi3tGwbqpEHkn+R6M7Y8LElB9hNp1Ao0LVdkx3Mdsz3lrPg4FjklRae37/DgPDqu6r37D4Dw3G7v&#10;oeF93T84Oj29y1INoYeEjWpiALk1z6ZTuNTwOtFQGt4a1lLBbphyL18+e/qMLcTTcU0IMHwK1gyz&#10;nCMtXAqTysIc4hW3qs4l9wCIiCiTjylWymLz+twMV2Dwy01dnd6+2x2aCpCvj6gEhugjsd+bKtrt&#10;sWOwUvn2KGgRDAxVpiBGRJHlJKPGZthwQ7wyX1gAY4mQdqI0NqxAAOm70k18HMw01MYTNtw+ObnN&#10;E41qXPxYXQHGn8OnZo7XL54/x4Tiq/EuXoMWuW0ZbJpk/1BGoTJ6Kp6plLiAG0KhcUR2M5zhBVKM&#10;CPV5fTxfzmMNe3vKpnhYP1Y4ric/x77yYGxVYjYmhl1vA4cP8JBxBIlGTOJZ7Fhd0wuohK9o6yE5&#10;gkt58hL5L1F5ZUrQKKvsokCrhZSceiS+zmzOaMMZk3kMBasR/Y66SfD08h6mZomQg+flBcaiZ+6a&#10;j+fQOMlaK25a6hIq8h7nGFExusCUgrDmcyCJn5lT5LwQ3GO9ncOVY+opQ2NP+ccQS4d2UmoGXqYi&#10;lWXjtvkJd9smRY4fff9tfuuwEB58Rfh4j7/brRLJ4FLXEfIL+HrlcNTB3njz9gNXxtdbWr+1dXz/&#10;2YdPj58+/fnJ0zK9epN0Brp/5+QBqkq7t9KFt01p+AneruCOtOQMHx/h7pZ7JmqsiQa1oQRXzhVJ&#10;dZwM+vu+I5CFCbEL1kD+MMUwZ3zbXCLgTjHt8Cm8c6w92wfPhiVUwxApQNKb06TBAnMm8hO0LiDe&#10;c4waEqyvIbICFFfsrZx9OKC5C7JMrAarmHIwhp3FfQ4RRkB6kbcB2vv406OfhqDIbRwe0KXKBEhn&#10;Op0iseW7fC6nP5fAAugb2Ld3Bdl0TiLLJFFpEt0ZRM2+JaBFjF50BstwMcWJBY80kYoUIx8nXkzF&#10;LOyo9+/5OLaPECTxod3/SOGaYo0cBUKqvivbirvBR3I1prZvZgZvvm6/bhCAIgAp19narcMTtvnm&#10;8tfd9dXDvV3A7UTP4dbiiJoBTI/URJnsIYhnTDLpC7bt+YVyxcgdeQ8XBAn4Wge7e5iVl0+fEcz8&#10;/je//mf/9D//zX/3r1CXA4jlOMQV28c9I98loYA/VBDYZ2pATybCorNaWbR+opPUJAMbwJmOV8yc&#10;Yis5domgdEStzqeplGEhC8y4bqGtJfgBNsq7Ur39CLavm6HcM9AqQ8xeg2iwTLHk6IIyI0yrAjwJ&#10;i8Vc4UBA+Yl5U+Epnj43S8L/fbj0FRtLlq5tn4h8lr//xb3DA9Ise999d5fECz0jQUGPjnb5/sHD&#10;U/7+1Z9+/4tfPLhzDzkyvBcAF27YfCHd/56/eErJOp+Fii/1wW/evo48D/URf/JVtDecWypkWOQC&#10;C3wjH/2YDk5Hx0TMx0cMfpRam2UO+j/9fOsbbr2cPhhqE5G6+XkiU1+o18KDszgtN0+VutAHQY2w&#10;WX5LxE4gZ1ygfWBrWwstWv7//r/9J1M8w8pQ7hruEzmQ8zMus7fPmW2vNFsara2z+p/8/IRJwkwT&#10;kEwthL6j6BjHKpOhA2qewW/cJLxFp39rC3qYWqKpcU8crwtbBMXKmB2FT2/SU8WtaQfZpCd0OwkR&#10;RkGFXAth5Uyn82sGAL+5dJ8AVnC7X9F7CO4NjeSVWXmGuUTzFycsIDlF7VxnuTEUZolh9yUlJi9/&#10;4U37elNDJp4JnytrcWWdnVvMN5XWYbFTI8H91hwdToj+al1dpdX6UDx2xj4pYaELAuyc9gilPkg2&#10;2F2jc1mI4joV6lCO3dGw+rIv3jjV2xMy8XHDvug8XqihYz3ZkGZnVK+iFHKZJSdLpi+e1Hlc+hpg&#10;b3MAbpuKSA1kgR/nkGp9CdCFx2v6BIf67VA+Gu/Ffl/sJOFD0aBJwAy/Vp+7EfZQV3JA+KS6ZMoq&#10;dtg539Rmfc83Lz/IAUavAbBcNR4Q78foL6EVTqawH3PQnJTcHr9p3yP1pkvBXtKBV4/HsS8Vnqop&#10;/lzFjtQiTW5qqCsMkRFfySLaghlWxQPmJ8ycRIKFsJJprokeGXEOJ+S5Gx/5VC0unVgiSvmNdhik&#10;Y/eF7pViwdVetxEUZ1Q9SU+I23M8R6sg+I1nZIFxY0UsmMWgCKmPfKJfOVhGABXDKx3KRUY6wPrm&#10;pCX5IZOGIAQjyWednpxwheBDMenZLFyWYVzgT1HRTDCFJvBLccGtLRpKIoVK7toanvfWJ4wHic/H&#10;Ca43dg6gbiDKKNGOYkGhNC+0LQ6XoCSbNWWFL/fu3+ZcZsZx33jX1tYuP//hh0fGEJaSg/B9VNvx&#10;9JhyJ9YGb2fwMP4o9THyuciYV8Xi5CN5n0bI4Rew1+gxoGghzGMGg38JRi7hfqExTfKN/M8WK4Qv&#10;7G2UOWGOV69fMaEdlE56OwgO1TuK94oKtXvIGITAqiyMJeGVeck6ZMDA1IZyOGG2sJ8cA9IMjKAN&#10;ybH1OAHcAGmAt2/AephZFdUUZEXqbQ2pUFh5CwiAEBgDwkf/yZ/8amBCDClTAPseH4hJIe5i8Lmn&#10;nx//jFVJhvEmpcOgpyIycL45ShMb5FL4x8wgtSg01GLu+Do/e5+I/CeqOTl/OJL5BG7W4qgtmqta&#10;mcL8KnZhBRceJ4BUWeWNDXRztTyYtUuzskpdS3HUYJnpSBzZJSexTGCLweJ3jX82p/bNL1+8FABK&#10;FXJOFl2uxNB5N57cNAw1Cx1lLEHq9weH+0eHNhG2ZSbdtJaIFdWC17b4Ovfd7dugjOpD4CniANi3&#10;Z3tLhA5Ez4YEH+2XtQkLC4//JY9mtewGYBB7wby4CKLgDK6/ifRqISp0DMae1zDRXEe2xrLqycyy&#10;tXlU7ERbHf+P6bAy84tNOUFAmPoxOFyHi/F6Yg/WD+tSC0yvzzhRXJ0yNvbwAPx42J2DS8SnWUrx&#10;Ou4CQzaOmulHO9ALhI3eIwZBrpFYkjgS/8TjZH+xdPmeQWYwEYHosjWdBFTCv3Qz0CNiP+oUEIAR&#10;Avfv3CUZqlPRF0VN/Ip6dCpRB0ELMEbUiAQjfVTOmNlyC2qEEN+1KrT8GO20eRQ3n6LHipoU9mDA&#10;h2GrOVpS/3Cb2NtUw9LLF8+rfDBFyeJn3LSN+3fv/rX/yT/93bN/+l/8F8+tUb4mILHp+9mbX90/&#10;+Uvf3zk82PvzP/9zPhd0/f3HT2SJBNE7oWJPSJnDKshGBnXFob+xRCvmOyeHd+4+ePLsJRWWd7dv&#10;7q98unF1ARuInA1Eb3GfGjnHy+VG9ZmVq5IhZF81Jpr6SZ6OwQltVCaUexiJ1CyACXbWNi4yp62E&#10;Tkv4gHKcBWIZKW0oxyTGw/loxyEUHW/epNxlNhdTxurN2fAklRxeEt7M5mQOvy6xzYX7PtroDLI0&#10;H4FFws9mj2exiUKvwRjYwuia8HfQpFFKlbMoeSToJ0ZA1fj5k6dPTKTGuzDXM+3sOvgNq6yiEXFj&#10;8fAUWG6pEeXEoudUTRihY/jtXIHV1VqDUpXyLotwtIZrGcSi5ztUM5a39x/+lb/ukQeC9umS5Bug&#10;fo1/12xzQKiMjt0KWaYjTiS2B+cnPu35FUTzq5XrZYrxuAnqAsH/33w448OYMkYIOh/rB57Y458f&#10;U+mJ001CAmN9k9Id2BEQt2ydCaACMmsnAAMXKwaf+TjrgDiKAZpE5kxfj/ohU5K5mGptkyeTT7NV&#10;DjUwwKj1ntrfAyq1VzujYQsHz7I17BtjyBEry/1CFw4Tx+YlfcDBfnQotk4kE8PI012Vs28lGPbk&#10;2iHgIbpDvwHPh78sHGDfif6ynqkoWxe65SbZm/hiHSISTyyWu77i2WsmAR8MBGRFTspNlwevt44L&#10;DotqCxZRq4OCXgHwXMH2gt+uRo4gjgOQwnD1YKRRbLrofOdOpTQgxCqQmqZPEuGkJa395i2YEawZ&#10;33NZFnz94kyDY68YHJ5bsbEK8vN8xPsCF8zBjNdk+au6X0OltxBn5X/7b/8b/G6qIybTjYnExExn&#10;EiGBaLzsBBA70uWcQ2Xbryl8T0bJPrQ8gE1OrJHQcvBiboIdULqk6gB3gmIAfPEujnyxZ7wY1ZZy&#10;e8k8VLRt6XM16KKFLirlksxa0KDV0mF8OKm3YRXT8+srT8j7eCK8q8gFaimKh2kqLIDkEWq2JpFp&#10;2DBcnenMIiS7kc8qRSft5mItqX6j/DA/xIkZi+aJr8otAsqXuGuMNoucD+VBZwAN0N3MMXxtXha5&#10;7lvXM70fj32ZWvOkpWsdhF5WhXfK/REz9IcMalNs9JiJJi9xK4/WQO5b7wht7gK684nMk1jTBsLg&#10;+LcsDBVAU8L/LFlWIGFBDYpZM0TBzu1Bhgwb6t3RiC0iUq5WGs1JilbiLPBxoUcW/LSKOgDytVlt&#10;/Jcb8HNLTHEv+aDyScYTmlyEwWoFPxPL8f1Ca1yKhiSNmboIcY4Wr2HsGU7WNo+rr1NBmxYSqVTL&#10;UfDOwX3840lf0Q7fLOSxmolFe5F0Ljtcycmyh6UFxq6abqpOE0QwPlWK8xoCXzBZ+bG5da7KKcL3&#10;Q9skaCKZxy99e4kpzFOBgZ0WGVKe2HHrmAw79uIMoHCvlLB6Psg+0hbo7vjiSIAhRAzebBCXkGqq&#10;zZu0w4l+XXeTnGwYbWBals/YfsIYLsVTzIZtIpxZXt9ldbn4SazChTejz+qhogKemFxFw+weKjpG&#10;vAhHn5+Bokq1/4xZnIYIdgHn7hXzpgZslePfkIbvWYT6u58gMIMFQgnjyhwShPGEhRLOqEV3E5G5&#10;VSvCChCUiEBzi4GtJivX7EHF2/0gyqvoWlN57pDy4HKATDekvoDcDogyyAaACXeLT5kZWaHiMtUJ&#10;Yhj6q2CBODmk1ozCEnlLjqEBnuudA0qNS8d7FGYlLKHhnT5SfYtYviPtxZSNhht3PqG7mMhHAESL&#10;HFgXnLYA/wwUPhU3yfRDgE4ZiRVMvovxxMLAFHqHhWAk+cbm3B9SklxT+pYHoS6M0bYgUpqtjSCs&#10;aDU5I4+0qMYYrwpGDydcjEWDl/ZlEOTU0nycTOHgxPzdwjMVwAsqWrPWZdJx2HswbpS9lBy/Rn+m&#10;Pm0bW5X+uf3VG12BgUlea4coV8ptAE1EPgN5zgU+VPAnrWceu0IFwILCbL1Ehc65H1Z7jRqN2+1K&#10;cAbZyd9yAGnJJcxA8ufJ2FCfKdF58vS5FRcQC9+d/fzzE1y3cviG67pRU4ejjfCMiK+FRTV/P9ZY&#10;4CBburgTcWDTRFOsZbQWH0DYIEvCN1iMwW4Ytdi8DgNP2ZobxkVdxeJCVwAst7MIyqTZ8JFUBquj&#10;lrw9Vr8qhjuQSsFrlGQwNw4MZELX4IHcoLoUUigZfOMZ6qlMaCt51wml7JgtSexAcgHNDz9zsmGp&#10;91rPOUIU/IQHhA/yGY6VTtgyvTz4FeZNRQxVSyT7cEcswlrTSRg0I4KcvXUyCkHZOsEnMOc5iYKJ&#10;AEcdo4NGKB2/hImjWSqWjVFqJsQiR0eXN+LX5ZRrtFJ/lKrnWkyTR9ML7cJ5w8/d3r//i98/e/27&#10;H/7AFXgybQQJ/MuPO+jDomuwvv7i5XNxHg7TzifNPr1O5YNo8Ph/28SjPlFfNLJugG3s7h8QYLEX&#10;0AbYoe+ZPYGoXNKREp5LXp+XJ+eIDg1Y1XRJ77SKg50yDZqrNmIi/MPsy1tOoUs6TYYpWDaI56t9&#10;osbH4MoiTbE1+C3xqg6YzBxR146pdOcFtsV5eZ00GbxY+1+Z9AAdY0cMB2FMd2Y+7joLNfSWH8bv&#10;oCDbY+KPL7DbzvhvMcN5F5/lBfOOKgzQ3xh3tiH0nOPwYfMOpikNwz7glG2ABKnA0YkmbM3UDAw3&#10;jkHdaMy3z1zoWvzxgj48A/55GfHsgyNum76kIPDk8lxzPo3yJxlbRfoZ3mqVMZ9Io0PA+2jND+Yp&#10;4jR/GG24KgwrXe6J+NnkGDXazXPrR4Q0+3t2Fid9tISYKeoTSpoWc51xnLo2OmonEvAo/JafMepL&#10;wSxmjSNpXVqmSW+W27NMVkTJg/4rdZIIbLIpJE5xXzjIlmnXvTdWuSVFVeLA7OK8qFu9ohE31JlA&#10;emp9nfgHf+P09OTuvTv3H9z9/vv7Dx7evXv3+ORk7979k3v3j27fOWC57e4hl4yAGOODYAxAErPG&#10;4QsIiFwnoTjItcJoRKYYGGog+DkdYJCKJDvCDuY19JbjriVzl10UPYeTuQ3h/6ZnoL0BXH4jmcBj&#10;N5+WbORXy78By8NGTFTj0tP5VTk6rrsSGlgYjCqTWHKeokSpZR4u10sUFzAqOBVaEn3dC1ZMbowj&#10;Sc52YIV6vRjAKxWwtCJWjx9imGwZwsp/8vd+SXq6xsAYKcFpZsWE/oYxnAF30mfoddAJWMw+2Sjc&#10;+mT4PMxnw7BjC1K12OPdJkla/XGOmL/NorNb7F9RWZhnXRRMHSllnWQeRPjizBOByw8e8Toz0JN8&#10;6Az2iOCtpqdhctjM+wsLUVJyTSFzz9hQSb739PxbBa28N+emYlDzIxLIvMkpvK68xCOKFw1Jt08x&#10;mzFIlfu//qG4/BNrzuSZUa3AjvkgiLYmz8sbWWut7FZuPY8+ry3/dPa5Mpxh3eVx2P1lcvVQXYHi&#10;bFnFpsPPM2Lo9DKfEK1EMqWpFCEohXfEPIwOTOVrX3QXUM3C3xl+3MLyyhWMiu0xc3FBQz78Q17A&#10;IWIQnDbUfK8T0+CUXJpYd9iQDki8KR21KWEaiFRTOGmmhWe86GvUD8zYcM9GJOVJiGFyMMQvmcHs&#10;piMw8VJhj59PFJ3qgMAPP5k0VOPpfklfq5jgCyIBZMBtXTaXXbQ2VLiIRSUHcvIqgcjcKlbQsJYx&#10;43HapQLSZjgC11XlNmE4wseetXNLnW1WuUwmZNi0qb9aJ2PAk958IBwKRQo6GkYiAoLqlJ1VHMBJ&#10;rRhk1yI24HCU411InEeKKsY54YIJtpr9aEIWRYom7r+tUg/JiZ85sToCMcA8kVtcEqMnvifoIqIb&#10;51NZ/qEs8jjM5ZyaplMaFDH1tAjaiz6+PYXMnrNyuB09GHbq8xevdWU+U4jC2PKwBi2w5/HO+UB+&#10;pciSNcR5DjZwYH8p1UB6ZFhnLRc+1soQgr5qAAgcZAmqcZPUUlnHUV7SG6uiFHYvwLD/tJelzHgZ&#10;OHVEQ+7Mfp78KTGC3LTd4uxfSeJuBdokjVZlVXCYSNExkjCoYFBqMVZTLBOeSxzPBELcDcwTavcx&#10;u6RH+FDeW25NItbB0eHQvLgr3m5OnAj/M764n8td8VD42TbUvbAIm73FpiHAfP7y1bd2MSoKEMZU&#10;IuL8G0gQAl19evniNd8wkt0knrHZSGg5PKPqYZ+ulRTLExIUlLvYptC9gilhIpH2QiCOWjDo1LPk&#10;raGzmGrwfgaC4YUXoK9Z0k9FZvykRfFSTQllBy1EW6ZyifWL7zotaCz/Alqq7GRqk1rAkjYJxBwc&#10;E5KCMnmTojbaY6VlLM1HNo0P5Z14ZewFFicPYjRCFQRcEbIBnQLsMhIvEpMyI3rnlscZ0HJQWKrx&#10;5kOqD5AiLBpB44FwMdK7aRzyihGYrYeN88aetXVPrqDkZEY/6tUVAUUm2hVb3SDpdHAT2zW4IOO+&#10;stsqD5g+J3rNrHO19aRGq4Ltskm2jqdm7lg5ZVGUQ8j/X6SUHQpVB0End/hp6xw6qxq+SBuzlFSW&#10;i4uYT49Jt1BeXO+CPmNILSlpxY2JpqVlz2OOBiA3QGJEuQu7wLiwhi3MR2ArrFozFrzBGoZrYEI1&#10;BhG4PtuRrWcQXo2lKFj6k2NtsJKBzWJtsYaMFzjoMXf6NGn4stFN9aczTtkhPyFZypoDF79//y4A&#10;Gf9k1O3XU8prMFNAJ12ICFqqW9rwxeMGAzEHE+OzaGWytnX44Fe/f/r6hx9/xG21w7qJBfr8XFJE&#10;jevKPyHJiB9bNyBVgsvOuTnwYHFp503HCUEu78HpRbap+iIq0r5uUT+gGwccoELgN6UKzW90Rx2H&#10;qcvSsZLH33/jrDDvJP+Jagjsp76OjeaY2/i1ovZstPFYCuNVDGIn+YGsntGzYqsMWcAzxdpgQecS&#10;p7JdhIYXpSm2ykjPRhPB46oQYEUZC0k4FmdjlKx0J2ATsHOIw7MSsrbK1+H3x0nxoTguMW52j7m4&#10;KIkkScFcc+eyB/mi/tncoCWC1QtV/Gu856NGLuB1tQ9GqnuTkS8pDtnMbMxsf0/D4hn+bZa1Cluz&#10;Xjpe9Aba578EdrQApwNmFHR1rggyLM+3Xr9P6RhlFWnZvn5iO6kBOP1fCELQ6H//gZ14CEEdV53B&#10;VMsXY/UZgycMWkNMVppQTb0NLY86/8CvDPBixLAXVMaJkVGck02pHYVlCKnCeudpM+jRebR6mGMU&#10;GSEe3ZzcCmoiWGCycOBr4A12XwPbh1sD2omiJOEH2vIHhzuHh/RsQaxC/JARonaFKpf7D+5QlP/w&#10;4T1Exh48uHeblCK5SHI1t7ZN9sLEyc2eL+aF8oFxRMFxiIsSuSHyF6VK+2Adeyf1S+UkHpzgcA/N&#10;ZI59QD0zwLf2kXjN7CiNU8WjpDeCkIST5McmdiU4a+ECjX3rSzGWNtCneFUJMtOPYB9EHQywANnl&#10;Jzux1ugJwTM+nT+cmFNTmuzNGUUyEB2SFYDDxWG0iriA+u/hLKEnX7iCgiKfCMM+mBvU6RK9Wvnf&#10;/f2/IkOg+mxXZbG7zY5sM6K2rD7r9WeybySJOA1qR+BpNNQCLl8iTnCrBE5dunPRytPj7pTd7tIW&#10;qGh/3Rva5orjC4q0mAYVuWwT4bHPzXZV+WnVJqtsbU29efvrrR4fHentLaoFrPuvzfw+n8D1gUmY&#10;ctixkwVjH/H5k/WLgqmNZoL4iNhfIkIWXFTz0R3qj/I3gA+rvJyN4s7TYoILhCZaXFweyPocWkUI&#10;e6d1Vv5HJ4PnyFUWWxXkLMzA7rDgQINHn4BP9EyVA9DZWBs7PaokXxwZ5WthYEv64qirmMzkYpQ2&#10;/ZohOnlcNc4jUSC8FZlBNsKyBcFMU0gKs2DaxGyxu3EZb42LU3fLImRwmPBWrGCbYxKtPDifIEqc&#10;hg9n2Dkv/8gT4yyURNuLPQJ7nQtDXMpnhNszMUPgnBgp35Ogn8vyxU/BpSb/WCTp2E7w3GsMbggh&#10;ooHJu+0MTtJAK6OB624tDim1YvF9QYgZFf7k7juYFvN3IPNGxn+y6vheWjTFx1FtpihNWTbuFyop&#10;N8uBrbtvxGn8jIesOB6JwXOfeqH2r0iGM96pXP+sys+Gbpu5njlSWFYEt5beU1Fg0IzBixHH/E7d&#10;52TbxHgKogTLCjCb3wUNsiXtKFlxqAG4ZO0sAvUOqkBflSYYdQdf9tonu8fWkhu7bBJvkOeYV2aK&#10;o8145lTrzYSWXxFPZdkDLrPLDw9P8Gjx0eGSkDI8ODjZ2t7D7kAes6jmSuCckN9KiSVkfBCnVwq2&#10;NiMkweDXWULDqGLXOY84/lEA5oeVmaxxm6QveBx+XCsqYWc2C0EInVUwQYLQF9QAfMBn9cp2uVaM&#10;iI/m+vJbKJ5hs9hzkypnT09WC9EF/zw8ONrdOyIekzWdO26gkjax+Zd0mfkPrifuCE/PsLNj+Fx+&#10;busYG2hKwWUdGm3W17mQ4Ity2mZxjUniCFEqs1vmB9gS089zAQ8xhjiLBAOMhpFYJT1EoRacaBxS&#10;IKCw5/btuxQFcSse4Ym88aE0jeVDTTpPx496EjE8ADzv3sNQeGs6C7hRwjo3KW2dKaudLhCgZaDM&#10;QMWd+lJQ70o+uKQHu43/5he5RO4KSCw2vN0qjSRtVA9RU9SZgOEtpTvX9DuCtKDYKRl7G8uoGW2Y&#10;V+pYn1HURgsgZ2VgC2wSt2p8nti3XrjS8AvFOd7DjPPDSLamzcH1uWYuoNAATJjIGPpbLAliED6B&#10;PUdsw2LjBKAIxMq5JQLOTSqjoKAYaK2uTzwzaz2JkWuaLzHvTCgbAZnX8dWymsLJLCR6njKbo1Jg&#10;kNmiVayfzhLgnFBMSfJ8JAmGTrZEuZGrdh2tb3Lzpho3thi7mTK2EXfCzwk2WN+sKN7LN+wLFQi0&#10;AC4VfhKapNpEwn32G2W15y7fJBn16Mefn/z8HAYl0BVhM9Okq2EbaIrf4LOZ7DPuRTlpf78MGvRs&#10;Yte6+qy7iiiiSEgGhTAPAo4GLGHOa/09NTiyjyYHbtJeKRdbq2EkYy36RXo/Uy+7DBAXP5gIniIB&#10;BiinA7oLlGDTU1g/eIOSIPQaKIGg1F5quv3NNuHsichSkkcRCBe0d6rVlbYSdmjkbLuFQ808EdkI&#10;NzZvbR7d/cOz1z/9/JjyMXwtoVzMx9fPh3uUSwIYUXSEoTBNRukVdu1bDwbTWZ0FGme3MPGMHMYL&#10;NG5wcVm6mCCmY3tlaW9jFVla6MwGorlK3A98Wk6fTjTIOCZYIompE4i3V9yhBVOLvLrIBAMNoojr&#10;QVWEkEIqcU5ggXKUYwPp38HCxjYzquOGsVZqnvGOaBP/Ymw+vHXllaUC2rwo10gyPHZnyPksb1Ab&#10;ntpgqZFk0nlcvodwyEUk6q/eRBKUZ1G2e6st+Q2n63hVgj+CilEQRni8NZnMqPxXZUBoynHPmGmq&#10;DF/9GiJOpL6lrZ1bt0/vYCgYhAicOBXARn55XjsXbnbbmlIAQzT1QV17fiR4Ko+YKi8M3OpWzXkh&#10;V0HtRWwUnR8GF3PNuHKBHGy7qRSGGE0yb3bdtGjz3OaqpkLkPrByLGWlHq8KSF7N/OOlsfysu1fc&#10;CK+JfnBIedo9j6OSkIbfGsvldTikBvD1n0inGjMGPUeieIjcBN5sQowS/gAOCI6MdbtWqhpYoUDE&#10;qYVvRV6WRA7RC64N++nOncOTU/pn8Kxbx8e7D7+/88tf3rt37/i7h3fv3z+9e/f0O3soUNd5enhE&#10;jw0jNdyE5GARQH9L3P7s6dNnz5/+7re/+/Vf/Jq89JRNg+piqDhgJg9BSYsNvpERpwPbK8p4aEJ4&#10;SV0r9FIOdP7wTxwBDlAbiorOUI0MHC9ZwupHD7Vw/FTFrRHd2MK8IOdt1TTNl9YQ2UPgXH1FrBwR&#10;VPpwqswrWf61yiIUnTn2rmVU0a2VwJxEusSED8yI+V4YDZg1yj6pAOQOsd5AJdBxit/J7XCIc+4L&#10;YE1vJawfF9FxTnpKlFp2CUVHb1b+0T/4m/GCnBteNxAvaxfnXIpLoL7IPZWsuL8ciUM2r3zZPEl5&#10;XRjAbQlHHV/GTEtaOS73DurxXOdTZvPUzsklWD4+JVncosoA5odpixkB8/MSQR9p7onnwFupB2DN&#10;WR5irbEt8Jzt1ExmhQ3eUE5FCtwUrPPDSacEe0CNsJN9Kmt+xYTy/1jknnHhu7N7hVmSXBznvhiU&#10;jBDQO9egtQnSq6oeC6gUgHF95Tg1xB5nw+GxxmCUprVzWm3blyboZOBRn9P682DobenJXTEUvNLU&#10;XQpp2kt9KSNGnZJ1fD4VSljg1f/kv0VY/6P7K2csz5WRxw5OBD+JHUadT7+1R7sA/TMegcUZSiTc&#10;5mMGxkzBz3yNIJrQjvr6stB5bynZWOdshU1qrKWQ1XWe+DtdrHAsBseoI744d1h4BmVawqjd2een&#10;fU240mkAxRMbQb7Ok5UxMYWVQmK0XoFlPtwXL2TWhPaVP1wUu9smJdUsY6Hh3xVjlMySkOO98a/h&#10;uRUqlLiJUSGlzROong4OCxveuZwFKSXFLvVme5wRI6KYt33xUNU0qwxrNMvyRiqKxVoSoDjNqGFO&#10;iylzjL2jPvX81tST5C67fDbti36RJccmYHZDcQUmYjiEwQRqCTImw/p1m1a64JKI66JvyWh0tQmM&#10;wxD06HMZC5B6hMKhGg3FR+T/HELJjHD06ksZrmztVlamPBeixixY1KrCWuxbwsjFBDNSEdeSQqN0&#10;SQqqS3jh3r9iskDgkChsyTPhNGPDJ4Pv2gMmda04UVaWs/q4GfxC01xRuUxhpYlUoY7+N8ceQsYY&#10;BMJ9XsyY45qzeyi1IixB5piVzvLhxQYVsMIS/8Eos6QaECM5BjhPcUJKR3sEl1OmMONXwxw73DlY&#10;xuTmwUUEpleSGgxFigpfm33KEJuUk7UlV9culoZGsWf5SNyp/hDY7/Cy6YRFmMQD8hRkYwgOta42&#10;dKJAsTYI5U4LTv3KyXCmglmktZSWlAdBG2LmXS27XqDT49FFkYDoUiZQQzgwTHkMyqKMX43fOJkr&#10;9M/XtCuW6N0NgBjLzYV7hb0Uq7VQ3i7MDlLbRB2R/G33kb6I+SFTjsZvwi6U3iqYAQWLhng1RxKf&#10;KLW9YMkOxmEpIEL8gqTSeBh2B2QDeBN/nTKhE/xdsL2pIC/wd7Hbh9xDyFb3ZWYMjynk4EnNZn+8&#10;pB6JBzSFtLJyQCXE/j76qcCNzQLypTsyIdPU5mqTzuJ85xsuJvlYghTVd/CluT8IS/TBsKWPpDNm&#10;kKaQilBT9mZrRSypUn6fgMasv19owfHT2HcsPtyOCYq4DnANsQOhETfAdjOAoSYEjv85dfySBzFU&#10;XEcvYbLV5htHgAtgU+EQqwSphd3dm/CSBcmckvLC+bZ7Zukp4WfoJuqK+s9EQW2DJtPmm9hmYLc2&#10;aM5TQjdSGdOwC3NXcx7Sg4qUfONOW5ZpD3Uqae04YQ5cStIfD5GyEJzmFORlSA2WuEPzzCjji/Gp&#10;F8neETnAxdTieQTwAamtf14i9Lj94KfXZz/9/NNcRMeUqfl4vktAswRDno7m+uKal3Tq3KPhNWXC&#10;F2W3mhSxJaB9O9NzdKQLr09/88vVOjGsuUybzDJUoY2KBXPsCOqFVJar99hOn3eDxkSciYw/fltw&#10;VeT+OASGi8lG8zjp9dD72IOAg0Enqowf1NIAXPB+HRO9AZtDOHTc/wCgszv4GrDa8NvB8S1o46Be&#10;U+rA13OesOeYYu6cHl9YFW7q6dOnmC+7n+6AweuAsWBYTyGn5B5TqYkUp+MeY2IeUKZGzBJ9G9zl&#10;Qp0iQ0Mp05XXqBRSTuaPxSOIM02vuf9cS+Chte3im6Q07EtGuA4SxB6xFD3tx6x6xb0IvRyd2G0M&#10;cQI0uyzNMl7UnK7azIpgn3dN0zOpW9BGIJarqaWLxWlkIVkDbg/uGzd2d3bevXnDQsdpIJ4sJhQU&#10;wv9SOWTQSFwCKSdCkFSyC3PXPIOZFliLHq+TiQen57AML4qp0cDqU0chpx/oDaI1dFAxQgAE6Ius&#10;nhzvPXx4+5e/vP+rP/2OiIXWbqen+w8enFKU//A7CpqOEUpm/gkQLNzf4FxmaxMGGCKVxmbjf3j7&#10;7vWUGtVAK4HEiiH50KhMDvLkAJgAvdMyUUahdsclaKFjm9UepFAYIk2NrDYUSmhwp9Skp7OS9Ckj&#10;i8S5M5JWh18N3kE1TtoVX6mBURBF7+XGTaZBrq6usYcvQiNM4qRoTMLDB7YYxgiKIbQlFxgKAb/s&#10;HPVO7CG/vgUOxanNvWHZVONS9w6bsOXoflJjUBlbaW4ipNpGNfG1ftwMH8dW4kHtxm1fK8rPLlf+&#10;8f/y7xiyWPJBpy3kiQy+S1a4fHl/htg1xw9LcvGA+JMW4Jp4lXSA3TAkYGlzGlqWqhSySZuWClON&#10;Ubi0p1WO8sD/o/I1dF2TW5JqY702GC7fNGLJ4JhYqIcRA8P2mxCFe/OzuNSKyUrv377mI9kv1X7S&#10;zeOZQfVmmKRpFkwzPRqO+sdlKnO7uweJNyXUikyQ4ukkdNpEgo2Rm2yxlvUNdK2mtaTZGHMeRH2i&#10;HvyWndDoDR1Tj5xh9fjploR5dMgrHKRRD7KkVWqWcvCc6ARO5F85F0k5shSrfuJFIg1lcwahYcQI&#10;DQo3rOuICRilzVtTus06lgph9eg7AjOLRqsjpi5lYDjLUqp7Y8w07l+USWa9B45eVHrq5WFG40I1&#10;M8myVkcrSecBGQnNGGnC34AxxqXr6MDrIpdAwMmV8b8oN9REgrRgQeSuZBxZNkIwtT/Kjg9xHRFM&#10;SX0FkFy2IZchFqZodtHkQ2k2BbVNA4bBjuG2jky0xrkepdTocNprEbIOCSZCndOSzE5pUT23wVjq&#10;EvZobIKYitLMvkUp5jnLAyKbGCPcBIL5SzzXBLtM9HPkB95JQEE3t27cMBy0xdJdilY823pBuQJD&#10;y7BbQTLZ642ezAlJvbPSpvJM406+li8eMAGb4rVov26xdCzmGPAncsoX5RN6vso9yTJiU3J4yR+j&#10;3TVpkEsaujMp2B3oLthBTDz+AceMVH454bHMo77YP7KV1EYogBz5Pv/YtNi1xg1z5E/VYNvVZnP6&#10;0IorsOA5maBxmi4rvEIjjspaJb/jaUhv44BrOhRsYHwn8Na9djMbslT8YM20GsY2yPL2igTAL6W4&#10;TNpKt2x4wGbKXfALsD7CodXrG4DNClJxwyzvoS8ypmJHLYt5znGdx5oXnusu8POOB+UrqnIRX/RI&#10;yA4wKnJuG6hAFb+YWd1lTp+YJAVp2aV05Gf580kyYlAGdUK9awYXd0psf7T5iWQW2utCSHXoYx1P&#10;CxGdKNYkP9E69SwhwWYsJRHlr6j7V5EKe6F6X0v29Rwk20TM9IzQ7hkbYf8BPm0vYHIP1AkDJhDw&#10;LUbqEdz7UWphk086XF/UyCNR2jrnqkBlLGRzJDaa5muQfs1aHc/43KELEQUJAZao11K0lsZtnVzx&#10;YDDlGFEMt9upILEVq9oiN5pVWxwBxtgEDwRIbCaMLskGdhjwGukHbbBBKxMMzVJ9C0ubagHBhUHG&#10;2OmKVr+j0QXqIFk4E2s8vTE8i5DXD2GM7YMPh0dKpISknlxOheV0I3mlXHObS+ANuypJT759TTZg&#10;x3Yub6GQWW+GK7BQBq5CMi9Taz7rJwRNe8Z1GdixCeyGFEqsVBYgT6aS15tgz5IbpM1pA2G1aeHn&#10;3yRh7PZbyasH4mzwMcV8FhOhIZXjPWBZPEVHOKaAREQ1r4r3py2Edo2PTuhFki3/duqhRVIyxI/m&#10;pBHTLnEQxsTrfObxmyL+m6nZ2rt1+uCnV+9/+uknFhtmhdNKA7L8hQ5zyMbisEQNWsM4OilYcoY7&#10;5pL1ljYfZvMmB89p/vEzbyfjAlWczJZrHkTs08eVz1dfrhCB0L8K6DAy4m/iU8IwHqg2Ggn7Jn6l&#10;XKTVBpqgb6UFiuwR/KRU+4USbv0lUQny8/TrsHuIwUwgGrfEJw1sOAFMdHXDbftq2WsYGXFhVm57&#10;io4iI3i0jRcTzQ+Kl25A2HEd1UCQ19dB/tm2+H9AbLzRQgN1KebYAqowSrEGUZKJznupM4R0RZbR&#10;eUy0o7YhCergBLLpQiEtGhxaOGtp/CK3HCJyqn6RC7ki5THB7My++a4AKe586qkGOI2G7TZnoDA5&#10;qKmjOM9EwnvhQrVNxOgJXXFcUlRommgV2j8oW63/Os6qfNHO6EsOoY3yY7Jqq6ugWQw49orEIJqH&#10;bm9bXODBG8PH6fd2LQVpw3MuT+II32WUoswSwqjM5pfYZ3coFMFYnpzswuIntba+9vXkeJfEy+Ex&#10;7cvpPrxxerJ35+4RRS937h6jlUxoxpATAdN8hv7mhqm1B7RiyuqsqSyQFiGRRTjPqmDmkQXj1OPj&#10;K56mYcTgkRrASNF6kNgMf5xrklrAK3clAE/bhZTOTIZugZiaW1EzqSi29zAQGaJkLsQCz0odxWYv&#10;X7ESRiydHcrZG1IBjlBXb70iscQ5+RZ7ZqrbjpNgCMTfVjYKurIyJWtw6GQzJQlzZnK8+3fkMQ43&#10;8gVpISK6KAYwbp6Pp9CcxCKeGgBgtDHKOOCT86VupOd4i19HfejoaQuv/Gf/i7+BlRkwgBUfhKf3&#10;Jjbyyf4qPFVZe+nOBLhmsmujUY8/97BrGNOWVN/ImJh6r0t9+TiVFuj14SYpXCGuavxMSc9+No+R&#10;MLGSqwYGhjEe8BJG3TwYBrANbh6kmxdzh7NPODjStJY6wihyZhgy6H6D3pl8GCyh7IqtPyWxAJCI&#10;QHgLESEqR1lkr4I9Mn8DfYnSWEzgUcGG8lSQO3il++7B7vHPAFt+UwLKIybMQDfafSz1S3hBrEgq&#10;s/FelXZmYL61PQFIkI9k+MR1PrP3yEcxYqSe2WFGegj5wSCpQNjajxQNZEy+s98oNt30CLOuggif&#10;KkBb+6Qh41pxzPbGE0nwQb+t7aFGNjPnapb2akG0p2AlTGK9AROsF8tUc+7GHukWBBLnaM+zap68&#10;EyU+TEUx5nj8gU2Lr0Kwyc8I7YhXhZ22NpwRuwMbGlkiP4GfQEcUcD6oMMMzmD/MABuUseb93O0c&#10;7YxP4+kJI0F7qrxoK16eJ4BWOQ4+SJDI7nXWZQnMxCBMIdFkOp/VNFqpbP2A8AtHiLxKQ45votIi&#10;4gsNdUuYBsXX7zQPgvyoVSI42BXIgtFyDBLGgB65L1KjLskpO6pEUxl5dXnG7s+qRVQF61w1i56B&#10;mlrLxCK+gMjPAqdFjaVVurFmuBM2oF0RrpBX0mGeQyuAqW4vn64+vHvPyFs6W9yIq+ApFmcA+2KZ&#10;GFZGEbNP1Arj3rFGiGFePENU1HiGv9k9JGTYcQEU9V3JSecvO+exomAyJ+2Q3VecrbSugU1AeUGN&#10;/jcBm1vDiMVpwEE0c8axwo2mh+seab9Y28e6whTK89neBfCbOmv54liDHt8YHfGZc4vdk6lQyafl&#10;6fDava6IsTbcmCMhN5s9C0hPm7xSLkJhVhbZ9SwSYCQQ2bqUzXA1k8kqwCj/VZGoa9LeR8RpSiGP&#10;OyuexLCkXKJpJhVZbStVdrslG6wd1wMoiJo17Kb4BGP4VSJCVuuFj2rrcN2M8aSI34hPS1yi648V&#10;IpXFZ+0hgJYqf9Mqj8i4i6pFbh4K2TlDisN3i0e0Ul1ZbZgwoGKufyyaEUgileSJJgoanRk2I8Qw&#10;XdLml11Y8AC8RhtNcCIm0bAuIrdofeWONfiKxswIBLWbsjaTJtSn7zLxDOaCA3Y0Z9m/s8hLKBJa&#10;m0TFMkHvZFajwzngHQrNfF3V5Gem5AOrnHJsYoVSjqaeOC9aGOJ+aGEr1lRDJ+axsNdTQzIBuUHb&#10;0dCdQxr3q1dvnz19dYFIUmeLTbwIJDSN7BeFjLzHZD7r4Umx/h5nM0uOncKMHR2dkhspP0lMzqpG&#10;mZRtxxEJzxkt47fqldc6Rk2LhLaHmEHOj8zn4AUgsOi9v3r1fmN9hyCH7z9S44NIbXCASyuYqJDZ&#10;UIH/jC4iMyivpTjbYtfXr6EXY+1kjtlAWXvM0En6PcNDEuxT6yyORhwbITZmAWvZ2va8Y/ZhCFs5&#10;1m/JTBJqc4qByySK7fAykrN6RZ0s+LRwYviE7SbUbi4H2DIbub0z4DeTNWnA0HfD487oRAt1Knwb&#10;NtEdooNhPhBQyL4Gu0dbJ/d+//zVjz/8AVPGRQeOhAGzYf8eZs4AyeMACiJqFgiHmPRm3pWVbjaU&#10;1JDiz3n7kbB8hWogEkvkcVvqeNKXhDQcnwDYpNTCj/DtyNmqoomwP1uAw4u/GYpEC43hY8maOuD8&#10;GeK6zg/dYNHHW0KL7IDumGwc7o0dByMIuiiv4S1TvksCTG+NCjAZMao4RhNARwSijoMpCKtLp1On&#10;iSkK7JgTUJkuxDpYgRRsHP5mr9Y9gsZZMt6ZbCadO8wLFK5lKdkkUJ7VNSsv5YBKPOtAiuEmEsPO&#10;8EPuh5elyEu/dRQ7hU40FARmlC/iSqrSQWnsJbgFrzEfVeHFBEqdvB67cUZMpwQGOSXBdrqyjPNA&#10;MWbyoelyalrkzOF+xj7BV6dAkhcC+LDKNMLk1bmNFAKs6KsKETNmo+RS4XwGK6SiR/pqGMZzA1C7&#10;Gbkph5IFj9vjaWgkKL2KqfRYkZs6GycfwCoh6wACG6sDch45lyiY+tM/u0+eAA4QxfoyxyjWv41W&#10;J8qCSMnvHx3t0ToTNgadtD68f/Pu7evp08KCx8GLl+4BHdJqTOA+UF7InD7LPgaT2B7GlrewV0iB&#10;MmPxjkkMbqIcQEUNfSMwyPZfJYTpbDKpAA3Hz87nIA9w69bp6Sk/nJROvBAK/GyqkYfsbdSQQ7YR&#10;Th/HWcQ6Mi2mhStc8X45hYlnnj99gcEUjqGw0zwM6UeWJpvXpgKEh/yBa4mdHHIHyRa+wcAHvJv9&#10;hiz/5jUaYyCGutAFB7GcbG+qvpeVNB1p2QaxGIsmCmmmS8qcC677JHrS8b+18g//9t2Y/VZJztaC&#10;YYnOD48hFdJnkxI4eJ7lZaR1P5AIewtdleeHpgmHJJhzwXpijLggeaAXL15wtUGuDGbGla+xCRuJ&#10;eXKVe3t688zna9RGKfB8TU9DMrCm8Rb+GQSetwi1v55jHguoPY2AwRJUAI++ATgdlFhI0liwdOoq&#10;o/yCdwuLMKjD4LKgyDEoC8HDwCHh3RrlqrqJdMfDcExQi0vRi5tniK2bDzsRy1ECDmFkS9IzOliQ&#10;9NOCbRS6hZei1ucCq64UG+51vXqu1ROUnVXzVFYSYxtoKS9kiGOOgKG6zyiqlOQNVzZlz7ZQjhYp&#10;G5UBuSwTUSmOW258tWxQI/PmHX9wZE2GJOcB8Z3L8qE+f6mJgadLVfn2GefSYnUOnk3GrpN4w3Db&#10;i5KfE4kx+zzplGowYszrH2ld6ekZsfACxr/H9SvAxq5Hw4nnEw1AN3FroJKrPlSYbsgkTlxZp3ie&#10;h18xzzddByOC2hsnKsExoBqyMZTqFEKPCz++j2NepiqsY1i4jgvqUMj7wL2oqCU6RBB754XuPloL&#10;Okxm0kzDIQrqWVvOAyzzjAbEPFyYXCOoXZTmG2tfbQAOb11M0txS0QRBB6FcEPXqs2T6XsfdY34o&#10;XhZbOxFaE94zskgLOEsNHNnMeb2KmI2/HrrjXuMeOrTkEPJKliZdLpiCfHUzkOGyRkncw7fejo4D&#10;1RBkfonyYG1ZZaH4mFLsRGG4cc7zOxpaE7NhChGk8pTiUtWhLtIj7O6Jssq3+MXe4T5rOmSgyETL&#10;QwgWYtXxAhz92kBNjjSNO4fafCzjQNhQJYAPYhGzvQhpr8F57xTxf1HJayFPv++cZlTof4IpYP+1&#10;SD9i43gZhys3xvYaNCF/2vng5qc4zQOMaAH2Se1HtZimTcuK5Dhad+RJsIWwAVKqMOAjAVpkyXxh&#10;WHksTnC+CS+X6jOmgumWKjZdZVNoNed8KRPgf4jjzPTxEfg6rCbOYNrysIN4/OHlVmmmDpbMdoyo&#10;+AScP5Uuw5J8ZfAQREctbU3F1IqFLMT9syrVfbZHNZAeTgxhvI1IBmGJfbQopQhMNaFx5/YdTsFS&#10;yhDHhZziNbnF5aZ9xC32YC45TCZNeDAl6KOKy80kzLRmS4c+pIFk9Vo8xklJAQZlrLKe7PA3tNwS&#10;aCpWl0aG6szy07LxICwYDA7TzWusZX/xgpukDQLj5n4H6Vhwoj2tsFMc7Ra/VFwXdO1UDmZpJL26&#10;gSmDiYHzPTSESSkUiMLJfs9ZZMNPGBHvScLYcJClY5+D1TWGtAIJ21keHBwR+5IsRJXOjjQAwx/R&#10;0+P4tI1Jcp43udQPf/jx0U+P2TTUgD198pyX0Sby8eOf+Xr+/CXxDKke2OF0SmQD8f2jRz9TpMt2&#10;MUWRonQqAtss6aE/sW6R+Z4UyrQtlsq7Q0E1Lbdtv4jFmoYh3kFtDKKr0ciPDnogVta12vPERpP0&#10;DrZZVqXVgX3Ra3GEgLQXJ/vNFYLGAipTK/ycnIZdwFBxDHpYcMNqA8CzP3r0aCBOTCubHX+du2c9&#10;oJ3NZDMBqIezXlix6Yq/41esLrwJ1fwvzjhbPrx7V69oPDPA5k3woDcYqOulw3vfrR+c/Ivf/PDr&#10;v/gLUOoREKtalQI2VBoENuQ5ixXrneLsJ0FJPGRfRkJIcedaWy9DX+BIFxaEUQM39ZYdS2+s3Fpb&#10;PdjaVOyM9BrifiS9l4lRJd9O5AZQTeE1vYA0evim795bMtxZw4r37xhunMtSQHUZzWUZOi7TmxtH&#10;XFlz/H7D/cBR1t6PP/7o1lhZwUFlDpS1icHGwDI7vJgtgHckaL3IM0vvZINwTcFEXN6vn9Nj0Mox&#10;NTAp+YZVytT/9NPjp0+eYHZOjk8Iq1gddU2AciZlmlum1pz/sRJwHQgVdOOvr+mzwwmCj8MuxvIw&#10;ocjQ04NFd5Nti7F99Wq63Izrb13KSDXgvMguAxhSJULU1GNCDJtdbT/QXaETnTRBXlNpGTdDR/fr&#10;zXUyBMwRtRq3djYB7bF4JCOwfbLUqgUHlGDcWBpyRwfHLFueW2eqsJpZYItLsjSMHoOAKXUcb1HQ&#10;aP6qu70BZWkgmDgBlM14NoQPuh2ku/sL+UK4AaHiFpxgGLGBmuWtm0fH27dv7/3ql9//2Z/+yfEx&#10;yuxyX0jI4PtwjGMkTbaYzoJAdcbYcmOMp2MRE4qBwTyy6obUwp3wjSnTLB7mi1fyAkXwhn+u/MzY&#10;3Sj0nVxG17WeEwXW5MryZd3xF0WDz2OcMsAcjtRBCpbBX4AclGAGl2XcRKLtOMRyxd3aoLyNQRpe&#10;AyaS2htyMvZBxnNY0cMngPF0JoC8Qv1YQU4qQnkNHpYMtw/nEBEJIjiH7SB3YxWLCkJEFMQfRX3S&#10;pubT2XQ6bMgVVFTMGSDClYz+8GgYDXzP4TqGjcplYIIIGRlotgi+NNukZ5Gns/J/+Hf+lghldJRJ&#10;sARbatV4MEwJRoM1zWtYoOyfNKL4umKWPTPUdKKHhi6krqcpfAsNw24llbFfCxIVnHZx5PalUaaU&#10;RzwzHUinYaRUKnJdZNUlBd4kUyZeW6F/vJ3NZIi9T5Zf28PKcglxBK2s/cgJph1sdk6QZtbCzyqs&#10;kmhozs7axCoZHCMtZyUL5aCsumkTWg4kI4HLyrOXsJhLPRLSCR4UO86X5A2VstTwnu+tEY8WRQrV&#10;A4N8keNu9MLO88yO/cUIW5VjI064bcP6BTdy3OxMpJduWrlvTEGV+PCbDmz/7Z8+OjLbYt3zwa5C&#10;AdoFOUFQR0VdndE+XT0DY5VRTx6pkBTiub6jMaKNWb1S3oTIuv7pEjop3JTU1RYZd4K5MPtbyBew&#10;saBNc3EXVbkURmwcD17mapH2alOjtqI1F3OClkNzQUeV9sUNlZ25B0nyJ9VnZ3E8S7hU3CETTR4A&#10;+TFMVjQ5Bkpcc8pgFnw4Sx6Mkbja/DzDvRCxkUKQxDx/gEPI+VHys70NCAorxYZc3BTrylZZe5xB&#10;LG+TpIy9C5XSRNMpQs5ykbDvUHFmvl0OiyZFEpM0bPkfHfyM0h+/JiUlkg+7xtJD6LNEXNOXxo3G&#10;K+NrTA7dBTw7V6JbdRqsTxepRfDsF/cFPpnKXvZ3MmGUOI2wFj/DC+H7XHZgZjPSIzkNjh754Yy3&#10;UzRPhGBwVyUS12CCOHe5K4AACAkM/sKyWGQ1zy4UUi7POTWayhIXVJPaVU2Bo3HInUM0Z5EkIDGN&#10;eqftabnQlAzrWgPfF3he4cG6cROGkcGocR4EUQr/UqEoZF3Ws9cvMnBlDPmFO00mm+fKIgxuQ3ED&#10;Nhe2AS59MNwOE+q0PLAzppKkzU8ZUizWgRjDSkfUxOlynX6loSRF8BqWjlUZs4N+9bdF/NxVNVrj&#10;PkJF2GVhTt6aoeaf+BOuPW0U6//rIiqr7GUQH7MHpb0sxlAJbXdOWR1uI/hokO1N8waUm3/4oDo2&#10;pcOfbClgQ61iTsvPcvnNdBHhaBtVPCvfIn5fBqwwtaKIaLnlThdvEVrjVkfanp9bSJreCY8/O0hU&#10;Hn8ThYmiUSeCagfrNAQa8M/392m4sTA/DCJWd/a1XtEt0p4CqJMIcuJKkdiMwWSUdqDYc8HZ5Bup&#10;GucXRbmq+XlmubgEWSJnyUhjhTAXswIF5lXfctBYCfLriOytlATdlGLNnfMOvCbWD17dBzr7nKVi&#10;cX7xCnjpzdsKbMxgW//63sJVvYGWIgtILCflXLZgE44Djfese1f5KIE97ZfEUzlzq+O3S9icWZ2w&#10;emehqvTPMJ1CVOsW9rStIpOzbxtpKD6OnUOBsgyCMgA2qmdxxpxEyUrrNM6BXHGcFRsooWJaLx1/&#10;ItcIa2aFXq8Er5P4LQilt6SOqrJms6oJmWyz2OljNGvGz/aUGz5NjY+BkFuNRBLOJtefLKjOhsmK&#10;EYrWMvAAtWpQahKxWr7FHcNmyX2/QZXgTZLY5LEQPtw5vnP04Be/ffLihz/8XiNTIMr94Ace7G3t&#10;Ii3JexceCHwwMaOIb9ZCpq7k6R2cxZs5m1XdZ4tgyYlOORiJNY53bpFuszLsEm0SUBKU3DGzTo0z&#10;+CWR9wtKL7hbjUk9pnSEMhSKcZdoMu+OtXEKPD2N4QEJWZ/8ZP+Aqi4iYfdCuIntp2ZAGCJGNYeh&#10;VoGrqt1EVyOlrOc9G4EvAHsG2VH9SqYX71A3gn3BlHGicIJLtO6ycsnS9uS3eI6lq79wC0wa3ytZ&#10;lbFFi86WuKE5mAKuw+boSPLgimhneicHkJQ+1WtvhgPZ2cpTe+opL+XOtbPCDoEInCiSyPtAS5Cd&#10;TPdGTyMsYRwoaQa08gkwM/zBQUW30lrdLRbPIfkG6C54wdhKjjfWiSqFMZQs6pM2v4J/R1pGFMYv&#10;08gamfChkvZUpBifszGrsBhikcMleuhxrAHR2ciahckuJKx0F60A1Eeq38YQDOTNVD3CsmGIMObs&#10;CC1ScYv5f1af+TZyoRXicnGst+0yCQMIGkukA77XaERuIbuemVSEgawgBIQU7cOArNqP58kL7D5J&#10;gI+hqIxEKTMenIRJqmWxv2xPZFqYWALjbRXGMp2dz6S/Onu0dhXAB4Hnb7DON68NRXhAsiUvXrx+&#10;8ZzIB8CBxWAkzkogEAJnmTqcKbokVpEmKQklAN98mqPE+m9rmSZX7lKfHLAyeqcS8JevUSZQIUCU&#10;xyxQFgybHQ4uS0Kw3pS056NlHaxm4mGzmuO2aXOGe1bB2LXBoTVWCqlr/U2+ftF7/0///l+dw2Di&#10;GeOB+kjwiool7GVJvoXp7KSzA1FolqnV+GeeUjwxSyGslG2vOY5M71EX7uwZGD9bOh7v5fXcmXHI&#10;qF8XerIWFaUDw7DQxcg+HoLXzIbaxYJ/8qFyryudT6BIsYWwV61LgaxGy24AdCYZlrxxU1Na/puP&#10;UP7uFtwVf1i23WMuVomZdz+6dzJpMWKSRGd+HFPYDmaZGSsiOn2hQgoDjipODCID+qukxT82SPCa&#10;Fti4d4sWUgYbKBuzlUvKW7gH6+oSdy7u8llmGK0U7Mjh0v4k+/LN1ESInCLf0XLRq3L/s9wDjJVK&#10;C/BKitGAteJla+tNg+Q6KO7R+tA/m4nLS7avgmOY668DFdmg/nQaONdSCXevySmVbzrnltaiLJJh&#10;jyIEvngmVE5I6EJVwqIUBYEiVmUaJ41oSaIeDAsGV6kGnV7kGmmmnNAqCfoUz38z/p1dvBc/dowO&#10;n+grjf89VKod9lPl5nkS0MVSU1WthyHNBAb534S++V/c2DpzyrFqxKIYbobbaO4mO9O1KVyNSKBN&#10;sgwlxjmr0CWad5G8v4BqNfX6WWfMT86fLjtDyEAtyCEdIIslF9QtBC0pEe6BemU870jgp4hhHGLk&#10;OfIb6XLKIy8NMukgML6CivjlJOjdayZMMTFY37g6mhV1S6AoVKOibYp9KsZpTSIwkjkKDVAdrD3e&#10;zftbZcEQMfi41LPOLTpP1Lji/nRIc5VMNqZMiinwoA1hmuyWwaqF1wp2Mxb8cOoxNCIuoiKiklFc&#10;PKqnCIvMwxsglFNr7jnMgNT6kPyVtpLXgFZaSpGkG0EAL+Pcx+XypIksPhuXf3JIDwg0kUxz30pQ&#10;rsBhFAoqq8kv+Ijyo+wOV1kKqtSG0tzTj/Bs+4h2p/aRDzCF4AbRS5Bkm1QU42dhSQBn1klLiytm&#10;EkmqNwO8KT+w9GxHskXbWUv2jjAEBxj3kG20UIRfDU4snXZc/IX0eULyNQsOtbWBg6FC+TGc7aH4&#10;D47AbeBeY5F4cd6APrcwSjRgI4ToedqfVcFCI1u5f7WeWJxyWicTxboXVnwxHK1YG5gy+9gHPpSI&#10;jFPC8tzBicEyxbN5IqnzWJoZriwe5U/OOC/AbjOmcuRIGhweYC84gfl0hqtck9pWY2N5wJBjbY6Z&#10;Q7qHuQCkvnyrOPKGFa4rJhXCgM5HW8cRSNJHFy/LwvuT0R3mWTzshldOxtVqcp97hNT4OCtWz4ic&#10;rx3G6qFjPlthhUYQtfUiBbJD0CvXNCnv3tlltVgp3Bg44lOR+MVuuBdnIczF3b3Y7Pq+YRaLTl8y&#10;q9uwMTaHQ8tHIK0LmdmdJZJdmtd7jdNYT0bsc8u8sJZxmEJHPhdHeBB6l3RAeFZdSHh+mBt8NXXJ&#10;ESNtz6WF39okjeNTQRKFammeMG1eIMiEbsvHkn1dVJ/OZAmhxpCx5Zfd7oQ4DTeljRsfQOynMc/e&#10;yd3DB7/4zU/Pfve73wqczfwqX7m8t7NxaxuwQJ/EU4miWWjUdeKyioaglG+lSt40v0aOk/fV5oA8&#10;KB6SOhOflZDfW984QtxPiSeiZctXxNpbu+QG3JHhb4vqxVTFPZeDzGxCsuSJVs9xEkeGxqyf8Bah&#10;zamc4SfTGJE5CnQz/DDYqsWNhRBMui4Nf7lHZq/xT3G6hVirp97gRFYXLBk+9VluZwY8Eu8cMeIf&#10;uuACEwZIlhN8AkTjvf42gALxNwU5cb5jfXdKdv7mt6jD1sZwXfG7oE+p4JYt1LsvTWScKGNEvlFl&#10;ESRwXZeJba5W6xZYs5tGjgNdN74SszF0hJdyWpUos4sBSPeXm2tbSFOyg9AwI5iGIi88UDDHfckN&#10;M15ykZM7iXJXAwm11AwXPeoCQHOoxrWgk9WnCemjSuaQWNGg6pWgY9UHi5DmuoaSI8FiXRMYpSLR&#10;ej6L+u6J8XDScGbI0xKH2ExGJn9QvnlsuHnEhJ0snuAlrvke65J3OeeaUUF+rrVYnhsYFbqiWds2&#10;gm1TSau+LpEMP2SlUzhDJBMErJtmAXlSN0QgnKvEJOTVILJyLwTeBCS2UBONJ85X+bZ2L/yhxei0&#10;fqGOBaVQyxqUe7FUgqEzFOGflhdpVcSnw+rpqqysC3tOvm5N2PJG8XxkSWC7RGRSbzINIJbhWcFr&#10;iMEmEYB1iXZuAS0GmWeXjRXlnQnw7DOGoMGO+QnGWbQ9e8yAlykZ1Rc9ZKHzaGn8oDNHEGjl3/87&#10;99gnRQIWLvP5eVpSj7hR3o83iVw9iBhArGmEKX50TUyOwqUD3TZ8xXsRASqhwNgYY9WkbFT8Srxa&#10;WRhasI3IjCDENxEes6WxRMLvK0ZXWaBWO1bh2k9qgM9JqExSzAWRS1vgG2srNh73OUJo/V6TFNAi&#10;KHZrl559wBs7YExR9KCrQoKy5IjviRR7LvOn3wy38J6oCK4tmY2kMBh0jK+slRCBKmuM3hhia7km&#10;R1YQMvUz4yo1OG2s6c0UVWJI3nxGbCLdJpmxLflOGXY+h4TE/Xx0U2L5OrbZKX86IYq6InpFzbdO&#10;jZG0Di6hl81iCULSIoxIIwnEgz8RBs+DNSIrc9b2mSj7oXmSjaI91D/qyzebqPcmhgCKSyEEKRXK&#10;5txskWF88S5NSRW9OYrEB/4zmFUNZd6Tmo01Xq6XxSvl2vJoZaINb/RcFeV8ZcaPY4CbXJcx6Wnn&#10;nU9AIy9lCFoTemlwlc9w3TuC8kAr8usI5NuBmiZDxQcOL3nSZpkr435/1HoaHLe+r6aJfTpXskGh&#10;lB54nxeXEQhIOXNfFq/zxxYoFozqdXA22R2y88HkmDZIkHi80r4MfadGbVxqV2A7eRbzgLvDlRfa&#10;GZ1uZ16nFluu00emxQn2VxFOdNbi8cH8FmYl3MNtSIoC6f8NyZhKUyDfx8aXLo8D9PLla9P39Kk4&#10;O4ftCfFAeega3YgmLillK2lNl1vn26FuSOsgntFCuCJipSkXiI7v3kje3YLuD8FDyMDUiroX+d3k&#10;RuSugH2KTQZ5LDqEQmxxNLI2bLQJilhYUF7Zj8cnR5oRXAYa3qdJkEk1baWmbW2zeSOyT8P1KkXQ&#10;jMYvL6xVcaiVOfL5ykEsooFIj1zNuuqqmFjwMC7OP5xLDFhbByywOxhh2JmS4lQhlu7YmBQTY8Jt&#10;Dd4hevcV9WfdGm4jVMi55MUg9+JyW1tsZEhEI8NNciZIxUm3X+I5eY+v6Lfqa2Y4JvgZ1JxhwZDx&#10;St9uxEIy4RpdI97sCh+lk+I9HtBApVrApuDjQrvJsZK5NMQYNp0dgW6u8ETBHCaQDw72GbbMOIDf&#10;sEw/Y+onyTCkO66POyVPveYpvJ7VyWS5ZdC9oRHtJE+SQ2QTTjsDrk+gATX21csXzIMCWaJIfPpr&#10;jBM3zPdjkJm6IaRhCVktXAGQe8w1d358fEQ6gJeRNWAQRhE+VK1maBnb8VdoGFJkrn6roIwbRplp&#10;wnuORTYcuxpnkjknLZjUsu3VwQLYrAm+AdiVJxGdB4KGnk7LiKMU0uQcYmWESj9d7xNyHRyypwig&#10;2aFM04MHD4+PT+lXwk6pKJZQf1olJh2hxJCKxuo+Qf7ZsYkzhy/937j5YVkYVqWOxRSAtUKHmxCI&#10;XWGUaGpx0VkhOzdGQz+RWceX0WfrZHFAsi0sTtxNhp2koqfhInnFfo/cos/qCPMWH5cHqceDXgUl&#10;1PQ5UdDcbG19tJACNwyWTuPGHBjFVPzDBw8HhuPtoy2eoatf6rcwWODWhjyGRlgMnlStvTYnJb0o&#10;XCG6vr61s394snf7/uru4X/zh0e//c2vq59ecO0NSzZWNtcskyDCzbQIiJcuE0ompCEMySIa2TC5&#10;xLPUnPJ6jkSyKSgrT6pt48aXXbL69n1G2ZJ2untsQ/g7LMvBPVn8OFxYPYjHRH1Ks4QJMAhYLTMq&#10;0f25M05VNhQHFifIpEwZJRyqym+8GdwqHCEcQN6FNzDM0tunpwP8YbIYSfYw70XQjB0RG59mU1vE&#10;HlLeKbgtgcMRx9YDvSp0WghCdBZ77tmwqMzznIyRSM/pzMFF+JQjW+jsMKcV7ruRBSxqR85M6fXZ&#10;Y/GyGjQz1cNkwfgfHllcXcYD7wsPhDMX3juBDYkLXoATiIIZRYwYIjBBA20pF/zwnDQUqx0/07+J&#10;jqFfcSrmxQAhbR0cntrVhIomTg0yqNbG2BCNVcsDuWcDVcvRahVZBZyonGy1wbEXOaMhs134VceU&#10;TZlLJqTIe4ddxkjaUy6aeha3/0ULLG73zK1lPNAMMIYeRWXX2r1SNEz3xp/+6UOQFvveoA1tXloH&#10;iXGmxsU0tSGTxFFbmyFCXYOTOk5ekbvC+mBYPrzjoLTg3nIFWdNkdBOzyatVY+ZSiITUCukXEskE&#10;LeZttmGZ4iOh6HhNmuWHPzyipgV+ON3MIIrzFrhePz/mLMDvMlVL9EIybMpyuZ9x5PknrFd9ANqR&#10;KaNFkeQubbJG+mzSr2pdrpodUhh+n+NJ1RPuECZz1qAyv2/qpnv7B1mwSWd5eodTUEGqjrwswSSX&#10;Sumr1ssCfcfqVMF8GWVzFjl+NUNtwL+iI7rYKYIPSl+qNFakzdxYjF2fnEkUM+kCf//R//QXEyQE&#10;FYgHsD5KZNMuiiED45HsCPOVg43XGNHmT0u7TEQolAjGNgkWGxpUv+6XHnDYoTFX9ouZZhFC8ZRN&#10;sThj9DVFvAzVdTqBCfBsnMnSO+M+DszG32A/AF36N4Kri1b02i7dU4sqKqHwTAEQJPV3+dG2DEU7&#10;3KhgFAYBG9QfabusN90ynIb9PVYchikSlJRK8F3J6CW2as8tQD5hw2yY3L5pXMXckxqbin8PjTR2&#10;9Dws4KnMI8p+1dBhGgKiUlYWIj/h0UaHglWRW7jOhKS8qsrqFHtKp5hqKG0a50fsfJyn4SE42UX/&#10;0k4kg+3cYm/dQpDUEq+8CpKLZ+UNDDAi8Ohi1qsGh0xxQFuX1mqtsA6kSx7aMNzmGSeLzWJgtJkU&#10;sy6RZsaBMCrqicY5456F5EX39WL5CMl7qg+NYIFZLCadiQl9N3ZVW5MmBjZdcdmzDs0LYTRz9swd&#10;dWzwSFyKwfSpOZc6x7TpgQuZEskYXITf6jvadByLac56WFvtMfsz6iYGiw7LnLE1e1WFlY8gCjtc&#10;PDw5GwuOJOtoFle5IBmSFyY7bOUFm5lAD1Y9JE1SibgBtpCbPNdCsmbWTFkVVUqcOx5QqEqCnzrO&#10;2J9Zbw47p/6aq6gugeloFdgoZ2xnIxct3kJSGfbnjrtnDGYhSt0AOHjZjsQqpJ6naT22qY8CCDFR&#10;8/LFqx9++KGSG6dvwWP8Jnk3mKKzrGcNsfgzZ3O9CiU28GnVD1g/qBJRvIhmEAKSRkDEig5O29uU&#10;W5iMHdxhZQV/dA5OOdxpWw8MzICz1Cdk4ue8gNOdi7PHuROcWwmoYR8WS1DK5fRscMqznNi8t09v&#10;YyKzmQLJQk/R9ngB12RjYgN40hhtRmvsL24oQoXdMMb5ZsFMkDwsOO6TMbe556KLvAGrvl0fzadg&#10;nYZRJsAfRXSygpzuBdIfp3sdM47t7t6mZZBVZLydEh2JPTqOKjrybh3j/X1sF6PtPVg3D45FTaQS&#10;tCzJHBGbYYT+eF7NWZ5CpJdFb4BHZpZYzpI2q7VjTGR/UR9cioYvfqJbbH0v79N1zg+jAyNVLrUm&#10;zAMbVyD8xbdPnKCHnfpimTm/BpIgva83TAZvdxdbIFt/d1dLRVkn1RHrq3iER0f2jCNhf+/eHf25&#10;jQ3wJp6aKA422p3bt4/s4GG30L4WuEZ1nlIVkyqkv5vWnB9mcoSHeAhwEGaZ76F8VIYuPkpcqgND&#10;CUftrYgKCL2xAJyvOAqglTzlNDsC43z+4hVwJLA9IQBLG3+ReWZHc2AHW6zjTIx2VieYm471wEOy&#10;grVnZ2f2dhALSdgvhqcwJ42bDMKldnPSmmTjImkPYhpZpexsyzOCH3m8VxCfQsIGHZ8aV2IkowzQ&#10;bwkY63yWBeUWd7k5Z9ewVDi48RNAdkMSp7eGRUFCcBCeKR6jrwTVxlWJ8Bxs1eJnE+Ocp2aEFoed&#10;EGkGB974hx9/fIQ/zcgz0Ux9Za1W3w42yiuZesw6axhTgJUoq+k4zSqd2xOjjDI9IFSYxRd0zJDB&#10;wapBayZfI29UEsYqpwh8vs+otB+dPj+7+ud/8fvHjx9JCYkdoHFGMIOSw0/nMH4Ey5XgM3aTSqAK&#10;p15EnXiFMkZlHo/68tyCbE48digyunb7I8m/snRr/cZnK9R0onAhqKM+OGDx4la+wYhz0mBPsG8s&#10;U8LnqdIfghOrnXvBUrFt5ZPn6mjemQNLuqHy7lAABheLQcYD0e5BGyGZhb8bXTPQkHbkFsrycymg&#10;+ohW49jwgLBVlh1SK1b2FpraWg2LhC8Ld+jRo8ePfvzp0aOfiFI5nqy4o0bCZoiDC0swZlxPTk4x&#10;LcdHxwgJP3z43dHhkfbWnn5qZ/EgJXIVeSqpkppVRzx3MphUOT9zNUYVeJ9yyeyaQvqFyHR3Tzl9&#10;LmmYf3355u3LH3/83evXL+BQ48iA7DFOmFviMhRMPl7g1FLNSZ4Bbx7t492793/BTgH5gBYn/5DF&#10;HIiIS2uFAr583NT60pgHxrPlvy6Ddas7uH8GnYQqm8Ha/NVVTJ8xdp6xvlY0FXaB7qUqRGLjrFLO&#10;I3xfHipCY3mHquZkLS5wcwNP9mOlE0TCN+lg8v4d8jmYDo0P2wfCQvaT2iRr8SnscLXVjBJQbMIw&#10;ExfgJZbwkaIR6JQzdiVqTMMWrO7oKOJgEp9QrIJppwYPehg/ZJb5IfUtj376+Q9/+BFOV425dDkU&#10;QF7bRNGarDYzRtyCHTMx8hWBXMXzlGZWFsrdwSuJVVgbiKXRGxbSIt/zN+4elYHPn78CqTk4PObG&#10;Tk7uEGngxD35+RlrobSz6vPsM6KsLCegNnIrPuaTJ/bLocfM4uNUSFv0ofYm7SBs8Dx1MmltO3G3&#10;b5/KnhCwu2a9CdzbHpqWie9Z4kwWp9KcQQHQ/d8Oe2oGjNuHDZE19r//B3+zYMYSAhzZ0ozxrGI7&#10;8DqmqgS3Tupg4ovipFjybuX0BPVCyvIbVJWBlfgbV2EyM1O4Ml6FbmNXieDloVg9j0moWW2sQrXo&#10;1O2reqQNxsUVcEC7E9McCWrsoC6hd43x9Z8i7bgvigKNNG6sLRVt47PKkdNNKUEi5MDYcEtYinKA&#10;ZfsSQeeiubm6aNz2MJr4Kqsgu8zwxvIeUzRpMkmZ5WoGJVYNYkdlCjFIOsLJ9ejgmOheInwob2Di&#10;oMGWI2uZSmoEQ3WYvNnWDp6uJEITbJK1yqr2FlboVBN5V9X38xGMq9SdknE6ZLKT9GC8+DeOgbGK&#10;QdH0uTWjzQPhjmierDU0oBJ+Q3o63lctsOQy6TOlsso/OVDnmCRy54n4RB6uoibVvV0SAjlV6SUM&#10;xQRMqp3tzXJUEq3aIQZ58vKsrAwNJsAsuVmyaYRaCM3AtW4NpUq12BJhkuOiDSbZZUjh4pR1To7Z&#10;L4NiiU/dT50uDa2FrcF9rIq2BwivwVtMwmGSXi7Egli1GktnE9xiK21OwtBOF5DRbE3eb2fCGyME&#10;E5wcS7xCaaMYqM6/LC+DupDg0Is2guQNPsGFExBuZPJNCm+0zvxQkTmPlZRh7TzAI4ymX1JwLEij&#10;WSRiprpjkXagZVkOd0JqsMjoa0Z0Y291a5HP6FKywZrmQzznAHsg5qqz92HONlMW9gd0HTKK5AGU&#10;m1AugQSF+5QPxpVxCXGIiWgasUeWwJsXLfax28hDFmJCuBkB4NBft0lpzKlRHpe1JImPNBky/wnZ&#10;I6YN/x7NqwkymVPzfm38mTIRhIsLMkttoPH1zX6w9llpOmR1dR5HU5TRBOa2PWIqkWRDRKF0/PEU&#10;8yE1njxCVsWMjcBKqXkwM1PE2Qq/ifrIbZGm4BuzE+WWNaTlPH1qSOG4AtdSyxgibrhaIJXWhqmV&#10;L6sCbNG44qpGa9Evq8Xg2EARxEIybiuczBowXA1sPcNEkDA5ah6fw9LKH8T76w9TTkFGiua2DcXv&#10;uAFNUxynwssY3uI+sSsydLF3FgK45YgsH29StNi8ZuB2j/9Jl1YXpGHBcS/rOGlJk9UtZr7Mwwjx&#10;qDkEIqmnHpy/SFBXf0XNbhRc0S7cPrtvRaGZ/EDUVrN81aBRM+DkYuK4f5zG0kGm6TRi5X5HIdpn&#10;iZ5e22zDHvagZ/bBIe1NOVkzcvaEYTsDB4W0Sm4GkSchw+4mgKHklXNan0YxcUwiiIm3MzKFfIJJ&#10;vDIz/EC+imSjWvrUoRUwlX3Hy1K58LGH5ClwUhZ4RmxMnG0gSqqPeImbzyYePiqfBfJpgFHMw40G&#10;Ctj6Gf5J1s3Uohjq4CNXV+ogxcTjKpwuvAuzxxY8O3vPKddwGWgxhkpaFZSmOojrKBOBGZ/yV56C&#10;ORfaaJ+Kgq+jJAt+K3JW6/qsBwzPWxwQVo1bxBWmzoem/eMxnaOvKFNOjF9RADzZOUMoH+cgwVfV&#10;5lyeY1zZJ4Q0tGPcPb339urrrx8/e/niOfGOYRVLnZOFwpUN9N216ePj4F+xubkg1ci8LKaYgDIj&#10;240vf6LbzxlbUokAvHAgYsUkpAB+vsmbLugKhR70Ci5+3UJ095kdzJZQS4RtTxybwLjGSskKIw6i&#10;Zz1PWoKsUnOJIvr0xdrAHA01dMZBzoJJSypz6P4nk5ZhZ0dU9yWazIOw6zEVlgGX6RevuX1KoT+Q&#10;DWNlAtaSGxsxFbh5HorTfSFXhpbJXmSIur2hNBBRxbv9lvqe+qVQPLIlKLZtkNm2w9uGci/8PNG7&#10;d6xyVosdrrY2MURqBRbqxBHVWOEO0LYQ5eLdffD8bYJosu97+6wmQR4+kDwYTj5ES74BLgasACdH&#10;EIxvTk8Y+72D/V3gLXGPPfJGp6Jw11cry1+pMGPCzN8I/LtZUvsRzpM3GDtH5e72diVq/ohXcW4G&#10;Ils2Kf4eEMwIDn6ccR5eeHapgJ9XK0kiAOy5zzbqKHE/euL0fgu00EsUxePkJflw4/27l+SHscRE&#10;R3zzjP6XT55y1gInPX/+AkEmSH0mx6CHvXqjRn9N6jQXxTY5gun6eD5imTX8cTOpiUKGwQI5kGfe&#10;wp3gtNZlmGbfNpbBPMeLkhvyR4VVlvfO1h4Sl2CJ5FL4BhzJXmTsZhAC1Qtt8MKVASJ4LDpxgfhg&#10;KOjXKevM3utQVS+Dy9fI/PCr0sLgViTcVKiTe0Z6GZ/f05/i6lsYBn5IbKOzZxtG+19z1rEg+ZSa&#10;aJjETmNASRuM2MnJiTu3YoR79+9F+XKQqcVjT7GoBFnqbqwnl15/yL+FLWax+hrYGsPIm6WJ/ZN/&#10;738Uqm6oxJqeOERnsUVgkROKTwvuTdSOSvnF6aFgsqpkuZoGGpdiDK4xjL0IObZlIGqtOvxCmhdk&#10;KnGUKR2uYL1T2S6tLsGKa8bHSdmIWdf0szFzo5XYT5DWHPGoQ1YEZJgRgcL3cm/+KDB+JJ6JNW2b&#10;lZ6pREBV3k1oCIXHX7Sy4NoiE37Ou7hzSf8x/Dqu7O4n0Yjz0pBGVs+CZT6MkM4wOxzHiyg+Mf8+&#10;QZqOZu0CBM4V5FGiId9aoNpqQr1v6UbyjCNi6VDlUPKagdvLaLk0xvNWzYNkvT0f3YHjVMjaLE7g&#10;G8yiZDPaQqWR6kAUJ/g1AVxIHhaOB+HVTMewCGYiFkS1ZqFV4THBOhvYif+3wgzYuHV+KwNS2QAJ&#10;YEPhYjKlpVaDxEdPEZHBRKU7vJe74kk8xSv5xWSLlLe05AtFby3sVZykQ9RE0IAo1vIW644nJ8HP&#10;UK3oK1B3PN2JefTpBeBNKphaAe5zBuuoEJu6XI3YQ45ZvIQUutRzs5LEEuRULhW3rWxJSk8WUmBS&#10;xkLeSZ65kVm2dNGKVJ9gCv1qwFChysSx45H4A/6ecIth53nHEeH1+b62lCKk0RszUi36AhO7MgjB&#10;tLlSXKKUo7CuXC2sJYwL2ySQSR4aCnyvX78buA3bqn2EwUKFYUV7U0HueJtUMfJMvnwCSw0KcOVU&#10;vzAFRiaRqvmgMUly4azzFodkGjnEfMIVXEYDclOOOV4VMVsWbHzSa3gQ5m62amklMwB8OUqlzrjJ&#10;6rw9p6qJ1RfPXbBHkzur4h++YfRQ4eNxOLYZXPNsBbXepxcuFcy+UNvA+Us1gpwDJ72LkxGUb5k2&#10;RukpT8q5N3EhzC7FLX5JYgayGtPEKxb8uT6rBqzaxlJJbQOxPdfjGGW2JGEPsRleTtSgyINuAXkO&#10;jHCZWJeffmF1Jt2zPhlJF2MgsW2ZjRWxYCwmI5r2URAS78IPrLJP9WT70iqJ4BOxQeJawpNMZ6+d&#10;xcuaViEJ90y3xYvDYuuNLZzmBA1O6QIfN+Cz/BZVQa2oUV1tEQTEYWPRkmiZAowWj90MlK2LCex6&#10;7SgRsCjOaWe5cxhPmBPaXkeLvq5vRo6srHVaovbocI+Xi3U1FtKYQ6ghrEgTvy1E0bJZl2IW2nWe&#10;WNlYEsvcSRyp+4mN7Z+YKxMdtrjRCDBy5fasVo5ny/14uhFOuFwddbfJNxKBgzeLzZOobsvTP1Gr&#10;nqIRvb55zFAnt1dtHC3GFaYt09jxFzfXsHAI3q7TcoQ0+VZjMOaUaF8CnrLjGZCoFsou43nMPvVm&#10;gr1Ip+B6jh3WjJeft93jGWVUJJ3eVafhCOAA6PjeQHLt3RziU6o6YEHSgsQ5IRTyiDtFSE2YYZaG&#10;GuYqr2Zwt4EauVFuhuUnMtIW4N4XZPPZHo11G0vfiMifDIZ5OYVDLO5g2Zs240i9/rq6vn3r5M7Z&#10;15U/PEUE9SWrUnDH4VgDzr+1uUo9Oda8miKux8Om/pT0LPdleZlukj/XK0DR2TyGXhFeFCrtxCs+&#10;DryppU9cRaaTRbNsfIITRVnY+EUunmWFeUgDw2iyvxyXKk1tAKFuiU1XTbTyyEiUsjgkdN20zwyr&#10;msnhtrkg42hsZJN7JtTyG6HksNQsiuDvwAGlKLVZbGaW7ZQIdijriOsv4POsW3A/UQSDSmhBSRcp&#10;VdsWLrOLb56eUqNCKbKAmHmSqGLE1Grw0ssdlRp679hvkLEy2U6vecuSqYdBNNm22CTbUZWgp601&#10;LKjJkpzh7awHIGvkYw6OdmHS8LncA3lEEq0EucQ2h4d0nLx7BNfnYJfglyzs3bunBGVHh/snJ4fc&#10;1cnJEdl74FHwg/WtXVptQXBBWIkAER+cDUMHg3Is5Kvzh/RfBqTNfQUPjYbGb9uedqHAfoyXYvT4&#10;zYwHW7jI9Y098SWZj9caWqT3xajK0Q2hgA3gKay1G+1prFxS03Xigp4ClI0+s7a9ZBopcXraEsmw&#10;BlQOefs270hGG58CmshlObM5ncn6ssOwDaKuX3HHwXkMUKGhxPtAyAERDuSQOcJEHjmjR1XcQxwk&#10;BSjzpi2kwb2nG88kf1jVJGRIeA8HhNGIZqYPoCeWe6NZjuOa3C5nnMw0nhgBRo9tIDNra93+3DjW&#10;gIeqcN/qU6/mgT45Ww+Cxcmen8A1k5SGibpGEop7w/0gh5Z7rPPM2SQS/VUNmHv37pZWx/aunp4e&#10;szVUCS7/SUjD1DLmOfwqQHD/43Vr4TnxvyXusZjDiucjSDuTpfkbzOXsH0w/FpnfcYtcSAUMjiKl&#10;1qWFdGJZLCUaETOES3NG2SeE4rY57UNHMme+zK2YW4FpCoQzkrZ+S96hHIXih6klVXcvN0I/YJgD&#10;Su50Y/wzqS3k8KWcjffJW7iBcZ0nDJgzPpDRAzesyG4bGJpFakwhCMvzoBZweX6oaoQsoGXkI1kH&#10;fEg4YM1Q4ThifRZt4+y+zJRbG/BWbjHzKqF6e9uzVofAme0vEWtOMv7Wq6hmN6qDS0eaq6ew59l4&#10;hL5DHog/8eSLrMIA1sJbblVa6Up88NVITv30PLsuI1aGUWKyeUE+gNl/JiK6xSooTdKHyhSG0bo1&#10;LQ1xVF0mLdyK2+Dybij+yHoqZ6W3rX5lCvRzh9xxsZs+d608NARDYuE1uAucduO98ZVXYZ5nXLo+&#10;XaijZIuWepLpFgCw9iJY888oVfpnuBrTU8nJhf1XIRCX4t7G1ctvmJJFT5TexYY3pgrInFaJwHia&#10;QH6CmqF8BLsfmkXBVEUeXT/YP4TBIblB80dMJR7kc+EGOZ4+HagKdhzyXFlvYxjrifonF2ccTEgg&#10;mqMAEcpOIrJys5JjntfgPKWvaoqcwXQjRGNjIRnqtyO4zmwj5WXRlr2ynwmHQ9wD4xAQGlVi/UJY&#10;6T0ZZx5qlEnIrvAtsBCxit7H+cefn3DsgwqrtQ/Q8vat5BShhg0qSVb4yeNHj5/8/IQtAE3W3FFn&#10;AmPcopWvj0MyU8nIAMQa5XLAbG9DZRF/VazPCuDotvp2jD+L3ALTipF4ATfP6h1qykzNOG3MNpc1&#10;4wMf4OsSpQJwriZszju13MfQBTsecyngTfPAKpr1Uw87/TxDceJqVQE0l3wKrzeu+PSJi+qw0srg&#10;wweWSVaFIN9Se2G59L6yWCIx+iULHXN/wJ1823ROiosZhqqpPwmH3IxWkVxHBlOiF/dTp44YDWJ4&#10;IYU6ItCo5K9cUMIr62FgDmskKibOrXxfrtU14OuPkJAF8XKP5CtsIJc7qWZ+wr4GdTs8hFB0iNG/&#10;ffsEb6wcr1aC206tPt5iIqHhF7meHtWOmLeaFgKGgI+OaDrNzq11Ef74/BkOgH5hybEmWqONiUCo&#10;JnuLS7eO9+xJAU2cMbfsmwLZK4baxYypvFCgj0uZK+MgDyt24y8sj7V21AyUBHV4R02hsjtBHF/a&#10;/Yeb/FEIUZsp2CxfS26AxX9kX/ua9MUkOrg3A9GiUq7E87sJoYXs7032yYeindf1Z+6tDgESWnhe&#10;fvLi5WvObztMbe2okxWlgNtkt2Icgb0XnStbfHml5Pc0lXzPrbIxqVIw6LixwmGBu5mWwxWjxD8L&#10;gRSEZOeyVbk27kLtI5Qa5wuTznYoxW1IQLQANcgyQuQHd3dPjo/VQ6OmFrE1BKHfvrFRzDWOFBGy&#10;Ej68hn3ujqN7CZ1b4xN3jNTbZF3GI5elLAS7wdIaI8ytSnWr7oJ7QGoZZJ4L1rRkA9gEwhWPkJw3&#10;VFXbZVDLBMGGt76ArvrmFcty6CJxjE2vFbRf29uE6ulSTywczAg2jQXJdvAtdQL11Ej+ESP78tUL&#10;y3u+fCIUwwcwl7cWBq/KJJWAtzb3Ty5vrD96Yf3Vt7DKCgFklW9t3dxes2cQNkIol2o3eYMjYinJ&#10;RJ/BLAZmhIOJVu36Kd2eChM7u7dYAKZTNm7ub63uWDllPzH0ylmPeBPDmeRSpB5YuqWRM0VXQk5g&#10;8z8/fgzjTkkpSNQmtb5ynvIyJgtipAloX637lfo0rhgPaIgCc4zTAYBfKUgTJp6npnqCfRXFU9xv&#10;JHwMYwD+Hz/+CQeUMZTs4CmDw7PMnJDgYgATkVHPHa+NQ4bAg+MIjtyDByizI+WCDafECyzVonxw&#10;XV7PLAMlEMZA3WNdvX7zklOPUdzd27n34O69+3fhJSiKdkEFoGEegCTAPQEPRp2ghR1wCkv0iChq&#10;EyGMg0PvhGMQ94fw5s6dkz/5k++JZ46O9gldbt8+xmoBSHqT5GG20Ra35IJnN9S4sQ4bi0YV2NZN&#10;gjQOdAiZRPgw6FRnS1A0GaNgWW2FAIluhunQ4+MTjFv1BwKggfr2gXDqq/TLqTAQcvF7LqiLkH9l&#10;6DtKAHJWaYp4c43qEcwMi5MV6+8Ig0syCPnWUYlDD+BOdKx3aajtdFd7tBTPOF7n5rhb3juyxZzL&#10;FNdxt1MEOnxRYDeOYxzwHJlb7FwOfbxTtjx50MqszLfzBuwSoMbJCSN+jCnG2otUkcz56Fn/4w8/&#10;cZ2cTFug8oePq3TqfBwGsekAIP6MdeK04iPxIvgs3ZK1NY4YFh5jSMaG1QWhDrLinInDyeeJBNiC&#10;ihhAeaorNzFWPLjYOnzgD/ROWK5SqU6yCzX/T0qwUrR5awdarIVzEYYZt2fPBCqwVIyWCclvqozV&#10;9ZlXDwfzPBK4b56CADzZPUFyyJf/X//X/1DmQF8FFc43X8xQHUjUVOUZcMhMRAan+TwdTYE0EaXi&#10;fky2ZBzuoWNNPYAkoeTzJz0QbOxxNWDSBD/j1VlEgcRhWKz7ORPAh5SWQVORU0HfSzi8lL14i+QT&#10;gcpp3i3DO7YuH8fsErDqqK3gZsH8Ttm6AsfwYEEXD+PJJiXrkNn1S4qvqTzBYhdQ2uFqfNZ+jgdm&#10;NCa+4gAw983HVTPDH+4rjuwal+bGTE43JnyQJ72xmSA0z83VJsZ10CxPEkkVQAVj/uiwl7iQtWkM&#10;WcTCiOgX3lQaXNJFqgxRCxdEJrYBI47DBGuc5bWHLhDnluK2khB0uYIc7OhTSRY2F4PODbCYpsCX&#10;5DIf1K16FMZlItTSdZhwd5BIoAJGMiogmdB33CTuQi6EUeUEcj4X+JO9iBTWxOP0kVW4WtAahynD&#10;Q9HWkOfiVwwvIUS1E3Bhp4Ms5B/DNt+4wACNkBilCpGdIdaJPTqn1UyxxHSOq8ZKeBUXH9cBPjP4&#10;hyuwRpMhLstsg+ExlteREKXftoJr8sbQf9EG7hrgyiKustdFdORMzG5zfY5/rmZzRvpPL93Aromg&#10;pKlSl3FxryEY8ESv6MyAd7tgHeimCzJVtcncMTV8PhTqf00pmd4CZxfEJ/fv3udTJv6hgJvnElIq&#10;+eAo+WguP0bJxm15qdyqxbsrN9++PXvy+BmgDnfJx714/pzj0PKPvT1juXABphXsNvQ1g7AQKpAP&#10;A6RlyX8lEye3bxue9QiC9UmBQ/GyrZv5DfXUapzzccYKI8qYYL8qGxCF0CmsvziXZPE8uP+Ac4ip&#10;0svRpTZ1wDQJQp+fWwxAO+d6y9ogwtYxtH6yLRKfpUqH+Xqqk409CI5iyJQ8rKNokGdcU75SDnz0&#10;009MtbqZm5ssS/vYGobpOmTKzMoO9SDwQUxHrEsy7SaZrqdPn2M8ifw5fHHcW7SLTp2sf0wKw2VS&#10;d8JTsD1j8vRC1NG3Roun44LB5OauMReJsXpCMCD2eCH3VQfbDmOtv1D9pd0knj97CVh8sHtMRfrH&#10;Kyrm14Gx37x5xQQSrtd68pLAlYgyMZzPwwvVu9ol+Fzh+FZ798MHbkC+ivC8hF7WNTOhXW+42Pjg&#10;84Ea0FEsV8ht4qy1cs/Gdktg+ZD1MWVgYzs86GS12ONtQ3F6pr4w2OR8hX+aRy5TEkyHAFM/nb24&#10;jn2cOeCrIWTAQ2d0/hQ+qgkvl2XGuRkGH3+6Ikk1jhnMaZBVuIQXrmoWb6kBDrg15z3g1Bk7kO05&#10;mrnywYyLv1iIgveTiF+6gjYnwObmu3ymzQvAJ/uIHsc8SMIJsPlNVsyQgtKYUi6VNzm9jl7rv3lS&#10;7hxWG2cE94axTX4Dn1hFJgIK8h4MET4NrgiAjtXVX77AJ+Iitsi6JM+mWWYNsGs6lNyjAC7cGN/w&#10;iUwilCpGejIkncPkEjeMWauKHCRJvZ/Ly9HdKvmP2AwnEZJHyqAzLHKDCKgKjTiK8XP4JC4+8mXU&#10;hDBW3D9HEgcKt8SWZYVjRrh6qgOfcXqYHXbEpNZZKLP7gixMSozCBJtJlEQygjkKThwHZCTsOCC+&#10;3uAzcLzg0Ln7sc5frEyATHaJw/b5y6t3l8urO/vf/eW/eHH+//zP/8V/+y/+nMZDQ2CXILT06f7x&#10;5vHODSQnzWFR7fBp6fXbC2j/Q95GdxuZATLWuMtsLILfJTC66yWU6RDdpbYLswbayTAf3rw+Wv1y&#10;uAX8s0uaRtGoy3PyIniQYDhAosh6kRx4/uw5SBEmggXDWoIFNDAQe0SKtWV7b/UedAKHYq+iKctS&#10;C1m7CPu+qwOhtQVUrz/16MG43CUI1ODSpH1KPKyWoePmBep+sSy4Dv8J3rkkXmVImRFsGjPILFjQ&#10;uLpGmB1TdIkzehpLBKDYFIh9hKtGsP3uPYVnn22Soe5RrMMEjFgPnEeoTmPoYnqayouOI1+7TJuP&#10;aG/7ZcAv7sd39mPPEdbiQCqhGx4K3B6rzhGJBhseqsMAKPH8Od72yvr26d7R97/7/c+ADRiaeyen&#10;V2cfYQJiz2xRax9x8gXUxK7tbO7C1WCCoIGQVgIAgf6EXAcfzsoD4GM0OJI0yOEaNj4jn+YhazEA&#10;g1lXR5ueYYsghFk6fkOq5/Tb2ds93N+lBRkUO9oeXrmoLjGJlEgQiXHOfiFD/N3DvZurlwTNHORR&#10;qbUY4QV+rnirhFhLKJW9fv0mzRtTInzEUKA9YryZfOEUShQQW14iSK61FHi0PtgiHl9erhOL3g4P&#10;QZs0Bn/6BGAVBwCllIXxNA0YA6cGbtcvXjxnNlkmvB69KDbOeO+DVTGn/JPz14ZR6xsEPnzuZBiK&#10;38RW+JujPP6F9igwjjsROsGr0AbVRwR9GrohcvbYsEtRzTPYE9wbi5adTomk6N7XL6zM+/fv/fa3&#10;v2GwWTKEwfRa5E6ES/bAZd6TMOSM5qya0CvAHzKbHARuQ2gi2hHmkY3G/OrPwzD63/zbf6kVacm1&#10;YhEdaYLx2FMyqQZzJpvG7ozzxFBydjCCfCMvnExF28/3ToLNF8i88jV9cnJLVncUipj/GggqxL+0&#10;ceLRcwHup3zLwuOXMxbZtD7cHUVwkYOe+BRzAsGsshED/KKcGSTJqlIwBLwfU4tjD6WK7Yr51mcF&#10;ZiCcsefMJv3RlDkkeklOGQhHlV7emykaCtMCLBzE3fN6MHhXmahCMg6iUONe8/pSB1bgBFcrw6du&#10;3WT9PJ4iLCl35pNOcbFOcE3u0htIDFpBAoocxKHjuYATjzyXhKs5iSXARLjPtCeVJrrD9zTeslkP&#10;F5dJFXvGz4rfPJw3UXbpkos4drFUtY+KexRxaXmcr+iAwl1TCqW+uEmY0A76Z3s6at0KC4pinZbJ&#10;QUnN7+fmzspnmWMpCPQ2XDB+mCppCY9gZWTwV+ZrargmPGM9DV+j5ehGu/rdWx0JGs0ZW344IzPF&#10;Tgvbm0aZgWiVTrzPrKv1FdJkuzOL0qTBmDNU6E8JdyCrqhd4lBEeobQOMj0ZD/is9UnnbjnReSsP&#10;y+OT1lgCXsIfwDvit+YS4E53d9zwyBmla+1WHNUg1g/jZPDqnpCuVuOUwEVTvc5OvXu/QPrnLZMH&#10;4AKZEH2yieWoR/yj3gBunZ8po55WeqazuRNYlzCYfH44ddURqf2+uc24L5KdrZBm1iRk+0tD0jC7&#10;2pkgtqFNVDLBszV4yyiS5U361/CCpFN+spxM9hrM5thQ7ouJ5KF4rfKWLXbyBHWGAZPwLEWTj74Q&#10;gBrlMc4e3s/mHTrBcGK94WhLXGcAggnwegF85UlparL0YWvgUIGDC6/8hjlL7lZFUWvlVRAeAtcs&#10;2Sph2DXeNlcYdZEu63bzBoaX2RInpON73uS5WBEtHzdSK8lwwSUQOC+g2sGy8yY+FGy1892vqFmj&#10;I++PEj4xfzKbR0MNg/mLIAtUWdxraO5EMb5lOI/dOONWKt2+KFo0wVp/Ya59HKZKIllwIO0MRWVN&#10;LinWZ0lRKOnuoBnPGcy8aheG3M5ybcFSTtgYvQpXRMfGXASLwvz2wsPxmIJAHO4yMR1Glv0kbKCd&#10;GXKyXSBLXVqkBCamddX4VRUmgXvMmIkRHlm1FVWSF81JmlUnhSCt6XYkJZ6Jv35bAGZvqqu8UBqe&#10;KJtjf/RBGH5VSSQBOvPcYvWD5nVsgCOFm00Oe94srN4/SWCh3BXm3YfRRM84+SwjJVo2dyHtakuL&#10;RGJ0Q+WvwsnZBlOYZB1zkGScvClWjhFUioLYTMuePRRXawkMTpG6THWbwrbVybDAWfCEjk30AuqS&#10;NFFWoV4xFrmxoFjDmr5WwiR1pb5Y7qhRMngTqDK8n6jeSGnaO4lwVzihygVzn7Y7UXV8Lb6fRBwT&#10;zat7RktBmJ2WwYKrzKplOYja8BSKg5uf6ViRW87HWZaCzYAvfXZuohbKEa8BhvsIrrS+c3Tn0ct3&#10;/+3vH9E7UrKWfcRTlNrauLW+srHyJR1k6Dfk2OWqySuONowLIUUwgI4D2Z8royWGX9r8Jg8ij0kg&#10;6uora0M4g10mB6nNabVkC9JjnXEDVCIhpqZwDGTe6ZKgZXs9eaayiJExx5IcrVoOEWEGlHQPeRJJ&#10;ixp7mCuhc2GKZpi7QgnGHtw568GnQHjw47kxfH08WXOyLeQLgCO7a+SSKBeDFy4YwTPAfqJ5Uq29&#10;lQaaw5rb5v5fvEQ98pNeZvgXbgVyEie3j09vH5/cBpQ/JmOMsB/TURc6dJktvKFwo1BnHYoglWik&#10;aJgyGG5sl5Gb5YOGzietK/XUyYXrN2h7pXvgyMYTMTWMS0rBDncNUwaPZmNzb2cX/N5gGLuFxwYg&#10;L1eJg7KoxalbEvurXRgABFmmam1yzEx3sJNr0Mw9sOwYbL2OBSxQZ6LgFWbApNnoi47bAENe19cE&#10;tUk8AxI12kzzul0YT40K1yyNxkZjXjBBJquN/zpYI3LLsp5GZ/ZsKVPOH2bEIhlTsJ7vw/gyjeyw&#10;xdVfWye8lHCR3GhQkdQdJkssIOfHHjsOr/6zeQl9J2PMyXPzT1pjtbpS1670wINjRcWXQYEFasXx&#10;RYFKK6nGyWJWly9kGUvSZ5ksYHhxoQOzzBDq0fU0HEBSe9bX6AqNg81GUkaBcPoKmE8RJmJjHfU8&#10;Q0ANFgF3BRdxOHvB9zefPX3C/BDwsEjM+G2sk2jkVmVH8+I9Wv3C9bClr1VGFlak6HPFLSmImtsg&#10;BY7dAZqp/OaENHmuFjPgFrQ+HPLOCd33qnIFgwtadBf4FfEcy2iafPEabpf9PijXOL6yxXJW+J5d&#10;5LbsKF0ct0zTbOtY2vKbv9V1TaFFcnsptMRVd4tSyWRvWt+kzz1pJTrYJPXr2g0KxaeK4uL6ImCx&#10;2/eeUvdAJ8qn6A9JdoLoGXXE00tU8oK9RAacHYswjp1uOcfY5VUmeNtmh4rcwAoiT0/iEjqjZ7yj&#10;F1lTUpxVnrmqCTIY3lT4lS01QUkQXAJ0fEv/yRES5ZGzX2ataCjI+k1WCUx9gyidKvAHNQGH2G+y&#10;ALs01Od8F0HGgYSjj9tCnm8ALNn4bfZlbtQPU6pOZ4WfSbFHaAtvLkni8YjGhzZs6pTmV+Hui8oZ&#10;kUk9bDOJge7iK5MuD/qJ9mclz6KRLZtq7FmQucmuQj7nDivqbWiGBEuqf73g7SkpWbs87lHotqtx&#10;8X2RVfilNaxFNGYY5jvB4aVlIKehzjMXeNKpokmeGeLTWDY9AxV+LHXNIRXqCOdVxBxV0zrpSZjk&#10;qODMwn1NDQ7HmhPhEzEvvpw+3k2OJQjunMMb9GrC1HAZVm1pJLiXLHiNQPlu5pKwWQWfOHKqIk6I&#10;wj3j8nrmqZCDmyIeXLNEefzVkqklYgr7W22VNcraL5MejDaTkoys42Cw4Q81cy7R1VWf4/ySSs7L&#10;i8sN1xG3yuFnJKNBJPDQy/TPVK5PlhWzgvn1KAuDsCiQbXgBuUv2CD/XDfIOawmVG1uQLMI0/h0z&#10;zwIX4LlJn6+XONDYeW5PlFu2mMkKxn8K5QM3pnTb5h4hBS5UZnBccmYN4yaTXadW58z5DnX8IyGT&#10;eS/EVSq6flnTN+SPPez1z9gdDA2fyZgblijjy52Qy/KGWVhuFv3yoS2Rg5XXysBOKUtr2fSjHJXS&#10;1wyogN+nS9xG1g8fPY4pq4rfQrQAxML4+HSeFoCCaqhMWpjljbkvPUWtp4iSwES+uLFfVUNpQ1su&#10;HPZkR3m72n94S36GkAaHG4dDX3OmH4jBs9yDsMOVjWM/Cs6CulKUkGTE4vzARBqKL3uTmUJPGRsy&#10;9kVJZViIRkQcnIlPJQbgaawZs+wkM2IQlSm2aratPe2tdAKMZjMREVmFF6RHB2bxYkauWgjTepEf&#10;hkRqKOtGLqTne7cPcrobJL2VVxmnoaDUeLSUmqXPg4JpP2FaZxnGE8USho8o9ji6M92UZl9tWVp9&#10;bzZ6N8jOscakBYi5aPm4Z4McK5HsN4VVJEBaI99VweZIMroMWPl2iI9uwIcOXsiiYjWJ641OvRNX&#10;sZYEd22yqATpDshse0hLmzBsZCLZ0jL1FrQuuY6LRF/g0TDgx4rGxISMZfMDVo6pGQmrNPB2xU7K&#10;cXI1eCSef7EAmJSRp/M+19YBUEexINPZ8jHFbaQURVwRC3GEJPLZNOy2sojoChAXKTvObcyqMM98&#10;Ib0t+qixsfnJ4BfPl8rnTDZit4s5J99fkYKRaDWAnuPw2bg+Ox+WQB3RyavgXVxDEkdqfuvw9A/P&#10;Xv/LP/xMvQJ+JB/KMLI28Ku3126sLQPWo2FlggiBesO0m9gxznf9+28rE/No4INTGjwqhxoPgkhk&#10;gvGtG19Xv1xxDpF3wbEGijbBfvbBLuwfyDkI+aEn1vrXLjN0i70RDZrg0TjTtsXser94as41UihA&#10;4EwrXTZVU9izCn/Q0gHawn89DcPaEidG/yOGLZeFaJprPSRK0oPGkwx8A24lGPq5jLh8dbRoVK3U&#10;q+PZiVs4zuxQOZVhOrtuZDwrXFK87offfaeJpjPmzvaD7++f3j45ODqAb4bAA1uDXSB5/woiE+RM&#10;VXzYFLWR0TixX2uwDJGVIfXs527ZaR1DrGKcKLsq8/P42m4bXseqyRiovWXmii4aqqTA8WNVA9Pt&#10;r2/tARpi+7D7OoIAZ8qtrOguDNCgPKysRCsrwsGr9DNKEdnORnPt3EBrmDF6eomdHQzLrHPup1JS&#10;S1kWEGqZHJV4Gui6TxUDQ3ZSZJW5wDS5HcZKc2LAAwW7FtciS6WCiG6DaqtFVuVUTWirE52nLfbu&#10;lJHVRC5ClWBsiNChAaA+2Eva97orxVInn8/JTkgjkWcTeetDSTcBmvwKE+pl3UpWYYh+1sseX4Kv&#10;UcBSNZd2urd2yITYDiRVsRQ7fEpjb6meX5RK14yrAcPk7h3sVgLHmH+BRBObMU7+N1YYBxbXR5Hy&#10;7t07fLQtxa0QkV6EUdKxRB/yw3s+A5lymcyV5mKLsFRj5Vg2RLMkACmkKVgCZIR2u2dfY1AhpUlU&#10;jJxi+Jq/6SWqILe0TKHmOG9EgDwjtBRCGpPV//H/7FdMumR9SpcCb1ju8v5xRLYkRYjh4QQlG1D1&#10;i0uVNcMOLw3q0cHo4RBEMzWhzPkn3mYfsW3PzgtEY2X6BkWoQrMo1wu5tzezRX5+mbVK8lzUiqtZ&#10;MA2iOT1nhI1PwQ1OTiJH2dYmEo6kiEriKGqXaq/prIyuNJ4+eefuwLf6IuZzDFOII0WhiDUZSl7M&#10;e9Eo56mH+FveTXpEvrJ4GN+YMorNwqcMN2Y2iR5WOye+gVVf9QsydNGmaunk4A5+ycsx34MvDsBj&#10;8qFwKMfRYRmCU6tc/SU93V5vaaC+L8KRFi1gVLyTtFxntTE7g9uNc4x9ZuTgAJOfzf0lD0u8R721&#10;ZWR8I1ogt9gx5gZxlHFYwf5GPpxVNZctWLCXAjt5vJkyIYKRfDRvngRrWJHPa4zapPZCcUE1s9/I&#10;/JY+N7rlk27I+XJxLEgvWHOJHPrdYv9GcI1PetL2g0fB1lRWpl0RSTdzC5XbIyfLCQQXPElBz2kT&#10;KFEdmNnQUMFjZp+R5XtwNIU1os9So6uLJAgBfMjCJvzYAIG4e+8ulR5osiApe+fubU5ciNR/5S//&#10;Ffa5Xd4PD7/77vvT01NeMFWb/AQWjTBd+yjfcuWWcbXxP2YouIVeq6Mf7fnEWabQbQuMu2N/lhXx&#10;DF4QbzzLbIiRhLSttUpASbez8kpRJFIcugdDj4QF4Ya1iuydu9v45jPZR/mSOSusDBxf3mYpC9LD&#10;eGol48fnwHzrM7Zn3dRNg4eEEhq21Xa4oiMOkExEgW8EaUQTBmtFeEn/m8nHHR9vhqsxLspPhdlw&#10;yXYf/L0V8siECnfv3nVhS7iSKcQOcrS2tng0LsKKOj46ZBILdQ25WZHjTwt7F1jMVuKYj8P2xpxt&#10;shMRWdVdJCKy7mN9jVMHmkFpE0tLGTg8dpNouYBMvZyQpNjxjfIp3bxaubQTxHpuWODIg8gvwHn9&#10;cg2ypmxyDaS5jWSI2OCG5dqcvH8OG8SF2QnYT0g1kuhUlP5Asp4PKphcVH2UEsFXNnpwrOrNMpki&#10;WS45rywfX0C/LFssC/Rwq9oaeX2e7DxCfUWManAQcaJ4tFGe4P+EfNyMsZ9y1QAEyI7bGoFH4J5n&#10;6PhQXsZmwf5MrqygayEZwliNSZxIu8omiEm2JLJ4/cNZPQBwzhRRwBQwLJx/tdpQkIMh0rnDhV3f&#10;YOyxD7Cu2Qi4BUZ9pBd2bJfB43guVGloBH51pZBdFf+ccFK5OtELzgVWeJZHP/4464G75X5Yuexo&#10;rOLkGQrzFLCyBXUIJQ86pXc8dQGY8TNuEI/AlbnFCVEYFN7LXvFQQzaaUFN4GzGid8w+O9nCwnP4&#10;C5YaMumsDeyRmSJxqx3DyEKu58+f6e+HqbP4xaQuL1Hezbqa0RhaP5sXilqV+XAjLdHnGZk+AmBo&#10;JGx8iy6WviIcBKg7wRs32QyiB6P0SyOmfJa53Nov4lgvdl98afx4nG+eERdqyLQwzYaTk5tlYlyx&#10;vm4h07TD+ZteBabDJS3wZ2dAg/DgiUs6R/32N7+F/DyrcfAs6/9YgXt7LDMjz2udPwsLTct4dILw&#10;QDHdvrWNT2O3ysuP7HcsKvpSzDVrCNl5RZt2j37788vfPn4+A8764cBiMK/OP1AAQ1n/OfJconsk&#10;aG4qArNK2y6rodq5etnsEnjIHFnc/lQg4Igx6vuHB4RPWJi7h7e+u3O0tiLdi3KlJ89+zkv3frmS&#10;yam0f9Bi5jg4OIRTV69hXcNNnpGJZh6tracjhZRsuI4xEOL8AEjPH4w8jhNrHiOJHaBSnvOC46PA&#10;mN4puJ7i9/AD5vzl3rgycmS88vtffMc+4iRiZ82qZjHbg2uTti0IlL+jJKm+FCZYOJlxVYjDudu/&#10;9bf++l/9a3/5z/7sV1zhV7/65Xe/ePiLX/7i++8fPvz+ARe8/+DeL//kF1SVsm1J6IvLqMcBhOI1&#10;c5yYN5sRxKDzU8okS+62Qq1ub0wK5yyrXNq62uKGjGx/E3eKbuve2MSstEWiFOpAlrlADg5Ly6l8&#10;a3P74O07+WBTvLh/a49zVHlPXPbCSDJFWJ5Y/LYu5IbZ/7hdHK84ANxlmCBFd3g4vPGaNTnel9yB&#10;uk0MKUbOcEnRKj1IzpguY39hRiTd2MJF3JCboJjWQxa9U0JoFWv0J4md1WOjx477Vdo8pC9kzYhN&#10;gRERCeCLT3j1yj6YvAbTaAsRmJpkIGs0N9ji+NKRq98b0indvz8nl2i8OKOZcOKEBw8e4O0waJgI&#10;nHil1WrmgTlREpGcRKKavD0gQ46Sfgq5D/4ZNQnnGbvw8OGD23dQnTs6vU1VGIe7Jz4vw6/mvXzD&#10;PUxqV+aFKnCIWqEr/Ya1ijDd6ekJA8zffKnIn3A5JrdRUlIrZGQj63T83XcPSyCfYZ1Yvdgu3eMN&#10;pKKhjiM0j+tEnsc8NQe0+nuh3hgMBhAvBbbekydPf3788yRIGQqxpFxfPuWnxz+x2MSomNnPn1A8&#10;+7tlxqw/43/cE3Ppuqy+lj0MC7PpX7Tozu4P3r1BfMYiEWAtEZZ7arrAbahra85k2BR8I1nFXoSu&#10;Bm593CzOdRa9aHE9llggLNFcZNhW1jXysjwDhYnYGHxEx7rnjZ8SUDqYkCSlUDl+rqiTKKz6jNzJ&#10;FO3wUPI4o0L9MbwxUR7iZ7vGobyTo6yi238VimD3K/8Y6sTQzBbsB25jenH4Wwd7gbhIbaTU8ZzS&#10;5+lirqvqqZ/gkooLLJEYsSxNfuvOoDiP0yszMKlhV204qKxQ0pCvqPxW/I/91j8RoYdqSS8XnTBh&#10;GNu0WyPFUADM/PjDD6iYv3z57tWr92TI6QlGGcCzpy9+97sfnv5Moc0r+FFvaFnx1sJxlBLge0Og&#10;Ahp5+RK+/iteyTesKowyLhfGhUevOmZKU0CUB1pw1nXN87AdyRR+hglWsn74XQrBhfSah5/YFWdd&#10;DIVK68XPF1SHWTOu3Pi+vJ1/1EZD/gZHIE/KqHo6xl+fuJrfaVkD5LBGbH7WdCFhKgK4fVWDeqf6&#10;6hKHJOUK05YdWAd6wSTCa1KhpRbqHDMHQFYs2B4E2we6gI1jqSfD74W0hlhUO2eyYC8J2KbLOEc4&#10;2J6teEZQWoWcCPryCkCevgVz2G/M2bDOZusxye0OGSb1frb+1F21YI27DBVmKEk4pGregl3zXMcl&#10;9MRVXYonn5oYMCeAVJKX0sLwzJBHJGz4ZOGKiQ4Zp2hM2yNysSXpmloXAoGcb5E1A1nSnALfPek6&#10;CSVnCvkykyg+3XnFgChw900UqQJ3AnKL8nHlGQusJAeMjD6Qs9LuUzqvTlqSx1OqzvrRyK0jfUuH&#10;O5V/6zF/VfKMx6X/BGXQeM9q0Mne1k9iOoSo1fKCY4aVtxEV8pqXI1LEVO6hx7Nnvz8Fi6vfrdce&#10;oLiFvDwT807SNEdQz9/lB++Ihlq2BhZwlUyyuc79M9exd8hSqhfkoF1bBQ4WO3x0fqLmVbh4mgQS&#10;ZfXnKuIvF/9JYvTHj/iZ0+OSzTE1hAIB1Xmbvlih++QbpjJcfqoRSAuLctnCBa8OBM6GXayliKxK&#10;CHLLuqRDV+PP0Ab0dNGBVTVBdlnHjMQDbgxrNN3HmVlBeovdrcRwWVpbt6DwTS4Xd9Beq+XaOT7s&#10;tFtdDVeewL1aysuash+ccP4lD82imqCOvzk1mGfuh9jgydMnGDctf2groyf/My3vmQiGYvJjSldV&#10;RMdoSLeoo+4cWNwwdjXaLbmU9cpmzJyIZ6downRMWkCI4datfeRmt2F4WjdFbtGdIgqr3wDcgEkh&#10;wV/9rjJidU50ebM4xWZev45/b86Hc5/TjRUeVOkIj1q/RecbaD0dsLA9ciT6kvKy7IGjDbeWoSO6&#10;nLKKMlIGySKj8PE+XnDlFOmk3oHlcdrWl3OZIcX3ZYj4UJ6IXczRUNrQoMLixpoh8koOiOGAMeMs&#10;sxQCVOjhzlN7kecj6LW5TfoUz0NUiAPIeFJOrQKSEnQ/YrUJM5SisTW7xGP72kCIuLVNuRHWyZbh&#10;8QxZOcAWt9HlRZR37xYfwueKHJXwcYWs6EQ64Nh/a3hkZPETRnVyVsbSKneZ6+Ah9Sg+XYIf07p0&#10;ZXWTjn+rtw6evj3/zU9Ehc8wQDRXcZpurr5//WJj5fOdg51f/uI7PIwH9+7t7h/SLQOeuCgbVi+C&#10;bscKq4y3UvMtEYP1c3J0jCwy7hRFGshwne5vLl1/oMUNy7WNv3f/wW30iBnV0zu37+AIHh3hIHIW&#10;wEQGW2ATYXOklu7tslxZS3JGoja0uvC8L+WXEmPs3goCF0rXRzKqlZYpyEtfSfNCHyiYxrNJeuTL&#10;m3Tbgckx5BKtOcIkl93grMG/TDp5CyiSISJXsRYXGK46pxio79ExaZtb1OvfvX/64OHdh9/du3vv&#10;lDCK1wCFnV+8528OMnBt0pI8RV0cYF/rf7CuuD3WpMvPii/tQxCrhAj/mNFjiWGiOdfUyilcmZbU&#10;pkyHgCmnY+Sm7Nizram3Qpc2VkQdpiv5g68rbF1bamh+nI385sM5KrimM0wJfbwkLYjYmV2DgoPJ&#10;sa2alyaRtuDAs+vGweXsG+dhqOlTyMRI8lGysiNccbqUhLTZ8YsXL1uQdiQr46jiM1eQ818Jt2kt&#10;qTSi45Zqe4KLGrNBOJ7B9zAhHD68F6gEr0/U3s3BhiB1yITboAe7hTdCIDs94gVNSWWsrXOKkX6x&#10;oslGWARoYp3C8VXGFx/as2G4VRx6nCaKgrx765C6r1WI1T+nUJD+45XK8FCEOtzeq9cvsausk4y3&#10;+ZOI9MgedLZuYJ/REiAdpEh3yYw14pMhpw1XzVBZIrnqByNBzBuJ4XVfpZyYfOYby7JtS4VBl4pm&#10;PTz1wOagbEfL35gsqI9CPBvCytgZzjucEWwN+ZnDw33WkghFjbzZNXZpIyefPwOarOrMmfXV9+49&#10;EJhYocfrIUceiyyRqkuEKICMrbhGBuOf/MN/09U3vJ1WoW5aer4dvZrUaNnCdUNHcd3K7hW0i1hl&#10;1BvqLH93Kun5iYYpyrt7G23/GPYYLDm5dexmdCQV2C666Dn8b9gEng0ldfjMEFYZL6VfSwUYSNcr&#10;a+Ef6Ozp1gRwcSfjE9fnpBoYeSOJljqRRsPCAy0FvtinUdE4V6oLj9Zv1OQOts2w51gBiQNSKiDG&#10;uY4aM6wvw0p59+7ly1fGiDFkWHNCldPWyHDFWj0JHjnoid6ohcB7p2RKAqKwBwpC+jMD6FpSYzLv&#10;E/g34Sw2LHgeTo7tRewJyN8VjfBQhoI1HWPVCZkD7ymEKreLqeBsSq6XXYgxQ/8XW8VEK0yOFwGZ&#10;iqPcojdoy5/tzWRVv7cgUieDli0W/Uv82qp64zrrf6w+M2PufEU5b7qdBt0Ox9yNMHGLYcWchCbQ&#10;NJGjjDH85m85Af9b3imWXZi0ITjq9KnLtr0lXivTplj2IofAZ7V0XDPcHqYEzI9Fz3bkNAWr5r+T&#10;+BZcEWgjJLBziCQTU/w6iHJL5O1XV7YpN9SH21CXBttqqp2iQJ+eO/mEHcDdkgp8iTvObVh0gdXA&#10;dHB95hYRsl7vjfca2TL5ZBZIsBZYRlMww01LyPFLYe6aRUpnYMVKvHG9TL2PFlZG8eQcK4Zpreol&#10;MLMFGMbsbtq0mMscmrEZvIf1HKpllKnb/K0fDntg6Np8GYe79c1cTG4659JEMPAcF6/6xVVtJUOl&#10;1SECrgkBBWhXl5S0ivLGkjLxaLxRWyECaNxnFcBG/1B0U3ELq2jK6siFpYI84D8mkkpEPs6Cc8Vo&#10;yFTgt1qhHH9+yw6SZhmkwuIb+ihwFKywzjlJoniKVWWYb7EvswCh9wN6BaSDSRgTqEEAzg8XwCfm&#10;g6tA8DAH65rcI3fL2kgpwak3k7HCglk/OkY6b1OZtTxyqWV8hkskEo55Cd1u4/A+zAZQCyaJZbtV&#10;IwBJKH4wNkeKvA2aYPl7PyABI4ZbukOeF7anynDJ4lxSg9UocJEss004CM+YLA4PXxZqIyRMuixP&#10;mqfDYiX6ZOaBESPeS5PNMnQ5wKFXpRMFMLlU9WC6CIPuM+mTI21hKXwS5QaXb7t9OnXzSbRXO8kt&#10;DZTI/UbYM9AaynhUBAW1OO3GyRjEp9ybFCxnrS/u1o1jXl2bM0LZQVpG3X1S7X1d4ws1JPO6efxT&#10;KI+1wnxZLVMhkK9PeJpbqTgE1q72bZTEUVniI6bcac4mXs/N10jRB6so0pscviK7wdIsv5RFKS+t&#10;AKYbq5it8kGbpEjt81g03pv409hnkUeSdBCZUK2L1o8nJqPEjdXYWiwM60TOyuua1rOqp1vSkzZj&#10;MHGIbXBx7jUxIl8dcAX+GGGmwPXNGd0kqvNJxDZExywWqIcDz2ZjhPXjPtrWkNnO2V2vXYa+qzTL&#10;QrKBPCcx+y3tWY+pKl3nzIr+p3/ZcZ+DTIz96Vp3DRWs9ix5VFADHFuWBumJ1fWttY3tpfVbf3j+&#10;mpCGqLLyLdt8eTKefzjYWj3ZA2lVU4ugD5f4+eu3ni51yegGNI58YGxhmOQ49z4kq9U+v1j+leV7&#10;D+48vL2/dfMzRSLIOp/eOf3+Fw8fPrxPmCYdy7gFSpYkiOpuqEr/hKHQRIQRIHa28P5rP+2SUQmV&#10;R3AVz6p2nddeSQv8rQCF3csgWlBKMxZDF5xFz4WI7ZVDLH/d2SXGU4q6AgnOfdBA1oION53Z0Q3D&#10;aWdnQEc6OqY/r4caP9wHbYdDBPFlHRoFgz8liud4alhCHoEfivE1F66iekgwBT6U9AiNlZFm3wzy&#10;m/67vaE42idcZ83xoDXTkqzrOu+sLf5xdvm3YluIqlFTfi5THXcUrwZ+sNWztq4mPXKGqN365h4C&#10;znYv6ySDLC1EoK28YSNP/UKL0oYYFl1jqlA87HDoMYDeXMJCfHQ22JJC6cdOhye+sbRadvYIHndi&#10;jku9x4KgwEE5sQXDlg/xX/xyvCPiL145ZHue/mAfOAnZbAp+1BoekJehrGEdACLgNZ46WBgHkCtG&#10;sfJ0FEdNkR3HeWozImkyC4x4EHwJAmIobkm9wepL45kbNvB07LXerp+HtTIXKihzRb5ulEuYiJLV&#10;te4oQBX1bYHxK6Id+5VPD7QGa6pIWplOiBhla1LedQc60TUfav0bh6DetbXfcw+8xdmy/S6yCnSp&#10;AnCxqZEpx/V1JPS4MadJV226qNHg+APxjKGIDYVfRh3U05OgK7tYd84WtFj15RWqM2BuRli29oaT&#10;heuIdFPNqGvHM9iiYOUf/3t/V2draicrodY45ZvqIIzTL/40/B+VXqWTX16ZUM775HYHt5P+YT5O&#10;6ZgKi21LIiSf9pSgaAHEXNZpL0jAkk7ZiX58hX2u/waYL+NCO5EJreXsjmaAxnYyTcIJQ3yKbuFh&#10;tugzJVRA6qXQxlgME8Yd4d+CPuD/8weGMPvXKs2blOvhd1MyZOqz5nKafRzL8UL5/LxDPU6WNUuN&#10;/SMpIs6u4kuvX5FNY/KGRKf6uIUXticDUUbrkNfwbWeJuG5sBZEw+dMegQt95VDYOjjKKteR5wFd&#10;LogbWmIkgzOsV/LueLeMUlijtQx/xOlZEAGcVjyzegiYwSgJNKbd1dAoiDg4C0Qk13hSwI1LvoeI&#10;QdkI9hE5KF7Job8Pq3bPTtWFlwIDepDmWTz4hx034Sgj5YxjaMtIuPsiosYz0QDN0RX3XUqh26WV&#10;w5LFsrExnErFl/EVyLFwzyXVLJT613U7fYo30YdOd2S/igP9nvdamxTLC9YyP5m0IqZ41rbLKa08&#10;uaHmrO3IoWM0XODOPdOPEeSYfXr3moNcYXiVeFZX6kKpRHuK06zqDKIwxwCcnKUrhHwZR7q0mQG2&#10;bJS3cD0VFb+VZVkaER8My15zcbwN+TNjQ6UDIYOB3KpVT2x72whyu25M60SrUKrMydtk06kUZInX&#10;xIR5Sn1RO6TCEkDvEhiKj4ml+Hz9ktxcatQsMsk8wDz29XOH8Ie34deyYDxQS4HyANPTULDDbAzE&#10;0VXsSO1QIbrQEkSgnfX7jZbgUbXwy63FN+8xtekMMk+Oha11ndTb1kYNqjWFRvu42gY5zotcF5aw&#10;mPQtev8RKDLvHqVYrvZ75OrIlEwrm4hTg6uRJOB71qZNnPdu1UtBApKpNq28LLZgL+7lnD07Hhif&#10;iH23nxVyEciKrK5Y11VehZy4bKXCM/D+MkNveVmZel2BZIu2QIuBb9UXqhu66JG9qI38OTWpmlKK&#10;uqpxYR0G4RaNF1Q7sKtglRVMhPBBrp4oT2mNciDWv80+IuRr0drlncckd6FYTS4OU9y7dE8xugal&#10;xVOoPPP3+/dv+Q0fpLO+ugacHGvO/AlBbB1yzQ7xzSEbfnc3avEZJ4VddBJ5Z/9WY60Xwr4Ms+ct&#10;RtwYNFcC/lyceIaaGIk/U3/COJNIiFEgWs/OdjFES+BkYjQYQOJADsHiCk/HAmn8ObaJt808Mpul&#10;X2rRUycQPAz9la+uUqOmkVRSaJgkxg52mxFTtvEjonBqi8v7XblJbgTsmjeQeKns38byYgpclB0q&#10;Mm3BYX4MFTjqvuhd10JkJFWisAO8Ugihsrb7wms4dAsGg+rYmpTZPs+e04vmjKkE78TEmaEtH2u9&#10;H4QTKYvq8bCYsUA48S71imFyviuugPFrWhKEeCETOplVDab+mcMyzIWBbMTUk/PmIdg+/HBUqAuZ&#10;JEQZ3CZmwEMZOdtlmGO0xkRZABTbOL+mewJXjllnOrREnx5MZgqVZ7UBp4EQd8KKHFYwr2dNjvsr&#10;YOEbzAvNaTVMcn4hPmVvg6qWOzLYWnAD2PVsf27j8U9o0Z7RblvdTvWUgQM2Pt3Y+Fc/PPndE5sb&#10;6oRobxICvfHlDqXssEy+XH//3QNi+CeIS787M+MTj6DSu2Jip4C3Ci5gTayE1pWAC/0ZG3/n3umD&#10;092DrRu3j3eJZ+7ev4sAMR1XDg+l4nDbCbgYgBsw7NDdExdTEIenfP32FaX4iK8yKVzRISrBW5MN&#10;1zZ1AHiKOBrGhNJ4qcin5l5NKlog6r/YG0lXhkp9fUGbvcADBFP0WKSvS3o214dHFuUrlLJOxnWb&#10;veMZvW2NEyuKSac+YTIt41CywHRSUzEVaZ9GQINYd3AzIUH5uRkLjv2ilHrIwx6beYlpycgbtOS1&#10;PsijpWJgZKmYYByrlRUnZezqih3PGS1d+eISCS8qH3Cies1HpKhfvSTbid2wnQY9GF+8fHt4eLp3&#10;cPfyE9sqbJrbA9uSTm3bGZx3dgvR8/CATBvYUHW0YS0fB14OgnGeBcjqwa1Ytt3PF/3ZWaU6IfoW&#10;FNDSO0hGMUyrgKQ2Hdd5D1v1enQydFfXRM2ePn8GoJ3ilalOxgp4ZH8Ph2ob7+LjOYlc78geuyAm&#10;9c3klOaoRwmaZUerSv42Zk0xhHM/EhDEs2uI7WYIal7Jhldbqy543Bu3QZzGNPFcWGx0snnjVNoA&#10;hClTgZL72RkDwCZl64lDdV64EuCV2j1CZ3KOnrEhfC4vlrVeSUUFvVYXu02MA2QSBa+ossArxUNT&#10;rmJ+eSVj+y1YcJ0zXOYzC10xNDhgGFnmnWx8Ej4ChRyCY6Z6vbGQQNsFvABLWBkPtrPgfgESbgw4&#10;rIKu5c0M3jY3oSHwgkx0vR9r92zTqmSaWG6MuhjQ/+///o9Fgvvifm0XavsFDcqixop5pWtHjRHx&#10;urh6cJehvKU1+XpYlZxCY2mRmHJU3LH+ZYTypFCdRu1mLyzJkB7RIEbFTuKNQUwD4+l6VkFb3HYF&#10;N3fAgDk5rP9rp006RSSwzw1r0KFnaAC84eG1uMlxwytVSyrdWDJ9ttHQ2OkGKiscn0Sx4AL/mnWu&#10;o4Tj1Xj2UDEr2snGMNbMGen1QaEYDW7bT6mxoPY7IFka2BZ1XSr6GwGLomiuJpZj77i4OtWMMZMi&#10;kukRyWPgvIJkz6rxX8Oz5aryvHhqXFn+A/qnR0cRasEh3AxzCnLfCqdCpEEXYXtLLYFMD4ijhWu2&#10;extfWRjS/kKBo8z+tB0IfPRINlpYvNjMFedHO02whkdmTemMkXCjFoseyfiOjKqSwTSxhjKhrcF7&#10;C2LwJKuVkjZwkr+jwMv79WOkaoD6i/aWFXHSvQnSdJSFUHSRVjgPrX9g4oUmCaqND6LsgDMRShZu&#10;je1mK+Ei83pYYbMBeA1TwGOWD5dxmDVn8ys8wqFt4YpURkm6GAvD+LU11JPty7vK8FpA5Ta6UHuA&#10;8wdznJIyahPW8nIDms5UOJz0PG7mi9ewpOPjCD/z0Ywhr0FTpmyof40wCBM0XQ5YLSDmrI2hlvEr&#10;Rgy7sAgRE9NzSJdh0KJPje9nMwS5fFVpW7NbjpvPmkXiMb65AbWZJ+cmD2sccP6Bnl/vWHgYR6aI&#10;u8J5IinMneO7c1+pNkmtTjzAsismnU4UrDyuLFklLhDzy6qfqiGWLeNqFEFudsdu7opipY5N9ycM&#10;uk55qSRutXEzBmC04VLSQtgG8NUCkpE3dE/SbYwj3jq820imJuLlnkGYiIqJVwR1BPcd4ng1yu7i&#10;wI6Af86tuvgSGOJYEC1gO+zM8eo1vjhxL+4pJhVXfoyPybt0ujlLEkG2jJD0OtPHVsA3ePDwPlfj&#10;c+H4Qizm05mgyYYxHQwJUi0UdPEa1viL5y/mm7EhGQHpsrSVYApxPr7//vvf/PrXeDm8JpkEzySe&#10;GiYxw+LcSZYR9WfLDPHPHcfMvnnzm9/8hot//8tfwLFm8LnPOTz4ISYOgh8tIpgALB6MBZL4XFmU&#10;iFgx6jODxEX4UEiXzKabKBVjhoLyHqMXk/DWm2LC3YD25GZnLcu3JvJReI3danoNFtPzF8+ZJstS&#10;k5TggtwnRzNpBPhxQ2/zaJBqaOpi0i9sUkVFbZLzrsz2x59+ehSspkHPgAAysyo+A/KOTSCRhDAN&#10;94aJG1IAg4NiMmPLp3OfFnM/fz4cJwwyIRwGCh0hLkJ/N24e/+zZ0+f6ZIzq9hb8KB6NASFLVUdQ&#10;4lVW7MbJ8W1W41ObausT5+hT0gC+Q4BEieotFlslLksPHj7g3oJmNImmduuMOV0ghm5gFwjgjPcf&#10;MgJfydNCMeZxQFV1v274rtQ62X362UwWG1BLmD2ZFhNzKXBfd42aoksQHUfFVRRgeRnmOiMwEQiz&#10;6bm2tUXPB+6KHWpcPc2gxdWwmWPjFflgrPigVAbk7DH8eNgGPwnqcDgiuso/pZdIFqAHgA2CWIzG&#10;4BoIO4zFDzSLKIG2bk6Yh58e/cQSYgxZMyXBomQN8m/WyqYoNl34ury5vQGWyLaGXf386VMc2VsH&#10;uyd3TvePTl6/v7q4Wvl66/b/4//75/+fP/89HdrpgYKtYavACVv7evnLk+3jzS+oYdO3kef9+fWH&#10;C0hAO+QrSLkrkolFYhyRGcCt2L6FnPEqVAq23sXZe1C+h9/fW7759c7d4z+7s/Md7tP1GeDY+uY2&#10;6AZuFYchZwvi7QyXXTXPL2KXwEJGcOMziaWLD/SsQ1vsDXGy6T46g8evZsNa2V8ze8nktbfWZQSY&#10;2ECvn4ptK14wOd80GOBOK+EtOlHOJIOpBo8haNpFnHrMeCBF+cz6WaWtMti8ub7ou+Id3EMOqF/j&#10;+7JcXU7xtEuAuwg8C6hKPz8zVrd/rjfJW3TVKnkCr2HZM4/UlJKDLVr4pEpw6Ude9uzpM7x1JbOs&#10;lV00EDs+OuLjOCZYBmC7fDonPi9GAnt6GfFznHI1LVY3kRH97pd/6fjOn1592eCguITce3HG4x1w&#10;TNDSHsYaGRuD22UU0Aj+0G02V0RxhWWxpKapBpRJa0Iniqb8FzNBH60YjwiHQ038IBM1GAkrwc2T&#10;CuCPGjMDEywtPXr0iEG7fXrHcAb8ZBu3YfOf/fP/P4HAsLES+WMJEOF80OmjjvetDabEQ0VhqJPc&#10;sh+RyfwrbD+lNZGND9lPHJl8EPvcRDeM3wvk0e+GFp2bg920ZW2W/ANsZ1xRJiVCK+pqO8dHx9wb&#10;RwMzTvWpLKEP9Ba7RjZAJjl58qRHeagJYwb7C4KH8WVTe9YGCNG00601n/XbU5eYrjhURlPc3Emq&#10;4h6IQxlQliA9fUampaUHOzgdIM/AwQKv6M7fAGJewsBCHuUFRBOcMspDo5TtMcqCp1vXR5ixVPJE&#10;xEA29l1LZZlqHFmVH5BYsIyCG+AZZe7R9zNGGBOH/Si9Jpuai+NecWDiG1jY9n/69/8tTtlvBEnj&#10;ggneh5bNmra6scpaFomygEp2ir2zaHgldzDl4LoLZqxEelg64l4Vhv9R21kC8SIIiXtZAVC7a5af&#10;XumcT7ydt3G0VQJl8QljOv2/FsppJcFxqniBmRmg6AXqsAAeJiQhrBAT+YzXS6YMt4lVYnLs7INY&#10;SSoWQmmYjkQVWrpWz6gqNsyP6WAq3lkUlzuiZQ9ntZqJ+5brwsOT+QVKSb/Vw6A+j9I/zLBLkvI1&#10;kX88IpQE8F2ZLIuAixBU85HWkrKhiu1FL6MtqxeyOHwWqTNDQJOt0qYVuUOsOUHAyafxaIOqkgCj&#10;4zwHjWV1UgJZAB9Kxcmk4oUQK1iiuBns95i4SgCBHfjzr8iPkJy1oiNJnIVGZ0sZLWPOcr1tWRd1&#10;pR2miiycCGPmmhb5XJ866qcVfouUS3iAnuvbt8yskiB1huEnzCaDZbJF6VFL3JLGC4cZMdOGlG9G&#10;gbpYWh0kA7mI9VKz48+pSpIiSlVJNq+dGq1ptjjZQkaWcRF7J2Y2fLZwkQiSvWOm0SWxQW0IZCuY&#10;qCCqkbaYGeaLxxJYI9kGQgpqz6I132INvUtmIJnRGB2NvslLTQ3M6A4zIK29VeAry/IrVcIWVEVj&#10;wSKxikSvInz7oMUmrP0Iy9jIeXYZjzOVM0EGSopNSocbnapi+jWsbW8enZ4cnR5vbG2AZuEJegkZ&#10;cHaFy2OTIkXaYiKTNNARJLU8UGQl1l0Ijn9Ks0iQEHpPcggXFsoHr8dC7d7aJr8Brct9oXabGh5D&#10;SItyNr3JVZnMe59+oyZjq72ZHWOywvi3pAQfR/cVIhYJlGW3p17LOL2G6EQKzD+dXVq3IKPSz1QN&#10;4G/3bL0L13AHCXT3ku/CCcZzMXe4yGB4Pqd5qIb7ADTy6wC6qKqK5bJKcmL/0OQPDJ88A9NHAKUM&#10;1KDghhOUaoCNmRg0ecLxNpoKQhVV432zeSwzMZFBc3koluWwVniFmKIiOQLbLuwSx9HtPgnQInen&#10;bOOOfqreDzJct1wY6vGBqb8nqMeGaGEkUiZ1XQaPFWXdlFwCbXhAwL8mwXJrhIjmD6N9shEwqSMW&#10;pBN8dQVMyFFuvro148EZcXeITM2jE4Y7zj/ZZgw4AQB5OZ6OaWXcjPOhbkok9hgYnreFatcyvJl0&#10;heZI6KXaQnRtOlp49ZKpLFu4BDaNB8JITM2VWYg4iFxlUCe+RsxgTsRgR7e/SWZliHQXMGv4cIwc&#10;l+KhsjDx9yAC1LeKxXX37v2/9lf/+ne/+lMS1b/+9a/hkop+pevNJmO98S0H8Ei9B6Y5/e3IZOjb&#10;7aYRh4QTXzSk0y05vh132YGtS2oFVFKxPNSHd+9HG2P4MJ0mLtnyjRn8rU0T3VLqCXQRjrPwgCsz&#10;Pq9fv7Sx4xeqhA1ZBbrVm6KvfLI9N4DnptzJ0tmSS7YJqv7Nv73mGj18/AgdU0xeu4yn4sXC+cFO&#10;kn7deq4o4cV0XyTahbVkWnUnXJ8RicsQWuBUgvo9M8dl1ZBQFv2dvcmjbOC04e/phJG3iRCIKtZr&#10;9PTPLj6cw3VZXdneJ0vzw7M3TIcEA8w+d4Fbcv2RFM3e5jLpitOTQ5YtuvpXJLFcrp4Lkyy2yDby&#10;DeGTdx5ph2GHpHx0coC0Gqyt2wcb905u3VzGyZaUNw3MGCQ2eWlt5S6cjU1yKdyRuI8VwnxtEhLf&#10;MkC1dfuaSUiaL22scZIxVNTY3CJvjK3Y5TqcsN768W2iNZhh2yCP016CGu6UUZwd+f43Ee3JFmFv&#10;PaDlNFoDIzVyVbKN3IAUd4KWBmH0DFWDTpOiY02p7YUH4qD7IxiYOXGFlrJIaBS6ciUAizLOdE2l&#10;f+BmGH3t8slMl558rAY2Fl2oRUvt5m5w2q9MgOgZEgun4c5pyKdzvOIVa21J0SBoCe80rgfHH0gc&#10;f0jBcUodn9zd2T359IV8BQkKQQS2nI4S5/jXJbj7tr6ww9Lwk12GUxSQm0Uw4Gkqvh0PdeybrpYp&#10;HTPhlsYoW1w5PoSaDx+GRc9QjKVlo7LLAraElvRkQDSd62WwPIaYNTEvFpylzdFnvCB5WilxdZgb&#10;42EfYIVJGieji1NhzP7xEo1TnBrruD4RYJM/AAWgrtISvt6obo3wtIovOkoWPeZso0wkdaUqZJ6D&#10;HxJ9UEY5HXWr41fjjFqvu/fuVaLGDSgSUEqZkh6INtZvuwjpgRbS5+el5CQ1Zkp9hhxbGmSc8/Er&#10;BiIvkpHpncuhNdALTbu/ar0z4iXgJ8YTw4zfUv2nROIA3Gs74FVSyxv1RM9lYeAkcCkgS9yhglJP&#10;HA/fGzYU4pWeR8RsUUKMGsqkATpFVtezY545x5Edp4vrGlTi//N/8G9FENIZEu7KPeI9LA8GjlsB&#10;2RqFASxVRa7QNrSR5MXcP4X+cpy+cXjGfJe+MN4t4+3/NSUKMymnGzNtPDwvwG6XWeg+W2D5YtVB&#10;ZZrMZIF5C7ZPboY7jJ1spMjYMcWmWjuN2GZDgGY+Wr4wMciN0Hppn6OBVaJ6uiKwTDZrhZa9zC6x&#10;gPWTkaJNqXFqsNolVa4Q+vMfM2UFclmTIgnGyPRUpas6gvZLNoFuZ1tVTTzOve05/GLT6VnUKbL1&#10;M+mkMSlWAvQDo9xvRQVUp+UZwEao8cUkAcXT3MmxBIuPpcSW0WKjMobJB7CwnEmSmyY6Dc44daCD&#10;o4It6oFDSAIQKO3ijGXxhdOE+mSXx1eAFmaNiQA2oFbEDvQcZ9j8xGok+E1FLx8ev1P82CVde8ew&#10;86lhz1DSs2iKlXu44ixXPz8v3W83K5bDoOwmUmzHMYHoRx45M6od8hCS32M2bxLlXCZt9bRcpxrE&#10;kNDsgfRFgFvppHrzpsppvqGNJumPR4iHKjhavCELXB1kDsUlalF4HNAONA/kuTIsRL8MRWg44QEG&#10;zn4sAC3yeNW+4rmGf+B5iYvIDSgiF4tjIhcZZQ4b42boHtNU61ApsORvhrFUj4/KU4Bki0D080lQ&#10;8CueSG3fwQ7Mz2rjWXBBqurYA045sKnq8UMBkjRVO92SdixboYWCf7W9fnh6jNVD24clDgLEu4Zi&#10;5OCbJVM5hy/Hvuvm+dsHMHzBXSro0JHpjiiNM2+B9mC031oNULSGfno3p0oHXuoG634U7yJw4kNY&#10;8yyQ0rFiAax/5t26lwTcU3EgDauJYrGAgbqP7A2ikS1Z4ZZUcQxkw88aooX5/ETAZM05hXq6Rm44&#10;+twJ9zYuuAT69iDfY1tLnxq5OSkFVaxaboL74ThXiYWU/fpNCpKHWyXWwJlGY3ir85EdGNFMPemp&#10;fi77irzbAYuRA60KeFlG1fhJ8GAs8IaRt2YiLIL88KEQq46NGkC5DcmCOVPWfqCFlRyFbNrkWBkJ&#10;SwJqYpiUmQwi2RgqDtMzBIDGbTJrQJFfNEAInPBfCRdt3GTMxnh6JywDaTu+OOLo4FaLZNewDiDz&#10;sSIYdlKVM272rAhi6IzXqE2oM76XES/8B5J1tXbhNQwjEz3YR3VG1mwQ/o8oWeqaxCJiSexqly1+&#10;HksQ3q8KLrrjVmYnAz6f1fltMMlwccHJ3nNNx0IIQ6J0P1E5jfOdh2IjU7PB8pMgRz+N+n7WEdhq&#10;1y7uAmPk8VCJ7/GBH/30o9XYHBm7wPbUIdi8iNcbkmn3ohtIb6uLGpCz0tTykzqdFsESW9dMMg9E&#10;+Sy6qBJgkDnqmCsjryxthwNPRw26tPVia7dYoT//kpavMKtLKzTBf8fk1J0l0paOiJs+Kpb1NmUE&#10;Eh6AZCyQj13NdfDnro1azXSPWlLGGhSJK4fvev5loyyA5G/JBXk21A9GhfUkYkWlaKRQHk6cfk8O&#10;U26QUlC+0w6aEjg7kQbbWfa8rH80K5PrY0RAiEVbrir4QWCNXlssGFlhOszKA2wf/PbnVz++eIe9&#10;ZnxjslDC8QX55r3Nlb2NGzAc792jJegliD68TKVhoxNxQe+MNZFyFo+d1JniOihCUSiDK0mF497B&#10;3vd3j39JTENMsUnpt6CIaKcDzhMZiDC3OpfwEQBIIop2BOn+E9Wov0ohHz1bQExwv1WZdOcqgUmh&#10;Gt7nzg7pLwrcrWo7PmK0F0ou3CmXl2ApiJDvoevkE/inRzEutlCgkJ4xoF2BzGVEVaz5qsXqCL4J&#10;HNgnxLYwmVzLYkOcK3xaRtRxulB6OGhCcfWpaFdTR1oeJoz7FfcmROPWccxhDRAffl2O3SadjylR&#10;BLkjTwYasQF7t8B7RoRLjafDOrEhdf4PbiM7RkVTcwhU4NhN2CvTrPLm+sHx7bWNXeQByKTJ3h9f&#10;K1UffoR7IpDIPpi2IuTH6LJqFQ0pVp7Bwku+HzqdQEcVCi7FEhEVL2GUpFExKEZ7dIrMs8+TtzmM&#10;JqwcF1PAHXJB9hefiEuFozIaaIOfZoJAFQnP9IXJ3RFdYtjYvbjcQxDQYYCT9lE+uVoguhwUvdiS&#10;hBfow0jP45gLcKkXs/TOMh4aUTt3iX6S3hkldL2FqjKMM+N5slnNY9cFh5UMyVmKOGq0mzB7SVH6&#10;pb+UknUUJ3T5zNUUqim+pbPBOiV7ZvJQnVWsik5dhd9RDhvOnHSrv+qlzJnY0s/fCCfigJD6xD2f&#10;o6FiA2XTfVMpfW0nGV7Py0jtctJhlblVwrAYBK+4GZCWTMr0UmPILS5N+Eo1Tl45FB79bauGLlgU&#10;Ovsba8UzB2iUmJ35J/+r//EUGPDxhvK1CtFdAIdDrodM4Vs0QOvKgjRN4nPzqBC6PPO+yQNko7yO&#10;iyw4ik+dNLdRneSEKCqprQ1VQOqzOifOHxOJgWu0zS5F5RfJ4+3CVMkM8F5OIKZs2s6MI8WtysdI&#10;hFvxltp9YL2ZG0BSIH6Y4YdHhDRYGb7fQzlG7cRbyG1tUs5bVQnyVsJ5OM+Ejkw9QQ7Gv5aA9mGc&#10;osIWsGw6DAggEw/DT3hgRgjYSTFNhTulJXCrzGAtrVQ801kvpmfQcBcGy6zKmUDikqUiAJEqAD/k&#10;LwYy2HVsqOTfcD1HNRBBanJ5BhsLkjb98cdHTBOLnHX/5OkzNARxzTnc+fPk6dOh6OAewHA4A+5n&#10;y9E7+fIzCpMInRHMPH3y4s1rzKL13r6GSObsI5qDhEP8lp3Jp0+WrEoPu3kMLXDybNJqKzlV6qAk&#10;m9upXVHFmwDqgEI62PWHYqJJDmAdxlPnuRiZycIE8Yros/06Gok0IL2/Q9BLILcvZtac4ZI6Odxl&#10;1Vm4O6LIbraupjnUQnk141sKYD4J5HE/k4jrfKeZuhlqfssodRY4RURDjAbPHox1g+Oef7LwwZG5&#10;JD+sSBvnlVgCqYwlThASJ9lnHXscPIHeiIWsDFY698ajhV1KkoSzO+efIAyq81u0pTccLVQQ2SJk&#10;wzQYI9QNhDfmTHDXukeiD0tL9+/f5wNhFJJBnqqbUZFjTBaxDc63PDHr0AT90KpG9RIXfRPscJdz&#10;lJz1L3/1p6AgrE82PoaeB5iqbkP8b2uvIhn3aS3e9QVYpnHx9agmpNH7sfMg2jUWFmtGPpIEM/7K&#10;oXRkZwFPgdnYCc4fJl+ailk1V3SMHc8PPEVWFzur8jP5GFLM7HnK8baUQOPGQOLsLE5fa+tVP1dc&#10;Dro5O5rbhgjAp7AxuYj69yxoeE1m8HF2vSv2kdmSalC5PcghfO8m/KRqWTLXpkB59gJpO2nwdASt&#10;XB+vRWmvLdP62EleC5tR5e7KXdLj8ohlCpzrUrCMBNQvwwk3OEG7YvcsCUwfClpMu86dtEzxxfFl&#10;UrG7wYK5f/+BToV9BmRmvnz5nOYTuJtJn5nfpqWTdJNaD/OBVKbYN6hevmwK60c/XmIYQc7YTHyM&#10;WrFrKV0UFlLLGSdKFVAX8da2h3df0UQHqxu5F1xqI4wIMFrFAg+kOQ+YmiGo6Kakr44srI5IGSHW&#10;CRQJ5hHCGj9J0HwHAI8DPZ66z8WZzpDiDnL9A1oobK4jjMLKRrofzwrFE9KFfMMStY7CZSCMzcel&#10;cy2oMQJxHk/IHKPq+ApJR9WEQqV1axlM9hKIzGsoeQdSDglg3n14h9M0WiegUxiOmTX4MBALf/jx&#10;D7CYclINXG/fOSW0htHMUyC8E54glm8MVEgjNkxVkunNWzZQrqPukJzxaRhP8kJ3794j0OWd7JAJ&#10;HphujgxFR9W6pd+c6iaT9zN9kTyA9TAhDRhTJrFm4ZSHJ8luBZdYJLgsB6MGB/Th0tmcdJkMhGqi&#10;9FEkvp5Du/z5yc8d+rZR4tGsF1yz4GoAXebXMjMDJzvKE4PFlDYFPVkscQhWYNnDcC7PhbSaXUg6&#10;fOyrhKcq7dYMcnswZHBlDH4ECulR6IoijMG6KST15TOTDguFncJ5cPcOdFJKW3ZxvgC+4c7e3N6n&#10;1eZPL+XZMvmOiRe5cWvz5sHO6s4q/vHKg4f33p+9f8lqJxeX3r1Z97JLFjEQOAh+CZZ5UtxYvn/3&#10;3snxKQ7Mq7evMSC/enDnwenB0a6sM09isxTwCxAnxIvSmazVNbc9eri6oZ4+AvQCOgQ5jGH6ZovG&#10;IBY12YOYY8elUOSzAXIOtGQx1TfBzIJB1RcgGhVzaSfrC2ztPgCLGN0kOCkze/+WdBwWSZJSReH8&#10;BtiX8xvjoNbrFyqy8KkMsdhW01ic3ccsj5XAXrHKWCF8bzU3bjHqC6gFrm8A2CN+xdAT0ughVY06&#10;JxZnybiblfshOV+qjlSJbo9t+iSTq51ggtrRrpBdaNLyBC3hgODS5KCCfGJ5TOIfL5zrbm5T07K8&#10;/vL1GSQJk+RhvuwrDmYeUnvNuU7skypXUKdOBf9hGzBXeiC8DRuQmqImsdieIbN6BHZ3RSYsiVSU&#10;gP8hsMn4mHSuskjkgpTbEa5l/1pkYZXOF8aW9KKtPiHymHsVCSJThf0GT+BdBI8W9Jc7wk8urMCT&#10;QcuLHnfsCKkuzB/Pm68kP5kXszMYSOGq2EalFky2s4NCiaEjyWZkuMw4hemPVEDegrBLoIZptFKy&#10;rhj8JaYlPpgqc+M7AfXkmAn72izLIFBTj3PBLVVIpScjM0UG0Rrs96nvlfYCT6fuPby9ki+/MDzG&#10;3Rok0bShtHBxhpPH4yMYVZpbYDrkjFBokLvOBdlO6fV/onaDp5BVfnaOQ8KjYFywH4KJan7I2wKC&#10;4MpScspLK60J1X/lBj0MsJMIppHh5FAgVKxP6OrKf/o//6vOn7UuWEAbIU9vCndmfAa1ZZJDYeBY&#10;9owRhGyoyUmOavlLi4sS6Z42WBJ+0htVYKhSXKUSQ2LLj4tMMwydl1I+8l/Ncowj6MwVBPPrKayU&#10;xe9pamlKgmnyvsIA9AwnqtbhTlxYMJ0+dO/fCrzVgZ2LYyVhrYy/xdHYTdpMwPJHC2l4O0692AbI&#10;h+kdfI74J5K7XHDDYKmFbj3FhnIm4JqALIMzjizPwiZRSbA6L/k+VaW4Pazdo3BTzoZpBG8YiWR6&#10;MEXJwxiZI8aamWhT0F03jv/igtTh84qcBiyH90pRFxxydOBqE4UG11Ge+Am6wqS+mL7WMcQ8dM3N&#10;keORi2eEtLlLQ5SqU6fHnwSGSZiFkYsdYgajGZhOZhA4M7Fl2OXQFAGeOsRhBmn1WhuZgXnoHIel&#10;3lNP1vPYo86iqYJYnxlTkFE2ZQEMCYuev6iC4IDPtsqb5z6GkMBrdC3iho1V5cba55ChPW6Pj05Y&#10;olkrM5sFzIpYAAixBpgBaukI7UZ63txattWXiS6LtTjwjjL9bpcgBJTq8OF2bu0fHZ/u7x2BtjP/&#10;LHOCZY7jUiCW/QldSLQzRhpJQKviajXAHSeNCgmeJtkWlc6QtkoNZrFoo1jCjigu0Cywktl6jCpj&#10;MupDEzr6w/ybyXSF59qJldHme1wT1pj1gnV5cO7zqoaFOGASu1VE6uriPQz1d2/+u3/5r/6r//K/&#10;/PN//l+raPH0KYVlxBDCU6WWzKBzj/QqiRDC/9F2Y1myfeOfuI8ltFg8I8ppNBDtB6uYQhH1dYIb&#10;FgTrpML5zpIuavA8Lahh4ZNNwUhG9betE1j4lMaZ9JjsBOZofoUbXvbf7A0+K4PJVqpkJQ1fTA39&#10;IlXQnpaRtjhI4wvwzPpRwBGCVUYDWty9+3cJ2xxxtTItTcG558GHYdzu0GsXo/rGvw1bkFz34MF9&#10;UU/J6goDcGPs34oszd2Vv/LIUsIHMkYcQk6jn588efToJ3a1vUReIuri3mSGjJc2NjD9DPJwbhla&#10;+XVS7e0iTwOuIXIwvFPugm1Au52OKwYJZglZivCIlFpioqnMYfq4T4IqpmmSYCwJVmcULENPtga7&#10;xtZJx4f4qLYb8Dw00f3HehtONh693SSwPTc8GTk35uVH9FGYOGIYmUXmSJU0xcgNiYXrESrwegwL&#10;E4nFSD9NG66nQfz8/t30a+KHHCJTP5AjYp2biLHYoek+rk/UZ+KaVFJV7x4lnPfpFJUBdWOze2N7&#10;6CphsmzbZTEPn6C5YABrGKWiKFNMgdAUsBIysWZMAKdsUkWWnjR33tQvgkOLxNgMaHylQobHyTnC&#10;CcIbuSWcdZ+99OM4FnxEKW0K53BZ6VugjdWyFkvoEKQiSLcKaRWSBwwznMhIj9K86y/MHVCCxe4Y&#10;HoSamfC1qO6bfNRHuYVhN1apDT+wfJfiv9wIjBQAO7YMA87zEg0PLMiTsj6xHoRDkvdQNdiRds83&#10;vH7YqmxDMDDPuemnnstaxHJpl40XL0A2cc8ZlPFO2FD5BiQlDseLqHyZlizWdOE3mJyo81VnlhaD&#10;J2UNcD+MHlM8WthJCehn13zuCMCAs5qr8aRYjEePn7w/J/q9tXN07zePn7/8INnJle9cmcfYXl85&#10;3Fq5d7j9/YM7J0d7b18/f/n6Lb1AKFkX6qqtVimIGymK4uuLAvGJRK3gSnY93lxnZrEuagx8wod4&#10;o3n51tOCAeEIMCtcPMOMktdnbFkbT37+mcFJ/H1nxEsinlC3YOUMQ0Q8LG8z6SFxE0uZlUuxhAaA&#10;Q6qtgg2uuhs257XYQIabPmpgDf4rWVZSc6KaEflc3wypwvxOLvlo61XY3Wn6WXKd2xmFp4z3gL8G&#10;FZIgjNT091MQHXoFW4ElyuLVacYk1ogHTjjdxjBc3IrcbBSHiebfUNKmKMjAl5bm6SZ5Humy290F&#10;pE+5woszK1onYsEOcewXCEz6Au/u/O2791EM8Eko/b/W69q8tXRjHSQQpA5Dz1jju4k7MuJsjDQA&#10;FtjkOqww4PLhrEhaGYy/sCQCpx6H0sz4jWYCYZvTEifUiRObp6b4Z+S8WAoCMWV4ZLjhxxsTav24&#10;U8dt1TOFPRjvu4/UXrEkaGNNXbv6QKN+QpzACDyljGQLuMSiBo3odNthI+wh3C+6acVEyS4+mkkM&#10;uKwU3gnSWvK4lOHVlRIYlIyueOXga+rflszBVRCRrOMf523+p9lXJt3YpvnV5tQLIUEztKftF8J7&#10;Ce4ZAa6TchUs5QT0B4WwCxPuxAcX3pI+UuHToDeSCY03Rj8xCIP0Bu4WgB0dQpMbwSZfsDFx6qQ5&#10;pErqmoR+r/Mjz5Z1xYJDUIe9Ykfd60810ebxtUU8j+1cpbyCILsO8KBT2ljCbpOW2L61effu6f2H&#10;d0/vHO8d0J3ShVyv5OWV/+wf/A0ebDhRkkSn8aP1UHqQzG8cMbalyCg/cW/EjOdpOaHkHtSXULqz&#10;Q2QX6kWFviiPwatRcs69IODFR+sP4tAvKB9ViWhVGyBDqTy8av113/I/vLtxkspUg6kbhnHtKmEm&#10;OpXZkr9nJRO1WN6j7qsmX7+xsG+C/Bws3aiy28ocje0WLQtOD7w0FsKDcWR5EIMtNVX5hjMu/7y6&#10;upKDWEbuna1NVY4Kt1y1Gk5ZT4sOdKDmdcyVamHOyqTnucVC7J6J9Pg7AxFdsDaRAT/C4QtvON1b&#10;DZXMAYkrPLJOjOjLlAeswwkGRcVE7qB/AoVAz2kVThCeABfhJyrbOtW49WQJee8m8imntj3gClgU&#10;siusAC5OmYgkVUZOms2tHd32AJ6pX/DZ3ckTyBmuih2Muhx0kW2Vy+EK5+0L/sk3W4iHunjG33UT&#10;Ldt9NRqaItc8rG2FkMM2QWzh/phy7KcTX1EaA+jhvbZGuwbeRCWZed6lFdK+rAreZ17nvT/k+3Eu&#10;IRrrE6sJo2ibTKaglSy52gvVs4DRMhv+C4ckiTzStdwPggqiEgnn+72KSMiRxVBiilo8GlGdtlQB&#10;ggJEjgc6Mswgcu40GlSmuTJH1B9XUUoYBjiBKBAJCP8UJ6AhAyENW29ePB86eAmfyfMmNSsIwANU&#10;NKFKFsON3WXNhsndwH4J1Z+fb1JQgxmFp0cA/OYtLjk3tLe9dfb+HfuZBcUK4TlYG+xR/1m7HiB/&#10;/q6xO8EtbDHh2mppkuoLtahymlDfhvGddh6iCEyZXSxs01ZoclJOpN0vMjHkQ7VYAs0o/pBJxfBw&#10;RCWSrmK4cZ0in5bMiQlFL5QGDeU3vMcVlXUA/2ZF8vCcHthhUj7QLEFCoYwRozIhUQ1lRHDbZZk0&#10;+qm7mGqP4Hdh9RjmPHm3jFJmI/Eobl650nIORMFJ8EthGbAscFUch+vQbpxIZmY1yfZrksLpPtIL&#10;bw8tAfuzRuTA72RAioWk44qMyLhrJU50lRSbSXZ0PqxzEOUZQOFwH0IIZS3EluZx25HaDV7EcMY7&#10;MkoVI2cw4XOsWbotPyrkkhj+/TtiVbFAvh/WpfVykic1inp4rPBkKi24n+RmO5HYSgIeU5BuIUef&#10;nAowRU96vaLBBZlE4DcMvgiX/DqQbAN4xqt+1XoVDGLu7gEpDSaIBdJxj1WpBXjNIq248IjFfLFx&#10;1vC+GF7vtmyt/P6Y9C6z6jeG40f4N4jb/OnOzdrqd8CHvKng3sw1hxJ36AMaUflF1p0bwxXEA+AQ&#10;SVgRw6M4e5pJVpHZEXJvj4eZIeWTcOtZUTwvoQcDUpmP3pU8IYdlofhSNTWNNYkHRJKd/TQM/pjr&#10;kFTkcRAhEjZL7XSdR9bYpeaRYa9i2/hf61k1S3MboXb4eHp9cvtYE6wH1Ien3QTXtMy3tkgYhNA6&#10;y8x6baKULTDfa6GmCh/8SKOYXlk+kp5S6KwsI0MyvRy3JA+riJMDCTVRTngunbdTv0UpuN88HhuV&#10;6uKnQQQUUZwj/AuawlpkAun1iFFBfAF8CnQF7bILalu2j4/v/8m//N2jn19aS8Oo6jrEUdxaXTrZ&#10;Wb1/sHn/dP+7O/sf3714/QYVLWQeWVSq7FdLZ5eb1PM926bWkW2C74UtYmgJaQ73d7+/e/jg9v7K&#10;snyqMlG26OEN8LMw/nkQQlmTVQaPNelRAasa9ldcXH9Uj2iR0NYb5sUeZWDJ1sjJzmC5A6eKCrkM&#10;mDt3z6KiyZCANWjzABUjc4WMH4Z3DWAfK6lc4k2TARpBCdLxDpQJjmLA4ZsHUjUpD5vGULpV5sw8&#10;2qwAiaY+7jurBfJUlfReUrgnb2k4BUO4EGecPpXkhwMT+SkGi9cBHb5+8+7585dcEISWZNubV2/R&#10;3IIigU4hgwSxlFVDMMNSZY2rwyH6S8MZRHE+fTCk2d49vINUNye4BlQK3ifOptmYlgXLOxiFWw1S&#10;mudTbVgnbmCpHMsiOom1Ye76HjwIa56XgDAaXdPi8xwmM60ePYstfUrnjX3OYmOOsvz2C5ISZi8U&#10;no4eRBT4OSDj/eJoUbwA+heoYQcFxpkx544o/cphiHVSJS0X78xXoILrE9XHTNY6TbbZOrcy6nkC&#10;hM5TQSeIL8YRMYaLDPWpwj130+SlK2k36xWiPRDKeMIWx+p7CAqzVUXYKyqxWyPjNUVRndqczNTx&#10;A0piD6GoXCrCR995Sf7LqdXrw7H2OqA0lrIav3zFiSWWGUYMjhxghyW+uGHqA23KQSBsff8hSSo3&#10;O8/OAUrmAO/i+PhAqeqzd8wqLqhimPVyxd9QsxY5rU1qHQEiQIhB427SN57Gp5D9YdigWVYlHRRf&#10;3oO4Hz2IyMh9XvlH/+7fNj5L+9/UR3rN4kYRlLlj1S0/XRvQqEl3c1x/T9Honhhodml7wbBwiFUF&#10;IJajG5yYjNU75ZuxvBLNDb6tBh61E/4sdq3RSd7ZbOLaX/aN3iJBNqtt4tTSPrzLY2rEdvkQrhxI&#10;PdkRZ2g879n5E2UuhLzcjWoRdtsMBCeTLJRyPgUU3gmjX790DJAsKMyQ7CWbdFibIsNKYKlafBYT&#10;brOL15aGe/xBvkPnlTHERWOv1yV9ijgnItAcJwOlTdZC6vyXBFpgKyymRt3cxbgCfPkT1kJVXKSy&#10;ec2QWGQvuHt5QB51iWySIQ0F01Ke2eEKkhAZsSxZpkkFcBjQgUGxZvrMQsAj8iGRCyrBluEi/M11&#10;4oJJl+e/Rlwht9xKdOgRHnV2O7i/cPcFNkJNWEPyIkvQObzZ0QGXTubLiotyHBed6fixQtXpqwgl&#10;RvyVk8smr7yB5SBtsforhtGT2zVzE9IyXBoTMl8oGt7SGxA9J+633phQVJ/PAhZyoiuVXWo7WCPm&#10;yGJP8HnaqLjewNdKkWBfl1d2dw9k7mLgLafWZGCIIdYRFyTz6kRNRtFgLOgxT05HJpRFi+uJWJH3&#10;sHh1ucLGKgfTNBQICoHz4OZ8YvjoLZOfmV1ZV8QhMvlS1lhRjU3NHU0tG0vSrL1FjTqCHHzD8uN+&#10;PLu0WO2vADTA6n2lJDY40N69fsUPsRs4/mQWMCs26aNdF43bvlAYqvQ/9rBZ9rzjWYq0AfAo7yHm&#10;FLG0ODUd5+Ax/LYhVbuph6UgTWB4dvY5VTOu+jcTm0PVs/BF4NPqAzOckjcNK7FkBmMEsTB0bd2o&#10;mCZ/C3/E72dqWHzqaLG0pgBB8ToSXCSv9NShgwENsq3Zc0MpTML/HL+WVw86woBPOtpcfDEJ9xZI&#10;rxVbUCLIycg4vcgOSbDhjfiUDPvAFuzvfESLBLHgfMuTtSk4DlXeHP8ACo20tJxr7BMrLkBXIu6i&#10;AudbHrLMuT3FB8vgNpjtwAJrJzh9SK3gIAUCLERsWVFGlfJPZP/qAAHXAZHirzhvo3DFQhXXJ5ip&#10;6xq1Ay7pSWPWKGZLs/uFqEm5kTHrJh8KmEpfE9XDFTRNPbE6axKncygK4yzpngVeWNeX/hsTx7t4&#10;WJ06ZjDpIW6dpFP5XdbAOk0Fsan4DYQrvLK7tfcf55wGv5liwcQ4VSSdYZdIfHI80CyfyILKsTCg&#10;iiZR/qLKBMusPY1QUmYVgbz6qoFjNPSUS1Wiwx/uj+U9aS7gnoQ26rZkD3ipBHWqVYuM++aU0fWs&#10;UY/cbHqUhHm3jMXfWkQp7kTi15RpfhQTx28w7Mt6VD5j9NLJOikRhVZZJErGW8dYBYtqxbVzL8nP&#10;w41RNTYIktWHiwlpQYXaMOaPhYJjp+GfRdx1rMRg2fKJTI5FlS9Q8MkzRlsSteVhpX+kTyccoKcs&#10;gujWq0kAN2blDLFBdBoWm3hFLBoLbyq24elJDaV1oc4Q5lA+ArkgozPzgYyg7gc+69LSm1cvCbUx&#10;miRWELYAPSAcChRfRgVrbfv0+P4v/ut/9ZtHz15W6Y6tzsPQ1bk+2V65v7t+72jn4e3dszdPnr14&#10;/+rt1fXX1U/cHq/TB1niNGbwPFJVu7H4Qa9RbXQG4frs3duTw/3v7x9/d/eAkCb+p63hBqiVz0Hg&#10;rUhz1HpdIM6jJUumuCATrS/hmZ6t0/sZAkttmiktnoBQPU8MSQUfNkVmOIXGo+GZA8pvYQr4RL2B&#10;0o+B5zq1c0ROBOKCFkL1eELhmAMZ+11a1Q/nJYGtkHhdKobWLkOXaMJUVupgoyJ8uFUky3y9Bpww&#10;pAnys5fuOCHfGnXoXvmAUGplSXGhhC5SGb0GtoCffEbzRs5cFioUobP3FygdEM+AG9Tm5AaxPAE/&#10;ypokg1nOYIjMM1EZK+zs8vMqlLeju1yffIjPJngmhyUza4lzW1t7MpQwbU6q6N5PfiKOO0PH7buq&#10;LdTUsxL++0b5gfeIf1v3RokIsiyNGgTWWPDgC2QFBXUWNuoTc21KmYCN2+1Qbt2ayoAlCoIMdWbK&#10;ZuxtoOAYZpMSO+JPfVtvdWMTS8hk5+JhP/EkrSYFiQ6L0cstYPCGi7t09liQhNmWvdVbIl9W58d7&#10;TQM2dQRtAlbCnI+1IS7SgHwLAkU0Cv8Et5SZUUZ8Go6n/kqqP3nxAsd8QloAcQjqGfJWe8sqFKRT&#10;KuNmAbXoX2FU4FC6IYgMYXi//yDfgTqsvmrhrR3ABEDtI9dabe3G1DrycdhS/EF8zkNS5VckwGlT&#10;swFVZ4R52FtUq5KHoZUIPFN00je2aLu0CtkfZ4Golqne2eMYUZ8C80M4aX5GX0VmO7U0/6ajWaMw&#10;nKdEV9yZHjnW93v3HHfD1F/EiNXPMOuAjZaj7O5iKA3gzB7o541eAdepflpoV8qTFbsuPT5iyhkZ&#10;5RKO2kimoYYJvh30ReucmvUEPAP6Vial/CXhG2M8nE4MJXgPr0gBqyRSHYhoExEUb8WZwrskNWkL&#10;bSZTqgbfn70/6xCyiMgALbGQ4C0hGAaWs4RbGMVeLLzisyHMhjvFXZOhEbbJsiuQdWPl+Oj0b/3t&#10;v3P3zn1+D7qAM6s1MiUU+7hEEEu84ESCMvBkYYs9ysjNKTRXjeYEfvyi3i8Kv1qQFwFPhKm8TTU5&#10;lmaWvhDIJOCFTcEBXHhmwGU3aCwNt2HnLHtfTptF81CVSznXflEcbOcBrKagZl3/xj213fWVpRTW&#10;C0mpr+y4CCp1M5twedLDp9/fi0xkQwOCIja9FbQADBzVEwF1wMsWCH00i24yzgiJMZe4BVXDKl0j&#10;Ap6XfKupcBUp9M0hvsGG47VQQNlo2GLwUPYMAA8jD9qbE7aEa6lBkKJN9dQBn5coEC6gxdxWbmS2&#10;5DpKC+TzNGhMBWlc7ZVk2TU+GmMhJQ1jVKGLrL+zD+mvezyE7yJNCM2V+goeUZersmyhnVwfvDQ7&#10;rvJZMMVxFww2b6ywvD1LZLrrVGPdInOVLbQwSY95yI0m0zNG+t6EfEbXAOHCtbCoGWgt7/LSkyc/&#10;x0IxG86j0dMKalA1XXpjIsoUftD+BQAv0Wc7tUJX4zwAqlAMVs5kAHetvhDAFWVWzm5x6/5HidVE&#10;CGG4YbgZOsPASY6zBytYUr+I5zJeI5GlW4O8iXPBT2wTCa9XATGBNN0UQvq63GCZGEplqN+8OXsv&#10;OOcbz8+R/cVMTlJ3aI3YXyg0U3UWQH5VilLWEycT643FfnRwaKmApDnFqXGPMKlTQhO56DUbhEHT&#10;gyCYWQZJYmSovcG/AWtcgzv+8MFDT6Dyd0k5XYjxLi/j8+lY5cqzeVyWpK9LpuBlMmjIkpJPpzHc&#10;ZA94FuwFRpLZ5aO5YTxmhv41BFgaZtCQnki4lc/VK4M2WmOCXrx89fLVK+6BSek2XVSLlnDuf8Wj&#10;W41nKPCU+ZbiYeYzgSNICKMiwHu7uzVUfeg0gidmvG17UyuA7bc7dfyxwvKdRAqHxMwNY61cUXaT&#10;P6t+DyUPacA8tW8hXt3cpACJJ4314fHGz6HMYbpiLa2obe31ndBR7ZW9s4nc83uKAKn646HAcd9b&#10;FnH+9MkzVh9jQsdrbkC7Wx3U0SG8TdG05JJAZOAI7TIt9Gi7fQo1dI+kjZRppJB39yYrA5CBBGT0&#10;DBMgZVHEs7gZAohJOLDnQUnZ8jCgvp0adAi1fRBcKIieluYHyYnO6fyCZ8mYYoWYY8cWvP9gBpaK&#10;XnDKl68Ymc4gi/iBWmL9+KcuHAhUmGA05xZTjtsIgCO2/MBPqqim2kqJFC7CfZLg4naHtDzyM3J3&#10;rnEHlVlnl/myCZLCZQW9A00YEGwWk8Vzj3Ag3zCbPCP0LSwS7yUvhg1n1bx88SJw2mF5/vyZzodM&#10;bJIq4hQCkFX/swIIsXjYSCPA7QThMj21I94PpDimkEWi02o6ID2hGtdo5Duvgia/2qePp+BhoRUM&#10;vbDk9mfIsdZifaB29zXLhwyu0md+PtlX/LMlgJDrGxs3t/ZvHZ3+s//mXz5+8YqlYq1C3G+zv9eX&#10;RxvLd26tnh5unxxuv3z++A+PX/345O3nGxv4jOxbBtGDSjgh4LItz0Ni7XUNVRlltb+nc+Kdo20a&#10;jawue/NY9DRIscqS2oO0bL5Bt0iROwaFMImCqCqgmMd6CAaeJvKWUdXA8yg//fQTJK7ZC8xcDB95&#10;LsOx5Hu+qbkl+NsNjitqxuCQ6csSnwP/44hXecitmz0zKNEDZB5ZqOacL6/YcboKuQuGHFPg1MLg&#10;i+OiGFr9TPGaMFm9At0JlffNMb59W41EfRHIXgoZlfPX5kvQUakhhEOmgHpFq2SboVRRDs4ZgZfB&#10;DvWyULXcOywtYhIZGNLM3r578eLlcwzc6zec6Aw+IwshggvbouDsamf3cPuWixOD4zNySFEYlGLn&#10;FER03LvZWR82PS/aH2ZCtDGQiI0R1OHn7BSM2MBAo7uln4BTwbCkesqVLR5Vi1NVVccw/cXebsRp&#10;5Ccgr6yRBAEzIRKrQvcQ6bY/OycM71H6/LyuJLGUBkkZDIhl8OrVi84dfCdFpOItQymXpVISmKnX&#10;bQAf4cpaBimgdlUJ27KYhH3NbfNqtXOK00SU6v1owBbCmyNn+bfOhglYQUNvOxUZzovq3DwwdHrZ&#10;pIGJnh8iDPzQ9h5Md5Ar86gYnVwcnJZzFoZ19Wxzzqzx9vM/zSFzY1NZCn7NE2FJ4FGxMUi2wFJk&#10;AlliwENv371Ge4+9TF6FxPwJ1QaHEDU/39rdQGxwd4+8PRYP791QgOLGIQGVOsedwACAPFQShmag&#10;zMxqXqix4WPqzM5dYYhW/o//7t+V+ibzFZ/CSnccJtZBOO+Cr4U5m9pHN/NCqckc9whNWDpc/+D+&#10;CJpUZKX8lM5XYXXguuqZylPWDyhAVL1tXhDAJD+4HKJzFb3SM4Hri0xUlKdhoMXb5hZCsVRrcDTy&#10;eQzx4IVCj/qpfqS1vyN2YxQEtK5RYvQ5GoqCWNCkWQDSsGPkfz3jodjwoWzXGv6K7uVh4m1wJxxy&#10;O3jyKvaqSqHa1bRcHI4Ehigf3XQWS4ftwdnAsc1JiOc/mk4WEWL6Ob07HopyRE3kSExfxmBIDF+R&#10;iYjg6Izxc941ifupWbDYIBYCOzoyj83j/W2arWz7IgJXHA6KMKFZcg/XeOFS93gkmTDwR1NsnGIY&#10;Ls3VpnZIdchwWXYOd5klvcK8ysm2gV3dWOJLEH/oKvD8QkCfSqab5TL/zs3wf4ZR+aUJXRBhkXpr&#10;KK5FFiiSkAV1wFS4Bw7fAxxpLqU3mswl2fDpC9o4ECs5HuCAmttlC4vPsKUFfUFQLhH6NF8nVkPP&#10;DXJlYG9Qlbq29ICvKCDKnZii9YsLNq6FsHUYFNQxebRCIR4riqVCLD71mXo/igHdBIOwdugW3TBi&#10;C4AfVydtaThtf1hSlGMB3ViVoXAhTiTWG41XXo+RWsXi8BSQvz6cs4wmqmE1Gs6YfxIWlVoJmaEC&#10;JG0KqPPy0uuXz8/PhC3RaHj/7vXZB+Q4kWqwNomUEouofNciXTZCi7VL/mgPFlgc5+jiU7M4Jb0k&#10;3NR5U0RjV+F8DqywbE+2JIA4L4U+7GFjQxg1f4hF+JtzYWeH54dxjiQ/vU1wfKU7s115AXVV9Njh&#10;tGDccbb4bZUMHoTxqq9IPlOu3THxyUJFvOSWEFs12NN8FmvM4g6pOSYyOPHZgQyCrI/hhOv9mC+d&#10;bGcSL8Q8SeqBYJEEAPxRbeYj/yRxTSA3DFb+sKl4CzPJFAbQ8G4wMHTGktu/oas9EDh/4A7VeyNt&#10;4Zwe4IWRhs9FWxNL10MzioNfjg2W7oxw/vUXfHrO+CGN6MkZVn2YWtURXGKB2deolqkDtuEnQa4j&#10;FLFXAJKmEA136Y7M2fwRUhbuwjerq8mSL1RunLvRc60NAo7UJL640dBzIYaqYOUrMMGWWFDzHUWX&#10;baPxdH+7vLmLwg11ohl6foiFweaMXcWeJOKsylNAYM6zqXtLTHDs9c7tqZJ0CTR9D7tE7WkAtU35&#10;ihluXsze8QivbFK7VERN0Kju+Rl5oiuKbsT3LQbYYRcwZeiAQ7bmXSE1V9TF8WDWabw/N5ebMRRe&#10;UmaHMnmeyPRskVVdoaUlW8+pKavYUmjALpY6BGMX+Tn/pGad31bD+EGbIzOrHqKXn+hcBGrBh7IN&#10;EO4GICOYQU6Y2VeYjZRg/WdZ80RBzA4sSbZmCIHKBXwK0z2uP39G4MFZR/WBvihL/pZ/VpeIk7+H&#10;QRZ8yR+NDaD3UzZzA9eL++TgwwOLTWTVmfSEhPu4GeExClyLwdhG2GqmZFRq8k3Jnhn2THzF6kg2&#10;mGIMRJN9WKJTvngjb+earBCFeLZ32AbcId+xqj0zVCXZAHvilmyDqxiPTvzgzZJ2auTAwAdaKd2O&#10;GlFJToy0y3X8Ng1zkGXWxypnvXxYnefvMSr4PbyFk5ANxD/BawkRLq6XYSbd2Nz+ix9+hFOGjeNI&#10;TWdJQ7G+9OloY+ne/sa90wMIg69fPfvp+dmT1xdfbmwSqS8hj1tTxSFDhEUyhkBIKtkADUCOAVzh&#10;uIJ4dry3vkPLk09kGzwQMRr4SwpXbKlaq/S2Xcp0s2ptGlNTla0YHxUmDYwpypDkD7eXWLb5jszY&#10;l8mcxV0X6qtalZxn5HbyM20w5x8c4e1bont2nf1H4fMAt6tlBj+fT2I3ceygo7WGY0c1QtGpOiuC&#10;8TIjBCwsRk29XfJbGgyeR1VgT+BdYKNzg5XjKWXbpCQW98IkFduKzU5KpUNkCRCBGJ6lzrotz0Tj&#10;af1djP+dO/eQG2YfSUgDRO4QGVq+GujlTeWyqJhBmxQzkEwHs0isQk738Pg2kAXDMPJofDwGljgQ&#10;G8ge50HyAfM0vwSIZ0P1Uuhw8B6k4IKFamVIRaRsYn2fXMlEYkxZ6DWEHPFPoMapp1AaBIRuSQn7&#10;169eTSWSuI8YrF+uUgNiMUfsTmGme4qJo4GbHk+cc1ej5E8qydkyyjx2/pKq0kngkpzL/G39on0F&#10;Mk1RgJI5cWnISqgSacSWBlkeCgzLYPrVspVAtRiWx49/MgzTJ9RmYYgi2Xrykl1jEMAfCTWH+sTH&#10;0NOGg39cVnPpk3O9xgaCT7HfPd9xgHNHecYbJNx4++Sc+QmbReFpYH0ZtuG5OF22MRRT0KurXzBr&#10;l09gzzJpZDRAh9QI3cbDvCByvHuXxrU79+6f3L4Lo34TYAEWGdTspJcIPa6t3qByTGjfALI4s7Om&#10;br8MMQuSk/E1cfHr1zSxt5sIUIPV6LzgYuUf/Tt/Wy8jT5e5qnjMWZRf7v6Hv2if8urT9U4YgYFv&#10;eB1WgaAgVX7WZAhyKz5dLMa/8nbiv0jnI+/ACMrcVHXEl5pANyCOpGn1pGfBbCS/lFo3aAlaA0Ep&#10;eZ2MoqiVAJJ/QoB0dvib90/iQtYN/yO7QgaevLN5eEvTpvQCH4LxLxdVa2hySvI29cyNZ2Qe+ny8&#10;Q9c6lqrf53rZUhohrCrhipGEbLkxdoGJFCgWKHG9ecNZIlVbYmJ6L1Ct6r9p7jk0vdhE6CIMjESQ&#10;Q6ErWpWzEKnFQjaqNalisDg9N3VXGaAwcjf0EFf4CRZWVaRbFCQkBtKAmGNOsgPn1CLCitQlg6rF&#10;UY+FinawzdFGNRaCE0yTa9gUuRlwydOOcSSVC3UV+Z7cpY2EGXOZGZMo1x+Eb1b+PS15uVJRk5Kd&#10;LBv2x+gluuJiCqT2luxw7+Ul8FvZ+Rj2z18ppyeqkTqg1ArZKlrFuczEiTo/K49RSdzwDN782k3e&#10;F7vfTKsQnOyOWCLCFDC538zpzg/jtgq7GAB/ULuan3C5KNTSQ7Up4Cs1COJ1rGsWuAfBRGCsDr0I&#10;N+G0FIgAY2M+EuczR7Jy0Y4zWralD59lEha6kQJWdRKO1xSty3FjQ2KbiBYVjvpKfAW3kM+w8wBT&#10;Vw2h0dnkxNhqhWTQ2KgjIi2mceS3FNIBnSi7taLuDUcbC0fyVdsxLBXKCjAey0mwR8bpCs3s6UvN&#10;6btlHYWUWX0YoiB1F1boyixgM9IX1hTVIHloxPom7in4Bkp9+xqvOCRzNw7PaLjNnbvsTNGUoBUv&#10;5Ce8hjCSY2CRAPTkBkYy0mS+ZOfg+fJHHxo9H2sHTYvXhA5bw15jTRpv22JV4mX5TnPumAcHR8KV&#10;8rXYbdMyoLr40+eX1rPRVqilM22FEKAMW72BrY80SLsGT9Do6U5lngrRu93oGTL2q7yeVDfS7gRk&#10;NSuQj6fgoYJmeSEsLXNlMW3jv9tAPd6O5+x4QXEkJrfhYHKQ8ysOeE4gVoqSLzSlZZErpFrHFSad&#10;YwyhW8kGivlEV7OnlqRWT0QIJBYqee5WcMnFB2GN7Wacbyo2MzqeJS8Z1LPjeeAsgUC8icYtFaPI&#10;MLHDVOqTlpCt0PDWksl5KS4c82WoX0LYM6nCkk7WFUbb9Iv+rUgL/jyDqRwFVXmNAtWrI7fIuSuB&#10;7QJlzoUabFkLIlUdREyAbcjRBbExlIl3zpVimQ7Fb/csR6kF2aLTC2V4QSXL0utccAWJVVSlAxrr&#10;hPuA7DMgCXt4XdGIg6DlU9lpcbT4Wtf4t0FsIDc2KS7c1Ve25108hHFe+SdPZIRn3ZEeOTanXKpQ&#10;BKOaaJgi3RrPahSlDRNtlq3lJyWOXBuiLTbNFOilfppBFoNKCS2oVb1OPghgBXBNCnSSu7xXRwHA&#10;sZ/EjDfUYRwUqPTSTrfrP1eO/eIWcPd5KmHwLUCn4WyV6GWKEpc3iyGIyCKZUjGxtpgCsxEmMcUC&#10;AEiY6qNOrkFTNBPyL+znK/8AMATCu1ifTPN3ifsJ3nz8coNEDSK+v330+BW54gi6QAmEXpiCrZtf&#10;9le/3N/fuH/nEC3uV6+fPXtz+faCSpd1YEnMN0/p8wppy6ifIvVWqFdiU4I/woOj7OjO8c7h7uqN&#10;z5d5QxwfNq7BmJjytPnoKi5AimTofFhL7KjGGhJmypeJ15wif6I1BqidiZxeQuPKRgkjDG17HFvM&#10;nS0UcBz14LB2H9Q/1OM1RcMgYjuxQTVDWdK7zbfjukNZny2mq+1nW7HAASdDu27X4ad9lWcu7jKr&#10;w98aozSkQx496kxHV5LKD1VTIstNAMk2xyTTzEfYzX1hqLZ04yW4HdKCL1+BpIET4SwRnPzut7/n&#10;IpgBVkgcB8EcAmpT957UsoLwsLxRqYMwuj/iB8ERvHv/O1Kk3B7vku2WZ4V7MyIc45dW/BZ2vOWO&#10;m/3rK5P/AVGK+enj86sSpQhQfSVHwYXMZsQqCYu/wicH6Ikdo34P7hzVNfwP6EGGcOrG2r0SoYVY&#10;JmzZvnk6OO4q1DO0sWy4X0HkWcNqWZHCs2YTNgGqhrK3JKwty481m3GDLS8LK5l0DKO8JEy+iScA&#10;d/kLFuJazpfYL+/SkEwAUxt3nnraN08ZgvmopMqmnpbVl4KrWZTunUfGNMlVxgHGEk95sIE9anXT&#10;KNH0ISiqgVxIkf4ti5dXTs3e2PWSQuqImPVNLzG2rFgj35PMZIHDEDPvtW6HQwIbOGwgOXh2GAwY&#10;zSxk3fwlXo9e0QtsLSSYswuaUyH6QoYZ6XWAXeiaJqWFdSo6kH1dCwT8oHGedc/cRdhbMnJKbWni&#10;/uHf+5uXX1Yurm987A+QxtXXmxeflj9+vkE97eflNXoeIYj15t3FOxIqn4nCNj5ef72AsL1088vy&#10;6oeL6zfvOZW+fPy0dPV55fPS6qevq8DowGfSZy1FZByk0w/EyRIDnKwP4cR0lJ/TPupmSAVppE1e&#10;gCdPOQOe+BT/vqfUskpn4yDpqkueMiB8BV3UP/A+R5zqK6gC1JWy7D7jtdvKXUxguKdiISLH81Ym&#10;uF5CZtgsPa8kPy7++BKRlKk0zbMeL6b1bCw+TSE8pr7iYUAI7qj/jLKtsA3L4PWrF2dn7/BRif6o&#10;bTYKru1GORCrGvhGEldHas42Lpq/7YR1m9d0QlCmE0idRJ5ikD/ReYgfSwNrjR9SOukGUJTcHqkj&#10;9boa9nm0Wh+LdZT4rSVo7dI+sKUyzBAlEPrhuCAjV1D4yvOac8b3JR7G5KZQgiRUzQKiMRfpWbzb&#10;tFibMkhY+hswwXKhS6p4Nusg2fAqll8Bjie1Bs6UXXFVwTMgtPGofMlr8OPJh2o12IGzVxkHroSh&#10;JIGEPzTKTLjgfEMpBQ4rj4KTj6v6DrUA0Xf4hqBLqD9/sBkeKFf5H1wRVp0qSlfcAw6MRTbW1Nzg&#10;CFxrAer88HAKgOFFfaHYblMoa7iISljCcxP4V9xZX4eglynDJnI8E/KhsynYWWypxylzehmNNSFS&#10;l1mNehRztPseNd8KN4uuWdUn51P/r94zVphaH+/wcmU2WovZ0MJlD83SWTZlDKlmd++AGJfPtKXX&#10;568KIsZ7IQEoiCEgILFeaqZtwlXDxcSLq9Vmiv0xxYgLPon1ODaxmQXDs7S/FD4O15EibCEs4Yo1&#10;A9O/0ubWxmnjQFni2Za34xlgkl29MRFTn4oyPg8Iumg9BlOCqVJ6AUlKFK7Itiq7kTImF7BEwCwT&#10;a68XqwC6Yo9YVmBqBmTngSEompLbxQf7ocVYpOOHRxEnUEJdQSXLSShIPME0AtTQamd1m2yRGcaZ&#10;1zmtjRQY5TSSUifGsURQx1P4W0zVHN52QzJqUp6aI7MiEM42IG1rJNgwedJGAQvWbkWsQ7C3Iqov&#10;9vhQJa3yTBcOR8eIRSVDMy38BMswnFtfzwPiRgBP6i0N1iidjBfwQ4kKKn6s4EBkPBXp4cPMZIZk&#10;MftuUuaL12vudI7MZkDZYuXQH8DSZK2KPK4UGkoY66BHU7LgvnQUDqloTc6rnnIqSeam2HXS8Or6&#10;QkglutRZy69itEvflyhrDEgjPDqhAe1bJ8bfHOEMTHIgEgcmpOGDea7hsQD1gtqxwKPXujUYhs5m&#10;G8Ioq726auKbmAd4sHpeAwEWSlli/oluT8iXbCtPLOEfVwKvkf+lx6mrxFKTyYOwW4J1Qt1mXEPC&#10;8p45Z9gdPOPETu6mIHGjF0NTHQtCGgck2I7btoIuxovYnKrQxXnVocUgMm04weRgBFxNab7r659+&#10;euxCSnBAPm3hwtjvibgUKSIo1Y+35ZfOtkvZ9ohmmWKSWOLTl4F1DqJptEgZpOxAhSUCQHhL+JPD&#10;fRypcZFZk8nOXtjg5eiQ/A/G17qBWsQGEk2Vzg2SCZbe4YgbNXkOMQB4vChKs4zJMvEunoVJ/4AA&#10;80e0j8RLmR99jC/rX1d2vqxs/v7x01cq3slnQCUWhipe4sqnj9vLl7dvrd27g2zG15cvnzx9TV+a&#10;lcsvNylj+rqCaJXeXlUl9kVhwpkmxpynw2qRuTg6oKXDJlT62wdbp4dbS5+JNj2tlZLXW7EybbRY&#10;PLWjD7FGieaDVKv2bA/mT+cSiuM4mwJnaNVYyquwvskfbVGVxpXOmC+FYExY0Du1qAS3NkhVb3bi&#10;xlxzDzzJ1VgqEb1ls6jrGqt5kD8e7oVSImia3295Cc5eez+IIeuRNCnplU2rTSte1LSgNF/Ogeml&#10;Ly9fvOKfrHmOMPYCt8kLKqQhYJZtywveSTkj/8O5vIqhfvzT458ePVabxwvLaxp6mKeXtXDSWzha&#10;le2pEkbDEk+F3Xb/4fcU5hSuL7FCAkk4oUzIzKPlFdgakeMEa1DNs5IJg94ytkQjA5owCzF+DGBY&#10;1ZIvcJyoxWcGp9u1letvEsdXbJ3XKOv89h2LCh2XDLVk0UWGPIC4fxYulqjWCG8JCSXT6NfUjk6U&#10;yD2z2gnq+NxRCWPKhZzRTXaROzNDVzR26vVZOU8NfsKDTHWfvtnSVzVaQldDH9S1I6fK4leWNql3&#10;7rOV4noxta7kNaZVz9OiNClwhkxsZWACq2jUXWJw2Om2WMgXFCtvsakUklXUmqmtmnPMCGCzsvyk&#10;Yux8TfgRrdfsV/R8O7/BMbOJ6Dr+OSad00cv2/7XN41w8j3dIUn4nmGxPYIrlJ4zVKrNF85H1J6U&#10;auDlgR5Vkbhb9EyE+ClE7xCkVQFGZLTjOWeX/y//678PJQBbi+XipGHIOghFV8X5iLOWWZTM/VsJ&#10;czs7D797yPWAEMARQEewg0ODUuRX3XUwGFr/bN5k5Z+/odyIC/Ex0CdGZntx8kGFp324vDUTu2IV&#10;ya0MOW2a+tkiVm2lL9Yq1JGQ1zDKlvRS5ZwGFOVT9k+1mASr58qu6NADnueHSocvkMNnStEgpQSl&#10;bIQbKki4sp0HYZoiH29jqmQ8NGqYjWsaMJbeQSpnQ15WOEBDTs2rJfs8oxhbMCrGhlNZNSf9A2W1&#10;orDYf8DsT3E/2StuUmTxiqaWTNu4CDbDCrwRhuNQwXdXA4pTKp0T7lwtLEXnlL/EXskuqWXBaNpO&#10;UnUec8oxCWFZLmxUnj/ewh7fTHqUD7Wq5EyGCTPrxugUxIpUvI7Ngn+CSDTHv8aJK5tu74sPzVqa&#10;hRi/tmWDHpGKZG1+ix25CKc8YYAeaoe9SH7daRi0iKd+pZOj8P90xEuQyv3HdZTRRJUctfq9A/eN&#10;n+gGLgFoGTFrWqBibR1eE+QB9iMPWVFyNt3T6wp6jN4V61bZeDet6qukyVHN6EHIa/MNXrPSaK4A&#10;CXRj1JigZ88hQPvUDBofIdq6jfLOMWczB7xeS815JlDEpbItjq5JOEdEF+i65IzY2kCKSAnzCcwX&#10;N4aOHKYBX0Ui7sW5RI9t5LlU+vLhq/wRKdeeeDwwd3KCz89YJJ2XOkDwlDyfyneyPEqecO4akIz4&#10;OAsH6VWoX9hWjgElZjljal/LIABzMhfceeHxV7hP3D3OCM9F7TW3Bh0nycibAOiaj76Ci6ywZLWw&#10;U+L8a634UB9im5y7Nhtbj7gwe8LcRdo7htiAZwaiQmujiMIWYCcWmqIbbqkVoyd+rEfldXD4+C0t&#10;QXhXpmKxnQ38POtpu2QmR55by8+4wBSoRdDcrCcNroBgucub5+WV9uoyw2nKtAFhWr11vf/ghWG2&#10;WDym7tUSwy7tREoPvLBdED7WWAjfJr+KLGqVeWlGTTSHVZUIn6yYgxOPLJs8O0yNKBePRqvTAkLT&#10;/4MhTMkWxxjPrhqKVCV7P3OG6UDXIYriLYyJUuloJVfTxdBzD9xMRS92XteFsvrzJsfeWAOeVLCj&#10;HUSQ9bs//IBFnA4DPLsJh5wMjluchjSCz1A1EECVLvuBuYs2DRFOfXb8vP+epz+L8Xzd0vyuiIzM&#10;yMyInOdp557O2ae6qqurqqu6q+02dmFEAxdICIQlEEhgJEC2bxBISAgujOCKW26QQPKF5SsM+MqC&#10;xpOM8IC73TWfOsMec57nMTKTz3e9uStqV57IyH/8hndY71rPetazpLfs0vr9YYJVIJs9X6lCc+QJ&#10;Pf80i8TVqTDMCSJb5a09ksXvYdS5nT59lj6SsNpZnpbg/vLMzqPElAMsFQvdxT3zslW4KKEcRYR7&#10;9x588/U3TuKp4OfBoGpE/TJSHjvS73OlU016NK0jux6Gt+fZ+AGW4rVrPzCAp8+cWT0KBucrk1AM&#10;MJh6EUFxqlYtJ/gq0SYfPxrkPXGOESCaUiGo5u6h+w8fmNN1yBbRTuLYBowCl56BolhZzaD01kYt&#10;ibLw5sPxNBVle5aOZcL8Mjjnzp2dRqKYtBEtPB+vhhN29+49FDjHtoXkJ9GnRxLaynR9ytSTGS6W&#10;sRK8nV2fsuVIrfz1l1VqCyz5xEQNRvgr3hoyyuRVPCfYFWGW6U3oNjWgkaCcPshGY/XE8I5W5bqa&#10;48fCFuGwG3bx5198Aa625g24kR9TlreSOw7hW+noagX1HdIEsFbiWsHcuX/Phrp04SKdGovkwYP7&#10;KmpevnhLcY2jkwLi25dPNV3cPn3w5NWjF6/+h//4T76+rdzs/s2bt65e/eTS+Qu4eve///nFAy/+&#10;4POTf/i3v7p6+dgf//F/8o9+fu/2s0NP93beHTi8tXt85+hxNjZv9B306hmYw6OxD7MwH104f/6P&#10;/tm//5u/8eXrl493Np/8rZ+ee/XkNjODQTlHHPMOYdw+siMJQBDfpCq92w+bFtVlOSdkrVeYqHtA&#10;wIlGK2dn0CwDl8DT81dkIdYegdl/AouI4rWkzWMEgBqsKUSpV4GxyiGZhOpYqrcQiHx38e3IM3Ty&#10;7ewu6QXJZYNp3st8T3J1rFz2xJ9Im1Pyx8fj2cfkH0d5qp0nRvLMzx6jUCW35QOMDPvWr5SOw6o9&#10;1r4YmoQHtrQcNPfu3lH2ltNSBXkIE7gw1Gz0kCoQ36oeI12iqRzmBHqFahtw8iXuQBVD5F3akVYp&#10;Qavf+4M/JBXLXPjdKjMHI/ELCtistFDkuGriLVJM+6gyeuxVGmQoZoO8uHTxQjWKFWOPaPVU0flF&#10;ZiE8q3i8OnVm01AofbzyySco06AcP3N2P3n02MM7oxPrG0FRgFblIhX3B8ml7vuhHjXo32w/LXTt&#10;anykNGxMmdohJG40EU4+5PTqYIvYKEtCJ4DYLvmcFPAiARa1TpOMxQ+MAfsUZy/yQjESEbAhBaRj&#10;Oco5Psys9ckOmTLzijMlyhp6SuI7u+fOktU8PbU9sNh+ZQUqbB232RD5od2XsSov3Vb9ayCDSXR+&#10;QTaRNeyUQTFisfJOBphKfT5cMlmU10o+rdx6RR4/MjSpKZRVB76LEPhmY+stS25ZWwAJvr9959T0&#10;rwXVH2g6l3ZbvvcC3aT4BoUp3bFIgAgJLPmcyCndzwB+VH8Zhn9NckOskiAO6ffXGgb8N3//p+F/&#10;g9rPrw0XKO2j2jZzSxzW1UaORmraNJSsYiTLbiOrZKcWbmTBhfSkQZGvTCzxoJzN+wqbbHUP7K0i&#10;s43ZNdwJw02TPsPq8kNYL9KNyjxM5sXHLXseZzE1yeo9xhExRsxr9e4y+yXmwtK8Qq4htGAaKsu2&#10;MwNObGvF8y6aR4mOoZBGmksXb0BXyZO6L61IIj/SjQqjFfU6qqfJd+nFnI458EafbRpixbUd0cZU&#10;9nPFwvp63yAYTw/8gGANfLlW1ZSZZFRXrZunyiGIO1GS2gT795QOY4gVYlWikvJ6KG/6SOTdJsBo&#10;FCcCK/CacUh2Z2qW/CTC7ojDlryaIpdFDBieSYW2cQBG87QAIxJwkYzrjKxwYji8KU87AFKJkExZ&#10;Frp59Hk7aWlu8EcRTycaLIe+aDOhTdPWaiK0SmQn0b9ILCU4588s45QVFQ+bIHu+pTmNY3+EQzIi&#10;riMWjtQ3ahBjfHMTV8xQAnoqFD2bDbwesjlMli0hhPv3H7jsgjqZx6oaCgh7gGMnjmVoxink1otq&#10;PH85sr309DRmXOIWC4mcNZyZinE0OYcJyEvOLF/TaM9nHOc1pgwAU8R5mAhm93LiKlQz/ws1z3lN&#10;p6pXH6RuUbOwjNoSNjNrtGpGvSY760/WlLXijJb1rpVBWKZFkP5VHXlDyltEQTWN8MrCtwZ7vOF4&#10;DQ7jz9QCUzxXotABP8FG0lUWgEUo7+5NVyZdiDUJ3o+ESe7dVK9U9x8gkwJYi2eg3ZZQJUDb+6X+&#10;DVESdu9ip8DNTRmIpMWzjxRMhnKoGr5nT2s9YSSdYUbPtabboAMmxHmWZ713FnkSJDZa0qU4qnNB&#10;JqzHQtB+rNQS06V7vYVRNdRDex5yVtoAz01VOW8SXnj5U6nGXMLB7BEhk8iqGpZjehNt83hW1nYS&#10;lRGaYy0OXSo+BkrqZCeseZY4HHpQGDvUYe+JF22dhEvU3FFoXCsnt/7x46nkSdKgXgFTgpK1EdjH&#10;1H1ulca4aBOlMYUf7xOWqM/P+QTrcbR/xORENTM7mZTloY6n0u/2bAmQaHUfz9gvrr3vdjYPxgCu&#10;cESpyY5+7HE0pZ9s/myxPV0pA+BTdq4212hY1W5ULUeaH29SQQyajt49RStlu/smz+NjL4KK6T98&#10;wHt22Ew5bgeYUMeKQfmxr6fWINUsDelWy1hv4USQVCifN2awCLZ668rv06iN8Tt8KMfza6Dgkch7&#10;3sLRV5eqHt7qWkwwi9CPP9KBMuDc2SdGmx+/LEMIXVhewFUlMUePztqGwhvzidKmOqXK+JEMZm14&#10;eJnlD3taQLKVhmBBmBPnV91gumcBR8kz7/4pC1TSsnlnLoQx/uxI2z7Ieaw2vez2Ru1igBqDzZGD&#10;swhXy91O3GmWBzI3gJatUpxwq3KtGUOBUCynN8gwgQ45yS2qpscU28xzkb4WDjJccereHf11Dj5S&#10;NrXjuIpklPf2uE+aMKO3pEc8qt1RFqVRzZU0+Elpt5K5y285q2fOnJ1GT4FlHfedVGnKcaQi4kbh&#10;qTduRvV9v+jFnyt3ffXizLkz6MIBHgMntrvbCoJzhcJVqt5+yA7uHjz1yZlPf/Jv/b//vV/cuDV6&#10;Ig/Pnz0HMMDl2nn/4vLh179z5ejv/OaVSxd3v/v25//kFw//6trrJ3uH9x0+tv/ISapJt+/cYW0t&#10;5oePH2dyh2roadn/Lz7//G/+5lf37958++rpuWPvf/dnF948u7u0pOaYNTx4VgeO7pKgOIjYwDZZ&#10;rJw1KlGuoxkreyGe8UMu9yhmBYepp+TMlZAMO3ilaOf2rVu6Y/3sqy/PnzsrhsirSfzu5TR7bY2P&#10;H1XcuBR5zdakWULPV4eBOW6icwy26MRRsPFiZL46+WIyjAzjOIidleXWygAokzMvVQTYF462zPKc&#10;Xx0N8snP1XnWDtIUDz6imv9xGhjbB8+cPSOQHm+nL9d0NUvakyxlkTgghw/fe/DIf3P0d8YNdJWp&#10;TGlU1nq4XvnZfn37gNiGBVj48UoIOuR/82/9LgiTLwsKTRoRQeM1WoEI8Fie4WxYzU+sXXsElres&#10;tHex8gnVWPCfXr1qg88x3eJrLMbRot0SJjuJ4OZylPE15D1/4YIqdT8M3n361K2N77JaK08ZGj2E&#10;l9EkoE5U1m7pMElHaND45BHJmYqNbcNV8xkVff8WxZcMNcbs2ORqyF+9unDhwhK8Wljwx9RTih26&#10;RcP4il4MeP5ekuux2U18bmoneJ52wz6CMePnbLDG4ThPnpoF0Ia9WbPsZN+4RoUx06L6Y5etssSj&#10;gVYDpXFaxBSmuHDxfe13JzCAZh7ROgIMPSFNuMxaTjnS08o8oQxkjSmh0cK+xKymHZPQYnlGKuu5&#10;aRSP5f+VF0mjFbMixtqe4sB6Jc7J/lxA2+JBdFemOFnrzsTYBKFjhj7sPs8wc+qTZeWmJip7G5IU&#10;Av0Ryxsy3uZ/+/d+MjqD+aP+L8ryqPiv09FH7929vxxlIy7IyTmO3NZxHiw3QNGy4FMfUhez/Kp9&#10;dhH1/XqpLmrQQltXonkis7JAU5szsM/MbjeKJTIc8SpdhhA1lnHl39c0ROQtwZfxawUNJBLeGczG&#10;pgfcyq8tRVrf5+tEV8kueK18t2FCDzAaOW8IaNEeizWROEe6LkhAqmF1thotz4Wldn4ny1iuParx&#10;WGq/Pn1YkxRbqMxQp8LXW75Dl7V6xhONV1oxsUmVCB6ImKmaQY6iM/pzcE1p5ansGbZbgnbVjFZT&#10;+9clChFVh4sSp2W5gDNi9ScukJhc4Yhc+SFQMNr9BIdew9AFriS9wqdZsMobb+E5peAq85j+oYVn&#10;RU0tMmPFPgyuvJ6hiNnKXltr+cSlNofuOZ5cp+lIiAYXhcRAX8qxBhGlWT7aoEOBKHoZMx2DdkU5&#10;C+N0bkrZj0x2r+YOI1EadlhSrqxOv+tU9qhgsAVvT8yK9L8HhjG8w9pj9cqhWX491aE6xA2/KMkp&#10;fm3+9FQ/Tp+4PN7ECvHcpv936kOJbxRuLd/FYTExT7Fcnl+CraMmSV6v3sNT9zli7X4eVUD+cAKM&#10;8rsdNDnbQvnVYnyZtmHi1g97qMmoovFYWi5V5jGXk+Ma3slU9gVamLIfqSy1+F1gdl7vyJ4M8wCs&#10;1UL1e2uoV5bMpEylWwNY0cV8mVCO1CIGxxPgc4/Krc/k2VszuZlyekf9pNzLTPkcwA2IsVhlG1NO&#10;UxHwoLPhN2EB+FGMwxjKoSHWX4hxXMwB7843rXt9gV0+HAKRJWEMl8tY2EQ5ej/3ugIAjzrQewnD&#10;Bcc0TTPpa4j6WgakasvX8J4SwmmWeBHhbr5dfeqOatT1EWY2JqsOlbdkBqN5QKAjIK2ON82yRxpz&#10;1TpfgGhGYc4MU++oWIeNp4JRzTmRDI5b259Tv1hyW7LUWyYSNZt3dmK+eIZxUJ9hpU6fWZY0q1ZS&#10;cWZzJGIPUJL5eEBm7oNySgAZwCG8lUBzwfKK1K4qRJkOWtO6wTcmA+U5nsYgOx4vMjpULLQ0p3+Q&#10;RXdMuWhOuJ2s5xzFM3H9by0gOm6bfX/lE081zdvp5hb6NhukzrmF3K9eG1WPv/CLSJujaZbz9z7N&#10;Wbd78OBR7kbO9JY9L/YfCcz9Vm9WenCTUNLUWeJkTqe40v4shmUcu0M506Aqq8fMmmuf8kizfiqp&#10;Y4KCCVMB4k/XsdTikYc0UKm5xs7Pb5scbwJuJSKmkr4ql2a6udZs2gdevX2lpDqnO6cucfbWlZxw&#10;gq1Z/gk5+morJdtQmY0BzyviOeV9JtTjA1nHadIiaC9zMtja6o+UJa9QewhyezgLTwymleYEWTur&#10;xVYjMpSeHLWQjjkNx2/72Csp2/ixj3hEg49SZnP2rZxJ2lzgVcztuAkSXO2pibKmX9woZM6zJw3r&#10;7RZ1sGN6L12BFbl5DxtqQBbjsKpKZsimQ0tsnFFoE/l7VG+3QnfzjwrhmHihJvf5C3CKXIoxzL1+&#10;xaVLlgGT9Prdh0891+mrQpr/67/9//zFtVtlYJ8/U0kTVXFr69T2+89PbPzNy7t/46fnv/j09Ne/&#10;/rN/9Jf3fnkd0//Y1u6JfTsnFAxev3GzNgtHdmUhDKibV3eXJPH+s6fPfvbJpZvXvzu6c+Dziztf&#10;XT324fWj4JKDBtYYcG6T8zp1/IwA0LASAM241XIl5Y8FqE0rklCAii839iFACtSjYI3rMrtUhfcb&#10;TLnLly+eOX3SODhnTUj1A+/eHN4N6LSKPJuBXutn67ISVQAA//RJREFUPHNHh7HnF33sG1GyeQxR&#10;weGUL3oXi2fyyf104qLR1ZzS6hXtp/gcqqBQQRN6PpvkW+VVbtFPR2fZ92YhkkXyaG8UlowzcFBz&#10;9x9foWsUGpQ2GfHDgOP4ALfu3FGtbcvYxqXEoxdlJUl3+MwINpXxEIJ7HloofjIFB8V+bMeBg4d/&#10;7w/+LnL708dPAik/FjQKnt/EOxjj4y73HjwgpsKcUdRYVE93t2DCdMzjmTPaSbOleb2ebdKwNiNC&#10;6WRlcbaL4wzfknDU1fX4iZML5EocS8p6X5iLPRLcOn9m86Oc7IN5wRbSRBHMS5ULcI8fffzowaj7&#10;xKmd/kVp1pUvHWNiEr1smYopny7/ECu7p7B3TOpyXIXlZT+mxqkQXTzzDk/+sezTCKPlcAbFDt1X&#10;zGax8bSzV1OuaUu7cv3QkF3rKbxqqIo13ZcPuTC+8WynkjDBPQaxLMnUgReC+uSs4aJAa7ue9VEP&#10;eh6/MJYbCJXLkcf4+pWDLKTyMFeqnk7m1o2cgEIa5Bi1MJa3F13MOof1mMTW5HDeIC/OJkqModi+&#10;UqvXayshsSAPLSQKSOrrHaUi9vbSkZ+YPkJh9WPF9j4ckT5Id0i5/9I//3coVET4iyVfBrwMkL7C&#10;9V7dk62Dc+cCJpTB7hHYxkRKB9MUAnGnJqovaISHdo8zZ88tf8VKtUTahKPMPaM2bMUndCRDbQ2u&#10;TKs5GKW2bMHiHU1rcFWgkLcevTzx8EHHpR7BwcmNrnDK61Xbt9r5EcKb2GAd6jN/QbZswoxOHoFz&#10;7mMmalz+HJJFHxwfOXRZM9CiG/RxQZfmEpF/hsZQBtDnVyXtuBnKuyMjFUOby2NHO9imtTM0y13i&#10;5JiSoVH5XfZ35PnS5IWZLWS04uNx1oYXoVG9VWiVAwV5QsDsyIiV7LVHCi0GvQnhntO9llud65Wb&#10;R3cKh0hIPimzBQCXQKv3+SFzYYF6A/5oAzdJAM9T0BsHOJmHVag4edJD4GF/zrk1pcATUrvvRL8d&#10;paVhW5rciJE1BBqNqN+ghnljdshkA9IKM5/uLj4pahpfPCLs6gc2X5m/8Za8gl/0Un6XG5dla/7S&#10;gpxlHOw98FLvBiswenxc7iPZbv70QOYRhMZSiLgSjhxda5FYjPnBv/LGEkka+EHGL6x92E3O7tGf&#10;C/AevKoG8zkZrZxJW8HrciJDm3gAQxtoTc5JURd5hmbRn/zQZ+ak34PhKK2UrGmIPvLYE6ZwLtgv&#10;Ntay111qWNf37tyV/nIExjiqR20APhKf8zvlRDSeJ49m+beYcypzCt/avwCnEaIN6IU5TfxmW6W+&#10;3X8js9vZOEH8MNBy1ETXEb2mXAwyNzhp3nxZ+ol2BtzNWxr20UsjVmw2k74W0oIDGAT21Dq12MzL&#10;OHUfnEYrh+B4QHDhmbZiJ2k+GOKb6fBHJ1BLguMTfQU92vEmzkJgB/nWbsRt5Xqy+cvieAAmd6GP&#10;nvljz/hJPZmvuWNs0pWayCsbZqA7D7Nu2I8usVKptSRLr2YS0TU7/1F1MHRTNUI2auIlgFaK4do5&#10;k9Qclqnfai9NqMC8BINZ/Af247F4vZHWK0NiM3qk+fA+iqcnMKl2Dt++dXvhUh5ANLKyroXWQ9ce&#10;iKlaWI/mt5iXUqOt6vcU5kYe/Cn2YzFJxZXc6FhwgfTDRB9QBoNcxYY2nVW/lYRcxa3TKKktwAnC&#10;U1IhU6zdCTFJ4DLDDnv+9iTOY8BP5cXArvsPBK05X2Mm14tttuRLKpQs5Wj7lERa3tuKITk7Hmyi&#10;vuTdbK+SYJMVUUhTO68a0eIJP7cul3i99PhkysX/peVTNRga/aAmrThzYTUu9G2AZ/diP4+pWPWE&#10;IpDCueWUK66j6hEuVrlMmYXa3pc5EdJM/JhrbrJEZUYY3J7nFGlzdb4ryMSzGjcAg7zEhckyyC8S&#10;S3k5fkW3s5k8g4WkLMZOXLKwxtrDs/aLnpqHOnURxRtDu10X91B+vRT99uhYbErOxGg1O37LKTx8&#10;QuU74t54Ke4yNbsZmU7PJPU75f3istJhc7mTUwf1MVWVXxV/5mPNTy9UhkofjJb9wq9XEV3tUELi&#10;A8KPJN0ZOl5FOxdkgjpW4lHNUgfQuXjpYvD2sADybqt1zAEywuPJBQ+tzurLn5uccGIhRmWKI2Gl&#10;22b50cPHz8pB7f/++x+IGTHaGuiR+Th6/MixE0ev333wct+xQ6c+OX7p6v/jH/67v7p5O339588Z&#10;cdWHgpIjm69/evbAb39y9De/uvBbf+PKn/zxf/yf/OnN6w+23h04s3Ho2IftXaW/t+/cr67ukCxN&#10;iP6IqXQ+3rtzzxK8dP6slkWfXb34s09PXD5t/xRfWQaDKchHvWbCz5w6J+PFB7p1l376q+2tzUni&#10;bGR1S6hWt+m4VobA1GAYFEu/CyZTc2WOfEwkQ/ZXjGSFU3AxZsZQXIdcx49buy84Y1oTGjoGwdwm&#10;nzPyqi3L/ftrSjENA6sZ07OyvbbBqvCwHbKGPE8asDUel/TFMqoGe8qHKhtfB+9QVHLPZP/E1JQO&#10;fObWrVuM22BMR21VRESu3eXLl8fhVmeb01SQljg4zlKFZM3s1r5bd+8wrCdPnLLcl2/jSQZdbGUW&#10;5Q7JnBPNf1EdCa9N/T/i4gs7FLf8n/77/4V7qJz37ztHRpAgH9U3U56abqlb3b1/r1LArf06zEzM&#10;XFGiPVK5fCuK9/zko0jjNJpY3oXbrrJSW33wI4alPKOLIFkJfGyEjyHN1hbiGTs/hZXRwkf5tosE&#10;ur2JEVrV0x5gugHXUGGcs/B2QzOIS5UDg/UMI2hoFNEQ9x+oGdQST4uDU3uryJwLJBuM3qV69zev&#10;bTHMLgwxnlIBQ72b5sT/8J6Vs9GcwkIv34+7NUtnWqEwHStL72rryr6furtDqbfnJA8T7F1tUYYB&#10;dHhl3vwCiM8jRdF/+ZyOvA3mJRDGTJAPrCMbHZ1p8kicLqNbX8SDB/So5bJ6QuU9QtFhNXb8eddW&#10;bw5S5tEgLZwlyZNJCMeIy3pZ0qV8i1FL0dTjS81GwXz8mmCYPIpYYH2zsJUB0MNxXDCNuJTrP2z+&#10;y/+lP/zs08+GRFQQORkS8WvETC6FXwghmT4+60ugxoEw2fLjFYcMYu3GftfG4FH5DN/Vs2hdNuLO&#10;0xN9RF2tP36zNhpWA09XhKRWaoH6BsuBZPQ7XN7u3bx125EOaxsIVORn6RxLhrWerWUMeWlTG9T5&#10;Zz7KJ2zv57/i1/oNz2DFcMoherNxF1jbgeR17M9FH0z+esjE+WrDiDVMVtI4BPGBFvtlTsHcuBFG&#10;3sZT5EJ6gtUMZFJGh9RvMOI+ubIuLjS2iQbEq4/KRz9K1qx0U5VPPIPIeBtaKAzZDKx71G/MkVa6&#10;ZkJlhZsVpUgsGqKV1x7vNOkhE+T5esEwyHoDZ2smzl5FhOU9pnvaohROvVfQ4Iis5Bq0eRZRYy9W&#10;zI9UwDhU0eTma3RCVsKBx5aK6yRJNmdhjHjLwYNJA03rm0UaXpnBSZdPfe5+vbQmLZnc6uHBSlda&#10;5qP6SknVd+8BunAXccXE4tGTFrhYPeskoJaY8qJ3mzEWyS5KuHboITWuGhtt6OAKJpTpQQm29mpM&#10;npZYK3FoxwFsy/y1jYEtqtg3PsCJ4QSLX2clWB4uOAR6c1QieJ0BiwTijb3s1EfVM6TMw5Llnbqj&#10;tEpQ/6dQIT/GBpbeEJ0Fur/nklFRVktwsrYYqO01H1wLdWY+V+DhPS3nnvE0rv3wg1UlQaoLh/Xu&#10;AR4/efzrX//KvT04x2LyXZZokJsJWmlo1/LuPnPhwjl5YU/oAHR4Ox5MtNU7uEs1WvmyXOeXuq03&#10;2p7Zh+EOhuLUqZOiFDPHuoltxj6O1N7kZXKVpklCQluTjQnumwyJFcKzMU1izgDg0V8KzwYNKmxI&#10;6bXwO19heJvltkZzfOG+lltU1Trh4Ci/R8L2lL5HdT5xwnDVpdSNfMYSsgYgcFNjs0oPZ3dMq7XF&#10;p53TYiFTQR5efwqjIqCaRLvRspz6/9gUZcbH041XNkBgfWlGwiIyxlD1xAdFX1MOx4KzbAbMiehe&#10;DkUPI0hgrywSH4Nhz86quMhn5GekjkeiOlK44NOThK6NjYoaWvZsEjs1kDGz8fZzXj/GTd5uQ0yU&#10;MkTFciVt8CBMGBMUij6JwhCsFL+K3Ca5j8e1Jf7xCiOKoD32agVmleZ8rFJvryx+G+gkrWSRgxmx&#10;PPCnz5w7Z//evoOxXVWVc0asoLDOCuF465GjS4xCXNN948Y17261WNGKr4bglDCG57IyXd+VjSpc&#10;1x60eqvkqYuRPtMl/Rw1vJwl2TQR9EjMVG8Gc3m24AYPbOd8jJOT9Wlvy5x8cvXTEVymxFjohssx&#10;w1uoxuceg5+gheVqtCfD01dhz8RJK8L2/4uFb2MxI0kc8GBK9VQUNNY1TKHUZXXtbyf1WuLFq03Z&#10;DHy9vVAF5swFpyRe+ACiA2n34utgTk9zxK/c1xR792qTYnPB9eupN2mTLRSdipEz0iP71jrvLF8v&#10;PjtuQ+zhFcZhbYJW5iezNs2y7QPeD3eKlViV1uutE3RPVnhlgd4PqzSGhsVWqqr+Zq38CY6KKqPS&#10;kXFUCCTOmarUETzo/PSmHD7vuA4F68TnmWVPonhpJWcW3lHdzkbesGNdwuTgYQV6hBaPGkiGjovG&#10;Z+V+nzx++gXlIeHzuze4kDfvPX538PT+45c2dk/8u//Rf/bN7XvWPBNXH6FUUw4c23pz5ei73//y&#10;zB/+/ldffnHmz//sH/3jv7xz4+HWm30nXuxtvaWPdfTES4Vzb4LnHzx6OM9fK2GL8s3LN2Kuc2dO&#10;nTi6c/nCmS8vH/380u72Ri1luVYj/JNbTjpxG+vs7XvFhfcePb527Rp7cWTy0t5OI91TJxVYChoP&#10;kJ+xWWjBfvbpFx5QhHbjxk22lDW+cP6cSqH79+j7Px09ofdA7jPnVLuc5D8zESK1lG+WEhZK0rHj&#10;5oZPJepYGXjLScwMa64CEAwhXsrg75HK/elPf5K7OTy5QdY6SlAVbt1UF7SpaOSLz7/wi7/++uvv&#10;vvvu6idXU56h3lupjMyhamyqDM/E2I7UZj6UmV5wnc6CJybNOEdbMlxDmeH8dAJaivY+6ZzDR3Yu&#10;XrhowNyanXEvgYQ1ECHg1as6SkX3ClRCoi61s7OD/SXec158+tnnv/d7v+9fte2KnzmVaRHyqVQH&#10;cslbFhXdun3besSMikKm6nJOoju37zhwT50+5YjsgJOaMDWKEmvFno6lpeq8ZVsW2J9TV0Xxh3Hi&#10;Aw6s2GQMivk1dzoxHVwqoRn8tB3NkJZ4gddEe/VPhTRHjx25feumH+bjdujswxy1Gj9u8Eluj3/7&#10;3qDZj95gBTsTEhy3WQpUpvflKgJkV0bF3tn3gkGYshm3Rjxpk4Y/j5ky/h95DYZx1TbXEncxsfeL&#10;u8bd6gjA/ips6MwivO5U1UChptJ5oUOK5v9PwVX1csOUSZLJwC8nwS8OsbTTP5rrEO/9levOVCRN&#10;tpFd9c2CQqYatlhj8cIcIoPY51KuTDJPxY1Wh+4Ri5M3iwEE8bfEyrxPSWcZmBFiiJGYkSyD7/EM&#10;VOBjBjzXl8VTZ7gkH1iPXMr/2X/9n6+h4agV+E2PvHIsKxNisG0h7zYmb/FtajWYqn0Eg14vRHzw&#10;2Bp5Dw1GZC+WB82NWvVQE+JLHOIc3Lt3V0mZOUsT//BBiyz0Xoz+/v2pk6erL8c4f/SYXWNijE7O&#10;sfZtejkd2b19+9YgBEvumcVvtOeMSbPSA7CzAz8M3YutWl1PSjsA+PtkUPQ0js2ZA9NO8YNft5SD&#10;oyUQQGJPSLsU3bmTI23lBz3jcn99WGyzcj6mhAfjUJeTVen7Z3/6p8BLEyCyWjpRizg24hsRdm22&#10;qRKK+e5SZdOmyZErxxYKkzsolgw9qvAgCVqeg2o0hs/u8gqnT9cquzBhYFdmLmsQGD8tgT8qluXG&#10;LVfVz0p3Dkjsm/w4rNPJfg5/8aBzzmsyebqAsVkjr9Ena+cUg7Mj3wZY+yeTNmi0MbSXcwSnym2W&#10;HaHJNklpn8mERvEqbukXh273MXXrSRTqTM1M0dG6Wqnh8kvV3Ro9Nx3UQF/nuudwGnqOjzFnB3gh&#10;zZBcl7Frh3DaJn2UyzIN4GNrzaJvfQbWxuHuojViz5C5qaGc0Y6nMsNVVidL1zFW2nBwlsFUpr3s&#10;ImB4gLURhrpW55949stHGZdl8QEqzRpWQJHGweSJN/ZVLOT6wwzc9truIoxTbe4bB4DXj3Rs5e/s&#10;hNtyC4BthLzMxWRNq4YTle3xEr63q9L9ml7dU0uA291lZ+zfmOjpX5F3EreBLyKHwNV48fzWzVtK&#10;a70se+wMEEl6XIeWk8CIsrOdYE4F6Y5xsmcl4Gi139nxpdM1m3r4M8sjDE0pceaHwxObfpRTl9UO&#10;HTRkzXUWOb5BtFW/MJ5rNmuhAJEuknXeAnd4ijgb6uWOqD5cc1Gl/oDOLc1VRzRRyyrSi7AxwEco&#10;zip2Kuic2vpcLi043r39/ttvAlOwqrb2afrW1E5H9yWNtagaDnLXt9AK5NK47P+8KQcXFnvh8oVL&#10;ly+5kdfkSRtDNzJdfKx/9I/+8Y0b5Kc+XLxwoVT7apc+h2i4YN2QtpVtmWWvMB9IncbKnzKVNvCM&#10;YYjAhCVZcM/pNDLelrvPZNkTkQykH+HEjJFDZE79tf6NQx7qWodD+6lY9sTxk3qsrNArR5CPHjQQ&#10;laXVO8miJmPYiTN0yWOsaNAis6qsiimKG73KMa0DvcMm8M1sfO54YNPZs6fLaScOsV2P+mfPbc/S&#10;4z1pg5nYAEhiEKOoZskHh/J0wE8zjRyy6bzUwJIFhRGmHkGT2sJQjaopmUH4GIOsQliUJ2dzyCLY&#10;7MlTJ4j1v5icbJafGSdPu2KY4IOpr11bexJl7WgvnpH/+BhZu0Kc0RGLtD3imRN7xxZj7UfZT7Yq&#10;pmaoYdn+MpajkfqjnMPDhxYALBZBfwa/STFMWWOGfomgRF6qihIuU7Oe95GfJ+WSizslsEvNlthU&#10;qyWF0xFAixiYSmxuzrJUpnslT/xpBFbt5WScIsVVdix7XHHa6ogN1eJV4taiaj/ph6sRpPzYFOB6&#10;MI544MWIUPuagDmPbSLO+EITipdTyyDACKYP4AIsJsTmpsQxM1ArTB2ZhGSdF+svtf3Xr86cPQ2e&#10;GQFcx+ae0MFzMW+1iqpA6c2tB1C9nddbJ15uHPr3/uP//Lu72vLWNCNKseD5wNaF4weuntj821+e&#10;/YPf/fLC+Z1f/erP/vSXD67d23izefyZGv6twyfPXnwiZ/m6QNTZIb4Wk1aYoMby6UuVPOfPniZ6&#10;f+708S8uHfnq6smdAzU3ljPnWe7sQnVTaKW1+4xsZkrvr3/44Rq/nnKFg0A0eOLkcc9y7YcbSxuT&#10;XdS2px4P7+Md3Lx1S6LjyuWLlvsPP3zHb3djh8IULpYfqy/NtCUZuQgKbI2SdaKXiFF20KsCP3v2&#10;vGUsgJka0dGNGoR+StQ2ZOjPnjvLgJtZhhe5rgYY5Tp4NU+tjQz+qdO8nXv376stWTzVRVXghI2v&#10;Qh/iCQgs/nPAUOfsmmjbarGAvOwYh9wvSwIE4eecaYxlfFFWhUkcVczs+So3EMYsiUIHXzHSU3K9&#10;VdFA49v4gwX7xStXrl69+lk9iF+8rIxzCuRK4I43M1Nm5b7k8Tj2Tpw6nSFaVQsfNuz3gUSPreed&#10;2KeK5Tku8eoT6+NGVnpUwef0IR0XV8RlHTJr2WfEp9QLJeFPJLYgwY4ZFPUml8YPsJTtCz8v5f62&#10;IvszZ07pD2M5sMD1eFAokuhK5+DCkctsRwCOmbIcML67YVmssIl28qj9y0ADoQ/AKd+ttAxEzKWE&#10;Op5q1YvaWeudzXuU4AU3T0mw18wHwz/cL8eQAlDH5ZBsR4Rilb4vYcwA5RGI3y9qci8/9P3wdaLG&#10;c/btxGobg4wL6JfbM4I3Ff7FKlKLn4+dm7toBeXQB7LPPSv0iDYpHEid6PFjA1Kji8OHLl664Hk6&#10;mN4Ka+u0YJgquxrffsU/xX3z1+VM+kTxZILdMft8Zuqca34lXhinK8dDemDzX/qv/ZGx9gk/MtOe&#10;w2jJnekEOkTuwgD7x9MNrt9PxkuY5EZyw83ZCu86QqdzSxLg6JIZS6yPHIuojZtbzpVQtNcvQZs1&#10;2d2PpX3YkbcodIA3F2fCCdow3seAB+R3KrotBW9ChEMrcVB2bzQQps7knVh88T2mqLpaNz/kXZr/&#10;iptmsVpV4/18TCCM99NuCGcaaQs++mybYJJBuNAT35yhDhmOUkXUgqmcW7nCCWjmLDrjL168oMLM&#10;kPzJH/9J/ub+LVP40b3+YAoFclN6hGBwpJSUZKzBzBVO1LXQfBKmsWgLYdUabhQJlCXuDu/2b3a8&#10;tT8P1aubf2DIp1viLvBVNCJfP1IB0xlqhGLLxqxaF8IA0w/GK1hSK9VWD93iK4aYzMwxI0RA8+6d&#10;O/ZnxdNDyO5UntXvvt596JW1WI4zNgGDGVn1CevELX5qJU9sOfVIAxMWSca4AFSMW7Co1SvQX+SN&#10;QYSnadgYpwk9on6Num4gtyQGIWX1o1yclWXqZtMLaLppJ4FQ75o31ZzFspgGYQW3b9KFExvMntfa&#10;hWJyNR6TR94HwZ0jtnKpHiHeVPXfseMAPO8/aFu3NsVyLrlXCbOMlXEkr+KT2QhRKQypX/QK0f1H&#10;9m3lLtrSY9F0wjt+9PDem8yx1KVxBzow1YPyqj9JuFn9jBcrpDHTSfK3WD3b6ZMnWYqnL1/fp/Tv&#10;YYqWN+7du2MkGQiVfB5m8X1hXumTqv7/sFHDx5Mx/oXoqzHLStP6LWO7mMcGYeWI2IXGPIrwa2F8&#10;qqZVPYUHT0uoMCFbjG/ROqwrayWkFWA4X6UKoSFKkEch12NXRr+2SSDfCyZqnLcwoXFXC/YrvJ6Q&#10;Y5y5vNV234TBgJOkqLcD+PPGGuSyN0WG8cSk4EuEWk72bBmD6rVyuLNDWIuDj2SJ5iuW7vCni/Hk&#10;8d6/vSWNUHarbCdTG5lhCnKCNqayqzO4cKWck0v161gfRQ41ozhx+vgnn4lpLuB6pbRzmJJPxEU3&#10;R/L6D/79f//mjVue6urVT8sHTtJ2xYThgjVH2rejQ+OY4NpZ7tvHR5eGWv9qJM1SDWDjyw3HUqdF&#10;8rKnTlq3Vfi89dbHLczEwSvyxkGqxmkMfYKQObfT332sck7oki1yKrtOrMJRFq5eaUinglIrarQl&#10;ckDDskaBLU2v2ZgTUu7WHBWSl5pFx38g46g7jIhFrYEq9HhXGyvhgKMuUd3JBa8XJ/Brk9aGfErm&#10;TFMhTSVAL7EKJ+pol43iZWmKVaFUBBu9Nd6C/XLq9GmuBr9E9DLxWhGg/+UimC8z7F8p/9Qw+vHj&#10;pQuygIba5g7ZtTB74plxhmLHje0qcTou+Gj0HSKQeixGFkChQ71n9nOfmYQorIclJ0jwRs7QiWbN&#10;2GhXrlxZYpKTpCzFMW/Q0fP1N19zTGUkfvLlT0Tp7HO/+1ThyIvXL16BDuFKpUqmb9/582cnBH3r&#10;MQwO19OXGU0ctcO+dc0HLsVKUe3DhxphkZHd3PSxINKqntIgbSu9f49jPABlOShe/FDd8hBXCsWj&#10;5j1kJCPQGsbwHWmg6UFcrriSSPCWFrSDVc/LDQTQ2pKZZ2rM1FizqocXstNkRX6m+WZ4Y34G6A77&#10;dMj6YR+TYw8n/aj3+OoVNE2S4cSxIyTWDwhdD2AWJPBgqjQ2Qyp5+PztvedbD15tP3y17z/9k19+&#10;d4tjTK1bU13LdO/Q/s2LJ7Y/O7X/9748+7d/58urV0784pd/+id/de+Hu++f7x1+sbfvw4EjQprH&#10;T5+/CvwJvpYZwCGiJmXna97KRp5S671z6NTxI5dPb189e2h3mz+dETA85Es7c/Y29JkT0uQgb+5L&#10;aO7A/uNWw5HAI3GtmPGXv/i1SBBBjIyc+Nf3S2MAYgX95M8JuFlvNhmG6T8/jAs0Ai9Lf8izDV6W&#10;Dq2NyZJbs3YQo63IkE//4P5DK4+hToi8avKkO7QHq3/YxJapZkktDsV0OX9+1xq2chh8t6gnbM3D&#10;Um9aqVq55WVjyyckVRelpTNoYCZ/ZQHmgGtyfbOIkYn8402MID4gWkDPn7ZJJqsQUml3BVmHEAUd&#10;+iGLqFKVjYLFOe2nOUKArFUka8S4eVOrTf4uDktV2dElWCG/SNSBx2UF5/2kXpin6xl9XqxD/FbI&#10;4YSd9nEJP+TKAuAGY/XKSUeO8lje4ABYdiKDkqc0xOPQYdBJMhjHRyW1o4T/GX4xHGNXcClvN4K0&#10;bwSx8Ky0jOfQ6TAi+fWRpOYArWy7M/0QZtciy+Q8W3hGbHw8xKUCMH5swOsQW0zTgOY10vUTy2BF&#10;tn5uW5uI4TJkVP0Gy7O8qeVETegSX1h8q8VajzRARmX6rSVJjIAJ9zKk3m6d2v78cdseXABZHfDS&#10;Iq4/rC/rZ0qiUk7yJO7oIi4o9GIKPJXDYTJPH6EiNkrJGB1i33hUPr/E2mgmv3XsUM25+ukVM1Au&#10;6INRSt/ZTUUEE+DFQ+b9DtFvEOg3xZCW5TS3+OgPGBOgHOsfW2Y83uEO73HbNv9Hf/S3l9+2TFVf&#10;gmfpcjNdUwglrS+IIDEqtotcBNPs6Uej87mdMLX+JUk5i3+tjVPMhw1sLCqH/CgPamQd+d7KQBDQ&#10;CDCLFZXRZK093KStU5RTAWlenIrgfePVHWvOsDolj6cXuv+hYs+RqAMbWHaV041bHGQ1RxkcBZE5&#10;/HXgqIlu+/VFr68jWz1qkn6bLsmdUhLZ48AVZBskEuJ5OkHIZQYnfEvqNPcxT0lZ6gsZ84DY1/bD&#10;EwJEnmR5hCs7trt7LEEz3udEz4NS5+sz1hZWu0g2earwOyRG6h76uXR+hp/iiTskJvrqnHDIsXtT&#10;tg7weClJ45zw9CdOnl4CuMua5OiPpnPE5WllxWYNofagzBDwJmXG48fn0OVTlsGgHzpkA04JQnDK&#10;j/kBPNfmIStmGaxYbii5LbWa/CB4qHXmlE8HsdnY8XGLpEdWH3VqFA+n7yovcKqGRAU8gBVS+i2v&#10;ED+VTtF+7IWjPgxhAhedlSk/dw6Wc//xQ4ZvlV8YqJhacYuDi6Ngjto1LRE/NzXe7ptvv/WokdHt&#10;/xwvsLS28YRH+3IdtmDpkESyn+aGFu09qfy4v9VDyxlaTh4ph1uBGphq4hYkAb9bFG1xVuy0aBhO&#10;qXuzzaRWo71miJUEpKRUwYwSEygJQlj9binzcpqOH3fZx0+fAs4r1BYeq1idKnPArYFiUMAKlVjk&#10;pr98arlSFO+QqGGRO5oI9vTSpUuuX1+Lp1qzOVoimDMlWBBeZODqB6guUT6cHA7IY8d4hOm/4fLl&#10;/QQKtgh5MSMo2Zm6t2dOL1+67HVu3rgB+bZ7kuPbDEg2pNaJBQyNk+D91S9/xdW2nOZcL6VTIK35&#10;4AijLQvodhXYQFMmyzSWdJT3ZNufPnHTWJ2yjpDFhw8Lm9NIiBc6nned6We3OoCFascWHGVjmAgj&#10;5udm0OIMsJzNauWvCGGFysvWr8xD1cgf3jv8fKZuxJN/nkJBCJCTo2NgnYKrlMKNRouvA8YPsxMn&#10;jxw7eZT9nf6PKWt5Etsqobbtg//kn/yxU9eTY1/Yj5NHfWxD5WMuCuJkFC2tMhVvJTcczceMxpyU&#10;tSM0VtPjuSRSe/DjxdFln9j7HEFg5AjFRkQupp/0/ErvlFX4Uduwdx9jyPVhmReVxdXsL3FBOZY5&#10;9dNTmcKJvPnsGBpYmIWJtt5X3O7r7r3hr2NWTG6TVeDmdTAH6CsgeY0uI/qyOAWgjB8M1329lFUV&#10;mVnMjPux1eqKxBICA4KPcjHRRZ6jgIQvD4ddBP3Apgg/Bz+5ehVmJJ7hZ1y58gmrO52ky4BN6iy8&#10;f70sKycDafyH00t7Gph9nxkxlYn+T29i7s5CoKepCZ2o7L+RidAb4KJOaUfFMCNpR/PFz50/7wCa&#10;mGr7/IXztq2FNNvkHRv1q1/96s7du3bK7/3e7/rXYS+WbVtqYOba0N1IxPy16OKnP/2paGt9oRr+&#10;8he/vP7DNafYH/z+H2iNkLDEvg0XMSWRwjHZ4n/iMT5QW0KgdsGC9nh7J11s6u1HofKn5TeO7Kp/&#10;sCr4x4ZTOZBONZpsTi+L+gQEsS9J1uDhUmETwhE/5T6+dXROsBeaG+N/+wAd2BCHlOuqoJvGoINx&#10;zJlV8SrgcpQYhXm49Uy9MV8hegcE2t7hzkEjYAejahdTjTibwZwTcJVzlJ5tz444G9rXqZPHNanS&#10;mUPzktZIvbZgSYCoF9rl3Xm279aTjTtP3v7yh3tfM0v3HkKc4X4H9olaP5w6vPHJ8X2/++W5v/v7&#10;v/Hbv/3Zn/zx/+8f/ZlR2Lj/dOPNxoHNQ0cPOYtxEmsq9X6YiW9fvVBm+Sxt5dd7us0J7E4eO3Kc&#10;rv3Bt4f3Pde7k9IypWAMkd2jMKx3+GkvdeLTCszqnPJU/pD/BuZPlQS94/r1m2I99Tas1+3bdzmZ&#10;sqOjpd6pCpYl4iw5gWZ28sQx2wciGroRNeURCbf4LIcCaFjgjMDQkkrp1/q5JSdXE6z5of1itCcs&#10;yfUEF0y7Q23xHsZUfPfuHC24AWrt/Xt371kGFrkqkRXnREhRZVrv1EMoqVa77cBCrrK39ZUWZYh1&#10;XmGZtxgu6aG3dw8GWVfUnhJ3hfV+3bGIy7+qDBYF2apLNnqwzPHKqg6SnHU61BELDD3cJ38y5j/9&#10;yU8RU4S5uRn7D+ARcQstjskkEY2gF3f/waNHSA1Oq5KN0xwpUEOBw7v3ltkSfgDnu7WF6ks+fgx7&#10;x1CnyUiTd+gPN8/omRor1qOZHabJHat8291lt3l3C8fPSsY1zc7PyWJ71qZCaUPFZs+fTR6rjOWx&#10;o7uyjLDLVX2wnCUmK66v4yljWZ+xtPw2NmTDPFFe07vs3tB5cnFAdSWRhv9cSnZ6qbPGnDSeauS9&#10;KfsxwPhB3AZrZKQ6j02qAIb7DoUQ1SDuzMhxLfYNc7IypSHaOzuMS9zm2FxLuX6FoLEbPKUoK00a&#10;2ztQuIjal1PYsFii5oMb79Q2Gh6Ajt/CsgeTrgeAgy8DtXs0unhN5RCXDqT9c/jQ5SuXINW4ygyJ&#10;Qgpe7ghlS9F3Rq/sMVctJyLRlJjtK1/C3C8CSCdDLezSJDOw0zI7/cZ+Hdf6//A//m9ZpqvxjYez&#10;JgzN7g6V+s2HDx5b6Izv5OnqcMLtsdNAU46d/KQ6Usf9dwaTR4woUoOaYK3O+PoEq0Cq4QNr6+Cw&#10;mFdIk6qmxZ0EQIDSOKnxfEYipUe3Vbh0ShZwYFJQHnru0DBKhRd/T35GXETgYs4YrJJdXvK3333L&#10;OJRhryDsjfW46AeLVu4uVewMKbPC6MWYGk80MmKV5fWC8Ot27MljxzmXltfw4BVaRF0tQyKSUdQ7&#10;pKmmIm2u+DAL+vScqzTtow90NAddTG9JDUkvf8uvGKVVcLK8mVA9J0qdj3iea16n+mCCzKXBuhgL&#10;hYsTmCXBOYmRCSQ+ysrZipyuXJb3H2KJJEK1iY+M9WudXbx4SWbXB1qd49277Ix8ImYl+0a6QAQS&#10;NW6q4Zmu+lEOqXcJKxlzvmwvOFQHL/KxGHHknmLGz0NZxOKR0bN/94u/+ivTlVk6fKiq4Sk1G0x2&#10;gsVpISl7W97wyBHkOr+7OIT8Qv5rJpzJO3PGYCxXNeB2QHRh76zABF4mKRSWQy3fBy5dvCTW1dvY&#10;SwHldw9rSV5wHva/uXnu3HmlLGylNxXsTVvGd3LxGRtr+ODBTz/9lE0hemEFiqsq8TfyGx9oRHLd&#10;8pkGH8itnHW4nL+IucMjWjPFz/C9n4MSx1iHT4Oj/Nq0mo2Snn+wrwKnQUpCFNh+9Fx7jcrnmdOn&#10;fvjhB0edTXT02InmvZLLasEFM1999ZOvvvrK9MHtbty8pcGZoRvEPUrCaDPkFMbliHRck+A6RA1L&#10;uNWeT5yuoIjOyBvSAeoCsm2l8+fPu9P1GzdsCZa0Eu3N93KBy1kRapw8Dl/cf+PadWMGAXEuDiKS&#10;p2k2h70andoCMNTsHxKtl/P4uZJOoDNnLACXilK/WycWUZld5sr5PSMcP4JkR5lvU+MnIoo499NW&#10;2QNzqsA/vATbeTKoSXaOA/rxQSyhsiLi5xMnb99Rix/tp8m9+hn91+++/2404tr7VuHUjUdBnorq&#10;qccbjwHzJBzow3vxG8zi5d7Lh08eKgAwpoa5SPjePX86G86fO5/pnXRjtMzX0vdgwmoMmte2rYYG&#10;rRzPKVxfKgvumxrPR13sFCaWJ1qyefov+V8nY8pp05TAcorMU5AUyWcJry9syL1cc1zMTKWBTudt&#10;5I/zYHicuUdJzDutB0EMyRp4onq5pULjzxUBDqaeCtZK73BHSsTNQt14t3lwv+QVPDgYzfluujgw&#10;rFcGkYjW/hKkk/tqBfIRKglY/KVB86aLm6nZjWkw7RHMyCCahZfuWX25zXLiuGObNTYRDNqVcNyj&#10;ng2NJwP7MbUbKpEzvrVfDGMJyWBMhF5MFbEebXhKrYpvpzhwQar1Wxg9OovMQ3qMFD6LZNJxdszx&#10;Vz77/DOT7vMJroz1TpQiNUh8V10aao3C3gpXlLpxTVaqrV4Nyfpb0uG+i9sTYLQXscd0R3CNWSpL&#10;8+HyJbbqog88earKa386QzPXs3OHZf7sufflyxorRlWgVyD79t1XP/vZlatXjmtPNEy2MYN9Xsqd&#10;2bQj3P3Xv/5aYyhMnkltNWBjn/OSB1TukBXXTd6ihWtJgNnPnT07WZTUh7N7/WIrqoxBdiNf0/Pb&#10;TUM3Le9VhPDy1eS4ZjDjuN/J2waUaAgx2pIVA03mfw6RE76BijjB2YeOnqg9z4Wr9x/fefbiceFl&#10;EmCHSHa/fP383dbBx28OPXp98PHrfX/57c1fX7/34J6Jflvj4QMbhw5snDy8cW7nPdLZP/V3f+sn&#10;X174J//kP/mTn995/Orwk1f7328dfLtx4OnLN+X696R93pmksg1KtF4+E+EhRmHNHFPrQv8K/rT5&#10;YuPVPVGMaRS6O/3ACFDyVy9ebQpnNjVQwSlTiP9Kcj+/ZPoLT/+uOrVLYPBO60u7j+LfcTrxy7wz&#10;hha+U/J5uvbIqPus0k8/vWoMwT23btxYSM1syVKmDJcwfhqD1ptFUkgoYe/wgNh5uMmiwJhxTs64&#10;mHIUzoqaolquOevhbhL14Z5m3Mfsem6eGQxrqxY66HMsSQkB24QszeQD+1oE4/HldK+OGuNPCxi/&#10;ZjLiq/yvH44IRB0q/bDMkhTT4CM5IXUgKNHKPbXB8zuEIpH8+wl/zveeULX0z37yFXshLHM0Uvgo&#10;oytDN6lFL4t1Zm8TDj177jybkiB8shP5UaI42020xv8G8g5tMu6ZZUmJ3rIG7RVvDMF7RCbr3dmu&#10;efHSq3mqcYCJrJCWSUuQ1RIaLY7uwL6UqpIMYWeWpc1NKPtxmL+1QpqlxsHgMbuO8Fyd3Oz48A7T&#10;xHHqYD6uW41r0kzgrjAU/rSZ15llrEA6qUcOMhVyHSZbDaepFPWNy/0xf2E3LUTPtPq5p7I9GSsZ&#10;RfXmx06UORzYv8LOmq+sfoNL9nJzQ/KElfb6NSMZbcOVlk9Z931R4pLtYazLtKhwKmoNATQdTgRH&#10;6ljpt1ysGzdvGPzVSssreF9PVO1xkOKUtm5WyTmJwVejmLqj3acjQ2Vs6ZrkVF3JjiijNXGjLiPl&#10;1pqRj0pXjZlJ90yWPVNf3WBAeTpiPmaFYPYGGv6r/53/omBxlR0z4hcuXpiaKvoPb+/efaCmzUYa&#10;pL5ukkW5hw/zC6X2HSAwITixveTHv/r1rzFnJuETpGqrMxBDA8uGQjkE2bKlo/mrkgHKuPfilc5Q&#10;Jc19WVWTqI21de3ajaltKL9tkC3EpGOmcGUAphE9y4zEj0o4a/a/V5BA/+Uvf5l7MXkYkaXrMJ0r&#10;ZLcU4qxPoXlYvsMe3WgYnx7JDLmanelEXMQqxvTpYwV8sbENMYCNd4oTxGxlm/DsD6c9YqqDNkdV&#10;bDEaLJdyUxPAOLNHfyOAuVRjJ6tvN22bjli2AHns3r1SQ0nKDEMnDDPvx91OnYBNngD8iEk49ivu&#10;cg8v4gqrR5s118lxpIPEWmWtCqvIL2IEUXE4vC3TtFy0SyoALl5K25tOAwjzwUNO4YDlOC1Pouis&#10;J1g4dwf/O7qK+sK8ijJWtZnHMqQVIM5XObHwiyGk1VO1lOjUfGNwveSLsMis/bff/NpV4ZQWOieg&#10;8oD9eL0UnDRL3bWFJlv11Ivxuc1Lce0w11vctqTcBTbXkNlW+BpZZHYgf2589zYOR2CITxgjL6if&#10;CfQnFxcQK8jG44vyO+XF+CXQ1ul4mGEu+k9b5pV17ZrWuWez6qJnKezJcu2sJuVmXC6oauynT7m6&#10;hnSRU93fkhuYvGZPjJZ1Phm/6lUsDIHzAf1CD9KBiN2U6MvIxlMAc4W6Z45A+8Snq6mroFdaz4hu&#10;a/TJsJhuIQSqCxI2T9WtHY1Ij0KvUVcs3Xf7lkAiIp95sUSN4UhrVtVQjiXBnE7BkXII0ph8bnVW&#10;Vf8drKt3Gj5h6p09jIvPRUchsUVGolLZPbXBaUyNwFQlEPv2aR1t1TECFy5c5FayTDNWcc9c3HaO&#10;lyWxI067ffPY0R0xdpiTPKFhtWPVw0xtupXTYadYBadABMXtmEr0SQoVAJvlGqRKpwz4Z5DDYhau&#10;5XdrohfFQsxjcUx5Q/KMc6AmIv/9999PjY1cPwoivmUrdRCvXLdOtUFMgkvqqL3R7gZwTpXo0Aib&#10;HOHom3dvn758amrcLpMqNqiwJEImh2MhmvPYOwOkhc40UB+JyMnsAOQEuOhGU/2Pehp2P5zPvqqM&#10;mp5FofJDenTBiU+nC/jULEmiTKQ1JYKpV/dwox7DLzkqWJrKioQB1MgZ7ZiN24cWR7/CoX2bKTRU&#10;F7FEwCMTppc1HfoGTKnrrifw41F3KI0z1abv8F7gCDvbO1vvt/hxFmuGwJyKzIU0Rc+xANhpbmth&#10;c0nRutdXyLRXCheb38+rDRsnz1IsCkQEItsQ3HiUxO0CJj1nvb2HYcJTsRt5aUwKA/r9Dz+s2S/D&#10;s0zqJFtKI4gk5dOcMdPQwCJf5bB5ORH6A85KgR4+zAOYvHRa3gONl6Wf7dbZ45rAwI6SUeiK+F4N&#10;RmrLk0OzYuXuonEaJZf6USyntMZQXGKVmFqHwpIJ5rB6vuK6ET3IZgEU8HymW2sqlw7spI0m7TxE&#10;+cUNG22rJNp9c0x7kPCsSu1QtWnnSWUuRYhMZaW3EVQGLtUhIFQ1Xne5x55nnLlWqS1fZkZoJ606&#10;Wtg1rgkxJBmyiRwS2vKqOs8xy0VKzn0DZdwADRDx2oMowBhJT3jqeIpRCYJ4a5Fc0V1H0qbaj8dL&#10;WLY2f+kHxKefJPZThtw02Vbex9M7LKSCnz5/9PyVTB02eM7l3vs3+vE8f/vhxMWfHjv/0w+Hjv/D&#10;//A//eUPt53Ob16+zrtBPNvevHR699zhD7/z5YW/8/u/cfzolpDm62vPtw5f2jhw8uXeBxrJr99t&#10;SMao43TmspNpWL15+e71yw76p9KzG2i4p4UFQvEPz94+vS1LI9tEsNP6IvXC4332+KmQJs0JOOBg&#10;rJ7MdOaVevSIJB3N9ofp5Sc4YtKF2wogmKRuDRNPnzkN2RkmiN3xXKvQGGuO4EePOZFWwpQONk04&#10;ybEGOwcTSg1IQsUvfkgn0OBTHeCuhMnWgSpr6jECoLP/ox94aMeKwj6YqoaOhoBtUmNTFcNqtBMz&#10;hTUQG7aLoprADj8KFw6vCC2KXoat1FGCZQ1fnwWWPWqZtUJHqcJu9f2qnywgme0/PIiAy6XAGn+L&#10;YYlEpEzOBLYp7G244e/+9t/idsi36jduwSQcF5soOmipmKmi8Ssnz5x2da5k0lik2F+/ppCG/c9x&#10;d5QkhTKU3RAZ5vfI0WEjE/ZMGirx98KPUvEDJwVejwbgqpap/fyIku9jjgyUhy2vjsky0p1VAgwk&#10;PYCbrFc8ghgSjckqzUCseecMD13Ftp3WC5yNSWAM2BWTOfilfZquFcsgAHvjmLDMDLfhPSakSddb&#10;nielZrbCXDst6/cQX71joiRj4FFdENjI1UPTB3TZPHkaV//D7tFKFyagWOeIsWnFTmlgrl3e/xSN&#10;8GesmQV1+Xne/SNb+xWaosWWbzEP0HnkBDx6bOa6E9Zq5DVNKq/k/HJNBw7jkCuOSGZt1NI1mfV+&#10;R8RFU0NYszWgugTSqVPHR3WpKmVraM6xwqop0lvVnVNBuwrIw52rTPbHiPcIL1W5T2j78pWEqiSV&#10;59z6B7/zhX6ruNoUAIUnly+2Mg5J+SM+OdzyI15TFXaSnD198qxyC5yojXc2+pmTR69cPn/1ysXL&#10;F88BNj68e+PPi+fPqvYh7JRyyEUg88mLF85cOH9GAzEcAf6ZGRR6CeH8RyMA+/H0qSj9crufApyO&#10;cWXe3L1zm9+DqIOWeeLYcb20WFtD7xUxLO1c1XT9N3Wlzk5fxXbo6ZRen7v4rmT80Z0jUh70UkHd&#10;PiP0i7l68FCQ54gHSdM4STpMKgzaOq3PtAbMhTsymBLgxwsPCEcEQCLzwXfecrUO71IveSBLzUs4&#10;jvk7Dc6ERSOQKHB0QEqe4AJWjxXBHQwG4o1w8kG2aBQncTYOub77mrmH4hl1IHga4sXpBOIx1vcG&#10;xslx7MgxyMtzdRQwM8IrauxoFh87euHcmXdvX+/bQIbeNB0nju8SoHz25MG929dfPnv06uWTvdfP&#10;3r/lFNJNOiS+tyUijNEBe/5stGurLOLZMDGrEq7Dnn8gF7m7Uy6M1UyQJ814O0G0zpFM62h2LcZ9&#10;ndhrdvfcoWhdevLY/Lai3TAL1ydZCQ8vepd/gvCmc/A8Hd4ju4cxJqyHM6fBChyLVwyLNcD1gjK5&#10;y4xe8yRHX7875y4vf/+WIT9/5nRN7Dl2LIczRCmb4t13b6kYZpxSNAfaHUAWJmUzlaXVMqEOMape&#10;ZNpRJv9a3Wlqzts4LQYB5anM+8Qk7BRXQCwacaIeUnWPzUyPFO9Cef21/HumII88teW0piPmseMg&#10;ZzaR4WZrrNJ0VMYT5c9ousxltVQmkD5uXQ+urdiggivXs5j9Vl7OVEYxPWhqF85dxMsYlwMlA8Cs&#10;Nd6wXj+kfivPC2jkMLiJ8y/35a1Dqx56NS+ad548Bj8sc+Zh7Jhy0BNpt5dG68hm4AnyriaTjqrU&#10;thu6Eb6ZVO2AR+ncBzVNf9j+G/qecBeuz7qXiAYkwbbkMCiUENYPeb1/W5/u4TBXoLI0FZdwhUWY&#10;v6p6KofRr5T9cIpUGlht23OJKXdXDQtJWQxAMYDbjBho0g6GvUN+STNPyWkVjQcOmMKGZtxWv8Ku&#10;22ErFvLuRphxGLg0T7pgaaT6OSfsQ30cJry3hYXHVmnNeIe7xW9j2Z270QsPHAQTnD19xk+mUV6E&#10;VNuce2RsLWjhWWfYpF9TaGjniS3TiDOY8FpNOKxKt4GgNf7M/WtdHTMjfJQR8SxL3GXnVLM2Tpwq&#10;SvxR3aQ0iHeBjK6syPInLGy/JWYoC9p2akDGk2tbxf2rxItFOuyVTlhh0tHSKaBfU7Kxj7QiIIC9&#10;PYHmoSbSotIuwBtwwUt5pjVkcboyk7yEVZyIoJzkLkqtxW/0FENBrz9g+nWSYF7k0CGEP2xjE3Pn&#10;LrpLMFvcy4UfDj2Y76I3VMLGrwQzz+743L37Q3uIsuWYvH07UoDq8ORRKtGkKBOQuI7YISRwgQpm&#10;un6rNoVJK23EWZYADre71KvlMRBDEb7fCsCpPSX+VYd0i9MTaF0wnfhyTFPBSgPmyZNn/rMD+PPM&#10;xZ3bd6uTS1i49cmewPjgx9I4fUPI6979J4+V0PDiKogG4tSYaLoOFErdueMdPa9dsOSq/ZOXldIZ&#10;lf6O9fFv889QJtej8lYpa3FsXdZd1kWMbuL1EytXZzVy/0N0L5udQUgTogAwLtiUG8GDpxfH2wWi&#10;+2QDN9YnqoWyyXrGVC3do6SNvmuC1mcm/mwGl/Bmo5qe5wufWUQ187Wy3F2wXHqN0k3EYtb5V6MD&#10;OX0Q8+qZwX5E+Yk22VvG9oAeJPfvP8UlvHbz4e7xS6cvfH7oyOk//ctf3n0YkjgEgaJj+/KEOv39&#10;G6eOciqOYd18/8P3Dx6/PXDw1L4Du/ql+y94wJwO5ZIhKFtItocDPTAT48jyj0TN/g2BzrNHjB0T&#10;5T+HjDlrzRJM043oxRtD7z8TyPljyCZ5LiWbQDRjOYzvVWwW4bPVZVCG6xUOOP6oSbcsU0f8yBau&#10;4ERkmYYtBHrqDNzPSFgQcotdenZxzw/4SGrogzavln+lb7mq8RWXlKj1YykG1oxpthqXGYxnOlDa&#10;ULkOebH5K23YGG4MrMMyfHe4/cs9HVM8h46CimlP2QJpI/eR/N0IL4tGOBo28mAt6dFfnYBs8tb9&#10;NbGikhWqkDo8GYXQvVk6rg8d//LzLwpp0gxMtRVQ1E3m5BqGbNSvjmwKqFXnRyQbUkzRPge2zLaH&#10;6ISp3m8JJ1RgPCUeTvyKSSeusP4/8umGV1a6soR8EElw9sifTh4m0kZoWvairNSavikz7tFGpQkI&#10;vT2EjTL6ZSQW2ltPyXbEIIygeTLWlQN49aFnV77uyyAPLjMNMEqM2yNSWFyYxq50xNRMVlMUGazx&#10;nL28RAhLrfj1zL4k8HBoZ41bw1AGk4USob5xE/Ff1ZkllRG2E14n/F2hi7bgLTplMwBfBc/M2its&#10;ScmM+RhfUZEC++yI55IJtjt8PNf0iczpo+nnjU+eOD1ZicIcpRZyWuoEn78Q4W/dvftYuMf/pdty&#10;5+6jJ0/BnflT/jQW0yWlhdLZkbBa0q9hT2XnqnJ16EFUZkHJB2hNwXbJSKtP4dnaAhwkS6ZyBEsG&#10;OxI2sfl//1f/J6fPnIo+l+9b98NYg/7vTYzGiLzf/TD9Lk5iBPHgGU32WFnIhQvnMRxMszVtHBn9&#10;kaQ/9Od//hem0T9d/eRK+J/E8fv3d+/eZ50NirXy85//HELDgIJvq1lHKhvF5LNnzuElf/PNd4RE&#10;0uM5fNSQeV8fMwYxWGbf5n8rSTcJo4ZefTYvnzXb2gdW9zBDWzjEyjv9HNIwy1J4yQmI6oJjlzF1&#10;KMqFBRLntsQpVGQ+uswVh1gc6jco9ZBqN+IT0W7JhFhSX//6G0jhaelyqXNZ/ruETaM5cmodmrxT&#10;93eFOANW1TNdqHMiHSsy7HLkOYlF6pVnOe2+/+77zz773GAmHvBR+4JbGuw2ucL39+89JLk4wHPW&#10;NqA6JkgNWLClbbU4FZtlRfnK3377DRMqkyAq46NaIxv7eBuJ3soP3r/3IBdn39ZPv/qZz/gGLYHt&#10;s69MXNYhNbDwIeRI2xV8aLesnjkh1lWK1xDGmPuYA95o+7CPGWSujOtUnvvkqZ32yZVP2GhOx7Mn&#10;j8SxwrDFGorvl1bVIaxx51l1ODs7EHSDPLSWg5yAhdmzEMNw21IL+f2166dOW1FXMTRWgYfz2rLk&#10;NmSephsPRorVyJ/wDPUPqUtMhiDWL4G9I/UqZXaiZr15e0qb63NYBudclkL4X/3VL/7iL/4Sa8Us&#10;cw1Zje+/+86YV2R/4qRzYhrbkQXjOjyP0TLQNYLHoGIVhnoMMYGhWHyPluJUSuDOuS9imLiageTE&#10;aL42qHnaiL7hirFlk1dsPUc2INsSVppQtTvakvbd2VNnROnXr10frUPdUcuqG0aL0KrwQyFYxQ9T&#10;Zs315FmtVi18aQNSJFMDrMT02HBOpwEYLla0YLMs4Sq0G+pgOqrD/S2DTBW9jMqh5ot7d/vOLaM0&#10;BTmVmXX4lZRzqqXV+9daKIVPU0jqvfiYfsW6/epnvzGAZQzm8W1yqJhLG8G8V82mwfwULqc9UJCM&#10;VJC2fRn2QZWqtQ0D7h2nB1lt6YxqrP3Kzjpy3HGoL4ja7+Q2rQcwgocPkBYusst6jKhWqv3zayGl&#10;P61M5sjnv/3mmxvXb1jYUwxgdIEmiWP2bMNvpheplxybzLbPARMah/ExjV70o8g0LxjPgcD1DOkf&#10;8ZZcid6ilmckqqYuto9BTMqJTA+1GLajlcnRMbCiDEbXIQHuvXXrtgGGSliNCho5NPx42GTS2+Ul&#10;IvR+cuVylER9ct++9ToLGOZjZ4tKDnS8rqPXjMXvGpFHe+fO7dtMSqVQA7A9fZwIATDFn0PwO+q4&#10;LV85KnCeISM8xcr+FHHVfm4ewJ+GqDKMpVdT07QtTr3BYItYA77A6H1vB91xJrgmtaYuNewPOf98&#10;1OYlEzFhR75ImZ8ZIouwtqEgQLZRJWEoQCl3o1puYSh56QTUMaMxXIWtnsGemkT9cEVGAW92UHDy&#10;iLXkL3nNSaaVjrCW4sDTQp1eMfOFesS8hMJGKZmKIweqPifCTA8YDx798pT4M6FSq0sQzk5YyYxb&#10;z1aJ0dSxRPcqj6G8wb0qWrt82XZzYLVnjx9jS+N3MSNPnqBz+xOAbfbLN9q5u7t2aInQt28vX7li&#10;F9l4U42Gzh1IMVh+fTO97dJet0rjc+m31jiHzQ/JIizQgNy/e9eYsKuIc/YLvT5JlSmmmj04ovwM&#10;tZtGs9k94vx1ZCxJ9zz1ZJ2hsJWDtrxnFuwvhdwdE5NZnQLIsruuYAwBBEmEjZ7sSrIyA2UzHNCv&#10;a/WrWQZsjyGU+7x+4xY2vtr3m/ce/vR3/vDT3/i9vQOH/63/1z/85uYt8AkxZCfL4e19rPuVs1D6&#10;vU/PHPnZTy6fP3fsV7/882u3Xm0duvDi7f7HzByqs8j86LFXei69oD9RKREXcu9VBWOEBrwqeBbf&#10;iWneRFe8/e12qSbLKxk67rfQ/szJ08LfW9dvijFOnz2LI4R0gWocPQFEUukmsn3hbt1BdnZFqoJe&#10;I7OKQo1PhuHNG8VOVnqpygF3WIAyZtMeIHevwL6Ah7MUQWsKrx1kpjWOyRR/LhEq3hE7k820sxyC&#10;ydyUUF0lB+bdU9gCo4r6lI0trcfEi9wqoP/Q3iQreuggR4jnQ6vZG5nBeNGO46mxWepN5noRgB27&#10;Q7ItCe6TXqcc6SIrtxOjotl3cgUeYPISckpIROUVwRK1io/lsesVxpGLijSx9uYXX/7kn/7DP1Tq&#10;8FLTqoqQ4SaHpyqjLrrFeOXBMNFs/22j7cnlu3j2zLXnunLpsuUqkADwBFpNHFZ30dE5sD3ddyV1&#10;x2keGYxpw9k5VaPh9JOyDzuxlIU9S+zerpkEYzQHBxl7OBfvvHOHeM7HjnGM79676zCFqVjkIxEV&#10;f2QxViYlW/QVpTzHD/Ir+xTZF4zrtQLEy5LXnaIGdC8J/R8dwQ6lSkeMQOnZkTpIQ08J60ndeLp0&#10;QPMQQ2x2309Vidk8xIZAqqZqWPzwxoQPF2MTS8ZCLScANT/s8ayTwNnKOspdR6kNj1H7TfF1u/bo&#10;hssomXpbdvWWdHbXqG0TZxKZa4s+u4OA8Vyr1ysvYQnACpxiOjG0ltjvYRuOluT2Fg4N7gIypyzN&#10;8+dPZE5snVH/ayKMLae3itqtGqOVoHuuj+1+W8hoQK54UH5y5sw5IZlZK6Ozwl05eS7Qv/W//Z/G&#10;5Mv/iKHeGAkrMSYfPVbY7WD47rvv6wA9HRsa1JGtjPZDb2Es+NoD5VunCRTAbCKN1ImKaDNq8laW&#10;cqXbvKVf/PKXtAwt2Ty852pyWhYd3ocR7CL7GGrVjc+eEjNRJ0QYcWn41nEWVTQpj72ke0fT6YT9&#10;6QkT1R5VZetvsbOcEDAYXtdQm+JNxtU5guJ5gH/JReAssjNOAg87DL+VoQkeHlj0/cOnj5E6acs1&#10;UhVgFHB7Bd1LVKSoS/ExxOvr136wkiQrgUNolOwUe225WInC4t2Du08fy4S8EnEJHW3+SNCDuRq0&#10;heqZKhEIgoUR88nRJ1D8d9RW4Xx///31v/jLv8ynRNU/f56h8LTA3SdPNVuMB6+Oytx9+skV33BA&#10;Fe19/vnn1q4I57vvr0GRSH9Z9gbEvdaxinI5rVfa26tgdHkq6wDzTIYrvzBH5AUMhMNRAtQ62ZSC&#10;t+eJIW6jaDsy7SjRXS1TdhDunyyk0wxyvfJjwu0fyQDKxpggraOsHUpBbITX+VEN7w2TOy2xq6Rj&#10;fBPBjOe0p0bfLlLt+N1319TsiiQjOJ0/f/3atbzkCV+T9lbwffLEKrIywhNgR2PjlFQGANqvs8E7&#10;mFY00J3Dp8+c++zzL85VwC1GlbrZ+O67H5S5f/vtdwWuQ01dFRFw90naSBLKRGup1L0+++yzCxfP&#10;83T/5E//xEYw9Xa8RjFLg2tI+YPhDO3YX+MM1HoS9MuzASKeYh3nE/Yqagec+ygbI+YnX+bD0Eq7&#10;WojhYPDrd4ib4QkckELcVCa0cjv2oICFe/bjWYI09cYTmlCJYx6MeMZq8WAumAbUU1V9b3eOyNfl&#10;+uTq7Y8uLP604BcJoZ2yvS3+yS7U9eWgqh6vYIpdyqQzUhANh5PkBj6nNRYGfADJKsqi+SXSz5H6&#10;/ofvvv761zzUz7/4XN1zqk0P1LW/clR8++0P7JH5NZWViQb/oMfUqISzPj2X3hlk4TcbJw8EDhve&#10;TgQ/C+/06bPCwKmbKMh23dQ5p6rNcFWusLdnqC2jQoupKVzl+4z7L37xCzG8qj/rZ8K6oAyvKTzG&#10;NXIeVCP0JEQjWeLA7ECQRchJgnaY3+wfPN+OiqgWe2GaslOhVSZUfg90/ayRFL0r9dGTXthZ+6Cj&#10;q4odHo1cHpLXrUtLpLFW070DotbsYa1jh75VOoXjguqgbMzJt6GUwuK04Cv5VYNECX0mwoYahUYW&#10;OGDKspwih3ygDu8K9tBrJ3dfSFNGQioV1oNCtEhxLEOLMycooYuUdgbXMMruxTXD8SggIUQDnBhN&#10;6qW/NUqHmUeGJZc6+F9i4dGiw5URHfn7upAZKJIbp04tBmNxrKPxGebMg1JbHenoXbiFTXfR3cxg&#10;WG93CW+yFK5dv55zwP6cPD4ad6nDOXGcKV551eIPFzTmlUc6cpQkQBo+fD4Yh0XCD6uwfipqHAQO&#10;fieiqc+D11/vbM1BLG8aA6vIcCqF0Icwf5ZI6MjxD4cw6gh69kvSFA2U0Vo9Rpx4ZT7JHsUdToBB&#10;5FmknZOS0HOMF5lJFBp9eBYYN+Lyi9NbnBHPzaZIHOyvseQaIk1IY8ktLlCO41nb4aAJhUA5bhqo&#10;QtMjLhVl9NlTPzcCUyEJXjkCl/Gm3CawvREwfeWz3rw1Kc4stxtVophL4+jEgQ4yWzMehp3o0ELx&#10;o4iMLjnX3IsVDAMKKxGJ17PIwAjtRtUo+Pdgi0A6hBMWL/gJGUTYM+qR23LMXo2T8OQhv+MpQx1D&#10;bmP/86dOQ5uFd7Nx9/GTn/3uP/Xpb/zOq337//V/89/8+sYNMnAQDwrOIsqdg/t/8sn5I/v2zu7s&#10;v3Th+GefnLt+49vrtwC0Oy/ebFFEQp4DOKES6pJp1g4eUsOwLZf01ApEPBMJHzp4+dKVw/FT9m+8&#10;evT83jUJH3SBjZCQ9LFilPAm37y9fePWo6dPFCbGuT+ywzQsrx36JeirPB0JeRiGDnprY0Q4K6Fx&#10;jsCCvb7RcDrHtNyqTXDJgYOckyOr5KN8yPv8y7ghXIvTpyZScrg/yKrra6OeauINC96tv/76a1cg&#10;I03w6/atW7y9Kat+K4SAMzoyPZL9O5m/cdVmvgIXNGkJnhjZUvr+FD7ewHeO0DNYp7+ZZo2tEEbA&#10;fNi4LKHwzHrgiUU/hiOPzCwXTjWFIwy0Xz4k972s1EJC0zF6qmn7/aXmD78upzSifMZtwJ29Cxcv&#10;/s5v/ZZylp1pS5AbmiJCJHbDKJwo/JHiw4agIT4hDXqPf62b8PPnWO7L/8wylFwJExltqkRfDKXV&#10;yIKFLE356JAsehxDt3IvPuWHAtGyNKW5QIQUdxIxt+WFGoR8GJDooiMV4BXczueZ7u9/uGa0zZEB&#10;z3YPWWAi+Yxq5qL+KBH5+HXD2pBCwYblmYFsKq+olikqPorHcwalfp3TydxeGrkFgRDMGoaVwxBq&#10;2YVjJTh8q7178Tzt6FEcXQFtTXumfeJqaj+JKD5wIlX+rBSi83WJ9X9s8Oiy0e1o7k//Kx7C1O2M&#10;LwO/mUS8/+e1mlhv0Vk2GpusjYFfNqFqpdqYhnCags7gNkKk7pp5fEjtwytbBQhLYMnVQFGyypIB&#10;diyUzXnn2Pzwzuoihly0GSMguxRZ0fS6Hfd4WkInDxAW350csi+2/sHf/HJiZafyG1kkWXEpp5o6&#10;12abtPkTlwBEWQOBo+Fq5jIEfThsKRsYgrv3HshY6YQ2A6Lwsbxz7GfK8Y8xUbgZJOSfPbgPtc9h&#10;VfYigSteiibwWuaofO79B50vagpwMR48eKzyzzoIuB1WTYt0GjtUPcKxnlSFVT+gcg7TRPLvY490&#10;pGX0ZccEsI70lFCH0WkhM5gKih89fbZFM+HQYT8BjKgVwXrB861FMOoYAtur188TNoDlSM+l146Q&#10;f+zoCfWCZMl01Dpx9KQY8MHdB69fvt45uANEPxAjzzDlQTy699Ah4JiTkhO7ezwrd6kBpiJc0ViJ&#10;qdhfY2iEcwyndenD7IUZZoM8j37K9x88efAICL11ePcoHN2WNseyaLbipNRSzT93/uylKxd5ge7N&#10;rTx+4qiah+c0JcBdtRPVXgoU9IEbqtXXKdi7SBGhDeF7yDQ2kr6pNhu+nVJtf+X4HmOt1RMtqn35&#10;hHpdualhp43G23Yg2fPu7jhUxZuS5TSv9I6ONGm6xJHGdpwAn9Uw7unNm7e9bxKwibMK6srVlqqe&#10;rD3TP2JZmH7C4GCIQ4d3eU7yp2yI0yKmxNu3qfJXkI3AYHmIxJRConhKj3AmJHCtDWewNa0w9zUk&#10;gOjrpYtnL18+j+L4+Wef/PTLzz/7VJHxjl+ZbrEwXTZVQfO+C+fOfvHZVRDG5vu904pxkG9QJQ9u&#10;X750QZIA10kTy0+uXv7qqy8vEVY/JNdx+MoVDUjOIlzcvHFN/uDiJWDc6ZJkp08YW2tKtIKefez4&#10;7olTR5f09MHDB2wgnirjcuQoAy7jXM3JIK97/pel+Nlv/CbWGCoWig4yAkfIYl41o7wnDrH506yT&#10;SXOiWNqQWluJqR7lfof+1vmLFzXqY/pdFwVh+jRXITbgGb7+W4FTWZ2Zifq4lddq0E3KwoCHflBj&#10;ZudZbWcBJA80OqifBmpsbQeIw0wvv0ivma3kd/nEzhhn/RfimU+ueEeX4e2BiFDa/A7usLWHZWpU&#10;Lwkvzp399JPLAnJJX9xXcwF2BIbgVV48d+bq1Utffv7pF59f/fSTS4isp/UBoBLTqt2Hyhib8eAB&#10;P/yNr37yyZWLjfn2gefPnqDLQsKjeJUOcSR8cELobuKvljsLjhVldrkut29eN0e09EhAuRTuFZCE&#10;xLPcwymSsjoGHd0RjWueZicAz/wctGalWTknjgmxRGKKfXUi16rPmYTyRyvl2KULp8+dU5v3/uyZ&#10;45qRnz8nwIeQWeHqHR+hr54+Qa929zNU26OHU7Dbez3A3H7/0ZD92U+p0F7EqOYbnDpxzIYl2II2&#10;IXUeQfHNK/nngmT6Uaa4BtdFKTYn12t1IXXolV3Gdanf18mIYfEtRuGK9yyAgfBFI4thGK2Zu8y9&#10;Vi6s99yEOh1ooz5SaDFamRE/ZqLt3xh3hw+R27JgWO0l5jYk+SUam3qpU9AmXci9CHLYEZHiBGsi&#10;pFhXiq0pfByO7s+6l1WO2beFWBPSXPY1tUAXt/1dime2fBFRyoi8lwdzhgn1fUzYw0PxcInzpMiS&#10;sPXg4pD2juNhiZRHXZWWPWhJs9U6k/vVibEqNnP7DkhPtbaHWyjHv+0uTk3jI1LkNwg+xEQOlTFf&#10;gSmV2rOzUXOKb4fEnv7MCNyNJEIC6xNT+smwhfI0ars50qVDGrFb8dxAEDkpCvnS8KGxkYbBkCGr&#10;oJtuUatGLviplufpvQY4Tigb6swqivSA6qPAEo4etpLfptHhIx+tJBWH7dVLP68vDT3G0SRgxpdY&#10;4tD+cxOa2WnoXI5ltese+tnKJ7RORkzC765sf6Vr2wdtjJH5Aigkt7rcnTE+ObsuGPpcA7SdFZTW&#10;CKtOeZocJOqTldtnNCC75rbWXE7wk+cuHjxyHLnwT3/+l/eLBKJzp2G4KQDbYrEPcpUq6PKyPRKs&#10;+e27A+83DxRgRR2ODlTZUE7t1Bz6ph53+s3sI1kYdMtnSOzilcIZW4lTKklsxorS9yf6b3G2w5T/&#10;be1LVUL8mS6cN4pD66KcZkOyiHb+Ovh0HcAHkw2L6XyfqG8VMVov8XLoc1JQmFK6NNArorTDpMUc&#10;R4ccJ9M8kJmKUuKm0rCfXv2EE2wUCdh0mymn5iNF5GnptXTK1+HfPnlMV3ElZ6yT/PjOhST7Lft8&#10;UTa5PoxZOaDbYmdYA0suBdLkd91dSCaOkt4ftmYC0Dx4Cz6MZhAap7ZHcCRx/IZOVl1lSxp6IWW9&#10;bwvwZDMZIud+TUyHB1vUurkP0nfx/HnkVIZuyZGVMq3SZ/V4DeIMjBhjEpRShWSJl8WcXLKEg2KN&#10;Gz0J3tkQK3tQUWvVU6s8o3hgSJwrlWRFdpHUdD4yD5O7yJ65fodmhO1qpVrP83kP4V7LrPmzgup8&#10;LV3mjuUG1gksL6haoxaFljVWk7tzs+1l4aVVR2f5uXz2iZPHHIX8+1OnSfJwVC7wrmpyfTRVCctg&#10;WnTWcNwgWB5pwDYy1T3abl7Is3mqcgiTIDKdxrOijHJQVR37eStk2q5wB8jmgdumB0qvjkU8/Plg&#10;wpVym2aT6AkgMMMgo6U9FI+UYwBiMDJePLodRNQ3+KVOjPaThuJ1GdYEKX2pLJv4fPonJNznqYLY&#10;tBOMW77moWimYodaLVMIVOPz9Jk4AtZDewaitIFSA/YdFUnGmYy+WWbVLQ+ev2i8zTR2aL+9cuz4&#10;KcZs649+43P+irpQZjkxHj2ROp6gTUDQh2yK92FCxw3txtNzOWvmB1X0Jacu0hDbOGBYbzW+0uIv&#10;I3LW0tyOA+QI2t7g5zHUbEj+0D7KVMIe9ayeDw8VIYcOoNtD9SgIjWb0AHtQAc80SZpaKy7iYzWF&#10;gyj7uaIFr2WxmrMlDuvJbATJYFAS2gcSZUTpiJ4bxkY8c+/BI+PAPWGYnCRYhcYE3aHSxQnh/ceA&#10;+hVElS3pXBSJyg2I9pxCh3v98u3xI8dVA7Glj+4/8ufuoV2qri+ePDc/Qpr3b9491QKs01qz0f03&#10;AduT9xTSzBlX10k7Z3LKm0P054iXR2LXeZZDLdyIja271iPGATvFebpgC+NWolnEabcglluIZ8+f&#10;5fEJY9gBnUP494hyuL5okx4aNG4zPHn0kENZ5djpk74RzNTx5chudVmSkpuOIh5bshija8/KjOWv&#10;8wt98RFNUiLSFySjbkLW781bi6JwoP7Zrds8BnOx6krB8B3dowRdyuvRY/HMrVt3evnKqREi5RBl&#10;ddTCxuiNXimbxy9HTOrmJqGaiHi7r0SAyUK4lCP59q3b8uOMUtmGA1oJcbL3gcBGjYmDYrqci0JU&#10;hLq33EcZhaufXvz8syvnzp26+sml8+fPqKlCkBelTLM+7NIcA4OgEoyQKBkcVTgdo7CTfbxh9LMj&#10;Dx5SW7nPA/zZVz+5cuUSURFOgwu6mvs+fHjvzt2bQpevfvaTixfBWMQZTaj0176Ll87ztoU6Fy7J&#10;QzoLWTeMG7BW2XmQm4nlsjjUWQereI7bfX/wd/8wk/FYN5o9mrtHjyuFSrbSKcdoWbCsnBWv3TEM&#10;QWDjT3x/K0vahUOg/eOpEaJ9aHvwOOW4p2kWy1Yb3Mb5ldQwItlUom37Yfe1cQaVWZywhQ/BrEKC&#10;Of7RaoU6/GYentaQxAxz3SLsJxcSJ0HGTBdn+BOhRivt/ca76zeuP3wE78AIfckQQN3VQQknDLS4&#10;GrfAKe8ks+74gObiwb07bgMpFdKYrM+vXvn0E9Ny6uxppSz7wC0jicOLVM9DGL2yLqjTp59eSbxp&#10;qrsePbwvQuX++8D0s5Z2eDXxD0NmGee4mynr3CPdvn0DU+DUaTWE58XzU9mFYbSjj7jSQTGwvyrf&#10;8pxT/XVK2LOWDR/j/DnA3zFM0gf37/AJO4OOHJQ5k3ClOrO74zm1Sti5ePG0jY6o6BUFOfoZeB+R&#10;r6jmq598Lnza3tITeO/cGdHaibOnZCCO/I2f/eTK5QviKMGEDKd4StWcfRmxA6ZYGdN7RwrmGFkZ&#10;joMzTaAwdXoRmwyRUr2FlNqVV8h8g6ISd/C7m2i+xgGHN2lFI4WfCZinvaMPmF1EyI7JOMFKRM/L&#10;h0v1vi4lQ/7qZJxGzjyfsk8dkI8fOf0rWUkaa8TH0pyt7SnjUuOKYVsxa5HxEgR7y4MFxVtxIxAR&#10;CMVjYe1zSpKFKMDOwZ2alrS2+0qGNaIIiOrtm0SN1XmLxoimjKvIOC77IKL28+UVTdvuCkU62qd1&#10;ViWFZXI24GSepOLgA6HmPu/hVizhLqnw7VCpflNl0XR/jB2ET8LDoLmv/AB1Y1vzWQSh/K5eNt2w&#10;ugus2KP+EEnV5nWts6m0Tc51Mg8V/eVWT2HTNNpbeT9b8mMTjyl+XVUNrG6ctwkeFpA3rlhqeJDv&#10;isTGlalQW7XDc4hA8t9LzI2bOpssZ5q/GyT/vO4LxXVGUgOA2l4fXjoE5rg8D7qLJM+Q1TzSVCKV&#10;ouHu8kT/ujikNEpdAfSyE1h2LzcppJko0Q1SIok4lH6GL4utXMG0ZRQ+Jd0xcLLZpXMNAq9480M5&#10;20Ia0FQ6Q69b1OTMNt+brd0TpzcO7Nx99Pjb69dkopPaU61PWV416aED9Je9EukDblLajAZk/5F3&#10;G8QMD03cU5UKUzlNaSyNoZt4hQne/G17h9K3TKP8wNbG3uv3b14aYg5TGIIOp5VBJiHjYBw/E6N7&#10;2qlNMWEYv4OsDECe8RxkHZaBTRQaMo6cvzrAcPJkrf09KH3KBmI3rebOVY9UCfIxfZya6DYgqBzO&#10;FJRbOjN72FDEi+uIinMlySzh44wGcyBCh+dWW6LJWPIApoApl95RfQdSGjigGIYbIrXh4NVO45NP&#10;P/nU6fjJlbNEkA/vSPj6LTc1ceEmo+3uyb3gVDskQSTrbk0aaD93o3VeONDHFST9EkaeINUoPucG&#10;kopNpf24xGl1R9MvMqBh/vMT1xEpXb5wwVhn5YZumtGwt8ANq9Bl0j7lXpar0envA4XXPo/9W8H9&#10;qJis1skTuWSvps78vahsRXoT7HyMZxaO4OemzPdlR0Z9qkCqrihVCpWHn3imD0zBfcHMlOvMOs22&#10;yCsW9uO2HDs6SshFMiIFQB4yhTpFcUv+1u5hZsnpz7E9dpy5U1i4H7/n6tXLVU7uqrzdjXkEGo4L&#10;1+BUeTnw0BToJ2036i+RNa0fsIuR8WBj+D+2aOMqLGOX2zaGaJInbFpoSN3fNzdweWIGZfDR25jE&#10;7M8kfgaq+ACJoM1dpkFoELd2y8FH+owt5ZJX1Ene1dpH6AePHz+BASg13eixIsn9A1YObdt3dAH6&#10;d8faSSyMoA1jJrx0uArL0W5kj5EvLlyk+3iVpowOPcjaZDuZOiH/kvNxO0SuqeTBxeDGKEyCGsxp&#10;U3bfA0kt4s5zxnY2/8//8n8vocD3FUdWTyYYyBLX2447ZOBis32sp2zvu8DIetZt01ZZaWUzPcIv&#10;2y615Cmth0xK27O6KMuOUzsJ67Lz7NTK3yXiCceKVK8UQQper4Z3DjxvXquTGqZWsd2SGpEoqXbz&#10;wYuaPH71JMkHjaBwreKnz0lz6XgTkTPxs3ydSszoBHRkWx67hd81oJN0y9dbecZhTmvDVAqYOVBQ&#10;FO1teM9maLpTNURudeXyJ4YgesM0BJnmBh8ePXhglVAW8ASpN2zt89Hvr1+7e/8BCOTKlcvDZxuB&#10;5qDxmnLU6BrjxVTX1MIibj25lJWVuk45DKs6nthUH1DE73zxMb47uWCnJGfupz/9kg8thS4oY7pX&#10;4mJQ9grEaZPcuHbnj//4T1OYDTd9XSFOYuei3s6nUnWEwHESpsjMA6CBoboV929vez4jBE83XD+2&#10;XulxWSl4vJEBS9j8w9XaNVMjwdEQZXGia4fMtZCSDaiZY8oe9SiQL6aRmt6ujwH1yw9O/FNz9L3Y&#10;MnkeAw8zQ4bLA0fnqxjg5fSWaC3rnknD1woMsjp2BICYcX8CNd/jdHEoKsjeZjUiBg5BllhZoJH/&#10;DA7eSjHV3rv4V68RXmn+9AwZx6HLTzV2Yn3Xbtxkty0/aq1siiWHeVw3tHr4vPzu22+Vt9Ku+d3f&#10;/V1vZ2QAIXwjimSK0GaBvX3xGv+QgkrEDLZpGLBcq314jDeuS+/flQAsK/XWEn0qmV0l+6GdhDmP&#10;4V7W8vLB/XvffPN1vP+jO6NLM2KO9QCpsgJpIa2n9x/wZ86cPe8u33777VSSoCyijR0H4QvePDYy&#10;bnQjLCitigAH6UhuA98cDsK2GtoOepXv9SEXJ+VQB8kU1DL9ZkCtvKeX91AB7ZPVzBRQBh6ndvD2&#10;teSLdW4h3b1/dxWNWI1Mp6OG6AUFbXODgUalzbSSVGZ8lhyKA96HGZfLly/K8wh7LOnhQr9B4FEl&#10;jo43VlUKaqfr37lrhWBkdoSnMxb9Ou0BTlbySmloppyT3E319Hw5K5k3MmLKL51ANi+rnz7eVs18&#10;uQs2Y+I/OEup+j6z5wK/53REWOWRwCC++PJLQ+oKKiW++frrn371Uxs811N0Us1MYoyjT31E4Orp&#10;NUe3ltLPmG6JDgCPJCRivsSC0dswcHQnfPPm62++cbozjPCVH1Llfnn3zv0fvr9x4cIlixHGyf9S&#10;lJbseEU7SxFQe5x9bI8DqSR2HQ9O86W8PhxF3a1UuQp7HkYoqaTcy+c3b5LerjMmm+mwDRS0MUfW&#10;ecx/7U2//vobca/dh1mahzFntZUWbLS1z4DrfNc4q4avf7MyD9XV2xZVCZlij/g2UciSYZwin6km&#10;cjzzjHZ3j1NpqqR1OjwUKPbsJW0XC2uQn/Qzp416M2hnLYFEF0FvAw+MfkPZy2ogyUmNfvpcDYwa&#10;uaVmDcePW1ErwzOKBft50+XJQ9nBBGMGqcGO7rCJJvlSFKCEl85p/QeLYA01b8CMT0dmZ0FNAFVl&#10;6BGCFxWkfuDAnbu3gdy2xjRPTDskVav379HNy7GMn2QTiZSsNPTOsk+Y9Nzxai9PWF21H3gb76sy&#10;2cneD5sazNcZZzxtomiBA6Iu9HWQzlwRh2boxH4y1vfGcPEej44qyUCA1RZHaJwwr1SMZeDKQrhT&#10;Z2yHRG8duJX7YxoPbOk09KfUxHSvr7F6fTfGkTJ9dt+0ASEMvfft179mhyyYyORRIKsrM5MTxhTj&#10;DRs87mhcndQ4k0RfbL05UVWxv0cictRiNMozV+4QHE5u+Cl2uamQOb5x7/4nP/u9I+eufn/33tfX&#10;r3978+bjRw8AGVbZ4QOboIRLZ06eOWJpmi6lrR+kWGkDCFpf7W1SKWQZUVt438/zI7iS6e9Zo2hM&#10;yUs8f7pz7MhPf/ozYGUZhMd33z29T27I/qiRehWK4izI4obs0pmTp0Srr0rIvRDARUvd3halGJ8i&#10;z/lqTqbWbgJaSCsYpaCCKTD1dj1X0tcqrYkzeUCLz5P5GFEX0mWxE1hUYQDQmF1yL0ct5GtZuSmp&#10;TUYqnHRWiGf1GKaA3Zao5FdYAWUj90rUX7p8eRU2KFc2px7MFMgd/72/94e//bd+WyUls/Xi3v1f&#10;/MXP/51/+O+M8dHSw+6G9Co/q5vwilssIZujJOog5xm0BZIHepKwk/GOjWLSaQRrkO3z/mowrGlh&#10;FRciYUYsg2PH0rxuUVkSpfUkHz775BM6a4hodr39mELGNESymUBl7IIlU/Z1tA3gahYz41Nw9eGD&#10;2l3PjCuWk1vpQRtjxHtrLOtYYTzNRaSlvLWK0ceg1WZtitPgtgXkHXPV3Afb82m5LvBIVs5njK3V&#10;tvQzAgim/4d3Ebrcf3DPEe7Q//yLTy9cxJAvehwpPyZD3Yh5r1PtcofyYEolK1nZ06QIwYLFYJRG&#10;y8Arv0UEA0y4DQXqIkCr/xkxkqfOYhZspWerWlEesxvV2ZOMzM90JU6io3OhYorJrK6mNLYgkHHV&#10;31YJHD4SIuiTN2/dND5Dl90PkczY7aELMjW1JTQRi/+W7zrCtuzTChRnJHMU2Ao+eafGNgzaJpOf&#10;/BBCu7np2Dp37oIUnBPbicRMUTERYly8eL7K6mlH4a25aoVneZWtCkeJo8d2sGzqwpRCY476L36h&#10;CV48r+Rb6IGBLqYtW2Fbip2RDDf/L//Kvyhxafc1x1OzZX2YD487EgqN1KQypxKgAugdn0u8gdq3&#10;3skoVZuY8YntFJwO6WvqiqSrOodKcDt13lIJLExaBMTsWv50ZOJwoNnZnn4YfyXKq07brp0iH4v9&#10;9cTiUsMN1Fu/ayjtCg5KS2TU94qjOiCDeD5ettxr72JJTTlyHXLi3o2uRemLGIolo62b6Y0WtBB1&#10;rZxlYl+RGRIrWl20t2oCJ4AZWuHibU/btMfYWl9+8cXygz3DJO/qRgoIefDooZlLe/To0cXImkt1&#10;1JVsmd44q2KViS/MS1+v4fY0ZlHqzUcUGpQCE8wQ+nzxzMBO4O3FX+rYZXEQxYvbnRvQ9XP9k4NB&#10;xvsgxaXCBWWoBj7TdNbN7I2pv0+rfsxT3FAvXgWYutI9rq21R72+VlbOeNvSsWStpwk27OrO2umS&#10;4VKDxbZH8g/iEOZLBUqZUDn9FKLqpNZpN3m2Kfiuqp67YUFM/cB03m2cyxr7RQVnK9ld/TpJ1qNH&#10;829s11ECXaCvGS818Pixj2oXk57slozHk1s3rkvguvNo4dbBGqLsyyzXESJWcQk0ZLqsf7xKFSBv&#10;OUmskgjEajGBSk8RBqZ91dkZy9oBeVnupskyjPfu3lWaZcXmMD14aBBEDoqsTIQZ92AEBgQkeRkR&#10;fPVWk5wt2WjQmNfwjGnTMWkTmyWZGkvDjkXM5dmwpM4hx5L97Ha80ts37/AymQ8ZnqTf6/GcZveS&#10;1IzTBoYgGpsfaMcpFH5e1ZZseBcBDKPkFhrxHhd3lAtVrrx9ZFttDsCde400yPCNKAo/zOUcObTL&#10;44tP6RHtxZOWm0+aLh6p4ZmFEWplXpx9EJjR1kv/qbNwEruWgrPFthETXrxwyRKNe/SqLoSzNFpO&#10;DLmfWxtAm2KI9ND3w7cYBeuKuyNjMIBIjQj9e1ImMRMqShm3zyatYGyY6LVsn+6r7zC/XcFjw8BY&#10;aDhEsB+qTHWr+n8lF1ZPkuqIkAH2Y2ZTBWVehPTLoTSJhY8BdwGB/smZEOvjkUKOhP/da7wNtePq&#10;p7HvCibdsLLax498z4GQACmxkFrSx6bDE3grlMxR5nx4Bnoz3hH6XR+wI5TEX/z6V9/88X/+p+fP&#10;X0hYYJhahtceY7ctb8vVFuNTuviquq4yZP/Hpt358bQfUyytRxFfUWzz7bdfP3xwj8M01Rqst7K9&#10;ckxVxBcJ1ErYINtZCOJCZbtvtQ8C5TqBkmp9v0EYB/Gg+Azh6u0bGVibl32eoqPKZ42UdZUjlITX&#10;SCkOeMRVgnU4351KwZw5r6IZ8VUtq8P42xrlDF15oVECdZEMi21aGRCXNa13b9+z2t06sHz6x8WW&#10;GBkY8+U4S4xrrjArKqLBCDeFeXUSb7wXZ7KcFsB3332HJzL+TWKDixo0lTC5cQxLuei6yNdb0Nd9&#10;rZCGKv7i9d7BnZi6iRO+fpnNqjgE1zceV0qVL6ZpQUwerXWqpR71GnBYgtEyRaC3RCgI8Q3ZGKA/&#10;vRJqdzgwbShXS3TcOCeL3/LxuF54nvVJq+rJkmCjRrjcapdlTj121OPC7CpoGbVDA2tX2vULciq4&#10;5S3ZJ8leJ0Nv+kdPu0OwQ2pgR09R9c70Qo0tMUITPL8ljOsBnz55mDTlVJyMoF4XsSkS4ajcGQJF&#10;2fK06yxRdcGFleYWZtO/8iCP44wJKQ17D3bYMYz1nbP68k2nvB5Qm+/uPHp69NKXB89cfb73/usf&#10;vvvLX/6CO1h5gHqXrQ/Hdg/+5NMrx3cPHygOgUZZmNB6KAbybbwyy9SgyN0fSOWUI8jpf86PMaeh&#10;hyDIQ9unT51BCE0T8/Hd1w9u7eyrgpEfYvvoigZI4Wdc/+5bExz2l+nDMwdQNrDSgUOGrKi4M9Hx&#10;OloUlpzFYHOVpovOlEqbWHoZIqcM/nbJt4O71N6ET63dAcVGWimY33nnNPFWQppho/SJwd3TFK5i&#10;Z4IZbqLpWwqHM/Kcq9BkUz/SJDNx1Z7pWCBeLaXCruqKo7MDx9s6ea4NwI1bX//666qnJs63e8xB&#10;yl3Tuc6+CAhIFw5Xc6iDk3ar1H5oJ7jy21sUbo5UJzbdw4yF2w3dsvQexAx4D3VdihHLPaj6cWs/&#10;RIZ0JHMShFQNUpyFIV5Woa4qzPezs6i2doY6uTyMq678CaPUwsV/yWvqZf2w7YC4Pg7J9LPqsFi+&#10;XOblR+9l6GpLC17LoRIe1eZtkpB5abOoXJowM6W+EVPMi2NE2HBjD7qRwNf60vDAWFmms2dPOqAn&#10;7VkTZ8Nl44wS40rjkfxRK1unjWkUwb6iUpYxzhpT23ots7qrqatP0xbyVKk1dqjtVdVZCTR721yw&#10;DrzxqZTz25mCSTdWCy9xMEaoIElQVRWBZGyjkSaK2/WpWjlL21ZBMkY677d8ykmHu5Lml1haPVVt&#10;LdIlG23Xkn6dETP7Di873jHq+7jlHPVDmFPyWoTvWeBamEihCIK4HhQ9ne3q/m/cwLJ54Z+sjnwA&#10;ArwtKh0vJ+dPo+IldkNNPEH//EADPhRcS+KgvIhVzZLDBYCw5o2/ByKGKWU0O5S3tv7Lf/O3ML7K&#10;nwwHzAk6r7ZmPEq0Hw5BcU6HxnwAiAkTJ3glh6rk+qP4esIsQ28IYRoB6cq/piGA9TfZvOXxD897&#10;+H/rL/11ZIIdT/59IsBY4i6+tEpjnUqDDZOgiGXaWU4eIE5F9NjRufzrVGZSk6ngFVOugyGyv99q&#10;oXdqmPDxs+ujt1S33b98orbcbPwA3uHDS5t98p5BE5MoYGsS5Di0bVkHOSh2PHHCzRsOMRuCpLgL&#10;cbJuM6UIElmfMCntkmpeh9Rlb9RONyCtMYG9ieU89/RZsZ8TBpFfe208C4E8mxra/lxKHaMJaMvL&#10;immCxCA+evTs/sOn9+49uXWH/sFDCgj3Hzy7e59XxnU78BqFvhibgdb4Qg8EVkYea7/WYyYNGrKv&#10;Dm7rex0VsZDrzXj8+Cn9guQqa87YsV1qd/xIm4ep55ExTwlPRqPcMC9CnZyTtbkiXodd9eorsDZr&#10;cWLlmqvz3u+alY4pE6+Gsg8b4kx2gn6JvmcGplfX5N4i0saYt6jmt+4/rB7RhXnsXl/6VzmWyi7P&#10;Iz+P0zmQoeBZtWU5cYVJtOZjVG1ycTQTcFN+jOS+41a/8AfuvPrVZP4HELLwPIPVUp9bjj9tTbP+&#10;DM/SAYykZkFIQyjeEObtq/5J1ufNO21qRSA+IBFBjuL+3TtmnayDR3FLp6CQALcWRq+sgK9y7hyl&#10;Dbky60rhnbzwvsuXTl24cJKLiJKKQiVA1unNsUWYirzP2TMnzp1FVQIJazF2/OL50whvFy6c9nMp&#10;O3UgLAaXzD5XTap4iM+dSMOZUykflOwXkyORVjBjGa2+rrBFQeioq1MfisSy+qzXIszCGF6B+aoR&#10;ZL5o0k8UL7hRiUdplWM/pJq/lSxkcon71eSqyvmwySPRsFUPwQ4U/+FZ8DMoq28d4IGl5+gpMlU5&#10;S7mVYkWOuGWWb7nHoaTWIBIWqLiajL8Sgldm2aUiwW3Ltpk1BcrJO3LneBpgB78oD8A6eyQvh5ov&#10;CWb5rPLZtdgIKgjCa5i+jdxVpBeekB1igqIRla2N8t1iBh6vn3C/UtqN1pWq1SrBx8GhIjbnnd/V&#10;mfu5oJ7H9fb1+/t3H2F5CKM0erU+SdVq1kl2GJfRYVC5gjzDcwQVTYfwjlTxkQp8olE2+0o4hlwk&#10;370ciA7hCb7xezYJFD1+/MDisyr9J4rBt4F3yJIyoTwnASq+H68aLsZpcGY54EDod+7cunn9GiCP&#10;M4dcFalO33HVPK+fW58Owundl/USL0X7/iBvzyry1TS/AlJ43nh9lgCVkg8OchL/J47Soz6ycwA/&#10;0LJEbhUi9Sft/11hQP9ZflgO8bxAhmlhse8IgXE7KdNb2CqaRg5efj5gEBUCxDhqFmxdpK11LtTq&#10;3psInDAuhDpTlxrLq/8OJH+PExc3okjBr3iXouIKk1Qbv631B/sfG4vx4gC/Ten56dPRi0cOPCgu&#10;XPmQ5XlXvzs09NIiw+xCHJi0WGdP5NRNC6nchF/xbLYLxze3utOqReLfFssmDcaYfnVAdexk6GtM&#10;EG7YxScP6CjwbC488FyNCwKM9/ZAGJjCUz2sGnsp6XNlMP0UOsZdmYYGatvBcPEx/WGnj2aDUFxh&#10;iBSuzAkfVISO8QXwLn+ZEnQ6daD31MbHaSn35c/VpMiYhKZ5hZqh4VCU7Qi2UOc5qvfV9apgTO08&#10;vDZC4uRkhpXEJC4phVWHzWJ3qhqL+UlNEg3t2lDBecYnh4mfWinvcC56TT4CcilkduvIyXcHjzLf&#10;MlGyyeT8HIKGgvMm7lF/0IHYWXSA5Oxb5HuaMMtxYdVjmdn9OoEex62b7tXkH2POMW87Xn4K4qON&#10;WDHPH79+8kBrZGzCrU3CAMcd8LFiKroMI+u4Gz+mg7xKhlDRuZVZZMEgjBV4L5LMKvZmcziyiQa9&#10;26tWrSlO4M8AjmMPL/c8IyE9LpMMGALoygqmoQp4KGDmmh61Qjixq4F6Oq5vUBKqf2OQza6nyJxp&#10;oDfpMlbUM4zit3RuuszDs8qrWcVUnEjie/qi3r6Jla9rXISQCWVzMAaATmElgcEpa6mwxBXmXE5E&#10;mF9VFULBc4TGkT53slgIHiNQsuZdSfZLHFn2VoUFoppGylAQLGNEMFtkSLluyTINmJC7VGcSX6Oy&#10;sFrHrkBubY0q5WyeqfJKPybvbxqOR+9nxielMHIIDJk3DdOc645ySc5gAzWifwvQLyafPImzYvhu&#10;BYKex3oeVxarTShYP7cJ26mTM90UO6jX4KOygbuXzp88dODD8aMHjx8hvsK2kcvFCn7dBhx5PryI&#10;DHJi7o95EfV4VYueDAH17U4T60fuaqrSODtwn5JsU6hYqipS3PBpV4gVj2Yq4tpEk7uzp/iip85Q&#10;Wt6RslTBC+Diwlj73E0ZCBEarXlEg2hTCd8TCYdUlkDyp5seUS6uStyROhFSkfJIB+WrW810cYO8&#10;jUR5GLwYSaPDu1X5nz13MrEtDsvugRN497ust9KpIxWa1YtBXclj97tHX+j2bSu2UPPFq8cPsCXv&#10;iuqm/9tLIB0WFVQxozd2b4xnUa7Iizu3SjbYSpanshSE8KM7YkgSalhsmldfuHBq65/96lMOzgrx&#10;pT0FYVzusmmTxJ+CnuLpGbhpIT9tesY5l+WJLVoyXbpT7enEsJZT62JQ58nbJMibKEEpxDyGceNb&#10;gCYpLSmCJjH4V9TU96vKNBeKGMt0j4qe5DyedFo88ik8mtcuLmInBllsEfsa4kH0juo3I8htG635&#10;YZwZ01PFCA56IutQqtI37PzA5x1dyFEr4TNxEJPlMdrmkz8pyaVUQDk+akfP9v5dwynF/z6ObFj1&#10;AGNDjLbVtcssA+ON6s45mehVyVA+pXip3MUKuvhN6cZ8NDdLNiTvX9Q+UonsVBW7DvhVxLXmyOdX&#10;iA/ATj5NATtd/wd2T2U56Q4Wm20Ivxiq+uGwzkd2fd9O5s7XPbrMkksalCjUqganR5UYyyg54BnO&#10;2pGAPBOvYL467s21x6iabspbpyitdZ99n46cy+y3aNgm5xPao403tb/DvakwsHMrkjqFvco4ms8a&#10;HcKcYz35JzKOzp4kI0bYyrLmj1o79aKYnghetlOEf5PyCe5a6QIYQLlatWN11kvIbkpEWjHeewyZ&#10;ceOgLnpIwxoFf66cfObYcRleuRSRv5EWWrMvUutcjkoS9oRroAvKQkVYTsUh4Fqf4ITn3g15Gtt4&#10;9f8pD/PsqSPDfEcbbM1KPbOVltemyEeyfqB3m999K/ooajuIi3KSY2aF8mujtb8QzGu4iWi7Cw8T&#10;tThoJ1Cp/bY/uTx+5Ie0G/T8cRaqFxKC+f4nX36uDkSpRgI9h3mlFZhOnheUTkNTZ0AYya7eKpTJ&#10;GcHW4Btbhhmt8Z/sMODEZikrC3oPlOIVtQCcJVZYZPHJO1sFmarME7mFnCZJJ4PTGhihK8sJXduU&#10;GJZar8b6LYxficoYjDtx7bzMKtgobzAJwKo8S8ZGtxuFsZwzizSSTqXScGsBqrexwauWGVWYJeHI&#10;YFvJIx+5366MvD7VF2k1eC0TLVvINg9uVMVR8j71UelcxwTuqLNEbc/9wMuJt/dvmxff+KSAXwJN&#10;rM6UOW5bkIXuyF3hfN5opMxheDX8lvscfE32EJOHtjUlIsZHBRFjLkSpN4+ojFDK3bsP79x+8N33&#10;17//7saDe49pHMRL1Kp1Hy8h1X8b3MoZ1IlD7ziTD3mjVo1Qu0WeOAZFlsf0nJxh927edI7cA8+5&#10;y+1b2pjIGuFA69p1Ql9TxpKc/4N7WmRh/OLKs64k2vk6VNodtIdsdD/nUbhysi73tb2SgdmVnAQx&#10;VlMOLNy3IfxQG4ZoBz9LnvHCeQsyOcezzthjOBNDYCaLlx6omzoUShxFy6n+eEhKgUqZuZCFkequ&#10;NLZygtreDrdw6No1cnGxXL0TtTxnG2M/pgSqxrJEjB8CruxmvxvBfaSNgjbhu+OzL2kZqtyCxixk&#10;wscJIky2bWzssF+iDAxjygIb8TSl3vdGWCxJY3sf/BqQ1SHd+cYay2iVpubazmKaHov9m8XmhKul&#10;b93c9WuvvcMcBNOhMkOk+h9ezp9gTHJiXHA6h26S95EtNyY2VL24jN7cMCr4QdRzPQPKmkZOztXc&#10;E+l761pYtj0r5vCvVoVRtDvtGe/rBTkQRsaOm7pkXZijo0yT0JLtTszkyIRwS+JpOqYvbNA7pvNe&#10;ErjkzCSC6pWR7vkSQExfFAW/BJoXXVT/9KuDLJ3gtSlzGhSb+kwSbdNgIpFeTvBLJ0C12qr8/fo+&#10;soHbamI3Dx959YEA5qNbt9Xe3Hd2181JU6kjh1lApXkc3BJTI4QQVBrkV5nyFFcUlVrtZs1JZDP6&#10;59bBHL7iMMtMWGNTOK1ePX5IfA1jMv5C6+c446v6C0IwXM11EGaRmNChehbWejsPLDQzJpZkkhI2&#10;5zgVJqxcevyOpDUiR7zW8tx5xfVnbSQ2qckFtYbBgwkObts1Z86dMYMGM0N/LEaA6WFwIIm3bmsI&#10;K/lf1iJYeTlkU0sWbZsg1aGdeiYGkdQ4yF6LwFIcNlKQhSEBvsMAj9TEJnAbnj81113EGe4i/Idh&#10;M3kRHTKej9OR6Gsu9jBivGVCFx33NT2nIOqcp4gtISFaFVPdf/hgyPXqf7hY+QnW2OqmMnXFKn/e&#10;lyRkxGypo8cXVFSAP8Uqi30wn23orH+btxecfGx0ICmafVE3bdLClULUZNxcf8khmqOC6skKzuEe&#10;PNUynkZz5t+b9ItTduLzERlHHDkAL54k0dQdkZe3HnXjicgn55mrLBxVM+Mw3RVzBqe09QrRO0l8&#10;yi7OtD5Asc4xw5tw5FZ/nqYIcrK2H5WvlyLaBOWggwpKXy7XC0RRSNpjYGF4hXimpV73CS9pbdtr&#10;9DZjyO7sqk1wfAM9qLmeOHf+dEZzV52nwvJ91dw/eX7/3qM7t83GE/85ehwlfmiW3EYAZOitPfC0&#10;QNSoLETG8sjK7QgRc31tccl+AQ7fyjO4I8+X56Dq0CrlebB1S1iNM86J5kiSVbt/Tx23DhMvbt8U&#10;NWucdc/xMXY1cU5+hgAmLbhRjHC+mPNpkpNanbf2+ia37PGGGrwX0B7VR14Zynb8xM6ZsyeufHKB&#10;5pOSZnwlmU+J983/3b/wX2WGPL3ZZrOYIUbEpTlt9XXKC3y5ooQhoYURFhlvbnCtrI4ixzkePurW&#10;RmvW5D5ft/WXIhtCcBYmLzUidRqj/mQF6+8XAyqhWJBPfN+VAypvMyyc5L0PcbJdwPerStJwsJlT&#10;Q7l4cXKgxTzR+9qrK8Fat+8auQiV61yBI1BAb/NPHFKk4k/3NwETS42qTz6TyHuUQ+fkywTnwvf/&#10;i2G1bDpv1xSydG60GORuUf+BfFMYW1bSS9nMhQpVnry2nD3jkppltb3FKqrw3KhNw7WLXjxENsh9&#10;3KrkjEHUdXzXgJZ7rQ8Rq9LRlaEf+xSnOpBnkRRqcCjFFD1mJOlcKpUMgvQnThqNGv8J4k+eUFQ6&#10;OjmvrRued8yxWkmQ56s1oREIaStBUc+IGpV2SNUYNAQr3TkNYR76jAeLyRbLMZX6tOkSkF0y3+Fn&#10;XjYaySTH3MWHe8gJPnvkSfwN6iBx2Ze/OnSDYWb2h4VYQaeqzKgOJe1j4o5S3Ed9QCbe0+VACMkG&#10;hPSH2MhhmcQOCeBD/eLUKRZJei/iCJ5xynchSRCj9/7VoLF6P67MuECe35siBiBydA6Nx2PlGEOf&#10;nMKSSp0G0/1gPE3oyEaLYCtv8C5i3YptXry4c+em0EI4uXqK4+dI+nsSLCTh/zgAuRGuw8kgVms6&#10;Pv30M6CH4o0bN24ajSO7xyVeJXz4w/C6v/U7vw2VK0KsLDlXYHF7zOxwgr3I+1//6mv+mifEiLt8&#10;6XKlGtEOdapeahzPvvv2O14vrOUP/94f8jCcXIKZW7dusD2e6Py5C5zmaz/cYJRVQnNfqRUILc2L&#10;fWEaTZ3wuCzVGAeL35IzsYh8Dt1ER8ATAXv7RDx2FirX+dNnVa57BhiBqRzgoNK4fNCpvuAE55HN&#10;XAxNlrVRRfMg8n2NMurL5E8DYi/PgRQu4IFchx9pdhysuc6zCENt7QhU6fgYeaixWztW42EPUvlG&#10;QUuzuVFHo0TubYpIxsO8HaCEKpu5HtbQxxMx3aR6xgHsccjq2TxCq3GyQwcmkYGE3QIO3kuty9Zm&#10;edhMLltanjY2rrY1CRXCgx3Bznz9HZSY55onWu0aJ03pF2VV5fsHz50+V2fG12RAj8HXLEtDgWtW&#10;+WdW2KQ74xN3nOqKBSZk3AwGH9p5LPJxPJeCf//h6tVPBY5hQxW5IShieD7DdG9lHiESvd/zY4jx&#10;pTAtWWAjZ7QEMOEZHzS8PywZKOkfE3pMJZRHmO3ZlpL12ukYFxNLYKW/+Obbb4luex6doNiG509f&#10;ylDaySCCcSzLnsWzR74/iK7zpvzYtAplu0Kdhr8+p40K3Q0gve3oduywQ9HtnDMjMJD8cYVw0014&#10;CMkOxWoDZL2o/Hmkqv5qgg4LjB1kpMT/Q7XKbBlPd6/8mjoqj2M6RfAq3AhYY8YNl7AclejQ7rEP&#10;+8hJ6ZSKL5cl7Nkqgn9pQu19k9KZNYR75+Pjp48vXbqUUvlw+ltRWUhhMLFvqHM1Asl2EypACn2s&#10;jZtOdn259dkzp+HzziEdJM2aY8gICMMHT6u6twyAfj7TXnAUHQ47pLza6n6DKcAITM8uk3zPkFa7&#10;srXFPqyGdhbDp59+AquHTYwafqFFPJzpLFQKvv6GKl5OpAHzdg+cXwNN6l5BOTo+D9w5BL9QlXPn&#10;PrlyRZLh+g8//Pyv/tJa/c3f/BuKzczOn/3Zn1paCDNasYmzxUucYNgNT44ccx7atIDUGNL7rBL8&#10;1AjlOXaOPdo4fOPFxs17dEbvKa4wRDX9PHjwyoUzn146L5MD0zCCFqcUpoNqqSqlAsB/orzy7sOR&#10;Y0mtQI64VqbJP5oOVBsmV9jzs5/9Bu7ZA9jkt3/19MY3FwDWiO4kVeSgPQ8vHRq397qHmdokVqsy&#10;oarFYn9N5qxaCzuI5Ulqdh80Z7zQScKJmcyL75mjoR9Gi5rCm4SMVZ5wNBp5DcGm+7hN53djbE2T&#10;eBtSLGrJc9xRJT/CKBXgva5dDIiHbExtddahnco5CMN52jnH7a00IELekrar64f8QsT72CgxUKYD&#10;I+uehZ+9sMifPmDvK5zO0xtde96IT7A/ZvZHJz5Pj5ysNPU4M/G4nMiVCE7FFLBxXBSg/RTiTEK8&#10;/PlmfQKF2CouPrl88e6tm8602LjT8yMBOloXU1Gz3IZQM97jRCORh3HAVPHZGvPFZ0V7s8h9zxm3&#10;UxKpCnnXL+ucl/ErES3bqkEeToQhVMeNt/sS+SAONQRagRhXykFAnNqwyB9cv3EzznPhawkkVxLc&#10;SWfSitPo3KqA6EqESh7YmJxbT2v8A03uPxRAejAAWX0tKZ8iEWT2M/ydXLIQ4qVZrnx7uJ8/c3VC&#10;XePQhqekcFDJMoRNAxI7WNl2Opwna3NiARqHEqcva6ao1mDK998xeZniepHIvtbFpIdXJa4EWlfW&#10;KmmPaHTGnhR5Pn/mIc24jNKd27fY81QfN7RGVBBbXre2Nkfj1B05dsS/ms1VOJ2zt3+baZmapaOM&#10;A/Fk+6/WST8CVQH0i0uVe54wikl2voCnA/NY43z+UIaiVqn1A2l+eGGTO4r5UYVLPEjpH/aLDhpo&#10;45J2qJAPXizbYxI3/0//yn/XSy7hiEliJPhQ/kTLjniNpUaGWxkFJOHWEWDJLVP8dFR2oiZEfmOY&#10;xzkBzESbXJpiOp6O4sKgP0nX10x3kqG58kO48oFiEoH8kpobuB8cWDP70VYox5p+X/SXGtWtd7DU&#10;lhDcPG2RjzuMhHmPMU5/8TS32t2X0/9jziXj73u2zOj9tTM0xW8JadsJoUR7yYzUs3z8qrIuP4IT&#10;vq/khit99JgZLcKatAxyiHc0LF7Z2kr/Z4Q74mB9jDjKNRUAJDOPLkVOagfb3g85xLIL/imh6tpL&#10;5+JzT3nDfEUfK7gYnHlY5mtRBHWvqCBM4keJIc82ZHTNItLDQWK+cpnY19lbN2/Uu4DHMBXti3qe&#10;5kAbvsVXLdBIQE4GNvc9gUUeZDjN6E1PrDhkzeiVnqqqm/tI+QVplUNMyeAyPS7S8kqGqosz6KvG&#10;dGisfcVrXCVbtZX8SIJvxCSOUvRwmcInowQCwuVJ72EewCCstp6xwJNFKlRm+q1y3wQgVZjxMgm0&#10;Q4S5pLxzsIYtWopmaqBLg5RGGuJilSfTvJy7Mwhr3tgIYIzCekyPfNzJSW/a+av4xLLMQk+kXgye&#10;69wDGbyERKbfwiKjp1wRT2DbLmR9aPs4LjB+WIcKk2hmTQn8Ell2Ryaw3Z4qQEaKIyhfdO7MeQOm&#10;1abLIkAT43bM3bvP8txwBTIJcSlHt2Rx/Byrv/zlr9hTz8fD4MbZLXntT56K9YBwwt1r12+wGK72&#10;s5/9FNoE+3n6TJ/vlEA5ShfOXwTpIuNJI3DwMKa+0enhtvpULyg6hmyq0tmdgqWOFimXlMdlEMgV&#10;qlMiFV2H+ISA2uyp9xzdQAZTGj7u4/C7J2gp0V7DLwf5JHny8s2mjbpKvTHLV37VfWEjUzUddNf6&#10;j09ShbcRm6R8sMvoQib5Yj5Mk0diao1PmTfG+MgxEIOJ5rCuPJ0/18ntxf26x+t8r2MMXoG+YCdN&#10;n3BiITiW5mqePemCJPmtxoKi2rymbZAZGy2jxb9M3nqgO8bNamD/6qQLZVL2w44PcaLEv6glAYO6&#10;wUbwGC9o9e0xTjxpsopZubF7EXKc9hV91jlqjmRA72vHDJNlAHk/S/TU0uPPxJmW/Ska96i7FoAT&#10;NCXa5L4qYGNM4DmObeMwkr4AwirgJ99e95JFG/ZD7zMVN05JfkbdwPzVwVMxRppR2DHFD7MMAjvc&#10;va1atau1gZFVbxM2Dd/KIqzEf86H7lIDu5qxWEgJfa5E/LAfs/ETY3DHXWH8AL5RMu4AoykFDNl1&#10;qZmRnPtFqmyHjzjSUlY0mM6S1R9maj6LqF0tSnpsklXbnVxYPDfzNSyAlQpgMHvvIf4t4tn7jQOP&#10;n77gNFbeXRObEI0yRKOLMynrahotp6DfFnIhgf9dzHhvZ0EqnGXHRh8nokLKzvO+IVxk/Z9hA75S&#10;2VU99xzSMwVZG18a1YmXrSmzv3L1Xqf2glNK5E0Wx9LZr17CvVzNwhAk8ySmxmY/gIxZGAYR8fHT&#10;CF287VyWUhmB2f5q2dtfWdCpRHLxiEDaJExjeGkVZm8dH95Xdk6wtDpW+SVKLTavkfzss6vOINP0&#10;H/9H/19+HBzBtlIoa3yc6g5YYZQU8qnjJUVh/IXsNfVS6CIbgFy3dfDYqaf7jtx4uXFNEdfTJzdD&#10;fe+ZZivu8tnTF8+eKl3EnA5D2Kk2tTShX4D/WscfOGitVYg+8LngNnhmxJA+ufqp3KbNonzxs08/&#10;xwd9cuPr7TdPLp8+LkaxauVn7uh9BNKWUIIoHTms6kODVApjgkCCNI5HefLpuNq2I70EO0jNVkuG&#10;WWYj65NWx0plz86Kv2YVVCzK7TB+FhR3fjyxlUiMX2mQR+PYdNuzHFBOp5fibIzWBUznLd+pfSby&#10;SwG/jTNfH1i7yfIVtI+dbK59ngc5pbNtzLIhg43aIwNWpNo/DJK1xD7GH5noNI4L5izSdAKnJsfk&#10;VlWYVHfZmkojVWB6laFAjHiDTHjtbqzfGiZsi0Ne1WRpWBLstDhT+Oq8ENJcvXzx+eMH+5vu8E3+&#10;58DlJYuW0xh4rydp2dw8Kw9QkMOnCu0N1Z4szWHB9mQYql8SiTEih2FFpCwGhVwKJMNOrQufTNlE&#10;SgFehZ/O+GkaFg5eEdFYRyhDOo2PTav5BWuMt6hUT90vtVWMOzSBAls7PrsxMJY5scZGJnTPZFl5&#10;rmZLLlLiouV7i+ZF1xANZEoL8w4PSD4Ym9bN3t7qRT4cpdeqYiyMqVx1nEG69crTBInIhOyrllCe&#10;EGbE3dpVML5z+ITXX1odU6A4kkozJ2v0DNcwEip2etqvk8k54CwrG+FF3hmi0qSernoVHvu+YvgJ&#10;duu6k3t06NAPP1y3d7yXs2TkIvnDClDZt9TC1+JaURkba09709XnZxIb7lj1f5xG8VV6PFGrJisA&#10;DuYiOT2kKI/xRjufZWulB4Chr/Tj/jCFlGHKnIgpVap4gaDX5r/xv/of5hHmVCUKGcGpJiQwBOol&#10;FQ9Nb6zwvxUcR/yYiHnKdo/6xuVKJ+dYtpoHalLtUFGjn035K3HRHNxpLJM3sHaMFxveSGniMvsq&#10;OzswJvYA/7BiMwtrb5mqqXcM/JjGdrH/l/cwhFhFGp1S/LlWbT5sDNeotuPdTFYg99OhKH5IHifK&#10;cqUdCV5hhkxNizjHRNUpu7q32uRNZFn19qp+mZPGeQ9EjFloMqLMDszuc17W2rVM6F/5HnYrGm7c&#10;Swq/Z0qmirpDdAJFSpf1oXf4gVJc3GSXIisBFUotX+NEYVWS2pg6aWM5xXAfV2Th9ozNStBmDBWu&#10;1D4IQ1S9e3zNS5cuCmkEn4R3SstMeeyKZ+zbAM4sboBWdbrz89Lf6QiVVFmIYyVPk2ZZgaipxLvz&#10;0j6T4Ea9lmKyjZ8nECoJPos5UESKo97SFQGXBjSHPfbEYD64CsdrZShobF0FRawFUDgxMVi65oDJ&#10;yQ0ywTFVJtHMsITBFK00Ly4y7kS3B4UPvRt9KHHxIdfi41bZNkX5YGbhRCNQvBZmn2K0Hwr0C5Mq&#10;7Ou9Jwyu92LJsCHSCWnWedMCnt6sGZFZZWNrKiU3797CN2U4x6t1QVsyNdUK7JKyjeDh4N8qbjd1&#10;NTHY3CBWlmrQBPwBWdHwWhtiYDqQRkGWxqbQD8QJ5qggsnTj5vX6CJ1KKDHkT6KpEhTAydb3331v&#10;+1rnp0+dMmhEveHEN27ewJjBynGU8gl0lxPP0ANgMsqVPoJvtZpYT1olfovnj2SF4SLQ/vlf/fL6&#10;jdsA3UuXaZgc15sFS21CxTACqW5UipHwVtTLdYsfqP05b2169m2oIKFodGh/FdgM8WzqAfNqeVR5&#10;kx9aLx0wQfXbw2xpbP1pJAswEAKntc4Kd73CYgtMGiGK6Xgwc4VR7F1rw8e4cQY8YgmO2ZEjKBlZ&#10;p5HcXUFIJotc6bT7MJ6xLEYZhW2ZHZpVsb2yVGm6KoyOvz5IR/neaYueaiK7N8SbRH4qA5rM9JQc&#10;5PBNGEy8RfV/WrE9ACfjjUrxhIzq6iyays1K/4AR8vzpemtM+eyFNQBaL8H1SiF49J7hjQTFVPm1&#10;KaHxlNconLa/5LVqWhWDNw/eE46qwQf8pYLbPR307gBlC4p2UL+4AhGEJCCqBx2U1gYMklAdNwR6&#10;P4okMMQ/28Freik4xqIBW7ROmjg/NX0Pr4kZWHxSRFSsIOc/ZtPsjC1XAxOhpW3byRmOVgAQUxSR&#10;Iyhh7MmSzUgFMZcrQZr6eXuRQaP5Btl/0ZLPD5N+9JeGFeAuNvIkr4YKn2RfOTpLfFQW8iYXseUj&#10;uDbn7tBdCkQnXo5aU20OMHuQ9YZrZndyL6n/6wfgoDFgs/Yqiei8r7tOUY21sY7Uda/y3tMZM53o&#10;7KTjbzEGA+YXGTsXtjLFUlVTf1JMVUtBTNBmR5SopjYwxV6HibgYutnaLPbOAqSyZvNVWp1/PAIh&#10;M8LZGZ6xXeBjpbCZ/ekQWpB2YL+k0GIQyBGYDgiHM8iHa5ITshNLJ36gygRsnGlamjyas3tibPZQ&#10;UC0jZElQVhw3a22uqHHGzS7+xS/+CtoyAHBS0Z0y0/hBcKtr5ZFoseGaj548xdIUjrYMxK5ayu0e&#10;2zhx6eGHne9v3uazXrt54/btO85pVz6rauv47vEjNPKHkp1fGt007YmOwnrNcbqgtFMte8D4Shsa&#10;CsNrRj777HP2wY0E/F988aWQ5vmd73fevzx/QmOid0n1vXj1QKsNbC6FSW9enj118pNPPhFnfvvN&#10;t3LoapOM/2dXPzG9TWMhzcm0Q15LntRU2kZQzGZwiiRjoYf+DfQeyMsIh6PtvaZVrXpi6qEq8HCl&#10;bOPBtLD5CSzbtDjsPCxLnGxdRMTkRl5iz1Y5ri5ZRjFoMUYivS/Ev6Xc3TFUPRM0IR3/p/5aVpko&#10;1jRmYUMMmvMT95Z5j4s1+yJC4HDUbStm4UdBo5aK5wCIVBGeIMcIkdfuJiKZlxqUqB1NcUZB3/RB&#10;CsnxCNYUkc94udV561xMuJyXTw/tzIVz59BwR9U8cCriYY1ivWMcsDFEbStPlckCik2xQIVDhwtO&#10;gkiFCtOo4Ee7/UHtRicyNcgE8McPGBklrx/9b9yMWG3ji6aaJWIHRHL5Biu3zdVtsb2MGNORJiqq&#10;XmnbglTRgTANiA135VX5k5VwpvkviTO2q0rUNL4RBz1GNSX1nF3NTvvXKdqNxsZ0yG+QorapuZDi&#10;nSHiJtJoyQYupL2uB+gHGbmFZ9l6IuofEfyGYlpBYACqs0cMLomxZE4imNCKGBdx+dLebiT1ytTV&#10;LRNb8tABdsYhPqVwPd5IgAXEzMGX85xhnz1bxFwJ/e716zdXD+j516Rc3bETP8GIhEkMrHcdFs9m&#10;SX4dhI6IyVVlJ/u2ylic1MH801LSlI/Giu4jNkt9Oyo1XITAEYkB0/PhLY+bt24Jh3xjWOpdkx2m&#10;EHhy8//2r/6LruBIDrOHMU+zoWUWBQYMZfmTiRNGzbpU3QIPlodh0Bukiekto0lBWCu4AWJZsVpb&#10;N7cj+j7IvK/hSQutqqgY8cpqMV2Hv2GqfEDIMZ2mak7UWTXSzNZb6jo/BjzDA4lsHQlmOBaTRUme&#10;z6CW2HlrkXGbakC7ntZnfAk2VOUy0V7Qw/rTRl2y0UwAOHymDcOvTmeVZ80kTQQV8rqydSvCTip0&#10;4MPlP7mLC4K9RSNSb2Sdvvzyy8ufXHZT+4Z10+UXSBavtJAsvMFi8dcQlukbNWI7KY24jSAkd0xJ&#10;w7uUNCLeIIDtpMOYVRvX3f+En41UVI7saJcNFfI9Fq2qYjN74thxM2L9pQuRYo/2mgVgXqTS5KHS&#10;FcDRKJzCca9iF/kAjyo61oQB+fTViTJDH1MbYLyPAMkhZPFcz5WpGA5oJRDGZ3LlorKnMTLbJ9U3&#10;pJUxvSlsl8T+pkSvgHDcIC+OFOFjLpVuUoaPzfKrXIEKqflSnQjDmTY7qXKNYJ1X9njs5mzHIMMh&#10;qakLYu7l+mturfxmhI94sbVDXvmZSe2WpeFJJPyaIkXaDGZ5LaphIVY6DwXLjnBMuQ6jXd66DwsM&#10;4pqN0D4f7JxJymSMmpb4cJ/uGatHsBnkd1oGo9QU2mRkPO3I2jzBSxmBY/2Ao/aZf6SIae6kl+L7&#10;HVWnLchq1obj4EWoT+IN7pnoUf0PiJqRf3nrJmLGEy46L7aSFRHX3svHzx6Kgmw6GXALm3TBJ59c&#10;/eKLz7ht9qAJF9WkgUzIeHeH3AqWLS9TEpl2grX/669/jcj+k76+oLU/1D4LDy+5gMRIMhZhQvu3&#10;L1y8xBbZaN99/33NUl8Jn+78xZ//3JGNgouREv9t9HP4NyiwFR0OrdboeYtF4lrKktMALlWiOJmP&#10;np48ebok5CApBm1syz6xkzFcpxSezMjaRhIzs4WyXiG0GwEp2VPnlkJFm5T3vxzBoQu2s+wOU2nK&#10;rfzsakdI5QE9kgeeCRWDUCgQUrn1YDcfbty4ETK920YQ5EGVChtGcmr4llg6d91oJejliBByRbiW&#10;ljezBKid/uVf/iUrrwaF0bCsh96Qur8J8ieJtBTGsf0Pqzmt5Nrv1tELSkJQUV5+O/4YX8HD22sr&#10;1xdwZY3N7hhyeZRLiyE1JMJPr9iZjmTL2B5Z7au9ix3XLptBG52uhtQOtatk4KCApTFMPFh9rzyw&#10;LWDK3Nevr7Sb2QqyGrTFmgj92V+1BjLkdGcWSVar6tACdBix5XxPHqPdtg7dcfETMWMa+CAGhE3w&#10;YVTMapMePbJHzp0/4/j30bv37uQUZkyq3oxha6KPHK259eTr4p51coFywdtJVq5beOaqvuLKqvDR&#10;1bu41PXtFwbBmvGxEPcR2xUGm81MJwbsNBq3oc1O5beDcYy3WsllqVetgfQ927dp6j2tazodZuqL&#10;KzxA5LdFOHn5YzOfqhY0vdmJcP/qtcEv3Bn9urJGIMKAutc2Ziph+TrU8A2bOLyUrACgYG9Qp4/p&#10;mu0OFKYgHJRTO20cDZFzzTEXkThly/s6ZpgyU2/3OSO4dQt3F974LxN04oRVyOhgDA5nKB1n36+D&#10;sk7HgT1lR60UZ4BsjyugkwxqkD9XXWWzoBalwZ+xyoNh1j1qzYUfPfGoMneyUAYN8JCQMgfIu6CH&#10;UHOqI+b28U9/8+3uue9u1P0KVYykuyVe34+dAyePHtRPmSswInWva1JWZmYl4SXTnmnwhXU27ToG&#10;Phtc3PIwyAzdYklAsi9fuZLI4d1r+148PLadwbdQZGmSJUlyYluRwQWVivW9eH/n1m2uBu9eO0xd&#10;BMBA7OGcpJmCNsv+LZ4Zy0bsHq7kM6wZJ5sefZJCx3XPfHfzpq48tyjIJJm/tenKWngER5a72Ca4&#10;j69qcCxtwc+jh4+DIAmI19U+gmiRz3huMGn8ENyC5eqUtZ7MjC3nBsbclJ2/oNtVTrm5My9e2Tj4&#10;ADfx0eMHJ0/uXPnk/JXLUoKt8zhyqJshF0E5/rx+7ZriblY3VvCH91Kyf/Nv/tYiiyqwtE6GPi2P&#10;9XrSM+r+XyAZOpA6rEbhw0luWK7fuCW/5Yy1O6GRUDOhSh0+d454L/ugzPyTpzLq9f8ZDy3iXnIF&#10;BeHt3B+71FuoNkmVeAVdneaG1HGwgFfuEB0J+3dI1LDXJW9QmsLJOJCQcShLGYFN2QyotLxNhbsp&#10;jkBaN/fh+EEEbE4McC6i0VuJcQdlII7+yDF+wfo8NDxPXQ3s4qpTavgbvFJlavyCad8JXUlEL9Wh&#10;/Ft/tYX5LQYQsGjvOEdYmyHJv0v5cOg2gkDHhPXpIOAYLM13Kx3amDFUWYA9dtKyKc3uxSkJ+tPD&#10;265T6vZRc4JZtrz5mHaN03SAuW37B9UNJRPcV0baGVOzTqUinKg6LE9WAAdKUQlHJnsCTTZkXE25&#10;kSExgVSeR5rV3ILm6sgtsDARm9EEop8cQj4fTdRpBjrUAK9JEAdJ74TGDgKY4tJIK6MJCcTKOWes&#10;eOyTGwqmdxheu3YdXZY9Z8ndy5xKribcMsFacf5/9q/9ryEs5jjGhfN+6g/88xS9LU52eHooMmQo&#10;UbZx9T56b0NlG0d/aQtOuLmqr6B95co7rgYJqKiwRGGnTlH4hH1z6ld/uZIk5t9E+nWHROXhG+Gm&#10;Zf/nGSZVO3zMHxumrihlrfI4J/XA6QOeA5UQtdhL+NVczB9rOTKRK1gfLTX3Hxy9Zk/uXshV4Ucg&#10;QSmIZ7y8NGF5KhX1TsdjVEyDPpKv91xnRCHofLSZFzpoEQwTWhC746VrUzBx9qIgddI3ptXHFwSv&#10;bZaDPhy5GUEHgLkI/K4PZuM2jkRIWAzdCZ9i3w2YWvQ2Pv28ViVIvnEeKQ6US1kZEoM0BQORYqv+&#10;//FLALv2T47deIrRGcecudjAhwGNOQrqhUrgSiyELufcc2qCUTFzTnk0V66idEIvXsUi143Ihh5q&#10;rxRdlJSY12awAh0bylfeahU2lA4eEY/TZ+rg4ZvlBaZvUA6piQ4wCPV4W26LNNj+A/wMrrMt3dId&#10;lu34UhVYlKqJ6vbsZHJAaksk6O6vmXexOIej5BilNZGWMAaRtVOfB1aYM+X+iwlam5G6RSf37fgf&#10;CK1ZGKZ3hKX1fE3uhw98IIeld292qqhZHdly+uHipldzblyFSUfIbLAmx1yfT1Y6CnNsOuyyOx7V&#10;RDCm3JGYkG/2gFw6rxWtTb3HrJ1J5aSmXfbMHT+m1LfLNHrHxVla5c4EmevAK+m3g/+GepROpGMD&#10;c2OEmGHA8G8weaKQPi9P21bFXU20g3osSd87sON/5p/5+65nYsAxGK2DNkWjH+e19kHGGOchQ2pJ&#10;T4erW7dv/XDtB+fxpjrsCunz58RPZu2zzz5bsUHewwc57qe2/OSaYmZG1OAipwwRi1Jpu8odY7Yo&#10;6QMWhm8ZhCTXIJwK9GfoWFiC3XCEEVuK5eXBBh5r5i2rXFK9pB7WmWfFrvPwZY0cMDHbfvxanYUc&#10;b1XoctzfeXFgeRmGQVW2SEEAt5wpsX6rTmnLcJLC0Uneb9fJ0XuVee4WBkYOpyzoCBUk2PjNN9/4&#10;V9cX01QLNNnLFYc4ye7euceJY238aCSexOci50i54hn3dQh5IyOQBsmgffKEaXiM4lYWZkr12ARI&#10;jQhTKCqgYwgn/EYplGpIiGlOgSAtpskATsJWHIWy2GXWSuOUTAjCcu530LItNZI7gbFZyLnkhifO&#10;KQqykjnoltm6bMy97YoB4qsc5te6wr1ki1ZvgQHL3GklhyfVllTAqPtAkfc590z2UJizGEIsFC1L&#10;aPJRbtJemLMm+znCM9UHD/u/cnZrmKnOpS4Dm/xoXbSflp/3zJyVOXokHA5cuXKFedfWyV+H/Fzd&#10;g+1ma1sAN67fwPfolOF7jeEqqehlUj3GJduhMXjl8mV7k5jPd999O9Vfoqy0g2EEfiVB9tu3059I&#10;8ovm+4+M2SkqWGKvfH77efrwHNTMdKKajktjtYqXJl3k0EmCzIiYr+XGmRzrbaF7E9zGwzUyo0AQ&#10;GOc1fcz4GG3LEl3QmLHFXO3JMg1bK1tUazhBvudkTCwnDXwzknOC+/0pUpWflz5ttYbEb9fOb1gu&#10;YTca7967d4eZT/Pzx+JDS2sirpoDmkesWv+BuD779CrhO8IfCxh22FtAyEKM3/Nn6AbP3sJ9z33+&#10;/MDJH/jDd+/9MJ5N6cVNCs5b504fuXLpPEemkCvEJzmX0oPeZT8EYWPUzyw/vmRKXH6uhMk/wsU9&#10;3i2BxfXrPKRPPvnUXG+/ffbh2X0hTcbhQ8yo1+poaNljphiu5GuyEFwf5gQVTGU4/M3d3RfP1BM/&#10;f562LNEFCW3jbJQ+vXqF4GRYNUmGqaJ2iFhmdk0H+r59tPtRm4yMNSDLymoBIHAsxnBV8Kk/VSkG&#10;Lv6rHLurn34q+WA/ms0ffvhBvw/ww2989ZX1bDs4bafp396du3f+9E//1EISz5y/cNH4j8+2OqSn&#10;sjh0WaUL+86eO37honK4SsJ9WdIc8mlNk1BKi2pkxybdbVWkHgFx876LQlJtUHGyzEy8/YjQoMnR&#10;O11RnPvSxvcBVW00OfKA94Myncu1dLcbOBQ8DmeHFQCSI+ts/C255K3ItKgXH6dxcSLKOg4qwean&#10;HY/hPwSD7CqgAYnmcLiYd/RgUDQxUhma3MMcrjlxtHDNbS3PSKtdaFoDa1y4Eqbjy5aXIILiFHbx&#10;b7/9jrG1HZhR9x1vNq0/Cvj4GUR0ODVt3nd4qlWytRjGIfFcFy6el/2voyBy19C2p2lw4VURFnTy&#10;Ne2QeAEDk23IQ/6YT84XdVlETHoRNBbD3xlALEUSgPQY8qJlmLcFqymnJ9NasJT/HEP1HWFAw1B9&#10;3Y58NeRCF5O3p8+AXMBwHqNzcDUANSQ2DxJaCfx9Eq3i/KBMJw43GPSA+gdSpJNmk3WqLnWlqbBC&#10;NjMprIT1HMLl90epL3EhUjMq+w8Ft43jtiN08zCTGtnY1WyaCP6o/gXhK1UssxfMXv3B3juR/MRB&#10;aaU4TaYTSvooEn1tjRJQEfaMZplwh9ef/Bv/m0mylLdqM09Z/xxgDG79xYbZVha1qKOYYSX2C3Y7&#10;6aaYoGz1hGh52JMWZ0zGR/nIJl+p/M7jHK/o/mthmXI/Me0/di8q4T/YSaVsOcDjAU8EMnA4n29S&#10;Q1yoiR9yu1fKIpLZxPeTzEkm0vdTmTddZTDsJyXiV6ZNZz1JAutiundaV5s+6SPHT9mYKc8g4rcm&#10;ldVY+ZyPi2Y7HB0IPRtmOjEPB2JIXDyDmIJOUKsZJ9jQTc2MZkMlppsAxmK+OjxIAkx11PJ4HK4d&#10;uAkoVchbqJfo2SrbSOzVN0P6JEkk2i6FNXU6c5Anap0SrknhyFYXqMAqGRY5d2WOI0jfinlOkqjU&#10;zbBuZm9Ptm3oWTOlORMV50CDBsKMsZE+b3PRY4vKD26vImB35IqVlqljDEdE+kJ5nE3LCRjFBcKy&#10;r57bw57SoE3FVHDLlGZF+HG1Wce5UAMM1+IwgsTgQ1U+ZUstsMMewLwzKBifftG+4rZ6JIjf9DYJ&#10;PvH8RpAsayUSYWY8+87m4b3o7gLlKr/nRhOzlaMX+Bm9AJspbZ+2FeESyy1gRJb8PHqdhxzFi04F&#10;e4TvaCu6iEym9T/eWLLdlom5YJoLNT+WQyo4lqhMTSiftVkdgzgVAkN/CsLnccZi4q9XetRWmvBJ&#10;OERzqla6lv8shAY5LpbS6m5XLxe7MrmLNGES/EpFBxqDXmGK05VSg4I6ERt1Vndi/2O6w1CdsEOr&#10;rENu6dAwggy73CHYg3sjsTvl1HvAbCkaSNv9+3eFQEqKp3tHAY3NZSR93u7PoA/SYy+kfG85Ahj6&#10;nC5ah6FRxn9lmeuA1gMFvDF2LHnDMquC2WGUUscbCQEcmBfa4dqORb5lbueTuWprTEqm5UmXiDMF&#10;1Aww5rluFi87OMFqDErXHv2lvGeerpNvVeN0tiX2/5EpPocx3lF56REVCF//aI4GYqjKK/wiZyl0&#10;XO3fYX0tT7pOKSYxqux7cW/RviVdmXn1cgDOih0A1R56FUv0NKhNZU9eUwXYPapprDwJbmqn8o3r&#10;N3/5i18WlVmlr9+ITNI+Dak5JK2HhcjCOQzEph0JqeO9GpWYkvUZ2eG1m01DqPOSnBLRmxPHqeJg&#10;Zgdghc2PwMAcsVuKuPzJSVJGZRckzDltVbi/Mv7j6Ezx2oeOkITFpsxvYja00uEGg65l7Kf5VU7G&#10;lPRA+s2F/eUDQ2fdwrAZXCbPOL9/+tBNiuhjT0avPKXJccA4I4zwgClD++RoTj+rVT/mNW2o8czi&#10;i/fiZfRDZ4Y3cFigawlBGb3RAHUFrk7cIcbGaWxTD1nAp9VJ2N01KaKVErKwX87cMXz50kW2WQce&#10;LduLAMvSRA40EWQt6sYwipQwgk+uXPYemif8+te/8u5QVRCoE9rnpXUt6CK92fJiPHdf3DkTVeCH&#10;ahi5OvjMJyNvDE+jCD9RmcI237TFTOvUYqU1NIiY+avvBKLjOG0fiUnTayHyxZAaWrojnTwpKaIL&#10;IXjsEfhpSoFiPRhwJr2Chnk8HpVLCSnFNqOiX3al+e1IfQI45CRP7SvlpWNRBd4yI/Cm2BAR54aL&#10;4SJGm7/u361ImJfnsklNvUudOXtqH2n3N6+MNnvBCXCaAQs7c8Uzb19uHNzdPHHl8b5j1+/wh6vV&#10;fvjoiXo+Run4kS0ZuzOnjg3eaXw5eZ1ZlnEQTi6QyQWnkMai1CyZwbzsl2FjnsbnOXAHEfPWLej+&#10;pUtXWLCdD6/2vXx0qE7dmZ/aG2zs/zBqoziIDVDdclFG31pqMkLEbHEdCKNn7AFDFTfrJrl76fJ5&#10;pwa4jI9H4OHU6ROqLFepd1DDtOabg8+7HsKPpnPIV3OUVCfgyDtIxFxDcMs76SOZ1cXkNAt/9ud/&#10;LhMO206xZm9PYMhA20FffP75EEQlECoujYX15InsujNafJhv01IPvK9xTSdvBwTQinLBUeI1h8QJ&#10;LcsFsef1BRQUEmeQWx2ZZavdyFg/UtlKQxcGPTIqquY0k8gVTr22Quu2pBRiYo9vHbUo0HlHIvCM&#10;vFTzO06w2DL1NpuVTqvD3bwIaQQSZTVHc7YKwMFS12r388nVLNCjugNvF/KljFCXm+GYTmIw1pwA&#10;TEgDklsY+gLqB9QdjobEzkQehRN5VluATL8Vjz3xrkhDvhepsJzDFqk+xU0HigFZKkI7OVEkFxzU&#10;GJV392h15oE7y+8lFLQESAZuMPUjbVS8UQOiqUuvaG16TI0INb+rMZ/KCHnCCqKMnih11LAWCJ43&#10;v5zzyJ9770Y0skXlsaCy5RDSni0xIHYwuuxS1cX1nSCpp/62ZMjiR6zBdHeeDDtAvZ+78OJZ5Zfx&#10;/Ee9w5QNBqqgnyBK6c3hQH7MVsBozIYrzFHYNjQykjMLb10iiLJAvjEFwyLuFeIjdFi/XgK2Swx5&#10;BJVrwMUdsrYT1wkfy5pNPUhexWQaqwFZLOXlM7ugh9z843/9fxlHY7nGk6spXzla+4nuDfCzGMa+&#10;iheTiBmvdH6lg31gMPccxvl0VJ2EDQd0kQh8cPIeVWss7znAb6pXy0hI/3EKa7hDQ6N/8Ukeavct&#10;7fsxnhnPpgA9xvOQFOdtK0deyaXYWEmaet/u+/zZEy6Hp5hYuOol0z2NMpv7vPAx1oMz5T2n6xqZ&#10;slhi8kmjKj26Jfles0MGCqy7s2eIUpkg5ssl3lq4PYR7D7ZIxv5jLqZH+wNad2ndTK7fY07qSYSG&#10;OBvpSjyeZHvVFMW1U7si0aFdl8iSTwx5WihpRMbJzX1U5obeezsvMgy0aa8hVPPck2KyFJJi3nLq&#10;xwif8tMgWx4Pfou1ZbV58QCZ6s8qPJiMRI6+UTSz4ze8sO/baaOXYqxyFEbjznEVjZAxzlnMq5hT&#10;uSilUCodmII6Jt5EOU6NKq/XYOZQzFeVUvmjKl46wJfS4ujn9lWRwDTPfvPinYYuu4d5yaOy8iS9&#10;4MI2wU6ocy9uq5eXn8Sr0lPDFQf+cCQiCLSzlrtspdYY8XUlyAD1jNAE6iKTJQ894WJ9uwN0S93k&#10;T4xiG7YhGSJqvI+W0bGmDAUULc70G8IvT6JT1hqs/WmzsZk+yEi6SOFLDEzwW7peQ2JconB50nM2&#10;ZFq9AsDSApMWUMzIilmuY+5LM+4e3l6lvDlrs9anV1KJgkmYVEce+bhpSnTYrRuc3q+VkDjrgepj&#10;2YCqtNHYdusgPjSYyprH83a8aT8ybenTVVQbpu7lBOMjdFw5OuPGTtGEQFnxqctXLpbbKV8nwfLs&#10;1EkhjY6i+xwwbdKpRl2xUBtzw7m4R5VUDiFFpmmEPCa1dWi3gXirvEyKfp8itKHPhnGYl1J2VHo+&#10;bL95+e7B3ccmkT2WN52qerYMBFUfHs8sRgro+rCJWCUvZ7acl5ZK6ls1n47vzduwYn14XLp85Nnd&#10;fblIuMZUo3ni+DCJlVc6ZYF1tPvH/YGmfhht49XL6KAiOindVy/VYScFOfppS0ZlDtGskHdMs6iG&#10;wpUr1quKctf9+1AGajzI1hIxKCKCxouXLxsfjzemePP+3Xu/+tWvYSLOeMvjh++/94sWALtHeJdb&#10;Uwyw95bPLd4Q6PJvFkF5YT1R6uvikkIAt/6Xv/zl17/+7sRxOsuXWE2BQU3KkmKKieGtzYu5u37j&#10;xrfffOfkFdLkkZualy9okU9ZXUx7ZqbKrSEphTc/i6A/nitzGjNqapctrfxsK1CANPu9ippOawSn&#10;qQjyTc8fVVjHkanWG6+582bKCfwkxtXUSaZmMB75ZBsCfByu3pppK4Ez2jYD11Wea6NYCRJNRsDu&#10;thgs46lVq7GCz0uneOYRGUlGYo6/7oARVBtviuADRbOi1nxNCS+eZ1U4bd9/961fGqSwbQKvQfs4&#10;e/a0dQW2CBxE5frwjuX/5ptvPXra60fpKb+5eeOOpwLBWIXZyeo5GS694atEmkRWkiU+w0qnuTT2&#10;ViS4zr5BcBN8/ethsfxj8M3XquCaYjZIU2PIijJNsSv7SZbWL6YPOQntGLyvlTgnkzXVUIHxi2Ys&#10;II+zN9Tu6sXj5+hKdGRYJZ04Pf+UIgCjkoB5Z2t3yvBxk1evofuQMoamsXT28p4jUx0cWS1ZpsNV&#10;Tovr9vP+JXsrvZdlsSbggDYPkHnIEZ7rRVXXh49tn/9isjT3bt66g7yETuaUdPAe3dk4dXz75PEk&#10;DTKtA/KZAoFb3ArJcz/jG3g1KZqpTjGERmBl1y3lRw/vP3pwT4h14eJl6393483+10/2vZ1Yl0O2&#10;c3Rv48AHFdFl4t5P++188ZciZEru8ng0pj9U8yN4n0Y9nnz/yVNHP7l66fHj+4KRAoYjBMetxBD6&#10;gn+baJqoDhlpQ7pRz8anj6oTY6YcIiSVWTD+0WC8806jhZTf9uIF6Reufzmx9OKZFuh1EsnODqe8&#10;OI6JMKoWjAGUgpJO8aaj7tWmKJWhbfEhxe4ZWLup6oPD8tXxez1YJbdZyDgdo6Snz2N5uakRUJJ3&#10;OhdSEd2R3WvXrrF1rAeavZnnd2H51U5BO7hq596ydY7IVOOePZe1DnUNTMQSr6eKPWwZODUIi+kg&#10;jFKY5Pr+bZiZJTx+f55pGZUBrgb2PQyHs/YmGzCsqP2QlxP+lR919/4DZ0eUjcFDDVfi3Ec0Cw7O&#10;DoJf2gyrWqBG8AHnuYhjiCwVQ2TNDXexTlZsJoSEeaLo5cMwDD5JVc3jDsLcJB9A7UyEGMEJc2jX&#10;TuFg+GGNVjNEdaookWJtqsxZbC6UTF+PHjyaaCQtnJhviQAjm32Ak7Xxh7XOdDsjSrEuMGZ6GAbY&#10;Tj/DZnPy53NkrNIgj5fo3VLFsrNU+6i1wvWt7dh0BPMZ+3N0qyY4p/E9lidhcX95o98YqHIpfYsn&#10;vOzig+QV51hO0DvsKjs4XIg/EHbsHmUjwqbc3Zg4iUY2RrjFc05fxRiLX8Iy3rCcJIX4OS+fILc/&#10;FQYzhzZuRQEc50qROYcv1QpWhWjLrBhkVkUu1oCe1TCXlpdyOngIZrf5j/+1/0UpwhHdn1asFXDn&#10;nv1oOr306DilreafLNgWhDLc8eZHADrJsvy2DF/CKU6ame+VcumUitQ68cyceW8c/17JTnDRGSNd&#10;RILcXGYguT2AxlQ79EsfA2hUtGlBYxssL5ztFjCEDY8y8vjJwAagLHb4m2++/bURYGxNP+7+CmDc&#10;scTCVokFMUa4bCd9h9rK0kyYFgyw9v94nKWbXLOrT1hfWqBYs35MPj2BctpWnmdg4Dy57GQczXTA&#10;YPzR8ev1HgzsMfL+9zrUk6AYwuvg4p0BnVWjsFFdYzr9atizHgbHw3j4QQg6ZoY2ukTQq1FBu3fb&#10;j8HVx/RqwhSqwt5pDDMVflNBzVOf+tepfyo0nazLjPP8dYr4U8b4KNyRiPrM4PKQGmW/YtBWkNkI&#10;FGpnLvrYAKi94ySjY9aWFdkY3ctSfO2AOsSFxI+oUSXUvdGP5TR5K41JbC7PG5Hpzfs3zzWILYVo&#10;XKsuGM34STXoEa4WIGqEUiVMD4/Hrbx08QKDz85aQVwQo9xCPZB208ScKCjMeivUaFRs+sM1CPSk&#10;HoOFWFFGMEm04e8a9FF8ElK+YnOYyGLaN29A8gY8C1jBicRr6sk1AvpABvE5frK8sJ/MhhSEy90/&#10;HZCmBbIU1fzVnC64AjrO5bIFXZ8t83B188yjqvskT0myqyaOw74EpgzXMc2ZgWzj3VnelXSnSxit&#10;sRRgtTdvf/3rryu2OXmcxVFg0FE+xAkhWfM1GSf/xNI5GtfFM4sxGgyaQ5HMeiQNf8+p6pBR5zCz&#10;b3+NAqa5XvlVI1rGY86MkdOpzKO2NRU2vLp86awSWUPqrxxHR6OjiJkLoplaVY/BCrm0AtxRwki1&#10;qLz5oncf1Fb57e0bdywhHnzR4OTurYopi9djIWVefIz6qb/Zw35mhqYIf4OizqDLyMcPHPaFgrGi&#10;4z8acE+CpWY8VwWXZTNECyJFviqWYJpu36ntsdCafia70VloIN4LDiveVfuIXKcNCx6LG1l1wpXE&#10;iIdLsNLX7ubnCqg5uHY7l1dtbxtze5uGBzcAV4eB/eyLzy9cvGDwp8YvOijWhPn97OpnrM0v/uqv&#10;0KC5sTT4eTCeebLKoShImx7XcNVHa5SPzAgaVekgIqEUt44fv379+i9+8SuUfSUEfheZkKJ/aNCI&#10;MZqXKR4rJL5586YLWMDNi9OJR5fOSmTg8n6zHsABgSNpvN4X1QzFTiuMchfrfWuaO0VrXApipgn+&#10;HCjCtMKntVJErFDvD/on3i/0HUwEmsvRt559wF/9k2ifXyC+WkTBaQhZc9uiIMrvz56xJ/a96Rxx&#10;l6gvE6v2MauQr1Pjqb13kmCBTdPZzfPHz2hBxzBZ7sKPZ1ZBo3Vj8qOgbG7Q8iKZLaTxN1mahw8e&#10;2OliukVqYMivfCKLcx4NTzL7+vVrikmQBh2xxsFgTrJo59HDJyWIOHmv36iaMx3e5Yd0mXPxDbrt&#10;b8tYveIHR6jfNYtW4494fK6wNWCfovjDwpxi58+dK1uVphC3Mx/oIwFvc2P0EslmxuKLRo868k77&#10;3ciuThKb2uJnKVzEIlFLI471ysZcCZCtZGSq2iUUNEi9qTSMnB6mhRxiYtl5C6m9DQzBt6sod2iD&#10;SUekgxfKsJjShaA/OkbTm3EyjfIDwo3Oyr03h7e36FFbXddvCleeejA8zDbp5Pk3Dh4589Pfe3f0&#10;0tc/3PyzP//La9dvKTTzJG56cP+eZlrnz52aiCMYJG4e8GiaqKRgxfTrHja9pFcHSZ+ySQsqkszZ&#10;atWKo15Q0yGlwzq8PfDm6ZtnD2eliYW2X7/ft+dwGxWnqp71lX63gWEl92HQkZxrFEvr5fA27226&#10;Rci9bHz5k89YUHConzuLOMlTslhaRjzvMtyeWIulfw5j8G1+iJjKWEno6SgFONJtHTWssWLJifjF&#10;TxEq5AY4zUVI1U9uSHQkBdT55SgR4/7YrXaw10Ia9s2BwkXhi0+lX6ozlmWnzGioWFS1LMNrUKC/&#10;Uhie6dBhNZBM1iD9lUry3Gx2qzGIbCg80rkDi+yosFSKyYfH9AO5pEFl8caYyZoIb0jFlKmI7x1S&#10;VcnrFGwn6n0YXZPgwsVr13/ILT54KF70xyaHcTcGesvBaIUPx8x/yyvrzFaBSX0YziipkrglXYcI&#10;Jpb0SNFUd2BIQ+TLY79M5jp/dlDsCQ6mWmS/9wvHHKmYQL7oGHt22TCrKWI/rO+CFaPHwC5VsWdT&#10;gWP5vneOffnlF7/xs5+qR9X9S7QbMphMP4GNp4z8xDCBxajydUwWYGMYDuPdrDknS9xbo9FcjxRa&#10;vCA2/aLs6+DInjkZlTmsE3nKzcwdizMG4w5xDtdbGb+qQHd3pjlBTLPVwG2k44JpitomnGbqva85&#10;cpcR5Yu8kdQzgt/7TbJKnITwITt3GtVNAnwLWeJHljt8uWpMQ1oRae5MXGhkgZopDTDPAkypReCU&#10;GtdkNkcsV/FY2h7Ple4LliJWeSiBHsQBK95lGI3Vd8F0//DDtTLM03/JTwaIyPGbg2AqKd6g1UkF&#10;H5MFLaT5//wf/xXeVZzdaa6ybJxHbxZRsafmJqh+yrBYtzHQ5UmW3RxI7MMqC+bNWFXWlsUxHn/m&#10;hVk3dtxEp1Fhw9Ty11JuSgu98BAjiheWW1+gOb0dKujcrvmjS7XfRs153MHWc4fl8A1q0VXsGCGh&#10;8xUoO4ArLe1ZbIVI3g6kYd3ILDPxjIIVwJ/760TNgHNJck1athBuiTj1PLIfB/ZbH3yvcgh6To10&#10;gF0xqZ4VmERmIMTg1haT8vrihGJoFRARZTxqXKBRmFlsvZysFYQl9/lRf6xMdOngWli6QpNXbWWo&#10;botitjVA0QfysyZ7Nq5SGhTDoq44JJMRLhww4Mn4CzbTyq7MIyV9WBY7fChdtSlS6vD3aBE8RrHa&#10;12TSgBAyCQL2hqXiuVme6/9zCCa2GSi0HAgr2byPy7zoOj7O+rrhnDHtvIFjWzmJRE3ZVQDs27ci&#10;4UaecEIx5MgDTAqoVA9G2bPnhQXz/OGU4bgrQNde8NYievH/GudGpsExoQMfCiQqDU+g47AKKMBn&#10;DdGnnYCw5DUHt0NiyCdGw3HeNt7a4hbb5BOklW6K7jqjOj5u0ijjmkxeePJFRmseiroUXuwe7w2O&#10;KCbhmwDDSlSqnNMLxkadtOF4jRFB7LgYTdMKjmPvUgHP03jMqrTWJsTLfIUZFC2U01H/MGA5vSAz&#10;m0ycqzobfOP6ntNo26+jnR3b0IuUXazIu8ZBrJVZgr6HTZR9esg59l5ZwOKHJJJ5bH5rtIBUUGhi&#10;eJSlK7s4AONSUfbhGcl4WVNy48l98sjX33xjPOeO2UGrxXNCW0+dJOrSqYYLbq4NwEqqCBRZGgCh&#10;BnML7Mf8bleCUfYFPJeQpCUgs8Q5hhUPgfCTT64AVaa4PxGqIZ4lT6w4gaXyalxrz+9PL8vQWuew&#10;yevXb4xaSyWIg/6P0EjFRdOFsMJuOv3x6AI152gs5zAb3ZM7eGC0IXydivyk/WnyzsZsBVIYV3s9&#10;hJmUoMZVtecNdVDLa+7FzZevU2HhzhZgj66giRt4tYxBWcT9+5F8eCHWSOFaulKJ7hdXCJYgoU+R&#10;K9JR8BLiTyuQOVrsO3dkKo3VaJ6W0QXQDst0w8i4qWNPm0LeORzRpI3+XtmkVZfFek12hMN3SGwG&#10;VhQJ1K4nPAWE/E7t0zrnvL35Wiks88X10WbEUKyW54sBpVjWi1A9kOtzEDjdKzOLEl03JLliy9Wi&#10;nr6N8fSkqhJiHhVEP7T9qeUayWzRPNUILYaP3tFqMGHwDlLLlS9uhTDpWh/ZTVNRhvOQE+PX7Du3&#10;lmQzQeJJPXnGpy8TWTkBIP3+g+m4kuroSkH7MiJeaQDcKAaW8fgNILkEWmoD//49UMNuGMVv0W+t&#10;h0T9XCH6E+ZoyWYGaSf+g9aCc2VTyEweGPAikcMlspfLFQ6YZV5nUFq0Q9fxlBcvXLhw8aI3Bcff&#10;f0Dth9hjj20MgTeKH1Y+cNRtKvcyIC2Vw4fq9qbsaVauNVx48+olN5gAsTXWxIuoP6Rb4IjEIMK1&#10;M5tMcU2JHil4EKg+sOMKPDyTM+4+ZpRWCmFVFn8Y04d9ZBiHkW6d7n311U/RS3IEHz0QKiuhXFZl&#10;sTycL8bE0xhU4w9IqjKhRky3ecknj+6cPLZjSB9oI5vOL7N2NIHXt686Bg4fvf9u5+7bw09fv/ur&#10;X/xKcZmdrfTCxU8c2T5zakf+o5Z8c6NUQEaa33YaEvGQTQ8ouUSLzeJZD9GGw4DrZ2ACn6k2fvKU&#10;zCMH5sT2+5PbG2+ePjBB1gM4+MnLt+/xz6SUX70s+Y5n7hVevT557LiBLsQQCexHsiicUJYwkfVT&#10;Eg8KJ+TurAowBI5kHMKpZa1FIlIuCaJSAZ3JjeYE4WlM338YnlWD0/qZQAtXRdOCLyVKPLa5Fg12&#10;iB8B7z6xmIe1uCHI4kr6WJ3Ep60SU6b0vM6zU6QH8ZgUXM3Qo+PObPqmbfhU1+BaKjEXMi6Oy5bi&#10;nLyiXMvPM6INDyr6kTolEWN/MZjnL2j8UuOeBJrV+yn2iE22Y1RlBExElfqrE+CAqk6GQsoJPLj4&#10;UGzrnNtWvnj2uGFZZVeWdQI5EVumumlYDStOXoQFw2ZHwzqtJf+wNtTijI3+Xin3he8MAWEIn+ON&#10;mAVhYX6vthmHUoYc3n4VDXaycKXy+ppKoWU+U3Dldh8VFdHnpsSoNEhgkGGJmGoEmB/Cn3NAJ9Jl&#10;bWh8ntpHKpebPHVhaGmAWj+1UL2AEVherrPDPlBIInZkKlc2fnzGCkMWaXTQXqGU5jC7cJaHD+9Z&#10;cgA+obVMmNPQwl5sNzNU/oBtHXYSf2AaJPLV0xOP5RTvPvrWVGF07NZxePXLHmV5A1T111OV4dZA&#10;AK98rNUVwecl/j+3+rjpcP3RhU+XMnU4C9uh+xLjIwdeTY4UvfsipplNd1/tRAe5ji0f96x+3jnV&#10;Czef6RsVfuXB4m2MO3hELY9GfH/8UgdWlVR13uQuEgA8dOYsbG5z89/+3/8Pxv/LQRw6Tapqrjhu&#10;ZQKjXtu/GpFioykxjGMzs7WQLY+VoBAPaGT+J2ufzuC4vi1ZO2t44fO7iwQ5AUzipEWQLc/w3DjQ&#10;zd9UcDtCDGGB0+TOil/9Yk+VnUoOYgKkECk7b7mM/nWIN9PjL3EARqEoyLknzFhpAacaj26sMYx8&#10;yrg18TjWsh6SYvFfEjHxCqp99+cAY+GRNSMfQidj4ekSTjy8BEbi9yXQtI8B2nU6rkB2OKvPuLiL&#10;DBZoPd7pRFApNU3Wr1yoZ/e90XYIGdLRh20o8l8VTY6swrwdPsYILh84sBSfyzNO1wsXHNZp7d6K&#10;thNI6OxEjHBQVpg7nsdwVErIjtrJu/PnL1SuMF8DqNcaeTzJybyNVLduERGUh+ywbldqu34RM84V&#10;v26zC65fCmK4bYYof70osR7hUTqlm4Zq6Z8WnTRqr+zWVOAVvcySWIQZX75bFMc2sHnk58UhLO/0&#10;sRPF8LWMammHtuUBBjlAfWT111G0em7km754ZbHlp4w7FhV6X1JjBhOU6pGzlVFp8dMSX3bl4tKP&#10;qbN6FXNl68faKIVnFz1OG5/ZNdIIyjtKbk6b4Wg5dgMPmVmefS72s5DipEVc3uckq9vXxIzlf8ss&#10;Vx1ZV0qjXoevkSOcY0abiMWkyGUtxzilt8PIKvEdO3SS52lePSGWwNVQp1GoPWzyUZvIPxML5VTF&#10;qJyTJ0tR84RRJeaQDQi0Il6/MhAVfxcPIWtoNAZJSOqqKHcvb8zfGejhjq5J+1ioZw+CkE3rlK7i&#10;maD2dszkK25+2K2J6yEkoDvxbUr/Oo2ODdueA2fvZD3azpEoOptH7s/hVGjBlNNWmpdlOuoFkQHk&#10;wEG4nVLFiMEo9SXY1jXPMIKigufl1hePa0MMqSp3MTYDDryjgV3rImJkqilWgfet4woPmOO1ADkT&#10;4UZCW9IWyzNLbWCaMi2HO8CtgyS8InrU4HBe0AMADlciS/Hl4ycPabZWd87rBBUnXPa435kEZWGk&#10;x0jPgzMEBY42Buezu6NjAj+n3qAjcopx/dfqzLlMNyIey4cP/MIpjuqf3IRPYMz98rhEpsGC3xsV&#10;MQhcIFKdZ6BRR2NjGxPnevz1w7sZPYoLT5Sz35LeMQt/5+/8wdS0hMx4nIVcxOCuDXmo/yJBMTgs&#10;/2xJEnC0oBIC7spVJL6C2FkslHYqcps01KhTaHt6GiTUjqj2puKcejv0yiFTLI9oZDDFpH5sIqZo&#10;4OTI+pUfTIGH961/3MlTSVcNSDDib0nAeSnkloqFuBGkyaf8NE7aXc5WXiArajEuukjlWE/oz055&#10;D42ygdiWMpuAIY0TgPQW6c5gQjsRNmo8Y82JH4Dxcgsj/eSOo4W9jPyk+ocQZZvbeoZkEeLTN9s9&#10;Uv/KVEbimEZI4/5O4V/ubv3Dq34xW5Ojflf37iMovskSzDmVNfIZH5ZpMHcjhT1J4MqRFRY/gO/g&#10;qWl8OWSwLjN3jqG0POCYVIcOiZ+nlscgx60yjFwcq9ssCPpGfciSSUjw0QPSmg+kT20FW/W3f/s3&#10;EfA8klUah6NKZe64lH6Vlot4vFjfRmDBi7MeHp47e+aETuQ7Sbh6DgCyM9g2DPGZFNCH7d1//PW9&#10;P7/BI/sALbr/8DHWX0UyoJmj22dPiWg8AQOTXTJii3CfglbEAQ4Qv4JK/nnAsFlnhyt1SDixF3z1&#10;/PXTR+UghDSW96XjB3/r80svHt6JDIl69OzFzXsP3yoRtF/3bSaXjICgbP3Zc03LOQHlNock2am9&#10;8V7RAucILXr0qMM/TAogogLjGpLkO/VhgWKqxKjL9WzTWhMamaUCpaVmOpHkaAM4ULmehi60fvIp&#10;LBA7OTQQqNmOFLFrCti4a+z/CMZW7DpwQE2W5G8bE4rnIK3REHJ+iuQ9hUFmf61PKmRSQ15NUGTV&#10;Veifn0O6Okfr2g8/VLYUveWiHcWrDnbkLk6JsqWOoHpASdcBMwCaHF22pEPrC7SooWirjoPYHwW3&#10;lLg63JsLtlTN3vGTZ0+fltSonxxq2eg0VshAzdlqmYwNCzklf2P0nbfDBVjWD3CDFp5SpRa3+Q9V&#10;OlntIiWvYByWurtnzsmZ1JEdYSitN2PINHjrvw5pWDfLY8r8KNqBd3VYgoncDeqdMlPfeMVxESvw&#10;rhwA7WqnevKihXckQB4FhPEIBhQO2BstmWkgFFPXGPp1SDlna4WODPqoe1pOipH0cysFmvZUJ2YI&#10;rG+GqB+z0auoAjt7Dvpw3/yO7E2X9SdBtbZnLQdL74jmahTz9gN7zlFRIcN+8AXECaUxWwyNZm7p&#10;SkWM4x6/Xbo5ppH1iMjAjTESIe0nT9aCKZ5O+ka84urMTcJQ0HJJiuZHtjGm9wd5P8CiGkLgFxSb&#10;ZYjNMfy5ZMZYCWupntWvnu3fZmEqCBjnzVIJ0YsLWF0W+FvQXjOlKrpVRmC6ggyO1UWW8abs6z/u&#10;zNZ/4w9/y5p3y8c4XM8ZcRIcaG2ZeweGdIVUM6snIkUr0KcLuC8p9rxuHwI+kbyIBXmaMbQBYq5Z&#10;Kl4s6VEm7Ck6WYPlybznwPFxaie7ysoku8z1qlZnhnaK8VqsK+GwYtOi6/5/vOShdVnprdqPumdD&#10;dBngMOmbKX0Zq/HOM2WCJ6IPkitvmyOmpnBiBiupGs0QZ8Km8UxK7ObwNmyFrRyjERBTJxCCyxOC&#10;nVQlX1lwuCyDq+ysTJQlzwoLra2h1zXmc+I6D4q2n7958ojpf0YS49mThDHyOiSy32I0ve+HT1/7&#10;+dPHFA+f37n9wPfCMWloE4EoZ3gf3AdLk9HURElt7n5y3n6Ltvjb1wQTJfHxCI+pmfZhSYgXL97o&#10;ZyOU297e4ahX+uXg33fgg4HhrtCS2Tzwkqblyze+OXvqbI0X2Y29D/pg+RPLSwSh5oJCVjioH5LD&#10;lnrf2vYxrrDPK5J89xqJspgReXgTesJtrgVif04S3nX8k1yAxbh/892mEn93lLQSTTzX5PDJc27A&#10;21dKhTa2EIXf17Tk2ZPnb1/pwLfhGSrqVKbn4I6ibIoVjlI+sVOFtU5cYwUGpcPjDGM2MJuF78ob&#10;uGmHNt7DgUSCI0R56IhBYFvSGd7Y0okpNBCOfuAg+CwZooRh+HIUkP012m1ByCg8LjRxEpUj0zf1&#10;2REpMrV98fCmZKJjA2ZQMJetljbBFang8qQaBOf0Ec1uj8hkpPp/QttdagpyJlzwDIhTf7AJi021&#10;pfNK7UFwwSTbJDeQRnjjUmq1s7T47eSV0p3GFdXHccFXse9CBOa1dwrtRh6DbfAuIdZZ2NQFV/Af&#10;3JVCfwH5aKGUyh/SaZHquMLxqbx4VrUCs3pMsfuspyly98ECu2DV4jXi6Jq+CWDDXZwInClOw0AH&#10;g6O7Z09TTMo7CR7To33ydfxvUA90KgWOSS7N1t5wSJfA7Ily0Ya1Emfg5fNXghoopxsyREzQrHnd&#10;xPj3qLP2+/a1H249fgjmcBQJuupLZK8pDmceBC8jBMQ45LMJ3YO8Jgwd1DZGinvVkn1nlzP62aef&#10;jbMSHuhfQkxGqsjeHsTGjNS22ak5PJCYIH5cSdIwG0LHpzYMVlfLiDJC0tc8KjbzudeYs6rpH3p9&#10;auCrztUHLC2OfLrS+X81bGFPFFcxMZWwNDupNk3VbiztTGgkXuRvyZMoTEwQ80P5ennzbDJjXpHU&#10;3rt7d3RQfc3rfv70FRtiDEWyuzvHnz5+qf584/3+t68/0B9+/fK9Zs3wgft3H9/Stv3+kxNHaalt&#10;EWkgvaqAK8PyYZ+jgWFxTIgmpG0w+csBs1f7hhv2FsDEmj2fLoiCAbwaM/WWmr37hids8JKBcEgU&#10;fLq6OrisH1qqr1izJy/oGdy/98h/Lm42/RbqKGvwvNmv4B7tW0mr8FW3EtGNV/MTLK8nj/lI4u5O&#10;Bhc/Ilt/7GTdtR8+eXBf+elLu6qc0F7NQC2tEsgfNh1bouIhF3QKjna3bVi/CluyDTjZ4khEz1/K&#10;vKbqEcpONHZKvyqTFFov7jYMjidqNjn0Ts08eN+76RIw8IuFqdHT9+OpWuGVMcbrdshqYSnnRrpN&#10;T7142taqyCqM+12NfeicuqAVLjKSZnZqs/ySQwgTDoiyRC/ePrjneALiv/QNBbIH9w0ZQbBDpv7J&#10;oxfPntTkeyFc4OX44VNm4y3sUKiZyJAXmw3Bqj14UOMsOTeR5/lz56N1vAkDRhb3SckZ+ofimU7X&#10;Q9t+q8zyKPvbJRUqxKStHft4dcEf3ldWnDN67vz5zz//7MK5MyeOu1Lto+qxd5DowsmRlMDGP3xw&#10;59j1+89vPiiOkRSfao1IemZCuxjhTP2gh5W7EuBLW4fV4hvxoDh2hhQKMXWL+Z3jvYUo8TrbnprB&#10;v3t76cpFoO/ZE4d+/299dfjAe4KFsHXQ69t3sKQPDO3lS6cuXvTINmBNX0iKQvNETydOcq1kcBmE&#10;V8colh9m3j8ELsup4Em8d2sTzpnGuObbCFD8EEWlMiS4PleMCwc0Yzq4TmI7uR028+Dh7b0PztH3&#10;0kLa5HIuncw8pjfvX9FCf7fx1vZyWcxr+UiWme1hqBwli+uX05io0Ct1i2mB7LPmEGWlkgTnHx4/&#10;eSB3xE0zEv6jcACdx/yQiYQzeHGDBNS1IrjlJCS9EQoOqTxeq0rJGqr7p32iXLlHBSSoj+ZdqoHn&#10;urd/Y08OyQl2YPPNyeOHTh51AO7J0B85tHn4wIetDXy/vUP7dV72RK8lAyS3ZALsuJUAN5051k1n&#10;IVA40XBcisaWVOmUAOU0Grb0OXdiQiYGIMUESB2yvdaCiwwSMWQmfjCjuUKXsoZbBsOZ98mB7aay&#10;ZvQ625+D0Ub4H1VYt1qVEa7FeR8w2kXwwSLLMOkClZEzKQFQTmUUYmatZC/sBneJATHolG08WZdC&#10;vEX9iEnVg794v6kXggJRvWJ2OQynz8p1n6SYR3Kdn4I05PC1zSr8nkNIR+sHDx6jhzgBmcTs2wNV&#10;3HzTZ0g2zsFKsqcqOxmpzYBXvz3lvj3mKCgG0HUAstcb3A/EBCxHYM3rEyf0yuEbWeqVJdmysu6+&#10;G9NhcEzTAS7rw4fPuK+3b92/eUPZ0UPuWerxL4qs2FHbcFFd3JA7MYB4GFzowHyFmU/TFLFGup5b&#10;AazzK6U5LG8m9+Bh7C1MKISsg+cvnDx/njI5hGqXTVLNaNe53ea/8T//7y+Sj68JzxbZppZ2RtnF&#10;/DyIaPRhpZCYiXg9Q/Iz5YsnFqlpOh/5C6fno73HiuE0THaPLSbkNzoJOYsZ7trYVy4PIegn0W9q&#10;yz2LT3klVlVfw9b42PXy4qVLc7doCfxIWXGLzOWHF7uEszqTSrse3oFIVUSRyH3eieyHg8dW4SK0&#10;K6q66RtXYJTxWFZtui8PmaqV3O7IvABQ5O0ADMF/w9CTIh+LuYj4CpimEDIxzbxfS7xkDqX2McZT&#10;gd0KtgHSGx2pctvP4lgupM3jATrVRnHVhwc8UDeir+pThVpCkGJ6VRyHDtFA5P7BFIU4oGQDMpy3&#10;cK9OrSkM8KYysE4U5XrePSykk6XuGcacR+9AUmPgxT3g+fPnV7pmaUGqnsc04AKcO3t2Ntim4N9x&#10;x+7OgouituB8d1n0vMELa7dXXZu+sFEB0UBXuS0nySAcVf8n8xh9cYvi4Wm/yF9YXEl0Pmk9F+er&#10;lavZ2hqp3BCUjsyhILIRcmtezTs6p+TQB31MBQ6QP1UTJRN87MzpM07IefJJ6VQElXFE7MF9r2l7&#10;PCgDEnW7kvjRXZVCdWXvwr+Up15MCdYwE5aGQWylrjJg1Yhafqz6MCnGwbY0jAOF1mh14vPB7KP9&#10;xH4xjL6ZPHPhhCGpXCeXJ9NZZV7fBNzCz+wAL3v92o3qoVPjWJIz1anxLE+dbF6sh8iQZ06ZtbW0&#10;Rp6hHLdXCIma9Fp1jUsnKiDtqQstlNdDGjd9EaY9TpvXhuC7We1lYSfVmzWoxoNASjvO81mQDJpN&#10;4O6W3zIRlj6qsVDeu61WP4yPJx/sfEFUiznlXNynduLmjWvIzKtJiP27moRYxuoKWvCuMxHFal5U&#10;ancCtsErRm4E4PT4ef7AJK3MWraYmF4tsyA0nUjiVaHm1LrU3nEllofOMVIfmw65QwgW1oN3VLFj&#10;tNYGVFGw8oQzIB/ZmK4/cnwWbxUaIxfRfwU2kwtNJGdDfuPoAM9Vzpg+r2YMJ+OX7I+B9TZNfemL&#10;jbfv9ZCNve8Qs0/9cPCtrJxfr9tmHLyn9+7fhxv/xt/4DSxz7pumEP70psa2Nk8K0DUOvn+fnVk8&#10;1VnAVXpYltPvJQtq7tDfPa+jNNvbSbwHKbEexnnUn7n2Sksep4R29plrcuTypctEpUpTbG4Sf8VK&#10;qj/pm9eCPbYrnhvfP/MVcm8iwDpcXntZiOY5O91f9zzmOvbaixd4X0oj4nNOFZxEzd379zwqO1af&#10;tcPx3FzEWvdUtBDq+1ZlyNavfvUrImNG1cPUfEliItChuN1x53VYjGCFajYOqIjTsQRYK72mWEhQ&#10;6od42x6epwTOmNx1yf/ogkuSGApy8JAWtKuqfhprVXY8kJkjIFDQUnSgJEs6jzpYrJzAIWggSVND&#10;4efCe5M4jWKicFdg40w5fNito+LElFCIb4/UPXBIHTU68WEHE3vo4LMp5OXKnVZs9mTEqFo2bKY4&#10;toP4wH6NpMQoVfK8esV4cmIcHcy7kWTqUrqb1KiDSTxnOVWmjODwfk95j1lwO9zOpbKTf6aL5UFl&#10;tA59tvSEEm2zO3yKxcSuvHYSkgE64LkqDMsEJdxvQ7B+9+5KsTw6e+YctpBFBZFwiNkex08cA1SD&#10;Jc0vhuEaNEtlNHU66wdtGbFNugAbjrAje9rKP1UtHcopDgiRGaWHLKAevZsH//z6k++fbOw7dPS7&#10;H278xc9/8d0P1/ifvePh/XQZ+HiryWae0aJqjytsPhO93bDynWLpva46RkbfdeGXvBbL1SnPgfkH&#10;/+C/At8+sX/vH/z9v/3k7jURB5zVyqOdJ+wQZ//sJ5+fOO6Yi0H06AHGXUQKNtyWCfaFELxCgDwt&#10;6+jMsdi8/ipCZoeEyeZ6VcvU8vyFhjBlFx0FoBIyQ+ouP8K7U+jINbLZcRSTKhktVmMfcdSIP35k&#10;Hpm3oeFAK17YjkcO71oDVoVJXCeyvX/t+rW/+Is/v3r1qv01BV3JpcRAoxd6/8G3331//dp1M/tH&#10;f/TPmTLzNQujhulLQAgim7u5sZEK89BkLCHbITL/Ua3JtoosP6oibXG81IHaTe5r5SxAzVodPt4h&#10;ogWV+Y3gMQD4Rwbjxo2bt+SmZM8Y+yePgVOjdVEfAreOpm/lr2detMyR58n8TufQ4pOi31Mnay70&#10;8qVhGd2goEb/JCp2CFlya7HFYx8W0pIbGT3PCBcuyLYMB16U2zGd9ZyI3AKBaVTR/kTzKwF15Vg8&#10;SDDJYn1buhE9qimNwMz3McWlpo8T88xLZAoS/U/Xt2U24GGO+vjJSWSxJbilxm1IdMIzrkl0ldUY&#10;uorWkfcJHZjThGs0hGoch/38uhLv+zZVzC4cVlgCPqsTqOaw1tRhV6BYI1sS30wqyMbnkk29x+Lu&#10;9QCexClU9fKmE9zLPpzWA4qvDv7Wb/1mDDH9vqIv7DLslQB9yEb9/Oe/uHnjlgUM0zAofPP46mMe&#10;h/43sqt8mlTLtvGFvDkDm1lGAn/2HA27JhapYlbSk3CLk1vZ3oF9QQzvnaeRL4iznTp5HLmONQa6&#10;WMWOIQRICzWptJGLNHVSQwpvhDT/4oopI67UnpZ2e2IJLEm7MfculbMkbqZ836ANM2Gk1KZzc67q&#10;KOY2Nh+9ASd97XX8cL3PhEkHpPci7w5pwaz4qrRgeFhGNp9gfNVJzjTabKffWrD4BLJavVQx4kPL&#10;EZ/VXFy04rFG7WOVZ0jqEN6btFUO5PMdVyMuPHjwksObvnz94KOw3nzT0skHCuexo0JMRcZQE8/T&#10;KhzaDYA2JwbV0mpIfqrHNgGL0DLnmW1/gjVOgnZYqj1zTQxi+v31WA1mXDziveA/3txlzatTH0hz&#10;vpJTXhrosXIC5ngNyCSjelQ3FcRNe4TgBYx2L8uofZpu/alSM/KStc1+OLlCQMuRaU3ICyw9kYws&#10;3z0BpagXqc89eVo16nxREid4j+c4LVZSqTZf6xl82E+8u4e3VNzR52WrVkbV9ya380ZXR8SxgI5o&#10;VyvLaXDjN6bBP/ukJjx9hXxAIqUgbO8Rnh9FB80Nra4tgyDvNbWPUzlAHqAqNKOaMJpHqG5nlXBM&#10;exB3sgOtqYn3yKpw/kIlEkHo3E27Clz4+Mmje3fvLOknZdnMykoyVIKvM8yxiLxAvvH4K79Z1HAz&#10;/vkXnxtSR5fVroFmeYahgCz9t5hLsxIgPrZrNXZDBppSrhQ8VjpieMUDRhU1Bu7aLzZNtnQqXnzS&#10;JnryRJTICLZsCpLfDOdHfmeow344wfmTUg2dl2U/WpNTBBU8EXElFLDF0+JaNMvNSUzjIKlw3ZRq&#10;9UPaoArlJ/Z2jqP88pnKjgzfIV6fRxZ/WjAmnWVxdEE6OJHGvxtUix8x0uEt9c3Y5rMqMNjvnwBI&#10;TwDePiFVMo5+Zsgsy5558sk12R00CVKNp4JY8fE0aWWYe8eX8pMcdrNs+WU4phQrBY4pS1g1VIij&#10;lcHMXquxvQU/FDudjuQ9XqOeg0V9xrG3YN1C6CnLCLRbbexfVXvmV8oAxyELXvJ9FbGTepoAMi51&#10;liMadHhsm2Ir5cCJ9kdxta+eczgpnSEOzJrXSy7C+IkZ1MgsjqiHcZ2VT/NAQy9+pZjBsOBOWISk&#10;L8LyJ5Pj+qzEkrZcpF8m1QMYqMnfHF4knxWTT7Jg0m0T2IRQgogxjgC/W21DT0L03AFmVTgRR8cs&#10;EXYv0sofreHW6Ail2PsCWkvs1JlTAAKulZ3FuZkYswgHXP7XiUzWaViXVQIUEE7o5ZQxJTgWsh6o&#10;R0t1oF/v1FwNp2MvLxEOY67AIytci4ziyskrJgG/PlON4hSJsg/RBZNPrM7k9p27Ns5A/tw7qpJR&#10;g1bxZJa5r10hfUxOVu7IESHN8GabzniMY9UjyZTC7r0QkApvVIUNuhSFZtOsObBrgZVwTKO8mAZJ&#10;Kk2xViSTaZtIrSE+dWH2MLcr+OlULUXg93qw94RPqndfdsa7RMqaGj/O0VitprLq06nHDN1/Ez4a&#10;IWUaxVYQWGOctMty1g0jNbyEhg6w89Keb6TyA6Tje3jMFfC823BAie6UUbH/cUhdcdpHkM1Njvzm&#10;9RsGPJp31YOJbY5eI6nlF5wYP5fUmlBWByERXYIZhohzL7u1RGiqGZj+uZZQh8LkjS1Ctp3npwhG&#10;kG/aP5CXlZVzpMql4LG83VNF3IG1c4h12Ns6dOv1wQfvdz8cOPyrb7779Tff60/DdpkaQjBnTqgr&#10;S99yXnCxrJeSVRi+/GX1HaEb4reC1GzrDEX5wfpK17vDbvrDP/x79+7cOfDm0R/9wW99ePHI/ItR&#10;Y+oMSrxz6MAXn145utsqHdD9A0/KYexbjZ7MG9tqFcHOAurRtGq+Wdd2w2ARDqUnl3QRdXyzdGXs&#10;jpoeEv/dBRjVUy6sFoo+yGZmJ3wvmNX5mPvEtmvOJv8wrUjdMW0AeDHXQ2Qwq25YJivZq+mn5ozH&#10;p44lmUeLsxqPV5mpdS8LUtMa2ZtMwpSOTF4aOBLPZXjIq1a+bPY6ayIGjQhVXSsGm8s0IZZXa1AZ&#10;YVa76EihucgkZTBG7/qNa5O0lzfbEMwxn9ZUnUz3ah6qGeaTx6DGlkqKnXy2tk0K47mIZdW8UbXc&#10;k01ssVpd3MSptSY0zEt5p+2b0XAgsUseAXDjgYcE1YAvqeJidZQ5+kO138hxDSeathmTkBFWJWTn&#10;lSaHK4/Kz+0QtK9WDTRrWG+fUt7yDPkT/iwwyLRyR6NPBTZNKambfjQp7yMPh7SOlzj9rjre+CtQ&#10;+HhfeZUIKgqqq63KWZ3C1wqKjoCtlUHCgp+T9lZt5X0hC998+609ZboWUDiFfzHT3MJweRdLiKeH&#10;fjGeXg2UmT5mZDolNLGzkD6M9FWynMyMefOPcreebZ0FxjncbVqlgY2MSlDRLTo9yCmxJSWiR79R&#10;Fr3S7lJnI9fZ248XXs/WJKFXY7FMgEtNO/upBBifkMVbGrbaKEchO6ChMPSfm3HkxMmjOC+yRlMP&#10;JcP/1EFjJjyJlQNnli1/8ACy9mTrX/jn/m55t3GofBPUWkLR/m+V9iZxhfM1I71MzYtBrhKuXofZ&#10;fW9U2+CKtpm8etHEN5o2Z4VoHNKqL6zdoSEO4juBU95oTu6skljllWe16914nT3JShqtSWf4U4wb&#10;gjtdGj3P4sPkZeYl1gW2avKRqCqlaDIG3/UAxeUoC4VEQ7AZtSZfctdWTN6MpFOE1wbBZaOi1PZ4&#10;UWoqPfBfMt4wsAP742zFAvIinSexGItjBgpm16dPQnnGroJTJQxIqSxa6LQo6WSbZguh0EttpLYV&#10;ceKKT0bbwM9dzi94MD3FOXw83WD+0P3sNCPDJAG5GduMSEthgseIglKfyQjVGGeP94m876yEW7x6&#10;8ujZw+FrCQ1evQBNEVHw95cpqqt+3GSAIqHxx3B7fIO9htiAsYDp0TO+2weRx1XI9R0yiUBSbokF&#10;81Qwa2iO24G80TxkLyE1Q01Jft7zWEFlhmUVh2A8TU45dvHBqvl5w3BgFs2IYFLEXerz8WO9kd6C&#10;BwQMESuNqvNgDYgDZf4rFHIEePeoNW4ev7GMZ2dGUtsuZw0ip6lPxWLHmSPyi/JH5FSyGI+IFzs9&#10;Hj5s6b+HcuPhs4ovcV59njjVs7t3nty580gptbQzxiDZdPABGFed8OOHLw9tq8mTa3rl133e1aj+&#10;4MJxeviKDp3oHAXsA9vs5S0FxUyGs0N/Kt5y10YxvM4yNsRBsCvSGmxU04AdOWj/Uak4dQqBRk/p&#10;Q7tHD/oGmW3qIhgLh0ouK5cPq690LQrg+7TzeV11qXlZ52Ce6rSgSePbkrSSLf6yBx8bSlTgtNC4&#10;5Bz23tgmleK1uYrk/eE1RiwuvfKpp+LYgYqbmhWJZTd+FDSvgnwsu6Dx/8/Uf4Vsmm7rHldVV1cO&#10;nePsGddeW93mhFkR8UQQIypmUBQVVETwRETUA0VPFERURPFMQRD1zGPFnPbWndeauXt2qurqytHf&#10;/7prLv26Zs2vvu99n/d57jDuMa5xjWusjV4VRCUoT1/aE5/vBK5WcXhHVuDPBYuHVr41P/bXySTT&#10;ycWjfSeOQY+z1nJ1Q0IeCI6oFWxoSHF47ZDFRSFu61FxnFrn4cGQDhg8VEX0Fe1wlNcKpSye1Wr3&#10;21NDWJnZqZ/ZNraZyyrX8alvjEp14rZExMc/C9+vBHyxBNLC1DNbxSXx3FuqCUuDv+mvYjMoQS4Z&#10;bQ/Hxd3heFo1l0MrsVwVQ7Ld7JglshRWNXLdideM8RZFYyl7N8WgGfzRx7NXQ+A7UldG1cVPFvfw&#10;OpaoZ3iJ2FSfff55qu8MezVbb1Xqsyr/infdyrRAHecRPBgl9Nuxf2OrT6m/aroYhiOR7IRO3MWQ&#10;V/RZYUbUrE67SV/NOqKVEyQtVfX1V5rDoJatI/OrIfe7zhquLTleX+Mi8CHyR1KldXIa5jrRmQ8X&#10;PBmwIJuOm5DCaqDjM/AXpg84P/1Ae83RYpvWMBvuPKr0sRoSu9YUJdSebwk4q1zqcATcVs761pUl&#10;W2RJn+PtKiVcq8A2waIsfafPnFH+4qKF4vANTjDeDjsTGl/R8nPlDEHz1kf4Yatr+IdzcC5CPgMv&#10;ZFU/cYtBEIeGZNlPyajBMpnuE+Z6cMBqEqaGPYepPWqRzuSqU+KUMsUoUJINupWXRuDz+N5J8fgB&#10;vqKTRporGrb1e2QSJ7UiRCyhXFXnk3CZODD3lPiRyUIBffL9t/c0XWRO/Hlw//G33yiCVxGYGU9G&#10;/77IAk+lbAqbHAf+RxEOXwoN+9nDJy/vPblw7/GFuz8+/t3vv7z7w/2JGZrWy9jD/uTHt6sON+ko&#10;9FruSfONfH6IoHWr6zgunjy2JhKR0+H27fd+9au//f57H1OqlGG5rUOus4G2rBPtR4xNY4IwpH5G&#10;JomOldTtc60FcMV/QLHpEHGmAOlyjtckPKm0mhr/GTRpzse6SUQ7mi76Yo1u139QMueaEgWm/ihM&#10;xLUrH9jMs3y+H0AcaOwnXBGFW/6scCxoi+OOvOvN1d84vLFFUWxmi90GSVgYJXCktGcCTkInl7yq&#10;5kdq7pOPP/rJTz6Tel13zVgM6aSWiC6CN2gLZnALjfGB0QjPVMG/l6wGddLqwx2kArib4OOAlCim&#10;CXav43NDTm/jO4RVEZz8jTYnMiUi9HoqcieeYU+95Jac/jdGa3YvwM/3fjRsunV8qhM8SCfIjGSZ&#10;peUA/cQaH6SSzWwER+92BethGyf8aPDLzpPTKZFtn9u9YK+20Y6KtcmqmPwAW1W9cs/mXrqFZY/2&#10;1/oaOl7dQuSxS7KCzjsuCiVlFKGrH370zhc//eSjj965WcEaeh5hqjsff/yeP+ad0veHH0YqK5V4&#10;uT6tmq8W4k4q2KLiodWn9FvI0TM5Pc2mv/rya9/f/V7usGBYbQxzxBSXq1m5bxpPL3Fx4T6dxdml&#10;TMdLvVU935VriBuX3AYiGNOLnegdxa7jZ8FfzjFX8cjDVJUdGrxH65xfx1f8058oW9b93M7FLrNY&#10;lCNxvZITiJGXRV20ybwUK0aqGiP6VDi7oakaVyE/1m1pDoet2xOng7xEdu++f/OLLz6G433y6Yc/&#10;/dlPpmTD+U7waYkx1kMFx+NvvpasxregvmCHPr139xHXy4Uv/dv/lf/iUQmLqvxtexXSZJ11Ep0c&#10;IzWV0/xmeKNT0Hqy9jVlb0nYmUmJ4CFkWzXnballk/uffHojFcinnMiolbiMZ3qIKROvsES8vQxg&#10;BOKIZwJYcaE3RsYYxJhG3VVisnyGQqCF1wkrFX5cqL9S/sGKtg+v3X0eJpXhROcr5nCBkq4qt07k&#10;3yE5JyCZKvu2g3Qi35M127FSKUkHGTviU/wksBW7AGubhVaxcSmRijb/5Z15C4rKZS2hIQBZc7EA&#10;8Q6NutEXvbQP5rS9yUtsq4Tdqa6Y+Inl6fUTnq6BVOB3+nKnLL/rFP5GnU8w1wZG+BobBe6Vlz+r&#10;ahsLgssnOSH8efwwn56vdYIQUR6j4yHQrOXx5CUlFVlXK3iRTJEce4RMZzU/fIjvHtUCKcM5l3/7&#10;Qo5LVxC5KXfFGFXo4rImikl68si6SSbNzC8RUgutc2/m77Q6WJWkMgNOTBgQ2CIJgGJTMxb5SjRl&#10;wXnA4rQiHBmPMIA42atsWfYsfV4PUiCgH9pl2Yy8Yja0dZlKT0G8wcHIkA3CjuTP5KXo73v5+p6u&#10;uiMperLy7tOmA7Cmkj4+OsfeEHkN0AqV6fvvH33/HT6PnqEcBW0xkSgqnIGHfvctLX90Usc2WyOk&#10;EQgJk1449mwzFQjU6Bk++dy4tsWfOg2XZ0tY77TpmoBSpULLP5wwJ8usUxsIMzYjv/ztm7f1prwi&#10;mHnvfSehbcKggJytPccYkNuoWpYWibl+WhMbHbOs3leo5w/u/YAi8s0DfsIDLJen3J2Z8bW54Mz9&#10;uYLMndgugxgQ9S4H/m4bzuvqy0INyJinO8++0D1te+ZsHls1cn/mT9pchYkF+VVJLkOXX8cmeDZO&#10;iaVewFC5XWSMOMorzs5lW0HdKHwBEHPjkvgzLB4qfOvaWprUcviR/VItu2DDYo2adUNOtZ1oCaLa&#10;X796Nqwv+4vHPPlOkfbSysuPuUXQOFMzd7xox/MtmTaQdE5tL573e1xnnq995efBe+t31kE3H987&#10;is3XxeyA+qVlrIkKfftTZWQaRLlVxodTwgi4PKZyOcD57BEX14a4Xq75E/HKdD0tEzbNCI9/ZsqU&#10;1wwka5psowc3X/n0T5vNgyLtZO80L0e6RoFlTtezONuIGhR5uIz3kKaqEDPU2VP0EnJnOX9lbHbP&#10;Y7lC5rhWtwf9FpkYAzDbmBuN2rSDkkBqsBJJqxRdAqAaS01jtAhRojoejunlnh3lQMfIWjrEJkVY&#10;LYhNGTy3XEQ14lCEXtPj9pPMgu4WDNcI2J1EJbh8GZWRHKqLOKTXILI3TsBn7m0dvFgJJj1RjygJ&#10;d6Ty1l9rDYUtyLhJnqVzgGGHvwaG1RtTQ0AM9XpP8YT4lzFDcqqmkbGCsioqGv86XSAISKkVRWzj&#10;jBSw1s/BTk6cqqduboGT34UnhrsNpwtJNGedfTuR89bfNDVvGaa1uqqjRJZeoGgecI1hbHd4uoDh&#10;dSg3JPIhlkrZyLn6TpUlxNqDU/e4qlRFiX9lh+K0FyXx1mqblK0kA7odRtM1noQ9NAQa+VxeN/oc&#10;T4f1sqDMRULtc0Eh8glFRkTpUuvMrAToohQrY06/wHUOxd8P532otl/5JQswt999OVZuXAcx3GSi&#10;BFfs+r2nF79/+PLu/UcokfnNEwRdK4+cyTeB+UD0EqQt3o7VeQV1nAsWOcWQS+Dnm87GWjmc4Xfe&#10;/egv/tY/UzlZMN9330LgQOKilx+JAzwgy8bIYMY9+fZP39zXRu4H+Y3HX3/1nZo01Dt/kAGh4ObM&#10;4/OZ2Pk3aGNLuiNnFD5AtVqRGjhOnQs/FjurRFARcT660TMcuIs2b8bZykTUOtryAEvYkZ9U7gBU&#10;ZYDHaon9ztu2OukECh8fAjpT1/UaFshHG5/RXjI2fjWVoi6+dAEbX2xSoX72QB01mY0+7vQX8lMc&#10;h2+//brszVL8rnAoAJNEU40c9QaB4ptvvqMuEOj54JEwVSgrOORgWDCwV9/zgL/+5ruvv/n+m2/u&#10;wQQ04CBCce/e42+/I9kN4PXolzjxsYXTZ1eP52En0z9xUWt+rlMheKnQWe7DAlv0Wga4H4ZrnG5m&#10;8nvRasYWDnAeigSzjrJ7kBFXe5MyWNcmG81whTnKba6V8xHEy1rvc5mCDFque1aWsV8OvOkTc9J6&#10;VIr7zru+ufruu6rVr33w4e3PPv/gl7/6yfsfqCXyiSTUL+tdLJJRAeLAd8SVElEcVZHdI9VNiGQV&#10;Gz+ADSmyf6Q48E9/+sbAhg6cysAfQQ7Omu6Iiz+zFlv48OWCfV9SZayI1K2yTguSK1DAr0p78s7V&#10;G7eU6EgG2JjGAaBwVO/DoVycWXZxH7rPEt3TRbjrj+DBFhDS8P1YU36gUGqeglBYSn9Eo6fJpSZG&#10;EkkyybFVkQaBW3PVOJUgaXGO4pP8gEHgujrZ+DNK5z759P0vfvrxZ5+TXXzng48+ICwTDruLMy/f&#10;fP2tPIy74mcKaVSYy/085oaJjRWWP7dxbl78b/4H/k0O8nQ/1wyuigjpl7cu/ulPX9rNdiM76Cdq&#10;cFYYkOplYXrFSbHqT35zJ0qpHvc9aC8rlWjy/RTNzaQFgPPmKHIdHu4c+vBRvM9Tw2e1TZq1phkq&#10;QCzq8m3rgeCXw8Au+P13333rA2WrpRd9U7UwwsYS8ZZ2aZhr08OJ5FB2b1KzuRQZv20Mt4qJWkuc&#10;JfvmsvCtU/t1nydMP1D0YM4OEmYYLRhTEzjhozu3drS74O5zVINhP2cvGbSuLFN/4RJD5MiPzfzy&#10;JZlTp5RHPQTQId45anhlIxUUl7irOR098hCn7dx0D9eXJmWw8ukVa3JBiilnBcmJTgTWAKbKoGRz&#10;PqWojy0vlzkmVZXfZY1V3MaCO3QvflXFP7Z3De86ZDwcQWpXsxVUJpxyjh0DkcVTGX79WkHLzq6w&#10;qOpoJc2uXkX/rSBXLvtJOqcHO2mFLJGdz5qOuzKkvCWwkCuwmn744YcfblSTs/v6m69HESnj6U4q&#10;Y2D/Xop7g4gMWxIuF4xGhb1jBp/cZtWX9ILEhMrNZcv8bMS8NxUCXkPgRfbTndRiAw23uEEEFTHD&#10;+11NraRVOxpjnCI7cyUT1W9OcKUSLA/VGEJ/tcKYpcxL5jiu25c4/zB55jjm+AP0nPrYWx9/Qtsk&#10;a+xWLT+fmOhqeo75zBnxRPfBZ5VGZHbrJfJQktcc58ShXL4thE6msz1y+3bnlRxd7YaUkQzerkdE&#10;opzwo8AIAtD135QQY6qYAZUq9bX49W9+w2H6y7/8265qW3S/kn5xVVhz3QOUjVkatznK7qEmkg9I&#10;Uv5gRlJpn6RmWaUTcKmK9vEKDd+O3TtQPz/BwLT2ruCd4o53dw7N5eVfDPt9StxplQJh3aZm1Ia6&#10;+qAJnYSMi7p4G7ymxc9+8Yufuydn6DqQVnYVvXPLz40Q8nYbgY+1IGhHnEE9bONyp+Y311isxYKX&#10;FjaVhusIihw2hVTmgT78vfCymMbgD3upfUHphbyHau1AoqkUceufVhYY2SC5jBf4GwMsyyMZ87Vx&#10;eKGIqJadB2LHVr92RedUP1H0bNpM03fffDelXW70NSqexhCdDIfT6Fj/2FlMhxX7k88+V5Zgieoa&#10;efoUr6ll7qN7bl/fu2fv1JXAKrJbVkjEdgXPX01PM0ZiCng5M9G0dL+tx7FaoHqPWqhf/ekrN8ks&#10;GYlJl9Wvmuk7kfaJzcoISeM8ItHxw8cIlx99ZACVSvqhT/GwWIh+cqzuCrDHPtrfJ4Lcup13f/GC&#10;kTTXNgvBYNvTHddR9M3WTrVl8i11/vWU42RHtBqgqIytpm9RlUrKBU0pNFeOcko9rSjjY2383b/7&#10;d73LlkEEWkSkJUjFkCIB5baWnFub4VUXRIOEf6bRZKvod7/93eTyCtji7czrXEaiY5Gn7I22aqmv&#10;ToQqM9+YRGTUSd+ynJIYsR9v3LBhc6OWz4nmjZqfR4uGTmgu8RsSdyxYm32CXZ5uAjQpic/pDP5J&#10;CyR7F4hmclfolTS2oixfBsGyMaTTyUzo0iywxjrj+iZGwHQmFgTUbclKcEYHJeRwCOQqySuWvqK/&#10;MBalnrm1zgyk3s14/eE8Y7y4sfH9ZJUvrTUESCX+zyoZpMq1bXjfnbpDa2N0NamnpnJ+aUnB/LDl&#10;dKXqmWLqaFffnnhruzMeTMWHMdKK8V++ff1Pz698/+r6y7ev/D//3v/7G2ppou4G7YZCmhvX3ub/&#10;F6+OyGcVWTbeC9ecQjujXUFFFM3JBzvK2UemfqQO6VNB4K3PP/viX/uv+df+03/8j//6//V/vPTw&#10;+ztvvyLyFNxFFEvYA3pjxN6W5ciJtBAAVda1G/THpXhp/ChrLNWndInAE0T90IHyq/NkXqeb99mn&#10;n/imcrZSPwk6A6HNiAOF/feoRsySKG4Z6ml12QW+GXMs7t9A9GInw+iJFNSZCNXd0vmeOmZCv9Wp&#10;451IVid1OTVzK+pUmJSFDoLRHKZ+JXa3T+TvmORK76IF1sPDgFkPjiFrWN+VGtDtZCmBWX+5LN4S&#10;8rK4jokiGdVD6O4QaoU6nIEYd6VHehbG0+5wfS+2ScdpjaaweidFOHfUOa8dZ3wYt6wCllNXV6tU&#10;+I7Ub5Vdg/9zzI4/ExI938OS8lDLnGSgDAWnqBFbZzAXEQn4racLlHXwCczotYYhpD7sn1YFTvXX&#10;f/qy0/mm5jYvcbDhX5bjm7x9UFNInATlWDhQngvaoYiUQWo///lPweyXcyE7fkfCEf5pldueHUkn&#10;GnPWZsi+ax5mr4cYL4lyvQr7bwWbAn6bnTVz8laVVP1Mx7G5C5cfn3z4CSaU2oeAGLfqKSJcFNVo&#10;R0Om7MbPfv7FZ59+JEnm3BPYUNCs0ialq3qz2hoA39ABi7uaidqLT/IkqSsFcrY91qJgdf3Hps5c&#10;hxyKl+nWWj+WzToE5CccxoFDnQGD+GBnzamLldc2uRgluG1yGX4n1JQuE/jVByW68tXL1UiLfOAr&#10;gKe2vzZBjzR7+Pv/n7+fapES31GaxmNYQWt9zDMf5FJRkNyM4Uj243/yn/8P+nFNCSdgMibVVVHp&#10;X/3VP7UaAu9iBLYg7FMTZYvm4L587sEGvh6/uhRNd7+voUdvuoss2dpR7YcHJkkWbU/vRs2ZSf2B&#10;dSdePpany1oB2wzc34o1/5x/LHBy2ZJVtvcqKzuHphbaMXzxLSWhtsgR7jw1TwVrN7RuKENX6jDO&#10;STiu2+hcXAN7Z5I0auz5eUg2SayParkvmFiYXHZhNcQnfVl8nvBuMnkdUaGME9FcssDg1NGs8yCq&#10;iPtR6uo+TQbPoLo9p8UO+FO5bnAkf/NT0xbsqFv4kLO4mbaSyWuWhjrewEEL7HA1iL63kBgcseBp&#10;Qhf7ZYIHZ396+EH+4QrVRZzUUOBORP9g1GKh0zEjT5HlMulS2PjrfuIO9YOP1SaqePps/V5a1m4/&#10;GdMFotFpln3yffDkqFODgQ9SUtzmt+eA31KhfVdbVQGAH85GPTlCEQd0nPnoyqUCxkSKRFenNutn&#10;rDtZiFhS2dPD8mTiEwJ6Ve17Oa4dlo5sz2JtnAwDU+KzLDMeL5+P3az+NYZo9QlxgutzT2O0Rpxl&#10;sSVxXKdVffG771XL1Ik1kujyBmUYVlZ0JCWW7E5wVozSjlhmPNq9GhhcNM12dMZ26o+QuYC5iHhg&#10;2QlQq+UwH+mJ1LotMZPJALxUqxA5u5KeNMP97S3WD79nNxmcX1j1BoYvzVigtjXUSDYJL+yU0WlQ&#10;jAKW5qEWA9euIS6pt3P+ENUSm7p3D6mi5KKBXZuLpsPjsrbqOplLN3lIkq5sF7h3IY1MASP49Z+0&#10;RwTzXFa6ZxZWPpWuixd6eW2M0yro/JujrJQWc7oOURjgnTE15Gm7GRpPMB5aO8UpaHyiAHP12mIh&#10;ZFtlWL+nPMPivW+5a9540kfzIa7ykl3G/RjXDpVGYwzYmQIDuJSsPlSUxHix6k0bkIL5DW9OgJIe&#10;DVLiEVUZ6IdLryvcIi4SlhKL6dpVHz/t/xe/+tUvrYEQVq5ADZHWrve11f5OfQmmVkI98MLbm3TW&#10;xqxI+1bL+sQkDo+PK+u6EREmNuA/MIGPYOYVjBJet8mYewMIEYiEfdJNDXSmpQj1rbdEyx7c2jtl&#10;fjGUerT2JftnMa1EJMoRdCAmQJWXl2M8B8wkxBnIl8DrHSOcQsUa3XjYEb5LytWANQJ9aYRDyeiE&#10;6QAb+zsII4XiZVbDO0vdp3iRN/YmOdZ+jgnjaOTxiL7sxwxFLOKO7OW9S2YmKZZA/9jf6/62oKWz&#10;fEHv4Ya8UHjKEtqtYzRHTnaH6OanNdPBvLrbQVfmfcJandAzX/WlYetiR5fmrd9Ch2jeg2iqwqTg&#10;x9iYK5TS2Lu1GHLtasS7TpSfq1NEJ60dh9BHZ1VG4reKvGVFO5lizlHmayTvVZhctoymwAjkujQt&#10;8qQL9vhViXiWCmOKatKGwjwa8lVuqp2y6kS7wIxYQm5+SzoQZCnErPGWyWHZhalx8loVpdBD5k9x&#10;sOl3aLrsaE6p75T5WjnTyATmOhseoa5KzsTtj4wBHGQFCdnGkYWOJkemY4f4UrJVfL0p0HVMB+2J&#10;DHdOJHJXWw/7lyxY88Lfa5snNPfiyu33//j44rcvr0kp/p//b//Xb7/X0HBN7imtY2bfucnqTba+&#10;BbNsVZSGFoCUfkso8aHovjt1/SF7Y+osJves6BtEwI79C/55/4Kvv/zq/u//ybto8j9+D0o0mlhd&#10;Ly++/eylGwEpvhYIdipfadksdbwGYS9ThU46ktdegUqcQOGNWHZSE2/6O+N6+WGMmYkTnBKpIVrx&#10;u07Taj8XjeQT1xEr1+JUI69rpKZecUXm4IZoKNKN51mkWK7c5WovM3E88Ouw4HqwWIf5GK8wqO+e&#10;lXB8CfPim2ix69AQXJg3mFSuDKg1L1Hjy+upDbnb8r+rGHSBIUSWd6QVx4v1k0zl25fe05Dovfqt&#10;V95wNzyl01NEIXdQ+UC+vnmbN88W1SEnYYwAh1SOHIEG8tTD2OmjZQbZ5KZXpv/Y1So7mVLZGDfZ&#10;CsDKAJRI1Cd5ZSIE3oYvr5KnG827/7bZW/+DMMqW2zKL6JLF0hjnyz/+4cMP3s/uvXrNrrfAy+9P&#10;h1T5B8jYYflM9zBuiRV4kegJlhbY6le/+rn7Si9df/MkmMEuKSe6scNKKrSuv8gzsyZzBRxcFYpS&#10;5cdaDvgIrqMz9L1331+28xWBkxL7AQcFZg6UHLlQ1PU7XjEMR6UQ9PUrGtMJvKZLdhOTTTqkwOzO&#10;7Rir/Rf2e5KTLjKnsfYGpmA5sTe5awNe2fd9G/aFg2Z+UcH5SQjm5gXgNxEOLFZ7ogUO+rpZnKNz&#10;hWHimQpvWLkh91kJtEg0JsMFAsKCjPvo6MKEPM7QLDtNB4E9/4QTAoxgBxx/xF1szigbBTBxcwkL&#10;pnV9o+b13kwB4o+6vWmdvHTtxf/tf+e/UL3jirksNasvc/DilZFNLWFNo+P/LAazgDgNY5k7gE+L&#10;zAojqh3cKb5kSJnu6OzrV3qyfixLsjx20QqwKkou3rrAZ0r+f62dN0lB8Y4dAXoBw+ukz85pxSC2&#10;NK9nR+wy47S6pcKq3P+JNduKG/baKo0nBqPqijb5qWNZUiKn8G9O3CKoVGiq54vNUdlusX6bm7zS&#10;BKzH92g/NKS28XoAxXnghWQZxrTrq1I5P1zlcSSQQ3/2WH7X5llDAzOHdtJjYj5IYrx8meTXSjaN&#10;6J8j3fK+c62uWqBvKO+1uYgBP5zpinctNbTmAPd0Ey/9ZzRywu5jP7+qLvr2raTtJUZXgHsiyTZV&#10;dVptVJcSWgzilT4+t/3acluPgpqN9uy6EGDDryxvXsXp/bRQY0vRvL/R5CLmNqNsHIZVH3h2Ut0R&#10;bjceqxA1wtYfO+JC0f/Cm1MgsPUsiRDBVGDlT6qJXGOVQs2obDGOpFnZ3yABV1ypItT8Thn/iVON&#10;D3MEGCq0GJxavO2GQWOrNXybBEso8sCGsGyqO+FPvKMfLel16o16O0vw1vd3v8voX0YdrJvESEpH&#10;MX3NQxBmV8GPnJgnzec79J4Op6T9zaz7VHUaH2CMkTjRiwqicZ7ClYn5psVT4Bhn8lRf8PNMrkez&#10;SN95R50cxY56C3rvitliM3aTQ4krZmPQxw6YAMuMe+cHaOBtPW+AEgABT9o+VSGwwntKuzVt4Ovn&#10;Zgv40/pbURPtqVvubQBr7h1GO1zCFIfpbg3kN8TGCak0X+AcUireAqqvciURP8SJUurFNg4POMjO&#10;BlbBwW88ZQNqFoE0+BRrv2apeZaLHos0q/GtGrW+yIJ/6fyoSh3GHtORf047W8soHZxCtBpYvlwo&#10;12EwasJ3I3Icill4fCZiALm3uziNMv+MX7bUon16jnwzCKbKlR+Ylys8Zp0BibOxmYITC7qA5WwU&#10;Eds1/AW1BEoNbampR9jFLOGnn396WRPxcIYYxpOnq8YH4suOdSp05KCcXXXEYye47hANjjtbH+qp&#10;d+X167chvGIdn5BC6Bs+XmjCuECJSgl+IDXVObSDirFNZOniN072pIJXEprXFLW02GwBWMcYv2iM&#10;qQT6XGpOQqzIgIBMXVB4Z8LKoxvJUcWPexeZZ0mx7O0SAubiOFIn87ZAegXHwRbJLTJWxmdUuMhk&#10;BqXs5fLhZyIWSCZJctinJ3NSXVNhWy0j64CMQbAszAoRw0TLyFyv7enuszg2N/SNE3nlkO6siYqO&#10;TuJlwp7d3hHTmPczZ0CoI8Z7BXg49ffFOVyUauKrHfb24Iy1q2oddt5NhBSecgWe1VCZiAnFwobf&#10;1M2PfpgpzSk5aZmV88Ym0G/7+7sWjEh+ooc5Fe6/M/IsZk0Vb5bRPXn7ONvLWelnVQA5rMjDnQKe&#10;9Re2vHOqPDLQbwfWa3YWb8I9LBumVxjRDttNoXzG01lQDLAYcpux4/gAfDLeHdCULZoCR3AxTNKm&#10;f8ZryrPUHn415UuHFl1PWyXa22rbmJRO1Atva2hX3SlmY0SURoVv4U+khgIqSMqLD3/6iz8+uvin&#10;55cVkP2f/i//F6STamJjuVzX21U2pILs6ykQDEEriuaacDx4pJ1foz+am1bItXAfJCuriuUvpgWM&#10;dsq++OLzn6gdvPrkh5/cvvzs7rcONgfJ7dvvEqrVCqHCI5WHwWrtZleeKsSRhICWtlxPouBsljJI&#10;qeZEVhfouasKrK5fXdFRMfYaamWlQ8SmUHISftPBk5EOZi0aHNoLiEvPagzc2PsXlYYSkHgq/Mtg&#10;Kkuo3fDFUioL8tf0sIy3Jx5xpixZNmQhn3VkaI9s0hgf5RgdwRm0idlEM3qJ0vI9p8ELfvrFF+MY&#10;56W0NAZPcPQOOcWlbISHT35UwOvoev+Dj6BUTPp3yf2VRbEabD9TMx8khKLNmJ+ohC74W/k7zJ6a&#10;H7PnhuuMNMh4mi/tGqYjAg4ANIXEzncxUZH2eohzYwrpYvkm93dAW8hakOV6xawcgodWan0bvTyA&#10;y/KhTYq3uwcT983XEtV//PyzTxk0Y5LTa3UupXxKLzireHIWFPMQcH8ZoUCykeV/7y/+4he5KE4c&#10;oftoqJRyFcDYCKx423xMyFUJPhDS2KpyDp7Cb8WBBlasxPX9yeefmzYDmwzSYSNG1W5hOzA61l8K&#10;euuV3CFMK4xsRXp6d/1tC1MY/+DDWwhVwZhw+R/h1IwQ8hnkGkDD61OsH8j/Rj5+9i73LIWbLE3c&#10;fgTzOXs+TmKAYqxCN6eAu3HqeY1ldlrHMPa8BUci3yem2ePMwnPRfwXRjidHZPLcSPLAlubtiggz&#10;Kcj181ExVcbeaYwZg/b2/d0fvgNX3Ltf3fvAx8rRYXx0ksYdndBmRtuq2HndXGJv2WIMckJB/+//&#10;+X+dPbLPIx48fDhQLXcNjjP0KN9leY8yaEto7Fzfpu1AyhEH3N5sJAbDGIUpTvL8Vl2Tg9IBbsOG&#10;RuyUcvZULDYj46DyfywDpzz27ngdro9raj0B8NzAQUbjAy7PGEqXElRXDuVah023GtK59d0jdG9Q&#10;sKrSDlBxwtOzPVh8seDxaTqipntzEJHw7DXB2IYZry7vvZ5HkVXCQ9pm5+BfPVaVaob15B+m0NXB&#10;7IUOEI7q6RLoEk5isZxfmvKPPv7YWJhOzhCnofDzUDV62OQEag+XSAAaRqo944vzCE9f8NHKsyyn&#10;jUYg2jCGvny2T3RvbrL8j2Pp0sXDMSvYW0k3f8UHnYzTMjk2c1cYeSZuUoHiktRmXpZJQLJPSaD9&#10;uDMeM95dlIvJZS7H4jpIX29QAFEAAP/0SURBVIUFP9abOWO9BiDHm5lnebS2O+A8Q7xOuPgiYxf0&#10;Mr/1tB72ZHIk8ZYud3FIkuM2PxU2OUmZeuGtqwNyUQGej5iwnI333JVD6xMpipo97lC4jg1bghSE&#10;82qyvwU5CZ05S9yDRfv111+tovqqJEZvGZGSFS51M8kHXS8Ox8l6Njo7IJOpmaHuMONnFOS2ZJI+&#10;WDFYZdsUPznxfuzKjcmg3MXeipVjch4FkqVx2gJFbhRR56yXhHzrtXMbtsG+sE/y0Vqb2a0Weayb&#10;cjzHBUSFL8IvpNyuKTZ/ygLiovAmfxAdLAXWDQp5g0nesiw1+iW5CPOGC+g8U86kHPtub0V27boJ&#10;3iwoSMxksea6WLSyVp7YIbUco0ELxlzL4XTqNBChZSRbFblFMMAYafoZMurTOehsKCuWAuPSTT5h&#10;Wroy2kFxPu4AvcyJibbIbS7/1Fw9GHt9ad3AEbD61V/8xc6tXCgTN+C5eMC2KmN7jUJumtphR5Nc&#10;9ynWSQHbusI7EYdx1Hr8wL1+XtSdlatjTINMI+TRYwehvZlG/E3NAfbU8dElheI5DDtXT8W9SFPI&#10;N6kSXbjw05/99OY7ty5htJSSZUAqPHADlNnH6MDBKDO7gP/2+8lWNhyDnyXQ0iLnuzZir986S27R&#10;c6HCkThLEfjuD7zhCdRFFLH4feO2+aDv3HnX65VTYZbCRD2Kk8Co1G6IF1iDyBqoBUlOjiZZ7Zcv&#10;afvOdNSRNseoaDAvxMaqMOwRzvcDpsBETH/5vQCpldWezIyFOaTqjeKLo6RAZYVSR808Li5xwnI1&#10;N8+CP6Yv9EeSbU6Nh/zue03lasyy1hN5yUbGe0yisXXoHMGVfNl1BzfvW8AXI2JNioM9YyI8YGJo&#10;RSDRSudzV4u8G8m42V+BDut9uvRyqz3whYupBSp5MbQT0cU1PLePA8oy+LmwPUBEo+jtbQ+wwuW3&#10;Kby7siybbJurHaLvov3Z7kxyfBIwU91Ca6kI5XnBBB6bf1DMoNDIB7EkzkKNsLd+5ItNwsuLssqi&#10;iFp76hyVxawcJuKZE0SKs+R6tSfON21tvXP7XffA3ppBUZmJMLD8pDcZHVtgJDd36GOs96CxaVfW&#10;hRMCdZtmye31ZA+zc9uF+uv6Aus5ESmLbXglGjmsHkvGkuQuO+lxJMZhUMU6jKc0oM8tJKS09lwo&#10;34yExBFBevoX/+x/3pdP3vrqKXzu8v/t//F/r7mkWOXlK3k5CWyZI5cw+G6vsDBNwiTObGZzWuos&#10;dpPiqIfTor1BDQbxzGOmalXRWnkM4LQkCpjio6uvv7iNTvcoQcILbwlp1C/QpzG7olNOlAHfKd9K&#10;DvRZWXauw4JyzCuTaMubgb/ZZac9ZUmp9V2Yo1Lu90AqKlgs99rvJoMVV3AYa3HICLATt6mkNv+v&#10;R1tJ7SnzqzAs1CBgcUmL2ihvIw9jHnn9+D/LYNdhuUVYj4QJ7MayRrpxlESZrikwQkeKICVVUF69&#10;iwPNDThgcWSQIfHn+vOOytkqDarAPW7vS12KBDYiPkESEhNs3VHhNmzSehms8rDyylCDDkFW0O5/&#10;/53bP3z/7Qfv3eFmYmCOl4FDGAV9h/a4B6ieZ5TqN5pblV+RiUgv16WciYvTXnhAtNiThlq70tJB&#10;LuJ+kkueCqXVTnLfgPOUHFaG4juw3Hffpl+6npiLapagmGII+ArSw8sQ2tZTpTIY6SaL6vLnn33y&#10;i1/8FHVHLb/FZRZ9rsg/XbL3P3C0zfJcAA9F94oNyWAO4M7bPHyTJo5J/+Lzz51oICzxpAfdqFZA&#10;VXMSJc9XMLLu16NG1UYLAwudMVA32AaclyVI9NxgRMv8mQfyDbRTLuqENEbVJ8LoVoCU15ry+8ak&#10;VrxOFzI5V68jvc9UBtvhOwRdYcc8ryGyBXyaMRpkzyJASMlwVZfH+6p0dqVXH8jYvfeuo4g7mWJq&#10;5PP2TudvSEoHY8rercEKpydEaumqY786jbK3xKXryvCUI7z4LhRs8cXFOjVfvXzv3vdlO0tYvZD9&#10;uvgP/hf/lT+TVnJSfL+YKe7BktQzMOMynuzh0X89DrrdVLkPN3cqYjt8qxIRr5/EH1DHBvZzu8WG&#10;LMsxToLD22VcZJhTzotvggF3ZlRKWyTROXfqhoucFgAVKk98gPkozbFSlsM6cPcnh7N9nGc4WKI3&#10;+qBDlV76e8Wz0whYCFD8xgzZJz7Idcqy4UoGvbGksIcCRL81T3Zp3KuJzBoKH31w3JhO/WSssHn2&#10;PnGrLWkd5z0HlK03MhJqNmW0ouCWDJvr+OeXX37lNZKnBtlHs/5uv92ISHDtuu5mPDQXNFQLr4/I&#10;E8ZUYRhrRbHbY1XmskY9gp2Dko5lUUb7LM1ZtFAWi9VUwSHccA/eSq1+69A6PMgJig6GilDhCiWt&#10;imPz7U4Yc/BFE+HFbuxUhpzXJOzYW7ImQmeAaRrTK8rKRh/Pg6b2Aum+0k6wimKG2J+rUugA90Fm&#10;Cuisad47771nMN3SznWrsQrCfKkq1BJgiYVVUPFG2oiT6gpuSknYHjN4dbddIYgygBDHZGHSMzlN&#10;h45zYN7d3nK4t3JuooDHUWkML2vJrH3hw+D2Tz9lC1pr8tfTKztjXqXqQgvXMqfhSRxHbihBtuUl&#10;zHLOomq7PmXyEtDeK/UT8K5TenQK6U5657vvv3U/hvGd9+5ABT0qgMMFeiNyd22OcLf0mcEH61QD&#10;KfmFpzune0olxaXv3rgFCX7yY8Wty1/PuXFajIMX/jGGYYA303aS8h6QtYy1FSlm5c6vLuS1zMNe&#10;vnBtbRchLf850aW2asoEJX10T6uaP7q5vaLo2CMKQ9ymsMWZbvk7u4na3VP7+OOPWfayfIVS9v5E&#10;IHaSagL3CAP4EdOLqGadcAMMS6SL7TiPqcLE3H3xxU+c2YfOfOJ8N9AG/PFH7sU78fsvQ+ZOcFJR&#10;FRdnMYzkNTsQpa3VcsoFaxRgGZzcgZcRIRhk8IMzPri1FVQM4hY9dxUIQ0H8k6vm0BojpQIkG929&#10;+eGnn30moFNYnlzkn/GSSp46XbKPJ3tW+F1eF8c5S5aH9Fh/8diSq3d/3JO8/8FJM56z3ECddsag&#10;U03W8ArgEYQbkdRHrRZWtaF6YFqUwN3/H+9xjeVM0GvwoQRvYvdUCgZ4J9XQUdHP61sX3WHarFlg&#10;6re5YwXJ9pR7MKT2xULp0XMHUc3VRtGEK2e+l/bU1cp+T3g0lC6Ok+zcKka3CY28MxIBgidDwjg6&#10;wZRXToB3wJEYX/rbsu2J1nTkH9Chi9Sxu5Ya/mnp8gTKlhWH1Hjn2Emrl4sQPXWlBW5s7mnHcozB&#10;LEkoz89//rMagJRwsP3dYWaNQSv6vY4OWgOQ+KX3f3BRdUUOcHc7KKHnGkixLOY6gViNp8bveIdj&#10;Lz8ZoFsQ5TaEE6f0+CTJa2gzSbRD3vNiaOAJ9uzuMroSIy9f8i381hytKcLlzz77TIEQ04QZWL1C&#10;rKpX4v/RzyLzHoe1A6U+14otO7ncKdPqsof7YCe7W2bENLTNs3Jkr26f8Hjp2VFAXz3TB0WeYPIA&#10;9xmxHNwR6iJ+tFwSyFoeXr09T/Wu7mr2lBEw2iPdkLtIUr/pDL1KnwBV/NCn7QVBo63/+V/87d/8&#10;8PSrJxftzP/33/t7vL2nzOSlK0AF9VA6SQpRivFiB4S7uDNekW2iMLDigSXZzN3J0hj3+z/cXS1T&#10;rgtny1rlTv3s57/SSPrWy4fvv/3yrSfWT6GH9Wtq3nn3PTXLg2LLNyipsCSATIvV+8FKtKVbv+XD&#10;LbqLxnzYZUcRG35h+N3MVu9wn/H6yjMsG2Y+Xd+A+yHLZOVjUZrW03AvgFzn4tyZOtEdVQxL1Jrx&#10;mGJL6+xUadYqejL6ru01st9cCCsbECOa/eKLL3wukuegxjgpdfAjTy8yREEv2J64RdDnj+qgLFea&#10;aUd5ZQaKNM6jzICgyBm1pJ8/jqJ3bt1wCnJKwcGGvd4AbklwVY/P9OtpNR1BujqAlrEpWDDLy60S&#10;/bj07OH9zz+sa6m15JpSPTzqsebSy7VC2qLt0eFq8U4z/isFxx+u0NHpEAd4kmVit/m0aQVZUa7G&#10;qzXLqrwiR1WMwA4gZjsuIx3LYrKuZrByIF1F1wWytDP2zaRCPZG7Qthibo5aNy2u+PCFgtfwqWxQ&#10;R7P8R16lmDD5AYo+d1zWnczJLNuzTUFYpbxudrsGEsPuR8iBLtk5QPJ0wl4hOevQfVvOWxy6ULSs&#10;b1nMaRXIsi5XVmFMocWPACveJuGyWgu4LK8jMtgIfktv1A8jZzgXmjaJUoiSqxaMV+MF5IGM1PSb&#10;X//a9ZsY1f9P1B1cB/9bDLxTYdvX3/xJ7EemzzEI/3e31qBq/koLyT/l04XE2Rq+zZEbZZFdXYKk&#10;cm7Qm1SVaDO1W+bouXAAnbLsH6/EKOFCmGcAhEZvbuijDz8Q5vFhfeJnn33C5KY9de2KnqJrQvqu&#10;3WFVX/yr/9V/eS5If/lIe8/iOAfSYej6gKU9YksHLA1SsqpYtIFAOcw539COsYrzRdanjF07JQHz&#10;foQxAfNVDqxUd0hDR2kJlsxZYFfxeoyOihw6/mrBc/ZRt7FUad8M/ypXcwCJrEwsUplZGs2tv1PX&#10;e1a9+1SQEPaWDGtfeWCr8GEBTyTgtMu9HhDlEzs4B1I1xKvgtwQz+rmeeJyoDjJUrwczpKl6yC0d&#10;yYsHOu83UgdNYbGWltAKDcObKSzBYnkNTymZ6eI2ME/xsCZyZEJNVB1I/rK9z2yJXhkxqFdGcy8N&#10;F5zr6Yf+5osvx1V72gLZfYWjy1ANT112qG1gcr/++htvgYsMsopFagRM3iLy+jADg12tYViTk6xt&#10;n3ZtAm5J7rq9rYdmmf/k89172/IUI76xiY126JHiTonaN5BnLPBF5UzJtLPWdi2sq206Ee0d5m2t&#10;rUtumv7X9qEPPY2SGu05AWy0kSlVVLDxMHsxcgucWODhZZ8q1sJhW/sgLWYj/k5cGBTgQw/es4iY&#10;bEP4EyzqaGsUKmAJlrsrMo9kPPo+B45pc7cOb0+0+dV83UefFLFNVHOP2CGjxBwSGltMdVPhnZXA&#10;0DiQbBlnkle2FIqsE6da9wAufv0oHDPeqRuS6vA0bRDNU+07EdNonm/4OG4mAgONTRG3cXsza+vK&#10;UnXWs+ewIpN3586V23eknh/O9SkF6o9jmHsBhk8ccRXTLPU6skUVaA+mN0h57yZYKZ29EQUPMOEm&#10;AhGCEpuRSejMK9VhIrBJWXMtxpYmPslVS+mhNJKCW+YdCYWYvvoXLEh7DrLszDuR0jn4c9e0/c6B&#10;7ANDcQh1CCfqJXenOFyAvb2UZ+9YQGh8/pzZLY2z5pGF98vGsAhwJmeMNfzxJ5/miU2yQtyyZdkM&#10;rJnGA44RU2TDCBET7B8UZPYT/1mNgceESRv/FcJtfZ81XNW1/vHP4yg/kOs/+ABTdtG8UwSw3W0f&#10;n0Rx9srNahctDH5e0MmQrVKF45mU8R78NspKLasdK8mTVGalH9nz3/3ud7bbRx9/JMixX0brWhz5&#10;fI3gLiobSxIHvkjWPDVV+lH0Zx8+dqlyTDWLkFt5YMmZx5EuLnFRLTyf4gEtAI9v3NZjFA3pyoRY&#10;FJk8l4TJ3THjE6e2kFYV8MKxt2RRocWEPbKlM5u5YJnFI264+TKP9wlBq6SKa1PryeYo8vCbJF1w&#10;+8KS4sCHaZkcWQJXmJN8hVtuw0pjnq5WDZfc5iaxfNCyOpkOqPCz57ZV9mq1Z8uMdWUHvy32/vvv&#10;aQCa1S2xWVm5v4VS/lmj2CXx6nQPnqu9Z10IWa8hZbmkloATd5h97XcPa3FRffeTtQXkLRKzCeZf&#10;AikC0lZBnp0/yM4bQL0yzlMkVuhWpigXpIxT2+ps+HHnIiusDWUx4oBCA354gIdfHgBxqT6MPmc8&#10;qcsOIEfP4t5oObsgbS5pPS07slY0uw5wyFpKlDkGQiQvvc2WusPrV+0Cimcd+hb2CHITRb7y1sef&#10;ANRiSjMozsdawMxpG+LgLS2Dc7iPZnwoITVKj1eTprfYBIOUbeEGdPI7WmnKiXt31F8k0qkO+4u/&#10;/Gf++t6TLx+9Ioj+d/+f/88ffrj7/PWlVxcvF9tL01wFauQepWTHoecqtPFbcCpsnQU1M40iVbe9&#10;9blW6YG3WT5KcAKqhAKiw3/62U+tyduvHr9z4cnFJ8SpeZbYGVnC0/LF6Jase/X88iWpiadjrip2&#10;FS2/llk3jKVKYkjmIx3aZ3gGcgFq5Ypq2CIbuU9d8wEDbnwKIxfPW/BCmjJdQwnhifBHJ85WfrDp&#10;nLFTY9aJ39lVJrN2Uta9iXMnuWtXkE6r43eCd9Asz3YQAabGe3P+jmbPKmyt/NC3mE4X9X63DiZC&#10;8BQj1xb9yU8+N27JTlkuaRw3Mza2oIC9sZX5BR8KA8y+3r4PHhCAi9GTfO5VaY1DUrcsQmKDp0o6&#10;cFgtZkNgTbKUMpwf6JL04IeP370lpAF5FCatCvxYNXU3Z/ssbRl6Pu5PR+gxLBnhi9Ji7+TOrrIo&#10;BkT5q7dEylB0ChDWGLP3/vsfeupldB3rjPkr8p/vv3ebCaxR8nfIb++GNvLo8uaSA6kVupQdN6MG&#10;NaKjK3Axg2DlAEYUoFk/gekJ+HGRa0t41MxNwWjwLR4LYNjQWicVeSaDeQCgxZATgo+oImfuTMqW&#10;HD00yKr7ZbgDbXD85FFzsMsr3rp5J0nYpy8sFgaSPq2PcNLFgZ/Go4+bPkKKnWNyvrHC5c9zOOuD&#10;cqrOhDelXDQhVIdz8cK3337jLaouh8ZaycUpDL6fp/pD8uH50w8+fEeUpQDinXePArHHChmxLkcS&#10;CYhM8v6FkI//k5Fw1lsvPFsvmSwQBYs0ihKnbWYzu8ybzA27BcCVIPFqQ4FqB1ExSB7lvVJ5nslG&#10;0Ivlkeot69MaiN/7j/4X/6XV7QWv2h1t2hG0TkYl8xq76diWuSVJthwOT6+ZCNUlLmBcliVq7K7V&#10;FEZXe5O+n4W1AiyjbjmeTA7f8RdNs5+Hgi+TebCKEiAjDuUZrbL/xLiz5+x4E6CpQFZyMXSXLbg6&#10;pNYVLj9PGyf63VsXbcvj37u9zHTZWjV/7NqbzgwlebaYfJ166zGqMF+PVHsiBFGtRqG1vkPF9K8c&#10;I2J53arkI6T0UAu0oNBL+nZS5gtm2Xzo8kuRSJ0ROz7Ckw7oVdol9o6qhCh/1d8zcPop/8gepb2Z&#10;0Iemdeu1UqKW3wBtXRkoez3gInJU5/0UV9yhV7o7C5rDwdhN2LqmbMCycKCIIlWku6HSMjUzbeP5&#10;O3y00szQU26N2I9thUgd2robPfKILm52JnZU2FMHjLXEcnurSCvB2oyMsuITB1ll7YfwVU+5/Unv&#10;/Edj2WM2NRUBjzQS2r2LBVbUt5EMwLT4R3cs727FpRw65zULvlSJU4Hw4UlY0VKzNtJVe/ESOlgM&#10;Vghcd2HrzQt6/GVCDZrP+uRjTBINv3THQypotfvPgb/a6OR3zpAubEiV65B0OX6igeN2eBa/XYCX&#10;rzMmwFF0IDlVnsFnffbZ52Fd6xvoA1Yb+pZmfxws7pdfTapBf9+L4CLnYtahEXjuLDx6+WOadUAC&#10;SI7Wp1n7+KMPYwdNwCDVu4lhWBakD61GJT8ffAC7VSah2EprxUcPf4xWxHZ//tnn3jgcpT+i4viY&#10;qpC3bY2/XHN15DuPdrJG0nMgEetbWm+GYSf3yhAqrwLhrH852sYtAxmL/Yob5g46Eb2GBwyxBpO7&#10;gpS3ffr2GkahkyRT6BaTTFgdauL6Y/Ub+O/v/ZDxjfgXFl51MNrkzqfW/EzWZieTVXhc3UtlzW5G&#10;as5tkPeNVzbU5jSN3cxifehXnZe/3GSaCikBzrDs/As2DgFd/cY5mjuXVxJzTqmV4+ukhGtdL5Ts&#10;gQppS1SxY7hbuoKWimOaQlOdbRPal/QrjVbyd2fenPhYdscNWiZQ04zbqbe5Sjbk9Vdf/cknmiBp&#10;J0IxcagW/IwFswa4L084cWGwOOFKJJaGcZZE4lHShszaNyJnPzG5q2DOWC37V/NWe7Bu3I9KGtj4&#10;kw+pnNSGKmJcejZI5ZngM1qyVcTTtXfYGTQIS2gbvb4Es72BE9nYquQDI8pdTyLPds6MpHEL6svf&#10;N8KirAHbqgWeWkje7GpL4+TS+XmgmH4dN6+jMNkyAdfTezWes3KFSZakvJ/BFADbWe7QB0UBH/jq&#10;6dDzfJDHlwpghbo36aDlx07EPoxuIryvEUpDghe9LqUwZ5K/vqx4680Y9rtp5+9oW2iyCOcEdZ7A&#10;ROzYPiFcuhF1+jmVaSNEjIPXETvieKfGgpd2+glvXHMpwSC5TrvTVmaHyK5Zo3dPHV4Tjbn3HAhy&#10;4H7Z+/yzJ9lG44m8zjZOyxeXVWdJWhGlNP/4xy/tzEF+YDW1B/U7KYVL1SpVgC41zpPm16zKe7HQ&#10;m6OBOCuqMX1GeApFfQ1vSmpsruwhMJYVPKoxYmEGrSq1EvrWibX3oxq2OjdMXYq3+LO//Xd++8Oz&#10;Lx++Ft3+3f/X/+PB/R/0PHv+6uK773/wzi0eabJDR5272hJHdnVNETrcSYvgQbkmy4kxL8l/ObWY&#10;moFyfgSEgmqyUM9eyMSojnz/0rM7rx+9/Rw7n7eAvRkBdeAIHDNrIKPpB2vfnOx7SF9lgS28CF3P&#10;KuaxAdkcA7s3RvC29zy724gmXY929auYIDldR8iuWtBq2DD6WgAnC4eS2vERE/WmX63c8joTbnCY&#10;KfdwXJ/FRdeNc1SF8NZAzJHTjHk9jnYcXD5aRPHq11p0KfEQlBqtTpfF3OhwetRK7GiuhWf57JNP&#10;3nv3ncrGF+37IG9SxgNuMkGl/V+9+tkXP+UqWV6WH46o7eA+LaKVieckeU3aD6OKVP88Sn8h9KBz&#10;583HH7z76unD2wKrjvjipenUAuYYFsFwDhNLXkph5ZGxUhmT9UQ6BWYr4Ir1Y7Gt/O+ZSGl5JKET&#10;c+GsASsnjm80ViohOQDoeUkx7+MP3/NMNIJhUiaoc2wUYhfN7alBREWo56mBIJIVbhvQIcWXKl+t&#10;b8v9Rtgpj5qzSAP9BJ/t0NLipZIsOabGPDIbxntFsKclZQ6krahy3gOekoKc4QsBAUN5Dx203VQ8&#10;+fip4FMAfzxk+gpCwdhresS9UoUPNeukduVYeqsoqTxpN+ZanRTrM3l6laYgP2091tyUWLISqJau&#10;x7Gmxw+L+Gok4l4OyjHgayZr3T7SDbNzf7DuN998ffqt88xbMjWTfS6bOh1ZB6XbIFqbAbFCwpj2&#10;7AZzLMEip7XzeO60o41m7xoo88sCf/rpx2Y8JwHa+375cAPug1bA3FnTFf6P/4P/TKVDo36xMpWC&#10;jOh/4sgqqApO4mU64VfPnRfr4caZT2zBrfz+D7+3gPz2k08+hit77/qCgzyDpb3X6VtQNuTdHUiL&#10;+7i2d2DaiVMTxTJ5nvPg34miFy+eWoKy8Dkf2wZ+Sy43UsHblwvKExGvsUyCOcPILR2Nt+MVjLGw&#10;kCm1KxCvp6gvlZPs/ff9s8dM+CvtztncWgd07he2dSJV5AD826KJeheGIUjt/LNb0IKjoa+OykVO&#10;ixvLiAPkhsEfQhJPWLG3IPLPouZM5MTZcoh2IuYSOqTdZFWqy1wtzhmQN3Gn49v5d5on6EdhFLFs&#10;DyLIiLClHQ59nZaFQWLbfUdRhLFTtFMi8hD8umYRQgRr9v5PX/9pWMKJOLqZpSMqv3YcC9/hFox1&#10;hd4VSiX2lV7T6qx+//vfu1XTFz46kQcbZaWuDUKOfhUa0am//e4bb5EjlHI14xWLv1288dd//dd+&#10;7t7WEVxxQlqWnYijaty5RcnKfuhq7c8bSheKjcdYvIal6oMKUKcYe3QqJVvLMs0dcD8wBgjBxx99&#10;/O5775llV+YnGdLOdTVqZBiSfLnElzSnTIxZYLAOVdrbPTRXj/l1wMxll/mF+qvGAzLX4NmgH1VN&#10;BoeWYtmPaWTnncwj4eEoIpR3FSHgRylnDc4cMSxjNygX8cn4+5U4IRmD4JRt1zdYy0U9Ohxb+fk5&#10;2bSqlVHS0U+ryoFt3n7+s58aiqF30R7Aqz5/1MdEdfFO37nDDOXVNTUvX3G+zzNiy/jUVJKoe5u+&#10;dTtGOXMPckT+VjNgqOCHzoAP3s8LxGV3bhl21VMj0jzTqjwvLSJcpy/JxF//+q8stV/+8udHIx47&#10;BKObRi6OmWn55JMvrl+/Y9juqJJMM8O6fXZZrjT9WX7VPe4auyx4TlM4jSKDz4mSFyr0mV9YsrcF&#10;xldIjC5zchDo7YuM2PEmt4xP/iqohNJDSeFJov/Z5y7xaNyOcxAr46yxaQ8cLC2mQSfOyV8VSzP6&#10;5zAesJIFL0x9Uc8W8irTtjbL1fgxm9MXuFGKbK0JDVe9aGbKjx6GFWhPua+s68rADG+8somAna92&#10;nK7YVLBk8DHrBL0fvMfq8lTkosf0qf772KIA2h9//MPv/xCx5NIlJJZEk+LN5nDL13tYIUFEsoPg&#10;VhqesKERcA+//e1veYSiKavIQV65yKuX+XBg6Sd6wH0Pw5vpi42cnNSqpt352AJJSeMJhNNMnDA8&#10;dUIyLuhgmVgTgkRyHWfDmo5jkYhAYK/lAvaeDNIghsfCkpP59L0orm5gykynVrQoq73f8XBEQ0ct&#10;rhiwtp6pWvmqJmchQVFWq6jYTyiYsgAPbzPE/hulEhEBEA+WZe2KS4V1aJasW2PHEggKYCdqb6kw&#10;OIaiXLbOj6vPzI/cqlsAcJilSZGmZnvUmTTmu+zMxRbrVB9kPlHHLEb4yKgTrcN42iGGFVIWT4xO&#10;w59wWY+apmKHTl+dC6uP9yyH5Hwo3zES+eL1f+wIWPJn2hpxQoKTjc9hcQtcKfCWf7kYY9Y3Jgoj&#10;n/1Zcwz27TnSo3WeTsb4ae7WB/GcbIplv/0LQPCQc2amWh6Emyba5lYNTrIuz2qNMPtcXTIH3cA2&#10;aMt3JW7w7Knj1a0KfeldfPG3/ll/+PHlnx5fJKXyD/7+//vhg/u8Iy2U3//wQykaSqjWSeJmgWWw&#10;/xrgoq8w+Ef51wgwSuwqxMAkcg2WTo7czkI+fUhbvnqJG4rU33v/0+uv37nw6OZbPNdbXGrIPYTn&#10;TdCYG9AJJzrkoFh8/ngKZ0dw+M4LmUw/2VGZjH4ciVVlCBGKQV+/wj0+gpYjHsZDO2MCx7Ejosmp&#10;ar6aD2q12MKmxuKxzr/5+hungXF2kpo8b/fKoYFV7ZZa/7NY8Lyz5Hb4HsvxCutWF/fRh5vtQk2I&#10;rUXoaLQCJepBn4ZgKlh1SGf2ncjVd2lidu0K5KDs5bOnISncU/SQ4eixh3740aLEZ+OE8HeZOGGB&#10;5ZqTUIypdXvUUHvccpk/kOq91Flt9NaglvH0FO+/d4ftN7LLcCdxlqnPqlxVJycyKrEwBuawyJtH&#10;MOM0XUABHR5RJ7oGk+P7+pWPcLcMAQTPPNy6/d7NW+84tNWgGwoL+NHD+0plWUqJ81s3dClQIVZj&#10;7rXEyHU5CZZy0fLdgcmc2Kg1LPVoIG9xMk1tfNIQdWltMjY1FmfThAnsmE1qNKiowWSdoU5tdoe6&#10;N+9cPEjvx7L09tX6hmCsz5QedpUKWwyeaOzfWhX7dDcjLclcGfByaHfveqctw8xZ4W47cRQr7uLl&#10;2zcVKqdUdBLj+8rEW0UMvEmfysObXqUffPg+Y2ujlNAT6D5/effrZCFkyCu7fzsiAwzKpuOgWUJT&#10;9VwevmaAz2CmpyEVa8cA0743IxYDU2NtLC1cbgjrmUlJ+rrWYWuucJmE9I/rHSeW5g7R/RJroZzV&#10;2n4CipVOxCHkK0DKEjDsyLaW2oZRdSrYTpK32vNnELyL/+v/6n+AH3lyC6wkK8OM2huefDTccn6n&#10;auLkaUaLKP4dqSbE4rjISC/zqjssy7HGkHuhxanPc0vmLSrzCjeNxRbKEYRJ2KHU1FM5XP2/Krb2&#10;GGM714fYina77sEdDi0r3eYTc/pL9kRJXN6mU9xHnGzMzoZw66NgVnS8FnunzMiJxW8cM+2oppbG&#10;iYWc7EYsLHvAWzjMlVWsbNRdrwqjYvRvv/vWfdZt9+ZNbu4OsBSlx+JgN2/pTcFpYIksAiM0ATvT&#10;gWeZ/2owbW8+/Z9rcqJDjJ89otcQiPGty9/lDYSHxno8UU3JmTctCEfeDeTIep0c1MELy+suf2XY&#10;5VSUG/C6TsBzjsOlvxpMbN0ytpMieYNNbt2X5+HS2bE3b4ONHH+nU0pSZlPHSIZrAUZOhmGHDqYr&#10;UrnO8WzG4ju31CIeflCU4gnfJMHWDujwQ87x73Es3OY6TQ+OTsV/8RsvvrbgHVjBbItYTn6Mdaum&#10;U819ymN9BXZuoYYG7Ou4CGvnV0B4bnj509gsx0c8w9uxtBOoxlRJlDzyjO4HLO2qCN90G+fXJptr&#10;CIRJwHKfM9nzymFZfznrXIoMUEx3y7my3ZRVi4YCUDS0mexmUmm3lNUuVadhqBiyzp3dicyMG8vP&#10;Y0b3sN3eRbeEdp8bYpwtM36VM3kRJg84ZkLO6LbV2ZXthaY8Nbmx25WSxwSzVn1q3YTClSo+9V6b&#10;wo1MuTvONKNqQj/59NMjwWfG79y+SYka48IVbHBD696Nz2GVRFe7nr6WhXQC+7v4tt98IxRUasms&#10;96GvnYLwPEiMybzyxU9/IYYVxdO8sR99hDagNyIdpKEEp8mhXKcdA86d85S0M/PzRtdk0M4sm9Nk&#10;EsK/M1AnQlhU34YNzB4qucDG4EBquWV3z96P3tZSqiLGvIvr6pHy+sL3330HJrA2bNt80Bko/4TF&#10;qMrRAxsbe0BSNWNuzwcGwdD/rclAZ0V4fKLY3ZSFHQwxFNHYuDIvwl3x2Ky0DOyRJJ6ZCu8fU7xs&#10;OerU1qS13SE0kzVWp2fHk4lDWGIWUijtA8TVUleupl7yOVEWQ6mJC6+EBJw5y4ZjlAm68IrwQIHN&#10;QDVbm+096/+cewPhSskyEUcM5mTmTySZuiuq7yvKnrWZsjh9yqGS9vqWX06TVWRgd6D2rizTIg3L&#10;nTU0NcEMAqFjrte47NS6GGTm4IAj+0Qw4hgyiRSPYrugPd9X18bLV8RysXQo+S7D6cMt2oOGHgL1&#10;2Q57rkRURxHAnVNsHTevgpanT212RrNfrNg6tlAybpi0iRyYsha2/NVkUnE8ja+Lp1xUeeRRSyuX&#10;4udes7hiHN2penruE1H49ImGXTVxni8FkMslPN/QqYeArDysFHrVcS3daJc9w2hmnct8zFXCmHF0&#10;OL/la56k1mDvtOM97Kgm43XXbbOT9/ByjeBA3/jPhuLUb1i6Jzp1hwOMOoRcbUSRUkf8PCGN/Imk&#10;HyJrsxvf/hD5OivZ8VIx43M4AFCER7jo640zdWLDLemzMdn+zFRU9oqMF/qKoGRXQgMHk2kt9eTB&#10;oyeoR5/98p/x5YPXf3wA7H/929/8FWYubp+xUVLGG/TQ7iT9xlg0xTYr6I46njFa4wSjpKdDmgQP&#10;kAKYggmfKCYRGImF2bY8boHQzc9vXvjk+qsrLx5D6WnGLk+VAD1/0QNbgc5RS7LWJWte50Pf5GxL&#10;nFmTKZsZ2DqYVLZUXSiHIaLMTuFTMRgUvWRs2Qz1eNgf6ysVmk4hd/pmTvYjUnKI1pPFjz0Rrpdu&#10;TbR791aw2vkbz3bOT0cq75xtmxrcTTjsqq4rVD5If7FEbIhUtllaps+y51whpQN8LQAGlOECaRko&#10;iTi3jo/kqblnSZ6sw57jSEqHObBrbFvun0lsU1dUebTFOyNSjonX93jdGsS3nSlGZphjqV0rjUf0&#10;wYcfLPdpSdS9TdzQahx/X4Dr72j/KxmvANIZJEkVa9cIcFSU0Sdvzd84Ib0vFsZmFhkdLwiVUtrN&#10;cYMqf6oqdFa4ffOaYIbnrAsdzbbEu168UpAz7lKWlnlnmvQlFNXU22AxlqlUrZiwVmT1dxgog6OR&#10;zyp7E9r2GBNJuqW8xLBbb/TcgDKm2sh4Dkf1t999zawejNJj8b0N3bt33hEfOc6i3lUAlhggdM7a&#10;rrKoxJey/hHGlhVg9agA1Or13l2OkxuTJFK1StbiIDsdGX2FPgQ95Ekmwed7YSHgCXq7Ep5awfre&#10;wrX5vv4y6WTlglHH3+JAql6OiBfBIQHHDGyV4SWww4YE2gZM9KI153ouw1Z0L/yI38LngUlgb5qD&#10;zP9q6etSmnIVoXOSgBaCIAcnRcAZCUX6/aNPPnRCJVeQLte2tJrJ1WlbLcMXMEG+t1xh/vBlOO0b&#10;f+9/8p/+t5mGGaJOoyU90zA9XOoKSZxha1LFtPnHWQqn8GZv6SieL36go5gntg2CxuxgAlmj6aRs&#10;Pf92nYbWUPKERvkZc7UXGNQZysctEM8SzS89QmRxT4fD9aElBae5fmKAOaZd7USic2pPN7T8GI/j&#10;h67hyubM6Bz1z78B7Y5MWcHPvhbaxnGwkVJvWqJ9ORvowvNCmjiI5fUq4NZlcKz6Qpqw8Gtc0rNw&#10;CXu4EX5Gnzj9A/blmPiT0jiHUKnJA7xRzqvyPhDF1u3goUl3qdICLlGZ5cSd5OlTYzzZ/8WaawjT&#10;xNTL9tz/ktpavIGB4dOFzj73HO1b3zl53rG8YT7f/IRdMVpVAeSobkaz6GL61fFWo5/OaxlyPPBp&#10;GdLjbPnoSvTGHmwN7j+jluBGry3FWrXVBnMfWfxzinpPGOlVcVrekBMKYvON1uphtMCQjKhfR4ti&#10;OdvVvGYcC2k6M6dX+4b/9ibQm//d8ZtxyRzI1VLf6r8WeamMsnnLxZWAKrn5+vV0gYtROSUlfRd9&#10;OESqzY14+XJ6JiUhud0uKq8lA5PO1oJ8N89gvNlm64m9ALtlLxu7IKHDZvy6EDX36go+g7FesY0q&#10;qTR/crIOZTh37TCAX8qT2C/eYnUt1Iy3OycggaadKK2BE88bVwPjKKeU4EKVQ5S54rKn6z0hpcei&#10;XyPTBI1mU/vrx0m1HPSUu57A6OlUvnaNIwl2yrY1Tiw9AkBn8KprnL5RqB4i+97kbrIJA7n0S2Yf&#10;0MY0V1YGSopKL44Hc3t5gU+Y6zvvGPDadFZ4rkT4JXn+z601OxEvN+WM7ZejZhbpWXlJtVIV4PnK&#10;8K1Y6zyXg9bLBnXHWWJp4k4+PKy8GgE1OpMP2ntjF3vkGlx++91aLmbrPG+wYcckMsljrZQL1w8l&#10;aGVdYzwmgrHNtQ22LjEWpDfa6Yu0M8TSWujFvA03udoYHIMoIt6Q6WpjikkCpbwLant8cdO6VHkq&#10;hVVdzzU/6QWW2boqtgykDHUzX0u0JhHpHHUnQwxiAvhdPjeJs9u3yJh7OhPtxYKrKYDRBfnB5U1Z&#10;Cyns0BTX+Csq1JbWpOHSq8EKsOgyXyNEZwHnruUoTCrgcLH+5jTdgZppKo2zAO4Uh5i1s7XXiSKO&#10;gV0DAT29OI5UzHn9McJHISaydZmjwoaj0e/2bNWzBQwsxsJZBsd5qqXDlCQWV8TK078BddkZbI0d&#10;XddF9xrswtRutiBfXxgrNcjDpdyei1gObk9abISFztSoPp1KEff7plkuideu5KE/q8fIgU7maL4p&#10;lHJBRfzydGZE4eIhOi+wqa3KbHFuq33ljeeCO4ZSR/S81vYZHCltB9CIN2XpLUi3ccCpY4O3WcIk&#10;SyAMuGmDt/jbv118CbpjUfMCzvnZ38sWvXUJ/tk5u0S0Y8vfdSkgIrL2CVby+rPlbVMgOBEOc8i4&#10;2UFWnSsAjzlzYouea6mJ7bUsUyjhU0Ch0fOkpa1gfc4uf85TuEO7SkLmg89/9Zvvn//VN08kbf7w&#10;+9/IjnGImCpZ4qKgScavKvGKjXo0oFM86zj+wHpYCPr8T199RXWNZZP/NiGLsF4gFV18RT76AgSe&#10;p6jHzee3Lnx6/dXz+99w6DAU8p/Klnf+zqhOMeDN8HZolagPci3dZTxT5TkCm+sMMfr8s/Saj7mQ&#10;MY4Whf6X0oy41ET7lfS+E2pbqUhmMs31VTtInKt5i3UbJDEBkhmtLhgvSHIem3099M6ojjJa+yzA&#10;mY+TZxiwFWLltDENCwPKL1k81rA5cudJwD985HSI/vrokTfLAxgru0mgJKWESm+ns8tcNVQli+ZP&#10;X3/Nw5YNs4YD1160balxxtBrdNc1Zasrry9uYVHLIr2WgfkdOSVsyMh5Dpx9dnMcsnzIXE2pVC4E&#10;/rwO8x2Gb6SuhxSgMRf65lZXulYvLwaWFXculEfKA4GC6cjmJqCKKXpDqsvfgvYfP/zgfc2DtD4W&#10;ulByUwTCl0AouH3yvYY3msZMkwxa6QWfvp4lOpyu5vkKDXEQykQmiG2wb4/5bCW3E9S9feAe20Ei&#10;/eBEw2LqfYIe7/rCHrwMl9JYxs4C9+TErP5zdYxBRopzDYkBT6uTeDd6VMBLokbwJL6aSMEaM1/p&#10;VWCCib4ARpHkOhlbP0sLH2c64jrRlFWeJwJ5P50Mdi7o9tEDHmzh65jVlkeFwVNbXpCYQpoMSTnU&#10;Zy80bJgcXIVLbQF8hCdPobppX80rsIYPxhHt8AW+1Q8Wm4MDS605xGGgr3DbWSOIy8ZAfrtPnXbm&#10;9EhGYV2e+OJQ2k1haM7LWtaaXJbTNScwkF09oc7F/9F/4t85naiKCOMqvFkZEZc3nVWStB1wwNY2&#10;YWdzVm/OGZaCHMXZGMUh7FQ1fxlFP0OC7GDwMAkaTFbPdU+NTXB7PYafs3bTXjy+V+LoLKNhvf2O&#10;rtJJjGeMxKwpPZaMG6tB2mu94RdZ1b50yBNHskKdNXR3x4YyZsLEK4+9bm+n/1BRrPVgkk7uJUM/&#10;6TZbulncFTqUXzl33yhW+4iDNygrdNuFPasf7XidVnb79k1JaEGdVBD/zPq+e+87I3wcHYbjNvTl&#10;z2jN+WES3deOSqYWY0huuZPHmQA6TJdBxiaiPMmm+NajRccGkX/cmNsqK6uoHd7AzUoz4wDUn0sK&#10;7m3FP0vyxNU2aJ3fc7xHjmrco5stw3bI2cWTkYDDGnkqDiFz7cUnbRU2QAVr0j07uas+apqGvM7/&#10;i/ww+FZ5gKWJ1yG9e1lSKF1XNrKzMFegigXZ6lOuGpW8ACOkCqflGnm3HlAhrgoxTxybZUvlaEKk&#10;aZOvoEy8ECKP6k2fj1fcDjtxLNW2cx0pXybE7HZH168WgtXoBF9aNkzImbGq9jmO6KdR9bg7FtiH&#10;H3185eoN5+WJpU/ZXzkNKZcfE0dK1aFmwIkSHpWhuNs//sjv2dJ601ySwS0GeEVs2t6uSeUH739w&#10;5JJ9rotPqriGcXVJW7v644vsILzEyXWoOH6OkACjWUQ39Xo3GX43zoYx4YwuYb1nmVF2EghpJE5s&#10;sYVDNxOhW8Z1eF56o2UrfMRwgaC7inlCN0yL6M7YTeYvKdsmaDMeKqEvEM4rhaUQ5UDvUf7abQPk&#10;Hs2XyhtmUetVmIoSxOQdB8yqWK9V2PNYCanFH6ediLR0vO1jXSkFcW+/+Pkv62pF7PjF0+/ufYP5&#10;5bnSrLtxnV8o8+A1Sz0VVHiKQ+c4wr5Wwim88RXvdnCUZ3FyO1g//fSzA9OYxPFpCwKZyJFt7gtQ&#10;wT/Zitr/lmizwi1/WUmwE8PRyhkik8c9yzt45WgPLGZnQQJlJeuK9IyZ8wuB/6mIZtiQ4MGYr+sX&#10;BDToZzV7dW3ni6R/NTGGjoQ3vaTaraURJk17KsIr7eVsxb4IMfmbAN6cSuaZgtNYxObFt3SfeYG0&#10;dzhhGb3OVy9LDuHmta++/OPNWwpU3vUguQWJzOYxp1g6/rf0QrUiilavIPlICBQ1sKIMwsxsm3fx&#10;eWOyyo04dQmsoWKO5urttUwZh6Sd+LTuUuIIz8UJZvpYKusqVuTa2oSkzyVqkA+uXpjBq0vyd3On&#10;uXDBp1DEnrUXibf+4uc/90GLbEmslAM/MUne5Sr67ty64yBlYXh7HkHou/Ae3UDiUYVkhRPuNoRn&#10;oIDf2gWu4B8orMAg9wNY3QHXLPTgATBvBDbdsGdPyyjScbPspOh+ImMX0H7++ecElA3Rd998myOy&#10;ptIVw0zuwvoMBNojt30nlebhfYqUUaIRK1N0nohqxsDsxD0H86gQ/Qnqis3V0vaCQ73zkhGY32g8&#10;HvZ481JuRMQrI1/edfvxMl/PAIaa1VMluZQYNjsXDnVKSONW2fPTG9FnlTO/Xifo3/zmt/K0npQM&#10;qxlxyA2arPVtbQrfhLg8AYVV4BjnqdIah7uWLNoeeMYclVbUKzv0revvfvr3f//j3//9fWJ+f/rj&#10;7xUnC114cnrBFnIsDOzBV04DSp8zr6brptXusww+v/zv/b2/K3scZljz37yH7N/jJx6aH80B5HiK&#10;vn714bW/9cn1H776NbPr7Qtfbd6ikbKvUNRV1ZrK9UYCbl71u4HQavDi54sjS0CNi9ixO4j2eF0m&#10;c3Fyqp7ou/CyU+XlUBjNslAvbkJ6jzWHyavZReJXr3e475F+j7k+VQNF7M92aJLinZDu6V1uBGy6&#10;MIi4fGmCWCNZ6cFSESwjqqXvypPegBQ1VU0qbH78SNoEO1TywapgOznudLfW7vy5oCWk7/VrMQ84&#10;jKIaiISKFR/NLYn5F8BEoYo+s26zTMQhj+SDJO5ccwsLyUlZ19lShXo58CIwNQJhjSorEozo8A4V&#10;hU1jMqJ6pY9cK6QudJoIdw5a+gtpOqDz9m9SUlne2IBqsA5VFxqRKkJ8eX3xlCE8e/zoY5XlKqav&#10;vH0rcR3lbSufTfhnqfI1pxIxcq+5wTyGZG+1G3n1ErRtfvlu+BJY3vD4Lz7/lOTBw4ffOXuxs7Qp&#10;P5Al4EN9RCpery9qHHm6oxr/KUJds8AEhHaN+zERHWTrAFsuYYx6KmSuw9Ba29a8fR7WppXt2k1C&#10;mxW0YT8aLmvXjAvwnzy4++jBD9GxKv3N0lpR9X1ee9/EG69eRubHp/vqqy9N2RsdgisMbyTDU0I+&#10;01G9CHxbfNRRdoG6ox9WMvHWhdg3rWRDOvA0Buy461XG8FwvHLWtkWBvKB0nUq8w5Kmp+fgTWhLS&#10;UYhlXPc82JzPi+k9jpnyiFuQQMj3cRpZm7b2yOc8yrmitQfNXR9/8pjWk1PpDPpf/hf/k8fKm0hu&#10;hA3jpUpK4Qc7y5OxOuC0pb82w2Fs5SWn8eoSTIe1FbNtQsbO86UCyj4P4Ax26vRteiqTMJH+KWPo&#10;Jy5Ott9bnUnKAa10d+/KYQZXgEAQuPsHomjIVv4YypiGQeBTYdi6LgR7rOLNOjyFUJT4TxBiA7xp&#10;w1x6N+/Zuhn2+YY4bmeyFODJcRVC4iNJ5N1zHQDAqdl4vRc4mY5I5Zdf/nFVfYnf+ZV7YbBYm7zt&#10;OO6p3KrVgTePoAcvCb5t3Ia6dWO1Rg6AOWyQmo0gzqIPwdjyM7M4ayyBEHPlxq0bf/rqa7fHHzLI&#10;c8UjqopQD9jMbFkog1tqEHFwQR9s6a8KrUYEBtz2sH06oGuSzetu+k7Rs8wSGGkHQ+UEcaEWua7I&#10;J3fZ83rxSMnBh5//5PPBk/p8wTCQ+ysySUeLGNRKY3H5PJeTTCNhr8TRcqs8eNdPFubZ0wFmP2D6&#10;gfAdika8837E96V0Skp4BHMdEeh7egb0GRM5d2749U7TR7KtJuW8Mrh68lPsxdLoIJPkyEq2Ok5v&#10;LMJZYdVxHcYtzNNl6A+/5UyNL9d3VwZDOreirJt6L7wXHMLXvFHRjq1ekcPTtAh9sFXtCoeBc7js&#10;R2vdmWG3jkTHUlC5qTY3p+T+j998820Sz9GdgCVF+OODdnoNd6xIzPcwsEUH62Mw526D0+PXQKDF&#10;0HS4Z968MTBNOTblwZW61j7MHDl66/Vkw5aiLJ21VOGl6mTqy5tW73SrCk1HewuY8JY6Hw9sxhqP&#10;+o9hInO/zi1x8OpqmkqYz5v/cJuqmOs4kQOY13LeIPinASnYvuKwJwgOL7j0yaeflcWN08Ujr9AT&#10;OPne+++UXHxS2ZJqVAwfO8/NowEEF0jBXwBtPDCVnbuD532QG7YqJnjZf3M0FcSvzG9idE6mDx3O&#10;H3wweQa+bz1zsJWcNCbro48+Ngi2kqcwab5hLj7/XJ3PDf8ct7BmVmNwNe9WDfUEIRmvwrpdtGkL&#10;FHvk9k332ZBOaSN2MkfCHW51AR+rDsr8EHl6pYzym5OQ8Y4T1Vux55vsyc2bHjz/d3bJdjTyvnEo&#10;1l2H4G/SfPezcDXse1uwYePDpM2Fz00JlELx+o2u+PMaW0rJQwUyy6ybBxGDBSoo5go/qpWxzpgF&#10;cL/r6Bl6oA0X9/dXX9WvqdKpKIKTe7iImJpnIAw4/TQ33QH5K2OpWIXXG53mPmT8HuGNyQakQmrc&#10;ZNvshYOSiGHYJQcBg2BNoskZCdgTpkc84WDLUO1M0LRDPPg//sf/FNvuww8/RWusTmAUcNaGPJSt&#10;5LK/+IUKLth8TGsP7ra5fX/8wx+rD1zSw3pmNI/7Mv3TtLA9VVpGacEFB7gNK81pWh443TnxQESG&#10;aSUnAumgcOWTk3RynFIc30+c2o7OxnqllTxKbcGGxQqS+81vft2uJJatecu0HP12g1mRm0t58BER&#10;YoJ1wfHQ1kZ2iMN0pSzVTz7B6sQN/vH4zQVRD2q94jgwKQf9tZ6//vpPjLAfqlOyGqvxwCC6fl1B&#10;lzEPtxqZx9bgNLIbfIsw2reznKlyRVi9qpeativOFwNbI5eV92Tt11P4pL/chmZGvrHdDKy9BEnt&#10;7Fu4ZdFa+n51ZDmKj8ossavX2QG/ZJ4nF8o+FwhbAAAcaL4k6+NX1/4v//BLIQ006d5338LbxGG+&#10;16CR05CgqIWbDxJrgoWRYfYrs8mI/aN/9I++/uYb9cQiGZhGeusr9zdm9bB6+KAs/SsZ78dMm2Lg&#10;f+k/4/N/07/6X/Dd7/+Jn8geM+zralr9dhxXLL6IZ7U3XfkbilRCOI6QgADwTU70m/AyqG4BuSm2&#10;cgB5Ho+jdYgSXeFNpY01ppPHOj6NHW3dHuSuYLXkZx7OnMUScYbUygzXeJlrEeYY8y6uRmbqCVEN&#10;B9f3p/7ZPRyOxhFGN+xL41SkN+Zw0vMBnE8eudf3P3jf6hWlsHHuc2FqKYgUzNPlD8twhaKplQHH&#10;Z0ORuKmO+iNMe3Rpz8sgM4PcuVOjzwRZou6zOrp9umXs9kQ11Xz+cHw8CAvLwPcQokfcDTVbM8ck&#10;IiyPV9EIVTpZ3Tvl41p3NhaJF5u+ORzrgOy8jyYVtlTbSPv4shgCbxm4Ia/ssj/qlsb/ufz2B++C&#10;Nozpy+vxnZs4269apsl+AgYO/Tuh6hr10ATSC4XGwNPIqHiSb+vsROX/sdLIv/jVL+DYZMwgCe79&#10;1JsBxf7why95QW6bVfndb3//nSjwHn/sSQrjuvfUCvY56+fpwsgi9gceDZyKgOOgnzLT04GMl0Zk&#10;bacVvk+L0hJCSBtuOU2RV8/lioSgOcznZN9Kk/OPZhxUjYFCGeUdP2cV36kqIvHbiQVERq0eW7uF&#10;S5WZ2ILff3dPNlvMLBq8+/0PUuB11BkVWSVZPs9bb1lY6rsYk6rZ36QKYhEP+bRaLivXOYRqY81n&#10;+Fwfn0/p9Fzh9hvcwdOXHYjEPC3cn/3053/841cmnce7kKTKV47hscbWRhmLixdB/EwcqZutrupl&#10;Kp7/H/7H/905guUYjl5ZFBfDYvaPj3i8n8FvWUxmtxfXy6Xerh31JG7n71peyyq2Ccv+16ciDNzI&#10;5mw9qxm8gUiNdCqfW4mk8UsletKcp9W1F0ygeIXOF8se6MI3NUBYmeb5SSdEIU2KIitEyZEaNhyy&#10;v+glOQF/IqvMOx8roJZzh+lxaGABYBbuw/D4LalDxMo+W115yumonqR8oWC33Y0fJZ9JKyJFhOa9&#10;jqdYNj+VGI9e0lBIsm45C2Ay4oMYQ+JLPwTqCfQriljSIAgnAl5CEK0MsbBfOcl4wEberIu+dn5Q&#10;xNeZ+M4YjfdcmR9sDP+mgcZsYt0k0pEMoLptVZgpZsooWaYi5vbtdRLG8+8vvYX4GLtj6bLxQ3rA&#10;6gspQZFl/P57VzjbxlOxWdVgsNTXuUo/DtJLccUAHp0Drw9pBv1ex3l9/fXX+k89cc8fvv+BRyvR&#10;+eLll199yc1zteXP8xuMtjVm0JZkqCLFPNJH/EEHpbfKOLG0OfHjInOpAR6jgcW18E+uDA+scPcN&#10;V7gStJNdRFpvwYwI5LanWVxo5FJff/O1vW3Zu+GDHJctfJOsKH8CU/zok4/e+4DweVygaS+VrgxF&#10;XKxeZVH+isWevEnE573IU73RAtZBKI5vC/LQWizCpNnv5b2BH06vifREEuepGHFuYmStaAZVveTp&#10;8C5MwDlWO/yyaREaw06nauARMmSjoRsGEaPp1g+5mK2s5guY6piKtfxb3WFxtVE64pKb3cziDKtS&#10;7KoI4kPfuN7ye8tiWM5zZR6DHmkP4EuQHKlbWbPf6cj4YtX7auNbgT7lOIVjYdHnuAO3FQAaZOdZ&#10;HDwESAWXiLw3Em20JrXDcfF1JlYg9yoS8XWOlGJ9p3fV89t9Cfn7u6BuDUmGtlxUIzh96uYyvbiX&#10;rywbgc+MGHQWxlOcyZ5EHH/nnUXFsfbfe7fXOIRah6L4SrENxnC7+Shv8PKBNYcxOCw2NqPPZvwC&#10;b2fKHAk+0UMNwk9NxOfyCDO66xrhajbgeFxV5AdzJj2cY/o3Xx7nCAyyM6vgykFPoooXNQxsGhJl&#10;Kuxh//TUTAeA0ED5OLfMmFAlZfQtBmuBtTFfYgyLh8tyjPZi+PD3xWyliA+1rFMWE7ga0HF01/XP&#10;r71SUuG9d29bsxyaBOiTH4gLvNLHR+KTE3W3JrfG7JFTrXTsbdBvsstFobatkXQn9NMjv12o6y6+&#10;Qe04RqexjwaWpXI2QCffzp3cv891ng4Bccjp9XmUA9lYbCHir8mpATJrinKKSsfE6FDLKVzVn6N+&#10;heNcTFnD41fF4ux1HaQxZgsQ9MyQ5VvhouXtjaloRMl+fI6/vlkO6hx27iRaMjX56UzslMxkhUCV&#10;RsiJtBcQ07zRNFFusAZO1pR9MEqHn7OTN/0AyQNzdILYZf+GT4ffaWgoy1FCuLwQlBR35Q7ZgNoo&#10;R6/N/X0jkO2aXmPEsIasBC+eDVz+Z4bLsjEyZW4tVCSG2ZDkOuoRKbmnM1sqxiGjcd5u1l88ZnFy&#10;TxbMysFLfAV1LSAraJihGKv/dKJMW/JUniyByX0GYCs3xy62ikEaHFzGqnri5MjHnBDSfH3/xf/+&#10;7/7mH/5RyevVxz/+wKsQQgCIBNlmF3Rrynh+JTes5woG16MmZtodHCGYein6pKUkHBRRaFpgeHN3&#10;Yw2VEK9NCm/VIvwX/sUn/9Z//b/0uz/8006BdkZJ+2lq2cX1hK3d80CEeCh8LCjbldwGw7hX1mng&#10;bJwFpSUlmA4DMQroEwfZtm1K3xabdx0Ohfmyha2NyFWi97dqgT1fIt3zr7780lJnrw7ufNynwy5Z&#10;6X+NgA5eeTwiO8JeC9o7MNh4iZ6arTbFXEn21sLj2vqV8kJWwrEl7+1UZR9KTN+42T6daeWsBM/N&#10;Yp98LD8LCudzxQl1dXyqkqTYwMz63FbdblHhUeAjWOP7u+58bneBOhvLHWffbPN0QRpWEjVKjDJo&#10;Lr6WrfFiIJCTLENY0Mv73RqO78R3V4a2HHLE0bxly1tGOye6P1HOxLf+lEMTqGjhQLyuopArWoiy&#10;/6JcJbmvkeVev/rg3XeckG8iyaqdK4eyuRi0TrGJSo8PF7fAX8qTphgpZ/uBJURi+Je/+Lna+1hg&#10;r9TuPON01eX2+3pSvvfu+0ssPJf57yiJCp5vd+fOu212tMZOkNLvJgS/msmzo4UyUzMTrYXUn2S+&#10;oTuYgnuwFUMHOlkqFv3hfk6dtb02R6Pe1IB+1bZrqMq5rwhXE79RIp1cvD+zQ9WaM+kdYswwqdcZ&#10;rqK7tRncYluF6gQnVhqao9ix/gbLCBgNe6tLbxIUMr3WgH6JAf3jXsJKsuTVtinQ+l5hXky5W+98&#10;9y3viZsqyQZ+dTyVSCcJKwy2CqyJE5iUN6NwU9l/Ams4ezwcI7QStbftby8Wmn308YeX/vX/zF+G&#10;ThXR1DLpVOQL+zxDFTR7jNXkdPP+6fTKGI2Bs8aSvXV+PG53dbQVu8/dTx9wls669q6VSz6LvUjg&#10;ZTo/I1jhs62RHrd3J5ydYGpzjIQ3pYk6lbr+WpWNep0cuw9YyYTFeZlBibM+g+pmMp/hXFOEjJ9Q&#10;4mXT73zt+/E42vkVHk24Zt77ytCmEDJOXdvxBKzrkMtpC/KMCpSCWbWPawacNl+5+CV23Pkcqdq3&#10;zUUQwKjTIJbCC+TcuFB8NuOnasY3PsUsmjIOa5EF1sHrNY5QAOOVtRHgMYORnmm/TutVXTHejjeK&#10;9pAuQKjy53KCknSiPzWOXvzD3fuCPkvaa3rXjw/hN1iL/ijMYTO9/u5392BgOIZPHil+yFGOBKvy&#10;TeXOxfQ6f7iHOqq0+5HmDfe/11oJlkLz9zG+yaXXrixwvPj2BX7V5WePX/xwV59brdHYhUv3FCB8&#10;/0CzKWNz4eWll1g6D188fUBJBNnm5cN7j734u6/uQXPevnj16YPnjx88e/zjs1fPL7588vqFN3Gl&#10;vPHFpedPL+jdrGbsrVfIe6+S+MCH1RflJSAZxVEHa5F65XxCYDkwo2ftCEjdfJ3RhN/OwnKsUhCv&#10;nj3hOb14eJ/dVVJi2zy5fw/vSCpDnPwsOwAOBrO+eMs3XiD/BHF48kh2whuxyPjQHch8s2+/hiLD&#10;lpJbb7X3pXtGcaPjeyndTKizs2Su4r8UHUO2RLIyqFMWBQJJiSS+zALz8ZB5P/gQYHP5zp0bd0jo&#10;3ULmVG3p76vIw37I6+bi2wl1e6xhJJGx8eWmPb8I5A1LMHuEY7OG91ZvMsSXqudenpBibK08t6+P&#10;0lqx5CmZ8Hxld+IhEAYYgClMnUhiKGOHhU+Ri3PBy3AFIZI/VnzZ54mlcjHkwrDX/dxsTJ/y7XFB&#10;+ExX6Z1M119GUa/62/M23pS3mrSzuRjPwXVDH7b+W5wvrGqT659nV+YjrSSx5igUNOIMW8bbXLab&#10;v9GLPO5s4NXe+Fz9DCORHssOkh6dN5z5Wh8B/0Tf8A3XXaciqYhVbwFTrn3wwUd+4okmzpPRW3lY&#10;FNNp35UyD9eADcd7PIY3Hr8VeFSb44wNGvDIOZ2WHSTs2pVb79x614F645oUvaXqJ3yv9z6Qnb7s&#10;h9eFonrnOZqowaiFhdDfudlRaYdXkjlTleIeUPCq4yt7l3W6wAFJmx85hB1MMahYlhUJX+ekXjXZ&#10;p8INcrEwzbsM6vzOFbdwEjrq0tlcnxBUaV1hBaSWj+GlUwrffHj/8avnr61um5qqJ4Og9uHZY3vc&#10;AfkMcwGe+/wJWhruwjrRv7p05ZIKcj192Jerz5/CrYwSj43dxJIk3EdwmRRV0mLyxA9+tLPciWG3&#10;BrjFzazr7FKtF1X6LKErDJo4deqewymAyUaq4bASEn5du5Q0Gzy8qi4QI1eJ6au8arUKlmX4aL2P&#10;7Y5B7Y1sWtDscKf+Vp1jYHs9xaN4ErmI4/noMOaUGU296uQ3XGtBWg1S2qYX3wRF16+LJZzrYxLj&#10;UazBAIjs1IQWYwgl4L75YDWYLxK+fAniHC38Unyh450cpNOuHE3Az7s9uKmTC40z9ns+R4oURmDQ&#10;CjA6pb6aV924lQrfq8pcGdLMZvXHHSgewYZK9WHPa7N7dvoHXlD7mvy66hYtQO8ldCs22ZnFrJV7&#10;Weq7SpIp9YzStQbEE8BIPOpvUJ5MC1M5YuZGNsOItCLZ4G8toCbAO/eoAu7IQ2z/g8fPf//NvW9/&#10;rFTD1cUlB9I+uQJ+g0N8ao3CMJhCRdzzubHcE0aPt2Mm1jvO5m0mFbgv+TnhVVX4uv8m1GJsP3n3&#10;2j/nL3/68L7u6UUXghSfGSUvxvJsaa2EE9Af8JwI9SR7HKlKXDxs4aRAQy6/v+mpkSB4jr/HCBdZ&#10;yzrwFZFsl4Szna2qElN4N48ey9QpsMYlMcIw3Oc/PoSXcRI0ZLyveW/qHhd0wRIdPXj2Qt8Cnklg&#10;gsil/hRXwS6KLqReVQEVEfghdV9gjvQXn8VK9xqOj5PFT4CHSC03b9dahLXOllzR6KPmp7UXe/mM&#10;/gXnUs7HGIo/yvj96VuMoG+/vfvdt7V/++EuOuuP33x998s/fH3/7oNu/9Hze98/+P7b+3e/1U7x&#10;wY8/PHnooH8IQnp+9/tHP9yjPQuPYLcd5f7IKVFJ5mbF1ucLmfsagi92WBXZSmq5RszvWL4n0nij&#10;D24lrZf8MLss2qlWLcUaS/MYwfCKNC5UeTmiJi7nF66On0Nqg5to1dq65TIqkWjSSwiMOzpnM592&#10;Cm+FSUy6O+k518wKy2eaXcGLXpgQN+BT/8AHj4gsf/fd3VmnuHMezFOsLyrJU8bhUqRUKHU90MTC&#10;RXVxyVj9svzXPTFUbbJvjHZBSvGzGPhN6SZC7yP3/+zJw6ePHzx++MOjH+89uP/dwx8xGLleJQWo&#10;jYOpVXVJAXAqwJWXrc9Lol/GvOs4m1PjvHxdtS8H8tljnBwHKDTckGJ2KF+xuq47CtOHfFXZ8PGK&#10;oQ8WJ/NVpvA1LI+G560PPgBPXP3go3c//PAd5Nx33795Fcp9KdIfl80a8wdgwrkshyjYuwfV1U+C&#10;SXklba+EwjF49co7WhkzRIxYKsEvASgGR8qdP8O+xXvUVU3BLe6cHnVBQNeB7Hc++vgDPTcv/Rv+&#10;2X95CkhCjif9nZ4HPtWb2soaIY1R18SO10jzCmhXS5M3MiwyOcHG6hWaM09w4MPhB6XvvTO67fpb&#10;T1bY1lIRm8pzEPiStl27OrCCFlZm7Xk7PJYTqLh2Z3nMyEmtFLIEPYxh3OGUaybG6LchWK/UwyVP&#10;0UE3h6zsk71e1Wwh03yR+FH72A7+QjMWvRzZNQ7RnEKnSx6Mle3GOkZWN3kW9JK/1cV2aOVeJHlp&#10;jZ5gaQ2/2JG0/MsaLdCcrESGfrBV/lxExTe19V0lFHul54swZZODI+2Eus6vIxXEOppKhlAT65q1&#10;dTnJQapfw+0Op7llNzVqzs1aKXMusaKx4F6qrUz4HttHdd/N20oCjmPq72TgO845l5f/JCmkL2Qq&#10;frosP+BY8PqSxbx12xmS52RxX097ACTHvddtBYyijvPLr765d/8h+3PlGpYnyNNJk/B8urcAjydP&#10;SBUr7LEGDJrrhHqmglBuvsHlksSgzTk79HnDaVMnZ17S0gaDMzWlSQHO3637tfl7qRnCdQnYBC3S&#10;+uhgjjERcMYu8OPTD4kVVqEL6mPEJHbQwTmyZqPXmK+sfySukpBDKQrU/dNwONof3AdLa4oA4art&#10;GF/ZwuSiCQUnB3KF9JTbiKL5DEh21Qnokodkle/1tCKBP/7xj2U7p81tmtxJAtkr1I4NEhNS8BLh&#10;xx+sfT164ROCJUUm8RnfrVhTMjfWwFVJ6qGlbNQroDIDA7Qyx/c1bKir9zMdn1JI9jQFV0oj2qap&#10;xFTomMYgP6Dc2pJbdYhKqr6uXgDdku98ddEcp5rXVGNgCpHl1Sx8s8TZsnxqXoVExjupyjBK0oWx&#10;mvkQb92hPnqbaVNi9wpJhpIwcGV9TSx+/r3dJI5igMkYqpCGPZ/NMije6ilTUmmjWZC+GrPOlQsh&#10;Tr60XSDtOYkGAxHeuRYx9f2yDaJEkhCNxW6bTmeh7M1Zb/GbC1AWIVY8GirBei6tX5+lSIAYxinD&#10;KR6wTQKky/PUXOVEleuv1Z7N6z3WZrYiO2pYQi84pimSCZZuWrbIFDduXaZk/vGn6NZ3nAG0x9m8&#10;W3euvf8hybVL129euf3OTS8QId64dfXOezf9nI/C75Fy90rOKkDp7av6+yg9IrFlU8be569Yd3wg&#10;s2A9TI6CJCMf2bbq2Ss1vFLhCt+a4emU3eIsHliXHX5p5qtplraCIxTnHKbuSopL/af66vxRHkP1&#10;FTn9BcIVImIFk059RvXA82bHDjm1ecukVcWRSlKhV9v59GKIVoFCiUHBiCw51kzJB6pEjKHasbNy&#10;2aP+0GYx0YIZaHoVyau99idDWp1AbWqtG9MHDTsG3yXsTIfUoUe6Qr5yOr8FnA6DIoEVu6/udvFM&#10;XPya0NUl3uynMZauoHAvoZ5kRmuJvpbtZwU5GdNpEJxEkLyAFypBVPXodhkdJI26E30w9n5S2/K8&#10;5CTpTUrHJfsjSzZi6vGf4n4HMycbUGVYkX0dnTyXvz0CgKChMeDC4CqA2ItEHZZUueQRVmgBYjlx&#10;eOJI+LROLkPE1zdi+Ig1CQGQ1RqhnAZ7yYGYBhfBayGfzPw10xUJ/6l4BszAVHJ65JNdpVaezN3B&#10;3QS0KvJEszaxKBfcwPPvvWiWTQ4LWTDpCcyGM5lD5WWuXPMoA5qhh5gnPvbowTO+Mvf3/o9SEOim&#10;r8G4X9198j0CLEzQ3I3Znqq7ky7UIEXpJEw4a3WibBcvMVKRrSzWWnzmD43AXoJoaFSMjihSU9Yp&#10;i8uRunT5k3du/eXPv2DoRxSolNqDC8svXaQOJ6SnZp8/wvgLY7kDjhuBt2rikdqkMi4Qv7139+EP&#10;3z+4Rz9C58PHep090nwYuPbwR62r6twLHUBWCGUDnP3oZCFvv9bzTyuR/+6bez/cpWlBfVFsU6vq&#10;kOQLSiJxDp9woYPhHoNeLt2++S4RSuudl04c1HmiLyi2B2yKu64qiknTkgAtwx9yA+5EbhKB1g/v&#10;fv9AtgbN8PvvuOCIA4//8Ptvvv8eTQDj6JlY5Xe//eqf/JPf/uN//Gvcsa+//v5PX2kb//3Xf/rO&#10;H4ENw8Bl/+47bIMfq9V5WP83axbk549TsyRtpqOxZVXGIywyjn0w1Sd/bBmVjIXo11Nji+iYkzaW&#10;UmeMxV9F+OgMJWmj0qUO8jhiy+JiG3M4eyyAoIeKI6prP4INJ03o51mA1ArjcTg/anEnja/DAZGn&#10;pBGiSAQ5rYK0vHqBaUVoLlGEOprxdGEC0z3IdJsUIhItqM7tcGQiSyp3fUqSxMLjRoIbVNQARALe&#10;o/TdRkkoZSfsLnJCV5D0i+LbtltuspPKx3jGY3XhE/BUJzhHh3MKKEK2evTgPrmc+/e+0y7qOXT3&#10;xx/KS9lCL1+8e4ddglCAhDt92P0UFG+iwSOtwL7pW1xd9wcXlsQz7JYKjvcTxiQ+pLt/KQRKwm52&#10;2nVNlh8y7/jVER4RNguTnFHaRtshN67jkqkP9HgVyI6KzPvV50fmh2m/+/39u3dVl/jzwJJWTmgJ&#10;YBEJPzndaXg+f3naDBiKH374nufAf3CQeWrYrt3MX7NrRUcShKKyTz75QJNfNTnp2dy+hTfk7YFK&#10;/+3/8L9jaEqO+/G4T7Yhzk96f7nOw5/KfKHxMe3WR8Cm2sqS5iElXL5SoEvZmwPZDzfEyIyku2z0&#10;BIink5CiAHNjhMy/cFlyjSU6vKOxzhIX6Dg0hwnI1ObPP3H1TG15lSl6Wo3W6AEXz6lZ9eqN66vb&#10;KVMGRLcmDo/Ii/ydd6aQTqiz0vhi7p27Lkuol4k3e2Jmi/VwDgQgfuuEOGyTPzPa4575tRGI3FUn&#10;4Fow1G/rSWyNvMKEU2JpW/Tym5j9FXwn2Fpr4ZVQN86jpdY775D7D+/Qp3jAhO+nnXoyyyPtFOe4&#10;H2PVp4TT5nCHpo/qYH8eBt1B8IZ/2UP163VIrgXV5UnOV+AxodLy0X4y6DGeeoFoTdBRDa+KoNP+&#10;0kP9xi3HIEWQhmUEp/HKVFA8tO3l/QypDe+fAtSuFjgdM6oCCZgEhUqFdykAdv74iN///netn/i+&#10;krZlcIeFPD88K7d0DprjZIpL066oW9Eb1QdPZ2zdSUmDyWSszjtmjjucJeo+GZVj4/phWtvBdXgC&#10;J13rU1SqxBdfu0Avk2Yx8i7SjtpPCnhGHnA3IJcx1yI8uqvla1pBUQu8WEe/+z/wM6qQvnYlZlqB&#10;drbASOpNZitp9K4gKq9g6queG6Pdl3lUpWApjhidYC7/zlIRMB0FDhnv0/vchMLE4sK+6fnQ6PGC&#10;KkMaKnlyjFmauqHmAP3i5z+z2ycEGcvFELJozL7B8cP4MO2mGOJ25CqnyzxhqS2OKohyq2P5a9z5&#10;o9LDOpS9EVKr8Mlv2a8pvHc0mSzPYl5++tMvVngaTnKwKzdXnDhZ9uKP1dEmn7KqAF9KIFzlJz/5&#10;iSE9AaQZWFq3HBBr38/iHlTANqpR/kolBAEg3YzPNafI33GLRzH1idUPpPJ0iQehnOPUKTpBZ5BO&#10;V6VHCSc8lf98YHK/+MkXbldTjoPLREB6rNX0+9XDqaAlbrFeY06VlUYsffWWo7EazcgJTvSZGgvs&#10;qGRqGgM3sh2dVZ2mN0gXPALr0xF0ois2s+ajT7y+AM9zt977i1/8ckFaCYtipOPJD2zkmblV4IyE&#10;KXeGu+9ubrdB32VI4KZKzk4fADsIUY3/fpj0Kc4jqzizw1pVEr+6ee02WE76/q/+6q8YWBwzT+QZ&#10;x+iLH+uN0FkTYe6sgQgAm8Saq8TVeYa/vBkuqHOemcRYJPC9uSlH5k5tlckatbrFxuV2BYhv8NFK&#10;XcuKM+XVNLdtkWFq7HDx0s9+9nMxhftRtWji8ntm7vzQiFmxLigPUau8uHa1QImf/sMPnsV8uRrD&#10;2xpOZegG81Kd+gulO1QQCiwYsQdEKaKq9k83Hwdm4rJmUE1ORub5c1U94Q5bLjrh1jRsQZ1PyTiv&#10;wZ+8z3Kb9VSJsjWPzS25kRhxtYJxEMQ3OobaSLqHw4109gvn+IY+xYi5c8VOqb0t43GavXrkgrep&#10;k3Vajdm7skOkMqhEX9m0Kf+mIjNNvGQq4ilUOGrtxI4e8mbpJvAwkvMCqlvWjFglt4k0v47yFy9W&#10;mva+toNVt7MOrLxvjDAuiuPDCzydjbbQUZz/1k9+8mm0rbn/n3/22U601agsic3U+3QLwy0aat+M&#10;hT/+9lqKgDqdDLLQXonfszbQZd31b/rd7/8om3XpyvXL8tPvf/ZPv3n4198zO9FnrxRYOk+rgBcr&#10;Se5okKJCj1UxAfpvchwdkfLpcHIheFZXsLeurwaHVEDtjGPpVA4hSYYk4KS0nDknf/HhzX/xX35+&#10;GRYMxnpSmXFFMnKiSXizMFL0+inx7azeGxBksX3lpokZoBIlvQ2xsniMsLXn4ODHym+svDMKGfNo&#10;uCqkWQengWsx89YY7ablB3SDYRsHa3iHYPmBU5FVIuHJU5auuIBXjXOumqtqUnURlSsX2wfW1AKL&#10;vbJsmAIfdOT4XcHfFRRcv2anHpMyBldZC1bGyuxcTmo8rqkh4HrZ2YdQl9BZhVoq6YODed9YavYN&#10;79wtiV+F0V7ogEl3ZG33BIKHxSvAnsdfAQ17fgo/GFHXO9wzy265lth9ob1ShaRggr/LjWZpInRf&#10;+eTjT7xRmauTd05Lm85POsqLTKrmrR7hrYtImMl1gZsvv82pvfOeduG33OrxZNojShO/+hK6LNRF&#10;z3CpOkEmSK15C2ZNh4hHMGUyCl99/Q2n2f6P/3/n1pdffunQtP4//EB5/x2fe/f7b1MNmTgt6OQI&#10;2Y8sd8ec5X3hRiJilc2PVbQaXUdALVNNf0T9O3c474lWr4VxXFC2p5yMTiz3+bUAFt+vK1Ksg3xI&#10;j1bZSN7ORx9+YIE9eqpeSzY8UdZEyXSGoFAtYVfzG1T2shOytSynUXJwnDLaUzF+ytQ5zoIUDAVw&#10;7t27335/95tnzx8B1Pi2RIuklI7Usjejq7ErNoQhx26IVH/xrd/85jdK2V0WwcwZlgt+WZVUAJkV&#10;JEMlSvKME4GQAa5pG9/HTkHD8xqYr1Ifn3Llmm5jxpA0qARW8BAXGFS0nBa6yjsMnWDF42TEtOi9&#10;8LZuaRf/+/+Jf799zrjbIGYiKaTn9X+1CmtVnqe11i4OOUy1Dz9cYXRnV+Ux1eAWUZ5A6LiAgUxx&#10;yon2VBBSamWoW4vsFO1MvafExaSSQ1aizST/76NP7OS3zAY75V0MbCeQrkNLEic1NlL7vn+jrV5k&#10;O03uEi9TnrFEyj5NOnDEjzcyiJ2F+/LeY1XdzyGnlp4c2fTwko/2gm+MiXsopJmWv51fd/DCKlKh&#10;7Fcr1M8Psd7g+G0AXYuDF3K6GWa5OIkJmEiS1m2D8k9tFgzg0eo9KrEZL/zIa9fFnIZulRXKr6tQ&#10;LOacSn3lTutI43l3lGbjIruPnjv6bBFRDpc+rC9e6TP53d27jF3l8guTWhGgYGUYz4ExtSovazSW&#10;8xn/FUMHZLOGWZ3lbt1DuaCCxkzhmKDv0IyyWvBrHSRJzYyVYWT4f25jslFfcfVZj0VlSmB/OGHw&#10;9GrL6p7AzHPNEq0lNudpQkY7gaI7ZxdUxR0Rar8dxXkwTJlAVzApp5In/3r5lhPdFZSCW2APtbkU&#10;FXtZihfmvxNFXfvNmzP00bd4VEeea0HOoyLzoaELEBIqXTtkBR4Fpt1MzZQqmHa1yVGYETrX+pNG&#10;6XLM8wNC7SYe9fGnH2H+MF5+yI3u9pYtXLN5Na8v1DK1FxY5yQm5n3FPM+Ojr6e92LitT5kD7yTu&#10;WKgqYhMDUbWl64KjIsd9AxJt073Yr6UrtLHEG5QGnjgeM314sf1vpR0clKjNT960L6AHmV5FDV5L&#10;WtY6JtGwC5G69lUQNYblIPmOZG6lJeT8Vtxv5HOJ1qNmKcRgtlHWm0R7068WIsZ2MwhnnfNCDTiP&#10;bnUvUMxowB6Qpy5gcOKec6sByStaqdzgvnqNrZPSKbKMUZXOjTTCKDHrV1uYvDEPztiu9SvjvZDm&#10;R/YxaYQqiNpNR2XRIjxQyBtov53iLKm81dYwqAzPylUvWup/+OMfTaLzzR1+++03mqmJZ3CXw/UX&#10;R63hN4UxrLgwoMa+vEk8J06AEVjMUENJP3W3047LlQ/uyfBPsUMWK4ruG9RlulZc2FQ+MSTTmHgC&#10;BgYwJNohNqiT1XpAnVSHXfD4wdPbN97V5tH3fOhJlrVKPeipA/GwjMOaEmYeF05sGa/l/ElVy0zI&#10;zMZOvHx57bzazqKmWFLLeyVqPAnKFQYE3Ax/TC9LkwceIKpc0p9rduybc4KcDiyBRLE4xNI8/Acl&#10;QjRfrntdYkdewkiUEjlSvZcq7ucx/Ln6pZ8YoBIgSUUfl1oTtwmuJLFwmMu4qSbR4CRKm3t9ym/E&#10;ITvFlj4NRDPRHkCXw0VwqYjOCJjAJ5JZn3z04eo2NYdNYKbHXDzMgDs1nKH5zfH+s+GGNxF5leKP&#10;H01M7y2B58pjAg1XiZGq2Cm6qBZ0X+zNX/zFX4jHEpy0bZWD0gWlrhsaX8XLiYp3oulBVHEaI2dZ&#10;uedVzdY2d9jEayqjWEQt/dj2kQvWiKPI2b1ZIjs+VPXUsjMlgGntnNsQX7eVxurZSnCwdugBSq9C&#10;l0PTi/yP8ICI7lQuHVV3cEkYtXrCsp0te9Ph+/SULyLBk4uU/xElSgTFeLShIBi/+8OXpedDsG/e&#10;/vgnv7n39Lf3QgMvvnx6OepaLd2wdkT/EnzWloLsgLBHj0F4nFc/mVBVGqeL0FqZ5/RZUZaFcFps&#10;POo0iviHgpge4+e3Lv2tj259dMs4wO9yfysdX6VeWd/QRkcA0lfh7pRC31LsJzm3ev60Fiwt9+lo&#10;aL44rytx7OiUC3hSCz7TxgiqGVt5jJreq+hdBuqM/zlnrXp36zplmeZuuuCw4HRf87lrQtAROewD&#10;pN1GYRdyaW4qL8wEm2vT0ZmYTPyb3m5e4IP8KunR0cms/1PP6e3vvPdulZ9IF0rq2aXUzx5T8NKH&#10;p4KitX4KlyzIuDIZQJb54rs1qF1p0cRRqinIf9PhSsTCse6QBeoF0s7vKuMdaqMv1jXG6gQwOnvR&#10;YpiyXGScaIQXRCZkBn1UR5y5eOdOeoxTYcyz6oBO4AfNu2KhTPoagBgV41Zwg65mDesUB/FUvL9c&#10;+umbZLbuff/90pQvPKel3olbqjOYhr3yEW7PR9y7/+Mf/vBHBAnTw7qFl8lRCukvXdBNBf3JDRiq&#10;NbKUA48oZW8emD+QOrJD6O1oRK08f9zhSiuPqtYLlkfwIxRXHzpiO3Anp6lOP8nzuElFNa9MQGK9&#10;xyk4LRk7ffPWYH3WzdMXT9DD0dGmjMCKliBivPWGiD8mQzPW64rs+7KF80XfShaL15zpq98p9pPx&#10;5845bMwjakbkRpwCtM2sRyIxTlhQfpm6OQUp/nq88Ag+jXbnq+Zq/AGUKDMlTupBYwqq1qhMoDKX&#10;Dg5n0IDswwhQhDOI21xUtrPkdo15oDdDS1pFwWoPvVgt+q3kkJ+WkERju/Rv/pf9nYlLRT7i9stf&#10;xzlx3F3jGJ3GPjlgHtiNcdTHsJSBgqxc9BkjkHNW+tQaV9jdkYY8iYxHbvEh8afenAr1CFnrFVih&#10;aGF/BWWSk+bPGw/PuzZ/SYpIPup+YFXbJn0E4EDs42Z2Y+rJkvFZGO9u0+wFqWO/YLCwM8SxJMW4&#10;N+ovzAd98JtJhGMUoJbewMn56OP333kvmUeMDj+5facXmDMzQisFt2dG22fFGMHbM4FDZTQ9CCss&#10;NVNULehfS5wg5ZDocedKUccBW0fTxmVtT9rI87bNnCW/NMtU8NYQekmYo4hVDubQ2csAlhsvb9sr&#10;D2V79NDZlGKpBHnG+suXWQOsE/rtnJt8zKSILI2s76xt62g1sllgeYORtHwbZ7O1BsSigFEDwiPh&#10;isuEnpaoGi96pVVR2l6n5Gv/QhiYsfr93co/WLUCWa1BobI3D6QpnEtzjMZnjYIgtLgRdDSKHZzm&#10;2liLh5dXcslzsq0r8jsud+onKbG+OTU7Xjy5wTm4qXO9I7Pnm+j2BK+86OS+y+OV9Sij5YolPXSD&#10;WnxovYX+RueTLn/ABs1xLBYamtgc5Z/NY4g5QTpsLMkzwgNJc3kXyTeQcFUbmzmY+n9JVY9rWhQP&#10;OEccgjYeT/XxI3TBNCNwFTA0HLt8U1YOw4HfUhlAAaa3y63RKuHXwWyIsXAThViEL7E+xDNe01v8&#10;CgAjgXGaXkHVASEj2TvGqumf+QjMtSU9ci5zAysTkk6g1y0MLlhQY1fN2ELD0JWijsbNhFYmUEb0&#10;ddXEgQcxKcd26TC0Ev1dhgJX48/CPF4xefPMZY1AR3xyZLAnY+NAbdplTBVGuDUeWQzP+8ZVh4S8&#10;I8/Wzr1F5vTG23fepXD1Lh4y3cSJnoMDLuKz2fvLX2aUrDTcvJLUtRXWpNn2jKJo4ryLjZopQ2d9&#10;U9viOkhx7eWwdh4JXONVrySQn8XDe6agT/4OHkGuwEXx9TVOrUyG6ch6jLBedvCKE/rprTtX1a+q&#10;+dTb9qOPCQVH2/EHKZqTgPaowQCfvGqViicWMGBKMBu15kwc1s/5diuBwTKQoTzle6W8R3Hi9BNL&#10;uI558haH6q14PigxVXFLwdmH3rdmf2qW7kQcvHIzKZ9KZsAKlWndSJqZb+9xWNH0O65JQbdT4WFj&#10;ei4eCco58vdH7WC5+oAjyNmBjWTQnsvzM9pAN/U0cZIYI+wHRoYkV/3twKs1yzsdemTpuEm4mQCH&#10;ZbOjc5x039LbcUa3rbJCK/oNN41kfqNygbFxoyfPIyj8mHuaUIf16fswmkHRcV2q/s+B8MV2dMKF&#10;dr1pPHd2QTmQul2G0o+Ld5XwKwHrMMjVwoEBWHhrQEW9J/UrfX4qcG0lWNIC7Lfefz/Jlc7Nyw5E&#10;h0t1cY4eR4zzxUp2PEH33n3vNkE/DgEoyTFkSVvzW/ydqha5uWBsLDNXUFDXN7d7l++ZNFdzcYvZ&#10;B63crpgF7c1HO7Zc326ykv0TyXCnbfQrXq5fEUt1/XogVt0honaS2tj14nNovGFIRhl96RGS6+1E&#10;k60CU0abnBdOoqM2SnOi8sqiV4wdG+4z+pd5E+z9cPce/9ISZq5NRODFzsaOpNH8dtithLwAozAu&#10;WatxVArIscXpmwWQslec/pwfQkeoexevXL/3+MW9J1E/bIy3qwy5tBOq1pzW97qwV7ezpHEEgbG7&#10;3flxofti4aKkrrHJUMV0YzPTRTest1ITfQyv0cF9h0VqJ/D74a2EHIJlbeZq6vJyWr1LEeNF91AA&#10;o7NNyj+Xup8tJaqeYlA4eq5ZXKM6C8kB+q0Xw6Mn1pJlZuIPefzkYQLep55X1m6SdIeiknDinjEY&#10;cFwMt2mQvT4ZOhOnEOEtsjqccv5rRNkDoM0NwcGOX8lGj1QcYmaKi8Mzp7HLmTtrJsHw1r+NUD9E&#10;ftF7CM/vtJ49Ry8uTFhVYUhzhZMWsAAEtKIugxnUvP72O9du3rlyHT/0GptJKUdp6NvvvkfI0Zap&#10;LEIGl9jBnXeMRhxaLpYAW1mDXXFY/WOny9tXYxn6lvpKx9Zs1Bs71Sis5++Yk1US7uhvsS2teuqa&#10;F22Nh2JAVgA1kMe/W6RJ+BuYDMXoTSxRWP04xG4mjwIfMOhTc4h6Kp6kaxWJ0OotvCCh6zX8tTnr&#10;NcT+St/ltsSQYUirmkHKGoJ/1kAnX0+U+EqM+zj/SJuvwdhIWpr44qmrZn7yUH4Ga/GhLIV6GGaB&#10;iZd5iki8/PBxKplDJljejgvJsqBQjgLMgItquIhc6qq716KHD58rVn0HtKXCX2bcwFNFf8FnlUEE&#10;OBPQERg6ec0sAyLwljOUlqm6lYpDKw4Ef0GxsQwIYBzTEq8Md9FvwTgYkrRm1eFwnNeZ1iCUsTfq&#10;80MCjpggh75z09bhhztJYVxoyD/72ecffQSgiE0GHDGKkfafSSZf5gh9Tz/vwVOlXN98cw+H7TmP&#10;6CFwRNpTpu3pxf/xf+7fe2qhzHDQ+wAY7iZEOebSce9elCRxcJgr/04P53Utrg73TFKCBWE1jcty&#10;3032cTTZs2E/dQwYnnbC4HJBByINLXacusSDB5Q3hsS/AhyWLKSaGLe+8yokL7HR1KKtAcdxQBSh&#10;MNre6zNTOfZaOtQe8YKOpO/88pc/t2AeVof0nZtpMta0wXKJW5WkNzZ5EgUCxN1XR6ZHo42SpJ1M&#10;0Yt8zdPu9OSL826XMagkd4FE8PCE+es4tjbPS+PE+ESDAJhZa7wwi8/SkU2LkRViWjz9BnxNuGYc&#10;qje9R9eQdINzeDv8wJO+P+d5GN6b1gc53Ef7Qkjswf3W2J4I4LCkMrK9OkDF4RLXNBjjtErMQPCp&#10;zwkwetv6r63o5XgzlVgod3vykNdij7r5WojMU5HWc7Cv4wLXswiaQZkgUhRwm389IsL749C99ari&#10;dkfIYCqD5UNFTWl8LW1l9xuuw2T1q1n80iMHu2Vda9Nm4Y9PaCJi7Kx1rh/Gu3CSTda9DiSIB0+e&#10;HNl+z2hJdw/F0kpp0bQeGhZrtaL5soKV9x2ZL6fDWTwGbgQD0mrDald8VeA12rqVUxodx2DqJ8cH&#10;cxGjHqL84CGc3pWTykH4KYkXfyk9mGdaXlQ4EEp0Lt3CDmc1Js6zXLp8xupoRdEHxWEcY+Z27lL/&#10;yAiaIB98IDSHicvYPNwxy1sgvjSOgOo54sOkMgpLfvaznzkUMdB5YCa0TV2b0gy7vYaYYQzLEa1N&#10;rzHEF5J0EiF//NFH7JgTa+2lb1tIq85KLdFcwGH4nTIb60zVkRyIu46f7sEAWoU8hrCWfU14o/3r&#10;q+ed81r9w8C8gm3rqr4fVvVNEjH1EyyN2W7qjZkPtUn5Ej7dZOEwuKxL4DJNgzgBJRawcriRD0fw&#10;CAHaOLQ14AM0VfiJ5yw7lCrT7fq//93vvvnmax/32eef2Rr2xOwGnLWp3PFD9vpb65cQlI3Zyuxw&#10;CqGP0hM9jyBprSrlY5U/VS8B/VqP5NMRyoRGRop2D1LqxlYxFbHhIN8MS/CEG5bU2gMHdWzvTzUu&#10;g8MBu3XzDm8ztbc1Sz2gV/MOeIv+9RDa9+FHHxpJxK36KIha4Fuva62rUEIUlILCqG2LNy9oIfL7&#10;3//BhiUbXYl0U3z9k08+dRvrszQhy0LkV1hu5vrpc1K99xmb0oA7pcKG54VYV14s2Wcv2CiJUAXR&#10;vSBoFvNQrwx23C64ILF230p7gzLEvo7L10S/9dbh29hPnh0PxzKwGIxXx9BqZtir+OZhnGv30TuL&#10;/nIGR2n3YnvnZNjYc0OBJXKE+J0EhtpbqjMp4b2/1mD+pFP8O5FWegUPH7gT92siDGsE8dqfVx7A&#10;WPE21dS8/56oooLjs6NPLmu2K7E4c3GkBryAA9QgrltUSfXXFzCF1N8vB1gm8///6Dw55/F23lqL&#10;ur48O9PXyb8eXCsrXUeaHQrhWEO+sE3S00fJy20qMWu4fv+737MJnBduAlOczWHEH6KOB8cmpVhA&#10;WFWNiwuwKuB0havrx/oIKffiZ599up5pyUwzC7y3CViVl2ZpbN5ZqkKIw7kNzp/XXQnIyNueqKXe&#10;di4zj5yzdZuHjkd0/959Rc7RpV/BgwstHhBVV9Vx4RXd9FfXbv71949+c9cCfwh4vPF2H7EOE1UB&#10;TvyRtG5LNNEVxMa602zZjBKSV7r0hfsYCyGat4TVH//w+5oKrCZS7H3r9nvIiV/cfvsvPrh55cUT&#10;xECOHmTSYubO4+PVmKje0GbyUYetYwie8PJVXXfKBpcb7OwYSaRsDLYVScy7d2euO3bPIeWoyILx&#10;uBKtap0yVOmDLbY3r0G50+5j3i0DzpGJW4TeV2HMwG1rQDqQAwJNkLCybl3Ap3BvnLBOVZ/CyPie&#10;W2Bw0tN89Mi2ef+DD/09cb+2zFGnCNSYYFIbOe2F/BZ3ZX67c1yGkXXTvC7JhnGge1IX4UYPXAZU&#10;5dlzYBlAYEnaOXTzI44mTlNeYg4Bz5c7ZMNUhPzWW9L7BlZC66uvudHv2zBmTezZjlZ0/QC/q7Ge&#10;HoqrlslkKSzU9npsngh1ZsE/DJdh7w7Ximc0gVNHHdYZDqJgFYA1oVRbo/Y0Pv2BgAHWeZXvzS7y&#10;fg+/zsg7o+bKIS5FQGBqWbH8lrQ1Asug53wN8aEohgt+qG5MU2mmnMeM884IEfjpGhTxj0NS0iZ1&#10;jdy8ybTGcg+8BC+V8tX10tjK6yLOyJnflw798EMS8DfQaEOwkrS5oKx3+Orb2AP+Waj71oXb7/Jw&#10;AvOOqs20soQxaZZMKaHDxTq0BaasTo8XEb1Egpk0HC+fP1RIqFwgpUdlmhHRggIglmzFN7kM92AQ&#10;IP0yGH0oYv9h1vWYUxyx5dYiL4dEWmxn3y3IXx6IwHiliVqAUHJKztXL9DJydHbeCS7ANjfu0CO0&#10;DFhj+TE0PyvXLD9glR89qnpzogvOVWPdCTg9iWoW/t//s/+Gq1SGtfydG6qC8k5Ire0RhT3HYkt8&#10;3C2HSrgXvzB7lMaoU9wuGXn6zvHULVDvYmSEdOWXV3pwaL4lOOZrupQTXWa8pFI6BoEWR7KNm+X7&#10;jz758MNPPnJvExgpGnYMzEsI1ZggRhG8D7K1u8NByxuRaoHCH6rabRkfW+ZDT0r3UObcvO/PObRT&#10;QQVL/7VDVlZmSq6r66qoCzMtwdmDHDgBAwBWEnBQfGsX/8cRiDuIQrNS8se0Lni21PHSpBqow2pM&#10;sYFB1JcmNaTDWBtYXnqi4f2RSydmq1y1c2utn3daTxJhyfIT85wva8LtnUYcti57agC3nTQheVBg&#10;6Wgp8VUO4biGqwEYeWTtwA7801pZlVFR2aCDc97bfqBEa9HQOUysvuNG49g4CyVJ8WR4yPaqGXAK&#10;WvGme1LMUWh+oTLgFz99+OAHZ8ARFf36T3+iPu4bnwh+bTlHbO0k9oSeYtSXN+tt2cnV3E6aIxPg&#10;NaMs52LGVE7xORhszdTNndEom7Tmel7GMFX43hUjHbmHVnvLY71NJ8ScorRYsbrYLE4UxPj0HyGH&#10;uGzlN5cuscB8YB5UQVcYpLD8FtfBQim1NT29AcTPxH4+iu1D6jfU679RukmHGWPrqbmbZyv5p4/e&#10;Fj6Z6HUNU0rOnqboWngQ8DYQacsjh9iweTv14R7hCENP7s8zsrFS4MCZCQAog0k+33iuZgNwaCRK&#10;YK7moczMT3/6MyGfjg1e7MqOvczc21g6HbciFs4fQ2OnV89dtqW0Hoq20gu37bi0fx0e2Yvbt3Nk&#10;46OWOLaWPClFxZ988cU8gBbvPK71qIsORExJL8XadBI7Hsqbd70y6IrcRB2HLNrcLb93kj2xJwid&#10;CWmqndC6ay3h9dvlcDhF7wgkapdR9DPxN7uviLedfhqWp4PkYqfy4WDMp8/DMNSMA9PplmIVS2NO&#10;RmIKTmVUyk5NfciFWofLDHh9J1O1CmkrCbQMNIAmjQTu/CkZX/9Nl6mT4aUbz5+8Yh/YSbcUeLek&#10;qFNjBO9asvzud1zQ33/66SfrnVfk5zZyJyFEYLbn6jpjMtg+9RVB5nn7sljuPJQRlk/giDstKI0W&#10;U71du8/3VfVcfF3a+eYd8+m089ALyKeT8TguEwTH+c0yg8iOPJfTecVCddUEPX31xy997q13rksm&#10;qF+2lsxs0pxjMM5oXRZ0uQLy9Kolazhdoley7FmSwVrijAIucogRztqbSIscruFDzxieqMCIWu9v&#10;2BEjOdfdb/7EEuYTw3z7kmFcEkYkXxln2a0FgZYNwyio+OKLnwjIjYwIiitp9doRXgFosEJsEz+p&#10;tODVS/7Qn77+01nw1rkBKaSRfF7M4H74ODF4d3awaXURSwKrRXhYeTNXneVukp9kvny0LcDK3Lt/&#10;r1KAYateb+UwoRbjmlZFCfAR5azYgRLOrbrqnceejSO0XINPyTVe0phx2KrKK3LyHiEf+K/rZzL0&#10;D70VY96Dn7dYGKyTdeLoglk4IMbNixPivQFMKwhhFSFpWOn37/3AntuRA1aLBCKoh+ZcBG6OdxAL&#10;3mbJ7V0tjeHKOR4eZ92mQyAGmDTOIIAy5G7vnMWHF7r1cwVj8tkTtDOelbrZhxFpSgRc+fLrr30k&#10;3fer737wT765/0++vo9K9sl76PyJ9RSOO48crxsSqz9SA4NcnV5848kGvPzVX/ytjz/+hCP2D//B&#10;P2DWTBPX07zUMO2PfzzMxp00rFB1JJ9ev/Dzd6+9fnjv2jX02zvpzZxJiUA/kdVnegLe+/AjGrW3&#10;rDP9h5Zrzc1ggsJtBynOzZC8Avv+aGScyyMm1Evg0MOqqrr7/fbvDv1Dqnz1SrMsp/XxbdjkDqnK&#10;RS6kz14j+eD3KJRBGLpnpuLNa5Smq9A8ZSBNn7Whs+ZDI6rQSJp/Qmwcs7i1VH/uE443EUbMNG00&#10;qAW1JMokFAO8DUXoTKxVS6IQ/vYs1gCsfkdn6JVnjRmBhvr8MWm1ty5jCz8G/SiOKvUdde0Bfwim&#10;4+iq5+aEJo3M6sFkYoGqmQtf1Kr/8OX9t2TISFPUH+KmBVkn3Gf2ftTpsnUMvWqTsRZjSC7P6zYO&#10;uc5TD7YoG9CMyJiN5sjGRa/YMdRBkhkM6fEtaWlDMbGTyO3mRp6jWGYE0TGQn3/1pz8Jaaprw+yi&#10;TPBMac3doxbjuUCNevKI8aXEf/KTzzsvFkIfP9AKhf6fDWvj5KcN4PP3Chy6yVh58wydm3/43W9x&#10;lZzUZVBfvxLDgAJU4vjnuHKsQVyVtZu/DAcIobtFQu0934xcmT6NZRBIPYHfqlxuG9I1HkVFiygR&#10;h4/Fg5PWj5pW2n0X4kM+/fiTjxg057ANhlhrE4shpZudF0KtxeBUQRKVGZmt/OqY3iWLVsIaxMYs&#10;aH/F+WdCrdyIfg7Wp/rSLlN7ESn3HePmrbyLSYl1NIPbxC1WbPpll6nFPEHNhbhOdcZmifY//4J7&#10;JneU4VrRIEtbJQyDM0H/6xd//b/5b+00z60PYdt/HcKB0iMx7XgICYsNP/P6Z7XiBb1BfeeHJwuT&#10;pa+0C9hWWcKc6RmafOUSCCkOzmUNs3n8eCmiAInDjMw35WLOL68c5U0X7oI8k1FueNnbshYjEY6U&#10;OdP2Zytf+jPfqx5/s2klJX2cV8b0PZyZ/Ze/snzmebTD8W1rrbfdGoCk5OMZreyRKFKOzgNYOVAo&#10;6UmoD/C2gCpQ/YHEKSLkU9+be0TZrMESygyobSQ6DzZbpelEP3O7+Qp2o+M/s5osdIoLgyCDQ1i9&#10;43s5N4rraoMwStvMzRmN3X9vrNHBMIyTdT2CPG3mXLmevITfpmMB0nomLAe67dfXCa4Gq0VY8aYK&#10;ZHfiFg9NpRRwONIXvtD1hbuHz51X4a6KrAaZO0igmL/+q3/EPQi51JJCAPyg3k/DbN504XDZRqOs&#10;+lK6a3JXuL+Df+zGou7w4NfSX/eOmsU8ZFhdEnDujV125xU+rqwo904F5wYz8Udx3cgzS1Ds7dPd&#10;dlem8gTMXBlmWllnZeWbJkdOkhjY1o9obRVreX0H1VsEl98ZD7CxXUo0vznYYN6DS6khNq0HPfXp&#10;q8zWley1M69qseKZKDcd9hVx9Uh+G32rZvCxHpoftq1ulf3QPPs7v2fAWt17wurC1RbSFF07ql2z&#10;YKxZe7OYTQ3ryeBKZbrmWeGOCpmZ1ZVS3K80ziPweFgWWzjwC/K3BurVb69a4Aj9MbscmsGElUS3&#10;H1fUOaohUhwJmfSFSlLdvqUla7O2Okv37HHKsq6N2T4UH/0CpZQjnnFw6ElO57rFEx2kd5iThjcN&#10;5fo6j1fwmvRQmagWZ3jiWSnxkv8MqbytweZZ8AuismMJGIXlrPK3uths1sCBNz1nTEf6gRdqhpvm&#10;5Z+XaCo3pW5SZwIGzJJ2EB/TMZuQuNZxGnjGcFnjv7r86ys8O8VdvJ/Ht67fRtz44d59sX3w0G7d&#10;Ey3bSfiuBlaHgpneycb2bE/j48ZQXIZobHNj+xzuVtRBpqVenPDOzEXJ+uci6s7ymDlAXGTaK3UW&#10;vl2V1G4pg2xk4G0liEbFLM8xrNe63SysonKDx9zWLoZy4NvO6Vs2PUNU95jXr9Wbeo6OrDd9mb22&#10;5RtG+FK89OSubrnTRhO3cDtMrHbd/P9g5IOCaqiy2NiHdkAmso/fe9M6sRrtM1blVPtUjbbkgIVg&#10;kfDEMvjMu7FVLD5dFpctOkr1+Bl4orvR1ubKZTmfE3yFjPIn0HIuX+YpZr5Wi9iITfr8wCsTRA4v&#10;iHk/8lKxQfXluWxM6UmiOgtW+ZbggVe6VdvEjm+O1sPB0e4h/dP7uF9GYJyWsOc3jtfaYR2Fhg6F&#10;a9fCVt4kjSsKf3PyrlpgTkBE7qMcuMFBfIjLPswyd9PbzxrpAFhmZNsknfIlmlpm57weDcwKSXl8&#10;Gj3xXZFdOa+uXZis00DOEF0KZSeJgp4wOBimTuduaQWiDAV1DcHSwwfp0cY8D2kyC8OD64PsHSfR&#10;tAa+tTc9YEfsdsEJWGT5JeENz4jLRH1ZxCbp8Natd//hl/f+6psfbY6ffPTetVy7+NLBEx4HU7/d&#10;UL8peZlaK0ycHtrEF/nJT76QwSaGAQepeGACWe7Pna+r2N3BNdE8zYmV/M/49J1/xd/5xYsfv6ur&#10;SjqWovTUGlYSQ5jLscvneVaLdRVf4ocHFD83npfq0exi+TlhE8oz2vUN/uC5Y2rmXNa+zGrHsDgh&#10;sTPx5BYMGnSmGoNsAGTwHTNeRZbgZOIWzVoBRlNvz4YOo+ulH52/uL5GZQCWrC5WsE52dh+rkTB8&#10;CfxCJ/fQ8h58IP4MOCuXvnZwiRDqXb7Dcn2MrQGJAG9zANnyp5NHvCl/8y3u/nD3+s2rri38qvVt&#10;VjkVzkA1IY0+mxRWf5SKQT8thGYZmFAZmGDQ6RzqGfPd3UfqyyZTmTEH603zoh64Ce1eRfRNhL2E&#10;xqpttuZjIww4C6Q4Fm+wWSFEzkMOYm0fwzRFZTnZr5lByVUjL6RxFuQDXIzL43RxkR3BFazYO8YE&#10;VM2C4aQIZ0WwNoRqwCpOENHVm928/v57JHx86MW/+ItfRcQo/RLX9pAwj6TKQS0BHkFXQWM5YOGp&#10;y1c04IdW8/QxJux6yHWOWxLnV0fq08pZyWXdn42+Q8wsyM6Jw0Hqh75xhI4i4+n2457fBn7V3nrj&#10;Mar/yqQdjD4XW9vtjLmdAOn2aUkWO5HCCnOtulUkKZm8YEZLLjeZEJF5N5XGOTLVRJLy4Z/VQdWk&#10;dMTfSFgoWnvtJeOmWMm4siiyh5tw+MA2sbebfX2Q/+k//Ss+qobstVMjxvfA1mjdqr5y/56RUQqa&#10;ZBeGjHTRWCfGKi0Td+5zL/1n/33/mtOyN81yMiJST3TTnzOsym3pSvHVqu7TPc/Pzcsoj1Yzpp6P&#10;8xPJrIqvTsdfxwqxO6lLP2T0aoNBQ53qaG9xggpLGNYIqE5Sx+6kwliiXWoCbaqXJbvcsMFPHFez&#10;kmBRJoBpynb156VFaVfkjFWlR64ESyxF+XqMr7O1FT+R++c67eBWlvuKTPy4PkQJw7Wg1uMgxVgP&#10;KMQ8aC8fBWnSDnT+uQeHheoUkD/Bvj3dc3I0eFPu4bH6YalOhykOpxGQvBGfG0M2h9fqT22s3iWy&#10;MbVxZT+X30LFlpUyBWLWaea2rgvVjurYeoP4MhyrLM89jkjwsESbA7MSkZGsvHR8mBxZy2L17m+q&#10;tId/xEoy6z3Y+s5MWaECZQb2hEPluJccWJF2zNJIUIEHwcojO7YO/aBizfpCFMnW2SO8vm92oPi3&#10;/EkZbYtq8EfCUx+8/6FlZ49Mweb7P/7+t9/pbPXjj3GcObtc88XNlbIs4VqoWXKz4/ZNAmoYXBmn&#10;wV0Fz8uuHHjGam5Gh3cdgsfimQakjI0nXUl6+EcZkqKjVUauKHZY8rH14ZEL3YodbbI57mciToMz&#10;Voz/QSQqVdxEU2ICTFf4jdpBlWQcCFznIIuyK0aesctfufI2CKQYeFVwbuNQn4cnpsvHTz8/2dV6&#10;3LlM4MxDNn0Tfsy9w0YrQe/5GN+0SsZUWS1QPEbn5UF+QtTmoIRBDKewnMYngTI6fK4Syioqp3x9&#10;warjLkdS8Lc4Yiq1CAbX1WaIrXhxbnbC99XqrGaXl3zRHloHJOky4YGsYNVBfkhkBasVHMFZkvLU&#10;xsQw2Fg2nBf/uR0Qb2fnL4UT73qkKCiqiVe65v75hLQoWpTPXfllJynhbP6hTFUJbh5J/lNDdLjp&#10;uRHT9WoDFwMmdqJhfRJnU7k11MdT3PEBlMLxSytLEpp7nCZmZQPmdNLxVYkrXrrnZbDYcKzHjuFK&#10;XVlMcKxQ5Ie7P3pYt6SV8tdff2fpGSJ3qy0DgVQfRcL1D7/7+u53D54+Eu6+JZkBYHnx9C3r6Ptv&#10;dGIC6PrnBTK1iMjaHxFR0yiJhJ4h1c/BP1F1bly78+rFpSwWvd/Xl7VpUrLJ2UjM5i08yTrGGAA+&#10;sdncfmTrUw+3/Y2n4XJLE/51Kje2Y+rVW5UDwbxYnKunr0DaPycT4mS1F+q4de8HOlGK+DP78h+M&#10;nr9ZNlQjWrjI8f6M+iy3qS4OpOncnBr8RYwyfidSQVUiTnpHAKSW4fVPgZAX89B4hOs9JkHBrfeJ&#10;4emn6M4/zZXDCf2ympAKGlWbqF2s/iRF+nr1YL0TV5Sp4HIKbLptn55idfgsA/sIhKdyUkmzPzsy&#10;XrjhDz96z2HnWXpjahemXrbNrViHAGMv659OOudU7KQYK8xUiD9VhvVQZWyg8sFby67nWA6byIYX&#10;Dk7fzPJjQzI9B+yYYZnKSNbVmBvwdbh6wMr11pWdmIJIPH9uOT3Ibq5Mx1mJgjlCocD+1L4mK0jR&#10;2DLPnq8KoF4/LKVYxuHITMo9wAzNyxGlN6dOrkpn32a4Hr14pbZbD0GFkaWCevZLlbSlPI5LQ/KS&#10;plvdMrKFjGQlAQnpCWjzdjPIie/lJrYlL+ghVg+6aVWXvatuTeUGX/wG7elYN9SiXC3/8rXPamRV&#10;Wq/2wOGDhqppKTcpyyo7cu3GFRj0zXdugUO+uqvphprDC8SQLmuc8pr2Lu7xShjXazs6qHYxnW5Z&#10;0QrLaiE6mtZTglTfJ/Df2W8LxFYKmCcRFrl8IULNneL9/vSTd/5V/5J/znt3rt15l+i8stv33JKi&#10;qURjPySjV6mtYj+VS2s+pLwWi2HYLGF9xKjrnMiEoQXMQcQpeIRdRipWSXgNQKDllzRjrJAS4J15&#10;JbKKiutHUj9T6d3jEZacXjOm6VMfNfbqG6P4rmHRmhdVD6/8Fh2+LXlVaWuFMXVbeM1MRAnnPoEc&#10;t7slPeDcVwPp1BlevqiDjR0a5rhjMGSd+d6ZKTRmARhRgQyuInfI6+kL8oVYUbxXcKI18/ylCoc/&#10;Sc36k9n0udyOcoXkSlRHqR4UZlOyJv9OePjxd9+Qm0snupY1j2hazCGiLBxHPoC45OHygb7ZOT5l&#10;505VJ8v4d5NoOCmvA1cV2mTEX1j9y9511g8Pre1RCdJmwaZ4apwd61ZL+OCAtoOQevZKsOZpWLUj&#10;pLQDhyUlB3V+W7LDwzvbxjI9Cck23YDRKY/kOM1LGbl6OFrr4eDsyWxI4YoSiHlT+MaOoUrqWfK3&#10;lek1fW9bvcwOx8bRUzebibG5YRlv46Cm3SoyGPISKj6K292Tp7VOWnCRcIpprVSmmeVZuUGxdJKX&#10;D3+cwhdOTb4xtBMTLDt5A7vnKSdCQGdrklBXLeMol5+uF9lDDjC+kprSJDQKLEMIm6rhYhmxzlc9&#10;+npGOVuQXIxasaTyGMm/m+pSE9dIcuBMhFgR1aUj/sdH/++/+w+++vIbxoO7ak+gYKj/zztZQuY4&#10;n3bqURkV0a0UPFK/Gyaoy7YLHHzQxX/6v/yvBQxPnfYwRubavml/u1xI7zS1hir+32BLD3MS5YM/&#10;6xh95D7db1jCrbR9c4iHPrYIypDEsdktZs7yLNMubH2WLvzxPuNwYCSrpBV7SuQn8JJRHK8sB30r&#10;24ocEFXx90Fn55kHS7ufMXTp4os9AqJGx68qMSiiXETNFnyxyyeLt2PGwdOjTayjfMXA/sqavdfN&#10;u3qsp4rjX/h0lwpeWm6qNTQB9X3lRp4BtP4ELDaI2w6cEFtfvQqU/Ou//jWvaxQFbq4PumE8OCIA&#10;A97GNpcV3J3XUgatq9bs77lgHVVfeN4aVx9GZmHAxD5lPwaVVVlrPL1GlgAWKPCzuqsFXsN4w/Cb&#10;3/72QPKHF36yNCzp8fu3mUOj14ZWz1ca8OXblzIsR7h0QhlSn+jmBfHyqmFjZcmR367CQUEgWq+o&#10;cIj7/gIXS+n36jeqsKo27njeAVam6elTeIBnhLCCwSLmHr1JYFslvGmRsexeXNp1CahKp0aVXAY2&#10;rMXNzKCcjA0alR9W8MPBXOl/75wG3ThaF42kBljTWh3Xpa0x7dpjJX0dhDXe/62bdhfgArrgUhhf&#10;Yc/4qrOgS/pl+GSxq1tPKrc2CB7MIJzNcuKZkQcC9n1Wia99tb1WjpO5KfMecW7V6gmn7mh5E+1s&#10;VdDVCT8uunvrrXpXpzp923K1AlgLV+O0HksKLFm9Wb5egPFDFSBv0z3kbS39WV6OeqwXj2FVy/b4&#10;9wkpUq9fJnOUOAeS/eL1UjomACwkVgi23Bc3pIBzZU7ef1JSxVZXVTpl8MqBHJrfRsComixbKV5W&#10;xHp1dNWbsQk8JXdCKzOUepHnRpX2MQWqxnAD9hbeQ1rUq89xhQQoX7z49LNPg9mWrfIc9jvs809/&#10;AjJdV0fE4ZAGWKaL6//83r3vf/L5ZwbMkWmBlI+lEacXzchtk+jI3fREPtRCsnSy3UOesOq/+RoM&#10;jXr3mTcCxuxZcWaZE3lgBzv29sQHcItlH9zxhK/etzZc/mgHsVQpGl+7Rrr6IGr+aXCwxA1CPNtj&#10;nkYNnRw58ZWWhJ0+wcrvTGXA1IgfOZfLUjJTyxsnWmXAo3Qu6KmsKyNMnvVuxKSrV93OBx+SZctU&#10;zZbekC+ynIzJX/zqV/62in7/h9+vXpmiwM1f/uIXLs4lxVkqBXGzVirpsT4kNd7BWSbqfmIXJTEu&#10;vAaHux8INONgKCTN1OrIRX/y8cdym0P26YMx+U39T3/2Mxfx6aHC+3KTfqKLuTKt422cyofp/75h&#10;C7sGZkv6sE3TqZyOSC2KGMUgtvN6A7TZhxes0nphW35bhdEWA4cmq3VAEB/U7FMxmhCfSfBouUQl&#10;mpIWzdAisr54yXpEVV0LL9cqFJjfs7qDNDNG0ApABav//Bc/9+nm0dZjwC0nQL5BNko48VKVapY6&#10;E2cSrQRXOwiXaijf2JWmr6qYsQ86oXa2Mn1KOxbidFIUtC9F7PFtc683tqyiSbFZWIlO2mFYrr1z&#10;tkBL1Gq0qvZOr+VmSsSR72mEvHtwG37g4Pxo+naBsVqJ1DPu/BgJWrQIxZ9yaVlEY1q9a4sqEdGZ&#10;xsx+rNdZLW8HopusOqPfKq3knqXnkJEtLRErPcTvv/0Gf0rcgYmmoQVxpqs33rl8/dbf+ye//z/9&#10;f377V19nxz5Sv6kH89tvaXGl7T24Yk10kyNzPEPQQ6+rdi/IBnvYVqow7M08mZ4n2+ZMgcpTBHZO&#10;ffvdt+LUUNgc6kv/gl99/B/6t/0bLz1DUcPUUER6DTC3rgOXP/r4YwcdvIM1txoqha6b+02kymlX&#10;QspTWDl5wtLvrY1cL7YoaHPNgnx0CdKRU5ojSciYzx1T52XsEiOWiDmJ4bbSrVPT5Snf+DpDmk1n&#10;mtT1CUSHER78UMX/Uj2m2dWO6xWuN8aPA4IlH9RVLeXEqeI2f/jBh5iufqJIz+rC0Mv2qsC5cyfi&#10;NEe8rMFzQA+rI1W6/FDGx36xzatievrst7/7nVs6FAM32dEeiJ5AleyKEae0K0vDRlmqkKC5Yxxw&#10;OXzVYuwzuuyHNXsKpW14JHBOma7KTlojxtLNMyBzilrpln1CV2kDBOm1nPgtT4MRO+gRB0JUroIY&#10;g0hE4yqyXlcWXsddObreruhUc9B6znItLdrolDbUajs31DJF6Z5DXHy08XyUcwLFvoTCWnsXKrXP&#10;aGff+OD99PptK/aWz//FT7+Iftm4VaPLWEVAEL2pNFug4uBLuyUJgWrlR9+pbscTJaGZr5uUEeaV&#10;XBbM0aQJJ+raRwEIe6i06kWul0CTJbWijqqeRXWDGtDrizZmfNS8o+fMjuVte9a9gYj/Oi76aOG6&#10;28bLYLIOMOOECo3VXeoivUQ03YfG0tozv0tvKuKv7YwFcKhMIfKxiF3ZiVmjHo/gg8TYxgTBbA5G&#10;FD5+D30/e40ltGZccFVdTyRFLXkn1a9//dvcEmotKlYU7oYuZdlO047KkyPQVh9lLZFE88MxsJBg&#10;E5XmPKo1Cjv4f/5P/0vWRIAKtDtSY0wSX6K4VTVkp0LxI3PzJHKbRoLsy0KKxnBLU6fSYXtxh+6h&#10;i6w0Ni7NYZwbsASyRiddaU2cBfYRFBfNZthVOOuGdm5rdeo+6xTPWX97R3rHRnCDEljL6TRz+01t&#10;njbKR6jxbQwi66nT3S2tKefCjIhwA8svMv2HbLAavh7K90ogTvjkZqZxFG3LVB2ghZnumyRZ+zpU&#10;hLxUQPhYUlmKXpzizDlZR0sr8KvoP2mNiB07Efn5NV/n5LO2a+D4YyjzCBs+35SznpbyUcmYB49E&#10;3mFsuoyKj46BFEuk6PGQrCrmfiCrcFS8yv/M0CwBgmP9DKFcz5k02twenyOWxUSNTr7C29+4nuNG&#10;89Xcs7hd4zno0zQrq0yd8HzWxOBz2Y4TZv988823kSV0sFpdVjgVH4IbVAV29dPn2Hb/FsYJzIyh&#10;V1bZGeieOTvFTnkqO5jH5PnxKJUdMlWtAMcXeoPNZLMCOSd7kjXfTJ2BL/o6nJxKBYh+TpI7mkGZ&#10;2VpE4b0sc93XGHaxm9zAiRlGXu+gC3/2Qc86nFzaZYOF0wzI2z4onStU7dDsBaPOwyg4KKKeIJvt&#10;E0Dy8HG1K7eT+NwBk7vgCZz0dr/7dzS+iQ1GsPEajyZqwYmyAr13dUerg1pp+6iD3JpU/+dW9vjZ&#10;piVvvCDGtoz25bfZ1iX/4oz30VMfWuIrKeHu//FjY1UlVThZVTnVQT5XrELI6127VPHDIW36+xDH&#10;Q2ieCRV+CNpdIqsIea2EWGoDciKr7779dvyO5IVOYHNefyJwhixVk1pBB3yfqGZg4cVPPq1ryo4E&#10;NgepV64hDRxvb8++fGEZ7yN6UrN2wiHbh6/iSWRKjzqzOeLU3b9315r0OJWJo3EmtJeu4JloY3Iy&#10;dePmPRC0iPFS453O+8yed6cZMry8BXigxHC72Ecn6ZcRL+C5G0ghrLJ3zKko6yCsy9RdOJIqJ7OU&#10;69Niqr58Q/SmfvoYGceAx3QnbrJNlJBdE5yb+ucvo9p7Z+L26fftKfZ5NM6ACFdwRO14fq5nkUoA&#10;dwH1aKMsDHa1BYThQ+PmxXUxTUdzxqZNkWXJXh/LjNV7IQeeibsQifzyW4IcEgs6OgrLq6+ZI1sV&#10;4DJx542WqKfgx6ysO6HtMrFxXMObzuY90ZrfAEwK4LvOrN94y4fDg89kSRj5Q5xi8ofs3Leva5hw&#10;5w4zuIgor4I7aKUdcX+P7NHaNTGliudPo3of7UqGwjY8xVp+5VZVieqLYO62VAhk/2Ab1mxaO6Ar&#10;1znNJ83l726ue4sCGmFSZuDe3SPvWQnNmACzoNDA1r/xd3L97re/0/TJa1g5Q1rN/RoPbHhfoKt5&#10;KDiRk64oRQssCKUYaXS7Y04//uQTw7W61/hpwWodoG+rcrENQ6RqIc3kNlBGMlshDfrc8tBuKKrC&#10;anVOU9QkVicVE7p4UkyLBOptHRwzEQX31AH0/AXAN7VCmd6EkDNE06uN2mTkw2VmRGJ5Ddx0lp3y&#10;jz1dhiD5WX5tdXIvcC+IOLAmqs/80El+9wed7OU+3vn//JM//u/+X7/+B7//weD+8rOPb8QTea1g&#10;/e5dffse6B9Yirxq2xeYzWowSuC6p6yapIdBoAIlMrkXVBfTuHUUmEdsbWrTQe8oiymUXvnLT278&#10;y/9ZP/3hq7/2sg8/+uhXv/plwTMl4mfPP/r4E3bb4RPjy54qZV9AiM8/9Ysy6gxLy1Wef/o91oR9&#10;HeZUhUZrxCLElDDgFqAdhKzLxCJ/fvvNd2aIbzpXCinDOFuEYa/eOytdVc865r2Az8OTj7FiQs24&#10;j3Ab44RE+UvmOzXROZRswbwULu0KBAoALCFepQMKu5pSAjdfS2exDgtDs9izfP7FT04lTywg7Rfu&#10;SUPbXy/+9l/+bbOKVl1V8Jq3W/BffvlVlF0QLXYrNYKaR8UtPGlGyxKzdN5ZBL8qE+C2Izqairx2&#10;GbPb7+ycTGvHaPExzJ04E87lLV7WsTTS4zlgUVi54JbTDsepv1x8pRKmlBDRSBQMVGqH9Uh9ZsFO&#10;qa1net/JlCkztq41/s5ZfhZ2gPgaC4YI0LUAL3aJGWHGoXjuU3ou3pHKQPMiEIr4KgSt8Q73HQ+V&#10;hMNf/uXfqu/3+NVgtQL7ixd+/eu/zhTWMBoiwPpFljF3ooklTlNfqI3rYGW3xOTglqbD9PSZcE4M&#10;wwQ5dISgx8oBwUExnqIAO2jJwL54f7WU7IYsyBUiq+nlCvYtM/erTz0RMycI4asMbsBKWzKoWcDJ&#10;4Vrm5okpQDDzycrR2OCBtklvCAWX5ImNBmrJYfbqKoErg5l/qig04VCumele/4jSODmK1TvJyD36&#10;+k9fk3t2cAih7UGH0QF0rDQekelLckxnjmd1kclHBIxeeCVgG0X8otgHr/5wXuarQmGu8+E/VnjW&#10;FnB6tOMu/i//S/+Rki1l6HpOL7RaDsG0JIA0/qH9hCb3ddjkJ+PhTavIqXkQ68YqeSX7u0O9zApl&#10;T+bPK1XRVWi+2XAp168PQ+drtVxJYwrLksevmO+EX0tipE7oDiq24fUeT3e9XHZ4h0euZ1D71T16&#10;hKOxlud64yZIAG7q04fMhbAdJ2noc7fKU2kbDMZIXifJpiQKUix53enO/zsiDMYUUnJCtVhDsVAm&#10;GTwfYonQgGQhbETwAOP+s4YIgE0xsvs3ng3eSUzmZ4T/HaLIIR8t2XrqA/lVer8IaTxXeKEjp8qb&#10;MXQNSy7RnxNcs9GB66TV3Ln7WXIiONx4V8a0gEcYcJ7Up5sfH3ESR361Ry7XkaPw5Cm5sOpB91E2&#10;9g/f3wvwiEhar26f7mLzwsN4nKOdYShNVxTO3ipfd6SF05aJK8XDePTjQ5bF2ysudxau2CYe8wnr&#10;43fdGHPMuF12hHD+6legGgdwOHchdL9ufai0uJit9oV5KLxJuBxakTVsQXuuI5sW2XOukk+Mj8FS&#10;q6GcajO7yHh5S8Q2wJ6OTJPlmhriSB2rI4zLPlmVkt1KrPXjXhzid4wIeH61WHUT6lnKhhXuRmMY&#10;wlnUtK44ZsvAly4NGa0WxeMYA2BeBOI1bPE10nPJtBwXzSVWSruDobuyeOzFQRQlEiu62GnxxskL&#10;VApYPuyX4tgV+fxNscSazT2lss74Jm+8Ho7b7PGY69ho6dIIevUawOxD2SOjfc7L09rFhocfyrJV&#10;EfRGr4JObhbjJPf/hhDohjPYZ9kqDwgfyqsrx/fiVSU1AyMM1ziA1LeUg9f4RQDvn2GH0aSPTlGk&#10;EZIyc4Jj79R7fsObYduHBtQNuq5wdLoaQVEV6hSBnKzUx59+MqeK21X+/1tRWa0578hkHuaVlTxx&#10;uze0fssmatCPDxx4PkvzQTaKceBQWlzbuUVubdrxJ086rkxL5QSTllUGoFRgElL5l6NP1KLqMthZ&#10;5qrxPzGwpzS+YzC+qV5djHTUQfrmsB1qG7f0lGQn7dAxAwurTvNWQx1mEdKf/fSryZkgYsHz3ohi&#10;vUmUVQNUs525HYxbMjjHqjBj9j5P0VMw69VxVQfa0V57pcHtpapscDqhAzEBRA420d/Hn3yIiuOB&#10;KKFxy8FtLnnIFzGIyrNFlFq4Eu8Qxmq7HLHALMmwIWvOZFnKx6a1odbQJggnibm4DefccdHHGAsz&#10;78NkBVqpIYmra7I8pLyekglD62uRb1Ez4ittz9Zf5DAYatvXxClUqDnsWg3Oz46OYv1YhTwqCQVK&#10;zjw2g7GySNv/IdN/+ep1RCWOlg1XcklLqCXo3A+Hyeda6dEn1qgq51m2JIyzMTdHyTaI60q73a2Z&#10;phJ5R/KbltOIRiLJD3LQUzh4JDSFWHvYNKbWPyRG5VaXQ/ugy0EVC1/bOIsjN3Qh5kbI93JTufAJ&#10;hYGKkgZ3JHJ6attQv+zwsiEgydyNCdZlTUc1+zkJcP20N8/hyGIYe14T4tuVt/Cc2pEHzog6uEYV&#10;Q3ZW/jtAsFPMB+0cP8VjHZwIsVfWyPXpgxfPHl5+yzZ//AqHtX0Gh3r45Dm96Zt/9ft7/9d/+NU/&#10;/MMDKrN/8ZNPruMovnpJ0+6rL//w4OmPxJa1nLUw7Hw9N1NNew2qXm+K6Sw7Sn72s1/0FKNyIEpM&#10;6kZuKSihtgESGjuYZSP/mZ/d+lf/c3/x+tF3p9Ka/RGITpgmt5J2n5POHFQ5ucr4Q5EaiNQ+Gg0p&#10;M+VsYmScgxMUrejohHlldI8eTIv51Lfgk19AajXXfm5Cqcj4xVFjOq5LnNEdLlVZPHpYj1dykVmv&#10;1ipkndS8fNdxxLkiLnWwkmMNJrxy1Paq0IvCEChQ6JuigJR7Nj/xCecT6RIRC4EfejN5FA9TQBEA&#10;JUx394d/9t/5ZyeXisEO6rpG/j4lSWp1zPskprG84AJ+njSCxbNWm1V8kQM4LR9MuRfWWs0sVMbz&#10;1DoTF2CVqjOwTipSqrapVJK4K9V80fmiUBbDMrM1SpssNV2Y/bxu3W/fuJIGuE3Fnj97IVQnZC8X&#10;5uaZywlqw3yV3EhTXDGzKoHJtChkPr7QnJw47ZXq2c5vB51LLATu5wLdYmK4whIGEUYf4eIi35YJ&#10;AuJUlHTxwj/jn/GXbEC9Lp6S4S2O8fiiwfrJGGc7qBxp1NmlF+glwFbIBas97iiJsvQYlKx9OX+g&#10;PPxKrENVmO3kvNbLi69XaDdUt3hmNd5vJppde/SMwjNZfuQnOmRq7CF+H30sIruFMImjZYI4D56O&#10;20ncJIb5cwxzrVRe0NUrmhrAHENppjWr2KKtNp1BcwR0fr16aZXVmslGtnSuxvk8bM/OI7pq5PXo&#10;AMuC1yUk+BT5OffwCR+bLkKKUAeNzRpr8UdY0mn4xpsWKZXs8YjKQAwM+fuP1GW//6738fGzZipd&#10;nYxTnRER3b+vskHp0bWL/73/6L8l3+6oeQhqx0oXJ1nEnABv4zxP1iattVUyHac2/3WhSweb5zax&#10;GTgkom++OaW6K2jJvQrsv3rNshhFISuZhMFBF+pleYGfGtI/f2LnVp73gUAPht2W14UnulQHqTuE&#10;2IXtjL0236LyTed3GYZ1X7bcs/hrKpLtWLP52AWr2WAsrPJM9hDBdY7uf6WAX72C6foIZ8kyxag1&#10;YwDfKrxx3o+rYHlxUpGLbsdfnNSDS5WEhRwreh66P6mKR+sQFEX91D+ES5XGibl8vgRT7Gzij2Sj&#10;9uCFNNivztTpU1rHnQHMq+KnA5uNG1PNWW5HIznUvxYbhzG5RZLEXBKWSorfcBXWVjwl4ZL+TBLq&#10;S7d95zb+1T5ObXG92CJXzrrhk8g/CtFLZ7910VluPaxOt553tj2/wZF1/O8jlrKkdOSNpT1SFUPW&#10;cqm6e966KYMPNpIrdLaxd1k68758y4ltlHLy3rLsRwlnxevF2HftpesKvj+kmLSsyAGwYSFcTw/b&#10;s0/WeT7cktfDnw+1nVn1Ee7noO+M/vDI1pjr5DFcq5HOkpNw+OiLfjtHS3ZRCOcBxd7vgUt9HMqW&#10;SGmsXEF1X1IQC7+b5/mUfVbgWcFn1TUDwiEC0LsFYFOjPwjCvLFrdeNO2aOI0QsWKdQx8ByURc81&#10;2QwnNmK1bZ222MHzjkH8s4tcr6tzNB4djuOtrl5OuWTVvYdlunW7PigVnibOe7ITh97gaiMZVulY&#10;Rq54BLSWVkQ7aMCbPXP0DIRb3eAC3fkxYR8dPNN0jrMq7y/nJv2r6vjhwwzLG50xngRCZgZ65Ybt&#10;bmMSQX40qoMxu/hhXHjT1PxLFZ7Y1esO38PySKzxzjsCD+v2mIsylhTDy7S8W70ZPIyPe5+4RcG8&#10;QOUUQlgzniX8ZSwmry8dPaacSxkKAJQnZSJq9dO6DugZseS4L26jhMUhcC7RkayQv/3zqy+/8qrF&#10;4bkOJ596gt7BKyOMrfGwBcxFMeYr7Eop++BNYowSNc+L/1k5+a1zZhzerNv3lhEIJ3dx2tcuUbmJ&#10;zhEvRzxtt44oD/v44bh8LUJl7m6yMfe8ay68Gc4HPRvEjQMXx6RqcGpA/LqeG1Xtz8Nytbr3pKXh&#10;UrxAWEbwVI2D1hUuGd+6yA4bL1sSb8IBLYj1A4PvUlaX4IFt8tmVW+1rMgZxxAdiVPS8u+pWK8Ct&#10;f+BR9z6jLiouwMqxvqKRaN2ZffYbJfdltk8Ky5U1b5Wf8Hvv4LXY1xZDsuMxBu8xv2f0SqfFQtOt&#10;/N7B2t1kMXCOJZ+sbuMLGELlu7eJ5cy8BDr5Mwgglc6gHK3iG2oe155Lzr/saOslavjEskXR9qCf&#10;AqE9yJJywyZ21DbXo9xYvck5LHo5ZLlTDTg9+kBsm88Rdnh3thhFo85ZcWfiy9V2xh5MwKpQ2QI7&#10;5qvc0Wr6s7Hr27OVMERz7vibc/k1jSm6Ea3D5xW5TXal1paJsC8wm8zaoSmv5GYOUin0YvsyN8/q&#10;Fp8UZgUsbKD+G08fP3SGsEkKfphh2+5HkrZP33r68vLvvn30//yrb/7RH37kmvztn3xys+yylPv1&#10;P/zhd6T4rl6/qIcPs8SN++buwxcXrtMrVQAIsM8TfPFa+56f/+JXt5TGfEAT/OX/4f/4v3+oLt9n&#10;t4KKtEB9eMGGj5n6O1+8+2/8l/+zr12I4nLSkjYN0+HOv/+uTgzmV8OirPTbV+WTMmjrpVguqLw6&#10;hKL5l9BzKvkpY3scp1LNI7+wReD8MQ5SvjJx7Iyfr9SBXOSNjz7+iKE2no4boyMQfRNaLKpJUnz1&#10;6Kz3gd4KV6+VS7QurfDDVJ8rVRb6FI6PcK4InoTMSyygAqFy1x1DeWxhgusWyqLKpaaSkufmq5YJ&#10;AhshDYrYvfuff/aZXeBhfbp1F/PFjquoT4ieRbKdUYunEpQwhvFJqf8KLtn9al0KaS6fkGYyEK9E&#10;PLYv+ex6Y7SzOy7Zq7iOxW9PIsBHwcjIRx9YLfFuLJtwIOnYjHduESsOoHLZsjUv7yjgmHyzR4tH&#10;kQ0qDLCBtNGjq4lX4jS36w/qbZXO4hXSzNyJeb71TY0e7bBr190uF4GDYmrybMk3X6Xi6HAhzf/4&#10;l7/8GRySz+33Sqlb3pUDlMoISjgtm/NPcg94tYBR97asBSsdIsn3ESkr0in2jg/PXkkB3RmttbSJ&#10;cdCsRVTgPiXibLR13OEI4TmDiUUxj+ldFuZa0M+efPX1Hz/59MOf/uxz4mkU/B03DjWzX6faZ052&#10;o1RJrXy2bQKz8pjMqmAk1szYBJ6Cc1Kn76V81wcCw+1tXPQUGvDzb950+p1ew0HDeYDFKWXdO16Z&#10;wWTZmcp0L/VYXvgvTLXXLDTMxjjeN5HTjDlH8ZqhO7ihlx24SvUdgtwwqepnzhh6kHvf35PbdHaf&#10;kCJ09X/4H/t3uZVBxdnwM682xzldGKGdEQ4J+0EkBLPspOnQLaaPCFTM8+Txhx9+WO/SulM/tAGM&#10;Pi5pLuWmsBxTEl4nEMpPzRd0/Ytv/XD/XjD53IsRmjsKfOJpzlCQ86Z2Atj2Y60G1kAa/jEQND/V&#10;G+PtLDA7Lo6/i+ZzfI1a7cBqLp1wbW1MDn+JZaiGx/nx5ImfHODE5wLI7UavquzhGetAZr4C/5pY&#10;rf4zDYcwgnQqtbCwQ07a5yQc2Bdxvwk2ILh9QASLwHg6SJDqoxxNjZFYnsk1XE4gf5u4RWtBttmH&#10;o65WoqMWKWIQSV+mrcjYvK5DogQXwxdRQbHBGIMjouukBklPLWpecutSMGc7VRCMbjGQyY41s5VI&#10;C7nm++6IvBJWgQaGy/jOnWKeIhapZlXGU7RbMBk8WW/diJtsHIixrO3IY27G5zovLaLIrItEnf0U&#10;D6G/FszPf/YzJ/4KCZLIcCDJKsYp/+7bhBQct/RM1nCm82pA1rB5Ufijv/6rvzIReiNsuuOHnIJ7&#10;I59sCHZTAtYdvO5/t5dvUTrxouI2yeOEUBgC6cdf//o3lr8WHB7n7r17RoOVPybY3rC0XI/dNGJM&#10;Rrz5VyTVNU3Ua7LdO1ysQ+skMG3Lv/zLv/zqyy8jOr56ZZaPJ2qouUqrcUqjM639BZ9Fs28K0gLM&#10;hgveBN8CmI3DiS7i1msy//x5hN26noeZWmQGPNrMYyxwGcRQUltpgdvpCvpyKYJKa3PjQgfcSCDf&#10;btUxULjiMf3EDbImWfaxwg7t23DWcXkBv6dQDSGxywo7Qd2n2xM+2gti/rbhOo6FBRaVnZRCWdBV&#10;Inaa5rmuV1Lnd577C14vE29MjpNaUPQ4Dl4gbhngzNWu8yZo8f8ulT1126mv0LOqYtXt+blPz43Y&#10;dhiukVBeHLbygTLd9cnJs6j2/MW5Z5Cxs/rjDz8cCbPj/jBt7LqT1kg7cxLGHvNs55Iz944InmpL&#10;TO6kgfrn/MfS5XfemWZuWrfF+VMvkNhx5h3/zyI/3mY5qHgjod4G6mgZjVi/ZNdI8MazvVPPt0K3&#10;9sBMgZs5dqYlXWgQJ7ZK6GCPjh7msUTuvsqJ5VC3+Bf4ZbU9yOLD5YxhaVDnLUhPYef6iOZlWr1e&#10;TE/TpuKCKzb44osv0MkQVg0pXwemi2Lx4fsSXAUeZsCWZ7NSfniizvs64+b6jthaiFy77MUffKh5&#10;EYtax8Y1fVIqRpjugbq+mA/6P99CX0Ebu+cRrbnVkuX8uT0/twtYb5vil79U6hP1rh5fZYJabyed&#10;laP89GmdzZYu83b3GiI+/WvbvLKlxSdWAtjjj19+ffv2u9dvkGJ/8Pf/wT9gBD7//HNqzqcscInE&#10;Cx99+KEVaBf/+te/noVss1gDmcrgcQb/8rff3nV9huW0zMqTqL6iXuaGBQ3dVJYDxKO7mhqY+zSV&#10;/kbnMzJo185Nt2WhWVQ7cLuGjbDYvo4xJ7fQUl9+tRBrLvOCz9gKNsihmGbEr14JU1+FmEPHiRP/&#10;4NHDb7/9hlnmituDVpT/Z5ChVyqaYCW1jb59qwGvD+Nbn336KTFrL/v5z34KTwncRMUJT+kpPfqI&#10;6FVNHIM/jK8jIJvdmg+ITDAw1l9Br5dVX7oc3Z95Cml/D+NLDcHwVkquAc5FdKwrTziF2LnXbql/&#10;efDsrQfP3/r9d4//T//gd3/vt99JFvzzf/HFO5UKayl4+Ztvv3725Ac9JN97TzWjtOHDb3949cPj&#10;q6/efo9AicbFk+pm2TjHF+6899HnP/3lO3eu/9N/+vf1Liyofwv0QNnmAq/6ycMnV1RcXr7yl5/d&#10;/tf9i/9ZT+9/PeK6tr/2qVmJip/HqA/Yjeuf/uRTG+zKW5dJKlhaYWdUdy9cwDKYXRmUc5RjZwRO&#10;ukaQ4Lc22hCrimoOgmBubZbqGDVO2K50PNkXljolKLMjZefo4a4k8YF1UpRVMoFVmTdVVfhahla5&#10;UaZ9LxgnM8SQ0xzExr2598Pnn//E9H311Xhidt+1dMm9zEXyku/dW1Io+LV18+iRNfyTzz93DvL+&#10;xe0BB4/L6ouaZA98RB2jX+K8vMvBaBKfqbf8gQPp7KguaJt3nne2MXxvaBSMCiUlt6z7v8rNAuqO&#10;plSO/qzvkttSx999f0vzzkhoGTBr3ICO1DD/kyczAKwkvVPyYklUB0m28uUr/mKJfYfgMJVF7Nib&#10;92t7CcW7dIlBo3RfSkq/prXMNtW8p5USCIRoxN91/NaRptm8aKFbB4xtMKXCdJnnCy/1hRTY8D1/&#10;8fMvhPlaNBmKgAOZtIsXuLiWUNToEVM9cLHiFR0sXn711deQyVs335Gg464C7niq5uK07KzU85X2&#10;mrfqBZLUbWcqq84pxUIw0RrIcTNZvgc/0tNn7ix1XIxLf+tXv7ojUTxtPWvRozsJOlmyPKSnHptK&#10;Y85fqoesfHP5EPKemMwuHtkPbn/3h3v1I6pv72VNLJhue0PG0iU9B0to4ty29cV4/OY3urp9a0d8&#10;9ulnA/IcYStAwGIrfLCp5Rs4RdzCmttMmBtq896vf/PXZkQhrfQR7FQ/4p//wnL7zHCxgbru6Fck&#10;FnLbQChnkEk11H5L7cNirrOWzJ5mG2T983LvX/yf/Kf+g9MzXQv5eT8pRE1/uUN4G68MEBFrUUos&#10;ZF9kcOqCIiYZ0gy/J3syls4s6zwVJkmeJ7KWGaqlyTTCbby1Z7Iuo2d4Zeyj0VITbuflVIv/OEJA&#10;SOQF7LS/CRZjTv+5Hibc7w0IEUCV1QDf5ssG8lmLtmskjZG5PUrlcVOqc2MVLoyiw9avYKN2e2V+&#10;UE2W4SmYt6svMeJyx2USjIQFWgHK5DJ8eMIjfVAOx8FyVjaR/xSEwK2Bm17BNLhJrYmxM6qVBJTx&#10;zwSQ1Es/9MolYc/nP/mM/Aj7M4W3qglMmxGoUFhMTt+oJF21E44U1znld1MPez5KRqGIWeihFChn&#10;IPLqymKBitMQT1krGZGFrbGtAuDb8s7GRY/D4LMjRyWjEqMSLECjmkaeGDbQd9zQ6nOC7HroII1F&#10;cd/64U9/+tMoXuNRhXasVIP8iHMv/b8psRqgQ76U4z7E1uM9nMOP/RpEzVTV/CdW24goDpKuNsRx&#10;6HINc0qdVXWX8klhg1x25CGYrmHXFSTg2Z/snQ30tNoP6HuPzBFPPZxsSBG7B19CJ0TWSd+6mpqt&#10;0Tvwj7UlUCSTL4qIsLneXjlzSwI4kHlCjqu1e3n00YcflaZTy1hUXK8PqtPeVKH5BA4cVB76/NxQ&#10;ffrpp9Eyw/++K9n4ppgn8LgPWvM1u4yR9TAlOkLyHjFn+fIDFCbpsYahywyMPdFKfLMih3UYMR8q&#10;MPaYc3568cnqbB8Fk8dt20451TXOZS9g9/2EYXLB/Psd2yX6lqT10cfv9MMSwSHofXIxScRLZqEG&#10;r3lmg25YjCWXw3RXZSjP3pFZMuTH+67j+6VvxXW3j+aM96X+l26H/PsNB7+N41eMWiA0OsHaZYrE&#10;TlBx2LAphdSHhKBknp8b8Ep4ivnFFDilUx2xrb0qH7gsyDaLwdOBLcG1zKFYxVlyFOROIBpf+OYN&#10;bm71o5NA9ZgG3zAXHhxpk1egtYhnNnvc1DZFp4s/LL6DltxwBZ14lWlGlAM/fEhzUpnqmjovW1/Q&#10;W+i+xjjt6+H09sxgixLj/rn7Dfg/2YrAxanczHtu38/dL+o7icGZLxHd4rVFg0srlfYcYJGWQ3U1&#10;AJJpdkmcngCyDjyB2SmOcEC8/nxKB0agart+VguEfw0twfWmDVp6UAqZAU4Eqd5ilpCA/PJXX/6p&#10;2rMdHMVFOwhgUHOwlkuPbto/j6NvZE86+jD9yospvIZJK5S/8FqXJG83y8HDKVsoUPwBSCHmvLca&#10;m2XO17S33C8n1nHeKeekUKl/ptigOBGqvRxz9aTdnH38nhKb20p8rgHNgNur+id4TTznhxUKnsRm&#10;sHR+f0L2C2UL6Q+aHidbGioT9AgjDOfEgorEz8FNrr1HNsKQtYVzkdKdZbyjuHbe9fBxVTGraN35&#10;i5DJR9FOBIhTNGGJL/ao5Q5kykowRGJFJih8ohDrEkJ8fIQyljGNpV8P7laG9i197m6D6tgKrxGg&#10;8voHkLGWidKW8pjmhGEZPkjWthb1lWwpHbH1ptds3yV2nHR+3Dnu+JLJIY+cLLvV3jzR3cCN6JSs&#10;9I/37n/19Vevk9QhsMimIfWR/bt58fo7P7668vd+9+0/+ur+68cP/7k//fS2W7Ajrl/75ps/vXp2&#10;79a1Cz/7CczCRr739b0L3z28cf/pzecXn76+9FKvFRkyB87zV5cePX/9Nn7WDZCN3NdTWmUqtPFV&#10;6mJWP0Jn8Ovrl6787MPr/4K//Pzlo7vR6VNBm0JOxz4hwYzMW+ij1yOw3Lh09dbV6QdwjQBGGI8V&#10;0lSo6dHUCbDzFsP6AdwOQl4ju9iJI6H5T7WVReziNohdHgFewiHCBdn99JqnIJz0k1NmhY2nKrqc&#10;f9yZFSX+DZbku6OZ5GcOuzP+AOySG3OTTLdFbSWLOhYez2kZf2HqfbE90zIeIyCS1YQKeNg5h2t5&#10;ZOr/8Ps/jE5JdkI/zdiD3ihjAjh01roZRlUgs9rCYq26hchz/nB3LUo6l/gBqnODh5SLeMAnOlJc&#10;f//9j3jsuhPZbg63xYJVNIg37AJIe9VI2NGH6jITMc8rKsJ5Ch4Fn1WpeuOfMjhnPWaNr9NJKaR0&#10;jzmFEAJrRdwZuqdPQ/os8hW1+vKkASX79KL26wHH6+Iq+iXifM+SWZ1J80C7AZCLyPYv+Of/s50k&#10;jx/dYz8C1wZSm75A3CWUVBMAE2vRfPm6jBek2hFx69Y7wE+kraqkx88XNhgl7mJ8hBmi2nkVA7MM&#10;P4r9HKHTG0I5uS8NpiSTKrVtJG5S+ffOHSdgvhjflCrD4dNLLX/zzfcyY844YeVxSLa8kRfy73IG&#10;5skuJ1t4zIZYk2B2vOL278jD1SMMMXQnyi8knNKyu0/TMmT8zi2Lh+YTWUXSTa061xBg2GAroW8J&#10;OypysCvRUQp4NYWp94gEXLl2wxBxX1RMdMz5CMPy+99+KdQwMnMhQcnmXW12EImd9fDHhwKqwaCy&#10;LOmqXfo3/0v/OR2iAYxndaw5JZd66eYh3bWVHRo6XcK10WhRLopYozbTFqI/+mwY0updq8t85713&#10;XWdJ8FM4W4zhEu2u10XDh1B+4qjjyviIOVL6Fi0bUyI7AkBO2khiB0LLX1sKqHUzBnDSM6fhxVom&#10;ry6/g+/c/3EavKr253UiiQLuDv2kY26tM07R/2qSeB1vWreMOWN8WvwPH/3oTEmMEuFyrdnfnGGr&#10;r0w6+U19exHZeoVXgTrnZOF1RTLVCRgqp9Tdu+RiSJ0Ur9e64ZGCVDLHrym0kqNYKlAa1zjDGIQH&#10;U+bUI7Y0/XQFjmhnajwXvTcgKno9X4TxJe3Fj+GU1yXayrePo74pSZI2ibNRTU+TNCJTPii3de2K&#10;Fgs1aq1mQY6AEHGu0rus8ZSTESVzqzy0ZE+h3wj8PFU2QYhqh4MX/XPANxJXPeDX2Faw5nmfg+uL&#10;QrBsJzRLFNUJEHGn4IuW8FP/7A8/TAbgqNZrzQkFYS/5f7aOd9PfQOzhbeyfHsQWVrjqg/rGrMWm&#10;xcPsU/qg58mLSyG4sTGTMRXldGSByFijY1X4h6CRe5/eJTdLCQG3WwDZs6dJcuOq1O0c9XTJQer7&#10;1djUr4WUSXhLwNCW9XZnN2qSMBNLqDIiarOX9US/+cFH737wPn4vlsDbhBCJmH/22Ufvf3DHVrRs&#10;P/nk/Y8+eg8JDlvbYUEH/Nbta35Losp7JbH89v33nTjE5tk7TN8bRGnfpYVzBx5888OP3oWFs2v2&#10;LthDR6B3349mMr2DSO0i0FYBhEKIfjNny0lR5JYu/hwvkq8JBf1NnXPUmwS6kz4nGFr2gJUwkabc&#10;mIS7p4Asxxs9I3d6/syIVcWXJfojqRX8toksnuWv4/LYZTGvO7msp9HVajJTcDmOQTpd3lAtWFKR&#10;BRuimSxyRWg1ynI2rAVb/lD9o+IZ7Q+TXYjujRGa50DkH48ldbDkXnUxgs1giOUDS5aGPR9l1ZVb&#10;PEkzcgGYn1ehS1X6tTSmSCPP34fUQSxXJ/t0AooR0BLVjAteMUePkwbljCWfL7m8DpD4VzO8F+OX&#10;z/j6OUNkAobFdHauPVoMMaRdFs7bKnkfNjGZhyr6qqOYimPdOBZBLUNzuEBn8DPs6SPzMCYXFBtt&#10;o3r6ohw9q2zqEfvv9C7QHZsuMUADZYhyQK84h9YVt54dlELVkdLiB/wX+LtGdi4GBe5QLlHNDrgp&#10;T5/98ONDilA/3H94/8dHCPl8ftRq3uQ0pmtL10Y/lYQJXWal7GxHk91fbdULggQUO2io9Ocwy/18&#10;ZC3GqgMbe9wLvv32+6//9C3rOr4q5yAYcn74elq/pmLf/JjSPm7JvdW35NWd6qxinizHDhrFBiER&#10;Yfm14IHov4ReY9xZN+KBhOAj8o1sY7o7UK6kmZl+xhK5J6dSOuLPhaDA4vrA/vlgmB5GzaaAfSMm&#10;jO25b0rM1Ogw/+xwOhNQr1CktRwzdlkRq2P0m2Ldyrcq6I9xdML1zcwOUZ09I1g6DlabdxmJDsRj&#10;QdTTw3uDt4wJExoH9VD5NSrIPJsdH4EbkWrjin2tWUNRDZr5ekJ+/dEP95yPglbzYtbwW2Aoqi9+&#10;+O6bIap3f+TAffvN3W+/IdqnvloIkNJGAuiP5eGZfbk9KIkbbIKYItAZcOnpy7eevXrrxcUr3/z4&#10;+Dsn5rOnH9+5cTle0QuEV7gskfAbV19//NHt99+7funis7v3nz54cuHpy5TBhSmraMgwKYn64MNP&#10;bRLKYJrlTPK301Oa81QHw8rYSAbr5tW3bl8jE10pmQAhVZh1dZvjZL2rvr5k6zpkaMVdfqvsK2s0&#10;TLNZCLgL1mH5q2Q7O8v/Str8maS6MKAK6fkMm5sVYgW81g2ML4jHZbeq8Cy/6sNZ+VTvlisIOQ9R&#10;TUQuLHIJdp+1itYA/tGuWYZYgJYlAzJ3CYX1xiJeCVsGLX20XNQRSt80G0AcHRFmyj2A+eo5D/I4&#10;pLTjrUqEGUx/W9rJrBe+5sK51ATdWZVgIADGHi/7vCzByo+zeMhmfuu0bRyODFJwwyvQSRSiLftM&#10;aOauxyhsm3uWTMIhpS//nxkMXkx6ZJIqIwTmf4bc11isUCeGWNIRe+8bLsDBXotbAqHG+zgN/Sa3&#10;4EZtxCE26oXqo5I1WxfE2nGCDjPadaHwTKnrse3Xrv38518k+v/ksVmwv7juDA46Eb+fvwNgGdbB&#10;Z7FlXmjyGR1nQoLHX3U75pSptxQ9A2teVFOr9GrP1rI+0tdoKeMKPLr//JkOH5c/eJ92GdeCfBmG&#10;Edty6kReUF68i98jyHoYDuPvdJkv4dfxCTL1y6ee47UCjWnNFnpQOCP5TcOV1yFrKknIlK0d833P&#10;Qgzlu2+wcy300zvh1So52wBW0QpZJ20aPXuGRZouL7qKSvSCDz5858OPNPAMAPn5Lz7//AvpcJro&#10;SZ7iQjEj331bf0ftvr//LlZKiutjty4zUS0NBqNLWWhu78OP3+cIyQpwU6ve/Df9C/+ZbHWATUtm&#10;4pXgkVWC7jEVz9EOKst2HOCijg7q0/R0xciobdtYbV3BfaswGpv7w+bxlI3RSkG8r1xeey01DMPX&#10;BwVBJwhjICLGDCTweMmPxMar+nzOVjmWrOkIxJ2v5Sv0LoiHusXOKST0cUKyzqfcg7IIEQHLe9Zu&#10;uZAmdGTlTcX89BkqYLVYS7jvThTz4ZT3tet0rhQa8YufprGDkTc6uKLq0s15iGte4G7nrEjtrUHE&#10;MgrzMZIKYA3TJqtt2TkDOPPLjT2DySmaf0gZ9u53P4hkQH5XL1O0YEctsjRVDG0ERK7Odsg6f6Nu&#10;2wMSOE4pcguQ7PINEweSABW35OdbaotnerR6OlQeXbjih5ER7aWplgFSjKGBDbYn4EOPe2yuNT/l&#10;7hfGjwsmiKi/BJ927YAKAKq2tfq1bUFc1mDjIfIVcxnpaT0c4gKDnZy9dXIodHnmb2P5UCqzwMbB&#10;9oikoWPTzL2RRl5IY769uDaWjkdL1AcrGn762O14o6DFi/N8WZglf6pHdpCUFrpYJGNw+/NEKAWQ&#10;M13ADCvI7SWov7/FHuIcmYCaOazbEvmQtWDCUTQB2M+OWZOFWUptnbwepoRgGKOJ3JBHrptTiDYB&#10;G5r9r42zxXbfPxMtf0owDc7K3A+sea12ixRMZSPCxtMxo5/cxrAn2a7zBgI0jLUXFKK8e9MfP//g&#10;A8CfyvyroCD71lvox/sbefvW7etsgaDozh28ESiXMxt5T74bWeLWp58pO8KqNfNhPWApF4LUqrHz&#10;Nyyb9YHIwkhsTUZFrG6dW6wgwtiDnLO6fLDsbdxqiyuhgpTJXh4tf1L9/RML1jGq5Ujtq/VkqKOF&#10;AyCvCzOr10grrsFIjtmaaJRNyx/Og8fyD8hfpoA9qWxmCRwHGXM/3CCqVRmbigpsEAxAVRO1lJaC&#10;97eD4ejk+P50E6sNaJj6OdRz3bkXrBRThlpYDHa0AZdwrniXAtWxflUUn3Mu/urUQVL+YGCA4u4T&#10;qOKw0JvC48yIPSmNsMjHULCKaRJU/F0UVKA89rODy6WjKeeIc1AK3vjt+RmjiIRK2lchDWkh+unu&#10;UMYsq6rYKprE+lKXSl0rvcVOA5tSHglvLTU6qMWNlczkASEfT2KhjpGz7afww2HoymVWpH3mPRdN&#10;zbLzkOYm5Woc3OoIJRmiJPvmWrtPcFuFRCK9SeGFc5YJKiljFnil39BwL8mbM+jp73JiRSIOpwIY&#10;F6T6nZKIefGY9dLhfhZ4lPOuxMWxtPhhJr/Yxj72HE87VvENoAal1IxcncvZoIe54y5LH/ZPX3/D&#10;PNbsjgzxpfr2uFEXh8YG5gRMRj5YUjfQrqqnjo/Ib8U/p5ttSaFuhevSEF1IjMj9mMQxLZnTNCT4&#10;uCs2YxWb8SY9yWZ8UeyAVLjWqTOc+MB5ZsdY22BjC7a8DbsFWPaXxuuamw++Y5NLaywJFgh94skI&#10;oq3olA0qv45a+ZailClqBA2YqT5sF/Fal3XcrPSRAHq0atMAylC3wBhoszKXLEdzpWunTqlynYq1&#10;1tY91ujcbk8Tq2hhZBJVQy92p3LmziOi+Wx5lcUCFRMkaKlm9z6h9sfoeTwVEp737uKuYtgbRiMj&#10;1FSQ6b28DMir/AmHIdGIFQcj6rjty68uXvHnwuUbX//w8Gu99p49+eSdW5e1W1HadF3FlBauP964&#10;8uqTQpobr148/Orre/ehZBeklYIQORiQE6sLyfBXf+tvI5KvG/A9wyNk4llaI3WMEPFW3e4Eefv6&#10;26/1t9DfqAX5UgUzhDFIBWMC1S6KjjldVv+62oNLkh66lmmCJLl3VSAcCB1QyyxEKDjlr8U/wzws&#10;oXpXLXGKPzkHhmZScG3aeiz+VV5sNJYd95XM2SD+ueL1nH5/rNIgRs2pWnt5AqEpCeYm995HV1Vf&#10;X0vfHEBnrn/UgyQHpqsWKjPRmoMFr5pmXWUnEREL4lmZQC9Y42UHXJZlsE5iwdahfIgdz0gijrqy&#10;tTCtxxjgMylBvYy5lZmvs9zLbFRRBADC4hxFoorfISwZeT8tSZIoxUz/4rHBLSO9j/PpIgZquy3V&#10;kFP6tVDcXng3xZSIZxEHhpi1ZfJwclP5gQUkRsNjGq58pH2dLVZR5bZiOec1imAijHy5+pX2DamO&#10;PzIQJ5ObmWULcE+uXfnoI/2173t7Zm0wFtye1AJ7j6xz754IlhGQ/JFllf8hyFHanMMp83CK7F3/&#10;nXc+wJUxF4bQ2cqGWwWpGrhW1vUy85K3/EQXIBJW1z779MPPP/t4ldRaEVxI1QZTGvHhwRPMLJtL&#10;bnVs6FTfNH+/cV0dVEYsA7ju3sV+c9QPR2Br8xG0/KOP3//kkw/tMq4gjtl339378o/fuHnt46jf&#10;Gb+oaxEJtVoWKlc+Y3REIa6zyamujJW3bCySEXEDXn/6s08+4LO8e+2d966/8x6r25MaT8YB2OHK&#10;/li8DAWT4n0Grdxm+KVjrCpNVZ/8WRDzFz/9XBGd8psJDCHdPL70b/oX/XPepP6DIQ1fBJaIoeQP&#10;XlTtirXvjk35G4XN9YRaSjGeie2BQVOsPFjCD5dhL22HPx21bJH2oXDwbbHRTuw0bUHNngxDjWJS&#10;f1PfMv/lwKiHmZPMNj5iHcQjnVd8AmO+ofth2RIOmQ0cO4gqNmHW69esJ3xluVuErnpaUScbweJU&#10;Ka5KMi2pCtmrbWjDxzhayWkU4PZqe+ZAdBuNos8K7FIirsA98kAFnRn0VU3kELwp/V+RsTPjJJQ6&#10;k4XkPVMcff2zR9QJj/THDdik1t8ffv9HBAxollemH3JR6YIg+HvbWWRy/8eHX//pm9K4O9FX7eCc&#10;wHfi7tVfzy0wqb/73R8tCHEKV/PLP6pP+Ybz9sc/fmlAODnOsINTzu259OMPP0LIEk0aAL14/aLq&#10;/fXsq0FwgN9jGOkrJEtIZHC4TPvVwAO9wkD8spH1AEZ5fvzsxx8kTx2x/FE9sxD6pflv+NU7t4mc&#10;Xn1RVuyVAh6FeoPpg7DKgpWEecy8XXPuE/FI3ACx/EbNogZW6zTln5JLV9++woev7ckzjaiuvv/u&#10;+61Ry5tZv6BVCx5epXsicTlahgzn2Z3bSVZp1Q4r/inyTHFEzzmdn2Oj1QpOuygb6XuqRDDhl7wl&#10;V0sonZYRVHKKOf6E90/ayL0FIboybPgku1aZHWPY1JpcpOqEO8djJNomJA67CKKLIpIMtwKwVsWK&#10;+2t2ZKP5xohMGmh5XiWtT8VUax5XQkkQG6IrNN3P0a5qlHZez0EFUazTj097IVAhHyg/I13j55Oc&#10;Eoldh2R8+unHn376yRc//cnPUDTev8Nx9dtPP/voZz/74tNPP3rnXVtJHz2lAjfFPEUmV9765NOP&#10;cVuFTw7zz3+C+PDhhx8pM0Hqcyq9un7zyt/5O//Mn3j3Zx+7zt/6W7/86BPhV3iJq7mOBc66+u2t&#10;O0lgSSh9+PEHjJJsJxfio48/ePd9VYCdi/4w63Z0YXR7KumOztoV3cbNGCnoIHPH47MK7asVmk96&#10;Ycd2XuP/n8rI9/ewPirOrrh/BQwOKxCxo2h6oKi36S4GeUzBNsCMeDcv7IlqUSksegZj0s1FHOsV&#10;iraYZD/iPxCI5igvNuh+XIxrOOGB9wzByYegR7qroeCJTzCCAi42JERNjW/F2VYcBpHUfAV8DLIX&#10;e28puXff4RzFOLKeRlE7dTKDdV7QH+fJjoxaij9YdGSy5VI6aY4m+G4/fMo1I6ts1M6z74MKhA5h&#10;78RjliV50HFa0w+ge9RuO7wyWANjucCGG3QGnANR4e+qetrXLfEyTO55dPALujNGVaxITILRdpRG&#10;lswvf5JX/Vaqd/OPRw+eZOAUKBk9HLZb/skgOxffe/f96TQAfbXWlqk1cS8F6Awsq6h0mzv1zh1B&#10;/k/+4m/9ZcpOdWeThMEw4fechn0x0XcbSUgdP8azrP4qENeqMCCenJfn59IRxt1PVNtNpNTZTQKB&#10;D5cUBetkgTgXVE4e3c6KmtZZvMMiAd8sz0HpY6I6EQYnsT0s/wGAxRbHuTwlZysQDwU/WSNfUS7X&#10;89eaYTp4BubXR4AhcrWpBtc4orqmztkg1vJFpi/CnpBGX6lUGpxr1YmVdyJXNfOorMhneXAL2ESn&#10;2FmhwuhzB8SmqTr6/vlHOdIiSbRYW0ARSFGbtFiRXhK7OEjFpcJL2RgnSyTBW+8ITtaIjgU29Lc+&#10;+vCTD9//2Dd813vJrBiHC++++6Ed9mNNdR8WVxdnMrDKHh7QZNKX5tXbV//4/X1Rjb6vP/1IOqZk&#10;lV2jJ+zLpz/cvPLylz/7WMOPH+599c33D569vPLiQp3s2XubSTQiInWS3n7nPRAOI6nL4SbF4WA3&#10;FeGWmH38FDHK6XNFEv7i87cvSo7VHN2MK7QoNBrtos0k4Tnm7nucsitqvX50bLJmCmDGx2N7fY7j&#10;rwROGO5SAadVhvNNFYoJMSIGnPauFyTAR9NITv32nVUdlEWpPj6ANk3CAOyZLwaqcHUSiP4ZLwZX&#10;M/Itct9tLyb7y3USdFUzbZY5FdehV+YRQbGaYv6JW7diCxlyqK5aBqeszgN2hycRtJLUMhcO9MBi&#10;CzgBYHBL9VgkxV+9JnySJZqRPGEzqoxdMrw/bvZRhIopwxFau/Px4lDuS0TP6W3dZKNKaTakrbc3&#10;pLKlt5aSDtvapywzU65b/wBr/rhhTTGUuWRnjDvRl6O56omVNozr3iMsooyOfhy/VSaGasnJlF86&#10;mfNVS7fWz72VnGn7+HeZ6iXdFo6+6b5wmPA5F1PHMdPRxavtwTd7Ru9dflI1MhjOiK4o0tlZgnSz&#10;XPsBRj7+XrQ3Y3Xzo48+4WkkGHSdH56zHc/wTcSKDSgMpsBW62eL69NPaHl+YjnFpr5wAZnwyz99&#10;xev79lti5dyrpvS99z6y1+AhnMmzYXmDPuhgI8bcM5aPGrT3znuV4AvlUNIUTTh9TInU9//l//x/&#10;+/JLzRvC6+2WAYhVbHpwk6U89cRCy9OY5Rooa1PrWHNYOD5+/vOffvHFT37+85/98pc/9z0UdRIp&#10;xvDCP/6H/0hPJJlbNDaeMJtf9dp779sQk/xN/90d8wjXIbQ22RwbTstPvvjsiy8+E2XEDrWMwxxv&#10;Rpz77/5H/z0RqOZ7cSPck9kS4InG5yHdMl6nZaF3FuyuAiGX8enzSqZG6jUYTuUci6rNDG7tlsXP&#10;0TyG8JfrZEwXvOcKlFepDMBatKS8q/3oQKXszC98GvAZwXnZVUs6WD8t9r4Wrl+MTxCcmfkw3UMV&#10;y3OdEN+4Mg6O3QoqR+ab3Fk5Vl21qpJ0uF7XgO9e4t9xRt8E4uUoVO/dT7rBlOPeh9AspHHnlq0b&#10;UGe5npRV/uU9+AqCbs+cQ9H+tDuyNXJfK01bEilIzzh4oxs4ntKhiICM3Ly1plgKxpBrgvyEaR3d&#10;JI9nGimvBeEUwXlFvuy6QwxbjugIf02Mf4rAMwELou59f/P6lU8++cB6itm/iHxiEQnERZ2/VHnM&#10;9jmS+s1D/O1eN1ZxVi5d+uab79jGjXwT11bTVabDXtIjGQbXPMw9pkRtCR0M9SG+O5JXRvJPX33l&#10;0OVDHjJPmQF1kHL3ZIVDs4hJTBt08LIx9BmB0GXbM3PhB3I7cWkOpUZePiNYWiwXqvYyLd21YTmL&#10;7dDWi13d3ljCEHFXq2heWl8QtGISp7PpVtk/Pzj2MGenSuXErxNInVGr+d19Oo8BJBZt8tAhfC7o&#10;+wUsnivN+/l5E78vQg7TevUqGRb3NvWzaOurCXEnsTSnxLU8eBZWBaG9M5YzbTcsow4PTxwwNke/&#10;hTSmZeoOUwKJ87IsQ3exmMb0mbwmpUD9DWJ/DqooNxqq5NBMA20I9AG6PNGZ3/Ei2qQ5pspIqjNQ&#10;qfVUpUHyxGPs1fD75auvv/maM/KTn/xE5uecBNVr1SQklMsBeZACNz714VIcM6bXGSmHLsGGL372&#10;U/xmqDGNRJHAEMQr1Cb4Q6ZYbG8WQv5Cmh+vmqU8ae5m6hS1npScPg7fgR49ZgFcDUxqDxoOIlIt&#10;txCE0XClw0rELLhxZc39cNVHabIZ8HGYop+ZpuPTNZWxGirr3JS15QFPLbY/F58UXayGO249iZTC&#10;hgKkOcd9b9BY0AIMImaSnHCm0W7d/KQayu242w7HDGzad5aKO/ER1RTNrVwckihCyfepuZjuhHer&#10;OSkdHwti0lIe04VGyI4qtuM5THcYZTc6f6UcRY+ZUpyi2L7PnG5rFz+vwV8Lfuc05ygWziTyDxzL&#10;4HLaXPAcDSfKOgVcapFddhVlsQ6GQ3VZa8DuiOM0Vb3AgqnPW8PCyG1t99P8Og7slyPwYKLnZmkH&#10;kSDedtmbIJM1acFf0dYNMt1oT2D0NPYZej2C+E60R/wd39uPTWua+DWeR36c01RgUC5ysNZcnDci&#10;cjHQqhYr9jAd+f2k6utjU1jXrFeh1DbRBEngwba4Auv3JoDMshV+W6/cQOF08fnTpwz9mAvKDE4X&#10;mlMdsJKzzfLZa2m6PH6iBOZQH23twfxteZ/sNSukytAVOu4Sflex5eboIG7wt9NgMSw6Ml/jcCyJ&#10;6Ohvyn5MxESAmmhrqTiZ7bsuMxO8l4+48rO5003A8hABA6b8JCIOq8eVLZ/pwbR/vWFhdhJxVoVy&#10;xDJUswzMzgBvBy4I8kNBM5svPBjrvnSPK5cMhGi98/6zt2/8v379h3/41feXXz79l/wzfnb9xQPY&#10;EuHm3/zmn1x+/t0vPrn+r/iX/rNY1m+/+e3f/Sff//HulUev3n+JOACa1h31JerBq/uPnl6//d6n&#10;P/ul8PP777+mvUnZXqKUiymUBuKRB7h84e2bV258cuviT967/O61tz5470N+XcPouarIuZros/P9&#10;7YtXbmhd8kwjzyt1TLkEAOOye0A2zSlTgnf8ed/MKU/bygAe2R5jVahavrQsQlEoqEOJGoQuWbw3&#10;dVP52Qu5I8SCG9Mx70AsO7cQaPs0r8ziXKmGn6f46vo+2mI4wjmmz5jH6U3VqSPG4es+fZPvQWkw&#10;llRB8s4Z0HBH/FGqyJlJcacDgh8YpDLvOXa14sz7VTMe7z9QBx+AXkVMqiLnaBZjubWREzU+RumZ&#10;ncP4tnVWq+G2nQK5W7fBN+LDYp7xxGKunl1ZVmr0WZHA2R02DrGEBV31mT0ZS6NJN4eHbVTZbNuy&#10;yQqvabUfH8NlQ+dHo5VYs8bGrv3/UvUnMZquW5vfFZER2UdkZN/n3vs0X++vXHaVy20BVQY3A2xj&#10;LGQhWyA8AWEJWYgJEmLAAGTJyEKegMWcgSUYWDJgIdvIwgILYdlflb+vTrfP3jv7PjMyI7vI5Pdf&#10;d+xjiJMnd2TE+z7v89zNute61rWuFUHONTu/pqVeuMt8gaE61zg8b97AZVTgJXcQJ7ns/ZRAv0Og&#10;UNemLl8Y4HntEg6P4szJ1Wd7LXu3N6Iyp8oRzw4044LJPkImhQpuLupAuCWQkaJBNvsxmduUqr6T&#10;+ozqlAsRRmD7QXMqsOEUNukKU/eNcHTKROAr78xFiW2csnzWAUNslor9OHkzLlYEwpMqcBTB7Gle&#10;4lU8n6K25Ezjpzl9Pgs5JEy8PcGGTFQ1z+J8AxoK+U5XGek1yvtIVSn+OzsAo/UG0eW2Mu9CIHi3&#10;8bIy5SqA7pY8L/37774bdCw9pFUBPicOQQL8nrE8kwYcly1gra5L05/UyPCW/S/OXtyoFAuDyf7J&#10;v+dPPbPzvf7ZyvFz8aOUTGECVnHDIFff+sjDCFoYd0Ldf0M/7pHFNBGyg3ZT9q1gfXQjwhazuJP8&#10;szF7Pi1fhgQc7VSokIVdNPoc2tnq2czhpI3up2USaj/t+cKtCxTcz/SuDHEs+v/yI7OiZS2VGf0h&#10;PEwckvBxyuE17owdXsixhCVjG44sSdBWEcbip9TZZlC6sJmhf6QbP4sjnoWbiwYxdIWJH1qdbn0B&#10;BuMTVhvtg4ZnOW06eZyQGxZnJA3WbpmDobxW0xMxtrTDYjAPaiAK7/rplA7/e0Lqct8pvMfRrxdZ&#10;JJpA1SABeGtPjMibxqwgp4QJu8c1PCvPeOz4s6cvYGAHXnbwUV8LXjTiB40i3yzSsyX77AkrgQn6&#10;UTkMhMyvrNLXL9+pQPP3K6Iab/RWe/fqxQFUvRe/IDSPrCUl4mofND178Yzo5ke9lb3g8cNnjx89&#10;f/bE2fECdIGKkPbJPgVY/sRIzViCQynxdwXTWNpyPq+7gf1Xb54/fbH/an9EOdArUfK2JTBUHyHK&#10;f0Rs2EdcwSXTOfENivZLMvovYTOJ0r+Vle0x03J0zvgnRuazJ7j17lmbvAPogL0cz/vpqxfPXsty&#10;Skm67X3FTS8P+vvVwYcDpu3jm1cH5UAlcF+8Fef6iMidL2w2D4I7x42Ip/HwwRPfDJdGZcU2Mp3o&#10;daGVYDUoPqwX5YNlD2mPGdL6twA6biaqB9nW22vEyiyACiSWxnQ42orlXVDCvfqFaUhbX4vhTjjD&#10;WPAMd0at/jPJS3ilC2NJxRJqtVaGxj2z8YmW42Mk9J9GRUpLaC9MPe5sdu9LdDtAxDTYEA/4Bthp&#10;ZWOCKacJpQII1IXvuB0qBea8EQbYApQ83gPfJcy8slqjM8dhAqIAuTffBFCeCDlT+HpmVw4a5S46&#10;t6wOIOfi5Yv+liFj5vxKcnhVP3MXbNVV6hMvroo49AObqA4DQ4QLSJuvHMLlWY/TW7OalIMnBI09&#10;ObV/jqW47+UQ2IeA8KCD2vBUALrc/bGt+VvzjmFeTm5ivBM7nvfgiLXxU1KCaMDvpt2LvjTIaVkD&#10;ZqRJG1xuKG1x4M2LwMnzsp1VtrCmtv3Jqm/BGSCx8xcvXL9xTcTvJ3I7Jc0QC6a1fNO/iBM1Mpv4&#10;cnppp5IUOjBa+VnMoya/cwyTKn658EaPMA7EtLLrcY4M0bw3H3f5ylUSMrAlooS/5QyzaTG8B3Co&#10;jCe29MC4GyZogW3O0cSXVaSMl180HhkjT3qMfwVRhmRyFdGPA79r11Vz1clL5TYNFmOSQw09SFjU&#10;3HqMlPm8yW+LG4/0LZZNNinLkPp7MKORmfoyVR+TD58plTL1Mf3DP2dvdsatouJO0DoYVozkn8N/&#10;ToegKNddWkK1Oe4qawjYWC8YZC3Ln/efZPUXG7s8+FTJL7wg4x+qk1D1VHnWAmt8rOKTPNVV4raY&#10;ed1KDUwXa9o4mK3sO7kCMPbgQ552xOWCsedknJZ9o+exxNnL3lB9na7KXmNMJuC3XI+Om5nlqTGr&#10;c5QizGR7OmAmRK+oZzDyNACm9dyCFEudTUY0sYrhxxvniVKyZNZ4SfvhKxrFtSmycJGmIr/xrjzO&#10;NGFDU/FKRwbMDqs5EunUXTjxE4iOmj8M89DP9hcD5f0nt0/tcIQfPH/9dP+AVt/NS+eOJWX24cSp&#10;E69ePj3+ef/y3tbv//SmVijq/l+8eh897RDpI9dChtCarbTDeFKqbHCVNzghrBYHdJCzW1b+4xxF&#10;I7Qp985sXb+0c3I7z7v+lYUbWgYF184mQHrnDcfVkXhlmS1+08G4j/7yqVIu0w1z7HMhR+JvHf75&#10;5zE/m/M4P6tMZUi8VoK+t+l3mxefO/BBxVu/45RmlKbT95Imi2I61bSBktUulpBc23oSzDjAZ4dj&#10;klpUQmEZDPhsINbvrEEfYOjrTqsNMd+mTGYkn2Hc2CkrXdHfW7UsT32HEZ9chw1YN7OTREpScw73&#10;HEduoLHSKUsGc6IatWd4PZOyWko8lrpRmhZ2Vn6o3AhUDG+/FWjVHdUyWA9ze8sIV56xuoENoLyA&#10;g06+peBS1x250JjzQ5df0g6x/9uquXp9Dc0oaeEytD8m4d2AjTO/jRHw45UnTwohKi18IKtm4mKd&#10;TUS0eHRmcDCNJJeMXoywA/FxdcEzXe48Zt0idhrVNcj9pJ4BSbpxCayXyiE2CswY3n3uBodjeo6t&#10;mAGfSYLC0wsbL+zhQpzkR/HobDFeh7KTkbZyopF+AaFC1pp6C2ARkczi0PD68umgZ6bF7pbThjQ6&#10;bS9c2Du7e4aHMP4AuG1e9iZ6MCgPUc1ai/ZCc2viKuOfPlbiTFWfjK3Y3j135vr1S1evXdBDRsW/&#10;Tc935tW9eplyrOU9/s5H7LUnj3lREsVqHw4xsYySzdN+Qf15/7Yz5YNFC6viA5BGOEeH+tatq655&#10;XlUKcOisLNPi2b6VpWAkaS08ePCY9dr65/76X8Ig04VH7oupUbXun6qTlTVPXFdxvLgOR5BQHREb&#10;h7GH13maFPeU3UvYxUIRIPo+o3rCLoVyVXy/kNqyERpTkECNbr+TbZ7KXV9DOm+4rRopUS+uhe2F&#10;iyZxov+lFwzHWp3FQhdcLwQ9vdoirLlYCkj1Dj5dzeU6fVnn8ipwtaG4hTHww6d7vU82BJKzESjL&#10;Nua7JAk9b/Fbu3Q60pwOWcegSj6By9L3fOEBS0YbIEJX3VosSotpHKClIVIJ/tpBk2qo5t76j2Vc&#10;Jd88+LRJyb1TIXXkc4QWNOFh9kWApT6COSclOgoEJZTkChT2zUNN7BMibs8GA3+JYMob8tQWHxND&#10;zvzypdKOli+uWkV4OsygaR3X+Fk/tTcKbbn4fsW/lyFN/cvpogHmZyia1r/pAlWxs2qK014cFc9p&#10;hbEoLutrsnC1yuFCyWIRQPNioQDa26i+CufYl1JmwxWvItNnyJPy83n8TrBGOsECBBKEb0oXLyh1&#10;sLa8TcZTnMP+yOjK5D5+QgFGIdOM8Zdj3qXm+P79x0+fvVhHoypko8Kngff4rUuh1ys4U44cbQxr&#10;zCZ8f/j82Uu9bPHyC+GGg+dXrMMr5XSv30Sg/yij+gY+YTOW35gwEiEQ0hpzD4/VXaV68AVpUOiC&#10;LB4O8Vnquew6i214fYrGPsKwSOT79EnEVy9Kkh2DxHy5d/dBzXr9/PWBV5qa+pHXgK9Pn5brrh95&#10;ug+q2KAfeuMK3mrM6idTZxUZCGRImTGmXP5Z/krwRBTkMSURuoIHxt1wqgQihFhg3KHWlHcahm4s&#10;YfsAIlSLtGSOo9YkYp5ftUSH06zzwzbjZKtWh+y+n425kIjyDsdyfCdFE77eIRQNWpXduTiIn2V3&#10;055R5CeeURGEHXv16iUMN39TOBiPws2DxwgNo//7A3spG2eTKRPCzcXH4Wf6OfyBCULeGf6xROUn&#10;/DfxQ1oFG6itgqv4C2BihsJKxt/M7VAnw6bGRVKi02FcoiBeRAPF+kXiSmtAzqqEoV3pDqboIgyM&#10;2+T1OU/5Tx3bLLI/0SXDKMQzdczwhwMttr14WcRGVFCHpT3FTjIQaqi++vqmvgFXrsLudy9drncI&#10;I37p0t6UQikWYvFYIYcNKW1apWgtdclkDMFUEhqVajlghgmzDmmPwakx+k+fPIvUhH+Tyk1+UPRL&#10;7U1D4HKs2RaWcNRgq1+a5EbnKGe+xG8ub0DV8v2tpUiVBXtt4/KchRR1T8cDAR2V33MqsA/DZcr1&#10;WZXXo1zXKA7yVQnjUYFByjl+FZLY/dS4NgZylVSVDE1TtmyPhc7srBf4u6NU78IRjrduvEdEQcjL&#10;3yszw11wh0vdOwWn8pirOKRMaVmaFOlL1HiWMvmFO52Rk58vsbYyS+Uh6s0S1Xit9pcvnw8vMRXQ&#10;SXmtlFEcP/9d6bRx6vqyBSohyC8sNcST9vNJKMX+Ko059ccrpHRjxF/n2Ep6LuL+JIpjQ/QpnV1R&#10;eScurRhoQpc5HUiN2Rq7k+YFvnbNyZomNrWkCCsEmQ5BrjPVrJl0Y8gr8yBl6ib+mEOsifpdxm/C&#10;uqMMLZ7MZPWT8a0uSnbuMJbBSmQNtFcrJ9vcW5bb5xgVqw/wDwWpLdgS3ysjOY2PZn1s/lhQF1Rh&#10;kScUUGu76rN9d3Ln3MHhxgNUe01qvny6fvHcBrmXj33K61fPtz69vHj6i5BG4dj7A3L9H1+++Xzw&#10;seb0rsC/L+5KAqPcnAkDRz19mn6dlWuVjXpChZ6GDVrC6947s62NB+KZd3lMZ+uqwVip0Y7+iNEZ&#10;N1i3wfJcBim+epL6s9EmAE7EYuGezVbLyUnJDlsdI+CngeMUOx313a5D3XLTk2CtWE55d437JgvC&#10;hQjNWgGDryDMPBaszsjwI6HBN4jHlYmMMz8yL8UmxaUxIKOwFjI1U1P/vBowGOQFi6zqcJja5Eur&#10;816RyVxfCU2rwhgMSCQNngD0ILmFE+17vOgvwo8+dbz9ieunKHEcq/SyolgOr8Es2J5Z1FpKRObn&#10;1Ri6AuPBcXPPRm7K2ydwinfgKcISxmdy9YWFr0xLQEMlDLXnLks/gPKkQ0b9fGj3BedT2DMuVrtg&#10;VewYc+vEo07SLAJFNYRS0EgrwSvThO3gnWXs9hZppXePIo6XjSJgy3tAp9RQeNg12DiTofYJ8jOu&#10;yGlzqcQuK2twwyUCysCPts2K+cetOni1/wxGO8ogH0BMgtkwYKuzjCBZoFQ9uEm/+uVvGOABvvtQ&#10;+OIUesn61k7UQl1z19IdH7LjWw/ON/yZCoZ3907fuHEZRdwp42SUPNGARE+N58+g4RwMLoTtHJBU&#10;pDfpDRdckz7OA+/CMNbMNnGj65e//ubOV199dfXqdYaCX8/VobH24OEjfs5vvv1uSvK2gAk07ozS&#10;qk60VsUFToTVvCgqBCGiMtvqgc9dvXbp5s0r33yDtHabsnMcMafNpvznBUqIqpbu3Xv43Xc/iOdI&#10;SN+7exdyvvm3/g//S0QXw+nSE290llh0rottMmWOU68vNVmzEbnIo2y+/SOzNhnGNhi7tpp4+Ik7&#10;dnDevn2nNTcx4hIF9/aFpybrNgyqRdntbJnwxm8mC4REtOSDAA8faQpznlouw/X0xpTX0xaMpTqH&#10;yjTwKodTRMSBspOdlAsXrK3dvNdZ68M9RWjYkIOnF3tWIus8wsSR4KdHVTvh+PbDR494v44Eqf94&#10;5EX3y9NcQFpsopE0rSVTnOnBcUNRFN0KdYuuD3Cs4/3Tld7fj7aYFXv75OlToaYGDleuXDZoXmnZ&#10;mdel1WtipHQ9IIgq0T3qyTFUc6QQ0qoCO52QmilMCvPjJ+k3+IH0sbfoHJW0e6kkFSyXPOpYrczE&#10;igm1XzDR7LfUxyNOwAhE8kiGZFUhuRFZMzKG772pG/cuBMayc8GlozoivAlh+9DUADDBZEcm6+06&#10;PmIaj9ZcyZKownuqWhGWQl+pKUyI6AAJHp9i2eV2DJk1p4oJZCYKaIc4vkL8qUXrnJtkdDCwO3d9&#10;LcZEU3M2c21jH7lUxRgjezCRDAUz1L6Lc6yWjR8QPdloK8rYud+mxun1Y4VVx8jov73af3PuvDoQ&#10;FXi7f+vP/mxYJXU0YJoMk4/w9gri0x+vDURtnZLvOD1FIAVe45NxjvMmzbWHYgOj575/xxHx3I43&#10;N9bxTwjkgkb1R8rZnA+GxqLiErCeFO59dD0Na90dRduXFVjF5+Ena18e1pT5p2mqRO+4/mX11RNw&#10;lqGj8yM+UT+aWjrrvypT60VTKrkoOmrNJIbap24pElc9YZRRYhog58oUZcSHIlUD5jCtRmOytRPl&#10;BjckuByOIri1L1zTSBoHhwE3z6f8CB0F3A2WkckdZ7cWY/ambRteOMXTi8857LXTlljFAtMHZuR9&#10;iMXpG1v5bEjhG/LWahPzpYw/arsFKc6MoHWC3m7i1/R8lxiGeJs371fmgqLLogDN4R2IsCq5fVPb&#10;nNXfdkhWvBeiu9aZEXv+/Nn9B/ct3SuXL0mzTIFEXSOcPSjy5nHg22TllkIx4I0JdBangDdlKqWL&#10;R6V6Wvqizlc6POdiK9wjGFKhhV2mGm2YhELNE7/+5XePHwrgP2kQuagso0R8krAUY+KJlvgv7wQ7&#10;eYhYE5DE2Uuc32Dj3FpptueqSl8IDkuY3Rh/Ynz64yIfa8PqlSzKHJFUdqj7SigFV3Y8rfHFi+2y&#10;MWkbDEswP2ZA3NHxrLkEjfLQX7bRBQbNyaCt9M9QbZXkmscueqS+mKGAoF3wAuewOznCZWv1U3+k&#10;7NWWuO7CbOq3PmJi5vI97nnt6LlbStxJyLTGQpdBgyCPlzJ/SP4+8fq164bdOPMzJ9dR1QPnyw0f&#10;uS+bx6RSbbthibyTUx0oLECt189ZZRLcUrdaS6gRgi/UFz0ijQTwG/CnlKCT66yyVKBiqzvdViSZ&#10;fZ5m1uO/RpY262MTWpaLIDTmCORfQK7151Cb+Ez1mJ/opfF0nfsPHng7W+hmRv8qTfPvv//eGee5&#10;AJy53RO7eiNrOVywM9bYIqziCBmNWJpT1sV/WqXYyxFcPmIj+enQwnSIlKQqZ1X60hLwMkNTlc6k&#10;rYb2WE1IletnqjmsMS7WisB9dzfCFSe71F/LZjToGGBEU/FGCVJCeYekms9ffvz249/+7uG3T1+f&#10;2Pjwl39+c+u9wPLAwXf3u1+c/njv969v/xN/8++Thnny9N6v7394uH/m2budtx8O/ZHLR9fig0gx&#10;eyrbL488Hgq/HDNFKPJRyxOKem8Jwp44c3xj69b543/lj+4cPyRbk37VEMvL8do7P/vJTzwmwoEc&#10;f1FDCb685J1z55z8FY2MYrIJyos9tAUIwizRbZwcJHlrJqn3FT8YFkZpmJMknpFtXi11h04jfJYv&#10;NWtngavf2sGwSgs157Iv1WuvfdZgRjEz+fDD+6tNX/LNBSSl4Azo4t+2OcdXmzRJNC7/WVJmXtXJ&#10;ODHMi+fPFznQKP1ul3kQnkYRBSf+2JYj6Xf71Jr0vSXhgzQugxNZouwSy74AArbbTncePWAqhy7t&#10;awS+kkaZ/CrOkjQOLgBBhS1h4JBNktEbVKSsoIjRwREPaBv1KNzWkFhIhTHDPbbJl9Y/Q+wbz3eE&#10;jEy+xXoLDdF5fHjdFUqECZ9ytVjNslJ56lm2ZfMnyy8iBUG+uXHjhl+JPeCv3iOOxL0wmlFrRkOL&#10;kzfdAU0uhsWbYXzVgWMZZ9ex5keVyVfPBV1YWWuzsRhP9niWc8RasB6cYx8O6SNvEDMtXh39Egad&#10;lazB5/5bfp3LoIqAd/f2Ki8c3YhIY62MKXcslVDdJ2jpWNT3jQ2K0SpKyEDITEzR7PSrqGz1LKfx&#10;0eNUIkcFszY1irNWFjlbbgZ5aCr4ZxGNZxgLi360NjW3bymmve7RDKkH1/lcdPECl+XlC4fjUmAz&#10;TQpmFP4ohuRdegRkC1G2Q5ZlHh0UHWKewTL4OeIrDicB9CnliK7lJwk5fNLo78V3v73/7MlrFXqY&#10;vGDrp88e9q6zae3S/EiX9e7/9V/7XYGgofkdGpQrnFpNgFOZ9ya5tTGM2JzSEKaBmI7K34vvo2Ky&#10;hoMF1sEpVaKp2a0OZ7rIJcY/a72c6eT0WKU82vEhjkpjWyI7Q2I/0nRedHk7YSk4r4MtD2BQsQHh&#10;im2snqHuxVVIqnLx76fB3HK4p/mao6KkcwHTeFFLRCJS2bR24osckc43pJ7eeLwUrwdiKf9S+JaD&#10;EGIW0Y5lj2pvYcY/GQHHOWgjQvjQObzHIJZvqeZ4WGdf7CsXGnC0ThR+5T6Wb2IFLaQwKzZiiGL6&#10;AL/lw06huTFMf7YAj0Jxp+NSVjMOY6OCYNygNbREaCfdGSDqb7HvKoDpJ1Rp3kbHZwejIgyEH5Y6&#10;Xp0rQjfUE4IPprAhAeMM0iAcVc6pDJvm1q6wwolivIkWjFhlAM1ajB0kBdO5SMBVvOUvCvnUVZea&#10;NYygViOQeGKwR7iRixuPkfCn92HqqeEp1syQ5IeN0mec2tNnPTU4+e69u7bjAOjO9SrGjEkke7im&#10;ymDpJh3lzpw1hYkBDJIZCYfXPv1MPNFUqbTNsvJTnrsmHIVTvdrexUsm6Le//ZbZGlnCahC9wdlz&#10;sT7BscHGCUi/1SsViGdfhqcb9jWqLIFMYYWTvSxyrql8x2J+Xbdka6ES8SCLhytsDbZxb4PbbvCh&#10;rYH0AKdQsqNOG9ZXr+I2DJBcmcDcc7SElm7xwwSTkcAdJW473ZghAXRUxKtRK1wb+OWv+OzuuVq1&#10;FJ/93amYn9GB6S79S0g9KlutgQjx007O50c/HYh6dAJzv/hpDWBPPq2gRz90/OZcnEl4xriYlb0q&#10;WGIXjBVqpU252YDuR4VVfJGqD9etWgpDiigF2ttTx9KC1pkaz9NydIpZKnalC7rCEHPb7AtHdxEb&#10;TY8FTwezuHLlqttYE2GLLeX1KEPTeKHvjx9nrJn0M2dy8vxs5khF8nNPJcv0+7//e7Wb/PDe2MQI&#10;27P+2ckq+liXcrmYLcUXgkDDcrTkBsYL8zNcnb8TsQ9zLQZs3mcA0DtbyRoy+Ce2z7x49vYXf/Ed&#10;POLnP/85+2lCDbv1sEAlO5pTYh4ZBG76NF5sU6eUoPccSG7nLDx11kvQr5ltL0w3odyeyTSHbFbE&#10;mIc69TAFOQuZ8mIQB4GVKScb2Dgpy4go4+5W6x9+PJkEL/DD6seyl6sAsBT0qOS3PkESy7Vamv6l&#10;5WX/xtBVZjYNIuaw77wfgdGRpVfSM20NDB2+Xmhr7Xqq83FDPj3u7mp7MrTr1eKZDTKwFfJ23Ag5&#10;ktxoK0lrd1xn1K3xBaN4b9L8YXb55XNeZNKreSiEznFhhRZBKy95o4SkHJInHeJ0fmOByhgT/xJL&#10;WEVJaM0SH+pRKk9wgSFxBecNGE8OJBA9d61YPxWm31V89ZqTVXGspkylHE/VsjbzyIJNkotNnhZt&#10;xQ/ivcjeh59/uPuDR1xnSA+YmlaVTsmwVCPTMgjab0NNi8+6efU/IY0vzxujPxWHiJpuuJDJFWTM&#10;PzTXC/OqEzEISZpuvLd2ulrHyQ7Nw5WdYz9HS3OL3ohrvlUnMEF3Zcd1g4hjY4HV76/U5MeN07un&#10;zl95vP/hz394/Ntn+/pn/sk3V48daGbyVrOOBz/84tyXB3/pq1P/9D/5D2PV/nD3N//pL5798OLE&#10;iw/nSD9/+HLs5b7KN67nScxa3utStqoEd5tohI6KW8A/tQmw9bevXu+c2qEqoJbmD+9cOn96S2Za&#10;SLOWRODn4eebN27kGZMS+Kiz2XG5YDu8phnvUVTCEaygdtOYkSlMHVBJX8IBYVdQanBmzeTgz5Gn&#10;bOlUuzjT2L5Yla7j4WyYOG9xyjgUZpRCBr1uAeeW8eBaSEHJqA5bMukTf7NFETXHOKdvFMoTQYpX&#10;bK5y6KdIeOwMzKIoyNXKhXY/U8oV9aPVOlByR3NCudvbCt7nnvNzWPTyQjn9H1L41nVqmkdVcsPA&#10;TlgbSL2peF1TWnvqyLlvP+bRJRg8QApvT80qQxCg1krI7LQD+v/SwXejm4lZw3csS7ZujUPmPfoA&#10;ddO6KpWqNcWDT01sUuqxqtrpTSwOb6lPqYzRGF8j62fvTA3kImGqB5Miq4hcSNORUXLmgEEQ0vjj&#10;Nobim6wuKyWeAVJa5sZctqnNNSSjfL9g9yFz5vQG9oW+LQ2t1OYiOfumhOc6B48BIj9S8VQ9QjHJ&#10;WW9hWIGoYQhDD+8//u6334OUl5LK0tJciXC+ItNQ5ghhsn6Q6S9MjWBEMTixkEaqW6UwjGJ4fFVI&#10;ThpQXtFCBgRLm0ST4cJQICwDQQtdu9qP772FQ77c6VWtJ9ziOzB7tFVvaWPlbQfJoP3w/YOEZqdj&#10;tYvXnQwkXb6xNpVTLrF/9uy5iFbT1tNGmf1hIt5zGdxYKqlnSFaoYePU/cDuop+dPQOAO3X3h0cP&#10;7+vmI63CTjqiCEIF+7tPQCGrhge29T/+F/5GXVgi3DvmfXQNnu1K4YSAPCGH7TI2uZDv5KqSZhIP&#10;+WZ153A0JInrkN4QpfGHzuzsalEsOAJCeyNkWgx97MQpfpifWC6HdGIEsX64cw6xZFsq+6xGxqeO&#10;nT7r5NukwurmLl7ULk0yl/E1487acltKzQGC0oBYKGRtqdbC6TwGhgY1GrkcP9mp44c4QfyvI+nJ&#10;rnmK9gA0F6JcrtI/fQoJkDNnSTDZyKdk327evHzl2nlS2ZcuS3VBujWLp/50AgGvliDnzwIFBqEL&#10;6eMiorsIK4SwNoX0jNIwYl3ThSmuf+oy01aWybNIf+S3SqPnodj+zogh1GaSOnc7LwcVnbKtBNqx&#10;h1udViXX03GbFbDDpwtvAqNxrN99QIlYzlwh7CRMc9YX532yGasWNsz7qNlOlCWfa1en7edfHboE&#10;KLvn9n29YwosRwMKZe6zz8cfKzTv3BvCrjX+DgRFOKXS1eFrBKixUNKs1lloAb4T4kR9EnJhJyPP&#10;cMWIKKKoHoiDmJD84KlxDhl4lm3QwRGm7ESvGrggauJHVzBIi8AwqfMR/Fr8v6HE5EVNej1Z/ZFm&#10;stEBg3kJU9aaz25vT5gRPjHj5OIjLxF5c8UJ41Wa5YjLOfPgB93Ny7pESfduZmfpm3sERziRGn+v&#10;kGBdYeL/vBylnhVxFcIkyFvN1PQHGA5PBUVDegwqyL4ncN2JIuQuhVhbveoB8or8fPpM4cUl/53K&#10;XPU8eKg+CL3NeQYWNyPKihr8jcRV8tm0rPv0BeMWmRCBjXet9Eye4x1m6Icv2rtPw3cBn3MP1vuO&#10;jHgvUG1UOx/HuSbeH9+8VlD0egqQEC388EMtIz74Xm66NeItRLwOU+dW9EZiW/zwxZmvqIf/XVDz&#10;hYuizxKAsCy8pWs64i8lX5t0x/wJkp/kUvHTAJEfzVnObQSvYSXqCRM4EEk9TvYIWAxhPTc3atyA&#10;ILHmkOK3pFUZYJhxbWT8yuXP7p66fPUCU8B0oNpeuQIqRoi1JU/fuHm5nb57il0iQsMuMdYMK/NC&#10;TiwG8yWCXce9eO882WL2YWvv/KkrV0pgZ9/Onbx56zIlLWWGbKC/GaLJH/OANbRWAfuSCXWo8+Zp&#10;K03NWJqI6AcGIyXz9MwL+cECJjrx89dqEcs4Rjp9ryuLzh4OpleTWKYq/vmrr28DCpflYWn8AaD7&#10;CJsjhsDpmpMOY6GoKso+fGpKMIZHNorvU9c3IU3BnjVcQBlO2RYzJz2bzdWWdSvhIwLFMqvWdrB0&#10;jBc/B874Ywbnho96rdZ0Ivgi752HbZFPLHFoQ+UNp+FWXe9iHy2BhAFuim8TqZpGECtrurIQR9Wb&#10;DrRJjEy8XdfLIcmXeJ8SnQh/MUzGbhaG/04mIXWB1MwWnSYB8oqqgRrWW4/vJ2VE040omPH4Ebci&#10;GQaOuLGRqKgBpTgkRuL4TFPkmK2YbGK1Qf4sHqAtx8ewhAcwxXNOOnYaBqYQwxLC+Ka7ETcpXqiA&#10;IlsUJyqosDhwMKbC3ekUVI1BuECcgokgC/gCDVO8738TXVRclJs7+jFuu3CtSKp8wsj8HLUhNvtZ&#10;0bD8fr2SRXNgZXiXaVopmsUIWlH3Cl8H/S6bWirpKAm2IelUxuCL+sxM+tx1c7MIcqEbjvBhqHrw&#10;AtF8+ISqhoKR5GB4XMr7KRdjcALAvoCUTu0wMJrSvHqXiSGmePgBTaXSr/1XL85s7t+5dPwv/+nv&#10;OUwkgR4+e/dif+PNh+3ot5xF9HqVJM7T9GA2NBNYDmCzg/qCnxh4N3Hj2w/bDL807IljO/yW9C6Z&#10;mwqxBlmYFknvk6Xhgdf9jUOWm5quCfrw0mmY+rGjpTjs0OmcNeuqqHhs1u+od43t5C0nzikLl1ZL&#10;B0wQbVVVim2mk57Z8LCiuMWVnYlfKY9QguFfuQDExKQDcZDZHBMUlmtaIPuF78b6iVOcydTePEbp&#10;1cytsklsRltA0/qatlkaSLa+wWAyJNOCTF7RqfeZZo0/8uhTbIlpuY09Oz+vxSEPjSU8f+H0RVUM&#10;57Q80nrSnnVEVnPBtFAIunKF3jvPTZd23mfVld7F94MPyIkaBHSZWjnMQp2HOtrXxWaj7V3sMTKg&#10;Q97rcFzRwoohW7FTmZN9OwINj8RCFgVrXh9QcnQEj1TmyjBP1D3MzCHxhtRkLauCW7he/55eFiNp&#10;sDr4hbsPtyhXOZdmeoWPh2BpRbXIEI0zNpuJgaJXlEMi9kjDsLQbzBr48BKDrF6ZGtmdUqR0SjVl&#10;7O22Tb3iCgZegc/oKb6NsjWLm9+5CjyZaYk9DKOw1/PnpDVkAaaheZINMAojJ2VOd1YOj+1yP6OS&#10;H3HScb99nNCrdznpMKRaouO9JLjSMTwpNUPqcYvjjm8gSN++fV35SSY6AM6m+PT0yYv7d+nnP5lJ&#10;MASdHWK2hGC+yK3tMX781jTNamJeDTx2ixXFdXdjWutIWqdvNhGyTaE+HHHa31wRvgCQWW02/eg6&#10;mkQteUFm+twejdpjymMJsd66de3W7Zubv/o//U+DTqtmi0A8OHGa6DbqEd0iVY0aoA5oVJazQ/gT&#10;SncaU4On/v/BAN4Oy+QegUamsUBWVVrT10ILvFE5wpKrytqOQfWrlVT1kxEjOj2s1ZyyAS7CumWy&#10;MEnAFcMfaFVFlxxXdXJB8R84giYj4tnbN0t4NMtbB7Rq94cOIeEgjI78wOOfdctqi3o7wgMjo57H&#10;FHTOLQH1eKVjjxRkPHr4yONfvXLVKudbxJn5sWCOMlhO2ygGL1tmF6RQCQQaNrJ7cwM+1FCk8jSF&#10;Pcve1QYkC7v54MEDIwyEwFHBo/DgLO9yOCK5Cqnd58L8hv21gqKlrBKbNddjabY2tgR3/b0OKm9c&#10;3/jVw0cPYyZUYxz32oZ0VwsZ8rKVH3C++KeZ8A/XC30dOH/B8M4aaV/DCMNYSbbxFeKBlIt7C8E6&#10;IRMV9QK8J8M+8NIilA8vGex0dgCh9uzLoT4Ow7txDhuuwPKDUHXEDVMzhEkbKv6jF0Z0nb00kHzI&#10;RiZmQNx6reyloTSR2CcgZSTaMfzpLE1OORpohkYFVF8jWZH1XI7OAhQts0k5WvZ5JyB8l/VJPtF2&#10;ietZJ6XaLMZRmZGphIBTwniPhKXpoM8453Rk/bJq45yvPmUWhEeLLpwQVmHYAst9Is4hY1cAPYIT&#10;VlrgnQLKCMG5Qf7neLMOvRFOuR5kpG0wjir1E2UZdrexoD4bx80YfNkVT1cmbWReJ6AtP2CUpASf&#10;PX1K/xGMFPe9RLPOXHG7J2N2GJdgpJlE1N22AtBJzRm0QA4AeX3cFvIXeF8mfYtpls2oAdSIyL0H&#10;LnAMBMyJnndutfVjZ819zpaZvi5R0sug9hFqPEbHKWhcNcsWaL2UkZXuNcMWO5GU3NSD5t/xhHRo&#10;Hf20PLbOmDB1Yzuk0CInlmfRLUrAnzltYcAdSQBV5FC9RMpmcbkG53NX9ahK1CUnxoQojR7sb6Lq&#10;ETQrwB4dqh+LX1erxIbCbLksQpjCMWMpn26FkMGAspdYn2wYz2ayCg1HIrZRCHKQh3CYOSzLkcYg&#10;xfznzIJ9UVORS5d++tOfskiesfRjB3DKDFbir375K+cKOXIMRQHGxEsHufjW0mjdeMsU48QgWulK&#10;Z8+wjxil/IFJbsdEnTGMY5zekQ86uyOja9o5BjzzFI7TOI4MaTo8L+0yTMeVNoHS+RAfahgYvViO&#10;nN2aNnjw9xW7TW2JxWzBD+dwtAQHKp6MQYSlEi/jGaybMXdlb6JtTM8qgceUXGa0p/DX971s2qAx&#10;AjT9DZoFYNCMWGoxJ1uxEPTZ+AJsPKtKyGzSxI6HEAhttWvk/y17JsXctbKmowUGTrTbCMw8sCNa&#10;6cpvK7pFB7KcAPOIiBnVsXhWBuRYNtXnCo0SeRuHdY61YiRmpDvBRju7M3XLqEe7poCdGV5Pnba9&#10;1DJMnLeS9IQTbRwIyfS2UWcc0cg4Lw9sdi2VtoKxyetk21Zx1OJ6A8jYB2Pilq15VxtmdVGgG7b4&#10;G8woGIem24Y3+9akCtqqyt5/uHzlinGwkGaHqkKIWQ1uMbx9Y0O9LHU8KWLQdQmKIZgM4WrOl5LP&#10;QxlKLxE0MszjVNTTS9mXqLJXUZMlPbfPXti7euvJm4+/uP/sh+dvNz8f3LlydvvjS4NnIp4/+vbS&#10;5sO/8pPj//x/47+mKvGHe9//+XdvfvNo4/6r42+d9lsnyKqLXqFS/O43nz6+UfU5uoanzpxjYKTZ&#10;xFmLPvDq2UvYBYf81oXtOxePn9ki9H9augiRvhBuWsTwJYzwzoWz5y9zIM9JSHEUDDHSQHLJp05R&#10;+1zQgPVgAbRKJ2xba7tcRIpbdcbx+AoPMnSGtD6u+J+yGcmCuacF6zDS8LJEZsaMrLPDXJJgnqqk&#10;cixeVrY8rf9kkxbnc+5hGlRM5bDJjZK9vXXv/j0HB9PYMZHmeK6/2fn1r38leOfvupoXeHGdCd7E&#10;mexrqPj2eBX8Gxt+nqO1vX31yhUbcOo0cPsx6wx0i21x8i37hCI/fnj6+LG688uXL9E9cR761Ty+&#10;RSiytdNPMnpD4d96/NR2OO7n0wljtU8AQ59hvlBYJZh/p1FhjxQ2VHhTpH1UF5D2RnUj/WRa5NqJ&#10;K98ii+L11rM7FxYsikElkTEq2y6slqdb8fYCetZOMZE5yICb6XCqohEbcZy6kcERMX7CyzpN68zf&#10;1mR8wjSFa1402Epo1AoVLG9DXVqs2KACTssKOPXsGYf5lXr1O1/d1mGGZqe5asOqRH6NBRNVAaqo&#10;HhiNPeGHM6xEmaxSB6dPweGg5GXfqypUa4eVqmYEOnkADylM3fisKYO+JqWjCa8pGK5hMRmA1oiF&#10;5rlsNythDYiQCY5m8cu9PCUI/eKpi/BHAH+CWE8m3JJdZ0wIIz14UJ3wzRu3Ebwl4rIeycyCyJPp&#10;HyZXki1+WNGdDOEUnYoclbxeu3bl5q3rhs7Y2yyVh1ViFGlzsV69RY2GazoiGGbEM6U4Zt7jPnv+&#10;WCB97QYd9TOXrzLVCcYmzvLDv/O/MHm2h082LhZoNfF4DgK3GjbFeVilIPwbvBcPbJoNd1I8UxnS&#10;7h0B39HuSLuQZbdSa+2svdRQUFbxmel0arLped4xSWrQE7YwXSETxZ9gI7gOIgUPSQi8d5Xjy+i8&#10;j/408oIrBD8K0Ff8O3rwg+dOFbPSBeIM9V8MiVyGY3puKgHshlYU3mLpraPoNKCes2r2SXkGCiFC&#10;zcEMpuKyFO0XLTZa6IOKlYmD8E3alIWhvaCo3ZnN8/bsThDdjupgPtHCOncZC5Nn9EfmgqOp34uN&#10;1GFs9DARjQNrcu/uPczUSCMjH7nqd1PnbDRV5WqvWTunzv3Q7W1+sPEpmJn9vaDOWAuDbZjBxYSe&#10;qLKvOf+U1mi/mib6OIO9x5U9TJTuSh5zCvkNS+kuBeRipRyMwUSKspxNHOKaQebH6CeFXf3C2car&#10;VkfhubKDZ0+L0CBDHFv3M5wW8Wd0TFdzcVuSInA1GEPMq5BgaplFfRZDD346Vasq4cbnYyCScymO&#10;12L2pdnKH5qCxEkos+91MjZhgVvj3PuTNeElFEhHNnPrJt3IOHG9Jnuwd46j6SNcxBwZkmHo8o8P&#10;bZjs3ec+3Ugxf6bYduCpWFeLSDbUmGCkVQJbvBo3L6h79VZKha1Ci6UDU7AQfN7aiJDgeedvpYT7&#10;vB9rAAve+syxCLENIB8Brr4mPF5cglNGaWhy/PvOocHvEm+J7jJrILrwUfLuqFbVZ5WmHwKDGcWR&#10;m1xI1c8cwMKtKVRYnLcVH078EGnbW6zhIQV1/0tdfTxR3ZFfun9jtcARPzRovp/TFI3hNRkSORCP&#10;ycgMSlqBMmhpZfytQ/PvbpfyzxSwRcIZblLYsDUA4Uokb7DdRTed7z+qRxxSX2dGseWchaagw2k4&#10;n9EkZmhWi8ysp/sfKsis/RANzqg7KVmUjNXQk2bZLOBmDA6zAJWP8DQOXzqeE0qZ93bWYl7ll8xv&#10;x9KUBJhaoVWiScCxHFpco4XlDEY4AW3G9rvffsedFQB4IgYmrtesDWPiG5Ni5OFwsiTDakihOGGk&#10;KlZkuW3QAAD/9ElEQVTz+/O9NjYfPniYzKBsWB5Su0MrVAi6WhsLP2tpg7QAC6jsvnQmhpLnaoMU&#10;Za5XKiC+I6mPfSButQSVQbd1KO18unrlcsO7/IlR8XZlP0k8sVJdfXtqHdaMjJKIF5T/HJrrtDPW&#10;5TZCoF8Z50JiPlE01KDQyhKGfKVfrF+Z5KnTO1rARpVGIrRgopclR+mhAj7LEo9oklmNHrZ1jFGi&#10;sDP1ORLscMoLFuR4Zumq98Pzez5wOYgDjizvs33H6TfFL169mJDGIqnCpPaIUL/aAmZDBpXLrcxy&#10;DrThc6s5GITGLHdYTV0i5RQ7lBb/wi+m0npK8iaA76iFOY7sqZsBZ07ochqeYmbXAWFt+CFfB2B0&#10;9ZqTnI946NRfPXaarCQNkmw25uukNj9TykKOttjcvAhIVqDlb1ubHbCRLf5pfhO45o01pR3jFkjb&#10;UZf7Y6mE0VQick7IZ5K8wyFeAndmdrH3GN7oeQk8iFQTUnNKrj4hg+m2ApfhsvEYSQIMPIYIqKw3&#10;4tyL5+8Ia3rezWOkmrf0ILly8/6Lt39x98kPzw+OfXl/8+IpkgAG9vzeueePfnt5495f+cmx/9Y/&#10;/Y+a0N9+992f/eYl4tnjt6dr/6TqP0G7cnIgN1ljNelv38nnnzh5ehcq8vqNJDxuT0VlL58+P3d6&#10;Z+/M2as7n2+c2zyz9RHTIkQcqWx0vfLM9PQArp85Xgd2oqychMz+cdNJ6MbY3rp180f0MBCKTbZC&#10;VtZumMkNZUHFfFkDLZEyA/Y+Zk5IlsEx8guUtLN4yvEF4lIqMe/cdVmn9sobjJueCQHWpSMygLrL&#10;WiF37nxlNhzHz1+8gDxa+V48ssth0N6EO8QOePEUNnP6JXXdbaam/ViwmmjEtFQvPM60DfTk9mxG&#10;S851RLl9Yt1ynHfUOwQSpSWjq44gjZBMZpnL7jmxWnIpJ6hwmrBYU6uGghFQBiF8+sy/zpbCTecr&#10;TprXOOtt6MpOds/Nqh5vZUCTKtPILI3+fhnmqYNfPso6+sukrVqU0/mWxoeUmOf1soThivm3F1W/&#10;AtdqtsUwvbfi0kXWmArwlPqGq5JgaP1mpwFuoZO4cUPt0c5ZS90UUyFPSdlHc3Wtq1CkjxDMEr+O&#10;EJ6S+qh5QeM0oWzVoTduXrtx4xrelJBqRxs+PTcPv1RY/8N9mRmRDAKKwJZxSg+lEzblKwqZ9g7u&#10;sdH41W9+vRqAclf1CFDeg/TF+YI41HZhRJnBOwnwbpig40RiPVBq/molcPUdf0DSaeK8qOmyGu3W&#10;FMZprjS5ju/f+71vPJCizYcPHwiNavK+X4x0fu+iMIf/bsZHEY5tTt6wiHeuNmsGXsZ5SKca0YkC&#10;kHjGaZlDWAumjfv3H9aQd/8ATuejlymuRKWgOv98SL9C63M3b14zepEmEto5x3+PyPP23W9/+8Pm&#10;v/+v/w9M7fh/8QGGv5Gmkqla7kgwQxSWwe5G79L9GSew7jqlfFop+OELlrOejgSD45a7bs4nzLVq&#10;OKLTZiErP6hqXW4mx9M78wsmDxjIBEPlKo0aTChlhaQVxEcpLkWY4xAReViP5f4nRzkZwHDZcOLa&#10;1382Oa2t01Wfr7Bv3ZJb85mLoVTl+pTEjDlWP1Bas+EjNKkW6HjB/QIObRQRxBSi5OOMozmUgPF4&#10;xpeNS7HcAncLGH2B2/M2JD6oLbmGeqfbCbSVw4mxbnRAr8tKdDIbe5DRjBrpiYkzc8GHPxbqIMhW&#10;GGeUPCCjYCFw3+108YNYyqDlPp45E2cp3DENaxGF0fMIVrOrGbHJ3rY4OrHy2ISC9kXtfdZ4ji+b&#10;tVoQzjCJa0gst+a5xhRP2resUWfkKkvt+fROXnpoGP8nTiZ78K4UkHN3+vsNX3w8SIO1ysqHVfLZ&#10;Q00ME3FrinwKO60WdzjZCVuuSXE7vLBJAQVbWioJu4nAxQ/TBE2p/fK5R+M4ncfpaBkdfyLJGh9N&#10;DiHdqoZillwtHaYwnae10lArVPZc5f2M6vHt27duOpuBtdWuKnFhmxToSwhM97J8umnOsMDpFc8s&#10;geAFlYExPcVqSL/0bSev0gSNzxEusGjKfryc11kwiXtPMF2HO9uA61m/CAboE70ENxMlvbazgm8J&#10;/tVZrNCnr6HtDu1kStdQgKs9naDd3ebcTJrUx4iik3mZJQ2Pb9OdOW00CgXjAbb4fbkg27fyErP6&#10;j87UlUoNoX8lpPmS8lKgbxn88RQlbGP4rkSzpdShOMumoPHjhzjioPehGlvqQ1yhf/3G2l5BwPCJ&#10;O2kcKpMEjQHYgTdyBUaPfy/HMho1aVv3yBW6vKsqdGg/DeCoXI+VLBdURD4kAZcb/1VcKgzOzffI&#10;oqxQ/4lb1lJZAMqYmeXmNfJTGJ1LPxF+Y7VYN3O4jmL7EIPK3oC+Fgc18cDFbw5WzxZNzpmnM8mo&#10;9Dam8D3bWwC0uBASDvtLlMLX1gmY2/GjiGtizqKpgXKmWGUebopTCpMoifuInbO7hGhWus/djied&#10;++0Teck2DBjeR1s7i+ZqL879RFiaRbjyCpPznqDdKuVXxRMowQLzmtzZsDeNwNxD5T3rWJoDokYW&#10;A2F+Ea1Z2a1R0MxKMKZuHDQQfNPab/UnljAVCF1nqg5WDiF/pmFEQepWZwin3nk1Pm/w44llhwev&#10;cif2+FAdVj+fkCzjL6wYjKlWM0VlhcpLlqNIw99O4Z1zZfItbPvOK/3QRJTfrhRBKXNrOwdxSu9m&#10;6Cf0njNpWWzWUskiy7MyIRnbTnXqwzI/Skn3fBZM2v/sbq5RFj6wJtJpJVWVSq9u8S2DGbSCKAsm&#10;vvXI9DVKg474YHhi49H/jkCtpSrha7qZYfNrZ8EhzllJsy5Ntth9nt1FSk6erOe3Z/dR1sYs4CyA&#10;T6mj6+Kkff7CvHvwGiTXR2UqEE6EMa3jOMGlQvr8fffT8m5RdSNHB/3EVOaCa+ZT9OtJUxnoeeok&#10;DJnPa8Isd2HJ9g7lo1vfP331F98/vvvi3fbmxyt72xsfXti0UmGvn3x/beveX/3m2D/1j/8j2qJ+&#10;+9sf/rNfvbj36tSLj7vei522OUNnurGcxdlFaZ+P6ch6bPsU8fC37+1ZOgrjgr85UBgD4bt9Yevr&#10;K9Jw76DHDjUiAYH+0M3jJ3fO4MqcOtw8rJYG0VKcf2zLEMSdGz5zLfWmwjAklATLWLkV9FZ7M4Np&#10;gCZwDSVcBBDJPEFriO4AKMODyvTZbd7Ynq+nbYfokdWd1qjz4pWgCPl2jCwBvAmty9eNF1jn1qX/&#10;UYlIau/Ld8kIHIGYIt5R+M1zHwbbKv9Ydu8IP55vSn3IWjtHcvoZq33+dYzQST5kWCJTU7V6wwUZ&#10;o5oDxvNKNufNfuyb6QU36kfHOTxoLOHCuZ/8zBMHH9R1OGKqPGzt97zsD6gaP0giYkfeYrnIs6/b&#10;saVrQjArwZmoPlPQKI1coVcGnqKizPHs525+bXMD3FF8/Hik+I6hc3LdfuBXVZMmPHDUW2wsMHZJ&#10;5LcKMKpxrZRjvD7E6WOy5qIaO3Cy8iNmOznJtfj51DOI057ytJQUCRlXwM6IJJsiwImtK5dxnc+Z&#10;wWdPn1y+cEF5DRHU77+7D3l2yqUHPRUE6SHFK4uVwz8Tk5UJt662N588fSyUUVyHKQ02Y6ImCj0u&#10;cZwPT4RNaPvshY1gGbOyEZ5bYhH+QQ++N4Mr111Hhy9OhNfx7uKuHRf9DqlHBYeOYW/u3r337bff&#10;elK2KM1LQdEJOpxec2YY4qXijerId62FFE0xrD4VU7RDWqmGiPSLlpq5kencasXxQplTOKFUzMql&#10;Llqj5cyZGpEAVR5aWEuQXijb6Z3vdbwY5i3OzuvXDx882vov/fyO7iIvn799+UIM9+bJo5evX3EG&#10;RPk1bzag1kxqvy+UmSr88gCV4UL3mFpCdVYkfGVu25xZZrnEs/mlOGRy7OigNzMrzZSoncMYX9Vv&#10;T8XzE/mBGlkAf7OxdlNEed3TtQUZtVp/55hVQRVqmo1HLR0iVh85dPDf8emdCgUSfb2xNUX+jes0&#10;I19e/nTbbTc7fEOnJr1bP6nJ3uanxOPNmy/WPHh/794j/MW8//23YI/V/LsKYNGHJuBviQW/RmgS&#10;grFHMG6+Fg79uT1SfeJDDD+BOqsojN65dFmtzsU4jqnZ2oST7Bh6YhPfritzYicYSzbInTv26lhU&#10;DmQ3yuGIwk6pZc9cWmkMUwfedMLqQJrq+GpXWlM5THWwiLhVcr9DBZGG8vX0Sp/kTyVxHTQj0ByL&#10;9OQJLumieA43u82/HCkjNP50hIcEviyFbc9Y+RcDNJgvtetc9nXZwsWJZi2a3jC15vlEGcd8O+ak&#10;k9XqPWBxpDuty7D/FBemV9LgixXsrjLx/JNgyLZQO0fhaSTp2vAt0Vixa0V+SUGMO4vrT5bnVVWS&#10;Q+aOcT5xd3z6ZARWdVTxZ/twpDLjAfr0VZtot09Ig193k8lrKE6cGGJdDcVFeh0/yWpHo7IeB6Nc&#10;pN9sVeKhBc85DcEnPbnTfXT3Vwg0jzNVdzJmUQUg665ezqFu9BGQJjbrjdFB+++MX3qgAyiMJzf0&#10;JCfWtPqeM2l6Ow6ZI1JA/t9qB7E8pNXNw9pxD6B/f1dO121ELWdN/JbhqxfQUPLq9T57PKeKR/Vx&#10;zpv3prurl6ceSq8XTK8JJ1B3C11jV9eHWnoOAVKpIw4O17E7jySzZcD9U3kXzcdk8Cq54hTzketZ&#10;VEOJ9wTyU3pRqssldlDik0sJs4Bsn7HE5ak/TquiaGNRmNz3ckyntCbbunD3ASMq0ZnDJriheGy6&#10;oMYTmJLWqeToa7yKBftNrXNV7QXn1mRRZ2uvdMdw1WLiGe0VGc75v1T++porjBS3i+U3ZOUch0nr&#10;dggH9eHGS0Jfv3Z5Z0cnNcsecMg3giJhhTkzPIRRBsBYSsBLZg35Ct7svXxHRlU8IFvoI9DDpEfO&#10;opHonpbVVfhyRoHQHspyQvqVD1XB6IDxWf4p66Am0NP4pz3BccUxoMQTk+SUg8erKxhmtbzGuxxy&#10;TgCFdnoOTp3q4ZldcD0Im0/42TccP1p0/lj7bvjUGeA2CHdTY5IPDOZGD260WwRDBp40xvhT4/Uy&#10;x2EvA58sm5HyeyH0SJJHDK5kf8Lmo2Z2M+yFFoH7q7PHVFvnaeVhsI19Beh+qmaPh8VEzgV/J1Hd&#10;kpjAddzuaT5YNnKovIU04636Jq6SwLKWSv7f3076yZtV2MqrCIUZzNsRoLLWW/xKZ+5r165q/uAe&#10;rt246mL95PqVG7eu1+PtpIND2MmfkSeozwl4vm4/x8X/8ktFhq4zKM+PVX8F+W1LFhhymWhePB82&#10;9UjleQLp2QGrAmfaR0AV/XNEOiJKLFghXGZ4kuuYmCRw8CqIvS5D45kZ3fDBJEV3XHYyWgobcnqs&#10;2xgWJ6Yz21rx05dzCYd4mfd2RkypT5oZ01Skgp+0VW1bfQwraOqzCw6gmdNIUtPS9+82rZ1zF57v&#10;v3v8Up+wWmb5nMOPJVRrA/Xh7cVT776+sv3Tr667wvMX+w+evn95sPX+yxnOO1vbEZsRs2c+oQyB&#10;rCSDsPZgTWpJM2DqbUKYsjUAvBPbxy7ubH11Q2MsFIbUodwmf2bqY4XK0Uwkbz4Tkd8x4Fhrtq3p&#10;O9aW2YV2y8A4dmXmUY8q/R1Sj6HQzsuE8g10WIagm974YiAes81tqIovKcoAa9/w/DQBcikSCRAk&#10;3pRNaj6rTE6hHtnJahRAmEHUTa/0oIc+1Me5W+uQfyL766OttMk3Oy+4KHZNpYZ+HhEGh3bDtGJk&#10;HJ34A6tnxCyAqZXNVFp+kxevOnzBW2PU0iIaTeqhvEI5k/6pxvL+vUfTJo5NOzn1gZVb8NFJczuy&#10;rDtOHNbI63rc+TUqGq/duc2510oktv8ccbOY5uA2i1UEFAXNR4cnTcnHYEYB+WNAVqCy7n/uahFQ&#10;l2XI+OcCTY+yAaV7zQo4baRpV1rVfHjrQDJzRk8T6gShygO4kxo0jLjF2IHAG3+PgmkMlPwQ9BYw&#10;9XHwxwreizIH++bpBRG7PBjK+AP4FKVMsuIa+yyme73/EtHLzpGCfvJIacoT7tipk7vHt/iN7Dkm&#10;u1IZhfJbKLcZsbdvqKpWpfkeYtKSu3Rl9/q1SzRBmHGPDeB4+vg5fABK8OI5WQ43zIE3no6kxs8N&#10;MQWjyVqU5lmlEjDuySggDQgncNLVk9sIHtA+0gBHa74njzFU9iFsi5WwEgymLBeo1H4i705sS6RW&#10;0m2BjavX9r756Y07X129fHX32vXzmEYjkZ1O8oMHj3744f73398/wFX8YKWa2tPqwnxvHjyxPXL+&#10;wtlbty+jmcnJeEynsdiDUJteNPfuPnr65NXjx88R82q6+G/89/7p5enOCZ7KhDkwOuyMwmEPPQ1A&#10;qSpJYGIyHAC0loWyJMavbRktZYZg+u1IBdUV6U/wgdxB1jyPoHi3ZLr1EKt3VVZNZXZx7jQCHC3p&#10;WEYAMGH7NNzIQUnQbNqZ52uO/p2bXKvZZ9tSTLnrM0kgIi+DHNhy6AU4Eowk9DEAadg+3IRqM5Lf&#10;wQ5/NaFReSdOGIfVHPOcHHV5RUTsdvaMMoMcjHeW4Ena6nPkyaVKUPJT8SVS0RZnLw3f2ufNMhYv&#10;TsqIth+Sw7mqQU+d1JDCpnM/r8bJnjxJ+KQgcOiD1fy7Hc5iwde7984eS9iNSQ7kLY2u16OHD+UH&#10;xDk+iICmr6VjdkGrPqVSJ0/ULJOAdUUaPCFefUPqIo4iH40A5tTyLueK/hfT+j2fzEXMMCyHqLRz&#10;1xqVBaLn6BNH177/LcDYnSRGedQQHYf+nGDXncS2HxjPHy8zjOy358WiktcYOcJwdCs4h2MUw73e&#10;y4JvBkaa2q3sUn2BJvOTq4uuPpiKVZNsUfLcjZSnc5COqFq0Fh9vxFaU0iGdpMl0ltjYwH8TyqeL&#10;UKodsnyeZzMVC7kCXl8HzJybDVwynhCOcR/99i2Wjh7YagN80J/+6d9FFp0VhKspODE4VsVIaXf4&#10;htdOe3JGbcj69SS2ShcDzc8tksU9K/H96pWPNjh90MmTiHNzQtSFY1UlWsNDe4tAhTBDDNizDM3v&#10;Q02XkQqscFmOEcP3sN7iCnZlNTD2zkT1xtSN2WgR2HZXzcAHhnLyZtWwssLRnQfZsgaM1eSXYl2v&#10;jI33rs0SyDr1bOUVpwrIi6HKthu0xKeYgqUoZQvbyz6OwfPea9ev3r59W4kO+CDsqmLUcS7iaJWg&#10;X+z/tFDCXmTY1uPjqBy7evWKdW5fR5gcSMJ5BCo5dWaXOV6Z4XoqHSi4p0t+ve43EvZKjD68qx1N&#10;nO/PdrMApDCkyLCwwjGzmtrMSfbx/v0HfpjNIRC0/8bq8LBKAcngeiKUp6UzG831y4b7LFRmbmMo&#10;iAAm3/j58P79+37oqcFs08cgwNyLFwu3pO54kK7sV0MCDJA0ovOrI+JH50FR39alSxehaUu0x5YZ&#10;bDtMoSNzEm7qYkori2GmXfec5VnvYRLHGo2GUtVzRd6WYsyKGvJGnlmpThthnenBBSMn6jV1szh9&#10;RtxYXnF0cybhavAjfoydyboyBBZ0Ujk5h0kURqx//+5nP/spyg3wRUA+JJMto2GFY1lMVVtJDDdp&#10;NhktSQmAMvBK9ae5iFg6o5Q/MUIg6oU6VnZ2yYPCKfhSPiVV3NEHN7mJkr+pYE/ZoTXvmvCmAbNr&#10;LLiw22GXBQqsbOSs800+gWXIXDy4/1CNhBjTyzS6dpE5lRIv4f0YTO20DRXlWf9UhMNfz8XfOXPl&#10;6pX79+5xlZiSK9eu8i3MRg49EuZ0XDG/2JtD3G3KbNVlaZ2erIdn92i3b98y4BP/diSV3hp8Mq9o&#10;ZoThrVosMOLYdOmt3w6YgPWoznAczCWwPuY9iubC7Gc6Imx7zKFERbyc8KPErJdZ1ZO0zMlFSiqA&#10;maoMq3rYuQp5sxjl6CZ0d8eTWK761LAAVhFd3JUipYj+nz/Re1zphfzLY1tULayBTtvRBA+iCINf&#10;XOKIvpM8rEwoW13pFx7LK5CEoNzxCfw/xVn++IHJIGn86OWrsxevff0Hf9evHzz/i++fPHhFzP3L&#10;+TMbn949c39XLl3eePfs5+ef/QM/3/qH/t4/VOf42+8e/Ke/evntk83Xny/AkHG7NTAbWGMTeM7e&#10;DRSxe/zkLtUAnDSwHKNiNSf1/vrVFYmvk8d/eu30X/+rP7t2vvYF3XYdCASTQZrn9zTOukbqmU8u&#10;iC26HWIesHL3/DmjYOl6ZXqvZ3cqFbNTx//2ZYTtTkZSoWaLfZQqBukvNSIXDoEZXPW9U7TtOfGd&#10;CV3b31QW8Q2v3s7MmxzhWcdEhc1b6URPLegRO8D5NUlmwpgRmFdrBCpzoSrlW8Nzk6wYSRvH0ID3&#10;8SwG2wo8HuAmKxeiMGoTQcNv4gxX51YuPdFni4PlvHhReQ+bQETh/S9/8UtHm72mf/BRScLwTdxx&#10;6Z3y2QvLT/NGoPJqtFI2tgT5V/fTv0nrv964UX3iL1ky+R0OXCyD9OpLcESQndQoK2SrBr+2gFe6&#10;sv8tRkmEnWGhDwyev9pITjLaJDA+q03MKM5TrgLMrWx/rauMcFBv/nHpCE5nDbPfvhWzRDQFLJJL&#10;/XJ47cplHMj6OkRpmzBmdcruPZXNzLxJ4q32aGLITkzfO/Rz8y5d4BcRU7137x60HGWMXJd4T3+Y&#10;W7e+PrfrVMqSp1V7RpHCp4ePHrx89fxN/QxS2kTs54Gjrgn6/Ha83NNuTDDD3TendArGqskZ7gpj&#10;Pd0cFsE0RquUFB8mCbvpxJjK/DtFo1evXeQKIixwj+8/eKikgj7u6Lm6WjFfovYQosOEcxPzzM0W&#10;dScq8LbWN2+5Dz/5ydcEC8wVxFUDHAtgMlS1YEIz+9WvfkNYKP/rrbk7duHCFSQwvn+hYwkIsv5f&#10;/trf//dosqmxm0jGcW9/OXB/+OEeNYKa24wMVZJa467UD+d/89/9ZyU3lktnlJNrZIinUMUiqJnj&#10;mxwOO8pzc7AUl8aoTsoz3Mfm4NCb3el+kThMzhPaEtGMY8U8qx6DqfNzHoZNpeByeOflW4p9S4UL&#10;wi5A+Swce8YAGa8RDIudPMWOfR1xkzPT0RImGxN1yvMPNTk2NrOzWG0jGgMdydauhgZGU2Qym3Fx&#10;f9L7WG9sj4xDMEfLR+e3QRcSl/lSCBEjfCcVkcFEXQBUh8/FioEkpeg5YQyE0y5G1mSKsyB4DoeE&#10;lS4KaWaJ52H4hv2b0Cun1sgMHJAWczm0kTsbLntIrOPBXjOzdeDbHaX5t2+xsctc1V4gs2i4XM1T&#10;uGdb3frzt+ddhBnTZzATrX7/jiGelmdHevM5r2r0p0tdCfFjxx4/elgAM/371vFsb1gPZmd8UOHh&#10;6EsO5T22a9UIUV3txikDxdPlrJepKPF6ol4fsbo/fXrx/BkbyZ8THLsUP4bXMrLRw7/KZ81pc2YP&#10;UytYaDGvpmcfKDGPZBFv8iObuPx+tr3AtmxyxPESUHOERz450gXOCnOvmVlZE6cpK5JwcJVI4U+Z&#10;rfla1VM+ZeU6/MqowbezaCX03ty5c1uUlT8xvccTCJOxXSMwbyxJEXg0x8xKoAGdpunKtPWt2GPF&#10;3o6B0INkQaKwD8WfGxGoPJmBrmPouofXr9Xges0U/O84aCALPtGLfCi/ejSgQkR82VPmkVrAhP09&#10;TinN5T0Mw7OCxdqoT+KV9mjmbNh3sX2m2Gx4VuOLVNW3Wmqu3P0KtIZV00z1gIODuIXhKHZ49AgD&#10;jA8dYCXf9dDcO0Leh4AHsRNirEN0YVc2XGc2qdOJahZrquP9oHJSb3efjx9j1vKuHENuo+PNe2HF&#10;HlnY6MXD6NisBfBlrmf4giMP1JOKFNgwlnnyxIxv1D9CxklW1dieSkdRekUp25bxwNklBpNCxgqr&#10;6r1k+YolbFIhLhffT0zQcl4HZj7U4sZBZeNYCIPYHHXqNN0WspPd9Uvs7u/XSGSsgUdwly5SUU2M&#10;c/Mrf1VwO8nb7qQYcmgnI1zWF3vJDSAho8+qB4m1OOFZGZxBpSZyA5QuAlgMloVVySYNAySHyUJS&#10;kuSaE/wXrI7T1uqdktoy4uXcJ9wyn+NLFfys2CmKUrXQ6UH7J9f2L/7izy9dvqTW+dr1a0O7raeq&#10;HLk9PChqX0MBHQ2+MFSyeF/2X77VJc2ameNjNAOzt6mWVTr8Tjfk5w8ePhTSx6o6vo2RZUHnGA10&#10;OpmxgsCpn1nN/qKL+MZ77R2+uxmxREdNq5T+4qEdgbW1SM/8utOY0irdy9wmTM9QMJX2HC6wFS2C&#10;4pyNIFvjGL17ufuM4YltL/PGtUFy8cnjhmjMeI6aFbjHAMYuzkGdiHP4ctzWZq3+g7MXkPVH9Sv3&#10;Kfi3bybrWyJlVGGSXWqQ6lkau5UD5NQQfrLSPugITNFHK3wn++bKZR8mOaN+pqKXkd0HSE/esrbl&#10;UiwGzgIOCwtYBR6XH7Lx3a4fFumOrIiYv3xXRQKwg3Rl5lBoHMLqc5pqdFj4MElbXrLXz6Jtv/ut&#10;Kzin6lfzRSW9impFAXsyWPtQZDlYR/b2sTqja0f4/Nndx48wJPY/fNq5cvPGT36faPlffP/04Svb&#10;4cvF3a1PBzVku3T+wtanV793/unf/7Mv//Bf+ZMXLz/89reP/+w3r799cuzlp3MfN0k2H7rF1pWb&#10;2DouJbCl9mfnkgPnrRHytIkvTQN7B/z+a9vs3JmTf/LN+X/sr//piS/76mZZioSnlf/rR3kMYnuR&#10;Lf0s0tmk3XoWrhllpYYBx05Km0x5TCDItL5YcePaNYuIWEFvKn854n6WXzxxb5yyD5gFk4CvIWyV&#10;SIMdl39wCa9ZTN3w3+y6RHdmU8p1wIug4UmCVSJSx/o6KQWM+vQmhZTFQBTD/M82umfB1cr+uT/7&#10;5YSq3hNc4dXXvlW6EnfeJVNZo4i0OiNNzPGxnKitYvTXFXOmxPNlAxzz+NFjt6HjHsr7hA0VjsbI&#10;r2Zs0TvnlJFDG01Ue4X8o3E60dTsycSbEYEm6BIcZcs5zFmhZL2mjegc9PHzJ66rToxH3Mk17MdK&#10;iydLM5mZNJAqj5lUYUYjRzLoc/bRpHP1/irXlLJFiE9jHhWhws6T4yrMOh9cMqE824nXb4ASS+zT&#10;44BevhyibOB9ZI1KOyPCU3wIJGd3DzLFyEOOjoH5aCS4x3Cl4ZKNCF7KAb/+9W9++P4HclNK5XWw&#10;HNqIgEehAX8m4cEcleI3Te158eb6UFb81s3rFy/xD9HOhaPvFCwoELB/eQ7qUuz+3V0sXz3ocX8O&#10;MGxst8Ep9uNSlYAdslwMqYbnyZNHtv7tO1d//w++marGumGK4X7xi1976BRct47Dkkbcrypulm1O&#10;4SqEp3PYK4vn93//5zJFclCTRM8NAPO6/tCPidx43dsH9x/r6QmrcT+rc0OU7vmyxjgd4GVpT17T&#10;tavXREruP2n4j58c2fIzJgscs5jbkld2jRpJ/XEipf9r/8I/G+lo1rEZDR4u9RYJx6vdq5CGkRpB&#10;t5jNrHwPOqpBXhB6OZSgVeK8tpx3CYw9cRr8c4Z1xtN2IBz86ZN8wiT94uw5uCfBXeWxNRTpZSpe&#10;8m5rA5Nzv5ykepWWEIQvUhzOzSo5XsVOpCO3z0Dw+/KPJywwRryf4QaHbFmTzoVUL6Z4wJquNOI5&#10;Jahas9kq42BlQSZOGP8Y8VT2C7fqzGliETgeNHKFiXWF2YKJauqMb3BqNcrwB3alaMQ2MHmOK1v3&#10;3QFo3M5p0ZYwGTJ9kyb6At8mVBeDwuG0OpW1xId8PKITDMFhneX3D/jWexGsp+658spMzDAjcrhr&#10;GDolfR6hLpxnTnvBQtnZDuvP0fL4yRMze+3G9cuXKgwFIk5td7In/mkrGiZpFqtkbXhGMSB8xAPy&#10;kBJ2HlLAuLzVFI6MenDzx0+uNpDeocK7+SEUHWjdgZWZqKXp2yd6er4T+p9STfjkGWE+iLi2LeGR&#10;y0cfWk7c+lW8Ydb4FD60vgcjJLXYsRbb5JvLLA1XPntQNnf8ocUcW47asMd7B18qecRTqsoqee9x&#10;pmnGqqdy5wDaKRnq8In7N+QzK2pRdnwa0z9l98maHTU7Jylbimb4imP0mdrxS1YLixTzwsVPpcrt&#10;UjmXH2UDSnr40CpDxqSuW1w1l/XvG5fLBpyG0PmFtZtItjJ6tlMgfZX5Guf1KB6bG+90Xg6ZC8x2&#10;K3oZ/HV1aF4dJxq8IN44HYLzxmqRo4Zg1pZcqWTfV3sw9WnuZKoxtysAGUd5VkI373HWFdzO8r9z&#10;9AclCp39VPutJbvkbp1Sr1/qZHrUra/If+Qyfdwc+61YO26MSuhXLW7Po0ntCOTmUUp6uZdVojL1&#10;VJXrjGxUBesQrHFhy8/MUS3fXd7P6nWKVi8h2Hv/cf/Vm99xpscjrLhiaIF0LZMCy+udhhvGfxZY&#10;m9HUWL1OAnn5qRrIHlpDyycoWIrXIeDvd1PXkA5BcS3IhihNymyV01iEeTNtT5IeoIeU3LxhssST&#10;DRswwhiExo4zWl5iOOgZxKmpQ/eq0M/Gz6cP+fYaWzQWeaZvLf2W9/L7Z7W40hScsKJJhb2vjcEE&#10;HIt830J9X1pvEbpcJ1W62Y8T8nmW+GDjZ0fuYp1WYaT7ePTk8WSuYmxaGp7FXawwOyMVWlEr9M6C&#10;6URMkNSBbn29evFqFFH7ODCtZzfeuS21uUBsfkkBskB3jIOkz0SL6cdMfD2gWoIfBaUjyTBdemcM&#10;rUZ7VqKIRVwe4diYgpGJ8RohdjZwJKJT/IHF0DLoQtA14M3d5E7XsK/K43INacH34U7h8ZlGij0d&#10;yClWHsmEgtJ5PVs3WcFoAu3Z8Qt59sXS9agIbM4aTdn9mrtpzH1oe7YhB+45It8uUtd0qlk1Eg7G&#10;kZNtay95Ejt9EbBXJAmSdGp77J/97GdiFaaCBftdmb6H3QXhT9eRQZ/feEzAn9c7wtyXn5iO6YXn&#10;e7nxkWGQUjlKL2QzjEQ5pQEoOb5zknJ7q/DhAlqZK6oZ4amDeonMqe3RbYpaS+XTyLi+fYHRffhJ&#10;V++N9wev9J+gLiMn75w6d3n3yq3/z59/+4sfnj98zXh+Bvsevn9pW+tUuv3p1c/2Hv0DP/v8N/7B&#10;v/zo8cFvfv34b//27fcvjj/7cPY9bcLUvJ3rUx9wuEkDbevU2ROnzuviqEbs08bnDxS0P7xzE3GI&#10;gDgEIU6f/Eu/d+m//o/+PR/3HwnsGCDju0jFuVufKUzsbZ/a/rQBsVptDQpRnd6ogzmdg7320skn&#10;TMycuMKiD8z2LPodal8yaKPZCJj44iBnLjK+sEi9kqPLdpYU/4yFX3m/KRRJFFh6xDA6ZVdDXna3&#10;jezvqsXiiTlfKq//FOshH2OirFFaClLx65EkTbHDsxd/b4KuogNkkIcLwy0cpcTuSpw7ct4DguRu&#10;5fL5aJe1mLkfHnB0UKM82HfMvpVqHJKsTCczSbcftWQySHweXrJI1r2PjNVmwMburkoVN89FE+dA&#10;TkIRqJXgCKZUXDfb6ZY7FTuTyvYIvimeORJNHR2P6XK2mgivRM16qCJ8ZIdpJ20W2MZMDWs4gnKV&#10;Ls0Gd+eLNRCTeUpJ5xAvTYNnNp2X2M8qo1wGrKYSRq6y1jR8j9DVSlnEYo6AlZ1o9TnajmlPsje4&#10;v9Roev1GwAA4alQKIe8o91jS+uMaq2Lo1FhGwCHg+RhJNDOzt3cerEa1OWrqtMPi7DGnb548fiGm&#10;CQEZlZQWHvbYEBMK7SMCiNOUcWqeZkjqOfv69Uu0Gy2RjeXjx/fFEjduXLpz55pd/+yZjfhcocvT&#10;J88dNTM/u6Z4ui829fMpFkhqB5UKf3GCbHz19a0rly0A2oz7alN6kDM744khuL5/Hd6iHCBFG97c&#10;RJ5JGnBGHE1Dfj518RLOAzfMbByngkS5TRbgzWttS+qvyp+sT87QrQVgZNOmhA/3Rwj9ZfN/9c//&#10;UyYv7G1qOUxbtPdK5wsG7Cnj6Raa/lSAuI9Jr7qPqRwyykuJNVS6WKK2ZXOGMX6zjnOMxktYDNpF&#10;8yh4nT5EHXXVgI20wGAZ7PJUVpWeLpPQaTFZxNWHRC5y2pCsQ3f+g6mVkqbpWTDG+m3qZ91OiFHt&#10;hEqSRAllvl0+xs6xrXv37vrnxP0jVj/MzelC0BEy+/PVhDRn6uCzRUfvqQIrP2mJUcfbPiY6LwAV&#10;p358N+rMS7iz0nZ3DpO+e/eBoMIn0iweR2NaBM7JPH5GzqJhr/PJOZm1iMvLKV+hmi1dtCQ+noPB&#10;UMCNChpHEMRDTZap4GScj05E4zyxYhTzPkVr3rcHyFfGE1BHBdtUSt65vcWwqmR2siKGGFTH7hil&#10;cINaGaZaOzXTR5JE2dbxws34uk+WM+xN1d40MM1nKtV+1GdzQF+8vuP0MdwDK3nr1u3ciuCTlBmH&#10;hNDsD8Ulz9ajMeimCMxjZaWRwFfbiNjjgyddFyQwh1Tc7uUoGExXGB/d1jp0Oy2Jor6peoy9GuLe&#10;Hh4ctCuMZp1PX4D9nFdBzsGHe3srIlr9Qx3YLZ2Erj5j7i2FIlQSjzbg/QFyWnqdcllxeDp4XM3q&#10;NaEjElBK5smT58Z1rgciHb7lFH6M/xoYxi4fcTLHUkz0EbbohitG+aSj2QlRs4lZwcYcirgVMY5W&#10;nMmrNLO+r0bI2TNjuzCFMf2BAo6l+ehQuICDKZpfju/8PsBvetEfNQBlLDILpJYmLx/1dmgvNt06&#10;6qoOH3IaGk/6b8CY7W2wxXjJyVmOF1pIhamHYC3SyQqMAIBPB3LDAlxTwUAMw9hl01A1maxkypZk&#10;lnvI5aLEmN82oMIU+pcXRS+hDTmlcRMglVtw5WEqrkxOFXUYSqn3fvz0+uVLLyrrMEDpj6DJ4YWL&#10;l1ba3VxPG8HC9aD3CFdlknE23F7IogZBqr1XNqYsTbi+v1/vv1rYas9HBvq0vSPRHV9LhC+P4ctd&#10;TWYp5dOHDx963bTGo3OlO3hcjgkUu5rR8LAsyehG5Ay1r4egiPLoHDFiHnvyQi2cJYkxASrq/9Gl&#10;BiKdrApIEsVrJBMNjgHxcCtOG4JoLrInXXc/LvgY2Anpps51RbkhR50RHfPvZyW3tLq9Y+xM3DAv&#10;SE9zflW6aTyw8bCnx0IWOzdz4NR6zI2HdxRQjSk4atmZDUyroPWwSiLdgy08ynVTez21GRE7a/0W&#10;D3DO/uV4TpXwmLV53hHhGHk9d77YzvErxvT557InPn2sC73pC94riK5+hnFogbEAWUUPUB5ePDeV&#10;UeEgq8hstBMnZGofBZqMDsF6ovZ/pJXMaiZo6GE+iqE4u7szrtUgFIN0zPB+0oGynt/BwL09MY8+&#10;onomm9OnW6uM5KQCisBXSbT32hKu3C7GfffGYbvZAn/0R388cEYk3hVoWZncN1A6P2ysXSbF/Avi&#10;UrycdN14LQEE7s+GiRnYV6dYx/WiqydtNNjl8FczL1O41tpZEW1dYoeqUqFaPsbKUi7LZlzP7Wjv&#10;e6jlBLqIRyJK9ebZUzCG9k9PqescO/35xO7//T/+s1/de/0k0e/DC7vHP394LTS/cO78xnvEs4f/&#10;0O9/+a/+I3/f3buvfvGLR//5d28evDn75OA0feXDrVqrVWEmPcJiERvcBmCd0WkGAq6b1/47UrYf&#10;o/dNvaB0CUVGIc0/84//1fev7tveohpPkNkU1O2/w5q8cuXazvmdL9vTOzsPMS5AQNAk60Y9ogPF&#10;WrMmnZfVXnx4XyZt0CI7zviUMyFANKdPEp34M9WVodXFhba1B+qNk7kwo3VEjqlvEdqS8iGThSB7&#10;s+sILstxXOl5TSNaP8M1XYLsJocb6r2aOqzwch09FszkTiuGsWetAPdjn1p4fgtwiZKt0UIlVXUw&#10;9wj+XjmN6T0VE9Jl2SExjZvB4mFbgJVe7+lsE6/peVffsBLy+1PKknWyrpHKVbSNoFK5GmGMk1dg&#10;7VjmiDNH/B+mwtYB4kUmUJ+Zj7dkxPJLrKIqpYd0GiQx6NtKXHsoK5/b0O4estkCifw1W6O96ftE&#10;FNgfB3F+/zihmal0lVLxmf0S32HkW9IZZ0bGEuLmDm5u3t4qgbt8ieSXGAQre22ORZXnAsj2BHFO&#10;XjdJqvrN90UagTK+Gu9qjVRdy0XUbTbI9YgN3sGqn9hMqJta5HCasg7zb765/fVXN/mM2rPkJpa9&#10;IROo0ZwLllHc28NXT+ejbNu4c8bNlM4RH0jXiTCdUlQYXL584crVS6SZX758Zr3YMMoyr1y+rFLl&#10;++/ucTTkBmovk8zMTgKec5RkXuTHisMtVMXPSsKw45zXFYhy1nU90bvAUzv8TaKATcAr821OK8Te&#10;phOQ2ACf02wke7BTG1BRnyhFBDiVRS/FVLCO3MD3MoEXF4Jt08gfJOnmDWfPUgWQlUpmmen7G3/8&#10;szm5QqEsx5BQT1DTuvJE7nv+yDkITGtvMAIIihk7Pywpdv13agOx1/R23dklOqke9c3rt7iI/BjZ&#10;rgEg82JlCewro+8gEFT4xjFNc0ueIBS+Hi8n93Z1IyGk0nIwD27clKz6GWQwF4mF4uCvbIN5ara8&#10;xosZaYkqrrAnN/fTP/sYyEpGzOSVJ9tWvwWy7eASwQly0O6tOYGKkbL0eY2jxhAaKu40rCgqzqq4&#10;fslYFeu7STtwZCiSgpN5Ig0NYXn6ZP/+vWf37j57+nj/7g9PH9x/ce+Hx7/4i29Zp23dizdPPH4k&#10;ej5GTVXl0aMHj6Dyli/zUdbFcGxU+GiM3ZjZg5r5pz/c8TfUGV4qSCAnBeh6BYK0syYzYRziwvGs&#10;xvSJNJJ6//CJICa+TTz5pO5OCzBUQ1p5ZThxsP1cxZUiRc0SMg6f1DO8Ug2otHG6MsEhpOOEKAQo&#10;pHQJGWOQ2kid+7aztxuu1RKhpl0j8GAp401KZ0nBYnwoe/UTziebs3dh5/qNK7t7Z0XpIO+bt6/f&#10;+eqWLkxXr1/+6pvbd76+ZVGc3T198fKFS1cvOX2QaZURI1fr4KTC+OKl8zt7Z/1N896DS7meO79z&#10;5fql21/dvP31TVvx8rWLl69e3Dl3du+i7q0npiXaOxe8fPWSPK9vlne1nF1BY/S840mNM80rdzG9&#10;K56bDpFJfDM5E5LDaRCVNLDCyv8e12eJyiF7uDr0FYcglY23USJlnd5JNYy7LMZEp2TkmIJEzFZj&#10;vi+f7UMbjW1FKp1XKjUqKc8oQMKmDi1W9KgUOcbokpnWIpABjEsw2sPlVSawrjYRr2CqFBwYfutX&#10;k8aJbJZUvUZWvkTLfpVMXJG9G7Wrh+sPAINyTbnImDnHwJLPz2Eamp8b4cFnmx1sJ/TJJgVT0obD&#10;UkmMwq33q4dJfJti6cL1Tfx+g2ZtOedc1lE0qdGTKZO8fOlxVOCvCstxTI/ajS88cuKrUIxUiOrA&#10;XYqJ0Z+kIoqIZwWyAJ3C1/2rEgs5+BjSYs7XiFTsCd4wl5WJl9Qgf++bVy/J078HChSTd7RVVlp5&#10;6wA8tXBFVVX1fTKMwxriLF66ePlEeifAZB3B0myY4LbMjMfJALHsGzCkOlIrljPePn3ULX3ABnER&#10;7pmlxy3ExYum3s1GNH30kJ4vTOGsi3kaJp7aysOHj+NATZgvA2Sc2SS3B5yLicTyvHNOvCim0SD6&#10;OJaIhiSVyjyf/puezvgp0q/jLRR6+zjG1BCx8igYeYOfgU+xlG0U4H32cXLAk9ijZiMNAqqst8+0&#10;SJujsJrR1CwWkcoMTtDzxcHNV/RnoJCXhHo4LgFhZK8S+No3yORRRGNMmDniNVgq+y9fW+yI8MzX&#10;wDVpt2ZPtr4orVYDbYMfvNt//uKZc1zRszPSK1F8CRv4J1kKdsnffs6XdLPqrdlwyrtWK4tRNdy0&#10;b0sn9PwuixGKTqJgE3zHxvLZ5LQNLs4Jt8nRrm0bZFHRbu0Fj9freRNyapxGaIGj8EptI+xQAFUj&#10;1y/OY26WaJCj78hghdPPdZT4Zo6VxGvTpylxFwNz0vPj/o8aRLs25nAJycF/jvFNLcQCnqFK5pe1&#10;8VPymcTRlNeTZZ1DIX0IzzK6306EmFkfeiIjWU7u07uXr5QniT2Ehtb3hx6/e0aOUPT44vGTB0+f&#10;P5oON2nbHLx7ncjEF2mTDPu0n7GBngsb372n4MEB5Vg8dxy4VDjvJ5OVHE41JqXYoQzVsxkrbhY+&#10;jJJ04zN5TVxG+7hbMqFscpLHJ5MF8srxDG3V574HIbJYHASU0i9blC22zdv1y3s3v7px9da1bdo2&#10;+Jmbm//5r36jkQZqWqIaof9kJ9Px01Lyys67n908/tOvbzx//u7x49cPn3948+nk208nPooNZSH4&#10;bcXJ8KmzfA2SKEIzfwDAs6VKGAwLnozNhgpxzOPrl07/6R98daJkWMlQ87iQiiwnyAwAdOzL2XP4&#10;qBs8IYcBzjxn21vtieion4yGnZIZqUDFn2I9AAfi0yF4DsKdfkzDxPXBiYA0wC0qZZnPVzN80k63&#10;u0e7H8JCNFx/FSAd7qguxsZjmzccBPSxf6bkt6n5wZd7Pzyo34hP2TyO21N57yY88cmLZxVgSpN8&#10;OdxkCV+8ED6+VTbrBVMd0Ujl/iZ9dop1H+neWvYsPV8GYWUF/c1uqjuayiiyuQe4uCwKuy1X88O9&#10;uwwGKZ2BzEYKZfKVdF2qcEZFZcjmyvwJSZghG9qbwYVDYiJhnncXYDqaQ3MUdJGEz5Y+Vx0RomA5&#10;AyZ7PKjf1HUP2pJXGTs0aCvcaiVRJ6+16gyPShNHVSqy7oJ9Fwr8Y2Vpsx03bDDKOY0m4118tQqB&#10;Ag4mOFx68fj5Kf/J0pBjuXq1Om7p6ltyFVewBqDzqVKVCH7H8J4VJ7DzeGGPHmrP+IkMsKYuvilq&#10;qlAfU0nAXQq3wv0+l5V8z/dGJxy5wY96Sv70J3cuXTxvSp4+fsKhv3+P3vNjelXvonaTeld/7vZq&#10;oBJNY7htc9BTZ3W4syBq15/Y76JLhPS57Uu3b9+Q3uAXub3Hj55acqMHxmR5wQXG3jmiGeMQ1RNV&#10;8uAKJ23qr39y++tveHGUyNQF7VVflE7Al2dPX5sQLBk87lcvchwGketcLu9VPjOohLXxxq++vvH1&#10;N7evXrtEloaH8/jxi7vfK/0n5AYxzv022swF9edbd6799GdfqyziL5mab3/z3fff38O4iwP5Zn/z&#10;X/0X/xlraEBN/Uer2J7gvsmH4iPAOBenQHbkR5Oxr3re+jClPuqIGjFq1sMLChiLqis9d5AG4pjj&#10;+KATfoRrLQNfLnL8Fd+H1w0pnOtm+U5ZJ4/ZGC4SZIG4dT5LdwFDg3AXZAfILSdjcYfM3GCW8WEm&#10;MA5Tzok4SiKVaJpEaxTI3wHS5Zimw6ub17Fo0ujVfLuyl/nIcoUxoZcgXcKvPtwOry5i8LcSU42P&#10;/Y84qOiCX8iHjiSSEozS0sTm8Re5ejviUSUwNluaQidPsOzR/TNxx/igQ66tH2W4I1e1HNaSLh0l&#10;XMyigYLjsxZ59zhDAxtsrBbfOYULD61BVTmvU6w/xbZxQ4+RLjBoAtU6tf048sYjRTKEijjwEOgA&#10;p1HCwXv+wvldZRsBG+N0+mY99ZSEBi24uA9iOoa8XZfASaSk+MV0e0zvhOUwfyO6hIXPagTglWcb&#10;FebkvzY2rUto70jaR88DbbvV/Vc1JnM9JvXpsyfYfdNXCns1ZDTsZZhmOWTkayDxrzXE7B6GIJT0&#10;FH2p4ZZMlxssHTqSKp5f76edndh58v+XLl8GAwvpZeSja4AMT52qQdjeBZc9eP8xiYyXL7iT8IzY&#10;nM95D2UDzLyKz2Rn6QcUQqdqYLlMdiKJgslBbag7r8HiqVM/+eYn7tYiEVnZNJGq3h6sVgNm05Q9&#10;e/qszTUYksd0qQmcSt3UuD0dpCFezk4cfPCEVZqmoXuemV35lkH4+iqb5ESbolKGIKa1GrmpLPL9&#10;Wi3B8O9JSFO2mEZ+p0/DceMlbwQ0eopAYoJyIbJd3JsMaYfc1LPZHy33ytw7iYbZv3Q4XnrAgMDd&#10;dDJ4elAqL+nWBoD0NcfnFyiG+xyRPXyAU0OdmhbaiZSgw+AN+nR5D5XDhZrthXHGPVTks2iKMQOn&#10;X1MeuZFZ5QdeJiBxMZlXJS2j4XREBJ2sXaeq6/usqXZI59qdGxRDxDpPxVrAWvaQVMOUlq0yEXe4&#10;uIgrM7xAUP80FaPdWSQwJL0VE1QgCItixM2mhxoS18epIhum2Yi3hiN2Op4bKnYnq8NwEcSBTeaR&#10;ezTt1VyoLrTVrVT4hJL+CkRpIQ0NoDrR6XvUDBdJUiKepLcns1kFrUfmY0y05/KwwxYLRGdLcrin&#10;LsKD++0kxjsmcizSQRmYfR7WGnAPw7VLy3XQ0kIw1mEGv3ZkKytrrDgxcKJjZRemY1e1Z01BTo3u&#10;dfRRbDT6JVvB1TFtfmTGx3AOe5slwwu2pYcHZS6HZhOdb8xgMcBCNBcQO57VIk+2SgekaKmKiEdR&#10;e1Z4Se9FqA4RWPmUyV4eJVDGHypLtjy8+Sin/bhRAQv89WBLR+9a7fOZfVTmt/ag2cwQh6mbny35&#10;eSLNZG9cpvUzjZU66saVmSvLrVEN6kBclUKN+ZCK7a9JNFW53qobzkwJ/BGfHSexGNTndgIeHhJa&#10;sIt5kpPlrtPR0Lk/2zzhFoHcJVsYCYtNWZpPHNJpuYg58vLhXCdzOpyVhToMWztvf40Y7IZJT9jr&#10;tFRDliG8GhObZswMmqO5VOcosI/Gozcflls/sW3by+GKisAzoSPHT775dPjy3aeDL6deftz+t/7t&#10;f//+88P9wzMGYWtTfuUtma5b129+ev3gDy8/+ut/tPHX/tIf/Obbl3/n7zz5i7vvn33c2/+8R3zr&#10;4+YnHTIdifabmF3ncRQnpeZb27sbW6e94GDsovDaa8Bl506r/D/2Jz/Z+2f/ib926hhD9UY6Q19L&#10;hsVznT29w4zz6hTSnL0ADOXnyJEZewpUSYfPgZaS9aQla5SXbn4yxD2p5cTVXXJHPWjdYN7aGGGK&#10;C1xbhviIdBCyPAdTku7GQ9biiDhTsU10fX/b1Cz29G+tLTUK2HSMEeuoBmGsnI8bnFT7wK0Z/Knc&#10;y7xPe+7/ogWFxUX5kuEUG0yZdMTOZXubOKIdo35mWwFh9Q2OQTpo12L3+GqnHX7STO3C+YsOtLXI&#10;DUL6P6Oi2+6bZlMVo+a4575NX1l1PnHv6xVx+lQHSh2QzkkpRJz7Yu2dHKWAUXI4pbvARaPhnLXA&#10;3fb05AGQdNMlzAdzaZPiv7zVaum0f3Kfx+tLDmWewhaOzjc8c0dnPtNSJ8pSO2cRbcixDAuji09x&#10;aTVg1TWJkkdupPZZxUh2niyN4jsVCjeuX7py5czxE4rTZCfiRzA8Blww8Pz5S7Sd69dvPn9eAkzg&#10;USX9JCtEv5hgc5I6eniQRbVcjqELpow1EgWHt2/r43qZ0h15ZfUZxi7DraqSRhn25Nv3Q5vzgVhk&#10;Z5eKWUOUjuCKDT2b40a+tA4rpgPp4+q1y/z8RZhalSoPHzwQbVaht1v3mwoKXkFSLIRouqLauqWd&#10;PC47wh3wMxUv165fliY3Np7Xpvjh+7vPHr9AMtdcaujbHSZl28Yl6ZolSFArD+XzyGleuUpx5Bzn&#10;lIDRS9UgL1+YAapS05y8xusRxxBttgh5n1ZXDqtiEp88elKFSKDkRzHPihsTAPwn/tqfsCY2dLqZ&#10;010xbY3A9Qmeh0SxYndfE9Ee1WCNgZvGZ+O3ObEC2SokPeKA8jRaTzqXGmbhSSpqsbGjrHQIZAUz&#10;ABiox0vUFT7PQah/aOJfI0rulcvjWh5M/nFRZpqDdUAaJhsMYAkVuJi5T0PrjR5e4Afxkk4XXECu&#10;xizCYqI8bd9VMdwpE1Sb77XQs6mMiNgTx3QaXFRf+4UkYrn0HKxSzIpHz6TtWF4yLG7ab69OrjU4&#10;17vgQAbG6jxBxNmWtRkEEgNt49MjORT7ugUjQRTv+fN9NZMcv/1XcrWbb1+/f/FMXkYEpPnMW6WT&#10;BCs2gTuHx3xz+B4YiL+pVuMQNAZ0gbJBX+QcqTy8fW1pE711myVv3pPlf0eI/QPCj85paOTwmOdP&#10;X5Y1wtc83JR3k84bh2CqTrmbaek+R6sNQ/oCWvZzEaTTLvnd+Wc2aPyhAWqj0S35EeT4Ns9spNnL&#10;q8SVlThE9iB2GfybrlN12p7BH96Pws1afQj6uBNyROy6gbRvEVNVUpzbPU312mP7G1sQM1WWnhJN&#10;UuxC/C+90RUc5a5PiW5v9+xeCx72xb/a9C77zqGgFygGgVzFzi40mjuqkjXpTAZQ3f7lK3v+EAq8&#10;dIkWKtu/AEVNamlokKTVsA/isXlyVDXX1fbOm1mMF+5arJaUOrcZE8aUhxSI6yd20uCRSHqIc1z8&#10;3s6rvHKVEsxZ0IgtjRQrh7ZTX15l0PHU5BuC/NLSPSG1demKnyslgiVbwciwFPZUGV5xArEpNGHh&#10;ymJjrwRRMzEA7JKxOzKrAavZ9lr/Hu+aacXS1LrgBaQyE/Q0RFR6L50/x0xIkZ8ilLlVi+y2f7FW&#10;7kvywNNaYZXuJb5eaWgcnBE/nIqbaGZxUIZTMlUB+ZpT9u0Arpp59cuJiDgsSh9UXnS68QyzqMav&#10;fI0c4snSLB65b1iMic0i/s6nu8l8uCOW1eSFJjGVDx1SMNld91u1SxTYSCBVemRQEz9sp0+wVEAY&#10;0zOHbeEII9B8GHXQ7M5pPThCBburJsGHuueCkmHGD5gyUGRucnZscM2ej9Gy5ozqBAxFAFPVYxfx&#10;RBOOYzCXZ7xOjsyI5HO+eExqHn4Au/j8lU6Rz5b8/9QRKdBE13gjH+CzkLSHllhfDNqbbfxNcoVv&#10;7GsF2+DYJ09ewnGdvNoh+FsUPFRm8k7l/CWIWAZpJRyTF89e0dGe0kVinSwYVKhdjyOBA+38GNGg&#10;1MDzdkbuc2SguAumJhYKwzz9PZusYgNEoyoeqyUbkl4+X57NWHJ/Zk2FkvQ3a1CxjWApPbZJWjgG&#10;5apAoY2bpbYIQh1JZdk+shuLMy6WPfzoRGf6GMADZBDvktTwT/caTL8UynlIoLFQEC/Pko6WdM1k&#10;g96n7nlVQTSlULkyeDmsjNviqQrI3dSCqOfWOjNjXsU1gMolcDL2r/iumqd571TfzPRNbdKayhiP&#10;qXTKWZ3sjAzt7c+Uxxyj/zzVQg2VGZ/Uaw8B0R/mr0/pJ9H786QnRs8gBzCtGfQR0+zAcE0MssUW&#10;ckq4j6hEbT+JxyHmhQgUN04YNnHKhIW5bYPTNQkRFxzVa1+n2+1Emvtk/HvGaQs5mNRkl4eZZvsE&#10;fvt/DSXr9ldCVW6qMU5midcYhjBe6YI2CtiqfXvXcARgOftAUycPDo//rV98t+9o+zx9XSyJkevV&#10;mhID7fqZtz+7vAkTf/bi05MXn18cHDv4fObT1tnK6WqiXW1JofAWWK2DzPF1Erm/uoiPVmeyBJMK&#10;cGOs2sntDdyzvTOnXz6pa3TtRj9tP1OK/NY5tvXx3ed8tQiqbrMUl7+lf1+izb2yKV3PIzmQOIi4&#10;tRoUlICl0O6MDuOoK4geo+D19NMSuHfmvjlwQNt6NqO95hwvwqp01DhL3EmlSqsJgqo9YJ8wcO/f&#10;f+RSJWbfxxDrsuXv9RVM/ckOtTHj4U/k6WKIoDwWZluUZqctK42l7LlT45jq04ZgutxyYZkUO3o1&#10;251FuxDtOG9mv+rWgH+eTBw2HAPbjhcIk4K4FX5LNE+3gElqzbxPTLWSIcMXjng/WZP2WkjxIMMm&#10;6ciF2JoGg6NIvpgFS7mkcynDm3ccGDFlCFP+feTBD7PgCCkboDmorlB80R1nmfWuqZ+MP+YFgz9U&#10;HpaD2Fpv9w5mM2UOQ5KswmJ4ppPwcRN5NrNhfXoq5gNmubxbhso+fPhCHbuq4ecv3mqOAjsV1mGb&#10;Ws0iHUbI+tndOR9rNFCg2rwuVaH4CRPIovC65NdZTeLdly7Sf794/fqlC3s7cnnW2bMnT5VBZPZD&#10;rqzcDEJJRFbI1rN8xqW3/gKXh8o+kPdSsds6v7d7+5YA6YpIjMPvF9b6/XsPXj5/5dSw8DxL5UMZ&#10;tDR4W7piy9qDst4ox9tXrp5X8XL5yrmLF+mLco+rNQr+O/h09/uHP3xP2OXp0vJJkj0x2FXgw6K9&#10;O3GKk8PvOnvnznUxFYfEAAIN798lMPmIKvUHG8FYVba6efnKJRHjellKbsl3pWiGreDMWuI68gGS&#10;ZFI9ad78c3/z76dKKa5YWXIZNHFImE11C+Ht44VUDuibVa4w8lYtay9LdEl/omGhLPM3BWHha2lM&#10;NT3TyUEC11BpNrFZVCMJ6icQywgUPg7NUQ4LeatmDZ+xQ6aHTAUjrfVxFObEr1g/8jr154y86KDz&#10;Au3BWEb8GcJ01Pkwj1gKuZLnABhUuiPaKHSczZwCLBA0KHHKdPK/+8qahmWmEFVepVRZEX/HMAcx&#10;SGpcPTg/t8UmC2hwPo5Xp6nrYg2NTo4dziWNBcRwwfblxPA6iDqh7kzeaIPGC3nvh4gAz19X1PX0&#10;1bu3n/Zfvn/6+CVJ8n3dxl4caAe0/2o/o0vZ/e0HEcvB69LHuGkaI3/MHdFTCOfwjczyq7GqImPq&#10;/SyvbhaOD8QSF3n25Lmq6FRaPm5QzOT16adgG4he/DzbeiAhI7WcluWTR08tTS9un3zZEghJGjO4&#10;BDTYaFvRMOC9CIrmbGPs+HxpRIKIOAGGckq+xyJ0jiEZUlfrIEt8PsVLweb+65fqRN9BVxS981fG&#10;JTbzBKllLWHw8d+cg4LBVy+eHuy/tB4hmH4ikhHP8WLe63kl8ZXDgpMh237gVyWim5DORa/htXS1&#10;SH0iARbqPXRGoYEaB4CpnUkB7voNwjmYA3BQaVnuLDWt+DITrkRWB6g5XMTkOC0U36d+RyWVRcd7&#10;MxoWnNQMiUMyWa9lcr0+eZNjQAW0aZtIFgi3NX13JX0pqZzaEsn4XAiH2sFz58/ajXiAufr21vbm&#10;tRtXdK64cu1yFLurFyugPfb5/EVZU2RiUdnpn/78m+koIrKSHRLYnPZbbxGDnSmG11eYPNRbjGKv&#10;Ec9cvnIBu88P7QJ8P12SRDi2T3TH7WP6Y5Qe1AWFZ59iZ57IhJ4RAKooTQ08f8Xij2uVfFqvXMjc&#10;SvSP61LlQPul48kiqEHzNO9lVLlEElZJA0E/Rl5m/KwYe3SZIpNV2Da4SdzximsnbJhyuJ5/2DbC&#10;oVEHGTxlKV9NSYzXIB4xRnTPpxY/A+EOV99G/1z5VTDP1esJ705fjmGeoZgKUaK/VzSYdN4CR6Z1&#10;lbSce5gSi8KqobxWPpsk9zhxg+eUVvWPujmNhOOKTDI5ukAnEuC2raiWJu8GnmQTLMBqnZe+E1vU&#10;dJlU/VF6apQDh1cN0rNPuSRd8hTe6rnAzkgcnHgJtIqPzVZSckFvQRUvnuN98V9hXe/0a8MNFC/k&#10;V3wEaghFOFuylPs0rgCHw4fhx7xV+If8vFgoz59J6Wgkxc5nrFaj6IE24LUMdLnNFj2b8Bb+mpQN&#10;rpqIubZCI0Q2OavVzySM01WM6qRrIv4VvOquMKWAQohVlxJeIjFFJAeikhcBJC4cGbqIM7pYqkT0&#10;SsjkOQJ1alPKsbI6mWyj4PUWrz9+K5Csq5xVzX+KzsvgdFxzlGlBWlyd0UO7D22dQH4SLwN+1T1U&#10;ODRFP6P6muQjhKtQzAldSJ4N3IyK7O7GxZzJZGvqrBXi45sBesbjGgKh0a4td/T3VBr41MUJ02gr&#10;dgDccdSEkq6eJTpYeejQ7JGPTtuubxZKA0ajZnt91kRT3YC9MjpXRWIxQuvc1Ri4LL6T9zpQjH37&#10;YioPC0RH8c8VCsonUOdeCGMiApFVqXdWiR9w3WAaPePUz4gwbfIakhS/Te2Q/TvpCFY3J2uoc42u&#10;ueAW1YBsKLVz8E4Wf5QmSjdNiGu6p296YU/jNSj4+y8nX388/ue/vrf/1okXD6f6+7jhjmYJm9c3&#10;zhz8/pVjX9+48ez1xrM3x15/OPH208mPG6dlUOAqebPjtNZSr8mfct0zO5Ya8riO1JbggnAsHxbx&#10;DORLFuv9p4c/PHz5Crr65QnS9xvR++e3+x8dwQGFHx1XcIG3btnN2m4OYkmFpNtehnCrQmVakEvT&#10;Bz1xGqg75E/rNkonkELoMiUTmPBsrfFUqftaID+xIvujYCwSGlLbqK5kAqfjH8gAZejVo8dPTSvn&#10;qRb1FNhTpUN8OmujLcMz+eFJwI/I2AJbHahO36H7bnCxuGEDMpwwgREZRz+aVeGurDyPuMs37tw6&#10;jPOEhvih/PNARa0Bzq5/eoF1YWXa/xPBBlBEq5ly1oKK2TUVmx2mNVIDJQY5RLnzg90uxhn9DN8k&#10;ujKCDsX8KRGk/5HkznDJFrRt962VtvaV/2ZM5yu/fnWMUbhy5pQ9m9GefGO4woxKBnNSun7ruiuf&#10;mo7rWrST2S4qmkjAYh0e0I8tXAaMGA/5qNWv342+TyGWTSqeefToxb17j1++RBnAtv3w4iWqi2SA&#10;RxPgQeV2TLRpVV6xmhq4frnHstnO7tNv3+2Lari4EF60cZHMN9/cvHP7OsiRz0OZth6Lr+E1AssT&#10;3JzVqbE7HHV/hyUMigLLiIi8q1vZyFiMzoFWM6euXb186/b1r766BQLm8+EME6l7cO/BowePcWlP&#10;HC8StsuEXxGlqCpXibmIBgGm0LxLl3dv3aahq8JDy0QYitMkCS6xNwTNifPgwVO+qDXMhHibqy15&#10;LP6Vs+LSlXMcoRu3Lv3kp1/vndtx9wpxf/jh7g/f3XMq2dZI43bE0Ka23ae+PVfUJpwNAXz06Klz&#10;ynazASsadVQQO1V+c72wh2e++Z/8W//6ZNIB9gf3frjrvHF/6UynEqiWqEwx+zP9lQn2RbFYKVRW&#10;L6M47oL5VIowBAzKQrvF4LVqOaHHwvIDos2Y1fRdojYu5ShXsHTQJGrHm9ju8zKhE13IPglpKhw8&#10;d84emdJ/xW0XZmlGzpkK6XJE9TquVUIMM9vGJjcQHB2XefbsMS/To/3hH/3h6puRYsakTTE0hoAE&#10;L9mv98ir17XBHlU3z54PV1b304MHT3ag32fP2NdzDxzfagnkEM3vctdG5KczW9WQ8EamzYPN7s0l&#10;qf9c/VXKHKEw1V2V0rymKF8+E/e0jqeTRv6Vveq0N7seyltWHwOEF87xLPSUD9ZI5hn0g7P+CWid&#10;XhnJ5xt571Lg7sqGcRqwRPZbkh3t3mFiCjwU8JVoEvKy6QBYObuNz4Z32t/GyDoSvhtjwf0ypN7o&#10;GRC6rCFKwWteTDQZIvPV0ZqkMgGK6Ear3jTQYgRJno4yoDWRzGorpDYp3//wvaoqGXNDykiM1EQ5&#10;Vn87+rxYZpyBBYghwvG5oktNm2Q2dymDTw6tuNpbomwPk2F2bwy0aaVXWrlEP2B4oy40HsCSc5OY&#10;LZ6tQ0OPmjf76yIFdYbXeUdteTCPsWXZyPOXLwOX7NtxseR5hY6vxQoEGS2bytMz7cq+Dxc6EH45&#10;Z8scygGwKylRcmMIGANWMWE7dU2esuXFu1tYaVUrI/mw1kaQYKWW+Qc50sM4tHp9L4NB+sY3EDI1&#10;Qqh0dZsZj9lb8h3LoUtQbDsWuaUWZ60WT9UKyYEwnQQqdLE7Bn5L7CF0B8veiff6tQ0r45Oi5STo&#10;jerdu3dtljt37lgwv/n1b4Zmk4m3F5TomWKvt9E8tBfbKXboIiG4vWdPH2GbVmp//dq8RZ09btui&#10;HgXvVpc/B5WNzES0kYd3ZARyOoMzhriczo9hn8LSgfI8lKRR1eTHjikfMnqjHMp/qvqccWuWnRk7&#10;+g7tsvzDOngLp/S3mZKCN+kT0iS90Bp21Imhx4Wer3V8btIAQPVwD19//XW6pfbF/pvJ83RI2+i2&#10;Twp4o2ufUC8nkgGeDnGMj6eOiRGznH1LWvdSAsFbDx4+cEZWPTh8kin9Kr823IbgcHNUTXlCXhxT&#10;C0o6vx4bRs2vlmBarKdJeCU8PfGeIbIeciopW6SyFY9lulHlMXk44z/1HmW9GFXEIasrDd9pvLOa&#10;6k5NebXj0Za4RDmvoqP4bi6Vhlu9X4SjYNoUF4ENZbPjmXxU2eiHlvHzZ8+iknZNdXEeeUPqzjVC&#10;DkfZz+VsitpejTzMclY4HBm30dWpdLP0zqrqKVDMJ0ojJMGoyQ1EbWc87bIK+kehtUJQoDfmzNDe&#10;7EIXaaDevxVTqdIZMcPjT5889YH+QaxpZCFywlaSsDCH3veTJ2vb2s7BY4HBBS0gc5M1zA2FPQif&#10;KqlqScReGQHfTzFYX+4/gKxEvdbgr13c5uLgujFH0aDjozIy9OqRWVsFDK7Wmp+wKoZSHGA+xwTl&#10;o2dY98xqjpF/Ri7PlWfPnjXm7Dzwzt0q1V3lfnVqwXUcCsYSelLuCuA3rX5tMtxGnTeXQNZIXy4i&#10;XDcQVSl6oa+1K/K1Z4euVFuZtYYs13A1uuHcMtcVdM3S9LlBEpM98Gix8o5t+kR7jVHvpDt96tmT&#10;xygHAl2m4+DD56eHez+8Of5//Hf/o0fPmbYtIUgF4kDMY1+unN/Zfvf4L1189o/+wbF/8K/8vX/7&#10;u4M/+/bNrx68e/R6a//zDh9W0LBaSlQ0JUQSZB0/tXVqZ/v07tNXb57No7JNq3Js48Ob01ufLp49&#10;/tWFvZ/BeTGHw27iNjvc7TWtghXOog3Ih32phdIhMu0RcyzYI1zGLASsgL7Oas8FiUgLkDXGqLGD&#10;6tZ17drq37Woer/T22R+O86igtegYhQaYqn59OLMOeycv/HKhqZ74Xy6fPnRtTurPti6zR+rij4B&#10;JA/H6LUZR4653KQgarPWTH4/yt1HxeLGsy08rdtmP4Il0rfAph5qZGkxVwZilTn58MEVst65ChIR&#10;z2wW68dxUAoaqWmI+oFeI3VIUAdMDISxJAMjSvmVC5p2cAm1AX5Get0u1SbouMxQ1raTrsb2XpCu&#10;WrmZ1AHYOiuwg3IOr4hnwxWyi+eyhVPlpUa1bASaq20r0Ta0ST+MfVdhdlubC2qQy/PkFZyZHZqy&#10;XOm9ie2jDo0v78Vi0jQG015r6v5/17y6b35samad/rKL77iUkzuKT7smschvFIPSoA/rRfFQzuBW&#10;zS++PY9UURZaE5D4886eHhipqE3OqTuxvV86TZ/j27xt/UUDC9oQA0C32KrqysIET4MmKQXAnSY3&#10;PjnkBKXEQW+kZb76+s7VKxer0Pn4ntzzk8ePJ40WT1mgxSEyLVwSByWLkmjBttZ5LxiuOqZ8/vjT&#10;n3516TJCiEnbhsOuRnCkjx7ce1zXuk/pWArORcFFg5+/rAblTsWYcl+q6PvZz2n9X7GxZg43wCL3&#10;7j389je/VfHl43ICp2TAKuYf3r590zqyrfQ3e/To0aAwcSnN6mq1ojjm+o2rdewRRHz+9PjRk82/&#10;8+/8r0tTTMbNY5t4K8Ax6HyNH0nKI8lS+mBFzB5yWEbLidQILPvlabn7Nk846+h5L6oG9wigaCfM&#10;MTDp9r4CN3NM3zfr3COfOKuBpG9f9qptUL9L3uHxk7qX8ACWnOs6XFtzkToABnlswy4FR3WWm/Ur&#10;RKxRqycbp/hJMOtM1xJoeHMcjFR0neIezRNZ3B6Z5+ZzLaaQZpB76eRmw6H29gC8Udu+KQsLiLP6&#10;Haq//e33bIsPgdPUN3jTOVGNtdcsX7bWliWvSr5zYNgyazjPciF+MkgSLdCOzS+shn+vdk5OwVLt&#10;pb9Q//c4EBV71HjrdG2ZzpQ9Wzlv92FzG+c1aEz/nPflTA3F6knn6ZwQ1THrx7Kza10OizWuSLGW&#10;qjTdUacOZKi8B5igM1Nl61bYaZQmptUxusDMTWptayJ5z7F3WHzJrnMqQPIBGAsXNFaeS5FJOvfz&#10;xVisyG35Se7NyLh/Ppy/RUSkqNDzooa/y6Na/gHLZcqqslWOeqC27IX2FPbGiO9pw1y3nIKfkWp1&#10;t2Zaif8srzDX2cmhKW67TggHylsr1k/vf0T5cmum+1RRcc37DFQ+h1HCFbJSHj9+qvoimv44RL//&#10;R3+wsb35y1/+ArSFLyFusyBMIpETdTVx8UezOJx5EnflNifetmhL94l2cFYkvEa3RErEPa9ccLZh&#10;SqTMyyBMU540RQjDuizteRQfps5UwrB8aa58RNvxLXIKvdeamZPpqODM/HnvUs1aMys7Eeo0zH5z&#10;NoLuA1nF9q6z0PAKShrYXOnrl/qIWGochAcxTz5XEcRrv3z5yvUb1yp8Oqq+C3Jl8edUSGbAKHgL&#10;wE9Uv3hlwgZDJ5PoFOSE6cJpK3Al/fLozIYFRtlJ+JUfXG9QsM+HD/65eFnDxPFPhQTB/f43gV/e&#10;ts9qoIquP47UX6oPttIQgXISy+e0TisG6LidtJJj9QjAG+W3vAeV8VNfZD1PHiVC86IcVFKog2ol&#10;SWpLqlGz4PkuFs9CeZbm+JhNRVAs7GhJT82vn4yd7Kvs3ntVDamdxk2fbmBN3MR1ha+j5Tq+eIzW&#10;VT7olcuJ5L2XxIhGu0oaSvQs57usyETF9tRqgzPRQuyWBQANhJogvvun9+8Sgrpo9KMDUZwUC2ig&#10;yslNT6v4wJQ1yKurr/1oYEOA69vDdabBmCkAyMYIGuH7WBkpqm0QefOaZfNnRU+x7eYXW8ip6b0Z&#10;sZAaMiSVdMZrl3L5kYe0CCEhZKNCKYCfXdZpMqyAsgCDdKyERphuFSnHjlmiBrDbO33Wu9xtlmSa&#10;ncMC7LBx1Er+r3h1snCNebJ+o6ziNsXGEeuCKw54ZiyYLZYq9Iq0OyI5ChnJ5davLl7rpDsatB9V&#10;1FcplA9KXeRU+u/OuLgc28e1RJwwLFNjlu3etdRzpoehtcIJE5JjMfYzTbyhXa+iQebdg8xtCuSK&#10;cMIUftRrnqZ+Zx6xtyOm13E2Um8+4vnLF4nVjvpwjevzJ1rDLZI5+u0x1nKmJbPiviYzeSQHP7UJ&#10;Wf74CyMUtEg7Jjr152mZMDHh6hrZV+VVo1DrVyMn3eQu1KZq+5PqVU5rA/76pf4KH4XLUkGPD3d+&#10;82JDSFNz8ENuror/Un8nt75cpkT6/vFfvvz6b/7hib/6d//pf/ab15rS/Obh+8dvtlXdtDMYAfQK&#10;FFxyzSQIbDIp7xNnNZF5dfABB0KIwFJPRnCDLM7pY0KaE99cOv/7N67JqcUjVUIjMzaEWFEMRPbM&#10;SerPanKEmh8j7O7srvTCsjCG3bHNmYZgOpsKmiKscmay7MaTS+NlXmAYc7SG91hea9K/xcbHyNU8&#10;sxgsAB7UkV729DhY+n4FliM5Zbid6dbA+GMjw+gsI4NwNpOSzgPBBCXNZ89OAFyuZ9Lgc4gskpWU&#10;BSYPpd1hlc0S7TTh/szEsSTnR9vqiIwSyjAa9mXPJn7zVNZwcXEMW/JEmWKTTcfSfmFSjfGkTDTd&#10;Aii06gr9JOzGDxFM2g+4IeE4x05/ODx+8EEqaUp2Q6MCMSRE3ekKaJyQk1FHik5pwNrzQqYpuHqW&#10;8eo9MwbTxA1KVZvmTzWGmrpoBrlc68R4JTEmXLF/wWT2uhNGBDG4QIvZmI8wQTFYKH+N+6xYfnyw&#10;R/nrnA01SAB3sOclbxmh//oaAywmy1QEXsJ2vpi8JX02SZ1Zdgl+6MCuBJQuLhrG1uWrFLLMIwfv&#10;pEQZr8HjP7z/CFhdZj6kZQm35o72CFOkuZJmQZC7Zxc3Sggx7DipWkEmp3RHI/WqMBKv/1KvYSX1&#10;r3SjLhE1pLwqToMFdY7e2+Un+wimHug/BxlJ1ZMXL58nJMCtc9ZZLwt2efz4Oe7llPToPSVp/6Nm&#10;b70irPwY8lx+BHv9QO/cuclOA4CFuloUOuLq3Vm3xhr0LQNlIzg4KmSd6h2lxTKTS3i59oYa9+yG&#10;nRUIDP3SwWccoPlKmLb+lf/Of/njR7oE3KkPUgucGTgOs8ywo03BF06dAQCbRJUhyg9EnCe5oBcv&#10;aoJDTwmDzZ9je+d5adsXL566cpVa9pm9C6fQWNRC5Amfdk7Yycf9Eez4Y9bAuOI81Wu2M6z53N6Z&#10;KhnOgw8dQioBTvutlNbVqxdu3ALynUDau3iJ4g2KyObps8d3zp0KaD5lJcH8LGUMty1LAQFEno6a&#10;CLMA/aE6649PkS+FL/AhfZyh460p98ql/PyeBo76oBaSXOgJ9kuyks4bN/cYZs7eBSYLW8z9QI1T&#10;uhLQVQZq8hl6wovsvvkD5uhhdLx6BfZEX3j8EFpGNrttsAKDnOyN9uEkFqb66EypGPkSSOGYj8/c&#10;OCe9CgrMTH9P/OPvSt6HnGKXnCmxmGInS0An2jV5G46Q2K51/Yq2WD2uzWCdD49Dol1WZ3coMzL5&#10;TFiJfa7RuMpxBni5siyyXwgCueKULg8hvnHxXXBIurx8llzFdtVsq+jQjs7BjG6bKIJNywe1Q3Ac&#10;nz3R4Uai75CcoCX+7q3+shwhjJFjQ5F0n3gImjPE7MVkBgnJ4PuVDL4f+i1gJbWoF2+lL18+xxx9&#10;hRQwfX5KgQhmSUyp4ZdgYxxoBXvXwwfPEGwMsHNvyvtzI9U3fvedRrMv37rqu8MXz/ZdzTXxU8Tg&#10;Pu7xo+eu6RBfxHs/cTXfPHz4HBtCz7oXz8WuOuleE9h8+5tvBU4eExeGOeLbhhqP6OrwQ1aKJRGM&#10;gbDt7aNe9WmdINdVyDg83TSIOzyE68xi9mKblgMLwkS6DltZTVccvOSyrbLOmHg109nLz1leyIeM&#10;oFeWZx/jFXoeXyy8zSmyxIJdkHH2DcIE6n6NN6DjHyExYoO0FplrMUh/o/B+SVp+khM+/aB9ES3U&#10;6mJzaN3kBS44pHbcmwA2h1l1KGnwbx+zaCsMRmDTLfisHgKnY8SRXMVxO879DVCBGY9EM5ET/mEN&#10;DS3r0VFcHGhMUZs9AHLcy6M0MHMb8Qxh1xpVVuaAnDqflMiGApfIf2KWFrIURwXixepVE01Qs/nF&#10;7vS35dohkWhh52oipBPNFuONIzksn4KE+SuksMhzxEgcDpWPD5ejeHvUGBaGOlIlJRhjfjfF07J6&#10;ehq4amfXBCZTIlSlUrx+9nS+jvI/UzvkaOr14/F5pU/wgjk5kiFe0a7/TOPUKWDLGpSGcnBXcppS&#10;84qKmfgCyW5pajMnJQjsLL8N1Ztg+AQ/3gHsZvgKrjnxdtbGNRffKcbwkOxHFCgCjxfzNxz6e7sX&#10;dQlgZ8RKdnolJUdEfy1KURGEQDLP0X6EpWg2NpEt75XEzx4/JsAUxupX0wTPo2foMDjc7NQDVD1f&#10;wwqKFkndNmxx0N0PQ7UUgzNc060P72XI44sjFz0dGqVKMNnODJ1PYehA1V7gTioRwRYDsyd+peSy&#10;JgmSc5Kay/LMwQxe4d8wgxT57MYIBNx+Vn3v3KVUA+LgJeO5dKtWFDP61IU6rp9QiuKd0viJyGU5&#10;twx4MlYezeA7yPMkvjCJjJqZyYqWSagFCulRgbSLxs7m3DQI6kiKJqpdqQS4AY9KEE7tlXV4GPOu&#10;Neo2Co2RiY4yorU2rrUUXXCN54w5rISgCDWk44KEqarSXobREl2oqEx6c1SFqQsIcQ0X8Ym3/mBN&#10;drdmVt35GySlCCd5RVPctty8SZlFHxoSUMSVitiWkp7CoekgElluU1iKOpYnH+PfMVSF1AgQD1sV&#10;aP9e6cinEy/fH/vzX92VsZFmWenSuEbpTR8nSnflzOGdSyfOX7j0w+N3D55/fPXu2PvPp5TfFPrO&#10;1mtLKiRStV09+ojcWRioOKH6oR6zCT/T5tva+MR6Xdw5o9ox7sFwbpx/5iw49fNnmobMQe07h5Q0&#10;amalxTL1nZSBLYsTG3RVI6CEkif5H7t1AmYmtC+LPkm18GxOLUOfKBzjVuRf1Ne2C5qcHJdTs/0e&#10;UbD0f2m6ujt0g7nXoqusV2Log0nFF2o7dOCYgpO4bZyBKU4IGmgJTn5g9TpTJ5h0bwUk0+AoQkHE&#10;RJDEVZD+JYQOJjqlW6F3dcWfGRCc5FqIXLqkBlXkFYXl7DlABXeoxYUgfYaPp/TjxCblAl4cQPLs&#10;LuaCGOALfpBShuF+ywkb+Hes9bDOZGlKYhTpzTqLflZhD4Uho3cq8s7QFTK8oRo/9hitVCPLvMo+&#10;CzInPlyhdImjUdDxFVg18cz6eSeLXTcdZgVpY8YrtTiKGY6IqJnuQtb8vQDHFVgO+yC+Zhmh03zX&#10;3Q7O0X9jnzNQExIAr6Y2p9JRu2B17SxJGlA+QOcGZTZau1xfnvC5i5eFpCWKSDqpGlBn9eqFQkfA&#10;bOL/nltehwmaUvP+XnkCnsjSmW76j8eMmN59bxXxEl69dv387dvXuM2A/kDeNwdPHj/j4EG85VXa&#10;hv5MWby7TITvOKG2UjtCFxON/U5m7eZNxzcvnaqQ0PGT65BY4oM9fSrW4i5ynADQwodOk6HMqEew&#10;8jcvXTpP8/YrGoZXL3mw7777/u69B8ouGBBvN+qFye2P03JTV69dGQeYJsQHcA81BV4Zu+RW28d6&#10;2p7SP7MAgbfvAPdbGAgFOUY7SPR/9N/+x3LR4nOlEEp52WRtUl57w9M0r4SBN1OSPoQQnzh98qzo&#10;ncvr0vGAsYRHbDSlUemyoRdzJ9JM9MNhqmQLBlrzn1wBAKn/D13R6F2/dv3SxQsV8LTHOUOJtFdv&#10;HqgPvgxe8gs/WaYhhm4TGJhU/D7NN31FiI9EdGqC8lDSLGvGNQSzIssOPMo87+XpIDMs5og+8dLS&#10;W/Sa+kdVBgUgLHFrWi0MZ0nAZ5/C+4kRsQB+0MVqTS3v7P6vXL506+aNP/7jP/zJN3duXL9Kk8Hm&#10;r9vHBx6JNMJJ9RLiNLiM8gb+KOhKjjLy10VS3Gdwq7VPqnPz1mZpwxIUJ51RRqMqb2y00NNk3Tsm&#10;Rq/RmgOK+Hn88PcHz188X0CpN8pX+Vt0ZDRknJbPNImdHDTfi4adzOY+tl5tCuM4jy5cUH0EpNke&#10;DFis99gUQMFEJwMDGoNCrqrQsjV4SgcEwS5fviq6tkxVd6GQ1BvQ/Z3WKB2BZPj3TtOpjlpRtbO8&#10;RsUTmr/QQvb129Kj2dzAy1c4+vDDF8ot3z179gK/34k72j9sTUsfg//pM1gehsKzofO+p97nldPl&#10;JvWaRw8fuyzOmmmVVehxTsj5iE9SOVOjNbWzKf1bD9As2bY3U8rpygyQV1po3i7Ti1hiqq5dvy4F&#10;QC3R8KP8ePClv2lYnAuLFT0aRYg9u84Ul/LIKKEqqmqvUY0J4uK583uXIftTAtDm8lCcEqcOmc4R&#10;wgDEsu95PyOQ63CIICu5Ioji+VsF67wf4m8MfmM7lSD1QbNebEBTHPVZ1ptLkYXPDZofxoyYlGyY&#10;4qJ4lYKaeHvlGWyxEJHnL7RGJX7ieVaa8UWMsvfQGuq6xTAnERQPXr2SFksFYTSrUrYdUd2TdLeZ&#10;5vMXRSZEF/Aj9Fw9M63BaLCfu3796tdf33bUcSTk7b7+yVe4V7sJTetKbt2cFPZITEsMLx1eopBL&#10;nTaukOKrbj4dM5noSXSkqBJwX2+oevuwB4mtWeHSgx8+lI0hsizdN44Cm79kZHAhZOSGzxlzI8ul&#10;EmaSJMFFg2LGd4qIcZh4qQx2Yoa6lBRCxCAdtZ/4s9gIcdXgODWuXcXcURrAUxMRxY4bpZOVorDq&#10;/Nd8+fdS/PMgMb7IMKGE1RqrRIFHc3G3xCLZdYzh1PRuyovaX2yUVw5CmTagKwO97LAjnDiCSj3a&#10;Xcrdjm0snllA19BdTiel+uqVUwveFaRai/GK+KOLTKrT7Jfmfl3fxsHwMr0r0US08ObNm/lnCD0D&#10;sY97FH64oq+hNcUmdf+1RpmZKqEXpy7tJhvWQvvhh/sc+qkGcQZXb5DC9HuHtKZy5IMV0ul5leCs&#10;zciw2KQFMKpN8pv0ADggNmrPTlpdECUbk8NR6TzeI5liPrr6lLc8FbOQtSn1F6kSbxTqgZdYb/JY&#10;W+ryIvsIgwp3QTPsiT8R3KFU82dczKSxR8y2oS6D/WPhlgPLRKzHnIOpdorizHgE40W5lIlmjuyt&#10;5VpNwJzLXZVOxcGpRCx/Pbv8oQKGDoGzuxgN7irawt6FKXFVGZgSQx6tAnFtuIqpChWmXrbCHi8u&#10;tJ0yGx4462GUVuflyT7mukxc7dznhwlgipo6vqeJVpXrQz3wFg6HkEZBsp+bCz93euunQY6WdxLv&#10;ZRQLfLKzdTUX15TP7U29NBKgzNiZ0bITXdcpVg1AcMRx+m8hdOnNJE9MQR5v8zUpW8HMCvZY69ef&#10;jr/5cuovfi2k4aQUShXVTEjjPD52+P7iqc/XzgE3z999+v7p/ua7jdOft3fffT5eSFvFcvL9U4N3&#10;hp0OsyF6Ma0b28t5EeMNxy7i8RyePXn8orbUF/ZqozhZvHL1Q3AQll3c29PYioKRhkKDxI+rUIa/&#10;DmPTNSWAgJtTjb6UGhWaqmeT3TPkPsWw+Ek5T1X4ccmi95sMQzg4WCFvcmRDrLJT4qENPGG2xucp&#10;Y+aN8qtOLjdIXmaWTQxMm6d1sOh/9dwrjLIkRXQwMhrqgKokaqLQ2bWa2JjcQ7AvyAmOzFDDlEUg&#10;SrfVl16+TI1KA7ZU0SniTCVnZfAOCpI52irUm4HvlmZ6284PqXUtqW6QGT9HtFP6tlZYtZ1Ieepk&#10;/QxBWf4eqkLg4Mq8ivTJgL2BN34oTe1kL3tme5YL4vHnC2mdZwii2BzJq0zHzCniCi7SuG9szgAM&#10;+DKErQvoBwLps1yvgpxp6HfUoWEoZIwwmzasY9Pd3pgAqZBpzN5EQZMYGd74BFRDKBiRgrJbPDcc&#10;zwDXPK1k6ycbk3fqhABEhc6R9atXWykvwKJDM9jxEIdlCyWMXJA/uA9BFARa333+7bd3AbvQ4SdP&#10;XoycpMi/Db6od+FuA6LlEbz/aGRbwmFnUsH6jjCbtF4Ofv7zn968eR0Nymgw5k+IPj98/ODBI86V&#10;eSVrxuRGrh/ydByBoRSz0OoF9A7hODiy//APf+/2nRtqbvEserxRjGANtI9yeyKTQU8a4PS+chHM&#10;balr+JJYV9+bP/rjP8BX9NjffXf3P/lP/uy73/6gdJSM+ITrDbsD7urVq9dv3KRoR97m7r17P/zw&#10;/ZPH8kjxoQYg2LHkkuaXJp2uypXfHW54lrt371mTVARu3bq++R/+7/4nobw5jE7ZM99+Gzn+FGbH&#10;yTNKxhfEaOsKLhjM+tlN2y/4I8oNiHT2GBhDROVgywpKZUyrtVMMxaCS+VXRcEeTd7ZlbZIc9oUv&#10;+jTVJ0FFuGmI2rRUoXnk0hBJdKdGEp8quDHeyKzOCWBGYqJLrZR3QPHGhnM9NCUgS+nnCWk/bOai&#10;Gprcb968iH4XRm5vGJvIS9NV2qNN5Jr24lJMWqqjPnbAQmFDVPj0QzqPabnK7JPmdAOe4shxX6oJ&#10;HWbTX8+7ipHfvrFSljOBC+hThgHfaCyVW28pbdoikM18T11bMKBtk+0zzwKbjw7hSHcCr4oC4YdZ&#10;qEobs4I9wx8bad1JHFtnSoPoJahNPzv8kER9PPUSghxl8ZerfIXBn91oXnTXwgCp5K4o8iwt76Qn&#10;pzZgv/LaaQz68rWUyGjcTVmzx2NfNFWom0pQd8QVjBczxUzfv39/VZFHxf6k7euSlAjxLbc+DVI9&#10;yCrjswYWZ6M75IQAv8fPNhfjmn+WYuAoMCAT+qppw9mLcJKwLsnpkydj985NumerSL2Q2/Ne2WQf&#10;Z1rNRR89LtvCeDysi8RarvKh/qpVd9VOvgEvfNvmNHB0Dpxed76+45j9/re/5QqhUntkZW2IMzEV&#10;09p/r/GTiNRtSzJ4TLwXX5IQ165e5esUaPewyzhusH3LF/QvXo7Nj4pmBuPFKalSBnhioezl97Dh&#10;I4Qk9Qu7Dbb3EFFiYnxNrWf+cSvWLqjipZpygCuO6FGLxpD+fFLeU62O7QWvNGX/RenINOucuCFp&#10;mgEgIh5YXeUsOvNz8ZNFqqt9ysLZ+KFnmXTj754nQTU5jPGY8joGUOVLzWpRofdGtTHbPsFwhTeG&#10;26Vu3brVRhjhDtHlNECv0655HOZepWgGc8LyisAT/wHswDgqtUpTPvpWrsMkQqcx6BQafMDxsDDs&#10;uPv37y20lU0YwYzqhKwQI7kcevwx3w+rquSLbTsZjzLaK8ivDicaQ7DHJG2qsMkx3dQya2btzJlL&#10;Fy9ZYIyUu3LDqzNdrOmBe9tuYwkrBy/GDnxd6O8QU6MkBXVSedZAfWoA8l1Gujf2qSbcjtstDOYL&#10;FvbSNzBurmy8KglTejQ9vztBLVG9Cay/vXNILGUCx8txq0Prql1Yy3b4rh4kUq6seuHp0IpG6THW&#10;CkwkulfoV2zAs2cNVLM/B/5qjJQ1Pnni+fOnSFix1bfgnajWzQVDFEplFw8Ft8foMyXTBpcezS6j&#10;M5kuPcck6vc8ZijpNIV0q6WVVrblR0nuYrytNmDokuN8xM19lqvjzxQmrIW5dQx0PDL0djRiKkyk&#10;jTOMeSCICj1SxYoK1GGX1Sr0qq6MjIeIse1grO7du5/MxYR57m3Me4k1Fw81S0iqu105uvqaL+rR&#10;588IJHE136FkPPEC66u3bx4TQ1oYruz0MdoCLWgFX2rKHStaIG5h7lbabTpEjWxuHdB51SX8OyVj&#10;QnK8ipbHpL9TXFv110h5TEqhNpeLG5mVS1q6djdTzQLvi1dsiVoVN27c6IPQ82N9dMIWk2vJ9/Kl&#10;E9xTmL6OqiFt2w5Pnj6pceT7dw8fPWKCxtS8v35NCzIlJZWkP3r0cB0iZpCeTPHzmAolVUbYEo1i&#10;Vyogn2zO8GQJhtf5WXe4588hx+9gMwIFKyOi/5djb05cfvzp7L/9H/y/XkrpbxxvmKZe/tT25gV6&#10;mIevf7538Jdvb//8J9/88v7b7598ev5u+83h6ecHZlAuusoKRTBEMg0IOYxybgBZGa1jx3keIKtF&#10;hAsr/PTu3ImNy7snb5/f/ebyhXPV08V4nKMtT8YBY3++l8OCrRw/Rhc7QYWhN09H1ZSE0m+YQq8i&#10;hv39q1cuO0hqE5ytyzRaD+ZhHNxkVMf+262iiF1+5JIhsQgVoEwj3cqiJkpJY12EY6SEvuPBt7/A&#10;2K4zpMTK2yJiDSPRINt4IVkFBuWppsE1OKNaaoAn1ELQLRvBz7Zbp6Cu5539VYZkch1eUxoh9lJr&#10;YzX3yzPO3xorcdSXVvSlkx4JmekT4+gBjfncq1euJhQwucJhH35MRCJ6cKG4tZfam6KF12/SGTp5&#10;/uXbY8+1SjrEWNnhczsxPY7IzbpWKSxAI/Gb0VaoJPYKlzlwiExtTDXoPpHxGbvaU7PtTPk0Lpvm&#10;sCNCbVUPWhSlfzCapRzD/pz3XO5wammmfe1wj43acuJDvUerINHaIRUXP1TaXQJed2mFH6CRVK0C&#10;Gz5eu3Z9RSDzxk+da2CI2Ylm6kC5y9v9S5cv3rlz4/adm0yLHeyAqmWFcoMPXIjXf/Hnf2dsIYQo&#10;TWcuSfipQtnqtztcp91n9qfjY6mBl2hyWHjYj0DOO7dv/sEf/L5hfvigCCGoIy5HQKpPi2vzkcof&#10;fYgEDNd5NDWrcoORRmsIBr6/clHWQYITsOI08USrJ9m9+w+pk4lkAFJLMMMtXrhwyREqALSJQzBv&#10;XKz91+YmEwH++M1vvntwX1FislIt0TMsbXKsWsD//Oe/B5kVp3/7mx8ePLxvA1l9fA6sCxCeZXbr&#10;9i0usyaTT5894uUagKEsCG8qIESk4oM5azb/t//yP7Ma/BlKflENMiwlAqFv6GBOXxV44bsDBxMH&#10;qfP1Qx39/NfdVBwx9Xy+n5Q/8KwOQblEmnzhtCxJghFUWWIDZfSGCDJwpjxmPn3nBBeWxkDSITSs&#10;MNn2oKaRcGPeVFsSAXoKXqPN1829RiJMZzSYxf7UCqM6Mwhc6FzO07ETorJXL5QeTqz/9o0G9mu3&#10;s/SeWi3B6pTn9ZH957j1jMunHImuQnyDYIONdYt2wmIUnZewIFflgA+hkfCp3JwTz3ef3gGrl7YV&#10;NoGTjVFtXxoGQ+63OFgrgweXBSW5H3flDhxOaQJKsExlfDFAjJQKpNj91Vo4H3NSpSEH4+BKdvmG&#10;3z8+rqHOz4sPUxYmrWe7aY7dMKcy+7UZKWaYoBSmFzfJdjJO7CNH1n0WIrImmr/WljhyZEVHU+0+&#10;Hxp1dSDn3O5whQkYrly9aoe4W/GYCR2XFwSo2BQgXV7T5wdWTx2iTbms59NnzzzLBLz5eV63RnJ5&#10;jWXYKu14Yxl4weKaT5ZPmJSvb34Ngp+HtQ1H2GymqveRqAj6+3nrY2lRJDY/3GUDlTczUr8/wqX5&#10;NAPDV2W+hCPH/CIZSsWe5A44Yj0S5VCLB5nToE3t00dRZao+iw4yoJrzuKq+6eViohDwlqbl0Am+&#10;aCTvtqdILD81NafhKFeFeVJf1B0TvOzyFDvWjBJi6Ngzosuf7rgaM209VL2XSx1LezLpOa8tBbM8&#10;aqplRoNO6rSZVta0iwYounKoIOaxtD4rCDMeUc5kP4aB0BKa02ikM9OkxYsZCsSosURHy5uf3ZDn&#10;tw5CP1/+1sIUTcGwSvJdiU7Og1blsio9fETlGkzJKDsDdNek/4iRBfV4zeQBeM8nkQ/db9jXFKpW&#10;Zz+V9559tl67oudK9vDAsWfAlwjB+pXVR6a8lOfkFqKhW/lVNxTwz2dV0mrxTMPLjo0Jq+I8jNJU&#10;XAjXl+JZLMMBQ/vqhj4FNXkag+EctRI6R6eZUvU5E/45yKuCmOhvVB5qOxMpc+3PQfVAmBWZxGM5&#10;OSrJ1PwMVL66cQa1DDrVh5qFMp9lv0+uaqNwn6q0S7NENhuVGNtkoT8qRKuw+vwFoXbg3lB0t7LQ&#10;RDfm+iOUQg6xiR40PAzrKH6bwKbtv729umuvtI+7Fc+0BTZ6sTdFlkpw84PwzFN0nVmu/h5nwtpM&#10;TtkwTP8ngRZVCd7gREB68kw1/BDogLU5sd6/FthUQSe9mi2ezb56L0yyrsYUvmOlptJpt/OeSze+&#10;V7ky97NDdKSqA/+8eeMGP6AgaMZqXK+qWY4ARp2j8GXnAddgDjNnukiM+nYi6WL8eKbNhZ8PcJjb&#10;tC7iXeEU03Kkm5+d26sHJM4zOgZ0SCGAwSne+/iB6z/FFeVqRiF2uS4GfBqbjHmPXDvF5ZmyaW1e&#10;j6mp91iEliEhR0e5fOUyjMk0V4+eJECzPVP9SWWwY12D8DCjKfJpAayV/PGjaNasRY6q5Cyi2Gyr&#10;zLbhX6IFDIqpIZYB3NRemYUZwFUKoi8vJkgwqE3n+/XrN3wTwFdtbWFzkNzMkYNvSZLIlZcS/Pi+&#10;KGezhxUgbZ84/X7nxtPPu//n//D//Ype5qZTspSWMTx9fOM8MG3j3Td7H/74+vY3d776zcO33z46&#10;ePjyk1abB5+x+FTdtCLEMzp2mrvXUgDJU59AOvE7GNazly9db25Sqc3b86ePXdk9dev8zlcXzp1N&#10;xhWIWdmwlYiiujvQV4VW+p/qDaBDg5YV1abvmDvz5COmjQxyXSlcX2ubLNiio2SimmUkwwwHiAwx&#10;oQM5TJuEwrXxSdO2xHK97cv+R7ixN4IaR3bZXjFxU4ZeI5phNcWKXRCwjzC4FrnRJtghIjXvUzQP&#10;vpQEjqwr+oD+wUzm5OogXhkJTzHoUq0VVhhzZFGTdsDHydKbLJCQo8O/BOQDQJC0fYdYUJOj6NYn&#10;+OU6hQUIVAW31AKjFbp0Wmr74I+iRAaZioHsXCrhpy/ee/L22at0ZI1h+djy2hYzEGG7HgWndUV/&#10;6aEigQA1ek2kvsqEaqkXuj1tAzKDJr7i5AH+8pdmARsWOA+vZpWAuoGBlXtIa9IR70WBnkZ84SJb&#10;yd6yNLMMmrcS0cN2K47JFar2xgDCLG7cuFbhUPPV7FIs1bCbucM3arpHG700Tn6CLRCHSgUOqa5r&#10;167gpow8w6eDNx90qBSM29dQv7aSvOJHqic1l5iT1K2N1DWc+oyqvMGFxgceSgHE6vDmdemM4CcV&#10;yO7UTtRtRvvMhXQr3nScrZBycvhUCpyqc4WPnf57589cuy5VeUq7bFwJD2En1vjtw0fZlSmtB8dE&#10;W4Vo1X4Jf2Ra6rr+1AlrX7Gl07r+myDWV6+fQvN9VtSb58LXD5pEVyGZzMjm19/cQCFLryIc59Oz&#10;J/sPHuhp81Iso3IiiYXPSkhAk/EbNTZhQp2IT548q2jnWE3kpW5s3wx8SrOHW3/3tQu1j/2Q+qXR&#10;FIOIP023Tgj1rt/cgi4j+bysTTqtkUMNXyf5n7Cwn6TXKXasmWE0T8UkvqdYvAg8PlUPBmkl3zyX&#10;PIA77NctQDEDwg81YX/ARpYfsMo3ah50TeGlGCzRjd4Ivtmflj1vnYMHn4Y2p1O1hIEQN0/Axb0x&#10;CeMXqrLAUbIxwSg0Tg7efHr9km9dC4d52SGlX+6ZW0IftM4dqwJ4wKVKDDimP7wlN+mHNuyzJy/R&#10;8LAXhnHIW2pwp7j62MjzJNTNIlsHKYGN3LKDCfLx9kBFoIdVq4QKxRvwoY46FYH6mQy6X+MUTBIR&#10;8J7VrHKgaqd+IsoCfqXzbdFz8/xkhW18qiD/61fviLtv3vCNWjTrdc7s96OMytjWMy5ZxzAMafE8&#10;/pJoFjXZAH5c5enKI4/DB1IAkwU+fVIa/4Nz6lCnreOY6kyzuKW/bRJYQs5WfQNqV5Z/nNsdWqwk&#10;jmt/mhs6rv/q4TutVP3WyzgoCnC8zOuXaorV6QxY+kVDn+s87pTlcIx0DyeAqfKCqG7japRPX8KE&#10;E44P1zZvYBK+nemMu7fY9vmFefAV/63dEotrRMZ5e6uGYaXRJuqZYRmHOwqWOqrx4Lmul65cDWYb&#10;e5Oo3Um9ycNYq/4ci6PGLiWrmqOksp97px/o5UuLVuRWvYUx8g1UyccV7sKv3iQLZjcxfsMSigEi&#10;ypo3JfOaStLiiyTFWJorRbJEhlUNWYQc9/dI27pQp8YoTzANthYdGgME/c+a9xOGCVsDJiiYJ7rt&#10;5yOqG60/Hv8IPla/RHseJbfCKjhrPRDw7wk4rnYKJ7jNJ83uLiTGxnFY48IxH4tSP8DFSfq3+u85&#10;PVFEqRtGootN1yYaymedK/zQW/ydI3eI+H7aoVYSrjqnzraokpX+Z4tXbqgV20Gf3fdn/bBKCz5Q&#10;hTXQgWLvEcL2XopV0q1Guu7yiAm4nf3k/A6qJ9gGdZildSYyrwhs8UECa49hxF24BMSXCuajM9H1&#10;5yEWXi3jSM9PwB9FdhZh8XMxs6etI1YozdCEWrpu0iPYBV4GNB0noMay5Zmn1e7EEtR+go3ML9sZ&#10;UzzUdZSuc9tTDC0+H0TQWVssW+kbuc94+dbhuMS1DKsNyKRJk2ssRXBEMvGW+azWcyk7hZWz73xN&#10;liGaaLFAwfyRx1BEkMOA/peDnoZ6OcAVlqrIK5ZeYdtStWQ6/EaGoW4dqCDVeddxKzbXcP/ipk3P&#10;iqlhBsoWXQ8fjOJzDV6mUbqIyJIfmfDhb/iQHqcmmxJTZQBW3sbXBBLjIk3IbGNPzrbocc7gSAQL&#10;3HHXbi/6y6gMraT0jG3TKBIBHi2sPZByipoG15QEnv6S78vX+QSf1ZY7asWRomPkXKWHUJJpLOLD&#10;pRYmF1mxVn5SpSEx5f3tlvyEs94gTsS2gp8K45r3RjZwnrv5JkphiK+gblgPS6ypNT+Sw1VDxmgP&#10;4Gzk55mX+oI7XwH/BBrTwa6y2hTYzRegZEWw3uUgSIqGE+BQ/EAoUiDRyVJ0vYiQR4MfXcIPO5am&#10;pMpaCmWAY0ZJHSCsB/rIQq7JkPwUf7pElI30bJL9XHVZpiXixfRLiQnsUJleB6MmWJOWkTDm/VTa&#10;7sXcWfxh9hCBzbskD9MHxQx8tY/3q/rlw9bZg41Tv/r+vvYB4pDEOmYEqFGY2hNbG7snt3blX0/t&#10;Pn79+cmrw6dvPu1/2PjwJTVbKMVKntizzC+mfMsFVaxmLM471Z55dR1dvfTzaYEKmsnpU+cVnrVf&#10;BorpBV2E1eftVsdW7XeHThWMs5cnbTv2egRaB7atJntGr9KOJXdZoKsESA5zmAJmCnprv05aO1Cl&#10;O4kIp5NskQlrs3LpI0GWbXR2lS05ruAEWo/baVN8wYAGg3ANna6smVzvqnhB71KQjEUmpUG8atUz&#10;jyQeWNbmGn7oIMrOHX8JhLmqybgfys9gJIZAOc9ZayZdCoooHcSVQtPLF9rovYe/eVxek65Rvjlh&#10;n53YOX18Vw85t/bl05beeu7u3VuuV+SSog9OWt/wLoAm2p7im8EQgWXbnzdPvtVfigZ7UFGcwM7K&#10;jokqQ2Yrn+D4TqMRRcXJn2YBJq00NIQ2gkEedlDtbrwhS1ZNWvtlYUC8nmVjl31b6U1T1qoaVnZN&#10;eJuao/r9QdPaT2sZDBq/Ivwjlb828QZUOr2yMOg008p92W6yQTxl4+88Estz1tT8CxguX8HZu0yb&#10;+LIuk5p/nI6ICESz7B8+ePKMN6tO9uD9Io2vys+lCL8EFazVvks8GsFPOBdis//mBUySVOq1qxdV&#10;QFy/djVtz01s+fviGclhbzEMU58h6j7DW7DeIrsOnOaBHEHM5Lm909SZv/r6pmYPSwVXGHnvrk4A&#10;VLU+3L/32LkPRgbXKwhVXODQzRp2lkxp2CeMmx7wxs1L169dloF7+ODxDz888EYmcKQl+Jxs70lp&#10;Sb347nz1FSqNYOY3337/4L56AV1EnVv0HsC1ubWV2p7JlWUWIP75RVH9g+wt8qgyZxN+EG+oc+bz&#10;bP7P/qm/YZ9NvWlndhVMwtatY5L4O+cSbg7tjB5cfn/YHbWSzMGtbXb5RxtSH2sTw1YuLYsO5AGJ&#10;vXOyoim3LGzGl2/G2FVE5YWVyPM4dsuuDq4RTFtN9HTkDF4OuU+Ti0kYtEnz6XRILbXaX305vHrl&#10;SmXBYNGp0plSY4WYnyynSHodgcGWSyTXfxfBgMnGQ0uxdGCV9I6HTJUTP0gJd+zqpQvIRJWkHiIk&#10;nBMAWL71cEl4jeLnma++/rpHnbpUAdY4QwgbTycgju7cVhrc1zgoMY8PyhebquQQgPnj9F3FynnV&#10;KcqXiB+WXd0PpqpHbUbnd6fUyPsOFBds+f0PPxDSNT03rt/wIK6Cg0goZjFSlKPgoL96/VZQ2hk/&#10;3e5YzITF0snV1eQcT24WkNyfprzt8gpep1tiqXb8QNmSeUg+pZxSp9c0NbejrAtAQuZmlJfcBpjN&#10;c/EWAQQdwFXL6SNGMVl6kZ5EuGlI1PAuh9VdnsFd2XKRKa9fY3qGdBFDg003LxHZT0kpbFiTfuyN&#10;btvLSiBIhgzfwnUg8XwUu6DcwioQzA0kiFm5RSWbs8AYLw/uxmq1fmyLUCBLs+glU1UZBuPRa/Cr&#10;OUMybudu3LyhekTukuahVW2JKMasFnjoRvYUM+pmXgqg373/6quvPBdshlUFOhetwQI+Hl6+cu34&#10;yYhqxcCUQ2vNkdM14Ep8vIrmp67D96N6WTq1YvrRyHJY9mpR3Ah0GoREllElDz9xL9wUQQZfP//5&#10;z1moCjOSAp/KNM5ikmtFM9McebwBx7NqnLy/SiGXSnhSdamLdk4Pp1HroWOotw2s9XpGH0/Nsjst&#10;bExXFm1b8JOYikmC2z01/VRZ57QWD+WxR8/tVNhAYzsr7/no0f2HDx+6Z8u1dA21DEh8RSBYE1tg&#10;pcx0lkExEkhyVLxqoT0y0/mOspSj/oh38TrtdVPAGyqYHliR4RvF9iMBIlVqXozSFFs9SgZPiGuS&#10;05nflbQlEkhhyp/9rb/tBsrGbBGieC8JPlKnn3772+9sGfuu3EVdLfKTPWB+Rm5r91IQMAHESKh9&#10;dk9TapISsZ29eoTPlDVnHo1DxOh1jCXWUfoCOJJjNJp7Mpxr/fzkJz8pxztfBUirVvXLZyDIKM4X&#10;A7j5VRVTdU0vzNSZPutHiIK+UmA/vFC1ppPpiWWO1O52AziTZL3UffbV7qhs/xPSwlkbxz5yrNLJ&#10;8dBTuVcg2rlCN6zCrVAsUx96OeG9KzsLzPtCQyxp8Y+BWUJP08686uTwbGXim8fo6bsxPoopc5rY&#10;OI4NNzOyGZ/dto8mfTP8hCOl2tho5cndZ5QSH7uebuWaAkvG3125gomQay/j9R7cpEMHmORReXJj&#10;IwA4U6jtXFMwPYhiUY7Cm6cwsJ5uAtr47xPgVdIQvcqC3jkba3oCg5VLn0T3EuHFACnQ8rzB/Ntb&#10;MjCpSE/VstvIRL/X4Y4prl68NFERI12gc5ZrXKYJLgdY3SnUG3pCoO9gKgOXfLBxLZulCR7z9sum&#10;EjhDDYhdna+TFMeaHmmsiGSnq3QX1o3et0intMkaPR822ZW4RlO/GpvRZ33//ffuv6igr8nqOzuG&#10;kOYAlbg2vI5jU295Gx+rzut/p1/f5j1zNk2tjU2kXMwILFBrzGgbq9Xt3ocO3y/Je8iganUsKq6h&#10;+4MifDl/59O5m/+3/+d/+lp3S7zTCAtVQZ/SdOvk9rmTm9d3Nm+f0+9h79Hrw8evD19woPnZ2oAk&#10;muIg0GrmOEPlLWw6F9ehirqF5m8zOr/YgclMbJ08drh74svl3RO393a+vnTu8M1rz1zaVZX/WlRe&#10;9OULnRxGhNTwLAYNpyKWewHUyJgM9yZOu31h17PJI/jZ0WmIVmbYMotqPkrWlvfk6msCk6ZFtPkk&#10;WAbWqNy1/g9vtG/fQFIy1zG4Nj4bPTvXeQduW8Sz6suHllPaYoQiqbOYJp+yEnQrHjbjQwfIjMT4&#10;OAIOMDtUIbax3ElM2b6moULrBDcbbHq2skhiUMe20X4ePXxkyaHahpXMie70UlxsK7NIDpGVh5/O&#10;HOXrIOEsAwCEyzPhN/VzBYSp21uoPrQPer9x8jTFLRthDqF0MsZ1P7bF1FeseG7PZ7GK1uUwu1+M&#10;V1mg2K4vEb8U/8P8AhQm2WWpTxDoJILrEzuuPcB4xqXc+SQZimmROZH7iCfI1gYoRP3An5wSQRpf&#10;hjEcJ84kKa0jJsUHn+/Ig0Rfu3ZVXlbxmVymgzdOeJ1LtiGe8qWMKmKho+Hqtaup5E3FgRt2NUPN&#10;9DmKnA8aFeLXy4uvKscytQM9+HRhv0Pw4sXLq/FDDWpDVaq7Id4DClDE/81P7vzsm5/qxUjuuUoX&#10;9fvq9548caJhlkxxeN3GVNtH+YHpbB67/+CuJazuX7c6mDuSCqtuDQvb3Rub8/jJ02kO6zR5++jh&#10;Uye/9ctxACWmIkCg//kzd8Rn5xu/efv6Jz/56g/+4Gd3bquT+fTdb+89egjcJ7VS1fpS9iYdLZL/&#10;6puvfvbTnztl7t9/8MP393xK+dNqRHkdj3W9IU0hCQO84ldqr0nwjVC103d6cH0mniaYcbjcvfuD&#10;mR0ZuRFd/Df/h/8SOpZqTWPHfo1meci9NCL3xdTaHjbqRMjdTmjTAAZAHAM9ib/AZjt0jN1njLcI&#10;MIeHzx8rJ8bxLdRaGH5o/YifDA88Qkun4CSuapEjhLhyxQpzXkqLQ3JW2trvBlzEFEo5YNioi+tZ&#10;BpxqW4jJdPcU0U15XASS1V1aLsEvJp2dHGoIE39lfJH6co6qxrBFI60BBK1sm23lWxmI3bOn1ZbW&#10;qvSd+hlsV3IAO2bFIZFo9YfsMrY6ZzjOwkeWyzqxu0YZfeA2o5zy4CC6ju0mbNK7udCUEKdW2L5d&#10;cCbIk1HhwNcFaNi9rjTdzEMl19fy1KcNRokCsBYfiI/oTqbBQqyzoMdhmVv2lap/+qxo0yxwenyK&#10;uODBg4duWORz56vbfMKhzCbewF9p57w9OLfTYmWbCLwIU549frwSvoOX4NZX0WTMl74kOG15XRNj&#10;VCO/+sQHTzYq04E7lKtbdrYNrNIg2GzD+D9vbTjjR9FDLVPnqBcwMNPAY58PduXyVTNcSDPy7b8b&#10;kXLcK+MueTAyKVXABLznTseZKRQPK3XzNaeToZvmrf5ZLoWBY1w2qB92GrmU/Abn3Q8Zu1y6fnjC&#10;WSKxhmdCw/qRodOaw/FG55oMJefm5EllbZ5ZWZGtNDHhqKJsJ0gaY6Q6rgPFlUyzTc7IevZ1Ytky&#10;43hFj1galH6ySjwjw0y8NwVFo4U6RTJev9xfq9ptR0gADqUJ2/nRhw7ToBBuRCKrhSCHD52bTjXO&#10;185dBIm4lHGCV2SYjR6Gg6BiueZ2tjEfXUs1A0YlCCAhCiGlSAsIwaXb3ZlzpczJvfv3zYLfUCyZ&#10;0s/A4PDgib3HB5WJgiZEfOIDzaprFLxmkTEkOz3vyGPE8qrRz9AGovoEGNdAYDDXRiwnI5QpcmAh&#10;zRTULZfU34XclY4Ado8g0g6kYC3n/8lRvq9c2x/WZmUDKlJPvCi11tXUOX7w+7o3DKdJhJCayMCa&#10;VQWkQ3BKZJI425TLlFypNjMi2btHjx/dvoX7m5TzpJqmubID8sXLlDbiWCddwCX1LBO9F2mbbPMl&#10;OLVWTdPcZGtgdV2YRdHG4r4QVzB0XOexAxVRxI5UOHGkK9DOMmX2oynr3pLXe6ObEIKEMZPUe/Tg&#10;vjGpFE/3iRRC6qHOEnOGpvo9JVYTYTo81OqF4rO9wIDgisR0ryKoc9FXXtpkc8ozLIprY/bx/r27&#10;jgzTHXLEYgwc4/JxY3CoJ99lBCZmiGDp8V3BhNZVY/jurpqZ7QpVXVvwRsHgzMIjo6cp26guxH3P&#10;XwlGmcL5gpxB9L2L3YhAO9rHDFdJ18+HUD0W2olg5SyjtHyjVPiGjtJ5FxW7RThFIO1fcMMwmesw&#10;I6XuGaMItlOasvykDf4BmxZ2E5QwBPcVoa181MTMVfjUoXI8wqkFzal68pRzEHixpKsn/9PjZ1Wm&#10;4OfBgwdtt45Myzg3LBM7xU6Ti+5lC3hmOS5fvux04MW6L8DvKhJwk04xNywUQQhp7qrHC2phOQv1&#10;3wIiq6qyHA27iegppu3Y5FE7zTxaaaKh7KwU/hTTor93Chgfq6pbauFHp5yaRxD9x8XwHOpvBJKx&#10;Zntsjr27zE4z1cKxHuHWB3ycjYtffdy9+e/9x4U0779siUBcMLLlsQ3yWnuntq+c3bqUTP3Wi3eb&#10;B19Oft4+c3jsBKLGwshRPg259IovJqXbAXLTKvjILKONvBnliyQltr982Du1ceXcyTvV0uxhrfA4&#10;7O4FzUdxREN1kvNztkYTCbGiyvrY1MCziAAnToiNR3ZnNMUxXBKpV92OqAkNbAYNwopqQqDHtyka&#10;rhphpPyiT7e+zOGUP8nwv3blSux2zvA9pthV4WJn6ijeni6zX6I3Y+/1ruB+jK3Id7EqJhcT7cqn&#10;N2seXwfYOO0500wcGyghVnSgAfeU+YW7IREctTOOBFgqo+WTXM39e/ftTleFhoyzlOG1hGSimeOV&#10;B17HvaH79ttvHbuiyDQtK0wQT2b9eIccHmeBtW5xeB5VjcdP7FJvqQpgBDOamsm7mrgKIy9dplqj&#10;f4BFOzBB7XRcyoCXYORDRmRNdT0C0jRRqEA6RL/GNckkaI92/oLXF01N66rFHBmXrE471mV1Ppgv&#10;Z2v4YciSMB7LUD0MMzU0j/nnwt/1+WhRINpgkXG1dwnkUM0T9B5WwmDWBB4iBPPC4/e3u/J2z0ff&#10;iMMC13j69Hmp1qj+sAZujDxSVZ0RTIJpIvQa+7Kgm1vA4rLtrZWSuoqYkBEuXj5HcUc2o1JuLTi1&#10;8nxLzVLh/r5Q38RN78TEOeIXjxxLjndGxlO/1eWkDjTbkcRIAjhlFbcYZyGQWPfP//wXAD5QUg6U&#10;7OdwZVf5xmTp91HYiHxdvUbm5yw3yZ/D0vnxsDY+S5QVQU13AEtLqXDKQAnS7JyBbJOcJfoyPVhT&#10;ssFm8lsr9sb1W8SfCRWRemacJlUFClQwYyxLEQsCMKFYMAbZSkta6UuN3Tb/zX/5X2JE4h+Pi5AE&#10;EOgU6R2mazPMZFofY0IbBVuH1WHjVhc2pgo8PPqzjbszQwxt0zlvSQrZRqy9ZQ2cNJCzMNiOlp3X&#10;j0tRhegi8LhmblLkWpP3etU8+eiBjqIhLkvttUvkpx/WiICulONWv9jK49Y9uIJdOrIC7Qcew/Ja&#10;XKoq6Tnn/KSSxzqbFhr5uOpJ0Lj3NFrJ4+EYtnp9HK7Fy+cuK3pxGFhbs2tiY0MI3PFsreogVw5z&#10;DnX7LEFA0BC7tdJTPIxl1Cr7GY3aykynxcGcqR0qUbErexhKSa0Dago+omGj0F6ycQKz0afwNj8c&#10;5ltg23KO7YTFMBnfPYYKLFXsNOTzpXh2pMnDCijqMFq14yz00HhkSbK8W5UDJUlg+VwE5q1OPkD6&#10;sr0VzR8cTOxR3Wru3QhnVZ1cB/SGN77xdE1i0F3aQDkd7cacpUnGZYeitlfEvD4XGOUAdn3Wv6gm&#10;0Loi8iBznCWoM8KSSid65KOsPwNeJDzsdBo7agxiMDvgV3mGRzZTg68XFbi3JI1AOBO9jzef22Wk&#10;m3FW6ewOl4L1dGlb2ljFqNHDdPrtBPHigboEd9M5NPlmV7OcqlMh0E4mOYUJ1JSCv9g+hTd5S4Z3&#10;cnVTmzO+1wJ9l/89y3tJOU+1mLyBrlvT3dK8j3dV7G2XrVRntIfhKa2V44d1kh+G/fQSlXWJijje&#10;bRVdwzsaiozzYxz/YWKcMA4zE5W8L8TOSHJ5f8TsE/tfagEG1juQTu1cN++W1npjzX8sRznJ9LsJ&#10;9ybdt9K5XpAEHwQlAJDLmNyG9TZnbU89q65GBlMWT6TFGTOlbsSJZvomE3tQUdZYoWpYHeq7dUnK&#10;qRxHowRpEPWEsomhNaHL3ZoHmlqlyfyWkkqucoSSZ+xCE45ihfwIPxn2ZO3Y68yRhTVfqcq4k5Fy&#10;Cgu0DVVJsgBuTD03JyZKwWy6aJbvP4i97929i8qc165p7LnduZFcCqtrZXVAqUewxCBXtdWt4Vxl&#10;S3UIHY/ZJrFmvctA+sl4k7EPB+7o8xz9JjqgpObWiUPU5Hsgz6n/iepmB7nmJAFq6JRrLo12+OnV&#10;SzKJiZS47GSJY+DU7GJKhtZ5vwiZC04ajlZG2E9SGXn5qpBpWsF4NPMVR9ahIOaBATGPDueRqczS&#10;TjywopzlV1VJEYxV/m2KkotSJpHeNxYpT1ptxTIV8W3kJ/k7Y2w9TonKaYq3Ku5cxwi7utGY2vq+&#10;JqUwO2t1URtRmRVgr8hK2bEnWhV6haODwnjwQZE7q6xyVmWh6TlXkxlOhmGssX9Kbq7WIlNBWu8R&#10;FzSUJBzWCvcyA+u5ra6wmGkdxgpkECaQK0xapIBJ0TsopYdXGC++HU+0GD7N4/GEhGFr1nhm/mn3&#10;DPUv73M17RmGeoUf9qDISu6UBfBgrO3E1A1ItmkyjXJoAxYcpeVdkA0xdIZ6odFeNn14eMCpEjEv&#10;i5PZ2TClybGQp+HQiOVmxNp7Yc/9cv21DiMPNdzggKfmS5LnxYt1KKxgbykioNvDXabuQn7gjcD3&#10;8/lbB6evCGlelaXZUvzn3jL+8P6tL3unT1w4ffzciWi9L999+XisTppCGvxx4YCgElxOZb4Es/Oo&#10;2/gUFbdm6rSqC2kWmcIJefzLh53jh1f3Tn598dxPrpz/8m6/atNaahyJHHDbeQ8X9nbPnts5cSZh&#10;iXou1M4VY6rWZ3bBrVs3DfjkP63/eu+uoGWabEzQuZEWkSEzjCNWEVmR2fMOdxXDttqzz7MCQ6PZ&#10;gLGlSSobuSGZp8ZkKpf9L8CLQ5qBtIzry7RBrrNszCyw2goVxuRn1WOeQUSn50ajKA+zLhM5wie1&#10;oJ+yRgl8YUxeUJZ22A38inVOrROjOLxeLgmZFJkz7u5naRQoFyxqHY2K7eMYKzWhygdVdcnhiejA&#10;FFR9lGSBFsCv0jQ7rvfgFamgV/tFtkuWuqqcuqBuwGSh7RoT33/wkF0tCz1oYxpxUyM3oHZCkaVh&#10;h2MSPT4aZAc0n96tWr1+pYOlLSn3wofjYwzUG5i4DN1iSdoClr1pNQ6QypaxQZiQJtnmGLX5jUkE&#10;omwhvBUyxXkRWN25pYJNL+PKjMVLDdEmEKoh9ZjWfJ5taZZDgoojHXyoCkN5ydIvjTqnoc2cPtKb&#10;bnIpZlkYAxnkog9JyqJCbgf+ipfqBcK/s18ewlzvP6JYPuqpafqw+aOoTvajUz9hlMhTJzgzIhrU&#10;rytXdYBJxdZKmbo8aVIpjxjvLuKWSM6yJap6uZY8mqQUx6Ow5kl6uBmCE7duX7956zowyHLlCcDL&#10;Hj9+ePAGiWCHV+6wAxMPX4AXnW9gfmv2pU+oytYkLoGhOjGqe/+4d+Hsz372c2naJ4+ea8jOhzHk&#10;Y7Pzb+W6BWnRWPLHyNU+twac/DxJC8NZvPU3/+T37QFoa4xqBqosffFnlY5JCtDCssRjtAVhbqqN&#10;PhubWfMT7Us/d8jFsx8pci/AJ1SUX6BLFeHYFl2XaQhKjbHEE5/DP0veda6gwUksSFwMQ3oEvO0x&#10;5rluJxF7MuLjw6Wn7OIE7EdxUpPKorookhvK/sRt56sQhfq8fRdO70bmgtnl2v85IeoQUoanVKC8&#10;87R9ELGuvhaKB+u/S9cxGRl48yLneCpOqreZQ4qdq16ICqQSQ1QufW9rdrvJ0OB34lzZqA4ViqWH&#10;+2/4NGYL4epA75B9G/ZNNGwxjrSwDFqNpWLlKX6oCn/O18pMUQPNjf2o1g5xI32pYWyOUWIgQDVA&#10;K48S7Zd/yCOllONvboafe2Pdpd9DPtJPZIsTkj8j/lbmZRklj8G44yPQ1Lt8uUZANMud1w5fAbpz&#10;lmvEkUZVxbgWe9Y894uyXf1zdqza85eCSqffduy5c9UwWA4ISLo71dmiPifbAF0yvtWweLEXAItp&#10;D6pwsHmQR69eV8ew65YsKNUO6L9duRAf4qMrrZ0P2+iGZbn9XEzPLazX+Pu3znTpUb8lDXzxom18&#10;TgUF4ib81w9JnvsJoEKU7+2Ymv726T7RrZ4+e4K4sJetu3Uz4iYXlJD0E/dDZfjilQtIyaVQv9hX&#10;u2dVg/JnThxLDTWLnWWLIZmMbziJTMWKuwRjU5bPwUqYJbmME1rUQR2SjmW8QmE7Uzku6vILcqvX&#10;r4n2gGYllzKp9oI1yQT7xXjD0TxWXRA7mw89qfB0yVSOulAsr0KV/BViL2dr+hlEXgfP3u5dNnPU&#10;rKnohd9E/A5ryy8caH4FlzFz6uwxWqU5XiOwEhQ4mpVeZMXTCzldiSwLIFhVhCYVLs2u0JtFOGp5&#10;lBD8vlZC+CSiR5xNbtP+4weEa58m0l09lzuUKkwU0B/q5Y8eIDLVAUOJmpI5gtqUKwXCynXYFrlW&#10;v/VD9XLOg6lBZHNKILMVQcKdqYOVFFQvAlRT5SGngkJg2S5KC46RiSMx3RyqDaAuwEWr0bC/GYrR&#10;t8um+1sw5QVOjsU7t3GQD2u8My0a1h60Npauy5A6pU8HUtxkoFOMmQKWRK4l9G2Eqbo/4ZtShqoa&#10;Tp+wJlMcAjNfveSfFp7P9RDTczB4mLO0Sj/9HS2sTqnWkqfhIhMzxC+nlURc+IsoQpTFIV48qBUD&#10;swVJXK3gZLzY5IkDwveNw6BCw8JmMiyPUYoNXF41udO9u4tMqOM1EpjCDIFGsO4wUZdDZlJwBhZI&#10;X73pIfDsNcLbNPwtRx2ZdoSJOQrVy45qbQjOeyLpTxdFR5AwrK2wm6AiTIhY4x1UBWPUgft0kRJJ&#10;U+mZV1PusW1HlWKMKrIE2bU4KDab6h3CFWUIS5KMKNwqxFrMtKGY+BVLW2g4HSYy+dPQJuKOpRVJ&#10;cP9N9QzTY2FqDHMRhoMX73HaRcZRHIkNs9Shxm1zM3yJIb5XDpGWusxJiZzTwuNq91MVqvSo+C1Y&#10;obk1IgspaOgrt0jNv125qCeT6zPIE+QUVPCWhD1ZjYnOx+kaADIsvVIrp63dkZKntt8jcvMjVF+c&#10;OU9Z2mRVF044l8+bXdN8I4gwN9c8LkpYfJGtYzatGZ8qnQ5u7yzqzjKEW4e3jfrOCpInyA8+XAo3&#10;ISBl80pMuVoZxZp/7/EpXbOUjk0dgzwfNB7YwHxM6udT595tnvjl9/drUNSIjVy4Upio2xvD3KgN&#10;C+N0oBr2y7aiD/tE4W8Qw0i2NDZHkMBxyH8BzXRKXTH2AjKyGJuHmi+c0Ufl9PFLO0Ih/FtOoCIT&#10;iThyRW7bsUsmDon4kjMOJp1afSUB6FJQlc2asZyJiebenaoKrJ2waICKZvVv6fSZo82p5Bh1HjlY&#10;60bS6XnaI6cWe36XwJQf+uPQdMy5+GWNIS44VhKiTRJcFWTFV8xufJBpqWW0q5WsAdfgfYZuarRg&#10;SYqHY6tVRTnt1zD7Hj96+cN3mq9y7NVhKknPI1O/oSJ42kyFIYBBRHCwtWlxQ1+bY5bNR8oYhcDW&#10;TKSU8W4tH/M+rVuGl0hQcTTT1w6CUUYGVn36WX5bk4ZU1wtBpgxD8t9+qnUGjvkZ6h0MdJIek65s&#10;48YUHXXHWSofFzRssZbnn6RDUzzJcy+z2nmV9kBmQWpxWiCNZmHsG/csNjDrNWCaUCHOyyCQK2Ar&#10;8x8JaGRChjlWzDfq7e3ZI+n1I+RlckhYrBgu8QW8ngrzjeuIZjF3CFSts94gjaThO7WtDx/qmCkN&#10;b2OJpwfvLQPqQ6VrbMwMcLkEqcUYC6fjr47EaOuXdm2SQzaBbKcqrLPXr128c/s6z8d2N9bk7x49&#10;fPL8yfPwu8JjMhK7EJsp8mCKYbtnXJ/BcSlsrjmb9m7fwbnVKZVKssaSly5c5LTvOqZ/+P6+Zi/T&#10;Z4aAIWqMcLT+V4Or1xpOPAPFtUq//uY2oWeW3rXNOasuClKILoXvLHKsG3AV4LBOzh46EcvGmD96&#10;FCFNUGmXZ3PYui+fRFYXLu9q8wDZefzoiYGasoDYKpBBxsNSsne/+/57YbmxmfCSe7mjKP3rr28R&#10;Idz8V//F/6aMXijjqGg3r0zowCrx2as63cILN1/8e8RcOEqaNNNP6u7du1az3YZE6Dgcia83WnjS&#10;qL1xnfbVZYnjefx4unNOcBSmU/WP5d3macx1OZOFsDpRnCSWZ11ZzsSkCj8eqnfw+Rwj68AO+5nD&#10;2w4ezn2YQYWFCYu9V9iEFVBkrEHE1CgE4Q8zas7y3ph1noJanzWYff7dQv2rKTp1ChjpURkIQeGo&#10;YGX4wllDPSsrZ5Hv3L5jsd27d08NVjzvKbeTgnQ8WTsvnj5meWc3xiCKxTftrxBHDQMmmy4cMAwr&#10;1bm5AnpRKVabx5OOH7d4sb2nY1ZkgxzWUMMpNB/ouixTiGwCVqHa8SCHwcIoVAzahu88m03uLRl0&#10;W5p3Z5GJWOdkCqo3hxwFE7penJ0bjbUYn6GMfcRoprXrjOdwHsKJu7FPh89UU0AHnXaTunG6T7NE&#10;AimkVGszb8qWurxFlTP0/EVI1dkUP1f6wuz/4he/cJSCY7G5VocHzgTAwKJ3t6IIc2HGnX05Ah/e&#10;c+lMrrmzFAESCXklODIZ9mC5FkpmqyRypZyJwwxDJh5acoR1zJ1kV81D3JsbCX5BgZODmtQ5YEMw&#10;zo+nlPKM1gYUAqnyyVOQgIuk7ZbU27VEOVs5Afyr3Jc3k+jhe7o3MGwbPvDYg/ASXH80APssn+K5&#10;gsdOnbYGAateYwANr8GBKlU4PvLl7Cyfla816GkpMrOwwGNP7YgYRySHxU/IGS3WEB+PZwOSnE5/&#10;idBXRpXSetj/SBjZI5NU4VO5/2GQGjkO7KpbMEHM5dkdlaznXJwNHsA35DWC8lYY5EqscSlNELKT&#10;s9o6nFxuegnDtAnKsuOtPcupi5ZuSKzcFSxCs2+O5uNypm/fvuMgNDXyDKN+Xu0+9/vc+drOl619&#10;r/51lxDtV19/5TVYf0bG57orRxRUTyWGCwrTXMRFOd9exVlldleiIBRTHYtyvr29sgpj88LqDmlQ&#10;5ovn30dcjD072bUSepZNSa9haFj8OW3jEc5mPKK9LUR2HLtqM0rxj6vnwX2oq84eD/Isdfju3ZUr&#10;qsjiNRn/cqLUZrNOlYLkPXz5Yvwtd2taQMW/GVGM9BK8nrDpt7/57S9+8SsWCSxYs94B0nIfk8+q&#10;hsdWsgsQ9300YrKDNDe3TU2DZMfpasEMXTDhr8k5V8E1RKZEO1hRT218XIol98PpOn+kH8iNMERW&#10;RTA84paDndDSmQRArR/rHNmaJTcO7meS/OIASzTpagQHB1JBXty/zIsbzoGe/TvLrLzNdAV9PTmH&#10;twaRbYRdqWO7eOkimzMy3y98ENs1BoHCjcNy2qROowlzveIl63vFcvGfx7AUyr5/V1Hc6IDPMlgN&#10;bfPs5rTpTvy9yG/mY3RBI52ydSEIwyZwEXtqafgOR6snmRyLEKgvPw19m/I5cd2oVKWtFJNtApLQ&#10;+mnOy0gN3YBwVkImbrXPUwI6wkeF7nNB4b0rVAg3ytRsbc5yRKlyVhNt1plgDF2K9tUcdnTWgXh9&#10;uU9rKBjlsyakjAAQpG3FJa0w/T2W/IuffPONuR705dhvvv31CPgaijBXF3RSPLj/wEmdhtIHokYv&#10;XGpiKnn+JMVMCh7wbMDOr3XK9zQjSD0T3SwP/J9IjPE0JqNgR8lwg117d+by6xMX/t3/iOKZzqbF&#10;JPkxoES6t1sbWrudxvrid5888/LgwwFtEmQe5QUOqdXCOQUFMVVZsgxB4hAJ8qZ5BZicfnTrONv6&#10;fHDjolZin2/snPzD29eu7Z25ePmCzYSjYWtE3vp8SEgY5AeWgVXevHVzbze9L89ivoJwpJG3tlB2&#10;TGhKd3nPq3596XOOAxF79oh6bZUZbT8HrtoQkIdqR8+cZi9hEAO8HppQ8IplamUuW+BTJs+jGOY0&#10;n6Gyq1mvfpvic4IRLaXvvvvBgVUbXFKV+I1oe+8AzbTFP0Bs/O17UYRDymq0B8OEDzS6iRxoqbs4&#10;13s9ixPPB5SjGP1GTpajwUfcuHm9HH78tDif1lXp2XcfCNz5od1KBt1RngFMUXPz8dPH1T9vTvTe&#10;iVzhezpjSZ5Y+Hy+84hnoTcj2rEacAVdVfysAeW5chdo4dPswbJfOcHFbihjOQpj165e4wVXxPvq&#10;9VD0a5O1WpomWTM69XMkFUzYsxxNJ05m2DwOscJoTweKdGLcXi7P6OPXpm9A1tiD+69VJXoZrymq&#10;e6IRJ37yze2f/sSqOIEuaOh84qKlzBHmdiofCumT7VeLsmPx1C841QulXCcksvBK3oBZoKt4IikD&#10;aU026Wu3u+qhLBkBxTfffHXnzi1mDXGINb1//+EvfvFLc2p95yGPw1Yrm6IaSYVIWVa4B6G74cAf&#10;QR3BM2h4zxZ0sK6EK1taGTNT+upA2YzwFeiTJFrKWC0rV5ySOTRavRM/A8dvJUJ9y6jeu3f3h7t3&#10;/VY5nxyLzJxGbQyIA4UB+eM//qPVl2bI+V/u3n3w8NGTOrlr4B721HP9wR/+njjt3Yd9JkX2C4Cz&#10;JIJhtbJ8pnE4nIWvhnLoaiNhtvn5j//4D9yDM1Yl+eb//l/57wdLThEkHnzBrL20ITX5cio/i1OD&#10;NEaBzmsKuwEkaZLKYNaywMG8mCSLNW6hj3+p1wGvq/ROQXa59XgCkWREJnPZVth051jOgaPIN0uF&#10;ebFy3Uyn0UqDLiHFHx33sQxNns9N7YdpTv12V3hYwd/bepWQN8hZx98d+kecq+RZhOYrpIoHkwbx&#10;xsat27dz4CpJfzFwUVkaL2D1uDt2jneN3kgtrhzbw8Nv/924cevOna/d9vff/aDN5KBl1bYqkitT&#10;7LbNwUBo7rbSl46Wohefm9exzWZ9Nkrcj3JnuyDJvHO/tbwEPBYb0MI4szKR7sZkLNzL44ydPWKC&#10;iUtHevVLdfYIhdPwZGjfuCLpP1ZsN2xr1sM0GWHfCxL4EoFr8QFKldoKU+dQzJY7Iv9gDBU+TkEF&#10;fMUgpCc4IgHBrkPDKNFUS6y3GGJT7xSoYHzmsFRhbOiq2/5RgbEzmPtVAnQ8qmpJB4x0utgPUy+R&#10;FtZiTC12cZ/bT+qo4N9DLWl9Z7Cm58bUNmgDWjX8yCjGNJiCpXTAw/ZmIsyRy7q4EVgVkKtOwwuQ&#10;EJaIQoU0k5xNZzEnw0ms3nqj7g0qJtFX2aYXL5Xe+xQ/VDBd4dussXv3H3RCk/Y6UHIznxX+FE+w&#10;1ELVLEGS6wS6cuXq3EnE5fESqlP0dgtv2AshSXTtwpwmEu7Am+DBbRu94csBRPUEKD29yGCLJ4Cg&#10;4vhElbxy+YoRDsLPmJagaBEMLNtROgPIHs9a4q8HXy05pukQsqrSbf/oOqBY4aU1sNy80IQSPg7L&#10;D+WpJuIa1dd8aB6+aQZ2hKjNUmk32eNj5ZuLFRKUQUquo4+ujrMi73EHeZP5fAvcncnqTJKgCQCb&#10;oHSoYke6drVKLZ/wI8wx/tbCqpkFjq8Pasl84Nnb9Tz4SKqg7hEeUKUz9VmtwYCCtZwWfPC7GHh1&#10;Lxm4Lo7uVItOS4qRRFt3PrHN4Ox9xTn0Dlco8TG7r1wehzVC/ojqtEFWxVcKInbWVLgmPZx7l25v&#10;1fDucOphpmZHBflOfAOfPv06jSe5m+JVFxCNSgLjTzoOi7SvXLXIJ43QvEuMR+d7907QSdBqlkoe&#10;lUVe+e+FyqgmPF6axYk35ApkNKYQdQDh1dJnMtsRXbxb4USM7W2GRXhcGm1KZWoPaoDHcIWY4jst&#10;LGPAC+bphVgooZxh+EU1HIWy2cWnKqQZlVjn2SjptDZy98PU29HMNQ7FmqA0MwbEHRJy623tjurr&#10;xgiEv0bZzdefhRSo7E11xhg1MP4HWKFqV03Iol/sr9YFazG4bX/nlk2DnZWOWLrt7G3+HKmMUixt&#10;mZy8VWo4BUI9XUur7ca387yr1Ge5VjaM3646nCyPitOJwItnkDBajGl1rMjWeSdo8ZO57ZqPtk8r&#10;6KpsupqrdPbQmQpNfa57G0pwa89jGlj73U6B6c+cH8lR1pVuUkZ+0hk3iYvxVIvVDZcTgednQXBS&#10;WZu17zxud471P6iWh3ezDKMV5QV+Mr0LM5XthAHyFwDnbsLCK/7pCLNF3aEnstTLNYzkw7geSpP3&#10;eaDimQcftv8v/49CGqpaS5DONU/oaHH82GXQjEQnpo2KKds7qT7ynoWtTMxkwaVWDP6UzIR+dg4G&#10;xsVqVQVQOYRLet/Gx/1r509ePLP1s2sX/qE//cOblxJRBAsw54uayOeXyEMXIZsTjg6b62bS2zCw&#10;IzVyYP+yNn4yCrnW/JR6ztfKqDnLVmjjMVOaWvr4yfKWZF4GbZH6gh87PeFENQFYMaFZGU3/8FnG&#10;e/kA1kaJQ+SiSScKKkzivbsPKGiV9NCHceRojanrdCuJWwcg+vQWYQLc7w2tBWLzWZ8+tN7N6aNN&#10;qedM3nDUMmK83iF2Hlf1HlxSyFFlC6+EZZM0sxEcCtIRusqucsHERaT6tTyOqbUyJ5jGsLZXw2Eb&#10;4sC2zPWeBq05skP0yuzMUuSGhVemXx+JNNTp8+cFeAVnb9UttzKkKdNaZ+habJNWDdpx+95meIEv&#10;7mGkYQSh763s5BZtWwCErhITI1m0wxyPkJmWXQWuUuggmNLOzjU/B4bMCSjL9Jxhqbnf2TN//Me/&#10;/9Uddb8b+JPIGhM4JdD6y1/+6pG24OmvQMEcgkGZmHSLROCyNX9fHf+E8Z8/yPC4bZy9sCGm5EQw&#10;1ggW8Cg6bVK1nA6piuYfPowEMew1VR6DWWzaWfACq6VmlIuzPILUb+rfch4IsEkKT3TGE/dr2Ztq&#10;DTarJb5//9GTx8/RJaiHuckFKvkTrJcbSf7qmSNFjPH113fufHULNcai+OUvf/nrX/+mHiQKBUXL&#10;ltWWT2/U5Ruv37jxh3/4Bz7p4cOn3/7me5Z46MqlJScBlm+DHkUzumA12BeOif+mxPc4JqeZdOiA&#10;PssrTJqaxTYqPOTLly9eu3rFxoJmqjOk5bP1X/mTP0huegqOjlgHPX8cDq4pQ2CA6mk77YXLCCfv&#10;GCpfjCFgGpNdccb0YLGkOBAjngYl0o0hJ2DJgwZEjHzgYGC51N16RYfrXI/hkLEbVykjvJSXpuou&#10;32I6+nVBiTcKUSvnqPhoROnKPKZf3llSAnCkP30QM4kaWfmqqCZtkgjKxIUHdc2+D2xtnQ0tuJ6b&#10;ZVT8etKdjV2CEqNfKeEVr5oW5DApZxMqmKvnsRSYHCIXUUBMm6vWBdoLstufN8+e3hWtLsYkmGQk&#10;lOu+Pm3miVmdmDdufsDhqU9zaqfT8ZrxxCRmFPafPn5JvRp1DYHn6eMXfk5x2wCwwLKBZHkR16tf&#10;DWLGkd/C5KF5LcgGPj559PSlUuN9ungfpX7iGdH2ffYcj5V0oqi8FlCOENJq9X9CXqYKETMVDSWu&#10;68E7BfF+BHJAObAmUI/HFy8DZOQqXuK+RHWosqNgeMRU5sTC/FnSflECmZTRdkcPDUQeyROZlirJ&#10;+BgDo6yeKAzHvk0szJs2w2aB81Ht3ayd8anqwcT00xIh9ywe0LWDR1hzYuSjMb91v0LosFXECLOa&#10;PGhugEh7VKOi88SybPEauCrS/DDYeAkRhp0JHSVMLVGZOrexVK3YemLEolmK8IgB4gtZKSyCsynN&#10;R05AEv2IUxuGUX9DgmlInW4+UZSShSNcMTFhX0E+E87NKTLimt36apSGqKQMFNUwb008OWnGwqHJ&#10;vPug4hl3MOxeFNeutiodDVNTPR1ICg7H03JviQEKzsoGLYnbEeAO9Fyq1osP3xeraYsAV4ZLHfFM&#10;zZgpXtXITp+h4/MdU0+azORU/H5oR0+c2aauyetWxV128wQnUdM7TfOU5AlLhtREbB06qVcneFKG&#10;ARY7FqC00gd2Ju8z8crhBCcM7Q/N6ENe9RdkXGseI2ax1w5V2Y4O6ZJ3twuQ1HUQMVruzjWnjAgJ&#10;rYNkrpl/E9JxRE7pjC95kyFiEMRpFnd2zlaZYJlhyljyq9cLLL8fV9Eq2Tzii7auNgRmubWtJQrv&#10;h+KKhKxbw7PkWrezwl3T7phmJGk0+UTeO3ei+A199JQ/8qWRcLmC1Z6OGhKLP4SpeGWpv0/R1wif&#10;WOWFUmLaeplZQGdqLFvyebx/727tJS9TCnepHQ95r7oXvxIRDhveVNY1JWOXxz7VzJZQOWcMzwV5&#10;jkLueGh5z9QL8uaLK2I0TpRosAvIa2W2II8ch645rI+yClMKnIMy4qRzxo/G49AOlsl1t94+egY1&#10;tVwPvkLHBXmsBFqywesYD6osxCzanDKPqXUpw1GeRIVJyz4Ge/TOtl6LuE5Tw1cZ/cE8JJdYZB4f&#10;wzhAc3MqJsdiVUbxJSB8SkNMVUmroeHHVCrH87ALlvTzOD2AvDGbn6h65Ff2Z/LhE040BZ5zFV2t&#10;5Mwi9uS2Da91IuclA7CYb/bjFApXgDT+32gbToat9pqQSjeTv31825FfmDCxmdcvvloYATc0j99i&#10;q6TE1Y5aaA0jx1vLDc5nr7CnKh0kFSep+HnBE+RfE0ztkSaAT3rYMivOmW+WEqtPDEYZXEYDgPSQ&#10;Z0HOVmsg5mbKZS3v38/s6uhzx888f//513cf5MYOpbwB8ghptKQqtuU83dR4ftNGz5qPg1EcbhJX&#10;05DGj3QzMx79N8RhdZOc2onOqTkjNr+8P6Up5/bh9Qu7f/mPf+/aEEoht9asNegA6iFaybp0bhw/&#10;VXfLUnlZPEurNbjOlLEYWdY16ea61a6fQcNTBn+aNGZG2uxR4Pve2QTaggk4MdkkWQd6uI4hh1Fk&#10;1ETVCm+axJm4Vphstr4ualHgOe/Ap9zN1+qtnz8VZnxULULZofJPysgd1CzRVoTeClRWyMRl3Ma4&#10;1roeXfrSlTNXrp29chUV/My5PdjZth+e2dk+u8vXdBY4lKHG/EhpkpMjQyzpK+o7iaFdfTnl6N0T&#10;exd3LlzZ4zHjYJ7eOXnx8h7W3MoGYCjJDGA6XcIQP3/u8qULjlE2SuTkiKy5xc7ex8PNt2XOIgdZ&#10;b5U1CDPmoGRxhqtWj9HqBltxx7FSFji7CB2lB5O4yOp05M2sTE5ynNpJFTo9h0w7xcm2di5lPt5i&#10;sk1EI5pqzftqqQy1e8HZlTq0c5oGF52IK9nJ4HXNWDjZe7smTg8PuR1Gn96srLZmJN9//xApWGmS&#10;SB8aUKy9aQfJa9mPrXfGtvK5enxP0onH8l71suY2F89fqD4Db+viJQxGfT7UCyBJOdpKwPLxXjx/&#10;XXuSDxtnTsmmFm4Zmg6CbbCI+2SCSoFWZ3VqWyRz9foF1DybhuqkGkmnCXvI7eR/Pnu2/+SxrCSH&#10;vcN0wIfSnLklkx4UzGCsWeqWwZ2vbuJeOhah+XJEKMGMbrLOyk+2JZMrZXRmIWYTWLLY9PokgOb6&#10;Q5OPtWsr44Pvnjt54ZKI9awcG+qj8xoa9vz5K/Vi8vwe9vVrbOOXbZJRhGfwTDR+0/Xr9DAveFKa&#10;aRrm3L/36NnTF1v/4M9vWi3y1T7bc81CAkptIHoSRbDjseWn1ogjkWzt2b2dC5cvKo+THZN+hYQc&#10;O77JQW5QP3/YIi1yRtECvTgQNg+vyoQo+5/wzbYdHr4ZjG18WQT8Y2r0YeHH/BwhJHhvuyJ7pAJW&#10;xt4VSIyPd+ij69YyIF2cwt7CQ8G9O7F7vsbtMV5e6yxbRiImw6mTIIUib7yRCaw5fwnnxA2IDj8M&#10;pZxokx1YOFTmqL1n0cmqz2BqBVQWc3LU79/r/wwCnNxLKFVHHCw/hP6JIktGtIMNRV49FHtdn4qC&#10;jJzdOIJBg6v7wZxbwVzyqFGV2nsyM+Cu90KjhEnV0XyAKMj2aAFR4Y1dZe1ikGPO5IeOOoCjxakq&#10;HpM3U7gM7Xj3trSDhUVjERE8won0nBXC0svifTCOVBM+37/3RMWQYVaSKsNo4c7xfQrLlv+n8qhv&#10;XitpQFt/Y2GFGdclkWNEvtLznRZ/8ztVIXGN986dlwcgzglFoVUoSwNVPcd6ub2alPdPc2lOEgJg&#10;LS9e8TdldOuJ6xmX9OBDHVFsnsNj/FFr2pYwCf44EeKnaB974owbcKv1KXolgBOQqPOmebP17AnR&#10;WydBCvoMC2dmortN6UOAoDhiVMEd+ZuUOXwQH0zg57IOER/qHgxFZVo1aQlnj9Jqeytvni4ufE6w&#10;SsxMCQycpTfyVDwevriso7UAJFaydmE8G9H+SeznO3duskQRqetomwPgMLWqkwVO/PHTZWU/59FX&#10;w0gm3HLHPMVNaXYXRDa2g6SGvZ5fy8/EgfK9rSS2FPNOM+L+WPa1BgoWU/N2Wo1gp+ynStmGP1ll&#10;iQXuSRjqoS4XmwlpAuAEjdMewesJ+rEmbiMqdtVlkidod+7BzqrMrKTiuK1TaxcvfyrQNtGgnaXj&#10;6MSMr0ZlamE950BfW63boOKoyVrZz5Ec13+KQ5JBGSbINHobyYRp8BddcYqF2PcwJ39PX74UEcZE&#10;5GwOhXwmbPy/+bgOL2mXQaWOIpMSiVVFVLCOA1ORzDuB6xerzpEAxXws7H/xsmKGihyCIReEWZpH&#10;EVhHVXkqn4OoMDWXlUlYb0sEYn5VracHmdZVniXcc/zFI3yLkZnjsj+efhB3yEvfVNNSWXlqQslL&#10;Tp/KJY+2FL3H58sXnFDcVs0q+mcVQVguUyEzKO/CgIttbB5qqtOcqj9mkxXd3ZMBPiZMnvK2aHtJ&#10;UPRPUZAik9Lj7CfrWscbpc8VTrz2T7+dnhiEiXjGIMln3CDBfOoDqTDVbyft+8marpJf9tNdrZSg&#10;5SHpB9Z1oC6WkW+8dIrE0idkq4tzlIUMoyCioG1XKqCK/NWwZR0KXMOjUPAY2t6ryvbOUnNRkHl6&#10;tKHePH32WHk5JJIf78XrLEt5UoOM7TbgikB8P1vplakDeXgo5wBv0vHn7/03zk6NpE9gz/kJaSib&#10;tCZIikkrQBN6Je9p1MWD7JziBwY/9DTyRhvOC4AyCynmOnJJfe9THBBz6oHbKfO43NGUiXCEiJ7C&#10;FvOkEwYEqInd8NrhI9b1tELImfXiUKRpab2AkuFuq35RQLwcLFs1sRz0otf76JrTS3Hjs7yyv8eZ&#10;Fhe0V4wtDlFAzHRG8rUY/6bMY9RJCYxCknHEACYxknuXervDsU4esePiMY8eV+faiDS0riq5Ljwz&#10;43ZzQezkJVzB6tJ7rQr4KhNGj33CKp/v04f4HZIYTnqgnOmlcX+/dfrpwaff3n806cLtHmY2qbsG&#10;PRLKh3jIgYUTLBZUeqMTJVZUHWxTin5DocsZcbm3rZojJ7L8hdXo9hZIt4XKL3Q5dnjl3M6f/N5P&#10;yFaVOq5AJSqUK/BpSvbUh22wJ8N9xGOq99E0T1NykKziNGe2EcFAPq9f+We2YjoyjUkZd4qzqCV5&#10;P4xJLtVQomaS4QvTyYf7AFzGHTjJdNn9fb910kntAOXzvX71RhU18wZsxOh8cI8m51P/dGMejlMh&#10;RcNMGdKh6ssACqezYUADT3P+ohhGt8eLV67u8ZhV9VSqeumStRca9S6qwrJyK6Zd9rtGT8pPT3Gs&#10;RXrmF1J2Ks5kWC7MMpK2qfKaa9dvULTjjCMdASPkQnNCL17Y3TuHnB/hAHBWUe6Odb53/qKGavLN&#10;4mp2L6TDHhpy7MSwK6qvgY//rAKYqXyT4QxOK2od9ZTOlHnjPPhR+t1N87WmpWk81ZJFq0l0EXWo&#10;3Kw7/mwYyUK4BnUo+h1QKvDgRwClypkQ8InhhywNcGnZuxZKOulRR5AYkiE3U7pcyigDZC5cQAVX&#10;Lg/6cRz34mYEzrUREKbmamkWn+TZbQOGtr/+6tad2zf0sbUX+Z8MA5O5+rw9ffSS3PPTJzgT73yQ&#10;gwLEBTMaPeAjUfi5f4sUvkmed1/y8vadKwJR0Qi82OlnAHhlfD86y/d+ePTgAVcWpZBPaD92fHeq&#10;GaiqSfFWXhNDC7M7RjDpTG0RL14w7A8fPv7tt9+LJXiGF6q35gomYm4iuBmqyC5fuSqLT6b5V7/+&#10;rfzPFDclM8mbgLRzbK5csTxI5x06izW0BE2aZbfncS0X7u3jx085sa5cNFNPm+M3bl79ilrvzhln&#10;zoMHj37xd36Fx2aCbMHNf+/f+J9PBLbaU2jQFrtGOvba9Sv+fvjgkSoRSedr16/zSYe/Q74gpj53&#10;fDUPYQITOqjeNJDXT+yH61cuctsoeGLUjH9wfNQMR8knaQvdQPl8SsHqoyLD46ORoEopDhtV7FFa&#10;+C10vzVXLW+fmJzlojek3FpDL6hwyrOTKFfL8UzG0HAMrb98Dn/Bdbg0PKIQdYnLqZMZVtVakaFZ&#10;uGrmhgUyTUlnDrI6bRikUFazC2VzpV7bYCeco9RmiNNVzpX9mj1ft8RPZf9NAwOyajPchhGwyqz4&#10;YcE2SgbBgTR4QASg8JKVtop2WY1sgjYXLsw5wf7GGbD5PZfXDHIQgLdEpWrF+FauMM5bHtAg9OWb&#10;5n8rJ8Bu1jF2Z1dCEPXr2fPnxt8QGGzHRnRMUs07Z5152CAeRPNyFpbQh2CpIv5dOgOJtyq9Miwe&#10;dlXLVOMUy46jmAKe9SOkXpy9Nap+ZeVaPD4uIePpP1qh1BinyBXH65xVoV7TW6eg/y9Rfxar6Zqm&#10;+V0xx4p5WBGxYtxTZu6cq7q6uruqPTQ+AFvYSCAhIWEfIcEBQvKBD5B8YISEJQs4RIgjZECyDBIC&#10;Y8Bumwba7i7c1d01V2VW5p53zPM8T/z+97N2OXZk5IoV3/q+933e57mH677u6xYMVet893710nif&#10;m7dues7HwTtH2AKc1PsYm258ehdoSEQ5C6f9bv6gL73XmKi6pBgJNyL4PHLsGCPokoJ7jbqrT/mp&#10;9d06u/XBpQ9sXLrhZIjT3klk3KjZOyIyi6xh5vz5s2AnmJngGL14eBGpGC7RKk46okUK2oL+pPQz&#10;nTO/2eI7IT6L6U8VfqQ1kDdcmHeOJP3ipVqtz1K+ZyEsqbzXA+qStNOkqU9iuAnrLkY2vkoKQw1q&#10;wF+PvLEe+KIZ50QVRe218KanNJyQXszCeo1D6pJcXU26ijxLuW6Gt0/zTId0xeITCsTNq/u5KnDo&#10;4JJpGl3lBMELwWO2GHuykFZAdRSIdvMAroOPa+56YcvZad7a9hBqc2Jekn7utHX68TTWYeFDyrJb&#10;wiBrFevx1atDf29jw6JxG7TqpfJ1vE27y4BGAepL3Gk22GPvsNhTg3w3ssM1RxMaPWvwOSMbaLI7&#10;wp4BYNv5W4XBg426r/U/9G1IF92+t+o6Y0xVnxxP1nGY8kJ3OnTqaCxuIU3V2d4juxy7YLXGLdn1&#10;CQjS6S6lGeqYG5l3iME40nBvHFSPfu3nmoIWEbxhpdOfOgMlLXgMWBnEGwpyddSs9vfRk60XIi2E&#10;Nf5WPFeLdlWL4OLh8Uvnrl25RrmBxSNCbY/duHkTE/o2lkgCXzFgjVfqFI8AMaNUi/+0aa0igCux&#10;2gAgn+opeJonNzc7zq+Ne5LzT139bfoZTof9g3deU9uEv1b17NZW0pG7mgs5GW75R7urxGg+cJal&#10;jn/j0Y4cdjRMvLCExRsjiWZJrdiMV2rEpP8ijsYUSAC2QHwm2yWiWvdLk4JWM70AZnmZmI3TETTM&#10;zxdaQEeTY/8Q3p57fPzR0umy5utxT1y4eme2u8hkBbqwwlaHWjOv74z4qSS5VTiHlVCqPzNYJ8wa&#10;Sm1dFk1wBt8UoMfjLAfyzQCzKfFYhQXGVcLNtoBpMuClAHMlzCm77dHMfLYQaG9i0RwBCYmPWP6C&#10;2bTOYyF2i9A5O1dmPzj5t2/dFGTWeGlo0qPE1kSrLFUNqEP4HDG9Vqx1JZazqxlWVrJWycWuLBrv&#10;JObZG0IVq7DdOw2uk8VkqsfLjbR/FaFCRuidW4iexxNReNvnKRAzeHLv/oNSsIQH6To8JxHzcO+x&#10;z++9/Ad//EukMvOh2QZPgFNjg44dPHDqhPYkClHveZFQrCoe1d1yshKJJFInacpi7tg6f06q4U7u&#10;3LnNkhU+z8C94JW3r/fueHHi4K4TB3d+fPrY3/jhx5vRckS0O0RObTP5iqJQuTUkbYRmKy77W1qW&#10;+g/cyCq5e9w81Gg2VjSzGjaDo9o+nY7zrFPj6cvNVofMUihhuqf80lmYhs+68JFIVxYhkBAa8uN2&#10;kLIMMSTzq6CW9kacczNMH+NxPS710mV/+EheY9wHkyJUe/ToPp6CORRUYNwNItOSLYFlMwxCVZZG&#10;Bj4UzSb/elyCxSCmMDmn+B362/AY0WLjI431S5LYNafK4SmCEiILHLTVhI7e6vTmqWqnCY2WPW6e&#10;NEWn+q0LC9WKPxlBtFzOM919+IFhqfexQpIdt+NkKNXn928w7BZBq6Cj0XkZZTZD2ASBmOrGmNj5&#10;bdc6tVIhqwdybOxU/oboOBGaJyKyynpMQ3KGopOdZbYnV7Oir6FXgxCNiBT53EC92iLt6/G6Ob1y&#10;mVkD6FIlaNOpD+tQcEePqfmIeSR4npqi7J0796V8IGwEoeQ0msRNCDd4MTIJJOXFs3Pnzgg+Zzrn&#10;U6JEZ7ZO4WwX56y+Pt2bO3aaWGbOvSsCHIFxtScnwlb8WaHJGQczVQd+A484Og+o9P/uvVsCPWmA&#10;5vaf/fzHkJqJExsvxs9NivX217/6XD4jOB3gZC8s5cyZi8BxI2vu3bvN03oIlRDfvv7wg4sffnTJ&#10;Q2eqR3HOEBHMt9tLDGkwQdLeJxNkgtjOcLxRKn+Heged98WqIY/a016D42VxMjEG54/+6E88pdGx&#10;yHdcuHhOrgtTNnvUk5zTsPv+g7uGOdPn+N2//bc4ml/84he//MWvtRCiCwy9q9hz5x/9e//z1Waw&#10;mDDxd9PbeunQWqsqDEV7911cDZSGeNRoNf2jxcSBOst1dRIyy4DbB9YL3UoTr2E/nNxKr1lS+9LL&#10;POxhS2fL/FOtL6NaC8DvbMQzNosgGTQXFTS7FG8HY/ArNHSpE9qvZqS8QBvLSbBx6OOr9Sqr8eZt&#10;XV8zA2clJOPODWQoHxt+2swFH21Q/6XFKZdAJ+LhpkFoCpWS9e0YfRoaa7zW43DkyHFQigCDiQHA&#10;2HDz0Y0ydCVakljX8iaGIF7vG+jO9PzlrBe92ztNRT4mcRF5rmE0Z2eisLuzROnbRDKRtOjHirDb&#10;FjmwoeOqWYoxa0OD3EuD22q/i3gQxfk7MQaLD98E6jinkdyUQbW+6Go9ZCZJtU45TJ6GiR4cdDX6&#10;T55Q/JoW0HuYAdJwaDGjvFpIGQUkWi923VE4CqNZTz6FRWC+U+C13UXzDMcMVslt19dO9vzu3YUo&#10;u2wh0bB7FeiaRTh6OLClohm3TwjVdxSm5CRaeex+ML/9c+PaNftB7O6RiVfsPcvSrEZ11WEN2pme&#10;lCVy/eIhD71+mH0KHQdH2rtH70OXqqmf2No668FgiNrnDVS1l2J04IrUCxhhN6brY3OrOeCK1+Ow&#10;G8xZjJUPYPKGx5iUn4+WQri2ol9ufo1RSh6zAGw1gdjMYiYpiheUWgS4Q2obi1YBQQSZpHKkds+A&#10;SwnYTlcDrN60h4xvSqbb2sQefUmOyHhCq4XcJgNQ1NI4iNVGYotNP6VWrl7W0x0SjkVYoIa/WR/L&#10;XdaXVECSDx6ZVwLuBSaB8fY/NkgtAHlZ27Ibr8dxmDPghhGSjoM66Y0qhPud8FQJ3kyhvQgG8lXv&#10;PMqtOW+P2HOPCXqgeQujY0ZQgeeG9Nc8ugJNj8xzXEGebbbg5ILUGfOa7kgN6GK5w+Jg/7ZM1rQc&#10;ZKPKjorwdkrgJe0FH3ZRsv0FtTyBr9U06o54ZN5oA0CH2jAMoQml/W/SmIrMi5sX69VMUmPv6ja2&#10;i9Fri0bHZNWAsc2oUX2afi1/9YaAj8oQ4tTJc5Yd6HFEuOiZW2SPyffdPo9QfhLFq2CoHdV0sx7e&#10;KGH17Jbgm3/0PisGXS1BXjxNt0GV0dQaeLqaR3fLahj/8iCCE9M9Ve9Wo9+2W0Hc1wSkkwIt0TOm&#10;9tVrEfA4hWJ3YdNoSzQ/3g3aA8vERY6a2H+R1G1ua1PFexif3DgO9Ej3jGB9+RiAv/bc8NexclSw&#10;FzBcIDp9klbVGbFhaqgbdLamxNGzsOVsTgto/SMLTkjN3k4bawCWozrM8vqtVahCHpcmvnbNYaZb&#10;H12UzpHMxzo12XAm8EwbzHej3yOA9avYcz4uGQ4mKO2v8g2/FrQcQXW2/RRVth2l9chnDWzgV+li&#10;YQrqXWPVqteluoJf1H17M0/QHvZ0lu7ZiGjniwPIBlJ2E74OTlsLG/1pkpY51+tcrC6RGrAIjazW&#10;qZn9Ev9zpkJ5dtDDbHuSVk+vXrnmqpyhHEdMgGpDCdw1lRYf6O32zRaRvGhcYDy3hNeVE2ruJmmN&#10;ZTqcnyCVkf2dprsZVjM9D+VdM4fAN+fgFyJasCqt5jy+jZuQLmLW7Q38DZh/f9eRX9x88g/++BfP&#10;UC72qdyWt3sONjriBE4ToohgO74Z8nDit9915CdXtrchGU2z3YswsA/Rg6hZQ2+xa+5JaaLZ1ZiR&#10;zN+e96U0m4d3f3Dy8I8unj6WJ0lBVUxAxKLo6M0bPBiZsdwJoTXxNESAnbsV4hVT0kue6a7QW/7U&#10;WkXhnp4TBsdtlmuNNlnY7rgh6+Cw2/nc//GTx3K8I2gx5PnOrqNEbVkAZZME8eTlfKxTcEAThQRm&#10;bZLmJ4r1cgIllovez+AtXqiVVzpwytVn0MxwUMSRCoxSFZEuPKFy4tiFGMtD+BygKmkisKYP5UJd&#10;QB5eOPde/bbOe09B8BoxdTa8mlPEuw5HEpRm14iLdHktlM01GIGB+Dw67Ys7WVIxXUB9SnTrfcce&#10;Pnn38HGN+APxaClhh5qyDZVWrmUsxQz2ZfW9HTuNMbS8HD3bFfWmILBJPumPjb12zteUhWkZCtCZ&#10;1Drd/1AxgayGAlSKEQ5dbqJKpPBgsADbuEARsDVoc/zbUcmfOkNdZ/NW9RbO4+bQzT+NVmoxPf2x&#10;hPHK/Kztl8arQQhPjPqtbCcvFn0tOrHOdKplWu0VfK2P6kS1rhmNtWD6we6wriVsO1I9jt9dHJ6g&#10;DgH9QyIuUevz3bU/p3aGqCJGpoIhdEFLOnGCj+rz6eVEon4HWDmgdmRujPKEB01YzIW7vGkHLYrk&#10;Zx48xNCR6AoOm37j3RjP73//E8Bkukf3H9KfiJn2npXja0CoaFOeMsmrs+iF5uR4ujUqvip+kvaI&#10;r6aZqkZR6WdSgZuby6M5tJcvX7XB6iB9KzLE1z8ARL535xHDxgOwMDawJNwcuJObxpWepjxx9eq1&#10;e3cfY6k1+oFazMENidDOP/73/22mp0FIo8jhsc2jJFDdLJFF+hdDN6VodwN6e82YyIH9hoxb6/Cw&#10;i4dXkPqHT5AR7Q6MGQS94zmKok0qiP1f30scj4KtbGWafRpJBxcs8qgjNuZ2TYdDuigf4WzQRteg&#10;gwKb0SIb0Sq1zyw+2DK5j8x9znWmldX9VLm1X8WIo9jTXJE8WXlOU9vd12TzgaCrfBHLfwzxavl1&#10;1wIWWabU9to1Ai/CaBVAGmvHbAgmeM4kg1V/kSAb4WK6ijf8JLTLdU5iGuK7qgq+nm7g4SDPr8ox&#10;Gf1iogGF6+MEHU3dZbvt2DVy1SJmm4N1mYk389SUOIx3CIUVth6ynlKXFNDzrKkFWyJ7JZGzGaQ9&#10;6g4RzYsppwWCURIdmErOUQ1imLVl5xMvj7ORqyZjNbpJe9gpDL7hwedQfZwwVxwZLw5SNfCeGMKL&#10;69Ur0Qrjz4aJ+As7ihE9ZmDSELq6Aps4rbA6X4O1xvcXL9oPkb2EntThts4686MhFipkL3kBUzwd&#10;NmVg3drg4d5TRdaDnqhRR2n5xaRMbdEibKM/FpWiJDCZf0bLR0dOmC6KFe1JPPyCJd25d1MU58ZX&#10;fTlc5O3b5I+aLPZKm/JqxBpejWF80LN6OHxEYh3lfmNjp0AEQ+W0SstncstccKybnsjMjgyl2x7K&#10;FAepuasNH8hXj0pE8ZMjWNA4ymwrP1lb2vssnoB1/i5ze608kkxZkxDqWxhHXRi3qvkTINVX6m9W&#10;AFQ/+zEW8pKZqtlswnQ+Mo2Hhw/t8CnUBI3zoDU7JmLbTdW7vAp0Ta5NF6T7fVunsnf2r45tIjP4&#10;BuSwJ+4pbRs8ODcs/G3bvJ16bDHcKv8WjUUQrf9BSlSFcJIxRyj4PFU0PZrK6AaGkfTZrtI4X8OZ&#10;Lh9YH1QYvdcwGdlyBtdJ9yP+1a25QpvZFyRZXFjWY6TNe6iT5HurAMi9NRo6vxOkmnyHMnHcg/P+&#10;cngPz+P0encRg2ukcLjYFcV6gg68/SUEcLImEwl/Wjy91Y1gZwupGT3fccHeYqkLzFXMT9TCjpiS&#10;Q/UdwbknOFC66Lmq15jobas1x7xf1tCjXPUB7IUpCqw8rfJCfn54e27KHrClxxTPgSrf2DnFj+AA&#10;Kc2UgHL2Kx2SnKWnVF2lAGVsznaQvcCaqQc2bXAFE4PNJxnkC4hDnYujyVHDaOPY+f4m20w0Fr0p&#10;3eqp+1F9KkWZ3ek9yzCLuhOBLFicrNUF98iMiTxwgP5ANZZkW4vq4rvjTc2ox/EpxY0jfhZvyvOK&#10;PTJzrrL/na90KoqdZ4qrFVsR2EpxQ9lK83DuO3YTqfeASgLnYtZ3HDp/jh/BJCly2j5vPkXRT6EJ&#10;p+BQw+mLsPR1DEcgVtAgSitNSjSiJKCUzAnqnRfqNLXN/oF7rTS3V8+dj3AvC/ibVepm/Sp0reMo&#10;ozEZRVZ4OAs9rLmXwo7Bp+GARh5X//FPTx5BEzI0ri96eleYFraPq816zLUF8RidWaav8Q8jehaL&#10;LI2foA4UTx89rmHFo223IVm8cRF9J1Mk2m1OA23G0eYFb986fPzE7XcH/vTK/ao0kqX90czqpDeb&#10;b+cOcrObJ044AM9UWbzFbq3VLdz0NghqUlanXO+sNDTi2FHPtRacnYw2hYxSmjpIm93Zk1Wl2Tyy&#10;R5Xmk9PHf/uHHx/XL81ZTKtVU2VapreCQyiV5hXxoMp/ArWvkqXB+/XG3sW9MyDWhH3zV5bQz1kZ&#10;9Gz7Sknc2R9+XIfOKq3cY6BeNc8Z1zDyjJOcz5ReI2LrAU5Q504MHGiRjUqOjMCuI9lajicbCHjG&#10;yEzSXkl5xIU76vcfELDZpTIjKiWkS/aAExA620pDzWoYpZerw9wzr8bI7x2cvtFG4CFn8andiAbt&#10;yToWtofgVW3EpRndO3BVZdUuXsg3HDCHgjaAL+wKrtDm9P44oq6nYu370vsR5WrUTnvMCBQR4JFN&#10;SgHaeKuHk4wbS+Jx1+g9c1oc2M1Tp1UR/cgcvahxPtuiLQisGoVWt+9KYatgm/QoT7EXlfSYfRZm&#10;l6RNtBhXSxrXlVv/6Qqb7jzudSLSGiirKu/l3yWeCU8Pc8FST011VGffcW0P2Gp63G5wuCM1hLNp&#10;S8U+fGfEdZwdn2vd6vdHFx/NJIdJ2eT8uRSQ6zgz/GFCmhQQXlaZuXXzlsTV2awx+5A+nD3Q4zW2&#10;sjMbysOA1Jk2TK3wG4tjWQaZ9fmvTIzRvCRmcWmpJYUHCM73a9Mn0/voIbAp1btBIeI6hZQlj5Zi&#10;u8L29M2xJM/R4ZAGP/roI4ZKjQiF7KsvvwVZ+HEJtkNXDPyeguXmhx9+cPLUcftNxHjn9r3RYQup&#10;BGxN27ddsU8yMwxAJ932jtQ7WsdV59h/Nf+Hjx/c1UqeGlnDECwd3/W9732M6OvEKMwBx9tpGY3+&#10;2fEhJED+dOc/+T/8m/fuY8K0Lqyn6oHbNsVD5q4O5zH7MaSOv8Kr/PBwVVbzybKGLT90dNU9ouGS&#10;5a35W1Jb40eP80B8hqrn4x0HIs/ZREla0NfYvu2vhyLi54K9O7KRqsdw++jQRHuxpHxGjy3tiDUY&#10;R1CaBog72VgD13TaRf2y9ZeI6lrZSpNTi4yHNlo6XrOIIuOYt72RHfxU44L2syna8OmMCFnxy99e&#10;9RR9Ik4yZ4dBGCzaoB6aJwRPuqnIVHWFSrg10p1m9/GaspozkNSxseFGNj0+MVvl1pwfx2yVQWet&#10;VhKYUHl9PwebNSmZsf4V+ofe4Nl/V8V7OTzOXEv6tiOZJUQrjNjVNTRzjSpAVb+cWUmpHtY9eyjf&#10;TRVY+J0wo152F68W5xrcVEMD7z/APmZ4xntVYC2IIILOa75P6Q624HI9FsDqDG+qq3i2WoyDsRGj&#10;l7Itaoe4nwC/HRDdKOZeu2EosNOdPEXCSCMz/tLTCamSd719S/8RndRJqEbxnBjRQVwUF3/j2nXL&#10;Xu696NEjoMcY91YA74FeZtRKtn/NWPD0pV9TUPLCg3bUcghRR9Q30uIsmPO05Lr4b7yJzjbEPD8r&#10;9Yhqsn9/UdqEGUIi29n5V7uZ1oIyWBFAbfG2sb0nNzM55/ABrRZlUEXhQijoVbU1Ia9HtuonCZh6&#10;/UTb1euni6tSXm0k5S0V7qbrka1fJPQ5HUVccxKLMCZ4k8a3yTt+KvXN5kPFxFZSlS7GmowxKeG8&#10;xTSCNGw+jEAi/WxFOYHyTVgbTsFgE/araJvDJnQCjPHZ9AXHNQyz4HmOmf3jCO29zDZJ3Ma27k/q&#10;+lHKNtWU3yTgMfI1eV+fzxsJnoYGdmPQkP6b6LBqmAdHoyJeHz6Afo8nQe/ec9rEy6ymZTRmAm5F&#10;ujfjeDzQ4siR3pqe8qNrZdbgcvvckXfnk3qtafSjdDYBPf/auHoD4EGkd+6OQyqIl7HXJwDubkgz&#10;Rx5lwvtod/D9iILrgc7soOTdQiVDejOefAK/CFZnXZG70N7C86Kl2W9MHX6jVii7kQWwFGOFOnRy&#10;cHcxnrtOPDeLEdQ8TZjdkA8rQk4y7Tqzy5ZgMGA7KpnUd9GTvInbdGtOkAPF8OStkzKLIRkYPxjH&#10;isXnBJUrOtS+8K84i0NHiarumtemLXKaAUH9evceW5LVgmQ40DPBbGmrVGDxLNyRC7P7AuMnF5KG&#10;zLymDn5aLcmdtcNdhnscdu6Yy/QnMv7D2o2FmHZKMFaUWteTqPGoNq0UopLpTHIY0s5cWYWClBsT&#10;Z5sGs+VrRImqMvJlr4EHfUcB6Af9tpjORZjnQP6TjJUkTLxYhjzdJ5GOuGl/43Emtgu0almGhZUE&#10;CiGs72iQK5HrBTO6OtzVzLGpQfmB9kiCH93FFGEKpR1A9zIvDi9oQs40vkzy1O+VrlgnXB2LwAvn&#10;KSZcntzMsZ1SW6oURUhtlDEX29nXCA8shYSGMJa3l1whHQSHHjjIFtbMmSxHbehMQUdvUID7RusG&#10;X3qnxGFqmzx8WJwxJ13JIhc2ioP1Zam124qcFODSOYut/OSJaHJVJqX5DjHyGPcrx0eBq2qyw6a6&#10;Y4jY9Vd7//CbO7/3p79CPNvF81JIUwswidxYmwMbxwn78nfK7yKAvbtSBll3XV8zt7pHIWWGcaFP&#10;79P9W5dHuSof8oxTLwMaTTBFzQN73p46sufIvrc/unDmX/mv/DObhxQAWTxDlri20GYuIfB57757&#10;ZuneuvX9T3+YONCj5tOL9rzx4k0KLgvQRaBHj6aeP/PEfvjpD8e8ZKDsiooE04PO1HhY5TkJfBXk&#10;5KBn/08J4qEh7mHs5Sq7b9y46XmxsVN7Tnm11HFGW85zoOmyMZb/bZJZeyS3Zla+MmxEuUjAffbc&#10;1qhnORo5Fy+O+FSJRWJmbXZRIVKpm4HXqJtNDozIHVcq/oXTVyobA3MHL8BwXbhwgSMbtKgWyhEE&#10;itLFYC4SgL3HIC3EpPGgTbvHl42GEE43PSoMmHBXBrW1dc4GEXFZRB8x0n9hkd7Jv44r22uGHRx5&#10;NJdH9K96TlFNOGPl2PSBQBjeUOriWdiAS9qFyz53/pwTffny5QENAw1sBaMO7DSbweNY5zqQY05Q&#10;KWXMtI3q76O1U8Y43ARmZY5QJprjYbdn8pgQmssLrpkAZg77qARhf8h5mKjr16/qJZt5RPtPbR7X&#10;uScZ/vGPP8VYEz4huLlgSbKsHreQBbX1tEOLQKEBIxAfY9ynZ2pQGUd0rpj8+TPBYb046S8hN2E+&#10;Qx8S68N3kz655M7EUOVWk8/nn311W75hwKtG9d6Wxy9bznjuN2xNG4jMycASgeJ7MwOVeqLnnDpz&#10;9er1K5dvUKFQW/UbqciyDEM8dWm+9Xvf/wRB8unzJ7/61a/4ZcsrpHXZVU0GYvnoo49P6Jt68uzP&#10;/+wXvIpCHNHChUkxX5jhtvUXX3394NHjhJupOpFJOHP6pz/9qbqcg6848/u///vuYzps95oOg16B&#10;hfjTn/w0esg//d//m3EBk9ULwmZuCkNdmkBzzN64hbLMfP+4KDtVWOCV3wE2MSmTfI0jGzcp/oPW&#10;Xq8fjHDBi8NE8EdBhlh5xS6Jss0v97lYjIs5UMrRDxVWDklgtRKGakxFqJ2UnLxoww6Yjrr5iOpf&#10;S4F7eSAh2UAOox4zvyKCl/TntvHBQgtGddq1xaUslq2NrDwt8WRvlZt0PicUTl5QlpcW2f2HWrW3&#10;ts67NDCGbMdbibMB2GKtmzdu1vBTuv9mGleI1mm7fwaKtfHFBEJqQTC74tPZGvflqlxqucQs+zz+&#10;hCC5zKVNZJFVId3X0EsKqur3PtiEafZloMd6igpMB6b1iamyIne+EEwU1IvsPUV65xwMCVSP1UYR&#10;hQeYvXjmkqaXNHxL1G59RKKO1pEDR1+/MAXVzKzdMgprVmjdAlr8ZksXXgwQK2QLGxunO/WDEgMX&#10;6c/hzs4ugvGkryodCqzIAaCQPW9Q/QS4PRwBbgNeNzbEST13ca3pDUPHtz50CMQ20JslHc65RXZ5&#10;+dLCppiW3pEpzvWIcwmRT2JxVKBjTPOyDbA66Iy5C9cDsHdJI0lf9p5e3/5S31zukyfe0ymydega&#10;smt2XiXNemRJlB4pgIwR/oaAj6WATxhtGw1jwEv/yMguBbkMyu53G/Hb1RBqDhmoN3LLojVNJLdd&#10;JrVup8+cLo5pUt4DSHbpVhzxaMHjC5tX4148giF2jjL1iFm5SLZ6G8xuxkiizBNgRYMsq58uq8Kx&#10;GRA+6l31SwQ6xIzK+XdkCwmygCtBddf2jIcT82dDLxnF8KYVeV6Cxap/yVQ8YwSOYnUdO9p4CtIh&#10;g0n7wengBMbY9o/v39WAQ8wkTRt2Hb3Q585NBR4v4HkiyHznXzXwRPEaVqQXZuNnKogWixlLopeg&#10;Y76eIL7YXFLetxZneyldEMzywAl7YcnsWGQ/5fXrbX2iAmwLnD+L4QAZKcErdJisGEvzaeA3h6EP&#10;hE8aqK+akqXgoxZPyfXHzJY/vIwvt4AAj0Oax2Aq48TGoXwwxbrY8w1pfX/6zKl19pNxTxouPD4l&#10;gKEoxBEaoa1V7NUFFq1u7NmUN6nMxzcrYn7TaEXtZ2EfjWnSj7vpCHiHGFqJnUxnbZT+PK77mj7a&#10;+GlZ7xlNuBKksb4zC3JYPjbSevSTqLQ1lqHwXBz2yYtLAMZ6F5375ZVTcfQuRZFtwtHQHLwgQfCG&#10;koY2NtLRf2so0ipYTU13tBAqlccPqVdk2ginOhf7K/s/FJd8/FJsH4pjviMYO25V/nta2Kc6FEow&#10;6VAXJSYZAnKbffmUsaCTrpQd1TlZd0AQwPbU0VVoKmebGrIOWllJAjTf6fMuopETZ60XJXXJkXn3&#10;YbVllDq9g63OYCJBre8UwE0dRmjyvAb6EychKSLLJPLfiRKOblMd4FwDB3a/c7jsMe+QHZpqSSsM&#10;zpx5LwsvmJLIuMMKND0Y3/cc1/eq6k15dt6wYG4NE2w0UDeIo1U5y4mQg4Q40HtNMS+tszUISPRW&#10;uAlLj1TRWK1l0rkke0IKbZ/P/O8ih4o8Hb03zKaQLc7nOLIp3cfOtd7AkQGzFHv1Vd84eXrr3s6j&#10;f3z5we//xRfPKef1WSkfemygXZiBBlmzTFM4x3Ggi2De9BR1y0XFauk1Vb6oPckOFs3PaeLYOJFE&#10;Y6bvS5O9o3BkY9eBXa9OHNr98enjv/G9S5uHNh7cB6fcmhp7e1VAc2HrnCUmMPbgyWPtEfRyIkfY&#10;yeLLupEPqtnypAvy5/pX3d6a2ICc2gLUhsjECdaQLNj1VGYWeQC5xR/uRfVJT1qmagF5q+qfa6pe&#10;T7KYbCKWqoiMVTt/RjBDQSvrZQ/0YtGHgMLs/Zt/67cDYgYac66svL7ymzc1qZaN2xeowlW99hzY&#10;v/dQugUDejKP6F7tzEGXBolGrY/Jueqoglim3joP0AOzRtEi2CDAnfhkhnC4E7xxOHKp3itdzY/u&#10;E2KbTR5FORrzM5uHJeayL1y4dOzYSell0wvSdS9isRfCPnbtRs9tqB3pEhTKdAIbUGORXcmtW7cq&#10;AMbg3d9IjD0GCT5mA91FFBdHeMcOFI8RqX9x+dvLg5UMN1dVQV7NSluKksnO+gIy8kEjXG3hxGB1&#10;+9T0SKggrTrXMyA4WWQQ2OMVW4suSynt4ZjkGUz3pyoKqyJ2LMwLO9q/1yfiXDXBfv+ea1cvL/Jz&#10;jSL378OVsfRvXL0uD7ecUC9cExuYJpwbF7t6WxJB1dXpWG4QCst7siSW98zpM26HHzffHrEUy1Ic&#10;PxO0npFekPINHGS2JMqL/tha3mRKWn2/+UZzcqJa9bPlQNMg4PalW6Z8nTnT4FfjX9NW6ZHu/+yz&#10;r0hMAfRshCcjtWcpfYqwFM3nwoVGjcrIvvn221//+jNfu04JZGIzWN9HjimkfPLx96VqV67cuHnj&#10;tr6ghtzChV+9EI7yZeyhpAX5IPUYSu3vX6oUXTh/8Yc//LGdINO7cf32n/3Znzp2E7GnhvKzn/3Y&#10;MBVP58qVqzv/g//pfx81JhV8o+5ecKv7ImOpiO1JrNZjnhCIDlI63cOKGds7k4jZAg+1sDKz0Sut&#10;eOONAmaqYTmZS1JsbOsKWLebzyrh7VSZikbPKBR3jrUVBdruc4jkw0S4tXDEhizPJ181NtjnL4sw&#10;brIUa4CnfKT3WWFxF1bZJ2GBueD1lmVoTHzOZoYzTvXGFFFxKnmHWMehqqXwaYE2kzjsKub01EAF&#10;nXEVOM3htrw7fmwTk5PCmAGMDI0CnAWsdP70aXwK1Ekte82xLjTx5i4edWow4yDe7z6oJhAXKPho&#10;VFaCG0GD0wSfXyx4mQq1gxclJmnCmoIi3AfZ7g6DFNoGo2a7BTqVyPbsFfA5lk+eN+BpUIesu0Ri&#10;0T+KOUaSez4oOc6kjScvmhl5hfUGuKrcKHoK7FwvLMqLp6qj9ShV4vSYkifeBtYX6rYNnGhMqoqa&#10;nxZpVX3eFarq/Yvi86zNA21Ia00I+WA/yHSWHIY2HpT1tXSe0f69d9QZq18XB/vCdnRKy2kHBXfx&#10;LIQfH5dq/mbGzl99jtt0Euz9GpmmvdtSM8GBedq41fRKC1ey2jgjtpULAcutZhv7gZ0CtHCznto2&#10;BjmyBwLlEL/pRXYN06JNou350FT6XH8W1MxzdqRHiPKA1SjTywiW2Cwn1WLaruPWfG39LexEHZHN&#10;XOrirAt5Xbwb5MzKzWaQpac/bVfS4LST/+qExqIe9vZw0irxd5IH2i8knWmDtrRFmIB1pFIG8k9d&#10;uMOQIxkMuP/cV9pTmL6lRhEjvXidtaEpGm1WJ0YE8KHBLJB+VUuKj4vNI443+o8fm7Eh7O/myVNW&#10;iM+LP9AFaL0AEnO6dzkhy7WqHxMHt3lkSlDJ8gzaDHvoZTWi1FNdIwUnL2o/jGzALgXSFZGP516i&#10;BW+V/SAL7tqLvHPYmwbDQw23Htlo+Rt4jOfuNidcDisMNZ+bFf7ZDCEOOBsFFqmDL5xiRc0VzeKN&#10;VNOwt2vMQPrXQDgTJCzFIrNNGN1CrZjVBi6N0Uby8EHuKukg53QeHMH20o9QFauYv1SgSGiI6WvI&#10;wzJuw5noT3sGNdWC+AiRsV0xQ6yb/lFTSg+aAQT/p7m8aFqLABOJaLv9p5RiNSsGvwXGh7TNPp8S&#10;d1F+zK10t0YVo/UZ3CRidNalFStCyNx22teh8F3Lvsa6EogewQA9Wknq+SI240zkWAnMTAoNveog&#10;T2IwHRahJb4zjNbUnwcPnjHSQw+brwMLBrleSzLLXm5TUN8799Y1Aff3yXa2o/6JdJZTY4Va4fFc&#10;UxQNCvd8ZyB6uRwJYiK5eCACN5twJYdudqwQVcC8Tn0CT/WeBWQO76uB6H5FWK2aVKrmZ9ZlzCd0&#10;vXAiVbtSmqdiSlJIx+u/n5xtksc0UIsXK7EVUS9bt10Cmlaltdmy0r0yuNKibT/xGR07aV77YRtq&#10;HFM5OW2K3v5tHeR1JFfeSBhwItrqWH6qslt+SvE2ZVV3Z01kO3anPayVwlMoocE7ZZ26syKLLJ73&#10;mgUfPkLd3szB5JFRwasMv6gxVeLOsZ44ff7ujuN/+NWD/+wPfok0tnvjkHfhgd0Sv4XUW8vBThcs&#10;M3xV5XLy7QxPRittMhBnMaj+k+Se8T4KCrggRGlCjyP7HanCyw7v33Vk384Th/aePXbw4skjB3a9&#10;V8tBCZjj3C8RgEkO4ehMFmxix45U4ZjxHbvMpBHMD04n7U87YFXJ1sQLW2+aSOM4DBy5Pa01IzlE&#10;aP/P3y1o32/2ZLpAdcnWRrtoeX5VkhvrsTiBkx3H7ish1K1aIK3lsi5/tBJAK0hHZcZMxohzAbKK&#10;FRhrD4je+hUuML0fc5wz3oJUxIQpIC1sENxQnXCe23DwOtlOxKzhLix3npFH4CL348bYyDySXgvn&#10;y2nk4yzIrdu3G1U0fQqPHj2Q1cgQfIJDhtQG3sK9kNJIbI4cPW36zpNnHHHNe3EQZvsxeL0bcYD4&#10;I2Ezw/hKVYUxFCRI0hC811ECNrHknuhinsszV2VYxB85gnzWrVuryW0Aca3wGGvtCj/SGRwO4to/&#10;Gavpjm7eEIc1s01Lad4GfFRem6Zotmvy5dSQm+JGvHQXsgwZYRBG6sEyCmvSkEa4RiJVQqAeNA1b&#10;0+plMg5fRFkEv5coUUfNtLHA6dmiU751Wg/JBGZyEVg2Qo3MbbXceLFjQ+nIDvnBD36wjcvsVOEn&#10;RxSuMTXhsrImaIu1nr24dUuSjluICMBUAmje6KhR+/Ipni0Q2SqReAZ6vHj1eGvrFN2CIJIRmlPK&#10;unHj3o3rdxk9p4EJjWvQbCXM/5cXL5z7+OOPzmydscGuXLnuNwJ+MFU5xZv7D24psF28+OGlix9J&#10;S65fu22cDiE45rY2oZ1vyFB975MPfRC5h6+/+abwvXZE3vbNxYtnL1z46NiRU5/9+svqpZWO7xMJ&#10;FoDYDnDkH//kJ7acoTRXrlzb/S/95EcGGGA6UL+8d/cJicinjylZ1ivPQGQhZKITIk9DZRybfg/C&#10;J7CysXx/qLY12gn0hRb0dp2Eh/cfP3v8TBPb/bvkhx9rcB2F3DePtYBVckdse0OxVwXAk3v25MXD&#10;e48UD5RxX79IObdQ0fun7FOG8Y4Xd+CROdWIFUkDZcaJByRPxh1o0VnchvQmFCiCz4s3n2jCMCEm&#10;E/C2dMwwE3NLAIE+6s0rrEEFElth0LoeUtEb5U2Glpx0/XO1lOhvm3kp+3U5UyG0cVHeJDuCBtht&#10;41OCGN/hg2v+NnAzz9lY933Jek4zWayzYNI1ChBwVd+wn3Rip99DhzTOXtXbuCUj/eTlHcrGwxVM&#10;lk+OB64ZcF6wQIvxxB3OiighEGkkzHQZzXyNUl3QhKPrqtpqsGTYwxAhBLmjjB3HjE4Gq5F3CYQG&#10;/jELzZEcJO+7qQgzL2LoQdvTaq1wLcWTQ0aYGdGn2C/7NJhWBVkkCr/G1+/25sO7C+IcdHAipBlY&#10;mXkYRs3EoMlU1Hj6LKIXh7EO6oqTJsoMrFplKP9fuS2UvdYFV5uWdElXwp0RQQKVm4vizecnwuVb&#10;qgEzt0eRWol6A8KS/VOFGHSmuuBq4V2wa25mhk/NEM1EeBzyZ090UxiUrtNuSCXUOWfQVXteB+OT&#10;lx6+NJxdeKWE8MZYFYvwnl42/fPXL6nZv354L9k541OePX5eNeP+Y2MJXj1//eDuw7u37vknh6Xf&#10;L9+qEGqASjD2PT9h6hdD5320mY4w6BqQUJMFzK1covXsjFi37L4lk3XHcwtK346zXWth6WT73Px0&#10;FERh9vrwTYgJEfUUbyvSjjxMYxOS0Ngt3p2Sqm1Y2/Mzf9o+gEURpifQyIKDdvtuQ5vMNzh28tCx&#10;E4eOHj94YvPoiVNHkXTVr7QDHmX2jx7cf1BPr07TNyc3jx87wZjLOfXKIQoN7WoiLc/XIYqb3sjG&#10;Ep4VQJdZD5NqiYBRU5Do6CuLlj1DV5ngJbU0xB7UjkgOiyewSk8861QIpk6wPamg1B3ANmyBmeW6&#10;PSl18cCbVrk4QhHli0jmV6F37I4s0naVoFY9hSP1H0gAJpk4bH7vzKQJbnfuQcN+xBE3Jh7dQuEI&#10;7YAkg6zJmQrNcBLBOH6LjlQUllg5TjiWOwobV2ElEvSsl7WJIxW79iaxylpymfwWrNwirfJFNzqk&#10;32oOSQnFdpu6RuURR3laeK3W68G6XX7IaTqeSCpsdNFh/9pWm3ksK1ic9t+24HYfx5gdb5r0y6hW&#10;zNbq+iZamg7TuB5k+uIck2MedlnNf+Esqej0tOzKirCzoi5Sp4Q4tbhnVPVL1KdAFF3SgkY8bnpj&#10;MypiQ+cmUumoocbzlP1HJsyDtKFrxHDXgaCdJiH1qyTQiUPp0YAXJvLelQ5MqBWz4ozDq9GshseO&#10;iPptk5F0hkpViA4ODsr27zFVzJ+C8NoohlHor874om2gpQgh7C8EYWnjoYPH+BkdlHTdSfGqr5tC&#10;5pg3Uskyv6W30WOdOQtuJO5DOn6Z1PilU7Nl9DowviPcchdLCHgmKSTwnm64AGSqx+WTC7wVuzMr&#10;TRt02+3c9aD5EH/dsauRXzOVwUGgTzx99/uJtKbAm557WvONkPadGgNnmJLODW0bWgW4xdrQo8RD&#10;iKRYJLmU90eTdnd9SmEKxIcOKbk4u+JCsSYUNTV1AsBv9h699fjtF5eNYLZJU9PhYYMM+pREmT3/&#10;cYbjEiYnnMClVN3CrH/19yFpFAXA0/GAQlYq586UgKCx3WTt5UiSRFfqpFXfrl+r2U1OSdirFJf1&#10;955NB+KXR4Zp6IyWPUh5p1EBT7zBErRIBDntosLw7dNUXDFEhkE9AgiS4C1/jkGaMkTCcEUUI4Rd&#10;Jj8FN9uz2vmwaar4HVasAPmHYYqNkoPuNTO1k1Vg514T8nl//sKpixqmdyWHJZYFinvOosnbN+49&#10;e/yCyiOZEGGu0+EaS1ZMzd63D7QKYxoPWGvTmuCCFxAIZyAbKPEA1dMDKOqnTonWZRrANUrx6HAP&#10;FIHi6+zGtjIU7h0X+uLlQynwoUMM7D6Eg5PHN3SkuupjR/x1nxjq4vlTlCbNcoNPsX5PqI2kYZ2D&#10;zoyPGopAY1T1i+PCr+cx267JeyYME+U7SjEu32Bto7US+CL8KE4ZDTeRSUWLugPqlqkCM0VhtyYv&#10;lS1k9red+7A5CwqyLZnzAUqG1FPUU7ViStZFNROKrQ3nIZw4dvD82eMXzm2eO3vi7NaJM1u4BIeP&#10;ulkO7mjT9lQICe5dvXz1qy+/vis2fkik+MGtmw/u3eXFWU62okeJG6Yht/ruAVElKdSgGx/tTk+d&#10;1kFG5Wamiuxza6nJGzgzk0dCVFzmyHB0UQ50cN8TVsskD5gdf8FAvVzaANo88YVpJ3EubD1DwHTD&#10;Q86dO7J5cuP06fhmaEcRXmD3tx9++eVVUACfZQGG7oiMZ/qZlv0jH39y8dKHF1zJLQ1AN+88ffTi&#10;8EGEGnbb4hUVGE90+tQZbSjqPGZu8muAXA5L1RnA9fH3LtK19dwIjOEeZs6lILvfnTqlxnXu8MHj&#10;yAef/fqrmnNqJ5ONKxvsAf1873ufkgS/d/fhX/7l5/fuPdj57/8b/z2PRC3KXVsvTn26Dl6TEUfP&#10;cTOQYENM2dHCmjYVmLCBErXGNlUzfFpvbj1ETr48J5Q9HMJbxr5tO1ak+94n37M24qBrV6/ZAhNe&#10;znhR5N3RABmdovBR13Dx0sWZNpA65JT7i1fkCCOiUncpGFu7TrS0Ea+YAmUpbKWhKYOGcQ4TXQQE&#10;GPBnjbnZqYgfFk65EPGYuRm8uXpF8XpwrwEdcb5z6vni8dWJKjr1hbBiY6ACSEMErqCqUUJ8VS8i&#10;BVWzUwp7m+c9rLX61oH5Yl+fKImUINe3oGRZnT10H5Xr9Jkztdw9f67dRdgRYj2CUeFVHOarl5QQ&#10;lyDvlKeSrhri01FvX69vvNKa24vqBm11CJgD+Eej1oYP6s3rwB72oD/r3p9KGvs7OQYvGKHAw/Dx&#10;ow16uFClzg1Rmz7C/t2aaACpenj4MOBwcr9tPSIsK3GE9VX4XoHg4hElHX30CM+6IBPfBPUNZF9P&#10;uROBQ7+Utd3sdDR5dIdGN6kqGIMVqXf/PtV8emQ2jH+WFk7NR/gemWHRMAafLa+bulNvOrF5f500&#10;r3SlBGkA7dCvdePjHobOG+pca/X0bzBldm+9kxO8OqLCASE1TtUidYhyCmGfPh+drgMx9BSaorsM&#10;eSb4sV82vGsAw1y/fq1RldO26DpWXO4PW2oJd85P7IbJLWGJqZaXfniNrT5LkTCDD/UjVsMWCmio&#10;JpCD3yb47HjfJJlWYiefZ5/b/1OO30hD8y1zn2N2+82Pp2cyjP9EOg+HCOb4U4jiQiqYxHybWsfq&#10;f57EpvBvOuOL19voQ/LpEyvE9Jryavnq4Ie8gSfhI+Jzvec1FTAn9BigcdzHgJn9jZwtWIvY6BNv&#10;PEyYuPtrC7mSyV1zUlJjgzXbLbt23wHnfP0N1QFr99GHH1GG98oS0aRRZTt1jhpfDcmzXc+dP+9k&#10;8RsC5Sn0TtPCyK0MIvKWxDQWomE9EegjQ66B7kU2XmhP6YxfaQ6bBj92IgLCQXTVhWYYOefaPNNa&#10;4xI0m2immpWO/9FDsypbW1tLjFuB2uunLyK6nQNrh1AQYrjibiW58eTmjeusFiM8A1ub3+J6OHtT&#10;26ajpJKkDbya71yPc8GsDa35+Uyn3eMsS7rtLssO9WdXMQFmqoynPBnDKL1aH0dvMr3MqbDKX0Mf&#10;xf5SwQxmIwXdr5hmdR1Vpx/NhiVQ4TanEtJ2WESmjPwcqCmkFF4IPnzHMnpwouv2f3FZ1N+IxCNo&#10;ZqdMmlk6Xd5sINiJ456vz7TxFqLhl10xxZzZQ7ONFuHNWVsknymtEx/P3Pn+emfXrct5nc2FemxX&#10;bwaLzWc9e3bzxg0fv7ZxGve1+Yh4FISVzankvXdwygP7bNqp/FiRzarmjfHM0GmvWiciqhUYZbyL&#10;C/UOLmZOUP1ROTtoF4Q52bQa2FbhWnFG0ONxzH7LCXITdagasTql/gXHWubm9jSktXajXp88zPYk&#10;aa+yGh7xCLdw0AmgdWaHbViRbeYjcwsJJmdq9uIRDcugGsha2/KNKKblCT7VZS/gzHMsfep9qgGl&#10;VzHSpoHxS61LQN2kpn75IrRxUBK7KNrjDNf2QRWfd+wycaJonsep5+rxTKRN9uzGrXuHj29de37k&#10;935x++/+53/09MWbXfv00iCPyTLDrZQybH3YqJDE3lAyaU+W9SbDs6rQq5PS910os6n+YYUEup9/&#10;/tmNG1dBQdF6qRYdOHj+9MmDQM/nTw7sfHfx9ImNncZu7pRYMaQTmUi09qWhvFoC3u9AIJKVu2b3&#10;borsKB2/0X03Ujfp0Ix2SbnNWMgZ8FyJqvNSb0yab2mU+9o5+vLLr72ngFWRzRcRN0bkEEvJ7TRa&#10;60nyHmtxq7ONMWUo0K7WUNQhI4jNGhLNR3388Qdnz2mm509f/PKXf3nt6k2BLFlTwLEtIBc5f/4c&#10;I2kwp4FUzIL3s4kx5xnh4g0efHBJl887eIHTbOnMawfLNN9ix1uokzNaqt1s69d//Id/YFYi94Ti&#10;xQu2S+dxQCh5twV62vBu9ttvLkulDx6isHBCb82Dh48FL7v3Hf/lr6/dfZjs4/BT3jOV7LPhCnbf&#10;cGs7jaH3I1NrPy99tiKiA7ox43stgQQn1yMbksgQc4YE66kxLY5DmyTKRsxkw/TGmLy3jLGQpvGB&#10;I25qYrXlzm72aBQLlCEXPJptP7DhI8TfYh5mwQ1WmTm0/7f/2o++/8k5t97zGanJ6a2qqiNtVy34&#10;/IuvLn97hbKzbOj8uQsWwfS/r776xpvjLCB/yAqg6ryV1ACqJ+oQAiEts/9bZ8989OFFUylR8KZF&#10;kKxrkx6HhlpHVh5tH/OoS1DM4ty9u3L5KjFueQX3NpLcTX7XRfPF519Z8VObW2wlmlE11RPHwMvP&#10;nz9R+/npTz86cQK8nmE5dvzU5W9vXLl68/p1DXQ07rcnefggKYfximhpFNvMQnOblKavXiZGdufx&#10;gxcY34oqWgYUfNAgLn14niqQabDffH3VZR494gBtag9zkWfPn/gX/oW/feOmnuWrXHbwtM2YG9r/&#10;u7/7N8gb3Ln15Pf/0Z88fhj4MkCAqO/F1rmTP/zhT378o5/fuHn311hun30etPW/+R/8t5Ieai54&#10;521lFIyiINmjq2o0telhmHcaZRoTKzb4Qlw4VWgzZ+5EKJp0lqeLCkLFQhT74gUTgFYRsWEa/qqZ&#10;7ovmYQU5AJHBsD6M7trL46bKMuRIu3OCnrfkregngHpcKlftpDVt8PkznYVO/hqp7hLY/pTh/NR3&#10;NeKGsG5PYw8AxF8ULVsLESQztIgTE3AMVX1A9Ty6VtGC5ug6EC3LN1Fg9Xdbc4mKpHkMC4+eK4YX&#10;EGfWS3N38nBNmJoJs5pxX2m4J/XveIty8pdPnxjyo7ml+01LfnTBRHIQjOmMt3QNCQHVTpwornp0&#10;n5r8Q4TTgaXrruHqPCYhu3Kby2aSvG2Yygxj8WNr2LM4o7a8AZM82cKF6QPx5DI3VLPGyi8trIYP&#10;rkaXFZcsQGsUJOtTXH5p+ButSJqtrwwYiQLRVEs5fVKLvedIHbC/0uN8/MjIbge8w/1zhTJsy1tn&#10;Av704u0PMWTyybzc0pxYSK+gdpBjoz0rm1ornxKTJze5XfDhioZh1aJl1ArHdwhPLcb62RVrrl66&#10;yBsVQpNRtp3sFkZNUFjS1Yylh0Ue09blxSklGP4z4x38q8tbPfSjM6ELorpTvZ4zgmZ1gwxNpZL1&#10;IHrFUiJRwGO0aTkhaEHPyePHZTRBgaiuUahmKxrons6SHTjcDB564WG1ggwcNZQtuiuRQ7q8yefD&#10;1fyIbL/5zEdTCQuMbbrRStIS4BpQwCVhhgyZbYR0fG6x5hxYbnXCvpAnPnhmwoIJDw5ZIt3w5djE&#10;ZoOOxNp3s8IRG8/z+q50lvr2xLJhYx2rAI40TCfHrPHJSk61cEGzyQTHvBruXQyZ6RRfnL1hEcwg&#10;s/kV9zUON1uvs7at56eaifQ43GSm3BQvqrQgZAsrm4C+Y+fNW7eUsFySz9qWQYOtDu+/CNsO0D11&#10;eOnnoLGVPAggEql8rzoXC3kVfqcu1HhQGQJPJ2m1uqsU4144ibVjLQsLvqhZdicrYB/KUtYr1zf9&#10;kRRccjegqdqlpqWYcPBTn1HuQqd7pFBCeZ/XB1j0OaPcfNOnMMaMKACPnVwfWnlKXwG1txmH6tMm&#10;GS/dgkbNg0tbVt5tGX0dytrcyf7z/WtXr3pSHpNoY/XMeFzCMjvNlQhEmtfW25amzrMOfhYuoxUt&#10;ttJqlk3jjm7Bf0mSiRgTL2rIh3UXfMdN8rMeFgEGH7SmuHje7ZAhVerGrt9scgxOATU03mDR2xth&#10;h6cg3dKjMcIQQNz45eEBE3Avyq519vAm4M62RBR2+80jhqd0nbn/qWONqFo1cNE8M+YLjzhS68jP&#10;GFbj9Yuw4RFmlNKW7VfLeFB2tM8HeU2Yei3RsVstyOz/ZIs8VtjT8B47dCOxHavNRp0bFxfGe+zB&#10;xQLqV1HwKPtPxM8yweCgVHVqOU1MEHjIDQo94xXXRF5e6oROfTDOkg3sXkoUi1Frg1Hw9fphFz/j&#10;lVZbhdXmx91oA6xnSKvjHy1+ZNMtqacfzLt22OT/yev167supUl7WLbvDmnrE3EgJKzDOyXhmDwT&#10;KZbYiCvGQBZEWIc5QUE8dmkzuQ26rw7VveqnePj4+YkzH3xxd/f/8/c+/6e/uGLO5P5DRyWpM+bb&#10;AEqjrk4EoHD9L/J6XXMOfY1DiMfhUgssp74zXUB1zQ1d8/2tmzdIOfdxM/rDNjiOE7Rrx6G9u04f&#10;OfTh1ik92iqVTb+BHhZg5ETEnfa8wwjXw8IQkbBBdZV4HI2S23f3zu3pUSkKEllO8lk1kwcZ95o0&#10;jnWR9HrB2jx5DgNGBgiO0zjFJPshT/rsGSzPa2aQXUXoVUmw+aeppj05dNAevSxARAPLiDyyZxcf&#10;3RCYaSX/8quvbly/JZkBttZRlPdJCXrRdAUQFm262DIUdogzLmh29nkVCAiDoSZgXZdU7nT1jxBl&#10;xKr0G62M43gf/f5twiT2knsqqh55w8npehjOx/TDif2eXb9x0xNDeRImKEFIlt/u2Pj22kOibjkg&#10;lMqmtx1W8mPD0y7fVR9sFcA0zQM3fbF0gVe40ljVmUaYT51hvvmdSFMWjXZrHE5nBWPlww8/BDEp&#10;RvkxYIF1TCtiQqCVvnIHC3W001vZYQFMz4OepQCEYRpvyOO9CXvVgyCxvGf35snDf/t3fv79750V&#10;I4kAB6xJgdriA2kXNUcyg8ohuWoI6eYpZ4XolEh4zAI5otNYCUI/tk5D2vnz55nl3NPeXWfPGcx2&#10;itys0+lZRARIqFapzhwRufQ9NqopqIcOyDH8kyHw16/d8ogsoBekrDjIUSzHaC+UlN3HUStD4xvP&#10;+vx5RZTjL14+xrI/c8Z8z1qymhXzdufVK7cePORA3piwQJ/Lw3WcBYNb58zuPKUeKyB3jBRJZGsV&#10;fAg39wTe+xlmRJJ2+KhdIYYnRWuA+2N7R4EaEgHs43I/+eSDn//Gj//4T/6pdViWECmGyO0HH1z4&#10;5OOPyMR98fmVLz+/6nCgWSAPOY6nt058//sffvzxp3zjX/zFrz/7/HOJWVD7f+NvfqqOLGNx9hk6&#10;FenKfir7b3a9fZUGNkqY69PzxJfvNaFkn04GQwcBI8hbfg6jvKEmpu5GRnij5KHJ7QAA//RJREFU&#10;YmsW+z4vnopSjUxiMF5+tJrxE5jORBg9b6SmOreCS7cHoVSibvIG4u8axU2CQ/uEdN9u3dfsY42A&#10;6GptcT9bqCPjtL1ZY6Hg48eEaw2n1AzzVoKb3AciHXoJBD15WeDrUxttuTpHq56QASnb66tBfIYE&#10;1xsdl5JNhPCggYqzg+yXUZ5tlDy0c7rkQRdR2M4XaK/xzOwYrajnL58hAUHRkP/TYNhN43yX6V9G&#10;VutbTMhvv2TM0uKGiVcJWyQK5GgruiLxSd7EbHzagrt8LrMIhuGoMtL1lbreqhnFhDVyDqgGZ0ad&#10;JyGhlnXyRAOeDpJecXgIpxwtZIQKT0+5AyzwCX4YsHH1hc/N7PKO1euxJ6O85D88OTsgLM4VyviG&#10;zsASR1+AvWGiWMPx58ZbSKVleg0Ywqh5+/ZxuoNJG4rz/RWONGrSmj19HC5CEZwnKdqlE8dIz1T5&#10;EEf/CshlCKrCFSMmODEk8Amd2/qvGyIdSy0vW7l6BrTP8NUafSo4utKWK9y1nt01W7r0qsB6556d&#10;QBQMh2GQVYSMz3DAlCRrRmn+8AyNijE9MGeV3xx8jjvsenH//BYA2VJD4QunLAScSgWDWCo+A7nT&#10;kk5hZsaD1IHWR3t2URom5euJDC7gAgu2hvlWQta0JeaRz0Nqt87SCU+hj+Ksm1TgAca3SsFp6Zda&#10;SNtZI71eL3wkzM20jJydh+KbpzisEDsH0AtEVratf/KFXYi9luqiS3gLsIm64xysVsVq9kqI+nen&#10;muyqlLNXyd2j0kRnNRtKdIBKO0wUUFmgpmDNetoTtAHk+CJLH+Q7iyZULWU0QH0qIBJKW8nU3m5r&#10;I9pS2lnkebvULQPkmgaBz4ayYjsYN6Kgnx7LSXzlI8Rk/F5DiyGIQoqFfXi4FmUCNXGn4tUwUMb/&#10;2fkhqO32VTMO1FUo8FC9ykNQ/mb1liDkd2Tr9CHaByMfOb0xKcZ6Rw+4WuKcwNXiKeMbUtNsN3PB&#10;X762k8STvqVsXM/0DFq2v8r7oLChwphd2RArWPQ350zYBE6wTA1EY+7eF9wEscwmSepgRnJNECvy&#10;AL13eU1yOEzlj1/fa+ykTWLNA4Wev36B4btIN/bs+7ioG3sRUd6+QOV4gWdrbKvt8XL9BrQ9eSR8&#10;M0iRdRXE2N6xcvwJGXz72qZlSWjmYJfV6eAFNljKbe8gzbbozvtIlQmbS+HqeX386AUlUK9pwC8b&#10;rGchDZKEVd2988+nNMF6h50MPgAE6a4+iovla5sWn9l+e/zwMT46KgKGs8FzD/GWHz/1yoZe4rvv&#10;TGffE7Vja+LHYkCQipGx+rmdE0C4IF7pO+iGn1Ke50ynNAW5AN6xIo1o8K9eM20pMjohXfVdR5XT&#10;ePLsSSw1mWqIQEHz8CLXge5Erz7JzMUYrtUWNdW2TNFEQqNzlYLcdmA0yFKZz5RDY93UKW79ngg9&#10;HdX48ZXCquZNn6lRdHsPcMTTsOC9lQs6vE8f47eF1DqtubQMHjFZFK+j+4SMvk4auLjW264uhW2B&#10;b4a3WkrUYr8XSbGOmqHr5CFG6HZqPixFI2GiqwKJsowRU7WpzLWzXin9bbevvlFA26ZkzjosVEEI&#10;i3obp9Z3hv9ru0+HBO2Ng0duP3n/yy9v3n7wLEkM+qLToVSUX9FeO3sc9dXkE6I+pKRh0E3RebuM&#10;F74zvY6lDYmZpBv0pHk4U2HjXorpR+GfVJjsluaGeHZbVSBhdI5e6qtlRdrmaLXOQl/nrmNeIdqz&#10;a7LhqmMP0oRzlcZziVxc5Fe1zcQGr+kp3x0T4RVgQthnM8hSJvN3HOqAKh9WsUoUW4dbzLQBGZdO&#10;dHz8wVnY/I2TJzb5J8mIQFc/N4MHGGmS2LsdTK5gWixkuHtjQzjVGY8xIJfkKhr1zl22qHy4zRjX&#10;Z541wB5j7ezZk0fonmxAtTSEYBzawtRJ7hq3znLjIj18dMfTR89kmV3WACAFwfWBvDLi+dH1G7cE&#10;0JyIM2hDajlm/9uQb0hd30dy8bmSmcdP60l7wZK8U+EPkvAc7RRFtiXKD8tbyZt7dhGecexiKgU8&#10;2XNdTKvyN6XLieXiJdLmqSxcOuUNgQvrBR6IxZnAyROpmTZPY7bsnLraHYYhP/s/Pp83zMr3d+FH&#10;2Xq13/Q/AmKdqtUtOY8G6Hng7LkTKnlU4izu4ydPTb6XVyD7Pbhv6ZhchFK2elz2XuQdvIMYPVLi&#10;WM2Bhg0ymbjLsC+4T91bhw6jZhw6f/E0DhtS35u3ZiKlLCIPmYQ5O2BhJ9mIUJ1np3l7/+ndO7Rh&#10;AHCEuGwGFhNJu2k547bcFgsZEEx6lhtEHdw6e9RwODwDG2rKywUS2vFv3SFVEnfVQ6xUW/nNOj87&#10;c3rz7NkzFdL37JV7k8sjDO1ENHW1gU/pCkoPIFBUAZxzF1CiG/tDkbwObTB1Y0ZPnYAfafEq3KUX&#10;+pyh26HwKTtX1/rmm8vXr9KX55UcSqIfuvR3/fRnP/r4ex/hYGKjffvtNSTSVeje/a/8zZ9WeVjN&#10;DHso0GVjXBNj10b8KwrQcLpSZNxAT/ovRfSju2qSO3RkoVCDHxwMIA9nBdMCO4XmkaYWsz/yXTl6&#10;pQXv7UiuxHGo+SnJjNlpMgx7ygF78TRYTxvrUGCGSTlk2eGWRllhi3vle05OHN9ue288+T1HmnOS&#10;XwnppofhVa07cZHxC1lk1Lg0VEWYzmG5A/LUC8AYeyxcyw3UCPHCF0JVmzv/PcZKqAF4aMzqQIAL&#10;U66JZNrJOBm3QkP53rMnD8UuCnmaWRBhHH7gHcigwYkvlBrcVHUjwMGTx9RjHqL909542ZB6gtyk&#10;5G/TznfWGTsBnL4FMh6eqX04LS3FqIvLeEgnTvt+QxSu1oyzKMgz7Wjr7KljJ44cPX7YX1EtT585&#10;6WB4emrTiNFHjkIlRUCyAkjhnv0oQvvkGO9kU15TAPxKH8IDG5epnRtkfmbCYFJLev3XwNNpIdX/&#10;FXk9Yq6N6+vheVeW86QCyOsQTS/DP3vcdsvY6PDywYYCz7Kpg+cth+TJstRLkIq1sQvy1aPYK+oZ&#10;Q1MdINRtqDCZ4hW24E6MGlsKqqK26di2sdo8UtBpFEanTPDUjO19QKCHhmSdv3CerjnJjhOnDBI9&#10;qcJ7xPSd+e0yvNI71KwnvOB4axMv0K7nXpn75QtbzVL6Paq00QN83+2520f2ujp+tc3pxRl24pSC&#10;hES1RTIco95pHzdBSK7Xv+6IYsSy2b1W1Cc3vXpmvy12eIWDfG1q6eVnY3yFGXDEmc5ZBYaZw4te&#10;JQstD3WsUeohK0qSFKe2eptENX0HuxpMIOEZbshqFfA4xM0Rw1wMQOV5cp1BCXISMagkZ4ky17NB&#10;9+/RU35EiE47JWmNvL7cfe/0ET3zr5PSRH72TFyJA+gj5tAhb7zTNvD40fMH9x47ceCSJ49e3Luj&#10;PulSdmstkN08f/I6ZyCVkretzvZpsrCplNQZzbS/ZOy7sRlx2GBStF+O+M3NyGUMMpPn2PbiBIU9&#10;fsKfs3mrGk4bBUfoLaWCrhf7JeG42ZYN2RiPll+z1BzerH04gGKtH+lrIeJEQD69QQEj29UcBrAf&#10;qzG6AivYmm6c5ncNKdeWrLhhc44g9YGKbzGOenGN2tMqNu4hKDrvo1Ws6DMvXnC8J9Gm2lRW2pPw&#10;e7j9qCnWdSpTWqC6LZ+GwaSRlTJGFHEVHKqkHTigUhEiuc1Br8U2mEf2+VJuA0XS4pLkkVrhd51m&#10;i2dbZAundbKTZE8aVWtZI/BCdxaiO0qYUy6doXEzr0MXad8s3iuqVSVtrmtKQRH5hg2fQ+me3cuu&#10;XWteoWUZ7pZrX0m74DlEv937iIVkrEb3MmABh0phmRsupWG3SMQWCSf8UF8I7Ae+Vik7hlcZQu00&#10;LbhfE4+zVO2x9kGswqHsovWugVyuTaSV0ZnTFzFGrX6GU3NM4/hDQ9ewgeGrdPGtCRxriRJMDm31&#10;V+tgFnLkOur8mS7l4Q00U2VmBVkNeTP7Ryme4CFt9ODSQr1RXZ/eqFGoG5ULm1j1Mrwg1KtemnaO&#10;cYZHj/mgKXUC9Q8w0YWYWrAgJu8aTuI7IKnqpkCTDHjKSJbRGQ+bmoyxGSbetpprYLy/Wy+dmeOa&#10;O0s2TEWtmXUoGRtaYADYqnRNe1LRc8jUqFrFmvbAph1lMRW1iD979urA4RMPXuz9Enj/4CXPx45X&#10;MRy4YTXMTTdk2gajWp7YvRWwWFMNK56dslLUxOW5gipLYpKCrLKR74i5FJtL6RJvGRVw//7D5aaV&#10;M4oxR50iez1d3ckkkVY3bXNUd0EPPllWJt5zDtiEwVzKN5dJ8bU/hayQkca9xh/RVy2Ufe4LuKd3&#10;s03Q9i3VzGgniSl6BmK93b33PS4SusCRYweO0Xg/jNKCPFTTuyYH32fzks86wOeoe+/GUoof2JGr&#10;sE95FZPn9h3TzEWi0UlmFlyu224doSM9sfryj04iY9He6G85dlxcvnn+PF+IP+K9nusgE/ISiVTw&#10;M47CUtSO9VyECnXKy1s/9lLTl1OZjYp7/+rO3fsmXthLXJjj6cUP7lsxK76TLZHwhI9NhPwQSK2l&#10;JxFcE8bzYukGEYCpMQt71lAjdj7m2Row4GGt4s+IsycrP/W3eBkTD7yb9qV9UxkLVmN4ktIuvxl5&#10;xmDYNG/9kzqFrZsZrG65XU2t7LzdZzfUlyGOrkR6GibiBHbMZ0uo0ixuITNgROSxo5WzHj+R8r3V&#10;MXL52+s3b9zl2kY6Eb/D0bPuxUJ+PKnmFyjlu46f4LzcLDy7MNLG0ISmLKNKRnPswsWtzc1jp87g&#10;+6BVC58IStVt5R5rSB66t3CDE2foGGH0/nBlceyrZm76V+ddCWVieD9nIlw9ZnmB6ksc3DsVOwPY&#10;TxzHekl7vfFnwLgdxsW8vn7jHm32aR3QOpiYNTNjmRmqc+fPGt9prcU4KGS365Apc97u33P4X1tY&#10;DbR0HTZu37prUs1UFFmQEHOff2bLTjvrRn7xF78IlavZmzd4Ho6sHvhux7ffXr15447LYH0npbE4&#10;752F3/zN34BXaqH5gz/4UygtV5t3c5b/nX/1X0I7mZrpXtJ+Vj1K99HjuuVvXb85WcfeafO4xzTi&#10;4SiE0RESySqKKSPYG/YQ3HGeTX1X589fyKit9tTprg68GYZiKdSMiWgCZsBOmrwz7dUUoajbI0Dh&#10;lB75/IsvYU4M96rjz6iQmsAkbarqm5snbSGfbstGfhtlZP5G6NAkuO9UXNyhvYtsUCF4jJEisQ8a&#10;Yyc7R6+broeBpxS8oMfWOPJAnqw+BBUOh8h1OzkzOSEj6SyVQG8cYAgyoLUTxPARea8Z53a884Pi&#10;768Vwkb6M+MRFadeVybVBpGXqzMKl1cHUT0SM/9HKVOW4/Ic6Uf3qdC9vnThg3okZkCns5h73Nab&#10;emMn26GCtQlwC7NGlGNJPdbnwFfxu4wC45Fsxbt31BuvXL4c/ddaHDjgnxwAF5w2zfHjDio1lJSm&#10;RlnSv878h+bf+QBEmrqt3sbLn56cIEnb0T7+q4ZC75ClMLtgl5FtQNlnIvbAyNHRHgQlZWePLCc+&#10;PJWhoiXeMsDV+MgxW5Y0lRgjLw8ffpCgcwmzwIug02jkLyZP/k8IBJJfAJ7/CmNHUfTK1as+ITRr&#10;SO3Q8/KojX2ylwlwazG/dfsWaN+5snkCwKYtQqwxPG8sI14Qjps2jE/DpL98+YpozHsWQCt5vaLw&#10;U9uSu3BfYuvKd7ErRTP7bty8aQdORXuxYiJJe4z51wo7kYxm10VzRKpfum1WPjr4TB4MOpq+JpvE&#10;va+uxHKkwXKSHSChHkoX/eDcue5CbNyyzyBLRHo/m1iqYLTWy1WgyyXYlQuLmgMbycH+9A6LIsVG&#10;xzyPctbAn4F/xd8ZcU/fclQ2Gub97P82uV3krTyINuTweQaK7vvOwvD3CNdi6iNXh6JV2Bhu+CpG&#10;eZnNv6iDVtJPryhkUochRO55R83yyHE7N0Kgd3cZA3BGs1mj6CMdpQkbN4Ds5xxPZAmXhAD2ltXS&#10;fuOvQ1PMONi3Hp9pwqzJxYuXSIRbVf/qgda/tHvPubOI0YtO/TLlZcV0E/rGFw4sVKg0PMPqokk+&#10;Or8Jx0dDd1/+6s39oLMz7CCJ2YhFVMkc1Z29WfyZKnCYaXWj/skFlI0QqJ1BK7xUQCPJzIa67vQy&#10;rC2JCkys6uUg+vbq0ClT3HZfTbM+etQlrTTAnykvzYRHv2zIRJCGZxXVau9eBDlTJhb7l0Ud7mLt&#10;yzWR74iYkcJH1lgsSPR/tya5YvjeH9hWna2dEGl+m1Hpqr1nsOiMrQT5+te6fJ49d2F246RhQftB&#10;WnNVDp0LVlXztTh40Ot3mCG29LQENCqgO40+yokKsIqJ3BqIbhS6MVhe1o1n0w4g4scnlJ/YbSJb&#10;trd5tXsSW3vsOYoyxoJNUtlB8OwIdrmAde4cHHYrBG2cVzBMKeDQ1ZC+RjN3rbA3CO4d2W/0MH86&#10;1OAai+DF60ytOCasOxpMcL5F0KWQBZtqTAHZwEYIC0n61gsU7EO+X9wPWpm+Td8s1Lt8+Vtj3N2T&#10;C5p32B4MWrFlZOi4rWGfhnVPl59Kncj4mAjFc8hxG9WSdFWkI35/zb4UHHgoM92tgYyeWnzjbmei&#10;0UVFG55Sy/vmhdZwEbnt55ZHBGByzhcvYgzOIHbwbUXslCfiPc7ZbyJzKEC4eCTYOulbyt1EscQS&#10;BZmv3969//jMhU8uP9r4T37/6z/85ZXXtVscTOtEgUn2088nnumpsSQ09D0aGzX13iZxRTSz8dec&#10;+wFAU69e9Cc3iIzHSKa9sJQEgBGigr27jx/Yf/rwoXMnjrl0ULbLLQ0ZM1UM+uK51JpBCizTz6nW&#10;WkOm2gJGxttU7AdYKTFTuBuK1FCYMLhOTK7VY3LXBDz5962tMxZ2Tvq+e/duNXheZlX3FgG9rpYh&#10;LSKfHglWIl3W8tW2WXDqJGSe0LDBgYw7JNwEo9RkIMCYy7du371567ak3bZpFMabtygbogubWOch&#10;lMIqc0HgPe+04+3zA/t3XLywBfq0g3AmjBPj/eSqxs7ZZtWwKMu8esNIyo0HLyAA3VxONEx4HE5Q&#10;lcDdBMqTZlaj+PbyZbe8oE+fL7TTyeQoYlUtWTVRotBV+A0KPHb8DG0LrGHutN7g9/LAY1y32o7h&#10;PFBbiyBGDuaM54mCXlNlSDraKuBm6iT+LOeZ0VI3rl/HK7YJvZKMWAMAZ2BD4VahRbiSgHYck9ky&#10;xZDOUdtvRhu1zf033acThb7moBleFzxk4aQOIRWOYS8cslGJx+ZhlSTmi8m5dw8j4gWMb9VRm2c4&#10;oh3jkgQkdhGgRzMtu4cxiKlI9QE2fWR+NzRPH9+R2O64Z8y/cFe1zQRMw99KTb0/T7539wE9s0Bg&#10;zlA56PLlb5rH2Bm1CDHfRuKocTkmwhYkNihS6BLGEh3dPNq978z+MIng4KE9x0/oVtqvnH740HH7&#10;zqO4d+/xZ7/+WpWJGfWzxSfPH4OhPvrogx/+8FOYrxEm6jMMu4+DycpDigfe73jw8L5qw2lkueOb&#10;v/zlZ5JYeb7ai/tZlQPn4me/8RO8tQcPHv/eP/xH2Jg226PHD9zv937wyebpkzbYn/3pX+IOwBmO&#10;HkEIf//o6S3e+NMffv83fvM33dWf//lnf/onv9q/7zAwSjEPMW/n/+l/8q8Pj7ywwRZjZ4qfuCjI&#10;+kwN5x8WvT7A7gVn+WhFmaMVkVOzSyYWTQK4uzX8Oy/Lx4cWa/BaUZF+Gx2xfI8f95No6/b36CyD&#10;LWOxF80/epgexbTpe1RkaQUcbJO3nX5YIYWC8EFPYnpJq/slg9NR0TB10CbrKQ0kE1Qv+HiWdy8h&#10;OTDTUSxkE8fwtjd4Sh/qUt2+ldKot1rGFdFWASs8hs59DQvhdIL7GV6+Q1ZqaepZd2uHD0GeQT6s&#10;v9Oa1y/1ioq92l5dJzsSsHboUE5tNH/Xr4n58mp2yeKfJ7Gw+ArTY9IILbXcnW4kMtwUqWrUG+e4&#10;zb4qiNtINTUds+l/mGJFkMsQaQIslwDKyLNMt+541wpj2267ULtSRj3Qh3xSxUHTzdmLl4jd6tew&#10;63CO+3fvFd2GFusnPlEAkahDDqPseUehGP6wD94eeFzw3RAAp7f613Sd1nk/6p8uVU7YMX340MtW&#10;r4UrK56bbuNJBQd4ZAAGFGH9M4tHjq422Tj0Cz6fBE9tq2wWa/mBOY9lqwOqlT0OoXP3hUsXNUQi&#10;4yEmLfXDaSzxdFi31izkr6bGqNhLDDpNMMHlhq2V9FdGa/Da0QtqqsBCJT1XbtsWcsZc9+os98pK&#10;hTr1Dx0yQUWJQ15SBNyw1IDMgdNf+uSCqV34PBoP6phaVz6rUQ19Or7k1eyI7YfyUnPkgJ3VRVeq&#10;gw0xAFIZ43bGMsfTlbn3GiJH+gxO4dNXVOZfG2+8fMAwaRZmz7vbHvaz7e39GQRv6I4s81ATgMp5&#10;i2BLTa7ftb6s+50cxk/nPR0NeHBB/IogCsyjugl3Jhcy9B1vtXPqcobCsV21qJQ17aHjn5L3cLVr&#10;lBAoEIlpBzmdUa0SWwDNy3d0cE4vew0YM+zFHrPB5egNGtpb7GVFOxgtYAOF54LbaNMUFPEgxckp&#10;GForj4bPdnK5Xi68vSpFHyq0+xD367denV3VGwc+rCuu+L6N6uNBJEM6athgm2ziVJvcTnAZqyet&#10;wB3Xzng10eECO6Zh0St9J5MVg3E1BlDyPbHoeRamVo0Gs75FXOSnnSMGZ6m6r4xukLBt/H457wp/&#10;Yxt7k7F40+DX4IKxRomhNxVnQrdpJXpqeS2pz2ZY2iJx4FrbzLuNukGOvLCjfHgmsU4XVTUCH7Ea&#10;KiY3iwHHqNX6GDDccJ6pKqS4P/0zjeJ2hu0lWaVr8yPeMHhmWmjWxra7JIcLmJzgEu4oumppPLKV&#10;Iq4a2uomYvk5hWX2h/g3aiQzLnb1vC07OYwgIziDFgq86vlEF4EK1w82jn+XEIRrOHfu/GQj7d7F&#10;aOoAGrT3hAEsSK2qMrHUeMZaX2oojxqkY6qszWKGWm4nHqUTKZE4mCNOtPpVPN9JkAsI3ONcclJa&#10;ViMdnVfKg9r2msMzi9DIrmSrKd/NIfUrV/FdE9Fs+zrRbU5H0CIgMegWs+sqt85lR0HpYxQKYqCV&#10;rO01bxeXRkmoawk6kVtq2KtKNh0yI7G9UhpDRGDW9canULb9qyrTiGW3LEP8XgX5OS/VbRa3J3ZF&#10;nVohfXmHXo3qvAAQShfPHj3RS3Px8zu7/qP/32e/+vZ+pO2Nw1XghnIjqVFZ63DNsECdRYIN7oZD&#10;Wen9mhnA4MwEqrp/w3Harkm/QRYgQuVpibzJHnfhZZ44dMCfpw4duHR68xVVoZ3vG54+x7zSx8xf&#10;H53xSBm+JIJIH5fA41EzOJMB8rdqqJ5pB2pQtmUYV4/oHBdw8sbSaTQlfYhA/J1NK8lMerGC3rQD&#10;jR0AVOPhJAZSRNFc1CU0P+HYIB345MEoYmiXtGefPB/6JgFoUKNvo2KmZDlDLXeiAJ3AHq8mViPT&#10;GnVdF+65syLPQ5snNo4eJq7FeKKjIOS/dkOCBY0n2BKNcWyKMaFOkYmWm+dffvmtOA0KrT5p4Mmh&#10;A97hpLD/2yv6v9POlts8eNgUstaODH2RVUi3/yyCqr/shfVsouXGgWPHTyOecfJ+yvdd5AwHM7/h&#10;np7ESW/2TQZ4cDoeNW9AGOGxGC5P66ravctC6WVidC3UckmA43Q+nj1VXNrGgqc4oxXZvVCydsZX&#10;9dh7TpxZZXrO4NRU3We7shojo+1DYVMecAwuQheT0iD2cXHOy/Tg8bAOSMR6pxBLQgvG1pnzM+1H&#10;yf09bMJR0YWo/KIgQ2uNtxe+SWmEJRQEGkuQr6mvvCk3b1RFYT0KYjp2kM1SKM3OZCI0W2qU0BeN&#10;8Nxf79x+cOOGBti79lAAFkeG7/3wsSMgDTPETd3MlXlrnxVD4+1LueGPf/J9MdGMJGXo7utOMGhN&#10;4MPwi+Uf3KdSILpBgIyfKfqrYyL9wz0/+emPNk9u2oZffvHllcvX6GraBqxTW2swGjC4Ma/KTWTc&#10;Pvv820mKXimN+4C4KpXT3/31v/6bbMi3X1+7cuWmojFsUxPZBx9e+OGPPz1+8ujjRy//4J/82f27&#10;mKucxWGp1Nv3T05vHfpn/9m/LSe/cf3mn//ZZ19/fQOG7Fj4wZ/85Ie7/9V/8e8sDGNNq2wI2hDG&#10;HHKxj88EOi2CLpMPzRDXh62VjomRPNwDnNsiBnq9FyjQ8uT+YfRGYhKH280UsCVUYSt7bIpKPFl9&#10;YGmtNnPdrqoLbAZWeAAj4mGigpnEKXmzCKlGSCRDlxcqti3Ou5quuIBVXR3IP26Mrcl+DBqdKbEP&#10;liu1cbPgB1L4GZ3v7J2jnX5eO6mrbbp0cUMxsf0++hkN6wVFVPqIG0oQkPfdDRGRYo6Sfpp0fk+9&#10;ClmNK9qQAy8CDxKOFpte9kxbw459lCRrOmIzeQl5AsJ380t94Zt+UBnX97UliAvHSY/iUFF48mXC&#10;w/oOd6az4ck5sbyOf+IcJ0NzK+JnK5B6nyYFh2GKGairQl6NldoN09n0ZDwfzVvqnrwdHSStadJD&#10;Lsqq21JUxpUdTmyePHnqBEVdopzmwh45fnjr3JkDptJGtiGyvMfIp9NnT2+e3oysvmeXXpRjJ49v&#10;spFHjQ5MsxLFZ/K6iieF4yN8GP40Y/Y8nW3oztNF6V+saB59RunZXZhdXpPl0fg0q7niiSExr+Bk&#10;B6r5sHQSB/NnHT7JEcKt9mEGnzt/+sKFLVVOHRdEJxeBiOOwAqx2Gdl0s/udEcEejLclW0iDP2xb&#10;TTcimfvYtQS7EQm4//T40S6Pkm45nFzpUYSnbXDFK+89uFsAis8wicH0Ur9Wpx46eUyiigyjrFI/&#10;95LgWqMVRqVU1ATFGYWVitqQy2HHDG8jWKF0YNZpZuDMBOVZoTDPYWe95SojVRcvrRJju6Uy1owk&#10;WgNzpzl/6VcnVedF1RL7NRPcp9k6AHhUdFfJeKiqfrzi0lL5TMC9zxzX9U7WKj+JqO2jB0eLbreS&#10;mVHKCmRtfQeY90Uli5lYtQazjjlqPLzlWEIaGpsiHDbFSDKg46YmkEhbu2dU1Ot3EhIlWwm2dh2U&#10;m9onYkTQVH1GX+vm9ZtO66B3qTSjXFnhaXUVM2hvhlpt0GT3TPWTysD9qXDnKYN6XbEoWm15c/NE&#10;zGZb+LCZ5iSnD/t97OSxfQf20Ou2DDNX+m1n56hNsA/nk0r1sZGODKxAOrULKCrpKR6554uXLgCi&#10;TC2wbU5sHj+EmpKcZr9jr0Hsgj4Z1Z14Z9bdjU0lLeZoDK4oXqvBPSGUSZmKADxLyAKMNn2escLa&#10;7JbSlbdjVLf7t0tv4kYnlb9dI9FEZE4i2S6SRzXtDCDTvljidtMq2l8nL95vgYdkXp2DDRd/rIGt&#10;0ULS0aPQlWv24Hw9QEB9t1NOCJ6ddrhCyelr6inndpqTAyEudlzzzabloirOysoiJlPAcz6LWVZD&#10;GQro9DjgUO7dHWsS/YB0FRvoVc18xSzUJPoKcS+OZC/2MfQhUZn0Se7WuqrUwCQOHcNt+XT0RcVh&#10;myE2EmxrkwQWesE+nQdKKHOjBIT3Wv+d9qw34a/EtUeokG/YB8Id2yZ0bpRfWOaGtMLytfaoTHir&#10;EZ6JqRi3T8/ocJpbmaoWz+89UJaps2Ji3ypR4okZj9GvVhJ+N9NLpyDTo4kv6l71a82pLCj7Tnxs&#10;gYCZjhk0NFKWMtUYB922ZvEB0UqHBivhYJYY+Tryi9o69OAJqRvhlTec1IV5Tkw8idiaoJgMPgnQ&#10;aYy9Jqu+L97yfYmwri37V/pJ/DrVvhcEu+X/r4ym9ALJ9VMzHZ67fTjUc9QBE7k3Dp68/WTHL768&#10;/fDZO42VnkSnWs1/SryudmVHXfZMg1mIYWXGqd0vS5IFi6sa42roIdmj+I7D/giIWVPakDNh6Xt3&#10;H96/x2MUyWt5O7gBKCyARHmD41+8RLHwAE2Zo4f3U4W9eOEMjhZsU2v16S0FOXkfKB8aLgEQ66cz&#10;GkYWSgzD7lOEJwNNJrnkWpYh8p2mfkF4x825l0mk0z65eu2aP7ubbmNR4JpxnKWdPz2RqMm1uEaM&#10;tx5wM0ZElFLNRwdd1mey/SRRY510EVlfxben8haikmfPCtera0ID7t2/JXKYORZFxs4mpy5cp+nF&#10;m71+uePeHUxis0FeXr18y1NjINX59NpNiz7zomrEq9uuCA8xm4YFXXaw6GcCLmebEWnmB7PcSMAd&#10;TN6x45ueg59ajNwhcwby2vCN75wutdFImF+V9AKpYXZsi0BxUOxGck0tq+XhTUamL4ZtOMt0PiyS&#10;4UKjHKhK67PVaUp65WrsnLNTUZEtnUaaiGcWexvGqm24+csdJyBseF06HzUINJ1CFELN5bCdbydb&#10;jRPHTy6ZAUAWMj+6oJZ64s5mU50+c1xHAOyFHPax47Q9ERaItmUoHj4yW0z16MEd4ts3rkOzypYp&#10;0+zcLRisiQ64p12Qh9WFKCp/+ZpCAP4Ia9KJ3pkYj3wPQOB+S0c35BvTghvo0QlyT5zDxYtnaFXg&#10;8fmu26cfLvd3NjWoSGZQzm7cvGMvjZjTDpGvCAql5cMPLyJMIRzIKzDKBL0zxTE6A6MBEQP2fu97&#10;nyhBO7ApItwzRyQmdsBQDK1qy6dPYfifbozV9VtNvMguoxHuvXjxvMjT+f3m6ys3rt/LdA3ZPjW2&#10;Ewc++PDcpQ8uerfbd+4j9fGloep7dyqR/fDHP9j57/1b/7q9nWuYJGGCy6iiQigfDHgeUbJwnnpM&#10;wcDShm0Jy0kS+hX0ssSUnDnVEhsAPQMYOMDG9EXv2IEssbbXQqArED+4D11rfAu58t0UJ+O22RmM&#10;NI84Kj77hNOLCO6NGPr4siO+WYCbg4zM64GVnLjdJ0/sqmosqfW9mLako6oxQFuZqxOs6DmvFP2/&#10;g+FtkyWGZRs4mjzUQNczxcl1MTr8cNSRBw9cPF6WmrCoKd3+0S3BiJjZiwGEbksRQAxNlEyWk/yu&#10;SuqZrUUiGmRa28ZjNrS+sFSkUhuWqrmeR0PLccxcXqBaEwab1O6gChXqfUnOuCu0wtIUNglO0eGc&#10;lkHIVrCiJHfEi0cdZZcwaODqp6yU70xYmTbRSgVTuZ7VmIJYxKxJVKeBdChMUxqJoDl0zMiqDX4u&#10;As26Dh+mYkVcFAqY6QCnbvnFF18Ku4Q7kdgGV75z/fa9W3d3vW2rBGOn46R5qF8+veh6IM+RfGnC&#10;ptfE2YjqWrjdmux8p6m8qc8jBbsqDIGx7Oteq1cOPKy85NfC9pdEafqkAlP4znEWZPO0zLBMoPM8&#10;oqIxW+UkGwrodenYtB7oUiieKh9YdPolo7lTkLMyEm3YRiD6XML+yGZDULZBh1CRp1k0Qi9zg19+&#10;8YUnkPlAmNh/0KHFglAND48c/szqLJ9jXuzeTc019tFNO0hmJ6dSXscrvG4ERHXwsiPklqkIvdAW&#10;6InYgY2oH4lYS7FkoJQcEa4i+YTzaUPMEI6G0oD0g7tPhl+e0xYd0a3p1C/iGP3cQPEcwFhwdm2g&#10;KUl4kAE/nRLXgOiw2PbSjECNpdf0T8BBnmbgrrw55Cne5UDdg9UKmVfBZz5EL1c1omkmeac17pH1&#10;sU2BGlMVTAuR3Lx7834rUWxkDaXVndTPDCzGwUtriN20FFA3a4tVKKVxqRcvXvzgww9Onj6qP26e&#10;WPUDz9FiTnxI6Pmku1sTPIZxXqXByqNPeG9X77BLuKEWaMDiKVdvHRwMfY2UW93+FNaoz8UxW8zs&#10;Qq7Xr9XlC6m4tFcviQ5BFUmp8Zp/5+/8HRza2ogrTddmMx0c2kKWrndgkB2l5f32HVPJANe0leyH&#10;Ro6I6Kb+0G5v8wCMRdMHh+r2xICzWs4yAnxYej5tCX8FT1idOE67E5BUymik7HTKlYdsbLAYPsLN&#10;Lgy+Bq/h87n6wYxDml2nqEKWYukmk6rMMohVjQpzgtq9Zc9RmCCLKURdv34d8uJSl3Gbczg8sdkh&#10;rKsTZEeMnUyxtCIFP6IBcVjvdoeC2yIZMpvbpr8UaBmQXjbEp20ND+a9qmmmHsH9aPWEadqJdF+X&#10;hB2gP1K9KzKzCpLPsg4rYSj6GRzUrUVWme29qFyFMO/eAUVc/hBl1dgbFmlJ3ZHKpBcAmKcXOaU4&#10;r1hlpXWIRBiuc1VOmkfeXKg9w542EbxRqlbYJzS4PSbM4ekaasqz+czNUJ6+oGnxKJQJ4yu7Cshf&#10;nMNcuZP4ojnIgYD17xSbpVyiwjDKkDbboFfl7VNUt+cbNzehRgHy1Nmgzp1afx/62dSRxuZODKeA&#10;8ZjjloD3mIZ0Goo2gOIIhDQvY61k9Llhf8126umMtOO040wk4CMAi7ZTI+aK21/JzhTv7z98xP5e&#10;/PjTr+/v+n/8w19ee/jKJ9noXjXiOhW0/UjTcpO3yelznMshOqexkl42ONvqMTIersdkk7qJlK/r&#10;hEHf0PKsGaZtZp9s7Npx9sTRM8cOnT568PSRAzDrIwaiHwVzlJZMx8vBSx9cmhaArh+OD/eQtYw+&#10;/kx6nWLdtOgkXLnSxFHM94ucesGJ+3XXXuaSIBQj35f03+OnBAyLauAddqyow8F3bAVgNjx5X4UI&#10;oQE6H6+3it6D3DEXz+qkxyY2VULn5Iwgd+NeMlTcg6Ikr1W9MaljPeUec0SdJyBOO+ijTz4wQWUv&#10;a/HywfPEQ6obj1CtYx0iloDCSH/zzKwZBtHwpXchPrlIQLPLY9iBg3ZKvIrdZlU/e8h0PnvBgAyK&#10;kc0fxrJ8Zg9DxKMFzVp/D4hW9ebJDz74BKXm1q17joZDPomKMtce3DktraEIY9ZWmrG4BvKZurJf&#10;jQz9wUNu4Ntvv2EEZtvPhNyBchc9ZwxS0fwyQdaO19O2zsALzEiNsZZ6wARsc2abSeC2l/BO7JKn&#10;z5ggCV4ki4ENBgHgPlTIHvuJzVMn00V4ybDsdz3qKnfv3eVzjTpt16c+/ArE+sGlCxcuniV5fO/e&#10;bTiakEdHFvjMjsKnuHrtikdNUMpauch51gVaWMEzN1lneP3KrsfT8XSBnyYOGG4DgZopNyg2cjlE&#10;LCM4Hz94eNdBPnHylJPOzDOudl/C46+eU5LAs8Ok+f730a0R+STeONUvoPCybVICf/bnvwRAYCH4&#10;5hR6ZfY7bZiPPr74yScfnz5z6sb1G19+8bX+GXFlvYsNGJzZ01Xa35N1/uf/zj/Hp125euWzX39z&#10;/z4S7EZYqKDmDWckI9j86U9+jBrw9ddff/7rb4DV6kbOMVXtH/34Uxnm5auX/+k/+dOXz9Fk6osZ&#10;//jse98/98OfXAIeKB9duayH4oak2kM7fHTf9z/94Kc/+/HO/+B/8T9G+7t186aE/eKFi9LITiJi&#10;z3t6bVYnLKwNnVBGPFFDWGV79oWtKScZpeaEotnHNTxhBhe8YQFgjMPElqnXaLG20YoMHLbhQUYk&#10;45zWxCs/6NC2acxDfYo7McM0p33W8+tIKSOq0uCWJMn3tHHmI6y5RqnITRk1n2ene1vZoXwGN2S9&#10;IM4SrtfIyC5al93MUgyvo8Pml8sbUu+2FIY7Or2ZFp50gnV2rgJySD9JMJ4/c4wdBkxN65P8zb79&#10;lObGv6dtYGvypk7UxQuXmIWRzqRNvpKEaeOm0rvfdCrid8fjhetyHRZ4YELQNeSjMIWrch4H1yng&#10;sK/se4aVG8v31zVUo9HCpUpEh3fBtvqIgPFUwUY6aZKlIZ6m1mpPDYtGDDHTAkbHZnWfV5F43bST&#10;mU7WQCWpLls2UXv9dfPOrdjyW6F3oz4ZdDd9MooWDM/DR4+jHCgE37r35a++fPKwEopnZzKGB+qa&#10;PUG3szycTMQT9JhcSRHzYLGCDyc5J39gv9AS2a+G3yLsnG3K0YLyd+8VPUob3r6zeVau6x3OyJ9n&#10;DLkFRz7aOGA/uv1M6Db7lvN4VTgiandTaia2R+/t8VWXfzvTiKsf2/2CaqAnTaDgru3GhKnj7d3H&#10;oPNVCybsTyOozaKxPkMn6+7ml81LeMpauSM++I7ZWvTsn0cyEfQo2aNcTk0/XvdqeRqXXJZrV9gE&#10;glL5xAz3THtgotj6WBqmOwURBs7ZGdGtFsFacY2lLhsb8rnGleD9q2Vv7B+Ut2JXZt2zHmrcYlZk&#10;/k6c7HTUoVuriThARqFMbweuNMA1e1gqBhOydJqGKxcjyws6AIWCksCi8ynG9cuFRRTeD48Yohfg&#10;LZa51DQXKD2rM14a80SJuTnxrgo22bS78UBFq5GtT/Aooz8RjQeCNSgjDsPe06c3IxCOfh6WvEej&#10;A8M6xEx4EDPBntRARTTm6MlDVBgqDb1oprXLFm3TWsEskhK4BifC0V4t1xKAqgXNw03ttC1KDGD/&#10;XtMCusnZDJ7vBNURWgYhC0hcGHf5omD6eX7dZpiWj+ACciPu+vSZ00fMF4yb1slKSHDOfv6/tvS2&#10;0OA2UUVqiFe2anGAkdQUbKTHonbcCa9fCcy0WIwir7FC083FwsQWmyc+CVLVFpElmRoboA7lHkTM&#10;3tm9juHDRU301KKBAeuG4+odq7JOAF0HncOVMs9KShtguSiHQ1gNV1pD0x3Via7Sc1uwnM3MR0CF&#10;Ju9+JWyrGD4mca0wG+nTtUNkx2amRBZghMKFLJAp/pL9PqAgRNsjHY4xumWP4Qgl5xMyKm47YjBL&#10;8QC9lI5ngNtMetlRRKI9WyNvHeEzx2wqw63b5FGlbaNvPnr88xkDxBbCrAe00H37dp5wb7vI2F5g&#10;EVxGH1EBoU6VORQlNcHsw3txtdNlyjw3zXCJWckrhjZd2jA/22gmES3JV8/Uo1PiYorV38LaB9jA&#10;BvK1VM0HzFWV/vnE+XDZVGijO1pa8MLugZXZ4VVLs4GRxt8SnRsN8b4zdL84qIsS5g2nYcqjLIf3&#10;46N2IJa9H/FgGKxjjnKsjhpzFN1rEsepCCXOxlQTKgiRweUbpezJYJviMr0KKb4FmMrAX7y8cfM6&#10;Ww3MZhRv37v78Q9+cu35xn/6jz+/+ZgWaCS86cxUfzZrtZ8EJbA6M2+DZALlzIKq9VAG4BpfH5xe&#10;5u+CR42g2rhCBBBEa5fHHhFKVvDuNYmvS2dObunW2/3++ME9WyePnTpxGKlBHT6280y56Oaqjxc4&#10;tw9GRkNQK9vgE0d2G5yqZBrdII2dBbY/eDjhzVEfZe8Pb1Cc47AcEJ/RenehtjcI0vqLxGzd1B1e&#10;vbLtm8ewY8fZs+e2zbtehb17cGLtUevWoX77Hjp3+MDRQBnFveT1nywHJPni2ecBiVtiiqbDltqD&#10;asJz043PnTt96dI5WdWrF4+ePb7rfoA7Cqv2UWnJA0YGjqQb2fYuOwLJ2zZuJIXlXXu++PxLF8Dr&#10;NVh8t1pEAkBiB6HZGrzOlgUypfrQr3atv1nzILsUXkY4752ZjhcvfKhEY8Y0dKrSiEz+8BFXTu45&#10;HCeZMZ1pp0Lsh3WwTvqE0ZD0nr5A6/rVq3ZvfWAHNooJgxfrjl1tu17sC8fW8QgMfftWnrDQ8Nqe&#10;K/uw4Qnk9oCaTFgxrR1OUeP1a2198j2bXDIRFDh4gY97+tTIoH1nzpwC5iKUDD4As/NOjyW56CGw&#10;a1ZHinRy86j6BpaSJi66DswM189OnT275VAwjFeufkudaONQg2YTSDDYlpBNsJ64glraU9Q1359D&#10;WVdtbQXm2j80xOwW8rvXQ/Mg5OkMe8TvtEiY5I4yqsFJNzU3ocTtgh/Rotjc3Pjkk61PPrlo9zPV&#10;+lUeP3z55eff3rxzx2l58AjOrjTPaPPOM+R6L9Rgz6VL50XXnuMvfvFLpbkQYN0Nw43yPC2I7mxZ&#10;3I9/8sMzp0/VuX316vVrd3lOHw27lq25AFHM+Qtnfuu3/rod/s1X337+2de3bz+U0nzw4dnf+u2f&#10;/vgnP/rFL3/5h3/8R59/9u2xI1tY8AxmnW87X1368NTHn2xBzHXR3LimlL1j6/T5q9euU+T7jb/2&#10;Q0yHnX/6f/1f8bjaDzx+oEuTQKRchKmVQdGKZpI6BCVzHLO/qhyjsk5LyNAwh9ZIZ6ZBlBepndIL&#10;8cVDR8Izl3UB1QRH918OaSjRNuUKBWwp51dxg0koLNuzOwr7SMXHVNvD7JZFeGWhzzzIOMczD35Q&#10;/xIRVikzOsET/ydV8PbC+LVf26PTcSECZo9mwEht9NOpUcQ/ZYcmi/tz4uxyezwUviZq3MFDYbUI&#10;LaN7M6c0iRX9xOOSK22zWfMRifkUyeVzau9MV2B0Nio+xBFXyI7Z7Dv+9E3GICR+8pBVA3WWhNRD&#10;LbN2Gc2FoTrSalmuHGk4nqV3G7pzYGF95PFHoTtcV3jfxn5RLO81jfF82wr4MymruTAiQbze+uqE&#10;ictxzknZXxQVEDX9EkLtEdJJ2Gw9znERqxM0yLYKckGqnxL0CAAj/IwVniMXYkvwatHEFc3A2LZT&#10;zfdTjZ0EaWa8zqiQHN628F1WYyxgMxO8eBnEgK5pcSkImCbmofn3RGZORSHdAMaj6//0qVhF8wLz&#10;zZOxQb4pGa4ZY29sIiXCvNIM2GmvjaEc21uSsMAeSZ0sX3xulRJSSTwtsvsoApcVZNi6hoWXz0DJ&#10;odKt3MxfICvDjk11LSs54W9lN7NTZ0xnMUVZR9/04+KGsgdVOBuocaJhbA8f6ZpNQdU/TKwJmX6j&#10;3lxLzyKZFGQn6jKMvgQT5yMIMh5ofJemaBWGmQlh1TtTsZgkz4tiXvw+JKDgPVfoBy3CjHbdqe1t&#10;zmzFrHncTZcbRYfpkoTZHzw4OGiIbAOtowlVxfVrdnShwBqzs0iDfsxSuDXLpargZROCH+T7e47b&#10;BQrcTtuqfWK5YrSkeWLcYVib52LVFmHPZaRbiqYVn1f+kyqLq1qt4fPEpzkyGiu+5/uTp48TRGHW&#10;Blyva86agIuS9xBtqG6p8ATBbW/FSecCcarjTfq7ulFts21e64T0llWQVOVtexhFe3KiWzZzqI1F&#10;QK6HMy/CHXaDTdKDrvA4seyAC4WVHnPV4JE4m5mHi1/EIgsu6z6IEfT6teByGnIUFvLagxZp2O2Y&#10;sPtysxlbtaSF3sZcrzP4eOXcJjCU0ohLOsjgzCF4BZ10GN2vrlnJdhm7qMvTmWfX+AVhJVMHZZjG&#10;xUDuVWVyRXMvQEohCtJ5pXuvsW18f9Ur2iQzjlOGNjoKM5d9brkoubxAlaammp5LLRw0uG2Uzt1q&#10;jHQ99VPDzgfHWfXkko1pvF401LCJsKeaEJok+13311ib7KSWojUCMxs18NZyEONB4l5WTulArSaX&#10;fqR4aEr6lb7n4KyIapnWsRgrT2hq04TU2cnCr+2Ou6RpR+BueU/vILNQDVsfOxWgYrws5qQlETJH&#10;gKdZmNP05czGMMnpvqheJxfAz/SYEOVrVTI1+/HjTqgn++xZpIb5FYxVeblbKW+stDIzMqMnjHxc&#10;s6Sre3gS3mREnDrqxW3jtJc5jUJctaoKKhPE5qyt4plNeTAYy49NvF5rpZ/K6kGabb+BDqOlzvyA&#10;6YB6Wv1nF1kFnO0cTQpmO94+fKxCc+/BY1XJx5/+7DduvDjwd//Rr68+eJ6/L4ndaaQk51PJhfSI&#10;ghgtu5ou0nkYNsGe5ccz0SVOnRRPYvQNp1xc8wzCWyodfGutMh4GmsCON0o0504e/mDr+Pcunjl+&#10;YPfBfTv37xY3v0e6diJbwxiSDVAKABq1CUeo2ZQvXzQyVZ18uuaWDyKnFETS2N8UqbOTTpEpyTO9&#10;d3jI8LIm8y4RSylH1q9WkDr+ywazWQejtkv+9Q+BJmNK5Jvc+KxklIoZTmYrw7PKdtTMrMCgoxXE&#10;rPDsxLaXCpXQUEUTXrd3/65LH5w9s3VSPc9ajuwu0R1mNhzROfCx33xzhaiUOp5jqv2ZwbMIs6em&#10;vf5ZBNpoexlkBycb5lriLUZKbIiWT/fn0IxfNbEw4h9WfZs6yUxpvAP1/Dl78cknP1BtUHPIu1Xw&#10;L4xmJW7dvpPkBxdmElRcjxaljWfa/czvtsGXIAdExs6Es/tXYRUnJWhzkHOm0KsEG6cbSsHTzUZt&#10;4IPauv6b6aWj6D0KOjEWc2BNy8hAdRz2iLsQdu7WVJxfHsZEXVVw+xECOQ54ERChU3Il2mPksyyH&#10;+oqMDPccMrZ15iTtTZVpT4tRk1GncfX4CRKBjcnuIatH/teFevCwWCD+8F5d5dCQpJnta05N/5Df&#10;8XoUarBaSM89qqbnAPgprdw3bxK51/8Gj9iDEr9aRhUOqHXnQBuP95RFP3Pm8JmzR4D/+XVB7Ovd&#10;l7+5pdv+zr17x06emFnewhhUCIPXiq5R5i5cOHvh4jnrcv3ajV/+8ldvXvHy4dqCmg5Xcxk85X2f&#10;fO/jc+e2wG1ff/2twJLRpUsiGrJcEzE93zi4e/MUAtuF69dvoy3MOIG67C5+cPbnv/Gjs+e2fu/3&#10;/ou/+Mu/JEC2sV+ibpOHmeuo+uFPPvzwoy0r84//0Z88fKAXCMB/WA5//uLJH/34oz//8z/fefUf&#10;/LukFScx4WzfKFzysORI3knaRtCpnkK6bs1qTQ2GB+UyEiEazH5QK4ckVCC4znDM+/d9/8hBK3mU&#10;s5xOh8KbwYW2xXCC3OqfQf03dib7bgdcu34tLUBo0Js3d25LaRLeXjFisG4GOsGKYePntoYWmT9L&#10;DWomrHnDhOptlvwuc9wsCwaATx9ZmyLUgdCSN1mx74o+l7dmsr2SS8jGyZqePVGud0IF/aHUeyhs&#10;FLezMkLb6fl5K2gQ/Wjl9T6Va2euSAqqw9NQfh2Nq+69uNMQKyD0zFYb8k9ojRjOLY/swQHui/Gy&#10;R2r5jWVBTYXYvMgsS7cqS5ZXXCj8yhvF+MoRNN8hKaSKf8MZbZpsvniHflAmOE4PkzCck6zIDASs&#10;EcU3EcQ85dXG56BW2ZUsTT7Dt3l1SGYzVFrumSBenjM00wlpZ7JnHCRZZWHrQSZsgaHuq5DWXKoj&#10;x00fiajjbJlRfUQfZTPaV+6Q1xwaVeH+KJ8O0LjmA85I7LHHHlA88+HXYTlMD3kPfT1HL5Oo8CiW&#10;roh/Jk3EJKFXGydCxhLF1RYcF54EBRtUNye6yzSvDzGjRGjlSCWfqz02MRyPtZSmosGwxWbzxeqZ&#10;vLpALd7L0Hv+io2z2GW8mocfIwRs1VsVuw0zsF08FbMmbPoFlFuaB1bSHouGNX0Ia1mev3hz/54U&#10;pdbkeJVTjI63+lp4ZzhsI3oi+aQHlAPL2eTOGmHQ2TkgrnM8Gk04cVhMv7pL44XG6ly0+6ECj8Bl&#10;6Vltkdu9FCZhB5aHZQ9hb7ugH+o8kUph3IRK7Y0Bd9eGmYOa4/c4Vg1ntdQFrVU1JR2OgRO/YvYA&#10;f2C4ePWv0onireaJt7W2xXQjY44Qmty7AaZzO5240r/vMuEimIpDjtsT/bKOwmBy6czUtvb2GdQJ&#10;zQDpy5ZwfBwiZ0qoCS2zNzwdHnNC0/yagzm4fi7Q6sIgxS/Mh88tIA2xbQN4nlYDDaIuxCLXFLEm&#10;cJlQe+LCaP0NvrGwlXLSZp6JdY5SpKBBACxbFdfVUFS5LPTLn3BTpyfbNbMCUoQekGilJXVPzcT0&#10;sFgszQEjXJgDPprLRTeLz9kZr72q5Zqew3iSdei+pvJ5Txww8zejmniT1KBLkJLaq/SPV8kW+WEH&#10;7j2H94oZ7+R2Z9llj2d2rCYlogXAqW1dgTHYVY/HX5CviRGeeWkAVilch/07DYMUitKY2c4KljBD&#10;jsAFJwpcWdnR1Lani8Yvx3vVyxiH7bRk0hRLvxoQ7Lhltea+mi3b9htJ+ukvT2N6NtL2ZD3vGciB&#10;tyOAHk6yVXJfk9oU65QJlzil0OCYzsNqSnKJ0/ikbmpSgqmaTxRdc14DMcoFB1ka5MLGk1ePasxU&#10;1EXI/mXsZDOO6hvclarEBFvSMHHJmk1aNc/u41+cHiXxuI4RhnFXCm5csD2jStdoYFXf0VSccnoq&#10;C95qCiawLh6qLs2VZkSuQ6h7HeE8OzWihStjywRXZ+uXe1rE1Mr4qAQDJs5+brlXS65VSlpqhlJb&#10;HKd+pZ2D9zVQ0i+RnICSv0Ds9P7YcLWg7d9z995N4wqocwvhvv/Tn117tv8//ke/vHo/QVQVe01Q&#10;sGdWP70Q99OMXcYpbYO/ikTXGlWrRKhOTWFm6YTJBdV7PiwBXtDUrl8o+EV4Q3rZ8frsiUPHDuz+&#10;6NyJv/1bPzkm/Hn/Yscbii87pDTCtpmWWJ9wQwsEvk2JIDH/9lESQe/qGx7DKAipKytqUPM9AzUy&#10;zsHBlkU4vo6nveRU1svOYDqJL1nvRht5E3Gzxxf7awYBB6aiKUbaX8lJTb/eT1RjbwyDsQTZY7Rk&#10;Y42qs3VSerhhCkBPp49Daa5dNDlHnp1B/tH8I2ANwF19ozPmKC1vAA7uy507JJ04x7ilKZiXRU97&#10;gpR7Kgw1RY/pEwdWb2a6Cyeej+AtICBP0tadGqJsbSiMmstpKrzF8dICaS18cfrMmZ/+9DduXCfX&#10;2/a2MjMOhL1tmo185qiK0uHDjIblxRQVt1hYCpZ2VDWcid/qNXuW4JAPUjfymUJ/62Ct7ZYB3Wp8&#10;aOWnBWs8fkZ+Sb8MOb/8ZnbJAhqyaVNojX7mgxwNT6cCKVRrBk6kTxFrdJ82Ks4E2AtSs7vIAIqq&#10;5K0//OHHcjHw+OEj2hlQFZQom9rGBHhKTXR+9lxdbnhfjdRWxDhy7ODJ46dmjlbMf7Jp6jBGIDRg&#10;agD0Z+2ICIdhDVMu91AYkxD/HXsfPPLv4kA9e/LT7muxf44cPmbrqU3QAvzwo3MnN/U1wCsPG/CA&#10;b3jv9tNrl+9/+fk1Py2lKY2rZjCurZrSUXw5JRpA1b2797/+8hvzakBnHuZ041cB5h8gpZ9++ole&#10;Fyf+L37xy2vXbnE7PCq1IOd06iIG2z3f8LnH9xEx++KLK5CxRcVi6i9eOnvh0hlP6vf/yR9euXID&#10;2VkDgVhAtCI/1ID0W7/9k+/94CJR7P/v/+e/eHAvrQifrsf1B59e/PDjrb/39/7ezqv/+f+2p8s0&#10;NqqxkaQsnc93NwqCq29+gpWUzHk+tnLF6w1FrhZVeZojTzkkQBTnCs66g3mCLtQD0GOL5quG+FfF&#10;Cu85ZYepQS+eykzVdTLtSWF9WYFTYHLGs2cyCnfoqaCNFDPWTZ7G68gaBSp4rnbtoCN7Tm2ecnR5&#10;cblv4cjQkyxiPNChhzkZ4A2JAcs+or08zSt1A47ZHvaeCkT+2nTeBsA+p/3n/Y8rDaPa20yDXvfj&#10;zWl4ihVwmqbD5ibspcjAEZmweCb+KtJRyj9Ar8OnYMeePXc2ghxn867BT/WNoHwgUD58CN5ZKqV4&#10;h67fBXjGLtu8I3OzFrFhsfWYFuGCa5DGlH0Me7h66/VrTMbM4jg2ItEWgHSsQKQg0xoTK5wgrwkT&#10;c3IakqjqiqXqRPqe+mYFFvYXjXDgENYT4Vh8RW8wmeAZNcjvuYA5/0knrdrLoliUXYRblIkGqA3V&#10;0EJtd/dOorLqVEv5dDGYewTDl5gYselvHFI0sFhelR6c/GkOUc7uHRKuKQKrmrwUjYM8R5CkBqHR&#10;4HKXs08UXnLAWRB9w7X7l8MWhRd6ZLLckbd0H3aYa54AfTV2NKxwBfTM5yDBHfFm1T+4Ly2Uo+IJ&#10;lBYaYyzdffwEeGNjuMKZWVzJwNEYSVk95QfdgN9zSY0oDtgeQsgYzAIf/77iJ+iAuAFo6zKY7gUM&#10;W1ElB6aB6V00lollWZDqMEuJ2J8zoLYgeDgJRUJACpxXZ8qHyL8R7ZZb8lNlbjWIOyyP5yjP/LUY&#10;2OFVEiHvn0x9EmHD20ztsVUD87tOJtW1R1ojkPUU8ocobLZRYp1/RX10GfZ2MaKkYjQ2pHVR3olp&#10;TsdCGv+zK5aYLOnK+lXML9MQMrKzTKWj6pn5LDGcPaLA6Ufs7eKtgbf9smeqBoTNlyBOlLwfdlX9&#10;s+ebOHg59q53OlSfvnjiCcEFpFyTBVcWGoDGreSLBwJYm/y1FfMRQtwh4L4TUtbSWrQklq2y6hGr&#10;YrnYENBqSnGoGMvvMvZy8gWKW3SucpdpdDurgE2jdrLINu8KCwpz6dTNlvYsGJbJnDWt1t4zGdaC&#10;FWfU4uLqL8msXbus0tq3Fsr78M7MIP3o4vBQnjAXO9mDSBJq5y4GfD0FG6bM58WLb7/59qOPPrLZ&#10;lmLKIhmOqGAR0gSspcEulcXFqWDvTyF1nT7NyrpZV+4siMnWVMkKpykIF8Pk8wdeLrqdIG9KlUWE&#10;cxDC330W+1bexfDahPP4v6uZRP5fQhF+duKOWB+xVqYeUrIy5JYO0wQjUzbbrp+USK9W/e9Mzao0&#10;b+cRvbrq1kAQmbJV4ojzM7qu04p5p6LTtHF6XkvjZKpkGKpH1iDzUSUpbl2VrtXV6SBErJ1M1X/c&#10;hFVYNjNOl/EDODAjM9iq0hN6o3rZolVGXoWrGbM4RZw6OFy2kDAOkFyIfNx0JY4UbwqZ0yb+9quv&#10;v0UgF98gADoHDZJ6QVKpeNTVGbxYlwLi3hHsAMPWpJUBVSu88+SGWY0/ubZrs2Vmr00WPkpKHgSP&#10;M2u8rifjOK5vL6l9N1vqMWXAqkzQorfvIHSzSsiiqbSvupZ/tVCZslF/6YigcVI5f/pQHUZE8uzl&#10;8w9/8KPLT3b/x//FX15/9CrsiFeiw7Fb2DD6QDt2Uq1h6ARuHpaaIrbhEsheNWfWZspTgTVTQx6Q&#10;JSxp1+MnnORDJQu+Ny0YzYfvX184fWzf+1eXTh/5r/3zf+vEYSOfXux88xzwRfnCNnuWGXHtglHv&#10;U45EIM1HcKgrR+1gwhkd1RK82inVGL/bLbCG1IhqW5+mGj/iBysUTHEseeKeUdxF8cOAsNnGGidG&#10;EmB4UCFNcyoNTnjmgVpYLmlqj+ADqr73ByLMShdlts/9E2P+xC1r5BBCY/t6GseOkfGUSdpvDeGo&#10;MJKcg1IGNCqHYjauQ3D48DGVmaKnPZEFuvlBMBck56AM36EIzhHXFA0zh/JRh+U5Ga7GjSfaNPYq&#10;dronLgYTux4UFer8uPfw3ohdvLz04Qe//dd/58svvjW4LPmTl69EJlJ7a6aTUHJeOw0uQPM3Kc5v&#10;njt/nkO+fu26VkabZ/qoG4jNcajSsFpig1XkZ/w9lBF2XzOLouAOM3ObEjJmM9S5xRL1SlbHhMCz&#10;2YieyIQLXhZWOEGP25k+zBmwPhUnxorLyCCPVgzbyNvcuUtx+O3v/s5vKy+kv3jAO/gAJlQDc9WC&#10;ge1SyDy7dbbwOCv7ygBhT8oEVfUHfPy7tx/oLyJDpZFUScyVnjah5vgJV0WwW7+Dym7aCfHVC4a1&#10;90p1IVeeC8ZGeXtSSVXXhbFV1d6/OLN1nCqACB0Vgy7BtSs3v/zim2+/uvnqxa6Xz3eouzldR6bL&#10;3cfNiu2+cOHchx9esnOJVtM3M+B49B0pRkTrSNY88YMncvzf/dt/y08qJCnxqaINdQPwIeNqXJ4K&#10;k0DiwKGdB4/sBs5/9eW1Ya/Hufj5z3/64UfnRQRffvXVZ599TSBEPAjXFbnLBYiSmoPwt373r/3o&#10;J5+YsPB3/6O/f/0qfnKMlY8/+fCnP//exYubf/8/+892fvmf/q9DE4e/ziFVF55CPJv1689+LWT3&#10;M3pzPVfG105iiAfIHkgs7sSkI82RGOrUlNu9gcfOYAwjv5M8qE/bpno0CntOdpswMIA0k43YnV3r&#10;2wOUSwekmI6NfTwATFGyF0xzTha5EDObBVt9sBgmrGesqdzeDnmk28rKK55sRKjTk5tD3VdrXd01&#10;Zr+M0tqgU8W7QyLfMyy1mQI2eJ4NvtiTNJfcvq2Ds4j56vbdFIfCk7FEhlec3Tqzhm8wf3Qi3Ei1&#10;0sNHRMCrNnr0yDGvn/J9gA6L66SFrA+e6gjJQojrD+6VERB5hAKObvIAhK3aGobjy1UDWfEuMxGe&#10;mjGoIYfLHzKTDUGcJ2nzRaUY6DF5QVe9mm5DIZqb3p/66BkeVygM4pCloCk97CXbcEfAtxQ8r1+7&#10;6gmDtwnqb22dhtC43wHL44WEw82AM1bXbdowPsWRu27r3bs31EEQS7F+cOkEcBmFimNP/BMXe2pz&#10;c9HTbdPyN8g9m02QZfQWB6aKvuxihGs6vz36VE2Gie4pTiiTp7UBVhuAfMLHkRqUkQ5RKn5OCPp0&#10;+JWQ2QaHD80gQQW06dEvPkpFd4aRFbWAqBtCUsP0+ytXrly7em31ABRASIT27hPujE5AuZa0YYU+&#10;/ajDskKBvbtEPiSUk77YkAvdGdisVukhu/VIJ0uJL2GFbcgpT4E8578iBhI6h7Odo367Es5hE4gM&#10;kCGTvQqLHEc7GNtKIQDzbWO5loJ8OOFL0sbGsJ5myNy1BF4mVkYRo7nsTi9NmfbQQd1gZZ/A9Qpf&#10;73YgOpaGbYukfTeBbnV5OeaOj+dr24zPWKM2gu2b12EGyEwOJVY2ETNQo47eoaiFUPgRN+QLJ4WP&#10;mMqMFnnDzisp2PGdmph+M4976PKWxebwiH3tiaxzZAFHtiHTP+TArgRWV/rkucBfXjxTrF4uORy9&#10;wKxpGz6ZppnvQMNGPDDDZoFBD56Rixy1vTrN6l2Kpz9TxCv8vrSF3GYvPojyejLca0aGDRHLpoqe&#10;VBA0BUACyGLsoZ0EpY5q6NNpKNiuy83YEFRSSn0nJ4Wf4ST7hCOp2AnsCHlNO3JWK+h3cg+udtSr&#10;qun5uiM5ovCea9tGBPnqpdxjVUGHaji/JlryuOe+cAaMY2/W1gqMFrfKYx0UtkqCE23FhuDX6G5r&#10;PqFwrnSC9uLUAIuhWvks4fJCOr3hCJD0TAf+j0o/Cdt2YFGNbjSEXG0IxfZA3hnqNeHz+n/X4E/E&#10;mOpXxCMHpxwzluNYMaWLqU7YnXX96QuneV3uuKqyq3+Pr4tmMtHNFCRDaYe8N5IGFayrkY4Lq1S1&#10;gJthpEzWMQzAJZQ2F2mMhkZQLdQV1VfFxlJ4uh5F4MV3TAE3bi8NT7CJdd7KqZnOSbfWVpxKsAK7&#10;+mHDAHhMe8NHS118B3jh5EOprbzppnpt44tuS1rV/kNJAoN15kRvj2f1g2UXFVGyHqNP6HRbeRLA&#10;6gDdmo9oylD322w0Kxfrezqd4rfMcoy6ehXdGQC1KKVhQDyLJ2czgGN8y4tVQWc5C/PX01xPKRg9&#10;kfHO12J5cBdiwdQdjZDX6Z6wZ6gw4oEBKz/+zb9+7fn+//Af/sWtx2+SJpQw03XYLZhq7qbdMH1b&#10;ze8QMMkQxiMrBBWGrOjfsfMX18xSZItonzx1dyqQBI4Vah51PN+8E9Bs7H53bvPoxs43H2wd+6/+&#10;c3/z0N73+3e/3b8bZuHoRZQVIFy7fksooWHayFHY7/GjJ0CBecDS12ylgxpywy2O4M0QwCvkLuAm&#10;K7Q/GYwh/b6x5+1Jq+31p85QHwmhW2mxyMEWkqKgHqzs0S7q2A55r0BriI0rS5/cOwUgwfEwmjsE&#10;mfFQZg4FOVxVnADsK7F1wE7YLFKW8QljY9OKIC2zm2burZt3BnSXkr27fuPWsaPHSbnprqGAMnob&#10;OL0dQG5uZmBU1OB8GCnJZMXtUcuQC+m2tAaLy+yxuic7vM6luF4ss2GrtegGh+l8ePnSiIXf+mt/&#10;8/K3Nx5RT0mvkkKgXREl/t79B1OlkdIc4tOsmEjs408+sRqiCy5s0JzGcDeJ7ODBFAPGoa+Og1CB&#10;mV1R9NPBT83IjS/u2bAys0jOY5jVqCFmS4Zl72Uwr0GOMjHlpKPKYO1LSgd7il6bSdRQIB01m24P&#10;zdhTp04Cl5B+BBoXL54jBhDZLBTXWUj40alIHoqUzsvX2mPoSJUyDb0l1RYi0a+kiMdUqEz+cZbd&#10;2aoBD0NbbBba4oI//+yLCS8jWNadSEXmMa3kHX+lP1l5MMlEowIFJxLD+kiohNIcH7FxpmzfH/7B&#10;n375xWUqdnQ3kPh8C6CQMsAeAeQhvT0ffXhJN799/od/8E8tuDSmqTUvwUy0akhfqqGwkG8NhP3o&#10;o/N0/4zd/OrLr9l7vcDiaB5/XOG2Up+pMnhi73e++PLLy/fuPsNRYCFu3rr+s5/+6AeffoyQdvv2&#10;3V/9+uvbt+TqHkqeJOmWl0/OXTj9137rp+cvnPr66yv/9B//+b079Vx5MBcvnf/Zz7/34Udn/tP/&#10;19/b+U//j/92Y8Cnku7RpzIU/zVSBNfOJvGm1iDx/l2AvaoZy0FWgRkQYPgkFlqNrDxnAIM8mWyi&#10;Z1+mUUvDlHTWHNMisAGJe3jVjKeXdPmwKQd59sgtApSgtyUxsbpxEiGdbr8YaCXExRw27urGdjnj&#10;Xyuj2gc0Kt0WE7bYq6HOM4Q5+b+ZZ7eqRo4lm+OvdWgMsdtqVL988oyNQlwRd7P/QvzCGmUrgkhB&#10;yyt8360KWfyxpwKRGxEpZbCmnFIxFMvfkhGnqnetyRur6Fzzhi/mHVyPVZqi/RueYAghwWbFYalx&#10;H1x92wO9pGQSHQJBqJmeo6o0kny2J888c0WxUR97DPXH8QFToFghcujHjEZxaUMZrTSHb+Z8OjCS&#10;B64O0MWMdmLTHysn2zioe2Gi89LOxOJW8FemcSC6CJiEtRqEvu4aKSjv57NSCtJMpcxdcIHiIrNV&#10;xNjJ6LjlsfuNZmuC8qiWrUaI4uBpms9zg8AJwmD3nUg8rQakiA3aT0lQGB+RrMXQesPYLU41zXoG&#10;akbisxksV+Wck8OedD/dxhCDNN1L3L1+tEoaYbRiuMHziuCDEYfCHh48mZXrnP1cLiSwm3qdAQ5N&#10;+4Ig2XgWq0kp0xT0XXO8esXIXr15efCwzRtPScTP6TogNnWhkns01OhorVNYAV7Mzk0dabtLOLdU&#10;VPpejvlXW0XOOYa6ngRbt55Zk23ik6jsC6CjxFTqH9IFI1jXDSL+czNVHrkG/YIen1uwYZQyvIn0&#10;JmB+J5ZLTa6+jgMZslYzDLZu9WdjsHcree2Jar/HeGPVaYlipB2nw65oj8549tlv04kO4jNadEAE&#10;PtKuf/60JnuWd8gqVQnYO58SPJxl6Bm55coIg+wWJz0Jy2yr7HIxo9s2bjV3YlHrHA3yKIyeclC5&#10;xzy1DvW0QNilpb6RwRQhh+k1JbviSAJTyOWvXnJCpoaVopjsNfo+K0PzKIdm2cMqOJ5d4c1r5AUx&#10;HDnix5201HirLgZVep9ZhOmWmaF7YdUVE5LoFpmIjazPDBBQtSglcGwdk9rEh6fq8rBcrWaN8cGP&#10;8TkXcA6NhcHR7FiXVEf3sHpmtROHmKy4r9PSGNvirx5TIpDb27ufLSQfZJ0Lt8HCX3t60VktkC+W&#10;LZ1YKpbdELTyAttWekadeoFdN8S/LJQk3N5OBG/NF560qVQngLkUXILWbqxdMEhL6sUqMy7edvrX&#10;R4xhhrqsR1zSO932hd0NUlgkzfQ23r0RpnVUC1vnpV3bZGMOvkUQC1bJqY+i5m/v6UrUpkr0S5iJ&#10;Lx+EJc9szYcKj4tblZ0f3qn7WmNtZnMWnU/nVencxPGD3aTrVinDu6800kK5VgHuSEEov2TK0iaq&#10;Haj1DPuZNDsFiB3svBpCYln94HRVMT+lYTMfZhxsdd2Kz8NyKT9/WCYpqhNDC2PwesJQVrWkjlH8&#10;wCQWRSrj2NOZGKV1UraJZ/srkxiJGmFJeEdcdPrjKyIBgKZQXwP0+OiwtWYWtU+Wt0r1oyx6m8hn&#10;cYYTlTF0Z16dcesUHMkvz5ayFN9Z12Z2rAdUd9wKHXeaEcQF7yWznbr58xeofHALRWcJxyc/+sk3&#10;j/b83//Bn9972ag7KUKZg5SG/9cK/8LZpKeXSrg4lU8bGkcuYPZO9rwEoKYaA3lOqMZyjvDjGvDa&#10;e4+5+ap1MXrfH9xL8ezw4b07Lp46+jd/49MDu97u3/OOIrcn5xC6Vt776XMeBj8hIu2xoycTEXkf&#10;9u/k1uuaJAYSxz3Gb3iSb6IZz4Q+7niS0pSji/tbhubN+XMqk6+42iqWNabHLgt3Gy04T7CscsYj&#10;+uXrznJZd9u+wzg5dsGyYeLDN54RvoHUU1uVYL+jFDzqMy8B8ytEchmKVGIM73PmzFm71cWSwLhl&#10;APyIdqbZ8/CxVfUo3f4MoFvZad2bTb89fHDk5gJ92MlCLGydwCZVXL5VtTOtdvHdomMMNyxpuBEX&#10;VWB8KHzbf9CAIUSph1L0H3760zu3+KNCg6VEP8r1zXnf3DwD0bO7h09KWvCI4rAfWYOM+ZMVtjEH&#10;DULdE6dxcrAHU+0MtA7IqEO4Cn8tPWD3gXjZ1JS2p/SdUnx51holNPDKzthQWb8xkuMl01hyKFbF&#10;uJqkgd0jVwPPYvY++ujsxx+dO3X6hBXk0CUwwGRtNvKH4ZTuTJf9yWP3qFTARoktr169anO6X59L&#10;UM6xFXwygXDjoaUzFG3yQPzpB/Mspoitj+7NjRu3HHnyH94Q43SOdcUpgDKr088GBgkMVF02Tp0+&#10;cvKUaHT/+50glWJ7e5NV+yf/+I+vXb2l14SPkhiCqYJEQhj3ntw8rjjDOdpi0sc/+sM/ktkCfI4c&#10;OaETeaDFTJbZMt5wiGE/Ayx8+eXX33z97QyCOeSxpMGYvd+GsX7wg+/RYn76/N5nv/4KkWXnDhVd&#10;W/cR1tm5s5uHDu8l+vzNt7ceP7KqxWawoNdvnyOj/sZv/uSjjy/w4X/0h3929cpdJe2luwO4/+nP&#10;v/+bf+3T3/u939v5f/l3/kcwQqZ8ZaXQ9BV0xlXWZz+Kma4lcurYIC5haiw1Pwym1aNfpZtppczz&#10;BdgXzXJLecoVr4+9y7NO3JN79vyGBxkWxbB6pwVqVvDZk3C7wHIYSskT+YhhLHR6e4caBvo1FrKB&#10;lEWiU1wLfTdH7M070ybgsD5dgu/NWbqVuHuf6aSszcXe4tIElF7glLs8l2Kje6FdxVoJDFjyPn3f&#10;hiq/iNBfK4Ds2WeOrKPl2POIK9xBFGk2SC0NmSo288H9ux9+cElVh8+S/IR/TEIoHLcCiznWYQvO&#10;ry/Q1S7f4FeNuRWpawoMLyzaaB0Wb8cnejbFbS/A0g8dPCsgEcMuJbTgAlBCJB6NNBly9rq7yB4z&#10;kbo4dSh8eNilNOZS7wOBN6gntxK9MPqQJ3Pp0qXysaZiP58SWqEGUMxT5Qx8w0o1GAhfaKK9pCol&#10;qMr95Qa1qyPtUVjy1+BnvQq2R73dkUHdvhBwstCZDzDtrQNXvEWOmxw1CiNfK12cYDVIMgB92gzg&#10;xOHxwwu3gIv6vzorJrXeBWNg8ijnwtWSQ1gxyIQPvrAIhZIz+LcdiaE//SQDxtcsvYBG/2O+GTqL&#10;U7NyKroNEOBmIj/OIDnXGXdw4J9hiYRO+vkVb/FB9rv7HsAuwvo0PFO6xGuPgsyf1ae0q3xGquCn&#10;y1iKdLunSWk8jnhfy6m0H2acwXr/iboqs8SXK4ILz54MM90CV1v+H/hd/u+OWHnvYA1juozQ6nRd&#10;l9QtCrg7VdicHtA+kZNJtHedtd04G564McMnjJ1dVAS7dMCOlRnWzD4YV2wxn9U7IDS8FInCIK35&#10;TL6rUG5JB5Os8LLKADVB8jXFAfvz3+s4FyxGHQESJ1XkZTFbpiLs1uoK3ijmW4WHrOxcqlgq2RJD&#10;wVNLj8jUEJu3JFlq/JuqQnnjMO9fImEGG095bRkWD1pB0vMd/kzYWgXG6Y7wpJemEFpaeM10TVgl&#10;D7SHu5GIlr03Tf9o9xmwMPgIcgICe5UeHRXEx8IFpDUQNcNU1Wj6NGwAd8FvubCJ8CthuWVIZTVY&#10;yPrxQwYSeHCepnfoU6bqVEoTyhuRyQKWwk0h1u1YhyVbMtF/Axkm50rVZw5UJKeUHb5j7hUnjT7B&#10;pKz1C4drvsK5UrpsqHInfbvrJoJNeywotJm/6yGEra0BlBMKW5bqRt91vk008F5aGJwx/bj+yc7x&#10;KKfOPE7EbMq4XBFFAkHMkRy1iZCIx08dCLNV6tYYTlGs1Nm9PlEC4jKmxlXD2zaTZOjxmabEjt/w&#10;w7A017AmaS5qvltYWfoSwllnZHmcFeXUUjADbecgIE5UQvR1ZK0ZXOv12QJaiEQsp1wTzWx6CNuf&#10;Mx7AXvXKcYUGv/J04YBLFcDemwIRARs1q06NPwcTS9BpEobobWxUBd79e0EMEIyC4KlWTVkq5RJR&#10;Ti5EI9kCaGZ9JoAO1F/LuIxbR75ui8QbSgvHPm6zNNVzjIaZt51tE7M6dz8Oa6QOAhYVSG0VPz5z&#10;OcDq9bFU7WxX1KWweEoTHSxOb1oF6VZP1d1mWmmwQFyVGsbEGGIL3dHY9ubtqfMf/OWNl/+3//zP&#10;nu00Rbrq2IAFrlNO+15hBwdsQogcBHuwJpD0pCajWW5idpe+lGJTER8X501I3FJkKfiBbiTV8P7g&#10;np3nVFj37z5z7MAPPzynSkPYdu+udwBXx9S+ev5SY+0hOKfnZlVU0ab5JIvDPg0jr2mYGYGpD9u6&#10;NsCilon7XY0HKs726fsCgFi/+q8m798W2HCFtTyFBgwZZsdO0YVFi8g4jJLF6U0ZaIa0zKlMA2nN&#10;YfSFkvNAWlM4jecq15XSnAQ6eXrOCiCUN0kt+unzK1eucvoXzl+qRfsFbg6c5f4KrMo8R4fAOpbY&#10;Nq4xx+dgBIqpHe3aGUEOqs87HtKQI5xTbrJjm7XtdwOvBmUL3AmPgRZBVWA6if3cvn3TNSIvgNeQ&#10;kXj5C+c/unvnsUkqDh86n6mTzi7iOhrb1tZZHH4r3flygsw+FlOf3EzEeYRSHU47R6eAQg0sTLiC&#10;kuXy5nND4+bUjxx8+kzb6SXDXiaPLpcAdPFF7WH1deTAp4zfIA1/WgCRhdrPJAkd+ZVeWqelibV8&#10;txD1t3/7Rz/98UdM9SrCT5vDPSM6K/WP+XUuWHtnSIUAXMvUfPPV144eB+TOrl65rvoBj/VwiXCm&#10;cTd43+T/2xNyrl2/vq7Thve8Dh8iW3CCKh0wmnv18J+9EFc3JYbXDQw1RunYIe0U5TNHOEvnpwQY&#10;nibTvHPn4V/+8gvLbj8z1SlfG5uuyr0b8/mELn/BmweHWnL9+k0cJa5shlwoiHlAgbzyLKiESHlr&#10;a1PWcevWjcvfXr1x7SaWpXOAQV9C6yC1LxJgpNHMity6ff3rr64eP7bFYdq9Yg1ycIyQxmE++uqV&#10;e/JlYEITRhoxYlzS7b/1O3/90ofn5Mt//me//PbrG3z7sOszm59878Jf/+2fiH13/tv/2r+oNMmg&#10;LESKcbH9MNrpB6Hq2w6saXXbUI1Um/n1KFUHD+FXWOPonjt2ztQXo2ELa9ib5szsIw30xHGYLrGO&#10;lmMgvcMJQeOJ3TjKOb65THNxvMrpgCs18xwCjpoD+GZbtXk8pJoBnW8G1AIx+rnnGTjo9bxY8URi&#10;L7nVOjHqDRDeBXzJKLzBVEEI3ieYE8l7+qS5SR7C4GEx2SLastpNPcvuq+SUtakyOVc1byl9GWn8&#10;6CkKo5Tm5MnTzpbvACR651r/G6PBKbrHWhQe3H325OHZM6eb9MJXSY3Gi4yhicvOUFpAg0psXwRT&#10;v/7sT//Uod3a2nKQvAO+74tXz4RNtntSTquUtB2UF866a5wiGrSW3bmUDYryJdPu0XjMDz/8wDEr&#10;OX77BiE1MCnea3D+KC6MWohOMcnS6BiMS6tS7Cor3FJgfPP23Na58+cuuFhvy1I0h65gCD9HzlXX&#10;k3OJjuyqQCNTxYri4Oks6raXuaMf/OAHiHkeXHLVMyq0caQkUA6I4M2tjGw2iGDskInmg526INgY&#10;dITP21AsCoFmI8aaF4zZcmGBA74OY02D3VN87vLD/aM5fgYbEL3KEyNPuRRORxxioJtV47ImE1BX&#10;4pM95QXncysgeOQiG1t0g1g7WXOBYC227r9zMRBmv4aJVTDVACUhCFiLhqmoNJbzfCITIpbNxY66&#10;d7Ouz25tKbwIvu1Ars73LbJwVrjsZfFzxpKuZkc1sIeP7wnV4r7HzQgsF4Em1HvkSLT+SL3xzeoL&#10;UiIrYcbxU9CrIDnUixkpM0pKduCknQU33mfFXsNxqtCx+JO+4cStMJQ3dVR1Osg3JsDVL5EQeXV5&#10;rroUtFUo+hnJ2tU+Mdj2Sg/y0L525GbR0F2ODb8ld0WkJcXO2PBHbDkYgT99utaOWzdv26jUyYoC&#10;u85iI2ZVGJrEEyZMQ9yW0tRwz4fmMcW0GDLDJq1Y6nqih9W9dojR591Wo0JR/rCd3L6tuCpFq8ph&#10;C3h/IIUrX8IPASnlupSU3tDcHO8YrQ7W2ViPxKxxTgilkNXeXqXpJCkHqi92FOR5hTUNkx3D3jx9&#10;6pRrXo1/i8JbfDyO1kn0XEr0SiESyFSrrOD86oVxn2g35Q8vX9rknsgwbRohMjIDPQW7YlLupyVy&#10;Bvnpr3v0yOsn07BLo64NCeeJiKTFdPtvmta1MpkpdOd7ZxKOYm/FHJ8C/POCCm6vCncWo8aBLwbb&#10;JsNgy7DSj+sGDq+pAiNL8WCcC4vgPX3KoAlcV/c3u6Mozf1a9gFHdrgqq1em/e5t8wsPH5ZW2s91&#10;p9DSuPdQh6DobTXKh9eMHGJ+Yib5es1S9a1CnGSfloAU8FjLMHvbWvEQxZxK1KjDuhhnPrLp/gPT&#10;/lvJwj+tIm1lx9iDnfUJ3ZJXcZhMk5hmkz4uNGpoogU6hXT5MvfrE0sa9SN9xzEueasOHBtqOAgW&#10;bhqqzDl9Gu2ZL+YNhGtuKKFEnPBDsq/OaVpUaV0K9R6TKSf4saSZq3YsxvbMV5hk/jUydN0yb1LW&#10;VsHgVe1DDnk6W2rCLOg05fk5V/seBHbz5i10cQsIyZw6VaY4Fa/hMiAFuNLQq33NLJo6ZxTfdcAr&#10;U8yMgfLPWavB7pa+WTJ3qxVt2JUkQxME8s1V82z+ahRxaaG+vifnL13AEr96/YYAfM/Bo//4szv/&#10;5//3H+48dArW4RhgO9dkZY6qcStPXhi5bnaEkHqAmNC41nmegiVZcyBmzvagr/OMmi59+KDA6/79&#10;u2lpvKNga0D0zgN7dl46s3lo744TB/Z8ZCizqg0c+N2b5sr37EV6e44e3yRi2gTcPcUzjatprKFw&#10;FssrSmxB0ailqwlYfJ9bOW5KbU2y34ObBy59PJy+lJBW6a+LHfhyWeNZz+y/L+ztoUA2mnzZ/MCw&#10;qBcBcywPjJ9fBl9QGwUAuDBHQ0wCk60B5SjBYgcNOQUQqfPToazbjfe3Ab/55vKDBxp+Th45clwX&#10;0s0bZiI+iNM4Ci4TEkRsHqXsOcUzyGtRDRE61E+UaxZtvrr6Mf3SuIW4D4lAFIFPr4Gb9H379tED&#10;2lHcik6POIo4HKYJuyCEWv3bJ0+evfLt7Zs3abSoWR2VtyjR6PJVMJa9OLKx5SDm+5MeEcSzRU5B&#10;kEHTjczvEiY8sUYYCI4SCWwpzSg/CXiEk2Xibmc8WkSYYWR1bF22X3WOotvYcdVw2iulo4P7LGSE&#10;WZhG6OqTVqawM/4FNkoKe7YaYqO+m9/9Wz/50Y/OK7c7yAtDtyEFzAuoFfr6oARjhtJ75nR+5Ksv&#10;v9IU9AlB5a2zVy5f10CgucynYMuPG+2Xl4XnxgTTYFMlyzVYim+++RZbYuvMeU4T3Usqa35P6OXb&#10;ZiqU9rx5TUX64oWtY8cPAAl5swXH+Fesgtu3H/3iF5/rtncy2Hl8Qo9SPiMgYQq///2PP/jggu/8&#10;+le/Mj3mwf3H0ie5pEwDxYenxgXPmu1Sqtpz7MThTZPMTx5zrB7ce0SM+95dreNizrqJ8QylhNq3&#10;0K/+2X/un5HEmtpnsMzW1iVCYAYCKVnp8EHlefjw1ocffe/LL/l5oX7UMFaCYbj/8O5Pf/bD3/yt&#10;H1+8dMbA1v/k7/59Is48sPDEc+EuPv743M9//rPdv/PRheCtTrTU2QgkXQebJqEjiSqATxS0X8zh&#10;T5XTEyf0wR8+uBFxk5l4Qi7PkEhUv3cCAqrk+whscCGSkTQmZ14Ka4XWMeFr9BWH99iR49xG8f3I&#10;BlQnVmesurqLQLdyYdWJGcwQC/bNOzoPsX6ndD5DwQOWdNsXJH0nTzHPvVq2oGOSnAy3P6PJzoxe&#10;ZyEa9o60O5vVNU7Hn06aWjEL31ixtz3K2Qo2khI2sSw1B+i7I3TIxEZsV01pH3/ykcmmDhVMX3ac&#10;2mCItSqigVkHVTc1TyWWIJ2aie8CPCaNEa+sOWCXd/cMHPcBqsM+awB4/FiKCaB2T/zKt99escOO&#10;IqwePewYD1qfNO0ijInzaqWdWspkONut3t6qIGP2qx/Rf4Js6mTjKkwfbdNwJ26rn2F6MJYu5LsZ&#10;9x4FSP6WC9/LchXlCvHv3bn/8MGjnl3VT8WFwlkpgn2m7V3VgpNIuunte08Wo4l71eXGRJLXwH0e&#10;LI9Ye4OEgdcMhbBYzsg1F4+mTGHPNDnOPrRsNBx90wvoFdZ6UXvZTtVv36mi9lTwzZZbOnj5Xq+B&#10;trPgvuZhuTM7LT7d2x1EQuyc6LxUrtJfFjAphVWjcgtT0Axg63PTM8DxkMMIUziVnTPVmDxlTsy5&#10;YM2n3r1dslv6UhaHEVk3PrPQiYxB4HCyKL6PnDEy+lQ5xrO6xNolfGGF63V5QS4mTvaa4A5i4Ro9&#10;0hvXb33xxVegmls3MMlBAM/u3jGerEgts/zKvfHNEFCh8zNv5YykEOa57IlLXVgzTMQ0dqbVx8Ni&#10;uifyqGxYzSeytv1j4MA9kUFz9zYc55lt/PI5nRZHQNTrC7KZQ0URl0eTS6W9tqWCxpSGqgxFx/fe&#10;zJrmtyLq0jZxmLWqpmTzu7LgxX3SZmOLZBryKzlDcVeSLBsiITQMzgbFGcdV4Gv+Cd+gw3435X5j&#10;E6hGQglEkLgz2t/MhDl6/Gg0SHdhX6oeo4FZxBGx8Wf8rA4+9IjsJtcI46nK4pzVrjp56UKvBxmJ&#10;kBkgkt53QPW05ay03+AUn+BtEzblOfzrtIEesqdHX7czFTt3pFMcGVsIidkrYUQsZD2yr0FuoG5b&#10;yPXDZYU6HtNe9HTboIAymWbxDJPkTzbNo5bdiHrB28gbBe2euI/ySluOOEGyqq9DsPbv1Z0Z671O&#10;3GcaJkjKij9w83aQTb9/76GwpiP2MroRUE0k4ETHJT5wyDN0YcbWq1x6pXET5pN4ZXEmySMw1Duh&#10;fCUFf9quTh80R/dB0uK7VXRJOCQq6mir17J2YnhVNCgz8Rz3VaFor+BPM5vG3P3moMr1jDGD0phe&#10;4PodTFaCTVBOh26NIJOCpYiVxiKdLhhTsBTdyrg9b3SGCPpR+GrPObD/kB+sJWnG6oqTBxyjWYwL&#10;zs2y/ISDy3QcYRBZUNRDkiE6RpAxBPEhL9N+Btdf/EyodlMKDOKY7EDQ9mZxMks/pil/iQQ6/snp&#10;DqpiE/qMJpEwxQOL9JoxravVMwrfMAv8FdSVXY0GNqJYmAw7xjQlzJoZ4W0BpZmyN8KXN8fxOk+c&#10;8tT8VZe2TcJi8N/6HNnAkT1NmDUb+PodK/E8UozZR3ZYjTQO6HZ5c6YkTY9v8dkwlOyrcCXXJoto&#10;h48nnTp8JU2B4FK/qEskWZ3CQG4U8DJV/DpeHCDHH3drvoNlp3zkcAngoiBp1B+T0lAWfZEmKfgn&#10;GJ0vBHW+w9twsrUS1YK4T4bnI5RafHR9NUoGdPaOHnv9bseX1+79xRdXd+1LgIc5rfg07L5oHJVK&#10;tH32a9LI7Tb0oocF0X1XuOtQVXGr3XEl2KJNKxAQM5C8TU9f9DBRh927mJ8tiK2Pe7fDOArTrDyI&#10;3XuZEQQ28pIcOiPYdJWGMDYCAfWgmonlTVQ35tuMhB5gq6SnwaMGMkos3wqtpkBmZ6Zr30UNk0Ji&#10;vrV1CiI+8yfSoVqDvEzcOnHiaNp1h/afPmNLHHP5QhfZ7OEjhEnMnjp0ZksTrpETgsf9myeJGYnq&#10;2R/ATa4Ag49sLifmbauubjfOMeBhMjDSK1duQs9HBJFnjBU50T8hIgDf5Omx4KbuXil478gpNX3O&#10;v1IqE7HK8RiX0MDAldjaxdPmUE27Mts7s8JL2wV8+pd0MVn1YUuIvhP+8bLDB4+yMJUhh3daNDU8&#10;f0kP4neV6pzwLhAqC1xEPjKPju9kI8/zke+xPDRHFVZFT/VYV+l+MvASCRugrrYc8VTHosKmCD+T&#10;YadRsLgn5vOoDk55vBc6orDF/OlCfidd61jxrTO+JsSwLtA3W3KHo3jFQlalyITC503e2i4BqXv2&#10;DNzD8RUDVxKoTPreSJkhMe64efPO48c82zvkgM+/+PLqlRuiLzcZmFvCXiTI0LmMYdKl6i5qa1Ac&#10;xyA87jExDLgnb1SKuM4f/OCjjz48S7LZCUZXV+GWZokWZLA3rt+7eeO+TiuST+BctzRLH8tdJe0H&#10;P/j++fNbEmB3JzSlocbYYtX4k2nlSYcnzHejOTzFq986iwxIz2bnt99+e+P6TYY0I7+DletxCKRn&#10;I71Hu540SbuBEIgvVgSTFCmB0pU+dunS2U++94FtI9u5ewciXOHRaW7a0vNnfcSZTcNmrca331xh&#10;/RxGn1LHxKMHOr1jP/3Xf+vn05ubqqa74d6CNCJixj4MckggjxJ/8+lRTQbFH5V6CGjtfXVkrk41&#10;65ui0Uw0X5zOWoGfMvFMoYRj8cgOaHHRKcOfAQk890YXv+gFPKjATty5M8kIeZE2mHf838P7cHfM&#10;yIc3b9wlKUi5nDUHiXIDnronWiPBaNdGWeZsdjeGLAHD9nCNcosC7lJHGVCmE+hYoJ1MxMxXG15W&#10;rdNDPs3AVNVhdNq8gCR32P4OoRKmJfGhjQRcJC8XhGm62jx17OSpYyTeaTLs2ffecp6kun1x6+z5&#10;LRkicUr6E3LGQ/rMlTTM0Dh8UNjAyh7Gedv1nlvf0MRPUpOrIE/Jp2/s0wTMOK62KssiZIMpcMD3&#10;HzzUNIY8I/Ju4ITmUfF9jJq0E8b18qOwHNZqIaD9Hn05x6CYOL8E8qq3NY3LXHDGoUnVka01Y72B&#10;4sSEnSTNiEoqT48lIODIgpcmNiYxLs1sjPn+QGKfoxIpx7NiZRUTayx2d1xLBhUQy8Q0smufFRCV&#10;VvoQE5BD702csrq3pXOlaGoUe3f7ER/NvKHY+Vn7uPrDFI5HFSAv4tfIMdNuD+ryDX+dSvfST9tg&#10;+GzPNbIgWrBq5GDnlfinONkcgP7aoCFZQ/GF2aZ7dFA2yUGpY/gwMqG6t+lj2TnSL6bZ9vIdGi9N&#10;QE+gmeL2cOmTmH4luomJUNt3GVglwOgm8Y8GVk+GaEhX4pImsTpE0XAsu4MzQjFr0hnUwLnAnbt6&#10;5ebzJ/zTa3NcnXYHwdEAiPvCn3du3/f73p1HTW19LrIxwRPWWQOCTSTued4825dsbMKer336CG7Z&#10;UZAFUfVsdovezPKgq+DVRRgYfKhsYUhZr32wzKdKUczYyDMT2Tx5SFKxiQf2kMfEzop2qUzasDKr&#10;NGyYWgEkFxvfxqZwznf3xRAc9NHZXZaDncGg0AoC+CRubrT2IWPgONDDRzeOnzx8yiC8c2fgCwj3&#10;nKiNBN7z23raxlC9JeAsS5+CeGMMqr+ThCreEKUVRw5w2OypYapUk6jkMjoNY8viGVbu2JmgzRzA&#10;BUIHlAhlayFDcG2OQ2jWEz2vKU9Xe3EM6l0D07qeqNtNrJ20tz8dWJ/JG0LXYJA9/mns8aLknHsa&#10;QtF6Fto0dUCvdLqsSTTnC4lNudbzl1g39X/Pkw0wao3bWr6flQhYFeziltRA3jNxra+SnS2YUmCR&#10;k7RDm40mV5XMGJpWcfolAUa5kNylMDUQ5l3W2MH1SiiQrSil4fG5NL6EffVZk5nrRF/FEl1zNd8n&#10;UMcI7dG3+t6AC55lXlzBSWiO9m3Xoa2zPM2/rYW1gKNuCXYhcNHNKHorY1p+Xr+O4sS77GFT1RNe&#10;G0oNU+2to3ZNd3b0ORr2xSv+qYJClNSJbWvpGzUC+7gXTAzcOg4HY6QgXFyEw5FJBPQWJ3UQiqSX&#10;xOLU/5MGKBLd7h2tclNYWmdmFZuqxw1AzJwOuqoQ4R/ju4+ZjaXuXWdeSpWLxUlbjUyql7VtaER+&#10;mubYAHkVEQfMqtBqP/fcy8MK4SIIlUdpOi7Zc+YkDkmVhFHuBWEnpGu06xtPcPfL5+8e3Ht6+yY1&#10;HeZrJ8jOUb787a17tz0P5oJVCVh9eN+O7rz6beI5qwKdZU/sFs9I9/bdO/fFN8ukSA53vQcn6VuT&#10;VEOg6jPxhY+2wYSnvmPnQFV9Z/RrgqvqJH3nme7qI+ByUwd4mfFI6G8IAvWIu0tB2tc3Hv7Fl9ff&#10;7ap/dXV/yYJyabaEO92RCJtfUzTuVwd4JhSNCn/YxGqocLxXwOonLfwQlpp2VW1vZmjKhuOnEh05&#10;eHDLoN4abKr2m7Gkj4dj9Dw70+l/iV+BVI33mYg0zvD8tQZjb+gC2yBZGlSeXlxnlCuGooI4yXvo&#10;iMOvj4qsYMhP7Tm5qQfPX+J5KadMMzw6965M3xHsa3lRcQUUlKtXPtxLznq3rE4t1PvrvSGfpe1H&#10;r9ryb14DllJgx0TA9slluzk2x+mWAN+/nywoZVndoIAGaJh/YoBcqGytw1MHRzjjkgiZ/K0cZmU7&#10;+d017LLW35IgHzmdPwi9g+LV87N4kmnkDPurIROrHjnEnI5kM/SGvckNHz1qRiRZoBHdqQFJq1s5&#10;amJl09KWhzJUEJy9Y6esyCeW0cSDmMa2EcuWLtkh08fnQ6s1TX8awx7ubWlGWSrAq+LqGv+a0Hnd&#10;BD24yeBskQqaU1qPLTYa6MJlK7EOXXGNftERFxlhxu1eMozO05tyTIBpRthvm2NCgjbeSqpXXD2W&#10;qex68T4QbeoRjKwmf3jA0vgmA+6dB6/RfqmmJ3kIkhM4aDnyf5WPxn/43xC3R0Bgj4Tk/ZmzJ8+d&#10;N3Jc8gkFsf9tWwurtiO62SlguHr51v17DCngA+9GezNIDnCWG5J+aLg3gsYzknzKZ65dvc6wiAjk&#10;oZ3c2kymgoVOVpgKammmOX6WJVKjG6gLUCLU0XHUU6gyRgVu746Tm0cufXCBWbh/V3Jl4qJEDvZX&#10;CDGx9OETJ6PbXL9xV/yvuuXpDMKeqTPM9Oy5U8IAi7OCfxtGe3J50RjwNtR/+2//DlO7AuJQ8xz1&#10;7LpKASW+bdnEIh/5ntit3HfyVra5XIj1Hwn2Aajaf3ZXKDyM+9WOF0kxjz3lrYy6Mrdql07ltALj&#10;je8MKc9TvoZAv9uzi6AkY1/Qy5K+eEZ7+w07yxR6AIYHedLEk5lX+SVfPqOvnUlQkyyQj2o2cKI3&#10;hJlqhg4gEkrZPaPqWFrim5EoBqziltqUwcW5rlrPx0VX7sk1xWpjj6zHdByS7RvO3tvX4gRbSOXZ&#10;dD/Dqo4cE3IpTuiv30/lffM0iFais3vr7MlLH1688MHF45sn5S2yGqKax0+d6PdJypPHuME9G3tP&#10;nDq5/+CG2tjJ05uHj0lvdhgCfLyK0Gm+3ilyzWqsoCXPiM2ZPV1eDoJ3sobVTGcQzFkiVx2V2X2B&#10;b7NHkWR0yBKItPUdnynRaG/dCJlTKyAGujcZpQEp0z1rp45emXhamcLdJjeH4gJvqyNSWsX2KWHv&#10;OrGJA6pvBXkgHtq0kb/3wxogtsOFodvXBWSogsM8dH9LzMscOXbkxOZJKY1AEFTLYOR6+i2G2w12&#10;lCNJPKCu3kpIPrWySO0rLmFx1uAOcUwOyL6ZXppIF2NZSm/G4kSn3NgAinAyjEczNDwyU0dn2uQi&#10;d43IcvpX7DATpnTtNr2ngnhaLt+xKbZn+k0rP+TZ3k0pgW41rq0MTXlCRiRlQtiU9DZvLOx3Yrrd&#10;ow8MBhA7Zkar9kw1YBhFnRr0NlnNqkO6cBG6Y7RCQw0VnpSt7iAQeFOGBIM+uK+9XlIK5Hhx16Cq&#10;+0/u3XnIUT1+6PtKopFJJDMjhyt7wevQbujRyTRhBMmn8OBwd58YLqC4by5EjPBKiNv0yEFtC9rG&#10;xpWY9J3oFEJdNY9p0HKK/ZjQDX5/H9c2CLbMSfOPMyNmBcQWCgJum3M6ffK8g9AiDt62QqydDPT1&#10;lH1AOgJTJuUFXzNlmlmRGihAArMOH9l77ATmtYlXRzYObogqJDaKMEePqxTKcPShhapIXadFkk8A&#10;PTCFaiMd3e90wzBG4Pcj/TeHPRXvEUJMbHqUDhedbFh4E5cUOSdEMmMtZuAsWh3ei7VQ1fVOgTu6&#10;GnZPg0mwvuMUKKBXrYdNXwTai50spVFQsnuLYrxd8EGB2Yput7u3h/w+47UXF208f00EM9J3+hj5&#10;FTvMQIx6cO2fLHa6dsXs/ql0bqrcve0qQSQOhsH4qNrdpDdSFMaZWbbBy76DFG1a7OK3ypvSG5B/&#10;OsZNUQ5yws+ajazEEVghdfGvxdl9oe1KAlT5wkYt3YoCZsMXCQEWLJAcJtIzU19qthumyG63qV6/&#10;VUdiXtf7JIPUPcNQd67OK46/5Z6sYCVsMTemiXyk4FqOiaCCn3uU6fqW+7l7S5dGFiIx2YmRHfBE&#10;YXMLSndpNmoFKVeaJGvt71FNRoAwQz8E/Thd880cxGQ+i1M6PKayx0FRypYt/ioS+KsjPOpKNTwM&#10;98mF1vPtmK+taJWCEirv0uwqXqkmTpULecgtVyNyUnJkPsKCeL039ykFOoz3UMUWkmgNlVdXfjul&#10;FzvBpjEvYq8RH8CHdFKICOxQPXsFCrl18yFJRSGoXu7bNx/euHb30YMiz8cPnz148FScoa7/1AZQ&#10;3mNJXr69eZ1S7H01Ll7bToMZ02+VcbiGctGqKXukND7FO6jF+c1l61KJP4O5/EpQIYll4gYJee06&#10;vW3fZKNsM2cVOTky1qOnTUo0bfDefXsVjcj/TGC6evfZX35zU4FkvFlM2mDvmGdt+4hkMw9lHecg&#10;go5V7fWdymYTNeFk6YZN+9C2Alt9SnZz9YSQi6JqwzFrWNltpuOZk5tQl4m622dODDDQ+w5LtXm3&#10;oyDtZEsqsgnrHexGRy1K85BdB+8rmYmVuh9IUTZFoQ4nQOjkt1YoxZYNItEH95w+rcrRwQJZVPbY&#10;z3xJGPymqeX45e0ZFVCYe9rtrzvAnV6s1i0ke8kMG2OYm3EJ75lTE7fUH2Yq3VTOB8alvl1KEy78&#10;Qr4BSp6sZK+4rtjPHTR5go6N+mdLVy4+3U9pRYhgatSeGk7ufkplbPogomlBjdZczK4cxxClUKSY&#10;nNFIiCs4/aF1DeF6tUoBQSjcSi65eDXbKeR6qzfTQkywOzQByjHPLetgD/Dj/obLI/kPEUzeqdwg&#10;VGumUTZ/t00S9LlYkS40KGWbOlGJfkLW7eEiMze5luA0URYaCmvGFhhZyOCk0UdVBxn9lWLdCTDC&#10;JX36ell2Ob7lm5PH4WxqL032jKkB3jJHq6Lt9CtmsWpTn/ilzHxyrXdEz1zpRDf7UAFdaWtenDoM&#10;xclqvMdqLDctwtV6vbSoNgZmf9kjG5DzOoDWfviDD2u1N3gTx5BwkppWNzFzsd++3vnZr76+fu2+&#10;fEa7tEHNjX/ZXbrMHrkEjvUHP/j4yJEDPuXGjetXr15Txq/gYeJnTYjD27VJEl2XTcFpSHoYq5A+&#10;kksaCYwaR2boBkQ4NTlfzUT4HVvn6s8RuhA0QzbJv7aLcoByQQ0/cnjHzhQ+B9TGEVuvznmbTa6l&#10;gf3ocXmgx1vvNyMDdk50huKcINDR/G/+7m8DxSDTUNXEcKdvevXg1vYwcoQJ1Mj6jdFk8xqCFvY/&#10;VFsfqTmsHtdatuZ0cjdLik7M4JYGj3QSRlrBXDCxRnIrNWmkECAMHiRVAItNEvVoIvL6uesSduSC&#10;tWokf2bKdfqkNDquXr76yPBUbLQKwLsEUYZvAKgQyoY7EaXBnzJFK8l/GQkEJZqBfm/IezOp8p/Q&#10;6+fApMyoPznL8QRt2VDAlxK2KLOlO8ZQ1ML5V6TG0v3kiarzzAD0weYZ7+knw8DZQJK3LRwVz14E&#10;plQab+30KeS0WmiOHvYarVeajwXIW7ptTm82p2ljrwqykUZsnP0kJfWc+N0PP/qARsSpM5svXj2/&#10;//Cetv/zF8/z+2ylzEp4x24CuHh8ez65zvwMhNJBgCY12SrfV5GgqH3z9CmZkjCPv+8Ed17gSOl8&#10;HKQceUxydrBmbuZ+uKTiPEmCE27nyRLVPSu/ovqEpFXyjZI+sbCIDfOKlWGexJr2Zc3uRnkOPOYA&#10;iBod7xU+WgW0Ku/vC+8cN9QRnXaI3ixHFXhTWNThUd8PwsQNZsMKiYZLOshm5iJoa/p/0h2e6d1L&#10;4C4AIxQjxl3aAFNgtPfcRc5/yOJa9GxP++zGzRvuom4M+iczXGWebmu7INv53eDnmbRYVwDaZWif&#10;uaXD0UnFq2FqwL41QCM65QC6Rckut1x5wt6pU3e7oQMFP0k6rvnXpZHjSFyqm3BK7SJwNcazwMV1&#10;25xTZIqtN3l2kiBSVr/NrirufIPZ+BIPUI96BNEnyLv5Bs8zmtDUaudYt8CiW6cDtw0/8caNO4KP&#10;CPy4QHsOCO+LS15S7zlgd3sNa0x8ZrF9iuFQFvWSPacwRiI5fRV/Tc2shav2OyOReNTqqJPkhrX7&#10;wQP7URCLkKogCdcIBJlqf9TFl9dyNhpUsviNJEIK31YlGoEslayaVQT1M3DJam+cPq2zj2bVUUQ1&#10;xIwrVy+j83IaHkjFx2lRRScT6jTck/qw1uSUskuhU7yZGR1LMiE8bOf2gBRPaoA0g3dSJEvQrDrJ&#10;G1fAEjZlaBQI0WMiIaR9UiExQKTYvKGlHmNCDsN999TllMPMzkCnH8p8DCpr08ajGRmVcpRwiZgG&#10;rtNiuQAgSA36ea8mHSXz1vGuH4x59e3RSG2uyFCMXjlT3nnNSosBMopwgoAVGQyb9wm7N/SY6rRN&#10;Yj0kosKme+NoIsWVX0YWRUYVlzy2hg4izAx1LcqH789hsKr+tfCz3ll0I81RRQZ+r8rIhPhEig+t&#10;aNL3LMasOtQWT6+6cCN79u5tBPtopC5abLly87JgY3DfgieuqHhy1CCGaMmpBXWyANtNUDNxYmTh&#10;poQyVZc1gMKCr+DGldXAOTdsO5X29BB0bx9yGocGA4kvHbHyKVUuMCN0dRt9XuzdinxDmo5QMZL0&#10;/l6YOyOMJqgt+fEOtdEPbIzb72JWZTjEsJ9OmyvrNB529SREWh7WTZ1RJVpZM0vhWajlMt01Oo98&#10;pTOSAW4I2xM5gH23mMzBWzL5eWRQMA9ajmCrxifMYuDVZBOEtiKVxWuw6SAgjnDhe/Nt8tEc6JQ6&#10;90lflYsHQIwiy+T7Po6cdA9T6M7tBzEYn2Pm4E6bzWUiGuRRvKJtNRAN/ZmZ8qENCE8vCkf3pbzo&#10;ypXrbLAFwGlM5enpSx3dv/jFrzQh0+197AKUdXdv3Hz0CvfsrY1TZb4lAg86PxA1KWLdIseSbHEe&#10;p7bDj9RUNqy/FtkX58+f0/IxUlB10g5WULlgwMoKzoPv7pB6nOSFRXn79pw6fmzzuMFNRlo946c4&#10;OQ5EDH16y+RyWWIodMBYc6Uyo0OArbdwdY2HrG2Yvajeo9nJM5W2PRjBbkeY0+GI1Weix+J1oorP&#10;yDcAUCD6FPmR+URfyFqVXyWOk1EvLbPqs3b2lBATxuSDlt6Z5XDvucNh3rrNoYExrftjeEAuRKXD&#10;2T4MCj95xhM5CCACrx4/4QRx/qYdLPmK9CgIjo3W9vQo5s6a7LmRes00JTVYqmmtdcsksFnZzmg1&#10;DA5oYMRn5AiKVE6NYDJlslcvKdO+gfjh7SJGHC941UddvGuP+UyiA/QJ7ExXOzt5QNbGNoxs4SIS&#10;kjvTNhGKGm14NGwjbshzVgtZDiZZQplPqlNRQ5u4XdS6KnJTdfdWcSYEObolZ4ZSrYaDcm7L1nl2&#10;vq5yMtL5tkpyFypfJQ/bg4yHUd5E1FhtATmew+uTxw+eONaEHD/VFWxseEBLCKpWG9MCWByQ1ntz&#10;Qu9dvXqdupdcBkvn9Omz2lQUuhSiUqFIHLhn32SdaejVYn3m9Bk6CizJ8Kfij7APq+fCLY2f0Qu0&#10;59NPPzx16kjtcizBzlgGAljLjNynXiKX+JM/+Ut1Wnwz8rFsfj1gorVDG4ARWm1G1pw6fZRrsia3&#10;bt28du06cjpr2wixuOd9nfPZZ9dWSZWX4UCeO79lYA6HQoSNf/EcOE+Xnl2Kc7BH+Ip/cey4zbcp&#10;inx4n3rWA4/BRaP+CXo//ojk2SnUDBnFgwfPbt6656MLM5Zs+fv3t27fhJbaM7XAYFzS8khQ4QpE&#10;VW8mK5u+3//sv/svW/ela2z7Tsnihb1P+Lp67PRr2zdLQsfDS9apxs0m/VXKGaGVJjOO/oaPTipA&#10;S+j48ibJTH6cZnEV+dwMPKbAoUaXJFwcjyV0+F134/QRLgQ7Qncp9qpsOp/wTW+yKkgeqg2DoFze&#10;OUynmho7u1KpHTpoGUAkPe9jXbzfLFwTM4IZa0LtduAVyYUhsBxFKUpVfQ1gKx5qB+6Lnz6zli3o&#10;tubp4HKhp8vZTGO0f/XO9foxcGUOheMj4ISh15T0Zt4PJ3saAmMvTkk0M7H81hLjSsagICwPx3yI&#10;bjgQ9mWxJ5uQ+Uy3A1qksGwJfaQu5T+9+752zwRVrly+7DmK1F22Ouz09s3kitF0d1Y9As9lIoMQ&#10;x65q2nsqtSw+GaJddcW9S7eronpxWDlDnlseL3I8esSV8+QPHz2YJuwi0djciX4qo5+qHp+r73m6&#10;uWTjqYEPw3WVg+tS1YO7R9u0cVq3rTmrOv2dDZ20+jzQMEmIJKZ+W1QyG3JMapuC142nMqU3j3ip&#10;LaXJuHef0ygU9lDkVM09HIiOZV0lcldeoDO7wr24Vx+KLGsBLJqzOqzZACenw3XGTsm+bM88WXnU&#10;YmPWrAIIZMjb0hO5CnZnFGCXGkdcgsq+YAbXe2671n+fbFGCbF4fT5N+HdZqOy5hrjl4TWq3PVOs&#10;Hjz4O35L2Yx2WGZ54rWR66jlJSlJLDgLOyQZCm8FVt7f+0zhe34PnaxCPCKfU7ktgVUOGeQmAA0Z&#10;Kg4udCCDW20ldQ4OkjSU8qeTK9MuryN1f4iuS3e1OPflaY0dSE9vmYvFBxiQL10ELxnCfehCWtHa&#10;1GYsVX0+Q1YbdI257LJXm2aIYMUxxjcZFjGS08tcRuBJ7GHh37Vw+FFf81yffYaCfJ1r1Jgxuynq&#10;ppJyvRZ7HTGqPnesNRqt9RkjFvtoCSpM9J+XWiwAD1Gw6HlZ6RKQmWzj7AiIW5MRV3V5hWnsQyhX&#10;c/1GlKmMdBVYOqczzBHOZ1khvBY6Jdy6CPrl8ob1uoZbN0pybi2fXX1oVLbWoRhNiz0YfDxUzPEM&#10;Zc11XHKaDfNTXuwHlz3P69eF3+WNgMQ0Sc85muAeb5YMVHa45vj9G2PQBjekyTEKaStx6lzPiYjq&#10;EJ8iAutE54sCmohicibOV6poQTntzyx5cbZnPfuwCpGbHWksRkboHMLlfTzrRcOcrKOn39UPucvb&#10;OhOM84rS/Ko4OG1wY0Hb/AM3YQIE2Uz+EETCGqzu8OWkRvE/NMF+dk+yminsDEOtCbOZjjDSGVwz&#10;sjEmuwf7rXTFU5gZx80ZXGIPE8EsNbBMaIjB9IIvUNbd+dckwmbskuU1AMp3ZnvnPZeUaAHZKIy5&#10;mPXpa/3Hu+kqWaLkryKozOBRwbQ19f7+6gYX2Gud3dFoV7z2CBwWj7KdPHUnWQ8zMual8vXKLa21&#10;fyIhg6uqsuouxAcJh5Sl7wXWzI+rqNRqb5l8ClbJ8BqSIvGpHvyE8i+WpGzV78iftECj+1qiUd8O&#10;xU80uc1ct5O9pO3DdWpqd2d+ihCZgcK2vwxtGhFl8joqqNju2Hf05PGzl764/eLv/ZO/eKpW4aaa&#10;PrkD25Q5BsRI1c6du5jKzpwjo1GkOWN8wsFdtttUnzFryyak+L8McnTijX3cFo4d3LY5tBFo3x3e&#10;u/viqZPH9u05c+zIpx9cIi6kmV7Z3YLdlxPu2i2f54tnZxmmgfElDpOXjAQ29Dbhg6zH0EDiRkCx&#10;RWBg6BH7Es/tkMB817gbp1M847XxQd4rZbAnZd1jbNN0CYbPjM4IsqkwTCt8EYMFnLbGSG+8T8mw&#10;pJfcWfXGbQBlyZbGWhz6RghF1FAWRuVQvueMwEFqdhW0y5XjwmoEeoFftAIV7tU1j+IlwZJhQMx9&#10;JcOAa+0rzc9JlU6JwFPbOLgPJnv23BZcxl9BgQx/LsnpcGHMozxQXvue/EkjzgRtOLNPn7/dv3Hy&#10;4GHR8OHPPv/63r2k8BITh+XVE6H+NiOtqrrvxTqjwCXN4t8x8D3l+FsHNhqzpm3r/r2h7mgJoy9y&#10;iIiLFcObMkqF5YvdjVSM+3/seHyAsMjXZ8+e5Rjc9eUrV2aCEMr/fljzhHNyV/UNTYOltRHPZuCe&#10;UyxmsDINCX1ugH3B3owCIom+80ffP/vBhWMsxIRtzUi0mZdZZtMk4Z4ol2T0yhdffiOll0bVJrXf&#10;rA7btTiX2bZPmcMqYBN7J4TzlhKmvoWkg5KXWOpWAp7mGYIbXmjmdsHW7czpQz/4wfkkr/ewj/XK&#10;WnL4grqHuIPgi24OtENM1P36Hw4eF8+K0cqRsByP7tcxcZJaxNGoXAiKmnkM1pTG8KQvn+mRPhlX&#10;eToKZqjDa501Er2f/OzHp7d0kJoX/87UzhvXENWeIQpNQ31hxyCxgCpirbt/8tOfHNg45vB9/vnX&#10;ZROQl5dPbty8/OkPP/r+p5cuXqJ6cujy5Xt//Cef/fEf/0Wi0nn2cCV1Xm34Fy9t/c7v/A1FAoeC&#10;CMTXX2vduSG6YHpJCuz+1/7lf07DjX/WgHucguHRwyiekXDsr5IXDXvJ800LuqIEvxKiY+mb2jHC&#10;CqtLaVKQ+k+EyxUHtbalexYOKlxOZ6yybR5lGhsK4gc7D9pcvXw1Wxf+1uvjBiR2WAuirPhFhf0F&#10;nVbZ16k8L4HG5p24WD4eBcLvXg7aePLQ8Y2DqAYknBgsjEqPBtMK36rhffHqfVUa2gPPX+EuqbDb&#10;Z/UrYm4QdUQ4fP3u3p17D+8/nHlqG3FKamdnF5ot/cwtgSVFZw2rxfl5xJNR2JDRVTq/e98qX792&#10;w3cGV/YywNX99MibwRLPA9gcveNVtADUHRAD02HXwF8QLPBisXQUtemX6DkSwkE+NN4blAzOYIg0&#10;HBlzRE+SgfJXhvUwDQMp7kmtpAdPnjl+GjK1tQm7d+Y9jjNnt1RgWGhFOZMnz5zf0pNw7OSxE6dP&#10;bGou3DqFGqel/wgaz4mj9A/OnD1zYvNENbYRzuJP4GEJMoYrw67GC/N/AwYrVhY0THlxxNPzKNFK&#10;Kg7tgN966tVbpy2Pm7R0CAwFUhM6L4ZMCdVEz3HhU8KJtISw/H7nXm3wL5SCdu1RRfrgw4/1PzpT&#10;TMwa9RPwNgXyBXXXUDT9uCNiwYsEVlQrGd2n0s+s84zaHQaq33X0zjA4d+teBgT1eY3v8O8FSRPI&#10;rt07LKEY/IUzo6Qcd8i0Bz2YE6NVva0uHTmgKsp4nRV6TvdFnOWKRlHoQudWXjyEmTDaFdnn2iZg&#10;nYsveJIpNTXaSUirN7bw4t8DQuY0hMT7foIc1EbzYTWX+2Rm3/dFpDPqUMTsqoKneTXJ5hAB9Ntx&#10;G15jWLWWHtXLV08fo7zvpHH65NGbhw9e0Eyycx0lnFKi5Sj1EhMLWWNttHiTj+u0glWhmjy49xg9&#10;LS7Ko+ePH7L8Dhcxupj0MZoaZ8xPxFHhEKOm+I02E0/m9bN6gV6qlypV6Oh49OCJAuzMYZEbQEYQ&#10;cjDgY7LiJmjIHF60FjIUFH0OQkaJ4gF5O5IhQLHScYr+WlpPTOdrbSYIuuhq/ISnvnhLHki8i6kg&#10;eSqir5i09XbHHZ+nM0yD8lWnNKi539VVKq1kv2LOzYDO8oZOQ2zywNT45fVsRnihWQLoGc7K/Jpd&#10;WlXBv/k5Zm651ak2tGenmadW/YnyVz96qmXTe7HmTnqWlRNLjUJb0gueCKDj6WRNs9CilNRNNzF8&#10;QpDTDxIRQowyXbZzAKeG6WLcbWFptJUaEoKlaqgbcLqWocjlhcWr2DikiKoyOFeoUyuVVSydmyrh&#10;mUL8HLi0yN1vPTAQqwb1tFD+rKQzaXfJQdGTnlENSxVUe00iKyHDTt+gXf7SlrbPJwXKtWwDYaMV&#10;U+FT28w2B27VgcozF3TdVck5wTRlOjPldkofzcw+emT1P0BK0GNA2IM641u8F9CG3UZ+OLp0txZ5&#10;ZunSHjpMS2OiQtCz4vmGrCn97WG02lFSX0TcKVh2vznBCVnS+R36Ycaz2DfZ6ooXgzWNvnLZZurv&#10;K0vpuY1kdnZvffwO+UbDQ4Im18S2PqLe0SJrVSxmYYnTDM3D9p62bwyLg5FIJw5W2bOs1t1zXxQM&#10;Cz3QZE37dfg0GKajlJjQLsx+haPhxWVoa3SpbD4iSwgOQMJUc52dHpD26Hoz6hJ8AcoZgbEZoZO5&#10;eG1PCo5VQVlgrQ4S1JkjhEh+6MTuQydvP375+eWbOAORiae454b5hhi5ZswfH1X9sn2w44LgIhUP&#10;EacNJY/ykDM98/0Wu4OmGLVNOJcpi2KY9g2mI6mK/jx55CB57QEQVg9bS+3WKkW8eKU9RcWS58tJ&#10;dTwZ1ZDSSSEzxq36Lh8qPahHn5mSzYFtJZUAyanGme0DCCtJRG9XHXQmJqvp6ZXNF9wUC36n3daJ&#10;t1xzevK4fi9N/HKEuMSLvJpSK2ekV9zv1aVvv/NmImRWwQqrAMC10GU6SLUbdG5aq8HIhDRTtuqX&#10;L5aCXJvQzwzIEJb46rXgUGDQ/GW1mv0bLC2Q89SpiPdHjx/afwB/xPQYcOGBU6cOG2J3+uTRzRPk&#10;DnYd2g+slL3ThAQYVa7mDjcOGEx5HNfy6tUbnikPR35ggJdBmMe0Vu0s/CAcZ+r3rsrCyfPuWVOw&#10;WCpb1hOFsMWYDBuqP6ci4Awe6OFp0ZtIAJJYLvLyxYLVvHK04l+qPTC/0gaFv9UnMwjKrjXWIuPY&#10;oQtusKnyOpnN+rRXOdqHupZzWydPnSSIklXxT9WCXr8SFjZmfVXphzXoOEovFaawBAgA05159Dh6&#10;OZPJDplNKvn5TvM8ycrBTWI7D9jaHQ1oHui/sCqkdxYJ0Hzm9NHNU4dVUKQ0+P7TFwBDoUDw7MoV&#10;F8K27D5+4nTMj4MolnEQpApulzTS5qlDx3RCNFw6hDMFwgdPHj0gWpt05PTPkGVK4NTZn3vJY4hx&#10;zp03eH0xZkmVkK2OzMpqhZl24iDmqc9HCn2/88zps2osVixx2jHd4x5fitSOHj1A/cEhsF1Vamkw&#10;ZuFmlMtQH0rjBXGSTLZ8AIKNY8f3n9w8uLVlJuyJ1D3+rf/hf4fE26aWpnmvzU2xQHJDrhaRw5yd&#10;k6dO0N0iHx7R7YT2DNrqjoOGB6aMkevPyk9vwfOMpsT7LTU3MzmDut+CAbqMRg2CO+KP7lF4OnhY&#10;Jpz+U1iSVttWycK86jA2POM1/2HCo64SbCiuRUuEzShCy4FPW2B8ZDVoMnlk9VgcPmzixQ16KYC9&#10;WL7qajnu4dtsyxjYxtP+nul1SJQ8ZthOYbh2AqwlXdAV5Z/SZIEgvvnm22uKX8YryWCdCyFaKcmz&#10;16ulhxqVWE0hXgPDcNXe+KbfOMFUwhTWFd9ZQFpwHJP397WnMkwHLeZBLyVOxdQdWlapLu3w1+yY&#10;3ZMo4YSBfeQY4CC6qlXZ7erOJUNEkbRhoMmhoFTCJtro0Z49c2pz89jmyRN0UzRRS+8vXTpHvUAP&#10;C0D/wsWzFy+doyWlC4jKCl0LnWSUMNHlzp497ffFC/Kh4/YDSeHNk7z8BoLj1hZxahIr8aoEzHRU&#10;+BRfY9ApeTlj03mimnxUWMOqqiNZ+QVrrca7rPWSk5uGcZYihsfg/NUNCJKn4jo0j1pNisbSE8NQ&#10;YpTfaNo+dOHixZ//xs8Vi73JkkieoaVIpZWApjDyxts6Q/XNHD5SuhxTc6RyhpDK8+UbCuymj2eo&#10;sYvuwsmnM0vtShDrnHJUkxiMItZc6SRmRYpJGJfXlI0PrmlTVeAWfwWdZjoL8kZON/ASq331/qHk&#10;Pnm86MnhiE3jqpupMKs6WNjMmnM3jRMFOUxAwxhGPRPqkz9sHCR2fOR7sQuQJugolwNufyc0SCYy&#10;uY7CYVeHsCceWAnMDIYrNyvhH5q4Denr6Z4bXb6hTpVZlh+27+qEcbyYvKVgs39jdntc//ocdnju&#10;Ml/lmjwjKAZ6irI682fMfm2Uky+mZz2OWb3j7021OqaK5l8FyV4gO3IWRsLu1YMGPT31VxnrvfuP&#10;k317iE9YHzxqyth6sEK9EqJuOZXnaOu1T2YmhWtiwminnNpk4yS/qGiHjh3fYOVV8owv1xv48fcu&#10;+icxrek7hw7T+ciW2EpDi5dDsi/eylTZV0zTmvnrd/0ypY0dP3pxq00ItpFqXCVniLvRsUxNIgqr&#10;eBXYnGp8VRRn1o9MgWLiqtEgmbJJ/1aqMNPo7I2VS0zxahLwoXBNQtWQRHtsZDcm1Jm+25G+iNgw&#10;IlvpkgfxJunzbrZtSZEfSPhhihsj5APumcA3j7JTvJu4AsM3L5+aQ5qtpeUz62OCnmLB4Scc9LzZ&#10;0JhgHaSxpboxgPd7qUcemeJA1xxmPLnWZBPVUV2STx8FyAoC6Yx/V8oL2S4wTSI80lWTuJb8awTC&#10;KeNPM1P12e9msKzYPjJEuWSjzFKzdD6kfLaT9VRaF0fuUZ4Xgg65zAMlfgqSdImoYjRhhfh9jakE&#10;A5mMDHl4j0nYp04dtU80alstwYm+VZMT8CKMYMe0F0jDOpSZva0GbttMb6sXM5Um7p48xXuKvtyg&#10;EApxV0FMXqdLMCe4hovUePRSg2zPDTQEOGJIF42ktrPkwuvssn4TwUwlKvCmZRgRDg6leJRhmcl7&#10;I0w2mdLkrXQsWeDR5SfZUv9bmy31Cxc99YRBCXVUlpOkHzOwVAXtYQd4TNBahE78VQstxqoWVJQW&#10;12DGAAjwXwsd/HiIzDQKeov6W/Ybzujg104GFC8FYpqeJe/bPLQdRMYxk5v4zN74PiMwvQHNM98u&#10;HQsvDx9/t3v/tbsPf/31VcF8RM0IMO7/bbJqDNy7rlBs7cJCg6ddz+p5kxWmT807jX6/fTEvyPG2&#10;tYZTYA1ncSoPejJ0xeI/Hdh/9NCBwwcxbTipx86ccAWYKJ7n9cAU5vZtbZ3QtMDgMbT2JlhMisIP&#10;yFg8ceU9AaVv0vNv1+3lWSCD9dWAKqJjzMGRO+ciKnhPg9z7JQ/F5ktaGHxEUAGxOKEwV+43g0T8&#10;q3MmnQAf1x7NAQKG/HYT1JicGIESLAn85PUg/xHz4AxGUm+DAmHQRk557MlgedkT65YE56TTAcoG&#10;nr5mje/LeiDdnnw6kSOtqtONmhbLKWZxsk5sHjl7dvPiB1v6tm1vwaeOJ2zxDl3FRbVopQ/ZfKaO&#10;zEhNCa8McQoKsscUfA8cwE5XUcc8vMMN2Yp2nb2R0FR1ksKGEucxAkjCLtilFsetiUkaxfbuq2bC&#10;2A4kE+A36EzCx+aSpZD2XqKS/FpzrmJY2CFN78AQG5EYr3etanoOvANht0eSb4K5ihMSYIOPVz1q&#10;oQ+DUYZUrgtY39+7e8fWmbRvK84IHKfvCC/0m2+vLIkUfD8A1JIuGgL+MbQGGzlNppmDF6JaWUxu&#10;o5tUf5FA2q5455TZvUWLtUduD80bTkEfXkfxXqH1ETMxWS3dprZiCpK1BEt3a3XTkX7jxj27iCM4&#10;s3W2A49dtddwPFSe+gU8X6yzkRutE80787wpSTx4DGpzMnTd8yWDFNeXIxbwI+p5rrbOkow0+GAn&#10;HXDBMejfXl9zUAINB1zzuI4dO2K4CFagWOnmzZsoatyL2HBNtWLqafNwFAIGNOYH9+5HYBO2kSub&#10;uXDAdbHjN19/bSHkNzyF52UWghjWBJ3Tm6d3/vo//F8uS7fYXI3BzqaU6K+H5eHZBwPEFBF6TrFl&#10;6/oq7hHKNPV5567rN264BxcqlLZh47nW9Px0zc2oZaJHMk5uqF88PfK0xSvinI69YbcLUPRQmmdE&#10;RB8TLJ4SA7AGPA/LpmTadQr3Y0bFG0nq22JNtrDn/Lnz7nrxQIrzpsqc7NXURhJ/rD9tucVS8NjM&#10;b96OzS35q2n4dWobwF1eVWYZaX6y+UsfXBov2xzSaUrbniSdCMEMUPeJzZ95o1ZzH0TciB4167dv&#10;T50+vVo7Tp3aRFqNk9BmRVdNx8P3r1276k6svBWYhvKZ1c0cxkNkikhgOr0R20Qt1tY+thmR/VKt&#10;XcT9unH7keF1bGtvO+RZeTQd5OnApKx2QUlTkDvAE3WHB0//GWZLlO2qbdEMlAJrSHUbCAbO0GjZ&#10;ifXSQlkb7vLlK6pTEf3J9pMwtkOnzb1AuW6E519//c1k5Ke8g8BjgNUEuId5V2HC5QwXNgZ8hezU&#10;5aH1iChZFpv78rffuqO9G4ePnjhN39dG0nX0yScfOxX42l999eWv/vKXEn0P1I97ysmMNHbk9YqH&#10;3P6a5CN7tqp2aQKOQzcvPZw0xWs8izUTw2fNc5u+wB1kmqgnNyHEL/tOalyPzcyZiQHyEvOh0Qoj&#10;dhRo5/t8JCUWX7ietn3dYrUS1ghh8uOQIhpvjKSL+ykpnbHuFbyw5/UwDdVKzmM9nZcZ3Il3Htu7&#10;vpHv4Hwb27IXd3fZhZXzsKJHRsLJjlcujz83uZOb8hEvtKs/b2VmfkJ14BVu5vOH6MVUrvE4q+PW&#10;f012j0nVuLHFRmMBMHpl7aUmSopJuD6H9er7glr7Wj3SIWIuJXslQy9fKNl7Kw0nPimQPvm4fVC9&#10;gbhiooN02DLHQQ7tKfQmypcQuCGtDR2/iNnGFhKuWM1S+FDNbnwt9ETVpVkHdXAIRuOy173K3h06&#10;aPWGpIHTPUnySMyq0U//QE16dkUB3DPKio9qaqxtwfZ+U4naEWZAZ1a3h8UuYaDD2PwUzkNtzZKA&#10;p08V7/EQ3GPK9Y3AY8YiAcbgLUuJTTR5dSfLrhO4yq4t5swWWONN49cNChihrs0zU6qG/BD9w68y&#10;zikvlIauobCV64SYS3MSwSDT7WaznxHJ4jixY8ghc3h3ndzcxEpi6+tc3NjfPOIpEw13csqVkWaj&#10;aCf5NcNwS24nDF5BM7NmM0erEbPs3ZsXGJEFHzrEraT8HMNM6LB8PVabe+Uko9ESwOk0raEoNl6D&#10;mzNIpWd2C0foTeztdRfJqrbVFT6iFUFPwUIcwYy6qvNkteW0ecAXKd7SCbVFHa/0lJjDMvjyoJoP&#10;Wr2hm5e8r8mnIPzGVuxmx9KOHWvg1+bmKT8DF/AQJneMFYzhMNWRpuJM5zEkkw4pckU07CCAYIKp&#10;GKaZGY67sORWrH6V1nkxERw9k7JKILVjEPhUcA9BmLl+yMZhPXWJODvex4mzSmvzeFm1OJZtO1YT&#10;3E/wNmOmrI8rwd6qnjOzxXiilffaYHycNQef2cnZJWdkiiFsRCiq0T3HnL6ZDWAabIauJRtIu2lC&#10;Dg7+WAGHCH1/Y6BtEkfAFAlnWdZkV9S6VjHkrX86efIEahkrsQ57tUpwXfTmfllkF1O3Q8PUUhWv&#10;fcQhpCwikdvJmzx9oDn4yMmXuw/8+dc3//4f/MVOXmCkD3W8UP6h0KeJD3Vh8/SWTlWVWB8hIbRE&#10;bLX9VE3bUJ0Rd44nWbGoZ1cf7FA6JTZPn2AqGU0DvMhcHN6781NCTyePnjqy//iBPccPabBE4nhs&#10;ew45ee8SWIP1g//AhXYd8DqsplFg1RbKvUlRmztZ2I73hTF4wHcG5iheskM8Yh/dSKgnTzgvD3dO&#10;SgPvV43H01iBsit3vsa3dhAcVS2DwVgY5gcPxQdp3MUb5zpJidEKGjFxgWMztZbl8Y6NbovjWqzW&#10;ENjpfvS2YlouTPur5YyMM5UZB4qfcoqF202ee/TQUVKWtI/u3bvDYnO+zhpejzOOlcICs1TTiD+c&#10;8Boxa/Gt7x2vZNSXEJT8lgeTHCFlzXy+fvNUYAOplKa9fL334OGLu3abmymouGGnMFxDg6RKpWT/&#10;qrNWH3w7HUK7eep03Eho76CiNhWbj17eWLwXz0+dPMlSD483mnfRzcwnteANcHv9Wri1bKlrPn/+&#10;vDfJ54xOgkUbivgBx8/ZsRowCefUJIzRBqj7oLx95gJPK04dEVmFpeDZ6r394Pyxs6dh1jv91IrZ&#10;PHrv5hlJJD7+6GPWQHzqKZAhludwGrXIRgJMDyAOx9C2x8Jg5Cbm6VMcomkpZ5OryQjoWSFt1S4I&#10;Dw2yBheh1nzu7FmVMbR03RirSG/vP7j//NrVu199eZUiSM3d5HRO2DPp1qhOyEAGBX2ORfbbf+Nn&#10;m6c1nfD+BbTGWX7z9XWt/FunzyH/wisf3H9YiXXaLpxTOZHU9OGTe2q3n/7o+x999AlM7tbNO9dM&#10;obh5B/WJ2INEnQ0XhNx/cI+zPX/h9M9//hOJBabfH/3Bnxb1k0GmQdWotHdb545/9PGWU3Pq9Nn7&#10;D5788R/9+V/+8jP+EMwlslDCDRosKXj/8MFdUMbFi+d+9rMfbp46oWzYQXOQf/9/92+s9DQ2i6hI&#10;gYbF1HNvlIGGwnGz0yS9pAHzvjleq5UfDK2xbLH6OF2dCbtD6ap3TMNryAcKr+0YNLLtV1Z3bNWQ&#10;Genl+K2UxgUsCLNQIDqpanUuYdGLlylcHtGrpxgaJMMMJvc+MMzEPWtetf7jAyMbUPuky29Y2xEc&#10;LG9VKuIHvTi+b864iCeZ1yanUjn01GO6TZ1Z+MLOIgJFpLafVZc++eQjuLHM1lU31OkVaCAstihq&#10;xb/bPVtT8tyx46OPP7aKXAVIwHuiKSMNX7x4EaWYYe3Cm3ZctykDEkG2JW6W6HToxemQRDSwaQ7P&#10;LE6SxE02mO6FbN87XiQu9SI6u87YM+DoGarY12R/aqQJWXfEJy9KEIz1l1k4bCKC+Ce1OApiGnUS&#10;ytXkUE9klM4JtbREA+qju428T3qkiXS1br4zD735pLAeQP6Nm7dgbypJHMBAj0U/VmAiy/hXIssV&#10;2NW9Z2vj3B86hFddAJNe+85vvvnauu3Zf/DU1nmss57CoYMXL5hjhUX6/PbtW59/9msGyO4MCJ+C&#10;F/cdN103V9oGIb69uUJPTVvNARjho+2dXEPhc+Xd2oR6ENNms5hptuIilvhfya1swESoXc288w4T&#10;nTwd0lAEWe/sfXoue4DBB2/fui1M9z6f/uAHYtMhPe+4deOmjytqOaB/7qbjAHch5J7GQvzFZ3fu&#10;6mjvGHpzQdt4+1KaYMvyTMWNBkSuTD5uRkFaTmj47pXAwnhGYqVKVI3O28lShGwmOLUoVIfYvROB&#10;5SM6R7t2oA5PKWu4QISzFQOncULs5QVWI1tfXBVLbRCv2nK8A3cl0FGgMDrB2takWMQcWZFzRW2H&#10;CFRpGr1HPzX0+krhEyrBQ8N7KkUG5qRKO5W85dcDU2J2Dal1cJY6mH1b0pHidqzi94eP1i0/Yinq&#10;h1Q3BFV4Zamr86wstX0HwWr+wwzzHcJMPcpTCK2tvEVLJ2YvelsK2u3/uJGTDA6Fd0iM8UiKJLT0&#10;QMHjpi+LVLls+C75uTlxE95lLWdMZP5vJSRJOBw4kBabWnD1sthWslY3YF8VWMw/OQ49lOlsWYX7&#10;dS5KMwaMoAk1jcKlQANHZB5Lpeqcqe1qmj3K/Xz0SkSn+aXdu9Z21Iy3G0tcRhFw0H4/mD2fNXG+&#10;ZpM0bBtmsQLnzG8C2ane6FKdN1yKY2vO5nZxykFaGHmOX/Da9WOK980Fbc5skDrH/KzXJB0x2h72&#10;W6Z72qtWHcBlLLXTNMdevxJMuYbFZ0t/ZUJYCzkjFUv2ppaYeEfSADMawr82PGGpp0/UttikrpdH&#10;cA3uIugnVk8nqvpV4zVK5cRVE65U5Hdmy9NUrrDUZi4nf6hcMfWoiN6dprnx2eHTDjedOrZZ041e&#10;5I9pMExNOAc3GBxfflAmVRwzGoyr+GYdxENyj4mSi02jhA0xYQQM+rXiLe9MGscV5KGrd6Gh6nZL&#10;6Em0CmcMcW0W3q7TZ067oLX3aptMHHZEwXCzs+0I8QlXLjvqvWYmSZSbFcD5FbIzkZ9rbFccO+6l&#10;hi3ykOnyh23qBqZEkoTgoL+P3YLbOXH8BKfj7EtE/EiDGobSA7T0oQ0ef/0WLOFh8ca5wjeIrw/v&#10;PX+z//jpZzv3/8W3N//hH/9qJwukQCal2bPTbKO0HYl27jQa7kRucjQkPYSZ7N0jWJrOWfBp6bbl&#10;J7UYNlcSZyx/nHGEcBc27JhdUpofXDp36tC+00f3fXR+8/B+qYVT8Ir0CKHFTKxRLXAUUFHVUEBV&#10;kmUxLRyuIKSiZ6+x5kU1hfi1KHTSU4KdIkURWQxP1sUXejxMOPVPACLuVaXU+Rp6ZNoGFVcnRhp+&#10;flXN4TKl+jFtwM1wsc0m51dzxMy3qwsG/I6bFEA8gdbUclcVNKsewS+8I8c3U2KXgpkD6Kf0n2g1&#10;HLMvRkr/c2LNHQBZ9+kmQEizpxjk5r3KcJZP9BzxlCxjghl71ROAk+n4exlZOCH/HqZbB8tD6sMP&#10;Af1miJvP8IJk1EtH/tzO3SedflJepNgsTmJRO3Ya82YbI7fzPum4ASsPHLpw4SI3d5t4nyRwelS8&#10;fobYJICgPbddNCsmJYPdLKgxvB5saksLwCTkhv7pnw7so+Oq0lVH0KnNk17juTSGhX834hbH5PlL&#10;XXBSmvbqHPMYHzPqPb7uUjPLxVdCkVB/+snWJx9ugoI5v6QrjurbscFSxmpQNXJb0aaZvw/9nrkp&#10;5USxHqZYtsK5WDojQT4cjT3gTsESVMV55GU8sWnYA+WM/sGbkmcn+cMPL4mOUK527QBxQqy41DRC&#10;7t55Qqv9yy+uSIiaOsEOVafdK13UPOF2XLfPIvJFJ80JY0hkC5z4119d+/WvvqGqevzoJoqGu7BQ&#10;2bsBQSSuUVzRAnbrpHrwyfc/+v4Pvu+GoSpffPb1V59/o3IojFVTGB6s6/SzLw8e3v3zn/9YmnDn&#10;zt0//IM/w2xXoXFKJwZju96f3jry/R98QgjBulBf/L1/+Pv+dJqlh2rGrXMcbi4yZ8J4KH3LqcNH&#10;5OGSuX/y7/4bq8gwLa3FXv2J9TQcrXEDaUCNj+F1zP7080dHIyKntVSgpm9sJiLnEgi9xR1f52d5&#10;0WFXZYgHF6yktfT7YkpZ0A5esn1+uflpoeZiF8G9lH2iq+ozw1LobQvfc72hzVZ5YbfKNWBIJ9PX&#10;J09sPn2E8U9W+7ENXatW0kB55SHMVLNM07BwugkAosqyxQMHJUj5szx/U08tRcS14QjBzqyPTeOe&#10;raZbK4wLqy4sZTEG5kRjKEFMDsgwxNdvaKQUnA3c6E6lQ34xEIAfpSDL48K8m3eIklQRXJrei73G&#10;NFYEbtZTStN0kv8/U38Wo3mb5vldkXtkZEZmRmRm5Pbmu1Z1VXV1Ty+z2ZIHC2k8CNngAwRCluEE&#10;ZBC2ZQ6QLdkHRhwizkDImgOEbMkS+IDNQoBkvGnMaDwe98x0T1d3V9W75b7v+8Lne93xNmS9nR0Z&#10;8cTz/P/3/76v5Xf9rt+lNPsaBLW0BpMciJAkga1BLeJvHSw1Y4x2gqrFRFTjc9tSE+Lmy31EXfVp&#10;cTxr6svxYOaF1/YnKVgpZfHKSIUJC9oGzYhs/aKHyGrK8k1zG+UxsZpb9ihoXPgMV1om+NLjAJ08&#10;TrkyeisGbS1Z3nHi3ceD3NdKzmSscN9G/+TKlVX382Ru3LjR5hSgbp8WkjAfdin5Gnbd8VCoMdFW&#10;FchmdtfZ38XgGtbvSPC5RYrViZ8tUVT7Nq+gXBOxRyiMJfVsoPEAl3F4Q5x98dzd7+wQ59bhp54m&#10;JRMUBpWxcdHKB1ReOhkFSaajJiclN0YCPimfuXf3nrTks88+8yb153w8oLeq0JwX+fjx1u3b9qBI&#10;8eLFSzNEVVb84ttvvw1jm0hIXFKD74x4Sksjvtz0cAflBtC3SfYrCvmvSQ9UCQQNL3j3qTItBa24&#10;WN5T4mfRBCzy5IlO2gzWahWOzpAUnyHf63w1hI6o0TCrinAjxXVYpmspnNiCLySihKp51Q3nCZic&#10;Kn+44xZMRUvlY/e14nKXUcDHxzOAUxQa9v9otlRPm0oI/c0oSgtMKFj3yMp+X75MbyMdBTn35GlD&#10;JrbwoiK1dbxWrgvh0YHymLhbbnXYBc/SHp4kbxD92gxqkZrhmGsIuqdtt/AZkzcmYVJuHx+1zpLp&#10;oqnelcZY2v5lCtmDkebsCYxEtOXyVj7Hccjh9fLNmkAGAVrlDr8yXQqBggmFjx5Dietx1drDifhl&#10;S6k2sQPpgHhu1twD8Eo7bWp91Njsz6hu819Wb+Lv/nhZO22Kk6mJzOAFN1XnfYyM58uSj+Uc8u0M&#10;IV4G2bW5mKhyU/gt5I/xle9yDRD3AH7FPcZnqsGp0Daeroc0K7t6VEK43EXvM0Ke005cTrAS2rRe&#10;p2OtOjPdeY2/o1ZkUQssIEdZ3ah3EKjEABsG+nLaJ9ohjJXTNFCOXzFI7gRcZXCu6aGvxlIWP6Fb&#10;gqGlbVPXov4SPD99KamcrYb+j+/p4+l7WRFkzmvizuqc00blFTLYadXL+lHa7Am67PCUkFR3jGYz&#10;52jWs/pMGc6yyRPtVK5xFzBaUCgXuLd3wS36Ph86hEGHO7rXSlHqyhs9BuvPhnjZvAZeU3VrAuZq&#10;6asC6cX2gxZ3y+KyQ2pybbUr5YLVA0e0tGB3BHUYrrFUXaof1UmDwlrrHZC47Hcpy4WRfWzAiOKM&#10;91xCT1aDr6HEU//cSIq1bZufU4s5pqhDM2M8jgE4Jl0vyR2IrVQ/O9wg2mzFStcX8JzubUAqxbNn&#10;BGCb3VneWw0ZYvj4zcfN3YsvNo7+0bd3/tbf/1MpzQmkZ7wuUSm56GdP0LQPooNFlIFqVZGemZWl&#10;rKxebm9Y/C41LGN066a9qsx2FK4MojUGNEnJgIwPG1KaLy6dO3nw/aWzJ/7x3//NM9sQDTCiMghJ&#10;w0R4WN7pikq0I6ykLsq6UcLRFn9viYIMsul+x6S0kQZHkG1Wx/UsXMJMGz+ICCDLnaPRGGWsvKSD&#10;BptoCcfX9vX0G3T0JkXxE7ZraAVtBvutOHhaJcMIRm8g7faOQym9d6hAVG4Oeq50PM1qMVx8hp27&#10;zKB+e4fi8pVLQcyhE21scEcE+Xdvzp4jsVCTjyMzD3Ba2lIliXNucRSfseAt40zgicwhpVGUmS+x&#10;O6Q5B5sWqTj59hnOnkLjizfvTbR68uzDie1PDh0++/zF+0fDMR4uwEUXf+fufXF/BmFnZ+T43zs4&#10;Vz/9zAp+9933Qgg5yTR7j0zLZAP9NzigW77/4P6Ceq27SCQ4digwUh1nVPAWcg0FyFzV0iaMdro5&#10;boCC+w9QEOi+e+8xFfoPvOFTFt1jOpd6mgnExwLoBGk++u3f/PwnX10CtBYt98eccd5BmfcRSQB2&#10;kTFnUaZqXYPZ0FV6uNOuHvUUruU/3jJR/o8IIPQzqkOyIRNiNU1xzno8cZU5XwgWzp3buXLlkm4R&#10;lNIXzxFMCmh1HeADrRLNt9/eApSRUFk9MW5nnLKQYDtErHnx21c+2cMn1PE1bS3b176/86e/+Mbf&#10;ROHVFyejXr1dRdxVvN/HzdOZcvP2DWM9f/TjL/Yunr9588avf/nt9e9uGex3YmtHhNtOq2FJ2v7E&#10;Lvjd3/v5lStXrPkf/eGf0pL+0CwMaGANTU7J9uljP/3pl1RMtfe76z/+4z/7xS9+eefOfbGPYg/D&#10;1wiKN6+lZbYW1BJ/YnCrCAJpUfzpv/dv/nkxy9Z3EkZ/9ZjYGSV+2G+C48jmotTbd+54xpSCxHlO&#10;1GKsDk4vRpQvbjQZe+Kn2GVA3JHx8Z1p7apUl8me51zNZ6YvB3KP7fOoxrCWpQC0/IQ/Sop0Zpr6&#10;5gpJC4BoiB3pm0PIyZSEuE7VXtz/8MEDwcTe2T2kmOZkvHh15w5RF05dqfc5C8Js2isK8bagiNav&#10;+BSmbT1p2H8ax/FtvLEeksZeCL/GpwbquC/HGCdBJ5aHa8VqbxyFLs+k+sDBg3IRe506tP8c/WzT&#10;RDDRIHtJy1JIVU6S5Msi/i0zuE+wrg0ulbryztm//JNaswUsHG8zgeQDhKTFl1L2AGcekX7z5aMw&#10;c7BAZCY8+lDPbt5HH9RL3jUaSXR9E5Sf2yL29Mhl0BFuVrzPkpDYDA4Y3RJxHYAloLrkc4ZdTJ/J&#10;MoW1xM1tDBbyNtHSmXHkB9NLWj/Vo0f3IVCBtYXC6Q4L2Rxvv76iNClN0Fp9q8cuXbwkoGGVJH7u&#10;N6kfQnbJ2mahfdDFC9UlLZTH4fDUCI7CZ+KEqqp4sQzhhdd4amPKK0TEYRmtmMmZS4aj3gzTryrQ&#10;YQltKFm9ImVHDf316Wis4htbTh2AlWatoiiMO6mYOS2JLntS0KmYBFSnilYZR/6f3KqdHIexIsBL&#10;nOhmr9QLwSeMx/IQsmeFdAZs3b9HcF619dmzGdkO14zEyIRQ7Dl39rztuRC1yUuDrKruPBfBK9Of&#10;Zvi8o9f7kc1W+jciey6PjZ6siLfboCLuaxcKdlqLk2RNTg5la8tOcF+DI9ZN4VkPnF/IKD/hj3zf&#10;oqAaMEAKDl7saMhwnD5LFs43CqqDmbXJw+Apw3T6wuBX3/ykxTUQ5PkPNEltDVPzKwtxWPUB279q&#10;w4eP1mRBLTxx5Up5zcySsuJZsVF7KzWazln7dFShqs6nG46NcySqZ4lKbSJvYUsYbuk/SjAY/hcv&#10;undWfFR008497rEKBQpM7Peqo9QJBuP8ofvORm2AY5CBfH728BQqzC6UwKetMkHtzPtbWg7z4lKm&#10;Rl0Y1bdSxMRzZvBF00ssuci2CUKpPz3jy61TEzOTNtaC9Qys6JxK4QAITKzrmbA1UngAzOhTt+DT&#10;kTIIX6CaS2Xi3KaHEt6/LDZHPn8myAwgXCZ0kXaaEYGxM/vZMnq+Q6zNRg2KMsIraDgflIZq8wqj&#10;XRIyU9CYlKZ95Wkusu7qxhnhuLe8yYQFkhzV1CrZE3qVO68U17opG3r6NrYfWR9LwGJ4iKt53YJj&#10;++BdPjdJRZEwB5G3LMIL5O7GrUx1hmLJQyauVzGrhnmwydkFYdaBsbJ5Qgy8athQI85m5EBbpdzM&#10;y0JGX5SmBvb3gAoiXJjLZskEAdURGxS6UrWQnqC5qYVmHIkmxaR8BbK9du26g1wGdeggtdxafkEd&#10;h3SVAK1a/YUGTusLI1nkOmeh3GC4waWF9sOCahyf1JTTHdUbF5dvgIMyt9KSkb9PQH+0swAuLoMp&#10;GhyqtHxE2w47whRXNVfw6TPWufzZzd68eWuxr70JhRu1Vm949erVsT5xt1zqQJliOzyFeoUnVdi4&#10;c/tOTnnU3xLDyy9UdBr6d31T9gCL4d6Bj7alkFRB8/HDR7Dr6DS61J49HbLl82fvD26du/zsw5F/&#10;+PWtqjTHtWieEoe6PlDlS0N23n3EcGpKhDBwHFCSdAPqsd5Jqg4m4tRMXkdUHcfGLI5XDquEjGtb&#10;BFoXqSdIVLB99OCnCjTvX3568fR/47/2T17eI6Tm4L5GqmnGbryGYwy3Sy17LPk89IZfMoim3ih9&#10;FD3BKNw1ZpYJ5zF7Opk7j5G29ej7bYrJGHM/XSq9FUmPIgLkp+pPG72v1QXkoTdcLHpztOexpSEf&#10;TvrCT9tyx3DJ0lAZpex9+W+nVSC+mhOWaW3mxNHW34lwAItCgh1mOG41BJ/9zAa3G1FI+L2S82MQ&#10;OschQGGGKtYp3bjMCaa9wJvP/q8FWZ1tCTVBG9uEjS3WTKgIZi4wUZo4LC+e4Ibtdx+RE39pWJYp&#10;0k/enjv/o0NHzj58+PzOPRp0rzmYL7/4UsZy48YtLtGKoUqNZMjhS5f0FlyxBr/6+muH2g6Xq7el&#10;2/Bo3h8BQj+s1YEldOa/grFHj5ypKKMJCcySAomOGmO6HelxkA7DNryGvFMq/2m9QF4Kh+zVWnpG&#10;6tZHMWs284hfNEmTv2tcZh1opTS/9xd+/NXne6NSIRcSizl6fOWrFNOeAhA/nD+/52TNmd1i1ooT&#10;3iLXTZ0hT3j8mXz9qTCgSScgj1MnzxDWDyoyvLI5BIf2LpynY4ba/PCRkdv3bS6j3n/jN76U1cCr&#10;HzyQkd3mIZnQTz65SuDt229u/eqX1zTS7OxcAGE1HyouSnAY0y3KHGl43RBHf/qzH+vBpuvAKGI9&#10;PLj3DPHs619d00MuhRHoqa2vrkWedDhghlWeMJ7E4ASN959/eYUc2R/98R/evfXAWHAGe+MDTmlY&#10;ObqKvqynz+58PPji937v5z/5yW9wZN/8+sYf/sNfvXpRa7wNDHLREwezOr9H106GRj3vMtP7p3/y&#10;y1/+8mtdtXa4vaa3wJ4V8Hh89WhEvG8ESP2snv3/53/7r/iWZVWHDdofacu4AYrIRIjGsI4nDkBy&#10;24L1Id5E3JJJO3e5yGku1mbDdDKyQU/RCsQH6g9TCJ7sJdu82qiGXlJpTdfEyZORkSbdT/Ugsf4E&#10;LiVBxW1GmdKWGyZAv8RlTjfqasdwSetcTfV/6uPD14/Ra3an1P0go3aAMH/5j1FZ7xm404WGg4j0&#10;nnNfKKF2VQnowQ1qwivOYyWuX7/toatg7O3tOT8z0i0ZTS9wQwzljqR4eztOiEyZ4NVLRBe7sCn1&#10;ocv4XWkYZEzjKNtKo6eM+ulmlxqSnUdJ0zpMTFCP1AjdUiB4YKG8ZxyYUUF1nWywDT0wUN327nSJ&#10;AwlgBJrq46tEMEqah6U6DrDFXFoTC6n2K242YtuwkZyovPX8zBI5bCibC6R0F/HxBjBATJgEEvrL&#10;IJgo8uGP/ugfuUdtQqJDIftoGQX3VmCphTBHzBwkqosuxSXEANmPC+vnzelWCyrEHbfNcUbsHrDN&#10;CpRwbW6uFC5h4GEADgpGu6Mm7Mz9hKpZ21EYL8adGVjund0PHqmlvv1WgDwmb6XEg4k6lIkpKSZY&#10;tAVLD/wQyOoKvAO71pByROrT254PLrBNwrrBtAurYGOTatq0LilJjUGGBobcJ7h0J1N2Y8tyiEea&#10;qVdiNuS32nCnEjp/63M9PYIqUwlpRnhwuQuKKNUQ4g3zWf3WCAy8YCpdOWEA2SC76elI0s7DgIEh&#10;M5zEdQ7KYBpjpG13cRTSYvK9UUUJU8XCcvveuQ6u4fk0dHz4YOnaVbCt6jgR1X6VT7y7Wmtmolnk&#10;GdnNKMZWwbBLi3fKG4yMkCp3Hjl4O2ZIfW/tDamjEHxEdQoRBvIpRdRQycqvrL49P3DuEJDqCrA/&#10;o2U0zHvt/RCQ2dghrKPw2//s7epr6c8WW0/9R5aS5BS36gB6fERHPv38kyrmwyjzyvCRNTkE5DPs&#10;QXfjMrh2Np27qqNgRu6NFxwWyaRd03oRlhEKMPlsKGG47P6g3mkj6XBN0toeHKwd/2JG9k3HzqDt&#10;1chHSMr+aQhD/bsgyaTqVD4lrq23pzOlRXajWaVqFGUdHz86I0Naa0r3TJAooOabFyQhQvX0p1sg&#10;4dFVlHNRXrMaFO2T7ML0AIwxzHh6mLRN3SNuhPW8cvnyo0cQ3A9snViw7d10Px5do0i56aJuDher&#10;UTH7CcqIQLkMB4rjYf1WZ6MjrCV0MC6l/vKZ0Q5IOrntSlftmUuKFePCRlWpFHaicLHgHI/ItBvq&#10;JQiAVa0nlZrScUTBKTI1njLgs3p2XT3Fz41Z21eRdj6hZBwdoKlfrSJdod5auTcol9MwFZJEXFqu&#10;o0nKstYziEv9x/Ex3IY4+9ajxzVjzIbReDO66gKUaXa0r9yUB73OyMI+XCHjoV3HpjD8Gv1GjXRV&#10;V1YzQxkmwvbWlrfyaR0c5f3Bcl3n5KWA82oRDgjjaXPI+aXoJc/jX9vMUyixYrm02kdx95+t8lHO&#10;tIJVh9ofSEoh46nTJc6jzuJlwz3bR6lWSG013CBBz14zeuXjMaMcu8ZlzMcax6j0t50G2YyK+Z4v&#10;ewhfm1kcVZCkZNOqVL9tq0S7Uv9P5agpTz14wONo27j3/N25T7668+zt3/3Ft//x3/vF0e2z5rsd&#10;Q1tBkZLSCLIofSX5noRgtnfjo9DK+zvFkqUw+IbxZWznkobWFqqCcRf7t4lKjx8+e/rEkw2k3zi4&#10;e/LYj6+cP/bh1cWd4//kP/67Vy7qJhe9MXrNLQhKOGZU10ppYmNXuvSuAv16VjemUBMhPNc/JRSn&#10;bE229RGw1NFQTu5itaTaThJmG8za8qrmSMwEin1+ZrIiESiWKR7mnIlnm5tLEM/9sqNlccbglDQK&#10;6bQ4HHWcF9DpaoGz8D4r70QLl/0abGty59WjWKEs3a9oUR9SB27WC7Bjw9kfYpUYQAuoc637vHa4&#10;J5bd9EJzqAeer1eNgZ1hhhXlPlKjpdfcjKyBTaZB9fXzB/fvUVvig80dbd50cNxr1SyBwXNIjUzu&#10;/ZFLl396+PDZu/ceX7txR3ppDaVVt+/cvXnztkwgolRKP0kH//jHQmETNt/KOzy16fFuiRzw0n46&#10;T8bLVCevyVAa49KGAmAwSZ3Gwx6acT0jPiYjsnmyzz2F5B+tFbditZ30haEvRq6bGjhu8XsaAlGD&#10;1sQMCyoa0KpU8cdfXrp4ftteEwV79FhYt2/fVSrhFpTi+esLexelLnOmxPqJZNqNTHFNR0Z8pjmc&#10;TWWC7t65lzLQYaeYflVwfGnhi+eXL12kr8hUPHn8QD5jwjvpJkIU07XQJmdC/SH0sPAQrbXaaW7e&#10;vCe9gb2L1mY0qugUCG6xefyjM1Xs8e//xd+7dMnoG7NPtFdtmsVMavnbr2/wA48f4ZS+Axa7YI9V&#10;sD9lOh6tMV/6eZAzL105++VXn0i0Xj57Yyb4nVuPDCQHek8/ggqMhy5/e2wS6F/8S79/+fLF77+7&#10;/Xf+9j8gG27IVTrD6VK83zzurB288sm5vQvmEOrfPNVs5eT7Pqp0ff31t9eu3RC58M8zTasWqbxM&#10;yhv1yh/6Z//yb92/S1eg+A3+ovBndDRelTD4qYkmT9OiJqBBX0gViaqwEmtjhh/Itj+Qsnj94u2T&#10;h8aPl/i99TLYqLHWZmCS1/h4+MObj95NtWSkk5Nnpegaw1ZvmNb9dxumFKOHPbj36O7t++8aKiyv&#10;fyNBfXjf6yh6vdfY3VRtg67gci9fU4UJ+RAKOMB1dRQCs+6FGUVDBeMlLrNlw0XzE0KEBqaBqeG5&#10;3IE6s6jPGys+EeXwQM9RRjq3kO5jOuGoWmMenz9/TkCj40XaAlB79OiBm2w8yZs0amrHH3GV2edp&#10;Z+XrXGduW4BYocOmz6M2rTKnUk/VuF9bmRcZBkJ5oFMRl+Z9FeQI4NNxW0lBlcMMiilNDhHfCOQ6&#10;NWe6VINQ6jRIWilXwgLSY5hxCrUflMtGmUj3lHyOR2nZV3cxk+G/YNN3rpk5I7VBra+++vR5Hz67&#10;d+8Rmhj93EcPnszMU6bwpe/TvmjqM0zu1Vuw73AVK7Yvgbx4Qc1paU1YsxVNrtHnTuxYjXx2LOGZ&#10;MzjxTTj95KdRkuL8DEiY7x/NHyGGNfdgh/rFr5Rf0xR03/uqaW/44KakzfyDbKi9sp5R/IVaDqSm&#10;j+EZkTvoZSM34Z4/ffT6JV125TUNCe+Ojl62jf7y2WOgvO80hvmAxtnSmLc6Vl83ZbxgoRLZAIHJ&#10;mKhfNXNGyOYnGcSxeEXqiwGyJvJ4eM1HS8lxFMnTe9UFCyNLLm1mx6fUNJrVYr+hKbPI+R1xnX+C&#10;VmfCE/Ym4bAXTBhp4tNntmgrwR8ZsvmP/bRyBmq+gTLvkqC5fHbvAi2Q5tz6qcy6MSCVWRpxnRcf&#10;RcV244xoHFAqGHKhUFOimAirbLAbD5drRlP0vKF6Vm4VeM3uTU217C5oozseflhf9sAGFs6RDmV0&#10;CMOdgtSNhqcRxDH9DNXKRqWyfDj9pXKzwfuTUfYuwwtv0lQozcxwtPySAq3UPizRwmdIpInMls8e&#10;rd4dDlpInNpy4Ggwf22OKQHgaWyAG5ZeLl7lu5s37xj211Dzl28e3Ddn/f7du4ZXPF/z16GNlNaA&#10;ZWuIsHPBsIZZa1LqDDabYmSLskY98ygnU5yZy8hMtc5x4mfB86NTz4wDtqq4MyilJFe0DSRRiFAq&#10;k2jwfbArmLGCBLPBiDWE6TVGEMjZVAdQQk13I+aXwLKVrhUl6qtBH1iUlEusm1vVRKFY0chz72BT&#10;1YN0WmaKwCMaAzBpC9ZZF44EM5GqJLB3WC6HX5GIk2eiaOepVrmaWpuPdDXjThqGvdg+cxq705LA&#10;yfTi9qxyVQRFl12WiCUoQkqM+5gNgKnPfmtyUMzh3ZMsc5ARrAe7CUBg36cFKeLBxBm8iKVmQxof&#10;CRoWSWbcaD0dOppi+EuWStVaD/RTk2Rp68NbDXZkKW1/LX9k9GZ0sAgG7pAwofeJGJhudoKk/GBK&#10;UxsQn8beSyv0qvqRLzzloelFexHNJmR0SM8PTAoHDPWrSbLDhlvTkxQ/P4DhqyMdouyHedswShve&#10;tnEZL0aR3tfD2i49tEtj0mtcHF2s9V/sp0j2ktWwT++5NBKBzbFGh7E5qFAPx/53dqbnKkO9Srsr&#10;sxq2y8CMZdVtPFt1MfmbMfARzNFo8OjvG4B/CKe8XQVJfVKeWRUBTtwXJc4JxEFCTp4i5rtMk8aX&#10;jNJ2X4BxD+/s2mN+RXNCunNSBRbJF4wYIsIOSdUTOrN9TVi1xrEcx7HNS59+dufh4z/77vp3t+8d&#10;Oa5gvtV5d+EJP6eUL7dtVvQ0GIp9aoQArb54ns/9Yezs5LEZpqqmM3bW6oxk3IxKrTsIkRXT5OPm&#10;4Y+nFD833hJwNvTv9LZQtZWxlIujpQrBSgzRzFaH7CTAaI8xC+IfLLZHD58/fPT8+rXb9++paXNi&#10;GlcacK7CbZupqNldHG7Cj82xzbChGqV1GeoxiOnSIlfp6q7CyJoWWvVv5umlBdJAG2y6HMeMfJ0G&#10;pNDB9sOIH3iuAZFvUC2AF8IP/IvqWI6wM85XW/wo2Ec+eGqnd3QhAkE2T+9wKLqDtACUNauylF+/&#10;E8giIetFYW2aKrHmaqzSR6Mt158RwfOiIeFXe5jhY0DGhEO82EaRddsvodIHSbbBOon36GNx6il/&#10;7RrV4GymaX5wZh+f2F7SyQyipGWgnP6I0vKtU1mqCjBVYj/ljkNAjlFtLm1O9jfErLm641lK/+wA&#10;Ryv8bqjLUTdJXIy0w3SWjtxO/qagrq6zmdZVcrbY10MiXc5rcsLR7f7hn1MPbuiIbYVd5+wzOPDG&#10;Os2OqgZj9AjrgRS1ay766NJwmwJj7bhDRPooBe09CyOqFQN0LIJfGeysJi5m0BIKCdhqzWVXr174&#10;7NPEbEvigBUb7FE81aXm6jJsxSePmLkPRw8r0kqEpq2/EaB/3tBYEThPPXVFYE1z50aC3AGxdLRw&#10;1tR7i2D9+TzP1D5cK9wSDfdETOibWJoqeztndCVtMXdL9bd4YvDLJUGJBRMFI+lUidadccRFfYO5&#10;pMQowWsA9wd8Ae3EZpor0esZO86yO6oGAvNWu7unBMhc3q6xuDsnTaARw5sufui//js/J0asJatZ&#10;BUQDm9rsSg0DopPYgTRfwpExR1zJUWbCmDx7pDBmZBKI7OPjB08f3X/6RiHrrQ4wONkm41A86XpI&#10;Cj57/RQbBRRFh2OiZN/hHsR1AjaPxj+NAn/y4CnVY3MnBJMiUt98Ia0iDvNaZHmQ/LhIVRoz0yr4&#10;6g9vmH4a1ZkYoSzw3D+D4q10m4X605DBFqNBaDshHC/hNPIgPBi/Don8OMYEL/zDccKLDSYGOiVL&#10;rfanc8xgI390y2H1VTw5fFCbu2Y430677HQNRfbBgvyHI1GMMsNCWEDoeCqbxfEHRr/csJSRGRfD&#10;rIO6OvOcqEYsrQmhkT5nPMIGN68QWWSxGvHdb/wiJkfQOUGiINff6+tIX6Pu6vx0qzUHdvyyvI2R&#10;Jk4QizdPLIExWmTGHjCv5X3WPJlID08zBlBBOm7yK9U/WHt3UEdT8Zz94MLskHe8r+MQH2m6mees&#10;1mtpp9orBAEV9AeXTXvaBnU+40jMiR1RsunwEATPoFUL8TrR93J0aYhfZKWXVqtOaLvHDWlJTJ6V&#10;HyuBkwxYc8GNFzUJpab2TvCS5RS3S1fYrF7DXcHs3tqg72wnTOXU8l48ewwLttuQt/0WZXxJyytS&#10;LNp+pM5v26x+RJCxf9ptjarcbzNSPVricqsvnH8IhM5cdktT2o5BMVvBq7Kh1cHrGQtarrx28KN2&#10;CXeRE42XjJeQ7KwrXymelsrhqjYo2h4R54kkfAIqKJU1CTnpBFwnmrAjFyuGOCFiEEls0dg7TiaS&#10;ROMOjdEzO5A/vMRjexfNnFqquHJ4ZZiktDwRlnOB+slEVrKo8lV8Pepni/U+SekSr1xud0i0YWMl&#10;JKXlEyukTt3/G9s/adA+CjyEXe/YouUAUp2uMkONOg34IHKvV4kK0GvsSZukBL4W55kQVxRWy75z&#10;wbtPxTzf1gTbArVjiba/YGEb0WBXM4KRmlbFQx6R83IXbg09IOF518eVFhhESThY2hsGUnhq59v2&#10;NjkYjn+Vw5uMnm77c2ehuETgWyBS1LlBq91UK2GxhMrXmvjU4mrxHyx2bkSytwaPjAWayvTkLTOC&#10;thJcwydWxTouotBK1JhCVxn7jMCRoZVUyJqrE2ww6PixyUy7XXbM4S7raD/ICjxBb2e/JUU9jCe1&#10;d4l3OYzsyD/FtP6p3O53cdnxx0SQ5FZXuuJtdYWmdia10F360ZX7XcXnJ37qbWd+/QPv2eYPmcjC&#10;riNXSjYPZurn3f4MeK0HMgU7FmfZ4hHBi6ky/5LrTWTmd7ye2nUda0y/0Gg6AvR6wWJ5l7omcTgG&#10;6ahI7y3vP3z08AFLYwT1U3OQUtUnOXpf/ZIh0hjQ1z3Be3B/FFZ1JmEP7seaE1auNDNG+Io0cDkp&#10;j5gZ1Oiu3m8PgFw4u0HGWOAD7N5MwWOEd7xMYqLua79xmnaL/6Chk9M6w9K8NCQWRyJBs/fcQYnH&#10;6BPGMn3wgM4psSNdvI2n4PtdmJzcnhn6ULFI80YS5JBisaOTmZdTtWmHAvcB+2Cpfa7C75+PiZta&#10;6fQHTJeAlbblagWeQWpeLlyYqmwOyOIrKqieCufiW4jPY4kSXfSj2lJGCCf98RmnpvU/Ky5sDUtq&#10;5l4TufD4HKzJeN/CCkXMDBEdDdsJhO2ftpYX2KjwEzbGa2zjtdmYRrUI2wBYoyDRf+bhcniHj5hy&#10;8s31W3/23Y2b9x8fBTfKhGZEksvMuMbX2LDveVU8LR7ZIVqajUMdDGRRGa5BcZi6i7w67JQUnGfr&#10;tkCjt9KeP3zg/e725tEDH6RUe2fLbkbURgHH0w8BsU+A1mDZhQkSSpaljEMUxtJKUXgxs1I3Obvg&#10;CuVDoucyYdt/yjbJiIQhquyE6Y0SQCBrhOTq9RnfsRB1yJSaOlIe5sTNwtVMn5VJYZniRf/Me8Z8&#10;A+42CmNC4QmsPVvQGCK5WiJxjYK/I4hkiEZe9Y7gYgrtR4W2h4hW6RU/dhyKZMqcVYGaRar0Mgga&#10;O+Dq/JNXCmuz2DMjZZKvKAmBKMPTmaxmGMH8ftcMklPMbG3dC3JWoqYj11ZvzYTdzr+UxgEhmyqc&#10;1pTlLDhWgl1OKgvShIZEWWaQS0SPnd0d3sdCRad/CVyefmyySS8bLQ2Sq0d6OmTK1aeq7jA0P2c6&#10;S9nhpI+moj4RdgztdlSx1HR7jzezfFEHB5TaR/WCobrl+aWYe9Z/1TkLsyq2B/BMiZ40UfL0tJGc&#10;a49bPWEGhecUvWjlY35BVJlO11FJV3BP2InGM+XZgRxGnkn3V6mcX6wpCAIXgVMP8KuTJ4yKxiPY&#10;NAtIYiMe4C8YdibU7bj+6I5tEwTCI6bMmTUHapFZWa/qQrXCNR53sNTSufDxVAf16viR16ijqhO2&#10;xyxR1P3ImdUYO03d+z42ugxaGs0U7D6aUqB2rce4UeaxSO49CqnZ14grOPXO08vUn5EueFivYJ2c&#10;Mz22vusigaeIkG+w3yvD+jweUpzio/AVbenze7uXruyd29vxnwEkihCod8TES2n+xu/8xkypmhGK&#10;Bw/i1anxxRQfXNWFjp8uYpj/nKAy99FIeac3EeFbcmZNYHbCC2+lAjiaARFD+Rj34zBzPF4Dz2Bd&#10;985f4hX0tNvKM+aPkfqISHeA4LpAXCkPRfaInMpvKeJA1dWJKFYdkBdBtxMxe26gUgND+qnUMPzV&#10;gpqK+jxZp5foAeqwI/qu12UGMM15iw/jhA19KUZQZBJB69sotqXmw16LYrHKGYcPsZIXzp8zp0Up&#10;8fPPP/nRj7788Y+++OqrL7RhGeeid1/3OAfsLKjwIhfIiBJdYevN50rHpZif1azlAdkmpuBh5xS3&#10;DQIxdNuAzBU+sgR2AGMhu/UUbDsVQWtqS7m2x8ynPua0GbS0hqDGdpjj5E9sKxUeMlxTKrJxFsPd&#10;IWoy4ExEK5IbZxU6PKdqQHSIURGGncqI/KDjhOWy+oYJJJxwG3OiAHXbbk/ohlyNv6eyqaJKCMhN&#10;0uwzV5QpkO3cuH7bf47TtW9voD+6RbkThosj4ZjB0VeUOVHMmzQxU0tTNI8jp4ISC2XNzzqkUe8J&#10;Z8tA2JVsYiMTpkRuvTxA3+LJktpDlVnKtqPxwuFYmPU+Ya1QBLhIafABtTrCSAxaFGjhAm/wGoqm&#10;ulXrstRmmH6pvPAa1SQC1/PdXJTSpeCGA+NTjmm6Ob79/OmSj29Yn6NrdLUtKl1PytIWgNoewEhs&#10;5kBi6ydP2ere0zp4f/sLv2jntJmhhJNqHg1/jRJJ7cci1AYTXSmTEoTEQifO3qSzt8hbNgMLvqSr&#10;Gw1mo17Y++rLz0eW3sRcrSmwnCZy0Kq/+qlxPpevXL50oWlFZ86e00bC5T9H3YGOo4eY4mK9R0rQ&#10;jIWq4RWznmGD/LlqSJRIyz1t4lRuz45AiOpf1f9l6G3pQXzHl8TTaFSKC7b/PZRFTlgqqxwesCDX&#10;Vi91DkauMIi13DYvhbSa1V/iVJXmwy5YFXBTyBzJ/JofgJfApBq7K3xWr+2ZZ6B5uNevNf8shn1y&#10;THVFbY1Il9HLMt4avv1ivmw0UJg1j57dKy88Qv/AAqq1foivxMg8f4kSff36zVo2Rzhk5T/I8Uyc&#10;YPreXaN171y/dlPoXNw8Q6487gZxPNEZRWuRUpYNjBB/3HEUcysIpLmg3xiub9SvKAcH8AP0VGPY&#10;TK8YOVehqqfserx01Tkbb608ltxoHOuILyXOtkuRtB/5DUG5TxfCDacd2qK+JIaqsmJDOo8NdaZb&#10;lo7G0YWALLzDmzcP8WWk7eb3vRWoMZsvV+7n7N+5dU+fT0XdojcjuZ77J460pFWUVuT9RoUfw7ZS&#10;iQ+yGlPm4uZTfLH/WQB2YM0y17gi1l/MuqmnjbsUxGcrGiw4TUSUEgr6v/3m2jSG2pwxi+/dfXzr&#10;1r1rKOI37968dffOHVwlSc4Tn+Ujrl27efcOnlS1EEuEvuJkTTdaA3aa2lRlrX0r2uAvVi3QQdav&#10;5NGXM1QGGC3HdCbDbmo1QWMblZe841B5V1F99PmgiS3I0puppTDKyhv2zRMf5ptuFlxBc89giJG1&#10;fJy/m+nWmnenMzMKi0+DL6hIWKCLPXGv0UeCuSgXY3w1DI1pvXcPcUDJwEVuenNrKDGTwnkuk849&#10;5BmWUqUfGQFucSoLHD7m16VnPqtRUWqS859YfDK98EBvLiOY0a/Hb928h8cB3to8eiLu3ouGs33/&#10;He5HJVtrGzMws9k+GVBW8peOE7AscOFjhVDP2gZznbNPKmyW+E1OuADg6Qsq+a2NYRrb38gkDxz5&#10;5vrt727ev/f01dHj28F58icfHLG8KWGizkRyxkxxGSthjrgwY9zY3K+++mp18Tk7HOIgxcMdHSzQ&#10;97kSHM7Bkt654st75+ioHGHi4Uk57tSD3PtUbt9Bcm/euHv9+9u2FuM/sZp5O+T+7THJMBbutj0/&#10;k77EQp3d6bZDtmTQFokk11uT0miXJcCwishTq51KfrN0hgFd6hgg2CRQ1YN6yUaBpjtmn93lWPi6&#10;laa/cXXCpuMobFaNUbcT7IK6xL6reOseFf/5s6h3fGcCsCVt00e3NFrSgI7SPQx/MZVLsMmPZ1J4&#10;aqN10PmOOdqBVIqTB46yIRFwXtCwZt17mYcjej67e+Hs7jmEK7xgPjGd4mTSGSsBjwTbDKvNlHVf&#10;eQq0787pvYVQBKFqF5HNnj4zTEhDKKM321SD4h9Dgl1CoDH5J6VxqTZM3IZpT1gFyaU4Z4szxEum&#10;j1Ees9+6rna7gZuTfql6Oc1+1Sin8pWyy5QxF3khobPymSmv//91e66H5DX77YuH0xvUgXteP8rp&#10;Xc96eMdNQ6qTJyF1CtS7TVueAJSL1B3AsRYpjoSvNRcETszWFc0okfxuFzxTxKGIKpkvXz3VQ2QQ&#10;luARSQLWBxvPr9Yg0GjUYraPuB5bZ86c/fyzH5H7YR4ZAZ0Fyiz2TCQLclbzxG02vxIdXGHx3Qcr&#10;byP5LFvOh9dacWpbO3oQzHTloQuNNPH0Dk35vT4caZB8csNAJG1smxhi169dm6n0ESja3rPgw/dP&#10;nzjm0WGEw084Vj+ZlpiwqgU4pXXE9D01ue4J4XLNkPrZ1d4a1BFqfOirr7403OazTz/1Nz6V4EcH&#10;hLABnefA3/yf/HeXG7HK0r057Z1CT9q1ClmgXszAIvVaWTJNts4i/tajNj3KVsRggDX0I7Z0LJz6&#10;qFyeJ7MyhDigou0DKmtCrsYuiIrWoDEvKDZ8+05U6JbsoQYMNTy6dV/xh8UQ6lVtXnByqqMpFrtD&#10;DFrbbFhGBDFOOPZhca9enN87h6bsIsOVG+FQ0W42fFx5uzagdBRm3ZH8Vb7lZkdtswJ3R1pVtMni&#10;/ArcJS0pZsDz80hdUrbgwMFxlsmyiagnhqvboRp3J+0DpnIVzOnYXmLWPBvxnORl9qlMkBJF5Ooz&#10;kle2CeWd1oMIbPDukkhrEptryAJstVZOPTxCHJmYIkYc9EEL5jQ20tvduUdhkIc9dKykdd3CMl6O&#10;iMZBn7iUYVt8fipxwJopB5ifdtva+GKBJ1Ew+hA25RRkonzQ08S8fPI0XXxBs1UtKj+s0Z+04lMr&#10;hm1Q8KeL+CjZDXWDPZ+VGoFuY91nR+uhHE5K41YqiGESv3oJUHW/0gVSzliUbtCaSA63TyPW1IUy&#10;MhJNGbJJwAw+wr14G6ZhMc6nMzmI2Gc7ZtpPrbNMGKDudE0rcIGsOw3gnLGSqxOsOvLUH6ZKtuEU&#10;ud/4LVoOnjyTuSMVevpCYyvGWX755Zfe+c7dOzdv3sRcHSJNbTxjBZrB4oNYtxGFfKPzX3LF5Dsa&#10;MYD5s+kkNsN+bqqkdHGCrXyjNiesj94xvWoD8OSQZB2zbbKsiaeNkhh/njxlPaBJo0YCTImoFsCK&#10;Rcn7JE2b3pcQWVljhApBvD43K6YvthEoJlhxACXf3FgFgtTLC1ZW+cVuGZmUzO40EcVzaDgsQAt/&#10;YKpwmtepMtSBsNLmIpMJMEYqgMXGlwgAe/PGHl6ApBtv9NN80DAEXqYGe/Kk3/Sgg5L2Rbfju8tG&#10;7LEcuzZo3eQp90sJ9kW32FwFa8vY5AdUwtevWYM5Ew7guzQM8iNxd1bz35Q6E1qxIGFsk4x5W2+/&#10;xlIxF7V2PFc060/zXsgM2M9pLxmoMg0LM9fSEWufkHuq16hBWCyY3ja73Y98x5ZQjhd85QURi9+8&#10;zdRM47/P3ds77/uNSxM1HN/USMCsyz8YAc+xdzDR/GQbz30JFyTYtn9/qEIns1sQYIU11SCy+qKQ&#10;OrZMKmFWA2XcBccR3TxuWUASeOrJg4zarO8UESYtUM+eg+xJOEJsUW2KG8R54BFsb+nc8jdoR+6c&#10;31rdOP5oC+UaPDltUUWN0y1Uo8s0u/uOjyhDz5jX15FnImdiMvKMCbNLV5eOOxT4pJA+rDbbzJYY&#10;EhH9jAdQ2HayZ9Co4gNi6ZkMFKskddRpEhhwtgRjTvTaY1Hkwx5+kEIqz9Mx0tCPAMIJc9f/eqQu&#10;cimF+CwnwvtMH8hGE2xrSw1YnXy7CKmEeOxvhnQUKZncKqLtpi7Fg6vGVLcDCzA0+RFBXodi6bAl&#10;Dn5QNSZJT0+kYOpjioiuM/9vvw/V08d53BNpdQSEFjNNu5awJW7GOq3QIWP38qVYJO27lFQ8wxrq&#10;piobFWe6Iuv0SL9xfxCKPDOYYEnkTZ9Mu4gTp9TsoRhIVV8H5Hj6Zi3V4GbKBc1bXDvQEXDX61P4&#10;puZRnDjBqHhwLsY3r1+77nqWKmNErsTr5Kt61jMt6bXUyJQ68JM3B85c/Ow//bt/+J/9g1/98taT&#10;E2cvb504BTit2mj+IwpKOFhshqxqAm7FjgGIJmtNjK5OffnylT/90z8bOL+hMcXLebHOWlRjHzb1&#10;KDtOxH/q6KGffPrJaVSWrWNffnLhwyutPszAsQR8DyKonzq5BcZ6EcZaOlH/6sgTQECoSG8q/E6/&#10;eGNShiGWM9KPN5p1HajogKsxZsQbhgLXZhgmz/54MYvDzM4+D1py/EcuuQ49P2J5lsJY2Y4AbNqV&#10;LXucQ/yV95Gup3v7oxTcrrOkTYlJ2i6snSn0yrFXhR9d2BDXUulIEq3yjrhIVM3vO8va61dcbvVq&#10;+ERizx282909uwROU2w7iVI12FDArgq5yCpW5wBM8Ww1LFW2rv63z86tl/bwBmPeiI3Ei4/99Ge/&#10;L1q5mzZA4ijMmj5ts5vu3r+PqSVdmynD6AnH/spf+StKUXagT7ctFyFwHbQxocCeErsZbPacX7OP&#10;8Ed81L27dxiXivUzim08fjWHyeuy+atPc9oXgOlPp4aQyr8vqp2ugHxVftJJWl19azslgiKlnmLR&#10;i61jh8+cahZFCz5E4unhaSxSjLimNfdeixR68cLFqFyv3xj8kI7zcCG84wynSVwnkfV+8RBdH/oN&#10;chCr+uzpw6++/NTwdFWLxhrBxA56vrRnSzHcyvBFDqkvau6m0vKLP/majvPe3sUzZxD8aGY+Jz9Q&#10;sztrZHeRpEomxvZQqN/8/LMvTu9SlLn36tVjImYXL52Xo/7dv/MPHj54RleMGz9+7KRi26rED4OO&#10;LRW6BKk3FOPV05//1k8VUOmwC6ofPTIuM/UKrMCxtXAiz0EwYIjFCfeQfCvyyZOnQuVFWp68ES+R&#10;G6ruB4gwFP7CxV2kVsk5VybViDkyRJhCoBGR+/NTduDf/lf/B9OIXCerNpJG1NezLllutknr/q6+&#10;XlGIvc6MFmfxaPNnPERp8pTr0t6WNNj+M/Um0t4AnMXcnvqc6obvTZ2u3nFBhhfXK19AXPkypeIa&#10;WOVOjetG95Q8jK5otUGAnzeo5F81s4qh+wlHwqAEg3bU29wKaIXdr54DMbE2mRUpwJqHKhXiYBZv&#10;IR+AH7yfiB+Wv2a+G5BSom+1LAWLYOt6cvUWy2RSpMCAqu2yeDe9xbTwhrHjYaf8VsIkOoxupFIc&#10;SRo+EctyIISV0UYSM5qgB5aujhMyuf70L5qsrL+zyLiejQWcu/sYa0MJbc1nhc+dO0chS8TveVkH&#10;WwrC7KEobc2gnvLPBOOltjPihl22FK5qFMHtV5uM9NOZqrqjf8V1WWQXipU/cpPV2rkGfci1BcOt&#10;hycUTWQmyJbUzwATj4NhLQI4euTW7VtrrdiqaXpGH7GV3pgTMmaXwu/2hDUbmpurm00Tj6esoVkc&#10;NL1AKjCSgfYuNyxxQudVN9cFuuLO5ZLLhabL06OcjLTxwOOJadmdWrwLRgrLir1+8/LD86evNWhF&#10;oIoek32PG+3BJDsz/MAxjUM0bzigNpTJBypGPwCRQppTRkcEPznAxgGVTj7SpwMSxiWvq6vUPQTz&#10;kvsRbpJTfXhsjuPTxwOPlW/wk0VOwtMjtdS7jDxntIriMA5AADq64e0Qr6wvZMs+X7+93+rq6mf/&#10;mGytGbQj6arW5mEHvc+iYnuIQqXRn4glHx93ShlALvZsiC4Z0cXC4iiZKXspvqLmkJS7mygqVi61&#10;WAX3EK8esbOjdmczeNbVRce4r3hy1Lpr0BfeLQdc6DYhSxaXDNGo9NY5TmtkkJ4M5AyzWsdhxEb3&#10;eZz1hU887cV6BgAfSh/jFXrXuFv1uzdgl4FKUFNONfEE+Nb5DroVoJ80UqaySAhC8UBpomdUBwNz&#10;ty9hohqWA/dZ6X2TJRg5uBXdQtoSh5xWad9Ze8YhMujTBvYy8ZzzOKcMpRAkXCOZpyAQSUC6+LAV&#10;lnWKKFZD/0xYlyT04g7RiVAo4edMWVZ5O+9rm8dxHI51sbfCzr07Tyoqt9D7gtfxPDMdA+U1lCmj&#10;tELbuvJqn6wIPyKzZSxWJIV6I66fc2+NwxrBi9FkHljRojlTCZ0lUZ2ySeWDMfVekNTMQb0Edc06&#10;s01THS2HOQBoJImwr7YN1+eGy8TEx1NVttRd6kYAAY8zuWUyJ0LsRESaGnzAluPZGCJLMs362f8x&#10;lYn/M0RSYLmp4q7Ns8ydbdMEGynBRB0LiC0bf9/Y+D8PMQefr+7nvGVGgu/Kv6dOGhw7eBRAKp13&#10;z1VK4wqtn7WtUPPunU8PfZhpJ+KANTS7KmV2L4nxscZtfm84OgeTJrHuDQ0sRR+IVuHXAPWwp3XG&#10;VyriBb7oFM+fQoA5VpMpZfTqIJrw1w2yy63qzNu8f+/eTPPQubLlMtagp4E5Yn0sDeVJiTtVzKq7&#10;03xS2ngQ0D6Z9g/KBCvUtlUsHY/MjPvEMM0RtJztEYFepGj7UY8XyYApAmX0TI/4+wArh2aEbgja&#10;NMulO2KHC93qQiSZsFVtucrAG+1Kr3Z2NC43wD58De0E7/PD4Z1Ln/+dP/yzv/uL73999/nWmQvU&#10;9K29Q/5UlGzklAUuST9BPngCv0L54cA2YNEd2TySeZCTJxrQOta10li6ROrhpKKd10eRjN6Q6H13&#10;ZvPol5cunDjw8ezJrZ//6HNY5mBSm461GESlRUuRylIDN0fnQ94hwKgzxMEiRFRLbw2xriV6luEg&#10;mR3QXloItsDYXrW7Iop4WdP05KnFjGrscrOSs+Gl9/1xEAYQma7UISD4xP06U7iWhvtCmpgzGVhM&#10;UfSE6hXLFRYDzHkclLbZx3ZFBdLpLfILBUQMQt+pvaoJ2apVHz9+8+13EphiiafPbRKtIM6oWC5V&#10;kORAqaeedPfcqCclvVlugrPCYmU7Z5hsqoD1wr1+df/+3bgSBXjJOVZk3jwKcW54cZjZOzNXfuPH&#10;v3N0c0cOE0LHrY/25vUbNx8+VpaHpp109rFJGJm/8lf+qvMdTjZA81A3i7Uy2rHM+tJOW7xLyK9J&#10;D44GiQJ8HkFWUr/87EINZltOYDaoSu0DGQ22jkkpS6kwXrg1kPrQ5LMWU5kpqgv+93Xue0RoHQq7&#10;zxLCrsQ5E6DWR2lHD2GvhzGWYRziKKdbve0T2z4FyWVcaiQumxzzILFNruSgzBMTLz4FfoYq3Pmz&#10;QMODWh8UBbj3Zj00Mi0er+c+LY5wKM/u9aMHLwySffrYkCuaziCSsxxMT017+/MnQ1soq7GeU95k&#10;5qP8f/b5l8bNHt2U+yhgQknE+QdvXL+r3PDk0SsaZefPXkIYEUHTyE5cx8E4dhxGYX3qfnj5/MLF&#10;c35RBmKIheqQgvnNG/eCNHO/ecIZbJo0i/dhEdeUZFcgLlVk5aaqcG6SumYkHT2MR6APc7ep6X0p&#10;7y9+kqApMGhijgkzPj54+ODQf/Mf+71k/qdJ1w630US3qvWEG2tddcLggZIPdU1Cq9ykl02rulYP&#10;bwWEIRkuzsi9F1qkDu7HesZhKKTI9fMLRo8b5rG1eWSTcryy45unMeWe1etTl6wi9MeJfgtbae8g&#10;R5QTT8zBb02Rpp2qE4xHq8MoVEDRuVyBR3G1XjoMgbLqmRoRad47On737j6Y/kvEoZrzqJJKN+/e&#10;NjX4KddG6uDOnYcY8xE/2lGD9h1O8kWez3IXN0HXDKNkgrUhOSVnTgNvUllE1jt2SOSNt3O6MoKF&#10;wQ46vH2aLRWDGtaxefbsjv/OnUcH2pnWWxD+NiKg/pyLlxVRdjVCMAS+qa1KubIc5r1jTqCWn6gt&#10;T5SS5kVlvT5O4XI68cjgmHERt6PzVctU2ZrNMX3uehIMMsc+p9csrRcxey71prOJNC7qjKy5pnHL&#10;8sklJ40XV+ttGERs12KHcM8c1ZiAnsiwe1rYGr5b/IIIVzzCa9VY4Rjsu0dgPafNJI0mUTthRFFv&#10;vEhC2xMQq0R5d+s81ZKM7CqbiJMKDmYCiSpNwsYPcIgQochLKLa8ca5ev6TVyLEhr6Ajoscckinf&#10;vf341o376BNHDlHPOKRdhUSn6QW+j7jw4MGzW7eoQ+FvPNMvZBim4qIK+GgkBPqDe+Sh6O61eybh&#10;qnMRymI1zAYZgm7UBuEI8cSmYYjyqZdYxHr5ymxhXI108EDqOi3Y85S0CSXZLZBtHCu60XMkQBG8&#10;rABJQ7/yY/sz0u0zw0lf8J2SJ/UTOJ2z/Uj19vrNB/ce+BFKW/qY+k1fYve9tYfpc+gygBhoMKFo&#10;KmfznRfpKeg6Q/6BStTDCsHXAgdBJM7hg+AlomLfB6R5Uo6lmwqimZEaM4xdcNkUFkx3/NRadGaS&#10;zU6yupwL2FcKpYgkN7C9pcTkDXX1QFCkYU6Q+EwaU2NGYxvqTDUkfmt31w5HeKPSobzGkNXdqHXY&#10;f47Dzg6+zwl96pAnRdx6hU/JKNgB9JLXpHiwh6E1Z8+d8YkTOSfZPKXqtDA0lLcnZrqc2HGCw0C4&#10;GVheZW8Uz9VGrFVj9SZByqDYtDmXILt+C/Y9SDY1G55y5VliHcWlhLxlXhM4xQvyGzMI0lFFPi7y&#10;bmhj47oLcJ0E77/f3vr+fZBQ6j+RUBnYYbvsax+VgbzGVK44xpmJnB4+oGUnPxRzO86k1QVGPXcH&#10;VwwjQ3SN2kVmL4n8sClyrDXtUE/p0+vtXXt1crNIJSPGWOPrlIUKiBM+L/FovFKs7Zx1gdqgrdM0&#10;NciR8H/RgfxT4X1/qyfF0nkfkyj3P60QNKzj4OQuqcJvEnOThyhfzWQod+5PIoMV5GtziixnDGXm&#10;alS1YqONevZhx0FM7jziTnil7MAx9H0uQP2StdeLYhmnbl0tfUUPq111GlaDLoJBtWbO8M01eyZH&#10;mFZk0PW0v2NWecs6vBLhaEY5G1sHwhwLosDo5nrfERej9KgHiJ+n9eggiMGLRRJ2afTGw8JW6sNS&#10;NZaz0LBK1Ywz/YHYc9j9VxnzvumAlXnak0mGBjSmpW0J2tkLdpYzVH/S7uMWZhwCazKteqsp+Qdg&#10;sbJV9rZ+s8ywDbAmWoSsr0h0A5B0ZsqzCVeMEvqLPOZh/f2kMuqNrhzETMTTDmYq+DpUPF2RPEAt&#10;FiRRo0UfXUSRJLnqz66zQrGOfUv3rBJIZtAjVsSfzuZwdFK8SBarPUGEqU44IMjGI5oND2o+9liR&#10;nmq7fU1/VV+Tfx08cvz09TuPb97XvfteI4DX2M4OLEpY3ZIjqlv7yPxZhbJ94Hyw3tWzHjdkwJbh&#10;snbl0X6mIsEJuosKz7P5BQ2nIXcmMh85enlvTxhZLcvzLh7oiFX/PAhHI2NgVAht6JJlT7xu6SmP&#10;iAEcO+At3MnGmE4ZwaYdyozoKe0aF6WnqQTTnhSI34Br6bre9xkYQHZpExwZRLnk2k+fOUlBAd4h&#10;uuWN/eedZ7LIEhSpf2N6nzrHDTNJCjDjJ5FrBLYmZKIpqIDTnVhzPPrjxHzDMStwL3Ybu4EqNppA&#10;cftteuQxFl8A7z2X6Z+QcEqvM+EK3DnFB6fGxUOXCxFsgxoXa1fPtvSDmczryGvmFD0SYXQnNqyA&#10;4+TJ07vnzO4zMeIpOyzX5WlEJDb/DP6ueT0qkBb5I0d3dndjLDBog+TOOPNizwETC+0ZDps5qvPg&#10;TTazrIa23TpTE/uu0bqhHl6wn+dPfJMGwzQI+eZUaQZBnD6ZbMSSuqnS3N+TW05qNFq7i+zTNztm&#10;7b7pJ9Ra2QzDAvlIQpMOVehKNgS64WWLJyLqXnADHzH9QSVUfLk8va26oZJJkvvDmdMnLl86/+mn&#10;l3hV+Ux9tqbNhVsmp7S/FFKio1sPHz4hDICzCrJT7uDuXO3gNaE8c4O1lc2q7A8oY2D0bnhwp0+f&#10;1KBilvGUCsPTNRqIA1hpSvQe35QxkCGjGOSIU5oNabU28fyTri1S/fyLz6d+wkBllNdZLYKa9bcU&#10;OYeXzxX3Ll+6hDDfv5rVG0reIBiPkd8/jACpzGYUVe2G9+/cv3X99u0bd+7ffkB4TAOgzJi62P07&#10;Dx/df3z7xu0D/+Z/+5+aiSW5AZvJY/D4sQks7+5ukl/xhmfQirDdBbFGU3XpKSaoP91CYULTrTEQ&#10;4zOuLlIQoudxI1p5T2XZIzOuqICRj/S1+1l5sKfo0QJsZoHLmCvYvcfbZk61ccdmQYWXQrkAPpKd&#10;9+uC04Vjef03337jdDYM5+gRFA4lP5HnYJ9o+joTTHh4KL6U95tsuO9cp7C3QB2LKIokCeAZUMcz&#10;amrn7A7bjQOuxkzFQ7BC/0wWPv5o5rKz/uM4PVRL5F68bSDfZP/DFIxeefQwcHdLF8yguXVHuCfu&#10;10N1aN113DwMk85M1TfTGFHCIUdzqN4jNTExl69cEf3HlJ/iDOvg8bgpvjA40eFAemkgXaw4H2Sk&#10;gPWZZwSeeaEHjKqB3/Ppk/NEMfIQ/bGSFtBZZarqbRgqxRRYMhajxH3cSSSkJwO9i0H36o3BvVrO&#10;k0F59WoJVloTQ6/cl3MyJaBTnh6X2fCfEahlGUQJsGDvOeNHMiojfn9FSmfP2sfVcGfYqJqMifMO&#10;P0DP1fqH1ibNWTYX1kw7bcwNcfom87x7O/OVqk2xRLaEHN1dEMVOwDqP/lboF5daoUbMNyU+UQX7&#10;OnKlyUyNxFohEJMTgHpEPX0NbH0aPbJMvtnMFq3gaWhtUrLouR8/Xr9+Yx99JDM/tslpLPWZwReO&#10;d0BmY52Ou9/9tHDsbyFYOgdF23FmR8jLXcwghfb/JSqNJ6piUZiv/alBEBWIXI+L8Q72QEMz2wNt&#10;tjXZ1Pu4ZE8kqsnzZ+6GjgVaJo+pldojkBXxgp9//rmVH1yqi/FFgw7Wxm5u91NfOMozoqrK2LBy&#10;NnbPnsP9HopTk8KXI5ym/DWOky2uMTGz6nr0xtQ8oAH6pWWMRshdEyQ9epgJM3xHXNvOaJJArJtS&#10;5+ZAtaMmxQj7cWyH11RjSkizSIIC+1ALPIUb128O560uC1GRCGmNYWYUwxt42XEwJRj13hTU1Etu&#10;Ylrsu3pV2b04wdOXPytcc2eRfUPTDSDKTBfBJdeT+m0rFg21Bg8bpOBSNWk20mrr5TCpiSy+74wr&#10;ReGIScs38OnZMPKjiVNTqI9/OB0X7UB/IXHFVp1itR9FeDhyVCW2SL/hEo2Q9wk23jT7pSJQRFNq&#10;EQVtoftlcsOomNHvIfQs29C3uv0lNkrw18I6I5Wa27TRPNZMJ2Z7EN80W10r+Kbev5ev7ty+HTgx&#10;RbWmOoxf5J2hOx6TT/GeU3KrV0Fs3uygqOGinNSTvdxpTWNuZsaPwXTxsGRioILmx9NdID3ukryh&#10;RXfsI6luII43klJibf8D+LlEO82Z/u7772Vt3q2KxJs3bm24l7hb0XsGXm0TWtyBxpu3MwlDAsp/&#10;Xk79ASyvNlVzefu/ohyVSzbfpu/ZlKY2OHVlxStbYyGLHmfQMGh5ukdMHKeVV5jOAIx+enUqq8ck&#10;cmHugsllyT2ala6UhkEahlocqriGCGm6ioR20PFRQ1hbYuiI7q74wzvY2BZ5iThN8lTtNJhzlcVW&#10;xDZ5Uf0ksQfzUHfv3fNj2xgzkAXzgjlQJ13VFBK3nTq/647ATz5xMfgFK15gd1dU2TkzLLhltyr0&#10;+buO01On8I2FTrHmXOGue+T1njx85J2bW+Xh/smf/IlAB82GOYJSwdcrOs22rF1p5oGmgWBy3xH5&#10;XiPAXm4cvvjlT/7T/+If/p1/9M33j15t7ezBTwVFQXa8CfxGFH70+HiYWN/r7EyVJsnNwujw+INY&#10;C0OiS9OpMHeK2EP+eQfXpHTs4KugOftKMIhnO5tHL+6c+q0ffUHo0yaXt6AGURONE/VK0+YhM4Ww&#10;ollXa4+AIGniCxrsvM/+7a1WlugKhlBQBNVTHlHMqaM2gKuqNU7jOB33gD4EbZz4LyqB3/XErbXV&#10;W0UnR9WWDomfybMrEl3K1OndR2qtYdhv+b4TzftYYd+ftBlhtY6jSY/DD4ovqzQWgNaZPUyTgCwz&#10;47/5xtP0BWtmzdhge0Dk0BC5pHFU2AL7mRGuX8TleIrx+KOR8vb+7+B0CF/p3HzEaoYHFI9NLyL/&#10;cUxl9O79u1IoTuvJs+fKzl/96Dcpz9+5jWj2gHPZBVzt7MIyv//+2p1793rohLCbfnHyylUE1x2r&#10;MR1rznUSD+t2WiUFB/H0FLumZ+bQvbt3bUUnPcCymK3Frcg2k8rZtMm6xxfHa2jv8fHe2ZIKYLy7&#10;FRiGQrx3B6eUsbFvhNrS3lzZkQ1f28UqqyqgpztXzYepcMYB1jLVqfbsz7YeEmwDRcRU8osZA5C2&#10;A5PCf+m4QzvgB3D2QN5JB72m7PL66tWL5/fOYN6I/zWd8bG2jdCuDtulsDmNCXAxvJxf/vLbe3ef&#10;ij5IzeHvw/QFPlAGVjqd0iF6Rhw4nE+prbqVOaSes7l58rPPL/327/7MXepFSMyj0WmKch8f3n/2&#10;B3/vH2litBTsg2YBeyillnsPpvpRXmxTYW2r/Jkl+9Of/cbPfvZzcQvByW+/vf6nf/prRRuxM+s/&#10;XJgNSCjQ7Cc/+fKnP9XSf+D777771S+/sU/sPRUYp9IeFvS6tBX7LQV5f5xEH9YkH4lWtN6KmTlZ&#10;RdF/61/558U9mb8RollOWkJ8mqTfMCq8+fJnI/YKHntw+/ZtWY8Tu5rJZGzsrB3tcYpU0BicMYiA&#10;wgs7MEFnYo+LNd5uK7LX1zEiD5qhDa90gLe2JD+ucDi+TWef5vphbo52D1Oa/vRQUML5plifVlIO&#10;VcZSDuDF1VDYGwXjOiusWjOtAJTMtDPg9AKqnUD1vjDIAXWg6KgskVZ0w719xYR9+dWXGBF2zKsX&#10;z/a0ep3d9VkKatmAI1plXsckkUMeOmBsMTsSypLIdwSPzCUK/gwlhMEpoqYPW2Kc0v8kykrt6AoF&#10;sKXyw1XIHL/TcKyZPq0A91j1Y3BmGfYUN+KOOLT7BeXDR86cPpN9LKnpPNbGM2IabtO7cXJDGXps&#10;6bWfyw2sMFvAOvupiAGn+d79+xToUyVe4HMKyqnDOlRjcAfoGo2rxw8e1R/29LlXxY4+idmFjthM&#10;Ei+7deuWK3BDvhNMkiBE5KUaFaNXkoTiVLImc0fNHvGUdXRdvfpJXebmugzzm3fnZ3T4qki7lmY4&#10;njCEPlnMJ49V8M8IAjhyuyvrWS9Tg0GWz14+I9LRtAl6WYH4HPUYaHnOIsLFveHThgOZKSyLnslx&#10;1sBuWPi2X+QShmtbJcqfpg8N6VaINhQpNyUoScA1MnuaiTkh0WpEJo2MR1JWcNT2K9UfokGXhBxm&#10;3BtuEfHgWJgQCHqg+tdimAXzWPUhScuHy9iZwooFiG/yOnZ4aJ9SBe+/+KNTTajCxcGlGdIbZIbE&#10;5YotgpUUQyNpNShNhH3u/FlUzDE/awyO71dXdxOV7kfhkVXih4Ihk7LOm1qY1ZkNvhBoLtk0yGv2&#10;aVpdXaQL8/ujBdeTdlUzs3l4iYI8NfTNBhpYvenHmaJWOV4BWBm1gTzj4PcVjadkGVEtEvNsxpkN&#10;7TSkM/H8hbKunJmp1UJtfRxtlFyXwynGOxosxgoP/lLFcASOkLKMbhReh8I0J3fGnDOIssFBK+Ly&#10;yav9jHl25X/egeBl00XuShGyQ39iKDGsAjiyUINEMINFw2Ecz+WlsrhpwI3IyfFEOJxR4tOhHC7o&#10;1xXPHUyHa0g7yYILmp3o/NOMru+MjyByjjN2YvpR6mA9wSb2FMTEjJoh2YyMXrw2agLoEQ49yKG8&#10;dlgWw60gZpTl8t9vuTrsTf2QOfK06YZg6hqbUjrg99qUK/kv4/WN8tyPMpZF4/QsGdhIGgnNHJWI&#10;MilC+ejI+8B24+36veRf22TEQj0fQOzk5DZnmnhTXhmfNeJpPndQNoF++nhrLPKSA40QNSlNp35A&#10;BBc8al06HttBPrkzPWyPofTgB9bXMfNno4TFknotekj2Z/LMqCFeyWdlBByyH2iHw8ozD6QixkSW&#10;meWJjVLpMQOl0sfBQ4AmwZ/HIRVa/f0RdHXdjL7/6G69d2qyt0MZXc9iBMmFrYlnzozdDL01QZeS&#10;G8yQqNUs3tqMtg2mUHqv7PwgGrXIrwaYZYXGlQ9LzcgaVkLnTzNGEk2Z7qSE1CVak8MfQfeaIaVU&#10;NzOeEJMKdzN20J85cX4xMvDk8xszxQiNGRmpXvxOwsyricg0z8t591sMIVDp3r04Zi5bJiO1FmPb&#10;8XDJ9c7uyRfT5K9uhjuwDcm2HyGqykG8gFGbP/oLv/8f/+d//z//469vPnt/4uweZM5ZBbtT2yeM&#10;RBLHmJoRcVZxq+0q8LuCQht7go5SLIaiFtzmIaUWkysIROwBYp1JaVYs6EfMyk8/+2T78MGzJ4//&#10;9POr740A/Kh182hDhEaUTDmkGVZyg7YWha4HCYsdlRDqLhgvMFo+Zf4rKJuy6QpqPItMzYqphz1e&#10;kDMQWLFAxRy7MVGc1RM7XMq6lX5wGQFbpTFT3Bn2Jvi/fWgzezcxmsSb765tf5FvqyR7TYHTSrfm&#10;gX4Emxr8ynbJzYaemp25f/d+tTJ1+2MADhWDQDTBFFo1OhBKgsiq95yUfj/dtTdq5Eszy34pvjTp&#10;m9jSA6pOCUrFIy2laVinNwQsQhfxIBK09v625YRwJ7dP/+hHv2lc0zdff2tQzy5ey7nzjjw4D1eI&#10;Nx3MJWkpQfnnX3wperMCbsHvyvwdFg961nvTWuBlDr2ncWrO/rCFn4/oWSOVneWeyAxTLp+ceXfe&#10;IRwnqgXbGEpsg9TrNTTUKWBHU5vq0CqFVXoNwB/fkQ0fQmnaOSbVaPdNUjwm/HJrUEr7xOOxRJU3&#10;XQ9jWCVzJtuq8NLPfFp5JCgkhIKCJdtrmMw9kkkXLp4V9FN6cO4lNuzZ2bOnIP8Oi0dqw3jKwhW4&#10;XFTh2nHxr5SmmHQe9hjsGiys8snQFoKG0ghO7FhnoMphI4msm07mh9rCZcXc9IHdc6c//fzy2XMg&#10;3Zp/pmB1ALUNX+bv/8EfEcJJbcXZn1RWbtgIERbvvYGHYYVL2AXJ6Sc/+cmnn36qy++Pf/Fn16/d&#10;Us2FCSaaMhUCwRpRNIqsP/rqi0+vXrlx4/qvfvX1te9vgqEYZocpITstFebUhNChnTSujQef8kZg&#10;biWymG9HJSuyu4ia//I/9zdwQiACSxa2/pudkzu7p3cg3WdO9t/pE07EMCngDcQiuc/YI76TwPkR&#10;uyQO4elTuGmBicmJVpdn+ACHAWN5sQKf+BsWYNxMnsY3PdpmCKdyUPlGOTIoPeNQDXFEQt7TOc+V&#10;eY0X4NlIHqYfOB6E7i7nOHxkpCGKj40+jM3rrGKF8C6E8oQ+RQajN8K2hseP3EcxVdnxgXhjFRDs&#10;Bqe0zjqiLig62mIl23ZpTU5NdRdZpnxiJekFoKuBfZXIahzinp1V0ijKfK9hBseIWSeO/L7d0DyF&#10;OT+srKsuVs4SVVeLotTYCw1krFs60cpwUnO1v/Pn9TeKHRtxjfaDllM3yiECIOT8FWebWo504BH4&#10;AgieSO8hPdP4OR4f9+2IHFKpVGYAVUtc9StrisFfJCGH03YAAP/0SURBVFENNhBkf/7FZzrA6Cjg&#10;1MnccOTqY94mUYBP4hO3fdH84OnITb5am/GZUydP0YY85m+rjrYB9/GeFWw2jxBSN5MDTY5mgLPp&#10;ASb5X7J0iEmSW7YbhvQspcAYZIJXKXcJEPkisemRKEWtcbb9FnkFEaiH3hMPVzg0L6yluNx9YLlJ&#10;/WYoRisbBlAv5KKzxDQogom/V87T1quNEsUo1JmZXgKGLuCNH3FRXs8WC6eXDHQNYFOnn+nMotii&#10;MhcgSKrXvBp0JtvX9raLCcJRdRm1utE2IS0iia3I7zuiLm8in6lFZERX7EJfOAF+axGsFztoRTLL&#10;+U2HYkZ0hXxM2Mrqi92nVp6azNQ3fM0qWyXyDYt5Py5K8kZmNzkaAB+ZTVt3ur7TOFJ7MT+Kns9L&#10;qmNvJeQT6n+Q84OmaLIbKtX9jSZ4rcn7WICm2mcSvyzLInoNqj3klLTzZYN64eqT7gan2s6ArrkL&#10;qe7v94F0/ZNKFedXqh1ySxzIXD+bw0o2LnOEsSv5F1IO0choRLrlnlodtKPnkyAMkZ+YnwwAEEgG&#10;yDmB9w6ZgOGffnr+3BnnKEs1kqb4dX4Ln6VqX16pupRLWmaqoLmqRdD/EiwaJZlS3EmQ10w3u3Q6&#10;i/aLDNkuN8AopZipHDFzRTjT2DXoUjO/dIaNNL5mbdwVKJfJTJNqfaETatcwQlB8lWX6WiYzvOmE&#10;ekdwJn5V5PWE4JfGztFjIx+VXjA3ucS4fD/eN2VPFzENJ5NcVcWaGcz9cUc1vLWjlmR25YiZjuKg&#10;FcoAvFXOOtIzBDn0dACaIvgkiUqcYxIX+TUzzG+viGv6vmz1iEmjOTYK/NNbv+DSBawuSvhqkpxc&#10;t72ehlWpUfL89nOdMNiwITyAjEzMGqrgGsvJRw/dZmCUPA2afh605u3zeztYi0MJjvToOzP8RPau&#10;KuKkunEOGpFpqa06Ss0StaOWWLw1jwOcO3ItEcGtlv4J577G4OA+cGmBzWIRxwsq0t3CN3Z8Cc7x&#10;Zgx499d0IP9MGFc8s5DmERauNDraH5Ed7ChZAQszQjj9cxhDcHqc5BqOZ3Rs85qm1NaZWvxdWcvC&#10;XKYtAQzfRU+FaojByS0klTnV1HzfoPu9w3TKldKPTkebZQhww2ab2nokvwnsxvzWxR6yP/WlcfDl&#10;P6vXLmszzUjeaI24DaJOwufdqJ5UzXOGYWP+51FOulSszzd4y5q/k4Q7tHvh0i+/hb09es0qH28k&#10;t2tI6YFJqj0jZkKnd6hWjugqWbuWgYawnmYwwKgju5NVdBqa5UxWgdR0iMJNV5JtEuTe7hkQ4NbR&#10;Q3u7p47NrrCLBDZ2RRP3Dvm7Xhgu3bbh0HwhRcVLjGprLASJ6sOaFk7s7mxzpFAp0tO1uM5wzvVu&#10;nKMNY7cMFtd4n4KCQ8D9egZKS7OogjmdJijRkmETzCnOmazQzYgWGiecZuJzVmCq+iqikTI9oyeP&#10;DPRo5DRH13aZ0TfjKmWqmNgUz5+QsLt79yEpaoGNVlz/aYnV7TAzA1/dvUMN3adpNHq1lNAfPYxe&#10;w72IbaQWMUWJysa2qR42c5+fgpPSp3ryTIs/+cfh+Te8LgQw3aM07oVVjYioUi6l2Yhen8zhh93d&#10;8+fOX5IR37p1h8GBSdOYsanuP9RDmAJ+DrH+sU56Q44Gul09qOtmm0swyf9s7BCRKQC2JXwBvoGb&#10;L4AyY1QDGOy14CGDM9g6A7W/mcfPiAZZb3tiOeL29SiAiwkmlM3DTS2usQTzvzGxNXi/IeQn4IKp&#10;T/KaOI3j6HEsTbASb08tJljCV6lbsEEpDFcbH1WSwma7xa0U0796hpX94x9/fmZHXip2aWoJm7Pw&#10;n47MzIAeckE4U44HP+qAKpMI8JT384BGTZS4QmXAaRi0sSuVt/1nxEJw+TT5RKtVjyLqgOI/KJib&#10;E2jmruW7KBLHzT6OwlDZc1+gIpB7+vEbgTWJisinBxSUEyCSgwCgL5dkK9bmKlNRup/FCSoYzm3V&#10;Y4ikSkvh1xtHwUdbbkOKXJhzL29njTgsQyMLJ5p5CDKwumUcpxTDHN1/7X/4Tzcz42Ba8pIZp7dw&#10;WZvXkQMykOE79PShUUIj5W5cpGjxDvzmIWvtaxG2mW7SHk5iKPLHxM0i2tVzUu4+KawvxMd2q302&#10;Aq/1Qw8BfaY0S9nzXk0N76aHjDHzy1saG06dyCPn3vyEra+pbkK6xAun/oTmf/rMzogY51n9NxqL&#10;AheziquN1OSTFhOSaxCL+GBNqbRTL12+RGOXPgOcAWkc4wxbTAznPzCHryUzgpxGeqJ3H9sS9zIp&#10;ji4hV4LUJ7ZO+b5hlHjwBvVIbHxn2hVSu87BjkO2+do5EzPN/o/OuyYtIKzZcB6JJ3Riy1qlmIC5&#10;Ok0FgDbjR+RsflNHFGsYxVZBRSbJBzU74oBU0wFkveDfb5oDwPgedMu1UwgfkxzedubzKw6MNZOo&#10;TMaiZHU6KZdak6vJjcuZNluanSeO48ys1GX79PYntICvfrJ3aY+ulf9OK/mcUQOge4+2UUcQL86P&#10;uGyZmABCdmlfoXnhLAG2arNByjxt+iPkGyrw+tZtYtYB9hPKWIq4YSN4csKhlvBMd0EU8sI8vd2T&#10;Bvg7JzQywbZBUUa86rxVYyaotFUuAWbvhwj1/0ycnAb0dMEP6cDxOGyDZ3oO7re1FZQnRdbWmwAv&#10;HWRrLm4WTjUdtm4NO6eA0DtOQ3NVDht5UVTXf765XyMCwgUaB/9MSaSxOKkL6BqvrzdBrVUdrdI2&#10;kP9ED6nsDzM2LZ5yldGTZVbGWxc//KBMWq08OL9iJjnXpVxZXSL8Sfw3VjvT03x4skTmcaoh2Jkf&#10;TBDVeAPmk37Tto4nBcyC3b+nnY27yuzUsATswVkDdfmVoPX6VJeaRSZsiUxPnFcONLBcSwT6XUkj&#10;C7A0xwLpZSxHhE29vt6MtDSya37RXZd2Tp1zbdHsXXwA915ZbwYiAs/6k/5TDesIUTfvPyAuSXA2&#10;vTF7j/nSRDjj5FytjeS0ito39BHIZ1Q4RLSgFkDAwgVgB1wF1IC7WULh061I0Iz5ksxvR52Mpcbr&#10;mOLHjsfGzHAO2F8Ubpb5NI0wYmzIDLcqX6tDKTXIuloTPHRzk13AoGeYSQOjVsuZVATiPkz9UWkd&#10;7Z0Yx0X5Kbo21pCK6smoR2sYRT0pL+H0/T2DTd6tCW5F5Rv18KyRjv7ZoJBGXGdkh0cRwjueuLGY&#10;jo8WUV9X2NgXrjheaDsctrbelMnntyr/ClzGjsVXkU/ZrfU0zlyHdUfVHCXho+Y/HUc11I3m9bzJ&#10;zFr3xVDmBk4aEnxZzTRIrc0/8eX468lr2/PhIH2rFw9FZvQwdMHWjDdcl3qfJBLh3IzcwaYfsKJA&#10;On/rB7tw4SzQZ9owPSlxfOc65dMfWr9myqfinequL0YLtZ8GakxKwxeX3lTfcnLeobfZV5LSxuNO&#10;lv7aFqqpLJYvu3RIIROEBByE8fkRiPDqp5dRcJufWzuZ4x9U7+mWHvQnhbEVh9lLRnGzKil8TKt3&#10;uhq1Y1XiLYsu2AqAl055tMN+bIBp9eEho64SYuIoHdN2lH1UHW/6qQTRYa6TCNU2F9oSA3mkt7Il&#10;/rdCt0EXi/aWlkfTBUJtmiK8pA48pfmV2rFZsxTzkgNOlp1v8Pu+mfCre5mOi3zMEBAUbXwtFBWm&#10;dJgrZCUL7XCtfWeUw/bu+T/9mobzE500h44CsMvEJrOL9zjMqdpK2iMAhWOaiOYXZ1MNdbbdO20V&#10;ZWU1Bkx259XOl+03RrcXDfLeNKILuzvHDmnvPnTx/M7xEbjXC4AeA2RrXm0tk7O1jOc+x28KlvTV&#10;AGprtdo+uelrhmVPc+BuWCRnJYdpiMD7WmVKg2eM8mRHYZoLMxnUTJryUJGgWI6vqVvbo17JDKH8&#10;/WmVebnJ0kb7pJmnxfGjKsHneT8phBsK/Zivm0yAGxcY8FajJu1pGYsqCmsvkoRnse1wdynNwwes&#10;vzgPpVmYJ3ZCn3nlldOwrGxe2tl4vH22oBadRs1CYPaP9vCeZgwxc12Hv4ho6AMexz4zRU6lVAnj&#10;RWA2mQiyMbZx45Orn09Ks6Es4+KnsXLbDtFwFUdutBOFdd5nyBSBmpM590a2jY2KNTBVysYNrUaR&#10;kth0X2sWMQVOwXCir2GOvE80dUFjI7lRV2VGb5QAVkKOxTD8EaSMis+rFJba7Uy2WfVqJys7vmRb&#10;C1lrH2CFfMbmoKKs9+hUgQN7w+ldxGxqd3t5VEn0tvD4AthpASgtYupThNKV9xERxun+WJh99rQk&#10;zlm3W4zdE8k0kFE2O9LPfivv4vLq0rT+B0+KGk/AvOUGNc7hMDAs+LSpVrTxLOKqzqVTZSv075wv&#10;6TTv04wQx1Z1zlAN+6fNvY/vhUgOj2NL2rna+bzjuhJHyQltKPjUKha+Jhv2X7yUKe4V+8UWVmsK&#10;pETMq/A4zYRBLR8/7l248Plnn0298x3LZN0AFqdPnUGLQP8ps0oKiLTJCTm/D9fIDzUQZ4pKOASh&#10;8oH/8t/9n7vP2PxDbEBJcmBqL5IrbDe7agG9w28K3rD67JoD5ONHtisOw+1bN5v8OKlz1LcMoZUL&#10;bgmzHttpBStSbW9PIa+Wr8pJ5bWVyK0FxUAUpmGR4YZuXb1y9eLexXzF69f2YrXdgwfUTNnHRXz8&#10;+tdfYztgWcS/b2YOk3FEO0qqZUMPtdbYfnhjHGIa8m+Tj2BPxSusib4LFHAPRrOKCL3J5eorb1T8&#10;XcUdtqAHsLkJ5xBGyG5//OMfyTNY1GmD28Q8Al+4TzdtRw9cZWYLrOKJp/nFF1+o9uaNstW4CY26&#10;FJ1Q0cb1sgw2WfM6Uk5s6zfxozlN2ujxFHFjQqyjJebAE/at7j/zYMv4h0wicGwdV7H7teJs1Gfr&#10;UhtAGHOtNf3eWyNU5bWbQ7POcwa25acCiT3B0KnK2w7S0KiCtzr2K2924JZ4aGXonV3L4rc5Ygdh&#10;lVxd6mgUDjYyh3/GDhAMOHT3zj1vgrDNFil9stNuBscPd1E5OypGBIm4RA0H2D6ptbAG5bdvExNP&#10;JQxrLr1mFRLdGN5/DdXye/EZMFyFqCOsVJPZaMF5uEpRV65cQV+KpaaZ4+nE5jOLsybOuDcQFIkr&#10;wxQQXs166zguuM6lUYM9IJbVaiKXi1c5Pg/T0gBd9+JE7O3tDYiYutSUX8LArB9KvY0eXDDMK48O&#10;2MDsxIopHCiVXXhzQPhyZQFCxSuLgOT6x6nHaB82ynQ1TJYzvIIosNbQTx1pq4SGU9/2Byy+LMXg&#10;A+id1VP8lk+pnaNbTk/cP8UPZtjM/Id97M79LtJ8RClyj6PBbyNVo5nw0S51aha9QRiv/0sruEyY&#10;BDM7MLkvYW6lkhHHm/ah4cCI/nO9w/hSPk5CfWiTh+GrA0FFvFlFmtVOs4qoVYJUPEaMji2zYydt&#10;UMPO/nRtm81zsAkRliA6SPnz+nfffvstr+apKUUOT7BZN4tM1XYenhe7NJY3W5vOGqR0yHIVfIsn&#10;W2E0htnYtB/rEqldsrEGVT/8Pcqe9CFqoaE4uaap1M9IZ2/mkLjp/ZLIjJRxwMtzM61QsWmvQtt4&#10;kRFfSkSLIj9HZybrTUPRFOVmKPX0k0aPnJJR/MOB3qtvLKZgwUq9pGuVKjWfPOlDuaKYP6egTqnA&#10;dbZny1lzGybMrF395nRC+fqeA/55CsZqed8MWdpTEdKmKFeveV9M+MckLUjeR2IZOb8e6/RWheC4&#10;KpXlakfTWjk0wqIE6zymoj/7R6OBYDOh7YciaWWuvGn93wGi5eYjOgM1H5e/oNYVPo+IkxAB6YJ1&#10;5RGodDS4ViXEDAMZKLPM7dW9Pc0q8DXbIrcxvaeVpJJxL3R043asB4LvZMPXXjUQvi394MH9zhb2&#10;ut8dxX+/VY739k1tiSd0FBRgr7CfHYCINcnt2QuGAu+ffWjvpJ/WmWXiEq2N8go2fkYA2wFlOyG1&#10;WYIOQJMoVt119VOV9s3XHq5NUlfAK8Mlzs3pfsEe+rgnJHDu3b98+XLrTAZ6gVvTV+N4llLHEEuG&#10;cXKPsO2oYtON49qOmyutHLS1NQycUIMV+i9C5qSRk1AOMr2KeD5o8NQKFj7Iz+bgUFA8ZADW/LRW&#10;IO9W9r/VGLFJz5x05i59S287KhGJqTKQ7Ic9lt7u82d1IEyY9ebQsZ3Ln/9Hf+cP/uE3t59+VCs5&#10;k91ID4R+ywvppL4P0EF1R5p+08pvQxJftIz7CfNSul9z2xJxpqfftMsQn2NKoNEUwcih+MMa3T5y&#10;8Ld//PnJQx/PHD/0G59dPPThtS4/AeXehfNxO+FfUuT2vwo8z5gLXmK80QFC3EtBEUlGmjxuUuTF&#10;KmMjsDnKDJm8pXEXMWr/JPlCNebe3Vv01RpG12Tq1EctsqkGtkRN9xnQ1bAevdAfO3AeNCO5z9qd&#10;0a7quuFirkcgk0TtJkWiHUgan6tUwoQ2a9KUmJfY+Jzj1PBGfNUFubbpISnq43+RAPHDkZRWGDYF&#10;jFIqTzO1vcOHmcR20bTRsjZ2c10Xh0VNzbZyuvh2Z5Dx4EfoIx6r1HYc7Cip4t6UlrE/fv/3/9Kn&#10;n37pjv/0T37x+MFDRBCxpzXVVzMsstA8dhQEJGY8dTphbovo6mwhDy6/HBMyKyf+cJNAjtW/VPJM&#10;sFTr+J3bdh0j4Ab03KKgrDaKwc5aVbcv8lysTjtdkObX0SzVsyoFjxBFJ2jI6hPqvG/SYNzmFt/2&#10;4DelJomRAE30O2AyT/zs4bIhIxUYCuaD1giKaejN3a965qLBT2b9AU4H493dOfOzn/1EAZmtmsdu&#10;g7nOV48f35esn92NWGT3Dqsjg+VXI5R2STJv9T5p5yaQ9s/+9OsZeAjXPvH1N18L/jw92Qeu0tAO&#10;kpjjgQG7hw9yE3Zx9E5axd989w240HnEfPvpT780vxu0PffrLuspVYq/cePW7Zt3LNQcMQdceNaw&#10;TtE2yhX7wBTbBg6FmIEAt44PHch/9qe/tLdm4KGYLWvQsX798rd+6zd/67d+/snVK08eP3j5/LEt&#10;w2TduX1PbmbTPnmkK/6RIzVGI5dVAWAbglm7hw3G6OSt/tbf/DcKHJtMonFWjv7I7hS1j7bVkMay&#10;CxrNi8Z8dmDxMG1bCPKmA9X45ZKX5ma/LeFR3Blk2m/6reUM6vFIOrOy60ppMMZS4B5YyJPwPMYB&#10;7PeuaaaFQaxW1FiaJ0+mxKIzcsb9uB7HyR6wb2Q1ziRiGrhUoxJgYBC+jdt37ngBDNZ9xvwbIXnP&#10;P5ZOoxuSbK45xApVtYz4auPABljkYeST633XmOenRCffV80A326fFDZNPbFL5eNYxtGBfW0L+tDM&#10;5IsXn3561ZZVm71240YJwxT3cd4yB+YrxdpvQLKVVCuwhKdP4/5B+oPJlhD2VPiHh7Dv1Wpb8nHR&#10;yGSvMyq0uuoQgZb3yhcSpB8BoEKHmtWqSTQwJoblwOo2dArCo7RY1bHw0SvDeEb1dRKeMMlBs0KL&#10;ZRQzQCCXUDPDEI8DFFaL2QCqrqEXl9YmyFvH+4jWDdvB/AHRXtUC1zNzJNSgVxViir+Km4cO3bp5&#10;E2wyXVCm77UdWY1PrlyxTQ02u//wvmc0zbX1MIzORLC0dyjtHDHcFVJXEp2o2tFkTRq7OYtsM2d5&#10;D6Yirc5tQ7UrWpCPGHeujTdl7Arl5QPHN1UUp2+hFItll/+OqHftQBBLMZzs3BagSCCvTvV7uHOD&#10;ovaf1XD2onMMPWn+LlGxBsIdK1hk8zZ1l3U6Iv+MVIY/VmntWP+tL3qa0yI8mUZ8+hVYiGBstv2W&#10;m0OA4VPThLokRFN9mRCuA2VXLFhrwZb1y47iapc1bbV90CQiKyXw6+xdE0tkwyPv21NtLHR4sDLp&#10;jLxIZ9ypjBitx3NgjlH03rJWXKW75obZOzfFJvgtvEHbyR3xl1N3GhWqgPgYUM7hIquEMU//2aTK&#10;kZEWxlYT/Ehae7LWbyn2erEkWZTmpS6Gk3NO00jY0GNDtjtdy3hXE7VzV6KZynGgwrZFfxY9xaXO&#10;6LBK7cKIgbrbx2yefeZ6WDA3slZqumjkHnWLEZePTOWcHTws9R1x6uP1vE3KEXb9+tUidy2kAIY6&#10;vVIUzCZenPB6SlKRJlzqOLb9/+3jyqPd0kaa5q61SUqQImYkouTCB+cDUtAkeFIF/Add0VEvq4HH&#10;Q5yODrSHrLXQYcKXqVoOoy9os/phmhAL4Mj8VE7idJMfYFoYilZmNC0Gaunw8gLOYzJHsCcq5yO7&#10;H4o4P10gXMWLnlfdg+nKwNFb9cgbU1kscpmu+hpUvI+lq6dZGgwgOAqZQxBN3tp3vE+5x2bMB2L9&#10;MCPyU9unBQ0tHsou/+UOoUl+y1Fd1Kml+BSXb04i8NDfsmLAR2X+E1ssAD44O9+ypMArCnwkl+DR&#10;LGflrR+WiTXwIG1pVsJNNKhb0n4U9JuRC06a4kn86KPNUnSPdn7RLRB+mHUc8CpDTSdaA6NWThOE&#10;VPt4G6di3WAfDObKLWOfKY9EXUqmLVwWoDMKvFYsk/juHepwcXyc7QLNrC28vUQ98W77ZxSltgdH&#10;SCSNp4aQTZdmCe3shR7JEFqSo1wA2WTaPEXJtdsJeY2B7SMOKW02gG7QljLbobMMXl5LevIMA5a7&#10;JD+A2bnH+tSHJlvj4oYOY14vDaVQ5wNI3XIbo0aP7V75/P/9t//Lf/j17ecHERXOWavuP+LZS+pf&#10;9ENN1VXDV2YS8vtceHyX1OCpfXLnsN5b54UEBQK2n5tL4wjYOYJCBk02lZTC4Y8/unLh9NEDn144&#10;/df+6u9ubxIIFeXHZqypKfVtwybNopWfYHaVq+BUTujy0p2mRzZKUOPc961vtdYBred2c0CVthZ7&#10;eFZ6kpwYcbaidktPJ/CiECU42CK2gX8gprbIzM5HLfsgNlWjAClvGLylVbjnK+otiy56yCVhOWqx&#10;SAR5lVJdJzSvAFmRZKYyjhMhRrr4n9PHuIS52nCNLPPP0t0Z7m6fxLMdaXs/HysXKtF9GbQ554j1&#10;I0/1tHzJmOxWL5rPu9c6ByRNpkb7BZ/sMVh/6c3Pf/5bly5dlWxe//76sydP0EMtdenco8d8ZEUi&#10;A7VDdoI8Lly8vGSjUyQy2OMxubzgf63FIVmlSRnt2ckwUNqJxgAuxTMDVcr2GbElWREcNqbGQXX2&#10;eP85ONwWBZ3PvLlfRJfyTGvWmkoO9GqB+6HqI8M8QE2ctFCyuijfbRtyirBymBBOQY5LtYysgee4&#10;3ErZy9AjJ2pSW2gkwIBNq4b+VqkByWVv7xx0ZtJIQRo4FYYI6CH6SjLnkanZTJOjXXWs282GVvWb&#10;gpFjByalgyvH/PWvvxOicBhintu3bnNqo5J9RkqzOso0kJPG9Yxw1eJS9Izo7b6VArtXb8v1Xf7k&#10;3KefXbh46RyaQ/Jr9FZfvLt65XNQtQ6Z77//Hr4vciPiZUelEKiBHLkuHQtrHOJ5/MTm7/3+75qU&#10;6vZhxHpmFA/c8fa26R0gzmabYPe4ZcXtCxcgY6hKRZueZxu19/hw8wZNIGMh0w3WizGyTWUrmsZB&#10;PDA+GfuB//P/4l90KFKLbJSkjkm4r6VJg1W5aaWwDl+cxQl3AlkXP7peKPokRUADS8+ETYoTM0kQ&#10;Gakpecf1qwUFaceZ0kqcxCZR5MDyM8kPT4PpnG2cjf4MiZ37KW9jazz7pRfknrIjRjJXpa6FMYai&#10;zFGo/V6GqtGlMfBNfa6F9BBVHJ5PBFg9ztDMAzTyU1+G3LudcdILHh40bEYBTN9bhzbixxFj6T4o&#10;1JLfBhrZi8JkxDk+w6b/IZwvcp1G/Ce+73qsHuOoNGSVHj99JqVxApsw+OHD7Tu3mne5FP1SqdtE&#10;ANM8V8sBJVzVytGlZW0igL7BXtviyweyrY8witpHflSVLUyPSRmHl1tkoJ3SVUwv8pisxk6PNL8k&#10;n5O3z5H7sVRy1W3XJLqpwchUo4QNvBrUuk9Pb+zHh+m9LOhkJTzkWbSC40GZ9quuE33G5hyLmbn0&#10;jZGRTYQk3ljBWOHbUDeChnydjx8JWlvoxrUbzjqUysFgp+rv3zhwYW+P0aTVc/vubVGFkppMwg1W&#10;gRF9PKNw+sY3XZzXLy0BQY9fsaW9TyZmuk3SX68xXSAbmISaWXtZ3QJBmCON05p4iNajgtiMcK7y&#10;Fl8ebyBRuaadvwHcPiBiyIBa8LF6LhZ43AA+W5khZj7c4KRGar40dqcI+VFBFmLUVrdJbLCASPd7&#10;IvGuOKxqvtNkP8ENaYdw6F6TjJjVbPqBqZLanKxqheYC53I5khKWMagsxaokrSZIDlafGyiYiBrb&#10;ktb0Wa6TluKamNG/VqGgtHyagJ3FFT2zMn4UoWHyQ3shETPEBkEV3FBQZerF9OPah8Ogrfl41ROW&#10;v5nc8oTfcihcbnISYSVKKB8e3G9K2vjF+CGT/+jFVwHetj4LmS6oHW6Mg19jdK4nTcmlP+Zf5/fO&#10;e4FXZjQmDmAuZrxxRZhio6d1Jy+twqkjjcrqUZW9l3FZUz0RFjc+QlASyDoyq/Z1IpWTDvp6BqyV&#10;d8XfCGHviUxWGVfHrg8cfQNE1KG3BQGZBlQN91quI2XVyV3Es68dt7IVj8h34IKTaVR7HJWw8IWC&#10;7wkpMpKxItYRazbF6sodaCL2fNseSmc77TcwtJ6F8qL2QTSGQsYhjZsaZsIARFVR7bMmgbfxsaSm&#10;WWtym7ohI1UXgE5xPiBtlbAKSbOBKCUbne/0mj3lahReYM97Ivakh9uNTJpqVft/wyxdwk1Zp7dZ&#10;tnoGhhrAq3lNlLnptBlBiGRD9wP+MeWr6bEy+6EDGvpkHQqlku7aOj7UQqNymJDDPmVRMlHpD5wR&#10;eNzJSlXW6XOCHz56As91L09r5cerjHZj64pZO6UHiJXvtAJisZnqU/frhLNjdrJy9po6mJPukhiZ&#10;icKbJSBwnBpIle2JdcYaDmwPq1qVAQen0SIjfLxIIHWzzAzopYiQMx2C++JjdIKTe5o5M8NNsFYh&#10;/5N2Vssqlmm2TgBH82fBooxdJMN86oziHU5XLYu+uQCRRSjPR0JGxjhXchnGTv69xY4T6DurJ2es&#10;TYqdK2kppWHZZsQSCgBsTeFkAUarOmcvDSFnRKzXeNOJ4l0rCz0VypST80HV9PPXzcgasVN3L7gs&#10;wju8dfL81X//P/hbf/CrG6+Pntk8tVerT9VJ/N0XRllsmo79PsZyTaoyuteNV0xpfa5wYMHVz91l&#10;duNTzxx0KaE4lzMAyGOXMv1R7zRCXzYt9tCHr66e+2f+qX9iZ9uR8Wqn/sUwmZMzOX7sOOa/X15I&#10;UHILft0SYZamutYytp+HQdnpaOu21YcZ2NytmWYbFrn+rNXwS6KyJRjlWj3HaY2oRwg26ozMABbh&#10;oR1YM8b9+w89LM/FZvMr6zHluI8kP7M0u3IQiQ1p47aFlm0pgRo4MgULmSSTP5zlSpdODW/gVwZf&#10;W58+M/qSBKjZOfhnhlbFeRk26trnUygIwtZSm4jzwaM6M91OXKmjEhiZWVr8wiwyqPTJiqUsiLoo&#10;Tb/3b//SX/rLu2c5+rd3bt7WwobP5wlBlrXcoBOwgq6aNprPQtG6dOkKyrtr5ohXTlILx8aGELjm&#10;VVpNNZ4V8lhDNtNGdcaDQqavZm1sIDik2zLM7O8wCO9A6sah84t25hdffL7qVGLFCXXFhCEC0Ron&#10;l0sXIWHitrd3GHc0C3vwAwL+ydiXVmlKtJogSrIYwLDzicH2h+ANicsCdlBk4ymjnjIk4cjOWd3s&#10;J2GvA96FnzsrGK3DiU3nQPFExQn6W8uZithklV43Ph1o6FybJeVkwUqO3bp1L1UVGP2JE2aXGh3B&#10;uhgEzTFOX03H/OlTcjhieCJjcceakpIIvrVSM5d5PjVSaO/CKRNrLl0+K883G+PJo5dXP/mC9TVJ&#10;80bUphu514EFdWtK4lQWhC3A6ey8E7nxDvP26qefSNU8hW+/vfarX3994/ot4J5DMGGSX8yjuomz&#10;Z7U5GBXpKaGDN9+W2oo1FFw9f/bYafWaL764aq2YECuTjTWUInb35oG/+S/+dzxORs+zwdvw9ZDf&#10;nnAEFm0pjM3geYpe6RtMlFMt1BZJLHjkm8WCIsvz585yAN99952FtrnPaMPYPoHd5SSf37tQ735p&#10;SkTqirUFDEUs3iuvPEL7i3eRtOqmkro6zENktIzRUK18ureaY+ZOtAfEM7cdkzKrjamRMgMKJpQk&#10;EMFxajzoO80wEcIgMtZVspFK/AsLnVz68Mvf2Ls3b922m+Hcn1y9KlodFFyTwRY66dJEFn8s0JGB&#10;blTHoFY+VNe9v52c4a/kDBkvX6ZhxWQSmNo77/scp6qZO3YYvNiqiqppT507ezZ7J6E+chj92tMa&#10;qbomkatR8K/jvTJ1nvqS8W64g1g8gDaD4jjhyRjtPMyKZgiMrHNjIJplZhLzEwrl9zD3JgwNY2v1&#10;RKqUXkOV1IibokJmZPpqe0BLxcE5aewGa16FnUUuLxpnGWSYj5xW5sLukcF1fMUbDV4Yh7r/4oRo&#10;ejkHvjLGAXdrAhn8qXi6RKiKaxanD62jqh73yZkKttiA6D25/ym47F92nJ9yueknsQNndNrjpc0a&#10;o6y2h3Bfu3H1ZviEsoRXbxAgLWqdnrFdcUkj6oXxTixWfJBYxTPXHM91AlJRnhWwDWyBIPCJKlij&#10;YQg8U/seRsF7lzCOqjCF2Q3tHuxWsuaeFnaw/ERB/5GjLKkVWI2DE/6FkwqY6gqbumXtesG6bz0F&#10;qr6V12egm9UrMnv61G36UNewHHkrVt/1/mtgGB6Hs4CEp5xXzBqWU4yeO6zVIZoN7kqaTiNqtBh9&#10;jsME7m14XzQEvYC4b7LvTImH5MVrOrXd604XvcoXLsbduRi1rKpw4/PcGQ6PxMYOWcJxUy5tEqhM&#10;dEVdCWfXUhbRyOEdMCyxptVK0dZtKxGpPEYPas5yoZ5j4n0cOosz1YaBrSYgA0u6TQ/RxzU24bjM&#10;1natsW09o6jrNTjFh+mATGwXwDElnGUb66hp8mAk23R+hxnVP7t+JhXBIFA+NPSVYLSIYZC8iTan&#10;uDHtNC3jgm8spG3wzTffrrjEvVmQEDuNYgPrDhW34HUC4/44EYsJhnHeqI0Bej13NYQpSLZpB1Ma&#10;bv7EKN7DJrJgTREbW7fgAD5S25Ab9/pkUWaJmHc/VUkrixvYlR9Yk0b9aCDb/fF80clGL/77a9em&#10;dF/+U2krXZrC/U704PqDnPE0nZcaIVaRapRRYsQagnn0qK3is5p9QZ2ZrtG8oTfH23R5mH1UYgs4&#10;nj3FDqWRuHdhb5jDHhy+HzJGZMBVj0x1Y2RYW1WdS40jUzNXAXCClX3e0RKF80Erp9NJw5hdmoyy&#10;baU+rB5D6NLfERb0fY3FCNb4odWkBG9oJIU6HhgZoeZYxfK3IdsGMfRKwkLQJ1vmTL0yDaVDQgqt&#10;iTtaECVCq/wbElRvrqag/cDX454ovIbA8P6JEhZ5r+LOnNCVA/tdnzRaDuERLMnqExDWr4GY61m7&#10;8x8i+/if9pXQP9BjoAeba0VYsYhRKlbDJwszx6ck531oZgD0KEEvXGqe1DOZnr0qvk/pCDwRTLlP&#10;rFq6at5/Eq1ggIzw0D29ZzXYDtHoqg8S3ByS5n2l3WxNdT5UZtk6u3Fi79/5P/0//94vvtk4vru5&#10;ves3kkdzC2a0q8sAlbN0ARCLM4KOOtWtIgQb3nf4/eCzMUCzUT9w0JM1sKa89hObSvDmt2Uk28cO&#10;nDshBn/x2cUz/8zf+Cd2Th5BSLT2ULg5tUV43cQRnNXMbI67BCkexKR2cSaH7Bq8u/iNUyRfg6Gr&#10;N67wKctT/NtTWJB/qcVrk3x0v8x0AQjjKbNH1a9eOVbjD8uWPUFfp5YUhSxnOq7qdTTaeeL9ipgn&#10;CnSIxsJiJlPNZbuLwR1SRPEP5eUE+orIe7hu0B7jdRrXkT1fo5Oyk3anGGoygtQIwqZHXN62H65a&#10;p7DI+NkTT9a5e/NSfc/uTX5DZ1/VmBRxNqWg8hRnZtHoQWQW8K//U3+jMfOPn966cSu1jk1atchX&#10;D2vFmbYqL5bSuB0tInt7F6ZN4AVJwOlyTGqZna90WYdcw+EaCFb3QRifxaGNRv9LG3fAQJbz44W9&#10;C8wmQ+QMd4+T8s4qKSfVFKqY0Nj3xidkCUv4B6kZOY34YyLGwYVbVBHfQoIiHx3eMH/VuFEPldFN&#10;u0XVIuOT0uZwzyJ2DjHohPKYYz26oIR8nn/55ec/+elvXLx4bo6pitbGsIoGzgn9Uet20Bwckr9N&#10;jlqdQnLW2Zn96UbaWLHOVDpthxNbZyQDwgg3uH3y1HffXb916zZBCIi6LRme3WRwIKPDV3F9TjD+&#10;Xl2XIzNadqSq+qtf/wK19tPPLv78t35y7vyOFNVEqVgVR487CD7gLmnnlB9Epqw6hjzO9mLdLkEF&#10;1bOXzseVKxf/wu/83Agazp8C+N/7L/6Akx/dsritdZAfioT2/MWjs3unP/vi0pdffiErsZieI1Nj&#10;m2lc0Ody986t3/4Lv0mSyobVHBtEi3wa+vPhwP/xX/8flbFIzY8d4zxsjoS9Xiti5CazMi9jMsC2&#10;hzzc/y2FB+/OHFhAiQV0PIJgRe3Ys5kthaL3hg2fECoJp2L/d+FlHbyXJU6lahoGxCVMsO2kOOit&#10;CvTxBGNqqsY8vXnzuh1VHPg8wKxIZfwKdS6moeyZrmh6u7V8CfjafAPcOi1iI37Rp/zBH/z9r7/+&#10;2kV6BzN9VjxhjyIyRZObsRh37t61M4oPViCs+CN9dDixQmcQgYNRWaAu8TU/rgjMcmeeJv6oxjre&#10;WlwxG5py3XHVP2dsQKliX9tN7Knvwpu4jGD4l69c5G4T6yTlqJxLvR4C+tgigCU8aXE6N+bWTaAv&#10;mSm+nfLlAG/Mk2fXSKMZLTKR3zSIHz1y4eIF769F6dvvvmV8ajY4f24FoDH5SlAPCEE46PVuWdLT&#10;py5euliJfIqSDNxAM/N/db8lUmmnFtcuEtRRynKceqWkMdIj95S9Wsy5aGvc1Yw4BDqOQs5Qcv2f&#10;f0RoHOnbwpiqGYHFLsYC21HurmKLtGQCZY/M3+n6DV/covewxrJXXXnXYx0BjYRv25kjbClBGin6&#10;SRamJW6FoTiQbMx486jD3t57ja0vPHKdQy8KlbHVOUHvyZ24Rivgd1ZJpKR2n2g+Uj+oCM3iHXh7&#10;epvdY3YHu2waQi0gLz5dhqVnlQqpEg+8/fRJ/JDw+NB0pjVIfZxHZUnrITOS0aq3sLUz4Owo3ULn&#10;xaoOjjuKZxM1+n+haklFI9oZQn+hOsQMMM1KTX7gWpGVPcBA5QSsBsEflZIJofcjgB+aQKqqcVyg&#10;fc/QGQiSGSlT+4enqKHwFca/8XObHrp+JFciJqb+6UY6CsmY1F5SwLEvCFJY7MIX7rVYWC7MzRYp&#10;6j0LHN7fMIVlM92yhHPmLpdUdMpqduhxDyN5GgZej9hRW6WHNX9cDI5QqrinRfAexyS2HWP8JZdR&#10;T253hx8/goTTQSQroJO2vTL25TAaGHdAJaQorQrDkNMu7F1cPQaeSNLSSR7A2m2hiSoi/MCD9ZRX&#10;0HBJkX9LJjtUC7u1Sq62rvdmVh6xbt7Zaqju9ittq3SrnA5vIkLgLL2tywdVWOoJjMonfbDl7XcH&#10;ZJ0Nny55f34Q2h6s4YCUhhNNewgcng5VbFh052m/CYHwXjEeI60WLA5UNMJ6UuspDWcKFm11omMQ&#10;yui2vbtx42b9qTCD7W1OrrJ8o5mLPKbklZKgdXceJ9r+yJKuGlRNesPW8jf34UfeTXbBZLGoHIAe&#10;xy8+/2wXhHRI6/Njz0vYxiQIZF2V+/N0JmwbguGBw2bOUna6f++hQ+nZ2gXFcPFnnLtmE0Awbt66&#10;xrpSevz8s6uSGU8G+WHkFQSXLyzfdDHM0NJhj86qeibxHvnv5w0J/QirAh/u7V0Ec0KSJDx0aeOI&#10;N0coxSSrOuUXmtqyxwb8zB7LlcS4m+DYe46Rz3Tz0FPUigvk7wGSMyPs6kAAUYwsQo2pmvHEiM/N&#10;Pgr8chJxCvShQS6dfes8sX4AzSA7OQhn0Dc74GW/RbJTLi21Hl7TVJkmwF1/eb1C1bCbnobiDRd9&#10;TLQn7iw3Hq0S/VykhXXN7u7hI06/iy/xpjCbwn6IQ7ydkcOuu71xXtXz1cU5yalCYKm8Bks5Yc8O&#10;nnpy4NS/++//h3/wj371nmrdmbNL2c+ucJuZlO3T1Dqc7Smv5T8G+al6ELVs0LfhIEUJmXJ0oHqN&#10;1PuzXwzpw+IxsxWrytiAj7snj352cffQ2+d7Z479V/7q7+4ysYYFfwAd9v5QAUcEDMz+rAR+ISwV&#10;3DRbF5btQwZZjKmn5b9I3A7faTKEBqN5TAs1c1WW2uaZq4IDHkLIYZO97FzUaMWZt2InUJ174UA1&#10;XyXfZNjlRhHRNE1VFvMgpvqHvpHLs4TeUNA8sE6PNrxsqKf+7f0TBWFZBNxvm9rHqOaR4xlH/4ls&#10;FmSAQTMHaQAvb+I2q4qQqH36hKt16F0J8ztATyLgauMP7t9jEQWXwH6pHKASh6qW1Lqs36B1jvhT&#10;USD6CUCAKSJ39pf/8l+1UjYMgrm+dxDZ6KZobknBeWQJAn3tWBv+6qefMqpi1NlggacTNeRDO9pH&#10;jyiwXLt+TVbM2TkIatb4YwBiPNtVzRjuwP5glpFBj5i9EoIcf6ywd/KfZKbqKe3Buf2YO+Nx0toF&#10;Vj58YKs5IVMPz211osoxPgqwiV5NcpsMgCeLFcISwgdCEBoadtycQ1MQb9y8ptuXRaxye3Dj0qUL&#10;V65cotEFr/BgA3CnrY5vcuVTy01l0QZuDNRzQ4fkPNF/+Kye19BKh3gBczxSSvPBBjupYwp3wC2e&#10;O7f3D/7+H1LGtppmpmiKt22ijofgMA7FkA7HyMA8pXTFFq8CJ1D7+2vfPn76GDT885//7MsvPxNZ&#10;6zaQfTLS7If150nu3L5/8+a927ceOhDunWUDHlkY0b4IWgHq8ZMHDMlPf/PHn33+iXPBpH/9629v&#10;3rhLYLqi2tumzWT6tvStHHj05P65Czt/6S/97uUrFxiqAf1Dlnlcsn6ao7784nM2vHL9IZ6iyYOW&#10;Ilzpf/cv//cCVwZqHTnFwhqG1hYpUUmoryinyQDT3uR5VFQZAUT8uVZ5xEZb9NXDMIUdQUPZ/PKC&#10;ztgoIYzCruQSj7yKgX1QHpwuahV/Hz2sfUAp6mqqRClYoGnx8Y3XfNwBHkb7nOGZdTFMDEaWt7CH&#10;HMU231i3QF9Lu4LazGAgriTBWXaMPcUJhhVKu+2Zj5u0h53RCZlueGfeWGvT3wWd/FPEtinUSghv&#10;3LhtHpDWPSlQeLm2a6Caxa7dghyKgmDuUNUObZWe2LI+tgfvzt+n3JpIcUPNMJcG+dqHoZ396f6H&#10;vgBaCpIcNWWivKg1J3EzE7UsrrBv9m+1uhnToeZekzEm2yQbIuOjZMkWEc7ugQTYmmv2YjnThDvW&#10;d4YwQgvKN5wirp6aWR90JDZR+jNjoF2gA1CQMcPAx4aO+v6WBHV8G/rcibQELLVH6dJKbPSxeOAH&#10;j7yZImyPf/Syhs1SMth4NYHpCBdmf2OTA1DTf8najrHWdhfMGqYYVo1zLPZqJW2qni8TX3Dp+doY&#10;SwhIDBQ1ffqqGWSuzKdWFZ6JkNIowH3jtJfsTz36sbxcCW2NaT6r3WKFmzNUVIfjAeeSUy9kh6Yf&#10;PUqYhQmDPwnBs+/HtQwVcyyauD+MVKhkpef4S419nujEgahe1wVDAfVVr4J1Or8T+DJwkfBLBlNi&#10;QMmdGUfKwdTrn0wbUnHPAaGt68z5Vf/sc3zfOwTwB5y4stLRlLfPaLU3fAIHfaqANVinwqm473wP&#10;C7ca2nSgxs5fya0Vnmh+eqemKCC/GBmLQQun89V1cxcFbT8M/fRSzzXaejzacL5VVat6gJhXcDN8&#10;CSd3CobF3z+oT7ruSawyQRJXNqfGm1Ho9nVR9Ue4IPWCbnauqlB4+CS9bNU2PMcCeO50ZjgUQw9j&#10;Kqlca82MaSU+VoduzQMqPDun4WCiWHdTFWcYdF7uqpMcPFnUlSQRl/z8mePjwl31Is5M09cLSIHb&#10;8xFLo6KIV8RfzSQK65ijEgAbmKlRD2rsfPHH6ivNHS74do54YfMidayyZ3DvmId20TRUeO4SLmqF&#10;0i2f3ymbkC6RzfF74cnjg38gLx1ZbAcGM3s6xDMNDnF+F+t8Hu8CjQudp5nHNQzoHnyVbnKioWWe&#10;fn0aEqJHMokx/EYPdMmt+k8Lcph+/RIEgpgRleHUzENbQZ5DtJu0U+xS9ijsjuc5ogvzMFP9qptx&#10;2k6qBgA1VP9G9rfrHHg7lbzRzJlFEnkEH/g6rOo9Zg5IiADuAWJRNGeVmkwoZyqtA1Pvdqp1FA5R&#10;h/fI3uu9wk3X7INxoxdA8GnqLw6pHcT1Nu9iAuJV+BpYt8fhlBw7dhJKy4Y70WBThz4I7DWCfvXP&#10;8PDNWPLD6lRupUQk0Gwu06KGOseuxQMQKTJfWoyGrF/nGLMXPjIqz9aVY3TbfrTIsQs5rodnTIev&#10;2WrfsktBHg033Iwibthlo4wgNYbIvaEEk1DsItOuJpNyVyW+KZC7zSjYwy7zlL1mkA5ACQGD1M3n&#10;aGYVlzPyEJlf1AnHMxGCgJ4qPD56wTr75rf9XKeuT2Tnp/jf1va4m6U2dm9pAHqW2VgCOfCCDx+e&#10;HDxz49Xmv/1/+Q//6E9+dXhT+HVqKZVH7m9mKNkGzLDjcpwGOTRbCUBR2W1Ry4btFlmoxGzw64qN&#10;McEOKDLmr4enqkuSlOu7N3Lst6ePH/rq6t6Rj6+vnDv51//aXz4J1H3/WresbD/5YDH7pscnJ5SE&#10;McirxltCNslMeOZ6Ln9O87OACXs3DMQ9dturAhNwNlZuWAOFSMsqpn/ZwKgNJsV3po5NoX5NEcXZ&#10;M2dM/0Pggp/IM/3KEGJr1mLXLbLBC3OEFykxnMgXnLhfGfxF9it+nclUQ1QOKhrZqyr7kpCPNZEP&#10;Z3WMQKobgwVWQBa/BXFONJLM0tAxDtRLmQ5yB1FuY4/Vd/7OOXUCtIDWeMPkeHaQOJY7WaODGxgQ&#10;zUQ+furylS9+8+e/5bMePLx/+9bdxN/VNF6/bSJNvTepvZdqaTo4SrrwNLKxhzl9RpWtppknsoNA&#10;BMpsdyl0fP31r50CZsojI0YkyuLwKNBNK9oaY5XWTqu3Uf1nbZChDcW8dyC51GqJ6xQMmuZcrHm7&#10;mPGO6q3bt3xzESznNCT0P+1V73ZOaxpsAGWl2oG3oNy674a2kExOtG1RbgyPpIp1H1y9egXCUH2q&#10;cXCSNJF9OuPFMAOwFhd1rPog3zE2zVOw265+ctVPMwIjM1jZNodC8xqa80AanN7vxsFbN++42E+u&#10;fHrr1t0H9x9z+mLMJG4rzh8WzlUnF5Tj0r9/x6ErGjVyUv/TqiSXcALTK2eJnz//7FPEMNydnR3K&#10;n7kvtvDk9pkXL95c+/7eH/7DXxIVKkdqzo7BZYL4PE1SJUavHnhzemfr937/tw0OYbAlsQ/uPdaN&#10;g7125tTuGL/QXhnvnfu3D2KXfXnlZ7/5VfjtaM/KTo4dPmYDeb7ndnenfI06lEblFL3f+tGhv/bT&#10;H9UTqqq0cXDUj8XNtvLUEIKzQx/izPq9Hi2w+bDDo3Po/sMHRqxXallpRNVcb7IhE5+u9rw478v8&#10;AjZkTKI34Yin60lzrksbalKjdizzvpj/zoYwMufk8D1TPVTIo1hMvk774xvjyKujNVWDhph586l2&#10;uES11mbCvCB6YNqGsqzTjSNkYle9FZzNtlkvp85uU03JTR8zIMe8SBF7FJG32vvwCOPqh7ROu87K&#10;jF4poH54Yw1FD5xU+ptbR86e35GRocZsnjhCB/bs2dNnz9Ph0AZyhJrIyVPHfU3e8KPGxcw/URZB&#10;cJqnyVV1+AI37IyGvXg+3CiWXaJlhp+I+WIpxFCGvFbsSnWT/UHL90xEIc2AqxoTu8z7DE08GOPZ&#10;c2dziVNl/qYK0ggtP3WuhAVBHf2pNZydh/rL3anUv3rBIB6Q/CsyyS+kcCSLHz+kHmnS6Gsrb2F9&#10;J6jl7UerTQvSDNJe/KruknevxVh6nl69f/Nh88hxQ9viVb9+rxvL6zfYB8QrK0xN0oykKlgJSeEd&#10;RtKwSRrdI8T6OLB4vTtiFU9zxMacXi5fabUh8W9evTNXipTI4wdPjhVa++8YoY4DwohXb188fXn4&#10;wOG2kus0PfdQP/rgIXw8ZGTOxnuvAQPIGTSfKHS8hBJyBPigt28/ePTgOUl+apn37jwym8WBnO0E&#10;haWs/1pU5G9C+875o9nyNL6lo1y2DjkC32SO/QcS9raEvD1G83G9udxKlifSfleV6ND7N6TaBS+E&#10;SI6+f/2BMKwr//D2o945wh4yDek1JMBzFpPaGpw6qEfYJzBn5llBsTaJ2p3T23vnd08bS0vOe+vY&#10;KWOLyGgfM5qKJjWr9+HYYcb3kO/7b/f0yTOGWyhn+v7Rg+k6bjWs44gE4YhygWxefH9oM+7nIdK7&#10;lM3tN/tQGR+LVfQ/1OtGYoJP2aAi+eE4VZZMQqBpPImtjVTAftskaaYRCnOMfAz3MMoHlYfKnGfo&#10;oVM2zKySvWFr5jjt2DRzBvWIpDV98KLxekLEPcUm04k35MA6r4vzOqcObmH85F3Do9kn8RXQTLAe&#10;CQqYX6/0lMZDbiK/soNivHoQf5jeUPcYe2Lnx8+XaXsIxSsetzlUqqEuX9W+uOgIVgAi++bOmfNK&#10;7V7jTaraNz80DvrIVXeP4/bk/I3D8p0Sl/KtDTCDTMsBaLK1dMXJ5zdUoqKJ1H3/EjHDUk9Zc76Y&#10;RoKhj8Pn4I4LFHDTwxAc/Hy/jQHtpylu0+1a4GXly8bHCPTNiDItS0Z3ZvAV5Qwy5S28LFGHlZqX&#10;xsSFHYZD7T05j+iUFWHXh/qn70//YcKyI2FiC6dXu4ZiTcRDWscQxsbCyO6VtSQvS/lPfmW/eX3y&#10;+rWCVZgC6ESvMo2ui6z5ns8dvm2WxGoLkJ49fYfSIrZRJ9bgbVo22qmaPTrJgwdslojcfUkvVURr&#10;D/Bfj8DEdzKVBwxqOIizfu4cFGNaipq0Jta3/FGkZ5WimQ0uO5I40wIxHi/lYitZad3RQ5c5gXkS&#10;YaHp61uj7T4DrATxRdoz7C/XopFs+DxT2oW2pIQ7pZKFpx2ZPvuyWXsJeJdsVHG830YWSBNcvGF/&#10;op80NuTx09ELrXdxGkSTiJdcrQhSpYmFn9nojc+T43GFdN0VeBqw9oz3lIrUV5WxevFeaKrCPYYL&#10;MlJtW6JNB1ErMHJAijwvUUD5ZVaRfUZVEZE5O9SvN/AXuAl4XwgVs2/UwZFiKUCMm2LzGfAVCRgN&#10;IPzzK8w7SyjJWlNt1k7zy2FSVTM+vD649ejVxt//k2/uAYwnRZy+9xzc4CZpDE7/lbShan0JQLz0&#10;REQnqxENB2oMayDjs8h45WxDr0mGYbroSkuGRA2BOCVNOnjQTL7f+OpH2oHhwjbsqe2z4A55Jbp0&#10;gu3vpHxCDgAcppl7EdZ7Rh6ZtwwHwE4tHtKiHUNb1JR2+eB1/ikuavw3a+X1w/UIGvBFOiYBy8Pu&#10;OC5VFoKguG8zkCOjbTYGjfjElG0JewYqB3daRMd48mkipw07XUk1l46WU6oYMqVQ7CnEzySAMBSl&#10;YAy6qObDCBiyg2LmYVVKdH4PRAYEsFsGNuJDk0aqeLuT/brlDA8st4g4hyyEFOAGHAS1SoFmh5lp&#10;miiyKpGrbNj0cIPrenpv3oMpIHs7O2cZY1TrFDiX1vzbqMuLgVIv94iPMwFi7rh2kVDyEX9+GH1t&#10;C7jQYe9vK8s4ZdN66Xk9Z2MXZWOII92OZRE7VYhOYWiK/mMAu8tptvH6SWn2MZRes0jdhf6lAXTV&#10;VoNwyMC86TAbIleD04Te1r+Gz8n6YlAL3vogeicW7d3zF0+ePnu0KyDd3vT3pUvn1uyBwWkbzclV&#10;Fhs3emUlyoNAzzT5ql7BZ3X+aDZuV+VOFklktP6aC99irg7watqIIdO4i5niVbZ9EEaTCWbQ4Yrf&#10;hww5MrTVTGbwyf6YrOjH8V2DCkcZQjiHxq709TAiAszitbTfzAMTIDUvxbUN25UYdwrrG3UD7GFo&#10;70dP9rGGCzFDDmi0sx8/FHc9QScJpYplV+QnTeE0BF4ccPFPYvNar33dDHAHMw3xpQo7BNfFA3/6&#10;/OWhf+KnvxG7kfahiPtdyYzY+PHT509QnMPMKIjrN0rP3wazD04hMr58effBA1m2ZVDgMJFk99xZ&#10;AgCikIJVM5IVmU5sCzGNEpGqmamAqJzIHmGSo+HWA1Q/RL/ztYMkWMuR1X4nQjqgaC7D0/qCrkdR&#10;AQEMxmYyiiEwZhCLcZ1zNlGiqb1KhF1cxJ8aJV50dBQnVczNgiHH2WDC06ZHPW6EKj24mzfuzJY+&#10;ev/uA3E2ru3tm7d/8Ys/uXnjFtBaoG9jcw02BJbXy9fPNg4bc+t4HsAFfPGK6CbB041zeztXrl76&#10;7PPLFy6e+/TzK+cVqrcOn949Qe3OJNSTpym5vd3a3jytz2t7992HpDy5J6lWAZk26+dPxfMmNDRb&#10;0IPaTM4c0AOE8Bw4BN4eJBSEM+MRAMka3KOPM59iEYMgpcb26NYJj9Qm9Ggb8jMk3aE82UmHGTQh&#10;fl50hiKxBX6k9EEUzmHkfppr8eKVeUznz144t7tHut5/hQtWlY7XwycyQymH0SCTaRzkR3UWSW+k&#10;lwYOPX/ywhCe59BQM7zkP89fs/4vnmCvvxYPePoi+Ff87iP3/XINmYFZrpFJks/Sp0lK/VT6RPl0&#10;SF4HPab793D8KPGDLc+44y7sxZtH9x9LaQ4fOPL44dO3r95xhzB0jXflM8+MiTQDNXlPYkwSKur/&#10;EgZjCe3+U1unpRnyFs741s0HN67fuX/nsbnwEuf7955c//62pCU3+uqj79y78/COYScmITSGjKsJ&#10;NfACIVCx0buDvn5w78nd2w9tKvWtGZp69Mmj1P19887th+XjcqdnrwEPhw9uKtUc3MA4P/jMWFEz&#10;lV/LYw5tKewd3XI7L135Y//3Qhpm8FDztZrn+UEBeyahv5BNOhXNV8P7f/NSuAUphnOpVG8b7UcC&#10;JXziVQMFTAbUG4lS9fLp29fPTxw/LOeRybx/y2d7qydc4ZFmsx7c2jYm9TgeLFLspSt7n9S0d/nE&#10;9nFoxuOnD2/fvSXCJ0x46rRDvHXqDHz0mPlAT589ZjengJSc7lRyIieE9IxoMus5ndzTXAQuLVXN&#10;X1YZmDaMQjYDW6ELpM+qrBYipytQb0CYVVhmo8QniB0ZX9Zaxm+ukU2OaN40nukTg3iOBJYEMJOz&#10;8iJgLX8DbYoUvtL3mtELPTlX4eYKanMzMz4skjqsAIpjWrMZXhu5/4bHPXmO2G3Pz0Rd9WHhvQ38&#10;7LtvbwxILXo45EGLZjwNkfz29s4CF2EVvflMMMBzG8g2vTULKJhh3KbQIbpBs6EThZ4x9NM6C0Qc&#10;k8+YMyNCBxoOBV4w6GUzG1aaKldNGMRP8V15bm/Y2IpQ0iRxBqjL4S06fsWlqJLVHi2IW+dgC0vh&#10;lNMflZsZgiJeMfZXj28MxyJgcIHD1lkQJB+Zxvf0YVf0Ft14mtiPC0qsujvzrKadsMvwX+DUG7CY&#10;LCTBmmaaNfanHTucMhEDvsrKLuKFxnrpYa3JD1UfPETZwCrv+9ApJsdTgt1Qu7h358nD+2jS4C1T&#10;BB7evHH/zm3yRxAQIT5nA0c8Ta6Uenl0HYNg4oc01UHrlqxG7HTh4o7pImZaVIU12YBdK5VOmcZ6&#10;lurNuIYVHK+qWmW/0UHhuZ2IZvJKyYALfNYxCJey/UkmHYnac1ni8nfv3rNEw4rcXFoggPDp/pAp&#10;iYFqAc9cm0D3GqtHeSpfyynvD6BsDJZuuo/iDA+/3OygUEzWoWcjFUoPk8OSyczAlYN37t6fruPi&#10;dgspFbcFxDBBMHU4fGToDCGRorx8XrrtMElRmK8b1+8+edxAKnbSK+0UWY2nce/O47t3Hj24r2Yu&#10;B5DkmEPNaMMDDiLl3751D5r+8AGLzc7Ibdy0J/tefuccSGbWlQiTOO6G9R06xuxLz5xar2HwoxPX&#10;YFO2ytp6NTST9Xvx4eij1wf+0a9vEJUUwQqUp3JZb8Ooa5R9ygRBwTG7pi40QHXLt7rpJlUs1Jvo&#10;s5jTF6uE2xmZPLsGy7INKU9K0FgczIRp059cvAQpYqWFH8bQAcIeQ6wevbx3j2WAyqFFqDQ2cVq0&#10;TDvah6/MSJgkrvBugvv9sS0dwaFgl76ulLiw2ZUOUhFqYx1kMlZsdBTF05kEXwuv5hdF5Ju7u+dW&#10;Tz/H7T3sBIcCuCx39VN2eFCvkhyBqScyHb/p4H37zXejVpIEi40Xxde8QkMeExcVNAL4DiDlJqQK&#10;DpPCH0MNMDTz9qPHGkczYrw1ChwEVMA7hdmehQRn+MlIoUC95reko9kA3KO3b98drs87xshviX+8&#10;jME9vUPh/T3CSNh/s4kRhXZ5+TS8npDV6WWRD4fZPlS6GlS6I+3Zx6gwI/7FrR1Hsy/3H/QV0WZG&#10;rasdqPHqGlVgWUzOCo+jFjXVMf83mVIoifeZSmM8wFVAm+TEg+nlwx6vr3gV0md8otJGyjNSC65o&#10;+l7X70xuM398AvRXKZVdXSJs7pQpcGGWag3vFl3q51CN+eyzK+fO02I+yjUrtsHWBOoMYRpRU8m0&#10;CUa9s4qr94zgV5E80+SkwKx4mTUZYvio1fimvB9De5LBtLz9zSf4YvHb0V/uP3jAziTiF903JvDy&#10;0ZGxx3fwfZpbrfwANDokY1z7Wm2TLAF/IB6BHn377Tdnd5nQXTcPpdetrSfKs1Bwc67CRzfMf0tk&#10;eOigpgLgeMsvnqL4roCfVdSqju4EvpniYZPuGkBPfhDsr8SkJPXwvlO5p6tk9+yZU2dEdA4XaDZ2&#10;eua0ynBRAbOeatibA//7f+1fKo0e9z91/CT8iZErkfvCx1onO8MFDeHr5eg/xt6pk++FHOOx6u1A&#10;j5NPzEiuMqEmYIE267uYBLdxYFUJUQlPFHk7SgnmeMaLhRq5NneYvvjmMRxxKgdukFTj2XPn7GPB&#10;t75Yb6fSfZ4Q1lCS7DT++PatW65TnOSu7YDp+X41XhAYkKRyJ7Xklb3BQKgfyGOGQExBWSvIS3Mt&#10;KhSSCNs8dvkKlcDo2iLt9wfeKJ7yiBp+Mo/7Sv05fv0hXJ694plVa26KOfiKBFBPbjjEVpSf20EU&#10;YiB4boNGR0RkBjw1dlDgGgxpDRun8/yF6//2m2/90+8SIq2nNgUj2zqKXRU+uqJPHk8ru3+GiCwy&#10;p4yRg0T5EIzbRrz0ULdN0iD+/YbtnNGwrGcmRh3WyZyPDqq++oky4nkew64aBLQQsIre9JzZx2qc&#10;1tBGZ1ACvMZGhLI3YuUofQNHDz/EAqPl1PaD8Ibxdvo0dPLe/Xu37tyWpwGi7TwrOTzmYOAO0lST&#10;ZyjEYSmuS/J1eE8Yf+q0hi0U2laNXNKHhbBrJALZo93dnbK+4by2+GYazHRbjaEEtf2CyFu1bsru&#10;1JxRUJ6NKNYzXsAaRnafrK8ep+lgTgh42mGnaoyj0p+J1JI0KKCfAYvNSX6h9y66iGOs+yjUJxJF&#10;zBAPaJr58h5+PYA8s3Lg7FnmeJHuNkYt7a0DaM+zW4o+HtZXX305bfcGtqQGET0owLMlX//nz8g6&#10;x50A7zAyxZqa10fpyXKGBKdH2Wr5ZlNjtLvE1ut93msCEetPa3uuKLIEB9aQ2uGbyZsaDo1sbSNZ&#10;kxV1eY4Oml37/Xffgz1g8zFFW4oAnsrf3l894ZUpe+UTVgB4PCRWm/OAtfK2Bbpoga88ixSfym2m&#10;rXlxmEPUKj2OnFcp0EDclQsi53AXw+NXhixhjdNYhWEcyPxIWBmTe6brVGcY59QQ+P65qDIDQQ0c&#10;tYL13nXoqQx5HosBmhios5QRS541tlXtCifBQ0NkFc3c8+BmuXjKGBSsoCP/6adXwG/oG4kmUaxp&#10;5GJDcg17EESl13zyuBi3Im2NdoK8RtdxMFM2LRXJ7g8ZGqBoU5VsTG0k6GVEbCpnpR7TH6u94LcF&#10;HC6XHBlynL3vDy2npxO7e2rfs577U9VHSKCxjJK6yCTT4ORvu6V+J+HUDE1zlBqsVFGijpq2ccOd&#10;mqswuc1R7KZJMEYDoaJZ5TyLxo5FbZrVtiscQPsIAjcDNKYJdNz/DKwtc/lBB7Ya3DDTYjWC5L0Y&#10;9q+Zdag4w/MZbqR4ZQTHhKRuoNZHxzy0LE2LSPYTCALRTtVnEpHHFIhmvypdDA/6xe45Yirot2dK&#10;Pw8mpAZvnEamKJ+uIpLkpOhO1BJOmIS8eMgKVGM5dEh+5T3PntupVTLnzZyKthm3hn6Yvw6OEOmC&#10;4aD1U53uWXkTweW+8DoDMth5+h/DKlxlydDNRAKaOGStQlVnV08FvtAzvQHSc8e3GMBGgr6Gjpd5&#10;+gBWolZY00iOGh3btBlfexOByUjqqcIV5zOw02eYdEqM2WmCKgSo8x6c97xeC6yk5A2e+4XsxSqa&#10;jUKxh7iKTg6jliIrhDbu03nP0WfXnfJKDHdm50xTbBXmDh+m9ulJCHkMnXAjJd5DBHXZhOiMik3o&#10;Z7pIZctSUoXyW6+O3Xy99e/9v/72L3757aGjBuqdHl4xyxZC7+Mca2Rxqg4+y84XGs085HavDVZD&#10;aXXII05URyFOZjKG3Xi1sgYBO73aP54+fiKKNejixNEDX169uHnw/bmTR3/vN3/0o08vHWEzXz23&#10;utOjngZycxnT/nkjNKRxenq7iSgyc5uwcvE05a8xHR5BCz6ydeLBsqlp/Y2ANEyQxekNMs8mG5d3&#10;Wii0ev9c7+qEFHd6N78VgWm2x6KQCXvYoojNjaR80EfMaDL7Npbj4BGpeqbUUifyxAwtmh/VhDz9&#10;PNnJkSpJ0Awt4Q1hRop/ZyY8azRFh25ETfhH3SBDB831sBUjNq3jAKDANj+VlRpbNxwtJV0JacNJ&#10;uHqWBt1oyqrVjAQVxpPDQQWBMv6Tp85/+tlPPv/iR99fv07XlJESh8D/FUjgQ5k6yz4aGGigQHNx&#10;Ke9uDTqMR3ifJv9aRVZLqGAB/ej+/buGiU6XgVHvx69duybgmYgliSZbneGyetHPqtvU2W9N3K+7&#10;FknzBImOJ1SoUllTYudu2qUdEEsaGPdGGCaFC7nx9yhf7+c0/JspLIT0OWHz8YRMXs/4z+GNry40&#10;2tuTCJwBKY7a6NjVDQideDkTuMAsyXfFELNrdSE2bFeJVXgDlurarCnA3R52jzZnTOMpv0c8ztPF&#10;eRXUWx94SpT1+EI27rEzZ86KiW7dvnfnzn0qwnl42158ua8UVZPobE69kQJ+NlOFDfj02iuXJBLo&#10;OWJ/E8k3aFz/xb/425B9zmqkhkx0eH3t2q0/+qM/MQvg5IkdqA6Yr1bSyPPN4I6r9O7VVz/6nCMd&#10;XvbB+3fvJ5f1tmng7l74gY0m7FeHUZA5YlL2sYOi3cpBhw/snT+nTTHh1K3jN25CGDVi8F/NPnYW&#10;DYLvOfxP//l/em9PbzrU1nLTyNNrQSqXgRFNY/9g/UoDuD/1Hpm9fiOxoMDRHUI6CeZYphMTrrk+&#10;p3dDb/90WTOxHxFd6lk4rsjzfsP4ByJ+G+/YfwAoFgUEx76ER1Sx3niPvgdkFn3YteBWiXd9MNJu&#10;1S5NsbplNGYcP7atdUsrJOqw7yNbY6FJEpge8XqvSWCUVfNuc2RLd6Obr2Q/znGM4emlHk5Kpi6X&#10;4wGr+QoXFSIw1p48UbbTTmogALLTkcaoP8CvAoi/e3jv8c1rN9UlVAOePHoiTgQvmo7w+oXkqMK3&#10;IxHUWYIffDATePBZ+ZitCGkb+kz07PoxVAMdZX3xwZqf35MKnDh7/owvdIn5URPuT3LPJ5EZChpS&#10;oT3q4e3s7q5RerMdt9x7hX8zWQ8PR87xiAgtfo2rNmdPKfEDTOnENt+gDSy+7GDbAheWsQ6D1T7h&#10;om2UyMkT0HNl2bL8txhOdrFaVELUrZ+NHWN+6HGrMxNak0rsO03wKGoUMKDClZyzCO+in4FrGbjR&#10;tJRm6FMS2ihQBkMiIeAk8AIgPbxMUYt78iyIdfn8Jhw/0uhGz+/dvQejYPfSCaSow8TzirQTwFfN&#10;PCa8IXfuxQ/rx8HkGtHOROXH/NWxB05Iwt+6CCmmSlAzyTSJTXW6HvrFjVzsm+5wdGfGB0QwHQig&#10;x7ymrMQnHlSQWSxbC3nvT2ju46SFNXD5T7Kmwm5rgQKsKyLB/rxBdT3KAeVyb5nwrRNYrdGdeSJH&#10;W/Anmy5kKVZfsrYFMQtDWjVKfyYXEFsH1bif/H5eJIOYg0++ov8apzJhdcvdOGDsnWeiEjk6Apu2&#10;QW3SZJkw3M5QULTvDh8g8aMihJOwexZNwPY7rapja4vgpzIRcWgGFhukvUXgWqgXlQhdIyq/eQVK&#10;McalJcJbMjvSaYVKGcp6r5e7dW/mDA+lpxLQIjEPeTKrvf5MgjlB75IZjaf6usG1M/5l+MqH4TxW&#10;ppyh10ebXk13/naajJYai1zVu6EZAxfN35MkTc/baoZhOaYJZaVegXdODFvFUE3VW2JgB0qxyP8v&#10;bkldHPYeGPv+PVgPXxCmJsGMrxIAjXmrofagKRGG1EnSOw0R6avy5/c5nlq80oZuKkmDkh1VHcnE&#10;edJc7WwNQ8w+dV/kPlrfKmcDVY66QNuXaPhQXAe4bdxWtuBtpPPayaqRCsOkfCB8eDwTPA3qG2I1&#10;Nu2ZqqMcCo6OU2ppbRlFIC/wU+XH0RTtgtFWYyp/xGzBU2q4nnrM1Fr7qX9iEDRWFNeyZkl8DFWq&#10;yswKvyIoSqD+vnPr/u2b91RHc6LPcZxoHjxJOv8uNaonqJ4KCI6UQpSLRCRmnxUHFm7NGLozJcGZ&#10;ntQjZmAK7qc/LeS+WSX1+our2FjVmtNnTmRddxNLLUPx3Jzt1zW3TH9Llau8xhByogNNm8Sw/1Sf&#10;HCWFFHCGclk1rHUYU0SfQ2o1mgm4YfwaZmeJwCTqaaxjqFcSDA2cQbHPQWCReWxh2e/Sb1+IXt07&#10;0oxBoOoJmUHY/JfPWLJjAvsJWGUswp3MwunTZ+oRel9z12zUsiNrkkme1NeiTxFD4tQwtAWalFaW&#10;lq9EOQkcgFSTmkfrpeR/2thE1T5uZqb13xRTD3gZQBOeMkT/iM4BByrzaSela8pkO8rek3evJwdX&#10;CqzVROyPaAJQj2qVpISjS2HTiU0h050vW0VA/OzJs/vPPrz4sPmLr289fPyMiIkKwGo7GRZ86bpA&#10;cxieA4U2gqwhtnW0JAY1HLOSn9gvNejOXN2Vm00NcLTAuJzIjXWEj1zNBoOH8muI+in8ooMHkGvM&#10;cHATzt7CRsTY9sD0jpdhxkgMEanWtFJWizQwbpZ6SX2WyMe9mfpnCUnCIcugRXQXpBanRq3EQBuh&#10;rRduL67Xcj0/iGiPlN9a6pq5ZTB1elToTod9FRH9J9NecfYQhNLIwgVVKJ6mnpYquseUxaoG1Hbf&#10;yK8pYLSsrtYO9wjc1HQD2ty1zawpK6uEvnCTdvVD8Gsk2zRwt3TSFiAswGvdLtaYO/BBU4rTC3DP&#10;SbTn+R4nwvk4e/YCzhJojOX3WGx9v7AAdnHw9O7Hi/KdQDKT2f48E6uv7OlUHhhM9IGyu2mnatCr&#10;V5X0xljrsFhkiKenYT+IavjHpQgnYw81yHHWIhhXd0CcoRg0L640rEbTRX57rQjrUxqZMM2cEwsp&#10;eieTs1/RPvhxZ+f4J5+c++KLK59cvXj5yt7Fi6SsmuJ24cLu1U8v+fv8Obkwhk29SGuGgndaKiAd&#10;gNHiqwM4T8kVpsrvmY42QM0KHpNfKXXvMmnMLsXXmngBcNPrPrOJhurmV0bL8Qwk3+MV+RX4zcTb&#10;6dmrTtJjn+Q/SGX2p6c4viBiJpNm9SAcWqzJQcZDrj1e2YfuKMRzmwetyWEaRsQ5GvcBWSWMplbE&#10;eGoqTFgw2x+OLeTLf6jozO8GJLU/8beOyEJPejc/9S99727GUxI8N2xU8H8sRMDDEuvKZ25cvw5t&#10;BynSLWRQPZc4gHho/8J/669pJoSvoS2c2t7cOQt14JC4WzOJzVF5YPOLeXxHsQy8IsmRzfunqR42&#10;g+xFpG7CrlUFQKiamWJUKMj+b7zFPMe/ktUQscA52jy5SWVh0wRe1aOtzZOI/ud2nBc5jESFB47G&#10;hrh67tyFSxd3zp5Fcjtzdjc+lYjIPMrdMztnd82FUTFFgKi3Rxiw8XEboZkPSJ3k47GtzXSlyJRM&#10;iV9UtWRk+BfPLwwstVzZmhWIQM/+Dh/Po6X2UOgAWquNROfGoaM8egnZRjrrsq1aMl68vYe4dPOO&#10;NiF7hvYCwilaasi/2aWw7RFdhXCMmo2u2byC1WAc2NU53oiMYCQmD1NIesN/eOSQ2k0tOm763Pkz&#10;Z8+d3jVI6HgsHbJs8ImEEzz7reOQOWGltO7Edl2zUhrnfLSq1UyOgFjsvCwLxsDEZkM5PsTN8XDh&#10;6BhPs87BqDMcc9DHgkQLUkNfWu9lL/tAXahtfXgDuhgbVzzP2NUWtc+d4Cqy4qVNgtFCHKSpd485&#10;oqcvZLFt1+Pkd2agzdt0MOPWvispH236oAfION/tFHEbOYyXggkYJxeLbxX/myN79caE+3fq5+zq&#10;ymd8PTpqUn+ZOvsCRFSXZ+lAjf2tj9qTH7XJKK9Lr0w+o4eS5vkaT5GuQL344Rys+QKTrFCCZrNh&#10;xoskUWrLzCju6iTjLxtaygaxdOo/+bEA616e4lZZUHX50d+LsyiBqcyQsyttQ22yZZqcDWeq4+pI&#10;/chTjBjJxcPpxD6DcJtlcYK9GRs9CvlJ4A+NuMuoBm3FJ6SNoFRRb+JTPm+YSLVjjXRb8vj8HfPT&#10;VKXpeJ8pWHYvAs+9xCbBa+JKyhaRf95V1Mk/Ckz0EtFXSQFM8rtJgu7Esakqf2AqJTZ0ohSNwE4y&#10;HJxT+1NW41JhH+f3zsp/5EJT3piORAlGedLqOujPcJ75eIelARoAs6xtxZ9p+QOQI8vut7wfYMHH&#10;MdfiOXBvhjcq7eRJjKbPXXWYFGYTm4qMZjU8i0rnTM32lnDRaiU8kYJZ9WGXsSaKRjYabjocgnOJ&#10;7N6jLoSqzV2S06TKgpvF83EhPOb0DGDaYBbZJO+1/NERTCsfz0eTen0LTA3fiTJEOvYVLo32TX0O&#10;kDD1c0pciG0a2UVKkhnfSfLttY+xyhBT+flTv8LJslQNckUJOKYzO42ynNeMcB30ugAuTshQqHPq&#10;02ix0mb2wPdGxNI5ZeSlKLRD1FWULsUCpYQouw/v08lEOs0MyihEue7XeQRArJZFRFBQxcOHj4e7&#10;i6365sH9h+ig7mKmBwhJp8tu2jxwynzh3aQxYlzZlJxQ7ULGQvYTQeP2zft3bqnmPtbtZt0ePngm&#10;n/Gj2nphGTW2MTiMgzo/op2ye/9s+xhlfbj4Q3wVK2xU+4JL6liIcDjs6hHCeKnU8BZmtHcBeeeU&#10;JkobyrkMyo8oXXfT4KxF+xkBj3wY9RLIKSWxoQO7xHlTkFSg8NCPMqo+pSNZo856QXDPLHwiudW+&#10;kCJevb53T9vi4yEa2Q9xiliBKZZmhmc/h0kWGqXT00HuygeVKwidKsxqa56ENoNs605dhWjHkRkk&#10;X9VdoF2I1JEpbm/5ZmLpRMb1XP2Qz4ikoqtbt0WScXzU0qcaj2QfHFvdxn715tsnEAgbRCPFqtsj&#10;qbQoHgElIQjTwVb37Lq71fhk14VNBFyU9I3Msf2vEeu9ONj+cXZ4h2kjiR0gZ/C1NBgV8d5do5Uf&#10;3X/+8fmHY7/87i5JlCPHiDqwDwVxrUb9MEAqMcegSrUaFLy69267FQuKimE1RaXKa1G1GxxcFFku&#10;UUU94DzJhxR0hGoasE+Aa6k5b20qMFV4ZY2VprXSDWDBUK894Dpmu/T2i9tS+jrzVZsOWWEhm7b0&#10;kOaKhN4psPOPbqHewvEghZHrkgZ0Hemjhjla1cmX4jZV8BkcpxLWD8U6ea+tMikPnj/GWmI8bmFA&#10;mRmah9ku/+QgyPwkh1YmNwMRGjecWX/xLOQjyKFEelWBWDx72NOpR6spQF3tEqrhmZY15jpkSpxT&#10;sOIryvjikMZvOHty9bKLmWJpz9gOgG+EoCgCDQT2lGmHHOEjBCdefPLkmQsXPxGOUAzk9VyCKHa1&#10;sgUOzvy6tYEqp+Q6tvrBZIbSW3GXVZUZTMJfTQx80XDjV7GYwvimX9NzUXTkWvnPSg1TPUvqY4qQ&#10;hYWzjjZVs4AndbGXggt/GM7j3Sw8x0RCbRW+Sml6YiGMPekZfl318t3LTz89/7OfXv3qR1eFcP7T&#10;rUdYl5fbFdqdAz2Iy3PL7E/SRU1GLBgtmZx5NcXvq14/EGoRKvu7egvbEEtWt96Zyf3eUZKwPWyn&#10;SfPLh7xoeMLtonQsmxGfkoTfW0e7cmvKB7EDzExoeSfOWVh/Z+GtVD9RLi7BFQ45XBxSz2zrEKGW&#10;G3glCpWK1JjS8JzoyF5vXzFlDmckMoJGJgIdIrtq2GuK1Qv+0E9i0xr6osqp2VISYXv6pRPDickN&#10;Hzls8B8HPeYx2R6t8JSQp0T2hi29ceOGy6i4Lf+RFc3p8B1B+IF/51//56ZNKlMoHGbF3POEsydu&#10;376zpFRdxQCXpZOe+jzJtPCcK1+Oknc1tbg0w1BayPF0cfWeBht5twaodX4LhZuIOXWS2tYnG3ZN&#10;voie0SzYWBNJFiQCQ/9OlQ/z14DbYdGM2Fd+rKSljV7/azXcGDWWxDX7FSkHGPz4EaT2HUFAtdqn&#10;mjTuj85sPVJLOHWJqHhP/T9BxUeOXrx4STAZt6+i//sUV0dk7Gc//amTrWJ37dp3umWZDCsQiDyu&#10;Isz44IZk3NIrg7gAm4CbUmRV8PD8FLI++eQyWzNzOAiDzIytdN4iDs5e5QNeWpDqFxty/Zleb4rZ&#10;m/d4scNDIMGE10gtFxyaVxtzyW4mUDPyjka8fRQm3L1zt1pegP3SQMzmNvaYAqMZNffvuyQ21G/x&#10;3JypSI+5sGJYVBZwDerCcBD/ATxGtihwgBX7/vvvZMUe1lBvZzYL9ya9ELCMtVMBGtyrkSCFGg58&#10;6fqRCjdDbPBOdL0twd7eXtSXeLnW+MSgev6nd5+LFdJVLl9HTlTKNwxzJkdQ5X2GzfoIp66mt0H6&#10;oxFOo1i9tENVGyrnlmAN5pgFmw5pYbU8EE7rpzaS8cB4LGvCPbKKgljRbbd2+MH9+9m+aV5fibHr&#10;azjXoD6u2/tUs26sjRJ8SjUL6O3I1HtKi/OcgIblTcho+j1drRI5y0tlklPQ3tdjLdQ+7ul4+3ru&#10;Hj2YbpMqimS4f/zjHzn09RhUBV3ayoXyXil/mR7EpjaNBM1RtqaGSNIRDWAWqDboyn25TsOmSGc4&#10;s0lYDqiZfwwKislQhaqeyDekcu0qziA1LftQuXCmUWkAVpxDLrG9L126ZLkcyZm5yQ1k8XmAqs+j&#10;9G07reZz2F1OaCSHpiN2sqtpxBwUHAn7sfcJznn5yvGUGNXG9gTMVrTiWc2ko01M7jirhpEJNabT&#10;1kXSPGUugDfSfFsD2RtLeMF4nrOn422H+J1a43Q3ijuTvQflxbM6gae+8egBxuMBjafD7KotLfh9&#10;cnhP8NvvvqsIZdljVc1oAunnMFimk74hIZzNNOXLKAoiZ2Rl3B6ZRch6NesYUwtLZpTDQF6IBl4q&#10;tA7ubkKrXtilFIeceXJpE7kLk6n8Fut36+ZNV2haAgN67ftvVW1nAlCgAuO4xtR0JQ2oSTDNOxTJ&#10;DTb857E1rK4ZeQUmMJ1arJMPpuWAxPCY4TUXbyaHpAWXwPVyk75jzdshR4+44IE2jSpHB6dHVKHS&#10;+wmL3Zmnz1xD8iyOL0zc8tEIpTOkKA/azmy6jo754OPGJvSMGlHPBq9u3XSEPtLV9GhquJl6XXMw&#10;/ZT9abNNeMGh4ia4gO60zFM47Lwj6pwaemrbwxMqmtmysf3zPRGXK1f2uFpvwJw4qdsnjoM7neui&#10;nAEgBjg91IzOGaI1MVx6KhZmGHotrafbyLwASJ1dLyxOlTH9phO4Ri7aOCS7K0Ft3JEA3Ww2vubD&#10;mTO7Vl7szvFdvXrVrVat0bk1qm60Ft1m8NAUeOXS83zbuFbD54bTvHvPpOBmDLMrGSsPJb4Rfn/N&#10;1tXo7Acmzelp4tDoIFmKKP5sQt0SR6IGjbZBZfyA7aTqEuRot0zbQKIIx90sp2q/SfCcPk6KgW0O&#10;6XAF41ZN62opdGK1EV8nFHzFNVCD5AX0ytrwU3HKZA2r8ACA2uZi6QuMhuKr9ejC5Qso00yig8n+&#10;6j0W478+vvf48Nm/9Yff3n/8bOv0biWhArViO9Y9pdLjpHhTLVo16xD9ofdM5bwG0NKdVVQaNs7K&#10;LQpe81Nb9RLxUNHqDtwuQnqudHfu1IkLO9ufnN/57MJ5gjBiJXPmRZkeX2DL23cIz67B+4oKAI7i&#10;zCn0vRVZ2hU+2sosNCH4f4LOSV8PMbzLWSzqZud9NLJmlmKvSuQXrjeNQK6/Al3V6GIev8WHO1OW&#10;bhHYpsw0DRer42oUU2zpZeZ8xBqDWy1gkyMw7DiatPfxNc9rOSDccTTSNwsDUnQLFhlz4Re90jOq&#10;Q2Pl1c0vUncNOZ16To/A/28a4jaZ+9jsTcN7/coOuXL5ilOPP795dEO72r27NwdcJaLw0mcx6Sqq&#10;oEGY55ndK1eu/oT5/+7adT6ygQ2Hj0CHpw6pBT+AT1ozKoUGA+xgi7Y405lkbUV0Q/DO0Vy5gnQE&#10;j27zN3fLw9jetjjWwbEyxsD9Otdj0w6adj9pbSWkJupEDidJrHs+5h4zpRA8CWqay6X+iexlpb76&#10;0Y+mO+5OBK0KXp0YUYdFdvQ9g8ePbv9jf+Vnv/s7XziLPbXpOPW2FXYaJJVvsMkzTQoRZ07vC1QO&#10;59narutRvH7RJJXCwjmzS+4iFVN7pcRiCnSeGkf52WefupI0gR8/hgx5neBhOWWZlp4TrmnUler1&#10;AmtDGoFKd+5oqI4uK0gX4OV8HzwUmLnaE3jSW7j0mzdu3tJDq+Cd2qELxvHZOumsObc6rQWrX335&#10;+dndbc9zTSJcQ1wTt/T+N/UbI0weZjqsP+X9X/3q194nS/Xh/S9/9acXL53/7d/+2W//9m8KARiP&#10;QIiNDViG8zECUUORja6YoEJcblHeCVzEV9dv3NSp5TnyL9MXQPR1R+QumXpw/+7169cO/G/+x/+s&#10;qoi1c9AcBklVCcyGuDmrt8yrB6NhQPKwoIWReCjiIFygFuXtGkz+/n12eeYZ6QxRsGVcLK7lXrEL&#10;49zENzGmfClJnKqlyzos7+X1ghKP/NLFS97dE21YUtTJUru4Zy/1HuS4rdzMmhyIXog/pBOv8rAx&#10;slQejWHyVqMQFabtHXyfIXAGpkmjmJufYersCbIwiqrOm8N28eLlc+fP8ysSngcPHiuRgaW8s0BR&#10;TtnsLNHPiS0XxmWpecXAtk20TR3flEu4+PDyY8eaSzU05TO7OwBMTsttXrp0kbH3RauhuZb6uzbT&#10;9MX5yKDkEJeZESudlXkG/5SNdPaSA0sxI2TYfmdd/e7kZr0gatvx463zyxel4ykP7jdIAiYA/awP&#10;W9Zwk/kzGVQlPN9YlGPPE9S6cneHylMe1KenL1my4L5eug7hE7PsrnhqO+9VCV2/+660PDohse+m&#10;ktBbTODciZx2Ot8Xs3pbgebY99Agv8teLJ5NKOtowjqlbNnYnSR63akNYxOLq7zbzGSbqvGHgu/4&#10;EqNDXbP5anqbKc4ZCN0m+ukDQQ9XAD6+tRh09QwU0hMLappqlZaEpDwJVKqoxoKVvoi/EE99qXIV&#10;kFF4nW4f5nvGU9Qt4JtVQmbmess16HGh9hwYQTmrV5no40ceP2Gf8dCTVDdjQT3Sy5BkrMzEChF/&#10;eQi/fPGisSeksA+odZw9vxsDeMzxdAT2LrUkRfePVC0fYrItkQO/atfrjHRyh5bQWVoMOar2KFgV&#10;69oqVtMp8oV3do7GIMSbL5sdzxruJ1nl2F6/Bvys2Ncneq+JLhqgWdo2AtArbLU43m09xCmqp6m6&#10;yilrAwSkzfialeQMxnHS18Iys5vmEZyyhmtvuwDLWDEpAahUdhZ+6X4dfw9OaE5bU9K+khk+LAb2&#10;dAX46PW4ZZwF7pOg2pzuy/XYeC5yBNbZdxUGDXKC+KRp/daFixf9rQ3X9dgLo1gV0dx7uq8w9YHd&#10;pkU+EGsJuZQEPiu48flDwwgV9sgWHu/1o8bbRPlFdyzfmvBlgb7V/qd3wimwEVysHTIDQz40yzXC&#10;TBFPKIx4i3mcGfbDHSmWsgPXPF8LmPC9Que793ZFUu91dpXijWBUjI4ilemmHU9Ze26Fsrd6Avvn&#10;8O7KfCeHP7EmlSmEMFBsz2Rf1dYGmJgBqX1dTWwBpat0uXLahUlazJFVH63OMeal1aXE9fu65ips&#10;MWCzg8lY6dlrqDLI7B1uug0kTEnCVVfSyLKvwkVkiZHKHehOBfXY4yePUBrO7Crrialw/bf2LsDs&#10;9Dcf1A9lXojhdVzwKp6M9chZTJ1nqSTzLMha+wxTJ2YSlvw2214A1zjjl4ZhT56Q3Pa66+nHC+aw&#10;AHGonOpncqTDV69+KihOieiVfobaW+9pD809E4LLrJVzDv5d1zLUuY6CatyLfllEPV1SlsQ1CCU9&#10;WebW9dezN0pfvX7r+IMH9631NOZ2viIXNYquIaTr5MwA++QK6+Rp2G61qQoCDZHIQQjQfcf+t9Rj&#10;0AprIq5QrBqUd6hrbeNQnmfPG5bCfAmLh0/FUfp0XtjXYgAxtA7gRw8fMoBGo9WQIPp8hlEcXInv&#10;+8lnn2lB1AIhDu54v36hiWVj97OzP/6L/4+//YffXLtBozSUMaAXpaqJYVV2S+BLU9LJdZBRR9RD&#10;G+eQQRNHZuer3w5Va3K1nlD2LPxdYjfsOSVouc1Le5l87pefXJTV7J06+SlR7yMHHd2ZJlHcbOHs&#10;RdAnJlbSU2884oO7Z06JtwRLAkQBW8dnmH79mTXtvA87illYBEKGkPPKTiZVkgTiUAoVhzTXVV2c&#10;rjNjKKlUhS16JxcgwNCqOvlGcK5NHu2wuNbxgz1FN5xyVapfbtcOtO/WvuJ6hBwL6WDnhyRZvLfu&#10;ayo8KeatLKh9NTMDuSHPbqHMFk3oEqV5YJpRIhhpthMnvOfw0ArCVmvKUkBmIqXDhg7aZXUxUTJ4&#10;/DhRXIc6Ueb3hvydPIWMc/XuvafXbtyU7RuejGaN6ZfgwbFNEba6L5ciMGOJ2WT1f3dZyX2SjRkB&#10;z/CqWBKeJcJ+0iP95uuvZ6zipuPk8hpFjaB7/rwviPQK5NYWLQKCfjpKliLhZhs1/euacl9IabSD&#10;dtIzJlO2jaexsfHpp582lv3mzbzPouoNbasEO1rEofv3rv/Ob332mz+9xOpDuFb5cnrklLYgHPWY&#10;rcjK36oQc4gKYIb8NZEf1Exzwuj454trFp1snJurxbfxxGvZAy9fvDBF0HNcs6r8cRhGpLH2vMaI&#10;dExRYI4IZdXY4/kTF3nz4fbte9ev3VSigxkCk4XBgQV1aOs10vJ9BCnAJaiJ21MXLu7xRl09REwh&#10;AaNSA8bb15cunb+EVreDJHX48ZOHXKiIiJ9Cqv+zX3z3Z39yzX6xTxx5U7Fv3ry1JqS58u+vfaes&#10;8ulnl3/v934LJiYerzT37m2kp6QU6ZdQXgm0E4eifuycPVNROjmcJ1yybhGgCcvjBScplp3i+gGj&#10;TvFrgPCh/+rPf3R886R7c9wEgdEq3nvGINj6QhfBWtDO59ax8ApH1s1gEDkDMCZxp+V4ca+OLOLf&#10;nvvBaAN3bJ2XIiBpO3ICptZzEmqPnlB84mivfX+NSndly9DHG4ma0QaOwf3k1q0b5A/cHexK7xFR&#10;NBwIX9B9ew0S06piKhadnJkboNRVWSoD298CJEioopGfcivcGHjFf7TI0AS8kicC11r3IZ/HpUWb&#10;kVcY52zJkuM8Tnqi2KquX3b6qTO5dW734u4ZyUxTRQBA6V6nNUrDSnnq/akTp3DoFOnslWZLacs5&#10;QLDyg5yYMhIbN7PnlxqbIUGpvuCp37l5130QCHj1/M3tG9oTQVZMAiNZfEy6OtXFMVwLJhwSUcLx&#10;hS4NFmlnL71Rp9L9ChWiK7/RTvMMXcLXIiieuw6oxiyjCbn2DzLdM7unz+1h9G2fcscmW+ycObd3&#10;bvfcrn9qM5CfE7naVqjEazttkOMmRpiK4FHkIl0VW8f8aH6LYJZJZ1veFt5Md3ZRM+rd91xU8+t1&#10;09REoMc1NMilIzmgYwyNodkOsyIaex1+DYObmcRDtGDC+E7/53edsRp2m2MzQfUh05d1Uko2fCQ0&#10;NxQjoeN0D3OlvimxmtmLBHYEoMkgLuKDiMTmsNbWWLbAQ/Lx7s6nIPUxixahPBMnIVzm/SjLVWz0&#10;616QYpLr0Cle3yL0ImZrOGDBT+RyT8wDdkfd55DZ04WtpINqPPSnmaLjixC4OCYOXfXuqRarO9f3&#10;vph4GF4+lhnSz2DPPELUuf8IRui68X8akatTDcU/CdTodrAnCMD9+xgdgjBrFkk1rWGifxtCK8F6&#10;pD7nVxyZDjUhbhwhtHWdIQHPmCSjeVikeIhhAmFAZYbraCxQI6CKKhPVi/Y6yrx1MGbaEFNVkNpd&#10;zXGINo1OedAkb3mfnngKfiVuImE5goiOyJYo2l4VysIo9f/Rntk8LlqisaZIw1Witwk6j2jqO7MT&#10;jChewo0nCCdvWkUt4KO6VpdZB3ICpFMu6m/8twsXzp85o9a/qTSK+Yah28y8j6C7TSNtqTEarTi9&#10;ofFwAg5t/BoGAnqHlByzfCl6Rj7cwOoueI03so8drfGOzTaF0bIUtuhqxoj5FmgXVpqjOtyg6Egj&#10;a0SjWv/WCUo4/p4prY0eruCn3eVd8/sUdkcPDe+4vloJqg8Ul/iVOCFD7xRlWSNxRYNQ3jdvaWSm&#10;JQbieyGstplSpMRp33Jpm0rI8MGevk4YPC4y6+EDHlXj8CBqdm02bYQd+cHFrIT52t8+YqjdBWa1&#10;dVHj1RAy3KoitZmeFEz8kbbpSebObyVsZTDFCOsPO8PGhkokzq5n1KXqSBQDIFLFeaEcnkSShDwa&#10;x4jVtiBFflODDrOY/b1I/87yCukGC3MEBAT5rGG21xgpxJ/TGenAO6y2LjsENfrMGZIrNrGUUkci&#10;Z+HIPNOePaMverJinEHPggeXHom0KxHlRkPOpw9VLIHtsKZSVCXrasjx7xt1OjzzRCwYWx4nCvhh&#10;6ZmuJwWu42QG4TOAoGrhaQ/qYcAZO2HuHnBQMNDWZHTJc585ffGiAefRzZUCfAex3Hi7IcrjSAch&#10;2d6rg2iNZw2nS9IgmK/R6dNBuhLOvllApkCE2VhrQXjTUNvb4UOCcvtrwZM7il7RnzKWVy+H8JPe&#10;UchFVJCSn7CeUK+V7452QpJQRCO2h+Q54916anP4pwkmUG4Gqsw7V2deJM8R4EVc10QhI03pIvkP&#10;Nvvkud/4nX/s9kP6qy/1ZM3OjMVd0WX0vl0vj7MfVI6a837fbDyRAs6VXvZnyP6D0JfSTBveKBN3&#10;bUr9zm+1O5JUO6cUCg5uHT14hjDjtj5gIfhEiqvXxFVqAO8GoTNxGplBZn5iL68swZ7G0SmRTvY0&#10;hNWRKp+LCEgZWbTB+Nruk0tG0XF5gzfqmJM5dGF+5OnmODMuI12dtj8atsWTPzROXvwdoBsKIUeL&#10;4RxRdqqvze8Kle7VA4t0bMXYkwYjHZGHHirTaK9VN+VCUj3ZT4yHFLyJJCY0shXB6nQ1dneJljlT&#10;uPHoN6k/iLtsQHZ7+9TW7lkW2ynjTHUOHz99Gq4vDCsSa4fiSlDdH8ayhfdxU4A8pSApNp+cnP51&#10;/Vcu2+mlkjo4Jog2bs4KIDzxBFims390rZoKIBuZGylNrUS5WFiD1nmrfO6JLTCZ1zMvCVwN2Lry&#10;islYgi1Wdhe9fCgVE3jM81qaaXM6fHTsTKX4mSu1SoB99A/WiknRwX52h4luztJMyZRIAIwaQQPJ&#10;HEZhHDzCHvEQKbQaTzFudGbG1dRWOX/yKBdUBTbYK52+iKOjDt4nDj2v49ynxxEI4MtBx9Zo382U&#10;5DCySa8jwFc1Mi2jUqFdKMLNcKu6zMBl2eYSnND6EyhP/6AqbuSahYEOoaPH5pixEzr+Prl6yYMe&#10;VEg1TLGlMQTkGcq1YiEEfy/LMQhRhc1JRJ82kCC9qCMc9MkOmYfJKRTfep24yPOpD580z9aR0ztC&#10;9G0tu27CWVPt1F6RzBqbHLS3IRrBflZvd3IlAIf++u/+ppsJ54sb9LFe5FCoED/PicPREWVWX91R&#10;w052mR6nfzJ2aB54O6QqQmDIKzx7Cna5dv06jgr3xFjdu//o9t2HtKIVCh5quK96++7b72/cMfDn&#10;weO79x99f/0W1fkHDx8/CCV/eePmnVt37qOVS5OEcdKk+3fNlEX19wGaKogp6UgjQ0wiLNEbSlrQ&#10;B3vGsAj0Lo784X00DAxgW2prJlkpC5oScGB1YycJbx4Hv6tZPnTZiT1FP23vgrmtVzxOpU7fHyX1&#10;ph2fv3Dui68+u/r5JaNmTu2cOEkU9LjR6WrlFdo0CEkPRAKahB8/fSTHKVM/cki4LCORBKW8fPig&#10;c59Q6HGVbio90TepRS+g3Em+e+++9K9MJkoxNcyHgCs7bHzmtKrWq0lTJQsl612TCly/t890eqwb&#10;agJLxTu/7ovhNmjR42sLd3gT27dakB4vp38IWnUnmapJAoMzTaFM49LpvsZvPLPNxV68ZFnOp0xw&#10;/BjI/3IlJjUnr1f/PQuzOXP6VGDAjFofLceNptrEnaP0fWoY4/Ti0tMIFBlNpK2TKiSVJmvLp7fa&#10;+KSc07go7Z4ZO+GgxowEvU4oW1XyVR0ddcrc8HzcGwkPEz9UtvciLhvVe45OEsNJg2IEAeJPx4sd&#10;ginvkVYNKAocqO0psryudxHwqRNn9Gjtntm7eP7TT6964gplOC2yO16yHjsHaROhXGiPu99QV2dF&#10;K9eucueK+LGAUtwWyoWQueX4a6dkh7h+DR2SxFVLKwstHDHsZVrNS8/8vVQf7Ddfix78eppXA//U&#10;/gRM3tRv0+xRBgWKabfUADbCBgxyUwg4fEFt0TUj2LQjKbRpTkJG0IPrda81Kb2sZQIJQoXJ+aKH&#10;LgtzLhQzuMXIsZEwzZ0wAa0pwrWDN1i2AZsswYw2qV4VcJmqwQdNFM0JpRXb8JYNut5r6IErcfUz&#10;cDUBq8nWKnAsGGkKRHyaasY+0WUJM6wxi6t4IthvQ57GBS2kmOBMW2H9f/5jCsUVSgJj24tFlGrE&#10;AFrGBK+ndejtgCpAeqc+++wqeRlonVhWOnTlk0ufXr2s2LV3nrp6nlEKhLLLT5/ZMaUXy0KihfMp&#10;rRVMBIgIm5+/eExIvW7DAFOCDRokrIYw13dk4AraynTCxJpLp8yVIxFJwAXtwOEsiYKHJz0ZTqob&#10;03W6mtmkMRwjyxMRdJBWtsHDGAwOOe20uvHpM2dWRZHXj1GxfUqYucj6gkVHvpL/BAs9F3nqGgSR&#10;IGwqqAVXh8pGxqo4fTVF9KSKO/PMhWujlzpFkcEWZKLDabGhbUvPZ32caxhyS27CjXj/KdmrGG/1&#10;U9qytl6vbCkKTK3XOKs+pwaw0TaQqOQjpwWoGawVvuqAmmYP/jI8uM7gnvjo/hVk2x5KAiX0kU/s&#10;vUYBSY+N0ASnosZoyCJ/YElkf/T2ds+duHR598IlO+nY2XMnT9VCb/XEo5Ym/IBBTm7TpIHDOl7q&#10;Eh8R0YC8JZwgheNlHDd3579pCFzRZ+1V4i4eykydaU9wtIU7oQKVywaNZuTjpMVEZb8aSO2bA8mH&#10;1K4ZGsaIS7oMNxMRQqDEjpj358/v7I1UTCSdYeGfPUeZQ+uU1xCA0Q/GEx2yCwSRtqsMbWSoQpwt&#10;iAr0jPT2lKNZutlUAd3c4DvetOx9v+muLG7CqZhOC1OxjWXszmvB0sEN5yUQkCU/gUG95acM4Jpb&#10;Am0vzg5u6zmqjDFZ7LnXMNQRyKkzvXl1584tSxZL/tjRyGOTejHjSSSKd2ZQCTsZKYH+fcSq6bzZ&#10;On35R7/565t379y736DmmhliOAs1h2zbHvMuk06Uz6QKOM0hA2nPqKXhCMw5W1WoOAIdzglP3fjE&#10;shppBJd1GLpwAxntDxXn8+TasB8/6MC0FWei2vTDLG5np2uGVHqIqxPKVmEJSxcHXXavsWJG3jMY&#10;bDb/pI5VEa3S+vZwUZObWyy8Gag3c/dkxfr9jsZKaMog655CprCqnR9/rRHQL1R6sZeXGmGdNKLj&#10;1wjzRQw8aXLkG9pN63zwscxMBZyDGGhvYLt2TgagNpkKzy9eUmnDXYQK+RGGYfEtzsGFiyZ02Ija&#10;dG0/PHDwX0XOYNIZrgPW8CiMXMQaGxCSqUjSXplC2otCoRM7Zl4HvP8K8+Hx6iBPMXeglzvMVWPr&#10;ptaKwBbjcQADKQ3zwfhUgy23SUrBy5g+XxbQp8Stq5AUNPJbHZgVOR+ThO21FiH67oFkVFwWermt&#10;DSyggJ9s/WgPzFOZiS5zqqeWTkg/rt3KQtfz2v/nvCA3WWoExS6Gm0pX1my9RqKivHdut6YV6QrD&#10;NooJ4JLSgSRZwgD8JGJJx7WG0arKHSaNtu/ldYJXQ5Dq8Blscrqdx74Pt78PWjm2TTwyFeo2kajn&#10;SoZRASOc351xb2bxVVqxwrwJ1+zrpRPj5zavo+BNB4/IRtm3UlXvgYwca2PiVF0AqXeMcGgtUh8w&#10;wI+apfOT3/hS6RFpschj5q/Yat98/Y0QAoAFeKl5SU//WPiF9ylNG346hJ33MuEEsU5tjTNsPLoz&#10;Ad0L/d0MtgaaB1+OskWn4EAQ9ij6UJoBz1GiT3lJcolklUBN7NyXB/7X/9J/fz1daxWpC3ukYQV0&#10;h15Lr+TpvrW8SIXU4RKsUqOrQJZ1WhZvqilXmelo/VNmLQoXSYdST6latiM4c1BcWXDL0r0aiKKS&#10;6JvX4o9ImVHDX3311Vcy8eaNpd10yPv4flD3iRNWx9dOhADdj5R9OPjf+MlvfP75525VJ0DITbLi&#10;Hvdz9z4dKWWJfnEFuAFbU5VWJHD+5BtGsHtzrtxSeLrSM499mukx+CQGbsSMkeJM12MwUHoAeB3v&#10;3l++dNmb375z95e//JWtolFDBAAwQVOpGMorbZ+YNL1c1/MW39vHM104EZjpNUcOFh9UoZ6Gioow&#10;NsflyxfHYTSIwLrNdPhmODCCEmLrL+YbLn6N/pP8jPhtvM/qlSQTJCr1dCadNBP3UMWKpmII2FgT&#10;ezVCNtyytNhpjNsz6FUKFUvfJjKYR9owhAYp1gQ/EO70EfVnUWyHRF1jt78madqOQz9FXrMINHHo&#10;BAX24FBJKu7cucOedSaH7mnbYCAgQa04T2LpKm0MzwIfjMUJIVYWG+02hh/lWv7pxbLAabePJWz7&#10;rXAZKKBAv/aMhyQwAhcQpeCYhdBLJGQQuw1q3ZcvX8HyHFPZ0BKbsT6z2i0yjiiz05X0VD/PFC4U&#10;EYojOwrpj+HOrr6FFtzRssPd16j6fJCXasVB/2WMfPP6tWv2owMqQmV9AumbeVvHoWyWvXCyGsF6&#10;InEh91gufqACV50kx1D1TEd5kJrLU7zQWgndLGJrS33qFJTFi+fwHgEVuDzvT3bcWZAhT7dJf6LU&#10;ndiKEhnwxItImyMK8oKcKW8nffWaHJ4qALNKBFC3QahPjTrzdOLT+a/Cd/SkVyp7LmHY27V/eEGh&#10;5/DIi5jnk5bRcM6HmbDGvWcfazabSVvjWvIW/ulHxYODa3qspQHDpLJQnhl7LcuyY6vXaz36oXMv&#10;7LxRzUNkGlmM6XJ8IxNYXidRkEbZ1RLqhj27NS+yPKq3SsQG0KAa48Kqp0VXrp1XpjFkuRBiT2HS&#10;MFxEI8nyDB6ui7F82hsWDdLK26ixPqY3rEMHh2yIWHc0VzJw5ZQBfJNBsMKRqZ6lzOvd0FNtOVt3&#10;OJ9ozemtDxrdn9C1Fy+avTMgovtChHBh7mvv/N5qmY2zfki4TMMUaxe9+4kFWSFgCsLN8H7Lb63h&#10;g4suOPO/gzZj8w4stwhm0z8jQz81PI3+55YnbI2HyS65jWmISDFs4fHuwi3bYG5/9l0ZXTz0acu0&#10;IKsTcgLNYuYJ7KpVZeBm5PyQmtrh42u1HddmE2J8/FhExyhqhww3IOapoGcxG0E4Uu8eOguzuqgH&#10;O1c7yh2OMrCKGWZdbF6S+jF7kRhfxfGw3Sxj0+joMZTkHfBQ8iCIRq/fwOy8OVvhCAy+LkI6XoMB&#10;A/Xiza9/9e35c3tDXvfOZkdooTzMpPiI2k3HG6Y5NndrYQv3FOJmkmk1uhlCNwyKQFZ3vM6Ou15u&#10;l0n14jXlfeHBq1XDN/2oYYsH8T8j2WtY9Rqmw+NnTn3BJtgSltoNegcVPxcx4dEhBHcIYtR8cwZO&#10;wG5KCdoMGmVn93KwVclPJvLh3fydTGYDEOp9nSlGJTNTaRfe1R/LmgkGGuFEtvvQIT0/tpBl8Yiv&#10;ff+9BglvziVNd00Mdm/iHr0taOfRExhTpQqn9uGD+wJ4Acyrrb03Jy//3/7Tv/fN9Vub26el6c3l&#10;mDnUo6NYL34peplzebUjPN2pIetTffhB3HYoYA02ZSRHBHf/VdO/Igu4e+eWyoc0mdjtV1cvbx87&#10;fH77xM+++GzLCxOKeC80bOYUYzeCURyLcFfTpYCVOKTTUGXlrauiFjkjrWNt9RAZyUZeNnE17uug&#10;M6UxNjnz67NH6GVRxPPevhoX+jK4pS6mBKMWY9ubpGQ1/Rh+Jfs2pWOPgxdArLIiqfD/AL17pqp/&#10;sVOMpuDih1K1hnGXXg5nzBtoyMSxnxD/Odz1woWzhJJ94OR9H4WM4HCH0SWJBiePzWNMAczbRKAa&#10;ua8F41QyDbtoCK9GPRGXC3xMWH6BtrYKj+kanjx7+fCx0Xybexe+vHDpx4j/z56/fvo8yiWqcFyt&#10;mjN1cGlokY1sMWkWYPYjPvCbGAQR1N+L02rHxSIeHrVFtlb3792JUVwkG1XVFxy3X9QZLmi3g1nC&#10;X/7ZL0NUZ2rw6IMkyhdOoyGc659KZvjLaEt6kym1dUaKP4MA4udLPi3mMDJSz3f/6US/uP/Tr87+&#10;6Iszcr8KJRPfjuRAFjCbPy+Lw//6DUC5KGJyyjaGJnZdLPoVjbxkQZ6qIadS4t4nOEQ2YxDqiWeQ&#10;m6zw8aMwWJkOvmyWhn0TRzfq6eYogAV8O4N6+UY3EeBRkRwMC/SE4GhEcAIajRXd44DkGDlUfA7S&#10;thHN3tCawf2S3BQl3rhhWl3ilffu3Za1Xr164Wc//erq1UuPHtzBxZB7o9Nz6KyNKOjbb78Hnmwe&#10;1SlEfbumO5vTqfG8BF+eHUqwsy5b/kt/+S/EVzgwYozSh0BpSoNxawV9bKxb9otcZOMTTtSjPrlC&#10;QrI3r92Q0Tgj0CCPh6AC3+ZEH/i3/mf/gjWLdaMYc/rMZCv5BotiZ9QNciad8qXg6HFOA2UMbHti&#10;mG2UvNF2lUTob4rq9JwFLdDiEvXdvHFbCDVKADT4aq7Yp8xb2iECDStjDkQGXd8/k4jQ9uIUEDXp&#10;4wCtwTCqixYATdfNkAGo19UFVSI+nINpY92OADDMflmdqLL0wNVO0GldGrZz+kzQ+BFNRWenetvX&#10;Lrgu8xFi8koHkJt3VrEYHFDvqWxkn4ForF2675qzgdtPnp3dPSfPci6mdVV5NSaGMrD6VQIDHz7I&#10;M5+b2xNvNaS2OIvx+2jFHM7kOGx4n7UoSdzhSAsGHHgIUgVbjXezbsJRP49VZXQiKa+0518zZE55&#10;iEXKkj52hsIKKOS3sort7emhT25vqeg4/mtmjkrFUOqrBax3cCXL8IeAmlMxXdROowJE0pxTE3Bl&#10;wnQAmvaGwZn2pXVHNLCcKsBp+hM82VXvr7ZLPWODCCyouLIDX7vSD/903qagz/S/nhr4vkJfTWb7&#10;Ej2lB06gg6a6YRMIMf1ZMlnJ6o0W2QoWK6cOCLpGJ3lG3j+GN/bw5iGpRJyBaUSp94aNnpksts0Q&#10;mmcMRcMKwGwJwNXGTeapodDd3GoHnIR8letjAoTaDswz6E4qp1YhqQC0qsHY551aCm2L3379jcxM&#10;oMnWIuN6uMIdhbB6AGQvMzDOQS3dNfsisdSiHM9kETnsQiLQYWpR/8vqQSxhYvopnz5nCj10LxN/&#10;hCEdcrK0Gttuk7J0s16BgnlEljZB4cpdQ1aGwtucQXcifOTGODNrldzC6HeGJZ87FwwREpGJZ7/8&#10;ShlFA02HQVUhvrmZa2M0OmPAeLt2ILf45dPVIhbPkSykYAr3CRDVGTmAyMTtPX356CKAFflBuKdz&#10;fIL4HlauaMZeLriE47F8mZfp3BoRIWGft60DrS5YLToV+6dBJbhrOl6mPL8o5h4Z4+vKV5S/dGwm&#10;IMj9J9k8vWTVIj/Kuxp4JwhxfIYZooO/VlYv8WJiHurWVkk7uFS5rfXmreTWW3k6zpfLTxfh8SO9&#10;E0X8B5pNUW8S5Km09bm7dtwbxrzmIg+taskGrBJHTl1MV+J13CMm+AGDdNleHEwwWbcVWAqn1YzH&#10;ZcZNGtpW/NdDAMszbIVVosoQu3K2tZsazbR3Ah1W3YfO2Ki6lSxvPV2TCDmzduIE1iCYVEBSp9sf&#10;abUamhPSKCWbIRgrhB1eeG6vCmpVu2xErXHJBjZCptEaUmiZz6GD1sEr7UPPwqdIv5k0/sWbW3NT&#10;j3fOIr8WebDAvuOthNRzCtqKYxJWFaqW8fWdOVAhaBmrDwdRmCMyZyXgDlqo6ZhXL5xG0cgkISP0&#10;5TZKKgopqnjUYLCSc+aWAvWZ0zCRpNNY107TDFRU3bV5S18P1g0VEXDII6K64iFT6msIdO4aLF+w&#10;PQQtS7Cesp1W1rrSvs7JCvgLfAemHfaR4TNKNqZV0uEMTQt7cM0iAFt7pt+8JIIyZyrYehFkxwcV&#10;Zw8YVY7qEMzIFta4tNn37ahVSnLW/IoUJS7l/MnCV94ZtIvfGTlHauGNlZSWDxw5xZA8u92eiTyo&#10;YfXxveZjHOB8mzwWfaXHvYR3V7e3eNVz9+Z3b9+6e/tmnOHTV75+svEf/Bd/cvPeg82TZ8CfzUyr&#10;Ouos2Jn8dbIxqSlHUkhnfwKjdJlbqVHAGDA7IXtPZfzdULiS9oHMhl07cI+aDCiM+bB15OBnly6c&#10;3jx6fnvryysX95wy+7ziVvzvEUE0IKM3YXfFC/jOyrzU7UcWT1xbNbKQa2YBeVldZ0sAXv7fAR/o&#10;SmdL0XDAtp8uHIdVWP20la325ZrCemzpgZvFu4ekf/aMF9s2OYvnRWiOJK+kcDswbhjQ1ILCjXSf&#10;c66FxPOn/pbpilk9PBzHCMmETc9PX4LRne9aozWmTr3Ugvtcb5lRnRBiwqHq79P3lwKHV5bNZBAW&#10;4xRj9k2JZhQKtw+wb6C2rCZmW6EgoVpQkeLq8Z3dT3fPffb02bsHktoGJ74l8pm/SKjXEXMA49RI&#10;3TxonTby5HpNXdh4ZLt9vECVcH+KB+Bcz5+5sL4xftPuWiRZIZkzhZGi/fuP//gfqdBG4hpeax1p&#10;Ta7syboj7JIpwsTWyXjOmD5/bKc1Kj1a2oxmcjhzzdOOXJ4cdvL49//CJz/5ageZajKfajjMj2ht&#10;VMIIxCV37dVTuHrrljAAx7XNMOXM40zKm4BEODzpbKbZJVnknoUg/vRpj2/R6rSPOgsctH2NMDXk&#10;unb4IIqoYItTF2fYI0XtATFbM6kQCX6+TNIYtad9yysZoPkUCwDj+MmzJ7fv3AHZySYccIEJ/h2P&#10;+vjxffWZvXgD6NBbOgrdmasiFGEp7HRL9N1319V4PmTmj2nlGBzzvfVnhUSbYu1vv/vm4cM76Lg/&#10;/ennit/Aw8LSujsIGxPQo3o3BOPw07qDLMUYjPpWaqYaCrwZ7iwMCAcnJROZFRBavz/wf/1f/avW&#10;yEIPGLf6R2N6VCCW4wr3QURpa+yPcRmUMUdimRcubrl9k5HCipHAMIUBJJRD3zR0b1KkaqX1oNRk&#10;XDUwQCUNkJM2XudhwKqmdiYyjbamkvURRYrqV/2aP2zK1YzoKaapNaIWcvQUJDyJpzp5gMfkkprD&#10;ONGqITPTcSygTPEjijxesr+buHTgwJUrl6MRF8YFyXNZi7ZsyYLKnN7Yxux1GUbo+CRLuSUKVwpw&#10;g5KIs4t7poDgHSpAD3d2gI8nUMAammsKD6tmDrQcsaLTjnx8mGY1dwL3rcxqWU5Ka7OgECrfWR1m&#10;uYvXG8DeLeF54F29bvfuoSzwlLbaYOGrPzAirHtk7qeV87CuS/mrg1wjtVNbkerY6NU0f23ClMHY&#10;pqjqn7aR9XHBSzvUQzTLxL61RCETA601ipT1qtJVZBOePQnbQi9yunMCV3edbXny+ElmbtnBnNz8&#10;cQE/pKMZBKjT1E4+LlH5ieRSIRxw/YibEcPZb3Gyh2ibQZ1ezIE9Em6YnuYMnN+qmlTjIMTdqTMO&#10;ZXQwRxnM7xZ8TQ1q1RAS9CisLar2oWU1U/HoMqpnVHmAZXEY9ZPwTO2qlIUt/gBUPj+1k4k2qt6U&#10;TU2XMy+7WNV+dvvObRuylx45AmwOmj14AKfI6Z2IwanZALq4C/c17cr/P/53j4ZWkhF40uapj+kr&#10;XkGJ9xR9RqjfpHe3Yvpq6E4bQ98O/0B969mgWcdsH7MLvVvxT6W/bs+Fr+fS2GO51+PHDmkbfZiv&#10;U705hZE4AHzdIxYz7IC7LdaJv7FQPUnRDDL6IW4uUsyRuy+nmnf3W83gHYIL751vDrMs0Z0qDeH5&#10;WmUcNx9kE+6L/vULSRpOZ3O6W1HbJjb3fAbmd9ez8dozU6mjIlo771smz4OcqlgNplMOaqTDCv0n&#10;ia4WNMuQC1kprs1sEYrqRvJyJcw+xWfOzsxAF/r3JyWlGriL6Cs9+U9w7ER7Mfw+Ka1Xr6FTuib9&#10;iue+CAriTvoHMhMrVj5s7zFEAJjRgdJhmT7m8cLERaiwwqwl42Zriecc7TnljWqwH9SIrl+7PneH&#10;Z1swahO6SO/szu0Ijnmh9WtbRbIgUJb6aor2UX6FwMOm77NyhmDgN9ilq8V8tLnYTCe9GLTQ2MOe&#10;su2wxT5at1pQEqLoNQM8daByDfV7ZDgXyWc5jhWclX2+eycaq/SEDfmGxgOPkDZJINpoacyuBkbW&#10;uSSgyXFMBUM0urk1Y0uVTUak1pvPRQ6s2WEckzvtMRnGxbAZ9tXMXxfyv0YUldxNk31ZXwXh0eib&#10;jwa6ZcnnoSf64nEEiqfgcrJ8pz69j08fk39sw4hnRktXy2JyG/4eTlF7Jk7X+LjIeAHxAbqKKoXd&#10;M2l6QsMYBM6+sDYY5cN7gdfK7aOksirNbu7hWcmwxVF9zbCMwNfE6csgl8wEwE+lRc7MMEwRvvpM&#10;iNV0s6y8qAx2xlWtUJ9JDAgYmn9VhdnMtpBrW0dg1YfnBRnztZ0cONZLuL/y2wZnS6oTKjgKex95&#10;8ex68NywZZoKMulvgOnmJtfst7wYjj4ZzjtVmpvXrwFYXhw7/x/9g2//k3/w9YOnL017YPTrTHAx&#10;oJMGxTflvjr5DBGZEqJgGhMpmYS2VgWNWABWZ+lTrHrvLBdJt2OhutW9H1MIAP152xNHD145v7tz&#10;YvP8qa3PLpy7sHOqGaJ18FoxxaShM9khM/pDQgq0hpLhF4tSeaHBeWmOp3kzzTLjnqIXtw+HbRgv&#10;zu/aqI1UrpEvzGjKlcDiANVKYSdOeHZx2+YXR5Q/Ouugb9EXJcxOynBfc3YzF2VI28MMXtYp9EeC&#10;MhhlAGICP7LHZMoq1E0It6KyGKereG4m5rvWIULXtAJHqJk6vlfW1zHpVhjxVOPbdRmH4fcng16j&#10;TuJh8W9qBfzwTqmw0sIavhn6kZFEh1PieGuy1O5ZKc3nDx+9vH33vmltlgHtfg6dwam+EE2VKPpF&#10;689XahBopMOMwW201hTE7MlVnxkrXnLoCluWzqz5FsUVHoa4YqU00IRf/PEvWDx3VNA1krNVFAdB&#10;G/LeqyCSyU5n1pm4JXBybjm6wZ+3ZrWbpgNz1mqW5cPzv/g7n/z0K9VIMLfyeCGccH0/dBn1trYE&#10;plkQwDMnFHDk7lKNqWQHmX1hqRZW6CZ9Yucnp7YoNhFDpDQuI4zt3XsqZ/aF79geGkAKnk192Wb2&#10;46UvRXWnX+KvSqRE45tQ5cU2n9inKdst1hFvTkT0Tqbh4EckdLSFsNZjbLXJWq8cgHq6D3/45JML&#10;8hlU1unCE9z3XBk0WVOcrKNAPYr8mcDUz+PaZW6U2uqQDnIyePcmXUbEIANKJG5iH3XXUj8iNMa+&#10;6DU8uhnLptnob1nCWm917UeNaDyDawIRumwLCM/Flp3ZIUNadub/y//D/3IkU8M7LZ/fbH0Py3eb&#10;1hcf6b3Jcc880VnTccAjuwwzq69atp9pQ81SuA9r57w9S7IVgiMOVa1ZTuVt4Yg2k6zUDrh1+453&#10;XojUqOnUyLjo1E4Cf+MfRtOcu3B+Fce9iaJK+3g0oDz7JL9GzSFCYe54ifYc/O6776JhpGt0XN+H&#10;nM+bQ4lCO7Sh025++EA46HPQA1QkPVJvdev27QbV2TJVV0lLhZ7KL1GH8ex9t2Jw3rREXtARRDRo&#10;9DJh/ueLhe9Cm2zTgVPr6VAEcg0NLZiGridPk2OOpPH2LWqWxyQrvHP3/rROpoTmWHoTu9vz4+zr&#10;2RegCAJ0oRyqfJney1tQuqkOd6Wq87Ar5piAKCmrf64W4ukQJwh74vjD+7ehJGhsCAajdvXeF6EF&#10;NaHuMEYFMTOXcJ0ckFRKkRt0eCUqH+/cuntglA/W6uVLhi3r2HiHih4zr7S69tu3EvE/D+7z4jDm&#10;oaL6Jdm/A58Yg9R+quowh7jRtd6G6qmfDoIe7tLGHFTS3xlrPqkKaAN1XKfXr0v1zh5Kuvij0GXp&#10;2KZFRRu1MKJwB5204PbIyLhDgWcTUqel25jt5O+KgVxnzmYy89x8MVHBWfHIa+qlUn0Pp6cDnVjR&#10;n9vjVytvJ+VXcli0uipdU8XOYQMIihFrZnCRM3TlFStjP3sWObZJuSc2hrFVCgfolcoOpLcWPIii&#10;0Tam7r5FvvGJvu/pu6TeLpD+wVKUcjAtdVistX4nYoiqOarrkbIOKi+8eX/vThYQWMIxW8AshRx7&#10;qiFWA/LnHRlhSzxEQic6gXUfuvBUSze03faq44iPN8PO5+6HijDMhNd4TeNjKqd48/J70kaHG/Ni&#10;6SfMGnmrCZJGhm7anLc4klXrT4hmb08rV9QXbzIwNgsfUxybiNEpBMzGISi321fMZCEnFSnHALCo&#10;U9Na4cbckWfRU/C4+u3YsyWcsx1msyXu6cDZihaVWLldaq+6uzQJp+E4ODkQp/GIMXpnWDvrNUIx&#10;nSBb0ZrVi5AbFqgZEiZofu+kD0Yb9TRNvjRM33FFzWGoV83m+WhCWYK2Rw7bsWzd4h25xQFlZ7je&#10;saPsN8AYmXXqECVv7ijm4cuXt2/dqcVzSocuxrrZ0p5IkxxmAqPz6x32ez3NdTm21Qycxh2UpRMX&#10;YhWFEUtQ2xp6W/Z5XxV9numCY22P+dx+bTKH+BKYpvv8k6EcDn5Uvq8SZas4tSsG5SO6x6NGQxIJ&#10;DYebbK2geR56Bd5FkZ8AvZIfK+JRRqf5uHHp8uUJkdvq0hAwC2s2tLFVlCv4S09l2icmpUmwoXmO&#10;Iwu5tBA48qYAEcN78tws2e0Tp7yhfSLFn99qxRjv9et1x44yVVCISRqTd3lGq0osOCBlZmELkbc0&#10;cW3HWYgWhWUEG1raJ71+0Uv4NU59Ztpkg1ZV2cnj/wZkKdIvgRwpPz7I763xL9NzgvIay27RUF1o&#10;bLTY/rjTG+yqHy2c2P3Xt5lc73Ps03CNMh/DgjrLk8bQck2xfTCYONFNPx0oqs7jNdYmzC61Nzth&#10;QSspQaWYv1Vuvz/9ZppUWmQ2uUrTohFOj1/8YVlvMZcwWuWcVh6yw9NnA4DGhnclbsF3tF/mDSZn&#10;G3v7GvrqxzdfHft3/u//mZTm+esPuxeumOUTJD/Q21oKHw/VkVON+QxcYhHGCNTwncedwH265Rci&#10;35/SgFJ92onEeLRVYpGIaOG7H44f3qDgvHPi2IUzJ7+8vHdm69gHpnfRVdZsl1F8cWsWTUIkrxHk&#10;iwVEkMErrWh5wmB6CzEZpar5csVXwTFlD9F3HRmmaVjwtsTS9q1Jwx+my+0InxRgBvrZx7h8c/qD&#10;qtIsZuzaOAPzxYNYRCkf510X+LIQ6jG5nZGV7U8ZYN9a+uYweHVdvoB+2q5d7VAtLBe7mpDTY3Rl&#10;k2qrB615l9P41xCOVeT2WU5rPeX0V+vDREx49uY1RXsHNdUy3RYzataW3SAjxfioe+1d/PLipR9f&#10;u3H35u27EjXgx+276GGufOPOnXtWEeFGtlwR5f37qjTnz7OBK120sVZpegbjVIue3DsC/1SICnBt&#10;sGifk9K4yMXLcGO//vWvPf189DGwUWGl65dK+o6YBAIYRpNRqnF36kKFmoF2g8cNh2UmyezTjvDc&#10;9unE+JK/9dPzP/5cZxsK3L08OHGXU6cnYAkj4BpIOMjNWY94gA219OaBU3OCD2q1xR+Uv8ePmOLb&#10;At0AOm5zxTwehC+i+jdH5s00UwRxRWgM2H0DDQzfKcZOrtYCCv05xMZfmjv0gjLYU8fWbdk4JRuq&#10;ntu6GLaaq/7suVDDw0WoofI4CkOH79y9BwK7fPncRRp151Ivr5vJmEq5qgt6+Xr7pMIRNqACA5/1&#10;8eRx3ePbvoaee16DnqeT1DarLt1weWVXJNa7d69JMhwOB4rDFmJLaYikGLb75AGB+xfYY01GitoX&#10;huKJVNSNdiHMy7NJ9hMDrhQhOf9w4D/5m/+GEsRwKyuHlQl5wOqMq/9pjNRkfoVrvuGIFoVFbIih&#10;vgAeax2/FmFpUqha3YVr7wkCnmQFXIGM4vr16xa9Xvy9C+PgK53HZR/0KF7mtM25paXOrFZmzbTr&#10;WGUmW98Dy+657oOX02pZTfiNLsNiggWUDlllpsa+Qr9Ji2ygmtKAjv1H0td3r127dv3GNSip7TAU&#10;7S2HFgVwlDcPffLJVffqzVoE5EskrjSV4j/kJ4M8aG7ozxnU9sCGn3pzupk+uu6W4jNiRJVxzLzH&#10;mDh+3DTMKEJ1ik8bPevJ1XmvNYvayTG+jXcE7qprsb8WNn5zYN+HxroTwEr1YtxGI7TgH7GuKTJ4&#10;qNyJfObUqR1fQEESRNrcdJIFKHYJ6EWP6AyortSu0cMdeXZDlS6l9IgX60mLyzKFElWk8CH/57Pp&#10;h+mEmaiu+nLhLaR8KuDTfIkjl9iof4GKXaVzGxqq8H0ayaqRR0iZDJBFQ/pchXIxjU+XHDoZMbRP&#10;nhj94pgDC3F3RVEUBg5cEgnsXeS9+ZM6cGXKIxy+Y89IuQxvZd8NmS1GhK4SSUspGGPxUfIZ0hye&#10;Os67rPvRIw/TOlR/qGQZFOpp1oMoPbt/39AYdqIRHQ3eqYdvdH1mLENzc57HhZ2RFFOVSggh2i7R&#10;wRlXn1Mfkdn4hYtoNx0Ui2eYV55Q2iZcHz3N5RONDTF32qsCNZfOj8RSueyDWaXJZNX7tG7EIRKQ&#10;DUCV4q09vGACP9ZE4TveioZJVQVzITcOM21Mtk+J0S6i+v8y9Wcxmu/Zmt+VkZmRGZGR8zzssU7V&#10;6TrndJ+2sQVyG2EZicY2YAuBgCtLIF9ywYUxAhkZSwiExAXDBXBpLiyQDBdYBgkbdzeW21hud9vH&#10;9qlTw67ac+6c54whIzP4fNcvdkHsrKzIiPf9v///b1i/tZ71rGeN9l/ibwtXL6WasV5Vr645zIeE&#10;MidLU07MtK4HcQO3buJwb0E/Q/VOnXrw4IdauY/wkRnhia5qKC4ZKzxs4GjD5tSO84kZIO6FsH3E&#10;Z+2dqQxJCCHuyjll0FIS9TxtJCtpweBSExVF2Kys7g3GVslQEMJk8BgoHycnYwYNtQihMrlZ51Nn&#10;f2nd+Trdfe7qkmHtrbreRahTr8WntFyrRJx976Fuwwin9ZhQxWLOTgrJlMLXsaTGPtomMFZ5hKPz&#10;25qsWPO0pTKUmCRTkocK8yvDucLpFQgzFy37lQacFh/ueQSm1sum28ZoIFYu0BCWszKaFZ6N9vQE&#10;sZhIRWvLacpJHSRygbLGavBXi23L0WlT9WhDykl1cJpkWwleXCutWONTwj8e2HKkVi53JJWDXaa+&#10;uleF9UyPSPdmZ40Cnk/x4Z63N058fnyd7mR6wi4mTA2tp5fRgpnjy1UxVbK0POhIIT958ozLsnq5&#10;dPifPZvwKKAtk3vJ7K+EZuf93u6KhcQ8uXdhS0SfqYRXo+s0fPnSek6LsahpkzN6MTNSE55xz6dg&#10;EutvVkjI3fInXNzC9jgTD1dH1N/NWpG1UZzqeQqQUXE8mkn8fUTq7WXOBzMajYHIXR5H6jL5r0kb&#10;CkIKy/d2YQTBxjW5KopIJuFwyeYGJsaiHAmN5dkLqJWGcVZv3ro+PJnc2d/nV02ts6zpHvBlVQgE&#10;9/xIJMsHqmA3TfCEqzog8v+qFa7QtCS2x7Rmxicv52xRLQh8vN5y+2W3hhrguTx7SMe0qVkjOVwa&#10;OXCi1QrG6vgxFVbhWa7AVFoiZc5Gk236viul6PCAlT58d+7//K//nX/rP/rq5dvDi1dvvd1rIkAv&#10;RRcpSY5k3xDZJ4Q4OdTT0aHLotZAz/TZmH6fJvikbVeWvl65Wdk+eWpS0oa2dLc3Twhmtk5+uHP1&#10;wn/6T//o2sVtqqaHe4igfei0Cq4TjiG1CMYHqMMgzE1yl+nlxTgbAxFmGRuBlRDro443TkVo+S3N&#10;bJx201rgU/qOSXw+yZ9BgnItYiI5JVcmZHWqWCm7DuIJPNpgCZd3wExu0zP2iRYbOLzuQyMbvbyy&#10;MquzGEr2hnaH6y2zP179nl+LNT1sWhADFk8uOtl6bsDDBw+jtKOpz5k+rMVFpnDgZqETAnut2lCY&#10;d8486/f19i1qk+zHKMqcQsE98YzHEr+MaIEyjtMfffJHH3/y81/9+kutejkWjPMPeNEnUIQOfrj/&#10;QEBX7++q3J25+9Qt7Q4lYSHPo0J+/4f7kQ3C+HARFTGGjC9kbRnM2OOja7oyz0MSbpELNrx98WBX&#10;Dsp7Yuikj5LuwtQ7LGwkhMX/m5fO6Mm5tRmGmNDotT2jnPhhjJKj3Z9+etGfq1fOs0s+JY7D1Wtu&#10;YwUV3BIgixCC3XNYy5AzjQoCBI2B6Zcvf/aTT+GXCHeeiPhxlRiJa7+/e/dO4OYU19lBHfT0xLTd&#10;k26a+nDrJMuwGnGKRQJSCkp9KNafncUfKEekM9ehHBobVZ2SlaQSjEfMSJbO3aj4U0wBQ8c0ihT1&#10;IXLa7778kuP+x3/yU9mgBCFOqeav118q7JpW7b//6N6nKMliGEwtqTKLCCiEgy0QMg8CLTcwomNO&#10;ipPnL54jZypBBVrpro+qc1HSppqDY6Dsin977sw5mpFs9YTqFWytE7McXex33k5uM8a6ohmewoDC&#10;Kj6ebPzN/+0/j6A8HkkWapIz5SbtOS6Fo+XZ82fhZ5k/8rW7sn9Mw3ywrT5lYqN2kvMUICcXfAK/&#10;Qum7ZVexz/CjzTqn39opdCnivOYOVltAB18yFDduRNyMxBNiU8YmhLI0E4vjE+0aHsO4ubV0MHls&#10;xxjlMCfLb20zwEYXSM97u1Cq5hj7iFKLcVHKb0ilI8RXYxO37vw2+ejvPnI5BA8fKQrXn9Hti//C&#10;NYbIWJtka7fnCg4JgavJziQ9aL+NAco798jQF8uOC4CDaHt5TX3WI5V16ssJRjUJ0kZcfsfDF4Y6&#10;eh0Z1kSn+0i4xIjY07Jbbb3JA3gkZN57R//AR3m6RKVOSoVzxLdSNnuzW92wJpKlxZ4EWeW5xIpK&#10;yEuZP0/xfCi7LWi4YpTmSEWw4QIaz1oxwlO1Fp5URSETfHJUPadmJmbkDG8xlk3emTQ+C/hWKoYv&#10;G/MwXm9zZwN/d/+7eBRX0AivsBqod2ZwFaN7r6nnOMaFe/lyMHu88EyM+/GCIb2kdmJZOE6ikx3G&#10;Gs8FmSKo4E68JjS8p88ASO6j3Pb0m6lGFs9y6glM4qS8l+zjtDkbokXh0sghOK0HULF+HYQpN3ux&#10;SezIqcFIMgPr8By2q3KmMi4ep6qA4bq6s+UTmbhadlJdRUodcbl4mHLwb9+sPs1e7mqWh49zkHRO&#10;pw06Uh5jlXg280EBj1OVOASx+GlAjtzQAaTLfnT2bOZ8BBeNuMXUGkYiZ/YN42RyYP+k6N+ZfBCk&#10;lbPqHyauezUAJxkTpeotkzlN34/mnnQosb4LU4caH6nYDJdM3Z0mGINeWxLVraXQGUXBDx1pps99&#10;T+uJtpIp8F4HD2NqHJYk5HK15zzICbPMFt1OoFs3hmmPY31GGFvazIN1NpWNXg6xE8jQaSHsypZc&#10;HudU73jwIJZqOco4WaBCKe+WY/NcU3TbWVUiZTqOu2cunb/DeCfTmG5ScPVEAjzUibtM4kjrXjGY&#10;VpztwgdwkXW4mgvmrgBpOqAt198KH3TAcqqaa/Hr7BZnWMn+OU0bkE7OVs6Q1jIvNmA54dEEL885&#10;ucpFYcrUTqQUI2MO0YXI9jhDapqKpqmHGWR4RbmLCF5opPxj8HXHmPc4rEJIphJp4MNg7175o5JB&#10;nuIAosu95vYt/7hNNzFS3tKPYVmSSpMisgg9kaPLA05cUSK0BFE9cNNUcJ0gm2kvzZ1YIVm8lGmm&#10;XDuCVk7NgkzQNFNP95OX8tmnn6Z8kJbAWcxecSgHUmtPrsNg8DFASo4NW3f04SWU4kGNRKQo0Bgq&#10;gDGMcb4nMZsXOA+YM+Sb4oFZZu520hRDXprT1HLqnwnvduot0NVb6vkdptGQlMDUKqTcb1upWo5c&#10;9s6dcSiTYJkafStnZ1RVOptZoT56tlJpkFnbqwJnLttULvBo2e1wytWQbW9XDkZbBv066vm9oPpT&#10;sT3L8B3sKxBfZCE/f/L0sQlyffslqzmSdJGaQlvil+QcF7yNYlhbphZGDu+1N6ujmKAxutFUiQTZ&#10;lD8fkbHhyJXmbalLqK9JDBe3h+fkbZDNzg8/3M/hHt0/9zjbrvjfYpryQ9DyCSIDZkhI83/9W3/2&#10;7/ziu7cHR5ev39HawEJ138O3nBypfgWCw1m9a/9au5H5WLPhU9iGbv5YFCHooUczokZElznb4XVF&#10;Pg9rvZLJfX/u9ImPb13dPvn+k9tX/vo/8g99fPOK1DbmWd0Ox8WfrVb4bfOFi4+8Q3pvJyApJGGt&#10;/A/hx83yeqbOhmVXLfvW9pAMwyyik4VttaXb18U93eHMuIGy7I0wlMdQB1LM18pv5xvMRl4PvTyf&#10;CmTGuM2hVsDp2+NwaqS6y4wNlBMuO6GI9eMzA7CggVrnVZ/dCbWuabSbRAp+k1t49Kis8qCHR+6m&#10;vGhRKD915eeKJOoi/0Gh1MHTJy9q5UyF8vQJEqlJunfm+MROYKibqnZSoX/w0z/97LM/FtL88PCh&#10;E456zZPnTyEZNsWjR08G169Ma1CAD1XSXL+xnFXP7v7507mXQ0OYdrQpew10GDl2yGLTAnuOqqUe&#10;ESKvR6fSaMDx5M1MRETBifrCP0b00BCs3JdPYtu7wiRq2vUT0tuo7mEwQBoPlbWMMWRD93722bU/&#10;+OjyhQvbjiTXryZtE0bsKwZEC+moejwZ1JQZXpBP0H7tgsZNDIID46OP7iHGgk4cvs4Cpo+jL+66&#10;cRNHvaRCi4SbNOT2Tv82UUwHLjS3JPJIRbmvBamFNyfrxTwOIK8jtNdaGxqKY4JqcRaZq/z0mTtx&#10;6JeYFYRcvFR3E14cyeKXr/YAtaSGbt6++fOff678064iRCqit1oES7VZef76ypUbUKxpwyUuOIsP&#10;8vb1Lr0B8ZH7rUVdaLs0jsYub376s89v3rqKX+YMTAWgY7YiKP/HMTcmr56/9JsPB8hfb1+9fCtI&#10;NpfDqVE5aUnUJOptRdmxL0fsWv1Fp0mKf/+P/9k/51Af3c/mlWdWEe/2jkr/69cqxvr++/ugu4ny&#10;syDEpkw23F1nxrUZfLFWZsuKiQKkaeOzpxiyloxVkG4SL3nnnHvtqN5bdbFUHcizMGE12zZ84N7Y&#10;Jkn94m9ssxJ7Er4yaJcuuaUy/vt73F+f6HvOtzWKcL4Eghf910pNb3SwGcuLu8f9e7MbA49ezUDm&#10;xWoV8JyJgO4fRfCFBPpgALGyfVYMAoYEDuuqhhDaqIHPopx696z+un9OirllYrmG8wg8KvxSq23k&#10;QVMs5vVkFc6cev4a/HDqxo2r+mN47zT8rYpj/AF33h65efM2WYnhTuCxHOtsiMXiv7IPxCsOD14R&#10;iT5UAy0JmzCAFTk9ZEvLOsWmQt7iPnzdmEaMlz6sOjMF/00APzsnF5mDOAaLRe74t4QXT2aqn33x&#10;xD3FRFN+HrQhpJljtEM5R2GEp5aL1GFZVq2S0zy/6jcCyKeZTNW9NjEcRQ0JTecr1+KwWiqSxfaY&#10;+7HKppN9bEZRVA3IV52Djr+E2oSsrV35ltIjYB52YXBxPQevLHkos6neVGgBQLJKjT3lTzMYlJsT&#10;H/6UCwKH0G1wL2w+ku8Qjhc8ls+dxl1Vd2MEO/ZMCxdGoHUMVsXZ2AuuHkAribZJ4lkwAXIDZFu0&#10;BqEhHe5WNJFRl/N0K21Yteu7fdmIFQ9IC1QMd/bM8+fP2E1+BnrUjFzaG1WSxP5C10naa5rojhAv&#10;i1AGrIB4WDqz2saZWCjRUmhYZW8+t+0c5ziLbHJh0pcvXg65mNal4UbxeWITGZk87IQjg12B4iwp&#10;T50TP3JbqdEXLvIv55xbzJPlUiceOPFJUlpxZtL29fhGb7lx3NBh9J6dvgfdvBuejE2nZqprhV5p&#10;5AuEarYbZ6CDn6HnUXkw824x+iCBkbB/Cbj5+dfffOPvKcDIh+uMr8KpyqiSNuFn2uC2s9yDHd0n&#10;ohTvH5aDmiJKj8YEGfPBXNOgNJv5Yd4VINSUM6PLi/LgLjsl2ukKWpxrDSebIKgpmfYuvMAoloti&#10;SJX4Y0Vat2+HTBoNvXOLCPXwBDIcYq0fc8txCNSTjKhUd5rO5BxgQyhiADMvSZNPin2pF0yuaWLq&#10;4zBjUOF4hkvkwPX9aiKaRTrKMco5rsPSAhwLQtL0nN5EMf3k9yd/uK48L4pO83tk5/gKE4eNGcxA&#10;DEdrVZm12PIAcAmmLCQPADd9Sh3iRSTCYTRUHm5XiXGqBj6tt/0DfIOqYiBBNBIme78qfMydIbh1&#10;8/ao1bXu64P8gT+ZjA9zNxy/FmFRR0WFLXkBM0d6VZJk5ZwHddHpoE/4vhZSGlAk9blG2Hpo3Crm&#10;ic8Drm0JDcXOuE+QeUwCXJRs54wXB8RMJ0pD0SoK3YusMrzoSitnfIoS/JO1WTVXQwi0Denym+xC&#10;EauOhRyPc9IHIwOY5Rg3dOVPxiFPLGGNcB4SFpyWQDLelWimuMMglUI8QDx7NdJ9Vl6Eje/vf2cZ&#10;sDMffXyv9Pt8+Vwm2GtW/cnMVwFYtzq0WPfp48bShB95TQMp6njzemWrklTersWTL4MP1Rqkw47U&#10;KrQ3eq5xEHsce5zAjLe7rJVGOzQXYghOQ7UNlwxCevlC4fO3bzf/L3/j7/37v3m09/7kxWu39dFa&#10;MJlr5ltLjmj1VourYuZlZieUau591qL9Wextk/G5Vzzjb6vxzq1bYAANwR/c/54rwy1xLp89+eEP&#10;Prq1s3n0+d2r//h//h/+7N4NevsbH4Q0x5rLTqKq40ZlpKimdpOJA6i58JSRgzmIVdZlDFYmfEKa&#10;dl1R+prN9k9DHfdsbcwUVhKyH6AzHGGctVV6pIKrNKCfu0KSIUHPx5IhC75ZCBfeNExVCL940THY&#10;a0McDutuBsXr0ydvn2tvLpYko49grmHtFD3smrUFgn313qiFtAaDp0A3lSnijLHV8y5rZM7BFrOl&#10;wpfFkufjYvPxQf3A8nZuCD0+//wzjoYzRel/Ug1cT52LX728ePnaz/7wTz/59Oe//s2XeE2eQrLy&#10;0ZNHHiPi2aMnfDNTXROy8xc9viSNNA4SbygkRe85vyaiKaQZBC2ufyQLEFUZwkjyJVHHQJFQGUvY&#10;IMCYJjAI4B51iun3Ml1x4sVEoOjQKbxBbpwNnr0dESBPbb8ISIJXhzq74PLQBAvsw8EffHL9s7u6&#10;82zh4Y+EQKVlIRS1xLXHL9gXHB/NqLhI8kVWR1JVCH4KwjX7vpCuD8e6ksgahVVAbj0sEmn7fwXL&#10;nLRJ5ueBREQ8I4mdsRUF4kwl3J0jOAfWsex+hVWjL1oLkDNGRkVNNDPpL7sQ7uP7ZJDmoy1dhk9H&#10;Ttp0PC5+gYabn3x6S57y3SGs8MPONndLvkHztFciWJwtIc2wz6tItP5FIzTJq/TWgGT0ddXqy0v9&#10;8PC7n/2ln+izKUsDkQg5jI95/BS83JrC61NEu+VNBLkH9x9tb1UDP3YPcyEakVXHlDJXBgDDEeid&#10;wkGavRun/rG/74+dxvD+uqaM8IsxssFAF6yYqZoymEecMMdFftLU0vDK/dy9CCowNHgAY/dLype2&#10;8NynTiIGGJS4FkplpuTDTPCCx10g+FAfHJ1OgMds+nN1Yc9f6jJpI70hWG6IRZAOsFONDgRionCu&#10;as1Y/GQYrRB0Zp27/0Yxi3nywyLCXe1+nn3xxW9FnmjTIqm6sSeVzrIb8fpmdIBVJRfkNKjYviIk&#10;nqV/sxr37t7RJvbO7VsoMRpW3Lxz7e5Ht27eqgUNPrY/ZFwuXNbQ5oZvHj55nKxqvSHPG5Y0VLWO&#10;4kEfaEP7FihlX2mlpvcJIUuZuKeP/O+FDIHcn746h/uOEC0tkEMIi8VUiY9Lf+nlS9wsBcT+yLf6&#10;LH+sCZ9jtTkznMtCNcBFqYCpgZ52KENqP4tpoC3mBX1k6ueqbOj6tVt3b19AYZdpIQEe2l1zoSEH&#10;pzoNL0i/7/IVzs0oEa/i2tIa4gE+cpWA3OtJWOVZjtsttBDdQ0ntEz8XEU0GjDTky/vf3/fHoav4&#10;5PadOyNjEKegFiH5h+l+GHPOimas9NBqMCquRqzaOGUNCEX9/UyPolYFZxjwI1J+FtHz4F2B0sNH&#10;JC+YGi9IkvTlq++/u+8bs8+sn9+W45EoqZEQm7jWDItnOzjC7fkecMKDgroTJzQTQ3it9UZ9ZVR8&#10;nrt2+arnd/+7r2XJPtRIJhpgcMykmU9atHAUh1BGX1O/eMY61DBD43fiFu7t6dkEfYEOsDAQCXWk&#10;tqJlabdbls+evfhak6bv7tdcvCAQTpFihBHwUNwdLopwj99VNxhNjs4qXO6wFIKSBNzZPu9OJnMV&#10;zG/l8AjrBjuAWXoOKTpslC0a8mR0mvwhHb7rWaEuxXEs4eAwlkJM/Z0orjTGtlIfK8H4bTE612/o&#10;VonFbHd4gsqaRtH+gxaZNXI9K7J17CMS0GN78ebtS26zTqx2fJEhwsY2T0UQUsPp+hUSD5ByrDeF&#10;DpWK/4qcB9Q/BSng0q1gr3JPZ20pmgoi1SlGDpOcph2ig/hoo02JfMoZrmMdJgMQL6LdkZM6ojdT&#10;TJI5quirOjFtnQKSx5tfXWKMKi2NDr+poyt6ceqUiiHa2AWVxllIpD9Hp0RuGS717IUmPKVVY/lB&#10;has4Z99GrJGLiuD0ntjjIx2H34IAGMCaAqE8QbMARyNTDPjdfvjg2cOHz16/ouW4xRr77aMHjmwA&#10;kwMbjoPrzylXk8DXEdLYfDnxYCK4oVDI+JXQeo+pSzqi1r3TrPCkgkxlJv4JlNEfwIPW77JvuBzK&#10;w7gy9X5gEllBPTDUIfq597pg3TDrssJO0KuQtoqi4G/L1dkda/mDqCw2FqxkSMINgtcPRHeobQzE&#10;Q1MN0asTgzOgmeSpk+dUX+/vuoj7fO/PkyeSzyEYfA8R99OnhN2fGxZLhq/uvd99+0DfJA2L4QyO&#10;YJARo6oSZ/pXAFze2+lWIdyEeKCVMRXnHfDLwSqtmopUvkZZ7anYaXNPJ9PwgQq6UlBczBzrwcqp&#10;s9A0qRk2XhGdjexlwQpDOF7tZaI3S7dPeVCxtDzYaaVHMU6X0xBz6scw1dpgMcZxz9Uojzcie/gz&#10;bjkugkoSJbHoz4lNlzgVfTvf3c94VF3PfhlhmvCLoIdJnVXcPAVag3+nnjQJ16gaA1tYhML1PUCp&#10;Q1DpAiExweHKLTkxv/3m+++/e1A3cRXYepftH754/vr+/Qe6ZqfDPD2s5MH2d9/pvbO8u1hjb/fZ&#10;qFco7q8rSdIg7ukTE2flVEdtfb56yWg7EV6iK3u7SdQpzm8f/PDYN1aODKUKSt+YXM/qby/DNq3D&#10;XrpM9bBmLZCVnu+f+g//4puHL9EEndWCtOPOGFO8N8nqlQkZ/lXxjELm7WX3EZZOQ1gmRak7HFLf&#10;4G6JnSRaw3sajsarCCDpnmu12cWwEXSc3jrNup69e+vq1qYm7uwNGTfuIfKPYqSI31M/K4n1Coli&#10;GLjEYzNlhU/TBmqVYtsjsJ064LXE4kSsJl1xn8Ol42hMwiduyinr/ICb9MGWNyzheBT59t+7R9uf&#10;ucCM077QB7b7Do7OnHZlF6mvrijv9Uu8ppBVhkhn8wf3CVs+toSt9lFn5S0jXhiStzwQ/4RUtjvq&#10;rj4PPicOkPqxkOLhE4uBV/nqxZvVAh3cLjYETVtmZLI0NhAFuJTz2vEE3bHGoMyO+EomX6jHA/yT&#10;FWFqGPk3N2/dkYfmowlKRaEOXqsJhVGocunydT3Qil7ep0hx6bJO9m8nLE8zc2WEbFyUp5G6iR/B&#10;CYj5vpRLaxBZgtok2vVub8SESh+1QY6zNJNjoTb57LndPUVcsV4Lr5c03LQKLtE2cExbdfg4x/HK&#10;JO0X2dWVm7CROxdclRQdgtLvuW3x0p04sMPy8ZuEj7/59v6DB4/sPgcXzt7tW3ehaSs3662+5wyY&#10;iyKIqifSujCDnVMc5qlEWICIZ+88Jg6UBFx8DYPgEdlxkZtBMwWLHy7yFMyw7W6AnU+6elLiBTNz&#10;Tq1qGc5PmF+pqMaqggltsPiP02QCQtTbk1FJf5Vp+vTTjz7+9O61a9xL+AtYsz7CjBdrsFuBYXsZ&#10;4cjaHr3ZLGd43+j6imo8Kc5KqgYbH+gia1Vy7YYAVbENZawAZbfNk7FtFwtDNiVQJInBbYM1XLgk&#10;vNPfS4pL4L0YOliRXEcxf9uKVY+o/L//7/7T7oyHZQrdBOfAhGGw18C0ko+empcQSwH6Ij4CFcPR&#10;X1HseTiFwpDaCAmxdLYY5ayt8eazfff9/eSAhg7OuHhrZihWVXCsby2FzNN0abA6Hz54MEBsZZrX&#10;U1ji1L4qr7JTYwdrymlf7dqUxAmfvP1H5OyY4W1GPDxjY4P53VQcB4cuDHOJw6QXVLeZ8uyr0YpT&#10;zXMJDyxcT+u3qR/GmkjB8C1lnH2OBedvmzV4+Pix8G9awKszqyzp++++Fw/Ugpv6xON6goKd3bOR&#10;4jgq2ZCfIe7Oeaq+fJBpo9p5aBEfbViOauYXluyIdcOTDRNAP/M988zVY0N1ZONZseRpsyRUg/4e&#10;LD0IbQWaHZr809ogYKlF8LBN+af2XSD+1Mmy3S5LR8KZx5Vn1Pnlz57gvLKbJ69duepgXSkLrtOg&#10;rSz6nhNJ2GPK+HbyjwyBhE/c3xf0gg8i1qfmGVEEkGD/8z5rBpw0TW2wQIgiKMFK8OTRkRjMwk1e&#10;ZYRrSzK+einMmLKoMF2hzgKr3HJsorIxOuqgLR0bHY+b3ld5HoyLa1WjjmAIUKLsqn2rDDfgkhNf&#10;G5mkLYdENzUkIWTVrMqYdbIEz9YSJxQ1wsbSAZ/Op1z/vqwcoYtpZfzsqihYo6HEYnJ4LRLHhbgu&#10;ljHSXfhofV6W0Rx2Qf5ND3umi0+S8IzLL0JOtd2ji2CdDy08soFspBtMg/J0BI886elajcdGe9pO&#10;Se5v6kziQKaoG2rGNHiLWWsHJiVblU6Pi+8xlJ5JXobgTv730BOtmCciTc0WA4ODysZPCnYKt85E&#10;WmEsgJ/ATjzbOv4HzMvo2B3D4qRS2MkwfejRpmsGOh9e/1BZX6/3mnqzVeihqbBuGKW/nSXe7u9F&#10;IeOMjl+IePBImGo1ApnrxZHqZUMtluZYmhHLkUcygduelZyCiLrFixcWnu3mPQSLMUdX2aplu6cD&#10;SmLZPoJ5QEllK8StnuXjjz4q/d011Su3qt2hAZyKLAyQJOM96PhzxEknMTpp2c6VSuWivyr6nyTP&#10;OdHGNFRO4KGC/lOVg+Md8zBW+GRsXXmZfl8VIchxQev9Olpa7nUsgljd6uIqFymzV2n1Uhhvl3kK&#10;o82gWBXD41+KyaPUt/LXQ04oJV13p9OW+nRdRNfZS3R44Y7T38b1F2l78MiItSK6GYb8d888NH1+&#10;WItZmCpRMQmlPmP50IF8eypTr8YV6fj/UN+AllaxxNRXus1a2FuiVoUbko81qoNHio4ievnGD2x8&#10;dzuk5YBJrpKRD4n4UPmBk7LExTQfNBfcMoFnlffchdFUWFV5yJyjyBdKXQwXkpUryYfJ4TmzqTf0&#10;0GhziH8c8wgtqwtTXI2hDE0ap8fxOpeQFCp5WAo90b+mrEKL9AZdKk5RwmXK6AuoGIrBxbvaVOMc&#10;w+qeaGxymFpUpalRcfS0cZaS0dARbR3jk+bEGH1fmW7Qz+Rjpy/qtHia9PJKkZnTFYZ5cGvEch/x&#10;erzixy4e3DHKdYlDbpyw/rOEU2Ho7WmkwpJHYmQB0knVTWen4OFJ64VEf4ibOqdPxsCDzGtKLzAE&#10;U0y/FYytPDyNvqRofI03WTJqxRKub1d2Og/9QZGtKTBxmGAQOzvu/t6Zf+Vv/N0///7V3vsTOiJP&#10;mj0BPb8aHbgmJoB3xtCfCtvm2X2aD4IJRjcdJm3g8RiEVU0Re1OUW3hX20OJIwuplNTm0ce3ruyc&#10;+fDxjfN/7R/4k0/vXN2h4Hiipe5Nw+evsityKpiPiQajWMZZMLy1QU+24w2OnnuwdKULw01j036k&#10;DlZ5H92jnEIEeGyOWtCo0jYqAXl5iMsdZFv+f5H5lKd6aMvPR/DyRwgnr6yQfQaTz+oBi5JrD/9e&#10;rxIe0TpGh3nbTjdK086u/b76ey4uA9tSKvW9gthvObaLeSVnPvjjEO/08koNNWpNkfPkZ/gt1sTK&#10;udkCaik7ZN+jgjuLhZ2W0Hv96Khx8EnUebPetU7ia7/bv3bj5qef/OH1Gx/99ndfwZ6H0r+DgWYz&#10;2XAPHz4pLB+CM4OQWNa5816jTxTZGI8ZxPVWliaPxQZxsKZ+tfsWejfafVMRNBTlQptTp6wrKzC7&#10;NLz/xU1YmZbJjI560BD2vHgVF5XpH6Z9zTqJ68acrL8FE23jMCklajeOsHqqgJ/MxsaHd2dPvtvZ&#10;ZKYatFiRH44o07qaA87JbnEOP/w9x9Qx8bARI8VGrKIrt8s2jlycJbE+shJDA7aEKiAM9o28A6ce&#10;4tIB/zABPSZ1SGupYhIlf/5CQ6o0Nj98cLo5BB2O7s3VVoDkcW7euDUyD7XmtUShq5IZFjY3ZnVb&#10;9kJUQ/dvDd/96Pann99DhiCZXr+udyDv5JLf7YmnN4lKgDZGoTqBLkfwbHapLqjiObntKa9L0EIV&#10;rY4yb/cJBX24dYe/eUHyp3J658PoQokREo1cyjfCsENR68Hrl9zmWGDc12hcWRE/59swRBvE4R4+&#10;9OkFyRYMCO3Uf/Ef+CsDY40uxvgCGd1phi2xnFLF4TsDZy3aaTOFIffOBVXo125caz1ROTyID+AE&#10;SC/Ldp3dZ0AjQ4x6BlfOH5vbwxl9HgkYRogBnreZOdaH2pxZu2fAM1sQC3kV0/SWSMsGLEqrePF6&#10;cIyBtsbYKGFO3eBPQfvPA+08G3MtQQcKSeTwvXw6N+JsOOUR3UlKnVHBp8WvNS0tcxAlrabpsmOv&#10;zboHYQu4Dt/fF6LocPr08ZMfoBUH719BCQ/e7wJbtSo6c+7MhUs7N+/cvHrjmj4+OzIhV67eun37&#10;7r2Pbty87Xu+lmpPMjyJAiENs3OckncxCz0U9bPNk1sQ08oRjzYP95EFBZTvXjxTHfWUvNiTx08h&#10;JfTi7Ff7PFbhi1cWXFFsUqq7GFZsilVuX5mO+E4z1i3DgfQ8kCkwk+0KkYagQm7nwnmsVAkIMuPS&#10;iFeuXZWxEbm5c6xQJowjUqQxZeXsIOeYEZG0EY3duHXz0rWrgjguSNy9UnGnb966WVJIY270v2ku&#10;NPWQ/T5eXeFKfIN868qRi7jaP1lVq1C0mkPm5RyyCzsXtIqaUuAOrJQYjHVVRgcK4ueHq2q6EHVa&#10;McgNhtDHcdo657k5KEXxNZtN13vI8Cw7TAKInXKrXTASC0rWimhsiaFSICrQbDUuFklF636L0DBq&#10;7lWQVIoNSeYuQDiEtYPaplgworpuyRnAj6jreK5Yul8WmXdyZlw5GxyxrpZbMZIL3aMUy15yCKa9&#10;ZsqbPMZ6xlG9xPIvHlDnF3wOyoGVcmzYLvLmALNas+sHf3TShpMoeOW/Zy/AvbRB7DqnrH5FU33f&#10;Pi4oLaLA63rndCeoalE/efKw1CcRHz2WsZZ1mK4kHs+BSCAskSETdiITI3i4PcYucoErEXRBD2Gp&#10;zp/X3EmD4ShCbnNlbE6fOXnu/Fl4ApUseZ7qemQCN+smrtBQk1OL9PHTR6qqVnsy64IRr7dAtZkK&#10;xJUk1RLOvk0GKivU0euH497XKneKlCqLdkBevX7F2mOjyvTVP7SYaTg/i2iXZndFRgltTSm7DTmd&#10;mqYKjm+RRJUaY+lk080ScO5v3LweNfS95JZoE4d2o57uV69WS/w+zpUwoVpg3mQhbbzkwX37wyFk&#10;l6TXOFGmmNnxAoaYFy0KEGGp3lxpFoRTCRlnt+Dl1cuaDxkMBBN0Tn9kQK1oK4v7QZSBhBvCIxjk&#10;xfO3T57gAdKgA+KW/XD8eb1O6+Wr9Do/LYl0XhNCP1cUMMJFiLt0Dg7pg8B9e8uusbU4ZTxK7zx9&#10;8vLJIy3uFCec8StpM3keL1PKtN7iQ93wm1f7z5++fvLohYQSoRbtcyWWA4Y/4M9IvICi3Iw4x/fv&#10;37zyQRCUM0+fvHl4//n9754+uA+t1wTtzN7bjbevwWkn9AkT5Z34oPCPtPc+UF9OjqPu2Hv7mp8D&#10;rkPRdCLUCLR4NjUbz2Wx2LOmKzLG8rElxpg9p+CURVmo2a6JSJNkHWp7LWiWRJsvxqeC6YFaZsry&#10;ceHmq+pp3Prw/lUVNhBsIcri1pnlOekTmbDoFuje5q3rVHTl8rerIGIqayy5wvXF7UMSni+3F80h&#10;qDCmWXRsScVzwqewBgs8xsvGqAJwFioarHX4xKVLfTRmV/yWNFpS7i3GmGtyZSbCOa5CXG60D+eT&#10;jUBFzWHl2aYwiVuvQWdqTzAQHsOzZy85df7ZGVpdm2Hgi5+fRQ7TTCVhZeFEEI4F38PsWcFxpysP&#10;tAA60T6YaMMKovZUl2x9cnSEXGUY/DGzwsy6bR2JXRmlJtrfXKLykKe3mGQ+vfQO2pLcDi7+68Oz&#10;v/rmiSyNCmH8o2mcNhS+YqopMAuTOpa4jSo5YVUTPe1fDVZTPCHNuDTFZlMHNCVfE46tSG3KkGrH&#10;xKFiErY2N65eOvfpR7dOHtnAshkHMB8zMoV/BbGOAMM/PcpK3BckbtBryskHVD99/HxJETnrRpGi&#10;LG4hTGkrbC6gEBuyYOl6PE4u1K8ObR/RJUOhgtilHFNT07ftA+0y/9w6e75Giw0yTgfaqhLQTAoP&#10;J9qPQ3OM/xD/tjAmoEscD85fNRLSAvlaNfiG6VjsAav7MpltFKetbxZzJGq2TdwKlYcVzXSe+r4T&#10;RweZ6mCjdUxVWDE2/1Vam5ku8Yisgfy/BZSEkqSxYUVKUDCWXDUn+SjUDXSHe5x4moqUui/wCFIv&#10;TIIc282e0uUTvLKAo5AoDPMlS+CNS4V/sarGwawKkZtu+Utj8VJs6lqxJoPmLG5JTGm2Djlz/rcw&#10;Kh331iUBMNcI4I6JMgzdKRYtodmeXkqAwzaaNbYQQ2OZRJPlxB/zllhDKe606IUzELdawXnIC+SV&#10;xYqFZ2pXsHimmsmqS9W6qZn2KK3y2G2pkHWYjQboiKnKd4VSzRGzgo10uXxfIuFqbLSBWE+iw1jl&#10;Fd2aONfB+qlOD9yT9x39p89N2tvyGF52O8qDVPo+IzkpaDhRmv9W8g8/PKzlZVApLAxml24/nBZ3&#10;Z3pDKlKCX0clsICnfWKwnbqN2XTRywcJsgcrphBmN3Di3A2aPWW1txR359lVoOXOV8y/VkchunO3&#10;vWt28jnj4UuKTItwGPKCmIehe7SrRknW1+BMrcGpf/Qv/yyMdra6vclHHK8xUAE6x+dkOVYDV/60&#10;8Ur3bRBcszWFATGSo1mPDv8gg5P6yHEpV75M8OSCsynuNRBr0ju+MQQhfyXa9niIcvOoXDYUNodN&#10;Y/2MfheE2HHeoCfINJqto3wadV6k62HGQJWIzNKN62mwDE6QMA5rINYYsTZwNZoVEsVhqEWXoaDS&#10;sKIO+/b7b+8/efjkibji6TMyFFDAPT6BwGP34NTRaTQ5vp8uXzzdxC+wEZDQzqlS4L1KZewIai5e&#10;ptUhcjh//fqlO3eu7Zx3mNkAh3ys+nKdOb2R7EOdncRYTlEGsNIX3oRxOHj3Gm9tT4IIL0KAC8iR&#10;p3U2j/zoizfaGL14LiJmuYiMwS/3nj8D/8UTIPEvWSw0ylSNqMXDHx4X6WCQWyJ5Y4eqTcYDnP7L&#10;bM/go/X125EyKoFm3WhiYxY4nbxA/FVgD0ZVQOtpaleMlwPyw12JeVy6K0xNUtM6zOY+bm8KK06f&#10;PcUMXrx64ey5M6ccZ5sndy7tUNfQRMKhySfHHHF/anT9cOeiYrTzXu/Q9PfWzrYhZlYptMoIbGo+&#10;wO3EaC5dHBtmFf8JJi3YpbSWxxF7fnREx1updPkkjrWgWKN0x+aHOuSe2nhfTPHe/WSlk2DB69rc&#10;On/2kF6DP+ybSIrlOaE56BGWvr9xYbhY+6iGQtStzf5JbSt2KM/IZU/O4f4uFi2AdgNLWBXTK/2i&#10;Urgu5hxQwLjXzqUqCJYAVB9Puo1cZmkdzH5laQcDRgpPyrYy6wF42ODpEw2Gr4d6ZisClbg1OK6G&#10;InSYJzjH2LRtIrC9RNrRH1ay3zC8wwjzN/clAs/rfR7qk4foem9PvMdHOn307iSeku9PcqmPNj/A&#10;qo4ETmaLj3LEbT104r87oYkH4wY6N3b8GKOQj1ItZUiBuR+dakI01XZXpjlCGlJJuI1q/ERTz188&#10;S8yt4vjm1E3jzDKeBKXtjsTb998IKmwWU8Ofs7QuUtlVUMP2Gc6dsxevnL/7yZ1b927gtnHJrihY&#10;u3Zp/bHwpo3YxtbOWZA93MF7r1ynSnHBnyvXLl27eeXcec17SwIRCLx67bLXONeAD1euXr55EwVC&#10;tc/UG54EjiSUKS3GYHQM02wYEnnF3VMX0davuVdR45KKyj7uvh1SaPKWOFFTWlJHjGGT5vl0XJ1N&#10;8ypu/ci19d8U4SfrwxpUtWmnR/FJsiIvPEUmM12Rd/ItQxcYhKY3pj9WzMaepNuW5lWnfmfVmEI+&#10;15KC8NoIwwedWJG40OcI4h2w0mdcnnuQh8DsTq0RMLIfUuV6BVgJ5EWQwEWJDDkJ4RoLHm3MT+oD&#10;wd+ybfLhSmqSQHjz9Jn4x1veANFtgRLUM1ai+PrwctsO1VLvs40ojpPNfmGjTAEzx6NChSk6Xrpe&#10;4zpNAMmwl0SdROUrkZmQEUpNDnX0m3ltaMv4gKbGrre0Xr/Rwk+Lj+ndhXxOf4klO2u9SrsDEU/B&#10;E5ynYBAvSEvA0hflspWjtbhuYkXaHMDRjC4Ydoi5L1Rr6oYuy75mgvSOKsUSo7qOhGFQIfGuOXsa&#10;H6Zp7yBJy47cvzqr0lkhUD1prraVVkmV55ruK3yo6bqb1qK/V34YCMUPMCBujDWInHGOFk52xkTX&#10;UbfEUyNYBmaqyV3T8nDcMpJaHo1/UHEs1MyqduLDt6Ygq2UYJCwr61xeKY5p525R8XSMfzTyUT4c&#10;JlXFCaPKGogwgvZVzxoio1FsNIWEjcOKSkeDtfN6XMBwgpzWU/w2R4LVghzliWxDNv3tie0vfnjx&#10;EHYc3SAZQNtutCqmAnU6/Foh6cfMTXreCmmS74v83IoZQbZc0uKYkjPHDvKgb5OyaAyn3RDg5oOy&#10;mJ2tTcShqxcv3Lt103qpeKbey0q993dfM6HvXz6v7uZI7vPkFixgFgXXf1tI74xmz1CzDEaoHE0v&#10;CGwAc7bXPxlMsYD95cHttalF72/7SIIBhuWMGJgy/281QRpVT7us0iy0g8RXENGm6bZ7n6duj/in&#10;Px5/6nUroZYQkHPDgCgHPuWv0+u1QvYRPokgZzRGDGDTDs2m5Ofi5sng5eKZiOm305nLd1I+PQfu&#10;GWz2SJzTkdqBxU7aI4wEUaUO33Q7Vw9Di7mtyteqZ+b07ZlgpgaRfqifAwckf6xe6qnqWccOunnl&#10;kaKBYXnnrDsr0e5rijWAgWuNGxnhcpgWab0sLLW+Ga3jchpTrFhD5EUA4fNOE4tCnMiXk1os6THh&#10;ilu2OYfrkO0JFJ+k5Dj91bG6/sTPDVo2Z5K3bbTRuS5/OD63D4NLoHELNqaCj+dJda1YZOgMfbl/&#10;n+W4noJVatZJXPQYUMC5q6hMqQHVUkayghFpWKYSLDesnqd5s5A4Z1S5IwHhh0OumpdI/tAWtTpx&#10;uCA+zNG1a4qouauwD2BEvAxjaGEs6MfI/+53X+VpO8H5nIzElN1bqOoVp7IuocXy3iNFk/ZUDE3B&#10;AgUdGaeislRzEdDTdT6kvdwETRbdz5chZfBV0aiuFc9AB65dv4ryk76XGGM61DMDi3EXaaqCXilE&#10;6ZEK/OEClnYQpR6PNsur1zJPcH/bKmyFxD/TxtfTPDFx3sONf+6f+M+NMvL28DuV5Nb3h1p7Vd2o&#10;TsXf8Bt0SRXDLzwVqs9Kc5tqffkmUF6kkembWReherfZG1BsCYDFtCrxOp0TM3DTycuKnPaFyZFZ&#10;g0BjweTqwkG42eW5u3yZ6HGbzGjVYClBfVDAsKOayhQ6BQ0WgGqo0lFrq+6aEk9bnFcwTaIzZz7C&#10;BXHqFAUNATppKT9ZCfph8qF2JOkbKEwANIo/4HkLSuX4FmtLbLgNyXF3rihZWmOK4Kstm0OL7S5H&#10;HPdoRJyZ8kaowup9PFMhk2zgt99phzeH0FlNDFRcRV8CZsDJ7t+Xf9z1Q/czvUbf+ghDNIV96WOU&#10;VB6CrYRjI7kJt7gonEPOsTq9II51oFSZ2p/85HM3Apv/+ttvhd7ilR9VYkKoPEjCx3WE3H/wwwPH&#10;jfdqxxw/ZTA/AWe6wNOEpETYaqwQgaFaI3ZSb58pHarfn59IVlYnx+yOQmXH4JB8pmJ4YJYNSAwE&#10;Nwq/4qABEuSsJVjiBUjXqLpZ6vIdwwqr+E+WkN6p59NVFI0BDaQdRwtVn5A37r8jdl9tWTJBXkmR&#10;2UKbtqHVcEdfmcryKggl8XH2Tp/WfYg0kNoi0ZoMHZ9jyja25crd/codGzQPm+JwtVvvsCtpD5jU&#10;SxdU2qQblrCGm4mA9HoUn2uwbX12Qiu43N1FPvzk00+Eel6G6B8Tg3ykU+iYyq/2443ypnrS1wSz&#10;5omNeQnfQnyvMkSWuo3gWPorf/qnsv/ugvDJiGpU/OqrBNGgjMaZZdQA3nsNl5vPZaA1dJZU0Z67&#10;QjOwzpKdb9Ge+fJ39Bi/dNoNsdXhp8eudNzl9HsmBTwSq6xrG2S60qPgY9ps375zGzvH7nLOOSqH&#10;KpMXHk41zDf3lrDHRuQTgqRDebJm4qlOqSWH1RKNH+eEMH1RreI8JCAzpRDt4kn6nV+otmGZ1FcY&#10;+Vw+UFRIzHKNdNZxi25XiJ2wgKyRGB58KGerw3USmM624/rCWqoBT4ZHl2ePxB+Uk3EfscGQp739&#10;v/fv/z1L/urV6zMX60DaB3CIcqAASeVkYeidlA7NCOgXvkF6hJRkiJIBZ65Uf42435T91TG6yKcU&#10;JmeF9mvUoJgwLJgFlg9Te6vYpMODSFVphOMWZPge1YRFWTBQRSAh6oVBjKRniRFHi3+RuNRARvjO&#10;yrk9c50G2GCWA0rm/Pl3nXxyFsM+F5nNx3qhmVoeVbZdhmGbdP61lHmGopkY8fCHqwV/9TpVt3iM&#10;EaJyyqdoJPcCS7C+QFJRkf7cf+QHvFYCN/rAiOrfkyLY/tnPfmqDY0fEOk7sJJUzF2dmk/TR63k1&#10;ccIafV1nM4PJhiRr5rb129oX7Fn2WbOV5HVbfIv8jLS5q5jw8uW+mzWW7fbt21GWdM4pnXuWBVpM&#10;xZpvovR8SK7QDbh/S8LzrP6PbBQ3MTK3blpJCKobTJS89Hgp8fyegY0jnS41sLUsrY3FoPNP0KI6&#10;BmNnvj/77LOI720NwXD11tV0nY22WslvmgrJMa3JSsmXcvkUNxp46qd+ziYYEyesNGX8wplZe8RF&#10;xgPu3LS8uwctXKe79LBMq/1159kfPUxfqM/Q6ai2b8ZrooB8qpKlSx+C+c3jrDyJbTQCkxA95oh6&#10;DTpWMoCnq0El2OMBFzUj4uJOuSNmX3tfv5oS80N+hQHnWNy6ddvhBSGGJ129fsPNmS5eTHob073x&#10;/v6Zv/mffPXn918YE2bEOTvaNh0rebqFKMX/i1ccRhi7kq/fsC9l4lj8wzoZYH34X6ONFn19RF/G&#10;F0LaefOebO7JD5BofWku75y9d+3Sn/z006s7WzevirjPgR/qA0ZFKtblOojp2BKnwSOC2uywWiOW&#10;Fejv79VjxC3KDTfF+d7SiZFCJ0QnjFS2JUR8xjzz+OFQMQMTbekyjNOL+a3n5ZtFS5Z2EHaqLJ+K&#10;Hc9bBfYYTxe0DV3f86ey8wJOsW+o0Sh+9etf85u9kd+y+jQsz82855uOu2mRe37OD0RMgMGvTSJl&#10;nNdYW6LxTv/6q2ICu4YDVBMOzp4dEQ14KhN+ePjAFi5Xs8WqvIVoWFEjbpbNNw6czhKGYxlSe9p9&#10;C1H7Sz//+a3b2p2fVfbDi+ETX71246uvvwOgM8PffPc91292IS709k9/+tPVnRbToKU+TX6tUoai&#10;HEgUxCUpnpScF3DyHEahgYRnxpaiqAYgHws2NnAuA6gHGlJJYqkKwxJpgDlH2Fl7yt3aDqtloXXj&#10;qC3NOyxNMzwSqZtaXHE/na0IOZNlPlQurBDDGz2XbQPo4LVOTEKZLcUgy2RYhrU6tJ6F8uzSsWA3&#10;P/0Qnz8L4yJsKCkuC+b2rZtuYjFfUtye+jF3wv1jTt2P0gn7eqoqUJHRpiRm3zRrCG+XLvGvbO4v&#10;v/zKYvOURd1hwKfEML/69RfXrt2ADg5heLN61aSi2asXdliu8oaGik+Z608+vfP5Tz5WYUv5xoNX&#10;DKK751P9FWsPOIVkbU17pJLQl9r7nO8E6fRLpZZZK5F2sPfJJx/funMTSyIKferb76Hy1vyiZgzp&#10;7hDyI+8uaJaKSZzKlkvpdwNt6fvvvv3iN1+0p84olLsA88AGFzaaVGfBxv/kv/6Pl/Sp1VQlLtPK&#10;VOvQgyPaowZd9ehQDE2PJT6mefUGKadlJ9uFQBn/RtRrsGzj8+fzsl9VkpiE07T6ikcyrZ2G8zpV&#10;fYO9eQv3ttyWBqiX5RYD4aDMMqE6zqLQVaExveptM9PpMpYC6zqFJRuWC/pmYq+NcTpm7e2pX09X&#10;wLNGRjAlKf/4uIlDlK8oMa+6gHFfzyLDQvbEEueoM2KTPz21c2Hn/sP74sD4BBsnaOTdu3fXivzd&#10;735HqsKTsO9cXaY1U3oWzndkeuKDjYxmLoII8uXLhz88GLWHS06vJN7eqO97r+BaaR1ge4obEc0N&#10;uZolPVJQPl49evyYJx0eWfuT19NlnEuEgBG7s0FLtTAPYCFPFnGyr1Mr8uknn3gKj6Bq3rgpwGTX&#10;0bKMTNWlYRIn7t29C8SwjX/z618ZXm6+f4oi7DqxkAhQzUx12OTxRh9mkkmn2NxJDIRGK8F1cDHB&#10;t+/ettMWJ9VQ2ELuKAFruRRrA6fo1CkQ1GSTi8c6z+R6Llx08wsqG5BmV+Iob2xyrHLliyLCUzEI&#10;yUJpsDUyix7W0l+BsSdiHcrwTtOxfL0UC15bipjcvrzeScwlQvUFy6gsHMq7A5sp4dUVp3k0BoUL&#10;yWCV8RtRneVAjN8W7jpsNQnl6nE9nQeBraxmNUFEiW+oTPDLCrScDePrL2QrAqEXpLj9ZpdLnhxF&#10;ocLTpd0k/5rwZKne8gOLoG99FyoIHoBtly5V2Jfc/pFgzAs9djjcHJDVlR0oakIdCaAdXKmvZdzr&#10;azQ4UxxZeHK042owBrIMv+DEebTA1M3T169dq/wm4nvZc4+VZRkXfKlvpemE9V7/hGCYqeuo9XX8&#10;4NHV4EGmQFD1s+akWF7tx4Bz8qADB7KYSNWOY0HmInYbsdU1LFrXHLTVcI8jbqnUKGZJ0S+PzVl+&#10;8khicYpw+mpYRgmAlUgZbx7fnP0ejl2jMdLeDdrYnzwaz79qQkqXnVJpGukiTkWUP+XvexR4pndb&#10;0J03GGE2LfXw+o2/djmuBkPnsryBGmVMHEXgJTw4hDyJ5Im7iurrD3uixmoC7CmSkdOGTKeMNKT5&#10;AlFLqBTBbM9ZCZyYFNJKzoxmUYffFGh546qimXnss/LhpiNnp1xgTV6Rx3SRHOSK5kP4pgam2FsU&#10;xH4XxU3oYmHglxp3QGxhz1w5paxp9+QtkStCUgpiTc3wP+3EgfumhMOvVsPQSLD8iekase6nmj1s&#10;m2RCLlVBJ2WUTIHwjxJmxL8cwaGYDL5u7TQpK7J1QgilyM9Yyb757vvvy72HrMt4n+FG86f9hPH3&#10;cRYYGNs0WZCX6JTUMTgVCjfv7ORwOOOCSDsvy1e7t1u37ghsRhpVgC0HTlxE/FOtzlQO6GT/LBrq&#10;pMYs8jTEayXJfWzx2+RxvWpp4ItARb1H27mFPVCPoojjPt+lKQpWeCdjSJN9mRqPlqTkxPCp8iBZ&#10;4NhoVbMcS19G0dnZmeLJUS+sQm8ocATWts5ZsUH+JNprZVYs4RwEgswLPujSUFQ2ga54bwn6iaCz&#10;jVHj6vWO5sqVNGZwpbRfB1VdIY379/YJL9NJia4T+S/tPoHNs2fP3aTBl3iAow6nJKJEaZNykEuD&#10;NBel4HDa+Hi9dSI0tZtx/T37D/d/oLp0jtiJqoxCkaJuzoPxeLF55e9+/ezXj+go6r0jl/hqUJcq&#10;wSYvXzrPZ82GC0FfagHLDK6vxrQjL+9/BQArBphdltzl+ufzZ49fPn8so3D+rJDm4q2rlz++cfXz&#10;O7fOnd4gm0K6sZSpARkCW8ty+iuYUtYv9iDaw8jxJ9YhkRha70CcZu1zohnVR4+ftFBrnVkJNoev&#10;ALiEVQIGAY7bZ22QEphLy+uVoqb4ZIO7d6wMZCPdV2koP39c+YUAHjryhmVZ7Cr08p7qgS9dcp8s&#10;oyFwV51c88jtnTFHvl/ev5XJDrg3kidi3jylfKLWTx3qFDBUTSrOLKkUtfHdQYf11Eh37o+oZpTg&#10;81W42cBLqULBOrvuiR12CbLVVz4FKbfhFJPS+clPf3rjxi1nsBBIn7dJ1p2X3fUWwOGXX33Nsufu&#10;qKSiUHf7LnfC8yaJOUqUPpgFZpM9uxqCIZEuzlidawedU7xQd8Ty2GrJHj/yRCsSmL02p8TJ2qxx&#10;4VXD2lT9exIzlVr9mMczPStbZZSseY+26mqmOqOEiVSwj2Rh4F3hMWLsaYE4OTT7oj9eN3YrJGtq&#10;gcLNB6Ynuig7d5LFKyUQVeoDpZGMLxGCSxdBqo8ePrCEVk8/j8P78qB37t7h2LR+tGUXlCP1xkOr&#10;CRvcgxMUl3W07Yd3mpKwlccTk5yQeGeo/AGIwDB/85vf+X549BK8Z/TNtEpat2F2nJmN69evyDBZ&#10;lXL85hBD595Ht/Ea3EYC6KQ4yaxFumuHV2SeBIJFcehom4O7/yXqXQ0aeDFRHeun8iiy3ZJBLqIv&#10;HKdxJYLEn0RSsJMU55zYuHv7thkrjQiizefBHEGnesbVdECM/I+sRmdInhqi2v/0v/VPrRPLaldf&#10;axN2tMjdu4n9WlC1KejgoGyfO2tlw1/N07QKrI9EdCsShycK6RbXgpeWEAGKxIjVjh6AkR0jUqOV&#10;9oQDQMhhjTpR+ARG0BZ1QyN30Jor21UzeGTrl37FTOcSbW6ucsPZY+e92AnkMHHlsozTntJbnElS&#10;Jasgr3GYg9x8M+KCEN93xApzT9YCYp3ZxtYYseZBqnrdTKdRvoYQ1HpcKZ3khpMiVbj8MMkIZOgL&#10;5+/euzPCaZlOsxL8m62p5Ug/N5SH79SlmaVA8kuXBO3yCUkCXLpU7aBU4wmBYmIXc6gXLnJ9jI+g&#10;ws14QFrMHv3mrVte44cxQ2KGRu0LBZkzJkrenHOm8tNP9DwCIRNxfr5wHW6lJ+18ipCdBqjwzB1y&#10;vn/72y8Uy3ACChWeFCrYJwps2FzzFGg3UqllG+sTcm518nKaqOGQzrV/6LAFh0xHI2sGdpgO3vQi&#10;4K16hKi5FZ2z8u9geEwNOMGnRHutDVHgWtfk6hYaptq+4K7JOicvthIjpbQSjqSb1DarGirxqyP5&#10;kNWN0ZviXhni42Lxa06bpIdmcbj/REuHqMDdsUkmmRx1PmbOdLf0MmM4UOWQ84crzwpPs81kZO3b&#10;SRdMqwGOcp3UOkSnr0udTJYEbTSbgdZsgQFP02G2MvO9B6oXlXXkR5UsDDNAQYnjuwtiZSyD68CG&#10;0382sJZxVH66I5Wag55zOTlVC4OdCsgaj3D0LwJJF+PimJca2qrRQbugIuOpkZ2QO6DB54+LVnnS&#10;FAJJxJM/ivY6MtSgAVgybron+uD2bV/dYNjf9SvjOaEcJoOE2OvZuDm6tGKneGCiDmjW0noKgCyg&#10;8t6IW9OowaJy5c6f2lP0FONppdsekjIec4HZ8RePYaq2Fv15WEnH2ao53fPkpmJ+yhJ61+oqPdmk&#10;ltkIFjBfkV5mmdVDsxFLOSq9rHjZaUIcd+FgPY6TSDWJH6IOBbwPHyZglusjvQ+eLKg2Hbb2wC4t&#10;Ch+RrzCdT1lui7JYtL54gEPLb5Ox9UEtzYKWY2Ve3vUKEgZQrF0vq+ObQd2mU56EatXkXIduv2LS&#10;qYFsjXWGHsvVLh+ixx/Gs5cOZbeor0rt7R0TMewX6c+ZEWVSq8HFcPEn3cI4BUP4CYs60hoGX6KS&#10;or1QYjigw6Dw5YNWTmyiU5Fq0exM0WiOz2cz3+MZd4RPcrWEuJPFrFlAAGa3KmD0Ch85ign4jRoa&#10;7OHBVvBAzX73rfDGpE91b/FMgKrdMcLMedsq/l++KJO2LX3dMelBJrOLyhJ+nhTSlFO3n+dqTgrW&#10;OldsUBmLI/Hx8NTEdsVRyzRVTVIEOSzRkVnv8Jz6Kqa/Iuu3umReTU0xL/Y0I+Rn3sHQLTx+YmMZ&#10;eIIEx+tzpiOnW/AznlanjG8cK46RNbArRJxhTKpnQsfWUoSZ8u0V3YXARMkuFVlW8PRpEfgIQHUi&#10;tDuD5wPIuQ4Mjq0opFqFBAveRpKR+Xnwww8rIeA+14eWXkc7p09QEU7COWXjKws8wRHMJjfvJPIz&#10;g7MfC3HDmqZRbKSJ0ZhaQePKb/howzVOdj6xxJUOd6YpATnrYUQUxHhO0DdbN/7tX37/u2eCRn5/&#10;faKnC1p4jYlHRyoECrgJjTL36yhfX3PYDb1s6Dr5VPPln0VFA5pM+FqO9AmdwScP9t6+OnPy6PbV&#10;Sx/dvP7Rjau3r6DvnDq/hY5DQtB0x8DJwJ9JQ+g40pikM1/IUp71VcwvZjHak8R4VWha3/pjeZgM&#10;0emKcErwjlqiW44NNt3jR7M+iX+/dS2b2fMuz8ewWkS2qgEIYUIAm84/hTSHYUxDgkr/g3drCspE&#10;lRIZ120Kili2qf1rxlvJ8ytBGCO82F0cqjI2MUQ6JYcLAINGwX0D+uNIrF5Jfg18NfvLhlfpPtoS&#10;Qx/obFrYkEsuVQZbR88To53BiI/UVrWQxXh/+POfC2m43EiwwCV3jH+omDg91YPDL7780g5vi6kM&#10;6ZhI7CdTOc6AUeKWoDbMKdOYsL3T0zBnmsWZxdugOUJXSAP7tk8G6Ck8zMaOPC/K5SiGPSs3WG9Z&#10;MXD2tvU/IFn78VyHlHv2vMMDqpHDojU4KN6iJB7IG28CuCtCQteuOrwStApiVPCOiOSiMhhbdH1j&#10;MdIMfXUu1yEjKWB7zQ1f94J5JWsitStBkG85Pvdi5Dqsr129Yi1BB1IVgwTIlE5fjQGG0hF1Blo6&#10;7f1VIx3wXYKoDh/k5/ZWNye+7tE336oeT0AS7M5nSz0l0rh+qQmz8vw/+fQjHJlnz5+8eWtJn9XY&#10;l8doTBnbqhZbb0k+Dg9b7w0AxYUBHXWJhBFX2OZhrZ8iuDrGKq96ZSI4OaA00sQPHz8ya+LGRRPl&#10;P0wTBAuQS8PB0w1ZM+/06SKQpMEfAY+Vq56n/oQZNwsJzCEHtPG/+Kf/G/7NEbRQakMxe4C3hjzi&#10;lfCuq1cvTSdGFVfpvT55+gh+N3XAxOw7NYsWnN/IQfj907iH+45G5COc9+yTG4XnZvrJ+9LbfUEt&#10;Tdums0AyCcoHDx9h0XlC3xjNOe3q9uD6Iv6vvvzS210/udUzZ6XhLKQb128ONF5XGa93fsThHI1m&#10;W87bWYfJ//DYEIRINKoqTv6Y5zTbO2KH5Q5UXskix15dNUbSxzClwDe+rBgrbHkgrhiN9cet+/pw&#10;MctZydt4YR5k8dtudllIM5Yvhs2ZUxd2tnjZjk+jdPeje0ICx2Tbb/JrU20UL2VabkWWWCaY7eEg&#10;GkZ5KrkUa+X2nbtGGnRhiKq12i3skc2Ih0+HQhVXF4vLvKQPR/YATwZjQb4tVDgvWSFKzuLbyPdz&#10;bolAJgXEkgaIughvVUizEKxWQiK1U3LEsxwUPPLj9tkEPqdJc+6IOpxBfcKpcEImS7YOlby6gz2w&#10;p9tMlHtv986dO5pJmQsbNSmzITKw4IVeUx6w0oD5EOOTmU0FhymnTBndGJkSxK48XOFXRbzjRnjn&#10;OJF9OWPsK7/qh5AMdqq4/fVUWyXjMyshSGCywLOR5mtxFcrsTbHvhNcqyOEWqpc61foaYLB8S4Hc&#10;+DZlIXvj0mtaftv4HNWSuYHps2FuwtUs0fGTQs2//N2XE4RHfXbRoRHGr53msGx3jpcPHGc9fQL2&#10;wuS28oFzL6lCnbl165bLNj9VGsTZ9wLhTC77UKJjD26ewf0o5Jh+mha/G0uiI+A2W8O/jLU6z7xk&#10;bSxDptxdsdrli+cAjnXNsj96dIs80WAfM3HLvUtqtmOgmKBMwnp24zDlNOFPsb1L/rQwjuM0x9Hg&#10;9NM/66x7iMYz6ZqEDcJeYslb0ssuuZPGYVamT29+p7l1GciRHlmmf8R2Y0i7GosxUnXnc4Ut0VDo&#10;Dxix3cCc8Rbw0nzz1IEC06NmpOliGS3y8aBxBRg5AeysaiwikMl1dMbbQYtLMJmlzSR0hjrFeC9y&#10;navVTiGl4PMMoLp8eZo7d+5FUp/pyOFTvpJoLlSlmM2dCbwjoF4gFlfPylSGx1BAey3nN69oRqdP&#10;lcc2ZE8rePFOZ4s0mZ7OPfimTNuEwbN/s+asRwnGKc+orLajegMdaJJkNb7Iyg3TyT9RPgasLYGw&#10;HGU3HUo1nkEHdhmkIDJzNyDokCKmdbd5mu1SGi2UcrJ+1eaOfSi/egT7OC/rHqFOD67EG6qR4Css&#10;EXBnUHWaCs/PUCW5MVYFwVhqMQ69Rx71rSoKPClYrbPqxMk6RDNiA8nbqkkqDYPLPz3UcHueoBym&#10;hY4QNQCKkY1eoiWL/rDTR2U5xxaAW/JBk8+MiMvwdFjkE1iboRjG2060p1ZnNstiWDcnWTcjZmg8&#10;8nScqKXMFBRMre4E8UM86zhYxt9aWvFhUzmh9dKD6U0nNoQfAwsmpWjiRs0y7l+GQ8cCtmVazq1e&#10;FqH/W9teMb4CSbq0EwacHrXPiTWNIdfQywwIU+yGHSJ+OMIaMb2KYtL8PKkXABtSs/CDfUldo2pM&#10;PJD4xeEQeznSS9DVYt5PhLz04rp5SDyAcsjDNbEdSlvur9JKJ7Vqlgq6lYTlNL+jKP/i9JV//e/+&#10;5qsX6Z78GFUGeMs9KysHQFWFW16vcojFv1jx83GmfUCihY/8PrBZCILhLazd3Y0sd+XKD1rTPHm4&#10;+/qFUkohzce3b9zFT95JyUeK5twoShrVvIIJ8l3fKOmk5/E9gKczbuXo4oFCvku62puWpQeaoznq&#10;iqfGzhrVu3HuA6xbUVV+Vt0hK7utcNBCskgCazJNZxD2snU1JiJoFM1yklTt+jLPk9xbQoUQKEBS&#10;pqPlNSZl6L6zQ9PejO89DDw/sW7NlBN5RdHDWDmL3kAWiY9TBnLx9wY74MX2YmXZnU2V0ywuqJka&#10;wtiSVD6RgI2Cuv1StUZgMRurAh3s0vJ2VMIcOfvo20pl/vKf/n068vl8SQP7jyIFfOH+g/ugCrpQ&#10;X379tUK3yldyBNoaXCuJILGNVcTvj3QwwonBiBsnUfeX0+a3g4xVNt22HZyX/8P7n7oh8j9T3Vpj&#10;t00whJAGRoC5XT067jose7uH/X1IY9n7UHvum2++WUWKy1kw4Gw1ozuJhzesUyHNkYpauYWR1qZm&#10;KYqYmvtYr9ODz5jO7KeqOnIewRDBhZqnF6Ehyx1euVho1MJeTZZGuaRS54mjnCYSeov5rO+fkKZw&#10;GtUI1DX55Nxd4THMMSGxhciv2cR/I6sT94/956iw2Raqfhgccg+l84+zLIMi/XjxfLpffIOtsz/5&#10;g5+MJ//KyuISsMllxt68kWL1LC5uVZCccrJ2EAvafUpoZ371bLQOMrcffluMANookq9N/fkLiPCC&#10;Xrc0YtMj5gsomY52U/Vw2plfGDMK6M4Bj2E/XkfdGsrJsMMcmpIjtXxIZeH/8N/7b08TU1Uxahb1&#10;36n34rRPRsfavnLt8u3bNz7+mMAxgNyICV6dNM65TpCo82My8gina0flboO6yXYKz4IYulE+WZzX&#10;JZb/5PEzdcH87yRxyzkEVhkI+ceM7/Tx5H8P0+7g22+/mWqK1P21honFPinsoeE+Z8RhOOYztkDJ&#10;6/MUw9b6oPOBWMvpYjksi1KHY8jsLkl/gUonwJRnufdFvx5zly6EF7DXtp+9zgb59HUWBhbu7crt&#10;+t6KGcKbUgR82Y5V5716eTP54MGD9pZWG9tnkYWYrLJoB/v2jy8LRVGNfMWKtuUTDaXrG/wfEZdC&#10;ap9ejvu94KSq3PbiEOKh8kynn8RUoUmag0tl4vGka7i273/1q19bOSX+9veZgIqVcZneSFxeXZ6E&#10;2Ulhrpdk8sKYC+0GytL5rmYdO6F3U7scrj9thSxKI1aJQ7A84kGMbaeHrWIoVnmJnY3xv2hgC1XP&#10;iXSin4hU6gkEMz/7w5/Z/IORKM/dpIhlcavZGAJlrlVqwsN1gXCsSANdSwbdGln/9Pqc6anZ9eCs&#10;E/cRd245qW4jusjg3wFREJ3DwyuXLqrYs5b8lgE2FKy/u2fihHDctQK2sfcRgQxaSuVZveXAZU93&#10;agNfbLPadw7Fp+jR4NSDrH04msIqBEhkri7yna9QFj90QetzFZ2sY9XsL09olX65ggmxPyfoqihl&#10;Mb/9N/y3bifsE5I9iR2rgU2UWDMCYS0pO/AqzIv2VbWqcEcLulgxGH/C3UyxbltskYtctQzVkfoB&#10;wD+yZdJPa2yr+h+eQ1HOlAQMFljygQ2F6a4Yw+JPMzQYplqEFufREZ1NS6uYYGoP4gpLrh68Cwc5&#10;x77rRvrK4yCaWuGuX41EIACy4iERZG9xPw6A2FPpf1QJNvmuBqHJGszV9Cz/z22MP8dnjQtaOn4e&#10;yhauade4g6ZVUOGekzwp1lo9vAPOq6wTRQzCnGy6ZHwVI6Ur63O3+8YPOynep+07iQv9pHvvhL5J&#10;1FUPXfOvMi0lG6OWlbONgz5Tl2s17eEMS42VakVlGC8wmn7iXW2TKXSxte7cvs1GeSDZYJMyoG9B&#10;tQEJFSxs1c7l6NlTEET7cQEHFs+U8BWfl3Kn8W+bJBxEc1ovUZmxmuxUfmlVk2etJWLJmFVCsxq5&#10;uMJ0bGx7ClxZm6FvtNJ/xMMkhOesn1USvjD/W6jnGJDkgwxLMA092SpqELJPMDLtkQm24jKNRmKe&#10;6MhVc1QMuwtUj3dqw7njlGFeHMSLrS74gv9aNg6UCbSmMdFk79fjZ9hhrud2HHJeAD5wD+4nz15N&#10;WoVtkXW9JsxlEG59QRKZpa+GHhxJbOX9grqXN+Pf1sZ0bc1O1lSxA4UbnShzaaJ8KAdEG9LrJe58&#10;s/bI4vtNHiYzuPLAA3W3KtZJf2zcJpO21kCOUjBKLqabZMILAAB5g/c3U0cG5/xYj3onTElVPo/B&#10;R4IuoaorxVth5CBDmn3pclvL3SqwR7cashBka7rHMw48smXELNhBsq8eyspxtpZOuXRRAh8t2VI0&#10;1GymQ9n3Msze3q5JI3T0rA6gIaVebZnjrZpTm+c+ZzHiynX3g7TDeTIvxXgTQ/bUKC4ihws7Dx7e&#10;d4QIdHiueMfs2cPD7X/rF99//dK9WMw+q8adHI/kkncuqhk3czCtiVhbxgvVMhST/RjOw4z+2umD&#10;ZIVOLsO1jidPxEr99je/fvbkkSZxW6dOXD639fGt63evX74IsCVfgQ+fJGbPsqzxqvhyslcPDIIc&#10;xoof8oyXJBdvamkXzdmRVv6YjkTbx9F6brodOtZVCGZrbhFpS8R5CD4FozqJyrzh8ax6EPbOKsFk&#10;jgSRSaSLuGtveISVA8wNPb/DXSlmG/XnkLXwKafkow6z8RZXjNeYzgps0IYjWvHJthZYtKRfmccV&#10;w3fQV8NdDGYNmH0fJPCwvGT8ImuJ7hhxNaUYNNrXgNqct+/FVzsOPm6PNyYQVxpfRY12fVQ51WXt&#10;ir7/9E///lu3PwK4qzXGNhVVsQKEZBxZFsD3PzzgFFqjA9xX5urQFkh3pksNlYrPTDFqHkHYlG51&#10;/kbC0+45h1o2eBNmV9LJSMJLZt6L04ZPng99+/YdZgre8fjxEz8ctoXeieTCYmqNmsUhqEJUw8/k&#10;Wa1Ss5GgOqofYCENUEF095qNcnAkC3KoMXcV5rzDYVWE+tUX/lyuTuDTOAwm3jqxlRboL/Hlb/fv&#10;8DinGEaHdYrq9rXqtUUQSng9aNNJP+5oiklVCkRhBa6lDWMq7bXbt28xWSvHws3zWcsYLvKwuRNd&#10;wN8//8lPTJ3locZ4mkZWEG4YLUmiKWIx7EJP4dM///zzoWl04JrQ6ZZRbiTnZ1oPwen489OoLdpw&#10;xXijWeRkGDpuVIKS5+cI3EXAxph1q6Kpr776OmI29Z/R1/UsYx8qW1WhJFi+eeO6v5UTCbd9mJVo&#10;XHhClUtcvmxyNd5ZKQ0hzQR1Hzb+7F/5X9lpfmpGHZ/RYKI90LdVeQP/rr3XNJkiBaP0djC4DHu8&#10;6Kj8rY8qbk1zacep852MtSKqtmVH3WHz51HZUy+rq+aLKlkFdrmFYUIpTsSUoIzA2x7MlaF2eJhX&#10;xyFzYB0zprW54B3uSD4ga0rJUfOgQP8aCO0RuKNVKQ2tdi29NAOH1eNfptMCLWJRMjStANzwrHJ5&#10;rjy2ovbLV1w/O+hZ3os4w+sZLHVaJc4mTePuPfiUzAeyglFdhFNX4fnlyx7dKR7RCz9BYkfH3Npy&#10;d2KtvplMPNyCYeLHW2RjkU/eiJp/oVKyKVRgSnzc5HqGVDaVErhqd+/dK2c1Xd6WOgpXZpUpu7Lb&#10;4Lf98pe/GlPVqeubLPgAQdUb5BMGxjss61z57Fn6uZN06Khrp1UfzL3Ia45sEA+1nTacB3a9qvRh&#10;9rtry9cSV1xuMMu/jKH56KOPzM6wuXqLn8pqBQMrHclNJHNNF6FwwU3dvn1zqICH333/bXK9UVFK&#10;W0locqHcp9FIz4mO4ZntpZSyrHCuwwBRkZId25squUlp31r+jUmqpPu4JH2yA4moV5gU+jgkqDLX&#10;hDgHpQv7n2XsZU4IOIR125FfX6ZiOQ9HKZiMtQ9qPc1O7vEVyQyev6QpIolMEmy82MVJwEAgupQq&#10;/xXdf4eQkwDFSsyN7sKszHDNUgTjKS0e0XIQ/XYxNEbWeFIiYw1zmvf01n3x+PFTzoQyAOnDoZwZ&#10;NKuIhSUCcdHadq5OdwKrldibtZSMs4tMUro09MoNjhvajxYBZlG7QmHLF0/I8haPtmZKPLmI78OP&#10;ypdPyLml3lkOZNLUbBIjtgdD7JRa9QZeM1ojZeozskvaZZ7UCyZ3EsZf6dGao+guyFH1NQt3nxwL&#10;h9sY1zyV9i0TP9bTz1HPF+Zqa+ffp+VS2cnQwDq9VurJT4r8KZxeCuWanHgZswVSzoKyX4qZwxdy&#10;FBy0ORmlccbP7UB1Wgz9oCBhGm4Mn3M9TdnaPnr4eIt9aqBabD8WBUEEa7o4naHHmynn1JsruUl9&#10;fDDUOGCMTVrYU81sAeSjjqyTlHHo+sL2mvG57+nRMS5d26SluLzdY5bdhKlROtuVqWrWvzAdyD5u&#10;ds3C1H3jGV2Ey2Jl8429wx1YoENUqFHSJNJbvKLTyckBqlq6y5bmnQ3lzL2ZRx83+EUYgAU2uYLX&#10;1uLIqGgSlwdmP3Y1HxE+F0N9SC+NTJlb20wZ4cH+g4c/SDpEvgB7n3MEnNmgJd38Zk+auwxdgpal&#10;H6ZZ+xDzwqGd75OnmkzkEmDiv9lqQhoik6/fpHMq1q0uRYXeWnKe/Z1zfXAuqh6qZeIpzHytXn7V&#10;EvPU+UOG5d69e23fSeK6n9+7EUYluvzJk8x/BYdTumaURqD5ONrJ9maij+tri705Yc7+Kgy3ZfV/&#10;dMRLhgzfbMmIV/O2RO0GQ5s8j4Kz4Z1CD7OTUWpbRMNFioFm6Rb2VMLaCVKGFt91xK+9rij05Us/&#10;MVbti+RP61SzdCMmtdLYtiaHQxuyJkUzce84B2UPjM9SRJhJXCpkOh6WfbVSK7XP0XRQhrDaVKwK&#10;XAOgJe7nNT1+9ly9/+vNa//+V89/87iCL9dOJXFxfWB3Z7YVn4dzT9a9NVhxRB83/yxUszDGjvXV&#10;mhxq4rqZ3//K+jQOv/vii3d7+im/2zw6vHn10r0bVz++efXe9Sun3h/ol0y/34COx99/K1bnZnlW&#10;3jOzzAFw9LS6Zvosb8M7rqqj7604dlq69SX96uhnntmNWYqJNIe5DMs0UKO+ZElyF7SETwfbmZom&#10;b7oLTOkC5meNFpZbueQ9JnGq+23YTeyjEyekK91SVnsypQtbzGMGyiTyFgPIoekCy5LHXGi35COs&#10;5echne3HYzV1OHAju2xc+bS52gijhD5n9xZMH6mkPubJK4pgU2LNvDOYq9Fbp/KBDIx0+O7e+48+&#10;/tyhDRHSzmoUXFugQDucEMzDR0+eTndrhdBlaaom8MGJlbM2hcQrGrRyjDkHmDfs/WJs4lJDG+5s&#10;8ZogwhCQVfhw7BXkC4389CeffRrIrsTt6bMV51XlOPhU7JupYiW0YKCc4L/4xS9GY7Jd5rnM0gSE&#10;XCbe6RtjZ3WwRqIa7sakVUYGesTXbc+iktEEGpgri209JeXs4Ws0dMtPy+k5O1pcHcErMegi3mTt&#10;r9RTs3lYYwbvwl52ZjMvi5wyhDR91S8DbQS2g+lUET3gc2DWBHsBHJN4iBkR8jUOIQmHFfNYuKhh&#10;0HIOZiKHm5uCH3FdC/h0pR9DfR9eANFLfgdQZxcp9Awby/dwG7bIpUtc8TpQ1YB4igLGZ6Zb8G7Y&#10;vNWfW42MZ6V912+4+BxoH6xb/pIn5ngYhSQzKpo4AuXyju/duc20iWR49jwv4bea80nMomLWdyTt&#10;uG/+5v9ukDxFLy3WjjR8gDNU386poKno7EMFSc6+4Y0o0bYlXKReUTz/GqcRRJIEnFTMwl0KJU/y&#10;vIOJy9MNY8j1R4RKBlAC9onYQ4hsjFbi0sguAlLgwdCPWrvvDiABsrF1BTo68fjR41lz8Lm6UfiV&#10;DIZJF2J6MMpuhkQon95Iyd3KucR6oIUBGlug0OssQr9ODW9wl5w3hRV2IC380PTp4zYuwhHKLg3Z&#10;xG2w4esSQxjk9UprWtcBUR1gg/ogDlal2s4X9qQGVk3OhoYz/BCXG6ZE6q5eXwPQs1sKv1i35awI&#10;Jq2DhdUNpJR/MySQwKFVDmR2CmkS3GhBGLFrN65nLzSh296y8ew1F/zhh/vjT3fAVZ5Ud0FeEGS3&#10;JsYr3W9TkarAY2YjrAZ4XlmpWaw+V0lkjNrg5CFDpyNZJ5na+k7aPZxyWGFukFM3qdiubBsL2vxw&#10;EuVl1Tvz0Ib3lXEfe4RpMYdiR1q5cf3adJc/dCuiCINg3Fxk1TUZGfBSnjFg8uy5UUZYbQFtngoi&#10;F2CT41u5PF2XG1Nen99f+GrQpm+giViFmMYk3YgRmTCXzIQPtZcMVPqtNR4uPRLp8ZzU4lQhRvg6&#10;ACzFnQXFebqYRaljGR/XB4pAZxcEMpnhJAGq10/vsiU9QZFS0H1ARLqYSQJUC2sFr24YC0SchpxI&#10;m0UVlYFNa6dJSdeCeoyIalTjXwtze8cgm4eEm9+8hfencJ9cgcx+LYdXU0uL1oVlT8Jdpix9IKOo&#10;U+N+HwkvQ1kAA2/owi3eR//VuifGcFQrS2UBfjYOMgH23MoZ5keDBqe9Y0KThNHT3wyXNScT59TD&#10;all/qx2EsvyAAdlLpk8IUeDo+hEq5kPTaZgX+cm8rAMtJ+4sCeMpjNZCcRqp1pJ1MMiO7WGQryY2&#10;A8oU+vp4S2Vig2YgArRDTuna1jbYfuDDciM+3SfOK83V4Mcgn2LR5O7jVGh6IIiaahM3iUipbjG3&#10;fhiP4572CCOAUyCkO7LLDnU2lGvFt52/Ax64Z+ExDWs/z29wflbpUSpuYvqY+vOWvBwfly5ZhHsS&#10;pSF/vvEpRj7HfHRsV6ZkhrqgIsnpeaI1vMbfWptkeNqJPzpzkHtktoY/dyECd6UaTXd+Z9dzEfdT&#10;zDO96oqIZg97tMFcUkCWwiqXmHjUPtt+TMUc3CEe5ggJLGBlRTXFDIP+mC/qQOcuIE93E2PsZyOE&#10;MRWZxPUqts/arJo6n/vDgx8gDgZxXISzyX1XbrA5IXO73iMwVjW5AMfUIVqhamkly2FYhaGMjtUV&#10;X+nc8P6EbEBohovzmfx20bGso1JAXMNR0XV2LQposgMXndC5fpNu8mn0Kp8rcXSGfvTRxyUBJsjs&#10;dBiSs6VX6n9KxZb97I0DMIwr2TMvSGlViK2jp7mdkHvio67TqTph25SBFbFYM+5x2oKDA/LHvMW+&#10;Gz2e3AWLvl4cqXG2Vv1qYs7WYhDDouQVLLeAF1Tk7wkIk12JGDWJo8aqcj4MhZojFxWUAR6CdAFl&#10;kXPqACsyn8am/r9FNcGknzcd85gWQAy0lIVp5HTYN7Ub/MJNRqjGDSko6Gf9VBLmzVm1ND988Til&#10;+igPi2DMsx9hqlpnuMjIfoy6WGto1tFxZmaGcTqKjw+6frXW/3rN+BjVoih2pa90dHhw+sT7G5fP&#10;371+5fO7t/7ws3unRYVKotE0DvaZbAhROg3DW54KBb1oytJwrW7dvknCi822VgskeCQt8soUCUXe&#10;uHGdU+ENDIKPdrROii8uloXBrTAL5AHqbTD9Vf1TTNPxnS+Rvz+xZefC8FETPTMag4ZkYxONqFyz&#10;/gLGyPBYHB3ruaohZY4hj1m0/VrOAAD/9ElEQVQYExMnlHlwjQ9w8SZoVluQGQ1cPbhm3JbVLUuZ&#10;FlFmZIj34QJBgXhNoJylH6NMbr4smMSpBjXwSu6sz/BicLs9QlctdebGh+Neiy1ZVcljwzl9QT3L&#10;mUjI7nwafGOmKX3LijeBGb0qlGdjJvtR39sMi891u5YqCoxj0d1o3OdE88PE8UYE35NZwFXkTz50&#10;QYeVD104/+ln8g+7j+QoRwjE6x3LMndBXRNIGFe5IWbHCfKrX/5q5TkrBB1kLQwhyFt/c3Vl09Qu&#10;1lm6Dgsnyg4MNcPnskWyLf6eTWO+KppgmqoK5kIHjc1cCMBObWgS4rLDuK6idIKZ4z5QrmbNlIDd&#10;JHByO0MxYJ+vqFx1QiQ14YjMelfWW+GlY1OAd6xv5J+CRv4UY1GH4mQkFzc5K2p9Hn7Y06zEo40X&#10;dwrgfvfuvaQgPxzx3hOw3VNAMbsY8E8qaTc8N8cyTDArdPkSxOqsUHFIiUWGbmCoqqkpFuGUES9k&#10;83ozG79gCho9yDDF2CjAq4NMH7DqLnkNzPqtG9el5i1fBSAj/xDxjHH07HwSD18tzS//tf+lYHp0&#10;3Dnl+UDcvvPnLiajru/SaERUgD7oCz/XLeYeBpM7V5R2SVO/bAMMW9qlTTb3x66IfzlN083ickbb&#10;hyexHu8LaewKsFaOsCqonfLaJiMgOs+mFBgg0CM5xmxdb5S3ypu0bUYw1GSXa5sakpXe8Vl2znHP&#10;lTrqqMXcffDg0f0fIvzVo3fzbFpdb/YsX+6XlE6whY6HJ2oPzwK9oL3y8rU5DkFfgPWZk1eukkDY&#10;KXit7PyVaM6dGwqzkftbgiIdxow1KTpUY3pyMobSjnmtlGqqXhhkLZ8JJ8qvLI5wlPiF2SYjs1Al&#10;D2K4ykS+eeOGB5hhm1IlsiZcQ2vLuKQFxm8QUP7wL/2hJ7AEFdxjmSeI0R4Mn8g7ALeEjG5X+zJK&#10;Qctnsm6EcGmh1lSeQamAeGCVdJCNFddw4IzoEAb50pUrxs2md5Mi7OO072Dw1mhK0A8eJOuJWDXN&#10;yOvUPWVbPo59EygCb9QT5/enNSdVXSnoBCcDfh9rutd8d3mWTJKN7J+CrqFI5YDY+a7g9qyrRngY&#10;aObOY8488viPazS9TMv5OcMy9Tma497BA1ZRowcT6P4oqHqeYRo2SEaECxf0mhBuDv20wOvYg0Rw&#10;MmsQNdV40643DRyYiINh4ti3BXUniVy/Jnxs9CrrHHAr/HXzrE0PWXQ1IZCohk/OSOe8hhQcO7sL&#10;HptWaFVz5qjtN+9WhMaCN2/fEHQZu0n0azsVA8s4jH5GdagrpzT6xvn6c1A5PPbJy0QNcrXdPWfg&#10;oiXYt4QjjQ+jsCQ4F1XPlYMwpn2BsV1UjZxdlwhk7fxw2aILHuTUFKW4MOQ6tz0umWTXpSFf8Qfy&#10;epNGvHwll2P4GBxENxDZN7nhOvCM8+3G6uXqNnyuYuW1HlayK83I4duM3ksRyPLai73xrIbostCa&#10;leGJXDQtDKc66ZXpiLQQN3k8kgKV/JupG6mXyrL+y0yNz1NM5QGNQ/V7Z88k31eRaHhA/JNCkbZb&#10;xSrjyU0+py4BBlOKY/xYLLscbYaiQWtI1QjUZseSMAgTF1FZKOtork00S9iZPWGDj+P0YeItHyi3&#10;W9aryPBYINituqBBWz5awXA1ZpoY7EJhCp/4ByxwgVanDcMVfFMpdcUSAm+D7wMj78XHWAn2vsYj&#10;z/vM+AftT2AwDvj4084FzQKsAQakBWCiY1nUmbvot5etRPlknEofTTpoUi7RI41P9oFVv3iBMZvK&#10;kGxWelmjK9UEJa0SxuXtns9l6UCOHL+ZAjLsvds93DqzY15svcqoUhd46+LD+Uq30EiOv17M57Jr&#10;e5YsEohyLAQqiDJ6Dg2xMxMyyNHCv0Sko3y6nWa9Ct3XL1nz6zeu27h2kvU1XKH65LoXFYkQMZzb&#10;YVm0rnrBcdAeq9NUlobSQ7GwsNvIjSiA5PP1sAWE09e8TMg430nSNZjauZCOJDVZwGYSe8DkcWPD&#10;UtRFluEiLmpiXmHnVg3H3EPF3Ltv53kDQWxk48J58iE59MujmG4hMWkjnUYUXJG2Iv4W7lLWWazC&#10;OVhK8izFjvqOV51l+qcgpiRM+MXwvKaX6BqheZZGNVawaXKVqubgx0DlljuoG+O6Pi1QHd7EV19/&#10;oxscGPfh4c6/9u/+xe+gWwNvTSDRyq9/y0ngYPgMN7rYAjOxVbYyogGux3HyLOYVTi9sZexMX52T&#10;PybDRS5vXj17t/9WK7LLO1u3r1366cd3/sof/kTSRg5PosZJmb6yepgzZyC4LNVqQmJJTO4o6Irr&#10;ICCbeqfj+vs+8uRJLAALYFhntfNeOXDDWdgwD2WBZTqIEUhOTgyfRsv0WmBtWP75uKo/XS2UfTCg&#10;qCiD9KedE56dsUuvxhQPMLHGqqBu6dpPyRyobylrz50gQY1awNBEw3o1LxtoKcs2PJwhdCSBWFVD&#10;R3MOnp1IFTo6bvVR+Kt95cZF56ILmjXl+NqRzlPkEeSaknIIHWD+zbNgKrxCbXafPnUEcVO5iyal&#10;GhbbIGwPo3L/4JUu87XJCbqc1Hr1C0ZBLS6H3o6N7j5P6rxEW1qomTHBnwQxMPUwL4Zi2tHEcueO&#10;FaxPjOfBLRf39vEnn9hWzkdBjSExsJcvkk6+zIbP9oxNoAker9KDU0BmfldjxrWkO7h18JOcYQ9z&#10;FSLhGoGESyYbVlg4kIYw3m34fvIkofztwUGjOK4THtTTrOpQSU/tik8Hqy00ITiy+HmvxKl/nz4N&#10;bjNlk7aiuBu1b9joOkBkqLnDly5DgU/JmDEgs+or1spQD0htu0a0A6LRc79QFqWuDxFHLyeDVBv3&#10;xCoMrF+ZgIn0uKnqZ97+cP8B79tlVR+5yOJhJjkwxTnxkC5fPmaGc4qI4sR/6TjIy5oOB17flp6e&#10;rXwh3ri6RxfEXwxnmfA4DKfmCxXzGKxR1q50kr/oaCPApXV4vlMsulJMsF0PWHWQRfvF//N/ze3w&#10;U0/ifhhQk0eNVNbU9WudhUidCaXF9NaHBx0FDb2ngG5IbQABk20ZSNMueDf0JIgXFiO3yRlTD++p&#10;4liQLb9WhVwVBdOvEkrx3G69dYtMdZTBkjYJIjv8QOzObOVQF8JBxZR8naE/gSJCtwaqclnLfcCC&#10;w+gcDVrzWi5sk8CfZdoptbzARdhQb2MEdaxHVzMrT2vc89igO5wMRbn+0UOoDd/mSRVTBoHbxz6T&#10;Aq1Q5OiEM8zKwkZr2Q0yzR6Mj57Ftzqdvonb1OWAoo4ogtxCuqsMin0QElb/BJTutof7txUZnCWw&#10;a+ZWcnAcsxYVj5FR8CA+HeojPSXIcb7i3+Tx7L79K3/lLxsHHgZzGJycPkykGsZUaW8hSoqTJeY8&#10;gStPpWCH2rR2Gi4fGmgpq6jkLeVR5GQhn73UL+giDG4C6xPIRbkgdU4oRcP8Goq/+MUvuFk3ZA9H&#10;+mmxKYINJ8Slx6cRpLF0S5xLG8vULTB+egrVW2nit01Ts/yheEQjkRwgHXoUiN3xW2q6r3Zv5QFc&#10;3o7kKdvuwQVpc7Sf5M0MObKMluOcD1Bvr4uXTEGI/9mz7suclhgpSRiZZDTKz0JM4nafQ3bjAdTj&#10;jLNnXPClneMDS+Sl1jyqM6mSKhtpYdLL+fOMLOkiLMky4ekWuFb3GStsgBC3yvz21qnsUv1c29CA&#10;0jlpnDGrGGZSKDZLPz5/ZedP/vSPtZL07BYAytlI6F1cyb11dHlYiRczO4i1Tgit16rUUH3Sd9fi&#10;/UBs6fXWuWdhxcTYlhADUwQfu+Msr9HIGHa2g8XxuOy7qFX1UULQlD6p2W6eEVQ/Ulb44OHqSCuk&#10;WYo0UkZEwVdGYtFK0TOsbbfnV9h5+AfWT5U2MnKEX/b3nGwFCaPGG8ZQJ4c9tExL1xZgx9mFVe6S&#10;d8Uhyx3JjfchI8OdlmiZ36fxf6b/6wqo6HzYX67Wfx9//FEYf9r0lQoMAp19rM9pMNJ7x/NY3oRz&#10;esDRlTK5xjVfcJpVO9KqfRpNatbcTxzY4aA6roxg8ZCawukbYfy0aSRvpvOyJ86X1WNd1LO4/vIg&#10;S3CVJQgg8MleIEh2S5CmVTvEUygsl56anlpTVVQT4UKygKRjNuZqNJREx+5eTIndvfURNSaqInxj&#10;mmsFajrU1IvR9pzwb2uImqXyPN2E4sGhXlWgJahjH2LQpRc/U8PNrammkABaMrmvWJcOpNzo12+4&#10;bnP0Fn8ygzlMoavJngZITeqmJgknRFzZoBXO2RT4SFa7ka9L3fTV6fS1MqGV4WgH339331bwHp8P&#10;7OAoQGsWTzjrPyJRg3RkNI12masJz8Yba4UPGjWFUAMprs6SxaXDm11MOV/5TEOncUJ9/913jK2Q&#10;3Ak13mSoRFo1kYLLEdn1lh6cbtyPjFLiUZPtiRhTB6TB6YIemBTQwDHbuawCIkTkisxm8TnOasdB&#10;5wKTJkxiMWyiIvbgzA6aUNJc2+SAw4qOfIoeO2gtSbTbdyviLSl7cgNq4xN9z3tj4YeUWFARWSCV&#10;LUiBNZxKlXGLQNvXcZbDKio2m14iFkNI5YxSK3x6xValfUTUiHMrdJcOIl5CQDZ/bVX/GZAVbE/s&#10;lJ64kzGs82wifoVS7Q5fqqIRnCBNTgq8JFS00+pk/+6XT//V/88vvnxud2igVOLLczH77psIS2sT&#10;mjtkyEgSOqgkoFeCYoU0K3RZCPFKwxa6L4bo1NvMw65Km4PXL57s777aPPnhzrXL1y/ufHzzyh/9&#10;5JMrToGzp7c4l5ubV4pvZRWSR/e3iRfJ4PM7PTg+0w6VqFeWhMGfZqbppnZOHdNBp1BsOgQ0Xvzd&#10;0Qb08NWMTYS5QIDEGIRwqjcj1r5LNTgXM69oprVEX+yDabZTnMOEpuZyUo4FdWgKixbJU/5Q9eBC&#10;iIbGORR0JtHV/G1RseqmoDM1zaiT5AGm420hrg9xpTt3btvCHFNvd9h0oA99TPSOdTsuR9hu4bZv&#10;uKp1B261WxvjEQVUFdtU5ldHKXEHeJG/+eQZrCl/G4oiwqkm/xyhQuX1DAJl1JcydbzaEnKpwUX4&#10;iWa5cfLu3du2iSt3iIfoH3BSnRRh/DWxaXfzUvJ2zlWpwju19bKc0+gi1wWPIK71KYKHn3zyqbty&#10;kNnCTRmpEjjL9OVbsZxBy+8/X4Wqsg3PWGYswHGp6ok8YaxDRp1evSmVMUIlm9XoX5zEoT1S41rD&#10;KL/EJZvcaKlDF1mls/Xfm+6fgVwEwXfVb6e9NNndYxaAM7FyjJHq0UsnUVkdIF++IhqWzznEM2ef&#10;5+IH8jKKCpJC/TA68gzpNC2YvGs1nBUEFo+ZGvx/xvzS5YuQ8ejCZQjAo/XAXXzyr7/+2sHvwdkE&#10;g+BqIb4tvByP1aUq7uCYR2PuXfw3n1hWM4WnelHUxK+Md2L0MN/VMsvKE4wtisEq9ZqC8ULEy1d2&#10;NOFcPS2iKk4iif1KfddAv9N6yGUpKVyEPfJArAXmv33x7/2f/sVjSuscBm5XaQovRyUbDxgGAVBg&#10;9eqp8loo9lrYCfSZwrWEzowL1PX+/e88zlIzZLL9ltmXyAW6taXHJ0gJutQ2qdMnE73kQlW+f8Bg&#10;idgi/1l205W2ds4yVIfvISJHt25oFBVwawgAHD7CspgISgzdzvcWdqFDSHq97Rl4ry4UucKCbLBG&#10;uyOluQt8GmBYoJNvmKfS9vsH3337fYX4KuCnatbWXQQMt+euTJtCHdiYsXZ1vqDgxwcpkjadI50Z&#10;cX/AY5hNIBmHEXuKiTFY4B1X5vktFoFB5pk7UcWJU2VUh74VCg/P0sFWrbWF1dV4pJvC0IJw1sEr&#10;HeLgNy/ENKuOSrX00YfPPvvEWpmyh3S3kz0bWjOzuyTwkjqo+6QZy8fNAxg5HaUgUf7VeJwpbzPq&#10;qKmIWosZ2Rg8SfcC8VroPsLDDmHFIowONxplVOnsDmHJ9avXB9CVsT0mD1ZJ8uzlppPoaGRG93lO&#10;+Zrz3lJbK2jLR+sQSj2DNZQ1XMoYi2QSbjN8CM9o/NOGdkRZJeNmuSwXHBl2Muar2rIKs0AmFXiU&#10;cPKbRXt8o7hDMU/mQHXCTKK/U5inZLStSaBe5v2UeidwBctZ/6Vc81NbUBh7ePqQpHoxnmjhU2mV&#10;KfvrxB23ZnzN+DwMapMFrQm+5e7kEPvhaoxz4eL5rAm7hkKxF2bpTthomb7SygmVVgNg0lmli9cu&#10;nL96/uTZjJqbT/E9Epp+R+d99LDJ41Ca4ogxnfHZcd+3awKMbR28+9pacxHyt6bf4niTZL5SPI+G&#10;JCM6hdpG0hpyzpgFGMSUmPPJKqJwxA7I0tlluQquRiGqU9ZWt4Zdc/yb6GG8wr/45S9rJpDt25Ge&#10;gWZYXUPKQt9ZLUHCko2x23aWrGpsFnyyB3kgq4Nn4gewDOf9qFTbttzoQXRi/UUKH8aUTZpb0OQu&#10;bkDUHJbRtswpivosMxMxIxAk/DIEyxtLuw3JaoRTIDX1UGpr1Bg076ReluxteYdjPstyKRQyBQYz&#10;INKegzLNul3ZpyoZlj9XUmXkAQ3v1Pt0CHkod5h43bSwdB3TzVWa+9mVOktakMgbbuSUw8UzKdwV&#10;b7SLTJzH6PATTEY070Byg3GjX8f4nF/VocvLgnqH9uDUu32HgP6CqSMlh4Dq67KjL8QzN8k/XvM7&#10;6fclezp9UeLAlOVg7GrUfVwpVAhaZnA653bk1FSncVMOXpHr6ihFB2++JqHt3Gfh2ZyS5F5j/zZE&#10;gy4nvJa6ffxg//TzdYKKEQdaSoSNCWbMpl162OsQHpYf3+MvkyL8zrNIv2TLYPvhKvCwNsbabKJL&#10;8H5b4W9osVTLO0dM59okZitttBoZSPxSUQEn2hsKZDp3yuQu3eRJiU+fgHqqFgoFBw887EF84y6Y&#10;YldY3XLCSoeHjBWj3evNJPXdWBbSIHuW6Cec4+c0IXPowGFDZOt0FkLX2aS2htMj7oPX10LE0enT&#10;J/wO36m5/VnsLGEJpE+O8UKdr9SGEeFELz9uD01N5Dy7BHmEE+cWRy/MvQg/HmrWkAmzsZM8OLAF&#10;3NhKEZQ80aa9VKsIdqMA6Ud4yFB4rzFZiYhh2ALp0kS1qiMETnQRfcNrTkItSV0vObz4LxunNp8+&#10;f/kffP3i//2L73/9aHdAXMSSqQdqcrVGN6opZ9m3EXMqmDouH813X4y4xR6fr/X9SjaOlVp1v8N9&#10;64sBVr35SvOL21cv3rl+5acf3f6rf+kP7lzT4XxV/8nw84XAAaVEBnaHa/CX4t8NF0Bj8W7OZ02h&#10;EQtwrAK/ttii2k6OrvRLBBaY6xD5hgxRW/DePySlNfjLq3HcmM3iPhyE0d/He/UGi8yILU3c4g3V&#10;kqfZBAhydKyspVRYueuy3FOUtTWaKKUd3NHwbGoRXm4tofO4rMx8VjcPp5YeBtyZbsfxdyZBV4Md&#10;T0KIIjsz1MPwxHEDLFRua1Wak+iuErd1WPPZ6uYJMgGv9Vsb34OG8OOnzwHmIEGnkExkVNYtXGLi&#10;v/YUReaX0Oaot2llFNKUqg0o2YQs2EEDH29GuhmpdBhQ4l1oOVMPxvuyTpK/P3Vq+g0GCRl8Y26B&#10;rTjWUwsM/viP//j+D7q/PhT8WyJeVpUBekhLbrI008HGqWoFaZTbWh8ubmHBFL9NNYpdkq8okPC5&#10;73a5y1nOrNDgLNPlwl1UqTHFWPUHXz3cTPGCvZZH5IZTBtrgXzmVZl0NWXdF6QP5L4n57EM+ZBSA&#10;ErBek6jjSCgV/09dXX/KeHfKD0O/zjBLaWCx7kEhUJsbN6+Lx0o3MZiBYnsvnu0/evgSpcb2dLh/&#10;9913S/TItK8wZkHesDBAJxTVjjBizYa5ocDkkDzFTyj8k1DyRijjsHsiOJiI8WDDPeI4hOyUhxQz&#10;G4e2Z6TrDb5Skew0Y/Qjfz959JijdB7vfGub+oDW51pt8pFFMlrGP39GGbimWxv/8r/wz0RbjNXa&#10;Xsrj3N/X+wg6OIJFzG4qjabDsUXU4vzORcyJIXdUrDej8/77776peOAMp63ByhoKJ06A1uLtBOMt&#10;sx6JRVLy0Wo8XwR/kOQ8DsNq7RTUEc8kEudYml0/lwzJAco540C3lOMQD4sl65AqUVH7sv5hPvpd&#10;lkOfqpypLZvy65LXaZ1NoVjQf9oRuhDkg5psr/M3GY9JQ81uKk83tQTTK2b0VaN2AE6KCI/yCK1M&#10;Lp2z1iIHmk+NRDQDl7LBnFjL0JtCtonXIoaZbRAIap1510KyVx7MeFqm/BtOnnjS2m0jI3hMg8WC&#10;KG1A0yBPWAnGIFBZHIlpO2Pdq3hJwGCwOkkwyJ9AWWYw/TRXNmVStF7tfoDILmUFVOBc56x6P03H&#10;gCxy7TUbmFNwvPEs8toNRYNecVT/z5xV6LK9/fXXX1niKv9Tf56GGMurWFkajzZd1drenLMA0smw&#10;VaQ88MlA/tQpUo/wh1Tl1LZOQdt8TeXAdGVdkqUjA7R2dT7siURa5NlGtr/R9Cs+9CR8ppi/VF57&#10;e5hTS7gmTaQwy+n73nOOnZADYDOmkObE4yePpoFBJ0wO2YlTH1Axp5KYobfAqkDTiIm4Z05wpUpF&#10;evPidfo6S3z4wMfuApBs/fPJqx0aqi5PS+L1KjRlxRj8FK+GlBExc+UcSycNPYztaj/OXdjaPXh9&#10;NipW+ptydCbRx9UmVZ1JjIskjMMsZ2t4JtFOCPScwSYtfu9oo42zVU7JV9nIOUfjtXTGx4w/vvsh&#10;HRW9HAvahlmMd57PZPBrdTiyJx3YU8Xp+xTnnj33fUn0BBXO/OY3v8kTjX55lvME36zr9vk6r3f6&#10;Tu+RpRtbKC+3O5Xv7sc8rn40HsfuG6t30WPO86a5vPpJT3Cwh0RXy8UxtdEj7ZHQ9FhVHUsjyBsg&#10;Okq+VkNZk+l2upxR1q9qq4mxDd3okh0s2u2c3a1edKmlI8kSrQy+wJIM/aqqrGHUvq7PeR7hT5uA&#10;5CiYxm8QxFDMSO0iYXALTm++zvvwy02ddjuYy0EtAYBSwd1wXU3KJ2Sp1pcXQL94dYIBVx5Ntkjy&#10;rrWaJg2JaYuHOgX99bExgCVLR6LaT8Yd37hxQ7q4wM9FKNE31EqPztZvd0z7igFCDfPkBm5gLmKE&#10;j0S7aWOSQDPlXsZ/n1OqzG0DPnG+1cYZLdwd/Wh/h5Tooh3RjsI+lWcebSGH+bJhGaYpLMaTYTO3&#10;XdOw2xQ1MZtKS0Ok0Xh++cSxNSugljqthxeUMC5jgc2C5Aefbvs5lQQnvWVqIKzynJUNkFZ1ZYag&#10;TR2WmbTminy8iwGfmr2aGjO2TGI2WmQ4ru34DBE2ErT4UXmvTT9YEsOxnOVlgAxGQhpnmfdjIRDv&#10;dVTYSi9fvWAEGAwf5OWF33G9Cnh8/lLktozcZ6Bq0EmdN+PLj3MzAV15swGMAwUg7eNtl+7129rg&#10;hBVajVqIxIK7feeWw90e9okSZhS2Xjwn5Ip3MN0qM5J5Y7kewwbsnJpf+JtQgXlpt4ReVxLqcb1k&#10;Gjwsj0CkugQhcqAXHcMqHS50S4UpWEoMvrcSmG6vnnxsFHlPw1TvHVA9ffHLJ+9++eTwz7+vObq3&#10;Yz0sOpY0qmRD1QHOmmnKM4ml5Tn0ZQpWmrqR7IhP2KAtOb1rghUnfbReE9C29wYNQlOAjcP9O9cv&#10;03FWSPPX/lN/9ZPb1y5glnUsxGtdjC/2cdKAmIHz6VTpR2zNmXscOA3NPsh5zpfCqhnPYpsRW/cV&#10;p3Sa1RRCTyMRkBDAqzgZhAnOeFtxo0e1tw3RqGlvmjI/EVXqTOmVrEq1lG/f8nSDJgepGcc6cG3V&#10;hrUvRm8moGfcGL+ttlDfw8P3q5ayfTEFWs4PNzMqWIVbVcLYLBP/G8Y5+155kCtXr8X5n58X8Y6q&#10;VaWYQxovyKwuF2ynrLoygVVHED9qOnVKrBDDeokOs3OBcp2ibtHpZNxZDCCF6h2L5M3jp8/0b3TA&#10;OLMqiA0iKXsO7DeKsZTr8sSLSc5RdmLpEbNy2fbJHdlxxpn6sLsyfO3GIY+4bX9bDEQd/uRP/vJv&#10;fv0bkl8uZYnXt+Ai//asJLBAzgh43lZLzpUuHai/bOzEhCWcS5IXyp5K292yF8KJgE+d+HB6o/42&#10;CyJxhuUkr3vuKKEc4zLFFR5n4uE0rFaqLZqax+7oLwE+CZU4L2HBkjk76i90F90ytpNyCXnMCR/h&#10;IufAogJN1UaZwEG2F43FJaKW+Ko7De96RqCzDUNP0+echxL8Jgt++ezpmyePGYnkebzSDhwwqmK2&#10;wZ3TCMkLqNvEFXCJqHX13JzayNTbmBweB2vGsrsLt12JaSkpS3HShlN0ZdDKwDuXT5y4fedOfnsW&#10;tTKhPDL/jVIRN8WcqcwRl9wQiV674uhygQWCGEEcOJvCjHA1N/7Z/9J/tsaRVZEvAZz42We2N/lv&#10;sddOWIhkE5TUO/vlMfYpB0yFZWeIfJO6CLf27NmTSXVZ5eiDWfNSSDHWRk11Emp+mIj4mU2FdK2C&#10;IeMaaW6KEMV9N0wV4UhU1SaFoX4X1J52xHC70wEb/DjHMUS5kyNn5ZtvvmLOgtk6rTGe6xw/4952&#10;XeU6lhCzE7BEihcoQsYkdiGXKY2LO3duiQr8Vs8YQQH3KH6IshZCcCn+ZazaUWdVs8HJnj954iHw&#10;UnhX24JjFY3WmPJQOusmvszao8dG21nirmzvRCRCnauR4Pa5LwOSPpumK+PQyIkp5mR3ghA88knl&#10;B1fmDFAsV6xsIKxR0UiOWGyo/E7L1Pl0785dg5/T1gCqflG2Ps16Cd5JEylIOxN0Z7m7GevB+UGg&#10;Ac2DI5Hzob3mZVLdt0yowlrZZ6vQFQoXIyNtoquzDSbRbLptjzCubwvXyeqbX/7FL02rSjXqBbmz&#10;q5fiiROqmDzCpauXb9+9LZxe7rWTdRGSLKHc4mFXzhkZmcHgpK4jW/ihI2dSmQ54DzsWYvC2ah6m&#10;94HXL3KqHzL0vDaDYI8y5R7C80qUARhcB5WHkHm9el5nixOFPMu5BBLksZ8/L5Z4Lx+ifygI8/KV&#10;Sx4nXWnwVedxWjezIPP/3HlqMyc2pKqt2MHdQk1CF8JvKvOfwr6w7X6xGmjuHuDfEXPxKnZzxeQW&#10;oaNrNZ+egz96EgcOgyof9yQPWIeli+MNGy7YxvPEqOtinjeTpT5bUMSgz5H/kvkujFlF1dPvMtCF&#10;RFVlQltK4mwkwMXk2Y6VxBgUH1Q2as5ab1yae7M+z2ESTkR27OctqJV7nIc6R7JNDSC0ToKXttHG&#10;ZJwdK1V95CQXdK7SwEo9bbjHjyjU5YCSarEIOuk34vv6OGsA4XhpbDCWFuekC9CxToLQ/BcYeYV4&#10;a2DSikncnvVUwcApLZlvRtEZPlY1kZy8+oeGrVpvI5NaPDD9Szx0yVX/MRfL2XKHLmj23ck8hdKp&#10;3OvSDlNk7GVDm6H1YZvtPn6IhKAekS+RNvcck8VofgiS4N/b7AbTeuMHWDnjH7Twnzx68vr5W12O&#10;qhadGt8V182OqPnpaEmUxJ/13lc9JUtoHxfuR4M8w0csU6SUC1ZCLcpwrfNmVmPXnEg7CtkKaRJi&#10;2q1Zioju2hWMcPpm0+WNxu61646xIFgbCsuiKYDcv5wk/OiYqcMJDCoVOZ15Ut6X+YSrmeUVso9j&#10;NLH96LAVjU730pG7qNOr60+kXSyQevkktYflFY/curx7527ijVDAWIjlol0KTsRTyfRNzxOhGn9l&#10;yjr4E7Znn+gOFwqLy8Is+F5S08iMFORIY9vOwNohsi5kekKLChKM0Fp4E1KGfGSxI2qn8crEIXla&#10;5LWInzhzfNDWQwkNRfCjZc+qcY0ZzFXU57y5evVyqPCQAANlz7WMp88mftTc81GY1AIIbB8GNWB7&#10;F5qevOlQ4LbtJNaAz7pWu9vzxgDpKaWY2oAKFzsvlubGkBFc5fatmzIzk1TjVlp7kaw0muB3YmU6&#10;MrAwmC/uoJTbjeu3laA/ffKEGRncZxz3fKx2SBHj3r5os0KskyfR3qI2qGw+e5a2kp8yktOq/NiR&#10;iljesCelzaUalyy9qSngaSGZTaPqGe1oG83Gds+Kguj7mxPGCvcB6YhH++3u5vPT1//sm2f8Gg3X&#10;/+w/+g+V8tpEDh0zkPmPspWqYcU+47UPMxPsWMuOqJ5zRowNzgNeBnai+qKaErlj3KgKH+y9pi2/&#10;8X7/s7u3Lmyd/sm9W3/9H/mHP7l9fZuJ+vCOm1r002BOOB0e2kxPw5a0j5kRc4erb70VrS2p9AMQ&#10;sOxx29yhxqSkZxpe+SZkXcKQpOeLOomvbnJ+mF5r7en2SAcBrfiLOe6vPHU4bBL/e7tOWJz/QkqJ&#10;lxH7saqLLk4LY7TXe23yGDFx49SCJl1tyxugYFZNAadsw87ycyX1Pmula4CalVTVHaWA01nJsWm1&#10;T82qNVzFWrhzi9/TrQJFH83wCo1YM4uqbGGpYGJLzy1+37HAmWhlwyeOrJbHz560PIrdj4Dw2gFY&#10;WU54NNYDxWNQ3dN0KQ5VjiK4yc+wYUk5j0qtQU5GrALCQjw2Bg5id5hL5KvZQbnZzLD7TGGsWnyt&#10;QWAZ9YirKmNqa1lXaAV0+6OPP/r885/84hd/ob8Kq1sK/dw5DrqdLucQa3e4o0nA51btdhsx5IsH&#10;2Ns5Q9mwgBWVlT7WzJ7f2fzozpXrV/TMqRcik1hUv0gcfBpG8TAG7GJSlJYbFRDuikU17NALQK2k&#10;s7frYs8zmNbbpkJULzgf2bSINsd1d1UNDJJVKunsWW6kn1SrLIMdBTG2auIcyaw7YkRW4brh5uzK&#10;YGHrywMmtzudNoryE/iQiYWTlvXJ3up6J1Kq90sigdaSeUxaPXrh0LLqOJfchVjMehNEqVr34kF8&#10;oi4b+7q40kIciW2719uTfT8rw/PcAZTTntR7TPgQ5PdAxmoKOFP56prHnNrQSv3G9St3b9+UqeHL&#10;2LkvXzyVGZoCpFQZrly+uPE/+qf+MY9WEHxq04jEQPAPXtP25svXzz3MlKTiP7DOIoxKNkUEFih/&#10;ongmuQljgohl19WaPWXPziT0Ekhb6hwhxDNzdtGSXo2qOCCiLx5eLtHpCumMnpXEMzOaklGiX07I&#10;JGdG1YR7VC6IZtRFY2siDOiEN8dZ69SfV27hjK7qO3yvmFSjTosMbazZzKHa8mRtq/1r12Bz/MsY&#10;GHfu3PSrh48e4IQIabyeveCPTPvekFeQqw3OuUC2TG/nfZV5Fy7Qnpu+zgnDx+CKHrBR2xzPaBuw&#10;RH/+579I93nyGy0+fcXK/MJ4ppzl1OkbN27WZ6bOCRmg4UTVWp7DVDHAcSVJtIQcd9oOA0NGFlLt&#10;N5pdunhYdKW5pvvY4lw62/T7ulDcESvXzfCPhTSWlA3P1//iiy+chRS+kdMmIRBINkrVr8iB53kM&#10;gH3hsiYkSUxODromj0NTiV6f2MhBPQ1YYyU364laLo66zc3ffPGFp7v78V3JiTPbwfAjIBzH3Wh4&#10;QM/i5tz/4LI1cl7Fi7FkBt+cPExutNiMhQrmmnbLU4UZ5WAxlQdKx9FC+a2plnuuIfdEGsuOS09K&#10;J08OIYkwtcVzPMHaE+uwsOm/OZBchKPg+HTwt6aHxTfQYCbpmGr1o2is2cwADSEnb2lO01WBNwhl&#10;1ClbNxXUcCN43ck3pawErqEvk72UK4em79sswg+iIu4O28RMGUP8TxbHAlMX4ZqvXzwDSd+4JmMZ&#10;hAxVNSxabn388cdMiTcWxb19HY//QzjccOh9tVR46tG+z29voKOUu8uyT54zX9P30wt8MaKP/bNB&#10;IgKopt1THVESrZgueNbkBJA8m0S6SnsOTDrurJaCskN83TqHDmqegI+xK3vz9LlJext/9ZXbGC31&#10;Wl764IWtGjRb2zGwAtfGc7x8W8Dyy3Pd2bp45ULNX4dN/nve/+IsraTdxF2l+x29fLhxr+eHU2Rc&#10;R+oKiyetVDNcecudqmDHv5l62amSmt5cw5iNfjDRiJPV0ZhH/P5gTzp3TvfszaLgWvkM0rhPMkXh&#10;/XFCZCIGt56WpjF/WP5H95++eRFFreRPFPvAy1WHEIeww24CzjqT7AvL5b8gLNVjlGFM0wxkVMcd&#10;wapi8aniK0DaEXgfV5V4o8cfV6kwz3sHL+zYS+XzCvnLJ/b3iv+j04zoOSs3XMFYKIxwgxXcsOHI&#10;4Xg5YqehYelZYHU9f5dcR67kuVU+UeQ/Yf/U+uelO6hW0VHg1NKrKBt2WoA7BfAtDFdwmkx2P0Cn&#10;XO4SCVDxe25nUIlowzEl2L2RX6MrOBXhuarW9oielW5dNBiPoBtsTliHc6cP19krhd9O7vFrVbn0&#10;oXaxbe4BM1mnKjTykwKhqVPiytuMbrL03WTwDNbwN97z1Ua+/4j34xF8AyryK4NZ6Vde3VMvM9hd&#10;sYrwgpZVHjsREapYadIlawFGMj4G2QmScMXwv6aaq7MlgutqXT/p/Wmx6ui5WPo6wmn6PTZpoWZe&#10;bK1LrXTPPkJtsZRtNxFLwFCshQ03bBw815XLV530DvTFC1gprwCRYcDaO+MNx3jxubLHHqUUXl0U&#10;c8e9hZyXOiKJFA9irqMqr+Bqeom7DUs22e4crOppo3dOLdz4SnEuou6cgXw3PvC7+oTIQ7zZfXB4&#10;7uWZG3/2zVMx2F/7a//Q3/xbf+OXf/EL4VMoj4Z6oyLcfhn5cgt1BHimInFSdkZjMNx2/QoJ/DNY&#10;/f8vjVNyp+TY/qsXT5Si7Jw9hXV2cWvz7vVLf/XnP70EBVXTS1lvnQKTJjBrolxGm3OpDDITN2kK&#10;HKuRlqozeuIoCecMoRGthbtyVtXiUwtyStGiSwzjNChaFJfJQIOf5kiF3KMaZ5BnwYe+B0iRM51+&#10;QaVNJq8ibncF85XYZq5FgNUk2BeO3gE6oMbYQCQUEfIrx03JsZWibx1O9Y65NinNrAh/mkHbgC7E&#10;ki+UwctskIpkXtfEYnFcV4ppmXq2TlS8c16BRzRUcO2kEJPDWvnATHASrPlNlvSrt2/Y3x1t6WY2&#10;q8xLoqjC+ioxCHeI1XO3qlhLvXP6dhQeT4uLJjSrpfYKUWVTSDPFJHsWn75GXHMr1h+EoPqdDYFZ&#10;/DOi00nSeaMj/rNPP/v5H/3R3/63//Z3331fbcm0B3Ta4t2rGLGkK2oiDxCqUlYzOTF9LT9gFAfN&#10;FrQPwZ/T5PC3aw3k1cvn/uTnn3z+6TVTZ3iniKwE3WrO6/iQJp1zrSwoH2DBiEvnwENNe44L8kMc&#10;+iaxsDm3J0EUTzdJP5e00RYsYklbM57d4WzKpJWHMShUQCSJUjSKZHJW8YMg79OM28KL+kv5OsRk&#10;WsaxmQ1NubgD04RmLzHGSVnujcdfQIAFgqKSlS4X2OYCghfHxpwp7l3Eq55uvNyBulZKvIe9du0K&#10;D2/wrnT//L4iJYd7njwZmMC4/K6EEDZRE9BjR14nNeeUgzZ4jHr1iAlZcu2bYAE+KNVsvkbspWqY&#10;T2389/+J/4ILJaM2XectwcBGm5hU1WF6YnG79e6wzSZPW5IhZnYJpiFnrRqphF8HBO1ky58YhoYV&#10;HOs+pDPktQ6fTu582TzKtdCTVohTSzM0xs6y7zMKNmmofPKF0wpnQlv1Q6XVfPok9iv/WAnloYvn&#10;7PhyWTstEbbVEXZY13P+Ka7A8qpNtTTdjRtk1hw/jcvlyxe5ClxMRgTwsCr/Xr18LkZkZMcIx6eL&#10;+LQF7JHQZz5yxNPjHHALy2IilPKS3VKRSYtQa9HB1cwW3uRx1+RUa6pZNw+gjnOMnbh5wItwl3Di&#10;XXzZ9OvgFh5zypyiOY7I21jwMdwFA+X7E4h0HrRzOpCSMVnL6+rVS3JpllZlQlDJ4QdM95KXsqur&#10;4mJsRJ1PZpnaOe9u3GjPGHNblx9gtwRRH51AJ62uS+6FrsWi16/K8tE1itA1Of2KWM5tl7GRArpC&#10;a07wk0Y7ix0VLXm+8tEGjdH0giXQ2Z3MsdSGmahmBb3WE4doJUPa9tP+PC8h/ylJvdlLJbuXisAU&#10;seQnxSKdC1Gu43ubmg7U93HBf2xRV+/Xum7XBKyz3OxbOfXMmjaIQwkIqimBOSmjck1zLM0xGaJW&#10;heL4JX00kFvpc4np2Mq27qD4p4akBvIskgHT5h6drehoOLsFVSvrVbbkXUDKwjlcO98aiItlRDD3&#10;w6Hg1dVi5U2udhLfjCnyTCpk4vzl0JfgmuTiYqAx+oIfeX673CCsI9/ba5gTNbb6jUWk8YyOWOp2&#10;4Wrj3Id569Vz5YqDnH6/YTKuVolrZH63tC1XZpYYy7r/QfUCRMe5j/hkoU5ivRXufIdVZbNGvSfW&#10;GWZFHbWLLvznJiaX25qX9nGJ8VrGdivvgZdu6vIUNXGVjy9+xWquOp+4mqwPsjT53sHJCq7G1LJW&#10;6bBBI2e55XoOOoA+YfxiF2R5fky7zYBk0MY/cMxIYpxduvipEuVTt50Xd9ENWDCM/tSOx7SZM69a&#10;0CmLz0BFxrDldwVlxeGdHxOQ+yBv8TGi7WCtIWQ6P92MlKkhhYNa3sbc3fJerKUJKsdijPPtZlY1&#10;cFtpe+vBw4eOcLNp7mIuTaNJ7rVXJpJ26sSbV8rrWwl+PvmQ4y+4UvoiI185RVs9PJ+mzx3+8OD3&#10;hebhGtMG3t+1TC0dl8dSUVDuan/cuVCoJy2mbxA9arwp0nDVFmu66iQucZSkRCVwYR4LAvT2STRt&#10;gWbCj6dwTqzsI0qMP39KU3eatp+5c+eu1eJdUxyRbptPBPavPE9u4o86+BaFOWoQSgCm8zZ+b4Xm&#10;9e2eNhQ99PRZX+zREpLTI3Up9hcfR/Jcp7i5aGFPNUIehvf66DmPOncKoi7V6s1lh18Qh60lXYli&#10;s9bemE8Z4r79ywBGfPd6Dg+Ho5UzIdFCRuY4KwNgHdpuZYeEZ1NlOzT3qnQG+mnv5+tLM865uXzx&#10;8R5y/aakIbBPH4XFj+fvmpfFJihCzsBmbBOyq2Vt6H6yE9euxSo5Q/tnV27Qr8xIykSVPgoUP5hH&#10;C74iz1EPMlpuCYw08jxJSzt3IsPMgSJIFn1tnhXzl0pCJIiaYrki+ewdPHi/8+z0VfIAuP5/8id/&#10;/O/9nX/3z/+T/xiNYvJUMj/wI/GAU2nylWPTCmmm5GzFKoVWw271aJ6FL148U6Fv9VRFr0PvrKLp&#10;zUuO0QX0uVNHNy7tyM/87JM7Jw52sY1FNXzS4vks9iyGIkw9T8u+jPRDLjnDRE3ASUHByYx2Bo4W&#10;5XL9B1Voqa1VvThdk2w4swiiXl7zzdHjKhYpLC90jFC09zYXaChnw/ob/GJOzCklXS01I5tANh21&#10;czzVdSRdjRExH8dXdfFxncMiceXcW5YT0jDIZQS4Ve/f37//gxePHDD9W15yO9FaN7w2FFQrvnrS&#10;jg3w8AXGea2xUmWog+fAC8QVNeYZ2xhE5RtPR7KVzbdMORIyaMotL1y6rAw59LL0T5Y3amaYBuwD&#10;1yAqTnWY+Cw1fyAV01MvCuKyXeIGPWFLaRalv+eZ6Ea/tHO+/eYb42xpZEg1ERpi6pSBvRMV/OQP&#10;fvInf/In/8a/8W8QSVuV9DDV9EgvXBClA0EsEhuHi2LkmRZw8ChQV1S2QosKv6UO3pLJlSrhuR1c&#10;v3bhH/z7f/7pR9ew+Je7IvCeeQenEhZ+G8L4Ywmoa7ZDhSLaRx7zn8MonN4yAkyKCTsurxq0uA/+&#10;MfE4UBraVHS1deJHimzVJXoSx3U1A5jGXDaLR7d/h+FJW4v2THSV4+MDbjWMADbZIeKe40CepdY7&#10;YmKdM/HZojdslggd4KDTLSMzvZVGnC0Q0O4DOkTVjlTGWIFrM5TwI7EQXMNCrZxExXiHV/HFkg5y&#10;0wzFqizNTyx/rnELlLA6aKMckeU0Q4S/9gx7EdOlXhug8i3jue0YlmR69jRmzcY/+4//9ZSajqO3&#10;0+5+yjrepSO+OTrFg9v5IMuWmzamA4eYHgsUqmKjahUvnK+utw6Mq30YWQmn17S1ikzUgrVbM6vJ&#10;BcqlWKblv0xGBdwbGUHU2OrXRxo1c4TGJlIbe2Rjhyb+iBy7A27QhNyJ8LjanENLqSPs0PunEa+N&#10;lwqhu4pVXDn1qatXyFMynqwDLj40xYnAkU1GZcIkzQ7QBq7evHkdS/DF88f2bDTuQbxdv0KRM9qr&#10;PTuhy7Vyl0CvzKnrqDKbTMzRUsgxdAKoD1EoU43zOutjKi5KqBSbtD6tRR8qbVV7RD8BAJTXPvwg&#10;3ZxDwLE5l/7GeIrBhFOBM8KLUSGDjoan/o6WsDF/WTVh0bxbyuTl04DZo4FFph9iPvdYHLLKQJsY&#10;fmf9j2NFl7865GbFd5yKhSMlgw6Bw4qpRH1XovZO2XGSBtMI1k/8nKkw/gZilmxHeNXYU9nCKkvo&#10;JFo/FZylSLC6p2oFc5SrnT4MpH+k3A1gZ+okjAZ6n0DfJ1XTqTv4yItNGz43PmShfW9fxGJZmsVr&#10;T9f11ethf5IYOnBkntYuQn3yRsEMy51+N3pYtCZ8ZfmHzkUuKxs8DmIa9jmvRS9BzTGXhJRTDek+&#10;F4+IrY1zPHxoj8nqeXZ3QsTdjCwfq0a/k3dCU8RMPX2ywip2cBWhWRlCGiO7+rcWFFXykwrTAOSd&#10;D+ME1LOZO4PHgJNnOxn2oaJVAx0GNlOZbEbV5HXkMK2t+ZZK6Qi33QHZ4EH1ck8HKDotdJmhPe2V&#10;o2hf5YlFWZ8NXdWGSTyH6xZDLyjTyoghjPmm+NKrt9NkR2PliBgB8P9ihE5WNjtebP/7Stlch5p+&#10;Ou0841p4PktE5Kg1RNWH7uzUg6J60Oi2PiGUaGVg1NmHejk/XrFoxczbXWcadcOPH41AZFjspP66&#10;sQXZTr+dFHU7z6BiJ+Rnd8/h4Ox0ZmRVxsmozm3SDq48/UM6scvkTOxXan7qnSou8vFv3kbrHlPo&#10;GYXu/l7GmiddiB5kfgjtc8uLXtzZRiPjwweFi1N0vcqfpi3M1tnpBj2d0XZ3EXK8t/YIFyvDjecz&#10;XT7A6l4Z6e7kGXIyRmUwaIdruV+GRUMGH1fy4MJ5IY2WcxYPNMpo5sAdHUk+2yar0JtnawGtERMh&#10;HGMHWP5RpmshOupnXL3Uypfxce7qeTULdUpaN+mjIJ4VCo5nExdiuY9r6NyVCRue7SAUYxlsJU3l&#10;fAbHHECzYoClJGFbTAY1v5zHPE5nq+LH7FDazZ7OKaOiQ/755q1rFy/H2nRBbxly4guLOQsZ7xzY&#10;mZoQgz2Wttp031jMa/0Ln3E6hJnx0UdBYYAAHNfoUguRD7eMZ5vLbknkIggaB5Xr6VJfq3tDmM6p&#10;00s4ZKEtIfGThAlXmp6/hdzUF2uDWOBUnhY3ZfKl1sxah5M5PD3KKFNnwtGZ/tRJztT8N4BpgsZI&#10;NQbNKcZMJmGiuGtMcaj55ctCiGoaeZZ2xyK/5vV3ANVm4OVLagdTi45yXIhoYF15SkBH4w7O1Ylf&#10;NJ7a9YejQOvB5nXcqwB3lqWdOzH5SZNXkuGtNOxTL7DS3QkPUiW3G2OWvaxA6Lilfari7lZEFNFK&#10;xHvmJCg5XgqfDyQHwqDKeHB4/93W441Lj951RmCG//mf/8e//vUvAXGlp8ZLc/JZxmtgx3AW0iyM&#10;wIBXllZqoINpgRd10x6y65qgteOsnDiIUwSyJRLZf1Nfmns3P7519d3rF6dPfDiH30gopVg08ML6&#10;bDoM0NRlJas52Op0AI+2agtb7mU5QtOvF0FOGZuBssZCYSJVlpAprobaDCE2LwlhePoRuPnsYc0X&#10;cuQqIsrBqNZ32TSTUjs451GfrMVnUlSYCDevX2c6BhHWuvFmydKp+lv6Kwu0mHi+Om/vnPTO1HIM&#10;rOAUZsG+//47L8hQT0nwSGOhoFez53x1k+nZjr5CIU1J4NAKt8fPgPtBD72YLSWMTDdFIG/tGg9L&#10;iwdymQi7B9Ekupz/LrjuPJXUbdhNZqRUZPfgfBNricH2kzAquRcrZEX/lVUMXdY38T4G0dbAWwCF&#10;ZGTsrt+4KcFSZ9MJaSy2XH9bRaph8vg977tDW+Dzn3z+87/083/z3/x/6RSysA3zqmrBfjQIEOol&#10;Mmkc3Kt33rh5S7zqtquIHjxi8crA0VBjy4pjef3qxb/6l396+/qF58+eFNJM5UnnwgWdbfacldyn&#10;kXSv6bAxLIM0daGCkznT5bvEfofOJ55DYQlantK4+bwR2rZWdZVZJfi8KY1Ei0dmneuGsrNUdvwx&#10;3tzrcZtHB2zSA0OCiBvMVpYxzhSGyy8ni2miPjKV2Of8uFkbERsf2i77EeVZ69MN2RE2/hyDZfvj&#10;I7xHyat4ZlRFOGjhkp5EFOej68uZzl06dcebYiUt0ko9G1lMnc+P2UvAsrMFbzBqQ+4uyED3bTpb&#10;uIvIUwl0WBMYaNob+h6n8unjx8D5jf/xf+2fXIU0VqGO8uY1zxk1kNZkzVW23RBoxCmj8iXBsSy1&#10;VCA2XjEMzhLpLccYN8hSNPJsIoSGBUXR5lDxGiM/dKI5LTrI1ZmURkRm1ZbueQy0ZDfygZItrlR9&#10;VAScp6KOxUIZBEGLAIIbUyU5kj4hu16K1VDlFi2LyAmW4+gUv7///X1/L1TSZDEOdqCoVz+QEZuW&#10;VU9Vc0ixUooZqEmLv1XsPrabDg012yc0GHK7L1+2cPp02s3Xrzp4OYiXr15mayalWK5tVea8JZ7y&#10;ggJ9RVcIkZun1AWNlqgAsWrICsrthUTupiLwxs3b8BoB3TBBeSrRVa05B6RVngzX1tkvv/ySObbh&#10;GZop1pzOBqdPe0G7FFNid68m9rUc3nSEZG4WQlVgyWOb5EaFyGdYky+/+rrM0iQZRgOnqmvMFnFd&#10;o6HDwJHCEg76dIWQ+WGYDnEPzqn+NxLGIQISWoIazQPiJM87MUcFyq2gaC83pXhs6O+TYqfDUpUl&#10;gzh+TNQUJSvrbwss+OdNVHsPBTOL/+D/xoJnCAGTRxmU6fxwBhHF4BiHlDTP0Ou4mUr1FIGgo5RB&#10;msZYRiMGM3KOutzzZ7SNJdYN0IVDOwH5fxBKXK/AzigWPYTh0mepnNiZ0yITjzPkxgPYUsJzU6gw&#10;OYqYQoEiq9huRKXd88isccTPuWaw0Mucvwm8AzVIM8AUApsDzEgYpSTHEK+l4hRZO2iQcb1QXrpP&#10;tW6m99tvv62c+t3B04cPoOIevKY6g8Hn3CQfHCdipZVWDi0PJp2etCga/lFIxF+ValX2tiRWGFYr&#10;MHLw6c3fffmVlbMIYx5nlTe4aSs4CcUyEtHDuJnWMY1dA25t+Xm6OYsS5kTPs0m6JHVmRGdEuNcd&#10;mb7SAhqPShw49o1jWqIp5sys5LQ9pppoBOWDKg17FLu07YMJk0EsEMrs2B8MjttYjgCDCw8Ym58c&#10;Dd8LGa801/4eIRRcihneZBLDjQ53dVe8dKUCGEO9MqITRNF7IKKPFkxSD29nqPbvCuqmTqOKkdDD&#10;Ydm6H0txAcC+EDjnUpVR6vc6Wwnq8RQnhz8Pw5tyr/duwDlaQa/FPVCsm1yagZE3ch/bRMlWKsXZ&#10;TOJ8DcVKWZqOdlOZAWgZua0lNN9ycl+89eSYawhZMGDAVyFOG7/C9Ag+vpoxHjaeSUp+x84xZ3T8&#10;iQ6/1T3DrbolW3I0MKqxsRJ8/9vf/pYtksFmHC8qznD/A1q7yYX7rpNvkpzl39yYIxxO4iaLYDsa&#10;S0CBVJJyOniny4QFPASMAL98mYm+3LbntSzMhbPQAnHnbIt13SxXw/ry1u3rl69eWCggX4FykfNL&#10;RBly9P7DtWs3FkIskhXfCTsb8J3zOlF4EK8B7w3nqPCYAVRb6AUOJk75GLfKix1YBF7ZECtkMIsV&#10;glZ+M64OtS9B9ZY9IE9ouGBh0wXoOGHrbj1OYPkSaVAVA9JuyVTgMSBrPFjQqRPdUo5bMkUsPsiK&#10;rchh2sXWnGCax1st4WuTrpnA7422vVYNzk95ywGAHVUrfrPBrGqOVMFhkwKESoFDvoUzZ7O7AR4D&#10;Z29w0z5xAILA+1L0A0QanN+Lbt279xErsZLVK5PpjeDe3peO3wfO9FTNVW5kwo2PG64gZy4YQXFr&#10;W/2GbYUyoLoJ8BTULTY5bX8dVOkIajw4VGOBxfHt7un7788/fg9PufLRx/f+7M/+gy9/99taPtSQ&#10;qliVHzPs60kYqqoilcHdHCBm5VdXnnBFOIWj43Utp3a9ZkJ74t25hOGI+283Txx+dOMqYYDrF7Y3&#10;3u1CJYmeXb5wvoB8tcA6OLx565aGIEKRppXPPgjjgmF9VtXSo4WzHH1v8uxQPzCoINAa8y6T3u5T&#10;zYLGMySxxaGCEs3ybrIS2AWV7+zYknHvx/0Y/6qvycuFuzMnU6/7hs9nV3KorEZLV7F1pSbzZel6&#10;TQTvrbPUvRbnzbjlvw6kYo15mSlwGK3kjAFzGyXeR3V3lV14WU3Ot7ddcILwhLxXfOhv5ziD5Ohk&#10;6vk5wwXNiVhgRxscpRyk0rV5MKdevHqN/2vaLl+5Zr2YKwgI7Mwo4UPB5YRTSThPH0bmo6x4CWdV&#10;ptNieCSDU/9Dm9+uX4KQhhVzpotzVn7ekfrJJ59Yz2SIuRNzXiw64jt8+49UP3/80d/5O/+ecSj2&#10;G9F/Rhs2x8cQ0ljDTsSg2+4Em+uqFBany92OomP5WLsP3+fS5fxvpl6Hybs3L1/cUTqeM9BNTujI&#10;0PH6nE1f/OaL8V0FyeXBxnVKyYmdYbIcKwb2/gO1PTRRT8kVrJySGU/6kv2cNWb13717V6e1tXIq&#10;TZyQxt12ro1OmumwRAOgE6+Kx1EHSVIrE9OWSQu7iktsipnEoX7lwq3964MWjjMLwHqrDtxXcoUL&#10;dBwtq+UgLR74hDTvrXNrALZjhEC6i0RtYOvlkO5xWHzyFEMcqKwjXkNthQoQACg/8lH5vfaEaTUL&#10;bSX2ZM6/0c3dtfiQWCr5PnVS5QSRK4Gq2N3y3Pgf/Ff+ujU0wVYAMJS0Q/2iz5AelboSLhcAJDyv&#10;AdAZB+05vqk07Oc/+UzCfhGyrN3h0lQJ6vyIsbN7OKT5NxFJtzSicq7veIFnVpq4YutEomcveb0t&#10;4ftV/+BRmYzcpUQJg5DLG01N5NpspnC1/hlLVZA3XeEd9i01jxI4pL4spba6WBhEzgQvoTKsNP7j&#10;OC65Eqf1lA8UPIy90ynvaYpaRc+QeAnTeAVEFty8W7Ww2tXnti5cQru8TIqAfahL4zZ4hmfA70Gk&#10;KfWWExE3Jh+0DMZkjQSoHZZnhWcLp+HtnPf7/GMaQIV81MojxHtXVKItSUDxzxvtcxxFNsmt23c4&#10;hZbv82dqdXROLF/x/Onz3/3uy9EjOuOcCF4beMBwOtMt1MnfLoHZ5Emmj9sUDsyxulKuf/D559ap&#10;FWNn8neaC8eblS6iGDaUVTt/R9sIDY08oFLl9ZwxLMI7Rtk2KKV+NpEZg1wKiJ26ek2qZ0pi3q76&#10;BMsUlybeeZ3gd7ySBWGqLFkk/tCaUdfixDhG0kc4UlUvCQFjCAYrUUgga3fviy9+o6pYoa2HtWNX&#10;WtaXmTKyw2k87Vmh8ohn2qgIE27cuMGUjC7hBe6LQGnkRAo7SnAdJUdm2cN4HE7tZ1wOpgdWlM9Z&#10;svuYJTJx1PCSp+3jUByXl99KHni+opHakmDyOIEamEKakfbqH2eSITpGzraKlFYcasHDt9zk7J1I&#10;j1kujP9nT91Ba7sOUXq2pujliWoRUP+ygrqCvYF4eQ8d5GNVh+lhOb3DQ338+GExxrjCLHVxd2X9&#10;h2n5b51drWDy3KcIwRhOBTPRAoTM1BKno1GP5k4a4fMXHBVOuLGJqYPMgGzqeJBjjZwWpH3CzDHg&#10;DmBma7Jx4bhuz8XLJU7ObdI2Ga9+Pe1WysWNJLQhNQiAIIca0rWw03TXyyidqCqvBiDI8EOy7eMO&#10;7zE1MV4uiKtT3ZiToNwwVgiEqw+djbZqcz3UGAyKFCH0LGzXKx1Xhn0tqlz2cZIM0e1bMh65lR6q&#10;vrdTw+c1LlZ5zMDwA5XZuymxyHuUjrx0wQKVseNvOsomx5JyKOsULjs2KGu7H7uPezpM8brZ2hTV&#10;0NdkiQdwZTVrWMWayWGl4r1832rlJ4Pf2eCuHGyO6lXk5mULw2YMnEQwqzFT8fcC8X90UoNLkoVU&#10;kGbrleAwvbOGK3biuItkLJuEEvTymi0fcjy8ZXunDg9DW8qJaU7LPJipCgnKVzSM47W7wbD1XOch&#10;MMSMGtJpypsRvGpogCw3XNCiGtApo2EYvZKxrXKtOezInH1Tcsh8OcVHcD+xhAlcjxRx5TqM9fPp&#10;DGn+5cuX0mgCZXYpgZyNDSvq2tXrLm7cPDUEbe4zNVtzhDZp21r/QzSIWD/daTVET3hqWlGp2Lwc&#10;rbe0bQzqKX/KpnEerI9R85uvauVHE4wXXTvXkfaZRM2PgdNSrgOHRWQIkR261CS6IVl9nDucpBCb&#10;XPXC0iOaPryae2hYARBNm3F80YAV11sHqH+3GobuOHOeZsl44VUx/Wjnjwl7nsWHmXF2xpVz/hK6&#10;zApZ8j5IOOvphwha6qBy4ZkKi82seVZvN60MhXtbVnpoBZloL8zsTnFW0uqBaBgcZ2BYul5/+Xrj&#10;q7ebe9v0bMgKXvrm66+gnJwjVUxoS9ojctUl6dpso2Kv9GR0idrpRY3ztWzd+qZoYdK1PyLKWexJ&#10;sBS/hSa+fX3y/f7Ht65/evvaFanoDweXoJLbZ6k7yaSsA52pqdF7hXNRUaYwKo0iWzdiepStcKs5&#10;PLuH4RQlKmB2PHVp/Js3i/0mtmEef5+fL7lRs5rOWesnyZJCgVq8l9MbbGURSbIblb6Uf/CW1YDF&#10;k/hc62R4odne9sPwf9yzo2R25fAUioqH4R/oNpps02bDSuAjOVNskJilI9znPstuzoL33kzgcCZh&#10;OwlN1i91POMhXraYqgDp4FuU7OLqyH6jE9lqSQKy5gkuOw2Its6dv3SZmBO3p1rjy5epetSdSACk&#10;v7RPt29rJD3ZLccnftEqzDDaHgGIgAzpDmgRSaFYxzCLhSBYivLPn3/2mTuhupkbM2GtCWPVnP7e&#10;ali++OLXjokcoZG9HZfg1ldffaUa2sGB0obGZmztF1ssibWK6zSaU5AcWZszLC5WtmAVcJw6bTZP&#10;Kg0TcvnEouXRRs/0YKtENg7MG3Ndn8Ap0C8dbZ8OV45yxtHrty/fvE0+fqLWGo2EWRI8WMInV6/5&#10;5GE4V7Rs7/OuyyOpFxrdiGkpHi3SlSVOo1iP/nJ8vlZdGXVHP1TXC1gZn2u+zHLxRt3GGXZYdn5g&#10;pm/UCFzNgHtX3JOOyCFsz+PMKUbvt1bUQZ+aK9ByPAB2EGYIzMqITRy+OO+2/4oyYkZkXhYvIyk5&#10;AzvcSzq98jb+qYXo7sqKt8vfvVMSwEXnZNsciuCtgsMKkXYvQlE3juATVsjGv/Df/C9DmOwEHKcS&#10;SNO1+vz5+nZBl7gTHiwKzFAQuW2qLKDVgL+PP76nd8ci/nrOEilz7Dnj3NybV/s/fPcYbA0GNvoo&#10;AWGus8MTOUF3blbaBjkKqXUd+nkWoSFO7WEUiZJOsoUqcjRnk6CtQH+nfhc2B38akaOkUrlUflIB&#10;g/UxFq3mB2GRQ2RMnI00RPW46cMsmkrEzTQcQxPN0DJ51veiYQCD0fWGazoC0yVb55SiTi0MJYR1&#10;HmPEEbKlpzwx5DqUvoIFHvihXjTinMnbVFYxBzmXpaII3sDlSwq+ExvI+d/SLBzbzc6tcgum1ouH&#10;h1Mp/GmWqygPMzVm2t7BnTv35qij9mDuPSKX7r0z+6uvvvYCAL9hqeRydPJLhn7Ye39CrfAqU45e&#10;xfD6E9GCAtcQUYyqh//4o3slc6Ga4aNKxHJ+jII9N6We0WHjcuR7MabFk57Cnpwu3VGJslXDsTEL&#10;zu+l6ek2BCNeH9KwH/VztdrIG0Ahi4YuuD3HpbaEoFarJGb5WGDvlPHSkxAb9BUyPSkg13Fewpxq&#10;oXu+BqbOyAK5oTP1fdVsZattxWEJnRxdo6Avcy23JgkCkpEmYpJi2W3Iuj6ew1WzhZrATmSb4eJ9&#10;svzAdet8Mgq5vAxKzK6lUjAVREpi84OHN5+26hQXuuGu02weGXsvtk8swlU6GCVmmlQUMAw12fCP&#10;SHKg+7RSKS/kbykD/W8jq0wSL7dhXKGGVwthzkofmmr2Wmw+Vx/pDvKxhiwj+7BhtvfjEc2y1DRw&#10;8VYrh1jCShUox7n3NQyHpdL+IcpyplC9YCooknhvhMaqY/FGjPaAzemCM0DLpTBxU/PW6V6eerXV&#10;2CSzwQbVkWnimQ7XxVOybsoCldOv7s5/VnUiB3v568uLmslNLmSFNOKDcixxRsol5pONh7TKeI43&#10;cHAdvCiE+7ig8zTtafam+hwr1nsnTC2BaPcNH4PPZwuHGkzNUhjwqq8taBnnyaMJeBuj5np1ninz&#10;Hvpbn65uaAgAAWxWVxFgwFUZhSpLNW9VgKnPqVTbKAvXA7S3l6CzaUZGKZRxJfH9OPnU6f/cshzd&#10;fI9oYXDxjdJwNRPYYVvYSFPRyZ1LEvdrLE9CqOIv/x7MDIfhvYLmAtcULCJDzkbreUc+p3qPQdz7&#10;G8sXempt5Pm9q98okwvscrUFIqxQwTCWon/VnrVERzmn+sbSEh9O6HgzJQer9x+zJqWsMD0CrvEd&#10;OthmEeKugopaQmFDW4wrIpX2YXI5GfxFj8yfkAm3anCuJtRstZsFOyKW5rTKXjyWSK+nNNumidc+&#10;ME0xb3Ww1RJ0mnVW/7CxwXCbXzkc6ID7mTuMBOgJVh7MzuJ65h/HOBz991panQAIBCvOfiwo/TGk&#10;/D1dxL72ylU7Z0aWIuI05qoDZkvuBHmuZnBtW9Pq0w1s3gaKyGTbV3XZLLB8smluEz3HuK1ycLM9&#10;/Qny5Jx5yzlgtH8vzNB6GLB88ECKPkQ+Stvl+J7AkavZeenwqcEbty/a2cSl/XNqrYuIBtcveDaA&#10;Q7c+ZYtII7MeVgXYu4TbxOTcXZInBnx8kcEpppvNhDSlTcSH5aa6zZSmpWJcz+jwZb/65rvnr948&#10;P3Vl/9LHjw4ToOfNerK93RSTRnvmjBbx333z9cvnLzxDwkGVtq4+k+3ENXfhnTMv67xYkdjK2/wY&#10;BhcHR+DBt1e4ePTu1PuDj25ewzq7sr15tPdGiubSuS2UWXfOyRiJwtq8pGsX7Wqkt8prVTMw8UWd&#10;TMuNU7GdKs+0LoYp3fYZ/IInjelkj8xEJwJh2rfRfzb1RB9BcLWgaMqjLpNSqAaOuNDbiG3na0I/&#10;hLo5XjufRv4raCwB4wMCg7jWLY+Kk0PTolB72TL4NrNpGrOfGU+PYUSNG5NgxI7uEgvDvx1iZd1O&#10;LEUDDkowvCtZPfBNZ71XQCQHPqhUmCcDtF0xlfFn07rH4BUnY6wpqEBCAHnwJXdlaZaY+zB8sf85&#10;kNujoYD9eEquxmfYtiKWYvKpXJErs8SrER0CIdcCDOcsoF1Bxc90fvLpJ37oPoMkKgG47Jtvvv4m&#10;2zp8UaehFTmBGI/35A/370emSFLIGbcp4GTrvvn2m4nkz/nnd9/fL86fY2Lkf43t+9BVCXP9yuq9&#10;IxrBHAaO7DsRTx29P3VEBmb6Xx03+wYaGg0fPV0XhyBgW1y6qCB5cPmBKd12mMjWqVevn2DeGLph&#10;zkdbNZJmfw6FoF5bN2g/Z7iVnNr8YLiKYyt8YnPe2fvnvARE4kFjVSCbZcFc5wKVObtBSEMhIGJC&#10;fmkFEUNE6lhJh38DeoV8XrPR2fJDdP+gZKW+qwO4ZFpn0iPKckLGhynHawGPiFJJv6kqLGGlFsOp&#10;6rrDZCuHUdauO9StSAlCpYxF6UP0rV9N/hRnGLicMmSlaAlfgcCSxis1mhsft4BPc1VISXJA4YDz&#10;+n/+3/knDb3HRtTxITmIBQxIpO+4LHYp/tuUbafDKLyhB1VroXo+bJvOIKdVPZmrl7c3iYAzu68P&#10;Htx/rBLHlQ2KEfc744u+b+lkhqvhi17l45Zb8+tf/8pHQOHoOY6317a0dGy5ArHpq+RlKdtetLu4&#10;SjVXevz46Rwoik2rOpj67QowTBW8hxcQUYcurW4DIVjnOwLmXLfXDVBcQSVW7AhPdqRCVjQ/eJgO&#10;Vh2lxoekr+csdzMNsKQtBvBoDYD/DZkozMgOBH549+6d69frFmLuU9EdQLrDRoh8+owCSomC1SbC&#10;cEk+RKOcHp0GyiLzQW4PKGI6RQrVXKDh1Zyv0EiideA/Vt76Vio3IoBqN5NKtFpyboqtM6eBOtYl&#10;p2rxvlMaefUWyTVlpGN16Owj68WalbOrjd1JhG+0xY7hCcbtE2hLQzraO23vqeUy5lMbCY0DitdZ&#10;b5FPJrzp6IIoJJblhwn15qenbnms65B5dQ7FeJ5GHNaGlSB1zirFBRf0ZlQDCXiOjx49XBVLcxrV&#10;Qs73q6fHKq3xSjZoldsOQhP+7Vc+NxruJOV8unO0DZZnQOP4GvxvdWwYGPikk0Ym3w8l5WTCzRoX&#10;yq+Ga/fmKfGpZ89sXVOwyk6OI5lixIUbtUt9lpmtFnD3LQs1OGhJ8wpgp9J9sfn9xKsblREbCNL/&#10;UMeJQj76lT/K4Ru0JhIV8/TJlwrvrJNENkJe2hej/DrCr/035U+/b2Fih0dvW/pLcgX8jMR5OmCK&#10;Y300E5PhKR4YyNY9FciV31jVD8ZwhfpDDeJfTTKF9VdhteSzp1JicPY86VHgVRtaXntBdwvyGBz3&#10;ELph204x8eokW63hKje0uhhH23klu5YrfNzEEwlnivAM41SPt9LNsiqRUUR1hEZ/m725TnnNVV6t&#10;gvjayOBCTO+poW5q1maP563nZw8Fxdfwuyzj2g0t/HiEJqNRrRFYfSGmjAqLprPEb71yyCepsQ+s&#10;UwreS6P8TYpmuZhLHGZQ+fxEq8KKd1ihVMmqFw8w6AwuFvXYertJhYMH8S7J+qm8ShlpfNaFsufO&#10;Vlt5+vTtW7eKJUd02Ho20Q0jXaNJdk21295QMy76iAY2lo5IR23beyjJIg1WZTnOZdXhuL6jPeL6&#10;U14cecAbY4ilgdsuXnGvi7u1nMVJtfFMe75p5RmXZpq7RXsY2Q13JXszdIs8CSNqH1nXqxm5je3i&#10;PnYUS+njv7A9p3XDaknRDHg0cQ6vSPhn6L7/7juGpCz0dIldXtr4MaRFY7lbZjGwU+QTKXHClqBK&#10;my5fxNarI3U9jjxFJUbDFjPOFuHAr1O6dVxJldjjKI7U6aJdslmtuQEcKYVJ3hrqka4yxoYxa8Z3&#10;uHDRipyWF6EVlcJPmtd4FHbWCtnJugX5XRr0JhcvC1LrNirQGttoBKamwoAnqFVUM2I5k0eCLMQo&#10;tjvSipziRpdy64P/1ATJXjMhYSU98p5IZxzcAqfFqmCW4gtVhh7+OkH42k1FVvPKtYw7V+eg7+xe&#10;uymo5eDdV1g9e3vO1nv37k3FfNGgqZwp7vTyE4OzNo6/FTWGOr1+s6qJWE+fBRy3ztNx3j/49W+/&#10;fPHq7cHFj67/0X/mV492JdVsHFgqGr329ub0o08+MU1f/PrX/+Hf/XvWtg81vUZvzqDQJWO+Qprl&#10;smfc5suDjDWu22YFOHOmeOWLZ88SMYOvn3ivlubjG1eund969+bF2ZMnLlABm/IqLE9jilWA31jq&#10;nh8y7fV8BgdD0McIhlkHUTW8XFBnB+RwgSCDxAX3WC+qz90ny+wmJsEVPd4hIrKa6GWbZbATg04u&#10;pdHHKY1xsJkWudEHQQzVNmXzcduyaMZNwrTRXpqcopc227ZT9ceOmVZC9MJyoTXLrg65IsXFEqxB&#10;HOgHfIxUP67zUODqVVA33s69OdoOHYVcmUKQAV9mwIfJc5DyfuLOOns2Gqm6J08SI3pqzKvGyQ/E&#10;86DIw9q92XU0HMgQ8JzZ0e0dvWg/+CHXmfTSsxeKSIU0jKWKowoQ2fOYQYcFS1MLlnsgtyFxYb/w&#10;LZ3sd+7ek/T2gMxgp0CJwZcKt9Zu6pSbxjLDTKuzyOjr5g8IKkbl/ApmNJaBVUHS8Oq1699++12t&#10;Dsozv3Fj0+mYvGHSo05R5ep2DORlSf5KF5w43IfbDSUyYNNA4bIlIicCmWWX0OJkqk2fs3wGML40&#10;E+1ETon7LWlvqXv+iU4eCBqV7ML6AwgOkor2CG5GtGm0RxBVJ/ED36zjbFViTxPFEPzOl7NKG/Zp&#10;VbOKOJDGB3bjeSfnNFncmlKSEomzY6bFcrZIciM1F0KPKi0jCjAObsZtZFxG6YRD1528iPg9HLkI&#10;XcY4icjxHAane+8U/uzTT+d4xRKnOdk5shwMbxm1WMVajqpLJlSuNsEGnsAoRawEYxl5ahBVVWiw&#10;W1W2JK31MJ7qqSsKb46OKDrHSfsX/+l/9O69uzh8ZoghGK3F03gZWzBZQdLg8+G1+VIlEE3GqM6r&#10;bbhuV1TzMNDsHLcR+8JcDSp/9cPG1SvX82B+lHNhNNNW7y5lkFKCgrL7XEPMQVm1pzZABRuTtDUQ&#10;frUcHYtxqQyZCRlGQ2odOxLMZYhgwn/OidUVow305OlLSo8SIZ5AQOLccmOOGiEqDmIl6ZIYowU0&#10;Wr3ZmqLR4Ysss1h3F2amO+nAK+8xxYXLSlqsZquuzN4us5xSOMgWcFi7q1CEIFUdCXZqbjMqkJ7o&#10;Hqbn3Xuah3zx298aIG8fev1ruGLeZFm/OCK1dgrZ3bx8eYfiKrdzMrklIhkgeKcVwUFUGeIgcasW&#10;4uozyKwMrWt0jQUeNZqJTGllaKcjxuMq0/K7/8PD16/ssdirzkWvjLXpsCzuaiPKlpBPqfZ2Z+f7&#10;Bw8eJYG1a8xXjDHCgoNhj3aqPTACrLXacDNDS1Ni9No4O2s7xTDW99jboEWzKWxOj26lG+MdnbIl&#10;nOhuww9cUNrQddDVjFZ1AnvywiW7FpdgRr4qZLiRW+I/rDyAxTMbuHYuS+zFx3333belAjSqHCoR&#10;92/lH44X7TShswCmVwyK/54SCIuA1FySGdPKwELFF3rx8qmcpD1aL44BEgz1QNdpV1gViYD9mBdy&#10;ADsbwmKlGSsMO6mwssTLZPw9XdSdc0jwkQTEliJSc+rzcohHQGZq+IrHVvNdu1o50rf3v72S1vPd&#10;6zdvLHm/TuhpQZsodZpgHdjFOyP6aRdUTjMsiPJCw0ue0DLAzOfOLKTGwV3rjaVnFYnmlc4DxhsY&#10;51LWUWWFyNbuboTDLKdGzunOYV0odQ7W5hkVdNoT+YQJKVNdzzGa4KHwYMX5QywasYr+t9qlTYzH&#10;SxYFBRr0zwLFXNFF9Vl+En9XoZfx4WQzjp7C4v/hhwc2iJm6eUNR7GklNFoMuUzVZc7d7RoOzLMU&#10;v7sPbw+FVvU7NQAV8MKM3VteTu3dSnZVZlatF6+iR56ekr4Eii+evzKJ4/XGhuPl/PDDQzRrO30l&#10;/T1g3UV76tC4ldmw2SutPrnx6PETE+BuKXEbDWMOuAkZm15S7jnwL4Qi3hdfIid+6vVjM1Yb+lqw&#10;Z3J8esDtaFpUxj1yc1G3B9tYELUvDo0ve8BvjYypYWKmj3uLU/HPClmNjx3kgHeUYnIKLeRDHJNQ&#10;CbfhJlPEntqA2bmb2uJVgZqoTmLWBm4EI+rgtFivziQZ+7wBxP2V2Ru4y7IYtNv/J6pmlks01ZDk&#10;UjGVqDhh4jJ1Uza5Od5z4kIWCyhWqGBAfvPrX6ssccwvA7hgoy6/VSeEVbluUy9GjXUSabUmemA4&#10;zijmr7YGaTxO8FzNg9EbesJ5E2TlNhcjgM4g8Bv8xNXK7A3q31k+nGe2moV3z1PdNyUo8zjueWmU&#10;D76Wa21p1WA64Lx2Ga04al0n6j/jrl1/RYBmao7wqp4mQxJCNLniWH8KNSvsmW48fp6fxF8f7cEi&#10;9LZc4IKbL7if7iLYtmwFf3T5N66jMnBWZvtxnXrL9V/5DSO5SKT5w9Op1uN78XqL5x0nOLTbWwpo&#10;y51GrlteWkmDYQTasGYzszO4+PJ0OdqkNcShfm6zIAu5TiUF5+kRUxcLIZueRZuPn7/46vXpSz/9&#10;B758QY+rvcm/RJRCvjWDBCG4VHpD/a1/828AXrETjW1J3R/9pIGAq39blfFrI6zkzIQWRW4zsIXK&#10;KX/ofavi6N0eBedbVy8Kae5dv3yK+sybl5xo3onybsEnwUSXVShiPribptbzelIemBGOW0SJphON&#10;CxGS4ri+f/87FbIWbfqI8bhSLff3UnPJZ517K9qZSHXh7iWmCrwjdrqqvj0ui8bCkkwxtm3YYRQN&#10;QXNqvVlWzSSbmbmOLGPPDgrQ14rl8uZHcmrl+iaxf9xEtVM7Tp31RW4xbTS7wCbPIxpvxN/1PxlZ&#10;CG1DiruOU7uVYQyxqg4tJshB7w4/+eRjP3T+RYIZSUCLy5PCjnww0PXla46J/jDwl/2nz14/e66S&#10;58SpM+d2ObofqOhsX7qse95TCe85KxRgpODmaCZ4NYnJUb/VbcnSuXTZthXPlIdPpeCCKll3XhHR&#10;60pH7DTZxaW7u5axXVK8HYldadmLrBBpPmH5hQssmHtl/Qa1j9n1Ax91gIwnT5+FCR20U2afAqP5&#10;mY9cUgSSSVSJdO7s7qsX5EkrkY/+sMnqI7O5YAnYyqjeiN75NnwrhtrkDsQZM0KIIsXtZL525Zrb&#10;8/OZR+SFmps5+wYTb4FZ555ItGlbuZPx/sGvWXgfOjKo9mDDtBZ/pV+6hz9WbjRy/JoFjazRSBBn&#10;sYWbFbLVeC0JYu8VPCSNMuVngnOZjMWz5T5xKl2YsV8ZIV6dYClAc1q2mGpLUQLOdmTQagvMATt/&#10;TrOsBw/uK4U1sB7nGH1QrXTxovJT94RvZVcOCeWQuI3VDQKvd+Kgwvl19Qt6blhDu9xJ9Cta1wJF&#10;NdgleKUIOzf+9r/8L07muhPGfFXMx/7KwMr7wD+nWYW/yw+cP89ZcdGVff7Zz342ljAmhjte2lCG&#10;if/nNY8ePFLsoc5h8OmQ2iW8E6OuMYosFIGqCxxar07uqQR45qWrLhY6aFd74FVfvf5mg4YGo5PA&#10;CxYisPrcTlLZYfBp1efoTY7z1eu9jVMCngqkPFpk5Smj/0Iv86Ez2Qy8B6tkza71PQhoDXqtsxwv&#10;HwfhCxCt7ZpPGtR/2BqhCPTj8lbzGqfEuYTsUMCjFcz3fmyDevusjGoMAqXTfVZz+ZR5tM+LfyjK&#10;x26KKu2HXsYE8POU4V65UrvY2NJDiOdVlJoINouDyPOQmPaRnXYa0g8/2+2lilttH/Fld6xpapSc&#10;qoryEaGe2+m+KzarNw4nKVi1VXOi4mD8Njt8lWFlFKTXEm2gn1AvAqtecMiVv3ollWfj+fjh4+oQ&#10;puFLR+ZxpU1OoXkZcB0bh89RSNNH0rg7d463pBuP1zOs7qHgXoMtzuJsa2dwOYdJNM3Sl0NrhIr3&#10;p/rTKo3LNNI6LsuFV0nvrXlJkzO0b/2EzyobnW6E7AYt7BHzCdkdVfhJ5q10XDW+6xiYLtp6ll/g&#10;AhrJeaJT165fhdM5AoxAFOpxUyZxfNGqWLmBH+5/7+f2L4M46bWuWQq15H6Y1lRhpLkJWoHTjOzM&#10;CCzGAgrZXfXTK/CLYndMaXhXnZ9fIY1ycC/pBFpNhuU3bOnSJIy9UXR+KJKGMAyUSACxxjJTINHy&#10;CKGvrEYtSvKjHeQAAvVd44YyXVzc2eoHyvqXSKjFNjt6BDZVr53bIk8CyrEpZkizl0ajPiH1jdkP&#10;yByndcwoMcfXjMdUUUdOC4ynZnMQm8JoDDGhs2FQQzTUQuWJD88gqeolZ5k53E3lUtwvLzECpvaE&#10;wyROzuF71Z/Wnrs1ZD6CzxFIPADkVGhUtpFeCh2wUaqo3v31W3VhtEMjn41MBZu7AmbfT8gTGMF3&#10;tUnbs9NEaCr4qm2r4OFQm+2c9eKiUs2JL3EGanL+giMLvSukKZ8eSzAXM+rXpBomO3FxSjarZ7BO&#10;LGZb2oSCB1ZJiT0yvW4bHKvMI+SvTN/pjqsBdC2FfL8hwS89gEJDFnDQ04Z0TK7Nxa4WLAp4Uo+J&#10;4L7O73GAh7bF9E0fa9/CNWfblqWsJ8b0hjcsfjJMkmOEa7asz36/da6i9uHldvoN47crm7WW0DHF&#10;JQXhlf5ykbV/20GHHFwlUlmMVX/MhMrQeA7LYFCtohEHLUpJrR7T/NiDXhvD2svws0FW7OWqu5ua&#10;huHMDBtQVmSaVxhP98V3ZMr8tkIXfw9lwgiBb6Fd7oqlspydO9NrFQULUa3962oSZeHlm5siPbc0&#10;njEvvLYb/AcLxPrsE0szUsyvCc/yGn1E0VHD69mj9E3olXTSygwMW4FEbIfXgEFJslrSLlub8Avd&#10;yRy+ciZ5y5bAHHNl50YUoZZ/6bdOpG2ISomMhjvLMOyvLFXc91ETzuOJ195KrtPA4HQL6VgpqSX4&#10;u1bO78OAFR21/xHoN4vEVshkspa7nBEb4pflAVhhNVYmagnlTY3iUUS50e8pdxCLBgBUuYXjJrG7&#10;C8TQdJlL4txnA15kph4/ff7LJ4dPT9/YuvOzPldLYkkPfYQ/HFLzs4Sd+xyR//u/+n/76N69ulu8&#10;rxpw2Ia5rR5hIU0+biFTy8ddwHB45ejbDu43SaS9tzbgxuH+mRPvPr976/O7N29c2Dr14WDzxAe+&#10;kqGUqrHqgBdaW3g7Lgk/FXfA402pmy5JfBUwY836rBm2Zba/IPxh2tbXrkJxk++fcDTy2JCynIMW&#10;v/UGsZlk8hB0ywkUx3oWzxUhYgIeLzCglpZHCAocmuKqO1u+4DxyBIohKUhEsPPl2Va50WLjcuIn&#10;TRdvYgomm83sGLPJ6ok5p37MtS0wG8Km84kroz4QW+c4q7KcEPM6NRuBQnU/JPPwXh6bwN3AQFzI&#10;PSjhk/kUIY1GFwoJ2U62/Eh38Smz8vFbohogkpjmvZbuJ06Z3Os3biPgZNI+lHss40TiMi7682SB&#10;IpK3iRJ4jPJ0BlQa+WKgsWs3rk+ZZQzMSWInheqhgglGMsf3QNulcwAga/9OJyUWYFpvsd6v6pM+&#10;HVHBKFxW4KGbD6Qbd+73IQ2yOqx7mOrx9JJlIfx9UtYrhmHO5OZppkNgNwvPsahtUd08DXYleGkZ&#10;ZxncQII69PQ2t27duHvyRP3EPJcBtGct0WqeybRsbXEK3f/vy/z81lNXIn3mbE7gKG7XP2eeN3di&#10;n+Rx3LPxZ1oGuTE4iuVpk14Yslm54h/uPxhWAtpz7ZQ8fufDkX5Z5dymqL5OvkmFTX7PemDxvL6W&#10;gHPujIxX4sso+TxMZUhTHBiZ2fjYSBYkeG40qI5hIwtjWsJEvyq9P6kt0AR0yqIb5yq4xGhAQzg5&#10;tUPV20e97g/303B3kojes/0FNdVUPPh3/o9jxFqIBtYCqFemONondaJEkW+fjBwEboaLcl99hnnq&#10;rBw627GlGIKjmMx75AGd8aoth1yetSrxNzUDZjQGzpTDpquj5w4fOqruuk51HYFeh9zWlI4WcjyF&#10;wnmKNTvX/e3Z8+gWdOvObV+/cWOsQBFOej4DoFVttrEpj8nbKWpMd7db+Oabb7/68uvHj5769QhG&#10;V5ng+g7dSMZDjlpYTqyS02fgYi5m55RiLh3UGbPwHgNit+fEjb6z1ZlIDrrneKWTlpcnMZ29zFfs&#10;w4k4F6weO3k8USFnzVGhjnliaTJWQb77Vh5MdlSk6dTowedLHHb7NoxqC8mNdws8dWNMiaC9OhC5&#10;ss4yusN5M1MdPrVKyY10BjtEQQ/OssZJs94zFrql32EDsZ6K2N0lbcG/wbOSSD63c+H6zVv256Jm&#10;+i33QnLJineisuYGRDAtA7b8lZXLMgI8/iCr8QinnK9D1M+x7BzAzH+bufOFRX4/fXJKpcZgyWmK&#10;vz4Ve2TNuHHNibuKU0HZZk5WX6nx7O2bABesTnr4S4Kr0gXXb1g5w0CQQ4NmyeeW1p8vN5hfZZd2&#10;W3bX1CObJRqn7lkcGWCpAdaotzmNgO8bpzsGZAgH5UlejHs9NVolhb768ksH9wIpM21KPyeuWG6i&#10;UdHmgeVMKs39VOw7Ie+4Ecef/mO6wOemaRtXpESws21FX9OUbh5gyu5r1xZHqMPPYWllOmIjZYU+&#10;ThOPi+lBZQ6OFTaAcnnlno6PW/HMihtHsBU+tAp7YD+jRHxlKdHF/+SFJHRm7789OGxap1ojFMiH&#10;Cs9scMvAZlktxhfXJS3/cvdl5Kwu1/ZEGa+Oc8Bw7C8vW80oIz8mW9TdpCo2CUl3vQ5RO30d5OYN&#10;1UpI53sgVVnlGY6hDq7GnXHT3aEYxtj40KXJ4wSCoiRjgAWEZlmB0LSJOIJg1S/PFQb6azKOU6yT&#10;plucSVvFRQoy55dMdrU3E9RVnjfTs3zB0php0NUCb+LYdv4gZ1NtFXSyRcrRMBj5eXBUz7Tyyz0O&#10;388NT1VYXCz4nNAo41kMUPjhI0mNUSM/MWoFLIw7n3gj/jGIYSIQdMdwXK9P4mIJ4ljeQ8g0qpb9&#10;Ki0ZGkn0/cjKwxfyQZaH1I1koLxNco7W+bWrK/07RqzmqkHOm/iitb1fKNigVXlOQzSIAW8jzOfW&#10;Owgy5Q5tTDbk+Of5ulnFWHS8K3m50S9mECatGgPTGIpvHz18XJS+s8MaWL62mCjZki/Ef1tyspzP&#10;2NXlArqmofkxH1hgjwAGP/ZortwqmlAnmTJMpqePmcH6gcrHQo+mqcsEG4U0lp4VMpB/DaaawZHc&#10;5DG09ZIyP2/j1KyD3sPJkySU7NzJF1VCNhzmpAJcMJm1IUMuC5TVrSMZHaorIFLmza+ExL/73e/s&#10;NZ7xtHE4NSFAV1v+kKOhCHxAgdJ6JBN5ZEOyIgfpSadeYqhlrcl0BSrRnvDYjrY43aeFMfz4gXVC&#10;OwBbHdzj2rabIkTEcCtm9rGzhIJOPK8PWrtjIpkqA1nkvIcFfNYgMh9kYjbAXykaL27xWvHTCyzE&#10;oa0d+7TEdUXf29azVfwinBhTqNgY0e83r08/On1j48YfAFL2Xu9qGa6eiE4KKsbT5y/lXlHn/9bf&#10;+BuID/bgEHv6Wkmk5SoMwBJnzOLx7crdBRwkIzGdqQfVXuWaFs6p9/tHuy9+cu/6zz+7+9GNS4dv&#10;X8CAT6siJiKSkQ1Yc3GBCbQRtEwlL8+yVR9YxubI4XO52GFDMck0xbGMfw0WzWnhisLRQdNHNiMz&#10;bn4tD8Rg4W+Ff3N6tpTHXMy+Tq7F7C+i4NrsMUUHEFyaIosE6J8+Lo7fzHih9ahXTRT6Y4FxdcUl&#10;Nq2bsVG9c+Yl+MWzLKIN09GaoSqZJ5vlWSZu0XbKmIzrb4NYV45+KExZ6Auhbx0ZgwaOzerpZqgr&#10;mOQ3p9OutWtoeaAEfoyTMcarKqqTmxpKUGiZ+FCVYIp/pmg0BoylzKom5i9iKSG8TVeiUnxTyjsc&#10;lvLF5lVoWRIJe//cDsrZajDqVoxMGOWE3LY8b20QjYjoa6jBoGZt9qYq7vxzy9fOnULisiiCh8nN&#10;lsBhtBlcNc5KMKpw6cjFtvnA1cDh8274yPAR2kHDeE/tekV3+YHWlkAl5kHVgyv8dmUGQb2GcstV&#10;s9SsFoW0BSdrnQtjWZspkzvCax1Edo3rDydQd6DQdv8c/csKHOLwhuN0ucEf2tiRZoeRgUGb0Dbv&#10;7uWritKH42fAy/2Oe+T6/AqrJfRK2Ds0JSO5ctFmndFgi6bif/VBcjF+dWmGdkdGLANhkfPsKhyd&#10;lonu3yjFdRwpdkJNqShNL9Rp6e5BiImXMhr23Z5lNkmqLIxRffrkMRRlEYuyZdOo0E7cePjv/Esd&#10;u7jVacPzbqt2IvcqWMQLSCmexM0OdCTvyjOY5pVe9/yOFseAMccNnS7jO5OsSIVzpcEXLz869f4e&#10;g8J6sQVXr1+zzuwBLyC3qtg3N3eTfl8CFItEzihwTevA9e4d8CMmMXLkS61aCoqqr9AMVUrh1Wuf&#10;U2w9kD4Chw3tLdaWlJqEyhRkd7yqIRFd8Gvd8jff3P/yd99y19+8trFSn5CwWWVAppMQcNR53oYw&#10;QBl9qspL+qkv3xuHqZkOljsu8iufW/MgFs3oeIF5zI85ucmLjO2DRTru17H0x5BuR88q18q8Th0y&#10;Jkm1U0pPJyqFHXLdgPrPrWnxhrViY3BlP/v8U2lPIc2t21iamDHn+boSKnYljo9phq5OnKN4xjWr&#10;+LHEZjoiJZkam2jUFVFdleOXYmFupE04OsM1jWy6BGGD6D+0zYbWOQfsFBq5zqLKZCn29nge05wk&#10;YxE2qYIIM/JCXGrWkSjjFGgpkS+TuCqtOyWTzwrZ9UGE8mqffOJkO6RFXKeFGnIh2Ojhxd2cHo6s&#10;mbmYEzebyRxUnjbKKqZsoL6FUkVutDBMRNN/BsCzCQSdQDUTP3/na7qyuMiamQi2AJ1ltpkrSJhr&#10;slxBmNub0Hnew8xjkgM+GtLD9+j129u4B3aHrRSNoiYbIWortW18eX24maCpnEI9RuhXlj3IcLh9&#10;z5XDNG7I0Idab1VhObzJUk/HzARP5AlLKrabxnrQXdCj8Mq0EuJhrER/YiCFapPQmIRMRIvOLeMo&#10;Y1PuIsY/1/lYNnD62FgD43mfEUDcuXsnqet6roekeXz/ZJefPn2E9k9TYYl4un+DIHSEenz7zbcs&#10;GpnvcQSDxKaCVuHQ2YkZgrdD62tDXqpqeUXgBkOxzEuZTaQgnD+y/aeL0KSzLDgrysc5uAcLSId3&#10;qq10IXg2dN5yAr7/wz/8Gfqqi7MtblUuxyxYDCI0Fy+1DU2cUhhVdOlnt/A6wkumv0tPwk/aNXlg&#10;gS9zVLR3VglfiAn7m4X3meGaawR81xE+fYc9u+PTmpegCAmOstoid2WvPHbf1f68eScX6zCwbObI&#10;qM2C4GhcsQLyuZMKrhDMnjx5JqIr+XxQwasVvn1m+xS/elAOn7jOg9I106HSbdcupozrc8jKsRM/&#10;hWdQiWBBh+vhQcqo2yOHQNZaLu6YpeZWC6VM9717d2FSuAogZ5+S6cu/0Bs3RgQrBLpiD5Y4nndb&#10;TgtTWP7WqspwBOb3x3TYiXqUOLINzl4V+1tu1onEC9zMOFjec9gfD+mw10jGxelaUYrL4Wz4dIPv&#10;GMEAZFjqEVlf2mPiGQO78KO81eV5JxiYQ1N5A+Hy9Cd6ElOjuc0bMpUf6gcqDzR0uJOj6Jov7mYw&#10;PuL8VHJdPetAGWEwixFnPVy8fNHUC43sU+vtJz/5iY0ctDF14XXCScK4BMKSQnbbFrCFNRV0NBJY&#10;lwsiGU/kt1LEzKMrMCtVsEwoFZFD4ihluWgVCk2XGbb07BVIlq6j7ksdS/Zwkr1zGFYaLpazv4p5&#10;NAoMTw2Vs1wHE80zFNYjoFdTOzLlTApv0ZLWAmFUl+sYa1imIC4Vh3WsDEqVi1vAauFN1Wu8j4MQ&#10;fShsG/MEMDGBslq/SvBme8ZByuou9zrcN6on0ZFDfvOJ56/3/RlxjXbBd0eXD+/85S/fbr558upo&#10;9/0f/uTzR4+/VTx7/vKlh2ifJGreH/72i99Yh33wXg3KGNtJPnRkZ3DKwe74ZwSt2gNUYDk9n9uZ&#10;i4E8fp4Umd0nR7B3tPv04+vnf/75nT/5g3tvX/CZYGqteUeIhQ5rr6pJWRRckHmx48LOeWY1jx8o&#10;ekTMJn7mgTB9K3+YqZ9CRzN6HD067GOOdEMp4at11HjgHFJiWoVhDbW1zPEfRm4jZvwWqDpKY5RU&#10;6DpA32oTFHolGj/6YD142RTCnrl//3tXsGaWNOJawG6vDu4V6AeFuOEFP82Kjag+gWG72Ifqq1Pf&#10;iMNDqywjPMNYmPIuqoW3FGzoSG6RxSevdJYX5b04gQOOj2zawA0rTBp8dQO8DL1Mgu/UGXUzMueD&#10;upAJOy2Q0j7PBA48PikravWKokdwlQ9ghbfA2HAtN0a0dyWsJt2TRhvAf9Vorswkv4IdG82eKkgj&#10;aqp3LXNCApfK8/2h1TUPVo76C3OVwZ/EpmdhJaaoIbFy59FUC7foJwmcOApvmapItR4RMPOvQWGG&#10;aQxmi3AwnRhTMcfGPfAenzhBVxBlMJYrD7Blwah1cSyuqIElG/wxpvdAMxeM/DR0qkwuqOLkSfps&#10;ZnbK1J+kc1BZeF8GpOhrPd6IAP1YF5ADvUq2vNFxQP/ATU7FP1iHktNIvT9PzWVwm6x0+2m4ixzR&#10;AQLCl1cnCbvdaZu1n9ZeQ5k2oS5IjJ0s8FVLMbra3q4qAL+SxvQsw/yvRmutDZ8jNFhEBj8hO0z0&#10;NXlJOjTTJ2Boq4dF45ONSb55qAvN5uBxq5c7V2TjF//q/8ZG5SHo7s2BFvA/e/b44f1H7NXZzWpY&#10;mXsnq5vzUNLi1UL44ejZwdRBuTwn223wl0y+vx1vdqmtyDSvjQQRrE5mOl0gaHt2/h8DpLJEmBsr&#10;4MQJxxVNZDskP/Vg//ZtztJVQSzaOqu8CqkvU3O8dHl61CgDBfdHuzK1om1E/1u3bwEUV7bHSk9M&#10;Z3amPAP6u/SjSSHUKT9Zlojmw3f3Hz9+5hdLeMFQslcYqwvTTep0dx87zNWc6yOFV4T2UHsQnzvM&#10;NCfboE2d5WJZ92Yx1UhrmsRZ2wb/1MYgdtMFLI9/Oikak1VzXGRfzJpn4FnsWGPlg9a6d36MMFvl&#10;hoNt54FhHqkDEtLcuHlNLj7bcub09k6pTxvw2XM8jSTXgn6FqZHZWoI2s6lkhoSp0q2Gxa5X1RKH&#10;2/AqL1NePBWB/iyJAncYl++dMLoMpjmqqGOi1tSx53S3yo2MMTRlfKnAAEykKc4zAj0p6p1+l/SL&#10;RxnWe+12jxyEOUHF+FXv8pMqlYv/DZGffHp6XEP8q4lQy2gVd06CJUQYu2Cqd8aZe+vpTDH7ZSrV&#10;aFWmlieZcXkT0n3gUPcZpmLWGyyhzqes2WLj2FQ9HQCmPiY8xeJSRwHAmN/zVn3WQeYeT1cYwylx&#10;EdvB3dvPd27fnrYDEh3VOk9uKp8pzZ9ZjaN9cpL8o0fgL3KbhlEdSuF0sntWesfkcv6czQ7FIfGr&#10;86ZfVw59IW4G0eMM/UDkk5wAQ8CdYi4NNYKcWVhCW8429+D66QfOl6MBrdHiowyjpsK2QklnK1kB&#10;e2tyTWCwOp3hVHiXNSBO86m2w72PPrIOkU2GTTOpNefu7AtXhnVDl4GS640TQc1JlkJZNzONbnZZ&#10;UvbX+vHshmv4xMKMCE1VHG0gW1ZDvIp9wpby+MtEM17N+LSFIeRiflduM+7NdI6U2/zss8/E+U6R&#10;SRvujbufycZQdQWAy2qiwptHV2J20k1aeiy1VSlC9kT4lCy4xbyy86MwVglH8M/0g29rjCSau62q&#10;CrFe2id4KOwNVjci7ztOd7wF82J5D8M29cIV5qGoRWaBYFWpqY3AolMKvI/xuKHqLH0B3xXwT0y+&#10;ZQF/+813KnbgZS+fvTzxvgIGtAuDWRluHQmqhp+c3gdqNnW1H+KZz50jbV0qXordjDPmcDJKIczT&#10;0avcSJhUNMKVzDF6eIzLI1xozjqZ5nSsWGCBAkzTtH18szqMeeWqavBx68RaWUjnn+8s72p5dYCu&#10;RLmWF9mc4cQsWbZBnc+s49mlCieI9A25bkLuqsAd0nREOLIDcGIAVt9fQFydzEinzakex2o66K1S&#10;scE3e3y/t0orqz1Wm2i5edeQdg4ePXggSWX+I3xvnpISN4ODv6xaj3wNJjQndfssq1Yer4rFCCSf&#10;jtpSBQ/xskJq+B+JOimxgMXUyaZC52gLU5XLq3R0WNLG0+g5IstaVLJYLUp8P9kMXJStNAZc1kZw&#10;Shqr6oG11iHG9YEa5AuGiKm5fuM6BzcDO32WOXuciWgW0+upWuTR2FgZDKvUnfzw/X3EQWVS5mV1&#10;xUnTaXcX2c+Jv5jhdtkkVN1nnYKtAZ/uYOLzsUtiTuuU4I0F9uCB631nCjidwpVRBO7Q5M1OFIEL&#10;kN85QWlVJeL/ePYkehP/RN+5cHrrInGtxw9/+P6bb3719uzpn/yDX+9vPf76wcOv7gNm37yhBLWr&#10;ZdITGNllBS4XuS6850LlE6EPQ7Yp6bciz8GIWi2DXyRd6omGflXB5yTPPUWCXcNOeHfmaO/2xc0b&#10;5099dG3npx/fuLzj6K2JtJ2SNRj6MhK/q01LtBJrbFCCNHmuDF0MkbWQkhoiVjuKEVWfoq4ojUsU&#10;PoUY67yc1ftUzKOuTZjSrsM4mNwCD/XXv/7NxLeXhMGz8AFYFwbdqB8nn29wkLL9ttsiD3pi/pW1&#10;L+5aKNvgZZvobZaiGxvJqXRETaJdNhFmGkumm+nuMTdiP4qx3bZlz722YslgOC8Sd5nkM2NuCS0G&#10;V7nTkn5JyBY2JCNZh0XLldvto/MTRu/bf8aQq1Rd5dEJEYJohdNt4Bmb+hDo1jqmHJ6U2tM+Tbx9&#10;8QwnG/CaPzAQBRNaqfhkLjyv3liRuIYHHsaqCK14KKbxVGt31sAbfHmiiGcDbdhHCnGN6ZPHjwZ2&#10;D5oxGGko4wN3P9nGfLxpimITGSU+hvxIkbhMsnFOoXFfEUpVRUDk7FYM4dH6SuJmOF1lyeLFJVWn&#10;kCHIbMLLKU/Y37t3564dzfPxvftvzzpxKm6pm1CtV8YT49tZDEyWJ4cBYSi41KJTeoubz2cebT0P&#10;JbDULjJAwmNs7ZgphyCDw9KarFG9xrgpJpK7lnoyNePcCqdpQb121hhbKQfHestuc1PEbaIt42VX&#10;J3vbKeVBOcMLLjnOMklInr9AYL3iKxTcaUY03TyjKLMbs3Kkg4r5JUHiAqwoKDMVgjnBfykT50tL&#10;5X3lUokCDXJnyXl5a+D0ST2F6jSjh/tR3a6n/+mmlbzxL/3z/4zctQ0YK+qUgdby4snL536yhbev&#10;mrEKirdvcTk8nFjFEIwWTfqb333/nWc0Rqzb9C/bt2EcoknKvYX81cm4/EaJ7OPa7kjqwxktptMp&#10;6aJdWjsRz+zwsLY4c7wx1Ug3b13nmjMKNUy0zWqq/cHYrW1pmbbmWqZElsp15vxtJQccQlX1h5Ru&#10;neN5HjwnG9Xb3fcIDSejMRXPSYz7OWtuAaX+oK9tbZJhHjJiR1hnVoZ5zVUdp8ODqEUeUlC9hPnf&#10;kT1zPyraWdLJ82hyL8QYUL/MSvzygQGmJCupqGp4Qp1HSsFw5GytgmwlAWOPBmicPUWlbpjBDEeg&#10;9fSQ4TDZZU5IZfCjh0Z4Hhci8r09Rm+Nn93x846Da5WErrUYh+bk5lgcttjiW/cTAuo2OI6qcabH&#10;X6UF05zPmlR7sATblqxQAVk6chk1E7GioKUwg208wPlJB+Ay7tEF6wKeXAz/wCuP1QvGvSgGXmdP&#10;AEDJy4ENdmu9VsSYpNIUR1WNdUxdONZmPe5KblI82GK4Ts1GpHyLzzI1wjNHNS2xpd+8SibLPfjA&#10;OedO2M6mtVRm3sbIDSet9kjYULZwWb5p78Uzcj9AMztHbtrXyq58++037nxZz6EBBEfZIo3QAD+l&#10;e6eDOEdIS7lICpUKnJveiJV/NKwVAReqrSvYXHK5ceGmWtRwDUzCs/FtrSpHsiGFQPCrBwz/Vv6E&#10;8Lq9fe369cimSM1bZxlxD7hWl5eBHupvUIjRaretFPCYvmT0BA+TGDGM47GleW26fIR9vJ7CJrK6&#10;ODmTbNN1q+ovI2nXW1YCG7Bui2GKF93eCmk4x0xtyToykYfvfnjwwOGK9OXB3d5IIGjPR73+A8zM&#10;8WkN2FCsajSw6akyYXw2fdxTUZ1hlRpyMiJ21vt03OViD4JIUX5LN6VpafRGozMkZbJznDx7ygWO&#10;tDxNaKqUbHmwkNpJ1nmiFVj6uKEgR8CYkenLe1Fpx7NNCd2xx0Sseo/YZZNJYyFkNtkrw8VeWzBm&#10;cASx6j7uaivlVd6sk1L+ucjHu71r6a9UYzq1vMOfgsyNqyLdmwJv5XMWM5M1/bGyqAwFt20dPM7I&#10;KcAQ5r2bNq/ZCpcy2j53tZb3iXF0N7UPTuJv7FK7bBZbnHvD7PwYIgxdCiEljzcJ0XHUMtqlIjta&#10;KGNzvnNqI4NNatrHjShRpfb5lbsc32ZoOZSgojWn7iEZgDhSMVo8QiBrScsM7CCM9Z6KpTb+h4iL&#10;jfCMjh2njyXq40QdGNeLDhEinpXOnpRnHcaRXVAA41nevhmuXai87TBbTPAG8Tn39LHSzfQzpDQy&#10;jMGxHa62WGmc3D6u/zB7B1rvKA+zO2IHGoRN1k8KJTaIf4rTLGMvNtgdRiPIXksQJyK6vzIe2vRs&#10;41DO7DtLrPrPk8mZmKNVpXD79u3GWdxM+nmkWh0JYyEDz338BBV9Zat7FqmtyIdWI+9z1UT5vviN&#10;NHZg0ytjaQBXzrzEFyX6zQbT4H/37XfoGEpErLz6nlWIWEMeW0hs5iAoVSn7zVgUpzn+gAUFM2Qz&#10;FiHT5jPFsDzjIqSRGTACY6AgaMVm4+CS8cjWraB0wD59Vz4gbnmZFS8bmtu2fcEfBkQeU0zzqzen&#10;r/zpP/Jo4+Ljbx589cvfsulOe/CXUdh/f3T1pt4xV3iUX331pZG0yiZUk9Do6Cn3MgVFuaEzebnA&#10;x7r3Wsec04FRmaUbM7Z6zz9++lTnx+2Ng5/cvnzrwubHNy78lZ9+dOW8tpFxDo7rygQzzMurl5Zp&#10;p9cUf49mWn6Ir5ycmgiNMhWGXHAAOGYKvaYSpgqu94cAxG51+OWL6LXiHEf9It96MXq89n3Wf83Y&#10;qiO7HI1ZCHr//mCRyz3oa23watyPqKE6i1JaH5ouh8TURyWdhJvEaXbKN7VhnRM9Js9QplZOxj26&#10;i7UA7KCJ5JuyyMqQO2U/kladQxFNF/HJCBRZjYnjGkTB3I1Z4waqtpp0nNVvRoY+Vw7BCnDBlF3r&#10;/2h5N6EOfzySunWdOZ3eCEbBCQEhzBFEosI+F65m5fKEyZSNiJzrfPgA4eYERWwe0UtUJZNs83Ss&#10;J9R7Fuwefz7dqXIoC4R1FMIN3TbckGdru8mCuklrrx4W78GOV8NMg2zqjjAbAmQT/lI+e/hHPs4x&#10;JJFLenbUwCyDEjM+RtDJHsKXxtoHU5plU+MPJDHmgrTazvmYEdPbI/7hsN1MxKSaOO5VMrdzhxBo&#10;+ZoOd55BgKhNz0rvsqmDn5JHalWvLHKitTVHEi3XOuw4NphSGLdhxdoLzELu+jSiqSHSaLtXSBJQ&#10;lWSuWVvramX+fVYu6DSZGRmARsandE5iro63s8bWclrCJ+wwG98lRw28XVnOtuzZk2dPrD2raKRb&#10;SyG2fqYsrfyV3OPFi+OlRIPSAi7+3LTEXcRsvYmYI3H7RJ1lpYLtBu4WvZ76q3dvP3uC3tMiN4aI&#10;3Cy74TqzSXhH3S2jIJvMyCrSKiEoiHK+TFWA4jBr16g5DGCoVWcZFhCGfCKzppXQLB5B0cmnz155&#10;I4zD37YJ+1a57z62BgMNz+6NcimkLEeVwY7COKdhSgDHulKdcqitMPsJOn/7GsRFP0fcxjrQrFR3&#10;yN4DO+1G9L5oPi7ub2jueCadH7wcEQ579+jxD1rj6IMkbAF/Q8T4nGgv169funEDLubEPXft2sWr&#10;V3BXEIpOXbtGlExXpguSQ/5cvOTP1q3b4jjWxmRQvOEBS71ZcFBz4Yqpt3OdPRU5WJoluJFQYk6+&#10;A5PPIVH9cT0f0vX1W7BCX9bjkDqcTOC0zHJp+dymiv+mxD+03nDZbWJyNsiMeNIXz5VQQz7UY6nn&#10;d8Zjpb+nePno0TPcij0DYj/uHj5/9vLpo2ecezURG3ywUY0UttEjAxgqvHv+7IlvdLRiu3i/CPvO&#10;9alsS8pT+MSaDEM619jfEfIxrEaQf4hbm7ZobBv2iYKCWqMS5e2c8fYH2jcg02mu550C7gnbWvFe&#10;OUnLN5PqG/p1uVfHu12rhw4V+7iAy/aP5Xnvvhk6f8BEJajTOeuf2ztbUhbXblxTTy/QXV2Np7wT&#10;ILmFYyIB6G/ctKvXLuOWXL1+BW796s0r8txOqNNa0+hYIUO6GYhum85DjdiR9M60l1r5jUEAT/rG&#10;HHrHClfKZ9QUiEZCHA/TLMKftrU5ImWXpp9KkmVDVzAasS1Gud/D1nXk5AmlcRxcjyzBMOWJtQuY&#10;A+DD6Fl2aubmSzBGUeVjJpdnJh0Pw84T4qq9OesMMWSzT2N/GH5gojDq1MYmCvvpk5Ch81cuXe1X&#10;eyQItOM0g7PS3O7B5HOn9xHaZ/SeHp498QSdm34Le91le3WjAj/DnA9TKteCp4Bf0uz5i8YeIvjh&#10;yCHNcC7QvXMRZbbgM95peYrhVuWh1r2kjm9yZXkm09NzxX7DQ958tw+S78DB6uRRTViLmOq248lP&#10;QbglwN6dsb4A4ZODYXQNdCfl9F5EOpV1A0nYFxb74OW7B+ozd22f9yeYxNcvZeakk0kzqWihRuVW&#10;XxuiQyKimaPdt1T6ZJr1dUR+7O99L3v1/M2BSuPdd7uv9l48ffnmpQjb+Xawcbix93r/xdNX77Xl&#10;CUiW1dRXBNGrUxDvV6IVKXLo6qOqE+Ir5rTrSw0I6z2AOIzuk4j38tVL5xHrLmrfeeHqjSsXL1+g&#10;m2U+lXQCvU+dPdU6R6QSfypwPa/NzRk7wsuuiByvXrLmb9xkv9KGMMyir98r9gwh8PhQrNYZ1Kpd&#10;ROUr1ToaylVcjlJb2qO/F42bTU6HcKxWi98UmLL+TguxdNOcfLHAxQ/cC5u3p6pcVU44x93fqX1Y&#10;AR3SwXu9OD73EPc0rUgsWyerTcWrAVUUH84BAEGzMmYXr7Tfr2q6MGWlkZBtYd21JFI8ckEsslyq&#10;rFe2Z1/XA+DlW5x168Qtufch36mYso9yRJy1uTiTLbO/FqYz7umqxk7EP8MyldxMjIdMInxWqrN5&#10;9QwQOYF+SXDYsnNgJ1ucBZ88XAptEz4RxVpHPpaBtTufVbV2/g34rwCJgTPUNVvzepOSAF0weWLR&#10;gsts7/jWy4NfRJGBDuHiQApAlRIv1qwci99Pt/Hh43lGuVld+V68iG8wQ89+8LOCqwBPudvICidZ&#10;bYGox7YgnNhkrdG8uA1aBDsW/MP2efZUXGSpOhQAMc6Xzmh/kwXlr5JNqYr7kFe6ye158RxAKx+l&#10;yyFOryIZ7Re5Ge8YDQjxo72jzWv3djfOvHjy9Luvv37vQQL3JMRemx+whEOUf/PsyTPLxpM451f1&#10;xu/d/YDC3OjJe1qmIyYZq7CS1PNjyDKipSb23zIqp08Sm5KtPrqwc/rOTexNjr5DNsmBONUqYNHw&#10;VVZk/WJptTk7mqR+Ua0evXpR47jybzTa9OjSwIQe4xsKWDD6V8h1qFeya+k07qUwboJ9H1Mg/yer&#10;K0Nlp7x6/fb773+wzu1w0XfEwxq/yACr/hJLbwR6r68FmU0yGViQ+3IeXaoAO6nJ6dxQCkVSYrK4&#10;EdGjYITqTsYxaRlvtFkmz6xLEjddQAh30jZKna0D2miFMpR+GcpjOc3R/ZezGrlqJ8+qMyIEZRsl&#10;rDmUxc50rnKZDbn66Yg3+4jUzft6YrlUE/De+HqdMgGDF+Z4IsWp4YDPMi6UzxrM0V+7qnXEwz/T&#10;l9seqGUkT0N/B3LtpROHMV8FIxUCROoYBmAAS6mSKWxmiAEOx9zsKmCjE7tGWbVg+eOS3YEYUnlZ&#10;xYE+a1CkMsZ205BoPH6Ws7O7oCLk0UUmgE9exUcIP3xW8h6l11LydKWUlFO6p8r4hhzC0yfPB30K&#10;0umInFR5efTkUreqCEKk3zydQuZkzgdtq++CD5s0bLVYrXOTOyLvE8v1ZS4GYlO1/xbgtZC4BUGG&#10;mf5YDMm0e1KLRvjFwizSnaE0o3k+yZ1VJTV2JqCtUZClnHYUpnT6XhU5DvgTjdnKSIFjyjQaw1Gl&#10;9xShXVN2W/XpjFWQe6Bzi82n21hsUQxA+MiwDILtZjvHt7yQemRI/RB054xs73OYN/6H/9V/7Ee1&#10;GCcM7jU9mQRX7JxHD58sivniBztpzISyqlEIiBfoV/m80+tu5Wo8ifjPiCsw5pw/fvR4UOG33373&#10;7dISLdY8Vb2K3JmtT4m1Kt7yd28kr3k1MRbGMUHNNfd379xhFIqlhoMBWeGySJ05jQeiKKL1qEWI&#10;IccJhQ3RokoJx8fI3NM71pO1QfGkEmqmUBbopz/7aUmeg7QmTfwf/dEf3blz22h6NOvfojRkWmcO&#10;BozQVfARe2EOjBbBJOitSGR9DpafDOO/rhRF9LUdwFjb0NMWyJhcRK5WFVTJyFo0q2O6A2pgP2NV&#10;wV9qBzXzWqnLKYDJIaj756Cd7dP5Ly/46INUTN5wcLLUzTmjB6K2tc20x4cfmBdOzvlzoWLVDGTv&#10;05s2IHbX6BOcfPTwQap8mxrK2sCHnINPP/uEqRo26ra3sbBckRRHakzRgp6Rd6x2lFvVc3JUltri&#10;Xi2EpzxmyuOS/OZATKBeF5pW9rRWKIM54gpL1zXTNWp1U8SfE2zHDsOpd4njesvkrwctttZLKeB1&#10;JFBLK2M62jZ0VQFWZFzjvO2qFcUbnGmos+xKhLfOcU08rq/PZSwAOT4XyPqrX/4ai7L7Pyx5Vfe0&#10;uDHRab779r6C7Fu3bifY+oygzaHPrZxu9PulEKEa02A7PGY5Ih7p0eNH1oPZEWgaNTiqXbiAcPvf&#10;vUFwI+NN0qb+GLWfR1+sEa+9VpbmYF/C0jewCXpQTx7TMN0boY6LJVVHugfVKp9U8noAmyrIL15U&#10;C9G5El+rmhbQYLTPEV9KyyEZwNTS+VveaPBThCQYT7hM5ocg6QgATnPSVZd1mrQLJEVhNhu9SCy+&#10;pl5lD/JkQ7cNB74yFEMHzxAn3jAFWhPXvZGJEIm4pdHvLm/uZVNFM4byRFTdgEmiC1PYUPTrPi9f&#10;0pUS2MbOQ/mfPHkuFdaxl2wmo5kWszAhpdeSUQH2Bc9JuKLUZhA6ck+nu2UtgYgYgZJa15iRdO0m&#10;pdDi9+wr42Frj8MQ1gVisbzb+yUwK/Sy30VE49eOre24XRS7KCR91hDKBedI7KkWUmjZOuNXxtMF&#10;kc7kPplBfgaynOyi3fH/Zeo/Yi3Nsm2PK7zPjPSmssw17z54OGElQAgENGjgEV5YCdGgg5BAiAbC&#10;ChAgaCAhRA8hOogeiAYNECC8sMK+d6vqVlV6F5kRkWEzIvj9x4q6cDIq6sQ5e3/7+5aZa84xxxxz&#10;BfRrKbO1fRCvZAajV8TrMFwHUuVcXnTwj//nv1JYU/k750Trbb8wdKfSL8O4Kj5fK1gXicKSQolz&#10;fTD9OJKjqjtPbI6VHFyADR/FudX0544Y82++/sY3YTavOOjJipgme7UK2jpFVktQbu21UmponxN0&#10;qHmUPKNkwKUyLH7HhJP1VBieJLZbtfebrKnTUgNfX3AtjPnKP478gDo4LcSONFHNbaIbZspi5trZ&#10;el5sJg8HI028eWBmZ/LQD8aP7+CsruUeZIcq+7NXuqTEUDIOVRvOXck18TLXFLFU5o5ZEPn7iRi7&#10;zImsPiy6/QsRk4Mt6JnoxUjhlYDLWT0+iUc/XH2HL5F8sh/uPy82do0zP70BlgfwabKsz+qg4oaZ&#10;hHai6fa3mz8t5E/Yg9ITD0RDp2fPKadAFmzAZNlW3uMGTpeFVYReid6U7yL4qSSmNF+aV2uknL6W&#10;NPgFCAPAQuHcSDLURxMX9oDB+ZY0AYaJoSe2ntMWSnVUbj0vaEPEJ+z1XqtFKOK61RPevrPZTNHO&#10;jl5ZUEEjCzZduBJTvhLUucofKrOKe3/zzl0r87uvP3+oiOzaO9f/6p/90+33//TbP/xf/w//p/fw&#10;9alYP9Uc8OXb735w+423ONQP9awhrUsYcATOHSP958NyXcc9OzSA7YJ82vMKBs1Ht5INL1fPIkQY&#10;vvj8rz7Uoezn929f/af+xccXnv7k4JQEMFiMQXvhwQPndK61FcJtnRCIE9D1/z//n/83WwR+cvFw&#10;XBjAzRrNff0VCYEU86ycMjDjJggBvJJPRxC5knTm4kU5WIXZ5g6pDJHe4mEe8jSWOXfTprt0rnKd&#10;dKLz1+PrEgG7/6OkpVXhGFn5RiKuSZ+v+NADRjnDI/iZS1Dl2IRbWkg741rSLmKX8Y/gqyYoEzpy&#10;+GEB8cKtDQ1Y7DArXX2dJwoH5H5MYOLIOdZ/6jmQLOktXrgbcOZaxqdeMSQ+SlV5ez2Zo29yEqIJ&#10;4oNoKYu9qRHnU8UciGcFJoTvqrVjxuE8GP5HNxEF4JYC4ljK1XjrGY/ZzmtkiG5vqQL+CySMvJvS&#10;5eJPf/qT89H2m3uWGvoJ9Z0x5o4h4HY6Qdyke7H4jQ+w2DeE9Yx2VN7UtKtiCn5e3Wln4tqYMm7a&#10;4Tg4XqNC6WKEQjnmqWfFXllBkd0UOVAB/bVOFhZVKA7O8zhJvzk0UzYrvvM47JhPXL19g++GF0aa&#10;nYz5KZOzMgx7jeZ/+AF3y9AsgRaRsuhlsi4mJvbbs+dqpC3/WqA+oUp3a/xAhdPv2aKlXNSxny6i&#10;9V7vROM1+aDs/ORAzJeptH5Y9VOSVNPPErCXFyO97vLkaEhwKKHdu15j48fYelNX3OQuDj/WHTqV&#10;TmmZG/D4TF8hzbpXIYvNJ+wY7agKpAh2gBS3eAYqsds+2gLQIITLE7n3MaG2L0wWC+KgrD3Xf+rf&#10;9m/s4evW+Yo8al72nG++LNt6ep/5Jo926sO1GYGrVM153eJeQ6UIS+yn8fLZ9qOTZIVB7xKe54gY&#10;X+bg72NWx/ii4aIOT5j3NiCq83i5cp66x3Niy+ZZteGpawaE4MN3/OEHEt1Ylz6CFp5cW/myPIyf&#10;n6vS8Xb3dg62JZorGrIQ3ECBb3eeCtCCK/KRt4Et4FLAJ0ajOR6XLTc6CeNHD49fbekfB7eCjASC&#10;4y1YZxV5r4wr2sDDh6y5QguDfcgJUAnApeP1u3stX6G3oTC6gcqTJxaVxWFAc3zyFNjIx/NbubYY&#10;t/yDIp+yrsCS4uazWCfe5xbjkK2F3EQA46qtzifqmuDooA78irK0w5DsB0vNMxrPtNG0NH37LZRK&#10;durzzz9lRvn/DUtdOEizt9RS3It3cYcZCiMNRu7v2ETpl5ORqUcqW304e+5tPmjake72D3/4g3gV&#10;u89zKNrnfntBjHMdD3A9GfI1PrdnxlMHvjoXO2gN1I7bsJbXBZ0p8037ZNksu/oADMb5T59+yu80&#10;kgY0Iu/IZkzzUe0YhBEJ9fAluNp8J3PhNqxPJ3e3evGiuKgEyBOdUr8L9noNBF2RGzW5XnDv+x9+&#10;vPcjYoToQgmvQh2uWCwptW41b7h94gSH+mk95nk4Q650+Es5CshagpxApxO9lb32SezRPOMa0Yz7&#10;G2+TqBdDukDxQPXV0h3mpBD6EILt0JUAldA48QDjFZ9njTvN11qyJFZ7MkuJOoR2tUSO4PKkcjWE&#10;jZDgUtHBh0LlJ1k2nT1J4vwZkgkhFs/I84umivr+fFgWyayZut07GKmQ0VL3c3GzU9l6i585rclq&#10;20amj8IeHB578ziI2V88wKrj8iuPks8KiifdXipj6qU3b6MROsWNTCXU8OyJbvvJaDk1Kjlia95u&#10;SL24lkeDxFzKi9Ppep669E7ofICir47eGD4+sIX6EPtIMoBYZIutEGMI3Uqz+P0v9V9jamKQrya+&#10;4Odq9ccUP09VmMPM/TiAE28NSdKjLcEN6zrm3iVyCGUkVwseR3RHflYxBHRcwahNy/hPLUNlQnxU&#10;P/z23rdPfn56681blS0dCGHYvCuc3FeuTBECp7wy2VFEkiiweZksE+fyRtMxfVLBqY1NY1CIolaH&#10;x1FdKaBuGzlOQqs1K+crZzpP7qoIxpRV6D9PRXzoefNin4NFBglXNRdDeGpy9V47yKXxmeyBAtD7&#10;u5lcK+Pwm9/8JrW3R9VVMs4HcTzQwAC4vtjwJo6S4U8P/lw/8JrzsLiudN+JrA5PY3UUkTltz6L9&#10;150uS9tJMT03jnJ1uflpcBtLL2Z/1ju4SoMDFc+D/3GyE5qg3O18GXVnJ0tGOKQ/HlqT5SOMdgSP&#10;hQy+dy4Yw8z+1Rgmw+N9OnfhZ4XxbJ7pFt1ZPLOxLdpNZU5Ye3kiP2coCrYupt/VrK07O7fz0cPH&#10;qiaOgzufLW+opgCdETyDNlaZkXZTh7uHMiCubK+6GSPrsd2b1d79J+NZoLs6kIy8txdzFlClu3Pe&#10;uGKMElY2h/QmQHWMlwzuSUPFkvryK9+vNMg1vbPSKXmG99593yZaL3PXv8VE8fEmwXfz5QXU0wf3&#10;vvny1fMnP9549w8vbv7in/UvfHT/p//1/+J/ReBI4aTELef2F5/8Rtf4m7hqFy//X/7P/+fvf7x3&#10;CZtyVWRlOSMqB08cGHv0xhK4x8WfeQFjF6buLJbTu/XgESrD8+sXnv3NJ+/evvjs5oXn792S4P4Z&#10;3qBuOErweBQ8zTdv35GfqUyRqbmtUCEvo76EjyimNFknorNjVk6sE3xBOydHtaGf2ybe9flnn/OJ&#10;Ib9+NZ9SovCmAlKitxwcK2EMxo4Sp4xnydSvm9NZbOO4Vn3eA64qidNsgZDrHOabNeaGZsGqUVFs&#10;rcutpErVHp7CWmI6mJ3qOTc4A9dfqhi1qHhxDjjrlj/K71wVQyQgx0FFpkNLxQB+pVV1ga6OEUt6&#10;rHwCR6XEZiIksWXqgszttmhnSTr2grlGJfWZnlcHEoupLaPxhmz2tZuKHYflLqohMyoPTGESDAPi&#10;X8dhChkexCe89eZdO1FIU6O8F3h0vIunU/fJnnIznNeffvqpx98TgAJz79yFDTJvNmUXm3151+rq&#10;oreJo17kSIDdPftULqFm/HLHejjdIKejykhflzDS93xFSYOS3rfK/Cyq7KgCmxphMyIcLMpdCB3I&#10;NzdyIsNEqG+zKcydEoLAnbrZPoecQnU2WlH73Dn7YFoXksWXdlR1Rk9bZcbqOszXhprNEYt2C1NW&#10;DP819pv3UjE+MerXVBMNwglX7ID5sWVXOBgVUIkP9YQhaPbWXdPs+v+P/8f/88B8DMFajYXIuJxr&#10;+cR1qgg39Illw9ZmwzI+uaMUI35+LnoPsbU+ZnwqQLh0iR8otkzC5L7Sa23o3za+4oVUrPRHevRY&#10;YbT43wWrdmhwyVo8En0KOkLnJx/RDoI23sZZvaU8/uJ/5t/+b3lNzpvYdsTu6ewxc/V5vk0uU7uA&#10;YOkdisqqKI4HuruWLZTCw4163M7YziF4kWt1OFSff/F5zh+ubXBwB7Ch7Nu7dyPVTC5zXmBqlR2B&#10;rC0ezJ034jHrRpLNrNCgEPNxtWLmG9aFIEcjeo2hWh7vvEO8IsFQS/4cSzaAg1l6x9IqD7CM1Ujn&#10;YQ95b5cQUp0TQilkgJdqtCaNwNZTQ0KzQc0h1qEW6A3dKUO/1sHNgjCsggED08HG4XtdJV/GgJ3y&#10;mLU4GAGgDfACv+LKj/c7pH0ic3W4B1P7Gf7x/AVQhEs6yaK8JQ+1FBp4Pi7HjhvJCRVaZXuP2sZB&#10;cK1prnm8tVEd1tzGD2Ptn8oi01F3qlc6hjXO5oihtH381goqhNgMYsY4CqlFCfAmlLwiYPKo5fHD&#10;cgLCJ5Z/CtjnWFSqVW/suoZ38UPodGK5Q0G89fGHP/yRCA/v/I27t/CemCaeAb/BEwiZ1hPo1hIO&#10;1AVetxMpCHvxggVcXUEG3UyVvJ78tzs5iJt7SbYLrvDzz9KANgZEmet8nMuNBh48yH+B0ZXLdotZ&#10;9ghCOL/M1iK4r7XLVJUCF0+uLCPCdyy+jN8/wbcOMwYOVUCNq+/Zx1YahGmyEEueJeNbYnclblbg&#10;vLTWjEdLrGN9J0EbB0dMNh7tdW+x1OPLTlIvbkCZ19KDNtIyBzUP8jxVkNTc6s4asFR4nata+m/2&#10;Rd4gylaQhl85RCGXFpuPcAuG+jRTNz2e0K4sAinuQDiuQcGITs9OFbs7P2fnCdJOOjE1Asj0E0vo&#10;tpTD/LwE0CcBiWdseZecmRhApVMJR1ZJX10sg9UW7SvwoKzGvNvtkfpsGHDHTaYYgBoy8hpc96H5&#10;erGxLgoPFqn2HxNfMGBk1kjecnWH0jgnMvQ4S3936lg/7CkXaj25g2OtYMkZS2/yOPz+F6vQs3fa&#10;e7IWnn0wwaNCvhVELoOaQ1lVz7qnA3uctd/h7OZtWPxUs3lZKhr1Nu4oP9VEi7qPEXYQqgFImMUO&#10;tVXLZr9MxiDgf3zo474cl7QytonIuzEG3baLzjipg3LF0JOnP129pZQ6skH840Y1IPYIJZeEAfzf&#10;u9epLiu1fxoXhsP1kyWsSljXvJDHVcfRRX2QrNb4A3/6I1GpxDMqmRpls3kZ/H2ippOW4R8xS130&#10;9VcLMgpZ+gFVJJ9ch+kLBjp1FK9lgko7cGoe/igq+Yk7cvDmlAPv3p2ul8bHNTk9SQBpgPJ1NbUo&#10;58LP4PquDRpwd4ptsmGDJ5k7BmEo7OKxCnzbmyfxMupIbNgF/Hm6SRs9fIwhucYeFxd4hOXZ9dCO&#10;slurX3HWlXygwMGFwmC7y7xHAbJrnGXxNNapxhvdvK19cOizj0YMrXB5trPNNec+CqsbC4l4pZQ5&#10;CtCpeci7vlHykFnYVJZiyiZUSxY+es6R4iKLbc0PxAkOx5Mb8cgp96xqq0bXwbpXbTu3YCAshsXv&#10;5eiqQ1iCl1Fw3pG/KyY/DtCYtONklZlki4pPQpTaHR7opKCX2YoXV2wW8JJrbNckwp4hQkzSE+x7&#10;P18oa8epAZC3fPzD9z9YuEbg1KD3ucrJLio5Y9Xp5v9Mmhlj9cLzp1++uvl//fqnd/7hP/udt96W&#10;z/s//B/+9w8e3HOU2Gtk4vx1TeD26pLmm4+fPRYcyoE37MtYBiQdOv+0cTOh2wInmbbVsi5wOyQK&#10;aX56/vDx88s/P/7k7Vsf3L769o3Lb1x5df3CzwJrfzx90ZptPidxkVxgiJjEljE60tdUYKhwWbfH&#10;cbc+DWCQigbQq/XiCJm46cvfOdXqO0472aPdX70uJtNckntntDX086t8n/QeK+Vw5z5uesSlDbul&#10;1Bc6SBmGduX6qjmBilFbAGlqVfuReNJ307OqYjw284RDffrpGbIkQHJ2+JL65PET1FjPW70p+WOZ&#10;ZcyXEo5kXigSlgQjd/sG1iVzqwYYlbaqZUUuxNLvr933tjE7j78wzWgv4LhZ/5pX6uPNQMTwvHjh&#10;4ZNX9x4897eM6eQApPSx1FqA3LrofivQlVeBiHp0Z1Dsg5cX6kr3w32uP2eeqDD7FKWzXO4birte&#10;QyeL5dxV8mJ91TFmXo1mqYiCjwzUKidl8q3DqoZyeheJLfOfBklVlNHmA5sMQmnPRzEpC2lqp1En&#10;ylN41mgoecJR0nFSzf0AGpvIach/tk8JO7GAspyH3PjJJ/BfpdfPcQ7ffBM8VFQQZLlpZR+qlFvv&#10;B2bhAOtlxtQL7IxYtV4ha8P+JO1ZEVTxMGyCqSxHX7o+tqqir+dP1aNM8+NAwPZIKhp2ho1WN550&#10;xgXY9zyCaJlnIiA/nnxnd4hbhUnzQ0xcYpsVGkRENE1VUiw3nLe2XckmVyu+PFVIpQM933Xqr1Tm&#10;XIGTRuWYu3iQ+gEoY6lt/OMCjg4RiPCCY9zpT1fMxWwo19zpGVElla//9L/tX+/Z7ArHKC/T+A4R&#10;RhIIWiYsQwoDQFJr9p+fc9E++OC9QWjwpDUSnsDuUTYb0SRkotLnyO564X3lOraiNNyO+c5Gn2Kk&#10;ioxbEI/Ksr3uXf2DTxxfKON79TI7cgraWMmYHmf8yww+50jJz977Rkeue/dTRnvnfcsOOYcrdyAi&#10;E5Cyx/PDhkq00bwmaVUXixQ/fUqaV9rtXSNr84Fo27PbqOw2HJ/1q8k9MU1KAyzR3Tc/+/RTqxmz&#10;BWkt7GeMu848XMZBaCLmeRHptZ/GlI7IS1evY46W5FlZZyWhS94t7ExBlfiYHb4OngGHIpfTKmdF&#10;UGqBwOQBXRaus5YhLiwuzsgFWVvr1k3h1mqtOAYpyd6X+dEAOJ7bjpwUxIshFI7PeeJ7tyymhcfE&#10;mT7TakZi+Ve2XlfEiYjY0lyXYPi5m7UA62BbcyiDwy1wY4vTIhVw6N1bcfmVK8yis9l6VaZiM4Zh&#10;D+yMlpMzXMcAn24liHXd9nF9RgMrXj/ZcI85LcJ6XLrmUk9JHczWFxKUytxU2nV1AFirOMt6affT&#10;DGQpCBI3N667YTcfBeTZc68/wG8H/xQ2qgWqkSvHooCqSGZNG4v9pA4uXIZELmjR4Vu1Yl0ySkaH&#10;8PvMKgvNghSlyx8n2COLb/k0h+zh7Dmkbnta4GuV2mU+vcYjU5MzXLGSlpyZbx1bhfXB0nU1xQDp&#10;Rw1fNBkDoceBrJYoKpQFdHgjbgAy9Mc//ok37/4hLjvG6iPpy0W83R21eNpK7VpvX2X56ZYTCWpH&#10;qRckhOpzvAy3jNSe9W9sK3RZCwX3ScC9KdA2PocyX3Z8wnhWnYXzBk6+xdANZio82CqqssiSdrg1&#10;XEniOFDvur3mKPZw1EdPh4fhaid1MxG8VZpeeCUjWsT74mfbc4hms89V2jrJg3HSb3ifTllIdxrW&#10;mQWo4cnIxofolQBUUybzUEezpGZOBnL0hp/yAwYU8apX36/OKoat7cFQThSE0aA5riQ0HYI4JwWl&#10;mXv3hp1qM2Loz+4lUTWxBJxJD9X6Pz2IDmBsRucQb+kmvf+dz8VRSUL9559NgYlTHnP33btXrneu&#10;eGQxFUM6ek9qHx5nC+CbleTBUDMvmYsGPvISJOLtd7hitnZxckcXh/hSAnHsjCyN092Dy4G7mjcl&#10;oD/EJSO2LETWx0xwdkfoOZUuw7xaksEQ88UPXzy4ZWlJ073YIZQ07k+BdLunaB/bkFRXdPehoKNX&#10;bXeWcrEa27aqxJ6dnoZDwRecnwQmBT8nNtt72EQ51wvmYzgsuW2iV2fS9isCWaF/xsZWXdmZO8U+&#10;HYTfUoc4sFERvXYMd3w+KKFkK203gXVCYtOrzxanDOlOvv7m61UPR7BkbVZ9F/y88qFkYyYEcpJO&#10;nWQDyD2sZdMcNYxXonQyh3W/5SgPVF5cFx50XPMwnXWsqh8R8sLahiQVnRms/8/S9VWmebFXIiMd&#10;HaTi82kkRN4rLHndnIcfZnF6qFQNpubsVnN0N/jblesEfVQrZh4j1ksnLqs5iTy7uBR01fBXAk1t&#10;LcNSc4ml7pUwugihPaaDHPBS4skhWAYlbKHqt29YS3L2mEr8a/Zd2cpvH7z8P392/9Gt9z788OP3&#10;P/jof/u//999/uVnXE0f70xotFJ/fmmz1SbqQsIJcYQ2s+6haHARWlHc6xq711zNE9VsClP1MIvW&#10;VjKGzx+9d+vyX370zi/fg7kqln/uwFOEZeimMBDXk8saoL5C7aYV9DZJESXhs/qkFPr0rPGIDIJh&#10;o3oUtMqQaEF7M6DELLjVDONAJd6lNcPqnR+WiDtwrkp6rYctv1f4t2/F8Mxbi+EysqWvGPiufaoQ&#10;2lmTman/8hYbI+PU6kBNfbp12EfP3XQA5aVbP8a8cMXWCIk+aVEbGyCVk7CMVhdM7zHymxeM0leE&#10;DOFdJrPiUENVm8UaCRQ62vNW6Z9XUboUnNRy0QgOtvPz53A3UZwbBmdYosqiv/j6h4oZl6WRR3jy&#10;jHSKhZOImb0020D94iaXT9U426M2yYO/89Y71pVF5RCgg2eagpBmE5AqmA6L1kh5pVXnJ0UXi9DW&#10;J0OtxH2KZqyF3c3g2Z1OjYxPXWRrjzbVY+hAu2eJ3xMPn7ILU4Z4dkvOn/1O1rueKqlXhwMMJPAw&#10;LMcJtv3b5H74QX41cJWF582bA3EauNnjffbZZ7G+V3qQHRsEaQlFSHMMvdbue1aZPcnsHC3Nwa/g&#10;vFAWscZEy1Q3nJtrr1K7HtWqXPGDoaMzsCR8Y9PKTA310x2kVPzykJh4P2a607S4igzBYq5Y/42z&#10;SKzt+C9byUv3la7xq223fLNqKXJdKtnyoprRVUMwhG5KOWWZOuMqcDrcWg8Oz7Jsf/fb33ZArmHA&#10;4mGKXDbCHTFCG3ZBVE0p1gjbslVYYZCdejpTOZftueVLr178z/w7/jUsGogWE4QApqOfMznC3vVH&#10;TuIbN0D7Zp1/ZTCNlDXqiJUsW8h4CjxyzjondqAexh5fXtcXUbgTlBsxtzs0t323spMQ6NVZb6tc&#10;dAX6UVaYmebW1HnqAoCnQqstnj4q04k9rajmZbrM3Dwe/1dfaZZEa4skSBq+n33+efJWPz1S8GCg&#10;j3FPy0XV8tXrd25JTpUz9HRFFAG6Dq2L8l/q/jgDbL5vuOaexp1nvG/cePedd6hz/v53v4ugdfvW&#10;xx9/yO+va59cxyVyohpi1qKBwTi9un2uzh4FKvKDzt3tHw9g9I96tfuZJWqtW0a0Mc1waVPtyFJg&#10;Y5R/thCdsjG1fq5F7hHyStYj5PtN3DdDnzbfutT5bbzkmzcN4EqAxHJCtU4ftwn6tA975K27cHca&#10;gvM485Wv13rF10jzayk4+Mdy903FA3QkvvueIZibOJ7+XlNpysULylTs9MPu9WA5fIHNebQ+zuiV&#10;j1mnggP853msYNzqtfqTBs4UXxG4Qxf8JOSqaMeSfWQHVBUQWfb1XioysfhWnDAIvIbc460lOOOa&#10;/kaf9RUtxHVCJRWH3LUMVw3a/zqYcREnJVQm8o6cWxxxJ/cg8yh2I1FEHvPK1EuuH0pGnutYvdU+&#10;nXRNtY9rtLLKogim3nQ8YG/vTI3vJcnD70wKAOgWSjoSGmNkL5DcJRakDXZpfSWkdawrqo9VRblL&#10;kxPntIa7F16iDpqWioViPrChacotqT5lgRf6GFoDiEw3mfjf/va3VPlXgXdZxww9leOAl19CI4Bz&#10;RM3iWVYSpuCk08JIF+hBPkzBQe/yDPq6lKOPxnDh0t/9/u9++ctfujlrzzkhkh+Q0QsmUf+2/WLw&#10;0PYki8y4ZXDq6OyRv8fG2vJrYuvSM5X5Ac4bjaqMuwFnmn0vzFuQ9tg/i8fu3BVAoqfbgIn6vfUW&#10;MrRVZ3Ud2Oyg4EenxR2KqHMbXxeQ2KofsOnVfT7CuIiGxAUs67W07XGgDaXtc5TizUU9f+HxR5Fv&#10;0nNWmrVXw/KGrjpg/iHLs0lJgcqX6+jiKFA33AEEV+hrv92C1+MyDe7LTsdE5SUE7rwBYuz+VzVh&#10;EL7+6kuf6C1szzGwo+ZnYVhIN0+BGhvGNmwZj/ZpBhvJdd44BGuDMEX1utY4wExTx9K6UlLso2vy&#10;4KcffOBZxl7AAT31D3hijIzndcAzU5ZfAPC6M7m9DqEVrV0V5UF5E06kHFAzjcG9MTo6SoG9Ld6V&#10;p6dF01sWqIcceCjzG1Q87oQFF2/2ep2gygjNcXEvA57soNqkgGDxvoTo4nw7tAPCLhsPwxyRMPbs&#10;Ow5rlnUc1gKepflMLtiFVbVtmSl71sqsWuG77zyUcnyDIC4dgBJna6HyO/W6fqHBX3qSFYFj669S&#10;auB35MYkEOD1q5wOefm5ajRklDNcwNytmVBJ95MFGzRz/nkcyqxEXOJwpc6CAX4t4KnEHjaIY9G6&#10;ajrKYubjLpAoT+KPNbzMX5HPjMlocvkTsZI2/ur+Q3AGotWIk6nMvi6E3hZ2xKfX5LdHnHfygZWD&#10;Rk/1sGu3t8Gpcm8VvHHbFtHFuSiYEJkQyVnHkqHIgWGW68zG0FWVjUmotzFBXWEo677txOHNkKy4&#10;/eZN6bn7PyqVfnrxxQV6oxCX/9fXj/+f3z75v3/6g+LLN9959+Gjx9/f/14F+YpOW0eC/mkzJ72T&#10;A7wCYibZBxm6E1GHdCx56Cdm9gQD2+k1vM4La37TkeL8X7/w/IM3rv9T/+KTv/nlh++/qRQmvQcF&#10;VOqEDwXak5BbtupENXEcfnp0G+75zru633771deA6ITy1rl7wI308k8oQzYyJ2pC9qkCrnzl6jFK&#10;NXOc1jMb7MeONq4IM4ulswO0xIKRrPTx1avjiS0Gm/84Kf8FMK0KG9K72W9vsZDN/rKjoTsHJtiB&#10;DtdPNsm7IiVaSytj6+C4cS1ymbzBS6fMhyacWfbeztB6GT11lFs2Po/BMY+VuSMOVPO5Wuj157lx&#10;7RbJmxxW7Btn36WL8gtu4zQttCKHzcdArlpWuwul6j/e9y1fy4JC0VdVoBxnwmu8oQsyjFjJ98ij&#10;JTMQrymh/8HcHjZfLn6ZaOKO44+r41E++vAD/nAVL5VZXrMrq4O4XatTM+LOYXB52A6j+ke/ZjpB&#10;Fadc+qZNzc9Ciz1JyDzPZThtgekFaPpXSc+B0vZ3HR1hxSun4ZHWdXdKWXXp2BpTcXfDkNaA/vvv&#10;E8vujIiq4uJff/mN0ZIuwtY5B80apnOKQn9cX1LBIj4k85zyUUt97GggLaTyqNv7Djt7/U+f5vy8&#10;hSN7l4QATO3VSrO+Y1QcpgfN9xZhwNfffGXeWU2x0ar7yiGz/06lULArlnegQ4HO1SsfffzxUI9H&#10;ScLGNs76OkpMbqS+J4al1pHx2+fhZBcU8IwSFsP/1i1WmunPJCxJPqrtU/lwb6RjvFjrmTs3Yl7v&#10;XdUyDKXNDxymUkBZWWYFmQROPb1SWSv8X/Av+Bd44x//+Km0UsfL/+a/81/lvmPJqz6FHFmcjET+&#10;geKEfWW4fL1uSpB5XUaehsnkEeexwQ5Pjt8Lh7U/k40QXp+ay8VzkH6HblZuBCH5kHwvU5LMloRL&#10;mf2fnLvGPfntyJfso+MwGvu6ucBow20dflxKnr0zMUGwlGpOeT0ENACsHJMNtjsvxGIrl/FwLhKU&#10;wNaeah41tgxuJ43uYGSRgx8dMRqqJMI7uVuQNi5QUjaMnpIAB6rb/gf/4K9lgL777htVRoZ1J1Px&#10;+ljiZXctWBqRJfhe/nydppDwWg/jFXdO0TE4+fhP85Pile3Mg9RUB+Jx2Hxn2Wefff7td98oRFk7&#10;8OqFrCf3myP7yuZUbnRUeqL9nFoLF3cbB3W2UksClOqpAsy7JqPx7Aj/VY42tphTaZmogOeDX8YW&#10;6CyPxWetv/fO+9aSaRJ1HJbgny1d431ipHnzCdq6MPtVDmQO8ZnraKDqwp+n5ilBEf2edOga3LZW&#10;pvbjE1f4hJdozHMsPJh7niS5gyyjbI7aget1EKxfdQoqDgoKLspxiSyTCqO91zri9Rrsqo+cbgAk&#10;i4gt2zHQx8VI7jZGJQ5adjeJgMukx2rNsfjzidwiHMXsEqpSzsWuswwJ10dKTRn9Zc5cXf/2VAO3&#10;AkcXD9BHuCRdOk+vBmHevtB+0jRO9zEYE9hd9OtJD8j9ZxwojwdL66g4ZGQ1h9Xg4rXCRN529194&#10;/oIZ8s+wDqWHw7ROqj1k18lnld6qkXYPMMx8rPiqAtjrYKFB6GeJnqBlWFcQh5sUe0MDmWCgxrzn&#10;5NePrxY4XaFUuhpHSP34lz6lWqyBOuX3VRhPeeI4VaWALqll+m4AeaViBVXTvnPuFsuRCVnX2ol2&#10;OOOv6JcF3/GagLfbd+xTv2UQz7k7NqDEZgNoTTqi1tc8MS43ugcHHQWVhTXH/S19cboitmWKHg2F&#10;6LrG1RyTQfKthD3X7TGpeGIJGcePdcDff0htS6BlMyXau71mZVa96v4S1JaUnAxPS1o2HWPkOhSR&#10;p4mQ4JpBJ35044YMYMKyD+AppSJd5/t73wkvPZ07532iHC9ASg22reLUgJvwPCKej4J1mnKDSC9p&#10;k6c9dpuihgbvvvvxR51JB+XR1O7qDYSZkYJu3DxRR0DYhfJCW59XVGD+/ewbUqlUEwONSYrDpJij&#10;n+tXc2QkVG0W20yOc4mgtH1Mr0DdhHoWR9ew5EzHAVOYPRPHhA45TiEgi/HEwVGGfyFKlTzivi2z&#10;3aEi5rrgxSkXwBjZdtxttVU/pGtUiFjxtIeN/Vs3qlpMmnEH6hZn2KFxjkj2/fdffv0laNMMVaCf&#10;suqNpBeGBf7NP/xrU0APQzhcT/Q7kjai1sSpXJZdra1hrYrkfjFIc/Qtkn/yt/9EA2zyr8OhI32t&#10;OCqr6NEsmNf8nGEZfj53O3jJTLL2S4lvy2MdP239m5E490tlr4CB5mQx6slA2i95OK6yskNPNICg&#10;SzL2sy2BzVmcJZMMVCFNzivppGeI8tXqwMuKBYNgYjfNHXfCBj/9QAccL+PmSsmnbHnUJsrPFGsd&#10;GQxXntsXn9QOMrmlDWuhcxU1gzHJcbFPKT3inpV5jkmbQ/FSVr/1D2bkxCKoyB4R6kTxvfTiAin3&#10;f/zNk//zH+/9f77SafPBU0Otcw5OzSI6yz60eH8WPVfvdS577G2uf+mmehn74ZDNspdemSXitqz5&#10;796S+BthHfyDD9669S/+5/wzfiVFc+PKrcsv33/rjdgFDPvynzmR1/n36aauSdcVKzW3qV43l56R&#10;TCt3VNeRcunrnDaCQDJfx9T30ePP+O3Or9Nuq2DJzqgJzhkZCPIEdpdaAQ52nVOiEJg4g1zhUDm+&#10;TPxcrxJvceImO8FCKerrXJg5LYpef1h3slO48h4rH8A/KZrbHHpB1MR/Eza0GhcpRZ9e58enHI/V&#10;zaLFPo+QPOfKRexCZtBGUwLkUGeMuRjW1YE+s3eTfT8KloxAaHqEdi5HwifVW6itReNf3JWa1quL&#10;ohf1v858cSs1Oi4ksI4vzGb2k/ZOCWp/kwiR3sJtURRauxGVWJcvaT4OHw5GGebuQBzSd51N8Flu&#10;vkzvUF0TUJ9WtK4nVQAyOE30BRvhMY3pycUdIlKIjLs9BcNz6AOnjmPDBbN6lMnwQIzeMq6FMSM7&#10;ZJ86Cx495I3YFFO4eRxxtNbSz4EJ8vEIIF6+LOwE5Z6pPHTzGZCdDm8wso1ndD4tQaqBOaHsQZb9&#10;sc1znt8wGqkr2WWcqHnp+S2RDONCVz38pVLJmnTxbO8kMr5uPE4B0wD7NeMDfetjZoKWyA0GmEm5&#10;glrnDPt//j//XyKZigvmK7bubKVVuvpcZ71Xuje73iyLPUpjZ94VjRMUWfOoUJVrRfgrzuGltYlp&#10;Kty6Zd1WMbHKqxm3IShJ24SpQbKZu7XTlUG5SMWKr/773//dmroysNV6iCQufvG//O+WPRsFi62Y&#10;fmgYi/lcjrKkUrhLPVjqerl8dEhB3OVpcQz7qHq24Rgtkn8gwWCcyUuXuhmPGahqGTqY5RbMz+nR&#10;6UaRTcUz4yy1hSys19WZuabuKgGcCp3X4dGXiXdvXiMO9dgH6k515HQo35chc32HntEM6wqWTSxP&#10;6qOWC5Raa7xQcLx4TWOm1iOvdmUhz+dL5eQp8Ip88ki3pu84QKtmeYl4lmbcqrvKRK/oKhRw9DPT&#10;ADf45BefeJzn6nPkQKYS6DXym4rqaoCayFXxqzudiJeSr5BFUVnraVkpBxu9LOrTflnzCqUjEZ8e&#10;ff31t+f+f/gBlVBSMvUCacwlf8gwBJwf7OTQogBWWx9IlkYCStfVh+Rduo6/e0g4418xkVMLmZr4&#10;3OU5Sej+RiP9RyuhLWRZGe2pO9g2W+79+FC87ChbXqnWbqAUuYXinSu/i03EN8qbGbWmIz9XpUqA&#10;U3d4zsIVEGKjlnUtDWLNEW+d5PmJEXj22/y1yGzMh12Up1gB61IBtUvisjAfOw+SWwgKHgFgtOBc&#10;Wpdb/i8HYUw2ucvErc/5MPSuHnNUX8cmD9MbL2iqa+NZDQ+zVAhPVw/DbrSf5+n/mQrfBDtqnOez&#10;xLl0pxB/zkwuR080Wp3Py051XM0sxp2IxjlYgYJqIgfDF4oKVghR5BW1crVAfn4SxyFqw7TmcKTm&#10;XilLXvfzuiTORiT2MJ7M6o4unQp+1+6Rc7qO2VSVfnU9Am/lTA8sYa3MVpnxCUEu7gVj17d0HOIQ&#10;o0KF4oGG+TUaurA/ltcAjozGLFc2QY+/NW3ckbk9/hqvOtJwZJHysVbje+npY8Wyoc7hKa29Iij4&#10;pSkY2DkmWDHY5Czr8JjQijm2+oKnsRZPf6fhna5wHo0D5yf2pld46lbgAqFjfM72jO+0dhNCp2iN&#10;LVSSrA+liMVaYedL9B9ipUC8/Odqtk85TfqelMebJ+/uwHSr5/reGw92Ag/zgBdobgltDatYK8zb&#10;+RrlwXOr7BokFio8J806kW5qGZzTzvpnHk9p7LrmgRL+XKd06eXdt+/Q2d6YXzsfusPv+iqGC3VO&#10;edIClRFR2gpZueKiSvUI19Su0RVseZ34PAhAyuNWD628bZp1hC4Hf8RrP0wJM3LS1FVh6GDQAZ/8&#10;iXOhgTmltRFdmtYQmdqqljXqGZfQ88MxvN+qwd1WmLXNPiurg/xFYwgpq7PNXPyadQrwX8dy8yaP&#10;mVK57Izn+ZrEGkRU17sdfvEitUBHJnMdS+SOlH5Er9L9OxZ9rNFebVqInR9Hwrx29Q9//KNmlw6m&#10;iOy3T0ELkMhUl0w2JuOnvW6mbnZPIb/I0oHkUkOU6ld4BAANfsmW1x2KUm49Hm2kxFmweAFLVK2Z&#10;7wvn7YD/IgeL330GZ6yJ6nZZM2JyXdm75iW3WaxljgIEgjnimDZZU6EwaKLr9X0ObrPvXXPSfJFJ&#10;HKfGkDsbUFJeImBtKEyA/ciDHqGOvT7ZfPoIV86cJqBUGBOGePUa0NrU3L7jIMoiOl2fapL54tWb&#10;iGrPfv7td0/+5/+3v/u//+m7rzQQY/HeusuIB1ecWpGYSVpGvK64Kll+tM6KZLKlM+o9+Qx368pt&#10;JWO/JF4R4Wtx55eX+ULPHt26fuHXH777L/8X/fOvvnzy8snDd25de+tORENZmhOoD9y5Mrgm8eLc&#10;R5VpqJgshoTtw0dYatb5zi8tB+YmJakqs5d41BGryWqdCvWD/67nfSa9jlkZ0uiMe+NsfjbSnacW&#10;tQF3KzPRh2YclClH6rGDaS5a6kTwokIsTZ14YGW6WMoQqNPadqkbX9YNW1cmbU0/DzjlQbn4FuxU&#10;lLoJRogltUiO5tXyXSGVKzePY+JBhBMGlg1JajknMMpQCEsVOEEzB2Zy25VorvVtaGDiiqv/HGl2&#10;lG/oDFczjqCDHEABiDTjtE3k4YysrbmuAaKbqv4MsKdfK4vLbyaUlxMhU/L+++8AsEMf9qPK3mas&#10;1oVPwULcgVIFayvklta9pzJpD8VtEzV9+x3NpjWXawOOJjqm2UyynThe+sLTMe+KxVQn4p6BdOK5&#10;MPJRKysphAi4TgWWkhhl7Ev1WgS9jbbK0cJZociJw0+gtV4xq31KnH2KZ/qlUN2cm52NnxO+df3q&#10;9OFVDxmlZfGwIGOsabWFZvjle+9/0BE2/hvTm3Dx5fqSFVQshPA4JiIIr8xwzkClSPGNc8GPKo9p&#10;mXmvf+sZgUL6NVq0Bd38ayMwTOGgnAcLOE1svMxEnGo3j2P/syFoSGZ85Py+/FAk5nGMKljNmVWX&#10;Ef7k1au/+uWvGHY7R+Orkh86sjx/9utf/4qxKEoE9qXU1dL58qtvLv7d//S/waXIIahDc+3YeYY+&#10;3vMccfFDbTJk/jiDrU9PVFnGzfoNRzZQ2xZLOyYJxwiv0TMAzWj47Ryt97B3uycPVrPOH+55Zua8&#10;cw4Fvy6TxVGJZkTQKj47NPRzip/uPNYgsrITWk2VeYOHTXCj87UUanFFmWXr2Lh0tOD932WT0ug4&#10;nuIWT3H1N19/+8XnX4rnuL7m78+l+deEf2gsxoXMiQ3meXnF7sewrvvnByvGrT281TMYtVYDk3df&#10;WINcNEq0yZYfiBjAgMZNCKG1lu8/+PEXn3wscrevKy0N6XkdgOW8Lo1rbeWxq5WMaf3i9h0sScJo&#10;ARhpuV65hqMkk0jFnONnb3f8X6JJ/ZHCITXhbjVa2m3l3ZU+n7uFLRnS0N9l1fgTFpDVKSg0xVPT&#10;it7AY4xEvo+22TyVJaHbAOSkOGhi6tEfhi3amb4py1+mu8DsgPoZL5oYFeel7WOUmGHBggKFBM5p&#10;Us2DWY3dS+FN/P2KgzGdhJeVkbiEis/VAEQ7sQcy8VuNhnFU4TLCTHAYmAqfKmGy1B2oa8p5zpIV&#10;XidrlskZBuKjhcFs9IkWErjTPC6WagyupIcu6evCs3fMpF123DgfYTMTUdPZxaMVE/6Ziz9qKCio&#10;JElx4Cq8M5ZJWiy3dyp6wxUTbcntnRqVr8OBO8fGwSRM2dFdWGFfSWe26zxdmMIa1xxC82Eq56zE&#10;ZOsTOoGGppgy4xBDYK7h8bz9s9VZLXb4ehhb93XBxmpDBM/EV9ke+f/rintQz7yZEo8+PUDmYrDi&#10;yW8syCxM6xhrpbXOTxw4Fs3WzXqO5kaEOOQWjKizerYVlfUgq9r0mEbPRZvgvu8oHXoUrjwKgDOE&#10;E2yJZCKP6bQC2QoZicrJ9mi+YS/YXO9gkWByRjUm9BFgKWV6LZ9s1Z8ebej1M3kGQ1dyabTpAaUF&#10;L6NFKbKv8merLmbmzsLaZqNCQRYImgBwnZKBVulrvS7cPOpTcc8gzz871JO3qnZoKg7bepius0sh&#10;7jlDPeLLOpwyk84bSR4KhFaZAzJi5AJaa/zalRsAKHdVLn11HYdsI3YwKcNlc2FdGF/r4KnH1IwU&#10;Z8Kfs43+zuwgmI0S4zWYfAN91+8ybkz9dpVN+RcenTc6Zg4Q6JrCd4PlG3AR99elDucKoMtDMpJA&#10;p2qdC8A7+lEh7EdrwC2xYHAM7Qf8c4uzYtw5QKCr11D0tIbiZbUqjhMwX1lgAP50q524Uyk1yhxl&#10;sauT/cOPPnLdYCzLIHdZoUbxcD7uRi9vj/tl6FZGwytFH1qqvm3hVQcRHKJReYYnsiA7WWPdVJMZ&#10;VylnLpuDqOOyXEYmF7/DNw6jSi6pYoRZVn2qAeIysumMWcYLQoLJwiAvXlEM8PWXX4eIJ1TqQVIv&#10;CV26mf9XYufCRaFavJ3Q63h3dh875NPzzHQCu1BWJ8y7LGV7xr62hYpeFP7XQrfVu570xGA0KY/p&#10;HaxAv/gBJdxgYBf3wUEgg5pM9Fj+D04qmAWZ9kCU+sGDj4bgTHitvgvlInxK6FilYiXuZABME8/M&#10;Uxq6cYSj8JkjnoCD1cc4zS22m7cIn+AgWfU56gg5H733AanyP3z/9H/+f/nb//NvP//ixx/YVj64&#10;052Rcg/nnF1KvvZkLrygID2G8ytGaaapF7vJeXp5gsUPS+vswH3NBVCRc+HZwzeuX/rNx+/9S/4F&#10;/+wfvvr0/rdffvzuW+4+ynRGSTYoCoOd/ZEO4HcUyqL7RgQXz3CcWWfJRPr2KZij1P6UXrkFZpB3&#10;kEU3cCJkmYfznMxMaC/UIHjIUaszhkY3F8sVpHoS1LiiwTYp/jBTZty2rp5y4xCETgrFl+di4hxD&#10;NLDtuBQm287Rd6ePeumdd98brzvI7xw61v45HC03/Asb1vYc9zU/pGpVcqM69sbYzxNxq6uFzub0&#10;9jUzcYR5wTRagKQqXp4kNbp0tMfPx7usJC/WtOtb1Z74FFLOJuRYntA9Zjj/NSHpMgymTxgDEMc0&#10;I8GhFNnulAGUntgG7UwrUaOz2pqMIQ6wwGBzBI63qbS9pwFrK8lcO+6jReU7ievo76fhgSrPDVro&#10;XpqXXjbr4SGZ2X/w1//Aavrssy/ENMtpbQlNMXI+RRnXxicAtrri+aj4UYRq5KBgH4juDS+rJGDI&#10;N+4alXEu9VHiSNxjMDkIBidboe7oFbt9VisETeh1d05TObEDTh3GmiPAHgyFTAEPqlgGz29LISSC&#10;HvTTRttpEjFS6rjEDi3K962346u7t8MI5SGnHbweuKKX1e7X8zeWQd5ih2CdJyaFN3CtJATfkplk&#10;NCxpL2iJTjriHAQHyvTPCYKXQ3ZvhdZBpZ1K1luZCcWKE4m1KtZxuzrbFf3eIgCbZbh65btvvrXv&#10;rI17333vyv+Uf/gP1Xd48T/+f/+/BRYj8j8bsy4XDLKmBJQZN66dRP/9/+K/l0sbw+rS5b/9279F&#10;olhB81NISr7akH4fnzTQzy+SdHwKugu3OCBCnX8rqSxX1dqP5JfXtQTTK7VxMm7u1bo5A3FIwNzr&#10;2IGTfuYBmDz37bDsUF8X3gSdirqS8hhcd4F/Ue31U27HtbffwRV0YAeD5WfQ4Sbb+nOUqjB1Fbc7&#10;WmwwE+/ty+jcHZG6gDjvTtxfvaZw8InY5ve//6NgZmp3migjXlfNMg7fOgSPZWR66v6xykjDEp3F&#10;oZKqIFguufGvvvrqeIfjSEzv1YF05fJag6XU5C22c9nw68ij9C7SgD7tFA6073nFim7Mz9ks6aAP&#10;P367srE3b8eHtrHTF3aerSXt7VNgU2nA8b187gpkY4Oc3JQD1UHloDsAp8FJZuS773Nc2qGparCs&#10;Q9U6CMMAGvWX77/3wcmnyROTeCrNocTi7punMJfdnBJXXN5d6s8YVFmLSsytYOthnc5/xrv54P13&#10;XXdRXIwmLpQdGHY1Xcnpm6XiKnKw4TnDjPKRXPRiMfAUsQ6FI4Tp+MFezqDbw55L3RTfMmRiaME0&#10;xkJzXTY9/n5S+yprjP3lhvst01ZN+bV863X37vA6srFc7h3DZiHgSkF8SGQwWtXD7sSg2Y2AnOoB&#10;xqw9RoHh27yUYdew4vjcAjnGiBl6S952tZilOlaQ53um9suvvjKFtqaSR2Y9hYQnT6QdbPKe9mla&#10;ZHE78Sd1ReClpc5c96TowkuGRBAap3P4el/zS66wqmvS2vyGrIjub94YzWJXu/+gphCJW2hF9ebh&#10;xvug2mUufRxXMO27ckTxH+J9da7nf8uC8kSkvO8/WCX0i0M9PWkfJniIZmC2Byg0rxg/JM8DspsV&#10;Vq1l2MKATosaBdsdhyIToNlD7GR8jWUOfIqvJ5Xbeba1d6ztDNRzh7uTppTdyhXaoXKMkyU94d8J&#10;2Ibb1qt+EP4lOZBAnIhnj3e3uRqdNGNrZNNeJI4pdPkeBzTFzFjK5tfa80PN151/jtLkEJ4q37+X&#10;ODuGRnWosjey8xxNiaP70yfP9JnNw8d0K/lii89XdN6sWUgg7dJApdchcynbFCpUrR46a06//Pwr&#10;IU3tFq9ek0Z2LVMZ9fEgJP1PjqWaXWsP0rES9lWv3biJqW+1fBelCkAbXzScX/Dw55YyAWwrTnC7&#10;660eK7WjOhAkgQpy5iUrciyKaY3STPdr8Rw389VXXxsxP59q/IenmCdbukDxsLHNHMCBRzGRsZFI&#10;rly2cYpbAuySJ56ATw+jXdgs5M92uaPKKBnhHZZr7/D48amuOaagkr9JA7ce9uXyhse7juP13fff&#10;ty+IL1258uFHv3hQYzEcgZ8gdObHQ6XhXvb4eBgl3qOBTfjkJMEs2NVt5T1Y3qx0kEdEte+MpPAD&#10;r9tDea0rOaGFNHXvndT4yb4GQz5OGU+qTfXAZ59+zmac8i2oYW7ohSJSsV+5L658INGRIzsZ3fyG&#10;uP5rxuLgixum+GHpTRARezagoWybX+MjGAEn13EfjV69y29HS0749Sg6dgY8NwUeuwTXlFdgIEdW&#10;7q133nEw1eUJosACr6DoqKoER04dy1NZbDY1u2re7IUpL5WfMOmA1cFP+ZEACKN6asBEWSQSbdyO&#10;+Cc/Q4p/+Ytf8qdU639x//kf7z39f/zhyz9qv43ixUZRoYh0VEVibH4Z4HTpXxNFlrkKdWpNru39&#10;EiAQvR7cXjBZp8oxGCef7P8X0rx8/ODm5Ze/fP/tf+E/95/57ed//OazP969ef2Tj943yquRy9dx&#10;TMBRf/HRewyqQ6rlX0SnlmKKlCUOpjLnI0IlCw997gjVGFbJIRz9BiMvXKxw7TZTEFfWlyYBf/e7&#10;P9hUv/71b/7h3/xTGudEt54UPa7vkFfqisE+BLBqFfzDj7FUZuvOZb33DOlB0I9L1nYWHke8bBKC&#10;MqfwYb4sktKtR6NDZFWZTbmclMSulX/mU5WGOkZl2+dkgH3ZVodseczLuYhwLWcw3elDNI61NUxQ&#10;KP6sZiyK+uAg0+1w9glhV85aufwJcupypGS0amIZBh2lQdWaUItWXiZDXo46iC43OxeIfSAw6Fzg&#10;i9+WtLFroAKIdPbKwLgrijSKwBEQXr7UUsKdsBh8UZ/g8Z161sbnn38maWtb2WjZq6fPPvv8S6vl&#10;BL0HIXLUdHis3p2DcOoL2jGdbrxWh05OHWvBtHaKWiI6Z0w4+3gIh5XtEquMjXaYfPMkeU6j0h9+&#10;+C5GUqjoTUeJA8Ll3bmHdAMAOJu/1sirBrR+LDNGXh3mHB4atg+RemYrXsH87MFMzRRHJGrMI/j+&#10;w48+ZCWi6f70MF+OUV0wvBxJ0ZchTcCzDE01wAyju7VMCz6fIGYLg9/0UFajtXRWQqH7YMEBkSNt&#10;vEYPIoIWJg0lz/ZuQHzS6Xw6km0ezrjoB4AOfWaa/KFwwAJnYobFO5IYED/kjL37Nk9KXZYPxE7c&#10;ql4rc5+iZSyE8eJ//t/zL48sPA0fNlTusuV7ASqWWu7Oy/vi+NML2QfPq8txdFCZw3R1ria95W5y&#10;qdPCycUBHwHB5A04aJbqn7N4WfOFkZGaVp4+RdjxfGop81pE9aeFcZySGnUJYIzIpCTSbnNOQC4N&#10;SF04nrbyQrU7MyK7T9NMBJIDnQjCmHm8hNMaidtqOy04QVKslP8UagMbhBBR5UgYPeCQ1TLSVjD9&#10;1vFiX7hayys0fbB6HhVeyspDzTifejUtHPjIbGf/uwECCUas+ntZ14mCc25OYRn0ITbnbZFxorHW&#10;6NydKu04iI52kTYFZJ1AYILEA2xLJ/c/65/1z0oCbl8lr3TAffrk22++jmK+Kt5SHzdroQMDc2/1&#10;kXxWnQaXsXLt2necZnkZfcVn1rTH1PfOkto53cmJSW+aPaG/v/9RYJO+9vvvve8Th5i2bH+4x67C&#10;kumwJd0G+BYNGrp65FS5XjazxPeL51JlV2rZm6G3NvLkTPSc90zPKesYS3glvqLZcqxjb9emYz1z&#10;O7cPRu4lvjcpRyNhgVPtWca6TFPVAJrE0yl5zX8knSJuQGfnPEV7O3VB8YafgIcJkoRruK+3ybTe&#10;dd7XNL3Q43UJZp9ujY7AX07Y/TdoDzg64ZqexQ8PebfsxzrvhnWVorBvaWtqI8XE5yifXmDu2Z3b&#10;XC2VOAGv2F9/l0P+Ueu0D+wSC8Y4c5jOKyvImIzb8doH8zUTJzMw7HaqsisKYmFySurGUMPKDi3w&#10;9lukrgrIT+B6jEXHiULMp1CM29hKLu6hlrbCW02srdxaheZqW6saHxYQH/VwvQ7c2zl37doUFZO2&#10;FPf47akOPJiWD5RlBXa+8dabkMVDUDnpqQ6MpZiGaY0TsmxqqN4w41N6fh724EznVwXlQ6WY0nmf&#10;IV3Z1j9rU3aRUI+x4Ma3KWi5mM71CV0O0OUiC7aruo0WPFSyn3eKpfaxu61z5WyLVOEr27mKgvLS&#10;sdqsczZE+jee9HJxVrLJd26R5vQ0ozfIrFYYBovUoPAU4DqUPvrgQw21mIT4Kj//vHLXCF0tm4H2&#10;Fr4NclTUir4ePYVK0iysRCoGSExRz1WXsdVZHWjwmAgTnbVd2d6K/ap2WDY/JfR+O2JY+Z8tddCd&#10;KVs9XhxLg+qAsSO2EVo3JxocMS5cM9YcX9ad/NnpMa3Rb9YV9CApgcWjTRsc/6TF5xuPYCH751Jz&#10;44Iu5hnzqkKCce36OpLKpRGWHzDhIkDWW/kS02dlHzX5uRnXwSV+YjbPAVkb5QJ7bMDXpSvWibv1&#10;E7b87l0NJWVgSIepV+kE9Cnus7TtegQBZ9gBd1KPwhV0Hu744fshxHh2wiMSmLUTefZM/0Gm4Msv&#10;vxDGbOnWB9Z1HE+n49lqOiLHGlVHHvTgpwfSE4/gYqbPJ1hsApNDLPGwXECbxRwdba6sjaaf6Fkr&#10;7cjZGq64oPVyreufZFE5BZ6duXNNnxJJOpad71vQoxjUIZR5PtM9gCB6yaCN/FThdIqwfJEjG6C4&#10;XGXanTdt5bnAdZNTLecJLQrHim+8/bD7OiMoYabNFW3VjVnDnvvgeuvH8oYd4od+VU+zpIBsKORe&#10;MHxUUhEJndrvHr344zf3H1+8/sX9H/7J53+CBmuo+fJSreM9R93a1yrEpKwBdYa9A72vVkuT2QLv&#10;sOOQ2anViB5yzgTQ8rnnSNPjfPH44a0rF3/5/jv/6K9/I0Xz8N63ygWcWcY9Qk7sYkkA9ffk2QTJ&#10;dapl1CIWqjngddDrA8oQr4d2byP0tjlqgZXDXCwYd7KOKZGshmzWOBKunHidMo8ffhDWGj1PZKGz&#10;ePb16jcGVspTXYsXWn67Wv8TZmS0MgKrvbTn8jWXmPLRltMMSKVx59j1Hsfb+FPWGOZ2u88bx3eI&#10;ScDwWzOnZdZREH0dnqzP40h/eVYWiUud+r3i5Ml+VK6TsHuuUZvlaOI/e60c8BrkTWW7BL75qvp8&#10;SVqbN6ZxFBukCXU0tgALw4e8Yp5GxbsoweSOxTaIGGa67KRcDf5tkplRzDb/BXOkveG++WCX9Nt4&#10;x8Cm6P3qwi9/9etlBqK9Ri0Z6CYMqadKfsUrUfoHVMgeP/nsCxWAa1+xnEPjvy83YhKLWnVKvX07&#10;sDKmnJJC0ZXq5eq7792TeGzBRCndV47W9udRebH4TwMZtPhD/zak5iiZBI8xnrYrl5MfYHRAHOhY&#10;5eIrgrUU59otkT5j62riJYi/pLQF0WHwLET4KDSKTMb9KfXqMRN8faYbODsQ5MoJs5HrHxg3+9nf&#10;RyB1ugRnL7PNkrji4MibbrvCxeVeTm5tK7z/DjvGRK8nXmTdll+0EbUYFfKVrtm8bNXEenDQnBrm&#10;pQHDYmpQe/GCvWAF2OPRXlK+rqmbwzOQOlctsdw1FF7eb0JZmMSWiL8v/if/Lf+KLrSy71biqMYO&#10;XaxUZ+thHxoDif4jJ9XKW8bWq4aCdRwOUCy7l9e1GhvBc4LvN++4FvfRG+U5j/M6WJBMZASGUOtl&#10;DA5I6eZYc+n1YO9n7qT4mMKPhzzCxKGGiqpu3eCJ4opYUu7qjKCHr8B6CYplG1OAOqnWcv2TIef4&#10;ea9cculkfWkQ8SU7KIrfiudmH3tY01AWcElGbqub5WWzoZbR0LLMpW20cqgEfD20KbZuUqC6KtFf&#10;n3IPb0Ggh2lKs5Am9nB1UcPQrRJba1mLHOL1j1P1XrRQMS/q8Abc0BgSGyZdpfXwtkL/ef/8f55T&#10;gSflqFYA79Cdz/ATz0kXHc9yVr6ViguuumwEn7KTpvIE6FZEEezAQjk0O94nOsaMntD28ERz0w2u&#10;CJ4F8gBpvIB4semCKs3vKtKyttKnTA64x9lEfeHHHx7wEgDGgBNbPl4cvtbLn+nKmAUXsV2dix7b&#10;HBWtjHZ5iAFRPqYYxWuwqGKRVuj/Ak5jOn1nBM4UHFSyfODEo+Ls8ZDK9cWM33qbvFnGqCX9xm2Y&#10;8E3P02EQEYvA6CMLqTUf0F/JlpFUJps6cUXOpqk+vm5jkZcsD05Feqy++BlL64t4fzxuOBDXIvFL&#10;K7k6tNXDJKRYN09FLy7ymMYUxrU3SgkdfE5MWKk9Q7M64C2zDiG2yWZZVPw6HxVO80TUhKIQdZWN&#10;GLbdR+dKIvgNbe+DsmcV4bI73nVOTScHy+jUYS/K1OESRnWtl3yQ+Ouy8tLWvMMjf7de9fVMOHiV&#10;oTCwHHFzpSzaQSU/47Q0TPm2a1RfPgF1GPaJNnYdLlUq/MTAfsN6/0h44/rlm3diCru9nLG52+f8&#10;G705+GBgT90ST9JmMQxleYAiEJcb7S1xozM9U+AxSgWs4zN4pXXlmxP4Ge2dr2X8B0olmmv3rkRy&#10;3JvxAwfIxWQZ46IQdJok3eBxc0/Edei1vMgjvxMN0vHcKV/CzZjbFCvFyWqteu0Zbnc6oReAJlze&#10;ymke/PgAz+XyhSbLRNuAH3/0kdGuCRH4StrWhN26aUA6l8ANGsVWvHTVWbgz1ZKWXbl+7x648bsR&#10;5WH/Kq0TRAlsG9WwPtA8j5LJBfYHOvOYIdO55OnqIkeOxVlCZhuBvX0E6isNQsRs/dEMP9voJuuv&#10;nBwwnGX11qLz15h0Qjfu5JyswXIMUFNTm9eRmScMnySOl1TYpglvqelY5vlSxecldRPXspksJ6vu&#10;ZFdsOlBRYW4HeUx0Nscrq+u4fev5C9FpvVxc9/CLWDA375pRAKbxVUAl8B6vvS2yrwPAwbV4leqD&#10;Dvslgn5uPTZmUvjWjpDFLjuaMSWOltc2jOPhLHJW4AeKGrMrK4FcoLDhFb3pR3ClXF7fazMKvF5C&#10;AALtagfUM8tt8LRtlFs8Twsh17/+CebXtYEyPsITcXMLhPRJ2ylpZKylCHig9FoW8uP0s3sjmZX2&#10;cmVz4wiV9reQKs8IYbxIJ3LqA+zGEb0syWnJQNbnpEbZihkS/6cam4nSFgBDIvzEMH/88Sf1v9vh&#10;apxb5g2HMPg+IO/gLNZw2zoddjzVhVD7zCCSecc+PhRjaiLRk1aXnOwl5IIH7EHxfluYT398/PMf&#10;v/z+1fVbPzx/8sfvv/6hhgaXfr7g9CyeifvnYElHm5izVR3Wso0c5vIaL86f5CiXdGXrPG1u4gyO&#10;PfA6PUijTzT19DHj+8Fbb3z4zt3nP91/+eyJkAapOhPU6VcCnLug6uiW/6Ou1hjmxGOy+sMIS2fH&#10;0ka+eg209OiZ9JzCo8T9GrixGPLbpnjLCJ9EjUZwpuy999/1Ygku4GDOUuyvoqFO4HG5T4I9EdSa&#10;fbcGT858eJAgLa8sNuJEeM2dXK+/+36i0rPwXILHUrEev9LHwWKj5Bk91wkiiYhVQ7ZC3VN24k+h&#10;ZrJGaTycgHBAZBjECam5ypYi27i4enUmu/oI5x3os8ZFBZ315TOjZi2pnPT2igTlZPh8HdxOFSgU&#10;01tNwQjcvlevaYs00Zevxpqodb2jsO/NfIAzuzwJ2UUgte55jdpcv/7xLz4J47D5J9cu5rCDWLNY&#10;Vcvk25KQ3PsPf/rTp58V/gEjVk87ovvRgu9lJQBL6dxJs3eVETzsg+FYhtzURSYGMxZLSgLgoQk3&#10;d0DPROp274mo5IlkuaWyrVAq5zvPtGooEd3PQhp2u5AYMVU6MmH3If4xwUa7KtP1vMR1iRQU0Ctm&#10;7Sc33KLQbeW45pnWi1B1x0GR+eKlbdrXueJthMQVNT43xBM1LUrxmhUDl/+sUmvVjFuubOxdo8d9&#10;cseknpajy5M/eZ6dNYITubiq7IIS0k/jtEwIMb2ypaGyuKKsyzUnYIJOr6dwwPBNC8yo30p1gwBp&#10;HW9c0wREBi5YgKtWirDS39Vf1osvWWhjGMD7X/h3/2vNlnMoIZc+7BniJplUfjlDOVsci67Kp+fP&#10;vrv3HcRnZUvVvA4WKWaGcA/zazxtGEOADGXr/fU/+BsTbKS++fqb4dbqz27Il1WFMvbOKiNj4x3/&#10;1YV5/MZ9IaOSnh6dephNJ63v+23VcC9x4g/f3/OsKDodn9NDM0CnGjhqkCphpQLrmXqcDKPgdjVF&#10;GvzOFtb013MB5n/961+KBwQ+hl38sNThCgqfAU1LYVV4veB+6Tn7pHw0gqhYgKtQEc4P99eewrjj&#10;RZT3dyZRwuScG2h3yFcvnJ1uModR8mTeSebVjCa+fP2GgKoxgUReuqREdUJYuSbHq17R3stf/+qX&#10;RmDezk/Y6fmcT7jFN3/9m08+/BDX9rYt0cGxhmh1+dBQhU7GDnjLyEgeSWWfPOiouLngJUQwrmSZ&#10;zQsXRFa0DrE4GNtf/eY3b73z7ioEyr8Vqj14iHADdYWCvPM2Kyw5S924qOYPf/jTd98KNfnfN4WH&#10;RSAKJ+h3t/Pj5Ez4dbVlw2LXjKtjgIGs8GZJv1KWeWaZezcpcpQOZrHmogUI2KiD79fM5HVry5gI&#10;LhYwIFwZ4SF7qjScDyR3JM5cvHFwSmspqPhWMog+ArhikN95Ry0BYlvbZpKaaOvLSEyqK0h4qkRR&#10;WnOm29iFPoEEgZ3lfxaHBKsjHN+0IPGUkpx2tn399VdkHdytiZbvMozQTf9cHolLCowPcTHCyj9e&#10;pwiWwRQBLXFaJMMgjaeT6HkyMiWvyRAHcpwqvSi84wHwe1xcfhnNwxRbVLnUU6jjaJog1zkEFc7Q&#10;aUkRcXvpr5OP7TyYZmB0qfnNJU6fQL6LrsdjfCmrc0ik1vESFO0ag2CP79tTKZF2MC8WDnjt5nU+&#10;iftji1fX4Qy47yEXmBRaHFzTG48OWIO5ypzzoeIZoZZgZxWK17h79Ql69OiQ8bw9cBr6+7oapJO+&#10;iCtXphTu4YTEiT1idNMOWXaic8CANNRrq7X6nwg5hQSr9nEF/+zsXmud46q59CRDhJR58PZycLWY&#10;vzmw15YebLeGFHqHUHlNEpjPernqRMzpNNpefCbIgAxL4001iX+/gN2YvbmDILzNCDE+k3ZNBsBx&#10;AlJhtK12Z5TPdLUQ+svRDE5s7Eldf1RJRtjCx457LSh8tDpsOu8KXH+ZvOnEM6pg8WfK17VmOzze&#10;iRG0/RqQXFsdMO+tUVIBvtN3/XliZp+4encdV9uvfQTJ8hKdNyM9pjBxYs7hx96+hfBSSN9x/uw5&#10;Nm8u8fK6wxc7CMMyiLb//IT4ZeWO2lyMCGFFTaBJulgrD+UBLiJjULrJmXr4M65gxVYiRYvlmfC+&#10;pJBwYOUYtWHxgOyqw0IIt0A33zeEpYMpfUI34RPzZ/H4S1CTcL1lgyB3ZR/C71dAsiJSDhSUxD2b&#10;AScj+3ySw2uKQMbDVNxxFB/ydgTCHx8Gzby8wPYO/mgnVjY9VeKDfKFNeEYf1OIctYMSskfmEvqg&#10;0atGggnvOEJt2GhIg3SlylwsxIiwzd4i3Oa1jMVpotii4FVFSmlyVJdlYFH1PLhzEIbtmHPybiJs&#10;YVHGE97Rk0fPOHUDQa5ZlLGgp3Tq/o8dmxxAXQEsGGa/xBG8HMUO4UdmHsJ285YL8gaUuLEhckgi&#10;sh9/evLFNz/wvp9cfuXPtw/uP31+EWHToezxpqsNnkgISxZsf0YpX883Nzy18A6WExKHnhwF5L4G&#10;oREuWym2KbG36ZS9oeUosOHVi+uaIbon91HslBwTL9JgStHcvXOTwmm+5VoKmkEOUAaQKVjm+ay0&#10;zoL8y5+5feO2hJBuqReEmMfDCqslRh0akIqJquPBCl+5Oopb6ni4DLYlF0fAlmPuRDJCSoPsQCmI&#10;XaBSr+pyMtSDJCSfnEpCy4lEauVYnMibanTrXBaVo1ZF2YHJA7yAqjjaTmrLPRuhjFUso1IKMN5F&#10;0eno1P18p2FKTuFWcbEOR/cwRO167Iypbj409Y7pDOMkSQ4tYOIHjf+yFmR8q+wqeNiXJz2gyWHu&#10;c9lS2xsdwHHl+gXAcY3olyZ9hpmWbEA91qM8pLmSy8PiRhIJoRjNNWZUNU70UXC0qjufpGRSQ0H+&#10;t277idXun++9+46F+sOPDz77/AuTaKDMfGdrUXGSjEz3wciKf6LtQUiF34ZUFTRAx7FiQrVwaO/B&#10;L0wN0T9f9lqSj9NMd0vkjPmEjBHh5t0Gp/eamoWEnfISO+a0zp5+QMfcOJbZrlK4W0UdpvNtJJyN&#10;8BF+dJOg1VMp/Vd/+RfJWVkDhdncu8DlILxRqVnTU+KeEZ9INx1UQE0wylgKZ5qiBa7h9cmwbc+c&#10;alhYZ/idFeJ7PzwFul7jXbm4NVh7vfeGMuNPikxKmXp7cpEr0fFcGsUxzhwtp0Z3ufSgBciYaLPD&#10;3/78M7TAcieiPYOAaiyDWyoC6ndR0ekDB9zgZgcx7Bsl8tbF/9S/5V9ljdUu/RJmvC6noLL8p7Kf&#10;K2H0qbbnT48k63VvhKVdVVpq/ds/lodI4JfYr7/8hT3AKTKm7sw++RZgX1NqB1u5NjmHr7/5xmMi&#10;r//ql7+0huZXraS4crqHkAnEG/8MAH6gbYv0jmO+NcToRMV9+JPF4cUmSU6Bf6wig9nScamDMDQf&#10;zH+N8HEaoOn/PGNmMRTC854/x6kzhTVkxPJqRq+ixPtGPMCAiwfefNNxGEgdOBfFvejdTMkVD+5N&#10;3ie35tCpRyqdNFS86vmFfCmhKn8up8HHMSgyJAIzpnuA9CU0vPiU4w5ZNmbQOjhwZg7WvqZXE+Jl&#10;aktQmKVERd6KESpRU3TuAgJrJglTAjHxgRSc3nkffvSehhNCQtP0zjt3tVaQdInF/vipzKwd5X6r&#10;dkBmw9mI8xOtQmB0EmU2p5sRdJp4Y23z2Hgi3w8+/Ei3VQvFQ3vhanaraLeXQBqCXh7jQN50pYWg&#10;zMrYL3VEBTYVHn/5NeovFyru+HohL12OBZ6jeaBCG7tSqykUOX/y2+osUS+OKhwBbFMVXLJiTRjX&#10;FsAeXs4hvawBSIarktyt0utiwl/84uN6zrx4+d3X97754tt0ZwOZChA9xbopVhzlxYhhlu6UaSUr&#10;tCu5Q/jcSmbHjyfK7Xf5jqsrV2SrLGkPHbGqGsGXZEAOsh6v5Ofn3CzLniP32WefeiBO5ye//JXT&#10;80Gdmtob7xMhifnTgzNnPpvr5sacWNEkpul8iDqZ51t6pbfVD/JiKfknj8dgTtmwLqXmkSk5aQpf&#10;wWAra8kWkPJ7+XKLh4m84mYGDUYoBY6eVWfWYpgNjHAUZc1jM9fayHuzayBkbCX4l7B2rWNz1Wfd&#10;RqWp5geO/1q4eRUjNjubu/q/GttXKSE9IqhD5nH+xe6NHAXWcp2jRsrsmPRczKchi+dEPywLfpKD&#10;ECTK3EtB2dE++5ef/DIiQc7rm0sj66FRjBRYPXLn7Ox5wDwbQzFKVZZ30mdi0XudrhsGE33Ef1dD&#10;kh8dhWvlQIe4b4g6z0AhCEXrlOy5jb0p2K0WEnBQzML203P+omtaojuwSz63VgXVE3WOZKt8aA7W&#10;4NIDMSQUM+c7xKu65N2GH3bkH/5bTMJ1mp/q3bF+tgULCdD5XvPh76lrPDLR1rdbMgW1hZ3Yq/ss&#10;CUTePf2KOBX+nA4Go1hUwWkxcUrccAfnK2XQctfRI5Ez/dYdegqZhvojgo1X4swegpPcAzfFPSuu&#10;9ZPt37RDDKnlNPmW+MZe47IZ1WQP2o7RoIuUJicYvvN2UjGTx3Tzg8BqaxMv+kZNQiQuFBpgIeHl&#10;0pD0W/fv4n/fxcWCsandw2Gy576uEonXJdQ5NmTq8VSBq0AxtiWX+mpUBfM+GlZdpmUc5sOU9iYH&#10;w1amcKiu5sqq7n3/Q0RZZvPRI7eaAMm1a9aVvRNDIp+vtW0HK+qOXPEGSe4rUENvF86++dZbjuRD&#10;F+T/rwsNJ6ADi4N1PIaBwRz9Rkm+7lTjTCTQMobe7/h4rTXzelu6n5MW6Lgq+9SRFwqJknSrnldx&#10;sysIqb6/fr2pm3Y2ubalyxrHxlzqcj56WEAe4ZOnq3VTKoahUy88ie1vv/r+wQ+he8a2BHJB0kDd&#10;mtu+ZXdMT6kz1Tem+IiLGBR7189z28KPL0TBW1LLU6oOkIcEjGrI9+SiHiivogS8uvrs54tPHj2R&#10;KeEgNwNRknJl8JZ4ZyEUMZnHO+pZTnqksKoBOTTd0g5V0zluTLR1wgVBGwB7aQ517eLL29evrvnn&#10;DSZljRAYhJ28shyXL966epm/ZmYT90OEePgTi2DWHSrCJgtDgi5ORBuHFnB0biuBfYMSBsYMjToM&#10;LpuR5lCJ7pYHIBZDrDA1GTrLIlt0ZerkPxl8FuFwEe2+TOU8zhJBC1+rscWTeyXeUCZAFijAziM2&#10;DqMz2J6MgGqEU8I6FP/ocdeqiPHjYPCUuHPpsgx/cXHG+XSBM+diZg65z2VCbQ1v8Wjvf/D+0Yo8&#10;0J4DxbI6s8D7PkCSRNOOlX4Y7NW+fsJEWEaWJpOXr7mQvpTmYEG3fcanesgocCrfynPG1DDv86At&#10;X3yQSTyzfhZYNE7ZiJ+DQ0OQS5EtYXWAOdc0LzaaTxcuBgImdXsb9F4N6mX94sWTqjJKLHA23JNJ&#10;Gn09d9iSHumjbWVexuRHgAkA5S62DTsSbUKNuW5b0K5psqxzT20ZRPCbTsB0SNqG/sQ8WhtQdBvr&#10;Z1WT1Y2TobfX2BCay7jcIhYb5M+UlsxOJ+ZireqH44kkw6BZ3Fdff60017Z65+23hijGNzYLc00h&#10;PrdB53oMQk4++uhDxLPyeKsx5sSeHBpNYGNu5JlZ0GqQ9BioXWs1AqeXcZFhjOheGeW+gt6aiCzf&#10;2wJbLqTwJid/YcwsfXx4izzEam2OjO3vf/878DH149gXqzg4jH8ryjLml8UbCo+ochYzi0j3X/z6&#10;V1y7zz7946ef/vHLL7+ysDtPX6UVAUm6+B//1/7LKosXKcrC/2yM3rCvrZtU6iew7fyGM3Gg33n3&#10;rfc/eNekTIne2hLAqMm++e57RDOBWxZr+DTbtWrzNC6dHadk2QoIBFtRjfV0ekGOOxQkP5csPrFp&#10;tvn5l3V4rHQ412IBQEdvtXEgCiW/z57XOfEJBxXF5eYa1r6os+e333/6p88SMLgKCbuCoOYTrKCp&#10;4VdCzbN3tEQnuBq5WVSMsMrSvv2OTXvxzbuKSuFznA++SwLkb95VgB7E4iJm6aRN84dikFO4a1fs&#10;sYKZrYZxSquisT9XMnEDEevHHwFXNSfW/bDumQ/IepzumVEyBnbkvnfNdcMJ0h4wb1TSq33xCkQL&#10;dGdoRsMtFW1sKph5alVJBCnpg3oSUW2anIxcbh65nEME4ppU1HPqEB4yjhvzbcItxKgKufkRAw6z&#10;gt70/fvVq1y9RiyF2WejTAFViDkluXFskBhveZtC7qIUPUOkIK6NPRzvxSpU7/ToXjvoET1bloLr&#10;7xmrcltbFbvL28u7wQD+zH42KA4Dnk21qgO36iNq9pUVrqSsYn0r9UJ11fP81s5mrQkOxmOzCGxA&#10;WkdQlWX/6cfHD394bDlbXcbUNaOXve6CN7W8MPEKEaGiTIiDeEah31gJuH+2m3IhI2Wrp8ueCOl6&#10;kPGvf3rI3LM8p/Z0OQ3kKqKNL1VCW9gMwVtvvYt/yxVE0fndb3+3ZEt0ICkGMbnZd24ZHM/I6bbS&#10;2IL6kaQ8ET16tMPn7BEK0PH8JtYcd8TEJaA5LrIPz5Obv7MSzHh6x7lJtlvJ0PCF0vpTSZag3xVq&#10;BpJXMbhlrr94LNezlT9pziU0soneYrCC2Y7wXdFMwYz/YzTqGokduw5Cw2IrZ2e52Or87yVA0rJY&#10;IrvYePIDpzb9ADwB8H/ut7hMSCNaOEGRzx68Jqq5IVfEPHovixFw9dw3b0b8W9sZT3EakpQx21l7&#10;brXwUMQfgITx9b2Ps+5skEKKSeK6FMaR13goXwdctB9d57AxO7zFSOOCgr1XX8TmfGfqPZ6ndgYc&#10;7qtremf6E6XXqhM4oYu3I07YR9ip6XnUjq06YhswIHAHdjnqUfJ84gnq5pF3zBs5t9Qdro/TNABT&#10;YVkAxhlKgd95v7Rb1ec2eMt6cgR+4vboQBqH8lMCoQl5SaV2kIp7lRTq0TlXzBD96le/tITyRWBm&#10;YcCx+9xPsSUIE9B0jQdY2NwaqHwl2qdlwD5//vmXFZlQ71gtnwuaxPRmIjVV41f5/jtv2yZdfdyz&#10;zeDp6lC6z6QtlKrfAqTTw7qT73j5dzTe/oBcTwLFPz9i5mVUtuk6I05x13iyFSkH2Cd5nFB7NUD/&#10;f1/uuUp6JLpUkgvbTwo6It8dBK3qT1qN168mr5KKY5srp7ogOdWmANMnT3hPHXX5cFIuwsVIpNHe&#10;5qglZ39H/qFXFpa87kYyvuhVjbrvcfQi9Kxz5cLL3JAUd8b9ML8n0j5+5En+/D2NbRlj1QuICK2Q&#10;pciO0PNZD/01WCGBWpdR51McvhK841L3mYZoQHElOpNbnKJwKk+dFyvBOptIvqJ8Zyd4kLzt6xKG&#10;XRHBvW/v61RppZjcJRjTXmfQjPFk7qT4OrJLiyjU+eHHreg8rsW67A80UCQjVrjyquZmtqRD6TGd&#10;Sqkzw/Lo5dPHr56jYdguhtA7kQH5NyRxOrwjAMoVlUq1DtuwMyBuf2FVPlZB2Ar2q1JYf+ehNjEX&#10;Ulw3psv14LRefvUCuywC9pWr9ruzU5BbIzusyHpcPHUOCNrYEqeYZ4RbOsBDcBKQFKJGgYhYkSBB&#10;7N9Fdj34wfv31dBHtm953HHUVoWijESSNvAoDl/IyBqhCOmb/brZpnjeKZz6XN6C17fyx4IxHGyb&#10;w4tVlP6yJr0AJmZsjQQZQKbb/cwal2nxLr9u7RcdledxzPIwWVeOXOw1aUk2asWcg3dzEqKfbUEK&#10;adxVNcnVhZ/ePv2qxJk/BZg9iKcOkFxZfEDMiJ3QIYsE1jlvqoXoqdOxAPKG5au9DcJfSJX9saMX&#10;BoQsnOrG/jGRu0w/JSfcUX2rquG5+OTF5cfPL728GPBXXi6Og0q8NMpdP4Robfcyd5MDxXGwwZld&#10;zgA74+MA5dKQFH5OAaqPjtNBorbGta8bpBp1Ey1L40asJfQj9t7AWEcg0eqsprticfBXI2xPudQS&#10;OlJyJ+SL0bq2SOjuTnb/CKIlDlxLHA7MNDYdUqcIbxWz7e4OqyhYhQepC1YwUiRw6ZI23LLllS1o&#10;n7h+O8bMwq9bbsh7KV+YvVOA+03U5MCQaQ2XvqtAaOJYAu9oGrwvrY3Mfq0vVgOZwkFHbbVY5/hO&#10;TWKNBE5KZvypIu0h9QXMZjkR/HGSY9N06BQd0O7rFHtGqkr3pLB14w9BgFSPz38v56TiRpKMes/c&#10;twSZB0U0pHHfdoQpiy2fo+y4lpOtkBZSUarg/uJ/4l//Lzbf0xWThYAAJRJiDlaNUh6wCPrihbff&#10;fQuv6YMP34Nk2374QbGeaJUkWUZ3QiRjykt8r2TnnCjFtQczPnCCC40O+HO5v5FMTmR2oIJDCT0c&#10;g3DTwJR6L8xYT0LNGUyKrroi7Hw9InLdskIZL+yvp1998fUf/u6PGMmtXenIF7KTBegnUhzR6KYC&#10;gBZF0Rev941tVw5u5wWKmROoqqZHibOBhD/6xYcYS0FdpzFCZ2fW0aWWYcibaFP67sVLuNWJZ3ZI&#10;X68x6rUbdX9+hA0lWdzy/uor6Nv3oi/WoHrCR5MdXn5pIuU9vlPLAXbK+Bq6/dBMu2uxQB0zYhB1&#10;ng0sIX4HyIdE1nS2QpoKhNIvZpusniU0aqE9126n+7gH7a8Kpos5z1maDzoqdqx5SMbt28G3N3DW&#10;VU/0+OrUK9B9TIOlLkNmZCmWpnSAcpIS0UWe1s0maZ0oVZK/dVzlDqECfv7Z57aVPRZr5eWrP/3x&#10;T+yfM6UyhrEHO8OYkqnpu8kIK50N0QiXEtiRfjlJgIj+IysfIKTzORJdPqI7x5M58ZubyzApgHhl&#10;BeatzsiWD5loeGXxPOABtGz9z4yR4ywwf8neIxdoiZLasv+ZPyGN6tv8wmH7FdBHJCV70hT6O4cv&#10;2knDXfg30gi0CO7Az3HIGYT0ypbrE5kQ4K637KXLf/d3f/C4zgl727BWgDt9T1bGMsD7E6QhQ+QA&#10;xajOS2htY2HHN12d8BLiq6gr25nF2Q4Mzxs00I3Be04jcyH/WK2l/xLHKySYc5jnyuwy7QepWmoi&#10;2pstHLyad1Jg3wTVpXFuw2Sm4UkJiA1ULjxeN4/8hlUy2DjbwsVo7nZj3rBnH6Pi1LPZK62QowBx&#10;Av42XEWc+eV2IrOjNNTtuekjtHJ8hUH15Td9nyexpg3LtHSfVqdCfD/Jm79y5euvQDuxMvbeYmM2&#10;zWOeYtk83MnNxRV5AS+o/6aJXKVjPnKWqazFLWMs63Yew1rFpqMgn3FYc7GVl5TP4YIHsq7+3oMo&#10;//dIE/lVYdlaY5BXbTxjNHzh5DSObO4ZBFNzek0oPWcj7YNAltWpR0JvownabbvujTfZdK+f6UxK&#10;bF63yqqYQfGAO5ynXXy/w6wSwakDPbTFDfhv/uIvcjczNacT16ESVeYRvSM6ROL4hy5f6WdldT01&#10;2sypBODO2ulE4eD3TrX33n3fjdkvZmcSlCCACAzWz3JH+lemelLhxzjZ1TU/go7/bOIiKk+oxucG&#10;X7/1lsX15BlWSQyKHTo5CqkQ0A9dpyxm83jO/RXsdPTf61vi8sNcf1ZZeVzewMgrVCtzvwSor5Mb&#10;U80+mjR8Ck/cwkhJv3DUiwtdRHotmAbB0e8xfe9X7dxp2S1bW1RprMxC9zMOsJPIIQjUqlT6KHbM&#10;4k2Ss6DBieyDTpFh4CgB6GX8LITD915JfMvbNZe7a7Gf5+Lf1IY1jut1/kH8rkuX332PXlYmbtVx&#10;B+lQF0Q15Aaj0Km31nB5rKOtb+iiubq1LSSs1zD/7aishBuuC/yVEuzz21+nRLzPXj487eWZb9YM&#10;4Kf0Fdy4zd/nLo+5TEJ1ko51MN5Nh2+CAT/QB/CsPFOtttNHVuX68glBblCec89kS3k+x2ZWes4l&#10;M7N2TlkuAglZnuoTTmH/yuEWJQqX0D1Botlq41+d5ITjDPf0+osxELYw3rDO7AiDjMmJbaxGg4xE&#10;uqZGAN/74Y/uyWmFs1TqgalIJY9rGRnm5NgXOGES1U/mIE2rqMnvN7rTJIjiuJOLKuy9xZzlZteQ&#10;JBqS0RkDZ4rAerWtEskBNJwiwVme4olGvICH6jV2k221AoZyuWMt4qW3MevpsR6D7Ew8Ruy+BcmH&#10;fD7jKXA1AmLXtrbgtjBjWjtVZswoMfuBQmsgUxA1R8WYnMO3Ik+7+2GnksEM6V+FmwPOp5Y3KzkT&#10;QFLF6doru8njQeU3Tz3PxqkAtoLA4iVXrrZsvWVjyK9wgPm1Lo0tl7F2nDWr0SOu6BzyptRKouZi&#10;nJF1ALMFBhZnPxeLt7DnpZTlgF/cvhN9bblxaJQnHaH3Cdv1OqQB/o6q5ykqBayQKY90w1j5UxS+&#10;O5xvz1iUYqXzCJ2znB+Py4ixYPxOkx7xPjW2oAHL3mN7b0N6vbtiggsSnipshibH2XtN3emGO1+P&#10;ws2Y9sMkxkQIdJiMk5XA4cw5rFkin5CmaCyndSbIygUqoZWm/pffYPY73aoTjVxnR3cSXyUrVer1&#10;UA2PculBwy1Fr89mAu/qFRkvcc5P4UR4QZIMQfmpSqTMXooM08dhN/kK6yoj7zVmVE7GNwbTGOL7&#10;7SR6POfhsh/KNAboyK5fzNPT9MUOTyX49m2dWWoK8uqFVjBevLYf0eaHU7egPMLF/9K/919pJhwS&#10;SJ/WC2VSDo+1ysVxQ26Xoy+WEulUH5YN5VW8+YtffPRX/+AvM6+5sv358T7uft0kJn0bDZcrmHzV&#10;ip6rfF0XRTNq3MtYTRfcFFpbC3vMS2eLV3DmphSukUZ9cw90scR3wUygPlWx0ulZdT6Db6SYRp55&#10;8oe/+5MC3ApJf1LXeA9H2oCCAt1Snbxv3pT9h2OOMWjl1TbV/RhuSg4TEOt8ipIufnjj2nsfvnn5&#10;WmDS1HTISPIxYhu7yWP8dyKGIYwo2Nec5oQUd46mNemaJ6pBAvr8s68E0kiYsL8E25Jk44uUdeaO&#10;LIUHoc9VPb4pWJwbpui+Z14JypRk6lhy1oFVImvJlo0qr/aoepuhcdHx/Xn3bZwfrjyF60JvM3Bg&#10;jyzjzYQI7Y3ivaQDldKS169tE8tFMpJ/5kxTiSM9X0nRzZuqhw2mYOmTX/6C8QFUdFSPvhqmu0ar&#10;5S5qU/iytifHuxIXrrTaM67aNRqoMfnyq68TygD4odtNIsnOSCjwUuwCM4VCE/36yVMJrgP85LvY&#10;Npoz5lrl/vaUQ9Qt6qhx+cTk+esdNiQy3epK/29FWfGTwzrxvLKfZaIHZNpjLJrwBWtHZjssp+bo&#10;UUKtT6cO7Ez4HF1qzWcyQKCF8fQCKNaY72TwD2sOqADHbpCj0EDgis6y34OmrJMT/R7B1sCTN+5+&#10;88236GdWjUbvdk0QlwNUNcJz2Q+tlt4CQNy7941BEFPxe4P3yO0zyvNjVjRSOYECp2qWHjys19B2&#10;ldGo1caIXlut+XDF51r7LUVTytiC7wtPYIIN23QoIdMbiP44qc1a8VpLZ8N6cKOdM7p+MovTgkp6&#10;+xgvFmFZsvmRB5keib0XmAM2B2tI3smL3a0M8h//+Ecvwy+19tybYy+yPkrJ5FDPjelhfDJRTMp6&#10;MqgqeWDcvDEusk4j0yr1T7OT+z42FzdM0d0YLymwGRndsvFjmQIv9i5EzYrgVwroiaP22k6TIvR9&#10;Mrg//lgrA4cTRm4xNlZSqZsGZ82L3KH9zEIspCno8uX2HFp//Q/+OmNdPu0nh8rpOBnCW8tnBWyU&#10;ykIrjNlrRbRYPeKTerl08zpO3IY13pDVZL7feiudVR9uXflQ68fE27l2U81mS/MIeJLiMCBstStY&#10;3hi/xbF5JIg6+OgwTnB4+WFj0nVSMblVleUKq4oKliBg9tuzM3K2cxTt2slBhUukLFyMErNJDwrl&#10;xiWDmY+Xk6bozgWns6xQrZP4pAFVywcmPMDMScxnSarjhE6gbVhmhm4dbJccDvY+ak6l44Ql+dwG&#10;J9fKrR7ba/YttsmQ1sbKRSwbH3o6JyzfMv7J+n64AGsw7Z1O3IXNtbpfheFw+4UJAws6mHLiS4QG&#10;BARxvnyuk3LC6LHksyqlMa97ltbYgfPmkqa/X+Q0eCV8rk9/choEswjo4As/blRGteyHRyCvUuwE&#10;3lnXl2PwT3kPp35IYg/oNh3kbOnihAxeQHjs0NI+TFw8k9OITFlRLFlbr1PjxLo5N0sh+saZay5y&#10;ZMvPTzlj4hsbHHhE3LAlbVLFKMRdpQQPHOeRE/vnHdezu7Klvtgy3Q6fnsxULMQM+Nm/EyyJEQDk&#10;5QrI6SkCMxkcGmF+PhUxALSzn5489L8XT1XhP3pA7u9nhcFPHzmlvv/hpwcyaKIfU+UibmyVk9C6&#10;lvQJ6kz0siTdeVSrRXFbVHF6FxAWUasmchq+pyeGH7SdExSxrR6gIT35OZmj2yFxILf7qi6rY4xS&#10;xZ8UKFWRLs9sUq6kfKi9rJuL8HjzBhZQHsO0erPVNcWKTtOuea2x1JJjwXgC9YZ+K8FJK8k5ayd6&#10;r0Ji2fvmPfwO0InFV+LCTC0T91rzYwr7JXNs0q23ok1L8RwNB+Y403Gu7wcr/6jEq+IZq9EBbZX9&#10;ubXXsfA+aMha/QmdRPW3G5dEoOLKuXNXweoRlj2U18Sl3/HCL6/6RWtUh++6vpazwjXYb8PLMAs6&#10;IMKITzmNn9t/XsDFrMpLshSSO8nHYcrRLC1+jqi1Z51w3k+HCZlKb0IYa8eKamRc50e5dCdvrn+c&#10;COvfMXu6DCVThKpNhkRvLF7K0lUL4wVRz2ia+PSjhcCeWidzLaKC59av327iHGs8xTJYrcDYNAss&#10;AOEi52rarcbcQ7kTzjWWjdFozY385qZcygSmfHjxkh0anlg2JtvHKRTaOjKINXO6TNlw7YKigVOs&#10;fQDBQf/dmBfEOuFpzGJ7o2yGb+z9P/zxT+xwuskqc+rVVjg3ek6KKYK89n5yAqHM0TESDapObXzp&#10;Wr64orz6cXvYVcdi8UaseEV9ak9q3pDNTEiMC5AyU37EnTsu7idjZKwHmTPsjTc9spth+cThvv/l&#10;JypWrkvEeNLqjLBS6bK+cScgtVrFDoMgb75fMfblH+59Z1LltfKvrhuxpMg6s2pnIvypqc7F/9F/&#10;5T+EZrPEYKBgUlQIx+Q762LZflsNaHW0zqovvvzcCed8JM1hA1Yltk1VYnSk4YTVPOHAWjY/dHwM&#10;PENwjCYIIUQzyDUBcs8epXJpWUukNMKolliGUQhv35Amq/ptmdaCkL7qdzGdVQlpQa2wWrejyk4w&#10;WwEqZWx/enzvB8PNXheF/O53vzuBtTcfMM+QHaLXkK3XSGdw8JVrLsV8YwDffefWT0+/v/VGPpZ6&#10;bq8No1gnaWPf/UsaJjqc8TpdyU8V/zC7g8ZdWKmYrJd8dakxvu6Na/jQt+7/8NP339XsSEm9DqJf&#10;fPkV3Rim5+OPf2HnsomkfjJbl5gV5Zhx9JmPGYipx6wKed5AzdQqTRtd26pgiYAB5jN1wudPHQAU&#10;Wqbb8wpQJ7ticYsVLB0sFFO2CoGKCI3bF59/wTfCZXfxSlG1QLtxDXpzKxHzW5wwLohL4ecswCMy&#10;VhXEASPHzQ2CGinpddF8EAt3DaQk7hzAeZhmHoFnciA0HiSPNo5XC4ZWZsylAOQA15qCubEadU2v&#10;k+lM9bL6GjboyocffBznJDWkKDfu3/abj9JNFAnP8NdouhWeCx7uOAn1jVu6pqDrsvBIQcppSunk&#10;oS4j2cQ1QgAAwW9JREFUV8QeBRbHHXH7VZzy4J+RbfjYoLLDkbWfHTR+Yt6Xdw6IquLcs+/LI49F&#10;k7O4NE75EDvLns/SqfnKkXoBROjkuH4dru/wMC8TDiopjHYns0WT1tOcygGfO1Dvxjge1Ykm+b9k&#10;phsWoaUq9mpFI1UipY7gDmvjOBeHKTc7iZ6NAsvcrCNB9DNrwN8rEL8KcrBZXfN0m66o7eEDwVDc&#10;7QBCwRJTxY/HGpK+U1le0wM5X+NvJMVdZzOcZI7hjpO2SKPsthj72jVwdUzWZNnqThPhU7ngm3d1&#10;OGlhLE97YrM9o5xw7rWLuNulUtoUS4sHhJ8WJfNu2cfK0A8FbnpQeTNLSgSm2sJu1RX8s55IRRrJ&#10;fsTf/fMbLUMbs2Ag4U448c9gA3lHJ7RleULWVTXsPCqwybc7ePyhwXgN4nJdq+/9YBlDTOM1TZDg&#10;AKVjY+fuWG9hu0sIW/8YCDkKL1+R2//wg4/sF3l87q+Z/NWvPxRNu5qSKhMXteDVBUUdqbWiWeot&#10;cCWubzWjk1EW2DChtoYBNOhvvfPmlevwy3JnVX+2rWSrcoWPLrn0co7IsAJP5XmW5+gBawTpeVVR&#10;X7fsQ2Qt4J1YJ4wpGWVVt80TWg33rxrd/ltEffr9rQ4u6pCTfrK2ceTmlE+ee3m5Q5/O40zjtTIY&#10;Y247Rh+cBOXY1W3GSSC8xjvsl4FNCVuz5iY5NO1ZLsIOl2hW54D3EZbu1KXul/av9c0JOaAYUXrM&#10;jjMI3D8edT7lieGXeCkrkvAWSP/KKQNYhucN3a+5LPmOB+VawdJpApZIg3OiuzsV5ACa+SQ7Iru3&#10;3JSVf7gURoWAhIEtaplGn6f1RGcequZaFZ/CCkxmrdVE6BaMAXv3nfeOHz9CSNKX1QvVYqEIxNp3&#10;A7AqTnCsjYcPEx3SfGmCon/9V3/NGWKQT1g5s1bLi5Kdl3DCX8A9ER7ZDLk41MH6M1698OMDhMDr&#10;1cvdoXQUhHfCyyWSsruNfAFoZrOajU7zQmv+XzuI06wqehp6PMf6LTqgAUMvSFld/vnJ8x+0UX34&#10;4xsKSh88/en+E709L/Fknv6EsMGawGYC/i/zNxJSP9CMVV1AHJqR3ciErZi+fPgEWj04Z3F540ra&#10;3n737ptvveEM4yy9q1k4VAgu9vCnyzIityjuFChWHMWLuvDypwc/5keupojXVRo1ZsGTtdS+oKLI&#10;by1RNt3HethDvBm23eCfWHcY/LydhIDlJZjG0u8t0RESIixl+kpsFoTMGY3iu6cynAPUEiromvon&#10;RuO/xknznAcZBJWuCqi+7OXNBCLypSk5HcZdAbNJmX5Au0ogVM9z+hnT13YPrDcb0v1X6BVfJ2Gk&#10;J9hZD2Iyr1QGEseVLA0uKB391f6qpq4rBFN2oFQQUzFUjVNGMGaNPfuZHRbbxZP2ceI75Lb2TuJi&#10;Ou6dgFypkikDp4zAEY8rJSEYFeWA86PYHdp/4GaxRJLZVVfGPHrdOzF0rBUX5tK9HX4vnNGjbXif&#10;p1DxqGrSJee7c1M5wLCeTnkOQziM/FqAZropp4LL2TkgmAniXzg5O9yUARD9Hh9GXKr6ZHni8L5Q&#10;jSI9UodWXFJDtvVE+ZAAC4d1zPPUcR/GsLDZRxkY1DIAgtW0xKwU448Da4r/4T/lH1rVdTtUlyGi&#10;aGlVulYVxjHCCW/UIWfFohcQ1XLya8bwqEY064YJRW8cfsY++DabP+I6+z8BntLUDIVxa9DOeVAU&#10;HHfNZaXTP/jwAybCObVOo/XISjV3xT8WZEpWD01yuPBK/G8B432Q+5nJPSLvSSgnHF835FvvguLe&#10;ekuj9mzFFS1xvq1irW7FVlGd1gd+RUbxFFR4gXgX/0//vf+csng2UNy4XfeaLbMCh1JazrWhpAok&#10;yh8MGhtcR7mlIpPOYFuihdH6bIMNuaxbbiKVp6HEhQtf5a6p/ryMgeCREvn5KVHdtdOpC2jHiWPv&#10;6TMcPuvYsmABPAlvY2hWfNPDLcmdmhy7HyYdc5iaP78gbzBbORqiw7V927nNKPODaeba5A7a5aix&#10;aJzx99gRnoplZ8/57elZmWCx6of37hK+B48CxX1ZQx7WEleitNkCqtFlDjwbebT9tLYw2vC91VEU&#10;NiJtdaXkX61bSY0JS6acfknciNwln4PNUmk3xNbNC88OBMj7AVq7vg0jdzKXDme00vb1bK6bT2av&#10;yKF1zxdPmdpRgU/85KlNYcN0Y38uX5tKevW+6Xum5nzPmyEEh8wwcD0IUz9BY6PbVx7/yr9ra+bT&#10;dZ3fEeiVRni46avqFxUY3AfYvLR763uQM/daD6rpKP5JTAKMW63WcqardV7KWvDdp5+8Vg2zPYjL&#10;egTbrKKs1bLs+LdGctryOTo74uqNVVVdwaovOFJYp1eFNJ9/9kUSPdtFPuLA+flRsxorVl7fgICZ&#10;QBg3v7g6k73UVkZqQfiqj45trYir5rsn0dHrSoXX29vtLSdTaHde7+cdlleqCiPraZus9loVgSMq&#10;OtZJXIzilVOyzMkx47HgfH/Yxm6p836auSMYuDjW1ulXmy2ucFPJ2ZXL+Fqe0W3IJ7i3AqdnSJVv&#10;nThn7OdYDieTMOigT7F82qdeM0hCgVC0dQrm8eYbjeKQsVvOTR5GFtT7wEvMrinkAZ8MjGl1KY/W&#10;06755gHVorEsk8mFojwuDO5MGlWsaHBDYQNMYiVViRPbWN28JQ9Vxn8ugFsKzJgnZKdOZmP7GCkc&#10;0/0WSZ/Xum1DiO4cCMbzHjag+RqBoQdK3qCWQbkO1nBATA2myfMXQ57aIDnrubAtmFhneC4VTzCz&#10;7s7ZELw4nzU2kwFZMWqTbo/MV065e28hAHCBkMYGvoyQR0Y4lWY9aAjvqjK2KV+3rlajb5MGW04b&#10;+iDNlUkcxDFn+iXPat2AyBxXImh/+C0vcwd0IcppRW/gTJC/gRd/H9LIVn3yyw9xEFA2duW+5iQ1&#10;2X/69E+OWJ5H7ksSuQGH0blSbm3pxgTg/up7gDVR7FpU7wrTpW0L1XdydIgMwelZtA6zs4d57Uu/&#10;YI2GmLOl0r/rf9LcT76zYHXsp2X0kvdpNp0d4lvzbWGwxu0aiYiZxPwl2scDCyVUj8cBMB7vNFqF&#10;086yFG+w5Gb/2+9k/0qkC8PmBOh108nial7sw31/IvBVQ8lLsDZV/YSG1n5izbta34xO+78on/5p&#10;LXYFIU0cXyHqIBRM1no9LgYBHNm0ch8zHet7dW63gW78pqrOrX8Kd7DeDaAhEHfxI61kTsCkDmvj&#10;MwCFFbI4VetO6ZHs28uXHrMK/gNSNoCvqdeefZF2HB63EQ06Ze2oB8yvieDjygkwKTaXx3FBqyKx&#10;hzOkS0ga/PCUkYhsumALEcazR3fvJn7f7Ldy6kCaa/Xc4U5/9g2BhBOqyU3whv1c5U+W6qcEtZB4&#10;DfjybM64SURcztAwY/TOnr+4j15///4din+rx86nuSoZzlWK0mNkxRW2VnIPIOFOkEoZIievJ/oK&#10;elt+c/oXBmxdzd439G7yvfff5n8yY8Kymor5wqsh/OXbdTr21UkEiRdOuY8y+V2hP3OjOSoneOvJ&#10;EtV8rU38OqofsbZNsWO15IlFcELe/UfYnSXgq5tBFwxLyokqXxfBcW5JfuQ2xexSoXWVnA8fmMHh&#10;IK9bx4g3vLFG76NLZHOixjwzj0yEi6yG+3XAvURoV+NX2O5IM8tbsuRZWwujzHYFge1oAfHsfIdy&#10;ZnLny5y9htcbDkvW15zMUpTnsBsbLZwxzud0gT16QHk7rpZQLu57RcbcZw/v49oki9zmtvZ0x3s+&#10;gc1o1vhm2grkjZqJQ4JY3rK6Cm87vrjvxuyJL7cmMc1X9IMSTjmHCyabJSvx4F4t++rxErrY6NnR&#10;r1CGZvyjNzA1S+BEWmaXpRRBehP39qEvr926RE4yhVtz+oSvroMFHZSO2t4j6SoQwqucyBPzGaFx&#10;rF1viXO47FWKJaenXIbuOdx94sWlFeOYQbkq2tTLRMmrVOJTI1WbmiQzfqbmfRMF59pN93lgVhY1&#10;asyTJ8KYEgar+2D9IPjnfD/Bf+myVSFOva9MoHmzJXnRs1KFMStJTPaaUcfO59xyCqhPm80Pf/GR&#10;pfgDy4VS++DRq59zEeECFehK8ty6SSPRp6f4+v57ooV0GF7DoJGBDwTcdBORk+u+yt+22J6ZJJvL&#10;sWGIj3Ch9eRwV/tkybk481sh3zpthFn/L/5b/7HJfDFMbMTTu2+/aVF5xqr1UGwXk7wuLK+U7rpk&#10;7w/3NHSHr3C2FgN3kJqDKrYDtq9hjHzDfCkBNTmdGZSenjz99pvvrLGyH2++tcxMdYE8xdb9yu/C&#10;sXZ8ctGy8PixlYCbP1RF3lgH//ED2CAzYEEWOVTcVhvNZYrDgQJiryXU1jBp+/6KKPgbmnx/+sfP&#10;v/32HtIZ5xMa4qG+//Yej0hNMw/GbbIFToWTUy5HdOeW6INvsCKcChvCJxDsfqTRhIxR4SNKGPZk&#10;eclC9hfRV957l3NvuXgNeiE9FYVMJtKCEb8eebSzWzlw60vgbkvs8n+gZkh5AhuUK1GNE9TuN51T&#10;DvVkbWhh9HoWHQ5JBDpbxcJawu72m7ffsKrrRrYK4DLJu7EzNTs7c1M6niP4VXQoV2EeLX0ogsvC&#10;lhCfzKhfGUliqDaGwLoTbtzo/TzD6vDzLHWJHkhgZrvWtBxK0A2NaO+9ffvFxWeAYXfoEcaMvzqK&#10;SRyl4OpqZ/IkjqC7b2ynCn4u0N/40e9tTzoNE3bMqpz0y/Zh8r45XgNf/VBq62gwcCDreV5dx3Mw&#10;BpUj6cZ8qvno3uWJSk9xPqasdfwt/seUsuMWG5xmbQ2hSj0HMtXUnAUvAmeppyPkiu6Ho5MLNMjd&#10;uxolvosGyQ9zwmZQ4Irus9v0qypxBRurbgqun7Xblq67S+vqh3s7+4OKg+8Oy7GkTSjAcUMZtfyw&#10;VZUUcmADS+zWl6om4imwrQqr4xJYwIFNtiGJrTZpN9Xy4AQ4JMYLKoSQviuOunlrsIfwpnZPRgnq&#10;dioR86XWdavUb/LcUTRXLBA6Prhd0Jiz4qwx4/BgoUKMtXyOJ2bfx3GYfLQJKhovh27xV1SWIu11&#10;3WOSaPJbS2QHb+PM0SiRcuvG1CNsqM7dwzNcmuhNy8MPzanHjLa3UPZI97iNjv8ReAxyie+AkcB+&#10;I2asahqrm3AMok7bfNnU90tQhFrdCJWXYzui5AOsy8LnqXckp9DoGU/vHTFhaO62yXDoKqlY9pOb&#10;svgMwv2f7j9/1QSVx1/YYxkUWx6ndprXW0JlOfwkSfoUqAbvp6nDi33Munt7oTJMZ2kBrvlQoYT/&#10;h6DVS5GxMhQuKDg+xk3O+eOP3+OOip56mnnVJ11pjn77t39rUR2RsTDRBf/DWE+nl4v2qmtOVvU6&#10;WabTHM27J0WQ6LzsfV3OWttlq3b2R/3yjw0L6CpIb+boleojQz0UrD7cRvTE/GGTe9xjZ4y/Y1LG&#10;Hm6DIChcL33n5SXncwNteU9CUl5mb5YnxstpqXW+5yuYa4ePDKSQxhpyXsiyxquMmLrqmjHE3OSE&#10;3SpmKNk4blg29umjCea1SCrzXZ1nFBHqlInWJMgZg1yqDdtwJTSL24uTQ6ydnUmGvK7RWk6sHiCD&#10;vcvsnW5mniuKKmogyqW69qWFITXt9ztvuuFDAmFnFqK3Edd68uzl/NeY3sePHra4CKoDx5wmMHUq&#10;nkf/dhEHloeyW0m4eKOj0BZmiuiaOIC8zcqJRLTJPP2CFmgNnBp7qk9JgrL7HJGSe40Y81Dhlm+M&#10;F678r371iXScg/L0JBhOlBXyCOH4dFaqhYmW3K3+/NJxzNLTsyYWCnQCnN9/aM+iUUUKcUSAafmG&#10;dlbOAAiMWwNyirA3QbPOPlUNzDvwIpapYcqBXVskhwgHqqqn7XZjiKBP8IUWQ17a7G3rOecyQSfO&#10;6sIWWX2L/CSchAGcovb+WCOBpMbqoG8L49tT/OfxAA1US9kKGSUyWREIypgC+e2mrEVY8umFWC/8&#10;aPSsA4PazispFAKVHokINIDcI1YCjssqlr6TsuKy1u06iJ7lnQj+NKN8ZV5mz4W9J4TOtObVVatg&#10;kQwwuu7TUg+bPN0AwVLN8zIL78P415O3LfnmG2MQpMPpHOhhRzizuNzIyQRGT5WWX8n769hxtOvj&#10;MS4GK5XqMZuxo+jIsanr0Cpe6u9U0dcCudPKs4jilO/Ofyj+T5SmT87cLaQp4i2BO7GgYNI1r7GP&#10;+Ail1GjLFC6I0NCuWswmbYgfotr6GiVbHKujy3UCuJodfSFjA0TJ1F5OxMKE7blkXVlqRvANp2Zl&#10;J8+vvnHxitqZC5d/vMdVxlx8fvkin/+OQZmR8bzYCkZGiwUFXQUJlVe8uvDuu+/BiL7/4X6OeLEb&#10;JxVBmJnE/X9hmN975y5/0utBVDEUnl/48cef2DkA8MPHj0ldShqTLuO0Xn55+fb1qsV84AnI23Rr&#10;QFz9Sl0uklAzBZ32N29ibbE5p+50VTr8hFfvvPeOwNNweSsPdx1KLtn86sLVlInjkVQA7lbEXd7d&#10;rRtvvPUGKtJvf/87o10DqZeXiTP/8OA+qzTdbcTCuhRwpvHN844UxHz//XRnQwPX2OkneJ/b/uWv&#10;/8Jx8eP9R19/9SULwXFRX6cbMbaQPcO8cCF+85u/cClDh0F+ikJTJrDd/mv/gX+pmmNJG6fzhx99&#10;8M/4Z/3ToRSc5kOaDA6fzKXKeT6nQ/2rL76qW9wrLMA3/V2RyQ7L/JDKyOOkOjMs5vff+1gzjz/+&#10;6U+k6HycCfv4o184wGp2pH70khYxdSOufctPdRVwKR93JK4DCYZnnGbiq/AP4xFmYJLduHVdeU9I&#10;yRx05/70B+lBveefRsj38OBE135OH/Ptt98F2ml8KWb4w+//9Pu/++Nnn2Io/cAPSYyxgIixS7rb&#10;EseoS2kqo/+Y1KapNeiy86tdaxG4gXnVkWe+/PqrRfux9j0+sNYTkNJLHZjJWXsAAU6nV6wS2kex&#10;IVcgWB7Q1TyocVitlyXyhjt2lnDND3kAsw4h8re//T2/TSbbfOHmkMd2MA9ZqDOpEYKEYR4IbGw/&#10;rzMqUGMJO8NoBR+ZF4aPi2M9G1iTdhQR2pOj0h1JAPinDzrHrQOApf3d738fsD2Minvq2LYtORC9&#10;cVV31a/f//G1v9LHFZGKoV296qxEQp+SGX33g3dyjl+++su//MvTkC41t/z4cEnO0JpsVn44Z2zH&#10;zc/PZfY6S5wkCltXq3qgtTiEVXDG28a4aPntDPAUlZqsT6XdW5r14U+8nI7GFCg4eVFfLLg//uGP&#10;/DQP+4uPrcmgeubVM1qMq6R66e2UHIyXT1FXN55kGSS2OF7ltcKSnSuv4XlHvjVqT5bVHFZ3aDNz&#10;GZOlcgNNcm7iJBCWfDA+LZUA/oH6yGy3buEp8TCq9fj+e0w/XoV8mmmNTz82QkdO1YTF/xNbI1dQ&#10;gm575VTvjne31npeD4JdWBWh2Y2tF4rrqWdI2b0Mz1Ua5atYYCb3Fn4MnU3pBXvB1lAR8atf/dru&#10;8yuk0E3lehROaOGEVeYvLzUDumecarDwHiRzyg0ThavW7jkE18O6iCPZINskwvhoMy8434Rrqz7a&#10;AEUesQDcrTHBmXSdIKJ6i6eZjkphEr2YjxtWWlEW1Kq65B2ZPanh8HcaWc+fG1Vf51bXdqJsu+3h&#10;J7Gz3pRE5Y7k9kWCXXrdgICzOeJqG6zQhChHpw6Mnzoz28HLPOk1z+sxd2SXQ2c3YpXV7qOPOwTF&#10;cE3pu0Q+ngkGwr2GcEQaXDL2+A/L/xT1cRGqucQSnmj4rMQtxQYMY97Pc5oErxWTXSGxo0XCIJGo&#10;czBs2cIld0Kv53+tvBG2SJkA/rU2kU+fIkmYGk/xBTnym7fEBtKDR0DMPC64qoWUqV8eI/KGC7na&#10;RkNayROWcaq6T7FsXkfowxIClZ7bdzaRjWNVNnE/1sL48GRkQjywM+Ge7te3U+RjBWAZ1iebsMxG&#10;7H+sGX72Bx98CDTyAPX1yn/Kf82ACFpSDnhbhn+YsUxgmst1QmAQNIUYwdgrxQxTWSjEEh3lFT2r&#10;cOgwJB1mUgpObmMGSxo9zratfsydW/9Mrls9gY38urtyojmrcpqV3q20VBSUZPlEum2QgI4pDXh8&#10;g1Ij7En0CLD4S5LzNvo4mKmlffXlV8auPMwO1GWVk7R66y4Gxjse/KuvvizD8OcUlrTo4YpYNZbH&#10;SfH5xtb3RrD8HBdZu2vAo/KrIN47d2TqMrAVypo5zn3Qxjas20zlheUx+a7pBmwHK/9Qx/OPl4k3&#10;4FbU+++99/HHH3+L+hJ95eFIKZbrMygmrXqOb3T8mzeo5+WyPFao+SMT7mDyqR0rAb0KWi6RLVpJ&#10;RpUwDnHzaMHDH0UcjLqQhqezdOWUYADnSAfTsGNumGKheWHAoKgch+0UG3/pvlCYFpvKukvJMfME&#10;zv61QVr8Vb3H9LGfprWJtFlC2INYv6W6UinKs4dhvvvu20YiH/2SCCcR3hAoGrvrqJjaUpnGTMSY&#10;9UnAbbPEy1ChasDDHq5cmxy5DGcdqJCNK2B++vz2TeK/MmDxTThgtFGHI+TI254GnU3WEtFDsU5M&#10;ekirndzyULhSwDxdAZBoZUtMok+y2r1YId2JskLuEpAMBjL1ZSzVKz55bKtlyzW5VCVVLqMD2COv&#10;NHq9LEYaHGUnm1wl90A9CE5qc8vwuhM3cHgKcSMN92Cc0KvZVS+Wxzw5xu3HFE14MhbUKBi11+T+&#10;GoFVDsPmYxYVn0+9YNh5MnG7tzIrVVBMDnVEg4ijXm9MSlZMGccwepnYxIEgiPEE1onzo5odz9iR&#10;UcAp2llUVUfB5BliwVzptBZPp5N2yUPbHlC0GlQBZC9eEKkMGbzkgenl3UVz0HP12tUHD+5pnvT0&#10;FU/g8cP71vMVwcybb7xNvD0kPqSHlGs8fSwHsPsPMNjvUEbtgAf8EE/3+ZdfpcYbEaMWv157m2wF&#10;lOfp43/4N3/9zlt3p0VMTNUi+mEdyDWxWV5Kvqik5eXS4vqAzcM00Kmoo6K98eY/+kf/6A9/+KNm&#10;KhNBeZNVOeEusONs7fI5Oy9EF6fB0e07d6GahmvD34lodzx++MByYPPA/fPZcHloqT93huf5aQH/&#10;3nsqFq4mt3YFFBWd5uKF73/44e133+awxZp5/Fhy36MZjlU3Kc0I8VTg6mS0rP/mn/JPxQ4OV/n+&#10;ezUuTx49FEF9oNTtMhmwR+bFPa9+u6jYYceMx2pbB+2L/8P/8r+vzP56GBkK53rKTo+0pyXBWWW/&#10;c+q3f/vboIIRlMbjqO3RKfRMaDKA8KHFOiKNLFV0fPlMLitSXTZ9/IZzqLcul6wd4rjyqZET7P/V&#10;9R6t/UwE4BhkyzY5bIyvTdLw9VV9CtSH02WhKwRKBGkJTfMXsnIjXi97qnEVkkitAFMoDiNk/W1y&#10;IK+8+tc4oJhvK8IxD1Ku3Kn33/vgvffeL5bo5Hn0o64aV8pmsBfffP21B3cYfPzxR845S8FAGCt3&#10;IgSxN//iL37j5pXBKDtm4JwHr0U5GbXr6cL5W/kodmUSkVTIXqXesqKrCcSltNvhumK7Z8yQLVPu&#10;8nG8alkQkc7//v/wf/w//1/+r+5THyKPbXEfpqljw+pnmpUiPv4JlUWj9zIYo/EMvViVy2Fz8T7+&#10;nF4I14l4MzPso8cBrFOLc9r9O/zli6xLLstpmZIOOk8a+URnNwr3U7oYJD8d57l0zv+IIOGgEcHH&#10;iawrotViFRkZy5E4UPr6KT4JF9/SwSMDMZ0Jli2kThQ/Ql0o+82rijNr1B7am2FNl6Mi4zypmD/r&#10;15kjOb7vsd4zHyPL7mA7xYKH9c6nAbpbQXVtK7Fwqu7qpVXVYOU0r4uhzzngcBSci4tsp7wHvuy1&#10;q0qu18om21lR8npruh+jcPQKSo+vDagvl/heE9iWcYXg7ntCqNQ/ohkbWNaNLxXVcEVQJ1ozwozd&#10;VFaeX6TDqOXR1esWB9fcCinHSt+movOosVa39giRrJbc2G7onFgmvY5MJpuhYjXMsH+2cUpeFyva&#10;+8OzgnNG1ko7mB1cehL7ESv36SeffIJnb3YU8TukjYwfir1PUf4GMBd2+oWW8TTvE0Qhzl42yZau&#10;3R4iO1s/baXOsKV3fNZg5ZDgd9973ygOWc/HWrnhk49/8VGkxKQUGVjmpWiKd2IGh782feDU5VJy&#10;WMsGaNXssPF3vMHETqYLVBH86hnSw4g+Pmp0aF46m7tyefkfxdKHjOT1cjjpaF28XAUzlCeKfiRD&#10;y35ZkRJWZwcN1Bw5e+bRyEx0vJ4nNpWtWl+wtdqsQ9zKWjrzx37hxFs1xwmzDuOaL9dfLL3a8Vhb&#10;ebKhdmbZFVOtTQclbcpTN5/cTaWr9EO12yqsMhTzHZNAPUywWuxc8RSio3QsvNg1nSLrDTJidC5C&#10;92YoTh8Mk2PQPIpPCaQZhyryTHV0UTRZyIiFqiCqh7y8IFZOm8KHyKrqEU9RVdi+TsB8Ztyxyj3y&#10;LB7MqigHsFV9yHie3xMVtDynMCaCLbzn1Tmex8ZJgC55jJW3jbl36ZQBVFj//PTYsU5iIx9ujCH1&#10;AjfjkUGJVLac0SePMcNSGGyywg5WpJVXx1WdLs4heS8SwIC/6aysoiZMuRseX+z5ZAMhVodk/rpb&#10;vGNxecUShvF2tMaa02u123JHyt9o22tu0GHSDC4FanaOD2p4GeD5hfKZKQGcvXasTLjJ1HUDuabX&#10;b9sVxC58KprmNIyqfQri2RMW4GxPyyzFi9TbO3qMPquV6N1Pta91S9YeR8EWs2wsNofdiihSv2RC&#10;ev04wFYsS7VUZ3CJMREqMjJGyTHaHZ4SIGU8+U9lkzofJSSVYCnOWeffU/FyMCP7iXIeK31InvxI&#10;McBWXQ8e3KVdzQUtWdM5cC2TVwPbFdExy64DfbP2TPdpebTyJEFFvrFbaaJvqu/P8Th8kNEdSpA5&#10;+3KY2rD6LnxnzwbNFPsBFZP4P8LrsjSUACw29k246VdPntXj2w6zvKelG0+vPMDFSKqSqLV2kZHL&#10;X4+X4XxyymfhU6qoznB6iVhYzv0XarwEzEbANIvxRDXu7e/JbszKwYwMKQ/nYFg74MLNtvaqTvG3&#10;fb3aszjerZiqydOeSoviAuUxlQwPl4RbEiNDWFbW1quuKICmcMXiSi+OrZH7SnavHbF1GJt99lYh&#10;EMZ1RXEtRW+Jc1E1TWTy141KjgnKdcpYUffi8N5/ML5JuTv3c4QHZri0/VFMONJEe2rn2V4TNy/T&#10;eLmGNZPLq4KOF2qy4Yxgmkx6D5vG85pyLra5ImZbMypFETWssQiSaljZ7fq0OlLFvdCiYO6yPcVp&#10;KTJbGUInfyR2YAhOdfcNtPSot65fvGtFSItceCYoVhD0yl6MrXfVA8b3ccgSUZCQvEIn+r2/+Qf/&#10;0OayFPOFbtz806efWSs2aRHw9oUhTc64+ivsDGYK6EmdIj/H6jU1aiZ9YyFF8CnRtExAGnfqJ9/q&#10;RHj844cfvCVEl8BWBqtEwyu19JVRADf7aMZnoX6pAuPhI6yO0Ie5ecbKsQ3aNcwDCBKnFZK5OwCr&#10;7Qzgunv31jtvM56YR9Vjf/rpFxhOOG41QVqzjRhU1ZY/VbTfRd9843d/9/vX4MIacYq7fKoF4zgJ&#10;5Xz0k00DqxMOuY0//ulTGRfYe6fD9WsIVKIaxnciAUt3SBZh2Ywbb/s4TIzO4LbLF/9n/83/kEUj&#10;DstAVwJYW9+f7uP23dZXqtPl2dPP/vSng3ra+AGus55DZHfJgLSchsrIKmN6xmgEoz585EA6KVHP&#10;4I0xpHd+yDQF+z17KgojGtOxekHLDs0i1tlnfD7M4WuXq6AYwwQrIzH40/hsBV3xQ9xI7Lji7UJT&#10;h5xQr5AG9PdW7pqPqALk1Qu5F0itteJ2c7+SRRbPBNE5VH68jyBkF0E/7fNL6jG+ITLI+VBtfEdt&#10;zN0377yhEtfh45oUxmys8kbpz5SrgdawP3/xF3/ht5wwcXDwZ8caT9rOJO2C0HXjvffeZtz07CZi&#10;rDZeMAiDM7+q7SsqEKfqsfVGscSRp3AnrIc/dpaFIgb7P/2f/y9STIYalOVEYW3TWyy/D3dd2YL0&#10;9CNJumwos260OHvmZ0BLSOFJ6U5lLoY3c+w5zHhaTNKFfZWDPrimwYlQdOmicTvqUiaI/2cnOPR2&#10;QqfKfRQCDs+kfoIpRwL78+ZXLnzlEbHFlxGOwxfllN66yw52h8ln36iXlCbWpWWmkx7PvszbWWCc&#10;XqJz77yvWUTkpbmeSRuXM17zzdNTz8M6cuaRh+6fdR/KLm+zrPJagJbGKPkLjhp5dBViyLKK5GTw&#10;I+v3/JM3cHmOS75poCBdS6I9j5kDNk7e08/5bSsBihlloNigQ/kAox528jCzLH5g9s9P7//0QKfy&#10;go0Lr9BA5xCQi4kCz84bk2TUqzKMVRwbHNFh8m61r5Wx/RkadO15GuYdWv5O/H6dcGyi5StUH/Kx&#10;SruROzRfi3bkQx5DviOe3r4lEfn1d7IiRenp55SUiyrjKLaMjXYLW+khBaoItWCWSo9KgLx4yYmR&#10;T7LX5nznkRyAPxhiqr6WVvWmYyud7FAafI/plee+F3QRbIFB5tDxtKgSvW6v1umUiah55fqX10aA&#10;AfURp3eq6Gvq4QRzXqhmWBuijtqj2BuSzeVZGBaxO9HMNR1anVj8zpZTSYZerJQOraDDILvoU1b5&#10;2vG8Psq5NU5ItJlqhHoi2PaKbYiDvlIoon3KNXfqylzwcTbiK5bYwYXfPwdD1sTWPax+Pc/DDy2k&#10;0Tx+fuvNd9+8o0lIyv3z7Nt1wrO8qw7RK31aUpB5IGrq3HndFSbtek4+77FxhIn+cQDOw3vxt6u5&#10;sp+HqiUHXJPK7POaV+YGgSXL5zndH7Pjy40XPmUWnoMY3ij5M9FS8xLU+bL8eb3M1yGxU2CRVWjF&#10;QL7lcC4ys0f03wvYy4pJRKS018eu9PqjGbBCA3Cp7RfsNbUYQElud8oKMSzP7FaZyRqY9VPMVqQ3&#10;bsGAAw1t5Mwdxt3/SXrMb449f2hRzHtt/mqWYgVq9FZ9vxPKM0a3b14ID3isuJrMd/havKZ27uHT&#10;Z7/nXoO/FzYk3+fp3edhT42F37QubZJ1ki85sT2Y8xSM1T6oGgMWfXye2NFpn1jVPePUw5JGZqPL&#10;fL3uiWRrbdhCuUP1x2WaA9npeT5uZU4ltOtOsxq/86tRgBKlGOetb1bOV/GAR3OBs24XEXU1yQKX&#10;KzhfCZa7Ko/9UBF/3etXX6fHUZX0vE8nhQ+tzrZQtuuPvDAdq2Wk67DROmzpOkQKdCM75dQO1a5p&#10;vdGObrrqzUREb71RcY3K8smPjm6n9gCy8JDDZbVWoNBIxtMbUKjzeqrI/s4l4jTLqAy08qGme4zZ&#10;sGdmRLppvn6nz0nHnXIR41keZpVd8dNyOqpnc3rIhvEflkNg6cEWz8zLUT83tkdnxTep2uRaJOz5&#10;7ntvgylAIT7auBnDWtbAVm6QMYxtMVJWUW9to54pqMtNNOAiiwpmMoA9Zbn2ySJbGJzg1YjV2EQ9&#10;j3Ey4JNgKQeeJ5WeaseM9OZWWnDkqu9ef5kst/qa37hwfXgZjtME/e2pcf8shvBB1fAValRH2pG3&#10;PIklB+VzO442SaqTWHMDVTAu8V4GBmA0omm0vW6oj3HgHvt/YpKoZCXW+gqzWdPJtol9UiKrmL9z&#10;5MJF7PfAu5mVOO3DsmPgtzWjk2WQCrt6/IxITN0qnH2mwX9ACrUEZWBBy7JPKUVzahKrDEmnaMJe&#10;IMWLAQQLQOJU67vLyVVaa0rzmi78LMPkcTB5VtpjA6oYVHZO8vFUEEElLty+ceHOzVdXLj65e+fy&#10;++9EULfGyc3kaV18eeMWErLzQo7i+/SfLl76p/6jf4ZOfRIzNLppENy7V6rEpvB0DjgekaDwkw8/&#10;kJhxmgGeUBE7HMsWgD+y9/zfsZWdR9WjKjkvKVW5AQNyW4OcS1ef/uav3r9yHZXxwoP7T7/5RktD&#10;F6lr1pGWOMUz/JXVQDwjH2At1GXgiPSY8hQr/Ovw0w2ocxNHWmua2pEbLSV1d99ygkcIsUq/++Y+&#10;7ZIXERhTPI/B+5Lz6R2Pfco71WK88dvf/22d7tbbg1MER3cAIKhYbJ0y4yjeucsVbJn99ne/l7hl&#10;wwDHbC4vibCALbf1TqID8a8+B8kUOf0NzmsSOIbChYv/4//qfwgvXS4ovaBJ8tUOILIc09+05FfR&#10;ZZ6I0+QXYmF61DCwwU1MGYfX6mlTraVuBM4Czkjti+ZL3ln3DFB5q8c/rej5lSX42eefsRGCVDcq&#10;QB8R39GlwKYGipS6DjG9xlp7gCqJR2ZYDV+sEldbxCyvGCG7diVCZ3HtnTs1k/YYBu727Q911Xn/&#10;/ZUfEOdBnGVrOmAsEDbNrRZctplTUv9//b/+3zwJEhuEJ968c1c49MH77yGAYbuVMluWoz5w4X+V&#10;bHpefp7rMyqM0BdffhE6kY9vNV9Dw6v4+Po1PeKim78SSwBcBTnVmloW+H6pvq7LXkz0nSvzfUNW&#10;4I9TFNAm7On3+M3LuTjonFG1bqiI82cugRGmZPHD9z8UxpyG4muzIDEFe5gPkaSBNRGYWv19STbC&#10;tW6eOyX3Pc+jw8Pn1lksXzZcky1B4xYuH2HZwVyVuYfaikIWGe+4ikTLF/Swbq/wHX0x+gv+t8Xc&#10;2XACBuw7d+LjzM4UV+YQEwzJLaRsxoCG1pafmdPPKGmLJJu1c7PmIZ3Ra2gIyDGnFa5MZbiM0x6t&#10;jNwUlt1efi2BA4nYJDWOPEDOH9fIw6yzVa0V3KLFP/L0ykOXm7ezR5GS1JYPqTRi4kuQsxqJMK2p&#10;HOxWqwxOyv2nf/KP/0krUAhbDQZ3/C0z5YCLibvyIVvGLC9DIuWyWsya4YTTrLy+57PRAsNWshIG&#10;X6wS2x7+N3okE58DcTQqTOhXX3/19ZdfOr+tT6tKuPXrX/3KnfMe/JZScqpu0cdF8rWaHR2ufFEg&#10;uuNnbtBrDGwd388QzXGdlMKEZcPeJtY0Fmg+tLcXV9fpokYHM4S1zSpDNajaQB3o1FIMogtxz71L&#10;7FgI+uKFkWnh/RlXO454Ee08pFM17gdYoGGEk0hatHwaxuepLBWWB7hbLWbeeRzS3cPmQ59ESGJr&#10;idet60vRve49IfH5SYdFFs9tLc9yW6d/ahOZYY+DKQYxFdorMj8qZxZrlnAO06KvmpHFwt/K5Css&#10;Iq1WQ7R+BrwPevHy7bvk0StaOCVVbm+O2umAVEOJopa8u+pu//jHP/Ekiyhu3LBKRQ7DicxCZNdQ&#10;xtdfa1MT6OAx60e+ApvG5bQtZy3dwEKaeqKZx5CIqZEWaBWSyZ89Vk3Rza8rn6zaDrSaPfs+euQa&#10;MWU5QxDz8M6z+yEj7JvYjvs6z7tFdSAtKo74EnDNypBWa15LpW1oeePKV+a0tOIW9qyoIL3ackSA&#10;81DqgHZ9CSueztRre+821td8C68PAr54rylOuGKIgA9wFhya6BojxKo1C+hMUAu6ll6G0rbEQkEB&#10;/3Wj14Fy7s0Uj5j6FE0AonlSLqE1lwCxISj76CI9Z1lctQZk9ZNLuy16r16xRNkp+IwMNks79vBJ&#10;Lllv1dafplu0+MoGpxTCZJ1kpgscd/PA8zG+OVvVClWVl4QDRG+sSNab+T3RhRXo9pxuR3RkMH1Z&#10;9LNO4kTMc11glu+YJMyrZLvOnuEVGEmmjLk7ooKl6VDacjcDaMxwNPXr8khxmZg1AJ/kbbp2xXL1&#10;G/BDg3D2iMGsRKbGYtEFrSycdrv8VE6H5ozluOi9HGA+qza4UkMTCNmvCG1DcpP9TzCX+Y0L1K2u&#10;cqTOhvW5Tu8OZnovmtnrwDvndRyNOkXWyGI7zgwmgSVxOsCLqaz3MTLq1PMiV4CcUuWSl06+YphM&#10;3eHMwPwfE0e5ERychEw89FVSMT5WM6PlSefl4+CFkdU/agHGwY8m/gTNSbR2sdvqN6LiFHW7YP3u&#10;psd1OgtPF6uGJKxpUgY3b6ZXVH+hasPY25nQ1hXfoPE/eNJyth4nXd2TpRw7+s9fQSSn51BOwrB5&#10;v/JKeJkZtDLT76orQ1wGV1tesVylKctKT5TSwdEBl0vQyVsT6h/ubRdkmRPYLHLOpzgFhMfD8avR&#10;ZJ6x+4fodQYHTLzEdSdONMzJjKTdV6ocRy6eJJ/TcA3b0ortGeq2oTHNYuql0CuLPy7NklSdaNXM&#10;RGbLbqebOoHHeh/HMHj59Llcd/2+eJzspUOicRsOJFMo16F9JZk1F1hXTdoAF7VJu3r5+Scfv/uP&#10;/ubXDoUb19VoIKFYsT3pzP5LpvWLL77gCv7iF79Qi7hKDQdlNAEvcoyuiV9txTjJ79HluyCtxye5&#10;53hz21UZBebTpiMMcLdUTG2LwD3lkVI7Ft9eJRehbocg0/WPf/ku0UqHmBK2zz/7Ota8Pk81FF7M&#10;fAnNgfbmO5yUeUPN+1ydA+yKrF5duVZRRg0fgaQoRTUOqQXUfNcq+JOSv8EFzfDAVeQvXySXcFFB&#10;t0SYTIGogo2ngfbWO+8wm198+SW+sTUdkf7OnTY7IcrJeJhfEqfyM+JNJoxTy6nAiDcyR7yXOQU0&#10;CjysUv+MiQ0IzgceXhOqlb1dKPXy4n/7P/xvp8lsh2L0ygPMQ0AwIBf70PEDP3v77bsq/LyHpVJC&#10;v2LQTsrD2X1dm5WjMOjHoZUHYw8rM4g2dhxZAo+mCtoaRSFdSD1amfHarhdp3L0bXyjyzC2G+Xe/&#10;+/1xBGu8WEPMu2bsGHor3udy0WwxF5frtu6nhJbRjhKnyGG83oPRGr533o2CnMCF6HJwlwBMnHja&#10;XMioc2CNqalJcGQMY0A7s3Xz6s3/+//1//n44RM+ohFAeXQuenCfLgJwogO5D9e5CdQvQnPM5z+L&#10;xdEcl3+n9HX5+x+Zm1V/749dORyxRGTCi0G8uecTp4law0a9/7763Y/IZHcMXGDRip2YSXmmDz78&#10;MBCySKyK6uyL6rMVYBic+uQ9SGfmi8+++OrLr4U3rGd3cjui/FE5izlWhUDG30XYRHuFW49gtrMk&#10;E2A32ruHDl8ViyzJ8zKeOItRvmH1GG537hxOFJdi1Oc63HsK/3ficjnWP/zhD57q3fc+QIh11J5g&#10;Yz3Ciq98nPt1DI+sKPel2IYvGI98VIHkjzpuR0FzEjCpg8Ypet47um2Dly75qDnTcXzNxXxNQUii&#10;zLyBj7AEffxVZi51i9RLxipZ/iolXyIwbCrym2XWeZm4VkvR09U3CU68wXeeRn6uOiLQ2qfoZc4z&#10;8BND4Z8xuCYulE98hnF1ltVwj6PV9yMCmSxTb/Uv+G8iBqJTV8y5H1HnstoVNy9/NZwvRl3UCwu1&#10;Fn5FWd4FbbWQaJigzw48K4oQdluKPtFd2RHt5e3zcD/WU4XfuExxGF5ZbEgO8fRihA7znccTPmOp&#10;nmaCJzhf5JApGb+/9gSFG5NKm/Pd/cQUGukvN3eoZJLmT586if3IG2vzee06b8kM2uA7t0pjNAJT&#10;jBgHr5RLLnC3xGHNU8+ATr0pUNAWPqxEendrguRhrPnV/qazZH+dVJ7to1Ko4sNhH+3T7UA24mBQ&#10;Jw/pvMurWYf1cxi3c+MhLDk8HN1dTYvzBgvuPg2Ih84MLtdTU4jxqcyIlZD3fyMxIoszzLz+V5Ex&#10;fHtIj/5Zl6vDOy+vGCnLMirhuTJ6G7B41SdmrCO1jShFr/Mb3OK14HACXUj97+kz9JRghQmqphA4&#10;XLZ+PrEFFGK+ZyV7jY3mLhhb3onAeYY5ncYdGFWKW4iTbQg7z1t9QezkXXPtJ4fvayIMu3uoS3pC&#10;PQYwwNTN83sMZvyoRUHLFfS1HE9urwmiBGCW68CU7FilUiGfl5KsLK/+RvVvsefXFPi1GxpBJaCQ&#10;hXE0uL1BPHNuXr5AP7esGX62+vUeYdvfqoVOR+CyFqYpPgyefXnjOq6GMrxNifia8gxwmYl1n67M&#10;9K2k6hm9/vMINunw+KVE1uyYVeEB2KeFw07Wpz/jJUmYH3UQrx+MVSZrjle7yUjaxSdsYPPnanZ6&#10;Gk/zWnX/SpggaPG7hsJ4l2E3U+bNoc4HOUmPSHfRPJI5ZhCM2Ee/+Ojh459oWxgB5iu0KSJQakjp&#10;2dQtuDhkTQu6ghjXIyRSF5AxYW5r8tFDNuLPzM/gazd5otzN3QsNka29tTZ651RKuGaitI8rJ2D/&#10;wAs+c83m67ZhhTiUI4HXLtaquPXJLz7x1NwUyIvxRG/x20m3J4rtM2pwAYila1Q5k6v1FRNvdKn5&#10;oUnqHUSyZ7zN7Ub9iplc6zBUmTVQFtA6zT2X2zC89X1LkPoiB8M6qQQ0eCOQxEytrC7QU5FtCcOn&#10;/CRt49Ohtt2s6lOdYuSULbjytEZLLDtVlz244Iyredq9ext2j/mR6iyfOGLIaxOkVMZwGRyoQCTG&#10;BWzM5myXUpZvPS+zQ52fAoXVNYlyxbec3RQ+643DV6pY9EL1zGsh5Y1rjF5TqUPzy6BdfgFul5U8&#10;fIGzc+sR8QgMlKS7KbYdkiBK5uGG+YztNsaNPbImpOxYPlhZFzpGw78MGgvpmgOMzNpPX3zxJQro&#10;PkSn1ORwimsTTKhNz4OfSIqrLSQWl2rI+JvVmlvDxqEAfQcimaVAgT+3LcotnmfvI8IKJkJgC44J&#10;74fCyGE82fpAH79lykenTFeg/NsSXylZLTc9uyuULWE4VnxB18xwkUxncaiX24laPFGAtKm4wVog&#10;/fRUvBQREWDbwRBzJMFUjnxNb27cvn6LbmdQRbDCNQIdwomLH7z31m9++ZFzDtjupThHi9zFOMW/&#10;fM5CYm2Vftb35j48SjdB1iIrvIz6P/wH/zArp0xc0dqzZ9Dzz7/8UjWt/Ygt8ZyAxis9G1DcatbJ&#10;+1VGpHSF88+3FSGkp/7mW3/8u0/v//Dw5cWfUYEsH9E9T+fObQQQrU3KGXhvjvErvu6Df9o/7W9+&#10;8clHzts//vHTr78mAskIBGpP2hOSUEGTjKct/cZtyOm1t+/eIlDiJXjvX397T8W0LPeI26nDXdff&#10;1k2WnkEofXFFCvCa1fhE4jqq1/q/mQI2KengpRHmVMTnUo/3ya9+xUX/3d/93VfffM2wM1lvvfEm&#10;fx0dZaYjycda9MQkCvA6ycyscLny+jIfnKiv/8F/+j+ixihi+kSE3SGPxb4z+hb2ybGIajBm4aRj&#10;Zwak2TA2yWQTm33PJs+T0uCgpyCJMeN3Pr3uQYDxFFq6v52x/EWEK7jyUJADINUCOFjiJ8IpNeXx&#10;SshPcwxEfLywXlJyXW7YOZClncxS2ACQL/dpM1qIHm8VVMHDnRDVPIUH2KuMMttXtzv8lhvXRTue&#10;1Y3qDuzRoDyyxEhQLEnA6qvLD+49ev6kc9Ex9sP39xgITnzz8eKFSFqtqjSJkNSufoRlp4LlZ9OZ&#10;rijzkfAGbQwQUiLlbzru2c8lSesK1EAMNPVoS2fXW2ZKX0K427/4xcd/+Ze/EYI9fvrw3g/fyt/V&#10;Y97ZearRJ+8WQjw1nqjA4ZESaFnqStnMRNvwpQinZG1OWx5bZmJF9qbHIDtjGGhWlVk2eR6HQU/X&#10;78Klxl83wEePvvz8qyvOnUtlJBTzuL5F6Q5squCZC4xdPoGJgKCbzcF+FU54OpG0C9LsdlqFnq9e&#10;zfMmOv5cN6vbfLLjc7D4kaAYQdmqKK0hSPOwm03OiYhCQrPTtNDpIS8hGE9nQ2wo8v9pEny7bPhU&#10;uVYRYWQd6kCRkHEkYfv86uuGCa6s/w9zNIg0v2wlocnVhARNscDPVyhUfwz2d/zd0CP3tjL3Eilw&#10;lxKGK5p3MB+/ed7Va7XNEDh65SXx7lebEQmlNJF7bqbm45qd4wZVuvq6fF8Z+pORUQkGcrPWEB3h&#10;ITzyJB36jILSdfIKhQ2ETVvWnZymTx5hgjOxVow82/SERoK+cRJ30yVbfrJA+6QHhw62evGbvbei&#10;41vSa9E2lhi5aKlr5eq1njFIb8kToSDL7vWHezm3w468g3SaJvpasFUSPTNptJ3ACDFxPAoages1&#10;MnPm5YOO+uL1wWbLVQXKlg2wGu/YAiXoNFNSs7csTR4PVmpbKAqNTX3ahnZONZfRrz///LO6W5FM&#10;7OHC6kY5QKqe6s1KVEOm010qlcAInJ2Sb/rnL48cjkCqa0V37Nu0bSo8O3tqCHcyADzLbnteCyPJ&#10;BFvb4301Cx4zFODJYxgzkzdWRkFvYedEscYbshdSE95Kw3DoZ14xiLoGhacIRGFI8emC81Vy/xSm&#10;vcnMPF679vnnX7hjXi/XMHUYO06SwTiM7WPh0FIRFJ2hbrmscsmdHB5aYdjUk7w4nbRhW+tnfwX/&#10;Nv7VRUngn9KEXAAZg2iFvycb5uaHI1ZaMBC2cy8BgfWTmXRn+LFR56NHnb2oF1v91DyIV552WzEk&#10;prpeUB3fuv4zqXauHM5lHWvh98sQ1kNpFoPn7R5sGR8xW6S/xC0rMrrUsPoj+OEKX339HTMJp/C5&#10;fNZ207b4mAkJXk03pfRL6Ens87jT/mlw0oMpt+YTFf2/ae9bwLlZC26P57rZyZ8rV5YD1RVbhccK&#10;F5eNLbVXvk7pAAWq/avuVDy5/lGi/QRpWFdvc50NbxqyhX8iUuu8Th21i20F5+biYuXOWl8x7znc&#10;r8qTpOu9EVgSNctTJMzKYddU/JU9SbFqDRn33pKQ/A+rIRRj2yqDMerP0kRI845X5UYUU0OjI/he&#10;qh/xZFoY24J/j+6WXSTWIBrz6hsdN0v+HLLuRTJHsXljKPVBE5aLkY97xgGweZJ5GDcsuKSW7SYl&#10;EY+6S49JNXnPzrqhQm2ctCsZduRSB0FxglrkCMY7cHtZmeSVIfk5bFfNqghnNQnlzTymzX7UHrgT&#10;21xhQyl2hNBnZd995934QjtJYdiMIUxa8ANYSWPmQgkf69OQyoebMo8VoaDpOEokBb2g3dMUSCay&#10;bPxo/Jbg6HyZK17W2rJdwIgTo7kr+zmbLTiUNbjzRm09ZFyvvlSfTr32cOTc88nAtBKKTptZV05u&#10;dJ2mnC+2mx+eqZ9+ekpuvo7cjvEp28ab7gsHtXJZmzJb/gSYGDrsSd1YFymtdOEZUhM6hCwlyYGl&#10;N/lUE4HMJG+CiszN7mnbkKd4GmIuYNkKrPxhkFbp7gToML3XP83z2hpiucMGX7d4FeBN6AIMx4GE&#10;HtRtHTXyi8JrShAFHIkwS2pZe55u+eADkQm8szSrUZTn0T7w1XP7Ovhja+1AG2MBAVbxBJ6j0Asf&#10;V6hcYfCbb3zw3tuSKhAedSGUa0oIuLsnTmdWq8at/n7rLboOtq3QC2nqIRLMe++CX2h42paheERy&#10;f/wBspxLBkGp2J0kxhrqcUaI0WkntjRtxb/pLz7V4UALmp8+VDUvV1DC7vanf/r83ncBHO7eRQ7/&#10;SEhz/Rq0K26ww5AnL7b9xS+RwTJxlhw14K+/9rmiWWWxd3Y2QlCRdZ89fvAQHKUFwAfvv3n7pjam&#10;z7//4TsyzfLrZN3evPtuAiiMRoHoxUo4fnqmrE2G+AY23mUdq37ksHFv7L4VXmpHW2ol8uW8aPNi&#10;C9YChHwuJKUUzSORYNrNtu7wnYE48nsTL0lsI+R9fLHoGBUPq3PhI9ZSNvrYxf/Jf/0/+80334HQ&#10;AJAuP3QnCQJJPEucs8F0ij2mNOh8khZMp/9UCwgPmgC6itdu6HjJpS8/N27P8el96rqo1aTW4W4L&#10;u8lE6X7WO1ym6R3h19GBDxmKVDZHYxzTI2TM6GWsL9VZMg8mLuT0XkYLWeVAWY6jln26ryw7aYs8&#10;sY1GzU4k3gCW+bVu7j+wEKl5sjImvkTtxZekGGIOQ0VvXrv9Rh33ihNeWagp6KaVpJAiNZQlI9A9&#10;h4LLxS53BN15qsvn9/iS393DqF/CPcbFKq6qr3Ds2YoqruzaKpXuP6goM1meSk/Kpq3cbhSUsrTu&#10;8J13yHA5VyA0EMRL78ndvPdeBJA7ArO3775FM/AGPTcmK9HtSvxBXFGVgr52kGgCl35lflvNpzIN&#10;+1rNa5lxT2JRYZ2toeHLT375y0PKsmkMFOBEUdAf/06fCiUQ4aZrK9RXJ31nf38N6i7ZkPeDlVdL&#10;jTzg/KKXmIe3aM9ZuHtxRA4YXrSNy2kQe5tflUOP86aZA/S64PbwT07OdmbObHt9daVRgcfMPlY4&#10;x2vNBD1LnVnXV/G8LILitWt2+4p7ZqxmnjrnpNoMphkMMq4Pg9EzLNa5RSagXcIwpviYYMHAK9Pi&#10;9tV6xbtMg42qObSbieE2gkcm+FaN4UfXy/dox06Gf3rxGdCcVk0DxG/KZtLVQDgpNGXz3fMEatJ7&#10;mPRKYST+eu6yIxpDT/43S5XN5/TMHDRSx+k8pVBcgagRJ6qp210pco8UaGkr/6Ri+8dKF9Y+rIr5&#10;ldAcr3NM5TBIF7RCtLKWKPcZc8byszvZXnPWKmYTbAAF4liTMVhJvRFocO68MemFNVmoQftJC1WK&#10;WDAwKLo5IiM74pa/864u65L5lk0WhgoN2ezP56jR9Up9agSE/hD6PL2sZUvqPndCu3kdlWiPOxF/&#10;5uuvv/J90roW5JqXL4CJPTX1ueZixWM94PyzKmtPbetinKxowVhfq9n94UfDv7RncknHafYu95nl&#10;1RJ3fVpOPLD6mQhdbs/yZzqEHx7Ka7zLr5xbh9BV484FNlt4eLbrPhAvJYgxXdTzvKOOZFpHSPeC&#10;kyLLuL588eDHsqYG02sqYtnhUdBV04xF+Nf1bBbgCKsACmWY3eoUDl/zjmIz3y5DdU57XzUGJ8XR&#10;JnvdWYX7xRlyNk/47qBRycviUgZvD6aZf4mPVA1SIff8qiKiYcxHK7+NczOoGBiBk8ZoO1AskoD/&#10;xJJvFletxyHCplmO5PzkyaCWKHMxNO7csqkk4lxZ7WR8tgsXJFuPIyWKczP2po1WUoIdH0jLfhdC&#10;PMXJRDTVjKjieEYpolRNw+Ll+vvP9dOH8V9Zg+jLsTY+ZE2Z5sXBd6gcXSt1/OOPFuWpVzwrs52+&#10;wrnAkdPFuXOqUocTBM5bjhpoIQ6jaGst0i6BXP782L5lU6MvrrzekRG3bXe1+N+5nybeFCgKWlKF&#10;SaZ/bZoW8XojADhWBVd0fWkT+9nOKiyTGF8g2gk9rmMEl/W/nj1J8OAgNcenbEsPqUyO3+4AAQwq&#10;Orz2PUKomQXrYecN7yxYsdOJl8qsjok6cASBwmavrrKbWUBpPS/6umbrRRGf2u+JrLxgXE4P4vEp&#10;Hz9Dl7RBrl8pBj6syO65nHl+wrZhakYLBdv4rwOtJZ/PQ52t3mjsLDv36cVR/3ObXpc/mYszNecZ&#10;T97M6yz4Uxq03ZSEUboLa8a6qNg9BH+knLHyyCQZ1sqpT9cmgWYAnBQI3+7IbwtCqpYm5yqUagVL&#10;fmJtW2lTUeoKh7vlynGQqu96CZ8929BbWBtrrKU1DekxHIOZj1bBeeOsh24erW/30znVmtNPuT3i&#10;3mJeHCRv/ammWFEZjK/TnamM5XEJ9ly2q16JlmtEuBmf5cPXgizdoFoI1Ps8pe8u3mhbS3teB1SV&#10;n/ToEj2rCvyU67iR05C6M25CrCv9rw7WiTnIT0jTQhVK4IIgmQOZ5y1n1jz0n9kT3KoooJuaYuzY&#10;ves2Mdeyg9Uj15/marvbZlr1WU6yTepQEiqB9cQ0j5/pOOwj8lWdRXqzutOLa6WEr4YHJlth8YsQ&#10;1k8PLml4i8Yja1VWZD++8YuPP3oncf/LMHHQM87cfbGCBkwPfpITqTys4x21xHGJftnmYrzDUxLq&#10;gOlYKjWdBJDF25G6uX0HBMnyj4lQvqsqFaBhB25Wx+ql1+cMMUGffPILkXDi/I+TbYS2u0+lIUKa&#10;ZWdLuI3uoaUshEXHdZslmMD6Y4qxPfST8uJanFNdM8vT5hPOieHE9rpkstEeKBXEKzB9ZY3lYDtb&#10;txm9Zad2pO4MYdU8Gtcm5GDsYkZbugPXJltUIs7N1lWibkKlJRev5u8yCGGy7fdYixf/x/+V/8w3&#10;336jH4Xb5d7xm4PYq11J3qSOpy9/5oEBvSx+n80RXA7dYqob+mifV6RqAndfOEJSfjN3p6XRcJfL&#10;YKMKIV5o6CHGdMzr0oWBwMkH0D7+8IMPSJO5Sxcc3pkLyA359NPP//iHTz2Pa2YrKx9soZSpUz0/&#10;KoiVWCogwaU2KqvRkO05l+5MA1s+zsLyFnbBbTs+JQGpSzFhX3z1xU+P0aX0577xya8+/uCj9+6+&#10;ha7DhPEF7TS5ICu73XhOnfb89KSZokY73mZsQzXMErJff/XtP/7//K1Q+913PxjHvVSVewlzndR0&#10;rrWCr7xLjedJdh7rfwEgd8riHcyeZSUQP8g8JGwVYYk3UCti9Oj3P3hPcKQs6L0P3n3zrTv3H+oX&#10;riMscDTQlEwFW2/ThnK57bJkKghrcN0pkBDqD6iSC7HSnQwiXAXzOHgvlRu5BK9icOzV7+7d++qr&#10;r77/Trdy3eLqqs4WtJik0Xjiij7HRPLNjgoc36RU+BwHnwvRWYIolFFn9NlEG8w1t8STI3dTx2Ja&#10;J0C7vJx9LQ/WkXBMYRDaUxDXncMXP0DyHIbkdDbKOQeTFmnuJOmOO3wAYxYfxZY/nSBEu2W+RdWr&#10;dywDoeNiCej7CzX0VWzX8aNirVObyPTDz8IOnrQXrK6q+IOgVLm89laL81EmJK9Ma4zH1yqrPtoQ&#10;eQQlsI8ePHmULwdceZbL5ji8XGfGynLqXnrbFFTgeP+BJX3kehwUXfbGzdW8PhCznEaFRvWD9z84&#10;AY0BLNtWTmblMcVUs4aoX8NCzFeS3y3UVCyJEJpERtB+ZyKr2FkJsnf8GRdvJxo5jzlJPTVsYWAs&#10;Y1Xc8xXspKRUrxA+gi4VRqbA+O03bsi1HTy2Q3BjJJbKumYQXmFQDDSFAqYVViQfaQQLPBheFIdX&#10;yak6FTLjhKTDNgNoUkoXD+WCd9x0x44jo52z+6STcty2rGRClmtp5yFdvHCxLjQJAUf8W+Mc1jwt&#10;6BlK3tEYbqcoNkC9LETrNQN2EOV1kcq5ARt7olu3kG2urGl9yhkWYr4LZU91yWuKbG2LangKh1ho&#10;74kAy4T/+MPpTTkGbEx6vEFRNb/zEIFyg9K6marpIpx83OWWRv+O/u7nxty2jpK+4gTpD6uFE1/l&#10;9yiO4ZFBXKWwDFe0kCSwRJ51PLQozH5plxHi8/pqwFel1ykK9y10rQHfgdK2Gov9fBU2bzYtGEOd&#10;6/PwITcl4bvJ+5blWNLT9+f6KwHNsY2OuK/T20e0+emnn1IBFjt55UFMqkHcoVWFT8w6cFKyeHZZ&#10;6tIT4ZAHvXmbUEQy1pPvu+s4idDFfI/ltSkO81pgmj+UXXrJkXrot8fFTVZuO3fGJ1k5L5ukQSGN&#10;Lz/c1ksJFwhiWKJlIilQMM22qI5IWH9NDL8/tKi5qkMJwsIvJ+Z2VvBUxcJm8v9iRkVaLDlfT97/&#10;/wVcrqQDO8pleexy/sHFPcKV+mqfLKJH8xzgl+dPKptcajxsZaAAkCvn1Czwy8fUcq7dwEpNLziZ&#10;ikfrIXnHRfKbl2DxsGU9lmMRAi0JedJu1Wa4Z8/OZubEL2fRIVKy94WW0WvgFrd7iMfxn9PfO+fm&#10;Mv9zFMYpyoOcW+y3o8Kn2VETv0ES8BfPuNJ5fUsl5abtK0EKi1xzXkeA4TYjlqeTYyR7y1c5ZbzN&#10;g26gN4coza+1Ok7mYakwaH2Bh2RQeVctkh5Wk337DpYvAbw7y1d3hZMn7EHWKm1F+SXQgqTK4Zde&#10;ONGpBwkKvJD4tRtgbNk3F7cUVw6UhzCg9XXh2Ul0ee9yZYFPGZxL17//Xiq1WPFw5+qzPgl1GzAv&#10;H/8zFUE+mOObD/BBSpivo6x4sLqRGWyOwtmk7jDF+vsxWRxylWm9rlDKEzBxptjn1jHih3t2XxW8&#10;Fcd3cGd1p32xWkEDUKSZYPEUnvKOUkSMn3ZS0Gcq+WVFAhSWaso3E5oNTYI/t+FlYiF7ukBqgwMT&#10;ORDeFk4QT+78XAtXcz/G3gwanwRO645pe6a4488CkMtoQyyDQfYy9iR468WTy9cuPn4m6qNaxDmR&#10;yZRfusABMP/zd6hRuXJqTF2Zv1S4kl4uHMTt3SFJe+O2dcUYkLnH2UkPRoKFmydkeq55jqSiRm1q&#10;mBkH21Px6nVlFTzGZ09oLJETQM2JYMLN9AdaVkeEdcu1XqyoU+z6q09+SfaZ1/bNV9989unn+j0K&#10;naLk/fQY2K/20TO656oo0byth0eqLL5juReWhAOaGeBaqZGHjmP9lMmdtSlU8lBz9FFjYZgga5Vy&#10;CbFBxyWJ5BvcfAUl33xV61WjXdIy8Y7Rd66Ivetae9omQYrefANU9CqtTvrA9Ytj5K/l5GTlkINs&#10;2yUsfv4ZTAunBXCZ/J9fCQouGvZlAgF/V1iWta4oYWgEyqHRzkq4BYgQ3oTZD/xc7poI/k10ghdP&#10;lzWNKVNhC43jykt2slgz8SDXaM7azxR2WFeCfvE/82/71yZdSrzryiUlHDVLDDOOhsu72iHX2lX2&#10;HeH48mWVJNapxafcZ3TEKpy++vob3rrvj4LHnIDkmB0H0+HGMVNbRsOOFo4t5/SSUhT9XLdiygvp&#10;BjzdIUvTff/pT39iAFEC1B0wHX/4w59+/7u/44q9ffftTz75lWhToQjSIfuIyeMgNEY1x7lBLbF6&#10;8cp2p8zmkU9RXfXfD6k2f4OPYbMhvMK0dGW0iPVAchviHaIlggQb9f0P3jUU5sDZWRph1jfTOObf&#10;/JwOv6B99D4l5tNg88vP/vTF3/7t703KX/3lX/uJKqvvv/3+m6++rfdFQIiyhAoG5m1PYmH1SBZi&#10;2R/o0XKyH3zAVOUdRsWpJNTCzTRMhaupwZFLpeoKKtXzN+5yj67eeePGL6jc1sQqQwnLlHtwvOVw&#10;ZITTqTsUiMgGP4fSAdd51WOsdlCFVijVqrvO0msVEDcjow+WrD/onX9PZOnZj/cyRvjf33z9nYF9&#10;523+t/ISnk26JeXLOsscVyt1ePrYAiI3YS1ZiJ7xaO+sWvE1ayVjN3Jgb5u+Z97JSHbZqVRlbZVc&#10;BxVm7t9+5sQoZTZK7LVn8SDOp4UQAZDdxSy7u9XUO1P4gqIIDkCpMw/Ijnv8tsfqIk4GJsejjRLU&#10;Ov20rmK6pmxu+hgFzbMjo0ccf/GiislVXcso+tB2A+jL+p6MTFTc3LvY5HpOffvltw/vh5xZLqz6&#10;1Cyey46GI77uYxPovmcvB8X7K64QyUXpWZfuJwCYwFeD/Nd//dfLoRNETrU2kKye30ABqyj1VY5A&#10;HO4BhJQt8qXGf2G+vXJVpHkfEf9ETYnw5m+ZljjWRMy3Woavxwg9gVluQGWgY+WFPFsqHc0xCnck&#10;ZOTmBMWQynM5XLweMJ9JOrcMnjNGgqLSjtCalykjrbBZInFCQMePmIvvzWPsCEjqHJ6ffwGCG5t0&#10;zOyoQaV2tzG3YKOG87AddK6TdMT1ClesJAzv3IIb9DyUCHvvjVJtlyk61EfSyvnmm68D4OO8xSiL&#10;/JKAr1tydOXq5ViUImvdWqdcbR/Mirtz4GjQ1LWrX3zxuV+dLJIckbtab4e4EGdhf/Txx36ZErfu&#10;pUXLsUR0shJOt4lWqGAIs9n757JABfxWi+AHZdrjv/EmHLpcytLROSgslyFLPUV8ldrbMGAIjO43&#10;S0BFgZvmgetCqGl572jIBT9QpCUH7inBOyz80EHzVCrUSQtrMVL0lUhBMcFaFcM3M4/HZfSA0nQF&#10;EqUN84nnz+fahDHlLwXzh6bnIGbzY7lMro1JdA99X8PZ28smReRDInBTp+FpzaYK+ehDwYPVtzXO&#10;Gb0pZXkio3Gyvr42NggJYuZajx3SnedyNJz8klsHL/nEnR0tn+1ErpLi3dbhPPLTWirzcpB138Sm&#10;Pumy6APE3MIqHCt+dDj4g7Wd09F0k6NY1ZOZPfqHLmg9dyqPQtaZMuV3r1w9aB6uFW02Twsdsz6m&#10;TSLz/sniVTdlqTx4dOmlzUD1u/V5ymYyvK3hCvoX8PsgHW/Lf+ZQzOfmx86TvqoQ6FCyWVprbCrD&#10;0Vw//OBDW+wE4Z5+aikMXRIgBjzbFbqfAAbWjEpMrUFdTWwJF3PnbtvVSmjXwxc3NTHoEwYY4x4N&#10;vq7qcl/iGY6XuKI7TGCzyPNo6wvSsRe5077/06efYhktPaI37j17metMtqdeUz/cB3L7IOxlyyq6&#10;x5oC+Y+ls49PJYYZjvHr0FnAadinPA63evHhx6SDyi04iqc8GZvda6T4gHSWR3m6DpcE95r9QQDz&#10;WHj/6chj7zjxs6XsbclYdd7Qpc5fowEyNq+nvY9xQPYeRBhVlctUe5krN3jmcGOXTcOmKou+WoEL&#10;nEYgf1XXppR1tsxGuvVDLpTrSCD4k3TUwkgj7ZXeFPtA4+BkTleEsxJovzU1/gabGs8w62S77+jg&#10;5wU+t5xbKlvOuMpHJ/6xFsYvX4jfjQYr4ll4HVEHS/F18se5nbtixE5yL8sDMniIQulT3ijGogSg&#10;m9mdoseVQVLHSchqrIFQcpHOAEcxWDDTsQlWTydR3au54MB4O5UVjau8o7/i7fwHTORXz9BtrB9j&#10;P9vOS45WZnM4BnzWcjLTyVhRnsm2DZPGffBjksHXeOVwGZgLKLlyVkEQ9xgrHOtM9pE8QEpY19Ky&#10;KyHaaa445LnaAwc0MVdtWqQt2VhEwfex+bVU+/BjDQz/9p/8VluYqcKkoXzrxu14NLFzn6/ePl0c&#10;iXh5GTPH4DI6JmUugYD2xYOH995++40PPnz7/Q/e5/loKPTlF9/88IO8Vs4b2HfiZ8YlZobTks3j&#10;M0BC33nn7l/+FQrO+xz5f/xP/jEy9k8PaAaCM5Cfk0oLco0Jack5ymM82i32ggveJcty5xZThoKk&#10;5IwbuEbcKCqePU1IsxnIxSZcuKjgnHNqVwkWfnwoAHTZt/SgnOWX+L3ECRwKFnFgnP/yt6bJ7KzU&#10;t2k6GmOB3DJRzwRRCUMLjXwD6WIbT/5tOHgnhVrgYVYT9LtA4e3+xf/8v/PfYC6l6tyl5hg754QK&#10;bBdCPIHgjmTbZvs5yc6O2IFtnBdLc5zLF8A/XpHFYTcWaofCSgFDiS5LKYgWasdzQfsnwgaSPFyi&#10;SFY+yBa1ndi5w73+4vMvWdvlguga5/14SEtcmGtFWoPqOKxvKiJwtzCuitiQWXOX53LlKx/8vkLk&#10;++nTByHUubx0x3ZarImq9244bB5z/9CN6hCcakcynVIlQw1EjVdv3rl5SRe1gf2uMwuS3pRhPSSu&#10;KWhhgbPCFzn0X3zxtbX161//BR9Xuua7b3740999JkO+hGbQ4zSv8veWlt1czCucAS1Z3B6uZLmO&#10;pX5HEe02kGDnrSFSOJVXsZJuxuCNu3fWUq0QRbdNP18YTIZSXe+1hoW+8NNH8qEWzOnzbRBg82tU&#10;pEJUlFxha6zi9Dff4vlZf+QNKqreH29Zt4AO/pMQT6/qqcZz7YdTLMHbyD9IeATzvppyIwMAMGKy&#10;Kvgw2s32kDPNOx2tE0hqJ6WfdB4/Smj14F4n5stfSHunJn2ZsOShO88OqevED0ymTxFm5JtGlcxp&#10;mJLs1E5GcjjcBu6X1cVr38yuBfTclOovBznmLlSInZART867VlNR9Z4/3NVYMHP6h00y3OsCEQrb&#10;bTu/JTTyv6/X27Trb4N5qFPqYSphCblLUaraMp1Hq8E4C6BDa4skX16lXVT4qOd+PhLamnt0AuYe&#10;sd01OF8+82DA8TDHGzkXOWVsbrgA7BY9BnqU68H8irbBdYbSi/ko5noJBPtCi9gSpMVzY5VsiMqz&#10;jRWQ9KcjeU5cIzdyDklcOzRxJ3/bQUeztUYDP2ow0ueyqsFpA2XzRVaUcg4wi25eV2i3ibDBj8hv&#10;7b+XdWuB1SpxumrrTL9loLJWC/ZgyxjDpZ5aDIccf5aEBbOmEFj7lx0oJ8QOhXlw39mPdCwwQ9xf&#10;iA7lqjlDGa31wDncnriLi/znXsIFsyhlNlZWG8lwi8GFfaI1zIIP1q2OS9TtGx4kxNdQjPmw9mSz&#10;5gzU++9/ADi01JANJlqbu7XwuLyl61iHfjSHP0H8tEDGyggJniHKbbj8EpPIsvTESFPeJa3HMfII&#10;x0VYtDkicu1xShmd4NAYRui5FjXrANJLiGli03fupNFOa2V7JJ+vx+TxHn/UDzNWOdx1e/D3bFgO&#10;Vtr9O2MMms8tuD2k+Om5BVXEDRihdBynRTfxVc56Y0gRHo9IzFyW5Bk8+FQfKh3OAY2G9JqxU6yc&#10;Mvt+M6F/V4uNs4ostzFfEJh4TGz3MISjHRF5bCUrp+y+W3tNMS2CZdBEv57tyEkVm+/LXJ1r7R3h&#10;9MFw8elv5ZsixeVPZ7089Ujq2Zbt60hKYyemOBQAsQTdYSXlPQz1bx1u0EIcRt476holFkgIFANU&#10;ofHnXkaBYs4xxbjPHx9xS2XHKi4onbzje4bdcsIybMcFmY/OtLY2jkUP4jVuao106hYwmDVbtZUc&#10;qfKMy6k5GGs4N6OKlDo+1S+oEo7pWXNIymwvjO8USBCyfM5KwfvpyXp5xnnpoeOhCE+0gLSARewJ&#10;HhScVxXDay9+G8HhqlPU7qt6W5fMdHIqtTrecNFU5Iejulkrd6EBbyJ2yf37Ptrt+xSHXfjvwF3z&#10;dWqWWoUHnXy9ofSL44rpjDTeb2auwLuqVXnpdd6TeCnYu3zpV7/6lb/rzHb/Rxc5GIpxA/CZ6hUB&#10;lX/w3M7TejQD2go1pcUCvw5x0fk4gmJm1vYseC4ZKxgrnrT9ijoqnX/dbWMbJ/5Y3cm1jVfG+fnn&#10;B7Dzt580XyXme6Zyj4ECt7iYrp8ztFyH3zFNxvxESiewDLy7qSjiTRdIkzaWZsWNeVOTotkhmL7W&#10;qu3tDg4rdn2eYWf3aheNosfk83RktOwjR40vU7bcs1u6nhx6W9p/onztx3rCqBdPXDiqJOJZeQCM&#10;uwocQrqHVpzQrhkvIK6KKfvQSZlEYWyxqfIMB1hzPw2L1q7nuB9nltOtmdkZLvAEZ9KCjAch8BtN&#10;cShDNFS38PU3P+rHe2C7zqoEEksVejSbBaTFBGZwxsiDy3FDRfrFjE8fv5uUKbIGWd2shzy4AEBu&#10;4d4P9z//XM/5r+FakZu0fLmKy13nHEB0fkFdJi7YqJh7mch8IZaZPYdYkfA1F08//vj9d99FciP1&#10;/vILfUa++cH+o6wxd+i6j/KaZPdeOD5e6dZo7bJYE9N601KTyPvtb3+H2+bT3VqMyji9cfOCGjPp&#10;pAWfNCPu/xYarWc2vG01MhPLMcfo2VFbZv/Rowc2n7DnN7/+pfF2mpsaqR8EixVkFJ9EYqTblIGL&#10;NrLkUseCSx/B5Hg9cTvrtFMmt0TuZVysSzRLXkYwRoIr4OnA6IM7n1mzyDuJjvIdq1nYTHl3Qpf/&#10;xX/PvymK3svnKpEMhE9eSHPn2pVbmI2jl3SUHgLiOQ8sayPuEE1yJySkbgx1fXkHhn2Duk491F9K&#10;Mr5QsaIZC9+YzY/AphPkG3fM/KFmnmBL6GwFnnjxq6++cdirg0fHN3x2nkcMaUuAgiGA1NaPsiRr&#10;UYltcAqvJSg7MOzGdeTNxeGsfPmF1Bo4qu5vSRzevokn43gVuXperrBv1t2cttgtGy+9oIUu9rbl&#10;SFviBmfg1unLW+Ejk29d13TseeqQcgZCyoj1Nf2NrV3H5ZcXIallEiWgHzz/5ovv7/8AVyjFkXbL&#10;fPQZx1MT3hk5zkCMfOjOKeNj7DgoVonakDfIS15JgQrphSpdicuU7y+K/dz8FJMyaqYjgCoFh+eC&#10;eGUp81c5Ula8RoGvAMkmIvfx/g8hNOq5xEIaerYaFIHcxDlsTTx8qKmo47kRiB18w55DXnXkFrcE&#10;FyWoXx5gqhUnAsnfbauTf81FO9Wf1ozs1MP7D4BqQAiWbhLDUo2J0Vishtl4lj5+9ASFg/U4OG5H&#10;yozQABhjTq3opVZX9u1hIZ+XWBXffftd9JViquKfg1PmYfy5y1UM+1krp0UGeoNu7KeZBrUt6REt&#10;x4JY0w/jeWKe9HzCDzrUq+t9SY4JyvBEvt4kjjoQn2onpb3dgTdDpPQ8Cen9PLA5xk5RmfXK0Eca&#10;rYJjX65TBB4paPZyh6h4pjWwcOK4SoxR5AyUnpjH43mzCN1B9VoL26puKu4dRDZHtot34u5kCkTJ&#10;qkfzlTI9gPpxa6YG83rU3YIBAU/0FrMfzyEnvlfyJvUTy63pVFbAYI/AAgyVUfF55l8y/ZCvRBSR&#10;Spnml5QVZHo7j8v8RIRr+5ymNIdGwsY528wC62SR20RHWsemXiVJJZ6HFTY6BGbFDVCGe5gUWKQF&#10;8z+vevXf64tVuTz5qbwK5bkVuK/w4JkbFvrbTZwjP/cW67uhm/O9ccijng969AM6CCP9j/RlfAyL&#10;JVEGC8eVxP5tvNZoY3MQm8QDVeK9iGr4eUnK1sn7TWd5HuRqV/jqaltSZIrx+MBK64MWS2Rg6xfc&#10;gy9Xluk7fvdp1+NDTabGyO+8S3hDwvwVbXmH0wQDk04q2UjZc8o23uUjuIALt3y1Cg5o1RpcaxSX&#10;TB8y+Vg0zvX5Sd8jVpTxdwXryhWWoVrNW4QBy69OyrFBFsjN55h6UhqMj0dnLQhMyCQdvNKqx5/b&#10;cw1jy9FYP47y1dEE3erqv8uNFDiNvjSq0nHsEn2e/3R6ftfBrMWzE2p1EH11k8U6eZkB4asq9oJF&#10;74WOlrEfZuSvC1YrKj1IcMHGSSA8TvrcDTARjKpH8CCbvl7pGSza1w7NQoXVJYaJ8GXOputQmxLA&#10;DJGSzlGX5pCdQDHXaqKF8YVqPKJnzuSfLl/RSNTtyVrnefUaAO0U9mYKjMPpD1bxlL85h7QbSQzl&#10;l+TPsR6SRWsalvCD2z6Mo/F1c6l9qJNO2ONZDi32zht3EeebwdmTmZBLkjMFYOuvMH/u4Er8P05S&#10;6YvZwNFINu+LENov7vk4xE6TvJhN+FnbvqmgbxWzK4x6Ynirxln5e2FnLdiqtaiBaSUrlI7ur3Ci&#10;Dh0eOA7eFL07a4/P91Al1Y1SZRclFspvxIUuB9vHDc6of3wMB4tTOfu24VbK6wWTnMYNxbpAk1Re&#10;V2xTcvnsoKMQU8ix6Tc4sqwutQqEKQ3ObphJSSdnk5xGQY7FSTY9hX15YJ6iAzF48aAbBfkvKwuE&#10;gkNUfVABycsosib5sEw9aZXAq99jGAddlbsuvb/A7LSrYgNHQ+joLARqH3TYeQTBiQzDwSA6eZeZ&#10;SZ8T8NRXxfVHZI81ZkTDzi/w8apiOjLT81BC7uf1dNjxFHDnT8GwyXcNbujRS3Az33z9rQGD0a0u&#10;Lpm+YzFWN1WgWEjzQHlCQF5hbS2nLuO+qklewrnNqjztCS9fOr0MeadDB6gjlEZOYXOOLPu2Q3zr&#10;cFal/39dcaBwtBaue3EkgpU+nZ4/9GN0kNTj8hESacm3Cax1MC7S5NPLLHzz49PPv5MtSmzpRBo1&#10;TJtxWUVcyg2mL6/SR7St1ZcqjpWccQy//OD9d954c9Ura65nJTmxOacavN/7Abr7yEwaNL454icS&#10;Ou/ZDfugHnbCpCGqm7V8BqmSm4S4OK6s0FPEb5MMs/3xBz3QdaeUm1K4FbskEuuNK4AyZGoHxdvv&#10;opWuWuyVHN3bTx69fPCjnvWkhiUGhJpib8BYUOOq9FkqwqOH6sxpv/32O2R+riLbI3gqqEF1MjWM&#10;38qM6wbpYT3+g/v32OD337/7m998IgJlce/d++nTz75GhxSawiKs3hRBwrkum0MLw0gP51rboqmu&#10;m3+BygJsDPCGnBVSIXcZHaOtX1sh8BWoU06sjhn7Gk/yZVj4o4e8N/FElx1L6+J/4d/1b444tVSm&#10;GkeeRZstacuLD34MtLCx8/8a98QHDfVBQLHU7CUHjSVHcViZB8qWXRTrRmR59YJ4RuaO4e1jH/zo&#10;FJOlMSsRyrtOspgkAKzwEIj4c2/G6riKRPEmRzLcIhKebgy12KtCYC3R7XBCdQ4CP8dJ+PLzLz94&#10;/8Ots2gz3tYxcPECLc5yPvq0vHyh+4p6Fe7XKF5FjVY86wxG5fRwxSwfGJD15BnT1UGpFHu9eevJ&#10;80e330jd64DLZQcnyO3w+PobUs9fisVXaI4aVLPRwSqlHb76SjhOM+2KMpsHP66/7RN6R0oXajk3&#10;CmOlTjy/AuikHUrdIsx89NFHac5WGBAWjJR581qEIfuffccn/sUvPnn/A8LEr373+9+bjqyVNb6E&#10;clQBeZwHDxOSqVuidz20dh1DtcF6XSSddsLpEsA5q3RKSfcbd5wub7519yggnON8ocoFOVxQqOrL&#10;2CoLbg/T3TfVtO2Myf7GE4u9sBzoqSuNNnOQv7XffFbq/icJ6+t/+0/+9k9/+jRHpLpPP69sdfpj&#10;uRQjkESBsypOZwNpX9b7UPVyx0qGVCHOzlgD5+OGCEpMHXpAcjTO/lOR4nPdiIcaZt0x57lWXl9Z&#10;859r62v4auUrlWOiAmvnjPocB1UtOEdK8xbYm2csLRNxIi1UN1y+LjOWtAoTOWC0fXtGbL4b97Rq&#10;eM8XBLv0UcHJ8OOD+ru4NALryaEx+Ceyyu+Zi+CKDrCKgGs7mPDuitvLR51q+HM4uWBrrQ5CgPB4&#10;ET4zkdmkpXnwVyQDTInDe3o+NR+s/gELZR3WjzaA702foU42ZzFgF1k717B8s1UBw5sffPi+He2s&#10;EtU4J/xkAsFtAUthh9w3BNmlPzdfdadJGqhyl7hDq38r9bFwLqe3IsgrCjAcwOCc191mNoZrvLij&#10;0UMh3rgalFTxIedM3sOzT+E37+qg3R1HdeAKoozlUnlVqxr07g75Aqs3LnEUZiZPNT7h3LXKKA+E&#10;0dE7PUNDcRSTjBXXf+hS2mgGVmHeykzzWmLTLc3iVg0FLHAQ8jPUg5KH64O586M88TK3gY6J2yB9&#10;q/If59A2Gu2zA5sDscQjGZ78/vKb5b6UJ1G0zFVmP92GpeJdLr70VwzAxUihkrxb1PUjNyRPNYlY&#10;52LVRJ7RLHtwIxz0+/yp7MRW1wIE9VGak9ZJO3MyQJj7HBstMD4yXtSpiEMpxUX3MuChdPe+R6Kz&#10;4j0yMl5Swh1D+W2+OS7X4d8LXX10sOvr4pa8tvjQi3mYr5PDOZYkF/gJJRXhaw609ezDC/+ChLsR&#10;3whFJpIxb+LS5a++ZKG/WusqPbLKD6xg3QZ5XPDw1ls1962laX2BvZHROMStQb+F+mjAviwTUrzG&#10;M4f458hv6Z4v2wV/tWzZ7Vr6lMuNp8finUTN4uGoShONqBXsSZQtlH0ovaYcmMF1P8EOGdir/+gf&#10;/dPsDJxG7Z6LzI98xcruizbX0np+VaJPdhMVG0ePcUv1uMrDdKiKgE+o9vPPQm7DiI9xnPulrHou&#10;Q+hxEHkdjRxdVxj5mUkszAZssVAVC1O2RKqpfp1w8C2zX9A/icjpv00H4ln1zaek7Tx4IKBaMiJi&#10;pdrKsUehWRXvIRNGSXj0mMXYEFX4W+o+o1lGpnqz64nj1SKjDheyOrZboKphn47z+NhVOmmv8a7W&#10;a6KeEqFHcjUIpQjaqMo/2HcWxsnwDPeZq7pQZFhBXJrynjXYybD7tQdHxbG5vKU9NV1Ewzidq7Fn&#10;6/DY3pzNCbS27t4gCmWn/EwH/L2l5QkFofYFGvI0yGAg5tX4gboDwzz3zu6wAt1EXFM8z5IMmbll&#10;88bLJab3KH5KRZ7CVKHaWCdnFVk67o3P0OHOtnS+NLDHJpTZmHCi6XBRVztJQgGkueBLDSeq4MgF&#10;jcuBugyyhbESI/3uUgkyoknvdszIDwBe76loP40HDQhJ7pPJ4d74LPvuGJ+jfbyoJuJMnHnNwX+k&#10;Jp+74ufWpPcnP3tzLVmqPXOvBjC2598Tv5OfXb6C4eVDMp2jUUQ64EF414LDG1OWuwjuunntRtjH&#10;ddXaYG0mvb3sCnOWUgozwOZXfBhUUZncM6udE2LAv//h/oMnL56+JJq8qNbOu8J17ujvrIydYc3E&#10;BLP2d3L6Fce6chr/KWL45JOP2afHjx9i6exYD/XlCPgEtEAYHYxcVGN9ObmmiGCFQzTA6HJBVaU4&#10;At584y0z7ufCdWeHUl6DynpP3MVS+klSsyLTC4Y6OznsoHWxt1wjjvsXf/ULy9krf7j3I1zi269/&#10;/P7b+4jhyrwXdtJRhJlGL7QqAoKViiSglbgophnFAa60A/bLr0UEF97/gHCUFjSdcWqPi7UvkAEA&#10;uGgmq3JbkvMGX0udtuLrL79W0MHZQH6+sqVLYCChGqN0IKHimdZDdRTdddKyrfYVm51+QZeeQCXE&#10;ii8rgVZB72hJca5EZo5TAg7Es8uKUGKoFT2fZCAPCtLDi//1/+C/X7bhQClLdCc9tJx41BcLorN8&#10;Hr39so42oUpojfwSmARDSr3hV7/+hMuaCNJVufgSAmh15HUnqeR8ZYDiB9ihsd+unA507NRPUHan&#10;YpjupJAO8z62cQFum9ga50FVnrug2TXicD+rpbcnsms48ZwzvaT91hL+//y//7GD2eMdory/I5KO&#10;NhAdFsWiLFUsEcuFJT3/NOKey13x2Pgrtpwnlsh257fuJPnit7/69a/ee/8dPxzdoFOPNXTFBG2T&#10;Yalt0LGSbJlPnMdMX/z7t+6+Y/ggbnJQ33xDcdVScPBLLhlncP6NTz/97EBHBmXyjk2bpVV9HssB&#10;n1D98s57Jp4xsv8jFz59QrM8sBBiEU/HyMS3O3UF51SejjbaVeEsm+4+V2gY+5ahD1GrYSJdhyQp&#10;hHxQxhnZGw48i5rVSyXp1g0KCprH+q16gZyJJWpMjn8aRqedKxiKefBaZ3wNJKtdzPu1d6gWP35g&#10;PemKlxZyYBLbada3qLHEYpS2oFOOgU3LCqxOtyPEFVjAtBZ2nA9UyIk/VObX6Ewbulj3wFeeKyD8&#10;GS2KOACZzvJFgK7OeOv5IO5BoiNxpkE0rLploJvhWouEpM4lyJMYjD23qTZVBz4/HvYJVnZCBh8s&#10;653rNDselVlc7ZW1rn2YKFm67wsUY5kcFKgDIDeihip8lxXKH9L/NLNyBEccr8bj3PYJkVhQHycA&#10;scXaXwV7PRNTvjkKEVy/s4CMeZPXQECo9aZM/QZg7OhDLDlewWYTk9FJpE6IPqNfe8RctL5yaGq5&#10;te7jzFFhw+WL8h7vffBegPfrXEKtPOqBJ6+y2h6V3x4nMyQzfvvWN199jZWR5GikkQ4NQyDL8emf&#10;PuPrkKd3wJUTfBapl7HJCB4Fv/mC+PvxcFBCJ32bJMtB+tdWJYGscRT5DYZ22EpHu49wstgUZc9E&#10;VmlGgT/TBhiZe4+3Qq+la/q4gP5Fm658ery44EkgOGK5XacvFovSxh+d0f4ykqIsJ0QfsXT+ocVV&#10;lTPaCb/cVIIb3MYOY3a8L59l+EfHigyZIzXGw6p7mzsIS4tlZfdOam0eQnrXqHRufUdnlVI77C3R&#10;nPf5SX74zjslc8BVqhGi4E4Nj33QDcDEeyWFA7dqlTJPf/Gb38SrWWHGqCaJK/jcsx2CSMvQaqbO&#10;Grx1uDo2dRZhyZBCvr6WVafOEv2JH1xux/0cyXU3XNPelzrwpP+xpHqOaIt/WEAJh+qUX/MVXaSI&#10;uTLWmpJ1M4uBz6FgAZk9nxzP/gHy5xX2X0hgvY2XX0GObcjhmHBQWl6pESACBQ8kD3gwDgNb0KMi&#10;dMHtoeFBrKq1Q6d8+GD81Vw0TKHXbv21awQt0JySXXlYS598xN2bbwJ4jpLBalFW2dK5kBl8lMCU&#10;v5eryYlZ0FI5zcml2HOxQ/dcM4at9qMwafcZpazBZZJcP0a0u3KJ68Z+LteVVngR5PSUT5GSp7NA&#10;ThohotdOt5HEkosIPNqx5RN73jz4U/L+2k4aaXccuLnevla+xzFsaWrVw1saIQfX7Vn/rdUJ+lWc&#10;kEwogAy4+aZ9YaW9ntnRO4s33nxjueh2X9HhpH55OjUh2L40RH/mwyAjqZAObgOcsHieKHbNG3dS&#10;orsaKZedH5rQbnIDYr85EgkqTOYkamIxdonQtvZSiMlhwcucKivg7ynsNctyNfy1fzHmf/zTnzgh&#10;huN0jLHkd/LWo6bOEG+/8+FH7739LgGG8H4DBSdo7m8ETUbZWq9PcOhBHMIv1oeXZeDRnqallXpS&#10;sXlGDd9ywuCql45dhimhVUB3ayuR47375tQgG8CD0UBU3/vgfRP0XcXe3yUZMi5xxWMhNZUmFAlv&#10;o82YWCFZAM/nBUbM4ExcnpcFBAFkQNOnuF1kpYgoHjUqylnVxinorfZTnVNmrixWAHn6AUC/pY56&#10;uhO37AQPjrAIVwCWXSp6uQxvbYWfCDPXC5CUtyCxUGbYOTVGMBg7UxDF8SLelzA7DIUPXJHBXBwH&#10;kyqq4dSX2Hp/POeCX2cl7Y1VzKycRoSM6sJ/t+GIP/ueezaVrba+O8x+Xb916SqDY3krz4PM3oZq&#10;Gm97iEECrQhmb9+5+sknH+pfzbln6jUAVDVtVsUYmkMcs0zowNFsFzpMMTssP0mBGGv1VuTz5A+f&#10;Hn1Oe7gotAdPxdJ7+67ilw+ePaau+YPZcXBYvn/67DM372SW5h+r7kgywBo40TyHiw4F0HxWrtrW&#10;Z9dvXyXace+7+999+8Obd4BuqWtDLniPsXUn3hUgIilH//MJJ/banTfrlhs4JT0Qd+aRNpX4Y9QE&#10;7771Hk9Bgt/464FDX/bBj988ffzDb379kUyYlJUdLGGvf5JkFChIXGoo1u0dHK0hafTC3OWO4VZd&#10;CybGpqilZIZN6odV9azjUC7Zy5/pMtgzJgvi7Sxh7BvB0WzKrGqkKzlB0YF27h0Zl7w4C8mdXPxP&#10;/1v/Les+4TZuzV8s8uYkAEpEIJUaSTMd8ZP1PrfyTJY1j0InLSMovHHr2kcfvheWrw3LyssN063k&#10;ke5kKCpcsYgrOZLc8v05Gg9ekn75n0ul3RNrwkY4bmvRtmB/0UOLvsdejVye8+WE57WA9FvxA3LL&#10;7kuZx4vf/+53R/KvhPUUumI6MZElcOXdHpjOzumFDQxH3jDBlPUfcGOc7uoar4ThKe1KSm4tHUVx&#10;H338IeFpNamQfXgMZ044K7Sz8QTH2INwhZOjjSZL7aeCs/vKcF1Hjbdp+uEeINnjKOahUiWXcof6&#10;829/+3eKXmC9zgmcvUGahd19aPSUZ0w+GVPJnEQtyU9JwAF6Uf6UNrL4l0L+VtoVgdJ3nN2Uitbz&#10;xVwGolzCiHvoqdddN7nP06ubTXGHkeJyhZNcjA4ky/jWXadjyuoKYZW3yhpTd72Dofe+bRBNIkf+&#10;4lvImhXdpkJnDFu4N298+eUXDl1jkvbXvjha770LR6ebEbKYx7+KcxMHPR0aHZzmhrVFshTX2jl/&#10;0A17cUUqDx2oHKByvq2HfR0aPBs0E1n6OFw/ukUk8pVmYX+G4FpjE8jmUCbxGQ8mDmGehMFkoZ2g&#10;Bj8O7E21yF+z5sUdZasnc5ouVlnv9uBqiA2RfbG6/KNbGhbgCuODFXEdbNJxok2Be+gJHkpPqSAi&#10;DhY/5NAbhvPWwNtmn6JGbmMBQB4k9lpVR5Zph2Jq/Z3TJ5lzqO0CB4EE59OmW83PER6oCbRb5XjV&#10;Dn5CmWsX86Zsnf3sI83+oPrCoMPYmeddxaS/oQDL5i/ZfjrtzM8W0EkO2B9OXG5N1uDVS7sAd6KI&#10;ers0OCvLUszmn67qvsbTDXrP2sLFo6Z0TFpyB623qDRAsK+Jf7gF2wGxwT+XiT6cxoxPmZDHlF55&#10;ft3gyUCPz/Z0nmuh77IlUSyWUSknkM9XXwiRUtHokDlIfMrIzX4+XwJxB1Pw5aelaIZ7lcvFLHf6&#10;vY58NF960o4DV/JXRnDNdy+htL5GyTaSFIN4Lbiqij0NFt/Pu42+a8CDMQaXDl9orFfFFN1leYl8&#10;q7nCl9aQjiPlLEuE8BDjdhokjnP8Y0siIDOnPFzcdUx3g79oe+NcXy9AAxffA8afrojnuaKFCv0X&#10;JnWiVMW3ZTyxN2tstfV/zx4RBS0GU/Zz+7ZT95233vwW+vejFoGhnts1Bd4HlFmtf5gIz8MSm1Ts&#10;kygmtC6uYGZL2rtPeacakBfAHEWBdA5uA8iPfsBoP8WXIZOrJvdBewRnnsePUmQepwEdkARatnol&#10;WsVvmYL0XjNPFkNyMuvI4b3S6/aU012FcxjZ8DWf4xPb91Sb/lxuN9Ck/n1jDrfIWyG+alX+1H2r&#10;DT1E4mKYiuBnVH/8cYFrGbDXkOQyjScF1Hwtul5eMpMS9M6veUKJvlAnYbB2eCnrw18YL7pg2CeL&#10;TOYpjirZYXLh5wsl6ueAFqgsQ/imUVuaX0FgJ92s/eMQ3Z1650A/62eZisb/iGGMKNipasu4Mfas&#10;DA+4fUIQJ/e7aH96rLGorooI+OTRj+24OaOeYRshAdJilaAiVl3VeAmWc8C1KW6sVKmp75NtwjCG&#10;cFUiAWFYbsy8sBdQy7bz0COHXdzJ6DkxiwZQnnKXFY6HLgFrci9WZbFAZZShGbzsrVGN5/MaFAPG&#10;1C3EQshFSVJI3FI3nqVV87EI30f9KP11ATFkYn0nYrk0kZp3KPSQZ6PJavAtBrdZKHGtvJxNdNjC&#10;c9RafsXnZF041Ep31lYlmORnmgqFckv/1sGm/d98ZdtzKoDLt7hkAWIFhIo3YCUqGN/kGPTs+ORc&#10;SpnhUx9bx7yfn5fvavDBE43DAvJtT1ySZYfKLVfXVN6agLzgJex/jexOJOa3hhJKWAi3Kl9TZYr9&#10;9oRGOWmHbHnzairKLwt9638yG3hIHOewOyoUkWAnCyScXmRY6smN+V7dL7bQ5QTsLImgk2TT53bS&#10;V98EVmphiZjGCallQq0Cj7mUpK3gz3O8FgGw51PUQeS5hmrrLO+M1RoQwRlsLuYRZWQ6rOQxXINg&#10;pAorObvkAKqDaGXLznc852I0sb+8hJ4r73949+2371hBZltQ71jXhf7e92CNJ0RPXXmOawx/5nzo&#10;eTXD7BUomMmfOF4hjYzHvFqlzk8/+vhtM3Pz1uU7N998/vjis58kHH76+ttv+XMPH2mncY8xJlbv&#10;+m4VRiqkbQmnBvVQzCq2vwsgpg2rocjjBy+jNL2gfyb7cOfWm+jzbIM0slGYurcszVqxXeGxcwk8&#10;uFAuo/Ldt+TvniGhCedU6ZRUKON689ETj18aytl47/tvnj25d/vGhb/+q19WNv2TtkhoZsgaL1n8&#10;nA8Xljt6RQ8gRNUUBtmMcJuPse5n4Mzg7NXxLp5p3+cdTdnJaq/RGOQCtOR/KFpCyXhYDNeK24WX&#10;z55IoNyUhFLvDSNDS7siLvj54n/0X/2vEv8xO5CFgq0OLaP/c23UYli5hypcI0AXfmUZWB4mUYrt&#10;/Q/eWZqRXJ0GpZJVTaSPFFlVgXRdYYA61I5KizL/22Jdxtxm80Epcojyq756+aDmwXzcOoJNG1oB&#10;Q8prg5Qid7NZp03BGI12VEwM1jVk7ehdKGKm0bzmuNFzy+ilXiAA4CgHJ439WYubUOxi98Oy2DFD&#10;V7dseH1nHpGtuCt3DH3hZkxVMCI1701rVzZFXxnfK8ZKYiKaZabYn9EtSl+sP1Theyyep7WbjNqL&#10;8PC4WigYsxHWuRhyK5b/x//4bx23yDNCZKnb6Q1kcXzvLAmWns6slWAHCmkMcOfXbEEWgdJ51r0O&#10;lZ0ZK1T4s/+XHOdMmG7iefOnoaH9f8gnJoJHklj+9OMNwms3d6V1KyfIJHXSL1XPIPEW4rCRGahl&#10;ZwrdrOr6UCWGYxms7VdFYCcZujrayx9+8LHIqsBrMcDaRMSPr1vizhU/DCaEqqYtESloxQWhxWE8&#10;Mc/C8naidY+rMS1MtTeMxrnPlfw67cqnVKNeQ89qo1fzGoS9sq+KcX1Wjv4Uoiei8oDnqs4K3qPm&#10;zjgcqm4ct5mcwtrXgqSv1YEY/bgZyzKYLN5iJMueq3jpkN+YDPCkj1twKIIq+JlLWsHS9m2R5A74&#10;Ye55GDVsLTnbqVC9uPMjUu0k5+TKXO3En2fqQ4tfVejfGpka0thE2m8rA3jnxx8JRwaY4VulsRt1&#10;Kgdx7RHC8n2QUQ2hiibeg7gHp3U44oqd1l+xfvDGzItTmMZNfQzNFczHzME4tXgC6UVTYpvjL7zu&#10;xZEzZXYttgHPpa290YtNKafR042Hk75qmzHU9i5bRGbDIc7tPyj1cbhPWsydcmlWX1oFxUHB/XQ9&#10;Rlrt3AV0kdj8l6tILpljddUtpzqHSqrW6FaE+fdRjb15emCfWDla49p0pjA+Zn9sFiDXSmyj6i50&#10;f52WXAFEL1jLDq5w0dhxU2qaObJKoWpSE64WAULthxBr3X4PYBk5LpQrf+v4zdsU5QmlHcbFXY31&#10;qkqWqqK4WgDVjm7SQctVyLgB2/m4tiecO8kxb9nqDaANpYvt9jM87QRdBzg4+YdTJZLww2DmhjQn&#10;r2Zl4eUXo+dZGKVo4Bl3bim6O9wbPy+r0ySStXzvz4XvIUHlCsD8Syeey/rE9L5uiF7S0nQkntEr&#10;SRWqdUfGOFzJ3Z4m6zGs7jkaJ2oy0v8CQEO0RrJ1xWY3wFWCYfwHi3iQfJpOEYQ6LOO1elZ3aA1M&#10;c6kVYtleIf+ysnVDXqiyJqGtruUxwonWIPggbLns45L5Jg/MdqvAKSzAb/Eh/ZzJT5K7VHDQtfe2&#10;I4YanMKeYvvFbw24YuBxEyqZKBMlXaDap/Ry+ds1tnIBr+H+lsh6DWoUnZeLcBxfv4KyXsfD9SOa&#10;6+w4ftt37vOE8YVHI5fuEQoAxuVjVSpRyWlY0dQqhlMJX9AYv84FT9IgpKwK0hhoWxL4QlExV5Kb&#10;cTipzvyGNDOiTdrsBZNQb2Z2oh0tv1u3VudQdx1PBKVuVV+74kiQy+ce/Yi9EKGA2mniYC5s4mwv&#10;Bnb1fbdM+ExKEnYGmCtjHtZ6Ks5zYzLJ9oO79zXYa9zJigP7aQkBebObf48ZH62gVxet0uohF/zE&#10;ao4JM1xnmoc+qIKuLz7/Ss13HcDJqK+ThLEBB3HoyW2xwoe+1dJarzDrLVU0qf6HKde35VfOLqfi&#10;Sc3poiynoVoC999ZnJRrGo+xu9yAQVvpS+xunlUoz3QX2vheDK6uBLTj26koZ2WbmDibgtnJ97h6&#10;FW2ShVz8ECH84ALeFeQ0y2BhuOt5npDohBwKpsc1iMO8MqolXsqu25PxqMdvzk9bAJmpqaZGEFC6&#10;mCPXSh+vaGhRAWpVj2ZqSbwKxiY54I2nXJNNcLiwFkVIy9wyBYYCbMfmGPJD7TYsKfFQStDw2kGf&#10;EgzqgZKSqiVP3Y4nNMzsfDLRNeeu7TPnEcWp2gzsL875DdD5Zc4GE3xWyEQmr8tQRJQvLo1VkU5x&#10;Ybz794CYVD+9897dDz96X6LdbRCyo9mBzeXEVv527x71puJzEBRk596979YAnau9Tl/Dv8L4iu5u&#10;OlnIcbHkh3v+8ce4oHHsXerrL5Ww8CmTgKup94tXDxRpp6BYFso8sKacXx73nTeuayVKBN26ufDi&#10;krJtYZWS+ZdYFLy2izzyuv35VlzCK3AAqgHhmdoNit/TT79yQSGQW5uq26OvvvxGTL3atztKEc+Y&#10;WB9pimA+39BsF5/tB61u3337jbffepNxQEGpxeLUWPgERrhAJRWRo+f2hFNsL4z9d2QuVIPfYr+c&#10;mm3wm1AtKFuoFzub8xPDiN9V3Y74sAA31pmJKP4Z45RnmTG6fsUg1LFEtupU2vCTLv7H/nX/qjgC&#10;aWimWIWlwPRDfFfdddpr2OpOnVpACtj8rWzmL/7iV3/zD/7SHHPYAGRY9HGFVa0+eWRPLiHTljaL&#10;0TBIH6bRLkl0he3hq6WOn2mrNPBA7P4oFHEKO6RJLZNr+Ojj9996582JhZd8Z6mMe+718GGmKehs&#10;yayVNMbC5zen/nn/gRbXVoMgwT04mP/f/69/8vXX3/KT4rjd0h/zyWu3aTpdMSyndDkpoSIE/EWH&#10;qcxjGjNpKSeo4pY8b/USNPUuIHc+uHfvWxYMuZ0vjMvzV3/1F/TcZjkpHQ+quXn99hu3YQR/X8tx&#10;enGsJQgKXHTwJN/e4G+FVjkmFBT5PrWIZNdlhYuxSEh9+90P36svu/+IQ/vdd1BIlN9cOsM+hnqF&#10;mMZ/zLFyfB1VUxpgfD0V34jVK8ENtysoqB24EyIrcCqbuYwVeecnrRKjxpf50yGvGBcAD0v3oR9h&#10;9VjKHpzQ01omKx3LQ7U/aUnD7wtyLqdSmn/WbYnxqsVybybRTu5hV0iQNxAaFBTnACrNUj3wamGH&#10;AJXEzwYa+Zto36PC50DwYRJalQGXi5gapgXsftd4S0By+dPPPl3x9+vDG6Jh8Y4lLCH8cLXdiYaZ&#10;dO+lM1glxguVsnmZEnjRxMuKvG4D78aEWnbLgZoK1RqwuJoZy8lzG2S+SEWZSV09MMU5NEuaZ+5X&#10;Lsmr80SA5JJsm4sE0+eM2qbm48BmrcaITHkMRsov7SD6pjI4t9+8A4dj671Ghi0U/AapMZyHzP10&#10;GZ6oFP/kFx8LaSbCButSF7d+plzAsgbh8aURdHmrqfxwsnF7jJ6DwVzUEyax6W4pQKXzRpr3kZ3l&#10;xHCehwo7Yq9d/fWvf+WYstROdY3J7sxb+4KW4wqBSlePJuFleIxyjkfBWWeqhSstvGmXRdQkFsno&#10;xeG6fcexVBDLOYs/lqfBwDGsxtRxPpJhc7TyCS5UJGnhb1yCooi8R/P18S8+/v/2dCfLeWXZdccJ&#10;kAQI9gD7JLMqu5KsiUIv4HCEIzzQxBM/h8MDO0IzTzz0Qzj8Bn4IhweSLIfCUklWVWWqKkkmCZJg&#10;C/YE/fvvgyoqK4UEv+bec8/Zzdprr83HT8mixi3ZpR2H9+iLGIFp8tm2KYzsKPUaCaPVemRXTEqs&#10;yJmunUu1bLVaTS+mpWOs+4riD9o1MdwU5ZzZIcCkApxuwaADHk32aooxKrH4T+jKeJtNm51Mb1VF&#10;5lYKmo9jDi0EXG5TMguJVuaw+iJYm4gZjqqBJFvJU+Z4NCqw1LFrqbNkAqJlX7y0eI5xw0+e0lTo&#10;O0qzEwQeqfFS7oallSWI5xp3K1arV3WJmLkvOwqW4dFL50Rs2DuGxNkb/JarcgTYo0UjsdUdcBts&#10;MoTyvQqeHv2nj268ps3pVloePRLv5iapax/iQbhs2pbeIyyToDieEAHPx+85Tt9ODmHIdW0F9+Nb&#10;7FvG07PQNCORsCuvXtH4W6k/Wv9UOFM2H1CjMn5I+ZAwm0XzCv51XreIeTIRj2vTslIlrsM+XXWM&#10;xTerwRIL/lwMAlH+IoiKPaU0XpP4xIf3rqT5uWEc87zSdSiotp0q7BS61bMeJJkqV7NoB9+JRLC6&#10;RFgMoWcqSROiRaYNBAERFiiP0cZ5WyXVgj7J2tQM00peBDlPlTuztg6gr+Z28Zq6BtWw1CmAHefx&#10;meycqT16oKeYJwCGwhb/Ih5Onj693XqcuU6Sr944JIKdhmiVnNdqwrxM+mf3Jn648syRFNedXE5W&#10;3384TCxcS+f45W8onk9jm6/zb+q2AppTGiAi1JxRUnYMZTXfffttuyio4nmT7mwUQ4em5DU80xL4&#10;ksSJkiJx6dYbbl5JSJW2FBQDOsOMetfK2JfUQbt9SmoVY4ucTBqh25Z4iZTG3pvC+6qXqiMF6vhS&#10;MUldQNuiF8JFOWhHx/kS6iWsakoP2vbIdjn+9+/dT+Z4a+vGzRv6CVkqO9b+rxUw2kJI2RzQDl2p&#10;UfmtMT6afq+NuQ7lmVw0OMO2yQ40bsgGjnjSYZ/xxHNmmzybsvO4GN2zMxYrHMqf1cE1KQ1yeKmF&#10;yxvYNBJmz2UMowuA8ggEhN9TkFn6ddXsVv0/NLheUNOrEb0qMCYstvGZzcfdSN0ufu+ny5eB6GUV&#10;PrD0YMFk0wjuMkQX9ufAKEHV7s53Z/qO+wZRAJrsuVI+j8MnSMnduGjneJjMR3LSsIsZbLpzVtF3&#10;/+G+/4Z/TS8lytqGGdt612yCkFDHYepTx2mV8Un16Db6nJ3DFhp7Xm+5+0UP61C9O3z/+vmHd1k5&#10;0YXGWg9XSaOa65lthi75vvMXbEqo9L37lvaRBEZHpzv2jcFfn6B758WQjBLb6H5sNJFSqdpnkgwv&#10;9CTd/uLmN998PaqyIk2zMlM/M4mRFLgE7PHjA67QMjFNwEiLoFfPWjUWsXlqEldoHfHV7Tt3rgOX&#10;lEmfPVETerP/4BklADmD0ZjhGY1TI0YxvJQ6gRWUytDZv4uXtq9eu0QYAm7rWx7tP73/0/6Dn/aN&#10;5YC2nb9wZefs5ZeH9m1NGYqLDod4TRRlgyGIZrvP7KDEr+kCSSm3jU43FTdvtclfygg9GllKG3H6&#10;akpnhjVrb4l+ErMZ4K+GiIxXtUL8BfSn4SKPgH4GKm0AlltaPz2H00X36cOzJ4+Ej27hUoIisgjV&#10;IeJMnzb+07/9N9O26Mqdk8rTC6oM0E42akcTsCAPhVFdOl7Zph6jvcu7F0BX8vMU+l4FABS0fUTM&#10;qB8oOC3ChvkqptlEBx/GwQXf6SsWQhzPYVTUJuTFhjQb3nHVhHT4m++/F1xSUbhx84oWHX5mJIAc&#10;mMuwucUTWFVUB8np1S0zRORocf5qpJCKa+OlADJfv3vwQAVPRq0bUxej0hslHADS9q2bt13M9He8&#10;Hp63UvIJufUY/aPH+wdVEvGFtln5D/aoNQFT21geymTeaD+vAEx2pfizjqXEskVyqR43yfHq3uW9&#10;SzZNtaxmy6h3w+2qdPun8XDH09yKWmB1NvdMRE3qJOJcGJrDGIB/cCBooNG0+fDBYyVOpXAlwtgU&#10;M8ag89a0Zrvk7SiZKnZHmF7e3VJrX1m9IsPVCa5elmXVE0o7plrl6Xo0jEhodOhCihl6RKdD7rNI&#10;enCjGLoyqYMDxlp1AtFrx5bQaCTSGn2vSra1FsTEqBWh4U16n7Kh4dDRIWe4VX26bS3cQ5y9BP5d&#10;kwsYoK24yqpVUwicOJXmy+DolmUBkDZAraLpSBQ1+n0ImQwHCXtmJ5cmHR2hCrystBCs6t6jWY+h&#10;P17ZQl+siSLwwV9H4K753AXGswhBrowDjyCPcTWLil1KM23Eq39pwahpn4881Op3DMod4UJRPWfg&#10;ixY07mOXnlxI/GEzRj01G3uGoAclOrX+1iNzFeK5hqBfPI8GJCWQ0mAGMgeLJRIDON88bUuwvak2&#10;VDmZuGqxLYopYQfG+2g3Ly5pAQUojx4jUXRMgIDuYaG80T4CGsKuVpFkIdM0OhsGv1nDa/JktYuk&#10;c8joeyNShC7V6nmBiAqqKRiuJ85IFdpajaOPVCYA42V6Iyy22GtNRQxxJMiDimkWGJrVBTeRwuEo&#10;R9rPKRETxnXkjtS4j6fdj5q+Um2wXnXLJoVlhRKFnCGwVhJOad+ASP0QbbfhxQtX9jBjRYrtyuUO&#10;G/X461/9ymAZS6fiWompctlmZPfkCmqnKYeZ1odyvONRd5XdFkNqHZlpcB9qKNmMYbEvAnF7FPuI&#10;AH1TlvJvU3NI/KNGtT3N5ZXpcl3jhVNBGuLQYkhOX2tmXxnLatsnvk65z9WuoqJ3lQbDMn8/E100&#10;IsGT1axWjaFQOr8x69ZsskGsROQ4VKmKC7kA/IV6A7tOpBVMXW9Jhe36cJQxA3rleKdOabpj2K2J&#10;kV+uOJL4aBxNdtr6FDn51nnQi/VUMD1wha8YjtMi2hU32QnCKRZeUmYB0uTNJuOOm7SL4NHoZPGr&#10;HdUQnskwi/VTVsiaTf9y4MvkEqO4XZiVssVEtCt4i1wxhzdCmm0/IEXwP+9rm3mN750Sypo8G4tv&#10;EgCpY2NkHAESc1aAjxhll63HT54kVArprzhQH0JNbq8OywogrJ3lWGorwagXdnaIGnxEssi0J3nJ&#10;1cDm9YNjDtOaSEBpZJBfyVt/St0dFtfuVHqLJ8bFY4ArEImbRx+vPsNcwBxwNIFRFY70iFIrJlse&#10;gYSDUENqKF9wQd62JlwRPa9zafa2ZeGRhWXe//OvvqIGtOzheqCMuK+oV0egUxreox+zVvKfxUAI&#10;N5JiNAOmq6iC6ni0uMfW0wviSFen2Dhzfse0p6U+InsTSyRDPnPf5yTEk3d+EmWuipvB7DWVLgOV&#10;ANpC4z80dVRzKJatHuKBhrl8qC3Haggie5pVc3GEdmzscptwkeJRJ90vF22PPZ9UJFdUB3nSPoXR&#10;NELp9ExXd0NsZi+HVwBh5LXTJLM616u02Fn21Zzijue4XR3YRWDVEtNmfIUMkmbJRF/t3lG7ySws&#10;+9tMZIzK1BcybnWJDE9qDUeerjL/WX9XapOv7MApyvUnJzubf8VL9ZEXZb5y0z52mFpZGt/mrl3b&#10;6D6KHUdbMs+rBSLMR8FMbIPEXP/b4NqJiaGa1/GvUeTSDMKq70ARRVY1ZIFi5yVSN164PQ0FcGBb&#10;68Q8cta2mfstrhuLMYyY1H+nqa0syJuFDwm7KZFNIWBNrGdQXbYMs0lKdfuQipZwnjmlB9iVTaZa&#10;RB85lUtaFL5qoRma+tzqSPFFEjmfs6ZUVxDDNDm/ffns6RNHH/auXL54+QKKsBaYmVtR5W8EuMC1&#10;Wp48fGIDpGIo7KX+zJzZbtKDooEj0X8lREvP5lHFQnjiA51gbAk/7O1eNC6dcU4R9FMdOz/d2ycV&#10;zN0l4hwGVDIYfIOpBKuKJcgk7tCsoj6NpkfFA/T09Tc/8wgf/vT4wX3VFX6RYd8yxolFA/TOaLsN&#10;xzxwpVjEK4wMvnzny6u3b195cvDTYEma5DcePnzK6IoXRMu1I53a+XTi1JOD55WBjeUxEO8jFFLt&#10;xZH8eBlqe+6i6irD5dHEC6sP/+1I49t17dwCjneNmWpK9jQBMuHRpctuGpYnC5LV8F9uMZPnSiTA&#10;DB2PKfWdrod48D250+ovfrbUsTnLtCU6pAPekAiIUhHF9iPZRnxCccnGf/jzfyVCSmYHE2lxzOqM&#10;rLVXlA96t2WnIdB3iZ/sKsIANUqzezzREIPCvO2PWJmYcymWnLeddE254aVExAEMOpiTDi8hATx0&#10;CM9nqn7mCZJXliwn63T//n2cBAmqoC7xNKGMltzNEz//6meMYK2BI1nmNFYBH+MemDv7VtodnvF5&#10;Qw41hyqyVg4xVZbXB+objdgW+EblAv+rwwD5LJRuvLpFp3uvKvaH9xLWKR+VFLIOX355Z7BGEhDK&#10;dmKRRMmE76J0J19iw70yVNNO0NSdZNau7eLlmuBZ/JGSqbKsZxoFWZ5TW/aInFqiquGrwX0ERhxd&#10;JATbsWP5maA7jyVVc7COfvfb+6/hCK/fuRfXZT0r0SZ3gz9TUBJm3EzXUr4Rb7WGRjo+sz5TdG7U&#10;zMItMocTYXeqFYin9zewzaDWGUg/hJYtGXmo1ecTJpmtwS/F6HHVcKsAHlGJ/BsZj4EbGYZDFmmR&#10;RopC3vr2F8mFJddbRaiwIho09jBISTpk4NsVCz59ojVFLdGN40LwjCd3MZrXPIWFUa7gu/xm1MCn&#10;tGOyXpZwhRQhQxMDWgRC7J74cO4q8vTGhlQW73q/A182NR20U0VJbWZa4Zv+vnoWM6+yl5HA93/T&#10;xOa+CqTGOG4mpNsExk5vEk8NSy48nQbyvoi7/uL2ze2zMUqLfqblQNJr/dc4FG+xl0KC7CQ58Np5&#10;49jAgP6W13HSqt03GiJawri8/Fb5cX3JgZZT7gAics/PVn9qrnfGCHSHfEM5T9iY5VjNwb4lDRxS&#10;xcM498kF+wNUulR7Y5UI0iwCHW1sOst9XdMqSHAq8X9iTCYuTGnaZ48Sm+tBB00qt22uOOlBmGVm&#10;1K6aEoygS55/jLd787pT7LRHSAh6X1PqogAtNgswJgMlrS0pnKMUL6shpBN2+8Neuf+BvaMY1U23&#10;NAN+v9Un2i6zTGZDZHw66penNlfa2rnPhw8fPn70qJyhbLPLmzQgzHA+Z6YY0TY4ecLpjrI/GzED&#10;O/K1Tk3NBmtQ+uK8Te/sCi7d4+7enr3tfNWQ++LF8Is6YsoRbeBRERIK+6ueyIhxDU9Dy0cFzCoq&#10;6kzTuLU6skRag0Tkt3zXmnHhFQ6J6M1vpIWT8tUxYokCemZStI8SiJQ2z9zusZPc5Bu7N+c3ZU+h&#10;T7tgzIizzZ14173794t+Zsca+pYm8hDk+L5VanO/ySZGH40R5Mun3IocosG0j6u2Wdf4AtSnGWn8&#10;nhVoPIiUplxoRp12eZV6Vh+HtRJoTh9m+IvLD7+stJgEsOQKYDztE4MsdwtL4lwGWwi+Wviqmw3b&#10;J7rmhCort5ybrirlbEaIql6dq11yBXVmDLBtBaZhunEWdql/m2M7A2GaueS2C/RHEeQPvfg+xJMa&#10;MmRHdqQCdF3XyD4S5VZjJlNX5g3YHlnnbMvvFc+Uzjodc+X1d/mTB+Hpj/W7hvYziURc+ThaiSIW&#10;Q487qOwGhmdnpmfJ/UK65dXuOm4PEl1lAaTfF7du3nKm7OHkfUdbxZN1zasA5RGM/y0NnqLlADfI&#10;IeEqx/w6XzdpT60yAU/Tg+6UjQcpGwo1+/0zYgDDfbAelshN70yksck2nf0ECT1lCQNVXSmHeDde&#10;+OGsttWMBdC32FQjglSL4yRNObK4lzOkZaEellT4W0vn6JW7HBhHYe6Q+4Wkwgevmd1uX33af/jA&#10;zw3HTJSsGH0IaVn+2NHEG0YKvBhDOziRMRbpKHAHwNqdTs1zmkyqVLhIu7fvGiW9ISMFldlipS1u&#10;ZUYsJlQwPqt26nlYneqxyY3KmHJTq9oMGX0mNYLGzp3Uxyl2VUsOzhuLhgWCk7p3vsbmOy8CDEiB&#10;G18i+C7JtzMyzqgLkCF7DCs4aIly4tGY4y+kojYsFX0HNZy0FeeQhsEJAhc5LUw5pDJ3PCOMExqB&#10;jM1KnpG0DEzGaKwtV3XX7ioazEwEfc6WKQgq48ro9vPM5CzJCRfoZIaeMYlrj1lR1rrBA8NoUn0e&#10;klECd/MQ2OQ4sXbLsuq82DzM2BGezir8RjQQ8Qo9uCck/C2UIoq0kVw4yic0AA7MxRZcIemBtp1f&#10;jSiKY9sSWywSlzNd8jKE0T+IwUbjB3V559bNKwKxY3k0IcHhaytK1eH+fYjBI7Ec49mNj5qzjwq5&#10;6zNG6bteRGEzX/D22rXdq1f3JBTurobAN28VpbFX0HfA9IAyeKyQQWSPWTOsUjCfLYTnic/mqdnt&#10;725/ceOrr+7gE+mEHBFdSs3P0aqGFnoxZImGgS4JoxffvoWq2hB6nN4evuhepDLCcivZRE6sk4Zm&#10;ALKkKPWMBTrnD2V0n0zJVI0YHQJPaviHqkVL1fqzs5qkVg1dDdqynz14L5J7TEqU3o+HyABMh+U2&#10;rw3WUFcuxZ+hADKajU8fzqqe8UpRxDHKHIcTh2/eb/z7P/+XpmEaKWPLWQLlNv92q87tndtfXt4F&#10;RFEyKTb2QYAtZyoh49GH9UACD5JLPxd558WhoMdq6lZ1t0+faHYPh7atIIUzXKvWN1eld9y92rKZ&#10;lcKgzlukC+Xy8nKieAl3Jhf7EUALNtukcvTV1z/j+9kBeQ7YYLAWYX4n2Y4kEXj16rV9dV5EIIMa&#10;kKrL1DsQuZIoLgJZCgGqMrA95e83yCfKbVgoCpHSm4miwvMWiiDTEP3PNSdqdP3adTcyKreH1tGu&#10;Gv2ipvyMhN8WkuL6zyo4dc+76bMQ4b0rqVk7IeMIl55tPY6j8E3fNoM10FfePcBv+mWhO86SRBuX&#10;9PbtO84Ih4uXe+/ufmDZZyZDTPNOiuWSRMdDySdp19F1YSy/deCb/bJ27BmSPUQdA3ENIE/2RGIX&#10;rbPBlzPtIfrvYpant+MpeL1D7uHPoI40r0R7+Zvp36oiEci1o0w3DI3tK1elXgniebWlO+5Cea8J&#10;jy5wDxTuWDqEPDchGKkNC8XC3r59O8J9SGOJnOkzvSChpzxusrkf3iH+OfCiiuxQjTYLdS0DZ0wX&#10;qWOQ2P5uAbGxrYb1HnhaED6l3wRhAUKNIfIdtu5Cdr3q9avX5JLipJ0npHN5yWv6JDFWXqJUqMh1&#10;iXjaHkyqiokllYRD75KxmhSoyZUQCHJ/0y3qz4ejD7/44+/OXayrxOLUJzONBGWtfcX0VEwfckX/&#10;RdfJHepULuPqvyCpL16hnUfyntbMKTrVP8QMjRCqvf2KAWBBbGO5fYJyDZ5/JdTOfULiRz2vKGew&#10;W9Y9zLgQM+aJbVfjZh5kaii5xun0mxQiPoASczjZuVUjHdOSxVqlQs+oXO4T6CsRNjsE3M+vOhr2&#10;CWf/9OCJVfUc61vLfmRzLTx7BGb2sZMPp1k35IqoMnmmxD1XVWNYDJ+VqquHMBTgFh/byfmsbfeR&#10;NbGBhfLjouq+6zGhhZCxSi3Qyfpc3y4d+Wbv4HxGyoqoO/I4Q16tLLbIpsDgpoiOXsI0DOQNnSPM&#10;AfIc3377zdCi6p5yDY4pt4fvOqewjsG4N7MubsdfCacAvgpZbFTiuQdPl6Sye19MnhGXY0tPWgog&#10;y8yNrsY3lZya60ZLY/GPgUrnhHhAZXR82zi0oiT5ouPoMlFcPL9hNTTukNeCj9gbloiRLKqb2WL+&#10;qhaEGvQjNIR8Vu6f2CLufgIVVmdRsKYoUTvcNK4Q2qo1wgpkK2a8Qj17p1Y4+xntx0m2MN7lMxlc&#10;1oyp9wSdzdGfqEyXGu00Knmg9djUdyGmrzWr2WhNceKDbfIYCA4FMHtlR0yTO8LuEMmvTMxlMEeK&#10;DJFVjrdNe9jXTaNg+UaWMPStnMqqDkEO0F4XddLwFKgbwFLK6ng6Ie46jZDpe7ExJscvGs0Kjbnm&#10;v+HEWMFDKErMoHdP7jv99AX688JmzFUMF9yXShUnWul4F1G+04S0PSaRy47JdqYxaakmBN94i00y&#10;fgEH7PIE1tW27HPBW5XpN8RV9/ynb3HYfUgjImUdcxlWwPH0OflL8Vczasu6nU1Pf5pj7fmEK6Fw&#10;a6jANK1NwDfWIJi/ToxGqK3LmBm1uVceSqr4h5YhyzOVg0hT5aJVEmJcTosgg1BfrI+yYSwUlvuQ&#10;qTLQ/dDTfW/Dxb3lo8dNKwNw4FCpQWO6kFpqR8nNXdQOFF96JDRGnmG10Aw6E+Kw4vupFgIrjRqL&#10;g7NuBHAyeX72gTHUTjxFsNQXXOCTg8czBTIE0BfZ6j6wonptkB/f6VcY0TxrlbPmiZupwpkSQLvs&#10;8EZvG6lI58Km4ZEXjdBTm6rCXHCDPHfq48eRO/np/EVWMeWkcMbJfyYzabhWicRMqoVq2RtOH0K7&#10;x716TlYf2nSKqvPT/ur/ZktPp+886zLJmW9hJ8anktaO7rZl8VDkq+I6ZUiiW2gXcxDCiyN/DG2h&#10;+uHgSh56TVDZmXCDmU6OfVfHVTJUW+cRmdfAUC8bMXCNLGS7pAasZUIFIQRTenI7eFyMGEMUtlot&#10;jp2X2M5ZmxVo+013U02Jg1T6X7Z6cObJTkf7f6b9xts9NcK8OmSGhJ9UVb7DR388f67W9gDleZ8H&#10;PiK7GAo1HQjMPFBu2T14+YQijTk2tYl7NfKVVq1/JM4eDqRLVCu+wEXd3jE8Q+y67SjPlKD3gAeA&#10;r5CKxwZh3f7i6u1bV9XF3ZMy2q9//RsT2LU87125+ez54T4q0OFrx2J3b9f9824tzsyIgg1KL01a&#10;h597u5YiczyVdxQXxTPff//bhw+e6n1S6WG4469PYIkAwKWYeBS6S+j1M/6U66RWwssg8ry788XN&#10;L27ddixg4vfv79+7+5AALXADZd5+H63ck9z8axOvThyZZ2cPcQmHz58RzZBQXb3S2HEm5xXLyddj&#10;UiTvhNKZRVyC1zNXW2NMWUpNjxmAzKFbg5WyesJfTLB0hGqezO9rBbGm4jblvyRfGKvZgvWKcQTt&#10;kOZNT0YjUBJXvT61cXThbIaOXagp9/OmhqlSmr/4d/9amPftd19/993XHvMIv4YTuarQUp0hyLU6&#10;wnHYTudguKeFMbiD//3XfyOCvXhBfePs0wMVQP0DIpgd8WJCh+8r8I0v1LRwRmwx9PdkzUJkhn27&#10;ou0ZOP7CjLDZySx40plO1DC43gr6wWGaj3GRxEOi3keP900e9wK5jRP+y7//JVPy3bff/emf/qkB&#10;rdmRs+fojDl1Nm9MDNEVtCfpcH3tnG5Bobjlb/7P3/54936BwbOXNqG6vaxz9X54uXextsu+OFSB&#10;P8s+zoyiwTKFBRFLbAcd98pWa56x3z9+/GioX/VTTBNO0/f++I++u379GiMphNCHA7ux6dyOk9Yg&#10;9SZ2F7rl8aqVU+c8yYwfvm0ymmvGmb94YXf/4YHE+5xByecvSSNxOZHQ/MfdH+9ay9rvzu7sP3x4&#10;7/49dubP/uzPmBV5/KpvSEjYFHtLGY1NIW7J2iosCx/9I4wMt57me+6sOP7o07WrV0L7ZlJhnZrN&#10;dmhViXRP/FcxfUFlLl6TlRtvWYYcgmqpfCF1pKQt1XZHLoBvqO3dNwXwf7x790csiC/u3JbYxIGZ&#10;0rw14XeZM9WbrExchpM7RP0GMvW9Eo+KJKeqGASlJzCQk6i+kRvOQNbAmqPKXFYRLf1ZDJ1pJjrZ&#10;cHpv9KDF8cc4/aaw+2md0NPsO4z2oHfokN0jDys8pXk9z3WaxD5GWz7HxIBDSqWSF8z6N7pE8DWM&#10;7WYI7j9+eO3GtY3TQadWVV20zU+fapj9A/2SYOo+nb6Dx489ytXN74n5pSP8+uXr5wfP60cZp6fi&#10;JHDkMqA7SCu+2QNVj/Lxo6IBtjwjy3KeRkKarHC6WJ7U5NVYyLUQBAfWh1GA9dNPD9yRhZqmtfGU&#10;m5vKZ9GylxDFOEU/e6MIbIDDyO7noUYzzDFPemQg7HMA0tKQqLpbTxpkrkrmPJYxbxXiaJGz8oI8&#10;Q3v39JSLdeLCPYJaHVpeez5FoNGRF8bpe6hH5a1RZUxoSCdP/PU333iSBWrNnnvAWw+Uelpo6/dD&#10;njEvWLyRWpSXiWmIH1++uvdxsI7QkzWNcaRInU0hHWkQu9ONuGU7lhOFZQz2XK8L4yGE1mTukoYx&#10;NeGYyt6kLuAOOLctOrFZUay3WJwLly4NPaUu7AHs4+6vlpVB3AtkHY0QxxnxaYmwqBwTy8UWu057&#10;1lYPlg6jbxd7nPpmEEo9XZfh+mkxl+NRBw7GTuCxZhhg2+EbSQ6I0Z9Zn0K9csKhdvRDVj0ChgfB&#10;CjU6Y2tLlS+8e5B+G8OjsaTKIHDBQLWptUZ0HPD78aMnTIo/XI5Ubfrg4xyu/G16MD56xCu04g58&#10;jLBkDVtrg0knhs7k+hnp1do381jrTgYN2BJcw/Vr14aalSI/YyzUqI51nPVVqY2uWptBue90UUfY&#10;W6WVtqbPnUcwTW5Nihx4eyUsSwAz0+3609OqBFd3/h/ainz1KDdUIRkYIiBCSg4R89tGQk1TbSlZ&#10;lj+FibXh5/FleoZZVMKzSgEzgoW9wjSBCtW1OWanfqFVCxqMpoxicb2GEfo2UY1j+Yo1E6yTPTDc&#10;cT6ZcZuxBK5zAJrKwm49M3KMvld/G3w6FtgCskc4oZkkPsepEXUuCD9G5QhkcWyM9jQ2kCl/ZaG7&#10;vJZjM/G5Kvwdyfq5W+eRlllVhXfZ5wKlBprZMtuadoamy9NRGTkuhdmu6R4+fWZX+yLPCDz64rlg&#10;I9AZIpYgb1SaiFEuzIouPMu5doOCpNGHDE5yC6Nj0nPRBTR97UPomnY1ixPZ1Vz2KQeEoJnhNi0W&#10;df8/+Kkep61TIq2BJsVUukeIaqRV45hUnTu7I2iG587jjeZgyRIgkc7NZ66eyVUTG55z6WUN1qE8&#10;jZNamIs9xxcn5K1CfvrE9Ru7S8CFlXZT60AtHsdknkoHEXVU2CyBTjwgaW59KCTrBv3oLe3MUUl2&#10;O2kpNfR5SnvDMmAq/ad70XvGh05lOyUVJUA6YRhDdRCsvKrWDSWjQAofhWBZn1gVyNfsJFuaHP8I&#10;8Djg1A5wPylZAHOG7dncCPAH06F8OhpFjZjz+qLSGQ8gBPBRPjYMa+Q4BFNLn4WVy1pOSaX7QsOm&#10;Mjqzg1nb1ePayJARGomNdg7+1TRwR1JLemBGFt578ceUzcpMd7HItoT1RIzYeOV9oH4NmenKLia2&#10;xo/J4JtQNOKwPdkzZ+/e/Ymn9ZQ829ItFxsVA66XLNiw9fA4dIQOPPPpg2ST6apeePTuu1989Ue/&#10;+Ma3PyMkcPiaUf27v//HF8/1AvHCcJOzoZ1QszRRrqYH9TJlvyDmMnZGhgfZvH5t987t67SokoBK&#10;hn5b68E//dP3Dx4+pV8dvSChodPYwAwbTpKgdeeM7mWW/9mrl0/0uf/Jv/j6xvVLMHe++MZ1NvyW&#10;fOQf/+HX937ibRUhWANnPMVgpyxw39TOWl4PMTt4/ZFkfXNtb/fGjeuLOar7DrYtixNqMD8lYMD7&#10;5nWmfIgujNFldUEX05MGthDayZkVZ04lpWVynXaFKFrYgLgjh3ApyUzfVYBe7p0WW/2KVAYaSpOK&#10;yXuDkvQdbfLcbw373jp5qcbtredPn1SjFgJ9UFn6uPE//ut/fHX4XHy5uyvxaCgobz4ehRqV/d38&#10;4OFA+6LpThpyMJMufrp3976HoI1+9q74TD7dEBJJ76rl5UBnYtQ6Zt7uBI5vzqzYT7zslGhGtXkS&#10;dYgpI8Bp6RiSO8gWmq49+o9ktZ3LN+9eO9U+vk70ZA2bgFbNTOK0hd73mGuHhsJ5oMLOsuCD7Yur&#10;PWrFDJJjskqiECuN0PbHDz/8LsnQLQ3ZypoVsFZ9uAubYSY1Ao0uqg8RrTisiRRNGboiLH/TACls&#10;6WwmYMpx9qjYEwbQGZ4xqfrCdwR5Fy94ms1zH8GtGp380iAQN7ikHOpCGVTbGSanZ18wo+pVLkbf&#10;Ci/eQJukss7MgAXSnCedURELtxfYyV68fPlw/8HD/f0vUklPM8cipN1EkTPA+MVQbC0CSfUXe3s3&#10;pOYPHj5SgGlrjjxOc+hERdTRR3XULs6rTfG6H06csMjg4rxs+JNydtwPkYpTZ+UthRWb4ggAz26X&#10;FXtVAfGwbCcum//NWLeXngv82NJV+2KkAqXy/SlHX7+6u3eRSZeeTNCQpJKdw2lVLpNAVx0vIZxY&#10;PLxwZMShIscxhb3E8Cgywy3KjWbmCLedrmyOh6BTtSwwg2trfigmwyZaLVHmLHicbPgiPnrVz8KU&#10;4agU7NqNo/sfr6MNwAGsiWkDVA6/ZQ0PncbFEUAKNa6XqKYCH5JK7x+YS5NDNmp3xt6V/AwotXjn&#10;9AHoMyJOpeZemBJ3DqNPqJr8b8EuB59Gcz0G4dhvoh4Np7n4fpjLaSyeqDViDdyYksjxGe8FQ5sZ&#10;qaXhRgrHz9UaO4472K+ofAx95Z1hO/iEFc0EyQ78BSpsWEo+tTX3m2EZJbfFtw0lLY9ZsW7ac4dA&#10;wNMUVdT+1HTz1Cnsn751XJr3prbJ8pyuH2mB/a6nnreRO68ONu0Z0rORI5ejduRmhMVUvE6cEPon&#10;RqI58sxplqTIZtgOxX8Jf591iGz7If23OVcvu29ZBcBplBJ6vnz34fXGqaYG//5opPCzos4imBGK&#10;6AENSXEaVIb+djzFvJaYuMRTJivMmA6ESL/DFF2ZxiDipe5LrWG1fxTrHFNWBDczzyFEPBeSKsBh&#10;8OeKAIbMBigcbsArYvGlASV+UweYIoN+uXa+Wq6aS90C0/OAXcbnNefh0iU7xOf3phH/ZTSm5emT&#10;VL99XLfASctVBkI1oRmXTYGcza+WlQ7b2KXLmYipQg+fp0MxQTNLGa4V5220Fot1ljrWcRyZMIYF&#10;cZNDZy75V4bKlaxCWCXlMMkezGJJBilEajoGd2fSov3vBe4x7uVETqV/02A9syDj3vRo2sB9lOth&#10;FZQg3IuVWiyykOJB+od52J+C6WTeAYoEppczyrpOttmW9tjj4UwQNj8s2k/TV7rBMaTzIOZzTtTA&#10;5tsrTPmWaRWbP+K/BIv9tNAu3x8fNdym/dnlR1eJr2IN+8zRV3HN03qj3fFgqoU+M9O3erQGlVsU&#10;wIDumTFcjOjvhs85g7/q8h5B+VExHvwugyxbFnVZzFZy5jtrquZL1xrWWD9FLa8UHgzBIU4v87Qo&#10;RL7aQxEtuHJPgXl3qfPRFZyLB6fmFuA0q1S/AoMTI7FKad5kmFqLOhjN9UTKXcqA8JX1abMfVjV+&#10;0qoEiMuN/WEZvMbf2u2czto2XaohEL2p2QSVm0ZDf7RwXEWGrTaqOarx68ZxWRB3N/Zh5cO9cSyh&#10;QCXit83RXfTs6ndq/MNwN9qoQyfzk69OPQXA3Hb+oGxfIL46uNR/ZhKgiDsUb/hn3rjgNobVd6X/&#10;lj0sF+1Zuripq8dGrpdyzaTPgPlX3ZLTc+qkhZcPx3gy3LViZbVoelG8q2+sUmSUSM6nYvrHI7CF&#10;hYKT+OQxKcczbZqROn07Eb4/s0gzkYai2uDX4YzzKL0+fKp5RLErR8tRVIZCv+b2DPpQN7gtNETG&#10;4Sh2AE0iMr+oCy2xH4X53LD9Mhy5IMLEdQwoB9vaRx9xDcooGIMzOyIZXCkNriw8glwelstGAB4F&#10;HJPxtHDrtn0qb9l/9ATAZdm1crqAafEteLt77x4GxOpfIC5lH3VsPzEm+MC1cHsgx1zKD2pBW1/c&#10;unD71oUrV3dlGsUGp+PH/vDPPyqWUy/6XqipGMWFYH7KaWb+m9vMy8yEE+H3WZUZx3K7YN4tTFNt&#10;2bJGF8+xnt6PG8q6JL9dDxakB7QoLYEXx6WsIUF8eHni6M0vvvvy269vn9s59Xj/kbvAHXMKf/2b&#10;H8M5k4Upyl1VQbt6RrSPDgCpaJ0UBEgoOpPzFUC6rFU5Pzo6eP5i//GBSOtDcHFMwhzR+nof4mVa&#10;VD6VgMkMParp8j894nopBARqziRMTsB7FGkUoUxF8V61Ke9CEnqHqFYBW/kr910UE6lvij5DkfIV&#10;F0hznd2mXNQM1iP1H4jtzsb/+u//5fmLJypWAm4uwF6xM+oMizUbLXDJJkzDuilOHzAC2FGh8P37&#10;D0hvTeOrWYSY05Gb7e9VW7QfGttyDFR1bKxaGL8W5yq8eW5xF8MxKIbRFlsYDRKJIIwmB5NG5mUZ&#10;zYbBjVdJH3nK3GXtrq23DU0/KHit9ceP6CLjki+SLbCD7WPb17Plj9No2k40xqc1TEBsYZU/6k5+&#10;++ixobYer8xqQz0ODzwpbMjJibZsATdvOp2ssa8b9yySq7bucHqkg2YCSqfvvfFBMvTao0dyqVqe&#10;96jh+IAR0gaKyONP+UcMoBp45YrIQKg6iJ72vlRi9W3u7F3Z4/do0/KXDCiDZcM5537owGsO1mNq&#10;e6b8v50kwPTmTgKZ6LvBW4K0ingbvqgmfnsl7SzBt7Dy4wZmzT/88lfm5tlITjV6WPqW094tV3SE&#10;gYJuMGe0yEiNOup+/SPFbmsNZ91fcXU2C0kif+dmhzCzLDsPpxWqDcfwNTFGMpCvWXzj4wHGwQwx&#10;iKrLLanfJu0U7nwMVLiqDNh9F39vbUmchm2YtpOvU7EFFGXcy2dCVWE2Muv6Lla3xgeyiYw7RJNJ&#10;bQhJ4dF5bT/HAyXGLQUdjUcfGHXmt0wwM3GmKIENykHUZjM4RbMCxrvlGFdD/IiiNi7KRwUBZF1q&#10;wuYFxTkezYh9o/GM4s30LHH80YtVJs+cefTwUWzDEQ7uvS0UJmFqwtNyUkd3QNGIOQr+HEO6eWFL&#10;ySbmhbgvS1rGMBtyHlZ/ABVuhE9z5u3yiRozJbaxi4+zdOG8xeTpq8OMSFcY/GiFTutdGEdAxszo&#10;yC+Oju2KlZ1iO6H8JnJL4LRFdxcLwiwtmZjV/y8yGPbeih2LSYZr6gXrUgX/EYeCBzG8+9ORSLw7&#10;mpnPnFDgOEnMOdU20zOYPVkMsRKVAZiX3sBZj8VWYyb8Z/SMD3qqXqv4zSjoOAlLSzqwA27W+Jcw&#10;8rb8UGFBpWsXRG7c2g4iPXpHOMcE3lW2ipV6xjjgZPcKi6GeUQCqwJSQTmZVRtq4WEcAF2j899RJ&#10;oo5MQDF47aJNTuwrQJwHZ5OXA48qi7/t2MxgpdG7XOK88SrXBa9n4f8tO8TDuWXbIxnuVEn6oslD&#10;UQ050dJuqI7YwofP0OEodnC1esnOEXC6yOYX84xoVSACA/G6BuvaA2aer4w3RvKMGZmULCttX62w&#10;3j+e8Lq87P/0LYwtKd0dgfSGC89RWj5ujfdJBCysdKItdw01E9r666kCFQp0JoPYhvk0/MXVOeDX&#10;a1o08xaRbGa82rexA5bPGH80G2+NUW/ooY+RwHhC87H1mPFiWdqwIbp29pKRSsPs70i21PPgwhWc&#10;XB9iW6Y6qPm3uRmBUV6Tzt/c4yjvFMZ1JisvRH/xsfEJUw9P1851rdGT1RwWV20MV01005HIKU+q&#10;q3YdN7V0cFpy81L8NpmsFZ4ep20z9m3acgDkHlAJ/yiRriTtODPk8GK0JgJrY4imJqMupWEvV7HF&#10;4qY6EAG6gnxrOwr7bklawv2CAeAydRjW9HumevVUtyD3egkt6SiM9GhkHWm7TabthibnCqWqQBQe&#10;UeK3yg7HzTjTGlot/UTwx1DdSsYa4zPe//ckw6MG+hHwiK+fgfUyDnQ2QKp9nrqfHdLVxdQxeZO8&#10;78TFBZECd9fOnjEf/dKSuOtYoPOfc+gsRA9hGrF8VBZ+NLWrrDJEKfQAGsQU4DMuiVgWjDK6okig&#10;4Op8Afcc7rHWmdPM1kqPM7Cc1BzyOS/kSa6xLTE2X2lqqnpvWbLPU9W3r2BJ7bO5MCm//VBmOiVr&#10;S+36e2NTNFC2ilnVQwd3Cm5bcjqz4HnzOU96jaBCAoDsmATyzI66zZa6OORwqv4syWsTZQvzqrcM&#10;OjHiDaEDzUddGKLKQiDgcAtlradAn74mcGeyl2n/XDOa2hut/wix1gGSSZzxg5GX+vBB02qLcrhG&#10;FcO9N1FwunkF8bJ9QQJBgvhvV67sWluyoKoUaUuc0m60cePGZRVHUCRPYjto3mkmbF7izIvmh+mm&#10;3uMlntMK26com2AqlhHegefIZspF/YGSF/8gBaZfFRXLvYthTp/cltjYP4AVGuRZmjr6Tn55e+fO&#10;7R0kfBIGZOQMDzd/8rc/7vvB7J/9RweJgiTVUKuSqhGTiUebgmLCfVu7F89pfqHNjgFHTmvvSkp6&#10;cARkIvoBmrbAnna0dEDG6laE0JP2A5h264GVX50wQve5mtzm59dbJ9/9yR//7IubV06dIPXxCO4h&#10;ujT17be/2z9xUv+PwGYzLnfzf6rKtYemd3wG+7zVD6MmImTdxa2BuScBsSFLef7qzdMXhzpdKlLQ&#10;V9uO59YiefTv36ucIMpJaWwDiUGjJNVnDLn2TLPwyt0NAWdTGj0jcGUtje2+eE7H/8pafYXBJZ9B&#10;c9RZZLb1WkhJJBT6bVJtJbRN8lqgd/7sFnm6EZjEyuamz0hp/jM94gEwzEmNjBuPOUmozCJforAu&#10;PS162DglpZGqaEG5++P9H3+89+zpCwIUlAddpdXEZcHEvXfv/iSdZHyUFGqemd2ZvygSnGpJgNOE&#10;Xe5t+GDqqiqzh2lv24Gnmww42mHF94lYn1AwZfkPObJK13WkZZqZKnZKJfEYKJ0JHh2DytwbDiZ0&#10;BNOJxfNeZ01tLn3eGau0QItUPT2Zk9tQSHpojx8//dWvfiODnwF61GyxqsbL0tIZnMo1u7ult8tP&#10;DAm1HmInjccd8D4UcJWJ9TOxBo59tM78ae8psQHubeKwJh4i8bt2dW/UDoqSm+Dm+dWpsvOzn/+M&#10;QpQwRaWCJfKkG/7TfJ4Ya57OxEUdf++NRlmPVCR1GV4Y3rs3fHNxiSisjt4QzALcNq3Ya/P5s8O/&#10;/qu/HZFt3x5nNTZksHkUGsiv7cO2Fp2nABhNueh8eC81p47pickaEh+MCucep1iY4pfuJSa3UD4S&#10;QrIqAsSRjgmh5HM5OS+bcd3na4kuqs4rgMBldCVmL56TYLp8iT4B37/gnIZ+llIWdM5I8jXx09Ap&#10;Dn5TDfrs7pVde3i88HAeTAqqRXbm0tTIWGNNKiujBuM13ADHv9RaF3blncvgrnDWTRv0bXMKf5eS&#10;rNeUQw5ulCGXuTWJLMKRT6gvX3Q1U5OPu7E/hVKz43V0FGE3kCd//fYdqqQHZEcBUWiYui/tkjCa&#10;qoLjcVcXqd3KmArvRABQ7mmprC/Iv5cChJ94NS+IRiUWb1Rz0YlvqX44HDw7ZsSXhjHV1UYRTEdy&#10;58yLemmGZzLNeRZtcrMmxK2IucVPgCUag4c1hZcqsYJI11l2kmNrd5RjTMOPK1mR+sjL2sg4r3ml&#10;wpqFQAcQR0Yvjh/fttgjETsh05PltvNHRcU6TEkn3+FwUccZnb/+uP7yoqxMM+aCNuk+TZ8AJqEb&#10;sIuwqjyuVylRP7OdFknJNhRHuhdhwSQtri1ruxpvrBg9g+jRE2pPUipRpJOexuAqpa7zzuPG9J0c&#10;bK6nPxZ/1XlskBUxr0qLR9yCrC7/Wdi6swYwdoWLQbQqjDWRz7f7NL9ZBR9bC5fszeEaybejJjYN&#10;vmf7is5n62PlkRvtesfYI528qPxnKiQRW4Xeq+nDvyddSQevFGXae8Y2dkjds/cO/a82AF+/JG69&#10;zdNc4VAyoBcuDIMYlllBxoinKY+Ujk5K2zat86oTV1w7Bdui16GQ1dDl9a3zcLf4miLR4q4a+nER&#10;y71HyGt1KJX5mLVVr0U6BJaIYVnI8WqtxMbyAkasvLHSgQSvbkNB1eQ4xYIL3q4PmH7r7q5kNeqa&#10;ZlOdV6NM4usN3lnyHk6oHVI0P9K6xyyvYbRGIqBYuHMmlbxICaEnaApFOBO2FkC1FRsDp2ziYiYf&#10;SAHc1dquEQLNOOQ7L1ywq+M1SDJH9s3vkxmgNT9i34PH1xvTXRR2xN+gqT86ddM0WFtIo+tGca7h&#10;S6mQNzW1KtxUQWcfNoBoRjl/ODKhES7pIz2s9bEWfsoLxzOmy58HyB+AIpXztT6gsXi224k7L/6S&#10;B5e2/rw6R/muRCXkceTO0imZus283c6qgOZdzCtHuaofpS4oqTObdQYWYQe07+wiSNZUTRImdgvO&#10;DvPjnBaPB/CfsHRd38y+m+w3OJnZcUAqnvAyZxP/bCXpqE4peBEviyv1VdC3MFJsZBusw6rneEyz&#10;AQIAhiJXCoHQa9kHDDpDAFBMCQ6+cR3Q9qYxHa8Pv/rq5yJaadXoEMQaGBf5umvrT1rPdkXJSeBC&#10;bslRsZcYNCEWS3n9xg3LNX2/aNtYUnU3Rf7M8QZITapZgtoBHpQqLjc3GiXYQDz8wBc21JTvOnE2&#10;85S+sj/WioVsp029q9O07TR5UxN1fNGly1BCvUPauowP0jLhsst489eb5ZaF0cWjCXPbi5VKplCQ&#10;QajxsoGzq8IsJBhHlgEEr7hBbiwDuMQVhvnCcFifQPhttdkqXccpd9qVGd7M+NMDH26d/Zfr9L6Z&#10;ahVPu6TxlBZEAb1uAjviMDeFLnju7JdfkrT11UkWZTGReAeeHQg+WFhZXXlezU+mL2EU78mZbAZ9&#10;ZQGmm1WZGtW9Rk4fqyAusyf9mhyu3mCxLgSpuRjku67sndlNDGv76fPDJ09fVq18d6QwaRqt4vrL&#10;V8rF+ROgWpWl8uda/6fvdFMt5Ltvvnp3+BI7Z02ov3HrhggD4ybZ3icEt3SdAQhA8/RatOxW0Z08&#10;Vqh2pUiuDv0NJoW6sdq/MPDrn9++sneR3f3xd3dXdGxd2WARWfmMkLHRbTPYssP2wYWVVCTXFlWK&#10;S9crwHZLVETerWN6gi5uU4EKxCEwcXaACcX4FZqq0kiRWDflcVGaR8hffmps5/S4jvymW3YSAVeM&#10;uK/w4Zh170hQH0kR053uK9jOUdcNha9bm0Q+hxQ+py1YSoO4A15Qpp1uX9GCrObkxv/8b38xWHIF&#10;7YGpap1si9sB+ryHKEK/304IhtnCjH/z/OmLJ0+QJ5/xR7G19JQZw5yCSn0FjjQ7xeBggeJR29vN&#10;Siz+Gyh3svkJx2NH2Aj1zLWSWEZa/8XrwGOoSRPHlXkHUDvtM7kcO+DS7iWvpcecO/fQRrE01Gow&#10;eAKsDpvrR5zwkHp6ZPu3ThPjYigTWa62XBUiUG8Av9FwR3EJAmcf7HX3BbbRZ/LT/cf/9+/+CXpr&#10;68z4LJLWtYHwQ5wPZo9U2CfbQPn69+8KYurYLhsZT+1WfKS68+kVK2hq8C7uVFVJgFYjTXogr+ba&#10;Fncq9hRDVXPwlOM7sfige7sMWbpDF2g0lcm4dYkQuhpCEqSe6YcS1QG0hazyKhrbjPHJuaQ+HPvc&#10;ATw4IAD9lCWKHndSW5H67/uHDw6ePWPfN2998aVfjhLfxv0HP/mWS7sXr165jmQrh1oqRngstlv0&#10;NmJKOhNE6nCvGa9dctK0rez1kMfa4VY5O7Wh62lkcDcSx6wMd2bB4cn/+U9ohZaVSec+MdxWBkDC&#10;Io/PznX5TDRCa5K9a7jvGyuWGiaDNayVaWLetNqZUVTD0ye18Vjb1F2EC5FpE9kbo129i1sqapnO&#10;VzBMr5HW1PRVtOFinhw8tcHC7apzmgvGiL8VTX15505BQy1zdbXZafaAM+LbLZELA1taE0+/2Wp4&#10;TYPW8jsKte2iEUjtPbg9xvUEZ9rajZGWd/nI+u8V64dqwN4zUpMgJeRqmYsJphlgzl0aMpGs1PSX&#10;kmgCUGmPcglufBGWhsnQTEZXCDtcaYw94GWWep5aJKUqLc22ZW6SRnP2juObVU2b9C+wYWSCrVh1&#10;uY0TgrApu8U0GAawClKRzYRQqfTyqYW5A6tXfEhAsETcbhq8OVJccd9MZLNtBu8Y9uPE5gsljXUz&#10;5J/FBU0mUW6WNl0kxnlJdNC+fUoBq6XVYXDNlWcBrskGxG2bOFv6bhxE6ZkzyoJHlqMBtWoLBbuf&#10;KAT6qcAtshlBo7b6jHJi42y8HT4MBUvJYpxuuINF8J3JiMdBLW6bwlRoiPeuCGYJSARQre0qoo3s&#10;FzFSXJU87ehMLng4AzIq5BYcG93Hao3gsn0kog3E1G/svq5hNPc9FEfm8t6eknLp6yC+DqynNsWu&#10;4/JCG7YIeMknhFO4BjOmvBgaKl6ZYZF1wQUyH7ttcGYzOm2D5leOeJWl8gQjptT2dtz6MpWZxbvL&#10;dVjMhcRPhSFaZs0PM+zSUq55XA2nHwnvaoLTmG7Bx1E0VISpMdljFXmGyFRPSLd5WY8EOqV10JiR&#10;4nysIdqp07oWwhJDadFcE65tPYf+t3TzfRpzWjm9uke1X981djisarFBfIgGrfmotLylVf4qUh/M&#10;gnsb3KoCXa3zVRJGCZfd+8xuNOzy1CZs9d69u8Wdw5TzRU4NjM1gZZ//8OG+HkXnnHHjWFZLm6c0&#10;5uWEfkhv7KunQ68wjn7gEPNWZXJq8i0azO7mrZvubq3SsCjBjgc//PAD4eY/dAqlfD0CDB7yqit6&#10;7pIyQbgJff4UFCRE2TNquWTvE7NO9SRH7NH7wbljhab0UV8Im+HlIoRVH0gPcIqHawGrxtRrem6K&#10;yUE5xxl72UE5vFsW64nzenwzLVRoCOmbtvZPDYKL/9mmMgBtelLy3cL3mvfoPu0/dCO6z5lTx3+I&#10;vqXNPmcxHr1msKolpm9M9mFB//v3RitZzBLCNv35p8rlL16MbezBsnL2WDoN8iFe++1beuX598Yh&#10;PKqIV5LW7rL9UocTY1w6py7fUXr21EZachcLt62FfeV4TvomOoyxG1OUnIl8sxLt3tnzkjSEeUOQ&#10;lD5SiJXVsByiEXmO6Csx39g1+FS7o1QUwxP+e5wSbG09efwkjCmpyTM3b90KKaCvCP2ZyWMsjJ3G&#10;564GOVcnJfN7i1BCYjbOOxOT1C+mLH+yUS1e7CkNnFsRb1RVzlsZvm9QrfEdczNj7YM83c9qy/Sl&#10;rFNPmeSD2UfPX1hGZifiH4L3mvI5LAZPKsM+qpZALRfPGvtlcX+UjdP48j7cY58vjXWCSCJECfob&#10;nmfc+BFmf/v+MPJlZeC+n5qVJy9q/ecffmdj5u6fPLYBDL3S4xiEfmo7paWqU3aODo48WNKsJYon&#10;Z6pyXGhY6DR/jgbdzEaBjU8/CHYrH+pnBmRnwJJV+nv/D//v+8dPniP+nDtv+kiqb74OaC59077i&#10;HqeNs7ybHVVE+uab2/4xxfjp46eay9domsZHUqC1A4znIrsSb5kBvExwwWleLCpznmzwGzev7j96&#10;IErR9s4p/uzOHVnYk4NHX3/982vXrkCH//Iv/wroVPPelphKE4dTBoNLFbDccmYiW/NqU3rwpRzv&#10;sJxiQAU019wbUU5cNBsaGam5GkLlJLUqPRKFL6xOTr15RJ8EOmR4ahhgQ7a2wfvOJ/8vXAkKbHYI&#10;1HLT/G7JjA9vZH3lgQoAPlk+81GWwoOYpDn6KwK0Ig30hLSijRE9Ugxq5M+Rv+1vqh1snP7/X0ok&#10;i4Bq1CUAAAAASUVORK5CYIJQSwMEFAAGAAgAAAAhADfLHxvhAAAACwEAAA8AAABkcnMvZG93bnJl&#10;di54bWxMj0FLw0AQhe+C/2EZwVu7SSQSYzalFPVUBFtBvE2z0yQ0Oxuy2yT9925P9jQzvMeb7xWr&#10;2XRipMG1lhXEywgEcWV1y7WC7/37IgPhPLLGzjIpuJCDVXl/V2Cu7cRfNO58LUIIuxwVNN73uZSu&#10;asigW9qeOGhHOxj04RxqqQecQrjpZBJFz9Jgy+FDgz1tGqpOu7NR8DHhtH6K38bt6bi5/O7Tz59t&#10;TEo9PszrVxCeZv9vhit+QIcyMB3smbUTnYJFnIQuXkEaxlWPspcUxCFsSZSlIMtC3nYo/wAAAP//&#10;AwBQSwMEFAAGAAgAAAAhAC5s8ADFAAAApQEAABkAAABkcnMvX3JlbHMvZTJvRG9jLnhtbC5yZWxz&#10;vJDBisIwEIbvC/sOYe7btD0sspj2IoJXcR9gSKZpsJmEJIq+vYFlQUHw5nFm+L//Y9bjxS/iTCm7&#10;wAq6pgVBrINxbBX8HrZfKxC5IBtcApOCK2UYh8+P9Z4WLDWUZxezqBTOCuZS4o+UWc/kMTchEtfL&#10;FJLHUsdkZUR9REuyb9tvme4ZMDwwxc4oSDvTgzhcY21+zQ7T5DRtgj554vKkQjpfuysQk6WiwJNx&#10;+Lfsm8gW5HOH7j0O3b+DfHjucAMAAP//AwBQSwECLQAUAAYACAAAACEAsYJntgoBAAATAgAAEwAA&#10;AAAAAAAAAAAAAAAAAAAAW0NvbnRlbnRfVHlwZXNdLnhtbFBLAQItABQABgAIAAAAIQA4/SH/1gAA&#10;AJQBAAALAAAAAAAAAAAAAAAAADsBAABfcmVscy8ucmVsc1BLAQItABQABgAIAAAAIQDl0k7GjQUA&#10;ANAXAAAOAAAAAAAAAAAAAAAAADoCAABkcnMvZTJvRG9jLnhtbFBLAQItAAoAAAAAAAAAIQCzIe+l&#10;x8cAAMfHAAAUAAAAAAAAAAAAAAAAAPMHAABkcnMvbWVkaWEvaW1hZ2UxLnBuZ1BLAQItAAoAAAAA&#10;AAAAIQCKvyB6i8EXAIvBFwAUAAAAAAAAAAAAAAAAAOzPAABkcnMvbWVkaWEvaW1hZ2UyLnBuZ1BL&#10;AQItABQABgAIAAAAIQA3yx8b4QAAAAsBAAAPAAAAAAAAAAAAAAAAAKmRGABkcnMvZG93bnJldi54&#10;bWxQSwECLQAUAAYACAAAACEALmzwAMUAAAClAQAAGQAAAAAAAAAAAAAAAAC3khgAZHJzL19yZWxz&#10;L2Uyb0RvYy54bWwucmVsc1BLBQYAAAAABwAHAL4BAACzkxgAAAA=&#10;">
                <v:group id="Group 20" o:spid="_x0000_s1072" style="position:absolute;left:809;width:69135;height:76421" coordsize="69134,76421"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jUQinwgAAANsAAAAPAAAAZHJzL2Rvd25yZXYueG1sRE/LSsNA&#10;FN0L/YfhFrqzk7QoJXYSSlHpoggmgri7ZG4eJHMnZMYk/fvOQnB5OO9jtpheTDS61rKCeBuBIC6t&#10;brlW8FW8PR5AOI+ssbdMCm7kIEtXD0dMtJ35k6bc1yKEsEtQQeP9kEjpyoYMuq0diANX2dGgD3Cs&#10;pR5xDuGml7soepYGWw4NDQ50bqjs8l+j4H3G+bSPX6drV51vP8XTx/c1JqU26+X0AsLT4v/Ff+6L&#10;VrAL68OX8ANkegcAAP//AwBQSwECLQAUAAYACAAAACEA2+H2y+4AAACFAQAAEwAAAAAAAAAAAAAA&#10;AAAAAAAAW0NvbnRlbnRfVHlwZXNdLnhtbFBLAQItABQABgAIAAAAIQBa9CxbvwAAABUBAAALAAAA&#10;AAAAAAAAAAAAAB8BAABfcmVscy8ucmVsc1BLAQItABQABgAIAAAAIQAjUQinwgAAANsAAAAPAAAA&#10;AAAAAAAAAAAAAAcCAABkcnMvZG93bnJldi54bWxQSwUGAAAAAAMAAwC3AAAA9gIAAAAA&#10;">
                  <v:group id="Group 21" o:spid="_x0000_s1073" style="position:absolute;width:47464;height:60255;rotation:-189875fd" coordsize="47464,6025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PUkfcwwAAANsAAAAPAAAAZHJzL2Rvd25yZXYueG1sRI9BawIx&#10;FITvgv8hPMGbm1VQytYoiyhYpAdte39snpvVzcuSpO7675tCocdhZr5h1tvBtuJBPjSOFcyzHARx&#10;5XTDtYLPj8PsBUSIyBpbx6TgSQG2m/FojYV2PZ/pcYm1SBAOBSowMXaFlKEyZDFkriNO3tV5izFJ&#10;X0vtsU9w28pFnq+kxYbTgsGOdoaq++XbKjjdv3Lz1par8rS87c+mf/r3406p6WQoX0FEGuJ/+K99&#10;1AoWc/j9kn6A3PwAAAD//wMAUEsBAi0AFAAGAAgAAAAhANvh9svuAAAAhQEAABMAAAAAAAAAAAAA&#10;AAAAAAAAAFtDb250ZW50X1R5cGVzXS54bWxQSwECLQAUAAYACAAAACEAWvQsW78AAAAVAQAACwAA&#10;AAAAAAAAAAAAAAAfAQAAX3JlbHMvLnJlbHNQSwECLQAUAAYACAAAACEAj1JH3MMAAADbAAAADwAA&#10;AAAAAAAAAAAAAAAHAgAAZHJzL2Rvd25yZXYueG1sUEsFBgAAAAADAAMAtwAAAPcCAAAAAA==&#10;">
                    <v:shape id="Text Box 22" o:spid="_x0000_s1074" type="#_x0000_t65" style="position:absolute;width:47464;height:60255;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djbWpwQAAANsAAAAPAAAAZHJzL2Rvd25yZXYueG1sRI9Bi8Iw&#10;FITvwv6H8Bb2pqk5LNI1igjCHlbBKuz12TzbYvJSmljrvzeC4HGYmW+Y+XJwVvTUhcazhukkA0Fc&#10;etNwpeF42IxnIEJENmg9k4Y7BVguPkZzzI2/8Z76IlYiQTjkqKGOsc2lDGVNDsPEt8TJO/vOYUyy&#10;q6Tp8JbgzkqVZd/SYcNpocaW1jWVl+LqNBRq5+99/+eup2m1PhVo/9XWav31Oax+QEQa4jv8av8a&#10;DUrB80v6AXLxAAAA//8DAFBLAQItABQABgAIAAAAIQDb4fbL7gAAAIUBAAATAAAAAAAAAAAAAAAA&#10;AAAAAABbQ29udGVudF9UeXBlc10ueG1sUEsBAi0AFAAGAAgAAAAhAFr0LFu/AAAAFQEAAAsAAAAA&#10;AAAAAAAAAAAAHwEAAF9yZWxzLy5yZWxzUEsBAi0AFAAGAAgAAAAhAF2NtanBAAAA2wAAAA8AAAAA&#10;AAAAAAAAAAAABwIAAGRycy9kb3ducmV2LnhtbFBLBQYAAAAAAwADALcAAAD1AgAAAAA=&#10;" adj="18000" fillcolor="white [3201]" strokecolor="#1f497d [3215]" strokeweight="1.5pt">
                      <v:textbox>
                        <w:txbxContent>
                          <w:p w14:paraId="630A2A0A" w14:textId="3338A13C" w:rsidR="00E83CA3" w:rsidRPr="00BF6466" w:rsidRDefault="00E83CA3" w:rsidP="00E9076C">
                            <w:pPr>
                              <w:pStyle w:val="FFABody"/>
                              <w:rPr>
                                <w:sz w:val="18"/>
                              </w:rPr>
                            </w:pPr>
                            <w:r w:rsidRPr="00BF6466">
                              <w:rPr>
                                <w:sz w:val="18"/>
                              </w:rPr>
                              <w:t xml:space="preserve">It is very important for all Americans </w:t>
                            </w:r>
                            <w:r>
                              <w:rPr>
                                <w:sz w:val="18"/>
                              </w:rPr>
                              <w:t>—</w:t>
                            </w:r>
                            <w:r w:rsidRPr="00BF6466">
                              <w:rPr>
                                <w:sz w:val="18"/>
                              </w:rPr>
                              <w:t xml:space="preserve"> and all people around the world </w:t>
                            </w:r>
                            <w:r>
                              <w:rPr>
                                <w:sz w:val="18"/>
                              </w:rPr>
                              <w:t>—</w:t>
                            </w:r>
                            <w:r w:rsidRPr="00BF6466">
                              <w:rPr>
                                <w:sz w:val="18"/>
                              </w:rPr>
                              <w:t xml:space="preserve"> to have access to nutritious, wholesome and affordable food. It is important to raise awareness of the major challenges facing our global food system. Hunger is a persist</w:t>
                            </w:r>
                            <w:r>
                              <w:rPr>
                                <w:sz w:val="18"/>
                              </w:rPr>
                              <w:t>e</w:t>
                            </w:r>
                            <w:r w:rsidRPr="00BF6466">
                              <w:rPr>
                                <w:sz w:val="18"/>
                              </w:rPr>
                              <w:t>nt problem in this country and around the world. We see it in developing countries like Kenya where more people constantly fear for lack of adequate food than those who do not. We also see it in developed countries such as the United States where, according to the United States Department of Agriculture (USDA), 16.7 million U.S. children under age 18 live in households where they are unable to consistently access enou</w:t>
                            </w:r>
                            <w:r>
                              <w:rPr>
                                <w:sz w:val="18"/>
                              </w:rPr>
                              <w:t>g</w:t>
                            </w:r>
                            <w:r w:rsidRPr="00BF6466">
                              <w:rPr>
                                <w:sz w:val="18"/>
                              </w:rPr>
                              <w:t xml:space="preserve">h of the nutritious food necessary for a healthy life. </w:t>
                            </w:r>
                          </w:p>
                          <w:p w14:paraId="17FBAC69" w14:textId="77777777" w:rsidR="00E83CA3" w:rsidRPr="00BF6466" w:rsidRDefault="00E83CA3" w:rsidP="00E9076C">
                            <w:pPr>
                              <w:pStyle w:val="FFABody"/>
                              <w:rPr>
                                <w:sz w:val="18"/>
                              </w:rPr>
                            </w:pPr>
                          </w:p>
                          <w:p w14:paraId="2D11E567" w14:textId="77777777" w:rsidR="00E83CA3" w:rsidRPr="00A97A92" w:rsidRDefault="00E83CA3" w:rsidP="00E9076C">
                            <w:pPr>
                              <w:pStyle w:val="FFABody"/>
                              <w:rPr>
                                <w:color w:val="auto"/>
                                <w:sz w:val="18"/>
                                <w:u w:val="thick" w:color="DA291C"/>
                              </w:rPr>
                            </w:pPr>
                            <w:r w:rsidRPr="00BF6466">
                              <w:rPr>
                                <w:sz w:val="18"/>
                              </w:rPr>
                              <w:t xml:space="preserve">Current estimates indicate that by 2050 the global population will increase from our current 7 billion to approximately 9 billion. </w:t>
                            </w:r>
                            <w:r w:rsidRPr="00E9076C">
                              <w:rPr>
                                <w:color w:val="auto"/>
                                <w:sz w:val="18"/>
                              </w:rPr>
                              <w:t xml:space="preserve">Experts believe that </w:t>
                            </w:r>
                            <w:r w:rsidRPr="00A97A92">
                              <w:rPr>
                                <w:color w:val="auto"/>
                                <w:sz w:val="18"/>
                                <w:u w:val="thick" w:color="DA291C"/>
                              </w:rPr>
                              <w:t>we will have to increase our food production worldwide by 100 percent. We will have to do it with little or no additional land, and we will have to do it at a time when growing numbers of individuals in the United States and other developing countries are advocating for an emphasis on alternative agricultural practices that, because of their cost, increase the challenge of providing affordable food to hungry Americans.</w:t>
                            </w:r>
                          </w:p>
                          <w:p w14:paraId="229A6F2B" w14:textId="77777777" w:rsidR="00E83CA3" w:rsidRPr="00BF6466" w:rsidRDefault="00E83CA3" w:rsidP="00E9076C">
                            <w:pPr>
                              <w:pStyle w:val="FFABody"/>
                              <w:rPr>
                                <w:sz w:val="18"/>
                              </w:rPr>
                            </w:pPr>
                          </w:p>
                          <w:p w14:paraId="19A79ACB" w14:textId="70824206" w:rsidR="00E83CA3" w:rsidRPr="00BF6466" w:rsidRDefault="00E83CA3" w:rsidP="00E9076C">
                            <w:pPr>
                              <w:pStyle w:val="FFABody"/>
                              <w:rPr>
                                <w:sz w:val="18"/>
                              </w:rPr>
                            </w:pPr>
                            <w:r w:rsidRPr="00E9076C">
                              <w:rPr>
                                <w:sz w:val="18"/>
                              </w:rPr>
                              <w:t xml:space="preserve">All of this information begs the question for you to explore </w:t>
                            </w:r>
                            <w:r>
                              <w:rPr>
                                <w:sz w:val="18"/>
                              </w:rPr>
                              <w:t>—</w:t>
                            </w:r>
                            <w:r w:rsidRPr="00E9076C">
                              <w:rPr>
                                <w:sz w:val="18"/>
                                <w:highlight w:val="yellow"/>
                              </w:rPr>
                              <w:t xml:space="preserve"> how will we feed a growing world population with a safe, affordable, nutritious and sustainable food supply?</w:t>
                            </w:r>
                            <w:r w:rsidRPr="00BF6466">
                              <w:rPr>
                                <w:sz w:val="18"/>
                              </w:rPr>
                              <w:t xml:space="preserve"> We encourage you to investigate this question, looking closely at the challenges to producing and distributing affordable food, and </w:t>
                            </w:r>
                            <w:r>
                              <w:rPr>
                                <w:sz w:val="18"/>
                              </w:rPr>
                              <w:t>do</w:t>
                            </w:r>
                            <w:r w:rsidRPr="00BF6466">
                              <w:rPr>
                                <w:sz w:val="18"/>
                              </w:rPr>
                              <w:t xml:space="preserve"> not be afraid to think outside of the box for possible solutions.</w:t>
                            </w:r>
                          </w:p>
                          <w:p w14:paraId="4DEA0CE0" w14:textId="77777777" w:rsidR="00E83CA3" w:rsidRPr="00BF6466" w:rsidRDefault="00E83CA3" w:rsidP="00E9076C">
                            <w:pPr>
                              <w:pStyle w:val="FFABody"/>
                              <w:rPr>
                                <w:sz w:val="18"/>
                              </w:rPr>
                            </w:pPr>
                          </w:p>
                          <w:p w14:paraId="26FCD0E2" w14:textId="502BE39A" w:rsidR="00E83CA3" w:rsidRPr="00BF6466" w:rsidRDefault="00E83CA3" w:rsidP="00E9076C">
                            <w:pPr>
                              <w:pStyle w:val="FFABody"/>
                              <w:rPr>
                                <w:sz w:val="18"/>
                              </w:rPr>
                            </w:pPr>
                            <w:r w:rsidRPr="00BF6466">
                              <w:rPr>
                                <w:sz w:val="18"/>
                              </w:rPr>
                              <w:t>Each of you will play a large part</w:t>
                            </w:r>
                            <w:r>
                              <w:rPr>
                                <w:sz w:val="18"/>
                              </w:rPr>
                              <w:t xml:space="preserve"> </w:t>
                            </w:r>
                            <w:r w:rsidRPr="00BF6466">
                              <w:rPr>
                                <w:sz w:val="18"/>
                              </w:rPr>
                              <w:t>in the future of fighting hunger. Upon completing the research of your possible solution to feeding the growing world population, you will be asked to present your findings to a panel of community members. We hope this project will inspire you to reach out to your neighbors to help them with food security issues.</w:t>
                            </w:r>
                          </w:p>
                          <w:p w14:paraId="4BE629F8" w14:textId="77777777" w:rsidR="00E83CA3" w:rsidRPr="00BF6466" w:rsidRDefault="00E83CA3" w:rsidP="00E9076C">
                            <w:pPr>
                              <w:pStyle w:val="FFABody"/>
                              <w:rPr>
                                <w:sz w:val="18"/>
                              </w:rPr>
                            </w:pPr>
                          </w:p>
                          <w:p w14:paraId="57E4EDF4" w14:textId="77777777" w:rsidR="00E83CA3" w:rsidRPr="00BF6466" w:rsidRDefault="00E83CA3" w:rsidP="00E9076C">
                            <w:pPr>
                              <w:pStyle w:val="FFABody"/>
                              <w:rPr>
                                <w:sz w:val="18"/>
                              </w:rPr>
                            </w:pPr>
                            <w:r w:rsidRPr="00BF6466">
                              <w:rPr>
                                <w:sz w:val="18"/>
                              </w:rPr>
                              <w:t>Sincerely,</w:t>
                            </w:r>
                          </w:p>
                          <w:p w14:paraId="048981D6" w14:textId="77777777" w:rsidR="00E83CA3" w:rsidRPr="00BF6466" w:rsidRDefault="00E83CA3" w:rsidP="00E9076C">
                            <w:pPr>
                              <w:pStyle w:val="FFABody"/>
                              <w:rPr>
                                <w:sz w:val="18"/>
                              </w:rPr>
                            </w:pPr>
                            <w:r w:rsidRPr="00BF6466">
                              <w:rPr>
                                <w:sz w:val="18"/>
                              </w:rPr>
                              <w:t xml:space="preserve"> </w:t>
                            </w:r>
                          </w:p>
                          <w:p w14:paraId="2A469A34" w14:textId="77777777" w:rsidR="00E83CA3" w:rsidRPr="00E9076C" w:rsidRDefault="00E83CA3" w:rsidP="00E9076C">
                            <w:pPr>
                              <w:pStyle w:val="FFABody"/>
                              <w:rPr>
                                <w:sz w:val="18"/>
                                <w:highlight w:val="green"/>
                              </w:rPr>
                            </w:pPr>
                            <w:r w:rsidRPr="00E9076C">
                              <w:rPr>
                                <w:sz w:val="18"/>
                                <w:highlight w:val="green"/>
                              </w:rPr>
                              <w:t>Joel Brandenberger</w:t>
                            </w:r>
                          </w:p>
                          <w:p w14:paraId="71967DDA" w14:textId="77777777" w:rsidR="00E83CA3" w:rsidRPr="00E9076C" w:rsidRDefault="00E83CA3" w:rsidP="00E9076C">
                            <w:pPr>
                              <w:pStyle w:val="FFABody"/>
                              <w:rPr>
                                <w:sz w:val="18"/>
                                <w:highlight w:val="green"/>
                              </w:rPr>
                            </w:pPr>
                            <w:r w:rsidRPr="00E9076C">
                              <w:rPr>
                                <w:sz w:val="18"/>
                                <w:highlight w:val="green"/>
                              </w:rPr>
                              <w:t>President</w:t>
                            </w:r>
                          </w:p>
                          <w:p w14:paraId="3567008B" w14:textId="77777777" w:rsidR="00E83CA3" w:rsidRPr="00BF6466" w:rsidRDefault="00E83CA3" w:rsidP="00E9076C">
                            <w:pPr>
                              <w:pStyle w:val="FFABody"/>
                              <w:rPr>
                                <w:sz w:val="18"/>
                              </w:rPr>
                            </w:pPr>
                            <w:r w:rsidRPr="00E9076C">
                              <w:rPr>
                                <w:sz w:val="18"/>
                                <w:highlight w:val="green"/>
                              </w:rPr>
                              <w:t>National Turkey Federation</w:t>
                            </w:r>
                          </w:p>
                        </w:txbxContent>
                      </v:textbox>
                    </v:shape>
                    <v:shape id="Picture 23" o:spid="_x0000_s1075" type="#_x0000_t75" style="position:absolute;left:24207;top:46459;width:15431;height:6338;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Cn0cswwAAANsAAAAPAAAAZHJzL2Rvd25yZXYueG1sRI9Ba8JA&#10;FITvBf/D8oReitmoUCS6ShEEL1WM0l4f2ddsSPZtzK4x/nu3UOhxmJlvmNVmsI3oqfOVYwXTJAVB&#10;XDhdcangct5NFiB8QNbYOCYFD/KwWY9eVphpd+cT9XkoRYSwz1CBCaHNpPSFIYs+cS1x9H5cZzFE&#10;2ZVSd3iPcNvIWZq+S4sVxwWDLW0NFXV+swre6rT+vB6MPZ7yUvue7fcj/1LqdTx8LEEEGsJ/+K+9&#10;1wpmc/j9En+AXD8BAAD//wMAUEsBAi0AFAAGAAgAAAAhANvh9svuAAAAhQEAABMAAAAAAAAAAAAA&#10;AAAAAAAAAFtDb250ZW50X1R5cGVzXS54bWxQSwECLQAUAAYACAAAACEAWvQsW78AAAAVAQAACwAA&#10;AAAAAAAAAAAAAAAfAQAAX3JlbHMvLnJlbHNQSwECLQAUAAYACAAAACEAwp9HLMMAAADbAAAADwAA&#10;AAAAAAAAAAAAAAAHAgAAZHJzL2Rvd25yZXYueG1sUEsFBgAAAAADAAMAtwAAAPcCAAAAAA==&#10;">
                      <v:imagedata r:id="rId20" o:title=""/>
                    </v:shape>
                  </v:group>
                  <v:shape id="Text Box 24" o:spid="_x0000_s1076" type="#_x0000_t202" style="position:absolute;left:50212;top:9196;width:18922;height:35308;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NCBO0xAAAANsAAAAPAAAAZHJzL2Rvd25yZXYueG1sRI9Ba8JA&#10;FITvhf6H5RV6q5uGUtroKlYtlNKDVS/eHtlnNpj3NmTXmP77riB4HGbmG2YyG7hRPXWh9mLgeZSB&#10;Iim9raUysNt+Pr2BChHFYuOFDPxRgNn0/m6ChfVn+aV+EyuVIBIKNOBibAutQ+mIMYx8S5K8g+8Y&#10;Y5JdpW2H5wTnRudZ9qoZa0kLDltaOCqPmxMbWC/dfnfo56sVr3/Kb1rwx3vOxjw+DPMxqEhDvIWv&#10;7S9rIH+By5f0A/T0HwAA//8DAFBLAQItABQABgAIAAAAIQDb4fbL7gAAAIUBAAATAAAAAAAAAAAA&#10;AAAAAAAAAABbQ29udGVudF9UeXBlc10ueG1sUEsBAi0AFAAGAAgAAAAhAFr0LFu/AAAAFQEAAAsA&#10;AAAAAAAAAAAAAAAAHwEAAF9yZWxzLy5yZWxzUEsBAi0AFAAGAAgAAAAhAI0IE7TEAAAA2wAAAA8A&#10;AAAAAAAAAAAAAAAABwIAAGRycy9kb3ducmV2LnhtbFBLBQYAAAAAAwADALcAAAD4AgAAAAA=&#10;" fillcolor="white [3201]" strokecolor="#1f497d [3215]" strokeweight="1.5pt">
                    <v:textbox>
                      <w:txbxContent>
                        <w:p w14:paraId="6D0F01AC" w14:textId="56781A68" w:rsidR="00E83CA3" w:rsidRDefault="00E83CA3" w:rsidP="00FB3638">
                          <w:pPr>
                            <w:pStyle w:val="FFABody"/>
                            <w:numPr>
                              <w:ilvl w:val="0"/>
                              <w:numId w:val="15"/>
                            </w:numPr>
                          </w:pPr>
                          <w:r>
                            <w:t xml:space="preserve">With a </w:t>
                          </w:r>
                          <w:r w:rsidRPr="00D876CD">
                            <w:rPr>
                              <w:b/>
                            </w:rPr>
                            <w:t>yellow</w:t>
                          </w:r>
                          <w:r>
                            <w:t xml:space="preserve"> highlighter, highlight the challenge question being posed to you.</w:t>
                          </w:r>
                        </w:p>
                        <w:p w14:paraId="73C01FA3" w14:textId="77777777" w:rsidR="00E83CA3" w:rsidRDefault="00E83CA3" w:rsidP="00E9076C">
                          <w:pPr>
                            <w:pStyle w:val="FFABody"/>
                            <w:ind w:left="720"/>
                          </w:pPr>
                          <w:r>
                            <w:t xml:space="preserve"> </w:t>
                          </w:r>
                        </w:p>
                        <w:p w14:paraId="2C8AAFAB" w14:textId="314A6464" w:rsidR="00E83CA3" w:rsidRDefault="00E83CA3" w:rsidP="00FB3638">
                          <w:pPr>
                            <w:pStyle w:val="FFABody"/>
                            <w:numPr>
                              <w:ilvl w:val="0"/>
                              <w:numId w:val="15"/>
                            </w:numPr>
                          </w:pPr>
                          <w:r>
                            <w:t xml:space="preserve">In </w:t>
                          </w:r>
                          <w:r w:rsidRPr="00D876CD">
                            <w:rPr>
                              <w:b/>
                            </w:rPr>
                            <w:t>purple</w:t>
                          </w:r>
                          <w:r>
                            <w:t>, circle the projected population in 2050.</w:t>
                          </w:r>
                        </w:p>
                        <w:p w14:paraId="5F820BE9" w14:textId="77777777" w:rsidR="00E83CA3" w:rsidRDefault="00E83CA3" w:rsidP="00E9076C">
                          <w:pPr>
                            <w:pStyle w:val="FFABody"/>
                          </w:pPr>
                        </w:p>
                        <w:p w14:paraId="1B0FCCDA" w14:textId="77777777" w:rsidR="00E83CA3" w:rsidRDefault="00E83CA3" w:rsidP="00FB3638">
                          <w:pPr>
                            <w:pStyle w:val="FFABody"/>
                            <w:numPr>
                              <w:ilvl w:val="0"/>
                              <w:numId w:val="15"/>
                            </w:numPr>
                          </w:pPr>
                          <w:r>
                            <w:t xml:space="preserve">In </w:t>
                          </w:r>
                          <w:r w:rsidRPr="00D876CD">
                            <w:rPr>
                              <w:b/>
                            </w:rPr>
                            <w:t>red</w:t>
                          </w:r>
                          <w:r>
                            <w:t>, underline the challenge that farmers are going to have in providing food to the projected population.</w:t>
                          </w:r>
                        </w:p>
                        <w:p w14:paraId="48328D8E" w14:textId="77777777" w:rsidR="00E83CA3" w:rsidRDefault="00E83CA3" w:rsidP="00E9076C">
                          <w:pPr>
                            <w:pStyle w:val="FFABody"/>
                          </w:pPr>
                          <w:r>
                            <w:t xml:space="preserve"> </w:t>
                          </w:r>
                        </w:p>
                        <w:p w14:paraId="566D4991" w14:textId="77777777" w:rsidR="00E83CA3" w:rsidRDefault="00E83CA3" w:rsidP="00FB3638">
                          <w:pPr>
                            <w:pStyle w:val="FFABody"/>
                            <w:numPr>
                              <w:ilvl w:val="0"/>
                              <w:numId w:val="15"/>
                            </w:numPr>
                          </w:pPr>
                          <w:r>
                            <w:t xml:space="preserve">In </w:t>
                          </w:r>
                          <w:r w:rsidRPr="00D876CD">
                            <w:rPr>
                              <w:b/>
                            </w:rPr>
                            <w:t>blue</w:t>
                          </w:r>
                          <w:r>
                            <w:t>, circle what USDA stands for.</w:t>
                          </w:r>
                        </w:p>
                        <w:p w14:paraId="39AC165E" w14:textId="77777777" w:rsidR="00E83CA3" w:rsidRDefault="00E83CA3" w:rsidP="00E9076C">
                          <w:pPr>
                            <w:pStyle w:val="FFABody"/>
                          </w:pPr>
                        </w:p>
                        <w:p w14:paraId="19E2F40F" w14:textId="77777777" w:rsidR="00E83CA3" w:rsidRDefault="00E83CA3" w:rsidP="00FB3638">
                          <w:pPr>
                            <w:pStyle w:val="FFABody"/>
                            <w:numPr>
                              <w:ilvl w:val="0"/>
                              <w:numId w:val="15"/>
                            </w:numPr>
                          </w:pPr>
                          <w:r>
                            <w:t xml:space="preserve">In </w:t>
                          </w:r>
                          <w:r>
                            <w:rPr>
                              <w:b/>
                            </w:rPr>
                            <w:t>green</w:t>
                          </w:r>
                          <w:r>
                            <w:t xml:space="preserve"> highlighter, highlight the person and organization posing the challenge.</w:t>
                          </w:r>
                        </w:p>
                      </w:txbxContent>
                    </v:textbox>
                  </v:shape>
                  <v:shape id="Picture 25" o:spid="_x0000_s1077" type="#_x0000_t75" style="position:absolute;left:44398;top:58775;width:23076;height:17646;rotation:281788fd;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hOV5UxAAAANsAAAAPAAAAZHJzL2Rvd25yZXYueG1sRI/RasJA&#10;FETfC/7DcoW+1Y2WikZXsYFQKfhg9AMu2WsSzN5Nstsk/Xu3UPBxmJkzzHY/mlr01LnKsoL5LAJB&#10;nFtdcaHgeknfViCcR9ZYWyYFv+Rgv5u8bDHWduAz9ZkvRICwi1FB6X0TS+nykgy6mW2Ig3eznUEf&#10;ZFdI3eEQ4KaWiyhaSoMVh4USG0pKyu/Zj1Hwqdd5Nj+9t9+Xr2ZVZUl7SmWr1Ot0PGxAeBr9M/zf&#10;PmoFiw/4+xJ+gNw9AAAA//8DAFBLAQItABQABgAIAAAAIQDb4fbL7gAAAIUBAAATAAAAAAAAAAAA&#10;AAAAAAAAAABbQ29udGVudF9UeXBlc10ueG1sUEsBAi0AFAAGAAgAAAAhAFr0LFu/AAAAFQEAAAsA&#10;AAAAAAAAAAAAAAAAHwEAAF9yZWxzLy5yZWxzUEsBAi0AFAAGAAgAAAAhAOE5XlTEAAAA2wAAAA8A&#10;AAAAAAAAAAAAAAAABwIAAGRycy9kb3ducmV2LnhtbFBLBQYAAAAAAwADALcAAAD4AgAAAAA=&#10;">
                    <v:imagedata r:id="rId21" o:title=""/>
                  </v:shape>
                </v:group>
                <v:oval id="Oval 54" o:spid="_x0000_s1078" style="position:absolute;top:11049;width:9709;height:2333;rotation:-258640fd;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0v/AlwgAAANsAAAAPAAAAZHJzL2Rvd25yZXYueG1sRI9Pi8Iw&#10;FMTvgt8hPMGbpuquSDWKuCy7Fw/+xeMjebbV5qU0Wa3f3ggLHoeZ+Q0zWzS2FDeqfeFYwaCfgCDW&#10;zhScKdjvvnsTED4gGywdk4IHeVjM260ZpsbdeUO3bchEhLBPUUEeQpVK6XVOFn3fVcTRO7vaYoiy&#10;zqSp8R7htpTDJBlLiwXHhRwrWuWkr9s/q8Ct3elnqC9fenTlSSmPq4NPHkp1O81yCiJQE97h//av&#10;UfD5Aa8v8QfI+RMAAP//AwBQSwECLQAUAAYACAAAACEA2+H2y+4AAACFAQAAEwAAAAAAAAAAAAAA&#10;AAAAAAAAW0NvbnRlbnRfVHlwZXNdLnhtbFBLAQItABQABgAIAAAAIQBa9CxbvwAAABUBAAALAAAA&#10;AAAAAAAAAAAAAB8BAABfcmVscy8ucmVsc1BLAQItABQABgAIAAAAIQA0v/AlwgAAANsAAAAPAAAA&#10;AAAAAAAAAAAAAAcCAABkcnMvZG93bnJldi54bWxQSwUGAAAAAAMAAwC3AAAA9gIAAAAA&#10;" filled="f" strokecolor="#0c08ba" strokeweight="2pt"/>
                <v:oval id="Oval 558" o:spid="_x0000_s1079" style="position:absolute;left:29003;top:7715;width:16812;height:2333;rotation:-182090fd;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OlYD4wwAAANwAAAAPAAAAZHJzL2Rvd25yZXYueG1sRE9Na8JA&#10;EL0X+h+WKXjTTQtqm7qKWBQpWFBDz0N2mqRmZ0N2jLG/3j0IPT7e92zRu1p11IbKs4HnUQKKOPe2&#10;4sJAdlwPX0EFQbZYeyYDVwqwmD8+zDC1/sJ76g5SqBjCIUUDpUiTah3ykhyGkW+II/fjW4cSYVto&#10;2+IlhrtavyTJRDusODaU2NCqpPx0ODsDX93xuzvJ+W//m31kb5vdVPBzaszgqV++gxLq5V98d2+t&#10;gfE4ro1n4hHQ8xsAAAD//wMAUEsBAi0AFAAGAAgAAAAhANvh9svuAAAAhQEAABMAAAAAAAAAAAAA&#10;AAAAAAAAAFtDb250ZW50X1R5cGVzXS54bWxQSwECLQAUAAYACAAAACEAWvQsW78AAAAVAQAACwAA&#10;AAAAAAAAAAAAAAAfAQAAX3JlbHMvLnJlbHNQSwECLQAUAAYACAAAACEAzpWA+MMAAADcAAAADwAA&#10;AAAAAAAAAAAAAAAHAgAAZHJzL2Rvd25yZXYueG1sUEsFBgAAAAADAAMAtwAAAPcCAAAAAA==&#10;" filled="f" strokecolor="#0c08ba" strokeweight="2pt"/>
              </v:group>
            </w:pict>
          </mc:Fallback>
        </mc:AlternateContent>
      </w:r>
    </w:p>
    <w:p w14:paraId="44747CEE" w14:textId="77777777" w:rsidR="00E9076C" w:rsidRDefault="00E9076C" w:rsidP="00E9076C">
      <w:pPr>
        <w:pStyle w:val="FFABody"/>
      </w:pPr>
    </w:p>
    <w:p w14:paraId="43E99E29" w14:textId="77777777" w:rsidR="00E9076C" w:rsidRDefault="00E9076C" w:rsidP="00E9076C">
      <w:pPr>
        <w:pStyle w:val="FFABody"/>
      </w:pPr>
    </w:p>
    <w:p w14:paraId="746573B7" w14:textId="77777777" w:rsidR="00E9076C" w:rsidRDefault="00E9076C" w:rsidP="00E9076C">
      <w:pPr>
        <w:pStyle w:val="FFABody"/>
      </w:pPr>
    </w:p>
    <w:p w14:paraId="7315381A" w14:textId="77777777" w:rsidR="00E9076C" w:rsidRDefault="00E9076C" w:rsidP="00E9076C">
      <w:pPr>
        <w:pStyle w:val="FFABody"/>
      </w:pPr>
    </w:p>
    <w:p w14:paraId="10162AC5" w14:textId="20E3BEAF" w:rsidR="00E9076C" w:rsidRDefault="00E9076C" w:rsidP="00E9076C">
      <w:pPr>
        <w:pStyle w:val="FFABody"/>
      </w:pPr>
    </w:p>
    <w:p w14:paraId="3D737BA4" w14:textId="7E53A001" w:rsidR="00E9076C" w:rsidRDefault="00E9076C" w:rsidP="00E9076C">
      <w:pPr>
        <w:pStyle w:val="FFABody"/>
      </w:pPr>
    </w:p>
    <w:p w14:paraId="125B25A3" w14:textId="77777777" w:rsidR="00E9076C" w:rsidRDefault="00E9076C" w:rsidP="00E9076C">
      <w:pPr>
        <w:pStyle w:val="FFABody"/>
      </w:pPr>
    </w:p>
    <w:p w14:paraId="4DBF96A3" w14:textId="207456BB" w:rsidR="00E9076C" w:rsidRDefault="00E9076C" w:rsidP="00E9076C">
      <w:pPr>
        <w:pStyle w:val="FFABody"/>
      </w:pPr>
    </w:p>
    <w:p w14:paraId="4A02BC70" w14:textId="77777777" w:rsidR="00E9076C" w:rsidRDefault="00E9076C" w:rsidP="00E9076C">
      <w:pPr>
        <w:pStyle w:val="FFABody"/>
      </w:pPr>
    </w:p>
    <w:p w14:paraId="6603EAA1" w14:textId="77777777" w:rsidR="00E9076C" w:rsidRDefault="00E9076C" w:rsidP="00E9076C">
      <w:pPr>
        <w:pStyle w:val="FFABody"/>
      </w:pPr>
    </w:p>
    <w:p w14:paraId="3F4D0971" w14:textId="77777777" w:rsidR="00E9076C" w:rsidRDefault="00E9076C" w:rsidP="00E9076C">
      <w:pPr>
        <w:pStyle w:val="FFABody"/>
      </w:pPr>
    </w:p>
    <w:p w14:paraId="096FFD8F" w14:textId="77777777" w:rsidR="00E9076C" w:rsidRDefault="00E9076C" w:rsidP="00E9076C">
      <w:pPr>
        <w:pStyle w:val="FFABody"/>
      </w:pPr>
    </w:p>
    <w:p w14:paraId="285F11B2" w14:textId="4ECF20B6" w:rsidR="00E9076C" w:rsidRDefault="00E9076C" w:rsidP="00E9076C">
      <w:pPr>
        <w:pStyle w:val="FFABody"/>
      </w:pPr>
      <w:r>
        <w:rPr>
          <w:noProof/>
          <w:lang w:eastAsia="en-US"/>
        </w:rPr>
        <mc:AlternateContent>
          <mc:Choice Requires="wps">
            <w:drawing>
              <wp:anchor distT="0" distB="0" distL="114300" distR="114300" simplePos="0" relativeHeight="251665408" behindDoc="0" locked="0" layoutInCell="1" allowOverlap="1" wp14:anchorId="7B26B6D0" wp14:editId="39B7550A">
                <wp:simplePos x="0" y="0"/>
                <wp:positionH relativeFrom="column">
                  <wp:posOffset>2475485</wp:posOffset>
                </wp:positionH>
                <wp:positionV relativeFrom="paragraph">
                  <wp:posOffset>6985</wp:posOffset>
                </wp:positionV>
                <wp:extent cx="592966" cy="207819"/>
                <wp:effectExtent l="0" t="0" r="17145" b="20955"/>
                <wp:wrapNone/>
                <wp:docPr id="26" name="Oval 26"/>
                <wp:cNvGraphicFramePr/>
                <a:graphic xmlns:a="http://schemas.openxmlformats.org/drawingml/2006/main">
                  <a:graphicData uri="http://schemas.microsoft.com/office/word/2010/wordprocessingShape">
                    <wps:wsp>
                      <wps:cNvSpPr/>
                      <wps:spPr>
                        <a:xfrm>
                          <a:off x="0" y="0"/>
                          <a:ext cx="592966" cy="207819"/>
                        </a:xfrm>
                        <a:prstGeom prst="ellipse">
                          <a:avLst/>
                        </a:prstGeom>
                        <a:noFill/>
                        <a:ln>
                          <a:solidFill>
                            <a:srgbClr val="7030A0"/>
                          </a:solidFill>
                        </a:ln>
                      </wps:spPr>
                      <wps:style>
                        <a:lnRef idx="2">
                          <a:schemeClr val="accent1">
                            <a:shade val="50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oval w14:anchorId="0426A469" id="Oval 26" o:spid="_x0000_s1026" style="position:absolute;margin-left:194.9pt;margin-top:.55pt;width:46.7pt;height:16.35pt;z-index:251665408;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rX53ulAIAAIQFAAAOAAAAZHJzL2Uyb0RvYy54bWysVE1v2zAMvQ/YfxB0X+14/YpRpwhadBhQ&#10;rMXaoWdFlmIBkqhJSpzs14+SHTdYix2G5aCIIvnIR5O8ut4ZTbbCBwW2obOTkhJhObTKrhv64/nu&#10;0yUlITLbMg1WNHQvAr1efPxw1btaVNCBboUnCGJD3buGdjG6uigC74Rh4QScsKiU4A2LKPp10XrW&#10;I7rRRVWW50UPvnUeuAgBX28HJV1kfCkFjw9SBhGJbijmFvPp87lKZ7G4YvXaM9cpPqbB/iELw5TF&#10;oBPULYuMbLx6A2UU9xBAxhMOpgApFReZA7KZlX+weeqYE5kLFie4qUzh/8Hyb9tHT1Tb0OqcEssM&#10;fqOHLdMERaxN70KNJk/u0Y9SwGsiupPepH+kQHa5nvupnmIXCcfHs3k1P0dYjqqqvLiczRNm8ers&#10;fIhfBBiSLg0VWisXEmNWs+19iIP1wSo9W7hTWuM7q7VNZwCt2vSWBb9e3WhPkEBDL8rP5TJ/YYx4&#10;ZIZSci0St4FNvsW9FgPsdyGxIph/lTPJvSgmWMa5sHE2qDrWiiHaWYm/kd7kkclqi4AJWWKWE/YI&#10;kPr8LfbAe7RPriK38uRc/i2xwXnyyJHBxsnZKAv+PQCNrMbIg/2hSENpUpVW0O6xXzwMgxQcv1P4&#10;6e5ZiI/M4+TgjOE2iA94SA19Q2G8UdKB//Xee7LHhkYtJT1OYkPDzw3zghL91WKrz2enp2l0s3B6&#10;dlGh4I81q2ON3ZgbwK8/w73jeL4m+6gPV+nBvODSWKaoqGKWY+yG8ugPwk0cNgSuHS6Wy2yG4+pY&#10;vLdPjifwVNXUl8+7F+bd2L8RG/8bHKb2TQ8PtsnTwnITQarc4K91HeuNo54bZ1xLaZccy9nqdXku&#10;fgMAAP//AwBQSwMEFAAGAAgAAAAhAI0RO8veAAAACAEAAA8AAABkcnMvZG93bnJldi54bWxMj0FL&#10;w0AQhe+C/2EZwZvdtFFJYzZFKiIULFhje91mxyQ0Oxt2t238905Pehy+x3vfFIvR9uKEPnSOFEwn&#10;CQik2pmOGgXV5+tdBiJETUb3jlDBDwZYlNdXhc6NO9MHnjaxEVxCIdcK2hiHXMpQt2h1mLgBidm3&#10;81ZHPn0jjddnLre9nCXJo7S6I15o9YDLFuvD5mgVjOvVOixX26+HbXWofLMzb+8vUanbm/H5CUTE&#10;Mf6F4aLP6lCy094dyQTRK0izOatHBlMQzO+zdAZizyDNQJaF/P9A+QsAAP//AwBQSwECLQAUAAYA&#10;CAAAACEAtoM4kv4AAADhAQAAEwAAAAAAAAAAAAAAAAAAAAAAW0NvbnRlbnRfVHlwZXNdLnhtbFBL&#10;AQItABQABgAIAAAAIQA4/SH/1gAAAJQBAAALAAAAAAAAAAAAAAAAAC8BAABfcmVscy8ucmVsc1BL&#10;AQItABQABgAIAAAAIQBrX53ulAIAAIQFAAAOAAAAAAAAAAAAAAAAAC4CAABkcnMvZTJvRG9jLnht&#10;bFBLAQItABQABgAIAAAAIQCNETvL3gAAAAgBAAAPAAAAAAAAAAAAAAAAAO4EAABkcnMvZG93bnJl&#10;di54bWxQSwUGAAAAAAQABADzAAAA+QUAAAAA&#10;" filled="f" strokecolor="#7030a0" strokeweight="2pt"/>
            </w:pict>
          </mc:Fallback>
        </mc:AlternateContent>
      </w:r>
    </w:p>
    <w:p w14:paraId="62369CB9" w14:textId="77777777" w:rsidR="00E9076C" w:rsidRDefault="00E9076C" w:rsidP="00E9076C">
      <w:pPr>
        <w:pStyle w:val="FFABody"/>
      </w:pPr>
    </w:p>
    <w:p w14:paraId="642754D9" w14:textId="77777777" w:rsidR="00E9076C" w:rsidRDefault="00E9076C" w:rsidP="00E9076C">
      <w:pPr>
        <w:pStyle w:val="FFABody"/>
      </w:pPr>
    </w:p>
    <w:p w14:paraId="53EEFB66" w14:textId="77777777" w:rsidR="00E9076C" w:rsidRDefault="00E9076C" w:rsidP="00E9076C">
      <w:pPr>
        <w:pStyle w:val="FFABody"/>
      </w:pPr>
    </w:p>
    <w:p w14:paraId="122F477B" w14:textId="77777777" w:rsidR="00E9076C" w:rsidRDefault="00E9076C" w:rsidP="00E9076C">
      <w:pPr>
        <w:pStyle w:val="FFABody"/>
      </w:pPr>
    </w:p>
    <w:p w14:paraId="3AD601D7" w14:textId="77777777" w:rsidR="00E9076C" w:rsidRDefault="00E9076C" w:rsidP="00E9076C">
      <w:pPr>
        <w:pStyle w:val="FFABody"/>
      </w:pPr>
    </w:p>
    <w:p w14:paraId="3F116BDF" w14:textId="77777777" w:rsidR="00E9076C" w:rsidRDefault="00E9076C" w:rsidP="00E9076C">
      <w:pPr>
        <w:pStyle w:val="FFABody"/>
      </w:pPr>
    </w:p>
    <w:p w14:paraId="1A6430E4" w14:textId="77777777" w:rsidR="00E9076C" w:rsidRDefault="00E9076C" w:rsidP="00E9076C">
      <w:pPr>
        <w:pStyle w:val="FFABody"/>
      </w:pPr>
    </w:p>
    <w:p w14:paraId="10B45D5E" w14:textId="77777777" w:rsidR="00E9076C" w:rsidRDefault="00E9076C" w:rsidP="00E9076C">
      <w:pPr>
        <w:pStyle w:val="FFABody"/>
      </w:pPr>
    </w:p>
    <w:p w14:paraId="726E9E03" w14:textId="77777777" w:rsidR="00E9076C" w:rsidRDefault="00E9076C" w:rsidP="00E9076C">
      <w:pPr>
        <w:pStyle w:val="FFABody"/>
      </w:pPr>
    </w:p>
    <w:p w14:paraId="18B0C224" w14:textId="77777777" w:rsidR="00E9076C" w:rsidRDefault="00E9076C" w:rsidP="00E9076C">
      <w:pPr>
        <w:pStyle w:val="FFABody"/>
      </w:pPr>
    </w:p>
    <w:p w14:paraId="5014AC07" w14:textId="77777777" w:rsidR="00E9076C" w:rsidRDefault="00E9076C" w:rsidP="00E9076C">
      <w:pPr>
        <w:pStyle w:val="FFABody"/>
      </w:pPr>
    </w:p>
    <w:p w14:paraId="44187749" w14:textId="77777777" w:rsidR="00E9076C" w:rsidRDefault="00E9076C" w:rsidP="00E9076C">
      <w:pPr>
        <w:pStyle w:val="FFABody"/>
      </w:pPr>
    </w:p>
    <w:p w14:paraId="79A51730" w14:textId="77777777" w:rsidR="00E9076C" w:rsidRDefault="00E9076C" w:rsidP="00E9076C">
      <w:pPr>
        <w:pStyle w:val="FFABody"/>
      </w:pPr>
    </w:p>
    <w:p w14:paraId="4D778D50" w14:textId="77777777" w:rsidR="00E9076C" w:rsidRDefault="00E9076C" w:rsidP="00E9076C">
      <w:pPr>
        <w:pStyle w:val="FFABody"/>
      </w:pPr>
    </w:p>
    <w:p w14:paraId="7E752015" w14:textId="77777777" w:rsidR="00E9076C" w:rsidRDefault="00E9076C" w:rsidP="00E9076C">
      <w:pPr>
        <w:pStyle w:val="FFABody"/>
      </w:pPr>
    </w:p>
    <w:p w14:paraId="6E5CC6A7" w14:textId="77777777" w:rsidR="00E9076C" w:rsidRDefault="00E9076C" w:rsidP="00E9076C">
      <w:pPr>
        <w:pStyle w:val="FFABody"/>
      </w:pPr>
    </w:p>
    <w:p w14:paraId="783DECC6" w14:textId="77777777" w:rsidR="00E9076C" w:rsidRDefault="00E9076C" w:rsidP="00E9076C">
      <w:pPr>
        <w:pStyle w:val="FFABody"/>
      </w:pPr>
    </w:p>
    <w:p w14:paraId="7AB16EB9" w14:textId="77777777" w:rsidR="00E9076C" w:rsidRDefault="00E9076C" w:rsidP="00E9076C">
      <w:pPr>
        <w:pStyle w:val="FFABody"/>
      </w:pPr>
    </w:p>
    <w:p w14:paraId="03F1A6B9" w14:textId="77777777" w:rsidR="00E9076C" w:rsidRDefault="00E9076C" w:rsidP="00E9076C">
      <w:pPr>
        <w:pStyle w:val="FFABody"/>
      </w:pPr>
    </w:p>
    <w:p w14:paraId="6895AFE4" w14:textId="77777777" w:rsidR="00E9076C" w:rsidRDefault="00E9076C" w:rsidP="00E9076C">
      <w:pPr>
        <w:pStyle w:val="FFABody"/>
      </w:pPr>
    </w:p>
    <w:p w14:paraId="5189AFDE" w14:textId="77777777" w:rsidR="00E9076C" w:rsidRDefault="00E9076C" w:rsidP="00E9076C">
      <w:pPr>
        <w:pStyle w:val="FFABody"/>
      </w:pPr>
    </w:p>
    <w:p w14:paraId="2A2CC306" w14:textId="77777777" w:rsidR="00E9076C" w:rsidRDefault="00E9076C" w:rsidP="00E9076C">
      <w:pPr>
        <w:pStyle w:val="FFABody"/>
      </w:pPr>
    </w:p>
    <w:p w14:paraId="12427BD3" w14:textId="77777777" w:rsidR="00E9076C" w:rsidRDefault="00E9076C" w:rsidP="00E9076C">
      <w:pPr>
        <w:pStyle w:val="FFABody"/>
      </w:pPr>
    </w:p>
    <w:p w14:paraId="1B94FB70" w14:textId="77777777" w:rsidR="00E9076C" w:rsidRDefault="00E9076C" w:rsidP="00E9076C">
      <w:pPr>
        <w:pStyle w:val="FFABody"/>
      </w:pPr>
    </w:p>
    <w:p w14:paraId="3D7EAA7D" w14:textId="77777777" w:rsidR="00E9076C" w:rsidRDefault="00E9076C" w:rsidP="00E9076C">
      <w:pPr>
        <w:pStyle w:val="FFABody"/>
      </w:pPr>
    </w:p>
    <w:p w14:paraId="3F5F5D18" w14:textId="77777777" w:rsidR="00E9076C" w:rsidRDefault="00E9076C" w:rsidP="00E9076C">
      <w:pPr>
        <w:pStyle w:val="FFABody"/>
      </w:pPr>
    </w:p>
    <w:p w14:paraId="488339D6" w14:textId="77777777" w:rsidR="00E9076C" w:rsidRDefault="00E9076C" w:rsidP="00E9076C">
      <w:pPr>
        <w:pStyle w:val="FFABody"/>
      </w:pPr>
    </w:p>
    <w:p w14:paraId="6D4E9198" w14:textId="77777777" w:rsidR="00E9076C" w:rsidRDefault="00E9076C" w:rsidP="00E9076C">
      <w:pPr>
        <w:pStyle w:val="FFABody"/>
      </w:pPr>
    </w:p>
    <w:p w14:paraId="7A345FAA" w14:textId="77777777" w:rsidR="00E9076C" w:rsidRDefault="00E9076C" w:rsidP="00E9076C">
      <w:pPr>
        <w:pStyle w:val="FFABody"/>
      </w:pPr>
    </w:p>
    <w:p w14:paraId="4646E8E1" w14:textId="77777777" w:rsidR="00E9076C" w:rsidRDefault="00E9076C" w:rsidP="00E9076C">
      <w:pPr>
        <w:pStyle w:val="FFABody"/>
      </w:pPr>
    </w:p>
    <w:p w14:paraId="2960DDC6" w14:textId="77777777" w:rsidR="00E9076C" w:rsidRDefault="00E9076C" w:rsidP="00E9076C">
      <w:pPr>
        <w:pStyle w:val="FFABody"/>
      </w:pPr>
    </w:p>
    <w:p w14:paraId="0428CD33" w14:textId="77777777" w:rsidR="00E9076C" w:rsidRDefault="00E9076C" w:rsidP="00E9076C">
      <w:pPr>
        <w:pStyle w:val="FFABody"/>
      </w:pPr>
    </w:p>
    <w:p w14:paraId="2C54CFF5" w14:textId="77777777" w:rsidR="00E9076C" w:rsidRDefault="00E9076C" w:rsidP="00E9076C">
      <w:pPr>
        <w:pStyle w:val="FFABody"/>
      </w:pPr>
    </w:p>
    <w:p w14:paraId="4CBAA6D8" w14:textId="77777777" w:rsidR="00E9076C" w:rsidRDefault="00E9076C" w:rsidP="00E9076C">
      <w:pPr>
        <w:pStyle w:val="FFABody"/>
      </w:pPr>
    </w:p>
    <w:p w14:paraId="2F9F9931" w14:textId="77777777" w:rsidR="00E9076C" w:rsidRDefault="00E9076C" w:rsidP="00E9076C">
      <w:pPr>
        <w:pStyle w:val="FFABody"/>
      </w:pPr>
    </w:p>
    <w:p w14:paraId="18C4B5C9" w14:textId="77777777" w:rsidR="00E9076C" w:rsidRDefault="00E9076C" w:rsidP="00E9076C">
      <w:pPr>
        <w:pStyle w:val="FFABody"/>
      </w:pPr>
    </w:p>
    <w:p w14:paraId="3D9A294C" w14:textId="77777777" w:rsidR="00247C4D" w:rsidRDefault="00247C4D" w:rsidP="00247C4D">
      <w:pPr>
        <w:pStyle w:val="FFABody"/>
      </w:pPr>
    </w:p>
    <w:p w14:paraId="5E2F25E5" w14:textId="77777777" w:rsidR="00247C4D" w:rsidRDefault="00247C4D" w:rsidP="00247C4D">
      <w:pPr>
        <w:pStyle w:val="FFABody"/>
      </w:pPr>
    </w:p>
    <w:p w14:paraId="51CDA180" w14:textId="77777777" w:rsidR="00247C4D" w:rsidRDefault="00247C4D" w:rsidP="00247C4D">
      <w:pPr>
        <w:pStyle w:val="FFABody"/>
      </w:pPr>
    </w:p>
    <w:p w14:paraId="58B98723" w14:textId="77777777" w:rsidR="00247C4D" w:rsidRDefault="00247C4D" w:rsidP="00247C4D">
      <w:pPr>
        <w:pStyle w:val="FFABody"/>
      </w:pPr>
    </w:p>
    <w:p w14:paraId="6082292C" w14:textId="77777777" w:rsidR="00247C4D" w:rsidRDefault="00247C4D" w:rsidP="00247C4D">
      <w:pPr>
        <w:pStyle w:val="FFABody"/>
      </w:pPr>
    </w:p>
    <w:p w14:paraId="7C72668E" w14:textId="499E6989" w:rsidR="00247C4D" w:rsidRDefault="00247C4D" w:rsidP="00247C4D">
      <w:pPr>
        <w:pStyle w:val="FFABody"/>
      </w:pPr>
    </w:p>
    <w:p w14:paraId="4BD5532A" w14:textId="77777777" w:rsidR="00247C4D" w:rsidRDefault="00247C4D" w:rsidP="00247C4D">
      <w:pPr>
        <w:pStyle w:val="FFABody"/>
      </w:pPr>
    </w:p>
    <w:p w14:paraId="51E45C95" w14:textId="77777777" w:rsidR="00247C4D" w:rsidRDefault="00247C4D" w:rsidP="00247C4D">
      <w:pPr>
        <w:pStyle w:val="FFABody"/>
      </w:pPr>
    </w:p>
    <w:p w14:paraId="40C0904D" w14:textId="77777777" w:rsidR="00247C4D" w:rsidRDefault="00247C4D" w:rsidP="00247C4D">
      <w:pPr>
        <w:pStyle w:val="FFABody"/>
      </w:pPr>
    </w:p>
    <w:p w14:paraId="3479A918" w14:textId="77777777" w:rsidR="00E9076C" w:rsidRDefault="00E9076C" w:rsidP="00E9076C">
      <w:pPr>
        <w:pStyle w:val="FFASub1"/>
      </w:pPr>
      <w:r>
        <w:lastRenderedPageBreak/>
        <w:t xml:space="preserve">Directions: </w:t>
      </w:r>
    </w:p>
    <w:p w14:paraId="3A58BBFC" w14:textId="749AB654" w:rsidR="00E9076C" w:rsidRDefault="003135B3" w:rsidP="00E9076C">
      <w:pPr>
        <w:pStyle w:val="FFABody"/>
      </w:pPr>
      <w:r>
        <w:t>Using the challenge question presented above, you and your group are tasked with developing a 5- to 10-minute PowerPoint presentation to present your solution to the challenge question. Reference the guiding statements below to develop a solution to present to a panel.</w:t>
      </w:r>
      <w:r w:rsidR="004E4CE4" w:rsidRPr="004E4CE4">
        <w:t xml:space="preserve"> </w:t>
      </w:r>
      <w:r w:rsidR="00E9076C">
        <w:t xml:space="preserve"> </w:t>
      </w:r>
    </w:p>
    <w:p w14:paraId="05462CB3" w14:textId="06557E94" w:rsidR="00247C4D" w:rsidRPr="00221595" w:rsidRDefault="00E9076C" w:rsidP="00221595">
      <w:pPr>
        <w:spacing w:line="276" w:lineRule="auto"/>
        <w:rPr>
          <w:rFonts w:ascii="Verdana" w:hAnsi="Verdana" w:cs="Lasiver-Regular"/>
          <w:color w:val="070909"/>
          <w:sz w:val="17"/>
          <w:szCs w:val="17"/>
        </w:rPr>
      </w:pPr>
      <w:r>
        <w:rPr>
          <w:noProof/>
          <w:lang w:eastAsia="en-US"/>
        </w:rPr>
        <w:drawing>
          <wp:anchor distT="0" distB="0" distL="114300" distR="114300" simplePos="0" relativeHeight="251672576" behindDoc="1" locked="0" layoutInCell="1" allowOverlap="1" wp14:anchorId="56332763" wp14:editId="4946409E">
            <wp:simplePos x="0" y="0"/>
            <wp:positionH relativeFrom="margin">
              <wp:align>right</wp:align>
            </wp:positionH>
            <wp:positionV relativeFrom="paragraph">
              <wp:posOffset>399927</wp:posOffset>
            </wp:positionV>
            <wp:extent cx="1397000" cy="759460"/>
            <wp:effectExtent l="95250" t="190500" r="88900" b="193040"/>
            <wp:wrapTight wrapText="bothSides">
              <wp:wrapPolygon edited="0">
                <wp:start x="-705" y="335"/>
                <wp:lineTo x="-2113" y="1130"/>
                <wp:lineTo x="-729" y="9417"/>
                <wp:lineTo x="-2137" y="10212"/>
                <wp:lineTo x="-666" y="19017"/>
                <wp:lineTo x="9078" y="22013"/>
                <wp:lineTo x="20165" y="21983"/>
                <wp:lineTo x="21855" y="21028"/>
                <wp:lineTo x="22136" y="20869"/>
                <wp:lineTo x="22053" y="5613"/>
                <wp:lineTo x="21470" y="274"/>
                <wp:lineTo x="19543" y="-2038"/>
                <wp:lineTo x="17573" y="-924"/>
                <wp:lineTo x="16189" y="-9211"/>
                <wp:lineTo x="984" y="-620"/>
                <wp:lineTo x="-705" y="335"/>
              </wp:wrapPolygon>
            </wp:wrapTight>
            <wp:docPr id="32" name="Picture 3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22">
                      <a:extLst>
                        <a:ext uri="{28A0092B-C50C-407E-A947-70E740481C1C}">
                          <a14:useLocalDpi xmlns:a14="http://schemas.microsoft.com/office/drawing/2010/main" val="0"/>
                        </a:ext>
                      </a:extLst>
                    </a:blip>
                    <a:stretch>
                      <a:fillRect/>
                    </a:stretch>
                  </pic:blipFill>
                  <pic:spPr>
                    <a:xfrm rot="1024536">
                      <a:off x="0" y="0"/>
                      <a:ext cx="1397000" cy="759460"/>
                    </a:xfrm>
                    <a:prstGeom prst="rect">
                      <a:avLst/>
                    </a:prstGeom>
                  </pic:spPr>
                </pic:pic>
              </a:graphicData>
            </a:graphic>
            <wp14:sizeRelH relativeFrom="page">
              <wp14:pctWidth>0</wp14:pctWidth>
            </wp14:sizeRelH>
            <wp14:sizeRelV relativeFrom="page">
              <wp14:pctHeight>0</wp14:pctHeight>
            </wp14:sizeRelV>
          </wp:anchor>
        </w:drawing>
      </w:r>
      <w:r>
        <w:rPr>
          <w:noProof/>
          <w:lang w:eastAsia="en-US"/>
        </w:rPr>
        <mc:AlternateContent>
          <mc:Choice Requires="wps">
            <w:drawing>
              <wp:anchor distT="0" distB="0" distL="114300" distR="114300" simplePos="0" relativeHeight="251671552" behindDoc="0" locked="0" layoutInCell="1" allowOverlap="1" wp14:anchorId="1BC41B87" wp14:editId="2729BB07">
                <wp:simplePos x="0" y="0"/>
                <wp:positionH relativeFrom="margin">
                  <wp:align>left</wp:align>
                </wp:positionH>
                <wp:positionV relativeFrom="paragraph">
                  <wp:posOffset>5987473</wp:posOffset>
                </wp:positionV>
                <wp:extent cx="6762766" cy="2208810"/>
                <wp:effectExtent l="0" t="0" r="19050" b="20320"/>
                <wp:wrapNone/>
                <wp:docPr id="27" name="Text Box 27"/>
                <wp:cNvGraphicFramePr/>
                <a:graphic xmlns:a="http://schemas.openxmlformats.org/drawingml/2006/main">
                  <a:graphicData uri="http://schemas.microsoft.com/office/word/2010/wordprocessingShape">
                    <wps:wsp>
                      <wps:cNvSpPr txBox="1"/>
                      <wps:spPr>
                        <a:xfrm>
                          <a:off x="0" y="0"/>
                          <a:ext cx="6762766" cy="2208810"/>
                        </a:xfrm>
                        <a:prstGeom prst="rect">
                          <a:avLst/>
                        </a:prstGeom>
                        <a:solidFill>
                          <a:schemeClr val="lt1"/>
                        </a:solidFill>
                        <a:ln w="19050">
                          <a:solidFill>
                            <a:schemeClr val="tx2"/>
                          </a:solidFill>
                        </a:ln>
                      </wps:spPr>
                      <wps:txbx>
                        <w:txbxContent>
                          <w:p w14:paraId="41E9D1D8" w14:textId="77777777" w:rsidR="00E83CA3" w:rsidRDefault="00E83CA3" w:rsidP="00E9076C">
                            <w:pPr>
                              <w:pStyle w:val="FFABody"/>
                              <w:jc w:val="center"/>
                              <w:rPr>
                                <w:b/>
                              </w:rPr>
                            </w:pPr>
                            <w:r>
                              <w:rPr>
                                <w:b/>
                              </w:rPr>
                              <w:t>Notes</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1BC41B87" id="Text Box 27" o:spid="_x0000_s1080" type="#_x0000_t202" style="position:absolute;margin-left:0;margin-top:471.45pt;width:532.5pt;height:173.9pt;z-index:251671552;visibility:visible;mso-wrap-style:square;mso-width-percent:0;mso-height-percent:0;mso-wrap-distance-left:9pt;mso-wrap-distance-top:0;mso-wrap-distance-right:9pt;mso-wrap-distance-bottom:0;mso-position-horizontal:left;mso-position-horizontal-relative:margin;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anwXBUgIAAK0EAAAOAAAAZHJzL2Uyb0RvYy54bWysVN9P2zAQfp+0/8Hy+0iaQUsrUtSBOk1C&#10;gEQRz67j0EiOz7PdJuyv32e3pS3b07QX5375fPd9d7m67lvNNsr5hkzJB2c5Z8pIqhrzWvLnxfzL&#10;JWc+CFMJTUaV/E15fj39/OmqsxNV0Ip0pRxDEuMnnS35KgQ7yTIvV6oV/oysMnDW5FoRoLrXrHKi&#10;Q/ZWZ0WeD7OOXGUdSeU9rLdbJ5+m/HWtZHioa68C0yVHbSGdLp3LeGbTKzF5dcKuGrkrQ/xDFa1o&#10;DB59T3UrgmBr1/yRqm2kI091OJPUZlTXjVSpB3QzyD9087QSVqVeAI637zD5/5dW3m8eHWuqkhcj&#10;zoxowdFC9YF9o57BBHw66ycIe7IIDD3s4Hlv9zDGtvvatfGLhhj8QPrtHd2YTcI4HA2L0XDImYSv&#10;KPLLy0HCPztct86H74paFoWSO9CXUBWbOx9QCkL3IfE1T7qp5o3WSYkjo260YxsBsnVIReLGSZQ2&#10;rEP94/wiT5lPnGnqDilCX8Q+T1NA0wbGiMq2+yiFftknFL+O99AsqXoDYo62M+etnDfo6k748Cgc&#10;hgwgYXHCA45aE6qincTZityvv9ljPLiHl7MOQ1ty/3MtnOJM/zCYivHg/DxOeVLOL0YFFHfsWR57&#10;zLq9IUA1wIpamcQYH/RerB21L9ivWXwVLmEk3i552Is3YbtK2E+pZrMUhLm2ItyZJytj6khN5GzR&#10;vwhnd8QGzMQ97cdbTD7wu42NNw3N1oHqJpEfgd6iusMfO5Ho2e1vXLpjPUUd/jLT3wAAAP//AwBQ&#10;SwMEFAAGAAgAAAAhAK6wqAXfAAAACgEAAA8AAABkcnMvZG93bnJldi54bWxMjzFPwzAQhXck/oN1&#10;SGzUJoJCQpyqlLIghlK6sLnxNY6Iz1HspuHfc51gu7v39O575WLynRhxiG0gDbczBQKpDralRsPu&#10;8/XmEURMhqzpAqGGH4ywqC4vSlPYcKIPHLepERxCsTAaXEp9IWWsHXoTZ6FHYu0QBm8Sr0Mj7WBO&#10;HO47mSk1l960xB+c6XHlsP7eHr2GzYv72h3G5XrtN+/1G678c555ra+vpuUTiIRT+jPDGZ/RoWKm&#10;fTiSjaLTwEWShvwuy0GcZTW/59OepyxXDyCrUv6vUP0CAAD//wMAUEsBAi0AFAAGAAgAAAAhALaD&#10;OJL+AAAA4QEAABMAAAAAAAAAAAAAAAAAAAAAAFtDb250ZW50X1R5cGVzXS54bWxQSwECLQAUAAYA&#10;CAAAACEAOP0h/9YAAACUAQAACwAAAAAAAAAAAAAAAAAvAQAAX3JlbHMvLnJlbHNQSwECLQAUAAYA&#10;CAAAACEA2p8FwVICAACtBAAADgAAAAAAAAAAAAAAAAAuAgAAZHJzL2Uyb0RvYy54bWxQSwECLQAU&#10;AAYACAAAACEArrCoBd8AAAAKAQAADwAAAAAAAAAAAAAAAACsBAAAZHJzL2Rvd25yZXYueG1sUEsF&#10;BgAAAAAEAAQA8wAAALgFAAAAAA==&#10;" fillcolor="white [3201]" strokecolor="#1f497d [3215]" strokeweight="1.5pt">
                <v:textbox>
                  <w:txbxContent>
                    <w:p w14:paraId="41E9D1D8" w14:textId="77777777" w:rsidR="00E83CA3" w:rsidRDefault="00E83CA3" w:rsidP="00E9076C">
                      <w:pPr>
                        <w:pStyle w:val="FFABody"/>
                        <w:jc w:val="center"/>
                        <w:rPr>
                          <w:b/>
                        </w:rPr>
                      </w:pPr>
                      <w:r>
                        <w:rPr>
                          <w:b/>
                        </w:rPr>
                        <w:t>Notes</w:t>
                      </w:r>
                    </w:p>
                  </w:txbxContent>
                </v:textbox>
                <w10:wrap anchorx="margin"/>
              </v:shape>
            </w:pict>
          </mc:Fallback>
        </mc:AlternateContent>
      </w:r>
      <w:r>
        <w:rPr>
          <w:noProof/>
          <w:lang w:eastAsia="en-US"/>
        </w:rPr>
        <mc:AlternateContent>
          <mc:Choice Requires="wps">
            <w:drawing>
              <wp:anchor distT="0" distB="0" distL="114300" distR="114300" simplePos="0" relativeHeight="251670528" behindDoc="0" locked="0" layoutInCell="1" allowOverlap="1" wp14:anchorId="14675C93" wp14:editId="06F8B5EA">
                <wp:simplePos x="0" y="0"/>
                <wp:positionH relativeFrom="margin">
                  <wp:align>left</wp:align>
                </wp:positionH>
                <wp:positionV relativeFrom="paragraph">
                  <wp:posOffset>3279899</wp:posOffset>
                </wp:positionV>
                <wp:extent cx="6762766" cy="2796639"/>
                <wp:effectExtent l="0" t="0" r="19050" b="22860"/>
                <wp:wrapNone/>
                <wp:docPr id="28" name="Text Box 28"/>
                <wp:cNvGraphicFramePr/>
                <a:graphic xmlns:a="http://schemas.openxmlformats.org/drawingml/2006/main">
                  <a:graphicData uri="http://schemas.microsoft.com/office/word/2010/wordprocessingShape">
                    <wps:wsp>
                      <wps:cNvSpPr txBox="1"/>
                      <wps:spPr>
                        <a:xfrm>
                          <a:off x="0" y="0"/>
                          <a:ext cx="6762766" cy="2796639"/>
                        </a:xfrm>
                        <a:prstGeom prst="rect">
                          <a:avLst/>
                        </a:prstGeom>
                        <a:solidFill>
                          <a:schemeClr val="lt1"/>
                        </a:solidFill>
                        <a:ln w="19050">
                          <a:solidFill>
                            <a:schemeClr val="tx2"/>
                          </a:solidFill>
                        </a:ln>
                      </wps:spPr>
                      <wps:txbx>
                        <w:txbxContent>
                          <w:p w14:paraId="01F13FC5" w14:textId="77777777" w:rsidR="00E83CA3" w:rsidRDefault="00E83CA3" w:rsidP="00E9076C">
                            <w:pPr>
                              <w:pStyle w:val="FFABody"/>
                              <w:jc w:val="center"/>
                              <w:rPr>
                                <w:b/>
                              </w:rPr>
                            </w:pPr>
                            <w:r>
                              <w:rPr>
                                <w:b/>
                              </w:rPr>
                              <w:t>Presentation</w:t>
                            </w:r>
                          </w:p>
                          <w:p w14:paraId="1F281141" w14:textId="77777777" w:rsidR="00E83CA3" w:rsidRDefault="00E83CA3" w:rsidP="00E9076C">
                            <w:pPr>
                              <w:pStyle w:val="FFABody"/>
                              <w:jc w:val="center"/>
                              <w:rPr>
                                <w:b/>
                              </w:rPr>
                            </w:pPr>
                          </w:p>
                          <w:p w14:paraId="74F8879C" w14:textId="77777777" w:rsidR="00E83CA3" w:rsidRDefault="00E83CA3" w:rsidP="004E4CE4">
                            <w:pPr>
                              <w:pStyle w:val="FFABody"/>
                              <w:numPr>
                                <w:ilvl w:val="0"/>
                                <w:numId w:val="13"/>
                              </w:numPr>
                              <w:textAlignment w:val="auto"/>
                              <w:rPr>
                                <w:b/>
                              </w:rPr>
                            </w:pPr>
                            <w:r>
                              <w:t>Must use PowerPoint. Other multimedia (ex. video clips) are allowed.</w:t>
                            </w:r>
                          </w:p>
                          <w:p w14:paraId="7D775937" w14:textId="77777777" w:rsidR="00E83CA3" w:rsidRDefault="00E83CA3" w:rsidP="004E4CE4">
                            <w:pPr>
                              <w:pStyle w:val="FFABody"/>
                              <w:rPr>
                                <w:b/>
                              </w:rPr>
                            </w:pPr>
                          </w:p>
                          <w:p w14:paraId="66A68266" w14:textId="77777777" w:rsidR="00E83CA3" w:rsidRDefault="00E83CA3" w:rsidP="004E4CE4">
                            <w:pPr>
                              <w:pStyle w:val="FFABody"/>
                              <w:numPr>
                                <w:ilvl w:val="0"/>
                                <w:numId w:val="13"/>
                              </w:numPr>
                              <w:textAlignment w:val="auto"/>
                              <w:rPr>
                                <w:b/>
                              </w:rPr>
                            </w:pPr>
                            <w:r>
                              <w:t>Your presentation should be interesting to the audience.</w:t>
                            </w:r>
                          </w:p>
                          <w:p w14:paraId="1CE560CB" w14:textId="77777777" w:rsidR="00E83CA3" w:rsidRDefault="00E83CA3" w:rsidP="004E4CE4">
                            <w:pPr>
                              <w:pStyle w:val="FFABody"/>
                              <w:rPr>
                                <w:b/>
                              </w:rPr>
                            </w:pPr>
                          </w:p>
                          <w:p w14:paraId="26BF0824" w14:textId="77777777" w:rsidR="00E83CA3" w:rsidRDefault="00E83CA3" w:rsidP="004E4CE4">
                            <w:pPr>
                              <w:pStyle w:val="FFABody"/>
                              <w:numPr>
                                <w:ilvl w:val="0"/>
                                <w:numId w:val="13"/>
                              </w:numPr>
                              <w:textAlignment w:val="auto"/>
                              <w:rPr>
                                <w:b/>
                              </w:rPr>
                            </w:pPr>
                            <w:r>
                              <w:t>Your presentation should be well-organized.</w:t>
                            </w:r>
                          </w:p>
                          <w:p w14:paraId="09A80FFE" w14:textId="77777777" w:rsidR="00E83CA3" w:rsidRDefault="00E83CA3" w:rsidP="004E4CE4">
                            <w:pPr>
                              <w:pStyle w:val="FFABody"/>
                              <w:rPr>
                                <w:b/>
                              </w:rPr>
                            </w:pPr>
                          </w:p>
                          <w:p w14:paraId="0F7A3E9F" w14:textId="77777777" w:rsidR="00E83CA3" w:rsidRDefault="00E83CA3" w:rsidP="004E4CE4">
                            <w:pPr>
                              <w:pStyle w:val="FFABody"/>
                              <w:numPr>
                                <w:ilvl w:val="0"/>
                                <w:numId w:val="13"/>
                              </w:numPr>
                              <w:textAlignment w:val="auto"/>
                              <w:rPr>
                                <w:b/>
                              </w:rPr>
                            </w:pPr>
                            <w:r>
                              <w:t>Ensure your presentation is professional and grammatically correct with no misspellings.</w:t>
                            </w:r>
                          </w:p>
                          <w:p w14:paraId="5FC107D7" w14:textId="77777777" w:rsidR="00E83CA3" w:rsidRDefault="00E83CA3" w:rsidP="004E4CE4">
                            <w:pPr>
                              <w:pStyle w:val="FFABody"/>
                              <w:rPr>
                                <w:b/>
                              </w:rPr>
                            </w:pPr>
                            <w:r>
                              <w:t xml:space="preserve"> </w:t>
                            </w:r>
                          </w:p>
                          <w:p w14:paraId="0B56B826" w14:textId="77777777" w:rsidR="00E83CA3" w:rsidRDefault="00E83CA3" w:rsidP="004E4CE4">
                            <w:pPr>
                              <w:pStyle w:val="FFABody"/>
                              <w:numPr>
                                <w:ilvl w:val="0"/>
                                <w:numId w:val="13"/>
                              </w:numPr>
                              <w:textAlignment w:val="auto"/>
                              <w:rPr>
                                <w:b/>
                              </w:rPr>
                            </w:pPr>
                            <w:r>
                              <w:t>Have balanced participation from each person in the group.</w:t>
                            </w:r>
                          </w:p>
                          <w:p w14:paraId="18E332A5" w14:textId="77777777" w:rsidR="00E83CA3" w:rsidRDefault="00E83CA3" w:rsidP="004E4CE4">
                            <w:pPr>
                              <w:ind w:left="360"/>
                              <w:rPr>
                                <w:b/>
                              </w:rPr>
                            </w:pPr>
                          </w:p>
                          <w:p w14:paraId="5F1A9731" w14:textId="77777777" w:rsidR="00E83CA3" w:rsidRDefault="00E83CA3" w:rsidP="004E4CE4">
                            <w:pPr>
                              <w:pStyle w:val="FFABody"/>
                              <w:numPr>
                                <w:ilvl w:val="0"/>
                                <w:numId w:val="13"/>
                              </w:numPr>
                              <w:textAlignment w:val="auto"/>
                              <w:rPr>
                                <w:b/>
                              </w:rPr>
                            </w:pPr>
                            <w:r>
                              <w:t>Use a variety of sources to enhance your presentation quality.</w:t>
                            </w:r>
                          </w:p>
                          <w:p w14:paraId="1A2715EF" w14:textId="77777777" w:rsidR="00E83CA3" w:rsidRDefault="00E83CA3" w:rsidP="004E4CE4">
                            <w:pPr>
                              <w:pStyle w:val="FFABody"/>
                              <w:rPr>
                                <w:b/>
                              </w:rPr>
                            </w:pPr>
                          </w:p>
                          <w:p w14:paraId="68813136" w14:textId="77777777" w:rsidR="00E83CA3" w:rsidRDefault="00E83CA3" w:rsidP="004E4CE4">
                            <w:pPr>
                              <w:pStyle w:val="FFABody"/>
                              <w:numPr>
                                <w:ilvl w:val="0"/>
                                <w:numId w:val="13"/>
                              </w:numPr>
                              <w:textAlignment w:val="auto"/>
                              <w:rPr>
                                <w:b/>
                              </w:rPr>
                            </w:pPr>
                            <w:r>
                              <w:t>References in APA format should be included.</w:t>
                            </w:r>
                          </w:p>
                          <w:p w14:paraId="3F49D815" w14:textId="77777777" w:rsidR="00E83CA3" w:rsidRDefault="00E83CA3" w:rsidP="004E4CE4">
                            <w:pPr>
                              <w:pStyle w:val="FFABody"/>
                              <w:numPr>
                                <w:ilvl w:val="1"/>
                                <w:numId w:val="13"/>
                              </w:numPr>
                              <w:textAlignment w:val="auto"/>
                              <w:rPr>
                                <w:b/>
                              </w:rPr>
                            </w:pPr>
                            <w:r>
                              <w:t xml:space="preserve">For help with APA formatting, you can utilize the following resource from the Purdue University writing lab: </w:t>
                            </w:r>
                            <w:hyperlink r:id="rId27" w:history="1">
                              <w:r>
                                <w:rPr>
                                  <w:rStyle w:val="Hyperlink"/>
                                </w:rPr>
                                <w:t>https://owl.purdue.edu/owl/research_and_citation/apa_style/apa_style_introduction.html</w:t>
                              </w:r>
                            </w:hyperlink>
                            <w:r>
                              <w:t>.</w:t>
                            </w:r>
                          </w:p>
                          <w:p w14:paraId="2B92509B" w14:textId="13868898" w:rsidR="00E83CA3" w:rsidRDefault="00E83CA3" w:rsidP="00A97A92">
                            <w:pPr>
                              <w:pStyle w:val="FFABody"/>
                              <w:rPr>
                                <w:b/>
                              </w:rPr>
                            </w:pP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14675C93" id="Text Box 28" o:spid="_x0000_s1081" type="#_x0000_t202" style="position:absolute;margin-left:0;margin-top:258.25pt;width:532.5pt;height:220.2pt;z-index:251670528;visibility:visible;mso-wrap-style:square;mso-width-percent:0;mso-height-percent:0;mso-wrap-distance-left:9pt;mso-wrap-distance-top:0;mso-wrap-distance-right:9pt;mso-wrap-distance-bottom:0;mso-position-horizontal:left;mso-position-horizontal-relative:margin;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lNtQyUAIAAK0EAAAOAAAAZHJzL2Uyb0RvYy54bWysVE1v2zAMvQ/YfxB0X5x4rbMEdYqsRYYB&#10;RVugHXpWZLkxIIuapMTOfv2elM92Ow27KBRJP5GPj7m67lvNNsr5hkzJR4MhZ8pIqhrzWvIfz4tP&#10;XzjzQZhKaDKq5Fvl+fXs44erzk5VTivSlXIMIMZPO1vyVQh2mmVerlQr/ICsMgjW5FoRcHWvWeVE&#10;B/RWZ/lwWGQduco6ksp7eG93QT5L+HWtZHioa68C0yVHbSGdLp3LeGazKzF9dcKuGrkvQ/xDFa1o&#10;DB49Qt2KINjaNX9AtY105KkOA0ltRnXdSJV6QDej4btunlbCqtQLyPH2SJP/f7DyfvPoWFOVPMek&#10;jGgxo2fVB/aVegYX+OmsnyLtySIx9PBjzge/hzO23deujb9oiCEOprdHdiOahLMYF/m4KDiTiOXj&#10;SVF8nkSc7PS5dT58U9SyaJTcYXyJVbG582GXekiJr3nSTbVotE6XKBl1ox3bCAxbh1QkwN9kacM6&#10;1D8ZXg4T8ptgUt0JIvT5vr6zLABqg6IjK7vuoxX6ZZ9YvEiSiq4lVVsw5minOW/lokFXd8KHR+Eg&#10;MpCExQkPOGpNqIr2Fmcrcr/+5o/5mD2inHUQbcn9z7VwijP93UAVk9EFCmAhXS4uxzku7jyyPI+Y&#10;dXtDoGqEFbUymTE/6INZO2pfsF/z+CpCwki8XfJwMG/CbpWwn1LN5ykJurYi3JknKyN0HE2c2XP/&#10;IpzdDzZAE/d0kLeYvpvvLjd+aWi+DlQ3afgnVvf8YyeSfPb7G5fu/J6yTv8ys98AAAD//wMAUEsD&#10;BBQABgAIAAAAIQB6I4Ga3wAAAAkBAAAPAAAAZHJzL2Rvd25yZXYueG1sTI/BTsMwEETvSPyDtUjc&#10;qNNKiUiaTVVKuSAOpfTCzY23cdR4HcVuGv4e9wTH2VnNvClXk+3ESINvHSPMZwkI4trplhuEw9fb&#10;0zMIHxRr1TkmhB/ysKru70pVaHflTxr3oRExhH2hEEwIfSGlrw1Z5WeuJ47eyQ1WhSiHRupBXWO4&#10;7eQiSTJpVcuxwaieNobq8/5iEXav5vtwGtfbrd191O+0sS/5wiI+PkzrJYhAU/h7hht+RIcqMh3d&#10;hbUXHUIcEhDSeZaCuNlJlsbTESFPsxxkVcr/C6pfAAAA//8DAFBLAQItABQABgAIAAAAIQC2gziS&#10;/gAAAOEBAAATAAAAAAAAAAAAAAAAAAAAAABbQ29udGVudF9UeXBlc10ueG1sUEsBAi0AFAAGAAgA&#10;AAAhADj9If/WAAAAlAEAAAsAAAAAAAAAAAAAAAAALwEAAF9yZWxzLy5yZWxzUEsBAi0AFAAGAAgA&#10;AAAhACU21DJQAgAArQQAAA4AAAAAAAAAAAAAAAAALgIAAGRycy9lMm9Eb2MueG1sUEsBAi0AFAAG&#10;AAgAAAAhAHojgZrfAAAACQEAAA8AAAAAAAAAAAAAAAAAqgQAAGRycy9kb3ducmV2LnhtbFBLBQYA&#10;AAAABAAEAPMAAAC2BQAAAAA=&#10;" fillcolor="white [3201]" strokecolor="#1f497d [3215]" strokeweight="1.5pt">
                <v:textbox>
                  <w:txbxContent>
                    <w:p w14:paraId="01F13FC5" w14:textId="77777777" w:rsidR="00E83CA3" w:rsidRDefault="00E83CA3" w:rsidP="00E9076C">
                      <w:pPr>
                        <w:pStyle w:val="FFABody"/>
                        <w:jc w:val="center"/>
                        <w:rPr>
                          <w:b/>
                        </w:rPr>
                      </w:pPr>
                      <w:r>
                        <w:rPr>
                          <w:b/>
                        </w:rPr>
                        <w:t>Presentation</w:t>
                      </w:r>
                    </w:p>
                    <w:p w14:paraId="1F281141" w14:textId="77777777" w:rsidR="00E83CA3" w:rsidRDefault="00E83CA3" w:rsidP="00E9076C">
                      <w:pPr>
                        <w:pStyle w:val="FFABody"/>
                        <w:jc w:val="center"/>
                        <w:rPr>
                          <w:b/>
                        </w:rPr>
                      </w:pPr>
                    </w:p>
                    <w:p w14:paraId="74F8879C" w14:textId="77777777" w:rsidR="00E83CA3" w:rsidRDefault="00E83CA3" w:rsidP="004E4CE4">
                      <w:pPr>
                        <w:pStyle w:val="FFABody"/>
                        <w:numPr>
                          <w:ilvl w:val="0"/>
                          <w:numId w:val="13"/>
                        </w:numPr>
                        <w:textAlignment w:val="auto"/>
                        <w:rPr>
                          <w:b/>
                        </w:rPr>
                      </w:pPr>
                      <w:r>
                        <w:t>Must use PowerPoint. Other multimedia (ex. video clips) are allowed.</w:t>
                      </w:r>
                    </w:p>
                    <w:p w14:paraId="7D775937" w14:textId="77777777" w:rsidR="00E83CA3" w:rsidRDefault="00E83CA3" w:rsidP="004E4CE4">
                      <w:pPr>
                        <w:pStyle w:val="FFABody"/>
                        <w:rPr>
                          <w:b/>
                        </w:rPr>
                      </w:pPr>
                    </w:p>
                    <w:p w14:paraId="66A68266" w14:textId="77777777" w:rsidR="00E83CA3" w:rsidRDefault="00E83CA3" w:rsidP="004E4CE4">
                      <w:pPr>
                        <w:pStyle w:val="FFABody"/>
                        <w:numPr>
                          <w:ilvl w:val="0"/>
                          <w:numId w:val="13"/>
                        </w:numPr>
                        <w:textAlignment w:val="auto"/>
                        <w:rPr>
                          <w:b/>
                        </w:rPr>
                      </w:pPr>
                      <w:r>
                        <w:t>Your presentation should be interesting to the audience.</w:t>
                      </w:r>
                    </w:p>
                    <w:p w14:paraId="1CE560CB" w14:textId="77777777" w:rsidR="00E83CA3" w:rsidRDefault="00E83CA3" w:rsidP="004E4CE4">
                      <w:pPr>
                        <w:pStyle w:val="FFABody"/>
                        <w:rPr>
                          <w:b/>
                        </w:rPr>
                      </w:pPr>
                    </w:p>
                    <w:p w14:paraId="26BF0824" w14:textId="77777777" w:rsidR="00E83CA3" w:rsidRDefault="00E83CA3" w:rsidP="004E4CE4">
                      <w:pPr>
                        <w:pStyle w:val="FFABody"/>
                        <w:numPr>
                          <w:ilvl w:val="0"/>
                          <w:numId w:val="13"/>
                        </w:numPr>
                        <w:textAlignment w:val="auto"/>
                        <w:rPr>
                          <w:b/>
                        </w:rPr>
                      </w:pPr>
                      <w:r>
                        <w:t>Your presentation should be well-organized.</w:t>
                      </w:r>
                    </w:p>
                    <w:p w14:paraId="09A80FFE" w14:textId="77777777" w:rsidR="00E83CA3" w:rsidRDefault="00E83CA3" w:rsidP="004E4CE4">
                      <w:pPr>
                        <w:pStyle w:val="FFABody"/>
                        <w:rPr>
                          <w:b/>
                        </w:rPr>
                      </w:pPr>
                    </w:p>
                    <w:p w14:paraId="0F7A3E9F" w14:textId="77777777" w:rsidR="00E83CA3" w:rsidRDefault="00E83CA3" w:rsidP="004E4CE4">
                      <w:pPr>
                        <w:pStyle w:val="FFABody"/>
                        <w:numPr>
                          <w:ilvl w:val="0"/>
                          <w:numId w:val="13"/>
                        </w:numPr>
                        <w:textAlignment w:val="auto"/>
                        <w:rPr>
                          <w:b/>
                        </w:rPr>
                      </w:pPr>
                      <w:r>
                        <w:t>Ensure your presentation is professional and grammatically correct with no misspellings.</w:t>
                      </w:r>
                    </w:p>
                    <w:p w14:paraId="5FC107D7" w14:textId="77777777" w:rsidR="00E83CA3" w:rsidRDefault="00E83CA3" w:rsidP="004E4CE4">
                      <w:pPr>
                        <w:pStyle w:val="FFABody"/>
                        <w:rPr>
                          <w:b/>
                        </w:rPr>
                      </w:pPr>
                      <w:r>
                        <w:t xml:space="preserve"> </w:t>
                      </w:r>
                    </w:p>
                    <w:p w14:paraId="0B56B826" w14:textId="77777777" w:rsidR="00E83CA3" w:rsidRDefault="00E83CA3" w:rsidP="004E4CE4">
                      <w:pPr>
                        <w:pStyle w:val="FFABody"/>
                        <w:numPr>
                          <w:ilvl w:val="0"/>
                          <w:numId w:val="13"/>
                        </w:numPr>
                        <w:textAlignment w:val="auto"/>
                        <w:rPr>
                          <w:b/>
                        </w:rPr>
                      </w:pPr>
                      <w:r>
                        <w:t>Have balanced participation from each person in the group.</w:t>
                      </w:r>
                    </w:p>
                    <w:p w14:paraId="18E332A5" w14:textId="77777777" w:rsidR="00E83CA3" w:rsidRDefault="00E83CA3" w:rsidP="004E4CE4">
                      <w:pPr>
                        <w:ind w:left="360"/>
                        <w:rPr>
                          <w:b/>
                        </w:rPr>
                      </w:pPr>
                    </w:p>
                    <w:p w14:paraId="5F1A9731" w14:textId="77777777" w:rsidR="00E83CA3" w:rsidRDefault="00E83CA3" w:rsidP="004E4CE4">
                      <w:pPr>
                        <w:pStyle w:val="FFABody"/>
                        <w:numPr>
                          <w:ilvl w:val="0"/>
                          <w:numId w:val="13"/>
                        </w:numPr>
                        <w:textAlignment w:val="auto"/>
                        <w:rPr>
                          <w:b/>
                        </w:rPr>
                      </w:pPr>
                      <w:r>
                        <w:t>Use a variety of sources to enhance your presentation quality.</w:t>
                      </w:r>
                    </w:p>
                    <w:p w14:paraId="1A2715EF" w14:textId="77777777" w:rsidR="00E83CA3" w:rsidRDefault="00E83CA3" w:rsidP="004E4CE4">
                      <w:pPr>
                        <w:pStyle w:val="FFABody"/>
                        <w:rPr>
                          <w:b/>
                        </w:rPr>
                      </w:pPr>
                    </w:p>
                    <w:p w14:paraId="68813136" w14:textId="77777777" w:rsidR="00E83CA3" w:rsidRDefault="00E83CA3" w:rsidP="004E4CE4">
                      <w:pPr>
                        <w:pStyle w:val="FFABody"/>
                        <w:numPr>
                          <w:ilvl w:val="0"/>
                          <w:numId w:val="13"/>
                        </w:numPr>
                        <w:textAlignment w:val="auto"/>
                        <w:rPr>
                          <w:b/>
                        </w:rPr>
                      </w:pPr>
                      <w:r>
                        <w:t>References in APA format should be included.</w:t>
                      </w:r>
                    </w:p>
                    <w:p w14:paraId="3F49D815" w14:textId="77777777" w:rsidR="00E83CA3" w:rsidRDefault="00E83CA3" w:rsidP="004E4CE4">
                      <w:pPr>
                        <w:pStyle w:val="FFABody"/>
                        <w:numPr>
                          <w:ilvl w:val="1"/>
                          <w:numId w:val="13"/>
                        </w:numPr>
                        <w:textAlignment w:val="auto"/>
                        <w:rPr>
                          <w:b/>
                        </w:rPr>
                      </w:pPr>
                      <w:r>
                        <w:t xml:space="preserve">For help with APA formatting, you can utilize the following resource from the Purdue University writing lab: </w:t>
                      </w:r>
                      <w:hyperlink r:id="rId28" w:history="1">
                        <w:r>
                          <w:rPr>
                            <w:rStyle w:val="Hyperlink"/>
                          </w:rPr>
                          <w:t>https://owl.purdue.edu/owl/research_and_citation/apa_style/apa_style_introduction.html</w:t>
                        </w:r>
                      </w:hyperlink>
                      <w:r>
                        <w:t>.</w:t>
                      </w:r>
                    </w:p>
                    <w:p w14:paraId="2B92509B" w14:textId="13868898" w:rsidR="00E83CA3" w:rsidRDefault="00E83CA3" w:rsidP="00A97A92">
                      <w:pPr>
                        <w:pStyle w:val="FFABody"/>
                        <w:rPr>
                          <w:b/>
                        </w:rPr>
                      </w:pPr>
                    </w:p>
                  </w:txbxContent>
                </v:textbox>
                <w10:wrap anchorx="margin"/>
              </v:shape>
            </w:pict>
          </mc:Fallback>
        </mc:AlternateContent>
      </w:r>
      <w:r>
        <w:rPr>
          <w:noProof/>
          <w:lang w:eastAsia="en-US"/>
        </w:rPr>
        <mc:AlternateContent>
          <mc:Choice Requires="wps">
            <w:drawing>
              <wp:anchor distT="0" distB="0" distL="114300" distR="114300" simplePos="0" relativeHeight="251669504" behindDoc="0" locked="0" layoutInCell="1" allowOverlap="1" wp14:anchorId="1A5DEAAA" wp14:editId="0E679898">
                <wp:simplePos x="0" y="0"/>
                <wp:positionH relativeFrom="column">
                  <wp:posOffset>3437906</wp:posOffset>
                </wp:positionH>
                <wp:positionV relativeFrom="paragraph">
                  <wp:posOffset>1474849</wp:posOffset>
                </wp:positionV>
                <wp:extent cx="3324860" cy="1804670"/>
                <wp:effectExtent l="0" t="0" r="27940" b="24130"/>
                <wp:wrapNone/>
                <wp:docPr id="29" name="Text Box 29"/>
                <wp:cNvGraphicFramePr/>
                <a:graphic xmlns:a="http://schemas.openxmlformats.org/drawingml/2006/main">
                  <a:graphicData uri="http://schemas.microsoft.com/office/word/2010/wordprocessingShape">
                    <wps:wsp>
                      <wps:cNvSpPr txBox="1"/>
                      <wps:spPr>
                        <a:xfrm>
                          <a:off x="0" y="0"/>
                          <a:ext cx="3324860" cy="1804670"/>
                        </a:xfrm>
                        <a:prstGeom prst="rect">
                          <a:avLst/>
                        </a:prstGeom>
                        <a:solidFill>
                          <a:schemeClr val="lt1"/>
                        </a:solidFill>
                        <a:ln w="19050">
                          <a:solidFill>
                            <a:schemeClr val="tx2"/>
                          </a:solidFill>
                        </a:ln>
                      </wps:spPr>
                      <wps:txbx>
                        <w:txbxContent>
                          <w:p w14:paraId="3A9E33EE" w14:textId="77777777" w:rsidR="00E83CA3" w:rsidRDefault="00E83CA3" w:rsidP="00E9076C">
                            <w:pPr>
                              <w:pStyle w:val="FFABody"/>
                              <w:jc w:val="center"/>
                              <w:rPr>
                                <w:b/>
                              </w:rPr>
                            </w:pPr>
                            <w:r>
                              <w:rPr>
                                <w:b/>
                              </w:rPr>
                              <w:t>Solution</w:t>
                            </w:r>
                          </w:p>
                          <w:p w14:paraId="623AFCC3" w14:textId="77777777" w:rsidR="00E83CA3" w:rsidRDefault="00E83CA3" w:rsidP="00E9076C">
                            <w:pPr>
                              <w:pStyle w:val="FFABody"/>
                              <w:jc w:val="center"/>
                              <w:rPr>
                                <w:b/>
                              </w:rPr>
                            </w:pPr>
                          </w:p>
                          <w:p w14:paraId="7748167B" w14:textId="77777777" w:rsidR="00E83CA3" w:rsidRDefault="00E83CA3" w:rsidP="004E4CE4">
                            <w:pPr>
                              <w:pStyle w:val="FFABody"/>
                              <w:numPr>
                                <w:ilvl w:val="0"/>
                                <w:numId w:val="56"/>
                              </w:numPr>
                              <w:textAlignment w:val="auto"/>
                            </w:pPr>
                            <w:r>
                              <w:t>Provide a description of your solution, including how it relates to food production, food insecurity and waste, water risk, nutrition and food distribution.</w:t>
                            </w:r>
                          </w:p>
                          <w:p w14:paraId="239359DB" w14:textId="77777777" w:rsidR="00E83CA3" w:rsidRDefault="00E83CA3" w:rsidP="004E4CE4">
                            <w:pPr>
                              <w:pStyle w:val="FFABody"/>
                              <w:ind w:left="720"/>
                            </w:pPr>
                          </w:p>
                          <w:p w14:paraId="66EAF30F" w14:textId="77777777" w:rsidR="00E83CA3" w:rsidRDefault="00E83CA3" w:rsidP="004E4CE4">
                            <w:pPr>
                              <w:pStyle w:val="FFABody"/>
                              <w:numPr>
                                <w:ilvl w:val="0"/>
                                <w:numId w:val="56"/>
                              </w:numPr>
                              <w:textAlignment w:val="auto"/>
                            </w:pPr>
                            <w:r>
                              <w:t>How should your solution be implemented?</w:t>
                            </w:r>
                          </w:p>
                          <w:p w14:paraId="5E7B71BF" w14:textId="77777777" w:rsidR="00E83CA3" w:rsidRDefault="00E83CA3" w:rsidP="004E4CE4">
                            <w:pPr>
                              <w:pStyle w:val="FFABody"/>
                            </w:pPr>
                          </w:p>
                          <w:p w14:paraId="40C78A6C" w14:textId="77777777" w:rsidR="00E83CA3" w:rsidRDefault="00E83CA3" w:rsidP="004E4CE4">
                            <w:pPr>
                              <w:pStyle w:val="FFABody"/>
                              <w:numPr>
                                <w:ilvl w:val="0"/>
                                <w:numId w:val="56"/>
                              </w:numPr>
                              <w:textAlignment w:val="auto"/>
                            </w:pPr>
                            <w:r>
                              <w:t>What are the pros and cons of your proposed solution?</w:t>
                            </w:r>
                          </w:p>
                          <w:p w14:paraId="42162980" w14:textId="77777777" w:rsidR="00E83CA3" w:rsidRDefault="00E83CA3" w:rsidP="004E4CE4">
                            <w:pPr>
                              <w:pStyle w:val="FFABody"/>
                            </w:pPr>
                          </w:p>
                          <w:p w14:paraId="6742EC4A" w14:textId="77777777" w:rsidR="00E83CA3" w:rsidRDefault="00E83CA3" w:rsidP="004E4CE4">
                            <w:pPr>
                              <w:pStyle w:val="FFABody"/>
                              <w:numPr>
                                <w:ilvl w:val="0"/>
                                <w:numId w:val="56"/>
                              </w:numPr>
                              <w:textAlignment w:val="auto"/>
                            </w:pPr>
                            <w:r>
                              <w:t>Estimate the cost to implement the solution.</w:t>
                            </w:r>
                          </w:p>
                          <w:p w14:paraId="0D6FB617" w14:textId="77777777" w:rsidR="00E83CA3" w:rsidRDefault="00E83CA3" w:rsidP="004E4CE4">
                            <w:pPr>
                              <w:pStyle w:val="FFABody"/>
                              <w:ind w:left="720"/>
                            </w:pPr>
                          </w:p>
                          <w:p w14:paraId="5E5661CF" w14:textId="77777777" w:rsidR="00E83CA3" w:rsidRPr="005B1A85" w:rsidRDefault="00E83CA3" w:rsidP="00E9076C">
                            <w:pPr>
                              <w:pStyle w:val="FFABody"/>
                              <w:ind w:left="720"/>
                            </w:pP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1A5DEAAA" id="Text Box 29" o:spid="_x0000_s1082" type="#_x0000_t202" style="position:absolute;margin-left:270.7pt;margin-top:116.15pt;width:261.8pt;height:142.1pt;z-index:251669504;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K6f+VUAIAAK0EAAAOAAAAZHJzL2Uyb0RvYy54bWysVN9P2zAQfp+0/8Hy+0haCpSqKepATJMQ&#10;IJWJZ9dx2kiOz7PdJuyv32enLS3b07QX53758913d5nedI1mW+V8Tabgg7OcM2UklbVZFfzHy/2X&#10;MWc+CFMKTUYV/E15fjP7/Gna2oka0pp0qRwDiPGT1hZ8HYKdZJmXa9UIf0ZWGTgrco0IUN0qK51o&#10;gd7obJjnl1lLrrSOpPIe1rveyWcJv6qUDE9V5VVguuDILaTTpXMZz2w2FZOVE3Zdy10a4h+yaERt&#10;8OgB6k4EwTau/gOqqaUjT1U4k9RkVFW1VKkGVDPIP1SzWAurUi0gx9sDTf7/wcrH7bNjdVnw4TVn&#10;RjTo0YvqAvtKHYMJ/LTWTxC2sAgMHezo897uYYxld5Vr4hcFMfjB9NuB3YgmYTw/H47Gl3BJ+Abj&#10;fHR5lfjP3q9b58M3RQ2LQsEd2pdYFdsHH5AKQvch8TVPui7va62TEkdG3WrHtgLN1iEliRsnUdqw&#10;Fq9f5xd5Qj5xpql7hwjdMNZ5CgFNGxgjK331UQrdskssjg7ULKl8A2OO+pnzVt7XqOpB+PAsHIYM&#10;TGBxwhOOShOyop3E2Zrcr7/ZYzx6Dy9nLYa24P7nRjjFmf5uMBXXg9EoTnlSRhdXQyju2LM89phN&#10;c0ugaoAVtTKJMT7ovVg5al6xX/P4KlzCSLxd8LAXb0O/SthPqebzFIS5tiI8mIWVETq2JvbspXsV&#10;zu4aGzATj7QfbzH50N8+Nt40NN8EqurU/Eh0z+qOf+xEas9uf+PSHesp6v0vM/sNAAD//wMAUEsD&#10;BBQABgAIAAAAIQARJ13Z4QAAAAwBAAAPAAAAZHJzL2Rvd25yZXYueG1sTI8xT8MwEIV3JP6DdUhs&#10;1EnaRBDiVKWUBXUopQubm1zjiPgcxW4a/j3XCcbT+/Tue8Vysp0YcfCtIwXxLAKBVLm6pUbB4fPt&#10;4RGED5pq3TlCBT/oYVne3hQ6r92FPnDch0ZwCflcKzAh9LmUvjJotZ+5HomzkxusDnwOjawHfeFy&#10;28kkijJpdUv8wege1war7/3ZKti9mq/DaVxtNna3rd5xbV+eEqvU/d20egYRcAp/MFz1WR1Kdjq6&#10;M9VedArSRbxgVEEyT+YgrkSUpTzvyFmcpSDLQv4fUf4CAAD//wMAUEsBAi0AFAAGAAgAAAAhALaD&#10;OJL+AAAA4QEAABMAAAAAAAAAAAAAAAAAAAAAAFtDb250ZW50X1R5cGVzXS54bWxQSwECLQAUAAYA&#10;CAAAACEAOP0h/9YAAACUAQAACwAAAAAAAAAAAAAAAAAvAQAAX3JlbHMvLnJlbHNQSwECLQAUAAYA&#10;CAAAACEASun/lVACAACtBAAADgAAAAAAAAAAAAAAAAAuAgAAZHJzL2Uyb0RvYy54bWxQSwECLQAU&#10;AAYACAAAACEAESdd2eEAAAAMAQAADwAAAAAAAAAAAAAAAACqBAAAZHJzL2Rvd25yZXYueG1sUEsF&#10;BgAAAAAEAAQA8wAAALgFAAAAAA==&#10;" fillcolor="white [3201]" strokecolor="#1f497d [3215]" strokeweight="1.5pt">
                <v:textbox>
                  <w:txbxContent>
                    <w:p w14:paraId="3A9E33EE" w14:textId="77777777" w:rsidR="00E83CA3" w:rsidRDefault="00E83CA3" w:rsidP="00E9076C">
                      <w:pPr>
                        <w:pStyle w:val="FFABody"/>
                        <w:jc w:val="center"/>
                        <w:rPr>
                          <w:b/>
                        </w:rPr>
                      </w:pPr>
                      <w:r>
                        <w:rPr>
                          <w:b/>
                        </w:rPr>
                        <w:t>Solution</w:t>
                      </w:r>
                    </w:p>
                    <w:p w14:paraId="623AFCC3" w14:textId="77777777" w:rsidR="00E83CA3" w:rsidRDefault="00E83CA3" w:rsidP="00E9076C">
                      <w:pPr>
                        <w:pStyle w:val="FFABody"/>
                        <w:jc w:val="center"/>
                        <w:rPr>
                          <w:b/>
                        </w:rPr>
                      </w:pPr>
                    </w:p>
                    <w:p w14:paraId="7748167B" w14:textId="77777777" w:rsidR="00E83CA3" w:rsidRDefault="00E83CA3" w:rsidP="004E4CE4">
                      <w:pPr>
                        <w:pStyle w:val="FFABody"/>
                        <w:numPr>
                          <w:ilvl w:val="0"/>
                          <w:numId w:val="56"/>
                        </w:numPr>
                        <w:textAlignment w:val="auto"/>
                      </w:pPr>
                      <w:r>
                        <w:t>Provide a description of your solution, including how it relates to food production, food insecurity and waste, water risk, nutrition and food distribution.</w:t>
                      </w:r>
                    </w:p>
                    <w:p w14:paraId="239359DB" w14:textId="77777777" w:rsidR="00E83CA3" w:rsidRDefault="00E83CA3" w:rsidP="004E4CE4">
                      <w:pPr>
                        <w:pStyle w:val="FFABody"/>
                        <w:ind w:left="720"/>
                      </w:pPr>
                    </w:p>
                    <w:p w14:paraId="66EAF30F" w14:textId="77777777" w:rsidR="00E83CA3" w:rsidRDefault="00E83CA3" w:rsidP="004E4CE4">
                      <w:pPr>
                        <w:pStyle w:val="FFABody"/>
                        <w:numPr>
                          <w:ilvl w:val="0"/>
                          <w:numId w:val="56"/>
                        </w:numPr>
                        <w:textAlignment w:val="auto"/>
                      </w:pPr>
                      <w:r>
                        <w:t>How should your solution be implemented?</w:t>
                      </w:r>
                    </w:p>
                    <w:p w14:paraId="5E7B71BF" w14:textId="77777777" w:rsidR="00E83CA3" w:rsidRDefault="00E83CA3" w:rsidP="004E4CE4">
                      <w:pPr>
                        <w:pStyle w:val="FFABody"/>
                      </w:pPr>
                    </w:p>
                    <w:p w14:paraId="40C78A6C" w14:textId="77777777" w:rsidR="00E83CA3" w:rsidRDefault="00E83CA3" w:rsidP="004E4CE4">
                      <w:pPr>
                        <w:pStyle w:val="FFABody"/>
                        <w:numPr>
                          <w:ilvl w:val="0"/>
                          <w:numId w:val="56"/>
                        </w:numPr>
                        <w:textAlignment w:val="auto"/>
                      </w:pPr>
                      <w:r>
                        <w:t>What are the pros and cons of your proposed solution?</w:t>
                      </w:r>
                    </w:p>
                    <w:p w14:paraId="42162980" w14:textId="77777777" w:rsidR="00E83CA3" w:rsidRDefault="00E83CA3" w:rsidP="004E4CE4">
                      <w:pPr>
                        <w:pStyle w:val="FFABody"/>
                      </w:pPr>
                    </w:p>
                    <w:p w14:paraId="6742EC4A" w14:textId="77777777" w:rsidR="00E83CA3" w:rsidRDefault="00E83CA3" w:rsidP="004E4CE4">
                      <w:pPr>
                        <w:pStyle w:val="FFABody"/>
                        <w:numPr>
                          <w:ilvl w:val="0"/>
                          <w:numId w:val="56"/>
                        </w:numPr>
                        <w:textAlignment w:val="auto"/>
                      </w:pPr>
                      <w:r>
                        <w:t>Estimate the cost to implement the solution.</w:t>
                      </w:r>
                    </w:p>
                    <w:p w14:paraId="0D6FB617" w14:textId="77777777" w:rsidR="00E83CA3" w:rsidRDefault="00E83CA3" w:rsidP="004E4CE4">
                      <w:pPr>
                        <w:pStyle w:val="FFABody"/>
                        <w:ind w:left="720"/>
                      </w:pPr>
                    </w:p>
                    <w:p w14:paraId="5E5661CF" w14:textId="77777777" w:rsidR="00E83CA3" w:rsidRPr="005B1A85" w:rsidRDefault="00E83CA3" w:rsidP="00E9076C">
                      <w:pPr>
                        <w:pStyle w:val="FFABody"/>
                        <w:ind w:left="720"/>
                      </w:pPr>
                    </w:p>
                  </w:txbxContent>
                </v:textbox>
              </v:shape>
            </w:pict>
          </mc:Fallback>
        </mc:AlternateContent>
      </w:r>
      <w:r>
        <w:rPr>
          <w:noProof/>
          <w:lang w:eastAsia="en-US"/>
        </w:rPr>
        <mc:AlternateContent>
          <mc:Choice Requires="wps">
            <w:drawing>
              <wp:anchor distT="0" distB="0" distL="114300" distR="114300" simplePos="0" relativeHeight="251668480" behindDoc="0" locked="0" layoutInCell="1" allowOverlap="1" wp14:anchorId="46D82C27" wp14:editId="3755B6BE">
                <wp:simplePos x="0" y="0"/>
                <wp:positionH relativeFrom="margin">
                  <wp:align>left</wp:align>
                </wp:positionH>
                <wp:positionV relativeFrom="paragraph">
                  <wp:posOffset>1474849</wp:posOffset>
                </wp:positionV>
                <wp:extent cx="3437906" cy="1805050"/>
                <wp:effectExtent l="0" t="0" r="10160" b="24130"/>
                <wp:wrapNone/>
                <wp:docPr id="30" name="Text Box 30"/>
                <wp:cNvGraphicFramePr/>
                <a:graphic xmlns:a="http://schemas.openxmlformats.org/drawingml/2006/main">
                  <a:graphicData uri="http://schemas.microsoft.com/office/word/2010/wordprocessingShape">
                    <wps:wsp>
                      <wps:cNvSpPr txBox="1"/>
                      <wps:spPr>
                        <a:xfrm>
                          <a:off x="0" y="0"/>
                          <a:ext cx="3437906" cy="1805050"/>
                        </a:xfrm>
                        <a:prstGeom prst="rect">
                          <a:avLst/>
                        </a:prstGeom>
                        <a:solidFill>
                          <a:schemeClr val="lt1"/>
                        </a:solidFill>
                        <a:ln w="19050">
                          <a:solidFill>
                            <a:schemeClr val="tx2"/>
                          </a:solidFill>
                        </a:ln>
                      </wps:spPr>
                      <wps:txbx>
                        <w:txbxContent>
                          <w:p w14:paraId="348D1189" w14:textId="77777777" w:rsidR="00E83CA3" w:rsidRDefault="00E83CA3" w:rsidP="00E9076C">
                            <w:pPr>
                              <w:pStyle w:val="FFABody"/>
                              <w:jc w:val="center"/>
                              <w:rPr>
                                <w:b/>
                              </w:rPr>
                            </w:pPr>
                            <w:r>
                              <w:rPr>
                                <w:b/>
                              </w:rPr>
                              <w:t>Statement of Problem</w:t>
                            </w:r>
                          </w:p>
                          <w:p w14:paraId="22E696C7" w14:textId="77777777" w:rsidR="00E83CA3" w:rsidRDefault="00E83CA3" w:rsidP="00E9076C">
                            <w:pPr>
                              <w:pStyle w:val="FFABody"/>
                              <w:jc w:val="center"/>
                              <w:rPr>
                                <w:b/>
                              </w:rPr>
                            </w:pPr>
                          </w:p>
                          <w:p w14:paraId="70ACEA78" w14:textId="77777777" w:rsidR="00E83CA3" w:rsidRDefault="00E83CA3" w:rsidP="004E4CE4">
                            <w:pPr>
                              <w:pStyle w:val="FFABody"/>
                              <w:numPr>
                                <w:ilvl w:val="0"/>
                                <w:numId w:val="13"/>
                              </w:numPr>
                              <w:textAlignment w:val="auto"/>
                            </w:pPr>
                            <w:r>
                              <w:t>What is the problem? Include research that assists in showing the extent of the issue.</w:t>
                            </w:r>
                          </w:p>
                          <w:p w14:paraId="34ABF242" w14:textId="77777777" w:rsidR="00E83CA3" w:rsidRDefault="00E83CA3" w:rsidP="004E4CE4">
                            <w:pPr>
                              <w:pStyle w:val="FFABody"/>
                              <w:ind w:left="720"/>
                            </w:pPr>
                          </w:p>
                          <w:p w14:paraId="4379A0C6" w14:textId="77777777" w:rsidR="00E83CA3" w:rsidRDefault="00E83CA3" w:rsidP="004E4CE4">
                            <w:pPr>
                              <w:pStyle w:val="FFABody"/>
                              <w:numPr>
                                <w:ilvl w:val="0"/>
                                <w:numId w:val="13"/>
                              </w:numPr>
                              <w:textAlignment w:val="auto"/>
                            </w:pPr>
                            <w:r>
                              <w:t>Explain how the problem impacts certain areas of the world/people in specific locations.</w:t>
                            </w:r>
                          </w:p>
                          <w:p w14:paraId="2C199AC1" w14:textId="77777777" w:rsidR="00E83CA3" w:rsidRDefault="00E83CA3" w:rsidP="004E4CE4">
                            <w:pPr>
                              <w:pStyle w:val="FFABody"/>
                              <w:ind w:left="720"/>
                            </w:pPr>
                          </w:p>
                          <w:p w14:paraId="6D52BB3F" w14:textId="77777777" w:rsidR="00E83CA3" w:rsidRDefault="00E83CA3" w:rsidP="004E4CE4">
                            <w:pPr>
                              <w:pStyle w:val="FFABody"/>
                              <w:numPr>
                                <w:ilvl w:val="0"/>
                                <w:numId w:val="13"/>
                              </w:numPr>
                              <w:textAlignment w:val="auto"/>
                            </w:pPr>
                            <w:r>
                              <w:t>What are the factors influencing the problem?</w:t>
                            </w:r>
                          </w:p>
                          <w:p w14:paraId="19E657A0" w14:textId="77777777" w:rsidR="00E83CA3" w:rsidRDefault="00E83CA3" w:rsidP="004E4CE4">
                            <w:pPr>
                              <w:pStyle w:val="FFABody"/>
                              <w:ind w:left="720"/>
                            </w:pPr>
                          </w:p>
                          <w:p w14:paraId="34BC52CB" w14:textId="77777777" w:rsidR="00E83CA3" w:rsidRDefault="00E83CA3" w:rsidP="004E4CE4">
                            <w:pPr>
                              <w:pStyle w:val="FFABody"/>
                              <w:numPr>
                                <w:ilvl w:val="0"/>
                                <w:numId w:val="13"/>
                              </w:numPr>
                              <w:textAlignment w:val="auto"/>
                            </w:pPr>
                            <w:r>
                              <w:t>Is the problem increasing, decreasing or remaining steady?</w:t>
                            </w:r>
                          </w:p>
                          <w:p w14:paraId="111292D1" w14:textId="6C935F72" w:rsidR="00E83CA3" w:rsidRPr="001F390A" w:rsidRDefault="00E83CA3" w:rsidP="00A97A92">
                            <w:pPr>
                              <w:pStyle w:val="FFABody"/>
                            </w:pP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46D82C27" id="Text Box 30" o:spid="_x0000_s1083" type="#_x0000_t202" style="position:absolute;margin-left:0;margin-top:116.15pt;width:270.7pt;height:142.15pt;z-index:251668480;visibility:visible;mso-wrap-style:square;mso-width-percent:0;mso-height-percent:0;mso-wrap-distance-left:9pt;mso-wrap-distance-top:0;mso-wrap-distance-right:9pt;mso-wrap-distance-bottom:0;mso-position-horizontal:left;mso-position-horizontal-relative:margin;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e2qv/SQIAAK0EAAAOAAAAZHJzL2Uyb0RvYy54bWysVG1r2zAQ/j7YfxD6vjpvfQt1StbSMSht&#10;IRn9rMhybJB1mqTE7n79HslOm3WDwRgB5XR3eu7uuTtfXXeNZnvlfE0m5+OTEWfKSCpqs835t/Xd&#10;pwvOfBCmEJqMyvmL8vx68fHDVWvnakIV6UI5BhDj563NeRWCnWeZl5VqhD8hqwyMJblGBFzdNiuc&#10;aIHe6GwyGp1lLbnCOpLKe2hveyNfJPyyVDI8lqVXgemcI7eQTpfOTTyzxZWYb52wVS2HNMQ/ZNGI&#10;2iDoK9StCILtXP0bVFNLR57KcCKpyagsa6lSDahmPHpXzaoSVqVaQI63rzT5/wcrH/ZPjtVFzqeg&#10;x4gGPVqrLrDP1DGowE9r/RxuKwvH0EGPPh/0HspYdle6Jv6jIAY7oF5e2Y1oEsrpbHp+OTrjTMI2&#10;vhid4hdxsrfn1vnwRVHDopBzh/YlVsX+3ofe9eASo3nSdXFXa50ucWTUjXZsL9BsHVKSAP/FSxvW&#10;IvpljP03iNBNhvyOIACoDZKOrPTVRyl0my6xOEtPompDxQsYc9TPnLfyrkZV98KHJ+EwZCAJixMe&#10;cZSakBUNEmcVuR9/0kd/9B5WzloMbc79951wijP91WAqLsezWZzydJmdnk9wcceWzbHF7JobAlVj&#10;rKiVSYz+QR/E0lHzjP1axqgwCSMRO+fhIN6EfpWwn1Itl8kJc21FuDcrKyN0JDn2bN09C2eHxgbM&#10;xAMdxlvM3/W3940vDS13gco6Nf+N1YF/7EQan2F/49Id35PX21dm8RMAAP//AwBQSwMEFAAGAAgA&#10;AAAhANUVfKnfAAAACAEAAA8AAABkcnMvZG93bnJldi54bWxMj8FOwzAQRO9I/IO1SNyok7REEOJU&#10;pZQL6qGUXri58TaOiNdR7Kbh71lOcJvVrGbelMvJdWLEIbSeFKSzBARS7U1LjYLDx+vdA4gQNRnd&#10;eUIF3xhgWV1flbow/kLvOO5jIziEQqEV2Bj7QspQW3Q6zHyPxN7JD05HPodGmkFfONx1MkuSXDrd&#10;EjdY3ePaYv21PzsFuxf7eTiNq83G7bb1G67d82PmlLq9mVZPICJO8e8ZfvEZHSpmOvozmSA6BTwk&#10;Ksjm2RwE2/eLdAHiyCLNc5BVKf8PqH4AAAD//wMAUEsBAi0AFAAGAAgAAAAhALaDOJL+AAAA4QEA&#10;ABMAAAAAAAAAAAAAAAAAAAAAAFtDb250ZW50X1R5cGVzXS54bWxQSwECLQAUAAYACAAAACEAOP0h&#10;/9YAAACUAQAACwAAAAAAAAAAAAAAAAAvAQAAX3JlbHMvLnJlbHNQSwECLQAUAAYACAAAACEA3tqr&#10;/0kCAACtBAAADgAAAAAAAAAAAAAAAAAuAgAAZHJzL2Uyb0RvYy54bWxQSwECLQAUAAYACAAAACEA&#10;1RV8qd8AAAAIAQAADwAAAAAAAAAAAAAAAACjBAAAZHJzL2Rvd25yZXYueG1sUEsFBgAAAAAEAAQA&#10;8wAAAK8FAAAAAA==&#10;" fillcolor="white [3201]" strokecolor="#1f497d [3215]" strokeweight="1.5pt">
                <v:textbox>
                  <w:txbxContent>
                    <w:p w14:paraId="348D1189" w14:textId="77777777" w:rsidR="00E83CA3" w:rsidRDefault="00E83CA3" w:rsidP="00E9076C">
                      <w:pPr>
                        <w:pStyle w:val="FFABody"/>
                        <w:jc w:val="center"/>
                        <w:rPr>
                          <w:b/>
                        </w:rPr>
                      </w:pPr>
                      <w:r>
                        <w:rPr>
                          <w:b/>
                        </w:rPr>
                        <w:t>Statement of Problem</w:t>
                      </w:r>
                    </w:p>
                    <w:p w14:paraId="22E696C7" w14:textId="77777777" w:rsidR="00E83CA3" w:rsidRDefault="00E83CA3" w:rsidP="00E9076C">
                      <w:pPr>
                        <w:pStyle w:val="FFABody"/>
                        <w:jc w:val="center"/>
                        <w:rPr>
                          <w:b/>
                        </w:rPr>
                      </w:pPr>
                    </w:p>
                    <w:p w14:paraId="70ACEA78" w14:textId="77777777" w:rsidR="00E83CA3" w:rsidRDefault="00E83CA3" w:rsidP="004E4CE4">
                      <w:pPr>
                        <w:pStyle w:val="FFABody"/>
                        <w:numPr>
                          <w:ilvl w:val="0"/>
                          <w:numId w:val="13"/>
                        </w:numPr>
                        <w:textAlignment w:val="auto"/>
                      </w:pPr>
                      <w:r>
                        <w:t>What is the problem? Include research that assists in showing the extent of the issue.</w:t>
                      </w:r>
                    </w:p>
                    <w:p w14:paraId="34ABF242" w14:textId="77777777" w:rsidR="00E83CA3" w:rsidRDefault="00E83CA3" w:rsidP="004E4CE4">
                      <w:pPr>
                        <w:pStyle w:val="FFABody"/>
                        <w:ind w:left="720"/>
                      </w:pPr>
                    </w:p>
                    <w:p w14:paraId="4379A0C6" w14:textId="77777777" w:rsidR="00E83CA3" w:rsidRDefault="00E83CA3" w:rsidP="004E4CE4">
                      <w:pPr>
                        <w:pStyle w:val="FFABody"/>
                        <w:numPr>
                          <w:ilvl w:val="0"/>
                          <w:numId w:val="13"/>
                        </w:numPr>
                        <w:textAlignment w:val="auto"/>
                      </w:pPr>
                      <w:r>
                        <w:t>Explain how the problem impacts certain areas of the world/people in specific locations.</w:t>
                      </w:r>
                    </w:p>
                    <w:p w14:paraId="2C199AC1" w14:textId="77777777" w:rsidR="00E83CA3" w:rsidRDefault="00E83CA3" w:rsidP="004E4CE4">
                      <w:pPr>
                        <w:pStyle w:val="FFABody"/>
                        <w:ind w:left="720"/>
                      </w:pPr>
                    </w:p>
                    <w:p w14:paraId="6D52BB3F" w14:textId="77777777" w:rsidR="00E83CA3" w:rsidRDefault="00E83CA3" w:rsidP="004E4CE4">
                      <w:pPr>
                        <w:pStyle w:val="FFABody"/>
                        <w:numPr>
                          <w:ilvl w:val="0"/>
                          <w:numId w:val="13"/>
                        </w:numPr>
                        <w:textAlignment w:val="auto"/>
                      </w:pPr>
                      <w:r>
                        <w:t>What are the factors influencing the problem?</w:t>
                      </w:r>
                    </w:p>
                    <w:p w14:paraId="19E657A0" w14:textId="77777777" w:rsidR="00E83CA3" w:rsidRDefault="00E83CA3" w:rsidP="004E4CE4">
                      <w:pPr>
                        <w:pStyle w:val="FFABody"/>
                        <w:ind w:left="720"/>
                      </w:pPr>
                    </w:p>
                    <w:p w14:paraId="34BC52CB" w14:textId="77777777" w:rsidR="00E83CA3" w:rsidRDefault="00E83CA3" w:rsidP="004E4CE4">
                      <w:pPr>
                        <w:pStyle w:val="FFABody"/>
                        <w:numPr>
                          <w:ilvl w:val="0"/>
                          <w:numId w:val="13"/>
                        </w:numPr>
                        <w:textAlignment w:val="auto"/>
                      </w:pPr>
                      <w:r>
                        <w:t>Is the problem increasing, decreasing or remaining steady?</w:t>
                      </w:r>
                    </w:p>
                    <w:p w14:paraId="111292D1" w14:textId="6C935F72" w:rsidR="00E83CA3" w:rsidRPr="001F390A" w:rsidRDefault="00E83CA3" w:rsidP="00A97A92">
                      <w:pPr>
                        <w:pStyle w:val="FFABody"/>
                      </w:pPr>
                    </w:p>
                  </w:txbxContent>
                </v:textbox>
                <w10:wrap anchorx="margin"/>
              </v:shape>
            </w:pict>
          </mc:Fallback>
        </mc:AlternateContent>
      </w:r>
      <w:r>
        <w:rPr>
          <w:noProof/>
          <w:lang w:eastAsia="en-US"/>
        </w:rPr>
        <mc:AlternateContent>
          <mc:Choice Requires="wps">
            <w:drawing>
              <wp:anchor distT="0" distB="0" distL="114300" distR="114300" simplePos="0" relativeHeight="251667456" behindDoc="0" locked="0" layoutInCell="1" allowOverlap="1" wp14:anchorId="42BC9CEF" wp14:editId="6E50615A">
                <wp:simplePos x="0" y="0"/>
                <wp:positionH relativeFrom="margin">
                  <wp:align>center</wp:align>
                </wp:positionH>
                <wp:positionV relativeFrom="paragraph">
                  <wp:posOffset>120906</wp:posOffset>
                </wp:positionV>
                <wp:extent cx="4702629" cy="1353787"/>
                <wp:effectExtent l="0" t="0" r="22225" b="18415"/>
                <wp:wrapNone/>
                <wp:docPr id="31" name="Text Box 31"/>
                <wp:cNvGraphicFramePr/>
                <a:graphic xmlns:a="http://schemas.openxmlformats.org/drawingml/2006/main">
                  <a:graphicData uri="http://schemas.microsoft.com/office/word/2010/wordprocessingShape">
                    <wps:wsp>
                      <wps:cNvSpPr txBox="1"/>
                      <wps:spPr>
                        <a:xfrm>
                          <a:off x="0" y="0"/>
                          <a:ext cx="4702629" cy="1353787"/>
                        </a:xfrm>
                        <a:prstGeom prst="round2SameRect">
                          <a:avLst/>
                        </a:prstGeom>
                        <a:solidFill>
                          <a:schemeClr val="lt1"/>
                        </a:solidFill>
                        <a:ln w="19050">
                          <a:solidFill>
                            <a:schemeClr val="tx2"/>
                          </a:solidFill>
                        </a:ln>
                      </wps:spPr>
                      <wps:txbx>
                        <w:txbxContent>
                          <w:p w14:paraId="0CE94318" w14:textId="474CCA08" w:rsidR="00E83CA3" w:rsidRDefault="00E83CA3" w:rsidP="00E9076C">
                            <w:pPr>
                              <w:pStyle w:val="FFABody"/>
                              <w:jc w:val="center"/>
                            </w:pPr>
                            <w:r>
                              <w:t>What is the challenge question you will be addressing? (Write it here.)</w:t>
                            </w:r>
                          </w:p>
                          <w:p w14:paraId="683F4507" w14:textId="5E481C3F" w:rsidR="00E83CA3" w:rsidRPr="00E9076C" w:rsidRDefault="00E83CA3" w:rsidP="00E9076C">
                            <w:pPr>
                              <w:pStyle w:val="FFABody"/>
                              <w:jc w:val="center"/>
                              <w:rPr>
                                <w:color w:val="FF0000"/>
                              </w:rPr>
                            </w:pPr>
                          </w:p>
                          <w:p w14:paraId="0F707CA6" w14:textId="59474981" w:rsidR="00E83CA3" w:rsidRPr="00E9076C" w:rsidRDefault="00E83CA3" w:rsidP="00E9076C">
                            <w:pPr>
                              <w:pStyle w:val="FFABody"/>
                              <w:rPr>
                                <w:color w:val="FF0000"/>
                              </w:rPr>
                            </w:pPr>
                            <w:r>
                              <w:rPr>
                                <w:color w:val="FF0000"/>
                                <w:sz w:val="18"/>
                              </w:rPr>
                              <w:t>H</w:t>
                            </w:r>
                            <w:r w:rsidRPr="00E9076C">
                              <w:rPr>
                                <w:color w:val="FF0000"/>
                                <w:sz w:val="18"/>
                              </w:rPr>
                              <w:t>ow will we feed a growing world population with a safe, affordable, nutritious and sustainable food supply?</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anchor>
            </w:drawing>
          </mc:Choice>
          <mc:Fallback>
            <w:pict>
              <v:shape w14:anchorId="42BC9CEF" id="Text Box 31" o:spid="_x0000_s1084" style="position:absolute;margin-left:0;margin-top:9.5pt;width:370.3pt;height:106.6pt;z-index:251667456;visibility:visible;mso-wrap-style:square;mso-wrap-distance-left:9pt;mso-wrap-distance-top:0;mso-wrap-distance-right:9pt;mso-wrap-distance-bottom:0;mso-position-horizontal:center;mso-position-horizontal-relative:margin;mso-position-vertical:absolute;mso-position-vertical-relative:text;v-text-anchor:top" coordsize="4702629,1353787" o:spt="10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aG2BqWgIAALcEAAAOAAAAZHJzL2Uyb0RvYy54bWysVFFP2zAQfp+0/2D5fSRNC4WKFHUgpkkI&#10;EGXi2XUcGsnxebbbhP36fXZaKGxP017c893l89133/X8om812yrnGzIlHx3lnCkjqWrMc8l/PF5/&#10;OeXMB2Eqocmokr8ozy/mnz+dd3amClqTrpRjADF+1tmSr0Owsyzzcq1a4Y/IKoNgTa4VAVf3nFVO&#10;dEBvdVbk+UnWkausI6m8h/dqCPJ5wq9rJcNdXXsVmC45agvpdOlcxTObn4vZsxN23chdGeIfqmhF&#10;Y/DoK9SVCIJtXPMHVNtIR57qcCSpzaiuG6lSD+hmlH/oZrkWVqVeQI63rzT5/wcrb7f3jjVVyccj&#10;zoxoMaNH1Qf2lXoGF/jprJ8hbWmRGHr4Mee938MZ2+5r18ZfNMQQB9Mvr+xGNAnnZJoXJ8UZZxKx&#10;0fh4PD2dRpzs7XPrfPimqGXRKLmjjamKJYp6wCATv2J748Pw0T45vutJN9V1o3W6RPGoS+3YVmDs&#10;OqRy8cy7LG1YhzrO8uM8Ib8LJv29QYS+2FV6kAVAbVB+5GfgIVqhX/WJz8l4T9KKqhdw52hQn7fy&#10;ukF/N8KHe+EgN9CFFQp3OGpNqIp2Fmdrcr/+5o/5UAGinHWQb8n9z41wijP93UAfZ6PJJOo9XSbH&#10;0wIXdxhZHUbMpr0kUAUJoLpkxvyg92btqH3Cpi3iqwgJI/F2ycPevAzDUmFTpVosUhIUbkW4MUsr&#10;I3QcTZzZY/8knN2NOEAdt7QXuph9mO+QG780tNgEqps0/Ej0wOqOf2xHEtJuk+P6Hd5T1tv/zfw3&#10;AAAA//8DAFBLAwQUAAYACAAAACEA52GQVNwAAAAHAQAADwAAAGRycy9kb3ducmV2LnhtbEyPzU7D&#10;MBCE70i8g7VI3KhTA4WEOBXl59ATIiDObrxNIuJ1sN00vD3LCU6r2VnNfFuuZzeICUPsPWlYLjIQ&#10;SI23PbUa3t+eL25BxGTImsETavjGCOvq9KQ0hfVHesWpTq3gEIqF0dClNBZSxqZDZ+LCj0js7X1w&#10;JrEMrbTBHDncDVJl2Uo60xM3dGbEhw6bz/rgNITHp/xjUuTyr+XmxdZ2W+8311qfn833dyASzunv&#10;GH7xGR0qZtr5A9koBg38SOJtzpPdm6tsBWKnQV0qBbIq5X/+6gcAAP//AwBQSwECLQAUAAYACAAA&#10;ACEAtoM4kv4AAADhAQAAEwAAAAAAAAAAAAAAAAAAAAAAW0NvbnRlbnRfVHlwZXNdLnhtbFBLAQIt&#10;ABQABgAIAAAAIQA4/SH/1gAAAJQBAAALAAAAAAAAAAAAAAAAAC8BAABfcmVscy8ucmVsc1BLAQIt&#10;ABQABgAIAAAAIQDaG2BqWgIAALcEAAAOAAAAAAAAAAAAAAAAAC4CAABkcnMvZTJvRG9jLnhtbFBL&#10;AQItABQABgAIAAAAIQDnYZBU3AAAAAcBAAAPAAAAAAAAAAAAAAAAALQEAABkcnMvZG93bnJldi54&#10;bWxQSwUGAAAAAAQABADzAAAAvQUAAAAA&#10;" adj="-11796480,,5400" path="m225636,l4476993,v124615,,225636,101021,225636,225636l4702629,1353787r,l,1353787r,l,225636c,101021,101021,,225636,xe" fillcolor="white [3201]" strokecolor="#1f497d [3215]" strokeweight="1.5pt">
                <v:stroke joinstyle="miter"/>
                <v:formulas/>
                <v:path arrowok="t" o:connecttype="custom" o:connectlocs="225636,0;4476993,0;4702629,225636;4702629,1353787;4702629,1353787;0,1353787;0,1353787;0,225636;225636,0" o:connectangles="0,0,0,0,0,0,0,0,0" textboxrect="0,0,4702629,1353787"/>
                <v:textbox>
                  <w:txbxContent>
                    <w:p w14:paraId="0CE94318" w14:textId="474CCA08" w:rsidR="00E83CA3" w:rsidRDefault="00E83CA3" w:rsidP="00E9076C">
                      <w:pPr>
                        <w:pStyle w:val="FFABody"/>
                        <w:jc w:val="center"/>
                      </w:pPr>
                      <w:r>
                        <w:t>What is the challenge question you will be addressing? (Write it here.)</w:t>
                      </w:r>
                    </w:p>
                    <w:p w14:paraId="683F4507" w14:textId="5E481C3F" w:rsidR="00E83CA3" w:rsidRPr="00E9076C" w:rsidRDefault="00E83CA3" w:rsidP="00E9076C">
                      <w:pPr>
                        <w:pStyle w:val="FFABody"/>
                        <w:jc w:val="center"/>
                        <w:rPr>
                          <w:color w:val="FF0000"/>
                        </w:rPr>
                      </w:pPr>
                    </w:p>
                    <w:p w14:paraId="0F707CA6" w14:textId="59474981" w:rsidR="00E83CA3" w:rsidRPr="00E9076C" w:rsidRDefault="00E83CA3" w:rsidP="00E9076C">
                      <w:pPr>
                        <w:pStyle w:val="FFABody"/>
                        <w:rPr>
                          <w:color w:val="FF0000"/>
                        </w:rPr>
                      </w:pPr>
                      <w:r>
                        <w:rPr>
                          <w:color w:val="FF0000"/>
                          <w:sz w:val="18"/>
                        </w:rPr>
                        <w:t>H</w:t>
                      </w:r>
                      <w:r w:rsidRPr="00E9076C">
                        <w:rPr>
                          <w:color w:val="FF0000"/>
                          <w:sz w:val="18"/>
                        </w:rPr>
                        <w:t>ow will we feed a growing world population with a safe, affordable, nutritious and sustainable food supply?</w:t>
                      </w:r>
                    </w:p>
                  </w:txbxContent>
                </v:textbox>
                <w10:wrap anchorx="margin"/>
              </v:shape>
            </w:pict>
          </mc:Fallback>
        </mc:AlternateContent>
      </w:r>
      <w:r>
        <w:br w:type="page"/>
      </w:r>
    </w:p>
    <w:p w14:paraId="07C55A90" w14:textId="3BDB3655" w:rsidR="00221595" w:rsidRDefault="00D2612A" w:rsidP="00221595">
      <w:pPr>
        <w:pStyle w:val="DocumentTitle"/>
      </w:pPr>
      <w:r w:rsidRPr="00306873">
        <w:rPr>
          <w:noProof/>
          <w:sz w:val="28"/>
          <w:szCs w:val="28"/>
          <w:lang w:eastAsia="en-US"/>
        </w:rPr>
        <w:lastRenderedPageBreak/>
        <mc:AlternateContent>
          <mc:Choice Requires="wps">
            <w:drawing>
              <wp:anchor distT="0" distB="0" distL="114300" distR="114300" simplePos="0" relativeHeight="251832320" behindDoc="1" locked="0" layoutInCell="1" allowOverlap="1" wp14:anchorId="63C02CC6" wp14:editId="498DC746">
                <wp:simplePos x="0" y="0"/>
                <wp:positionH relativeFrom="rightMargin">
                  <wp:posOffset>-2709198</wp:posOffset>
                </wp:positionH>
                <wp:positionV relativeFrom="paragraph">
                  <wp:posOffset>-467360</wp:posOffset>
                </wp:positionV>
                <wp:extent cx="3059430" cy="971550"/>
                <wp:effectExtent l="0" t="0" r="26670" b="19050"/>
                <wp:wrapNone/>
                <wp:docPr id="256"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3059430" cy="971550"/>
                        </a:xfrm>
                        <a:prstGeom prst="rect">
                          <a:avLst/>
                        </a:prstGeom>
                        <a:solidFill>
                          <a:srgbClr val="FFFFFF"/>
                        </a:solidFill>
                        <a:ln w="9525">
                          <a:solidFill>
                            <a:srgbClr val="000000"/>
                          </a:solidFill>
                          <a:miter lim="800000"/>
                          <a:headEnd/>
                          <a:tailEnd/>
                        </a:ln>
                      </wps:spPr>
                      <wps:txbx>
                        <w:txbxContent>
                          <w:p w14:paraId="18EA7A79" w14:textId="77777777" w:rsidR="00E83CA3" w:rsidRPr="00C73C1C" w:rsidRDefault="00E83CA3" w:rsidP="00D2612A">
                            <w:pPr>
                              <w:rPr>
                                <w:rFonts w:ascii="Verdana" w:hAnsi="Verdana"/>
                                <w:b/>
                                <w:sz w:val="14"/>
                                <w:szCs w:val="16"/>
                              </w:rPr>
                            </w:pPr>
                            <w:r w:rsidRPr="00C73C1C">
                              <w:rPr>
                                <w:rFonts w:ascii="Verdana" w:hAnsi="Verdana"/>
                                <w:sz w:val="14"/>
                                <w:szCs w:val="16"/>
                              </w:rPr>
                              <w:t>Aligned to the following standards:</w:t>
                            </w:r>
                          </w:p>
                          <w:p w14:paraId="76692C73" w14:textId="77777777" w:rsidR="00E83CA3" w:rsidRPr="00C73C1C" w:rsidRDefault="00E83CA3" w:rsidP="00D2612A">
                            <w:pPr>
                              <w:rPr>
                                <w:rFonts w:ascii="Verdana" w:hAnsi="Verdana"/>
                                <w:b/>
                                <w:sz w:val="12"/>
                                <w:szCs w:val="16"/>
                              </w:rPr>
                            </w:pPr>
                            <w:r>
                              <w:rPr>
                                <w:rFonts w:ascii="Verdana" w:hAnsi="Verdana"/>
                                <w:sz w:val="12"/>
                                <w:szCs w:val="16"/>
                              </w:rPr>
                              <w:t xml:space="preserve">AS.02; AS.05; AS.08;BS.01; CS.01; CS.05; FFA.PL-A;FFA.PL-E;FFA.PL-F; FFA.PG-G; FFA.PG-I; FFA.PG-J; FFA.CS-M; FFA.CS-N; AG1; AG5; AG.ANI2; AG.ANI5; AG.ANI8; AGC10.03; AGC10.04; CCSS.ELA.RI.9-10.2; CCSS.ELA.RI.9-10.4; CCSS.ELA.RI.9-10.8; CCSS.ELA.9-10.2; CCSS.ELA.RI.9-10.8; CCSS.ELA.SL.9-10.1; CCSS.ELA.SL.9-10.2; CCSS.ELA.SL.9-10.4; CCSS.WHST.9.10.2; CCSS.ELA.WHST.9.10.4; CCSS.ELA.RST.9-10.7; MP1; MP3; MP5; MP6; HS-ETS1-3; CRP.02; CRP.04; CRP.05; CRP.06; CRP.07; CRP.08; CRP.11 </w:t>
                            </w:r>
                          </w:p>
                        </w:txbxContent>
                      </wps:txbx>
                      <wps:bodyPr rot="0" vert="horz" wrap="square" lIns="91440" tIns="45720" rIns="91440" bIns="45720" anchor="t" anchorCtr="0">
                        <a:noAutofit/>
                      </wps:bodyPr>
                    </wps:wsp>
                  </a:graphicData>
                </a:graphic>
                <wp14:sizeRelH relativeFrom="margin">
                  <wp14:pctWidth>0</wp14:pctWidth>
                </wp14:sizeRelH>
                <wp14:sizeRelV relativeFrom="margin">
                  <wp14:pctHeight>0</wp14:pctHeight>
                </wp14:sizeRelV>
              </wp:anchor>
            </w:drawing>
          </mc:Choice>
          <mc:Fallback>
            <w:pict>
              <v:shape w14:anchorId="63C02CC6" id="_x0000_s1085" type="#_x0000_t202" style="position:absolute;margin-left:-213.3pt;margin-top:-36.8pt;width:240.9pt;height:76.5pt;z-index:-251484160;visibility:visible;mso-wrap-style:square;mso-width-percent:0;mso-height-percent:0;mso-wrap-distance-left:9pt;mso-wrap-distance-top:0;mso-wrap-distance-right:9pt;mso-wrap-distance-bottom:0;mso-position-horizontal:absolute;mso-position-horizontal-relative:right-margin-area;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7G5A0KQIAAE4EAAAOAAAAZHJzL2Uyb0RvYy54bWysVNtu2zAMfR+wfxD0vthx7bYx4hRdugwD&#10;ugvQ7gNkWY6FyaImKbGzrx8lJ1nQbS/D/CCIInVEnkN6eTf2iuyFdRJ0ReezlBKhOTRSbyv69Xnz&#10;5pYS55lumAItKnoQjt6tXr9aDqYUGXSgGmEJgmhXDqainfemTBLHO9EzNwMjNDpbsD3zaNpt0lg2&#10;IHqvkixNr5MBbGMscOEcnj5MTrqK+G0ruP/ctk54oiqKufm42rjWYU1WS1ZuLTOd5Mc02D9k0TOp&#10;8dEz1APzjOys/A2ql9yCg9bPOPQJtK3kItaA1czTF9U8dcyIWAuS48yZJvf/YPmn/RdLZFPRrLim&#10;RLMeRXoWoydvYSRZ4GcwrsSwJ4OBfsRj1DnW6swj8G+OaFh3TG/FvbUwdII1mN883Ewurk44LoDU&#10;w0do8Bm28xCBxtb2gTykgyA66nQ4axNS4Xh4lRaL/ApdHH2Lm3lRRPESVp5uG+v8ewE9CZuKWtQ+&#10;orP9o/MhG1aeQsJjDpRsNlKpaNhtvVaW7Bn2ySZ+sYAXYUqTAV8vsmIi4K8Qafz+BNFLjw2vZF/R&#10;23MQKwNt73QT29EzqaY9pqz0kcdA3USiH+sxSpbnJ31qaA7IrIWpwXEgcdOB/UHJgM1dUfd9x6yg&#10;RH3QqM5inudhGqKRFzcZGvbSU196mOYIVVFPybRd+zhBgTgN96hiKyPBQe4pk2PO2LSR9+OAham4&#10;tGPUr9/A6icAAAD//wMAUEsDBBQABgAIAAAAIQA/3Puq4AAAAAoBAAAPAAAAZHJzL2Rvd25yZXYu&#10;eG1sTI/BTsMwDIbvSLxDZCQuaEvpunYrTSeEBIIbjGlcsyZrKxKnJFlX3h5zgttv+dPvz9VmsoaN&#10;2ofeoYDbeQJMY+NUj62A3fvjbAUsRIlKGodawLcOsKkvLypZKnfGNz1uY8uoBEMpBXQxDiXnoem0&#10;lWHuBo20OzpvZaTRt1x5eaZya3iaJDm3ske60MlBP3S6+dyerIBV9jx+hJfF677Jj2Ydb4rx6csL&#10;cX013d8Bi3qKfzD86pM61OR0cCdUgRkBsyzNc2IpFQsKhCyXKbCDgGKdAa8r/v+F+gcAAP//AwBQ&#10;SwECLQAUAAYACAAAACEAtoM4kv4AAADhAQAAEwAAAAAAAAAAAAAAAAAAAAAAW0NvbnRlbnRfVHlw&#10;ZXNdLnhtbFBLAQItABQABgAIAAAAIQA4/SH/1gAAAJQBAAALAAAAAAAAAAAAAAAAAC8BAABfcmVs&#10;cy8ucmVsc1BLAQItABQABgAIAAAAIQA7G5A0KQIAAE4EAAAOAAAAAAAAAAAAAAAAAC4CAABkcnMv&#10;ZTJvRG9jLnhtbFBLAQItABQABgAIAAAAIQA/3Puq4AAAAAoBAAAPAAAAAAAAAAAAAAAAAIMEAABk&#10;cnMvZG93bnJldi54bWxQSwUGAAAAAAQABADzAAAAkAUAAAAA&#10;">
                <v:textbox>
                  <w:txbxContent>
                    <w:p w14:paraId="18EA7A79" w14:textId="77777777" w:rsidR="00E83CA3" w:rsidRPr="00C73C1C" w:rsidRDefault="00E83CA3" w:rsidP="00D2612A">
                      <w:pPr>
                        <w:rPr>
                          <w:rFonts w:ascii="Verdana" w:hAnsi="Verdana"/>
                          <w:b/>
                          <w:sz w:val="14"/>
                          <w:szCs w:val="16"/>
                        </w:rPr>
                      </w:pPr>
                      <w:r w:rsidRPr="00C73C1C">
                        <w:rPr>
                          <w:rFonts w:ascii="Verdana" w:hAnsi="Verdana"/>
                          <w:sz w:val="14"/>
                          <w:szCs w:val="16"/>
                        </w:rPr>
                        <w:t>Aligned to the following standards:</w:t>
                      </w:r>
                    </w:p>
                    <w:p w14:paraId="76692C73" w14:textId="77777777" w:rsidR="00E83CA3" w:rsidRPr="00C73C1C" w:rsidRDefault="00E83CA3" w:rsidP="00D2612A">
                      <w:pPr>
                        <w:rPr>
                          <w:rFonts w:ascii="Verdana" w:hAnsi="Verdana"/>
                          <w:b/>
                          <w:sz w:val="12"/>
                          <w:szCs w:val="16"/>
                        </w:rPr>
                      </w:pPr>
                      <w:r>
                        <w:rPr>
                          <w:rFonts w:ascii="Verdana" w:hAnsi="Verdana"/>
                          <w:sz w:val="12"/>
                          <w:szCs w:val="16"/>
                        </w:rPr>
                        <w:t xml:space="preserve">AS.02; AS.05; AS.08;BS.01; CS.01; CS.05; FFA.PL-A;FFA.PL-E;FFA.PL-F; FFA.PG-G; FFA.PG-I; FFA.PG-J; FFA.CS-M; FFA.CS-N; AG1; AG5; AG.ANI2; AG.ANI5; AG.ANI8; AGC10.03; AGC10.04; CCSS.ELA.RI.9-10.2; CCSS.ELA.RI.9-10.4; CCSS.ELA.RI.9-10.8; CCSS.ELA.9-10.2; CCSS.ELA.RI.9-10.8; CCSS.ELA.SL.9-10.1; CCSS.ELA.SL.9-10.2; CCSS.ELA.SL.9-10.4; CCSS.WHST.9.10.2; CCSS.ELA.WHST.9.10.4; CCSS.ELA.RST.9-10.7; MP1; MP3; MP5; MP6; HS-ETS1-3; CRP.02; CRP.04; CRP.05; CRP.06; CRP.07; CRP.08; CRP.11 </w:t>
                      </w:r>
                    </w:p>
                  </w:txbxContent>
                </v:textbox>
                <w10:wrap anchorx="margin"/>
              </v:shape>
            </w:pict>
          </mc:Fallback>
        </mc:AlternateContent>
      </w:r>
      <w:r w:rsidR="00947B1F" w:rsidRPr="004E4CE4">
        <w:rPr>
          <w:color w:val="DA291C"/>
        </w:rPr>
        <w:t>KEY</w:t>
      </w:r>
      <w:r w:rsidR="00947B1F" w:rsidRPr="00A97A92">
        <w:rPr>
          <w:color w:val="DA291C"/>
        </w:rPr>
        <w:t>:</w:t>
      </w:r>
      <w:r w:rsidR="00DA60FC" w:rsidRPr="00DA60FC">
        <w:rPr>
          <w:noProof/>
          <w:sz w:val="28"/>
          <w:szCs w:val="28"/>
          <w:lang w:eastAsia="en-US"/>
        </w:rPr>
        <w:t xml:space="preserve"> </w:t>
      </w:r>
      <w:r w:rsidR="00947B1F">
        <w:t xml:space="preserve"> </w:t>
      </w:r>
      <w:r w:rsidR="00221595">
        <w:t>Food Insecurity Evaluation</w:t>
      </w:r>
    </w:p>
    <w:p w14:paraId="393009F9" w14:textId="77777777" w:rsidR="00221595" w:rsidRDefault="00221595" w:rsidP="00221595">
      <w:pPr>
        <w:pStyle w:val="FFASub1"/>
      </w:pPr>
      <w:r>
        <w:t>Directions:</w:t>
      </w:r>
    </w:p>
    <w:p w14:paraId="02FB7020" w14:textId="5417FDD4" w:rsidR="00221595" w:rsidRDefault="00221595" w:rsidP="00221595">
      <w:pPr>
        <w:pStyle w:val="FFABody"/>
      </w:pPr>
      <w:r>
        <w:t>Complete the following questions to the best of your ability using what you have learned through</w:t>
      </w:r>
      <w:r w:rsidR="004E4CE4">
        <w:t>ou</w:t>
      </w:r>
      <w:r>
        <w:t>t this unit.</w:t>
      </w:r>
    </w:p>
    <w:p w14:paraId="030926DD" w14:textId="77777777" w:rsidR="00221595" w:rsidRDefault="00221595" w:rsidP="00221595">
      <w:pPr>
        <w:pStyle w:val="FFABody"/>
      </w:pPr>
    </w:p>
    <w:p w14:paraId="11249859" w14:textId="77777777" w:rsidR="00221595" w:rsidRPr="00EA3E6A" w:rsidRDefault="00221595" w:rsidP="00FB3638">
      <w:pPr>
        <w:pStyle w:val="FFABody"/>
        <w:numPr>
          <w:ilvl w:val="0"/>
          <w:numId w:val="16"/>
        </w:numPr>
        <w:rPr>
          <w:rFonts w:ascii="Georgia" w:hAnsi="Georgia" w:cs="MinionPro-Regular"/>
          <w:sz w:val="38"/>
          <w:szCs w:val="38"/>
        </w:rPr>
      </w:pPr>
      <w:r>
        <w:rPr>
          <w:noProof/>
          <w:lang w:eastAsia="en-US"/>
        </w:rPr>
        <mc:AlternateContent>
          <mc:Choice Requires="wpg">
            <w:drawing>
              <wp:anchor distT="0" distB="0" distL="114300" distR="114300" simplePos="0" relativeHeight="251779072" behindDoc="0" locked="0" layoutInCell="1" allowOverlap="1" wp14:anchorId="4AB09428" wp14:editId="3143B41A">
                <wp:simplePos x="0" y="0"/>
                <wp:positionH relativeFrom="column">
                  <wp:posOffset>2643</wp:posOffset>
                </wp:positionH>
                <wp:positionV relativeFrom="paragraph">
                  <wp:posOffset>47992</wp:posOffset>
                </wp:positionV>
                <wp:extent cx="7249886" cy="7528955"/>
                <wp:effectExtent l="0" t="0" r="8255" b="0"/>
                <wp:wrapNone/>
                <wp:docPr id="514" name="Group 514"/>
                <wp:cNvGraphicFramePr/>
                <a:graphic xmlns:a="http://schemas.openxmlformats.org/drawingml/2006/main">
                  <a:graphicData uri="http://schemas.microsoft.com/office/word/2010/wordprocessingGroup">
                    <wpg:wgp>
                      <wpg:cNvGrpSpPr/>
                      <wpg:grpSpPr>
                        <a:xfrm>
                          <a:off x="0" y="0"/>
                          <a:ext cx="7249886" cy="7528955"/>
                          <a:chOff x="0" y="0"/>
                          <a:chExt cx="7249886" cy="7528955"/>
                        </a:xfrm>
                      </wpg:grpSpPr>
                      <wpg:grpSp>
                        <wpg:cNvPr id="56" name="Group 56"/>
                        <wpg:cNvGrpSpPr/>
                        <wpg:grpSpPr>
                          <a:xfrm>
                            <a:off x="0" y="0"/>
                            <a:ext cx="7249886" cy="7528955"/>
                            <a:chOff x="0" y="0"/>
                            <a:chExt cx="7249886" cy="7528955"/>
                          </a:xfrm>
                        </wpg:grpSpPr>
                        <wps:wsp>
                          <wps:cNvPr id="33" name="Text Box 33"/>
                          <wps:cNvSpPr txBox="1"/>
                          <wps:spPr>
                            <a:xfrm>
                              <a:off x="0" y="29688"/>
                              <a:ext cx="3621974" cy="1436914"/>
                            </a:xfrm>
                            <a:prstGeom prst="rect">
                              <a:avLst/>
                            </a:prstGeom>
                            <a:solidFill>
                              <a:schemeClr val="lt1"/>
                            </a:solidFill>
                            <a:ln w="6350">
                              <a:noFill/>
                            </a:ln>
                          </wps:spPr>
                          <wps:txbx>
                            <w:txbxContent>
                              <w:p w14:paraId="536EA290" w14:textId="77777777" w:rsidR="00E83CA3" w:rsidRDefault="00E83CA3" w:rsidP="00221595">
                                <w:pPr>
                                  <w:pStyle w:val="FFABody"/>
                                </w:pPr>
                              </w:p>
                              <w:p w14:paraId="565F5AA8" w14:textId="77777777" w:rsidR="00E83CA3" w:rsidRDefault="00E83CA3" w:rsidP="00FB3638">
                                <w:pPr>
                                  <w:pStyle w:val="FFABody"/>
                                  <w:numPr>
                                    <w:ilvl w:val="0"/>
                                    <w:numId w:val="17"/>
                                  </w:numPr>
                                </w:pPr>
                                <w:r>
                                  <w:t>Which of the following terms best describes the situation in which a person is continuously eating too little to meet their nutritional/energy needs?</w:t>
                                </w:r>
                              </w:p>
                              <w:p w14:paraId="2325D1E6" w14:textId="77777777" w:rsidR="00E83CA3" w:rsidRDefault="00E83CA3" w:rsidP="00221595">
                                <w:pPr>
                                  <w:pStyle w:val="FFABody"/>
                                  <w:ind w:left="720"/>
                                </w:pPr>
                              </w:p>
                              <w:p w14:paraId="7CF2297C" w14:textId="77777777" w:rsidR="00E83CA3" w:rsidRDefault="00E83CA3" w:rsidP="00FB3638">
                                <w:pPr>
                                  <w:pStyle w:val="FFABody"/>
                                  <w:numPr>
                                    <w:ilvl w:val="1"/>
                                    <w:numId w:val="17"/>
                                  </w:numPr>
                                </w:pPr>
                                <w:r>
                                  <w:t>Malnutrition</w:t>
                                </w:r>
                              </w:p>
                              <w:p w14:paraId="712E7E71" w14:textId="77777777" w:rsidR="00E83CA3" w:rsidRDefault="00E83CA3" w:rsidP="00FB3638">
                                <w:pPr>
                                  <w:pStyle w:val="FFABody"/>
                                  <w:numPr>
                                    <w:ilvl w:val="1"/>
                                    <w:numId w:val="17"/>
                                  </w:numPr>
                                </w:pPr>
                                <w:r>
                                  <w:t>Food security</w:t>
                                </w:r>
                              </w:p>
                              <w:p w14:paraId="1FB5B3C2" w14:textId="77777777" w:rsidR="00E83CA3" w:rsidRDefault="00E83CA3" w:rsidP="00FB3638">
                                <w:pPr>
                                  <w:pStyle w:val="FFABody"/>
                                  <w:numPr>
                                    <w:ilvl w:val="1"/>
                                    <w:numId w:val="17"/>
                                  </w:numPr>
                                </w:pPr>
                                <w:r>
                                  <w:t>Food insecurity</w:t>
                                </w:r>
                              </w:p>
                              <w:p w14:paraId="18BDD2F3" w14:textId="77777777" w:rsidR="00E83CA3" w:rsidRDefault="00E83CA3" w:rsidP="00FB3638">
                                <w:pPr>
                                  <w:pStyle w:val="FFABody"/>
                                  <w:numPr>
                                    <w:ilvl w:val="1"/>
                                    <w:numId w:val="17"/>
                                  </w:numPr>
                                </w:pPr>
                                <w:r>
                                  <w:t>Food unavailability</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wps:wsp>
                          <wps:cNvPr id="34" name="Text Box 34"/>
                          <wps:cNvSpPr txBox="1"/>
                          <wps:spPr>
                            <a:xfrm>
                              <a:off x="3538847" y="0"/>
                              <a:ext cx="3621974" cy="1436914"/>
                            </a:xfrm>
                            <a:prstGeom prst="rect">
                              <a:avLst/>
                            </a:prstGeom>
                            <a:solidFill>
                              <a:schemeClr val="lt1"/>
                            </a:solidFill>
                            <a:ln w="6350">
                              <a:noFill/>
                            </a:ln>
                          </wps:spPr>
                          <wps:txbx>
                            <w:txbxContent>
                              <w:p w14:paraId="455273F7" w14:textId="77777777" w:rsidR="00E83CA3" w:rsidRDefault="00E83CA3" w:rsidP="00221595">
                                <w:pPr>
                                  <w:pStyle w:val="FFABody"/>
                                </w:pPr>
                              </w:p>
                              <w:p w14:paraId="0737B3B5" w14:textId="77777777" w:rsidR="00E83CA3" w:rsidRDefault="00E83CA3" w:rsidP="00FB3638">
                                <w:pPr>
                                  <w:pStyle w:val="FFABody"/>
                                  <w:numPr>
                                    <w:ilvl w:val="0"/>
                                    <w:numId w:val="17"/>
                                  </w:numPr>
                                </w:pPr>
                                <w:r>
                                  <w:t>Which of the following individuals could be at risk for being hungry?</w:t>
                                </w:r>
                              </w:p>
                              <w:p w14:paraId="7EF5EC95" w14:textId="77777777" w:rsidR="00E83CA3" w:rsidRDefault="00E83CA3" w:rsidP="00221595">
                                <w:pPr>
                                  <w:pStyle w:val="FFABody"/>
                                  <w:ind w:left="720"/>
                                </w:pPr>
                              </w:p>
                              <w:p w14:paraId="3B821B6C" w14:textId="77777777" w:rsidR="00E83CA3" w:rsidRDefault="00E83CA3" w:rsidP="00FB3638">
                                <w:pPr>
                                  <w:pStyle w:val="FFABody"/>
                                  <w:numPr>
                                    <w:ilvl w:val="1"/>
                                    <w:numId w:val="17"/>
                                  </w:numPr>
                                </w:pPr>
                                <w:r>
                                  <w:t>One of your classmates</w:t>
                                </w:r>
                              </w:p>
                              <w:p w14:paraId="0962CB7D" w14:textId="77777777" w:rsidR="00E83CA3" w:rsidRDefault="00E83CA3" w:rsidP="00FB3638">
                                <w:pPr>
                                  <w:pStyle w:val="FFABody"/>
                                  <w:numPr>
                                    <w:ilvl w:val="1"/>
                                    <w:numId w:val="17"/>
                                  </w:numPr>
                                </w:pPr>
                                <w:r>
                                  <w:t>The local grocery store owner</w:t>
                                </w:r>
                              </w:p>
                              <w:p w14:paraId="2E25384D" w14:textId="37717F2A" w:rsidR="00E83CA3" w:rsidRDefault="00E83CA3" w:rsidP="00FB3638">
                                <w:pPr>
                                  <w:pStyle w:val="FFABody"/>
                                  <w:numPr>
                                    <w:ilvl w:val="1"/>
                                    <w:numId w:val="17"/>
                                  </w:numPr>
                                </w:pPr>
                                <w:r>
                                  <w:t>Your teacher</w:t>
                                </w:r>
                              </w:p>
                              <w:p w14:paraId="64EDBD29" w14:textId="77777777" w:rsidR="00E83CA3" w:rsidRDefault="00E83CA3" w:rsidP="00FB3638">
                                <w:pPr>
                                  <w:pStyle w:val="FFABody"/>
                                  <w:numPr>
                                    <w:ilvl w:val="1"/>
                                    <w:numId w:val="17"/>
                                  </w:numPr>
                                </w:pPr>
                                <w:r>
                                  <w:t>All of the above</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wps:wsp>
                          <wps:cNvPr id="35" name="Text Box 35"/>
                          <wps:cNvSpPr txBox="1"/>
                          <wps:spPr>
                            <a:xfrm>
                              <a:off x="59377" y="1585356"/>
                              <a:ext cx="3621974" cy="1436914"/>
                            </a:xfrm>
                            <a:prstGeom prst="rect">
                              <a:avLst/>
                            </a:prstGeom>
                            <a:solidFill>
                              <a:schemeClr val="lt1"/>
                            </a:solidFill>
                            <a:ln w="6350">
                              <a:noFill/>
                            </a:ln>
                          </wps:spPr>
                          <wps:txbx>
                            <w:txbxContent>
                              <w:p w14:paraId="0F7EA9E9" w14:textId="77777777" w:rsidR="00E83CA3" w:rsidRDefault="00E83CA3" w:rsidP="00221595">
                                <w:pPr>
                                  <w:pStyle w:val="FFABody"/>
                                </w:pPr>
                              </w:p>
                              <w:p w14:paraId="09490539" w14:textId="77777777" w:rsidR="00E83CA3" w:rsidRDefault="00E83CA3" w:rsidP="00FB3638">
                                <w:pPr>
                                  <w:pStyle w:val="FFABody"/>
                                  <w:numPr>
                                    <w:ilvl w:val="0"/>
                                    <w:numId w:val="17"/>
                                  </w:numPr>
                                </w:pPr>
                                <w:r>
                                  <w:t>______ is the “supply side” of food security and is determined by the level of food production, stock levels and net trade.</w:t>
                                </w:r>
                              </w:p>
                              <w:p w14:paraId="515A0A50" w14:textId="77777777" w:rsidR="00E83CA3" w:rsidRDefault="00E83CA3" w:rsidP="00221595">
                                <w:pPr>
                                  <w:pStyle w:val="FFABody"/>
                                  <w:ind w:left="720"/>
                                </w:pPr>
                              </w:p>
                              <w:p w14:paraId="064A7828" w14:textId="77777777" w:rsidR="00E83CA3" w:rsidRDefault="00E83CA3" w:rsidP="00FB3638">
                                <w:pPr>
                                  <w:pStyle w:val="FFABody"/>
                                  <w:numPr>
                                    <w:ilvl w:val="1"/>
                                    <w:numId w:val="17"/>
                                  </w:numPr>
                                </w:pPr>
                                <w:r>
                                  <w:t>Food availability</w:t>
                                </w:r>
                              </w:p>
                              <w:p w14:paraId="71F048E1" w14:textId="77777777" w:rsidR="00E83CA3" w:rsidRDefault="00E83CA3" w:rsidP="00FB3638">
                                <w:pPr>
                                  <w:pStyle w:val="FFABody"/>
                                  <w:numPr>
                                    <w:ilvl w:val="1"/>
                                    <w:numId w:val="17"/>
                                  </w:numPr>
                                </w:pPr>
                                <w:r>
                                  <w:t>Food access</w:t>
                                </w:r>
                              </w:p>
                              <w:p w14:paraId="2A28E257" w14:textId="77777777" w:rsidR="00E83CA3" w:rsidRDefault="00E83CA3" w:rsidP="00FB3638">
                                <w:pPr>
                                  <w:pStyle w:val="FFABody"/>
                                  <w:numPr>
                                    <w:ilvl w:val="1"/>
                                    <w:numId w:val="17"/>
                                  </w:numPr>
                                </w:pPr>
                                <w:r>
                                  <w:t>Food utilization</w:t>
                                </w:r>
                              </w:p>
                              <w:p w14:paraId="7D7FEE28" w14:textId="77777777" w:rsidR="00E83CA3" w:rsidRDefault="00E83CA3" w:rsidP="00FB3638">
                                <w:pPr>
                                  <w:pStyle w:val="FFABody"/>
                                  <w:numPr>
                                    <w:ilvl w:val="1"/>
                                    <w:numId w:val="17"/>
                                  </w:numPr>
                                </w:pPr>
                                <w:r>
                                  <w:t>Food stability</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wps:wsp>
                          <wps:cNvPr id="36" name="Text Box 36"/>
                          <wps:cNvSpPr txBox="1"/>
                          <wps:spPr>
                            <a:xfrm>
                              <a:off x="3562597" y="1573480"/>
                              <a:ext cx="3621974" cy="1436914"/>
                            </a:xfrm>
                            <a:prstGeom prst="rect">
                              <a:avLst/>
                            </a:prstGeom>
                            <a:solidFill>
                              <a:schemeClr val="lt1"/>
                            </a:solidFill>
                            <a:ln w="6350">
                              <a:noFill/>
                            </a:ln>
                          </wps:spPr>
                          <wps:txbx>
                            <w:txbxContent>
                              <w:p w14:paraId="2FE06A78" w14:textId="77777777" w:rsidR="00E83CA3" w:rsidRDefault="00E83CA3" w:rsidP="00221595">
                                <w:pPr>
                                  <w:pStyle w:val="FFABody"/>
                                </w:pPr>
                              </w:p>
                              <w:p w14:paraId="4F6153D6" w14:textId="77777777" w:rsidR="00E83CA3" w:rsidRDefault="00E83CA3" w:rsidP="00FB3638">
                                <w:pPr>
                                  <w:pStyle w:val="FFABody"/>
                                  <w:numPr>
                                    <w:ilvl w:val="0"/>
                                    <w:numId w:val="17"/>
                                  </w:numPr>
                                </w:pPr>
                                <w:r>
                                  <w:t>______ is the physical and economic ability to acquire food.</w:t>
                                </w:r>
                              </w:p>
                              <w:p w14:paraId="63DA1534" w14:textId="77777777" w:rsidR="00E83CA3" w:rsidRDefault="00E83CA3" w:rsidP="00221595">
                                <w:pPr>
                                  <w:pStyle w:val="FFABody"/>
                                  <w:ind w:left="720"/>
                                </w:pPr>
                              </w:p>
                              <w:p w14:paraId="406C4B46" w14:textId="77777777" w:rsidR="00E83CA3" w:rsidRDefault="00E83CA3" w:rsidP="00FB3638">
                                <w:pPr>
                                  <w:pStyle w:val="FFABody"/>
                                  <w:numPr>
                                    <w:ilvl w:val="1"/>
                                    <w:numId w:val="17"/>
                                  </w:numPr>
                                </w:pPr>
                                <w:r>
                                  <w:t>Food availability</w:t>
                                </w:r>
                              </w:p>
                              <w:p w14:paraId="15909F0A" w14:textId="77777777" w:rsidR="00E83CA3" w:rsidRDefault="00E83CA3" w:rsidP="00FB3638">
                                <w:pPr>
                                  <w:pStyle w:val="FFABody"/>
                                  <w:numPr>
                                    <w:ilvl w:val="1"/>
                                    <w:numId w:val="17"/>
                                  </w:numPr>
                                </w:pPr>
                                <w:r>
                                  <w:t>Food access</w:t>
                                </w:r>
                              </w:p>
                              <w:p w14:paraId="6831F79B" w14:textId="77777777" w:rsidR="00E83CA3" w:rsidRDefault="00E83CA3" w:rsidP="00FB3638">
                                <w:pPr>
                                  <w:pStyle w:val="FFABody"/>
                                  <w:numPr>
                                    <w:ilvl w:val="1"/>
                                    <w:numId w:val="17"/>
                                  </w:numPr>
                                </w:pPr>
                                <w:r>
                                  <w:t>Food utilization</w:t>
                                </w:r>
                              </w:p>
                              <w:p w14:paraId="5FF4DF41" w14:textId="77777777" w:rsidR="00E83CA3" w:rsidRDefault="00E83CA3" w:rsidP="00FB3638">
                                <w:pPr>
                                  <w:pStyle w:val="FFABody"/>
                                  <w:numPr>
                                    <w:ilvl w:val="1"/>
                                    <w:numId w:val="17"/>
                                  </w:numPr>
                                </w:pPr>
                                <w:r>
                                  <w:t>Food stability</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wps:wsp>
                          <wps:cNvPr id="37" name="Text Box 37"/>
                          <wps:cNvSpPr txBox="1"/>
                          <wps:spPr>
                            <a:xfrm>
                              <a:off x="0" y="3141023"/>
                              <a:ext cx="3621974" cy="1436914"/>
                            </a:xfrm>
                            <a:prstGeom prst="rect">
                              <a:avLst/>
                            </a:prstGeom>
                            <a:solidFill>
                              <a:schemeClr val="lt1"/>
                            </a:solidFill>
                            <a:ln w="6350">
                              <a:noFill/>
                            </a:ln>
                          </wps:spPr>
                          <wps:txbx>
                            <w:txbxContent>
                              <w:p w14:paraId="5025BAAC" w14:textId="77777777" w:rsidR="00E83CA3" w:rsidRDefault="00E83CA3" w:rsidP="00221595">
                                <w:pPr>
                                  <w:pStyle w:val="FFABody"/>
                                </w:pPr>
                              </w:p>
                              <w:p w14:paraId="52772E34" w14:textId="5AE1D051" w:rsidR="00E83CA3" w:rsidRDefault="00E83CA3" w:rsidP="00FB3638">
                                <w:pPr>
                                  <w:pStyle w:val="FFABody"/>
                                  <w:numPr>
                                    <w:ilvl w:val="0"/>
                                    <w:numId w:val="17"/>
                                  </w:numPr>
                                </w:pPr>
                                <w:r>
                                  <w:t>______ is the way in which the body utilizes the nutrients coming from food.</w:t>
                                </w:r>
                              </w:p>
                              <w:p w14:paraId="413452F0" w14:textId="77777777" w:rsidR="00E83CA3" w:rsidRDefault="00E83CA3" w:rsidP="00221595">
                                <w:pPr>
                                  <w:pStyle w:val="FFABody"/>
                                  <w:ind w:left="720"/>
                                </w:pPr>
                              </w:p>
                              <w:p w14:paraId="0F5E970F" w14:textId="77777777" w:rsidR="00E83CA3" w:rsidRDefault="00E83CA3" w:rsidP="00FB3638">
                                <w:pPr>
                                  <w:pStyle w:val="FFABody"/>
                                  <w:numPr>
                                    <w:ilvl w:val="1"/>
                                    <w:numId w:val="17"/>
                                  </w:numPr>
                                </w:pPr>
                                <w:r>
                                  <w:t>Food availability</w:t>
                                </w:r>
                              </w:p>
                              <w:p w14:paraId="3AD5D412" w14:textId="77777777" w:rsidR="00E83CA3" w:rsidRDefault="00E83CA3" w:rsidP="00FB3638">
                                <w:pPr>
                                  <w:pStyle w:val="FFABody"/>
                                  <w:numPr>
                                    <w:ilvl w:val="1"/>
                                    <w:numId w:val="17"/>
                                  </w:numPr>
                                </w:pPr>
                                <w:r>
                                  <w:t>Food access</w:t>
                                </w:r>
                              </w:p>
                              <w:p w14:paraId="3835842A" w14:textId="77777777" w:rsidR="00E83CA3" w:rsidRDefault="00E83CA3" w:rsidP="00FB3638">
                                <w:pPr>
                                  <w:pStyle w:val="FFABody"/>
                                  <w:numPr>
                                    <w:ilvl w:val="1"/>
                                    <w:numId w:val="17"/>
                                  </w:numPr>
                                </w:pPr>
                                <w:r>
                                  <w:t>Food utilization</w:t>
                                </w:r>
                              </w:p>
                              <w:p w14:paraId="781C1FFD" w14:textId="77777777" w:rsidR="00E83CA3" w:rsidRDefault="00E83CA3" w:rsidP="00FB3638">
                                <w:pPr>
                                  <w:pStyle w:val="FFABody"/>
                                  <w:numPr>
                                    <w:ilvl w:val="1"/>
                                    <w:numId w:val="17"/>
                                  </w:numPr>
                                </w:pPr>
                                <w:r>
                                  <w:t>Food stability</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wps:wsp>
                          <wps:cNvPr id="38" name="Text Box 38"/>
                          <wps:cNvSpPr txBox="1"/>
                          <wps:spPr>
                            <a:xfrm>
                              <a:off x="3586348" y="3135086"/>
                              <a:ext cx="3621974" cy="1436914"/>
                            </a:xfrm>
                            <a:prstGeom prst="rect">
                              <a:avLst/>
                            </a:prstGeom>
                            <a:solidFill>
                              <a:schemeClr val="lt1"/>
                            </a:solidFill>
                            <a:ln w="6350">
                              <a:noFill/>
                            </a:ln>
                          </wps:spPr>
                          <wps:txbx>
                            <w:txbxContent>
                              <w:p w14:paraId="6A0419DB" w14:textId="77777777" w:rsidR="00E83CA3" w:rsidRDefault="00E83CA3" w:rsidP="00221595">
                                <w:pPr>
                                  <w:pStyle w:val="FFABody"/>
                                </w:pPr>
                              </w:p>
                              <w:p w14:paraId="3A60C498" w14:textId="240199DB" w:rsidR="00E83CA3" w:rsidRDefault="00E83CA3" w:rsidP="00FB3638">
                                <w:pPr>
                                  <w:pStyle w:val="FFABody"/>
                                  <w:numPr>
                                    <w:ilvl w:val="0"/>
                                    <w:numId w:val="17"/>
                                  </w:numPr>
                                </w:pPr>
                                <w:r>
                                  <w:t>______ is the uncertainty of access to food, even if you had a sufficient meal today.</w:t>
                                </w:r>
                              </w:p>
                              <w:p w14:paraId="2D62D37C" w14:textId="77777777" w:rsidR="00E83CA3" w:rsidRDefault="00E83CA3" w:rsidP="00221595">
                                <w:pPr>
                                  <w:pStyle w:val="FFABody"/>
                                  <w:ind w:left="720"/>
                                </w:pPr>
                              </w:p>
                              <w:p w14:paraId="435814D6" w14:textId="77777777" w:rsidR="00E83CA3" w:rsidRDefault="00E83CA3" w:rsidP="00FB3638">
                                <w:pPr>
                                  <w:pStyle w:val="FFABody"/>
                                  <w:numPr>
                                    <w:ilvl w:val="1"/>
                                    <w:numId w:val="17"/>
                                  </w:numPr>
                                </w:pPr>
                                <w:r>
                                  <w:t>Food availability</w:t>
                                </w:r>
                              </w:p>
                              <w:p w14:paraId="252438F3" w14:textId="77777777" w:rsidR="00E83CA3" w:rsidRDefault="00E83CA3" w:rsidP="00FB3638">
                                <w:pPr>
                                  <w:pStyle w:val="FFABody"/>
                                  <w:numPr>
                                    <w:ilvl w:val="1"/>
                                    <w:numId w:val="17"/>
                                  </w:numPr>
                                </w:pPr>
                                <w:r>
                                  <w:t>Food access</w:t>
                                </w:r>
                              </w:p>
                              <w:p w14:paraId="79A988A2" w14:textId="77777777" w:rsidR="00E83CA3" w:rsidRDefault="00E83CA3" w:rsidP="00FB3638">
                                <w:pPr>
                                  <w:pStyle w:val="FFABody"/>
                                  <w:numPr>
                                    <w:ilvl w:val="1"/>
                                    <w:numId w:val="17"/>
                                  </w:numPr>
                                </w:pPr>
                                <w:r>
                                  <w:t>Food utilization</w:t>
                                </w:r>
                              </w:p>
                              <w:p w14:paraId="77EB9E31" w14:textId="77777777" w:rsidR="00E83CA3" w:rsidRDefault="00E83CA3" w:rsidP="00FB3638">
                                <w:pPr>
                                  <w:pStyle w:val="FFABody"/>
                                  <w:numPr>
                                    <w:ilvl w:val="1"/>
                                    <w:numId w:val="17"/>
                                  </w:numPr>
                                </w:pPr>
                                <w:r>
                                  <w:t>Food stability</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wps:wsp>
                          <wps:cNvPr id="39" name="Text Box 39"/>
                          <wps:cNvSpPr txBox="1"/>
                          <wps:spPr>
                            <a:xfrm>
                              <a:off x="41564" y="4566062"/>
                              <a:ext cx="3621974" cy="1436914"/>
                            </a:xfrm>
                            <a:prstGeom prst="rect">
                              <a:avLst/>
                            </a:prstGeom>
                            <a:solidFill>
                              <a:schemeClr val="lt1"/>
                            </a:solidFill>
                            <a:ln w="6350">
                              <a:noFill/>
                            </a:ln>
                          </wps:spPr>
                          <wps:txbx>
                            <w:txbxContent>
                              <w:p w14:paraId="2520BB02" w14:textId="77777777" w:rsidR="00E83CA3" w:rsidRDefault="00E83CA3" w:rsidP="00221595">
                                <w:pPr>
                                  <w:pStyle w:val="FFABody"/>
                                </w:pPr>
                              </w:p>
                              <w:p w14:paraId="73B30348" w14:textId="6C7825A5" w:rsidR="00E83CA3" w:rsidRDefault="00E83CA3" w:rsidP="00FB3638">
                                <w:pPr>
                                  <w:pStyle w:val="FFABody"/>
                                  <w:numPr>
                                    <w:ilvl w:val="0"/>
                                    <w:numId w:val="17"/>
                                  </w:numPr>
                                </w:pPr>
                                <w:r>
                                  <w:t xml:space="preserve">Which of the following would a person who is food insecure have a greater risk of? </w:t>
                                </w:r>
                              </w:p>
                              <w:p w14:paraId="3591CCE7" w14:textId="77777777" w:rsidR="00E83CA3" w:rsidRDefault="00E83CA3" w:rsidP="00221595">
                                <w:pPr>
                                  <w:pStyle w:val="FFABody"/>
                                  <w:ind w:left="720"/>
                                </w:pPr>
                              </w:p>
                              <w:p w14:paraId="356E9B8D" w14:textId="77777777" w:rsidR="00E83CA3" w:rsidRDefault="00E83CA3" w:rsidP="00FB3638">
                                <w:pPr>
                                  <w:pStyle w:val="FFABody"/>
                                  <w:numPr>
                                    <w:ilvl w:val="1"/>
                                    <w:numId w:val="17"/>
                                  </w:numPr>
                                </w:pPr>
                                <w:r>
                                  <w:t>Type 2 diabetes</w:t>
                                </w:r>
                              </w:p>
                              <w:p w14:paraId="6F523DB2" w14:textId="77777777" w:rsidR="00E83CA3" w:rsidRDefault="00E83CA3" w:rsidP="00FB3638">
                                <w:pPr>
                                  <w:pStyle w:val="FFABody"/>
                                  <w:numPr>
                                    <w:ilvl w:val="1"/>
                                    <w:numId w:val="17"/>
                                  </w:numPr>
                                </w:pPr>
                                <w:r>
                                  <w:t>High blood pressure</w:t>
                                </w:r>
                              </w:p>
                              <w:p w14:paraId="4115CED3" w14:textId="77777777" w:rsidR="00E83CA3" w:rsidRDefault="00E83CA3" w:rsidP="00FB3638">
                                <w:pPr>
                                  <w:pStyle w:val="FFABody"/>
                                  <w:numPr>
                                    <w:ilvl w:val="1"/>
                                    <w:numId w:val="17"/>
                                  </w:numPr>
                                </w:pPr>
                                <w:r>
                                  <w:t>Obesity</w:t>
                                </w:r>
                              </w:p>
                              <w:p w14:paraId="7CAC438C" w14:textId="77777777" w:rsidR="00E83CA3" w:rsidRDefault="00E83CA3" w:rsidP="00FB3638">
                                <w:pPr>
                                  <w:pStyle w:val="FFABody"/>
                                  <w:numPr>
                                    <w:ilvl w:val="1"/>
                                    <w:numId w:val="17"/>
                                  </w:numPr>
                                </w:pPr>
                                <w:r>
                                  <w:t>Heart disease</w:t>
                                </w:r>
                              </w:p>
                              <w:p w14:paraId="77A85C53" w14:textId="77777777" w:rsidR="00E83CA3" w:rsidRDefault="00E83CA3" w:rsidP="00FB3638">
                                <w:pPr>
                                  <w:pStyle w:val="FFABody"/>
                                  <w:numPr>
                                    <w:ilvl w:val="1"/>
                                    <w:numId w:val="17"/>
                                  </w:numPr>
                                </w:pPr>
                                <w:r>
                                  <w:t>All of the above</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wps:wsp>
                          <wps:cNvPr id="40" name="Text Box 40"/>
                          <wps:cNvSpPr txBox="1"/>
                          <wps:spPr>
                            <a:xfrm>
                              <a:off x="3627912" y="4572000"/>
                              <a:ext cx="3621974" cy="1436914"/>
                            </a:xfrm>
                            <a:prstGeom prst="rect">
                              <a:avLst/>
                            </a:prstGeom>
                            <a:solidFill>
                              <a:schemeClr val="lt1"/>
                            </a:solidFill>
                            <a:ln w="6350">
                              <a:noFill/>
                            </a:ln>
                          </wps:spPr>
                          <wps:txbx>
                            <w:txbxContent>
                              <w:p w14:paraId="10EACFC5" w14:textId="77777777" w:rsidR="00E83CA3" w:rsidRDefault="00E83CA3" w:rsidP="00221595">
                                <w:pPr>
                                  <w:pStyle w:val="FFABody"/>
                                </w:pPr>
                              </w:p>
                              <w:p w14:paraId="1B317689" w14:textId="77777777" w:rsidR="00E83CA3" w:rsidRDefault="00E83CA3" w:rsidP="00FB3638">
                                <w:pPr>
                                  <w:pStyle w:val="FFABody"/>
                                  <w:numPr>
                                    <w:ilvl w:val="0"/>
                                    <w:numId w:val="17"/>
                                  </w:numPr>
                                </w:pPr>
                                <w:r>
                                  <w:t xml:space="preserve">True or False </w:t>
                                </w:r>
                              </w:p>
                              <w:p w14:paraId="539D2190" w14:textId="77777777" w:rsidR="00E83CA3" w:rsidRDefault="00E83CA3" w:rsidP="00221595">
                                <w:pPr>
                                  <w:pStyle w:val="FFABody"/>
                                </w:pPr>
                              </w:p>
                              <w:p w14:paraId="4E1D6934" w14:textId="4DB9B394" w:rsidR="00E83CA3" w:rsidRDefault="00E83CA3" w:rsidP="00491BCB">
                                <w:pPr>
                                  <w:pStyle w:val="FFABody"/>
                                  <w:ind w:left="630"/>
                                </w:pPr>
                                <w:r>
                                  <w:t>Upper and middle income communities tend to have 3 times as many grocery stores as neighborhoods with low incomes.</w:t>
                                </w:r>
                              </w:p>
                              <w:p w14:paraId="5959CC33" w14:textId="77777777" w:rsidR="00E83CA3" w:rsidRDefault="00E83CA3" w:rsidP="00221595">
                                <w:pPr>
                                  <w:pStyle w:val="FFABody"/>
                                  <w:ind w:left="720"/>
                                </w:pP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wps:wsp>
                          <wps:cNvPr id="41" name="Text Box 41"/>
                          <wps:cNvSpPr txBox="1"/>
                          <wps:spPr>
                            <a:xfrm>
                              <a:off x="89065" y="6092041"/>
                              <a:ext cx="3621974" cy="1436914"/>
                            </a:xfrm>
                            <a:prstGeom prst="rect">
                              <a:avLst/>
                            </a:prstGeom>
                            <a:solidFill>
                              <a:schemeClr val="lt1"/>
                            </a:solidFill>
                            <a:ln w="6350">
                              <a:noFill/>
                            </a:ln>
                          </wps:spPr>
                          <wps:txbx>
                            <w:txbxContent>
                              <w:p w14:paraId="64FBB856" w14:textId="77777777" w:rsidR="00E83CA3" w:rsidRDefault="00E83CA3" w:rsidP="00221595">
                                <w:pPr>
                                  <w:pStyle w:val="FFABody"/>
                                </w:pPr>
                              </w:p>
                              <w:p w14:paraId="27DBA617" w14:textId="77777777" w:rsidR="00E83CA3" w:rsidRDefault="00E83CA3" w:rsidP="00FB3638">
                                <w:pPr>
                                  <w:pStyle w:val="FFABody"/>
                                  <w:numPr>
                                    <w:ilvl w:val="0"/>
                                    <w:numId w:val="17"/>
                                  </w:numPr>
                                </w:pPr>
                                <w:r>
                                  <w:t xml:space="preserve">True or False </w:t>
                                </w:r>
                              </w:p>
                              <w:p w14:paraId="307F9AF2" w14:textId="77777777" w:rsidR="00E83CA3" w:rsidRDefault="00E83CA3" w:rsidP="00221595">
                                <w:pPr>
                                  <w:pStyle w:val="FFABody"/>
                                </w:pPr>
                              </w:p>
                              <w:p w14:paraId="2A68008B" w14:textId="297F3514" w:rsidR="00E83CA3" w:rsidRDefault="00E83CA3" w:rsidP="00491BCB">
                                <w:pPr>
                                  <w:pStyle w:val="FFABody"/>
                                  <w:ind w:left="630"/>
                                </w:pPr>
                                <w:r>
                                  <w:t>Compared to the past, food is traveling farther each year to reach the consumer.</w:t>
                                </w:r>
                              </w:p>
                              <w:p w14:paraId="72E9AB09" w14:textId="77777777" w:rsidR="00E83CA3" w:rsidRDefault="00E83CA3" w:rsidP="00221595">
                                <w:pPr>
                                  <w:pStyle w:val="FFABody"/>
                                  <w:ind w:left="720"/>
                                </w:pP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wps:wsp>
                          <wps:cNvPr id="52" name="Text Box 52"/>
                          <wps:cNvSpPr txBox="1"/>
                          <wps:spPr>
                            <a:xfrm>
                              <a:off x="3544784" y="6068291"/>
                              <a:ext cx="3621974" cy="1436914"/>
                            </a:xfrm>
                            <a:prstGeom prst="rect">
                              <a:avLst/>
                            </a:prstGeom>
                            <a:solidFill>
                              <a:schemeClr val="lt1"/>
                            </a:solidFill>
                            <a:ln w="6350">
                              <a:noFill/>
                            </a:ln>
                          </wps:spPr>
                          <wps:txbx>
                            <w:txbxContent>
                              <w:p w14:paraId="0953709C" w14:textId="77777777" w:rsidR="00E83CA3" w:rsidRDefault="00E83CA3" w:rsidP="00221595">
                                <w:pPr>
                                  <w:pStyle w:val="FFABody"/>
                                </w:pPr>
                              </w:p>
                              <w:p w14:paraId="6113B95B" w14:textId="1023FF22" w:rsidR="00E83CA3" w:rsidRDefault="00E83CA3" w:rsidP="00FB3638">
                                <w:pPr>
                                  <w:pStyle w:val="FFABody"/>
                                  <w:numPr>
                                    <w:ilvl w:val="0"/>
                                    <w:numId w:val="17"/>
                                  </w:numPr>
                                </w:pPr>
                                <w:r>
                                  <w:t>Which of the following terms best describes promoting others’ welfare by giving back in time, money or donations.?</w:t>
                                </w:r>
                              </w:p>
                              <w:p w14:paraId="4CBACA19" w14:textId="77777777" w:rsidR="00E83CA3" w:rsidRDefault="00E83CA3" w:rsidP="00221595">
                                <w:pPr>
                                  <w:pStyle w:val="FFABody"/>
                                  <w:ind w:left="720"/>
                                </w:pPr>
                              </w:p>
                              <w:p w14:paraId="34E80C75" w14:textId="77777777" w:rsidR="00E83CA3" w:rsidRDefault="00E83CA3" w:rsidP="00FB3638">
                                <w:pPr>
                                  <w:pStyle w:val="FFABody"/>
                                  <w:numPr>
                                    <w:ilvl w:val="1"/>
                                    <w:numId w:val="17"/>
                                  </w:numPr>
                                </w:pPr>
                                <w:r>
                                  <w:t>Food insecurity</w:t>
                                </w:r>
                              </w:p>
                              <w:p w14:paraId="4532A325" w14:textId="4FFF7E09" w:rsidR="00E83CA3" w:rsidRDefault="00E83CA3" w:rsidP="00FB3638">
                                <w:pPr>
                                  <w:pStyle w:val="FFABody"/>
                                  <w:numPr>
                                    <w:ilvl w:val="1"/>
                                    <w:numId w:val="17"/>
                                  </w:numPr>
                                </w:pPr>
                                <w:r>
                                  <w:t>Philanthropy</w:t>
                                </w:r>
                              </w:p>
                              <w:p w14:paraId="42A99696" w14:textId="77777777" w:rsidR="00E83CA3" w:rsidRDefault="00E83CA3" w:rsidP="00FB3638">
                                <w:pPr>
                                  <w:pStyle w:val="FFABody"/>
                                  <w:numPr>
                                    <w:ilvl w:val="1"/>
                                    <w:numId w:val="17"/>
                                  </w:numPr>
                                </w:pPr>
                                <w:r>
                                  <w:t>Food security</w:t>
                                </w:r>
                              </w:p>
                              <w:p w14:paraId="7F02D1A7" w14:textId="77777777" w:rsidR="00E83CA3" w:rsidRDefault="00E83CA3" w:rsidP="00FB3638">
                                <w:pPr>
                                  <w:pStyle w:val="FFABody"/>
                                  <w:numPr>
                                    <w:ilvl w:val="1"/>
                                    <w:numId w:val="17"/>
                                  </w:numPr>
                                </w:pPr>
                                <w:r>
                                  <w:t>Food access</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wpg:grpSp>
                      <wps:wsp>
                        <wps:cNvPr id="15" name="Oval 15"/>
                        <wps:cNvSpPr/>
                        <wps:spPr>
                          <a:xfrm>
                            <a:off x="745262" y="998969"/>
                            <a:ext cx="158567" cy="137424"/>
                          </a:xfrm>
                          <a:prstGeom prst="ellipse">
                            <a:avLst/>
                          </a:prstGeom>
                          <a:noFill/>
                          <a:ln>
                            <a:solidFill>
                              <a:srgbClr val="FF0000"/>
                            </a:solidFill>
                          </a:ln>
                        </wps:spPr>
                        <wps:style>
                          <a:lnRef idx="2">
                            <a:schemeClr val="accent1">
                              <a:shade val="50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wps:wsp>
                        <wps:cNvPr id="16" name="Oval 16"/>
                        <wps:cNvSpPr/>
                        <wps:spPr>
                          <a:xfrm>
                            <a:off x="4291866" y="993683"/>
                            <a:ext cx="158567" cy="137424"/>
                          </a:xfrm>
                          <a:prstGeom prst="ellipse">
                            <a:avLst/>
                          </a:prstGeom>
                          <a:noFill/>
                          <a:ln>
                            <a:solidFill>
                              <a:srgbClr val="FF0000"/>
                            </a:solidFill>
                          </a:ln>
                        </wps:spPr>
                        <wps:style>
                          <a:lnRef idx="2">
                            <a:schemeClr val="accent1">
                              <a:shade val="50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wps:wsp>
                        <wps:cNvPr id="42" name="Oval 42"/>
                        <wps:cNvSpPr/>
                        <wps:spPr>
                          <a:xfrm>
                            <a:off x="787547" y="2288643"/>
                            <a:ext cx="158567" cy="137424"/>
                          </a:xfrm>
                          <a:prstGeom prst="ellipse">
                            <a:avLst/>
                          </a:prstGeom>
                          <a:noFill/>
                          <a:ln>
                            <a:solidFill>
                              <a:srgbClr val="FF0000"/>
                            </a:solidFill>
                          </a:ln>
                        </wps:spPr>
                        <wps:style>
                          <a:lnRef idx="2">
                            <a:schemeClr val="accent1">
                              <a:shade val="50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wps:wsp>
                        <wps:cNvPr id="46" name="Oval 46"/>
                        <wps:cNvSpPr/>
                        <wps:spPr>
                          <a:xfrm>
                            <a:off x="4291866" y="2262215"/>
                            <a:ext cx="158567" cy="137424"/>
                          </a:xfrm>
                          <a:prstGeom prst="ellipse">
                            <a:avLst/>
                          </a:prstGeom>
                          <a:noFill/>
                          <a:ln>
                            <a:solidFill>
                              <a:srgbClr val="FF0000"/>
                            </a:solidFill>
                          </a:ln>
                        </wps:spPr>
                        <wps:style>
                          <a:lnRef idx="2">
                            <a:schemeClr val="accent1">
                              <a:shade val="50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wps:wsp>
                        <wps:cNvPr id="60" name="Oval 60"/>
                        <wps:cNvSpPr/>
                        <wps:spPr>
                          <a:xfrm>
                            <a:off x="724120" y="3990590"/>
                            <a:ext cx="158567" cy="137424"/>
                          </a:xfrm>
                          <a:prstGeom prst="ellipse">
                            <a:avLst/>
                          </a:prstGeom>
                          <a:noFill/>
                          <a:ln>
                            <a:solidFill>
                              <a:srgbClr val="FF0000"/>
                            </a:solidFill>
                          </a:ln>
                        </wps:spPr>
                        <wps:style>
                          <a:lnRef idx="2">
                            <a:schemeClr val="accent1">
                              <a:shade val="50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wps:wsp>
                        <wps:cNvPr id="61" name="Oval 61"/>
                        <wps:cNvSpPr/>
                        <wps:spPr>
                          <a:xfrm>
                            <a:off x="4323579" y="4101586"/>
                            <a:ext cx="158567" cy="137424"/>
                          </a:xfrm>
                          <a:prstGeom prst="ellipse">
                            <a:avLst/>
                          </a:prstGeom>
                          <a:noFill/>
                          <a:ln>
                            <a:solidFill>
                              <a:srgbClr val="FF0000"/>
                            </a:solidFill>
                          </a:ln>
                        </wps:spPr>
                        <wps:style>
                          <a:lnRef idx="2">
                            <a:schemeClr val="accent1">
                              <a:shade val="50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wps:wsp>
                        <wps:cNvPr id="62" name="Oval 62"/>
                        <wps:cNvSpPr/>
                        <wps:spPr>
                          <a:xfrm>
                            <a:off x="755833" y="5681965"/>
                            <a:ext cx="158567" cy="137424"/>
                          </a:xfrm>
                          <a:prstGeom prst="ellipse">
                            <a:avLst/>
                          </a:prstGeom>
                          <a:noFill/>
                          <a:ln>
                            <a:solidFill>
                              <a:srgbClr val="FF0000"/>
                            </a:solidFill>
                          </a:ln>
                        </wps:spPr>
                        <wps:style>
                          <a:lnRef idx="2">
                            <a:schemeClr val="accent1">
                              <a:shade val="50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wps:wsp>
                        <wps:cNvPr id="63" name="Oval 63"/>
                        <wps:cNvSpPr/>
                        <wps:spPr>
                          <a:xfrm>
                            <a:off x="4281295" y="6913498"/>
                            <a:ext cx="158567" cy="137424"/>
                          </a:xfrm>
                          <a:prstGeom prst="ellipse">
                            <a:avLst/>
                          </a:prstGeom>
                          <a:noFill/>
                          <a:ln>
                            <a:solidFill>
                              <a:srgbClr val="FF0000"/>
                            </a:solidFill>
                          </a:ln>
                        </wps:spPr>
                        <wps:style>
                          <a:lnRef idx="2">
                            <a:schemeClr val="accent1">
                              <a:shade val="50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wps:wsp>
                        <wps:cNvPr id="512" name="Oval 512"/>
                        <wps:cNvSpPr/>
                        <wps:spPr>
                          <a:xfrm>
                            <a:off x="4133299" y="4741138"/>
                            <a:ext cx="348846" cy="179709"/>
                          </a:xfrm>
                          <a:prstGeom prst="ellipse">
                            <a:avLst/>
                          </a:prstGeom>
                          <a:noFill/>
                          <a:ln>
                            <a:solidFill>
                              <a:srgbClr val="FF0000"/>
                            </a:solidFill>
                          </a:ln>
                        </wps:spPr>
                        <wps:style>
                          <a:lnRef idx="2">
                            <a:schemeClr val="accent1">
                              <a:shade val="50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wps:wsp>
                        <wps:cNvPr id="513" name="Oval 513"/>
                        <wps:cNvSpPr/>
                        <wps:spPr>
                          <a:xfrm>
                            <a:off x="565554" y="6247519"/>
                            <a:ext cx="348846" cy="179709"/>
                          </a:xfrm>
                          <a:prstGeom prst="ellipse">
                            <a:avLst/>
                          </a:prstGeom>
                          <a:noFill/>
                          <a:ln>
                            <a:solidFill>
                              <a:srgbClr val="FF0000"/>
                            </a:solidFill>
                          </a:ln>
                        </wps:spPr>
                        <wps:style>
                          <a:lnRef idx="2">
                            <a:schemeClr val="accent1">
                              <a:shade val="50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wpg:wgp>
                  </a:graphicData>
                </a:graphic>
              </wp:anchor>
            </w:drawing>
          </mc:Choice>
          <mc:Fallback>
            <w:pict>
              <v:group w14:anchorId="4AB09428" id="Group 514" o:spid="_x0000_s1086" style="position:absolute;left:0;text-align:left;margin-left:.2pt;margin-top:3.8pt;width:570.85pt;height:592.85pt;z-index:251779072" coordsize="72498,75289"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uER8CSgYAAI9JAAAOAAAAZHJzL2Uyb0RvYy54bWzsXFtv2zYUfh+w/yDofbVu1MWoU2TtUgwo&#10;mmLt0GdGlmwBsqhRSuzs1+/jRXSiJN2UAUGi8CURKd75nY+H5xz57bvDrnauCt5VrFm5/hvPdYom&#10;Z+uq2azcP7+d/ZK6TtfTZk1r1hQr97ro3HcnP//0dt8ui4BtWb0uuINGmm65b1futu/b5WLR5dti&#10;R7s3rC0avCwZ39EeSb5ZrDndo/VdvQg8L17sGV+3nOVF1yH3g3rpnsj2y7LI+/Oy7IreqVcuxtbL&#10;v1z+vRB/Fydv6XLDabutcj0M+ohR7GjVoFPT1AfaU+eSV3ea2lU5Zx0r+zc52y1YWVZ5IeeA2fje&#10;aDYfObts5Vw2y/2mNcuEpR2t06ObzT9ffeFOtV65xI9cp6E7bJLs1xEZWJ59u1mi1Efefm2/cJ2x&#10;USkx40PJd+I/5uIc5MJem4UtDr2TIzMJoixNY9fJ8S4hQZoRopY+32J/7tTLt7/9S83F0PFCjM8M&#10;xyTMuIfZofNbk4tf4NwgIt0RBd3/Q8HXLW0LCa5O7K9epzAc1umb2Lxf2cFBltx1WUxgwOkPyIe0&#10;D/kdMh+EQpDFaao2e4BDGAd+lgBuAg5+FMaZgprZVLpsedd/LNjOEQ8rl0OQpXzRq09dj+Gg6FBE&#10;9NyxulqfVXUtE4I8ivc1d64oxL7u5UBR41apunH2KzcOiScbbpiorlquG3Swb7ulmph46g8XBykm&#10;kQSuyLpg62ssBmeKVLo2P6sw2E+0679QDhYB34AZ+3P8KWuGzph+cp0t43/fly/KY1vx1nX2YKWV&#10;2/11SXnhOvXvDTYcCxUJGpOJiCQBEvzmm4ubb5rL3XuGFfDBwW0uH0X5vh4eS85230Ggp6JXvKJN&#10;jr5Xbj88vu8VV4KA8+L0VBYCcbW0/9R8bXPRtFhxsRXfDt8pb/V+9djqz2yAGF2Otk2VFTUbdnrZ&#10;s7KSe3pcVb3+gLsQ5KfAvSG/I+41/U3GfUjCNI0S17lLhC8a+ZoyLfLnhXxyl/ENx+FgmML4JAsT&#10;hXufpCQkEjF0OQveT4bTzvL+nHjf6IVH3jc8NxH9wHtAsgH/SRil+n4xC/xLHe54Qlu9Zx56D+Cq&#10;7kVH/Bumm4h/KJDQeEI/8r1A3hlmwvyZZf45avywTI2RbzhuIvJDksage41/XClh68BVch74xwVZ&#10;3/+t5jMnzSe7i3/DdBPxH/kkxgUa7B+ROPbiYEboN1Yui/4ZoV9Y0UbsjyzNcxPRD6NOkvmBxj9s&#10;ct6M9H4iZdnq/TOzd0awCY/xb5huIv7TzIthRAL7x14WeGh6PrqP8X1Y9p8R+4PUxug/8txE9Ick&#10;ipJUaT9QfdIgmxP+jQ/E4v9p8H/0Zz+R58s39v9zuEsdJG9rQTr1gI83iUgAdV+Qf5alWSxvEMd7&#10;r3ADxDAxSUdvmESBxNPDft6irqu2E27pOz5D4Q1WHkPtqKVL4acdeXU7vrkwnt+zM6hiUhe77fxF&#10;6h4Xb9df14VosG7+KEo4e+HiDuRIZDTK0aFM87xo4FSWnW/pulB+ZnKzs8EFLT3VskFRuoSL2bSt&#10;GxhKqkaGtrHqGKUuL6oWMpjFVFZO6wcGpiqbGrJn1vSm8q5qGL9vZkdXeanKD35wtTQz1wLznr86&#10;v7dv/B9K+se+jx9Lf4TDLo3RhBT/ME5HZl8r/kKKrfiL8JdnH/TyGsU/MoqwFH8ktcBrJfjH4p+k&#10;CdFxLkGA+L7Iir88ts2xbE//lxPz9irF//bpHz3+9A9wCwjU3cFq/1b+74ttfeYxr69R/mPjBZHH&#10;P5KTjv8g8kUAMpT/MMs8ko3cHlb7t9r/iwl5f5Xib5xASvzHDqAfa/9RGIQkQRQB5B8hX5D2UdCL&#10;lX8r/1b+5R3w+IGMMMY+l49ehOFeOYGV/E+8/ROSis/FIP4kTv0MPmAQhtX+rfZvtX8hB8/+m7fY&#10;fOupxN/EOvwn418UpH6Q6biPzA/xha+Vf3HgW/m38v8i5J+ImMUb579IT7n/R34YBpm+ACSR74cj&#10;BkBIfAqbovL+J1niyegAiMjwmwHDJ9z6q2Hr/deRBdgF6/1/4m/eX6MBgPi3VQCRnsIAJCaE6NC3&#10;IEqIPwr/sQRgLQDWAvA4C4AMBMSv/sja+heKxM8K3Uzj+ebvKJ38AwAA//8DAFBLAwQUAAYACAAA&#10;ACEAZvUAnN8AAAAIAQAADwAAAGRycy9kb3ducmV2LnhtbEyPQUvDQBCF74L/YRnBm91sU6vGbEop&#10;6qkUbAXxNk2mSWh2NmS3Sfrv3Zz09ob3eO+bdDWaRvTUudqyBjWLQBDntqi51PB1eH94BuE8coGN&#10;ZdJwJQer7PYmxaSwA39Sv/elCCXsEtRQed8mUrq8IoNuZlvi4J1sZ9CHsytl0eEQyk0j51G0lAZr&#10;DgsVtrSpKD/vL0bDx4DDOlZv/fZ82lx/Do+7760ire/vxvUrCE+j/wvDhB/QIQtMR3vhwolGwyLk&#10;NDwtQUymWswViOOkXuIYZJbK/w9kvwAAAP//AwBQSwECLQAUAAYACAAAACEAtoM4kv4AAADhAQAA&#10;EwAAAAAAAAAAAAAAAAAAAAAAW0NvbnRlbnRfVHlwZXNdLnhtbFBLAQItABQABgAIAAAAIQA4/SH/&#10;1gAAAJQBAAALAAAAAAAAAAAAAAAAAC8BAABfcmVscy8ucmVsc1BLAQItABQABgAIAAAAIQDuER8C&#10;SgYAAI9JAAAOAAAAAAAAAAAAAAAAAC4CAABkcnMvZTJvRG9jLnhtbFBLAQItABQABgAIAAAAIQBm&#10;9QCc3wAAAAgBAAAPAAAAAAAAAAAAAAAAAKQIAABkcnMvZG93bnJldi54bWxQSwUGAAAAAAQABADz&#10;AAAAsAkAAAAA&#10;">
                <v:group id="Group 56" o:spid="_x0000_s1087" style="position:absolute;width:72498;height:75289" coordsize="72498,75289"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b8kY1xQAAANsAAAAPAAAAZHJzL2Rvd25yZXYueG1sRI9Ba8JA&#10;FITvhf6H5RV6azZRFImuIYiVHqRQI4i3R/aZBLNvQ3abxH/fLRR6HGbmG2aTTaYVA/WusawgiWIQ&#10;xKXVDVcKzsX72wqE88gaW8uk4EEOsu3z0wZTbUf+ouHkKxEg7FJUUHvfpVK6siaDLrIdcfButjfo&#10;g+wrqXscA9y0chbHS2mw4bBQY0e7msr76dsoOIw45vNkPxzvt93jWiw+L8eElHp9mfI1CE+T/w//&#10;tT+0gsUSfr+EHyC3PwAAAP//AwBQSwECLQAUAAYACAAAACEA2+H2y+4AAACFAQAAEwAAAAAAAAAA&#10;AAAAAAAAAAAAW0NvbnRlbnRfVHlwZXNdLnhtbFBLAQItABQABgAIAAAAIQBa9CxbvwAAABUBAAAL&#10;AAAAAAAAAAAAAAAAAB8BAABfcmVscy8ucmVsc1BLAQItABQABgAIAAAAIQCb8kY1xQAAANsAAAAP&#10;AAAAAAAAAAAAAAAAAAcCAABkcnMvZG93bnJldi54bWxQSwUGAAAAAAMAAwC3AAAA+QIAAAAA&#10;">
                  <v:shape id="Text Box 33" o:spid="_x0000_s1088" type="#_x0000_t202" style="position:absolute;top:296;width:36219;height:14370;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1hIXPxQAAANsAAAAPAAAAZHJzL2Rvd25yZXYueG1sRI9Ba8JA&#10;FITvQv/D8gq9iG40tErqKiLWFm81auntkX1Ngtm3Ibsm6b/vFgSPw8x8wyxWvalES40rLSuYjCMQ&#10;xJnVJecKjunbaA7CeWSNlWVS8EsOVsuHwQITbTv+pPbgcxEg7BJUUHhfJ1K6rCCDbmxr4uD92Mag&#10;D7LJpW6wC3BTyWkUvUiDJYeFAmvaFJRdDlej4HuYf+1dvzt18XNcb9/bdHbWqVJPj/36FYSn3t/D&#10;t/aHVhDH8P8l/AC5/AMAAP//AwBQSwECLQAUAAYACAAAACEA2+H2y+4AAACFAQAAEwAAAAAAAAAA&#10;AAAAAAAAAAAAW0NvbnRlbnRfVHlwZXNdLnhtbFBLAQItABQABgAIAAAAIQBa9CxbvwAAABUBAAAL&#10;AAAAAAAAAAAAAAAAAB8BAABfcmVscy8ucmVsc1BLAQItABQABgAIAAAAIQB1hIXPxQAAANsAAAAP&#10;AAAAAAAAAAAAAAAAAAcCAABkcnMvZG93bnJldi54bWxQSwUGAAAAAAMAAwC3AAAA+QIAAAAA&#10;" fillcolor="white [3201]" stroked="f" strokeweight=".5pt">
                    <v:textbox>
                      <w:txbxContent>
                        <w:p w14:paraId="536EA290" w14:textId="77777777" w:rsidR="00E83CA3" w:rsidRDefault="00E83CA3" w:rsidP="00221595">
                          <w:pPr>
                            <w:pStyle w:val="FFABody"/>
                          </w:pPr>
                        </w:p>
                        <w:p w14:paraId="565F5AA8" w14:textId="77777777" w:rsidR="00E83CA3" w:rsidRDefault="00E83CA3" w:rsidP="00FB3638">
                          <w:pPr>
                            <w:pStyle w:val="FFABody"/>
                            <w:numPr>
                              <w:ilvl w:val="0"/>
                              <w:numId w:val="17"/>
                            </w:numPr>
                          </w:pPr>
                          <w:r>
                            <w:t>Which of the following terms best describes the situation in which a person is continuously eating too little to meet their nutritional/energy needs?</w:t>
                          </w:r>
                        </w:p>
                        <w:p w14:paraId="2325D1E6" w14:textId="77777777" w:rsidR="00E83CA3" w:rsidRDefault="00E83CA3" w:rsidP="00221595">
                          <w:pPr>
                            <w:pStyle w:val="FFABody"/>
                            <w:ind w:left="720"/>
                          </w:pPr>
                        </w:p>
                        <w:p w14:paraId="7CF2297C" w14:textId="77777777" w:rsidR="00E83CA3" w:rsidRDefault="00E83CA3" w:rsidP="00FB3638">
                          <w:pPr>
                            <w:pStyle w:val="FFABody"/>
                            <w:numPr>
                              <w:ilvl w:val="1"/>
                              <w:numId w:val="17"/>
                            </w:numPr>
                          </w:pPr>
                          <w:r>
                            <w:t>Malnutrition</w:t>
                          </w:r>
                        </w:p>
                        <w:p w14:paraId="712E7E71" w14:textId="77777777" w:rsidR="00E83CA3" w:rsidRDefault="00E83CA3" w:rsidP="00FB3638">
                          <w:pPr>
                            <w:pStyle w:val="FFABody"/>
                            <w:numPr>
                              <w:ilvl w:val="1"/>
                              <w:numId w:val="17"/>
                            </w:numPr>
                          </w:pPr>
                          <w:r>
                            <w:t>Food security</w:t>
                          </w:r>
                        </w:p>
                        <w:p w14:paraId="1FB5B3C2" w14:textId="77777777" w:rsidR="00E83CA3" w:rsidRDefault="00E83CA3" w:rsidP="00FB3638">
                          <w:pPr>
                            <w:pStyle w:val="FFABody"/>
                            <w:numPr>
                              <w:ilvl w:val="1"/>
                              <w:numId w:val="17"/>
                            </w:numPr>
                          </w:pPr>
                          <w:r>
                            <w:t>Food insecurity</w:t>
                          </w:r>
                        </w:p>
                        <w:p w14:paraId="18BDD2F3" w14:textId="77777777" w:rsidR="00E83CA3" w:rsidRDefault="00E83CA3" w:rsidP="00FB3638">
                          <w:pPr>
                            <w:pStyle w:val="FFABody"/>
                            <w:numPr>
                              <w:ilvl w:val="1"/>
                              <w:numId w:val="17"/>
                            </w:numPr>
                          </w:pPr>
                          <w:r>
                            <w:t>Food unavailability</w:t>
                          </w:r>
                        </w:p>
                      </w:txbxContent>
                    </v:textbox>
                  </v:shape>
                  <v:shape id="Text Box 34" o:spid="_x0000_s1089" type="#_x0000_t202" style="position:absolute;left:35388;width:36220;height:14369;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6bR27xgAAANsAAAAPAAAAZHJzL2Rvd25yZXYueG1sRI9Ba8JA&#10;FITvBf/D8gpeim7aVC2pq5RiVbxp1NLbI/uaBLNvQ3abxH/vFgo9DjPzDTNf9qYSLTWutKzgcRyB&#10;IM6sLjlXcEw/Ri8gnEfWWFkmBVdysFwM7uaYaNvxntqDz0WAsEtQQeF9nUjpsoIMurGtiYP3bRuD&#10;Psgml7rBLsBNJZ+iaCoNlhwWCqzpvaDscvgxCr4e8s+d69enLp7E9WrTprOzTpUa3vdvryA89f4/&#10;/NfeagXxM/x+CT9ALm4AAAD//wMAUEsBAi0AFAAGAAgAAAAhANvh9svuAAAAhQEAABMAAAAAAAAA&#10;AAAAAAAAAAAAAFtDb250ZW50X1R5cGVzXS54bWxQSwECLQAUAAYACAAAACEAWvQsW78AAAAVAQAA&#10;CwAAAAAAAAAAAAAAAAAfAQAAX3JlbHMvLnJlbHNQSwECLQAUAAYACAAAACEA+m0du8YAAADbAAAA&#10;DwAAAAAAAAAAAAAAAAAHAgAAZHJzL2Rvd25yZXYueG1sUEsFBgAAAAADAAMAtwAAAPoCAAAAAA==&#10;" fillcolor="white [3201]" stroked="f" strokeweight=".5pt">
                    <v:textbox>
                      <w:txbxContent>
                        <w:p w14:paraId="455273F7" w14:textId="77777777" w:rsidR="00E83CA3" w:rsidRDefault="00E83CA3" w:rsidP="00221595">
                          <w:pPr>
                            <w:pStyle w:val="FFABody"/>
                          </w:pPr>
                        </w:p>
                        <w:p w14:paraId="0737B3B5" w14:textId="77777777" w:rsidR="00E83CA3" w:rsidRDefault="00E83CA3" w:rsidP="00FB3638">
                          <w:pPr>
                            <w:pStyle w:val="FFABody"/>
                            <w:numPr>
                              <w:ilvl w:val="0"/>
                              <w:numId w:val="17"/>
                            </w:numPr>
                          </w:pPr>
                          <w:r>
                            <w:t>Which of the following individuals could be at risk for being hungry?</w:t>
                          </w:r>
                        </w:p>
                        <w:p w14:paraId="7EF5EC95" w14:textId="77777777" w:rsidR="00E83CA3" w:rsidRDefault="00E83CA3" w:rsidP="00221595">
                          <w:pPr>
                            <w:pStyle w:val="FFABody"/>
                            <w:ind w:left="720"/>
                          </w:pPr>
                        </w:p>
                        <w:p w14:paraId="3B821B6C" w14:textId="77777777" w:rsidR="00E83CA3" w:rsidRDefault="00E83CA3" w:rsidP="00FB3638">
                          <w:pPr>
                            <w:pStyle w:val="FFABody"/>
                            <w:numPr>
                              <w:ilvl w:val="1"/>
                              <w:numId w:val="17"/>
                            </w:numPr>
                          </w:pPr>
                          <w:r>
                            <w:t>One of your classmates</w:t>
                          </w:r>
                        </w:p>
                        <w:p w14:paraId="0962CB7D" w14:textId="77777777" w:rsidR="00E83CA3" w:rsidRDefault="00E83CA3" w:rsidP="00FB3638">
                          <w:pPr>
                            <w:pStyle w:val="FFABody"/>
                            <w:numPr>
                              <w:ilvl w:val="1"/>
                              <w:numId w:val="17"/>
                            </w:numPr>
                          </w:pPr>
                          <w:r>
                            <w:t>The local grocery store owner</w:t>
                          </w:r>
                        </w:p>
                        <w:p w14:paraId="2E25384D" w14:textId="37717F2A" w:rsidR="00E83CA3" w:rsidRDefault="00E83CA3" w:rsidP="00FB3638">
                          <w:pPr>
                            <w:pStyle w:val="FFABody"/>
                            <w:numPr>
                              <w:ilvl w:val="1"/>
                              <w:numId w:val="17"/>
                            </w:numPr>
                          </w:pPr>
                          <w:r>
                            <w:t>Your teacher</w:t>
                          </w:r>
                        </w:p>
                        <w:p w14:paraId="64EDBD29" w14:textId="77777777" w:rsidR="00E83CA3" w:rsidRDefault="00E83CA3" w:rsidP="00FB3638">
                          <w:pPr>
                            <w:pStyle w:val="FFABody"/>
                            <w:numPr>
                              <w:ilvl w:val="1"/>
                              <w:numId w:val="17"/>
                            </w:numPr>
                          </w:pPr>
                          <w:r>
                            <w:t>All of the above</w:t>
                          </w:r>
                        </w:p>
                      </w:txbxContent>
                    </v:textbox>
                  </v:shape>
                  <v:shape id="Text Box 35" o:spid="_x0000_s1090" type="#_x0000_t202" style="position:absolute;left:593;top:15853;width:36220;height:14369;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VIbggxgAAANsAAAAPAAAAZHJzL2Rvd25yZXYueG1sRI9La8Mw&#10;EITvhfwHsYFcSiI3Jg+cKKGE9EFvjfMgt8Xa2CbWyliq7f77qlDocZiZb5j1tjeVaKlxpWUFT5MI&#10;BHFmdcm5gmP6Ml6CcB5ZY2WZFHyTg+1m8LDGRNuOP6k9+FwECLsEFRTe14mULivIoJvYmjh4N9sY&#10;9EE2udQNdgFuKjmNork0WHJYKLCmXUHZ/fBlFFwf88uH619PXTyL6/1bmy7OOlVqNOyfVyA89f4/&#10;/Nd+1wriGfx+CT9Abn4AAAD//wMAUEsBAi0AFAAGAAgAAAAhANvh9svuAAAAhQEAABMAAAAAAAAA&#10;AAAAAAAAAAAAAFtDb250ZW50X1R5cGVzXS54bWxQSwECLQAUAAYACAAAACEAWvQsW78AAAAVAQAA&#10;CwAAAAAAAAAAAAAAAAAfAQAAX3JlbHMvLnJlbHNQSwECLQAUAAYACAAAACEAlSG4IMYAAADbAAAA&#10;DwAAAAAAAAAAAAAAAAAHAgAAZHJzL2Rvd25yZXYueG1sUEsFBgAAAAADAAMAtwAAAPoCAAAAAA==&#10;" fillcolor="white [3201]" stroked="f" strokeweight=".5pt">
                    <v:textbox>
                      <w:txbxContent>
                        <w:p w14:paraId="0F7EA9E9" w14:textId="77777777" w:rsidR="00E83CA3" w:rsidRDefault="00E83CA3" w:rsidP="00221595">
                          <w:pPr>
                            <w:pStyle w:val="FFABody"/>
                          </w:pPr>
                        </w:p>
                        <w:p w14:paraId="09490539" w14:textId="77777777" w:rsidR="00E83CA3" w:rsidRDefault="00E83CA3" w:rsidP="00FB3638">
                          <w:pPr>
                            <w:pStyle w:val="FFABody"/>
                            <w:numPr>
                              <w:ilvl w:val="0"/>
                              <w:numId w:val="17"/>
                            </w:numPr>
                          </w:pPr>
                          <w:r>
                            <w:t>______ is the “supply side” of food security and is determined by the level of food production, stock levels and net trade.</w:t>
                          </w:r>
                        </w:p>
                        <w:p w14:paraId="515A0A50" w14:textId="77777777" w:rsidR="00E83CA3" w:rsidRDefault="00E83CA3" w:rsidP="00221595">
                          <w:pPr>
                            <w:pStyle w:val="FFABody"/>
                            <w:ind w:left="720"/>
                          </w:pPr>
                        </w:p>
                        <w:p w14:paraId="064A7828" w14:textId="77777777" w:rsidR="00E83CA3" w:rsidRDefault="00E83CA3" w:rsidP="00FB3638">
                          <w:pPr>
                            <w:pStyle w:val="FFABody"/>
                            <w:numPr>
                              <w:ilvl w:val="1"/>
                              <w:numId w:val="17"/>
                            </w:numPr>
                          </w:pPr>
                          <w:r>
                            <w:t>Food availability</w:t>
                          </w:r>
                        </w:p>
                        <w:p w14:paraId="71F048E1" w14:textId="77777777" w:rsidR="00E83CA3" w:rsidRDefault="00E83CA3" w:rsidP="00FB3638">
                          <w:pPr>
                            <w:pStyle w:val="FFABody"/>
                            <w:numPr>
                              <w:ilvl w:val="1"/>
                              <w:numId w:val="17"/>
                            </w:numPr>
                          </w:pPr>
                          <w:r>
                            <w:t>Food access</w:t>
                          </w:r>
                        </w:p>
                        <w:p w14:paraId="2A28E257" w14:textId="77777777" w:rsidR="00E83CA3" w:rsidRDefault="00E83CA3" w:rsidP="00FB3638">
                          <w:pPr>
                            <w:pStyle w:val="FFABody"/>
                            <w:numPr>
                              <w:ilvl w:val="1"/>
                              <w:numId w:val="17"/>
                            </w:numPr>
                          </w:pPr>
                          <w:r>
                            <w:t>Food utilization</w:t>
                          </w:r>
                        </w:p>
                        <w:p w14:paraId="7D7FEE28" w14:textId="77777777" w:rsidR="00E83CA3" w:rsidRDefault="00E83CA3" w:rsidP="00FB3638">
                          <w:pPr>
                            <w:pStyle w:val="FFABody"/>
                            <w:numPr>
                              <w:ilvl w:val="1"/>
                              <w:numId w:val="17"/>
                            </w:numPr>
                          </w:pPr>
                          <w:r>
                            <w:t>Food stability</w:t>
                          </w:r>
                        </w:p>
                      </w:txbxContent>
                    </v:textbox>
                  </v:shape>
                  <v:shape id="Text Box 36" o:spid="_x0000_s1091" type="#_x0000_t202" style="position:absolute;left:35625;top:15734;width:36220;height:14369;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l8yZXxQAAANsAAAAPAAAAZHJzL2Rvd25yZXYueG1sRI9Ba8JA&#10;FITvBf/D8oReim5sqJXoKlJaLd5qtMXbI/tMgtm3IbtN4r93CwWPw8x8wyxWvalES40rLSuYjCMQ&#10;xJnVJecKDunHaAbCeWSNlWVScCUHq+XgYYGJth1/Ubv3uQgQdgkqKLyvEyldVpBBN7Y1cfDOtjHo&#10;g2xyqRvsAtxU8jmKptJgyWGhwJreCsou+1+j4PSU/+xcvzl28Utcv2/b9PVbp0o9Dvv1HISn3t/D&#10;/+1PrSCewt+X8APk8gYAAP//AwBQSwECLQAUAAYACAAAACEA2+H2y+4AAACFAQAAEwAAAAAAAAAA&#10;AAAAAAAAAAAAW0NvbnRlbnRfVHlwZXNdLnhtbFBLAQItABQABgAIAAAAIQBa9CxbvwAAABUBAAAL&#10;AAAAAAAAAAAAAAAAAB8BAABfcmVscy8ucmVsc1BLAQItABQABgAIAAAAIQBl8yZXxQAAANsAAAAP&#10;AAAAAAAAAAAAAAAAAAcCAABkcnMvZG93bnJldi54bWxQSwUGAAAAAAMAAwC3AAAA+QIAAAAA&#10;" fillcolor="white [3201]" stroked="f" strokeweight=".5pt">
                    <v:textbox>
                      <w:txbxContent>
                        <w:p w14:paraId="2FE06A78" w14:textId="77777777" w:rsidR="00E83CA3" w:rsidRDefault="00E83CA3" w:rsidP="00221595">
                          <w:pPr>
                            <w:pStyle w:val="FFABody"/>
                          </w:pPr>
                        </w:p>
                        <w:p w14:paraId="4F6153D6" w14:textId="77777777" w:rsidR="00E83CA3" w:rsidRDefault="00E83CA3" w:rsidP="00FB3638">
                          <w:pPr>
                            <w:pStyle w:val="FFABody"/>
                            <w:numPr>
                              <w:ilvl w:val="0"/>
                              <w:numId w:val="17"/>
                            </w:numPr>
                          </w:pPr>
                          <w:r>
                            <w:t>______ is the physical and economic ability to acquire food.</w:t>
                          </w:r>
                        </w:p>
                        <w:p w14:paraId="63DA1534" w14:textId="77777777" w:rsidR="00E83CA3" w:rsidRDefault="00E83CA3" w:rsidP="00221595">
                          <w:pPr>
                            <w:pStyle w:val="FFABody"/>
                            <w:ind w:left="720"/>
                          </w:pPr>
                        </w:p>
                        <w:p w14:paraId="406C4B46" w14:textId="77777777" w:rsidR="00E83CA3" w:rsidRDefault="00E83CA3" w:rsidP="00FB3638">
                          <w:pPr>
                            <w:pStyle w:val="FFABody"/>
                            <w:numPr>
                              <w:ilvl w:val="1"/>
                              <w:numId w:val="17"/>
                            </w:numPr>
                          </w:pPr>
                          <w:r>
                            <w:t>Food availability</w:t>
                          </w:r>
                        </w:p>
                        <w:p w14:paraId="15909F0A" w14:textId="77777777" w:rsidR="00E83CA3" w:rsidRDefault="00E83CA3" w:rsidP="00FB3638">
                          <w:pPr>
                            <w:pStyle w:val="FFABody"/>
                            <w:numPr>
                              <w:ilvl w:val="1"/>
                              <w:numId w:val="17"/>
                            </w:numPr>
                          </w:pPr>
                          <w:r>
                            <w:t>Food access</w:t>
                          </w:r>
                        </w:p>
                        <w:p w14:paraId="6831F79B" w14:textId="77777777" w:rsidR="00E83CA3" w:rsidRDefault="00E83CA3" w:rsidP="00FB3638">
                          <w:pPr>
                            <w:pStyle w:val="FFABody"/>
                            <w:numPr>
                              <w:ilvl w:val="1"/>
                              <w:numId w:val="17"/>
                            </w:numPr>
                          </w:pPr>
                          <w:r>
                            <w:t>Food utilization</w:t>
                          </w:r>
                        </w:p>
                        <w:p w14:paraId="5FF4DF41" w14:textId="77777777" w:rsidR="00E83CA3" w:rsidRDefault="00E83CA3" w:rsidP="00FB3638">
                          <w:pPr>
                            <w:pStyle w:val="FFABody"/>
                            <w:numPr>
                              <w:ilvl w:val="1"/>
                              <w:numId w:val="17"/>
                            </w:numPr>
                          </w:pPr>
                          <w:r>
                            <w:t>Food stability</w:t>
                          </w:r>
                        </w:p>
                      </w:txbxContent>
                    </v:textbox>
                  </v:shape>
                  <v:shape id="Text Box 37" o:spid="_x0000_s1092" type="#_x0000_t202" style="position:absolute;top:31410;width:36219;height:14369;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Kv4PMxgAAANsAAAAPAAAAZHJzL2Rvd25yZXYueG1sRI9Pa8JA&#10;FMTvBb/D8gQvRTdtqErqKlLqH3qraRVvj+xrEsy+Ddk1id/eLRR6HGbmN8xi1ZtKtNS40rKCp0kE&#10;gjizuuRcwVe6Gc9BOI+ssbJMCm7kYLUcPCww0bbjT2oPPhcBwi5BBYX3dSKlywoy6Ca2Jg7ej20M&#10;+iCbXOoGuwA3lXyOoqk0WHJYKLCmt4Kyy+FqFJwf89OH67ffXfwS1++7Np0ddarUaNivX0F46v1/&#10;+K+91wriGfx+CT9ALu8AAAD//wMAUEsBAi0AFAAGAAgAAAAhANvh9svuAAAAhQEAABMAAAAAAAAA&#10;AAAAAAAAAAAAAFtDb250ZW50X1R5cGVzXS54bWxQSwECLQAUAAYACAAAACEAWvQsW78AAAAVAQAA&#10;CwAAAAAAAAAAAAAAAAAfAQAAX3JlbHMvLnJlbHNQSwECLQAUAAYACAAAACEACr+DzMYAAADbAAAA&#10;DwAAAAAAAAAAAAAAAAAHAgAAZHJzL2Rvd25yZXYueG1sUEsFBgAAAAADAAMAtwAAAPoCAAAAAA==&#10;" fillcolor="white [3201]" stroked="f" strokeweight=".5pt">
                    <v:textbox>
                      <w:txbxContent>
                        <w:p w14:paraId="5025BAAC" w14:textId="77777777" w:rsidR="00E83CA3" w:rsidRDefault="00E83CA3" w:rsidP="00221595">
                          <w:pPr>
                            <w:pStyle w:val="FFABody"/>
                          </w:pPr>
                        </w:p>
                        <w:p w14:paraId="52772E34" w14:textId="5AE1D051" w:rsidR="00E83CA3" w:rsidRDefault="00E83CA3" w:rsidP="00FB3638">
                          <w:pPr>
                            <w:pStyle w:val="FFABody"/>
                            <w:numPr>
                              <w:ilvl w:val="0"/>
                              <w:numId w:val="17"/>
                            </w:numPr>
                          </w:pPr>
                          <w:r>
                            <w:t>______ is the way in which the body utilizes the nutrients coming from food.</w:t>
                          </w:r>
                        </w:p>
                        <w:p w14:paraId="413452F0" w14:textId="77777777" w:rsidR="00E83CA3" w:rsidRDefault="00E83CA3" w:rsidP="00221595">
                          <w:pPr>
                            <w:pStyle w:val="FFABody"/>
                            <w:ind w:left="720"/>
                          </w:pPr>
                        </w:p>
                        <w:p w14:paraId="0F5E970F" w14:textId="77777777" w:rsidR="00E83CA3" w:rsidRDefault="00E83CA3" w:rsidP="00FB3638">
                          <w:pPr>
                            <w:pStyle w:val="FFABody"/>
                            <w:numPr>
                              <w:ilvl w:val="1"/>
                              <w:numId w:val="17"/>
                            </w:numPr>
                          </w:pPr>
                          <w:r>
                            <w:t>Food availability</w:t>
                          </w:r>
                        </w:p>
                        <w:p w14:paraId="3AD5D412" w14:textId="77777777" w:rsidR="00E83CA3" w:rsidRDefault="00E83CA3" w:rsidP="00FB3638">
                          <w:pPr>
                            <w:pStyle w:val="FFABody"/>
                            <w:numPr>
                              <w:ilvl w:val="1"/>
                              <w:numId w:val="17"/>
                            </w:numPr>
                          </w:pPr>
                          <w:r>
                            <w:t>Food access</w:t>
                          </w:r>
                        </w:p>
                        <w:p w14:paraId="3835842A" w14:textId="77777777" w:rsidR="00E83CA3" w:rsidRDefault="00E83CA3" w:rsidP="00FB3638">
                          <w:pPr>
                            <w:pStyle w:val="FFABody"/>
                            <w:numPr>
                              <w:ilvl w:val="1"/>
                              <w:numId w:val="17"/>
                            </w:numPr>
                          </w:pPr>
                          <w:r>
                            <w:t>Food utilization</w:t>
                          </w:r>
                        </w:p>
                        <w:p w14:paraId="781C1FFD" w14:textId="77777777" w:rsidR="00E83CA3" w:rsidRDefault="00E83CA3" w:rsidP="00FB3638">
                          <w:pPr>
                            <w:pStyle w:val="FFABody"/>
                            <w:numPr>
                              <w:ilvl w:val="1"/>
                              <w:numId w:val="17"/>
                            </w:numPr>
                          </w:pPr>
                          <w:r>
                            <w:t>Food stability</w:t>
                          </w:r>
                        </w:p>
                      </w:txbxContent>
                    </v:textbox>
                  </v:shape>
                  <v:shape id="Text Box 38" o:spid="_x0000_s1093" type="#_x0000_t202" style="position:absolute;left:35863;top:31350;width:36220;height:14370;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7IBe+wgAAANsAAAAPAAAAZHJzL2Rvd25yZXYueG1sRE/LasJA&#10;FN0L/sNwC26kTjSoJXUUKfVBdzV90N0lc5sEM3dCZkzi3zsLweXhvFeb3lSipcaVlhVMJxEI4szq&#10;knMFX+nu+QWE88gaK8uk4EoONuvhYIWJth1/UnvyuQgh7BJUUHhfJ1K6rCCDbmJr4sD928agD7DJ&#10;pW6wC+GmkrMoWkiDJYeGAmt6Kyg7ny5Gwd84//1w/f67i+dx/X5o0+WPTpUaPfXbVxCeev8Q391H&#10;rSAOY8OX8APk+gYAAP//AwBQSwECLQAUAAYACAAAACEA2+H2y+4AAACFAQAAEwAAAAAAAAAAAAAA&#10;AAAAAAAAW0NvbnRlbnRfVHlwZXNdLnhtbFBLAQItABQABgAIAAAAIQBa9CxbvwAAABUBAAALAAAA&#10;AAAAAAAAAAAAAB8BAABfcmVscy8ucmVsc1BLAQItABQABgAIAAAAIQB7IBe+wgAAANsAAAAPAAAA&#10;AAAAAAAAAAAAAAcCAABkcnMvZG93bnJldi54bWxQSwUGAAAAAAMAAwC3AAAA9gIAAAAA&#10;" fillcolor="white [3201]" stroked="f" strokeweight=".5pt">
                    <v:textbox>
                      <w:txbxContent>
                        <w:p w14:paraId="6A0419DB" w14:textId="77777777" w:rsidR="00E83CA3" w:rsidRDefault="00E83CA3" w:rsidP="00221595">
                          <w:pPr>
                            <w:pStyle w:val="FFABody"/>
                          </w:pPr>
                        </w:p>
                        <w:p w14:paraId="3A60C498" w14:textId="240199DB" w:rsidR="00E83CA3" w:rsidRDefault="00E83CA3" w:rsidP="00FB3638">
                          <w:pPr>
                            <w:pStyle w:val="FFABody"/>
                            <w:numPr>
                              <w:ilvl w:val="0"/>
                              <w:numId w:val="17"/>
                            </w:numPr>
                          </w:pPr>
                          <w:r>
                            <w:t>______ is the uncertainty of access to food, even if you had a sufficient meal today.</w:t>
                          </w:r>
                        </w:p>
                        <w:p w14:paraId="2D62D37C" w14:textId="77777777" w:rsidR="00E83CA3" w:rsidRDefault="00E83CA3" w:rsidP="00221595">
                          <w:pPr>
                            <w:pStyle w:val="FFABody"/>
                            <w:ind w:left="720"/>
                          </w:pPr>
                        </w:p>
                        <w:p w14:paraId="435814D6" w14:textId="77777777" w:rsidR="00E83CA3" w:rsidRDefault="00E83CA3" w:rsidP="00FB3638">
                          <w:pPr>
                            <w:pStyle w:val="FFABody"/>
                            <w:numPr>
                              <w:ilvl w:val="1"/>
                              <w:numId w:val="17"/>
                            </w:numPr>
                          </w:pPr>
                          <w:r>
                            <w:t>Food availability</w:t>
                          </w:r>
                        </w:p>
                        <w:p w14:paraId="252438F3" w14:textId="77777777" w:rsidR="00E83CA3" w:rsidRDefault="00E83CA3" w:rsidP="00FB3638">
                          <w:pPr>
                            <w:pStyle w:val="FFABody"/>
                            <w:numPr>
                              <w:ilvl w:val="1"/>
                              <w:numId w:val="17"/>
                            </w:numPr>
                          </w:pPr>
                          <w:r>
                            <w:t>Food access</w:t>
                          </w:r>
                        </w:p>
                        <w:p w14:paraId="79A988A2" w14:textId="77777777" w:rsidR="00E83CA3" w:rsidRDefault="00E83CA3" w:rsidP="00FB3638">
                          <w:pPr>
                            <w:pStyle w:val="FFABody"/>
                            <w:numPr>
                              <w:ilvl w:val="1"/>
                              <w:numId w:val="17"/>
                            </w:numPr>
                          </w:pPr>
                          <w:r>
                            <w:t>Food utilization</w:t>
                          </w:r>
                        </w:p>
                        <w:p w14:paraId="77EB9E31" w14:textId="77777777" w:rsidR="00E83CA3" w:rsidRDefault="00E83CA3" w:rsidP="00FB3638">
                          <w:pPr>
                            <w:pStyle w:val="FFABody"/>
                            <w:numPr>
                              <w:ilvl w:val="1"/>
                              <w:numId w:val="17"/>
                            </w:numPr>
                          </w:pPr>
                          <w:r>
                            <w:t>Food stability</w:t>
                          </w:r>
                        </w:p>
                      </w:txbxContent>
                    </v:textbox>
                  </v:shape>
                  <v:shape id="Text Box 39" o:spid="_x0000_s1094" type="#_x0000_t202" style="position:absolute;left:415;top:45660;width:36220;height:14369;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UbLIlxgAAANsAAAAPAAAAZHJzL2Rvd25yZXYueG1sRI9Ba8JA&#10;FITvBf/D8gpeim7aULWpq5RiVbxp1NLbI/uaBLNvQ3abxH/vFgo9DjPzDTNf9qYSLTWutKzgcRyB&#10;IM6sLjlXcEw/RjMQziNrrCyTgis5WC4Gd3NMtO14T+3B5yJA2CWooPC+TqR0WUEG3djWxMH7to1B&#10;H2STS91gF+Cmkk9RNJEGSw4LBdb0XlB2OfwYBV8P+efO9etTFz/H9WrTptOzTpUa3vdvryA89f4/&#10;/NfeagXxC/x+CT9ALm4AAAD//wMAUEsBAi0AFAAGAAgAAAAhANvh9svuAAAAhQEAABMAAAAAAAAA&#10;AAAAAAAAAAAAAFtDb250ZW50X1R5cGVzXS54bWxQSwECLQAUAAYACAAAACEAWvQsW78AAAAVAQAA&#10;CwAAAAAAAAAAAAAAAAAfAQAAX3JlbHMvLnJlbHNQSwECLQAUAAYACAAAACEAFGyyJcYAAADbAAAA&#10;DwAAAAAAAAAAAAAAAAAHAgAAZHJzL2Rvd25yZXYueG1sUEsFBgAAAAADAAMAtwAAAPoCAAAAAA==&#10;" fillcolor="white [3201]" stroked="f" strokeweight=".5pt">
                    <v:textbox>
                      <w:txbxContent>
                        <w:p w14:paraId="2520BB02" w14:textId="77777777" w:rsidR="00E83CA3" w:rsidRDefault="00E83CA3" w:rsidP="00221595">
                          <w:pPr>
                            <w:pStyle w:val="FFABody"/>
                          </w:pPr>
                        </w:p>
                        <w:p w14:paraId="73B30348" w14:textId="6C7825A5" w:rsidR="00E83CA3" w:rsidRDefault="00E83CA3" w:rsidP="00FB3638">
                          <w:pPr>
                            <w:pStyle w:val="FFABody"/>
                            <w:numPr>
                              <w:ilvl w:val="0"/>
                              <w:numId w:val="17"/>
                            </w:numPr>
                          </w:pPr>
                          <w:r>
                            <w:t xml:space="preserve">Which of the following would a person who is food insecure have a greater risk of? </w:t>
                          </w:r>
                        </w:p>
                        <w:p w14:paraId="3591CCE7" w14:textId="77777777" w:rsidR="00E83CA3" w:rsidRDefault="00E83CA3" w:rsidP="00221595">
                          <w:pPr>
                            <w:pStyle w:val="FFABody"/>
                            <w:ind w:left="720"/>
                          </w:pPr>
                        </w:p>
                        <w:p w14:paraId="356E9B8D" w14:textId="77777777" w:rsidR="00E83CA3" w:rsidRDefault="00E83CA3" w:rsidP="00FB3638">
                          <w:pPr>
                            <w:pStyle w:val="FFABody"/>
                            <w:numPr>
                              <w:ilvl w:val="1"/>
                              <w:numId w:val="17"/>
                            </w:numPr>
                          </w:pPr>
                          <w:r>
                            <w:t>Type 2 diabetes</w:t>
                          </w:r>
                        </w:p>
                        <w:p w14:paraId="6F523DB2" w14:textId="77777777" w:rsidR="00E83CA3" w:rsidRDefault="00E83CA3" w:rsidP="00FB3638">
                          <w:pPr>
                            <w:pStyle w:val="FFABody"/>
                            <w:numPr>
                              <w:ilvl w:val="1"/>
                              <w:numId w:val="17"/>
                            </w:numPr>
                          </w:pPr>
                          <w:r>
                            <w:t>High blood pressure</w:t>
                          </w:r>
                        </w:p>
                        <w:p w14:paraId="4115CED3" w14:textId="77777777" w:rsidR="00E83CA3" w:rsidRDefault="00E83CA3" w:rsidP="00FB3638">
                          <w:pPr>
                            <w:pStyle w:val="FFABody"/>
                            <w:numPr>
                              <w:ilvl w:val="1"/>
                              <w:numId w:val="17"/>
                            </w:numPr>
                          </w:pPr>
                          <w:r>
                            <w:t>Obesity</w:t>
                          </w:r>
                        </w:p>
                        <w:p w14:paraId="7CAC438C" w14:textId="77777777" w:rsidR="00E83CA3" w:rsidRDefault="00E83CA3" w:rsidP="00FB3638">
                          <w:pPr>
                            <w:pStyle w:val="FFABody"/>
                            <w:numPr>
                              <w:ilvl w:val="1"/>
                              <w:numId w:val="17"/>
                            </w:numPr>
                          </w:pPr>
                          <w:r>
                            <w:t>Heart disease</w:t>
                          </w:r>
                        </w:p>
                        <w:p w14:paraId="77A85C53" w14:textId="77777777" w:rsidR="00E83CA3" w:rsidRDefault="00E83CA3" w:rsidP="00FB3638">
                          <w:pPr>
                            <w:pStyle w:val="FFABody"/>
                            <w:numPr>
                              <w:ilvl w:val="1"/>
                              <w:numId w:val="17"/>
                            </w:numPr>
                          </w:pPr>
                          <w:r>
                            <w:t>All of the above</w:t>
                          </w:r>
                        </w:p>
                      </w:txbxContent>
                    </v:textbox>
                  </v:shape>
                  <v:shape id="Text Box 40" o:spid="_x0000_s1095" type="#_x0000_t202" style="position:absolute;left:36279;top:45720;width:36219;height:14369;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dUGjFwwAAANsAAAAPAAAAZHJzL2Rvd25yZXYueG1sRE/LasJA&#10;FN0X/IfhCm6kTuqjldRRRHzhrqa1dHfJ3CahmTshMybx752F0OXhvBerzpSiodoVlhW8jCIQxKnV&#10;BWcKPpPd8xyE88gaS8uk4EYOVsve0wJjbVv+oObsMxFC2MWoIPe+iqV0aU4G3chWxIH7tbVBH2Cd&#10;SV1jG8JNKcdR9CoNFhwacqxok1P6d74aBT/D7Pvkuv1XO5lNqu2hSd4uOlFq0O/W7yA8df5f/HAf&#10;tYJpWB++hB8gl3cAAAD//wMAUEsBAi0AFAAGAAgAAAAhANvh9svuAAAAhQEAABMAAAAAAAAAAAAA&#10;AAAAAAAAAFtDb250ZW50X1R5cGVzXS54bWxQSwECLQAUAAYACAAAACEAWvQsW78AAAAVAQAACwAA&#10;AAAAAAAAAAAAAAAfAQAAX3JlbHMvLnJlbHNQSwECLQAUAAYACAAAACEA3VBoxcMAAADbAAAADwAA&#10;AAAAAAAAAAAAAAAHAgAAZHJzL2Rvd25yZXYueG1sUEsFBgAAAAADAAMAtwAAAPcCAAAAAA==&#10;" fillcolor="white [3201]" stroked="f" strokeweight=".5pt">
                    <v:textbox>
                      <w:txbxContent>
                        <w:p w14:paraId="10EACFC5" w14:textId="77777777" w:rsidR="00E83CA3" w:rsidRDefault="00E83CA3" w:rsidP="00221595">
                          <w:pPr>
                            <w:pStyle w:val="FFABody"/>
                          </w:pPr>
                        </w:p>
                        <w:p w14:paraId="1B317689" w14:textId="77777777" w:rsidR="00E83CA3" w:rsidRDefault="00E83CA3" w:rsidP="00FB3638">
                          <w:pPr>
                            <w:pStyle w:val="FFABody"/>
                            <w:numPr>
                              <w:ilvl w:val="0"/>
                              <w:numId w:val="17"/>
                            </w:numPr>
                          </w:pPr>
                          <w:r>
                            <w:t xml:space="preserve">True or False </w:t>
                          </w:r>
                        </w:p>
                        <w:p w14:paraId="539D2190" w14:textId="77777777" w:rsidR="00E83CA3" w:rsidRDefault="00E83CA3" w:rsidP="00221595">
                          <w:pPr>
                            <w:pStyle w:val="FFABody"/>
                          </w:pPr>
                        </w:p>
                        <w:p w14:paraId="4E1D6934" w14:textId="4DB9B394" w:rsidR="00E83CA3" w:rsidRDefault="00E83CA3" w:rsidP="00491BCB">
                          <w:pPr>
                            <w:pStyle w:val="FFABody"/>
                            <w:ind w:left="630"/>
                          </w:pPr>
                          <w:r>
                            <w:t>Upper and middle income communities tend to have 3 times as many grocery stores as neighborhoods with low incomes.</w:t>
                          </w:r>
                        </w:p>
                        <w:p w14:paraId="5959CC33" w14:textId="77777777" w:rsidR="00E83CA3" w:rsidRDefault="00E83CA3" w:rsidP="00221595">
                          <w:pPr>
                            <w:pStyle w:val="FFABody"/>
                            <w:ind w:left="720"/>
                          </w:pPr>
                        </w:p>
                      </w:txbxContent>
                    </v:textbox>
                  </v:shape>
                  <v:shape id="Text Box 41" o:spid="_x0000_s1096" type="#_x0000_t202" style="position:absolute;left:890;top:60920;width:36220;height:14369;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yHM1exgAAANsAAAAPAAAAZHJzL2Rvd25yZXYueG1sRI9Ba8JA&#10;FITvQv/D8gpeRDdW20rqKqVYld5qrOLtkX1NQrNvQ3abxH/vCoLHYWa+YebLzpSiodoVlhWMRxEI&#10;4tTqgjMF++RzOAPhPLLG0jIpOJOD5eKhN8dY25a/qdn5TAQIuxgV5N5XsZQuzcmgG9mKOHi/tjbo&#10;g6wzqWtsA9yU8imKXqTBgsNCjhV95JT+7f6NgtMgO365bv3TTp4n1WrTJK8HnSjVf+ze30B46vw9&#10;fGtvtYLpGK5fwg+QiwsAAAD//wMAUEsBAi0AFAAGAAgAAAAhANvh9svuAAAAhQEAABMAAAAAAAAA&#10;AAAAAAAAAAAAAFtDb250ZW50X1R5cGVzXS54bWxQSwECLQAUAAYACAAAACEAWvQsW78AAAAVAQAA&#10;CwAAAAAAAAAAAAAAAAAfAQAAX3JlbHMvLnJlbHNQSwECLQAUAAYACAAAACEAshzNXsYAAADbAAAA&#10;DwAAAAAAAAAAAAAAAAAHAgAAZHJzL2Rvd25yZXYueG1sUEsFBgAAAAADAAMAtwAAAPoCAAAAAA==&#10;" fillcolor="white [3201]" stroked="f" strokeweight=".5pt">
                    <v:textbox>
                      <w:txbxContent>
                        <w:p w14:paraId="64FBB856" w14:textId="77777777" w:rsidR="00E83CA3" w:rsidRDefault="00E83CA3" w:rsidP="00221595">
                          <w:pPr>
                            <w:pStyle w:val="FFABody"/>
                          </w:pPr>
                        </w:p>
                        <w:p w14:paraId="27DBA617" w14:textId="77777777" w:rsidR="00E83CA3" w:rsidRDefault="00E83CA3" w:rsidP="00FB3638">
                          <w:pPr>
                            <w:pStyle w:val="FFABody"/>
                            <w:numPr>
                              <w:ilvl w:val="0"/>
                              <w:numId w:val="17"/>
                            </w:numPr>
                          </w:pPr>
                          <w:r>
                            <w:t xml:space="preserve">True or False </w:t>
                          </w:r>
                        </w:p>
                        <w:p w14:paraId="307F9AF2" w14:textId="77777777" w:rsidR="00E83CA3" w:rsidRDefault="00E83CA3" w:rsidP="00221595">
                          <w:pPr>
                            <w:pStyle w:val="FFABody"/>
                          </w:pPr>
                        </w:p>
                        <w:p w14:paraId="2A68008B" w14:textId="297F3514" w:rsidR="00E83CA3" w:rsidRDefault="00E83CA3" w:rsidP="00491BCB">
                          <w:pPr>
                            <w:pStyle w:val="FFABody"/>
                            <w:ind w:left="630"/>
                          </w:pPr>
                          <w:r>
                            <w:t>Compared to the past, food is traveling farther each year to reach the consumer.</w:t>
                          </w:r>
                        </w:p>
                        <w:p w14:paraId="72E9AB09" w14:textId="77777777" w:rsidR="00E83CA3" w:rsidRDefault="00E83CA3" w:rsidP="00221595">
                          <w:pPr>
                            <w:pStyle w:val="FFABody"/>
                            <w:ind w:left="720"/>
                          </w:pPr>
                        </w:p>
                      </w:txbxContent>
                    </v:textbox>
                  </v:shape>
                  <v:shape id="Text Box 52" o:spid="_x0000_s1097" type="#_x0000_t202" style="position:absolute;left:35447;top:60682;width:36220;height:14370;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HF8X0xQAAANsAAAAPAAAAZHJzL2Rvd25yZXYueG1sRI9Ba8JA&#10;FITvQv/D8gpepG6q2JbUVaRYFW9NtKW3R/Y1CWbfhuw2if/eFQSPw8x8w8yXvalES40rLSt4Hkcg&#10;iDOrS84VHNLPpzcQziNrrCyTgjM5WC4eBnOMte34i9rE5yJA2MWooPC+jqV0WUEG3djWxMH7s41B&#10;H2STS91gF+CmkpMoepEGSw4LBdb0UVB2Sv6Ngt9R/rN3/ebYTWfTer1t09dvnSo1fOxX7yA89f4e&#10;vrV3WsFsAtcv4QfIxQUAAP//AwBQSwECLQAUAAYACAAAACEA2+H2y+4AAACFAQAAEwAAAAAAAAAA&#10;AAAAAAAAAAAAW0NvbnRlbnRfVHlwZXNdLnhtbFBLAQItABQABgAIAAAAIQBa9CxbvwAAABUBAAAL&#10;AAAAAAAAAAAAAAAAAB8BAABfcmVscy8ucmVsc1BLAQItABQABgAIAAAAIQDHF8X0xQAAANsAAAAP&#10;AAAAAAAAAAAAAAAAAAcCAABkcnMvZG93bnJldi54bWxQSwUGAAAAAAMAAwC3AAAA+QIAAAAA&#10;" fillcolor="white [3201]" stroked="f" strokeweight=".5pt">
                    <v:textbox>
                      <w:txbxContent>
                        <w:p w14:paraId="0953709C" w14:textId="77777777" w:rsidR="00E83CA3" w:rsidRDefault="00E83CA3" w:rsidP="00221595">
                          <w:pPr>
                            <w:pStyle w:val="FFABody"/>
                          </w:pPr>
                        </w:p>
                        <w:p w14:paraId="6113B95B" w14:textId="1023FF22" w:rsidR="00E83CA3" w:rsidRDefault="00E83CA3" w:rsidP="00FB3638">
                          <w:pPr>
                            <w:pStyle w:val="FFABody"/>
                            <w:numPr>
                              <w:ilvl w:val="0"/>
                              <w:numId w:val="17"/>
                            </w:numPr>
                          </w:pPr>
                          <w:r>
                            <w:t>Which of the following terms best describes promoting others’ welfare by giving back in time, money or donations.?</w:t>
                          </w:r>
                        </w:p>
                        <w:p w14:paraId="4CBACA19" w14:textId="77777777" w:rsidR="00E83CA3" w:rsidRDefault="00E83CA3" w:rsidP="00221595">
                          <w:pPr>
                            <w:pStyle w:val="FFABody"/>
                            <w:ind w:left="720"/>
                          </w:pPr>
                        </w:p>
                        <w:p w14:paraId="34E80C75" w14:textId="77777777" w:rsidR="00E83CA3" w:rsidRDefault="00E83CA3" w:rsidP="00FB3638">
                          <w:pPr>
                            <w:pStyle w:val="FFABody"/>
                            <w:numPr>
                              <w:ilvl w:val="1"/>
                              <w:numId w:val="17"/>
                            </w:numPr>
                          </w:pPr>
                          <w:r>
                            <w:t>Food insecurity</w:t>
                          </w:r>
                        </w:p>
                        <w:p w14:paraId="4532A325" w14:textId="4FFF7E09" w:rsidR="00E83CA3" w:rsidRDefault="00E83CA3" w:rsidP="00FB3638">
                          <w:pPr>
                            <w:pStyle w:val="FFABody"/>
                            <w:numPr>
                              <w:ilvl w:val="1"/>
                              <w:numId w:val="17"/>
                            </w:numPr>
                          </w:pPr>
                          <w:r>
                            <w:t>Philanthropy</w:t>
                          </w:r>
                        </w:p>
                        <w:p w14:paraId="42A99696" w14:textId="77777777" w:rsidR="00E83CA3" w:rsidRDefault="00E83CA3" w:rsidP="00FB3638">
                          <w:pPr>
                            <w:pStyle w:val="FFABody"/>
                            <w:numPr>
                              <w:ilvl w:val="1"/>
                              <w:numId w:val="17"/>
                            </w:numPr>
                          </w:pPr>
                          <w:r>
                            <w:t>Food security</w:t>
                          </w:r>
                        </w:p>
                        <w:p w14:paraId="7F02D1A7" w14:textId="77777777" w:rsidR="00E83CA3" w:rsidRDefault="00E83CA3" w:rsidP="00FB3638">
                          <w:pPr>
                            <w:pStyle w:val="FFABody"/>
                            <w:numPr>
                              <w:ilvl w:val="1"/>
                              <w:numId w:val="17"/>
                            </w:numPr>
                          </w:pPr>
                          <w:r>
                            <w:t>Food access</w:t>
                          </w:r>
                        </w:p>
                      </w:txbxContent>
                    </v:textbox>
                  </v:shape>
                </v:group>
                <v:oval id="Oval 15" o:spid="_x0000_s1098" style="position:absolute;left:7452;top:9989;width:1586;height:1374;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mksjqwwAAANsAAAAPAAAAZHJzL2Rvd25yZXYueG1sRI9Ba8JA&#10;EIXvBf/DMoK3ujGYItE1mIBg21NVPA/ZMQlmZ0N2jbG/vlso9DbDe/O+N5tsNK0YqHeNZQWLeQSC&#10;uLS64UrB+bR/XYFwHllja5kUPMlBtp28bDDV9sFfNBx9JUIIuxQV1N53qZSurMmgm9uOOGhX2xv0&#10;Ye0rqXt8hHDTyjiK3qTBhgOhxo6Kmsrb8W4C9zNfxvElzpNb+1184DXptH1XajYdd2sQnkb/b/67&#10;PuhQP4HfX8IAcvsDAAD//wMAUEsBAi0AFAAGAAgAAAAhANvh9svuAAAAhQEAABMAAAAAAAAAAAAA&#10;AAAAAAAAAFtDb250ZW50X1R5cGVzXS54bWxQSwECLQAUAAYACAAAACEAWvQsW78AAAAVAQAACwAA&#10;AAAAAAAAAAAAAAAfAQAAX3JlbHMvLnJlbHNQSwECLQAUAAYACAAAACEAppLI6sMAAADbAAAADwAA&#10;AAAAAAAAAAAAAAAHAgAAZHJzL2Rvd25yZXYueG1sUEsFBgAAAAADAAMAtwAAAPcCAAAAAA==&#10;" filled="f" strokecolor="red" strokeweight="2pt"/>
                <v:oval id="Oval 16" o:spid="_x0000_s1099" style="position:absolute;left:42918;top:9936;width:1586;height:1375;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WQFadwQAAANsAAAAPAAAAZHJzL2Rvd25yZXYueG1sRI/NqsIw&#10;EIX3gu8QRnCnqUXlUo2iguDPSq+4HpqxLTaT0kStPr0RBHcznDPnOzOdN6YUd6pdYVnBoB+BIE6t&#10;LjhTcPpf9/5AOI+ssbRMCp7kYD5rt6aYaPvgA92PPhMhhF2CCnLvq0RKl+Zk0PVtRRy0i60N+rDW&#10;mdQ1PkK4KWUcRWNpsOBAyLGiVU7p9XgzgbtfDuP4HC9H1/K12uFlVGm7VarbaRYTEJ4a/zN/rzc6&#10;1B/D55cwgJy9AQAA//8DAFBLAQItABQABgAIAAAAIQDb4fbL7gAAAIUBAAATAAAAAAAAAAAAAAAA&#10;AAAAAABbQ29udGVudF9UeXBlc10ueG1sUEsBAi0AFAAGAAgAAAAhAFr0LFu/AAAAFQEAAAsAAAAA&#10;AAAAAAAAAAAAHwEAAF9yZWxzLy5yZWxzUEsBAi0AFAAGAAgAAAAhAFZAVp3BAAAA2wAAAA8AAAAA&#10;AAAAAAAAAAAABwIAAGRycy9kb3ducmV2LnhtbFBLBQYAAAAAAwADALcAAAD1AgAAAAA=&#10;" filled="f" strokecolor="red" strokeweight="2pt"/>
                <v:oval id="Oval 42" o:spid="_x0000_s1100" style="position:absolute;left:7875;top:22886;width:1586;height:1374;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6yH+DwgAAANsAAAAPAAAAZHJzL2Rvd25yZXYueG1sRI9fa8Iw&#10;FMXfB36HcAXfZmpox6hGsYXB3J7mxOdLc22LzU1polY//TIY7PFw/vw4q81oO3GlwbeONSzmCQji&#10;ypmWaw2H77fnVxA+IBvsHJOGO3nYrCdPK8yNu/EXXfehFnGEfY4amhD6XEpfNWTRz11PHL2TGyyG&#10;KIdamgFvcdx2UiXJi7TYciQ02FPZUHXeX2zkfhapUkdVZOfuUX7gKeuN22k9m47bJYhAY/gP/7Xf&#10;jYZUwe+X+APk+gcAAP//AwBQSwECLQAUAAYACAAAACEA2+H2y+4AAACFAQAAEwAAAAAAAAAAAAAA&#10;AAAAAAAAW0NvbnRlbnRfVHlwZXNdLnhtbFBLAQItABQABgAIAAAAIQBa9CxbvwAAABUBAAALAAAA&#10;AAAAAAAAAAAAAB8BAABfcmVscy8ucmVsc1BLAQItABQABgAIAAAAIQA6yH+DwgAAANsAAAAPAAAA&#10;AAAAAAAAAAAAAAcCAABkcnMvZG93bnJldi54bWxQSwUGAAAAAAMAAwC3AAAA9gIAAAAA&#10;" filled="f" strokecolor="red" strokeweight="2pt"/>
                <v:oval id="Oval 46" o:spid="_x0000_s1101" style="position:absolute;left:42918;top:22622;width:1586;height:1374;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F83mAwwAAANsAAAAPAAAAZHJzL2Rvd25yZXYueG1sRI9La8JA&#10;FIX3Bf/DcIXumolBpaSZBBWEVlfV0vUlc/MgmTshM2raX98RhC4P5/FxsmIyvbjS6FrLChZRDIK4&#10;tLrlWsHXef/yCsJ5ZI29ZVLwQw6KfPaUYartjT/pevK1CCPsUlTQeD+kUrqyIYMusgNx8Co7GvRB&#10;jrXUI97CuOllEsdrabDlQGhwoF1DZXe6mMA9bpdJ8p1sV13/uztgtRq0/VDqeT5t3kB4mvx/+NF+&#10;1wqWa7h/CT9A5n8AAAD//wMAUEsBAi0AFAAGAAgAAAAhANvh9svuAAAAhQEAABMAAAAAAAAAAAAA&#10;AAAAAAAAAFtDb250ZW50X1R5cGVzXS54bWxQSwECLQAUAAYACAAAACEAWvQsW78AAAAVAQAACwAA&#10;AAAAAAAAAAAAAAAfAQAAX3JlbHMvLnJlbHNQSwECLQAUAAYACAAAACEARfN5gMMAAADbAAAADwAA&#10;AAAAAAAAAAAAAAAHAgAAZHJzL2Rvd25yZXYueG1sUEsFBgAAAAADAAMAtwAAAPcCAAAAAA==&#10;" filled="f" strokecolor="red" strokeweight="2pt"/>
                <v:oval id="Oval 60" o:spid="_x0000_s1102" style="position:absolute;left:7241;top:39905;width:1585;height:1375;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u4xgPvwAAANsAAAAPAAAAZHJzL2Rvd25yZXYueG1sRE9Ni8Iw&#10;EL0v+B/CCN7W1KIi1SgqCO56WhXPQzO2xWZSmqh1f/3OQdjj430vVp2r1YPaUHk2MBomoIhzbysu&#10;DJxPu88ZqBCRLdaeycCLAqyWvY8FZtY/+Ycex1goCeGQoYEyxibTOuQlOQxD3xALd/WtwyiwLbRt&#10;8SnhrtZpkky1w4qlocSGtiXlt+PdSe9hM07TS7qZ3Orf7TdeJ431X8YM+t16DipSF//Fb/feGpjK&#10;evkiP0Av/wAAAP//AwBQSwECLQAUAAYACAAAACEA2+H2y+4AAACFAQAAEwAAAAAAAAAAAAAAAAAA&#10;AAAAW0NvbnRlbnRfVHlwZXNdLnhtbFBLAQItABQABgAIAAAAIQBa9CxbvwAAABUBAAALAAAAAAAA&#10;AAAAAAAAAB8BAABfcmVscy8ucmVsc1BLAQItABQABgAIAAAAIQDu4xgPvwAAANsAAAAPAAAAAAAA&#10;AAAAAAAAAAcCAABkcnMvZG93bnJldi54bWxQSwUGAAAAAAMAAwC3AAAA8wIAAAAA&#10;" filled="f" strokecolor="red" strokeweight="2pt"/>
                <v:oval id="Oval 61" o:spid="_x0000_s1103" style="position:absolute;left:43235;top:41015;width:1586;height:1375;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Br72UwQAAANsAAAAPAAAAZHJzL2Rvd25yZXYueG1sRI9Li8Iw&#10;FIX3gv8hXMGdphYVqcaiwsDorHzg+tJc29LmpjRR6/z6iTDg8nAeH2eVdqYWD2pdaVnBZByBIM6s&#10;LjlXcDl/jRYgnEfWWFsmBS9ykK77vRUm2j75SI+Tz0UYYZeggsL7JpHSZQUZdGPbEAfvZluDPsg2&#10;l7rFZxg3tYyjaC4NlhwIBTa0KyirTncTuD/baRxf4+2sqn93B7zNGm33Sg0H3WYJwlPnP+H/9rdW&#10;MJ/A+0v4AXL9BwAA//8DAFBLAQItABQABgAIAAAAIQDb4fbL7gAAAIUBAAATAAAAAAAAAAAAAAAA&#10;AAAAAABbQ29udGVudF9UeXBlc10ueG1sUEsBAi0AFAAGAAgAAAAhAFr0LFu/AAAAFQEAAAsAAAAA&#10;AAAAAAAAAAAAHwEAAF9yZWxzLy5yZWxzUEsBAi0AFAAGAAgAAAAhAIGvvZTBAAAA2wAAAA8AAAAA&#10;AAAAAAAAAAAABwIAAGRycy9kb3ducmV2LnhtbFBLBQYAAAAAAwADALcAAAD1AgAAAAA=&#10;" filled="f" strokecolor="red" strokeweight="2pt"/>
                <v:oval id="Oval 62" o:spid="_x0000_s1104" style="position:absolute;left:7558;top:56819;width:1586;height:1374;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xfSPjwgAAANsAAAAPAAAAZHJzL2Rvd25yZXYueG1sRI9fa8Iw&#10;FMXfB36HcAXf1tRgy6iNosJgbk9z4vOlubbF5qY0Ues+/TIY7PFw/vw45Xq0nbjR4FvHGuZJCoK4&#10;cqblWsPx6/X5BYQPyAY7x6ThQR7Wq8lTiYVxd/6k2yHUIo6wL1BDE0JfSOmrhiz6xPXE0Tu7wWKI&#10;cqilGfAex20nVZrm0mLLkdBgT7uGqsvhaiP3Y7tQ6qS22aX73r3jOeuN22s9m46bJYhAY/gP/7Xf&#10;jIZcwe+X+APk6gcAAP//AwBQSwECLQAUAAYACAAAACEA2+H2y+4AAACFAQAAEwAAAAAAAAAAAAAA&#10;AAAAAAAAW0NvbnRlbnRfVHlwZXNdLnhtbFBLAQItABQABgAIAAAAIQBa9CxbvwAAABUBAAALAAAA&#10;AAAAAAAAAAAAAB8BAABfcmVscy8ucmVsc1BLAQItABQABgAIAAAAIQBxfSPjwgAAANsAAAAPAAAA&#10;AAAAAAAAAAAAAAcCAABkcnMvZG93bnJldi54bWxQSwUGAAAAAAMAAwC3AAAA9gIAAAAA&#10;" filled="f" strokecolor="red" strokeweight="2pt"/>
                <v:oval id="Oval 63" o:spid="_x0000_s1105" style="position:absolute;left:42812;top:69134;width:1586;height:1375;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eMYZ4wQAAANsAAAAPAAAAZHJzL2Rvd25yZXYueG1sRI9Li8Iw&#10;FIX3gv8hXMGdptYHUo2iwoA6Kx+4vjTXttjclCaj1V9vhAGXh/P4OPNlY0pxp9oVlhUM+hEI4tTq&#10;gjMF59NPbwrCeWSNpWVS8CQHy0W7NcdE2wcf6H70mQgj7BJUkHtfJVK6NCeDrm8r4uBdbW3QB1ln&#10;Utf4COOmlHEUTaTBggMhx4o2OaW3458J3N/1KI4v8Xp8K1+bPV7HlbY7pbqdZjUD4anx3/B/e6sV&#10;TIbw+RJ+gFy8AQAA//8DAFBLAQItABQABgAIAAAAIQDb4fbL7gAAAIUBAAATAAAAAAAAAAAAAAAA&#10;AAAAAABbQ29udGVudF9UeXBlc10ueG1sUEsBAi0AFAAGAAgAAAAhAFr0LFu/AAAAFQEAAAsAAAAA&#10;AAAAAAAAAAAAHwEAAF9yZWxzLy5yZWxzUEsBAi0AFAAGAAgAAAAhAB4xhnjBAAAA2wAAAA8AAAAA&#10;AAAAAAAAAAAABwIAAGRycy9kb3ducmV2LnhtbFBLBQYAAAAAAwADALcAAAD1AgAAAAA=&#10;" filled="f" strokecolor="red" strokeweight="2pt"/>
                <v:oval id="Oval 512" o:spid="_x0000_s1106" style="position:absolute;left:41332;top:47411;width:3489;height:1797;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uLUqIxAAAANwAAAAPAAAAZHJzL2Rvd25yZXYueG1sRI9La8JA&#10;FIX3Bf/DcIXu6sShKRIdxQSEPlZVcX3JXJNg5k7IjEnaX98pFLo8nMfH2ewm24qBet841rBcJCCI&#10;S2carjScT4enFQgfkA22jknDF3nYbWcPG8yMG/mThmOoRBxhn6GGOoQuk9KXNVn0C9cRR+/qeosh&#10;yr6SpscxjttWqiR5kRYbjoQaOypqKm/Hu43cj/xZqYvK01v7XbzjNe2Me9P6cT7t1yACTeE//Nd+&#10;NRrSpYLfM/EIyO0PAAAA//8DAFBLAQItABQABgAIAAAAIQDb4fbL7gAAAIUBAAATAAAAAAAAAAAA&#10;AAAAAAAAAABbQ29udGVudF9UeXBlc10ueG1sUEsBAi0AFAAGAAgAAAAhAFr0LFu/AAAAFQEAAAsA&#10;AAAAAAAAAAAAAAAAHwEAAF9yZWxzLy5yZWxzUEsBAi0AFAAGAAgAAAAhAO4tSojEAAAA3AAAAA8A&#10;AAAAAAAAAAAAAAAABwIAAGRycy9kb3ducmV2LnhtbFBLBQYAAAAAAwADALcAAAD4AgAAAAA=&#10;" filled="f" strokecolor="red" strokeweight="2pt"/>
                <v:oval id="Oval 513" o:spid="_x0000_s1107" style="position:absolute;left:5655;top:62475;width:3489;height:1797;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BYe8TwgAAANwAAAAPAAAAZHJzL2Rvd25yZXYueG1sRI9Li8Iw&#10;FIX3A/6HcAV3Y2q1ItUoKgjqrHzg+tJc22JzU5qo1V9vBgZmeTiPjzNbtKYSD2pcaVnBoB+BIM6s&#10;LjlXcD5tvicgnEfWWFkmBS9ysJh3vmaYavvkAz2OPhdhhF2KCgrv61RKlxVk0PVtTRy8q20M+iCb&#10;XOoGn2HcVDKOorE0WHIgFFjTuqDsdrybwP1ZjeL4Eq+SW/Ve7/Ga1NrulOp12+UUhKfW/4f/2lut&#10;IBkM4fdMOAJy/gEAAP//AwBQSwECLQAUAAYACAAAACEA2+H2y+4AAACFAQAAEwAAAAAAAAAAAAAA&#10;AAAAAAAAW0NvbnRlbnRfVHlwZXNdLnhtbFBLAQItABQABgAIAAAAIQBa9CxbvwAAABUBAAALAAAA&#10;AAAAAAAAAAAAAB8BAABfcmVscy8ucmVsc1BLAQItABQABgAIAAAAIQCBYe8TwgAAANwAAAAPAAAA&#10;AAAAAAAAAAAAAAcCAABkcnMvZG93bnJldi54bWxQSwUGAAAAAAMAAwC3AAAA9gIAAAAA&#10;" filled="f" strokecolor="red" strokeweight="2pt"/>
              </v:group>
            </w:pict>
          </mc:Fallback>
        </mc:AlternateContent>
      </w:r>
      <w:r w:rsidRPr="00EA3E6A">
        <w:br w:type="page"/>
      </w:r>
    </w:p>
    <w:p w14:paraId="43F55150" w14:textId="77777777" w:rsidR="00221595" w:rsidRDefault="00221595" w:rsidP="00221595">
      <w:pPr>
        <w:spacing w:line="276" w:lineRule="auto"/>
        <w:rPr>
          <w:rFonts w:ascii="Georgia" w:hAnsi="Georgia" w:cs="MinionPro-Regular"/>
          <w:b/>
          <w:color w:val="DA291C"/>
          <w:sz w:val="38"/>
          <w:szCs w:val="38"/>
        </w:rPr>
      </w:pPr>
      <w:r>
        <w:rPr>
          <w:noProof/>
          <w:color w:val="DA291C"/>
          <w:lang w:eastAsia="en-US"/>
        </w:rPr>
        <w:lastRenderedPageBreak/>
        <mc:AlternateContent>
          <mc:Choice Requires="wpg">
            <w:drawing>
              <wp:anchor distT="0" distB="0" distL="114300" distR="114300" simplePos="0" relativeHeight="251780096" behindDoc="0" locked="0" layoutInCell="1" allowOverlap="1" wp14:anchorId="29BDF627" wp14:editId="0D611DD1">
                <wp:simplePos x="0" y="0"/>
                <wp:positionH relativeFrom="column">
                  <wp:posOffset>-80387</wp:posOffset>
                </wp:positionH>
                <wp:positionV relativeFrom="paragraph">
                  <wp:posOffset>89807</wp:posOffset>
                </wp:positionV>
                <wp:extent cx="7350826" cy="8419605"/>
                <wp:effectExtent l="0" t="0" r="2540" b="635"/>
                <wp:wrapNone/>
                <wp:docPr id="556" name="Group 556"/>
                <wp:cNvGraphicFramePr/>
                <a:graphic xmlns:a="http://schemas.openxmlformats.org/drawingml/2006/main">
                  <a:graphicData uri="http://schemas.microsoft.com/office/word/2010/wordprocessingGroup">
                    <wpg:wgp>
                      <wpg:cNvGrpSpPr/>
                      <wpg:grpSpPr>
                        <a:xfrm>
                          <a:off x="0" y="0"/>
                          <a:ext cx="7350826" cy="8419605"/>
                          <a:chOff x="0" y="0"/>
                          <a:chExt cx="7350826" cy="8419605"/>
                        </a:xfrm>
                      </wpg:grpSpPr>
                      <wpg:grpSp>
                        <wpg:cNvPr id="57" name="Group 57"/>
                        <wpg:cNvGrpSpPr/>
                        <wpg:grpSpPr>
                          <a:xfrm>
                            <a:off x="0" y="0"/>
                            <a:ext cx="7350826" cy="8419605"/>
                            <a:chOff x="0" y="0"/>
                            <a:chExt cx="7350826" cy="8419605"/>
                          </a:xfrm>
                        </wpg:grpSpPr>
                        <wps:wsp>
                          <wps:cNvPr id="43" name="Text Box 43"/>
                          <wps:cNvSpPr txBox="1"/>
                          <wps:spPr>
                            <a:xfrm>
                              <a:off x="201880" y="5938"/>
                              <a:ext cx="3621974" cy="1436914"/>
                            </a:xfrm>
                            <a:prstGeom prst="rect">
                              <a:avLst/>
                            </a:prstGeom>
                            <a:solidFill>
                              <a:schemeClr val="lt1"/>
                            </a:solidFill>
                            <a:ln w="6350">
                              <a:noFill/>
                            </a:ln>
                          </wps:spPr>
                          <wps:txbx>
                            <w:txbxContent>
                              <w:p w14:paraId="2A31F9B7" w14:textId="17931270" w:rsidR="00E83CA3" w:rsidRDefault="00E83CA3" w:rsidP="00221595">
                                <w:pPr>
                                  <w:pStyle w:val="FFABody"/>
                                  <w:rPr>
                                    <w:color w:val="auto"/>
                                  </w:rPr>
                                </w:pPr>
                                <w:r>
                                  <w:t xml:space="preserve">11. ________ </w:t>
                                </w:r>
                                <w:r w:rsidRPr="002A0C69">
                                  <w:rPr>
                                    <w:color w:val="auto"/>
                                  </w:rPr>
                                  <w:t>is a location in which residents have limited access to healthy</w:t>
                                </w:r>
                                <w:r>
                                  <w:rPr>
                                    <w:color w:val="auto"/>
                                  </w:rPr>
                                  <w:t xml:space="preserve"> and </w:t>
                                </w:r>
                                <w:r w:rsidRPr="002A0C69">
                                  <w:rPr>
                                    <w:color w:val="auto"/>
                                  </w:rPr>
                                  <w:t>diverse food options. These individuals are typically in low income areas and live roughly one mile away from a source.</w:t>
                                </w:r>
                              </w:p>
                              <w:p w14:paraId="5A45B9AB" w14:textId="77777777" w:rsidR="00E83CA3" w:rsidRDefault="00E83CA3" w:rsidP="00221595">
                                <w:pPr>
                                  <w:pStyle w:val="FFABody"/>
                                  <w:rPr>
                                    <w:color w:val="auto"/>
                                  </w:rPr>
                                </w:pPr>
                              </w:p>
                              <w:p w14:paraId="3FF0CD4E" w14:textId="77777777" w:rsidR="00E83CA3" w:rsidRPr="002A0C69" w:rsidRDefault="00E83CA3" w:rsidP="00FB3638">
                                <w:pPr>
                                  <w:pStyle w:val="FFABody"/>
                                  <w:numPr>
                                    <w:ilvl w:val="0"/>
                                    <w:numId w:val="18"/>
                                  </w:numPr>
                                </w:pPr>
                                <w:r>
                                  <w:rPr>
                                    <w:color w:val="auto"/>
                                  </w:rPr>
                                  <w:t>Grocery store</w:t>
                                </w:r>
                              </w:p>
                              <w:p w14:paraId="140110AA" w14:textId="77777777" w:rsidR="00E83CA3" w:rsidRPr="002A0C69" w:rsidRDefault="00E83CA3" w:rsidP="00FB3638">
                                <w:pPr>
                                  <w:pStyle w:val="FFABody"/>
                                  <w:numPr>
                                    <w:ilvl w:val="0"/>
                                    <w:numId w:val="18"/>
                                  </w:numPr>
                                </w:pPr>
                                <w:r>
                                  <w:rPr>
                                    <w:color w:val="auto"/>
                                  </w:rPr>
                                  <w:t>Convenient store</w:t>
                                </w:r>
                              </w:p>
                              <w:p w14:paraId="07E90FBF" w14:textId="77777777" w:rsidR="00E83CA3" w:rsidRPr="002A0C69" w:rsidRDefault="00E83CA3" w:rsidP="00FB3638">
                                <w:pPr>
                                  <w:pStyle w:val="FFABody"/>
                                  <w:numPr>
                                    <w:ilvl w:val="0"/>
                                    <w:numId w:val="18"/>
                                  </w:numPr>
                                </w:pPr>
                                <w:r>
                                  <w:rPr>
                                    <w:color w:val="auto"/>
                                  </w:rPr>
                                  <w:t>Food desert</w:t>
                                </w:r>
                              </w:p>
                              <w:p w14:paraId="130DB887" w14:textId="77777777" w:rsidR="00E83CA3" w:rsidRDefault="00E83CA3" w:rsidP="00FB3638">
                                <w:pPr>
                                  <w:pStyle w:val="FFABody"/>
                                  <w:numPr>
                                    <w:ilvl w:val="0"/>
                                    <w:numId w:val="18"/>
                                  </w:numPr>
                                </w:pPr>
                                <w:r>
                                  <w:rPr>
                                    <w:color w:val="auto"/>
                                  </w:rPr>
                                  <w:t>Food island</w:t>
                                </w:r>
                              </w:p>
                              <w:p w14:paraId="106CD7FB" w14:textId="77777777" w:rsidR="00E83CA3" w:rsidRDefault="00E83CA3" w:rsidP="00221595">
                                <w:pPr>
                                  <w:pStyle w:val="FFABody"/>
                                  <w:ind w:left="720"/>
                                </w:pP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wps:wsp>
                          <wps:cNvPr id="44" name="Text Box 44"/>
                          <wps:cNvSpPr txBox="1"/>
                          <wps:spPr>
                            <a:xfrm>
                              <a:off x="0" y="1496291"/>
                              <a:ext cx="6733309" cy="1436914"/>
                            </a:xfrm>
                            <a:prstGeom prst="rect">
                              <a:avLst/>
                            </a:prstGeom>
                            <a:solidFill>
                              <a:schemeClr val="lt1"/>
                            </a:solidFill>
                            <a:ln w="6350">
                              <a:noFill/>
                            </a:ln>
                          </wps:spPr>
                          <wps:txbx>
                            <w:txbxContent>
                              <w:p w14:paraId="3AA66FDB" w14:textId="13685BAB" w:rsidR="00E83CA3" w:rsidRDefault="00E83CA3" w:rsidP="00221595">
                                <w:pPr>
                                  <w:pStyle w:val="FFABody"/>
                                </w:pPr>
                                <w:r>
                                  <w:t xml:space="preserve">13. Describe the impact the production process of a food product has on the final cost to the consumer. (Example: organic vs. non-organic milk) </w:t>
                                </w:r>
                                <w:r w:rsidRPr="00221595">
                                  <w:rPr>
                                    <w:color w:val="FF0000"/>
                                  </w:rPr>
                                  <w:t>The final cost to the consumer is higher for products that are produced through methods other than conventional techniques. For example, organic milk has a higher cost due to the organic requirements during production.</w:t>
                                </w:r>
                              </w:p>
                              <w:p w14:paraId="1E1DFCD4" w14:textId="77777777" w:rsidR="00E83CA3" w:rsidRDefault="00E83CA3" w:rsidP="00221595">
                                <w:pPr>
                                  <w:pStyle w:val="FFABody"/>
                                  <w:ind w:left="720"/>
                                </w:pP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wps:wsp>
                          <wps:cNvPr id="45" name="Text Box 45"/>
                          <wps:cNvSpPr txBox="1"/>
                          <wps:spPr>
                            <a:xfrm>
                              <a:off x="83127" y="3253839"/>
                              <a:ext cx="6733309" cy="1436914"/>
                            </a:xfrm>
                            <a:prstGeom prst="rect">
                              <a:avLst/>
                            </a:prstGeom>
                            <a:solidFill>
                              <a:schemeClr val="lt1"/>
                            </a:solidFill>
                            <a:ln w="6350">
                              <a:noFill/>
                            </a:ln>
                          </wps:spPr>
                          <wps:txbx>
                            <w:txbxContent>
                              <w:p w14:paraId="7F790370" w14:textId="778C4DA4" w:rsidR="00E83CA3" w:rsidRDefault="00E83CA3" w:rsidP="00221595">
                                <w:pPr>
                                  <w:pStyle w:val="FFABody"/>
                                  <w:rPr>
                                    <w:color w:val="FF0000"/>
                                  </w:rPr>
                                </w:pPr>
                                <w:r>
                                  <w:t xml:space="preserve">14. What role does the MyPlate model play in determining your nutritional needs? What role do animal and grain products play in meeting those needs? </w:t>
                                </w:r>
                                <w:r>
                                  <w:rPr>
                                    <w:color w:val="FF0000"/>
                                  </w:rPr>
                                  <w:t>The MyPlate model is a way for Americans to understand the important components to their diet and the portion sizes of each component they</w:t>
                                </w:r>
                              </w:p>
                              <w:p w14:paraId="5C8B7B05" w14:textId="574734BB" w:rsidR="00E83CA3" w:rsidRDefault="00E83CA3" w:rsidP="00221595">
                                <w:pPr>
                                  <w:pStyle w:val="FFABody"/>
                                  <w:rPr>
                                    <w:color w:val="FF0000"/>
                                  </w:rPr>
                                </w:pPr>
                                <w:r>
                                  <w:rPr>
                                    <w:color w:val="FF0000"/>
                                  </w:rPr>
                                  <w:t>should be consuming. Animal and grain products make up the majority of all</w:t>
                                </w:r>
                              </w:p>
                              <w:p w14:paraId="61BECCC3" w14:textId="7A8CADB8" w:rsidR="00E83CA3" w:rsidRDefault="00E83CA3" w:rsidP="00221595">
                                <w:pPr>
                                  <w:pStyle w:val="FFABody"/>
                                  <w:rPr>
                                    <w:color w:val="FF0000"/>
                                  </w:rPr>
                                </w:pPr>
                                <w:r>
                                  <w:rPr>
                                    <w:color w:val="FF0000"/>
                                  </w:rPr>
                                  <w:t>of the foods that we consume. For example, many of our protein sources</w:t>
                                </w:r>
                              </w:p>
                              <w:p w14:paraId="01F17172" w14:textId="23A93DD5" w:rsidR="00E83CA3" w:rsidRDefault="00E83CA3" w:rsidP="00221595">
                                <w:pPr>
                                  <w:pStyle w:val="FFABody"/>
                                  <w:rPr>
                                    <w:color w:val="FF0000"/>
                                  </w:rPr>
                                </w:pPr>
                                <w:r>
                                  <w:rPr>
                                    <w:color w:val="FF0000"/>
                                  </w:rPr>
                                  <w:t>come from animals. On the plate there is an entire category that encompasses</w:t>
                                </w:r>
                              </w:p>
                              <w:p w14:paraId="2DF43456" w14:textId="30A457A5" w:rsidR="00E83CA3" w:rsidRPr="00221595" w:rsidRDefault="00E83CA3" w:rsidP="00221595">
                                <w:pPr>
                                  <w:pStyle w:val="FFABody"/>
                                  <w:rPr>
                                    <w:color w:val="FF0000"/>
                                  </w:rPr>
                                </w:pPr>
                                <w:r>
                                  <w:rPr>
                                    <w:color w:val="FF0000"/>
                                  </w:rPr>
                                  <w:t>the grains that are produced.</w:t>
                                </w:r>
                              </w:p>
                              <w:p w14:paraId="6085E941" w14:textId="77777777" w:rsidR="00E83CA3" w:rsidRDefault="00E83CA3" w:rsidP="00221595">
                                <w:pPr>
                                  <w:pStyle w:val="FFABody"/>
                                  <w:ind w:left="720"/>
                                </w:pP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pic:pic xmlns:pic="http://schemas.openxmlformats.org/drawingml/2006/picture">
                          <pic:nvPicPr>
                            <pic:cNvPr id="529" name="Picture 529"/>
                            <pic:cNvPicPr>
                              <a:picLocks noChangeAspect="1"/>
                            </pic:cNvPicPr>
                          </pic:nvPicPr>
                          <pic:blipFill>
                            <a:blip r:embed="rId25">
                              <a:extLst>
                                <a:ext uri="{28A0092B-C50C-407E-A947-70E740481C1C}">
                                  <a14:useLocalDpi xmlns:a14="http://schemas.microsoft.com/office/drawing/2010/main" val="0"/>
                                </a:ext>
                              </a:extLst>
                            </a:blip>
                            <a:stretch>
                              <a:fillRect/>
                            </a:stretch>
                          </pic:blipFill>
                          <pic:spPr>
                            <a:xfrm>
                              <a:off x="4498685" y="3533366"/>
                              <a:ext cx="2317750" cy="1751330"/>
                            </a:xfrm>
                            <a:prstGeom prst="rect">
                              <a:avLst/>
                            </a:prstGeom>
                          </pic:spPr>
                        </pic:pic>
                        <wps:wsp>
                          <wps:cNvPr id="47" name="Text Box 47"/>
                          <wps:cNvSpPr txBox="1"/>
                          <wps:spPr>
                            <a:xfrm>
                              <a:off x="3728852" y="0"/>
                              <a:ext cx="3621974" cy="1436914"/>
                            </a:xfrm>
                            <a:prstGeom prst="rect">
                              <a:avLst/>
                            </a:prstGeom>
                            <a:solidFill>
                              <a:schemeClr val="lt1"/>
                            </a:solidFill>
                            <a:ln w="6350">
                              <a:noFill/>
                            </a:ln>
                          </wps:spPr>
                          <wps:txbx>
                            <w:txbxContent>
                              <w:p w14:paraId="0C524F56" w14:textId="0629A7B4" w:rsidR="00E83CA3" w:rsidRDefault="00E83CA3" w:rsidP="00221595">
                                <w:pPr>
                                  <w:pStyle w:val="FFABody"/>
                                  <w:rPr>
                                    <w:color w:val="auto"/>
                                  </w:rPr>
                                </w:pPr>
                                <w:r>
                                  <w:t>12. GMO stands for _________.</w:t>
                                </w:r>
                              </w:p>
                              <w:p w14:paraId="4CBA5F39" w14:textId="77777777" w:rsidR="00E83CA3" w:rsidRDefault="00E83CA3" w:rsidP="00221595">
                                <w:pPr>
                                  <w:pStyle w:val="FFABody"/>
                                  <w:rPr>
                                    <w:color w:val="auto"/>
                                  </w:rPr>
                                </w:pPr>
                              </w:p>
                              <w:p w14:paraId="24E3E467" w14:textId="34B7B1B8" w:rsidR="00E83CA3" w:rsidRPr="002F19FA" w:rsidRDefault="00E83CA3" w:rsidP="00FB3638">
                                <w:pPr>
                                  <w:pStyle w:val="FFABody"/>
                                  <w:numPr>
                                    <w:ilvl w:val="0"/>
                                    <w:numId w:val="19"/>
                                  </w:numPr>
                                </w:pPr>
                                <w:r>
                                  <w:rPr>
                                    <w:color w:val="auto"/>
                                  </w:rPr>
                                  <w:t>Generic Meal Opportunity</w:t>
                                </w:r>
                              </w:p>
                              <w:p w14:paraId="55BDFCF6" w14:textId="77777777" w:rsidR="00E83CA3" w:rsidRPr="002F19FA" w:rsidRDefault="00E83CA3" w:rsidP="00FB3638">
                                <w:pPr>
                                  <w:pStyle w:val="FFABody"/>
                                  <w:numPr>
                                    <w:ilvl w:val="0"/>
                                    <w:numId w:val="19"/>
                                  </w:numPr>
                                </w:pPr>
                                <w:r>
                                  <w:rPr>
                                    <w:color w:val="auto"/>
                                  </w:rPr>
                                  <w:t>Genetic Meat Organism</w:t>
                                </w:r>
                              </w:p>
                              <w:p w14:paraId="749E5663" w14:textId="77777777" w:rsidR="00E83CA3" w:rsidRPr="002F19FA" w:rsidRDefault="00E83CA3" w:rsidP="00FB3638">
                                <w:pPr>
                                  <w:pStyle w:val="FFABody"/>
                                  <w:numPr>
                                    <w:ilvl w:val="0"/>
                                    <w:numId w:val="19"/>
                                  </w:numPr>
                                </w:pPr>
                                <w:r>
                                  <w:rPr>
                                    <w:color w:val="auto"/>
                                  </w:rPr>
                                  <w:t>Genetically Modified Organism</w:t>
                                </w:r>
                              </w:p>
                              <w:p w14:paraId="7964F8D1" w14:textId="77777777" w:rsidR="00E83CA3" w:rsidRDefault="00E83CA3" w:rsidP="00FB3638">
                                <w:pPr>
                                  <w:pStyle w:val="FFABody"/>
                                  <w:numPr>
                                    <w:ilvl w:val="0"/>
                                    <w:numId w:val="19"/>
                                  </w:numPr>
                                </w:pPr>
                                <w:r>
                                  <w:rPr>
                                    <w:color w:val="auto"/>
                                  </w:rPr>
                                  <w:t>Genetically Mutated Organism</w:t>
                                </w:r>
                              </w:p>
                              <w:p w14:paraId="31AA56A6" w14:textId="77777777" w:rsidR="00E83CA3" w:rsidRDefault="00E83CA3" w:rsidP="00221595">
                                <w:pPr>
                                  <w:pStyle w:val="FFABody"/>
                                  <w:ind w:left="720"/>
                                </w:pP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wps:wsp>
                          <wps:cNvPr id="48" name="Text Box 48"/>
                          <wps:cNvSpPr txBox="1"/>
                          <wps:spPr>
                            <a:xfrm>
                              <a:off x="243444" y="5652655"/>
                              <a:ext cx="3621974" cy="1436914"/>
                            </a:xfrm>
                            <a:prstGeom prst="rect">
                              <a:avLst/>
                            </a:prstGeom>
                            <a:solidFill>
                              <a:schemeClr val="lt1"/>
                            </a:solidFill>
                            <a:ln w="6350">
                              <a:noFill/>
                            </a:ln>
                          </wps:spPr>
                          <wps:txbx>
                            <w:txbxContent>
                              <w:p w14:paraId="6ECAE75B" w14:textId="2591617A" w:rsidR="00E83CA3" w:rsidRDefault="00E83CA3" w:rsidP="00221595">
                                <w:pPr>
                                  <w:pStyle w:val="FFABody"/>
                                </w:pPr>
                                <w:r>
                                  <w:t>15. Which of the following vaccines have been developed using GMO technology?</w:t>
                                </w:r>
                              </w:p>
                              <w:p w14:paraId="791A9214" w14:textId="77777777" w:rsidR="00E83CA3" w:rsidRDefault="00E83CA3" w:rsidP="00221595">
                                <w:pPr>
                                  <w:pStyle w:val="FFABody"/>
                                </w:pPr>
                              </w:p>
                              <w:p w14:paraId="0B630B92" w14:textId="77777777" w:rsidR="00E83CA3" w:rsidRDefault="00E83CA3" w:rsidP="00FB3638">
                                <w:pPr>
                                  <w:pStyle w:val="FFABody"/>
                                  <w:numPr>
                                    <w:ilvl w:val="0"/>
                                    <w:numId w:val="20"/>
                                  </w:numPr>
                                </w:pPr>
                                <w:r>
                                  <w:t>Diabetes, Hepatitis B</w:t>
                                </w:r>
                              </w:p>
                              <w:p w14:paraId="71BF8EB7" w14:textId="77777777" w:rsidR="00E83CA3" w:rsidRDefault="00E83CA3" w:rsidP="00FB3638">
                                <w:pPr>
                                  <w:pStyle w:val="FFABody"/>
                                  <w:numPr>
                                    <w:ilvl w:val="0"/>
                                    <w:numId w:val="20"/>
                                  </w:numPr>
                                </w:pPr>
                                <w:r>
                                  <w:t>Cholera, Hepatitis B</w:t>
                                </w:r>
                              </w:p>
                              <w:p w14:paraId="5CD308E7" w14:textId="77777777" w:rsidR="00E83CA3" w:rsidRDefault="00E83CA3" w:rsidP="00FB3638">
                                <w:pPr>
                                  <w:pStyle w:val="FFABody"/>
                                  <w:numPr>
                                    <w:ilvl w:val="0"/>
                                    <w:numId w:val="20"/>
                                  </w:numPr>
                                </w:pPr>
                                <w:r>
                                  <w:t>Cholera, Diabetes</w:t>
                                </w:r>
                              </w:p>
                              <w:p w14:paraId="27095AAA" w14:textId="77777777" w:rsidR="00E83CA3" w:rsidRDefault="00E83CA3" w:rsidP="00FB3638">
                                <w:pPr>
                                  <w:pStyle w:val="FFABody"/>
                                  <w:numPr>
                                    <w:ilvl w:val="0"/>
                                    <w:numId w:val="20"/>
                                  </w:numPr>
                                </w:pPr>
                                <w:r>
                                  <w:t>Hepatitis A, Cholera</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wps:wsp>
                          <wps:cNvPr id="49" name="Text Box 49"/>
                          <wps:cNvSpPr txBox="1"/>
                          <wps:spPr>
                            <a:xfrm>
                              <a:off x="3532909" y="5652655"/>
                              <a:ext cx="3621974" cy="1436914"/>
                            </a:xfrm>
                            <a:prstGeom prst="rect">
                              <a:avLst/>
                            </a:prstGeom>
                            <a:solidFill>
                              <a:schemeClr val="lt1"/>
                            </a:solidFill>
                            <a:ln w="6350">
                              <a:noFill/>
                            </a:ln>
                          </wps:spPr>
                          <wps:txbx>
                            <w:txbxContent>
                              <w:p w14:paraId="2CE7EFF2" w14:textId="77777777" w:rsidR="00E83CA3" w:rsidRDefault="00E83CA3" w:rsidP="00221595">
                                <w:pPr>
                                  <w:pStyle w:val="FFABody"/>
                                </w:pPr>
                                <w:r>
                                  <w:t>16. What does the term agronomic mean?</w:t>
                                </w:r>
                              </w:p>
                              <w:p w14:paraId="58ECD5A1" w14:textId="77777777" w:rsidR="00E83CA3" w:rsidRDefault="00E83CA3" w:rsidP="00221595">
                                <w:pPr>
                                  <w:pStyle w:val="FFABody"/>
                                </w:pPr>
                              </w:p>
                              <w:p w14:paraId="10CC5C9B" w14:textId="55553B31" w:rsidR="00E83CA3" w:rsidRDefault="00E83CA3" w:rsidP="00FB3638">
                                <w:pPr>
                                  <w:pStyle w:val="FFABody"/>
                                  <w:numPr>
                                    <w:ilvl w:val="0"/>
                                    <w:numId w:val="21"/>
                                  </w:numPr>
                                </w:pPr>
                                <w:r>
                                  <w:t>Agricultural crops</w:t>
                                </w:r>
                              </w:p>
                              <w:p w14:paraId="0B0954FE" w14:textId="41CCB7A5" w:rsidR="00E83CA3" w:rsidRDefault="00E83CA3" w:rsidP="00FB3638">
                                <w:pPr>
                                  <w:pStyle w:val="FFABody"/>
                                  <w:numPr>
                                    <w:ilvl w:val="0"/>
                                    <w:numId w:val="21"/>
                                  </w:numPr>
                                </w:pPr>
                                <w:r>
                                  <w:t>Only plants that are GMO</w:t>
                                </w:r>
                              </w:p>
                              <w:p w14:paraId="000E4DF9" w14:textId="65ADFD8C" w:rsidR="00E83CA3" w:rsidRDefault="00E83CA3" w:rsidP="00FB3638">
                                <w:pPr>
                                  <w:pStyle w:val="FFABody"/>
                                  <w:numPr>
                                    <w:ilvl w:val="0"/>
                                    <w:numId w:val="21"/>
                                  </w:numPr>
                                </w:pPr>
                                <w:r>
                                  <w:t>The transfer of information to get desired traits</w:t>
                                </w:r>
                              </w:p>
                              <w:p w14:paraId="3FD1F7B0" w14:textId="77777777" w:rsidR="00E83CA3" w:rsidRDefault="00E83CA3" w:rsidP="00221595">
                                <w:pPr>
                                  <w:pStyle w:val="FFABody"/>
                                  <w:ind w:left="1080"/>
                                </w:pP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wps:wsp>
                          <wps:cNvPr id="50" name="Text Box 50"/>
                          <wps:cNvSpPr txBox="1"/>
                          <wps:spPr>
                            <a:xfrm>
                              <a:off x="267195" y="6982691"/>
                              <a:ext cx="3621974" cy="1436914"/>
                            </a:xfrm>
                            <a:prstGeom prst="rect">
                              <a:avLst/>
                            </a:prstGeom>
                            <a:solidFill>
                              <a:schemeClr val="lt1"/>
                            </a:solidFill>
                            <a:ln w="6350">
                              <a:noFill/>
                            </a:ln>
                          </wps:spPr>
                          <wps:txbx>
                            <w:txbxContent>
                              <w:p w14:paraId="7517F78C" w14:textId="5EE4BE12" w:rsidR="00E83CA3" w:rsidRDefault="00E83CA3" w:rsidP="00221595">
                                <w:pPr>
                                  <w:pStyle w:val="FFABody"/>
                                </w:pPr>
                                <w:r>
                                  <w:t>17. ______ is the top agronomic commodity.</w:t>
                                </w:r>
                              </w:p>
                              <w:p w14:paraId="3380B0D1" w14:textId="77777777" w:rsidR="00E83CA3" w:rsidRDefault="00E83CA3" w:rsidP="00221595">
                                <w:pPr>
                                  <w:pStyle w:val="FFABody"/>
                                </w:pPr>
                              </w:p>
                              <w:p w14:paraId="6B0C1E9C" w14:textId="77777777" w:rsidR="00E83CA3" w:rsidRDefault="00E83CA3" w:rsidP="00FB3638">
                                <w:pPr>
                                  <w:pStyle w:val="FFABody"/>
                                  <w:numPr>
                                    <w:ilvl w:val="0"/>
                                    <w:numId w:val="22"/>
                                  </w:numPr>
                                </w:pPr>
                                <w:r>
                                  <w:t>Cotton</w:t>
                                </w:r>
                              </w:p>
                              <w:p w14:paraId="4AFF3AF6" w14:textId="77777777" w:rsidR="00E83CA3" w:rsidRDefault="00E83CA3" w:rsidP="00FB3638">
                                <w:pPr>
                                  <w:pStyle w:val="FFABody"/>
                                  <w:numPr>
                                    <w:ilvl w:val="0"/>
                                    <w:numId w:val="22"/>
                                  </w:numPr>
                                </w:pPr>
                                <w:r>
                                  <w:t>Soybeans</w:t>
                                </w:r>
                              </w:p>
                              <w:p w14:paraId="3C85C59C" w14:textId="77777777" w:rsidR="00E83CA3" w:rsidRDefault="00E83CA3" w:rsidP="00FB3638">
                                <w:pPr>
                                  <w:pStyle w:val="FFABody"/>
                                  <w:numPr>
                                    <w:ilvl w:val="0"/>
                                    <w:numId w:val="22"/>
                                  </w:numPr>
                                </w:pPr>
                                <w:r>
                                  <w:t>Wheat</w:t>
                                </w:r>
                              </w:p>
                              <w:p w14:paraId="72FACE21" w14:textId="77777777" w:rsidR="00E83CA3" w:rsidRDefault="00E83CA3" w:rsidP="00FB3638">
                                <w:pPr>
                                  <w:pStyle w:val="FFABody"/>
                                  <w:numPr>
                                    <w:ilvl w:val="0"/>
                                    <w:numId w:val="22"/>
                                  </w:numPr>
                                </w:pPr>
                                <w:r>
                                  <w:t>Corn</w:t>
                                </w:r>
                              </w:p>
                              <w:p w14:paraId="1AC2CDBD" w14:textId="77777777" w:rsidR="00E83CA3" w:rsidRDefault="00E83CA3" w:rsidP="00221595">
                                <w:pPr>
                                  <w:pStyle w:val="FFABody"/>
                                  <w:ind w:left="1080"/>
                                </w:pP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wps:wsp>
                          <wps:cNvPr id="51" name="Text Box 51"/>
                          <wps:cNvSpPr txBox="1"/>
                          <wps:spPr>
                            <a:xfrm>
                              <a:off x="3562597" y="6970816"/>
                              <a:ext cx="3621974" cy="1436914"/>
                            </a:xfrm>
                            <a:prstGeom prst="rect">
                              <a:avLst/>
                            </a:prstGeom>
                            <a:solidFill>
                              <a:schemeClr val="lt1"/>
                            </a:solidFill>
                            <a:ln w="6350">
                              <a:noFill/>
                            </a:ln>
                          </wps:spPr>
                          <wps:txbx>
                            <w:txbxContent>
                              <w:p w14:paraId="3E5B87FA" w14:textId="1942E7A0" w:rsidR="00E83CA3" w:rsidRDefault="00E83CA3" w:rsidP="00221595">
                                <w:pPr>
                                  <w:pStyle w:val="FFABody"/>
                                </w:pPr>
                                <w:r>
                                  <w:t>18. Which of the following are ways in which GMOs are utilized every day?</w:t>
                                </w:r>
                              </w:p>
                              <w:p w14:paraId="587C6420" w14:textId="77777777" w:rsidR="00E83CA3" w:rsidRDefault="00E83CA3" w:rsidP="00221595">
                                <w:pPr>
                                  <w:pStyle w:val="FFABody"/>
                                </w:pPr>
                              </w:p>
                              <w:p w14:paraId="371A0574" w14:textId="77777777" w:rsidR="00E83CA3" w:rsidRDefault="00E83CA3" w:rsidP="00FB3638">
                                <w:pPr>
                                  <w:pStyle w:val="FFABody"/>
                                  <w:numPr>
                                    <w:ilvl w:val="0"/>
                                    <w:numId w:val="23"/>
                                  </w:numPr>
                                </w:pPr>
                                <w:r>
                                  <w:t>Herbicide resistance</w:t>
                                </w:r>
                              </w:p>
                              <w:p w14:paraId="7C500735" w14:textId="77777777" w:rsidR="00E83CA3" w:rsidRDefault="00E83CA3" w:rsidP="00FB3638">
                                <w:pPr>
                                  <w:pStyle w:val="FFABody"/>
                                  <w:numPr>
                                    <w:ilvl w:val="0"/>
                                    <w:numId w:val="23"/>
                                  </w:numPr>
                                </w:pPr>
                                <w:r>
                                  <w:t>Internal plant defense</w:t>
                                </w:r>
                              </w:p>
                              <w:p w14:paraId="253174D1" w14:textId="77777777" w:rsidR="00E83CA3" w:rsidRDefault="00E83CA3" w:rsidP="00FB3638">
                                <w:pPr>
                                  <w:pStyle w:val="FFABody"/>
                                  <w:numPr>
                                    <w:ilvl w:val="0"/>
                                    <w:numId w:val="23"/>
                                  </w:numPr>
                                </w:pPr>
                                <w:r>
                                  <w:t>Helping to produce consistent medicines and vaccines</w:t>
                                </w:r>
                              </w:p>
                              <w:p w14:paraId="755B3370" w14:textId="77777777" w:rsidR="00E83CA3" w:rsidRDefault="00E83CA3" w:rsidP="00FB3638">
                                <w:pPr>
                                  <w:pStyle w:val="FFABody"/>
                                  <w:numPr>
                                    <w:ilvl w:val="0"/>
                                    <w:numId w:val="23"/>
                                  </w:numPr>
                                </w:pPr>
                                <w:r>
                                  <w:t>All of the above</w:t>
                                </w:r>
                              </w:p>
                              <w:p w14:paraId="46D154C3" w14:textId="77777777" w:rsidR="00E83CA3" w:rsidRDefault="00E83CA3" w:rsidP="00221595">
                                <w:pPr>
                                  <w:pStyle w:val="FFABody"/>
                                  <w:ind w:left="1080"/>
                                </w:pP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wpg:grpSp>
                      <wps:wsp>
                        <wps:cNvPr id="515" name="Oval 515"/>
                        <wps:cNvSpPr/>
                        <wps:spPr>
                          <a:xfrm>
                            <a:off x="491556" y="972541"/>
                            <a:ext cx="158567" cy="158566"/>
                          </a:xfrm>
                          <a:prstGeom prst="ellipse">
                            <a:avLst/>
                          </a:prstGeom>
                          <a:noFill/>
                          <a:ln>
                            <a:solidFill>
                              <a:srgbClr val="FF0000"/>
                            </a:solidFill>
                          </a:ln>
                        </wps:spPr>
                        <wps:style>
                          <a:lnRef idx="2">
                            <a:schemeClr val="accent1">
                              <a:shade val="50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wps:wsp>
                        <wps:cNvPr id="516" name="Oval 516"/>
                        <wps:cNvSpPr/>
                        <wps:spPr>
                          <a:xfrm>
                            <a:off x="4223154" y="565553"/>
                            <a:ext cx="158567" cy="158566"/>
                          </a:xfrm>
                          <a:prstGeom prst="ellipse">
                            <a:avLst/>
                          </a:prstGeom>
                          <a:noFill/>
                          <a:ln>
                            <a:solidFill>
                              <a:srgbClr val="FF0000"/>
                            </a:solidFill>
                          </a:ln>
                        </wps:spPr>
                        <wps:style>
                          <a:lnRef idx="2">
                            <a:schemeClr val="accent1">
                              <a:shade val="50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wps:wsp>
                        <wps:cNvPr id="552" name="Oval 552"/>
                        <wps:cNvSpPr/>
                        <wps:spPr>
                          <a:xfrm>
                            <a:off x="4027588" y="5962099"/>
                            <a:ext cx="158567" cy="158566"/>
                          </a:xfrm>
                          <a:prstGeom prst="ellipse">
                            <a:avLst/>
                          </a:prstGeom>
                          <a:noFill/>
                          <a:ln>
                            <a:solidFill>
                              <a:srgbClr val="FF0000"/>
                            </a:solidFill>
                          </a:ln>
                        </wps:spPr>
                        <wps:style>
                          <a:lnRef idx="2">
                            <a:schemeClr val="accent1">
                              <a:shade val="50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wps:wsp>
                        <wps:cNvPr id="553" name="Oval 553"/>
                        <wps:cNvSpPr/>
                        <wps:spPr>
                          <a:xfrm>
                            <a:off x="502127" y="6199949"/>
                            <a:ext cx="158567" cy="158566"/>
                          </a:xfrm>
                          <a:prstGeom prst="ellipse">
                            <a:avLst/>
                          </a:prstGeom>
                          <a:noFill/>
                          <a:ln>
                            <a:solidFill>
                              <a:srgbClr val="FF0000"/>
                            </a:solidFill>
                          </a:ln>
                        </wps:spPr>
                        <wps:style>
                          <a:lnRef idx="2">
                            <a:schemeClr val="accent1">
                              <a:shade val="50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wps:wsp>
                        <wps:cNvPr id="554" name="Oval 554"/>
                        <wps:cNvSpPr/>
                        <wps:spPr>
                          <a:xfrm>
                            <a:off x="782261" y="7695759"/>
                            <a:ext cx="158567" cy="158566"/>
                          </a:xfrm>
                          <a:prstGeom prst="ellipse">
                            <a:avLst/>
                          </a:prstGeom>
                          <a:noFill/>
                          <a:ln>
                            <a:solidFill>
                              <a:srgbClr val="FF0000"/>
                            </a:solidFill>
                          </a:ln>
                        </wps:spPr>
                        <wps:style>
                          <a:lnRef idx="2">
                            <a:schemeClr val="accent1">
                              <a:shade val="50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wps:wsp>
                        <wps:cNvPr id="555" name="Oval 555"/>
                        <wps:cNvSpPr/>
                        <wps:spPr>
                          <a:xfrm>
                            <a:off x="3842594" y="7806756"/>
                            <a:ext cx="158567" cy="158566"/>
                          </a:xfrm>
                          <a:prstGeom prst="ellipse">
                            <a:avLst/>
                          </a:prstGeom>
                          <a:noFill/>
                          <a:ln>
                            <a:solidFill>
                              <a:srgbClr val="FF0000"/>
                            </a:solidFill>
                          </a:ln>
                        </wps:spPr>
                        <wps:style>
                          <a:lnRef idx="2">
                            <a:schemeClr val="accent1">
                              <a:shade val="50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wpg:wgp>
                  </a:graphicData>
                </a:graphic>
              </wp:anchor>
            </w:drawing>
          </mc:Choice>
          <mc:Fallback>
            <w:pict>
              <v:group w14:anchorId="29BDF627" id="Group 556" o:spid="_x0000_s1108" style="position:absolute;margin-left:-6.35pt;margin-top:7.05pt;width:578.8pt;height:662.95pt;z-index:251780096" coordsize="73508,84196" o:gfxdata="UEsDBBQABgAIAAAAIQCxgme2CgEAABMCAAATAAAAW0NvbnRlbnRfVHlwZXNdLnhtbJSRwU7DMAyG&#10;70i8Q5QralN2QAit3YGOIyA0HiBK3DaicaI4lO3tSbpNgokh7Rjb3+8vyXK1tSObIJBxWPPbsuIM&#10;UDltsK/5++apuOeMokQtR4dQ8x0QXzXXV8vNzgOxRCPVfIjRPwhBagArqXQeMHU6F6yM6Rh64aX6&#10;kD2IRVXdCeUwAsYi5gzeLFvo5OcY2XqbynsTjz1nj/u5vKrmxmY+18WfRICRThDp/WiUjOluYkJ9&#10;4lUcnMpEzjM0GE83SfzMhtz57fRzwYF7SY8ZjAb2KkN8ljaZCx1IwMK1TpX/Z2RJS4XrOqOgbAOt&#10;Z+rodC5buy8MMF0a3ibsDaZjupi/tPkGAAD//wMAUEsDBBQABgAIAAAAIQA4/SH/1gAAAJQBAAAL&#10;AAAAX3JlbHMvLnJlbHOkkMFqwzAMhu+DvYPRfXGawxijTi+j0GvpHsDYimMaW0Yy2fr2M4PBMnrb&#10;Ub/Q94l/f/hMi1qRJVI2sOt6UJgd+ZiDgffL8ekFlFSbvV0oo4EbChzGx4f9GRdb25HMsYhqlCwG&#10;5lrLq9biZkxWOiqY22YiTra2kYMu1l1tQD30/bPm3wwYN0x18gb45AdQl1tp5j/sFB2T0FQ7R0nT&#10;NEV3j6o9feQzro1iOWA14Fm+Q8a1a8+Bvu/d/dMb2JY5uiPbhG/ktn4cqGU/er3pcvwCAAD//wMA&#10;UEsDBBQABgAIAAAAIQBRnk1qUgYAAPw1AAAOAAAAZHJzL2Uyb0RvYy54bWzsW9tu2zgQfV9g/0HQ&#10;e2PdqBvqFNlkUxQImqDJos80TdlCJVFL0rGzX7/Di2RHSdomBYLaUYE6JMXrcHjmcEZ6/2FTV84t&#10;5aJkzdT1jzzXoQ1h87JZTN1/bs7fpa4jJG7muGINnbp3VLgfjv/84/26zWnAlqyaU+5AJ43I1+3U&#10;XUrZ5pOJIEtaY3HEWtrAw4LxGkvI8sVkzvEaeq+rSeB58WTN+LzljFAhoPTMPHSPdf9FQYm8LApB&#10;pVNNXZib1L9c/87U7+T4Pc4XHLfLkthp4BfMosZlA4P2XZ1hiZ0VLx90VZeEM8EKeURYPWFFURKq&#10;1wCr8b3Baj5ytmr1Whb5etH2YgLRDuT04m7J59sr7pTzqYtQ7DoNrmGT9LiOKgDxrNtFDrU+8va6&#10;veK2YGFyasWbgtfqL6zF2WjB3vWCpRvpEChMQuSlAfRP4Fka+VnsISN6soT9edCOLP/+QctJN/BE&#10;za+fTp/p592tLhksLtnDtcEREVstEL+mBddL3FKtXELtr5VTFHZyulGb9xfbOFCkd11XUzrgyA2U&#10;w2nvygUUPqIKoNFpCocO9hxlYWo2vFOJMA78LImMSvhRGGd+pGr0G4vzlgv5kbLaUYmpy+Ew6zOG&#10;by+ENFW7Kmp0wapyfl5Wlc4oAKGnFXduMRz9SurJQuf3alWNs566MWin7rhhqrnpuWpgLutW5GZx&#10;KiU3s409Kt3KZ2x+BwLhzACLaMl5CZO9wEJeYQ5IAssHdJSX8FNUDAZjNuU6S8b/e6xc1Yethaeu&#10;swZkmrri3xXm1HWqTw1sOggqUlCmMxFKAsjw3Sez3SfNqj5lIAEfcLglOqnqy6pLFpzVXwFET9So&#10;8Ag3BMaeurJLnkqDlwDChJ6c6EoAXi2WF811S1TXSuJqK242XzFv7X5J2OrPrFMznA+2zdRVLRt2&#10;spKsKPWeKkEbqVr5g8qrw/waug/aaABwq/taJ9XocESeo/sgSFB7P8riINOqh/NO8+MkDEMv20/N&#10;tyah26NR8w9D89FDzdcG+gWan4Z+AMYWtD8MUJiG2X3c32vtt6Rh1P7Xwv22JDn8t8wXUg84z49v&#10;CNBKrpT5NLeM+qf6qDH/tmrfGTtXzsqqlHf6wgG2Tk2qub0qiWI9KrOlTygAXDc2BJ6rYR1VBJSi&#10;q2dagbksyQUj34TTsNMlbhb0RLRAcCyrmtyvrrP3hpxVZdtxHZW2iwNLPbgZPCIfc+s4Y2RV00aa&#10;axSnFZZwhxPLshXAD3Jaz+gcSNenuTVfQnIqyVIZ7AJY0heYrGFK/QM9y+3E1BKeYIZRlKVxCqCj&#10;UAKBOYy1XdnayCD0kwRYmb4w+AnywWL+CjvUUzOT0UmY22uRiv7isSUVPYw8k1SESZCmKNBis1fX&#10;jlTsNZ3WV4Mt8RtJxWGQCnD9DOl0v9PP1PwgCqMI6Lm6SsYoiJF1HxyE+mv7MKr/od0meyawBf5+&#10;p5+p/mAjg0xdGQ9R/2Ntykb9PzD9V+xtAP9QBJTxBXfKIE78zNDFOANH8tClss/sJ+7dqKMz8YCc&#10;iQgcrkP173f62fAfBygzTpU4S7zUH1yX9lr/gw4URv1/Hf3fhsxe6Q6M/N6/eAnhGEfl7xsCm3vK&#10;XZD5OjoJ7CdLAhQNHOo+SlEMp0MFF3Van46nA0m0AoeJULGvB0EJFW4yIQkbCcK5CgQNwkaCL2Z9&#10;aOn83IN/1jmxE12C8R+JIQl5V1HVYdV8oQVEkyCOFuiZ6JD3NmKFCQHnjAmtiCWeUxPIQruDdTEu&#10;HTXTHaqejXfG9m076GqaTrq+jf/G1ldNqY6Y9xMzUbEnJmYa9y30yKyRfeO6bBh/bGXbWFxh6neB&#10;NiOaAyeCRPI3F1hDYK+sMbTnvw8jWUv4g/MfgD8Q9dd/hHREeustHAFAhc1HAFAR9t8+rv4mAUA5&#10;rQ0bNgAAeXvkfw4AvCBBKfgTlf8DQupeNogqjggwIsDevFnzNhGgf7HMIsDwrbLvUwDkBd1rBbGf&#10;ZVk0AoBm/T05H+8A+/Nq3dsEgP7tOgsAw1frvg8ASRoE4CpVDCCJM5SgEQBGANjXd2vfJgAMnIAm&#10;hr8TDfo+AIRpBE5w4wRIUi9OzOcJoxdgpACPvUX/m79d/5shgA4JwCdG2qTYz6HUN0y7eUjvfrR1&#10;/D8AAAD//wMAUEsDBAoAAAAAAAAAIQD8iqz7aWEBAGlhAQAUAAAAZHJzL21lZGlhL2ltYWdlMS5w&#10;bmeJUE5HDQoaCgAAAA1JSERSAAABXAAAAQ4IAgAAAEoyOIcAAAABc1JHQgCuzhzpAAD/yklEQVR4&#10;Xuz9V7AkaXYmiLmHi9DqapVaVWVWluzqqq7uRnWjGwOMwIC7HMxghK3NLjnky9JsH9Y4JHeNhgfS&#10;yDUjX/lAYUuz3aENjTNjMxjMAI1uYAB0dZeWWVmp7828WoTWHq74nXN+94h784qsqhYYoDyjbnlE&#10;eLj4//98R5+jh2GoHbYNBoNDP//qw1/wCIxP0IHJOmruxu8Qxxx/WII3+Ymu648/3YGfH3rML3hM&#10;vrrcz3UE9K9A4ec6vl/y5JidIAjikxwKEOMHHErSx4OCYRgCCuPUftT+UcDxJR/zq5//hRqBr0Dh&#10;L9R0jG5GKBl/fd+XT49CBNd1j3kGkPfxvD0+4CggENT4Cib+gi6Un8NtfQUKP4dB/UKnFDk/lvYf&#10;B4VDceGAKPH4lUHMsXZw6H09rl8coP9YlDhKxThwwBd6+q9+9BdoBL4ChV/yZIjwP44IB6AhFhAO&#10;lRSeRBA4/glxA8dYDZ5Ep7AsyzTNX/I4fnX5n90IfAUKP7uxfJIzhRq0gticB2p0PY9oUukKI3SI&#10;1IVDoSA6mg0BEAXoYIKWWJhQuge/x8fKlnyIFXF0z0T+crZoh/UOXQ98n5Erxgc6DT+COp9t29Aw&#10;ogOOU1Ye/+5xe8d/vIZMPMsxNx/PUDxuh1l1D+qPPNRqnOOx+nkP0Veg8CSkfOQxB2TvEd0casYP&#10;mOZ5mhOYaF3zvKDd7eCzBMn4pLcTSTItKoqLDI0jmhe0kBNpmuM47XYbR5EewQcHPv/jjSBhv/oQ&#10;nZeuLvuWDU5v4Zqmof6B7ZuWCaVA9ALfAyr46of8K4UI0bnwNS6EG0+on/CzjS1vARERatSPdVp4&#10;suE+4w+FBsbffqnp+YX8OFb0BBTi+z9wcYZWmrPR48UD+Rhai/gmJ4wNOrF16ec9RF+BwpdaOIfK&#10;9uMrW5091LAeaKaJVEG9DA/8nW4khIx50fhg6rQOjAQIFH/xRa/Xw/H4GpuHDaIF/x//o7MxHMTU&#10;JVeI/sNXGqAmkTAi3q7YewRZtBj5AIIiHAYQwD/5H94KTGXSmVQqJUiFY+mffKHWJq9oxiR5LoIh&#10;XTeALGKhJNcGnlVxUSGEA2A6Pgf/cSFCfOcH2Hj8duzRQGs84/IR/298HwsAgygocGBRxgAhgyML&#10;bPwYudyBD7/wyv4KFL7w0O374YFVHk8PsB4UwITLYrjQPvFw/gf+bFlEM/yPUCEifjrQD1zPdZwh&#10;vmDUUGAAOMAu/oEIsYDA55XowP+Ta6n7IbFEFt/jIsLo/uXbEZ3H1M4fZ3PZTDrNa5UBA3BF9K7k&#10;CHxuGQZ+ITxfVieBAiELoQKfV7HQeLnHw6WOHyODn9XK/tnM6xc9y+OgsO+5GB1E+lOqHdxMYAkM&#10;nRi28YPjgT3w+TgePT6MX/TGebUcBmn0xVfBS08yrIcidMy6I/KEmMC8nuGAfsLslJZEGILAQTxM&#10;ZSY+Gw6H/X6/2+60Om3ICOxuPCiKR58I+RFH50/U+mLVQi05/I+AxvP5HAf/i3jOGIdhbFK/j07C&#10;MgP9IzSwAGIWjAgwLcpN49uUncTHjBksXYj/Uqk09Lz0mUgg0XKXRS86DjbRX44acJzhl44UB8jk&#10;c93P2HhiWAQO1CxhkGS6ZEWIknUgbCReToeCQvwtLYb9nuMnWcCHHvMVKHzhoaMfQoiXWTwA7UoZ&#10;8H3X9UggiOVtkaTHmKphmQAC0H+vi60HLIZ0ADoRaseR+FZYvZgb+Foi7tMSAtBAo4gFAcXzI7kA&#10;b0mXgM4vp4jxZXxfwYWYKkQPkCUbo0MsmvItsAIxJldoxXwBogSgIp1KJVMp2CiAFfg9UBDyDNCQ&#10;LSiKI4qrAn9l3EUyOgoUYlL8XET4pWb0iB/LlNFQiUGFt/FjBe5jaUu+kl/JV6z1QT08aBGW9YCD&#10;MWzjoaUy1+NBIr+wQfgKFL7UEhLbz5iyoBwAMQ8cDIYiEIISQEugNPDtoTuEgdAdDmEfGHouTgLs&#10;cN0h5AKgjFpeYpAaUVNE1dFqjJktfsX7crjCjvitmDGihxxfV9H+mHsiXsr7BiU+IGJwCjEirpfN&#10;kNEBYoMNkcG2kskkiRIEDbFooMaDpQZa6IICwvoIAY9gcX9hQWEcHWJ0i8c55t7xMmCZcWRmVnMY&#10;IYvAjAHoJAFrpIUJLsg2DkMx9DyOTV9qNcer5IBcFJ/0K/XhScZ3fPrHp1MWDfF5h8INha2DX4Dm&#10;gQd9DO5gAFzA1hv0Y0qWwxSPZmzAb7Ee1J1EBgLmQeozsUEq/DhgF2DJgMyOUUzkocKCSAWxaiEL&#10;dfRPhHysaL6oCL+8jW4CFlGxHYh9EQQPXMCWTqfxF4IBY9U+t8IBNhhj1QHQ+gsFCkdRisxETP/j&#10;OzJYcgAPz74cE8GCeJlhEHn2GUAi64z8XIYlhoYYKQ6AxZOs2Cc55itJ4UlG6bhjWDIEnycmL1qD&#10;yAUi+EGixIdQAZwBsEDQgDZ8IkIB6C1iB3S8MAUlb9CSgnZAGkq0sGJzNR8TU6oSaSNiZnCRxQTd&#10;AXJr/ACPiwpilFRyiVIORqwIP8StijAi4KX0lzH/g+/yg/M/kgX0BJ4eegQ2AgXLhNzA72jjMQlx&#10;QsEyvCUZan9GVnz5A0/9ZafqZ/F7BYcRN4jJXigZmyhEIjXIGohWwj64V9hBRyqvjZ20MW4yJvE0&#10;xXqoyFPy1fhpRdoan9Yv/5RfgcKXGkNZBPgrq1z2Y6kPVAkPImhq4Az6ZDboQTzAkbJi1Fwq80AU&#10;oMD8mJkFSQw4RoIFY5EkdkGyHHHQERUtjnGf4z5P1QhfIguD+DLi+xGOPopGiAIKYtmEbgY3xrJF&#10;LLsAomLj2cjdEQVCQb2A1IAtn89zpJMRk5BcN9acY5IYwdLPesV/qfkWGI424ecxbx9T09RF4gOw&#10;A9EQK4EtPLRoeNR57BlPgQxAT7wwFKJ8xSpYjBHjy0ZGbFyzOIAmX+YxvwKFLz56WA2Q/8WsIGsl&#10;5hWyg0mv1xuQIWJvoqySMc1fI+fkGMsfKQaK04stOqY5ZlT0h9k7byPzYfQoscNLvt3HRiKZIv7h&#10;QaNDdNL45LHXbJ+wG4m9ZMvkKClalPxPLqckYH7gyFkBkcEWeUHsDsLlZNzwk3E2OL7iv/gM/Xx+&#10;OS7hx0KByH0iJMoIAP3hSJIN6wSIwJEIDPjRJsEdMbBg2OQMFE8W4QJ2RNzIZrNyctli3SH+RI78&#10;8g/9VxoURnT1mD/sqK/GFwT2Md+gQLGogXJJU2AjIpQFCjEYOJVqFXzgKCUQvyV7NIci4i87rHhF&#10;CV0x4Y3RZDzdsSIKksRRyu6tjmYZQxke4f3GJXTNAs3ipIwleEuuQ1g9yYpJikMoui4/W/R3dGVT&#10;DwiWdNgVSGeJhBP2grAfBLoTmdHIokAfYYewCECBG8HjBSGcrQjdwuDg/GCC6Uwmn8tlczl4K8ji&#10;mEhAnooHXOIbKByCRe8I0Q73Sh4zg5+XNuRUR8rhPDQi3uF/kZpAcM9jqLk+vMshOD2eNfSxCAaD&#10;Xr/X73e68C/3+gMHgxGpdGxi4YsBCRnB6Zyu1/cD8jSR/pXA88NUS45fGg8CgERxaiaZzgBIU0nT&#10;JjOuGIJwloQWkrvHTvOnY4s53peJHdmnjh2dv9KgIMtUxNfxURIc50FUWpx8KxgPDsDAPyRfmp1S&#10;EcEJA59jGSDouN3GSujAcAA6gGpNDryjNsxS0sYS0zx64SYE/nHtYeAN4c/TAiNF882b2BFoJSnY&#10;IL7sJxIO4w5Iksx9cGqAQrFgbNPCDfT0oGto5cC2wYQ8zXeDtuankumUlXJxHYiuhgEGRwueQyHx&#10;iQaGRoFRuDiBwKQVZs3ACf1+EA60cEjQgQsZtm7ammUSMoR+wnd13wV16x58sPhZAuEXnpnwTZw9&#10;lQPlkx0Bg4YrYIlDfyZUADRksynci2ESWrE4LdNBfJLOHS9xUspki8cyBmh88iUzsmRmH79EfC2I&#10;fYj3AKlqCQMYAJ7vePAfObDiAl9Bu4PQGvgYEM9tV3rV7ebuVrfb1HRTM5NBIjkMDFiHdOAzRi5h&#10;IY5VMywtYYaaAZMSABUQ6umNUOsBoc0QY2vx8Jqaq/mwPg08z/F6mUk9nS5kzcW5/NRkOo2VFfiJ&#10;0NLDVOAZziBIpEPTplBYYDMHR8r6pYfASscjxJBxJPapdRatuAPr9q+C9+EAn4nfCv0L35DhoyXL&#10;W2xNlG8N08ZignSA4RIpkQINICiy5kiIsy/06BBswAHMB3jmsO5Y1QA5spOaeAZRn2IISo9nDkxO&#10;BWFdoWlCSaXzMN+GXRG3i32wWnzoJ1xfH6YCG65PSLj4rq/7ZhJkaDg+OLxmJgLLgPQOUYDZDvMz&#10;8Aq1o2n9QHcRLq0nbJyTLkEXxXlA/C6ARA/M0AQY0cLW6YVTJIKEQaCAxAl6BVl8QGFakCk4bg9k&#10;n4D6kOR/IP+s+Cl4I0zkDbchsrTET4r/YhwRxkfz+FV+LF8cwf0xoECTQvhpgo2w5RgP4mGYRDDC&#10;Rz3H7XQH/W6n12o6fYo6CzAMuulplqtZvm52Ol6vi6UxxJEQHGBcckifgETFkpqup2zErFAkmmVq&#10;6aSRSxnZtJVJJZJ2wgaScIQamx0sIHvSSpZKhampSVgnPd8BS7FsA+gA1oCFw7YJwgZxP4k8yFvs&#10;ChmN5OOD81daUhgfDuEVMRDIIhu3JEVWISVcCEvH0sD0Ag7IiChwwNKHnHlc8z9qXdLBEo8gKUKg&#10;MrD9MIR1EVwJrMbTM0ILJL6SgoEfSMoDX4igwMbiwnTjjrCoxACIk3GsMfBi4Po9O1Pou8EQUEIs&#10;xNENrBTIuEMsaawlWzCJnpnFkFgs5Tsb+BaEGHwKcELIUYJilqEWgPHBPgkEApPDosVaBBKFBkQb&#10;HIOVTnoLRhBahx6kSAMR76nSoNmGGmdSIPwJjC+VgmKRAVgQtFEMqHKFYqhhqhyX5mII+JJYMA4x&#10;IjM+fsJYHiE/EUeLQTEEutGzYTrAErAAEHrWafU67b6DwBM8uuFq9jAw2wO/3fM6tC6CTl/r9Cgp&#10;Fq4nB78BPMDYJHHhPPApPQfyh9Bm2ojm8m07SCaDbC6Ry1m5rJ3KWAspP43B9Q0fMA4MSaWzObys&#10;ZEZPpjUrqaeCkgYIBkswDNhtoIAASggT8B9meiyE7CtJ4UQ+QQfE3Cm23+BD8SmIAimL4wCONFpt&#10;jjjAJEPCI1OTgoPI1cxCwJGojNNBpiQCAHcktgNWrCc1PRlotusbbLrq6WnCAiYu+otJ54PpL5YT&#10;pHEiUEqrINZKPDhBN4yM7AAyhEG5E+4gd/b8UDOxNpBjZUOs9XuBN9AdxwT7NzKBaZN8AJkTlE22&#10;BtAw/SU+CBnXTxqBiZXFBhBcGUHTdHWSC4jPaV5oAZGggcD6ADWAzQlArAB2Ah/Yg4uKrWEMKZVF&#10;lhUWYFg2kyXbYyoFUIBOAT8FJ3RQNKeYcovF/KE2tiea2ic4SCb3cVAQVkF/KSCdVSzOOsHDYSiw&#10;By9zu9VuNpu9dsNz+loyFxj5vpZuuUat5e01u7VGt9nswLrgBIanQw4CAlBAwogsaVXRf8YwA6GN&#10;AtwSrhcAw3v4i5nJ5q1sPpXNp5+f0Eo2HsYsFCagt2K99Z1OLpecnisVS2nIFwVrCqDAJh4NSpkE&#10;iWABsm1aYP8rSeEJVsMBXjG+MjBt4P+sBiv7ggiypC/wBgGhWmsA8YXZi+WdJkAxE1Aq8D6pYgYO&#10;uxkiNNTHtYzQNnxb90BsYMBBYAdhJkykQd6hXnMhgmMdgZ7BinEWD3YsLM0A+gAOdvtmrwWL5qDX&#10;AzAxipH3C9ILCIq46wA50YWz3/1uMjNpJcx0MCyur2mDuhH0c46WSmT28tmdQgbqCvgLxFNSRqBO&#10;mLQDasYl3b4HCwcE2KQOTQawRWqKl9ARXA2rBEDNGBJ+QQQhexeBAGm6w4TmGvTCAZlhCNQh0YAN&#10;ZgSSlDaqsrwx5hBwxH8BLMgX1IY1DWgj481wCFgRa65Y5mX/ZyUmxDh+4ISCCLINIaN7eCx6RjK5&#10;Bj70xU4XwkGn1e5AbySzDgYwVawPjNXd7v31+uZuY+D4wEWANEI5gPRWOoEo8HyOzKxIMgPVgmR5&#10;vXB4S5ACSSPCFcHuzXa/3e22sAcDJtYVZ5osmv3FcnJ2rjQxjcxVhEUHBrTDwE9Zdj6bnyiUYaaB&#10;coHRlUB1jBSkr0wGyWwE6fgwdk18JSk8KTaIIBCLi9gH2YvHMeYhmDzRFyQmsdPpkkhOHiMVcCIu&#10;Q/Yysbfx2OGH4l3o28ACxwgHZjiEzRFmLDJIQ4nw6QXJQId5MNDg4oYpqdsLOu1huzlstofdDiRR&#10;v9/xezV2e5NowLlVltyNAJzb83Sz+PQ/+geZwgLk2kS3Xvz4RjDcNQxnMsD1km5/CNcZ9APoqTBH&#10;Bim8kn7KBp7BVhmYRr9cGuTysA/wywzA7jRgGFRbWDKhn+hdA7HcLhEMFjBdFI+gBbBV0Is0CrPn&#10;JTxSZ1QwhugpohOxUV/kGonLAM2DWkiRwHJmWwPofzik2uLimYsDw8Zluied4yc+Djcm4qGIigOI&#10;W65H2QlQa3A3SFrr9sD+oS84QOlQgyDQHATr27X1vXYVU9QP+ghmdf2MlZgq5OanJ0olK52lsC42&#10;plgUqERGHxLuAQqsu5K+BD8MjECebw5doz8MG22nVu/UGx2IGxBcU8lEvmhmM+FE2ZyZysxPQYww&#10;IFPZmp4y7FQhmwEwZHMQEyR+BuMp0aWcic9gzNtXoHDkQhAUGB+gmDmIWTFGBGLQ4FpsRxTPM4Uk&#10;kgOSwg2VSzKyCtDyjTz2JGqOx/3svxcjSOSGKRAETPceInogXUJOh6jgucN+D0sv6LaNVpXCITtd&#10;p90ZtlshwqJd1/QhWIA6Af2YegcEhlmncilw/1MMQBKkA1aMm91eXq3X2s/8V/+rZOm0hhildnX6&#10;vXe1ZCM5Zc2nyz3P0rpdo9smHCLuLZoJqyi0XNlVViwMc3k3affTyUE64ySzXjKj6VBvkybQAQpO&#10;qu9BiYbfAIoFHB+ECUTAtBlQSnTo2WTuYhAQOJDoiTiowQPkRamQogBjSIEIkBkQ74TcCuV4iRa0&#10;jPnPNZYhVhtlGUAqw0PAdocw9QEy1zpwM7pDX3c8veeG3YG73XDWqr3t3WoDVoQwkUpmoAUVUmY5&#10;k5wtZmbKUICgH9FaY1eupLMRcjOh0uAEhksSCJkeMWp2CPOkn8CcAxSqdSgo7Z1m2CTnZhdWoWLO&#10;mpnILM7kl6Yyk1kjDfsuTEV2MlvIF4vFUqmEwQHOUDispkl0KVZH7Af7ChSOBIXYsjiuRMQuBuyI&#10;jIoN+1AlWrxhSWCshXHRAkagLsEw4bASEISnAZkhY1OW5D5LxPjdAMnhJoJECkCwwzAJGRIKIQyW&#10;7Xa/2cDiG+7t9u/fhbsbgir+Ov4wlU0WJgozs9OzC/PlyXIuV7RSGUBAOpVGsoFuc/ahiVWlQ9/d&#10;3t6+8cMf3nnv7af+d//UKJ8LA9Matk5/9J614OefniovnnVdY5DEtX0N/K7jaE0nrA+0el9rDLTm&#10;UG8Pw6FrtnsQaoN0ys0XhsXCoFTqF4rdfK6fAkAkPUqEgoRCCIJ1TdaIQIeZwwqwqEMgE77p2QkX&#10;sgPr5soYzmDMadYkQEC6FimAoh54AsRaBjjIwGmZzU5OlmWViyonkyJYfMBt/MSiwHEHioAgm0pR&#10;I0udAdNst9UkhaHd9TXYgFM9N7FV727sVG8ubz/caqYz6Xw2XczlpsuFxenJxZniZBZO6cAd9GE2&#10;TuhkKBHblNLxBRsl8zUFZ4VkobAIRfZBCZommxb2V2ra8mZjbW230RgELllwcqnw4unSlbOFuQmo&#10;DViW8GQmYZQBKEBJgbMcw4V7xshKKgoUL4GDr0DhOElBTdGY1iBmRVl/DOWcxYTVQOyBNslllkUM&#10;MYAnldamsqURv1XYz5N73OLzjWCQcZO6lhx4iWa3v77VWH5UX13r7u1CX7ASej6ZXsgVU5AKJ4q5&#10;qVJ+ejIzWbSKuUQ2BZM/2Rjwnw8I0DDtGrzoiG4YOHBtwdHvDAfLyytrP/hh970Pl/7bfxpmTgeu&#10;aTnNM2++EZxxU8/PFs5facMRYSQyFscpkL4CVgV6gFubzJjkwESeQms3bFQStZ652dX3ugALCDaD&#10;bHpQyg4n8m4+HZSKQSYLa6VnpwMrGSZgdzR0WBkgRrluAnSVTUENkeA9CeCL4oDU4mRv6L4Ec7KJ&#10;RdSDxb2wMEdeCRE+IiwQaJC5OL4iw+dCCrmuwEHscqKIiUSi1WjgBXyGkO9pyaajbdX699arj7Yq&#10;HURxwL0bekszE5fPLz114fRkITMcdIb9Lqg7l8/CnOq6FlzOFPYOg9TA6WGGYKLmNBjYiEDWaVgc&#10;8tlyEXoTHhpjMkRcSEIDYobIimg5ib5rtfv6g0fVlUd7tQbK8LmZlD87ZZ9dKl86N5tFSEoIaw8s&#10;F3BYlhAIQiWzxMRAoRwGxC6upvkVKBy9IiLYZq1OYbL4iFScgsQpicpAHkd2RuwbUx3CMoX8kAUh&#10;Mj3ISpWTj5ndD7mPwOsPmw+deqO/W+lt7Q52K1q/h2CUbDZZmi5lS4XMRDkzuQSNAPo1mCYYkWmB&#10;+CFbcIQg5EvPN1wfsZN4AtioWhBrB4MCPNjTM0Ymtbm6euePfrj+/gdz/80/TaTPW14y77bP/Yf/&#10;4C455ouz5cvP1OGU7DdzThOLnjAFcTWmRM3AK0HRNSA4v9f2e51w6IXtftjqB61e0Oz6IILuIOgj&#10;xsobpmaGuckgl3VL5WGp6GInlSLPBCytcN15HixenCC4DyDHsyfIBxlLAYwOIl2TXMAOHVSEY+9E&#10;ClKDuC3FQyl0iwHHcj+e+z05LsQq5P48NwyAV69Uuu02yTG62ewFK1vtB1uNR3tgFHohm58vl2Ym&#10;C4tThZliqpg1UxZ0qdDxvN5g2HGcnWq/1oLKiSHxnaEPCwXiFCgOEpFiZITSINzTi5yNwHwEKRhF&#10;LINCqlzIFnIpDIDf78LZ4+p2te+t7NQfblU2diuwakFlLBUKC9Plb543SimOXETUQzoNkYGUr2wW&#10;MCF5rtBhZNy+khTUehBqPzAi7PSnIEWE20FwJbbDVQ8IJjwfcgEbFOkf5RqS543+Cc0DCsB6yawG&#10;yzMqo8DUhzcwRplACiJaeLHA7QEMCGTDC4sdoJ3AIoZVutvxu12/WR2uftprtvpYV4MBsBwAPzk7&#10;Pb04W5qbzhRyRiHnlYpYXOC3CaiwAzfsgRRhcez7cHINKYbQDjwHJi9YIZCI3UfO1XD67JlTV582&#10;Z6YbDzc++tEPPvvovVP/2/99MnfOCpKFQevsn/wgnAvM55dKz1xpw0K49omx/jFF1iJy3kol7Awy&#10;HI1kNgHDgWVT4J2RDsxkaMMfQdHKUChQbVbbbWo7dW2vFTa6QyeDaBroEcNU2inkBqWCUy676Zxn&#10;paBGwFSqQd2FwZHiaSgGCRupGgRsMK6RAQNjSv5/Ct2CXkbCi4lBxMEELRSwADUGrBPACMu9LHTY&#10;TUg7I28/IjhD2POVAjIW/C8z/kRgQcILLCIURATyQTQBJb3ihugfFa7FKsBiaNUr2IcrBuN2b6Oz&#10;stXcriBcyZuemjo9O3F2bmJ+ZqKYT0N4cwddikQItJbjVlud7Wpjc7cOcwPFhwTk3WRnrYQtkRsY&#10;1zVhUyZfJyLC3KSp59Ig9dz0RGGiVIAyAO1w1gyyScRsWH7SrPd769X6ysbu2kaj2Yb0gVDG1Lev&#10;Zc/PZSayVsaEiRrhtna2UJ6anUNYGDxWYB1ZSAqckzruu3l8lP6qBC8J3wapj5usRcoHN4IcAIEA&#10;i4/LAZhYD/A/Q11oNJsQ745iMljZDSudTJjFUMtRenHXNTwvmdAyNhVEGgxhgC7ooWckBobdN5Kw&#10;2ydgU261tK3t4b07g4cr/a31fmMzPTUxcfb09JVL05cvleeXMJGmkfb7iDnC+nDMdB8OD6/T9lrN&#10;Yb3u1KrDatWtN7x2E24xYjthIkPLixgErBuwhEy//NLs69/0Zqarn67f/NG/u/fZO9f+6/9LanqR&#10;IKlZnf/pv86XyvYzF7WXZ5JD03nzn/fe/v+SzwP0b6YQBwNEMNJ5Mwlml0mY9nD+sj91GkbupJ2C&#10;KQsRlppugaZhWteQ8AnL2OpOuLYT7FSc7V1AUj+VHkwvevMXvIkzYWZOM0t72q5vuqjaBucZQAFw&#10;METwLhGfa2BAHB/MEYiLsG5I5ZggTELShDqEmYDbE7qMNzBAX1SNCmoCMUCyP+ZhRuEYUMpbx//J&#10;Z5FOQ4iQ+RIVINLYjwvgo6MBRr6jmQhANoHt7FaAZMDSC6v07XarWtn13X4yk64P9A/X2m/c2mvD&#10;6GokZ4zgW1dOXTxTLJYNBzGjiCVLJPu+uV3vPFjdXlnf3a6ShEBBYuZxtxF7q0hGEv92XLCLgE3/&#10;zpXLF5emCgUs0l7CchGH1h/6tx/s3Lyzu7Hdc/xk19ZeuDzz7SvTT01APqkNgDrZ0uKFKxnb0p2u&#10;22voyQwmIc5hV7ztsfjuvxKgMK4RxIooCZ9UGRUoCxEPa5GyTzAXkAq6yF2Axwn2f3DFsVaOB9AB&#10;M5zD6tbDrhl0DISzINYYnDEBrZq8ihK6g+ggYI3vWsOB26w11x9WVpdr6yup0C2kktMzUzOXrqQK&#10;+Uwpny+X86VC0oL8p2kdJ6i13Ha3vVfZfnAHZIGYet11QEUanHND7OA1hDSCwLpBIpHloGSwZDBY&#10;AYWZ11/zZmZqN9dv/vAEUNA++j3/w38DRQdRuwjF83UrgFHATIoGgUBu8HgQIzDCyBeM/IRRmNAL&#10;E0EqH6SyoZWGdz7RISs8nGl+o+Nt1dyN2nAbsXzhMJcZTpe96bI+d1Y3siECpgJ9mLQdG65NmDZ7&#10;sKjA9gBKTCI5IzTIxAhVHeYZyobCXBghiJ1T0ikBhBUy0AacLJKIDX0KjhYKakLRBwRikSGFtjhP&#10;UeZdZlDE5iM3RFohewPRGWECOIsUJiqdBp9HALEM6wElMxvOsFcsTe/Vhp8uV969tVHp27CoLkyV&#10;vnX9/FTKyyZ1K43gwlzfDXeqzUfrO4+2qs2e24dfUkMYB2lTyBE57hYojIsD2sdBgfdF2DmVTs2X&#10;szMzhcX5QjqLScHqDXpDfXuvt/xo98799bahzxSTTy/kXr44mUo4yCnB/WAep2CQTts6DofaYwJu&#10;aRMbreDCAQna+N3f/d1Db1QM7H8JNmWvGlP4Y0sSuDuXRUNoPwm3GCMIi1DS2mxQlOwPyWg74hWm&#10;Bl2qrmQEDom6cNpbycBEhCBF+FCwUSKpZRDdOtza6Ny72fzsw/6jO1anMl1Inbtw5vy1K6euXpu4&#10;8HR5fr5cnsgmUwkoANvbnQfLtduf1e5+1li5211Zdh+sh5VaWKsHzVbQbqPkOwQHaPKSXAFWCOEH&#10;QZCUYkkR8hQukF2Yz5497eey/d3m3vLd2t7mzGt/zcwWKPzZ6efXbidTaWNmQlvMmgiM2llJVB8S&#10;/cMdSiYSkB+XfyLZHmKuZw9bSaeuDZput+60q4NWHS8MU9DvJpy+4fZCBDUUMlo+rRcL7EbPmWnU&#10;ZfNNoOVgz2quFxpDu+sgzsZJm0gqgjZlD7UkOW6QSRWAalJhDhEREKMNWCkJh7h0XYg4LSgOkKd9&#10;JEfFUU+xCZAyPjiUW+L2hP5jj9KBKAYhgKM2wnBoeSEpDrD9wSMsI0pCCpLcWq2Bi1AO3TXyt1Ya&#10;nz2o71bdtJk+PVW6cnriwuliNqvD7zPwzHrHWd3Yubey/mB1o0ICAhQ/AjkyWpPOxAvqyJf6OspT&#10;EDuqxJ7TBp2k3es04P8aODBqIt3Uhi8KKXkJwzYTEFlx30AwhFwPhn4mB6aD8HIwvR7FpRqWnc7K&#10;iMUOCNmPP2ETGF3rLzkoxChIs8FbjAhYW1zyBAyS7QgcVEvpjbDVdaEQivgwqoFz2HpCymDXQzYR&#10;svp0O+WT8T2N2SKjGkB84A26+nalv7bSWrlVvf/psLpasIKzp+auP//8U8++OHflWnHuFEDEhiTY&#10;6vvbe+0HD2u37lRvARFutVZXOtvrfr2ad0LLcw2k6JEzgKqAY7US04EJEKo4m+QQa0jps+wHgWsw&#10;u7CQPXcqyGZ7u6295XsCCgaDAsj4ACiE2w/8nQf4hjJziBBolCjPB4sDWInEBhAyXOYhfFs9t9ce&#10;dhp+s6G1amazZjUrVmMPZSVgaQjdAX6QyNrmRM6cLSTLMI8GSX+Q6rbM3TZirlyIE1BQgjDpaxmE&#10;2yGXzDLdBEwlmh2mSM6hlA1K9AS4ARE4lpjEenhC2BihVvO4X4CdmuSNgL9F3PJQJWRx01OMFXSS&#10;5X7kRnYfA6sB1bGQ+0ipjFS0ykNxHKwIKquNJ9Ssh7vOh3cqq9t9eEuXJgrPnJu+dKqYTvpWJgF9&#10;Yaflraxv3XmwClyoNjs+JCyq0E3PwhlrTN9HvziGQwVwRG5DSYoRVIA/x0XKVb3VbbQQMgfhLZPP&#10;FijEMxHCKjk1mYU9qdXp1duDShtWnckU0t68gQW1DLNnWlAJYesYHwUZIhmZWLn+Sw4KsYwQI4I8&#10;fLyqIClgGkgL1TVMfKPRrNVqSG4SXVSN2DGZC7rWyWq+ZSCBpeik8mEqDes94oe9Tr+961Q2Bg/v&#10;Pvi9f7H2/o9bO8uIS7364vUXX//2pVe/lTt/NZGe0oKs1gmNjW3t7vLeex+vvvH2zjsf9JYfarVa&#10;2odpIrQoYQ5avBkmEYCih8lEAJd30vAgficNXNezDY4QRqqS5OtR7gPsBtnF+czZU34WkkJr78Hd&#10;6t7GzDd/XSSFx0HB27g3WL9DwXvsucIKIcEdTj4kMiaw4HQkSHQTAAasb3qb1vy0N0j3GlZrx6is&#10;6VvL2saatrUWtjaDsI1gXgMO8jJM53lzYsqenrPmT1WTvUF7J7m8Vri3kYVlNG/rkzmIU4jA8rVc&#10;kJpAvLYLiubMHTHF0TRxLBVehOQQ5kRqUxKBCkDmNDLKHYFBYRwsBBfiMBNhBsdgAgWMILCLdMYu&#10;hCPEUQIdUREBAQlYGPipE9q77cQb76+s7PSGoQnv8CtXFy8v5iZySHkfDgIKbb61jEixzd1KE3Hh&#10;VjJtJ9MEpeAOAd3eifegHpBoNEKCKPBTbn1I2fVwEtmdrttsQCBwMd1FxEzn7FwukUlirIwe9M6u&#10;C6sHtJ+0qU/lLMMHWCN01nKQwo0YkqgMJDkpok2ELHwiStZfZklhPNBFpkSYySj9memeI/8GXAeh&#10;hcQVUiVIqaV/ahkdIfFhyiAkgMvZlLNkDkJI0ohzazqt7da9m3sfvLv7/juG1j135ezzr73y0uvf&#10;WbxyPTu5ACajDXVvc7d6687mu29v/vgHlXu3hjtbVred8lzEL0EigHIAKoB6DVnFNT1HD4YQsxOS&#10;kS9FVJlCOHaQQYETCtg+BYE1A/XhDIFCb7dZecCSwtGgEGw/8LYfiF0rkiWZ8kik5gRt1AnoBxby&#10;F+BLwHMCMhAfAYe4EQwNzzF8J20gFcDc20s+WjM214P6jht0hxBdIVUXJo38jJtPJiYK6XIhB+qt&#10;VszNzaCyg6jMENE0KAyPGGhrGCCuh0KfEM1PeVecTYl3iJOGr45UGXEjCFsTro93JFBwZTOy4HBU&#10;8uOxTLGIcQwokO6ggTH04YjCwyG5Av4mJL7C4jiErKIltqvBp/e6oHwEjU9N5i6fLVycT+ZtF0Z+&#10;T8+u7jq3lncerO9AX4CcbsF9A7eudNJjQYZulQSh4zbuoaNudhQHPuLsKLhANRLIqIK0qyCBWLZW&#10;u5VJI7QBpa1CmMXtBKqvpAMjDccxXKcwcxUzdiFDRls4eOD7TFH1CxoG4Zdx0Ef8yV9+UBDmIBw/&#10;RoS4wioPigEPE4CAGEK3BxcSjo9XFY2fxJ0dIfTRuQPIblDFwUThZuh1q5uV+59tfvx+Z3XZGrSm&#10;JrJLL1w99/xzZ65cL5+6ZFuFoOV1t/aa95a3P/t4+9aHeyvwR266ww4CFvB7SqgkeqOqJwFMhqBw&#10;SocGB4hkT9K66UUZCMikhKULEwyWTioQLUIO+9MBCpkzSwwKrcryvXplK7YpPC4pBNv3ve37ojNI&#10;3aRYnqRBCwMkZicDH3FRUoWFHLHkLUeQoukaSfgdA6Q9wezuDny34zkNr1vzG9Ww3dGHKPeaMFK2&#10;mcync+V0KW/lrUTS04Je2G3o7ZbV7yW9AcIdA8REcsQf/sNTKIcl8idguCVQwCdKfVBzGpEXZxNJ&#10;FQpiyOy5oE0eQcLPBAuOVx8gm/TxBI6D1AYaUg8uY7ikoENCRjG6A39lY3Dzfq/dH5ZK6fOnS9cu&#10;TpZSLqwgsCNuV737a+31XWRK9jjxhGrDMAJAwoe5AwKfjlxrksLiVNHD8CkGZbXc1DFjAg5106AA&#10;M5TFhRhEWZL9LkLtMeecMEYFLxCdYKZyjdYAmVqQUpDzMDNVpjoNJP2F8HSKQ0NQQIQp6cEhMPGX&#10;HxRkVEWxFBOU1FAWlsKbBl9Dq9kC4uJzjAi839xwaWSyOsYwhKE1ELhKTisnBD1Uttp3Ptt7/729&#10;G59kbP3MUxee/f6vnP3GNyYXzyWTRb0belv19v2Hezdvbn70TuXeh92tO4FTTU7mdagKJtLkEeSs&#10;hwguRNIkLPLIUKTUBg3VBaCqwwIHIDBDXC8BLIhfwAEP9gzydXOkFEwDIYFC9qwChSpAgW0KVhbu&#10;0UMMjf7WPXfrDtnVyB7FK4aSbSnrgeohoMiX4RmoFYLVCK5IJaEoZ9IjREppiTTkEpMi68JB1ugW&#10;NccYBL2mtb1rb1eMRlMbtP2gYycmTTtv5JKJxXywlA/KVsLtJTd3k7Wq1a0bia5uJkH0gACwVUA1&#10;SQgsQyMRBAsWK5kGhBMFYlCQ7BJZzRQ7AI8MuxjGvQ8iKspPjjc0wsWBEinwE1GRQyST9HsdpD7C&#10;I6FbfR9iQuveend5E1mn3vml0tUL0xdPFUPfcQOj0vI/vbu7tt3pwrcKdQsBYByfjGuSCsaNswhG&#10;UQ6b+HIsCxwvM4yJByKyyUoGWZPxF+ejtEngJKoCN1p1+E/x1eTUFJxcaPGXSeeQmtPvUoIO/A2l&#10;iTKwIGlpaSwdvqzYEWJQgPocyV/KCvOXWX2In18CFuPiCBEihDDUSuQyfBDiA+cKH1KPAPH4YmiU&#10;pmyHvLAobciJYIiNnZ2P37v/ox80PvkYHuJvfuOVl773q0tf/5oBg5+WTHRcb7vSuH1n4523tj54&#10;p3nvU62+nUl4hbSVsu0GMg5A52iVQKGtFvRq2JBRlQdLHeoLWB5RIXsLoQ+SEY4lUrKuAf2xSkyY&#10;xElSUAUecSCDAiQFNjQ2SVI41vvgbdwebn7GleZFQAevJjxi4qSdXgAXi+NAhocJldq9wIAFjQkp&#10;kjpSeIyBDyiD/RB3CV2DTBLIvMmgFpyuD9ra9np495bZ6WpBV7MdLWcbmXSiUNBnp8L5KVhgrEo1&#10;ffMBKrYZ4MhID4RGhnxNlhfoVEj0Iv2ILz3WNCHqfyulJTkrlcWpeHHHNBf7I+KeVIcxabh6EbQ5&#10;QAYKpXCDA5PiAL0BRZPsese792gLikNfswop72tPwZRQNn0ISaWdun97tXpnZRv+AOgxdI+Ud5Kg&#10;kmiUYo9Ro7xvAAQcqIR3YsU9aosE0tiKRRqH/OMNznPIIQjoxGoeDPuQPiCfQpphMcRIZ2DFga2J&#10;dJ+JfKFeb3edYAATdqeXzyIvS88kHCwiSC4SJx5jpZTYl00u9JcZFOLpFxOUZDQIbxFZoI5Q9naH&#10;xE5Wp+V41lSpdiF+IpELRzmRiI+2atW7N9fee2vno3fzmnPx4ulnXnvp/MsvFpbO2Jkps28OP/60&#10;/vFHu5+8t3vzveHOit6rWn4fgJ/Q4CjOpxDB6Cdz8Lgh3Bi59wgHgrjA9kWqZkAsEywuRUo8lTZA&#10;mYOEZ+iIhh8mQicRDBKwNRATtGGuZ9cBHgNFmNimsASXJECh+gDqw3EuyWDrrrd9R1JyqPwHJTRR&#10;hRWqnEQBhxgO29AysDAin4dMmaSpQCxH5ytEGYBHISxrYFsuEvWyAaIR7GSIWMMk6NuDCyaE1bbt&#10;hltub91vV4Kuo8FYak3auVkrVTIRlJG0vIzp7jphsw8PJGq8+jBAmgYcKxTkR+4Pspt4XGaWEAvB&#10;jlKejf0RUdMEDWCFJ2CpQc2yKMyy0HFkHNR0KChA+UAxCsABhCH2YeAfBCWz7yV2Gr27D9a2mh2E&#10;jX/j+vmLM4WSDbXT3AMirDXvbzaaSDaBBwoDD/MC+YW5wWdUwEqMo1ysjvJOD726+lAMQ6NthAny&#10;Q6SUUFFYrtaHkE8gAo7nelCIB9UH/eGpiSQMi1D0gNyo+1TvuhvVNrwppYw+kXaLFtLOANZUPx5j&#10;KLSA8UHMwgEv25GgIGk/ik4i461QDsxySBbEAXIuTEOzIZF/5DQGQ0blUths5VschoNhxBNAEqHl&#10;uKH5nN8JhcvExwQvb7kKKSWYUbQhVQdkmRSLlaNWu70ubguuRwYC+imTVeQX5tQdEtJIHofsxzVM&#10;qV6GYRsQxxBq2GntrbVvvFv59OPu5kbWti4+e+38yy/MP3s1NTujD/1wY69/827ro3eb9+6011YH&#10;lZ3EcIACBljRlC+kg7tTkFuGJXU2plOSNRYGlzPmwSPFlCQYTkWGf4FWHAUNM6ig4oe4uRATwauO&#10;ng2cHYEAqYW53KmlRCbb3WnsPbjfUKBQJP0ALsmNu4hqM2YntIUsQgb9rbv+9l2iNiIzeoFV8MOK&#10;ngnFHhgFkiNrGY8TudjIDErR1/Siq5LlEdVXKXMHhAwSIVcC5WFTpUKY8MJhx0PtiXZPG8KdStYc&#10;MuamknopF04VEZpp9LvJVstqtck9bKGgQwYpfzQpVK4SMZAIJ1eqDblGQHUQoakIg+YindlEARj2&#10;/MGNQZHJnJ9CCELGBaEokGYUwsBDK4ZZ3iGegSQE1DJAMjRFS5FjEqdwdavRDT+5v7W83YY/6sxM&#10;6RvXLxSSnNoeWvdWG8vrjWqzj8eDc4bXj9yauA8U35cPeCrpE7bbHPaSEGv5oXha5Bn4n9wtFXOA&#10;CRbETIuE8x2V8xVxXwh/d4tpyGFJeDrIOmPZ7eFwB9YFl7yS+aQ5N1Giep80LihaAS8VLoPjQJVk&#10;hRElmxH4aEkBZBOTGRMYbYK7e3t762vr3W4fpSKgNSHGe/nBMqrQ4PERZIZIj43NzUqlIrX9G43G&#10;+vo6cnjhOcEnMfWO73xOHNh3eKw0HgAFHMQqA5U8oMrLlIxL44r/4dFgRtjbrcDkRZhO5E+1BDEr&#10;UjdflgxXGMdpEDSIXEJimb5vBq6dNdMWqh3sPFz96I3qn/4wqOzOzi0++91fu/Dt1/MXLqN+c9hu&#10;h/fudt7+yd6f/7C1vomCniijnIQ/iJLkUVQJVEyLB/SLsL6hPvSo6B4YAUUpsyGIKnLRi+gToX8e&#10;RFNW8KVMKIz0RLvQtGGbY6MWJSbjZiG9ImfZQTumhbnCwmIymW1tN3aW70JSmIVNIQdQSJjDQQGg&#10;kKbgpXAhiwphwfY9MjSyqI6QSNSBxT6HDCCOliAI2gF8AvB78KLhDFDCT6wqmEAtegWWH5gItoDw&#10;MES4DFeD5pKuZAzAU6etItyqAQz57arf2dbbW4ZTge6hZZPGRMmemQ1nzZTfyWGRrKyjEq5mpbxM&#10;wTGQS4xrU0AGwv1hbKBlS3HPQCTkmIcWcggTBp7XtY0EtecjuJIaimRMUMozl6zh2kfIbmG+xQXu&#10;xVRJBKjDoogANqzk/nCAJYH89FqrjrmAQrNZ6//xW/f2BrmF0uSrS6Wzi5MeIjEDCD/ap3fWK9U+&#10;QkpBY6iKgtPaJvI4RzXpOR6Kp4zLrpKjV0A3epHnaGyfrTryEiYnqCXoQBt9T8mafAmqhkfCE8tu&#10;zLj8oNXppxAkPzmh6UMTCpmGtKsBom6Q651K5U+fvpw2EsiiReoc3COcmAqXDxI3USMaCWZiRKLl&#10;f2SYl/B5bAdEC+IdQEoflk/YMVwoTQj1oZwhrkQEyYsK0vT7JH5F3HtcaP8y9P/4b3Ez4+qQiCGy&#10;YR8cg3U66OcINqSKPWAi7HmkwoqUbEtFijVUDM1kM2CeUOnJ8k9pKaQfY30gdEb3M7aGKufTlHmk&#10;u3am4wyWVz7+089++IPqW5/NnTn36m/+9dd/+29dfOmpghFmd3bTnz3Y/L0/fudf/f7Hn3zYRB6K&#10;1PVXm0w6vZEeANEQjUQnXqh8DK8JjmeR1RuvFvYVRutGfRodEElNakntF0ePGftDxFo+5c9GpoNZ&#10;X8dCTICy4eBsdfbWth/c2Lv9fu/hJ1plRRtUs07RvPZ1/+/+9eHf/JrvVa0bf1Z8/98ttD6b1Tu5&#10;MBN0y0FrOAj9bsYYZG2SG4Zezx/upQIEmGcdf7YBPybLNcyQIa7iL9Q/JLdiojmNEhEXMFVSViXX&#10;5mcPJw8jl5hGXBYtYPwee1jG7CkwQWM7yFtFjeSkgUj0YqnI9Sd1FElb39xGjBuYDr4Fz0YpCzgD&#10;j1Iz1efkP5asOIYi9Xa0z4PNjhfSzhgBODWH92nnsfnjhTI2RTAi7Nbau9Umlhf4STmTWpgsw18J&#10;aILEsLbTgDyE6+NElK0pFYZZ5eKRkNuk7ThQiBBqdFmiNA4aw4ZBFF0dA88V/ZG5S24h5BlTXUPl&#10;TVeuDoGSWNT/mUBDbEN6XEbAV3KHmGwqnicO/BBx7KjBTZkNpPsQu6B5YjcMwsWQ/Yb4GdjKiD9S&#10;rAIabthpM1lMmGVvmE4Gdtbp6Xv3V9/5g80bP9E79auXn3r6V7699MKzhbnpFPj11mb7nXe3fvCj&#10;7vsfGdW65rjAHtI6FJFH88fULi81qeoTmhQi+AgRhF2MiboCFiOUGJ0nnlDeUfKmQp0nGOyjaX/f&#10;onuCMx16iO+hBIOjeUMDFR3cXqKPEkI77t6Ks37befSx9vBDFG4KqMbYRPDcJfPlM7mZxOTug4n3&#10;3sjcvZWq19EEwcvaFLGA3An4PkHJcAZC4EUZQs+HCR6rUpQtXmAkh+EvJAOUKcI/qbIpRiMsVwps&#10;p/rrKpgb6S3ENwQLeHnDOgiVzQuNSqO9sbULQbKcSyF7oJDPskdQb3UG+LyHpUWSJmkEVDCfqp3F&#10;4H3YzmFfx1OsBAK1LKJpJ+PqaD+G6PH5jffxQF1X3651N7drqCKMGy2l7cWpYjmbAUOsd4fLW/UB&#10;npuiRVHmgosAUGktokzKCSWkVLzhSFBQS2//JOMMGEFx9eOvDLQMcVxjj9tjkRlZfhrDQUzDX3Rp&#10;Hfzd4ycU0JErSusRSbYnAY8qbToIRoAUg2/U6iHlge4Tgg8gjTJlOZAY+jD1VJAaQvRC7F1gdDvB&#10;+lr7g/eaH72bHLROnZ2/+M2X5p69npud1aFB3Vuuvv3u7k9+Wvv4Q0TmICQxRZm93E8hJuyYSsd4&#10;SiQzjpBi9JxjS0sAZN+aEbSQRTESJSKxQi23J5IV1A3yjKnVqaBInTuSXCJ2cgJPPHgYBSmy1QSQ&#10;CzNYSvcQv5Vy6mF9tbd6s3nv/UHt3rCz4fodbbaQeu5S/pnz+VI2u7GVunfPXn9gObsIjYanJeX6&#10;SWj9WMuUW23kfT2JDCrDb9vg32rFCdBSAVxVPo/LqXPtPFZ8qOUMwwT4JKkVsp6xorEAcGJqluvC&#10;BZvse3ql3t2t1HHQZD41XcwhRhGXQd4JLFGVegtcBDgAhkKqCHP+YyEhUleYF7D2Qq94Z3xf4kXG&#10;Jlz9JJpukXJivs4zxmsDGlWtPdzcazZQInLoZq3EXCE9U0Kl7FTHCdf2UNsXSEDx7EKkXASEqjth&#10;CEACMc8+LktknApjbhw3R8K38OBBJlcyPIdukRWNURnC+gFQELPwz1ZYOHCHojWI95GgiqueS+8g&#10;3HanAwNoGw9PNi58yLUo8KKcEQpGRcUCVClH4QM4AVA0kCSf9qDf6rd7bj2BEmXr97bf+umjH/zZ&#10;RDt4+dkXX/j17yRfPO+kLZTsDDb2Hv67P/70X/+bzU/eN1B8LA8Nt6v3nakElDhuqiKGCrIXKoMT&#10;LyJ+G81otKbo/weQ4iAiEBjLvStZI9YaWOOgBcV/RQGJ0HlMZzkElxkFeJbl777t+OXOwudxL0QZ&#10;+Aai/6A8YOiR45jCQi0kE/aw7VbWWiufDt/7t4OVP+3372t+N1mcNq59zfzWd42l81atZjz4UN9+&#10;V+9U066TR2Q4G31ghEl6YQFOQNPsZvR6FuZMtvmzOkySMW9kSaB0BlS6hlLbk5VJUiHNNpXGIdcz&#10;80zqMiHWKeKfcLemO70A8cp11DkKw5lydgLVSyhKQOsOvFYXpSvALygOnArTgIVQ7japME/8ohtl&#10;8zG32lP7jBFsiSCMYOMya5BYqKMVEXGW8Uni+cFmZSAs7NS727t1KPZJPSjYiYWJIgp3wRlR6XhN&#10;GE/IQIX1ScIBFbAhRxvlgHE4tpr0zwEKuGiMrBjQ8YWjDBDR0sAdStZazLexM87YDxVDDlmpx34U&#10;+z5ioMFpMcFcE5xkAenTiSUC6QA6AyIXKceJGqWzuZWKoZDUh3nA2uK+yBlYm8jJwznVsADCZptL&#10;9PTavcqNH330p/9ybeWzU089873f/i/OPftaKlcu4AwrOxt/8uZnf/AntQfLSHvO5pOo4tt02mQG&#10;RDu3HtqssVIgkxyxek47ktcBmTI+eCQXCENREMCWRmHfjDVseFRwoxYGfcULKuJEJ4yrQpzHjlIL&#10;bb/W+nnnSK0BE8XjcqGdx8szUsgdcNBGBlEJATI5kEJlJNzN9L2382/+kf7ZG732OkrTaDPn0t/8&#10;bu71r6Xmksk7H5be+iT5aD1EK4QSFWRJwHrlOO102MsbiN1F7BYNEFsQcUVxP2OHjAuI+yB+AIbQ&#10;5sATyqmUkrbo4ALhkVKkSdEmTgE5GnNCHRyt1F6z1+gi0ByFlxMzxUw5A5MqLL4JFMRptmB4pvpX&#10;5CelavgIRmVb9ZGuBcFwMkmKK2LfPr1l/ZbnlnOx1I7MPEmzIlMwA4m0xwP7/B1kW9Trdtz13Roc&#10;3MS2dX9+Gq2ksgi7RnWOegs+CjBDKo1H0jAZg8lVyuVkSHQS7vKkoCC3MBpxpS7IWZTzSs4ogBsT&#10;qrBuwm/evtiqOvRXtA6i+OVYcYhLaAGDuA5oAmolQj6hWwoixPK0qvQnwhf54+gryJYw6qYSZsFO&#10;41VCK4bKevXjt1Z+8od22D7z7KUz3/22feWp9OxiZqC7H9x237rReu9G9d6D/rBnIdA8T6Wv0NsR&#10;QQYQloaM8KIYsoQQaYjMG3h2Vc5CJCzGVoRYm+DYWFkUshMtC15cIyCIEEd9JutHzhKP3kEBIPqC&#10;z8KHj7boDUvjT6A2HDexrIUhS9tEtA160iAgEkWQgboUVptACzs7oyEJvWntLpuf/Di88RN3956f&#10;cbRzqD04Xzw9X56dmKxWU+ur/tZar77jhX0/pbkZo5+ATwntq0IUdSBg5ChvkRaxYUfqEVLJHAgL&#10;MA/C6EiVnWjBssmJjIvUxo6M+hQLSY3huDUbgrH2al3UnUMViUIOWU82yiVwJfoAHRlanSHCzdgZ&#10;Q5nr7FaganbRJCmiPuytMgqNxpQHVyQFBv7YZ8lWSSVEKFGC51ONs1IZ+F28D3CCSgSry24TBSGQ&#10;P0LtQkr5dAHVFGzKAd2tt1D8l6rscdoIN/ghbYyMg1Rf/iSbwoFJVgDFrJjErTHiZx2e/xP5Q3R6&#10;1RDrEJvCOGR8GYyIxQ25IPlEmEWoO+TL4BOIjghJQH4L7pHadXCBLw6AU3IyObtZkCGdYeAglBid&#10;uIo20hqNcHezdfuT3RsfoqrypSsXn//utxdevt6Bs6fV9u6vtv/krcH7HweP1nSnh5Q0NOXQraSl&#10;p5BDjewF+EXIjyZAIIZnhQscORjPsLB69VIESN8q1hCTvSJyRfTjyqicisk6MmAIgkfkHC+dQ5wM&#10;44gRT7LgfwwSx2sPfKEx4efxfZbNqRcju3V0VECnImzIJ6VgRfKDJvUM8oiQE6Gv3zVuvBncfavf&#10;ut23q1rJyp07PXPtWqlkZDpV49GKf3/Z77XQNiXMI6ISITtDe+Clqasj3/H+Tegf8wtNAvIyOci4&#10;0Caeh6xO8FGyDRLDRBwCijDrFyhUA9cZQAGFYqxUDmWxoOmQ30QLKAep4yAVAl5TWkPsGAQnF0Mj&#10;ex6Pfo0HKYwJDfEtKzepAnJeAsw6BCmUmDCalvEpUpCu+wPovrANNPpOe4gOk2QXQ8XHfMaGz9Hz&#10;B3uVGgoHcUyKFIEido4dLi8VuQaOlxRigX/cECB2AXkSqczL2BwFmeMtlx2SSwhsy09ig8L42b4M&#10;KMj545gokRFEGKF7Q80clFSjWimwM1FfU+7OQhuFuJDfJNIiKb4JlbBR/RRu3QHCYJABjRph7a29&#10;23/yw3tv/Dni8H7tb/z2i69+b37xTDr0s53awx//8Y3f+zedG3ec2hZSVmfK+bRl99oO8lMMxJib&#10;GaorBlYoj6fAJxLpZTYiOjrIzAUvIh0hYvbyqfyJhYgIWBSCKAgQ/wX5xwmLjhIOTh54ud7Jxz3B&#10;EUikTLh93XPQmxo2JwqXoaA6yuqgvBEouD5SJpOunRpOZvRB1bj1Tvjj329svNkut7VTZW3+rPXq&#10;qcycmavXijdXcht7KWABuqpQaqpP1dzIxcjCKVGBpCFRuB/JxPAmUYMlarEEfQFKBHRJTkMg9iB2&#10;LjYGU/g4h6tQJAZc6rVmv4OqKXZ6bnaGnPr+AHJ2g34OdIPKiUwUCijhJFs0iaEe9CdIVEKE4l9S&#10;lklhGWKlJMCOFU1lTWCc59MqG1GEGNHC2q/cJShYFnXrwq6v73X6LWdIYR0ozZgy8hlUhHf2anUU&#10;aIEMC7FI7BfkgKD+Ufwvmsoj1YfHtYCYyGVHYqrIUgJLMAejiy2f475HLb1iueBnJSA8vggFesSU&#10;QMAvgBUEKKmGRYCJl/ZNZG7gIp80GCjpQ2VURJ4RRmEA75OoDmhYfm+wvbr+3ptv7925OVssfP17&#10;v7Hw4uuZ6XOJZhB8cKv6+/928NF76Kri581Gzm8bqMrTs+r9dBceMssz7C4CItCgLWFPmTA00gjL&#10;hI9vTNqRzD4uJux/PDETKqbAiCC4II7OSOLYf+IYg56AXNUhR9P+uPbx5Oc7cKSF2ko65H0/bQZI&#10;/jLgiyAtlnpWU1t62+wkBqh/Fgxs3Smgumg/j4Ctnexn72U++SisbWlLyeD5KevZ2fJS8VSgnb1X&#10;m7u1k91uuhnLLadQdgLRyLhPWWAUAYqQOrImUBklUD0WJ1oy4QXmQEwCoEAZCmSBULouT1AcmAWx&#10;G/4KVO1EeV0YoMoTJURwIR8FTAe5c7hNdM9D2WspLovBhsRBRmsVgyCRCMe9RISLoxVEqxR5cnzq&#10;IkxWcuY4PiuVTjjOCBcQ9YkgeIo0ddFtsN1tIZCIAK6LpAyUAUcQGiIMwR+pLg2Z0kSDkPBxDmBV&#10;K/Vom4JEHB3gFXgr9QiIObEBhPNwKPsd+xINSNFujNpCB9L+j2NIaYbE23KQRL7Qcovt3UB7uA+o&#10;zSu31sTJQevwUaui7OyDEKSgjdPrJPaUopcRFIy/w76lhVw5PAnkQLWizfd+PLj3Tnl+4dzXvnHh&#10;uZcm52esQd+5e6/yk5/W3/7A29gyvKGP/i0UIokSPbQmuM4zeAfF60MG5TgIxROEG8RCduRwom/l&#10;UwUZsZwug6d0gniPxnj0ILxH00kxLux2p1tAugtV++FJVpWaWAoV2YMEUZkZRlK5NC1LFSzJCkgU&#10;LkM7vM8hNUe/hMEd96LoTK5ZTDvC+5hJCdPkcBpmU9wWJ4FoacwNCjRs6ss33Dtv9h++g5hFbWHS&#10;vjKbvVzKBM3M+qP0g4c5VDdH5WMzaMNYAWcnV5cgsxm517jwGFKGObiespwgQlKgA+pgw1KIlJcO&#10;OEQs1aLGko+ETgjVqKAP7trrQfPGEoe8kbVINfc00/GNertDVgzAEEwJJCjQfcOgAD0Cg2ihNj4M&#10;zFRqQoNP7tLpwjdeWPr2K2dfeWnptW8uXH26NF22oPGH/hD0CdjCKOC3iCLPGNmLZ2bPnJ6YnEia&#10;yEfHpT1qxYnukkh3RiYuFahDaCjqV2gorEOF2bDsqOgNaBsqDy0i6EhUVYkyIjiTFtZQ1A/juHkt&#10;k7LTKKUA9cfLtFHzY+BAKuI2wJh3JKVhltkZExVgPFJSEJYbJ04pGIYRjb2+NKm8yrhODoUwsQ2c&#10;bXVQzlkgZxwiUEDyIRAGMjxmi+JAY8/EF8KC+EcSgk/R79CWqKkGdfamyBaSGtClEx07KEiBq3UQ&#10;HFJjNaSISYYdglJRRRDrTzdTGCHUGtRQOBuOSr2LkOyP36t+/MZiYu/pX/nuuW9+vzAzow3bwfKt&#10;2kdvb3/4QXdnN3QQWEwGGtulfqzEOtLJMG1S+2VE1nCUG8qndQHZiGmkMsTcmHSM4mLP00iCiKQA&#10;hgPGA9lTSMEAHWMCm9sJlPnUTLFiLoOXDPHtyIHjSQ6xUKhXDPcepjPi8Vk2olNxig4tG0pZoORs&#10;+ksdnuhYyV+OceFYmo+x7IgdtCpATcYh4pJRnZWsCXQhTgdHEDdMDCjHRl3TIZJrIAnfs5zQHGgU&#10;QlB5OLz55/4bv+etVQMUkr44qb02552B4ryTWr0//eBRsd6AjaKTwZOBSilnA9SPro/wrwGv0TYL&#10;9UUwVAg9AIfAQsTkQwKo1GrVeg2FeckQx23vUf7c7zd81LO20Y4Vuk6H+8uAxlEcqodF7Jlpxzfb&#10;aHWB0ukmIs09BFxQRmqAlC6ErpPegbreMFZiylB2Mq0nvnZt7jdev/TXv3vlm6+c+s6vLn3j1flL&#10;Z9E1GmwEBmgPTg0oHVg6FhwzZu7q+bkrl2agqVgJBzAAwywWkI209BBhcdCFqOI9YjmTuB+kqqHj&#10;LkXGk0uUimtg5Gg5QkaAgxRSDHIfUn2Y0brIm0ugiCOaVKEyG5acq08g76zd6eIGgJoIUQd8IH8N&#10;qfBQqQMKqxFsPmI7ICOMkSJLGVFm+5PTNVsjI/nhZ6Grii5E4WgIKCFfA2mO0BHwFhDxJJaLlI9Q&#10;faeV0Arp6YFpV4OujvJ2f/YfBqvLuXOnnvlP/978+TNFlGxvNbvvfnT3zbfX7t9Hx0drshgkTVgl&#10;jR4CIPfb7pTOP5KEeBj5accGVI0CM23h/BEK0IEiAfEvRjqCHCFYLN5gAeVxSZJ/E//64MzEP3x8&#10;yoR1H70peFLSixL0PteHT75MDjkS0nzw8dtaZQ2au52fS736vP38GXTAsn78Zmp1fWagLVjlXirR&#10;NkMgCTAm5xslPYliI6Ak4A/Cm1H1QRatzAOtnMgMFg02SWF8DCXIDlxEK5J1TCpEk5hF64n1brZM&#10;RYDNfklWnjmKEg7/DhKmoRChCWYuV+53tAd3K2+9sfzOG+t2IvfC809fv3qplEN36R5eyFCxKUGh&#10;F3r97a2VdrUx6KDMql/IB9ncMIP+W2XE4Hd0v+/1EGGvzUzPoekT7ObyFKTyBD734aVOvOiFwQ+m&#10;lAHizWwywYecYUeSDfa5Tg5Z04R86BAyw4mtnrySJ4DCobjwmGkg9m7un06lEkW6BMkUdN0nXx2x&#10;UeMo8iZWSMV2kVEOUwLkMVLwICMgHgHGRXrsE9a6ljNRJwRmxGEdBbBR0Wp3+94f/pvNW2/PT2Zf&#10;ff310gtfKxTS3s567YP31t98q3V/hXo9o0M0imWTmGgkyKZDdM3yc6wCMDVHNB1pB/RRJKuL/iTH&#10;jAsE6vMYJdR38QJUADMmO/AKF1VIgYuc9HNvkR6igIgdJRTtEJ/qOAiIIO04geFz39H4D/yhVr2t&#10;L9/UtrZCtDBYmk5dnsuey6fS/dSj1ez9jWyli9v1oVJDrE+gTGQC7WtQzIl9Hj7sh8hsVMgcYStR&#10;QJRkLZdiBYtoH/IsIhjwPckuVBAdcRRsfSBM4HwBgWUVRMDl1sg1TuIItGQEWKOkIwLicODQ0Wu7&#10;7v1bzVuf1Ot73Yylzc/kT82XvvXKs//Tv/1r33712d/4/qtXLy8lwu5EKVnIpudK09cvX//u68/+&#10;1m9+8ze+//WrT8395t/62rNPny8mc+cX569fe/rUqVOwjlAvHMotJNsHbgR6EEKzYFanzuMkkBJe&#10;kNkdGi7J5hBgVGAOfcWhXfLEFODMZcHxhuylVMCdUOFkSeEATYpLQoU5RGwykhv2sU0ZOPFJEkTt&#10;n4MnWSXisDjUQklnRdwhRa1L7yYSiXE89YmnzKzBmDH1yEtB/aL+hFaiaTjd7Y3eJzdq779nFvTF&#10;p8+cv3KpUJoNUcj19qcbH7xfu3dfa7fRihUPJJUAKVlNLbRxRqtcvbxqlElZ6H8cERTajvSDSA5g&#10;smLBQRmexmwhEZREzkg6TMU6sJoX/TYWTUhrf5JRVnSiLjyKvpQT7ZNkDid7hW1fFBPUOjkGdiAY&#10;u7va5v1g+b5b34MjwJ7KpK/MWs9MG05Lf/jIWF7NtQdJWKxI3OcCLaTGwZpJhMF1zYlU1GCwcCWg&#10;QOTBohWDolR2IpcEijjjAHZkUJcECYcR7xU30qVR4bAiDnBRqe5kUoKMQC0vKacWBgtqOYWMilp1&#10;sLMz6FJwpIMWT8CFpbnibBlt5Z3LF+YvnpsFIpw5NT0/XZydKC7OzF+7unTm1CQcWprfv3Zl9uKZ&#10;6dlS4ZnL80sLs2iBQ83s0Vqe4nTxFETe8HNh2VNDK070kvVGhhWy4hEoiBAtNm+qJ8DmdRxFFTjp&#10;Hw2CDIgM0XGgQLjCWzygTOAMCpJlwEIVbbHhkkGAPmXJmBGIsyLI/UOXfaJVKqc8IocqhgnYEMhA&#10;LPPKgQacEknNH1mnPKmmBdlroNua2VJ60NveevuNvTfeLAz9K9/5xtTzT6HNerraanz00fa771bu&#10;3fV6rbSZyKeTaJmElFqqQAIzEFqxw2REa0TFLMs+NY8bWRCFv8fclAW/fQQghKeOGZG6in1TyrwS&#10;LsSXrZzXKtKN7aa8QsdkDJmdyKZ84qjHEouAkdyRnE5F1nwJ3UGI6MiNryhazxEvyLzmIGjt+A9v&#10;DW99FK7cp8rGl2f1b1/x55PD1jaKO01t1EutPkIdvDT6aOvIyqQ+gGT+gibgQUuUCGhBObJ8kSWM&#10;KCIeo2iR07pjizU5Mth5R+oDTyzDgRKixDJLL7JloFSJTd0b0+j5SF0vEXURWHaIdm1U4oj5CA8l&#10;hRQj7Ljfrt746K0bH7457DUmy5nTp6ZPnZpZnMsWc2iK4WVSidWVR2/+9L1bn9zudSr5lH56rvTM&#10;5Qnk0sCfGnNK3DCX32I8Y9+8UKKgHxO5ihiQUkuyQiTQUMRU5qxsYlShRU8ACrKUYkatfikZl0L5&#10;6nu15gRoZaMhEHzloCbcjaq6e+L6PPYAuQfxgBD5o0oY5VlQqDIWAWpowYxEUlB8d8eezdFQNgj+&#10;lLrzxz/qvPOTpDZ89T/525eeeyU1O9fq1Nt/9MPN//Dn/ZWHCCBP5lMOOV78fCI5qScRzga51IVt&#10;WLy98uI1J0xn5FMQOIj8Ddhni+woPFHeShkFFenKJBR9zrTE4a9czke8N5FkIT+STYkLQsmfaxNC&#10;OaAs8MPE4s1xRP05r/a5bk0OBnPrIsMM7LdqffIT7e4HWmUddrWwXA5eOWdeRUfn2sSdR/m1nVS7&#10;hfoAvbzeQ8gjLPzwCoVhP+F1iGnLsMjwkNwKVyKFM46kKflGPY5gh/qBCBLs1ImHPxp7cWWBTtDW&#10;M4HirUiwQcoV1ZRMgDtVB25FN9vZ/DCPpMV0Fsou4OP06VPXn7l27syZdDoJWQZpu3uVaru36wyr&#10;UH+R71WtOjtbg+EgubvdSKeMCxemSuXB2tr9jY0NcEEEXZERHXX/uXI8mZd5O96CzwttxDno4YRv&#10;KC4+EixPCHOOKF/NZCwmxMSvgENRISM9j7JStSNJgUFhPGjq5KVBcxBxv3idyw3QuHCmpsh4lBYt&#10;ioMgguiHT4AL4Crt+t7On/+k98578yn72svPL37thWS2ZLZcb3lt5ad/FqAAKVUKgmIKcZAcWuie&#10;SJWUWXDHshNxjQMWWeZnVBCxgZeXAERUSkfWmaw62YmcCAwcsiJ51fLcCfGrTcW1xYgQf0WeM3WM&#10;4u2jsY2m4oTRHmkmEeQIqsdPdLyYMA5U++4vFpDih4k/2bcjw3H0Bi+lSzWRQ6Pv+bvDzbvu/dvB&#10;+gZM7rlTE/lnF7KXinZn197dsCq7qJRPBSNBLLaRRkFY1Ls1UDeOQ3RUrgnxfRKaOfx1TMcS4ZZW&#10;HSqWkcMx4kBkWSRzneAvpzCpZxY1UWp2cWVkaA8WCnRkYfjDoZlMcnFp8oUXLz//0sWZuWnHRZeP&#10;Wqk8m7RyrXYXqwmRMYaJWjIWwsAh3KJOTiaf6vXRgdh2/VR/aN65vYZbPX9hNp3Wq9Vd5HDApkA8&#10;g/VlXJH5o2hC5Pig9SbGQrZ/ypEkEXGIMT8F6TsCecxu5BiBPzUFx4GCIEKMC4IoQpbKZhuj7EiJ&#10;UNgjqCA/l5hiui3ReZ54i1igutlYVImSICkFhQslUPggSYoI1lAVd6hwVWxYPuqCg2Gz8fDe3p++&#10;lew4Fy9fvvL1F1Nzkyic6tx+1H33Rm1tOWUk0BMVPcMpbQbhd2giBI8XFWiAIQL52CxuCfHLi5VX&#10;teCjT6L/CyOKxz6iakX/0XkiIFAniWUKBSgRUkSowfMq6BkxgfGnfSKzwtj9x1jFy0vxyhGGPX5k&#10;/IloGUe9TkAVJZUoiSsWvdQObsNKpFA5DlYyN6+5re3hw7v+8l2jU80aQXZp0n72VFhEL++Ktbud&#10;3q3YDoqGkX0BjbMyHGVElfLHRQC2KXDdNrUgRcglIGTjYgptfVjOBcFxRBwZkdjFIB71ONhGOSOY&#10;RigPArXQgAgIaUVlfGTkgudPTc1cfeapi5fOoBHWw/VapT5odrxWDy3HA1gzWx23B1VHR2qzjgiC&#10;PmpJGTqqP3Yd1PVGCQnzwcMdVJUulY16vdPC0UP0OccTqUhV4rUsiTPDj+rZM9ly3DaM7+BoHDLA&#10;bQYxo1B/SelgZYotY/RAQinif6HPT6TQcWFBiRoRWBzwS47kBIFcngb5Cd7xzX+O1GnhfvtWOJ8K&#10;kChTha/gScZlJEMe44XzC9IrBfIkO1t79U7tk3dQ0//8Sy+ffvnV9MISYp7C2g7KIqz96MeFbC47&#10;VUZdywEK+XZRH8EGrne0oAWnh4HK64k0MntEZxD4Y6FA7Yt+LIyfGbjalyeK9MBxVhqBRAQcguV8&#10;hPyJDlbSg7qWUj0U8xJEOoHx7p9yPnw/ox57t1+tOHGx/FwOAAkaSKUchjAVhKUipDW/uhasfaqh&#10;Mv3mJuJ69Iun/BcnEjkvVdvLr2zmqi3DQdwORSNnKA6FYphGI8hPx5444p9j6gOtUmygpQzasAEU&#10;OA6K7FaqaSVREKdiipGZBATplyOuB9frsgfMcJ1EozpcebC3sdbsdRDCUoJm8f5Hd95457Mwkf+z&#10;n36wtlktTS15Yere8sbDzWp3aCyvVx+tdTe2uus7ldXNVq3XCexhumij+CqKIGABfvjew1arz4KA&#10;MhsIZVG8GkJuIKAALLhukBAshZFT4WYq0MrSBCV3464pnEv6YlBuKCUKK7mDhYsnAoWjEGFs8unO&#10;jloLkfFBQkhHaVhfZu3EdmNWpVBkLiQ8YP1QYtrJynqsNBpfvfH2W4MHdyZfuHLuxdcySxc0M623&#10;Wqs/+EF95W4SNTX61l6z0/G9QhaNU9M6DFZAt0LWL2YcKJeuV6AmXhLTqZqHRmcWNSC6iziyIAJk&#10;OSyWZBQZj1G+EmT5k5FPXKkU6rwx7MY7B0aV5+UkXKTfKNiKoEFWRnTTCvOOFwSU3nSsPPDF5xyU&#10;52gDL4X6sbninpnKl/xc2G2tOj/9U21z1W9CCU8Z3zhrzWfSg35+fS+1W0d1JIQrIecJUUDJEL1T&#10;yOokaKl4DQuw42uXlAulPhhJNPuNEnCpgDqX3lDqg7AqmRrZyMlPVWvRFidAOy2yX5quY2+utT58&#10;78Ebf/7xT/784z/7D+/cv7+Jm+oOtE43+OiTe3/4R3968/byRzfu3r33aG2zcuvOw5VHKOjZW1nb&#10;euvdj/Yae+A5Pb/23Asvnj57odMLb97YQQVw1EDFddm+SIIM+CP7PgSpiD+QrMpeSfY50MckR0Mo&#10;4kwf/i1ZT5X6IOoQnYq5V5Qpc4KkwGcXZZeCaZElxpmmVFBUsEAWqmgVpFzJB+TXIesuyQi8Qf4m&#10;pSaaBnHuPMl2AJXG6ynhikADuBu4HgqfX6IXI1loaFuIIwGoc1EOzUvC8AThKQmnld7c2n3j91sr&#10;q9nCzNVvv5Y/O22jHtDO1vaP3/IfrNq9AXS9HlofwYSAYGFuVIJIPI4OBP+h3DjEgyFmkSLaqNoe&#10;RwuOKu9F5fgowFyhA1HVeJ6ckkJZmBrRbqQ8xGIDnVcs3CNTNxVcpiUKjOeJIF2SLAsUhgiFl0pF&#10;8FcU4kqfiqRGy1o8GkQPyjkjcowEvIgxBIIXR0iSJYSNCqKdHJcASL/dDxoH9AChtf0vEWlUMhDt&#10;cBw0v5TDhUaZX0R2JPxSzU0PlELlLqjdbb9ecXeWjY1Pk7vLurmUOH/Guggsb2SXb2crO6nQ0bMB&#10;WvFB87N6MPxTADJqxbvInwbvJ/cUJTwIiVNgJXq2o2WvhgquCRQ/xXCT6Rr9IAITIfoG1ZjU8xnA&#10;BVVpwE0aVlo3UqjagXtDgiVs/9KEiZwRKO5seu1BUOkMd+rt3VqlUUPHFjwYDhqAKtrdYaVGRR6b&#10;bafbpxvqtYMuGmy4VOSlWe+g3CpuKGkCCHMb262PPnu03fCHKHSvzDzUkYMis9hiwBYNGkHbQH4u&#10;ilGgMKibgt5rIw4fYm3ABlWaRktrpG0f3UZIIaNi/QgPx6NhkdBqEZ8EtuNAQRAhFipA9b0uPCIk&#10;YYHOSJFR0rEKTBJLBkkjVLIcmEAFntiUhsR3aZ1OREtkwDh9IigIIsR/CQWkWDvlOKHjm08RGzDx&#10;cjIcayesoHBdRCAnCvNAAyOzEgV0okErLMLoAGUanVZv5ebGn/xrxB8vXXvp8nPPpYqm19xq3rqx&#10;/uc/tZqDDPVkCttpl7PkyUvumWgCgCdHRUAHRexBNoiJ6QJrqJISrdvxJc0WOg7El2oJYnXkTVR/&#10;SfwXV6KAgtpi9qywhLFBERxVXuczRRWAuSI7PqGJIKqlkrPkRsMjU+NrBFtTODFDNp2GWAlfUGQ2&#10;yYqTu4rSuvE2jmxGnUp5DvGCHruxUX704rgn9VIO2rFHj3PJIygV9h2/opxBFZvJiIkAaIShe8Ow&#10;10MYKYJQqHRzcogA1uamtvmRtnFDq6WM+QXr+px9NmHsPshvrea7TRRa6CKXBQsX7SY8XA8n0YAI&#10;MAuRWMB98Hj+qBgRYrFtHW2x0exDL0xM2AhjRkqM67eHcF0P0f0FtsdiHhHDIGwqrp+w0I8jRf2r&#10;0PUbaQ/ke0RvrwylglsuuuO5wAbUqrdN9P5CH/ikCRUIhsgh+QDAc5JZnWAFEQe4MJZnhiMPybUJ&#10;cxWaeKPJT9YsNGq9m7cefnTzYQ9x4pR9LnmcPsabegVR1SeE1dKHGCb04gSuARQAbcUcXKQABeLU&#10;aGVFqVFI/zU6uSS63aLPJSwtmBRYPZwEjDWkaVHSxsmg8Jg4Svx/tIaP4PUsTx1O7wQFcXzFSRK+&#10;iGZq1TI0iMdBPhSwiLysUQC1rPDIwWd7ng1bAxbdMGENNLi00jmUAOs2bt+9++N3mm749AsvPPvc&#10;deQrQMJc++TWzbfeg00RFav6sFFAaERFcAE+Eaf5ogc3kSTHNyHk6MPYVRnx4n0QQFz6wFkZRdQZ&#10;6Df8pAItIjTI8coDykfE0ggdyZ6OwzblJT0SiWP2IKMrzx1d7nj8jn9xyPhE8vrhg3fc+cfPyiUA&#10;WJmnXBqY+EmNxie0IqC1t/YSw+Wk20sXpq2r1xolw1xdT332sNcdFvukNXezyG2kvrUgI3S3QkAS&#10;kvQgrSIYFqyZ+ldw41xgBKEnzm+hgYKVBhfR/GqlghQHfAocQOgyHhFCClcrorYT3LwCtZ+oN8AY&#10;so2jnNqXwZT1OfpvbGWxOkCVAamyG3MNkFsXBYLaKADskM1QJmbfehMIpX+Yd/TroucEOGnhZCFb&#10;ygBfdIROwFSJMhBYzmgqB0QgESFCepxPIqAkBEtW18mGRjXRzGG48KFIu8LDDyit43AgPIg3iV+i&#10;Xh3Ui+0JFQf+nVrh4oOE0zEul0APQ24YFkDirAoRbYQnIp4EkQRILIMdJkThkyTq85iJQWvlVv2z&#10;T4Pd+tlnXzh3/Wp5blobDOvvfFL95I6zXYWTEa0ZEUtLEnifQGFEIBFhKrIcIwB50ggL6BeCFYqW&#10;RU6Wt4ozy9RGR8aLhU8RLahoEYnlPDpcLSl1nmiVKSwUUBzd2ZMYFXhNUf8l/itZjOJhjR6YAeiY&#10;1xiEqEd6HAEifBOwGd2k7O+j/7FFH8knNKkk+0CX5qRbGJjZrobkqSE6/7Ur663bP0w4NS2d9/PT&#10;s689n0nq9spq+fZ2Am3hUXYTrgtUJuPUQgOtriGVp5D8SB1AuHOMtNLghj9saAQoIMSokLHRNXdr&#10;Zw9VjFCYDastn83C9E8eakhQVBhCQ5FS3IvY7Y8HhdHUjmNCNLX0fw4rJLZHlWc4kcfzkM/ZbDYR&#10;uU/Jr+PlMUbLZzTdno7KlRTRmTW16Xy2gPoqVCTORL54o4WBMCbLpTySqLGiiLJYEEQPDc4bRK4g&#10;OWJ5Ap80TgHHgrShZcUUyPTKtB7t0XsBC/5KAYKsJ5YfJO5i3EwwRllH7oplkeu1j8ol0KnEQyt6&#10;iajDHEgSh/Mg5hUrAZId5s6ADxE5q43tnTuf9LfWpgqly899fXphjnLLNrbW33rfWdlID9BHWMc8&#10;40XF/EjgjOJ3BNwOyAVM1CNEGCN5teyVyDCCh4jYhJgj8BD/ooTFjIU58fniWAE5RqZyRK6RQsIB&#10;NAoRlPTxJIggDxDxshEPG8VZj0AqRquDOzL28mIQ5f3HtuNwQcZRCWX7MEKtItamFeSzb1AMa8Rm&#10;EMHarPYevuvu3kdTiUQ6m7t0PnV22tLd7M37ZqueRH1+GGDQZRHTyRmjJPJjOSAukiRC6OQ8XWKR&#10;4tuHKjAzkStmLeQnVapVENSAG3hAIqeIRSwP7pEDgx1lNHMvsigI4gRoiDFwHNzVo7OUxxm9xLex&#10;YWWjjGAPVeo9JFbKCPEmPOiA0IDbSCQR+oAbLabsEiQd04C9AyYLFHfu9Klu/fRkuZDNUH0V0sno&#10;BKQ6QVbCeEA+oogrOv3JcQrx5OLJ49rY++x/kdY/7t2JeDxdRBQB0oRYOnpSGyMvFCVToSw/d/VQ&#10;i5jrylPHP4YFsXHiedh+ETvspTlpiDpaVFQH6UvDXm3l7s69mwgpP3fl0rmnrsGn7O1ub968uXfj&#10;tlFtFRD0jDMgYZ3MswmU5pTZUtTFy320L2tYSFsYdTS36mOZwlFQ8wFoEMohHBMsiHFBAg4UQIi+&#10;IBQXYYHSJsS2R59T40KFThHWsNoyguyTwBfXiOOv4nNFpsFxmeHQ/TFRQsaElS7llxlXZ47CBYUG&#10;CkNl2PbBChmR6dIcaaNESGW14FTZXlBf7T/4xN1eJrUgX0pcO5c4WzQ3VuytR/lOpxgS82fbKzWz&#10;Qw8ranhPHiSyyxOBkGmcXNqwP6K5NlIHZqfy5ZztDwfNdrfaGXah5COoKWnlC0hHQigrtZ4AdWF+&#10;4hyKAw2gDvaDksWp5vYgJqiVK2qD6hqoFj+7TuMAHwFdIV7FlGQX/xAEhYgKFLSagTsdqdmUARHW&#10;mr16E/Up4b2xZwEKObSnV2Mr0fhopAGIpV5v9MUTSArji0miBoUtR9z/ANfnb8SmoMhE7l4kBbRX&#10;8OEskOmVyx+zyfhRdgpCFdGNigMTJIobJ1MtPcSuKH6Q6JKKY0IushKoVYGqGrAQDxDaUt1cfudt&#10;z2mVz8zMPXcJg4ZKNLWV5fvvf1DWEilIQR2UaYJxmors4KxJ6qeqQHNE7zHtyyXHJllBd/zg8h0T&#10;vkQ0jeKaIryIcCHyLUTrhsNKRlKD7LOjic8+FtEkghH7FqL8KB7dkbR/wjAzuyE+LDty0agmivpq&#10;5BGIXQPjO8K6xqh4fLTkqwjmojGTo6NvmEKipSCHCi7IPp6FGtFJRUQSdzm3Dz2XUZGfVrORTtow&#10;ASbWHvgPPgk7GxqMz3Pl4fW55FOp/N3Pio+286hNQEVQcC7VEYpPRqZpMBewU/LHoH0Sd52j8lz+&#10;YLqcmchDMSAX2l6z3+y7lo3S00apkC/lsqjtQthC5loSY9mSy/d69EsAQfGt+Nmi0WEsIJ1B2iZw&#10;QBGdlAuSk6IkuCCHK+qJRIV4xMgYgWTqpLk0A0MpqYSoMLuxW62jj2Ho5bP2dDmfg50B3iWmGTGS&#10;I/mBy5tzlVveTrYp8E3QhgFAgomEM+4LDlXqgbAEUR/on7r7CBTwCVE41IdDGmAdDg64c4lTEsVB&#10;LAXyIUsKHKMqlxV+zXfKASWcIhEmXKoO6hmWO2jtVlfu7n52b3p2/syz1ybPL6UDv/PwUfXu/cFu&#10;BUX4qKgfhasg6gFNbqg3PJaKRCxH3DcOXY7ZJX8TDxDvRYtDQYTclVrnMpAjROB7Vtxj9EsVlSTr&#10;ht0K48489kWrF/sxWBtmv6HI/ModGE3GkVbf0ZDTZRhWxG3K98Q8WWHNCatdLdLxpxSIiEUcuZTi&#10;cY/tqxuJriKHjlCCB429h/TCCuZIRKq4SfZyKksEy6Bl6+iD5Bm1R9rND3wks8Cdf7qc/9qppN8O&#10;19fdtc0AJfMQPwBDN1RgKeTJMhr3ieFmNZR3jDJwVCIIKVGlnDVdTpeLGRTo22sO6m2HXDyahgDm&#10;fC5L+iWJFOxChEMIdMuKxDGvaCHE8KGAgU1GysVD8ZQcaCNrCqudukRDrqdKSfs2hZsH6MYfoMfh&#10;dCkzO12GUAPhpjUMNqtNOOkydmJpIlPOw3mC4BpFsdISihwpJCXAk6UucjIoxNcFnUnIp1IHRlYD&#10;pSscYkHkhRD9gJwF4j6I1sjhWDC6InsccFFRe6T0ozgmKfFB8iPH2I2MFCEWx1SHVCXUQuVf3230&#10;Nh907t9LOsHSuQsLly7Z+ZzWajXu3m+vrNpIp0NTQFSxgfGJglxQnBfNQhEWJSSsuGC8TNVyF8yL&#10;mJoQe/RJxC/45sa+iPjpGC+MjAjxj9UKiZmOrLSIb3LAgAIF9RPhPqKAqKjKESKMqXRHDnaMbHR7&#10;qvy0IEKEfocKCPGHgsYKAiKIHMOFMfjZR+wjwo9wQZBDwca47EAWUAqNIZFBvM/4sbRspfgZqv9l&#10;aikkObQSD261a/c0rZ0pp7XTM/Z8OejX+yv3nHoDrdhRAgw8l12oFN6DmxWRk1xao0GjhrrIcZ6d&#10;yC/MTtmpVL3rIIyNCoKjl65lwVZXzOdARhQigh6DZFmgNiLHg0Isi0ULVqFvDBLquSOhC/dDgE8V&#10;Z8kxEI2GGuoYWkfDBWuY7pVz1vxUAVgGnOq5wV57sNNoQ/Yp55MXFydLmSTlkHCzYkmOJAKiJtQC&#10;CkQ9BEYn0OXY18yiSe8SyYOtBIcYDZX6MH7X+IhvgKrBoHo2U/KJm0CJJERihwFUorg4lBugINbF&#10;kXzKi4zjy0gJQwzBEEGedpAzuo2N9q1PtZVHV89fPHX5am5qDhJmf+1h8+4Db7uSt8ye20OZKyOf&#10;Bt9JYYCIOFAEC4WdWYoTDFP/k/3xxatkXQUhkeygGMF+gVJ5KOMTCkuMBY4oBW/ENceoLUag6PhY&#10;mowTqBQyMTSINHeAwRw+6nSc5Bnwyo3VHCZ77ml14uvQCY2eXQlKMbHHC3zfSD52bxG+0DJl8icd&#10;mGNd+BNy6+MKWA6UMA+dAqXo8EWz0nrwbrq1ASdSiHJmz15CCJO7ea+3V0FfJBsRPtxbnCRyzguS&#10;Yt9YV+D14oghV4eBQhvBzGThzKkFhCuhAuoeGlE3mpKbmE2n5qYncxmEMdEpqIEQr4co6uooCFU4&#10;PxIomYcoRsJnwJNxNI/YyARsBUwEwtSbseUXMQv+KGuH81O5pfnJNCrkGkZ9MFyrItChBy1hfpIq&#10;vmVTsKwQkOFWJeuAA99IbWE58QtIChIXoCwKhy6vfRgxvhTkaMYF7lzzBBshiShsHJgwXso9ckyO&#10;MCEWyiNVhp4XoUt2aA9Tib215dpnN7PV9q++/r2J2aVhz609ePTJmz92K3sZTIM7tHOpge61vT4E&#10;qXQyhViFdqubLxeoVfHYNo4O8ccyZxG+H3wwkc/GqFNhhUy1ih1Q+2OENVoPymg3uobcRLyUxjiH&#10;4jljiCu63AkbwRIHG41LReok0ao86Rz7vh8j5rFRGlcIRqgajd4Yyo7/XK0hKmxARdkl1oBbjYt1&#10;CfsQJfvuoJ3Wkn0IAUat4KUf3dHu3tB2d/TiTLCwmJ6FZdDt1BqIqwXcAxFQs5tKjjAEEyRAUoBX&#10;kjshUJ4F1WnGuHnFXHZuZhqXRvAPkhprlQqkVizJVCo1PztbzOeT4LtsCJDSDLFYeORONPkyf/uW&#10;lgSVcfMBynHiycBfydDAd9LZaPw3ag1EZ8Fb1GWZn8zPTBWJm4ZavdPf3Kv1HIRC69Pl3MXTyM6E&#10;z0TxCwlqZZmJgj/wcwre5e1ISWHM4KkuSw6SPtp1c8ojJkNlLkssFxd740oSzNi5gALTP3fP4Srw&#10;Yg5gdU7MgwIT40Mj5xEgwHk6HbSHpgLNDJMUy0E1MxCFwTYhsiOjug6ZFiiEFdGpKajYSD2BjGdD&#10;ofID2zGDlvlwdefDGwi4m3/+2dSFC4gtG2zt1T++qT1aCQc9OK7ha8CNk34K5QHtzKBRgkYsbRA6&#10;A4Sya2j3ZKU1zR746cmFyV/7zYX/5Hdm/95vT/7Dv1P+B78z851fseen3MC1jJyPYFf0oe17toNo&#10;KbdnUhQZGh1Z3SBZKE/86tcnrj+fK59NGjP2zKlATyH0QvcdlM5EU0XkWkElhT6Ldc7Fs6h1GYWY&#10;cfXcSINQnhU2rbBfDoOLY5AFSMFoZO2mWqBUnxSPhOKtSPEmDotJYUc/xaaIfEefsNbB4885nwia&#10;hr+O6g9QQjhL06Ltss1z7B4OkRrkWzlQNv5pvFEsNgn/dJP8wj65B0cvejv+4mPUi+lHBHWuvksG&#10;BIiAiEGEgggsMxAoiFY8OtU3hMaoacWBq60ue+s3NW1bK+qJSxfspVPlhx/mNlatVhuw4lq+5eKF&#10;2MRc2SwOgl7da4AKyfgOZ8TQ1Ydo5mOghcr81MSzl5emUoNqc+ej3XqNulP3LNcpW6nJ4rRp5xzY&#10;rRBEmPYSJqUcUXtGivOgulzc+YBaR7GIQ+GmoEipyKD2BfojJY04JlaypCeolgl0HnzCZjI414dm&#10;OET5GJwPzMs0MojQJVrwh2bCLaT1q2cmFlAP2kepyqDZHa5X2mt7LdTEPbs0e3EhXzLb6I8Lsyqi&#10;nt0h99dFAWjdLZdR3I2rj5O7jmDnSFAQ6T2mWAIt8j6QC4AWE5td2RcoEpByAuABKeWBvY4Sp6RE&#10;U64oLVYiZuYjONh3Fb6ohCtztUW4ITFMvKTpzPShOCFZ/SVkZd8DyZU00FTOlogDDwg5L7AGaIoz&#10;vHm792A9Pzm58OpLfjkf9h3n0Ub3zt10t0mtZKlQNlqSYMGilC+omsAOsSN60uh6UCJRwBMb1bRB&#10;do01NT/1+q9Pv/4bpVdfy7/4Uun5VwpnL9qFIiw1moXcXW5LSQppkjIxcH0zGVhJfGbkC9bVS/7c&#10;gjmxlF26XHrxFb00QfNPlEfx8xSuQqWlmcfAOownQtgygS9RWGxEYHoTuyIhAiWDwgQF8uca6qpQ&#10;EECFJpiWIgmFSrJVdBobiZliZXqxAw7K/ltBjVhTilBoZNpkAVu8o3E8shKL+ebY5MEKiLha+SUW&#10;gbGf7Ps5nycKC+dIDPE+0g6Zevktlaunmgic+EsFMuFoxsKmIuLUdy5te1oPaQ0Y+gAKghm2av7u&#10;A621bFiDxOKiffrMjLOdWn+UqNZgfkBKC4SKlGalErmUncUqaTstLE6iPqxeBMECbHyqlTyRS1+/&#10;tHBqAgHt/fvV7v2tvS6qQmNmNa+YQZ5cCbXTneGAch9QQ1uenQPVOGVE5oo+w0ahDRQlxRaNKJ9W&#10;YYLgHsvglKMtMRiyFligwefEKVEbPkRsHUkzCl4Apgj5h2chqS9M586hmWzaghF+6Cc291rr2w2U&#10;n85l0xfPzp+ezybcGjpaIA6LWh9xZTLAEDghCpFSHXxiH0oufmKbgpAy83bJeoBxAh9IojYtVTaa&#10;irQsyj1/RUkPuEkpDK8MhKrE4ejSMS6If4EokDalOIjvllCJ/T8iwoiKBWczIknAV6mLLCxGqLme&#10;yVjJFPREsFu4Z3q16vrtu/DMzpxenDq3GCTc4e7uYHVjUK2GaQt65H65eJ9Eh68Q7wKO1NO1SsKv&#10;2uEwZ6dKea3V7314v/uDD7Q/+Kj95qdG1c3nZnt2DlXajKRlTZT6uZI+sCec1Fx2Yn1psjtXxNiv&#10;rdU/uXe3ljeK3315+rf/Vuryab1YDFJFN51vgssBwyykXKSRdd/tOwhhQ3n4PjorgSOOaFcJ+PEn&#10;4qeIiVvw96jt6DBnNWti71CBPONRjPv26Yp8oWiHFZRRBpTcg6zyWD+KwGd0byN1QXDp8LuOH+3I&#10;p5Iv+L5RrgRyBOqcDzDx8D0ie299O9HtgWLtyVz+yiWnUXPruzZc1ajjZKF8WmrOMvbMDspl6Khl&#10;gBUq9RX4tsFNIa0izalcTJ9ZnJqbmPb6xjvvfVpH26hSvq/3zFTv/Kn8hcWpXr01HKBEfS6XzVMQ&#10;MRYw1UEkgYygjUIfpcLQIYrcuBrBzI8Xe/TYwiAVew5DdI71kAmeL0JQQn36fq8d+g6SHTLJBHyN&#10;l84uQU70NMs1Mm3fuvdwvVrdKWWMxYn0wkwRN0dtM6MCbVL3nLwbHC0e0fUTlHgX8U8GHWejvrRK&#10;QyXTAMic3UK0RtB1h0MJ4MzTEQpOjr2hS6XqJKsz6hkl2oHKWIqYVHxDAg1yRXE6UDn9SIAlRzL3&#10;kxGDAovPxE05LYT4IR6IQtIBEAkd5VyzybTW7jYePty8e+/MmdNLl8+mS0krdBp373aXVwxEeAF5&#10;JFt2bIFG0pxioIgKQ+cA+CJS+Rx6RLroGhB4/U6nurm1de/B5u27y9trXdhw/vr3S//4t1/8X/zO&#10;3G992/nOM2f+6/9l+lu/0ltYGJyZeurv/k/KF85adnbx3AvXX33t7EvPpc6d6SdncqXy5Pzi9HMv&#10;XfzP/uFz/+S/uPb3/s70S19raImhr2etzHx2Ykq3y34iRyKzskTGjJdxl8MWBBFIHo1kfEV+NI7s&#10;Ohah7fiNObzK4WRz/mhfcq4U14pWsBJ6488ZAKIUKAm6lLfxfnT9fWN9AI/3WVT2oUd8vaMeAz+F&#10;ooWK7jaEeF3rcackv9tzVta0WtXUHGsqk718EV0O9OauXdkD8VCGg6GlzGE/OSAppBc20SnEgfBB&#10;DAedY+EKR6l3y/CmCqmnzi+emimHCHtPZB9sVe9s7/gpBDI5Kb01kw1fvPp00si7qI+CdMmElYa7&#10;IpmGHxFSJ5VTRmwQmjHYnFwZYfgBsBNzSyQjREKCQjtGPKYNIwltxayjv63nocY0liYalqAO+dxE&#10;4fTc5GwxhyKRiWSp5drv3N5YrzRdpz+Z8V+7vnRmNof8DPTAI+0mygnADhABkViqvEJEenQnJ60Y&#10;dWuU9RgFI8YAxgoEpyqz8MN+AV98M3gPSWE8DBEDIZYCxoV9l5Xfjn/EoQlSRom1Wmr6pEoz4oqs&#10;70oRHFwZUhlwgQw+CGdBaBQakoHekSDmbO+0Hq0CTE5fuTC7OAux0dnabD1aHlR2DLhBWITi0Bix&#10;+yg2OfpEQ5YdGqfr6E2SSZB06CRC9BcIT08kXzxf+O71/K9ez5aydq6UWjo39fxL6DuIqJmunUhf&#10;fzY1fcZMFfVcduLc5UweTerTpdlzyVyR7DJtiAF6ouMW86WpS1etxbNuruylSsnSdCpfRptjFMdB&#10;czvUE+kn8Jcy1VlmH0GDYEEcyMQMho9ggJCcKGHXJ+IBg5/8xzK/ei+GwOg1nvXMeKSCK2VHBUdI&#10;vrP86OC+OpMsbzlGOTrGZYR94LwfqE9epNB8QPLQXsD+HOQPA80Gjra7q+1uB049kdGs2TlrMWd6&#10;HWt1nbQqEjtd1+wjkxBqI0q7ttGHGMImpGoCBaw3rKO+Hgxyae3MfOn80uTCVBZcZHmremt1Z7cF&#10;4XeYNsKprDU/kYdJEgI41hSWOHfp4ppH/AysXlM6herpqkZbuM7Y8JMTgJd6xIlFfR/X4mF9Qq4u&#10;OrawAQfsAn2z/MXp8oXTC4hWSkCzsHMdJ/Fwt3N3vYqm83BDXj09eWUhN12keisDTqgV3RwbF5hK&#10;oWtEfNF4Ak4GBSFg0gKo2gTts2hPfAjY2my2qGMnC5MIQq9WqxhbtiP6jUYTb9HNUfQIdrcg0VPs&#10;iKPEaXns+OEFcSikhItbyBiRoUUgh8yANM6ECRR6TlFp+Joq4qAHZEIfeEgw9dDAJcCFH64627tT&#10;S/Nzl85B/wur9erNm52ddW/YpYhX2BDFEyLasewoY7+iJpAkCv6gYVgKGqZHfXSg4aam86XLCxMv&#10;Xpj42sWpQiED4SRI5tOTtU/uNz68q1XQfgdB89BybXQSMq0cihzAopXMT+DeMCKtrapfGTo7yI9H&#10;p7pic+DvotrnIIBcWChNJdNZWE17sKijB4gRDtn0EyFCRKtM/DEusDlQYcSYNKFcHk+AC6N4ypEz&#10;UhF/jA6Rqj8OEGPGDr4um3airL1xiwMDAcGB7Mh+jDlkN1DbuCRxjFRxECNYTGfRCIYcpAwgAw7P&#10;5LnJbtfb3fBbO5rW0+CCuDBjoyvY6kYCK5bovz+0BhMw/Ji2G+ioawD3JDiFFHFgzRd1dfrIoZgq&#10;pa6cnXjm8rRpDrdrjburtTsPq+0ODATJbNKCZW+inEJAEyv6WI3QXchwIP4RMuyT34QhOwLgSOlj&#10;EYFhQgF99NAjiojEZ6ICAj1u1IrnhGZJUQnJs6dmTy+iBHzehw3U0zf2WrdXNrfrTUQ8nVuaefHK&#10;0nzBzKMVHrK/KJyADQmsgwsiUKdEjlCIVfjjJAVFjXR3fCKKIiRmzkQrUoDz6NHDO3duP3z4kOuq&#10;Ozs7Ox9//PHdu3fQLQGVF/D5ysrK9tY2gAMtWyR7ScLRjpFpRZrgogmqVSxdlCtsqDQHLixDG2fS&#10;cuwrsTmJ2YQdBfGd6LzTePSwce8+ah9ce+1ryZlJmI60td31H7817NQRu4B+WkkfxExoPobXB5QJ&#10;rQvKhPEFOOuHxX4wV3MmlhuJP7/j/d///d5/+//Y/F//3+of3nIaLa3V9dd3m+/cST2oXPQysG0l&#10;HLSp4cqOhgEbQbvbAVXlklYGzSrhJbEtJMTevn/v7Zsfr+i93LMXZr/5vPXUBRfyINoZJcxpMzPt&#10;mWf07JKVV3Qe2fyY/ilUSTg270e1W2UnTq9WuvZJsECYq0z9ZNuTpo+j+hCjfeVEEKPg2AFiRFS2&#10;NXV5hVKK9CVNShBGEcGIsNVsxjMhrFJmJdpOFBVIi+WqGkADKhVAxmEUPAkH1Y1BZVXrVmGiTJ2d&#10;sssQ+WvGylrQbQZoUZfUJ1BmCQ1EE+gNiorwUQ0vtqLTMnT6aCGHcPlzpwrfeHkBdmroqju73bff&#10;fVhvp7pOsod+7/qwVNKmptITxTziAAJQJ5LvXTSMpGrLkPMxLczkYO6IqD8yoggqHDCw7EOE2NLA&#10;VjQqOInSKIjR0hx4GS9fPDs7PQGZBCe3kum1rdrNO8sPlpfBUy6cnn3u6bOXzswU0QcPuj46oaJn&#10;UiR64BK5XA6gIIgg8ns8yEdKCvGdihDDBE3uXD4tiSFYftS+ndOZJaKLnIjdDt7SlXQdKa2tVgv2&#10;EDIZ8ppglGLPK3mYxrhDJDKJP1JCGPG1xHsC1XB1qa2Cq4u/i4ENNIB4dhP1kKAADgH9KJdpIWBF&#10;s4f9nc8+HbabE9OTS5cvQ4hwt6rde+vhVsUbdNGSNEiiREYakobovTxZ7KhX0K2kOJIBbcNJ6o8G&#10;tXWjUytr2nxSywVVv9noV8OEU8mHzjzKe9gDveXnDcREtBAH5deLL56a+d7z2WfOeyjVW7CTwGq3&#10;YXvw3aAf+6CbamfOzTz14rVXn3pqrt4Nby0Htx9otdpsuYDWAQM92HG6dSOsWVoLeqiKORZSUS+6&#10;TxVwKHXCYi/gSECgmRox4ePIKj5vbD2Qhao0lpgyYxrlL8fuRvlHlHQgmEJAHYVjE6NSZVjYRkL7&#10;SvGgr6KVQBc8ZP9ERJBbIf8E1w9CaWQ0h6K2tWnUxGl6lQ2tsgVzTSJtJ+ZK5kTG+vQ2ukjA+lRA&#10;G8eETeGrcGviBy4SoIbOANhALAlrEDommi/hI0NzFiasv/O3fuXpMzNJsjgk3vzw3gd3t7fbgZ5M&#10;oc1luWBPTxcmSZVA3XZ201P1b7j/OMeKGNbY441kBvXE+FLZDsboVmCRhGIK5YbRM4Dp2dKGE/kU&#10;pICL5xYX56fQTbs7GO41e5vV9vs3YV5cMwLn7KT90lOLl89MZmF3sGyY+/qdHpxpuG8QjtgXYU2A&#10;r0DGdlxJOU5SiGdCVBsW3rkRk0IF8QOoZCQKuuANH4rdQnwEFHeIqFIxC3C8s/D72KYgQgtxfUYs&#10;URxUpgO7NPAzAgUJYeRgZ3LPS2gjjTT4AUAB0RG4GMnUZEv1hk5lu758D/WHps8ulcoTUKe6a5XG&#10;ykaSkmngZYTbykYyLZeQki0iAYXcSrpFFAN6p3tW2NWgQujwb3fcVn9Q6w+bvteDwumifaDXHHY3&#10;w+YmynbBytVv1jdvfaTnvexCHvfjVbapHAeyRnbuDWu7zt6uU9vWhjvFuYlMLqWj1Uezbtcr3u6m&#10;trU27LUAiTBXU7tkrFOE6JHmEcGBolTFXRQjVTEELDuMsqclolGm66RtjLrHtI8D6VsxRMQqTGQB&#10;FX1h/wAqPIk+j+BDDbWSGGSoo1c0DREq8ClOuvXR98QmqDEPlAcdnmho3hRvYcOhPQgbu8HOuuY0&#10;cZ/m9GRyccre27LqOwg3gLc/hPPZhnaN0rDIsw/A5frwOqIMG4VJwXEJpRgBk+j46MNz98KVM998&#10;7uLVc7NINXq4U73xcPf2RqOFuLdhgEiPQjZVKmTK5VyphJq/EAepTgqHEVH1tKgqarziZEgjeKBQ&#10;DGa20RYNFgnElK+EKhBGWEwlEJ50+ezcuVMQEXIogAAhrOv6W5XWjXurDza3UZtwYTr79afmnl7M&#10;zZdg8jS7aJ2LDD88AsyonGcMLKBMTzyzCm1WElmsQZxgU4ghhLtLKQMhiQqcbCZRkniL3m3cuMrD&#10;A6AuPasALtBIybhUZBZPzxGKUmo6wieBFYFDARGJRSe44gAdUhVjUIjtjiwpwKyBOjMUyc5F5rjr&#10;OHBA8zutyurKYGczP5WfvHjGhszVcDtre42tXfTkJsWPrUEuggjURCmhVlbh+Er07ISHpuKJALU1&#10;pjGKvcHeZ3dq9x9ojUbKc/RBJ9v1/UerrU/eD+7e0ntdC27Jnebmn/1p49Et3IBze8398Ka/W+u0&#10;6w/vvd3AXS0/8u4+MFfvJrVwb2fz1rtvOJV1C9ysU6msP9jefNTrNoGp5UyuZGRKYSqHOl3CsBXb&#10;juUFRVA0dFHMkFgElECh1t7JmCBGiyj6gIMCVCRCtC/945V9kY0LShOI9kfIegSrV6Axbj0cG+ZI&#10;WYjJIKb1WI84ER3oOWFjgmiHOpxdzyCi9tuJgQ4tEZrC9uagtQ2B1Z6YyiCwzxhk63tmszlAe2cU&#10;8U9aKDKA6o5InnP71FIIrJUDFCnwBVmUeIGuU5qd1/1vPX/+9a9fLJWCMJ142Gh9/HD34VYHjeG8&#10;gYdu1NmsXS5lJycQrFbI5aGxk8iAOBIKYVJzGKtQwotkzmhfrGmyKboTCVYsE6ZRytinpotXzsw/&#10;feE0EhxsS0OpBSBYoztY3a19cne16QQTU6Xrlxa/++K5U8VE3kJBQrPecfrwE8JEyYwdZwZhFotF&#10;ySSSgZVw4Zgwjd/93d89dMRJLojkCvwYNsV6o1Gr1gAzZC8MfCo4w/XzuWKq5CZQopUKtiCzIlVP&#10;ECciPIzgWuQaNRJokpkVZYYfPUYE7AMO4ixpRkeuPEm6HceiAgDEyclIAbGBOgCBLQARMGYpRBAh&#10;Sdrtbq9vffRR/9Ha0vNPn37ueiqR9R/t1e4+aG2sJXQHEhNkMcQLeRAuNaq2KCMjtET7Y7Gk8Dpg&#10;cSV63pShTQ/CQb1/9+HWcH3LdttpGDMNc0KzrUG7v7Oxd28j2euWdQtaJ0xWD1dvtO49LK0MWrfv&#10;BdVmP+GseNvGZqO4M0jvtbdW71ZurzjthqEPB6t7zdXV1tbmoFmH/IqZAvajuwSArg/DjU8hUWrl&#10;RDRPd8nWRXzOjm2ULKZjYJBA/NMQjKVcsifKiHTsVBqV5QfNve2FX/mbZq5AIVGDXvLhTRQLMWen&#10;gnkEAibCymZQ3VRrIF6hCl5kaMQseDgP58+l+ZpIJfRBHBMhOxSY+TjFjy07jmkYA5TxfaEZabtz&#10;xEaWZhyAUoe6GaJjfM8BKQ5Nr54YoDGL3YWgpjXK09nJJSNdRMUyb28zOfCddL6ysJQMYH6nSpwY&#10;in6vxz4pig5C6wdI5hhcrGAu85RGN+LAGdhGkM4ls1OTWz236QbtjlPd2slh3hH/mCHuRwVgKG2T&#10;iq5T22tIi1QQCA4lUvmIpngkRY4b39gkQsGkMSeW6Y38+sbVc6fOL6HdZAZyCqo0U2O0RGJlbfvm&#10;3YePtipwlGUnZq4/de4b109fnUuV0jiT3+57GA8UMkXDyayFjsgEExATJiYmBBQEibAjmrt8eBwo&#10;iPDPMkaiA+d8tbq3t4ubZCCQaGWJKZQVQQIrZZ2yFEQhyVxhmTI5kE4GuGQowiUXFuYz8I6iYDeL&#10;A6Ko4my4HBCh20Vo85CSyFFzFoZDSnehnEgKkSK9QVWnZq0DLsJhIiBuiuZvULcQgx0E3erdj9f/&#10;9Eenz1489eJz04tzBirPvPN2+8Edv111gh7ZIXEvPhoT46rIrqYM3MhSJlZs5XFjtZ18VxSRC4tJ&#10;whhSKKebDIbQKugbvMWZEKYFkzMNFCKiE4izdUMXumxyGBqwyKI6ORgQ4iVdPzOg0EV0mMLYwH8l&#10;FYBwCwBLNllT9WQOV1TZtBREwR/xfYgRkeJmJaIRhmj6kAK4UG8Ua4QCtVFoNsSCLBRShaKVzHQr&#10;rZ0H9+q7m6d/9W9bCKmCAcZ1Ug8/s9A0dWZCX8wlgPzV7bC+oxwYsRXggBtSqF2mmAaZSJ+qJWKS&#10;UN5Yy8G8lghrWTjNwZoRIgzbOIysnoE6Bm7WzPnosuUTperFZGAmw4GFpF7EKRsZlBnVzEaop6wg&#10;YZH63UJ8IsgKC6YPKwGeCkWzwx7QnwPuUE+RaiyTZRlGAMiFFEBPBVPYt0wiOFnmwW4sRA5i2SHJ&#10;CfW3wJ8GYedRcvqcYc5oWtorue7aBqLM9anT6WE2tEANWGjBMCDhl6wAlKUtFhJZm3hwXAJUi6Zv&#10;Fio1TpWKqOakO/1eq1FvdHuh0R52oVTi0umkkbFgLUYoQ4CCDIVkKocGk4hlJ0M46b/Ksoa1QS94&#10;wMDbELqKVUa6hoegKYqaD3MZG20m56YK81P52cnczEQWloJyhrJAMFQYvvVq97OV7c8ebFTqHayH&#10;yXL5V1+Y//pTU+fnC4WcDatIuzdoU+wFKrB7WCmguGSGOtajSy1MjOrBIuoTMhSF4mSXJLEkQRSO&#10;0oIIQuINVXGCS4Irp3JuO3ZY66e/vCMl3iVoXfFhVgRAWWRcYt6mNsFLMSiIQVFCu0hMYMskZ1WQ&#10;ICVPQhhEkfogQGS5Q0gCSVAFW4x7t15vba7BprBw6cLk3DyWodaoNzeW3eYufEtYHjCWYjJw96i/&#10;h5jTURJgZIBng6OSoBOoa4eQRth2EnoXZXntRBHuR8IBLBAAC/qRgSOhHUkSRgAoI31DQ4lnWGCL&#10;mp0xzGHKDVOwSsDyoU/2UPoXK0UbpkPUdkLLYWr0g+tD5uXEELmmihCWeM19iDCCBqqwoII0OFsB&#10;w8zwhEAulIWgTFs8AAQcyuuhxGKxLbGawQjNgac0pCITCQruf0lwcUQWBEZyQBSAzAIVp7Xg5elp&#10;R8uCsGCXQwGzFIrpkzAHSKTWXabvgGH6SEVN6H097WuogIxTgXNiGSVDLUVLgQqk24g8Q7ENlA7C&#10;eFKhYhs0ZHhoDon8ApTN5iUAJZpkKbo+BhqTQwIpqIg8IOBAEB+BJyBHYkTox5ZMwO9LeOqYe7fD&#10;3TUNKYOpTOL8AuQDs93KbddMB54oylYAeqDkMso30sLyEI4Ho3kbxdBo0cKVNEQt9k6fvRO2HiwU&#10;7FcvL3zr6qnnL85PTeV2Ws0bDzffv7t182FldafdaMG1SXCH/OtSzoYDYHE6Pz9TmENf6an8TDk7&#10;VcrAplzMo/18Mpe2YA7MpMxCLjVRyk1PFOanS0tzE2fmJ84sTJxdKJ2dz5+Zy52ZAydF2Xe3NXC2&#10;G4MHG92bD2o37u6sb9UxGEvzpRevLXz7+uy1pWwhjYydoNV324Mhmqt6DgbeJ+xE46psBk4H6MHj&#10;EkqMDmTK5O1ISQHEKZQpJIrcJKgPcCcIVyXA2+faPESwo6HGsucIA/YaUEEL4MfTTz+dy6LTXpwi&#10;rn4LawJZeodADZ2iIamhNxdnFRji8AQO5Y9EURT6JjNOFowC2c7U8cOy9m59Wr15w+h3nvn2dycX&#10;53TwFSREfXbba7cQ04AFhYeRngaIbMdKk0bCzA/E6iNaHt2SSLTRByz6RQK8HKlAVvblHGIU5Jgq&#10;dQCfVn0vhkBh+3I5IstRc4g4HkGsBHQKOlhOIKYD9jiqyAQl4oNSQYVw1YBALXbJmfm8XSoaqXR7&#10;r7bz4E5jbwuSQiJboPl2+snlGyhnbEBSWMqhCk1Y3Q7q23zDh7+kEC7NOGaUboEEWonpF/NzLYDv&#10;Nq3pJZTcT+mOAYpO5QcJ29Ecw22X+h03W25ZRosaF8DehKuQ5gcAMfWilcjD/g808wIT6es9ktxL&#10;6KkI8cpOgYVYQ3RKStgscZJDjrogIRDHtPEBB/GDu4MTohi/Kjp6qIZBRkdLS1lLen4qmCokIBNs&#10;1cMObiTlLE77sOCRlCGuNYIyWW+ySR1p0oXRCpIrIIldLFcoTM/NTExD9Ah3dzf3qsNq06zCetWD&#10;Rgt0TkFMQVaeizhbw0vndNgaQPCT5SyqGkyU0hOFNKIMUMqllDELaaOQTkwWCrMTE0szU2cX5k/N&#10;z85NlUr5JLRUeDnBcSCcthPmbj98uNu/cX/v9oPK+ka920FVleDC6dLLzy1957UrCxN5oDHMpIjR&#10;gWGEfJCQ6FkJgW0DkkImkwZlSSmnxwdK0OE4UMCpI7ZMfAYsHFfa3t5mymDnYlxuJdKCxv8vdgdW&#10;/mnl8KoiBQFJfNeeeSaNdpl4H7kemPmjpj9ZeMhaiYYtaKcLQGHrpnJYMJFSCpCQKYJDOG3OS2Qs&#10;kDa8jDZUgWDzjZ/0Hy7Pz09dfu2bgGKvUl39+AaCnTFUVG7TSlDIGtXvhGWfFGoI/uoxxxFBGDZz&#10;QxYeIwpXjgAZA36CEaCMQIH2RCsSLVLtRvFFYg5QECOFlQSPKKhNEmni8yufguTHiKrFegSnQrEb&#10;kg8NqK6khH2Ts88AKMCSlEq3KrXt+3cFFIwjQEGr7oT13SiASXwY+15SXD2eLGEVIsfx3HiW0Zk8&#10;daXw2n9pXv87icvfDqYuNZxk0wWBO3nKUl4M+g2/t5cKOkU75fhh2/M7YPF2OT//TOrCy9aFrxvL&#10;H3jNqp9wDHsTFGoNPaSjJdE+ZcC9ZZFWYpZB9iQVQDlHED3apyDg0IMHGrXYLGQcjIoYHoYKGBP0&#10;X8h0k0GxMFicSGlJvefr1X641epdmEGhb86oVgGFWFpkBYPPiLkRTQvpvyTnU7l4iogg6QHkh6JI&#10;qGSUz6emyjkU9Gv0IFlqjd6g0uzsNbsdQALjF3AMAgasV9BkqIgbWkvQjAUpW8+ljGLWnkDoWyGd&#10;zSTSSS2FbH8LkTFwQOHHaNBgukMd8go6U97Y6H3ysHbn0d7adr3RasGyMDOZ+ubXLn/3G1dffPrU&#10;dBbgaoKnQtNHXXiY/tkzQHo2eTRRTC6VQgaEJB9g+mScxuwXwodOkhR4MdMmRiTYGpcfPGAtm1MY&#10;pKXIES82O1CCI90WpUiQQQEMBmbPS5cuQxOlM45ZWvAtngWggB1pjIe7o0BIFbJEuB0bIASVQNHk&#10;80HzDNhU4Zw1hn6tsveTt+1O59KLz0w/dRnm1u7q+vIHH7mwj8IySlo3jBTkMeHkVKIg7oujlJmI&#10;OBkHmEojhj0mIyi3X0TGcpzIGcLGGRGUTEGUz/Qcfxj7FwXaWENQiBALEfKDWKwgnUnZGVhrGHvL&#10;Bgj8HryOJQVgI0DBMHM5kRRakBQOgMKgb6/cgCnAmIWkkIekoNV2gsaOglolF6n7lw8Fi8SOyM8p&#10;0ot8Qpbi4vmnzcXrWlBuNCq21ofIhqKJmttB1B1pMQjzMNJQA5CMlrQzPtAY9JnSc1ovKTnfgaev&#10;fwQxz88VhlrFNIpkpID0PWwh0mBgW10r0UcD2QBMwg28ISUdwTzBcdnUJZLYDa3FkW/0QAw1zTK0&#10;TRsWx2Ep7c6i0PEkqZt7rWBtq79UCrKk7TEmCBeQkm/sO2crGD0kpWwnabFTejT1YgEeQdSBtR01&#10;06fK6ampcrmch0u60220ul1kWaF/bLON2uoOWg8iw5YzWTXktsA+QgsQIYeoJouZiFpBmll0ayF+&#10;BQ8BYpmR/40Wkns1Z22z8+BR7d5y5d5Wb6fSQxsIP2jPTlvXrs5++5WLLz2DDNBSKQmfn0nOiB7c&#10;EX0gArsweA1zVAIyklh3oNiEWO4TyBBLn2wngAKTtJAHVbDGNPS6vdu375BGysYYjlhgg8FhL9Ya&#10;YCZiQZoVDYAvBIT5+fmlU0ukvUTqhww6LodIJ6nOCjDDAZgAmRhJlyS+reaMzkjRU8Tj0SjLtKiJ&#10;tz8Ie60Hdzvv3ygnU0+//po9NanVGs179x5+8inwE95RQDuMAZhoSKgM+dRRjUZhTEZQ4xLRBkdX&#10;KCk9ovOIYJhopQpaJAvEsn0ECjTOKlWJIYDHfZwNs6Ku5oMFcmH+cRQzn0DCFpXeoQBiZI4kzd6n&#10;+uV0IpjrgJ1gXlaxAFBoPg4KTt9e/iRSHxgU6rthczdeFofsCOqJdC0uBkl3EU0CS/uZX9dyi437&#10;H3RX3rL627buouGZ0WnAEwerfA8CcumCbk2ihERqejExeSo5NZ8vlzVkKwdICoUlPW00biamLiYW&#10;X4DjLJW/ZGQX0MrLdza04plg+rJbPm+lp1A1k4oLegO0OCFmwwqlVBtQeftKRhi36cf7mHvEJToO&#10;0KaYz+RPg7Frlab/aM3J2kF5WssVpVWkLAAJwWG/mtImoLiArDiuFjFyBAoUeqCTGSed0otUBC2/&#10;OJ3O2pBzqZgoWA96w1WrMM93my1k9yWQgtfo9RtdtzNAapU+cJH8lkCgC4i/5yBH0+8CR71hqzes&#10;dZxKc7Bd623sdVa3msvr9YcbjUdbdacL46U2VbTPnUo/e23qa88vvXh9aWkqhzIifh8VrcN6u9of&#10;iAOFDaOcZAXYyaRR9x4WRipPH3siD5UR5PGPtClITKFQI8nbhoFkzQcPHuBqHBNJXXVYBztiE6mZ&#10;tQYcRa1chg4cIZcuXgCiUi8aOa8CnQDaCiQF0R0knZNrt5G5UtQUPpkSypXxjBEXDkkTTAR+CKez&#10;8c5Pg0frC4sL577zbbDMwaPV+q3bWw+WEeSBM3IzGrJukHplW2QtZPNy9KIbZmuDsP0YDWKaZ7Y/&#10;ChCKZAmmRo41joQFturJ2ZR1IEYEBQrqAPwPPEjMBIIIYkeIApb4cpS4yJICPT9LCnQtskTSJ5wv&#10;SqDAAIxqDrC6Q1KwCgQKpD48uNvc3ac+2CObgkgKu0Fz9xhJQXnPVAKDkg9J2qJhhFCa1pa+hz7c&#10;zsPfy3WXEcK6W+02KlWvUisVF+xLL6eufz0x+4JfOB9MXrae+4559XXz4mvB7PXNnlVLLbmLX89c&#10;+/Xq1h/aF7+TfPG/TBdfME99JzF/YVjw9tof5q/+Rvr5f5x/5u/lz0yjAzh1LGjXwUqHWIv9HtQH&#10;GVcMCpblYXqD+oxyWAYJLzOEIRTdwjMzlyEa6O2Ov7XtwSI3O+dPTGIElS2JV6VCP9aCxb5mUyMF&#10;GmVQwBC+fw9SLbrCQALFzHu2154wnWcunb52+eLC3CxmCk1ckAfUgX2y093erdxf37j7aOvRVm1z&#10;rwOC32sNdpsOdjYrHSQsrO22kX/5YKOxstlcXqvdfbhze2Xj1srao+29GvxxsBLmMwvp4NpS/tsv&#10;X/it3/jai88sTRcTw3YVphSEzruOv76x0+k3YMgXICSbPwcgAA0KRaRO56RrrkgDMSIIAcZDdwIo&#10;gD5jHs5mCZgJXfYXcmIC11BQMXPKQiMYoV6YLMhbJNfh9jwf6YOwi8MZeeHCBcgLHNFAtyaXwAlx&#10;ZuACoRSDAqE1pWCpXE+y+jEJMKuluk+0kVcengDkDZHJWavXHr7xI8t3Zy+cm7t2Xe87qKTSuH2n&#10;W6uhrR5Z+nHTrNFQMS4zwZkvoiaILhBrAfKhqAU0iHzN/RqEyNHjzH8kN4wkf3EpKCJn/h8RP1+L&#10;3rL4L4jAVK4UkPhmaMkrN6nAgdgUWEZRAi+1NkJ1QjYzQH0AQJooK8o2BZEUDoLCyqf71AdICg3Y&#10;FEboeGBfyANXj6eXPRfSwc2CAK3NPO8POrsPf5wozFoXvlu48p2ZpXOJZt20ivrkheaZF1IP/0Bb&#10;e8NtraP4Sb266bR7aSMPAd5OlZFTbtkL/Uf/ypi8ZuaeaX76NrzG1LOtaHX2PsnPfC2ROd9HCkrt&#10;IXIWhrWd6tZDizJXwKIRv0vMg3VJll5kzjjPQu0LlbOqg7gUJ0d+Mtu1k7NnNTuJ6mxI6fM2G8Ny&#10;OSiWUF6LVV35gUwInZ00ZG5VCnggxsuF3GACR+4PMgpAFOzBDLIwbpgFuD6hMeWzmTOL809fOX32&#10;1OT0JJZzTzfaSEdCCjHWIDIsur1+s9mu1hvVWqNSa1YbrVqjvVtxq1W/hUC2ttPp9lBFNND6uXw4&#10;O586d6F46Ur5b7y89Nqzc2fm8vCuoLdpKpHJp8twOFZrlVprx9M6zMKJCUuLJCACXI+lUilHleMg&#10;IxxEhDFGq3BBQOFIl6TICMzqFH9Gd5xz585NTk6SFZDClsgZedSLkZvynaO0SBR4KZTLE0AsZeRQ&#10;405hSJRB0u+LOCB+EZYIpbSkklh5fvmW5f7x5AgLwb2huhSsHP2Btl1D2+g0clkXp1AdVms7w10U&#10;1ainqC4WXUw0LFIbWCWmRLaI9mJEiFfR2CfjkMHWB0YEpV+r5cO3tt9ewEQeAQRdOcadfXLIODFG&#10;CBXDUySuKA1DgCPa1IeinsSpUPKkKp9AEUjMCEb3LrAn2zGAoOSXSEajK3GEHVca4wsR0aAZqpnK&#10;pvIp30l5nYzuJoqlVHEqkc3DJwQfdH3nfre7bWSyiWIZ4l/Q7cIkn0kWs5DIw0GyvQPXLazFhlu1&#10;6++7ux+H/QbUjXCY9Xuu39wYNu4EJgz0M3Z+WjczFIfADYSFPgWdhBiEpGV5jN4KXKDlOJJk+o7Z&#10;biLxgUwesIIuzZKxoNk0GvVY4sXBwplSSGbCC2GJFmJL/G633WiAkKEEIAsZFgYkuSdRnKvR6FYq&#10;zd0qzHtIqtLhnZ7MmaenrKeXsq9cnXn95TPf/9aV7337yuuvXH71hfMvPH0KKQkLU6liBhx+kAi7&#10;iDAKvA7ia6zQyxqJciZ5arp07dzCK8+e++4rV/7aN5/69W9d+bVvnP/Vr5+6frV09kx2bjaDeGp0&#10;T+43vepOp1aBBaM79PuBifhMlnYZJGE7APclpSGbg9liLHyRhyfKP45X07i8cKT6IK5BwRIZZwx9&#10;Jp2Bj0DcBCOnzWEKBLEWJHxzQCNL7AYqnZw+vQQNgg3Xqm899iGS4ITQHXAJyjtHcLRKgpLUKZYJ&#10;BJ7GhB/CbzjgEkYSkS1Id6y23TvLO5/8dOaFS5NXr5oI8QR63rzRWX2EX8GgI4oOedXpPfzY6MIt&#10;rdYjkhC42S84iDSwHyBYbIhkB6UdiMzPEMDigxga+KbVFmddxQqIABx+Qq5ZdRkmOj5DRPxKUogl&#10;CJE7Irsjq2d4KIRjEyRRd2ZEaML7AEmhYCZJUth9TFI44JLUGnthc+9oQUHaVSvBiUFJNeukO+Ho&#10;te78M3qmWPZ75qBNCGyn9Ww56DUSqaSWznpeunX3h4g3zJ95LXHhWWTwohKSnZmClxDe9ETQMqg1&#10;wxv21OVEfsp+8K+83sAqLiaK8807b6eTM4TgQcOaOmMUc7rXc7YfWn4v4Q+BRtCTIO1J6AWYzzj0&#10;HdzHNCdhIhwaDto6pfzShJYvJpI5mAu7D/eI9WSy3vTiCBeUoKjoB0OL5Yb6YTCrQT7A2gNipDN5&#10;00rBfIi4fHjSW47fgvuP7Ia08EO3k/B6hUxibjJ/dnHu/KnF0/PTp+cnzi2WF2dyc1OZ2XJqqpSe&#10;LMFzkeZXFvUaUA3lwqniU+enrl+ee+7ppRcRkXv51LWzcxfnJ0+V8zCKUEo4LLWGjfgDWMy2d3Z7&#10;AxTnQHQjGCMcofBWEBiC3CAjIEgJnBgFpmISxvTFzxgbUOKxwldy5JGSAhFklO/EwghCy7VcLg1J&#10;ARcjYVLJbDEm79vBb7n5IyVEYCEBTebn5icnp0R/kRoqAk4c0UQqCRFtVMedbz32eRLqM3EpHi28&#10;AJICLJmSxQ6bb3djx3Sc4sJUen4SeWNo3+G2kMc0RMCDSBygIO6Dw5lX5HLnBxjjl0ojGGM2Qtjj&#10;HEiIVWEHUzWJG5GSgffiy1SihNwoPoiISnEyeXIJ4aIDop8wAilkisT58c8isIjGIZIk+Jb4xhRc&#10;7eOax1FLfLFxlnFgn0wZFFHLIgmX0YLZHUAcakhTAX8wOneyGV979neGL/xXzov/xL36m9rEtQpc&#10;dC7YYLegFefN1GQCVcdzmpczQnR3zWjZqW6quGfb9XRCm7BQK2lAdSKREQL9T3d8S0OFiukZuzRl&#10;Fqcz2antSsOtt2GRR6YSRbeSHEo4T/HznJZ8/DNCtvDB1/tDeKjwK6dT890exUfli/5EXkcSJPLf&#10;xzepbUvufeJS0Mbh8oCnAwsH7BAy/9ZOZa/WRNqhYaAqQSmVKfYMSqW9XVm5u31/u4aaHa2s4WW1&#10;MBcaBS05ncycm8xdP5362uXSd146hWTL3/4bX//P/s7r/7Pf+bV/8g9+45/8o7/+T/7hb/zP/+Er&#10;//jvX/37v3X5N7975vUX5146V7o0kZ63jIITJhueWUVob6ExzG7UEbm0sVnf6Pn1ZA4BXKg7h3xg&#10;JAik0D6aCJvDfAAHUBwgJwAxqfKAqmOyz5qw/4lHBtqTg5d4iYtfilYcGVcoAk9vtBpUvYgMgfQJ&#10;x4dKTAFVNEJySjptIyYM0DM5OfH001fOnD5VLOTJ+MnrVyQ/UCs0M4gJcD0g0Cp2olLlNbJckOQX&#10;SehssRQkZKqDsATbb9JGx79gcOfm3idvd04XLl5/9czU+eLQ33r/T7trD3UHJiKuYioRzEx+hDCU&#10;WUuKOZ1c+LM6SHZidi0cnqrBMlens3CdMVIH+DHIwie8nUQj8noqtV99IoGAbAIQDk/3gnni7GHR&#10;zcTyAI7PVby5dyqDo7IZkKDO3lSpio3CMlIbm/5SJTpGCEAdvrV0K+mBWWVzyUwOcnGtWtlevtve&#10;3Tnzvd8yc0V6juHAXv7UhFcvCl7SGtWwWX08qHHsE4HPCLzIZ8OOJzH00GQk9F7baG3p3U2jvart&#10;3fE2Pg6qK4bTMAZNo78ZNFepmZLXSTTX9OaG1a9pnU2ruZbq7GW6HQMruroDLc9w6n59p4eQQQOp&#10;ZTuJ5tagsae1N01nz6reNfZue7t3w85OIoDtiT3iSIwNEbGIyAUUWuVmHbJGx4W0aIZhf0K4IwEB&#10;apgNe/mpeT23gIArSC7O1gqsXtbpSw5856iZgkLJVM+XUm6RXg+ZNgtNBdFUGGKU2GZxlZpOQldw&#10;B/Cp4U7wCWYCljCKl8DKdSDuDDsDt+cAxajKMwfpk5KPGaSoAdjbTCRnIhkLKTvog51AB6ckHJz0&#10;Ob7BVUjNxfKnmnBAXljRnX61UUFQ9aDbQbkEaGHk6RchmuPPKT4LTWJR5CuThpKODSncHGbGQ8Kb&#10;stQroTvmh+pb4QV4cwIoRCxN/q+oEY+GRQzjahRZRLFJHAamog/FucbGfq9ULEJvuHLlcrlcoqxq&#10;JiURXVgYIFCA+gC9SBK8JdaKm3mRgqLE1lgBjuCMTkJ0AGjIJNqt+qcfbd/6wH7h8oXT18vpSb3d&#10;evjmD51qFe4h5tJCOMSZOeFPoQo9lKj6IukLnfPIMKVGerfcBB9EL6YDhVURWNK3TOSMHREHJyWK&#10;wl34eSMbocQaKDhQcccyJnSYqu8tig5XCOdPI9eD+pwzSEWxJ3qltwQqFuRaIDR8UJBuYZ5Bugpy&#10;H7p7uwwKBYJCpPSQ92EfKATNSiyhPL4TD3k0HIwPkesGj0JiHjIR2zt6H5rIpl975FQear267nTC&#10;QVPrbQ+7TTgMggHMaNtavxH26yFyFlu7eqcWdpou6ql20L6pk+jtQeBz3Y7htuz+rg/LfX3b7+xZ&#10;XtPo7oatraBb05FLwpGsnIRBJbup9jXViKSOLLxMZXbVNKpdLBMKfhXLDsQLJzt9Rs8vhsYEvIL9&#10;9buooGAsXR6ChJLIakoZkDyQqWDrlEMRhijmhmXkEYzztHFsNbUlJAmUjJeYAuooQTlpBBFUhQhl&#10;wZGITQUVPFQdGaJFKYU+ICEIIEFhoGxrI4bK+UKUQENpf0huRk2HIUofOD1Yyvu9Tq/bgXKNnQGI&#10;BHCAFDlEiJOxTsiHUgyiOWOnI5LdkOBAO5L7qNYqiwhCdzHxRyQ9NmCCHeNfjO8rA3/0kSj22EC3&#10;AKHJiYnFhcUJlKGCR4qLtYmuIRI/bhKPjRUJOkdO5NmzZ2FKoNADfgxaxWObfBKrPQeue9Tt0U+Y&#10;toDW3WatWashrHNmYhIRWxrsHbVaB1EjGGPIjRT5jXwp7PA+dngfIWZM6rKO1D9B1UiyiKL/VSVH&#10;xmPSEBgupKoY1zFR4Q7selHUsj9zgCUt9jQo4qZ8JvlE2QhYSIhEdD5wJHHEx/ITc213Bgo5QTTN&#10;jMRjxBCThxpCUoIO8gb6im9aqioe/pIREgsrhwzJCWXk6P+B03WRbNbc69e2B/WdYbPidet+r+F1&#10;6sNWdVDfdTt1t1tHPxa40AaNnV5ts1Nda1cetvZWmnsPWnvLfq/ab+x0Kptut4Z28m6ngv1+cxeY&#10;4vfqvcau63QQZwwBQWI+CQVIWMEUUmw3zIIC2gc2WbIs5ii/AtEsJfAFbq+rkTbuE6fOpCDfuZ02&#10;YmO4oSIVE8TpxOPOGifFCFMRJTI7Qp3gtEludwIah9cMLA3FhKAsU3QPq/SiqBLPG5Ag3ICJEvmE&#10;lb0qOttXK7VqFdXJ6jBaYkNhshZeLezW6/imuru3s7O9s42aZds7e3t71Rqsm3UcgNsRqpbo8lF5&#10;dI4+El+D1FN6PGyRJmrE2I+hKvrq5IQoHCT2BYlckGtPTU2dPXcWZoJisYABogOUTZA7XjHV476n&#10;p6fhsICBkevBq3TxcURQ1VNULqYCi8iWMR5EoHiv4tW8+tlJBGkCBdaq7WYdJobT80uFTFoDsO7s&#10;oCA2HYSWOBzdLDv0or4naEtKshqpjMRwUWkT7VCoCZG8pY3fUvNSftE+LBLUskUO42PobfwiqQ+l&#10;UeRYkhJJUERkLgvaVBWIHSoUPkVeK17TnE7KITLcVZmicfCXdyJeQLKGaDciaIiPQ+IUxB5JjshY&#10;NxE/Z5T1iecXgef4TU503Cumf5GiRHeKcSFlanmTssxRhialuemElzeRIBjmLKQdecnQyRpB3tKy&#10;RgjHREpz7BC9Xtum1zC8mjGsGm4FBVWRKWZ6vZwZlNJGBu5Kr4dPSqlE3kbqAFSKrocAHbRCgdOJ&#10;mR8WB8mRVFUHhjQEyJ6w8eiKlA1NAGaFutdtoGx4Ik1JpSApt1ZB2CssVBTFLLCHo6FPkG+dIjKY&#10;CSN7gMQwbLAoYnRBntQVvddHEgBk5xY8jRyYi3riFCjNGwkHQxfQUK/XQeGAhb1KZXdvF6SPbWtr&#10;E9vGxgb2d3d3K5UK4AIgAfGZCw5QWA2InDIDmBIhlkmt8zh1EN8KHCBcGKYEDkmg8L8DKHCogHDo&#10;qB0JCo8bJ+UaIugCLWdnZufm56anp2B3ZPNsJExgP0BGlrmwsLC0RO4GQQT5WgKqZMMngnn85Kp6&#10;ZCQUibJ03AtAhPFGPLnTqCJbJVsuT5emKeEasZ7bOymQLtQ4TrJkmuO/7HGWFE7O8eQvOQ8zevFb&#10;yf7kmDnh/VwhQLgqfRLb8aK4DBXGxV+zGTPaFBWJ8sB+70h6UwoERzoLbTPNiw1CTA+KdXODIbyY&#10;Hmlf1SjlG8NhJDuQNKHOIKIDjdy4CnQ0zZyICUr9kltSN6YQgW+Jo6siNIrCLyI5hj9nsOUBgDgC&#10;XgrPj6NpA8SXIS44oQ1gC5YGCTDdALcpWRxLAjI5wzippj5SgR1EQILXsGRDTgc4JSmdmrvMx6rN&#10;oc8ZRVhgZii1GhKB06pDutFwG2krWS7CAwnp0nYdtAMig4WIkCQhEk2CiwDtyUmJ4u1ABZQDyWRg&#10;1Wfawz0Anqj/APqnweyKEGcAhDB/ir5xUJ2UMrIjBZEtUMI2uY6xWNmxqXBjmkyuBs2mOxyJ9Uqx&#10;f1QFlTbBAhENgBTiYkBAIAgtLsR6gHiPUhmOWhNPBAqPnxScNJMlT8TMDDK7Jqk4Aq9EUYwxBBhB&#10;yAjABdx0LGuQZDJScmhcpD0MC2kqPGEMFCKt/ghsIFUF5SEJFGowIk3MziJ+ldrJdxrt7Q3k2VG2&#10;PeqyQLjCIFJeLbKd+UU7lMXOvJoMVtFLsWuqExHFibJ1QeyQZMBQTX+krgGr+pHQPkYwQuT8l9Yu&#10;iR0s84sFkYyIJEdI+QwiGEq+pqpB3MaQiv9SNjXtUCskAhkW2rlYMYMCN2VXSEEhj2QBixwEUeMG&#10;USUYV06SE2LlJgIupdmot1zKVaGVwi/1dOpDKZ3Ld0W9c/hFbJxe2Kefo6sb5TkgE4Jojvs9Kbzl&#10;KrA04JQaABaOiSLS5RKLFCyMF10dBgFo6IhJkSb0pEWRZ4CemhtJnSQoMIyzoRgjiOoPXqcx7NQ0&#10;H5nUhlkqWCk7Ua9ZcEMEiPHk6xPXIgwmUy7bekjws1CJgph2FnnMWRLUUcSFQxngm1CNm7GeUaYY&#10;xhFkJWGDtQyCA3WsZkqOmUJsVSIuqwxKQj00+owaJJtzCA+pJwAaqYcqHBS3IZURxMuADWKCGBFG&#10;oDNi1JFaeeIw8QFPpD6oWx3TSSQeBMIKFAQIC7hF5bxWJVVQBSeJ4EV8B6FLrIm4w3F5Rog/xkiR&#10;doS/ipUhEk9FXj3kxQmGEJ29fq2Cn04uLVGioD/st2vNzQ2Yh/Etwn4BDVg7NhgKtE+kxdBfYjHg&#10;LzT6sOsrHktFSji4SSgfMjnZibHyUC4xgTQSvCgJRqp80odki8aLCuxQd0Oq+UH79Am+4h8SbbOS&#10;wYdBBWF1hA6TI/kTbhSAT/gw+iH1DZCfkOcvon+sfDjCuYYRrVXJCOIqQTCN851jR2y8tKpo/MRS&#10;cvzG51FFnA/d2ScgjISFkeAA07+DFt8o4KKZQ91A9RS8RfqwE6A+Pt6agxDxAQb/5X3NcKkOmhVi&#10;WjB0ljUI9KFuom10P9A7bjhAMX3KvDY6btBDrRbMGHNMkeJ4IVGBf+ofh/NQ0Y3I4nXCs7INgsoz&#10;Idqt7cN+MWyhWpeBmgeplIXk+n4HxYgJtXiQRVQj8lSmI46YslS7BGoIhVDBfJ7+n82BOkGWVK0g&#10;CUcKom98sTW0UbcbmgVJDR2ABQQH0iyYF4pWLqGY+CfkABTAMVJtiGEF/9H/8BYHgEwEDgQLICBg&#10;w77ICCSz8MYeANriqIInQwN11BOBQnzGWOBXkdVsdMTNUaYXlrLSs6kxHcYOYwRkFSmDwsJYJBLB&#10;SU4oEQpj9Z3oK3mM+JhjHgYaCujS6TU71R1oLMWZGRT7gfUINaI6jWoHxTdJixQFW0yHMbYwxyAO&#10;QHGN/KIGoCSWg/DkE7Zrq30+gJyI8QGsT/Cv1JGqeahYw+UvmcURxRKiUTG9IPviL0wgAdmlgfny&#10;OTQVVfQXNXeoAwkyAYkhKrZItcHY60niOEscUmGFpAM2QLJ8QZI5f6VeQrrkPn0SSWE0LofjbyT4&#10;SBLUSFiIcRsAinJKVEcB4JhEFCN2UOiH/gogW3gl8Zc6LqJerolmThnTztpJaL+odV0AOqAAmmFl&#10;sENdMkz03E3rFiphU0Em/IS9uBwxwg1D2KBBlg0Koie3ArwFIzf7YWtGMX4SVSnBHOXd+5rTDh2E&#10;J7gaihxl01nX0brtEJ9jqiHJsRBoIpckbqvEi5JGmSKska/NeYd51FUAHoBEiyLDK65dyEOYIEIl&#10;u4MPWgddk1mx3qjVayhrSPZGGB5Ry2wXxgW8dmB8ZFsjXrBANgEESBfCs8C8CegR+pdLYIvhQOqv&#10;CrsVRIhVVx4olk4+53aC92GcOLEvBCwXk7kB2VPJWO51TNILC0KkD7GgFR1GalJ86+OUH+PZAZsC&#10;PcXxFgUon6CDUGtV95xWA9J3ZnIC7L3vwEPco/x3E6kqKLtKfgfkr9NfA9G4eJvADn9O3YTIfYxQ&#10;dvUSaEBBYC4DAmcbLRkqx4u/IG96aaTXjt7Kh5TrGu3QGlX7+DkDBLcclr8j3CGfiIRaR45SEfaj&#10;l1AgNA22YLL4oAQQSLG0T2NO3apZfRA4iMyQYgUUSeHk7ShR7JDPx3CBv5WrkKmEU3DIGIMRApZy&#10;uAZxWTaukq7DPhvhCKIIEQZjCKhoGmXRQJNHDrXUU4N6wb66qAKcNH9lTSkKzSA3ApVvI/df3EP9&#10;qGcVKFMGMQhUcOlTybyu129SLS5EJiEiGPCCDp5DmDkozg2/YDsN1Bluo654mUASq4U0LRYoNp2m&#10;rirgjoAGMEKiWkTm4FUuF4slFiWgbRAnZ/2RtQPynrBFi3ssATKI/qmesOia5LyAhwNBU1BSiqUi&#10;TgnTPlx+AgeiLOCi4gQRAUE0CxmBSA9RqsTJS2D/EUeCgpBrfJlYRpBPYg8i8y9KHuM6YNQtD19R&#10;ydXIRypawzgixEgm54zVJLmxcTHhJFhAaqRXr+766NVmoyRnAbYgVJ9Ctf58IZ0q5IxcRs8m6ZXB&#10;35SWTWEfMff8SQo7iMMFpCEnlv5GL0iHVoqbSKbQMJBleArgI5mfdljyj/bp7Wgf0qw6BjtwcNAL&#10;Jll+kepBr6RlIEZAvWgfEXN4gfNIZj3/RZlC2acXjyXl3gMCRi+SzOjFLZhp0CM7pVJamQhEiThp&#10;G9kLxk2Jj5kVxWwp+Q4KcBRqoKQVqoagemLoOmifiDoiKBNkoRwa8JCCfAYI+0XJK3IEw9UHyqcX&#10;GXhRMAP1LVD3BkUdddS29xzuqoxfIdIJHaRdFF0HnlObaGkDAm2Kqs0R2ighmaoqosnKcSmS8vzM&#10;n0h6IvkwRKs4XBH9otGmZBhidCGTw8gx6CGYmeCHNXNx+7Aoy4XMWX6N1ychg5AvTRq1UQChAgVY&#10;ZCDBfoKImP4PMb8EdCiQlkG5CMCIDBkr+X/wZ5BDg/5hIwsm40shjzOJXBDLCHgv/gWcIS6gFFsQ&#10;xE4ZwwGZq/bbF4SdP8nGNbYO2+BfkWuICVCoF6aBWBGQnyE5ZHNj880334QihAPgR+EcR31hfu6v&#10;/dr3xTUSI4hcR6YTf6E+QXaCmIQLwWaJk8sVuWobxSEf/wAo4jdo1O5+9HvVP/rjs2cvvvJ3f6c4&#10;ObP36IP2Jx+kPllpJwvQlCEfyIrg9SwRb0IpxJ8py1IeQwKchBuJwEV/YIskYYygip3jKjZJaEO4&#10;MNdNosPF4hh5F4Rs+ExspZPziWdRDos+4UgmOrWKo1QRDKqtKwZBNe6JrFESzsTnkWq8EG8RtQk5&#10;l9QK2KBcX8/kqP2Alsw8unvv4z/6vY1P3//W/+H/ac0sgmGbzVruh/8M/XKtZy4mXpkze5q29iDY&#10;fHDMUEspXh4ydsCwl5WwPnLGAP1QKAXMDp43PAvpvagchHtjsRnTmkS8HiiR3EX84prFZMlgyy0N&#10;u9ZndYqqBEvtM1CiiJwkn0IBd6k2BwECgu2pKAZF/4DLAlp49ijMU00sO8Tpbmna1D5VYKSeHSin&#10;ioK9TtKrDOHzmDkXXvpm6vzXE+my9ema9m/e2D5/qvPM88Hpy7pRsPqQU/xhwm0Oe0QDZLBRa4Du&#10;WUJF1BTTUgC5QigA9yf/I/g+/onXkGN4MGD0dhSOLf4NXpvRDo4i3GILKjlBiSPgH8VEsOYNDkJl&#10;PQ94FugpI2f/427ImOIEEWLefDxlHQkKIG9ZuDEUybXjsRDXG6wp8K++/fY7SJJi3zu1v0RY1szM&#10;zK99/7vAPsGUcTwj9wQQAZFrrGUBfXDAzOys1JPDuJAOhlIWdKbjbh6WQrdeuf3nP2h+cuPKhQtf&#10;//W/5qfSXRTI63bsOgJRSIah+ujRyMuerBcSbJWN4cAlIiSSY6Kg6mj+RJ0d26K3RAPqSzXV6rqR&#10;ssswoP4b7ag7UucUeIm/ZWpR+Y7x6jlwjDwJaI9whZxYEHdDM5lCZVjE2z58sHzrR3+49elH3/4/&#10;/V/dxSmE4U40wszv/TMdHUefO5d+ecHtGeH6Q31zWY1MrJnHD44vOLiC71S8sly7WlLaGDLprilm&#10;RCLzyHNKlQkIrzjwj4oO8KMQ0rM2ERUyV2RMF2UJXVwEbHgX0GHCVr9iipSBYlexBMuRKkIbVTVS&#10;s0o/jFgdQz6rJBay89BnFi5O3MCgiYUxTObcibNTr/7NsHTGW22Ef/J2vaf3v/b88Jnr3SAz3YZe&#10;ZvbSaGw/NAdDqvQU1TWN5kLxZVYI0Gw9Cc4PVZqeQXR7vlGpKIifUDLVoD++dEb7/FgUNMPnYocV&#10;d2pnOxxpFMItFQjtX4EyIoKDBxZndIGY8R91wPiKpvMcJSlIdYNjNtwFJYc7A3D7t99+F80jGUKo&#10;fDBAERrQ97/3ujS6jk8iVhA8LHbgdG220Fiu2WjC2KPNARQ42xpPTAFJQ8ShE0c85gashN+vrH/0&#10;B3+AzsLXL1+6/u1veXbSQ6VaQAGKxENJgwiLChi/vI1ljOMMYCyOPqlQd+hziMzg9FFQk7wlGH8Q&#10;IRWzM0zPGayurn72Bz/YfPfD7/53/93wzDQyZaYqiey//eda0Uw8dyr94ow7zIQbj/TNlXhhyVXG&#10;VwVYPJGxkp4p3p5VbBWlJocqsZqECA4PUsdwfEAUmc84w0kTChSiM0SZFCKGiDzCkjq1DlYfsv4Q&#10;6/Ux0cefRNgpsgyDOcma8hwoR+WbUDRgyITLA6aIfgclEl20E89Pz/zKf6pNXnZ2esGbHzRXGs7L&#10;Lwxfer4ZZBeaaEdtd7LG0HTtLhqAUzAvXy6eUJIcxauMHehzcE/GlQFE6ol5OG5C4hGOX4xC9eMW&#10;gTEoOI4WfrZr/EuCAvwuDiyo77zzbq8HCw09ElYFQGF6evK73/kWxuhQUAB24odNDvJotdr41fTM&#10;TEweJGtxLBcxmKM3Qx+0th688S//f3nHuXr+3NXnnh2kMugYgUmzXNd2kDqvD6nOyy9zE+XjOGw9&#10;6YDj714MjBhwYTGy+KhrhoXKle7W1tbtP35j96O7v/Z//D9rF2bhBSpue4U/+BeJsqlfX7SeKWmJ&#10;sra5Gq6TpPA4HCj+Q8RJ+e8cJsEhBYIIMeULKHDqqcgR+0ABNlbimjGsKFwQ453QMEd9RpLCGCgo&#10;TCGR4UlAQcb5ACgIKgEUhiFAQUfKEjgSgcIwYTq56ZnXfiucvuLWhtq7N/ZubrkvveC+/GLHLMzU&#10;TYBCL5OApICqCSSJQIH4oqAQk/oxszmKX4r0zRgRfsEr+GcDCu+9976AglikEdQ5NTXxrW++AqPI&#10;gSaWIilQ+NfAaREmtOGOxWqempwUEV2kRRhkscSOB4XksN249+m//e//X3a3XUon0ci9rRmkw2ga&#10;mv6kkb6mhLhf8JDuu9xRgtihRPgFbhTrBgZo1sBJ38TlABCqLAUqrdVqrXrLzk5853/z39gX5rCu&#10;U1v98g//hTVh61cXEleyZmZW29oI1+6PX1rdc8wT4QUg9UGFBXLGD6kBJBTQdJEsH7FlIXj6q2ie&#10;2fUBUDiAGgplfs6ggMq+oZkVSSGEZVpAITs1/crfCGeuBt1Qv3Fn/Sd3/ReeD7/x9V5molhFhwl7&#10;kDH6QT9NPS3gLeGeZkdICtD7EeIILigCgqxzklLYgvZ4pM/jc71POjuWHX6BdfK5fvKlQAFWWWcw&#10;QCD3B+99gKgtMc4BFGBbgb/21Vdegin28c62GCBKq+v1mi0SFGCIwiLGkRTPGqmKVL77pDi1jOsO&#10;1lbf+sPft50OulvAMj807K4Dt3KITLckdRnQUFLucw3HL/zgE0HjhDviDClSx1jxJN0B1f6hiKIG&#10;AP4i5AUBM2a+fPXv/iNroQQNw9rp5P/on6cmbOvqovlUXsvMaNsbmkgKkaYT35NwXngKyKwgB9B3&#10;LClIrY1xXODoblEfCChYlZDjqUA6nZwVJdIdDugXjCDHggIFFBH0MEUKCCmxgI0adJMiIxwpKaAu&#10;S2iS+kA3MESBaPSKAChMTj7/a+HCM7pn6/cfrf77D4Nrz2jferU/MZfZQwSm5aSNntfLcvOuE0AB&#10;lRVSFFDwOCjEfoEnVOl/4Yvw4AW/HCigc47jVCuVDz/8GOpAZElD/5gAcVYvvvAsfAqHggLVUOii&#10;yi3lkABH4bDg0ZQ0Si6ly95QZZ89YpAQquw3O1vLd0zMsYb6mbaZzvf6sPeikxNaAw5dCkn4fNFZ&#10;v/j5+JKowO50UqjFGoXBZFWCqnpj5ClgtNcFFhSefdUoY1Q0o9K1/+B/yJSTmWdOpa6V3eREuL2p&#10;b5BNYUR1Ql2R0sOmQUr+G1MKuJqHEhawy/lehAKkPjxO85xcyQKFsimI6kEnkXRHjmU4Tn3gAgqK&#10;SYvJIbpHtUM6/9GgQBV5vKFG6gP8pIiXRFUXCFfGIDNZuPadxNJ1w8hr61sb/+Jt79Jl7bVXB4un&#10;7T0Ue7XQZafndtG8EYOLkubHSAqAYIQ7CCjIUMU7Agqxzf7zrrF4hfzCMOVLg8JggEisjz/+BJka&#10;bHGmEFRwEXS3uf7M04i4kCqsakUxvGPJwooJ3QFJZfA94FEp+z+TgRsGKweuJk5J4CVynDKu9TmE&#10;NmNTdgvaOCLCLJ+fHKCbjMv94BAuyNW2P+8c/CKPZ7537EOeeDeS+ifGaYq0oeQZvCWXForQwcvV&#10;a2vtVic1rVkg7MBAx5Lf/39ni3bh2bP2c7OOngMoGJuPouuM3020GimsgJl8xOEjQ6MYAvEx/L7E&#10;yUVSiOQIJSkcpT4A+BXQkGX5ZFCIzIwyYJGKE93vCaCA86MJhZUFKEDwMb2BqQ2hcTmZydSlb5hn&#10;n7cyk9pedfef/XS4dMZ/9eXBhYtmFVFslo86isMOCqtjgCmv+mj1Ad5S5EBAX34cFPCjA175E2c1&#10;PkA0EXngx52RT36ez3Xkl6MZvl2ye0tyj0RjsScFH4zHPsX3JGjHsoDkK1KWCHXg4TI+CjsABuyA&#10;Ov4Fhy7QpDSNAqFJWIebnlPrdxuoruD2m77T0v0BPJsoB/dLfUGJoQS/I1/Hf3vMD9VXVP4HVlkH&#10;1TeGyLqBd5xjpEmJ6KP7dX8QIL5ppqSjah10ZMRbUO4hjIFMzyaaenPccJzRQBWm4hxqDkrk0Kho&#10;IqLsLwkbVxkTEtgxUtPErbqPN8a++LG1GfO9w748uIblnCqjg3xmKtxE/JAjt+3Ra5/9pwJcUp9J&#10;XJ5ItB1QbzcswKSZRiAZFiUUYbA17riJH3DpouPZk/A8Obei4fEFH695lZBwxP8OyIwsNauYZdn5&#10;XIT9ZQ7+UpICogmgNaAyxKeffuYOEVgGFAZvpngeRG9dvHBmdnY2DnaW8AmBTGR3kJjQaiPMG5oY&#10;N66hVDOK/UAOKafBjSmOhz8gSB5Tip59rUFlMOxjllNmlqJsgalwHlH1HG6L+svcxI58zFI9SRw6&#10;8eYlkoGjFWhpxufjT/AP+Az7gqVPIjQQecF6u2/86P+TThvFK2etl073/WSws2nvrI2uI1p7tNFa&#10;hCAQpTWOaRCiJvDBdABiwY9RHySiYVx9iCyRonLQGX6O3gcqOo5QS6gPlBDlo8SDgawrPdFPT4RL&#10;z2Yuft2emNdQjPmff9RMl5rXnx4+d93sABCRvoElDb2Yqi5RdaWjJQUcjeAiSApxvu+4301xu2MJ&#10;e1y/iCFgHAu+sAJy4iI6cMCXAwWY+pwB0jdu3vwMZaSwNsH+wcDBXlAA5ixq38/PHwoKXIsG9Sja&#10;MI8jLhy9vSFd4Ejq9Y1wRsoCYqmBs1+O2lDbp99EH62dod4bIu3Iox6ilMMEIEji/yjHD7P3L9XQ&#10;+ARaoMiGn3faxhkRpxgoTsV6BL3nimAcpW4gaHvizMzVHOwsSBNo9zNv/Ksk+rpePGU9f6oXZsK9&#10;reTO6khVU9Y6dUv0P1AsEa1a2JHVINIO6AAgMYMCz9m+MATcAHkfFME/rl+oEko/f1BAyCXKwyM7&#10;GzELSRR0CZCQCVAou/NX85detaYW/F7X+pefNRKZvSsXnRefsx2qzEOlHZC/BlwgyeG4OAWAAkIV&#10;BBTYMU82hSeY/0Nm/iih4Iud7QssrZ8JKNQ/Q1tnxLEDFNAqDknEuo747tOngAnzCGqU2xqXFBCg&#10;UKcyVJAUavDiIAUVGgSMAhEoUO/JE0Fh2N/a271148GHehYJS6iKNaQkJyRCgTmiyl4CbbsDHWU1&#10;f7nbfvfHfoiSwf9Sd4ihRhwcZ9cQoyY9jlryIXUNghSUFj8ws9nSqdeufX8SDQkQHdzqFt/596gR&#10;mj67YF9f6ifyYWXL3l2VQYqWY2Tllw8JFMa8DxyVGBXVYSBAAWYcwx+pEAauHShARQHl1KZVye5j&#10;MQ44iVwSS2NMUhARUU7F+xDyuZqEEoMiCX3ctIAvMdAxD2GrI11ayTLUHNIdJsjQyKCAzDg0SkDB&#10;ylRpMHMl/9Q3zJklhOgnf+9u27O2z58dvPxS0ktyjVxwGIRZcyidBuvYSDsgrUdV2JWYxp8ZKPxy&#10;Fyyu/qVAAaHK3U4XSaArKys4lSxH6A5Yj3bKPr20iCIrSO2MFS1BUGxQH4AJiGWE90EKRUhYmJR9&#10;Yy+YpNYdJ/y3uhtbe5+tbn1w8fyzU6WzqIirJxo+umtQbHMebb2SaOw7Cqf8uQw19Z4b20aqtYq5&#10;0OEXZR1W1GwVyEHjzvkPXJKY2mfypqI8xK2rPhkZIplQmYwER0TEACAgGwBMifNXWe2i/8gQgO8h&#10;iK3tPKp3uq898/dz6bzue3qjUvrhPzfyaevaxdwLS5pra7U9t7atTi4FgplQafiFBiAIUL0jFY8g&#10;MbycsswaBIEC9VyNxBWiXj6JOBrpLnVSLriuSiTSiDMi1vIholNzHxZL5DBel1w7gp8X6YQRKIyw&#10;IBayKGcF9yMnFyCL1Si+AVRqGbph0hrCwUWw4KHRmof+w37C7M5dyL70PXPuil/zwj/6sN/RBqcu&#10;hN/8Xi+EwQW5tXC0IzEWUc5IpJKRjyPbI2OKTCu1nLWQvCRND3H7oinLgv/Chsafy6o96aRfChRQ&#10;KgL1H+CSXF1bA1bCfcCDpsHcBdP3KcIEBQqxVwYDhP0IFBDl3JR0dIACrSPOHcGp4ELgoTwuSLnS&#10;Wt/c+2yn+sHz1769NPNMxipo1ranNThBptQfIMEuRALfSSPwxb/HqSUol9eu+jP+P4wGmDVTlyJW&#10;tpYRzfNfWjM+lp0stTE7GtdZlHOOZIuIBuKwaKEAAIGHBBpJN2XYpapEEvK8u7N7/9Gtndrua8/8&#10;42S6CPI26jvFf/8/oCOqcf1i9oUlc2hqlT2/tqO0ZQYFpf+PApkR8EGeC4pYJEqnOpL0TiIO6BZA&#10;z1HAogxJLDKIyYAAi2+W3wnzH2EEfcagQE/LpgdV8W4ETJQkPVLI1W78CYECJayP5nqfBM7GVNc3&#10;kkYX4wQEdb1kGkXZuAJaY3Ip9dL3rVNPhR3X/eN3nYbvLVzUvvXrTfTlBBigZhyMCUMwNkR+sbgU&#10;20XZXDQm+qHbgIWkRoCChCrELFBA4Rcm/H/xBR398kvZ4ViBpTOw14Hzt+gP77NQMH5/MijyV4mH&#10;LCOOgfo+m5wafGVfjghk7C3LnZgjTqyjfpLgBz0/bHl6M0y0EnbH1Tpd7+f46nkdOLH7Lv/1OvSS&#10;fZd26OW1vbDpadErbPp4S3/bnoZ+QvLq+lqP71xe3SDs+mFHXtgPNfQnpJemD0J6OdELSVAIBqcC&#10;oeRlgXgm1cqIAEcKP8EQd4yQCi3SqILMbVzNgbOrCadjSwEnI8WBzELAchTFlnHxNOUWYs8EF5OM&#10;ME8VrlMODJV6TNQQIAfaRoBQAonRvuRD8ye+rQU2p1mnEmGa/gbpRIC/tGPwSz4xg6QVpKwAzeuT&#10;po8d2ue/9DL5gKNe6JtkhqjtkbLhYAiSBnXjRWRXTjMQlJT2HcPn3G7KQGJTHjEnqagb1SZX63Yf&#10;RI8hwsHPvzxV/pLP8KUkBawlFJuiqrQ71MucekmTyE+taFEWZGZ6CoVboT4QL4niNyTqE5ICbApc&#10;3LrFZawKSBFTk8ExS4jbJdn4WElht7G5uftZtXHjxedenZ+6gMXedW/1vHWk6ZtG0UV5P9i/vlS2&#10;0clzo1TMiHsc4AagHjQMENmBmlKz1sCGUMZi1hMUco68ekSDsaRAPadRmDTaRm68iEUxrCJ/zxIt&#10;nvrBQGSjEgzUhQD1we8//Gxnb/u1Z/9zeG9R/CXR2iv+4f+ol0hSyLywaDumX9tFLxbFtyM+j3Ox&#10;DERMHOZ6CnMWJi+5ifSJil/ED5HIQrVVGF4Y8FX6Q6zpEMcl9WIU7CAHs22Se8sQn4/0DpY9JJZJ&#10;GAgZ/4O2CojkC4jMESsLdKToL7IdJjOAY0BSQDEdX0dVuHTWSOoeCvIM6tnZ0td+vXD+BdOxhj94&#10;q1dzndlz/je+10R3Sw2pM7BEGPoQdjHk4e/vQ6W4nEwj3TPUh78cksKXAgVMQqvV2dnZQvwSrXtS&#10;oih4CW5FxHKg9AxAQQyNIk0JOgAUqNw1ZU1TzVupVyNdIWTDkQQKbDY7hi73Gltbe3dqzRsvPPf1&#10;6fIS/PX17vv1/j0XvQZNajCMwp9c9/jntYmKKdsYHIx2Qdu2lmO+zDxIyi1QqWZVsITXEyGpkkM5&#10;CkmEIrEsMNKifnn0iVgMlPlBJC+MNGqPwjBO6ID4ZpjHqGwPKkQa5t5e5d7KTfQQeO25/zydKRN1&#10;NXcLf/g/aqWs/szF9PMLKZQvru56tV1Ww0UnV2mOyrKAa6CjH1dGVMewWMFGh+h4nJZdDwQHjCOR&#10;t1J0BMw6+jgxRUkQNH0ogU/qJLCJSic4hURyD8quQToFKlvIqWJAGMcEOkBMobw9jgkQn4beMGc6&#10;sCcgJqETpFCyCjGOaNMyKCwsvPab1vnntW7g/sGbvZrTnz7nfeNXm/DVaG4SoIBWAG6GblxAQSkM&#10;sbM51iD+8oDCl1MfZCEg/pMDlyTfm+sGslx59DaKyuA4edl4PhWBjRjnMWeRMmZcHodMkyGK3bYH&#10;QAa30nP3ev5eP9jpB1s/v9cg2BqE0Wu0vzn24fbQ23PcysCr4uXg5dYdr9736gOv4biNAUp4uO2h&#10;16G/tINXi1/NaAf7bddvez7+djwf7Q96ftD3goGHyhH0guKASsEUHYXCn/SiktSR1Y1HlaR8RiRJ&#10;yqWxFQM/l0JFADHVWobNDa8Af6GHUVlVA8US+UOCVrT3RgCg/IXTGS0U0dWXXgY6rGEHGgHXt5Ny&#10;d6iEh0+o6J18QoY+6DUAeqqsjyt6yOUkoKG/XGMfhUi4dYg0HlRv+UPaaIdqVuIF6kZZZ6nszPtc&#10;9VI9u6qGScXxaCi4JiYXysMOjxLQjQCOyqAgsTwYuKGjhyik0tNQoJEJnoFubEHGeKxQmnFYIHzc&#10;phC9P2a1/kf01ZcCBYJ6LkRNvoMoqo2RgbbxMKwDcrUsyBgOFCYotjuKZFSGtqPMCpGxmRY8Ggdg&#10;FRuebrr0Qm5UknaA7j/XF5qJyStMgAPhJW+jHcNlKwBePfwNohfvO6hgDOsA7AJIK4V0xS849pDD&#10;hRfqzWDf5W/lpQ6gCpJSVhI2AbKHg3HzuqdSheDn1GSRFzbXqWcjp1RqklLz0s8GvQrRZQ2lhHAC&#10;Ki9noyMKv6y0adFfy07xX3qhwqqZzJkpvPJWKmen5ZW3M3gV8NdI5k07b0SvBHb+/+39aYxkWXbf&#10;Cdr+bDd3N9/dY98jcs/KrMpaqWKxWFWioF6lwUiDFkWRnO4GZ3r7Mt+oEdSAmmqopZbQaIwaUAPT&#10;EiAIWihwUZOUSBaLxaqistasyozIjD18dzczt33v37nnvmvP3WPxcI/IzMj0lxaez5695b577/nf&#10;s584X7OxRFYPhmOFkHzGhrGC+YyZ/Tx/zc5YKDEZjk9F4pPhxFSEffkqR/gbiRfDiYlwMhOmEJ58&#10;2NFPcD9Dtqkdn0w2vOOTj+QnoplCNF2IpQvhzFgoW4jkCvgVkM8Ih7kQ2UNMnn+zOhkkNayd75lp&#10;1jsHB0FEsAqFgMLxGaL+BzT1UOID99zcKt29e89k7DRJp0iYyuKB4BYJ57NSM448K8FHi0m618MS&#10;KYlrRaWwLXntClJm0uCvjAcTWItB7IKSXa+wsbW0tPp2qfbDV15+fbI42+nW16vfKLXeaQ+r5AWW&#10;ZMp9EvwfFvUePsTB4G5VLPizw+xDcjLHrOCgqUcjeMmJN7EpWSuJ2Un54JIp2plomVTlgzjFrPLm&#10;I3kK5VqTvFkc8oXRlnoERgmANiFFMBRZyMn6iX5hfW3jnZs/Xl5b+eyLfzWbnUShl6htjaNToEb6&#10;lbPxF2epw0LapuFAUhgbM7/RCKjA71sfrIOwYeQMCVhTou9dLGKe0UUazwIrU6iDgDVJSt4jlZKM&#10;4GBPC1gQfduz0qOKZbY9Zp9nSpH10RbUYeslQaoccZ3+NUApWEimZokBB6oTYRJKg90Ugu168clL&#10;0dzYoL7c/u0/aZS67dnTw09/aVvqxaIaJfKWknKoJLGO+ClS7meAoLvo94+7TkGFderi3b4jri+G&#10;z5PVH/KG8pmw2Uz6xIkTRDoFaZuf0DgIKFQq6BoVFEhPi2IsCAqgjIDCjqHeTZ4bJRSNb29t/+Dl&#10;F18tFuc73eZ6/Zul5jutwTZuKpjOmYtotp8qcKtuIPgIJ2IaLl3iDMy6ohp6LKQGDuSv1tqVQtG6&#10;JOlpvpXFv62uUAIKYmIUTyXzsehg1zJKRigoSCI/kgABDZQ+BBTW1tffvv7W3ZWlz730C/nclGj5&#10;q5tjv/X/j+bSYUDhhdlQA4xCdPbp0JqDDHlbohVNhXMY0SAA1SAYjaghfQyCKvfpN6NTsEmTVPVI&#10;NXbBMpE1Df06e6RiBz9Ss8DqDk1IgtVW+KrEXR4rI0lTUUQb4za1ZzkNhGBGNDaA62lVxQtLFI0x&#10;fF8TFKmg5nSNANs5qQpSXe78zndalFKfPxv+7JerYQ/uLB7pwlaFO2nYiL7wa/Zpu8UH82ofGVA4&#10;4EJqQd8XH6SrZBytgkBHaqQp2EOXI7HNzEafZ9MBfjh/MLqXSg0ippiwSqafEg9TTIoRSRQ/N0Q5&#10;9DQ/opYXz3/zkVSfJkxArPr6V9l38yEUCbcLvKlQa/MXPRbaQdgEqMXyDsbuoEyEvAUQIErvgAbQ&#10;0IsiiJRZM/lkkQps5SpTvURRRcfHUIZYI0xtCC5Fh0DyUMLdiZWq1rpblVCpPCjVhqXWYEs+Qz6l&#10;1rDcHJSbw1IzVJav/bIoQNxnUG4Pyh3zt90vd8yn2y/3+PTK3Z7s9M0ncLDaRlvSNX/7tVav1pZP&#10;1d/hiPyK0wu/il5FFCyoWeQ09C1t2a/v+HTqnT2fbqce+FCHsUHF9m6Hv3zqvZYx9Rrj74CvjUqz&#10;XW2FWt1YuzMobXdK21L6EYZXGSVVjImiTJDYAr06KY18Exz+78Skp7oKvS83P6D4wGSDLaC3SNB4&#10;88ZNXJVUJQRtkmuS+UhvUlILTgEvZkflRpUg4oNW2xVOoepzCqZsjIKC8c8TG9XD4WEL68PaTzYq&#10;33/+uZcniwvEUm013kR8aGK+inkUVsFrHZ/Wp9qNkqHU3wJMg76JTKBICAu8lDbzqV3yodt9zBDY&#10;G43Z1b/WcB6jj96aVzBKQmEWCD+VCrkihgj8iY+AFIhSTkGy6lJ/GU6BUspJ4nnEJHnnndXKxuee&#10;/6vp5Fik245s3kv9q/9d4OrkXOz0eKIWokKL5OZX44KvgdR1Xr2YUGYgDZrVwwKSSYVtuBp5T05K&#10;mEAj4fjtATEuONejQR//ABqqLkkjnyi1UJqHRhIqK+pNrFOYEyUkpBFmJriA+fKDkyMCFOrfdsQs&#10;oEjtxNO5Vj0tz4ptdAftSCvtdcfgBjqRVjvXTqeG4/3uN37UQ546fj762S/XYinUOiT0Q102aBGf&#10;T9i5BoDoJLX/RrvUkojFNIGIWs14Ibf4PVvOSwcEBd5ZxYflpZVr717DGcFI0KYT4CaN+xLT9ty5&#10;c1pL0s5u48ZMZ5nyu2xlErJRNoP09qoXVxsEfiS+n8LDGJmN8tLy6jub5Wvnz5+anVmgWsLq5jvr&#10;tR80hvdCCQoyxUyd1gOyQq7Nj9rRiCv9o3lmZW47R4MY7ICVHTQkWUuomuIwxixAOSQVLvy5pkgo&#10;TnoGKoTFMIeMACLRTipHWKOm5GhEXqNSpilWiWBC9SMvIXUvwiFvY7109d6PVraXfvrSL2eTxcSw&#10;5tWub//G74LlcdIWpsLJkkewSo8sInZz/Lh+t/K6Eevvs5mWMmg7OlnEBCtl2JtokvvRI0b39vd2&#10;+LOPpANrjtIVeucW1Co8aowU7WArJVqOzYimMjmMSAM7R20+KcOHu9hwejZ+/nzqhZdrCa+LnstU&#10;u21X61xIBXr7Yq6v3CsZFy88GqmTqHFQOoqaPcA5OO6XB37k+zzlEw4OCrqyLN1bvnrtKs4ImkyN&#10;oZKU3mqgDA0vXLiwFxSgfkCBgtwGFKpa70K6UkGBRSeGqvLRfgqb28vLq1eX19++eOHU/NwCdT5X&#10;N99dq36vPrwd9lq9ARwLrkNPHRR8YjYEbAl65GtAJQY9btyWNFuBURMK5y+shETnjlQJRoEwQhaD&#10;GyGTfNacrHCgjIMyFyIYxMBQjBF0oQDQoEdesEI6WQiFkpvr5bdv/Ghp9d7PvvgryfxMxGvFh/f6&#10;P74eJrdNqDdIhlK1tKSjiRuD3Ed60/VGe9L9cW9MtQzyuHcS3qAwES5OR6fm2viD4QDG0oYWjNTs&#10;9DjpggJQ5Ost5B6iTA5RaMoDFJQpUPo3a5tEpqjW/OMCCvfuLV/bAQoiICgowChevHhxLyjwYwAU&#10;EB+ofDNGOgVlt0agIHP/YSRdrq8tr167eft7zz1/bmF+kZIZG6Ubq4DC4HY4SVY2QCH2wYGCTjwx&#10;lUobTKoS47NkcUH2DVLEUXpZXyYuUa9HlSD0DiIyuIks6sYRNBjxRCpYx1AUmOpJYsggsVAyCadQ&#10;QHLZ2Ci/ffWHS0v3vvb6fx0pzPbSuOJs5CviKdCODlqpQbKTJc3YUOIvPsjNceVPrRE7OSAHCxZt&#10;Ce9tR7t1ilaGwslBxOsh4mnhX0Qn4xhriowypUctPQKF+wyWcgq7QEG9YA0msO7vBgV1Z+RXNArC&#10;KZTKWB+Im6asFjmUBHFVfFBO4VGgUGttLa29+5O3v/HKK1cABa4qV2+vAAr9W+Fkq4MHDhLEB8Yp&#10;BEFBuV+UByopCP8vDZMSSfgLGHOdVSvsBQWjobQIIlpFAwpGPDEyuIBCBFCgSBQ+CFjRSKRCnfJC&#10;OlWIhFMb6+V3bry5sn7rz73x3w3SxQbJrqPl+X6eCV4NdSvRdrKbSRBEIFqPD3LTcX8/N8vS+Wrt&#10;TqLXTLcS1B0EDjrD1nbTE69QKa5DUiuMwmiM0UIeDBTUHvcMcQqH564NYuofa3Qwe0a9sHeYXdcY&#10;yVs0bVJd3HBZvpZ9v/PDVNeKG7c346ljOBTfnm9ih9W69X5+VFnnnmje3/aMr0IzkYbaOWojsJsR&#10;34PLj16rm/MsNi5JRkozP4r9z9RZFS9GqbOqDsj+r1K6bYD33nanv90bUp5PEj138dPppeKR8WRi&#10;PJEcp0QqvfjBfhIJCti8T21IJHrmcfJE9vW5mUF0olKILofCm+FwQwrJV9uNcrdRCbVbSUIfYmS1&#10;exRm6dTeISOMZvsencij7vZB/n44ncIQTmFpp07Big/i1TMcXLp0icBo934mEl9IF05BGAVxU6hA&#10;2ZTTJBBdDZpcZwKBH80pdPr1lc0b3/n3/+alFy8tLhxDD9Turd8t/Wm1ewNOgVBZKWr81PtWyVZ1&#10;g9YHyYj95gChSsZzyVoijCpB7IfiwiQHDaeAvcA5LwWtD+q3oRoEK02IKtHXUOhBdV3Gmob9jMRr&#10;WBxQbKW8sXSKlPnJzY3KT+78cKmy9HOv/EokNtYjo3GjWv/WZnib2pOReqwRr+M+Geo+XWeOR4/B&#10;+8kpBAV7ty9s27C/1axMnpmbPjcXKsQ7eJcmCCMxPleobHCXFRvwQ8SHEHUfnE5B3xm+mL9Op/Do&#10;jvhwnHFwUDAB9IDCvWvXrqFoNJRgC/xp7DQcwOXLlwEF1/Xq+GxBYWuLfGxaSJLUS9SeVFUtJ+8T&#10;FLrD5nrp5re/839eunh6cWExnc30Q+Xbm9+utN8FFFA0SqqBp86XPgwUNNxYPRehX+I4rU7BqBiM&#10;wTIaHxLv5KQGtTiIrOFPD7VlmL+yqYpRNZf6nxyB1RJ9o+gUxPcBhUI6NR6JiKLx6sr1lWb5a1d+&#10;KTbM9UkysbL51v/+5mAZv65YJ9GIlFvNWKyZog0f5PY+gsJ9MYGBIUKjcbe2cvazz1/+0iu5c8UG&#10;4eq4QeJS0g0RBC/6LUL7jkDh4dNE8/gDClev3sf6IPkUBn04BRwW3TiIvsHnFIxCoQrLgMcIrtDz&#10;8wvixWiyM+4TFHqh1mbl7pvf/d1jC9MLi4sTE8VQvHZj9RulxjVAoY/SXuMAnu62ExRG1gdlH1he&#10;9PHW+mB0jcY90R7BwcCCgm/LNL8YQ6fpN0FttTWYrzbozOCB4oUcIcTH5ND2FBQwPaTTE1HDKbx9&#10;68f3Npe/8sJfS2am4CoG2/U/+F//OFRP5aaL8TkIoRlHM/k0U9Hso/tNFMw+zjvMKTvBQEfE/uH/&#10;yVY0WYp+785bJz9z/uIXX0gcT2/VN4jXSktdvWS43mvGQrWsenPYbZeikRGilqRyCu4cxykcpuXv&#10;/7WH4BQMxS0BCvczSTJVlVNQUFAWwIECDIKAApkaS2VqladJ6Hj8uDgsPSYolKtLP/zx18cKqfm5&#10;+bm5+Wiy+d7S1zfq74Q8oJ0krvimPsXQaTNajwAFmzrWtz4oKIAVxiQpRkryf+w0SSqaON5BHmCm&#10;bxAXFFkUNuRHsqzgvyTh0pg4BRTGBBSEU6j85PYP7m3d/uoLfzWTm4J/61ca3/zf/jTWzhcXZnKn&#10;k7FOsxONUoDz/Z95AeqySqin2gbTVVaa3GuTHG4OeteaP7739qXPXrzyhSvRqXClXSbALBGKJXux&#10;UHsoOZgo//DxAIVDKhr3AryFUqNDG21uvB1g+8ywOEdLzj8zuS2F7VcTIOw06V6RqKEKUc37ccHc&#10;yCys+73R05yOwSVQlYv6okYZ65zujJrR9YC2J3i2ev6Z8wMaSqvR9bMn6tfRpSZpKnbZgUcmYoxC&#10;JEYgAIgiq8OoN0x44Uwykk/GcmTGT32AnzhPTyef7kdfMJ0EL/nos+yO+WmYTDRQUlPjCdUUWE3p&#10;PforFiEiqhQbbKbCde+QlPI0p9iTvvchXlU0iWJk1Elo//PnpMOD0YIQABDV0RreVxpgdA3KQaoO&#10;3q6O1mCvZvs9H0nERq79RJIITWDBLKYkMcVhCTbPRMZ/AJujeUf5JkgyQOSSaUg8fvnrB+pqVkNr&#10;j5BTtXNGl8khBxGmh4x9wSGvWiLUGKER6SpZmJClRLibCw0yw16q3UnUGrFOL9UaJurIWpH4NsxV&#10;L2LSNeiH1A3d/vbuj6R3CH7KnZ79jGIiJDhCkkX4n612z35a7HRHX+V4l8wSkmJCPuyYjz3of22R&#10;hmL0WW91d3ya3XX5dPxPd63Jp/OAT3e10V+td1br7VXOafVWW72VOjk3epX2sNkndS6h51TViacS&#10;xIsTmd5vNzX1KoXLtxPh7VSkhTpYRiHwMV/FbdssayYIxRaMc/POWR8+gJl4iEceXHxg3hG6sLS0&#10;ROg00pSfVcWSohjKOu0XXngBs4JqX3XjOLIv6di2cGAqVdip1aooEY6fOKFuzipomBrK8v+HvBoL&#10;YKNZvbb0+5vVGzOTsxfPvpT1YvfWvr1W+2ErttogeYa4BjzSknSIznvEpcrfS340n3MVc4NNu2Ry&#10;t4JrcYhWGikZmVSJaJydzFfDGGCNVOWCeZrYU0y3WHsEd9ZsqsY1BH9nWFwvl5kq5GZjkfz6Wvnt&#10;628vbSx/+Y2/VEhO4CNSITjkf/k29WfHLkyNn8t3hsn6ZqNVItlZgHexTIzlY5DAxCqk0K/whZTn&#10;m6DNjkVgHb8RG6SH5RDBYI5JUigzudtMJRsfEAP8k8VAMxkUXU3WGH/BsDsjqT7AU42YL2fPlSi0&#10;QWrQLZHAKewlI16OJC+DWr8Qjh4vZM/Mp3L57p3q1tffay6Gznzh3LEX5gb9WjgWb4YjHXyYEslo&#10;vS1eCr5xyR92aZ6kgIFTpaLy+BiV013UQ3BqKHccVGo8vTn3RO58CE5BjA1ibtjB1rrl2c0Hv5m7&#10;OsWCqOrSRIaQ/GlWiLBrpiWFBzAK2s/RVDrDFO0wLAxbb5ggaUYsJcUNP/jNTtUA1ShpWLoxrjAs&#10;MfJXPpI5Ttd/SwAjz0ZDBeaFbNJkRU+fZbBpC8wxzbxuTjZT0ZKgTGgtlybpx1ECExJlMmqGVjY8&#10;8rNIsiP5mB2CyUztOfeRr8HKd+YnOY2ERsQW6l9IQ/+SSpbx4ENSKEzD5q9fvM+kmMU01CJYU493&#10;+arn2JP1fPPhtH6TT1f+yr45p9ntkcDfHOSvfDjZ7ZgL3R3sTw1y9HV6DcLrOwRNcodOrcU5EnuC&#10;ZxKOSd0udfa8ZIIANTJVa2yrqSwnPSjeY4Hp5E9Im8DK9LRZyHwVoxkauz1DWODafDhQGE1WJyIr&#10;8tv7+3N31KMONU0ElGrLZMJrOSNrZ9sf469hlJk0kT8xitZ1O1L7hExBsIA4Q6la/oNHhsB6ZRqj&#10;SGE/ChCyEmv/WYBw0oEPK7ZDzbq7o8/tmh68ob/g6nr8iK78b/+/J/+z/89Lv/Rrn6ujXh9JI77u&#10;YqdQM5ro0g7/HH1CcGmwbLVDP/8EB3aBV3CCp23p6Lau7YHZFLiTRdfAs/3n+fjpOttncXx2X2Lt&#10;yeVGVEo8heMWaaZDnVa72W152RSly/GGE+lLBTjwgplp0FMnqvwz+4rviggmlflosgUVZx+CGfjY&#10;TTgUKOi8MzPHn+h2mdMjqiwwHedzUMogGEAw+cGMkMBJUi1Os/3um5A5H2jOZgrEC3dB/1aT4Uwm&#10;Ml48CxetWUkeuz+eygUB7nZETP6clQ6ybojivWXYB+HQxXAiGcK0Rf7i4xP5biOiecQosYky9z4n&#10;/4CXunoj/a3vSgzrWin1rbem7Tja6+y4yrT38yfZJ8gRf9j91zGLpnkjbcUOpHA/2ewpulRYRcqo&#10;kQ5EHHXriT6AOki0PTLCx8DCbOlW393n0eQeQuhWBwDR4xuHzTripVlCKEDd7zRajX4jlU/HvDh5&#10;I/1ig9JGiX3YIcHpdBavHM0nCCiY8gZ2sj3riMDrHYpsHCLYBWs0FHbu7krTGOwvAIE8xIZbEEsP&#10;9WOk+oAxGlgANtLzQz+SkIAYYVCA+kiUtme2xuPpeCzHYUlPIoP5QX9UNFAV4IhHYM+SGsQvRGbo&#10;35zJ7GVSagJ1rbZiPkZeN1Pe2hqcL7Ou2gYGzCUBivQD3O+PCicXWxNjVtA6v1hyzJ7FJddehS+T&#10;rtk+R/BeORsXMG/aZqUfi2w+W+O/yKiihPHatgmatCScKzwhntr2lc3riKRjl5gAc+C/kMOfEceg&#10;fOpOBOGbFnIxVnGTK5ZCIam4lyFFVVykiWaTilHp8XQsJXWn7bQz6motVuaYTiMpWOOmhR3WHxzH&#10;AhHTbhXUZj5z6sZDgYLPRAYWPTMx9Z+wAHtKaCsuCJ+gOURNFT5Obrfb6uMsJ/hs74O0Cb7aTcSH&#10;eCyVSua4FFAQ3iEcj0czyQThQId8tSfCMyiPaT5OXyB946hHUMDAgfhU+PsGGijWKweFcfCpwWcX&#10;fHHD0NJoXTXDoWPiGyktDN3/XRLxwf/6t977+f/g9v/8//rDhWJNWRaBZpe+1BdrLB4FrCXGVVRh&#10;SM0p7v2CC74/QUaLxmjxdlCmGBRANrcvb6ePGEkApj/1kA9/ykrpmzs08LkHHzakbJCAAmuFFN+N&#10;eNFYOhFL4yQS7tfRL7RjJKMdS0coLqOrkc2CobPR3Vj5DSFzUdJo88QHlwVupNIOyq0fDhn28Sbz&#10;oSjHLU9mQEZw4EbL5GIauQ8pZCpeAK10pXIKHCFFmH+mJutTjH3YR2xuos2HBxzjfrV6VaRBCa3I&#10;pDhC+hIfrEYrtGVFTQPfh4+Zy44y7My2M8xRkkEE8b506CAJAeUjsXkKH6MwJx8YjAEySFj+bXWZ&#10;tgyFw9cHzIrZ6c5f+Nm7CxMkL/SxQHkavYH/UVbf3syHbF9e8E/be445UwnncL3t1n1zwwAEjODS&#10;wsQIHXw8dDStfuWy5sApkMUykUtFPIJKB53tJhrTdDGTyCdJ0yoho8K92snnq2utXGtRQd1qzJtx&#10;R5nJxh6pfIHr7GcREWTNfjwM2X22JV8DCD6HoPPA9M59OQWd1kalYFLgGdMbOgUARDFY7mXR+KHy&#10;gz0nliFvd9RrNOqkhO0TGUTJ6+SEkUoejipP/1ddTRUXZPM5cmu7k68qNWh0o+MUHEVK3WS76eQO&#10;Wh8c5rHjcxPG/WEnCe5jhHX4tAk6pHYRVJ7Dkb3aEf1ikxJEpItoEJ38rz4ecolhJczaa6tPy1ej&#10;2zc/GlWDZHIzp+lx/yNH7APN67r1Qt/K71zXScqY6ZkWDpRUYRFE+DfLEqDg5VKJfBrHLlTU7e0G&#10;bNn47EQikwjjFOqyMur8YdHSdwgSu6gV7RNkhYvFd4kPu9BhH2PwITrlkKDgeiY4XnbohAjM5i9u&#10;wcmmEgQ5LGQEOAF6FqZaHf91tj9yU3PbgPQB6BEksLLVIl/ngJJKKSosHxbvHvn4/Z1geWurBVRy&#10;tR2i5GQIYufSrCyDpX8rYPvEukPvZ3vJV0Yayh41yz364S01TdDV3Pb8bvHBDJzFN3uq0ya4FVoJ&#10;VMFEmEEHFgEK9UnVZZa1FK9UbB7vk75jTHwyd3Rvus8/172aduTeeWPfThZ/NUgRdsLlqWw6mUnT&#10;WZgiO3XxZizOFSMe+TSFxMVhRODJuKIzS20HSBOtpmsHpyBJXoMhD880ItD4w4GCcnNBZLYHfLy2&#10;vOOOWSk9K71ubZLKYmlO9xHg74vi9HyUE0kKpXF5CwMEZVnImxVPPbxE1b5u/8ROshPWX8BH9/VX&#10;Yb8HlfRGH8WFIGesfeQMDQowo/u7pdQR6D5eQu9gW6d07Rpif1BfI3OKpRBzjq6dFtnM7mg1daOp&#10;rbNvFtj3EUB/tSvx6NE+kQdezs0PHzuCE2ZnP43Qwb6dURVqkKm4eyUwRqY8moslu9Now/oXJqlM&#10;QzCK8LBiXNCYNC2GuNMiZqLRbL8amJBzgubvZ1RqcFPlUKAghb5Y1bSDdJH3QULB0mdCR6uAmUPq&#10;s6gui5hzhGHgKNXBJKrM9LLlQHRojXA3cupTmtGZKPxAzIulsETCd1Sq251uh3oHXjyXjJCPjFzv&#10;5Pk3IqImNZA/Ro0nWZ65RzwaySST44nYRDjsmQUy4sWLycRELJoSHkcezzVSZyEUMZWapCkmskJs&#10;05KdncTtXGUyKctkkORSgxooJ+dJK6nyxPtyJimPyd3DTahOWPS8iWg0xeuK/5e4EVEHOZ9JzWA9&#10;UYOLmZOoRcgLSJkc2gonhbMNSV+lcqwhxIDQK21QFgsckdq8ll3XO1l7sN+NOvhGKFaStmuvXVQt&#10;7jgssjTv07Y8eETnI/bCrOjWfG8EC22P9f9RdmFESjuwSmFQT1EU9H8OwKllZXz4Mo9zMGufovyL&#10;vpndH7FoPhvDSLCyZz2sD1gh2vXGsNtPJBPpyQyJ7xgJzdAthStMdl3jx2i8vsykNZys+veLQcNA&#10;zNAG3Wi/fii8Y3b07+N+ORQotFoku+xoP2nBIhlSI5dq1xD4qFmV+Os0jrpjzg6TBw8XadIxwP83&#10;6vUGheM7VCCMGilb/mnaY5OWRBg/o38A6FEoQmB9VMkUPcp5xYncdDqVvb18o9IsRWNewZufTTyX&#10;iGTaoQbm6GEk3g+jVTbVmMjRGWqSi4Fo+cEgn/TOzc98Zjz3+WhkpiNtTM6MfXFu4rO59GKn05aU&#10;9WE8uHPhaHqY2BrEtwYAjSTcIB9iMuFlImHCCnCgjOM4HyeSJjqgPkG9e20YbgIE4iEY3SJ8OhrN&#10;xyLFXqjaHZQi0cR04QsLkz+Vip9tNniVFl4z4f7ceOb58ye/Ml44JXkbqURCbVrCdkPTw16GruyH&#10;qGpfjkUzXmw6Gs6bYJHosJ8O9ZMySanp3ktI4qVhbRiq812qrYczcfz1SKciqx8gZspkSKUMo4U3&#10;lgaTAUOA3X78snPixyx2USU841PlSzOm9LRlZrSEvThjykfq1Ju0yPLX7Bi45K/FHytcWJr3BQ1F&#10;E7VDmhAuyUEhT/Tp2qhefOiyuhff9qpLA3U+zGPch9w2O75SeUCWnG6L8YkMJjK5zmS2lo4Nqq3m&#10;vU0vHM/NjCcWqNPbj3cG8Y7YgXpSUbNHaerEgAT3UmpPCm/hLkuAKxkum412q8nM5OBAxl7qfKse&#10;/XEp8EN4/qFAQXMl6Vs5JtZyv+Zw0PTgXt52nOG6RG1rFDuU8cYqiWbBDxTwWdoAV2hXOOVfDUMh&#10;SiCjsyCnWCadI/FYB9dGQia7fS+eZBC5uUZbieaKmWbgSLgTyYZK8cnNfmiDkKG5iU/m0pPRWC2e&#10;qBdz5zOJk+F+kuXYFG4tDwZrg0El3KN6waQXnQgNS+3unUZjudno9IcrkfhWLEGlkfVmc6Pd6Ef6&#10;0xPpl0/P/cyx6U8mYxM9vObbkV6nWe+80+81hr1kuJdlXiWiuSSRiqn1WKIc9ZZDkXXqpw7b8/wd&#10;DLaGoVqXqJ3+d9uhN4cRwpu3B8zSeLjWuVFtX+sM16NIS9FKKFYOxxvY1HziZRQM0VhrwajLHzHz&#10;BCLsKKpXlA6qlQ4sX6YHlbFQTs5nJpQ/tCuxL9yYRT/wXHuykz5U72BAXnkDX3L3xUjFf72FvZmb&#10;ZMH38R9iGSfLXBjh3/xk2E7h3FhbWAjED2EqS6A50Mvza2sbVNVKTuRMWMnDNlUo6KwW7k78xeUB&#10;UujhI4EF7uUPBQoGE3ynFl9UGM0aQ7r+EI+620dTs9wmKIYioMAgWVDw+1fnQ/DyIBLrvkgoIamq&#10;moh72ewYyeWb+Ks2UTd2Y6zksTRhlGaJw6PBpGGSfZ4H/4iBmue3+oONemMl503mkrPpRDHjFTLe&#10;eESqvUXGMudn82/Mjb1ezJ8hW3x0mExFZ8cTLy2O/+xs7gvF9KtjqdNeIuyRTs47fWrqP14Y/9xk&#10;7vnx1PmpzGem85+eyX1+Kv35eCjvRWbHki8ujn1pLvdnxpLPJeNT6ZTnxXLjmVOLxdem8i9lk4vx&#10;WBomKBbOswjx8cLzhdSl6cKr0+PPZzKTkdgwHsvk06enxy9PTVyEixFhJFoahLepOm1Ukn5dWRdJ&#10;4Qj44RN99KtP4T7hKz9vP0qeoyNW4NAjVprQE+zmKxf0spEU4G5iD9vVxD5UMccfdR979FVGEOGe&#10;4t92NEn8pUSBJHgiWeeQBAggJ/5sOJcnRDrWC3VbncZmOUqh3Jn8wxFh9GI+g+OYAoqe7NIy7vNW&#10;H9rTDgcKpmKbYrxGP5v31AEcbXtfXukZVwXJGmq8wfhLthU+EoFnuFsHKLtgxcGBkfIEFHh4wkvl&#10;s0XSijTrTcIuUVvi1ISnYzySkTXCxP+IkCNMKvplLxbxuFx4v8F2ZfsnoWEzE18cSzxXSJ6H9+i2&#10;S1R1PjbxxePFr56c+ho7+cSFVGwqG1+cyX/6dPGvnJ36xbPT/7eTM5/PepPp2LHp9BcuzPyXZ2b+&#10;0xPTn5+beGks8XxyeCYTuVxMv5bximOp84tjX7kw/4vn5/7K4tgXJjKLhVwyFcuPJa8sjn/1ePHP&#10;T6W+mImeQS5NJWBtkAoy495rc/mfPjX5l09O/qXJsctYWDPesWLukydmv3py7mcn869GQzPoOEyp&#10;dt5KEaHndCV2PXeS+qNWQLuk63KshgPLCgSI3zLwQUcjxzdYzsFGCI3kAnvcSv+Wri1T4Z6gOz6n&#10;YZ7sTyJdF3zGRSeXjx+OO3G0fx9EsBgERPXEDVkiUpPJWHi2gBKB0t+tSrVbq3kTqeSsJA18yKYt&#10;kvlmbGr8dTZIqYR0xCm4OWb0jL49zPBU2nfSb+Z/znkpuMhbDSMcPIwXYGD+IEpwMuYhk61coCoI&#10;K7s4Dn/wNJYVTR4VuxKkGyrkp2r1ZqlcEr8mKvpEcUbJRUAB5RQgd5l7YnQS1yYRIggQ7NVqS432&#10;nXhocjzxRj7xYpWvjdVkbPzE5Be363+yvPr1fiP/3LFfnva+Npa8ND2VWlr+VrN5N5/JTmZPR3vT&#10;0/nXpsbP//jm/+/qe3/YbQ6KY6dK27er5cZ2461S/38jm+xUYdHzesvlf5ZItKYmTk0Wjg9CS+g7&#10;qrV799b+IBkfL2Zfy0TPt5sI6NFcamZ+5vyZU2d6kbfvrX5zfX1pZuIlL/JcPvn6eO7KysbVpbUf&#10;0EcTuVdDvRPDfpG6REgWgzAfep+/4gflS/2jqIWHwILlzH2GT5h2wXiVQmw4hcFlAxAjhyl/gKx3&#10;w8hzWX2TR47Mcj/nxewct3mM1qG1RaiVLbDazwBboBhg4cAqGy007HgpsxI5+PBhTQ+JrbuHoNrp&#10;JYh3mMymJrKxRLK73azdXvcyycwcWimpMPDIzc1JzlRQYK5KJaRACrZH3uTDf8LhOAUTO61GBxW0&#10;HC3rSDonBQel2o+GqtV9iVT7bB7n840VvtlsihBolPK7sIAb7sByqximSAdmSLQTucni8W5nQIpo&#10;U9cSLWYhGZ2Mh9OSwkDnn2yIghoWMSDEt99DlZ+t1ZfQ6mfTJ1KJuWptFftB1ptPxLMT2dcQBAqp&#10;c4NWPhWbTnmp/nCp2v2jze2vlyrXQ72xYb8QDY3n07MnFl+YnTmZzefjKAMpYkHt8shWvbkWHS7i&#10;NxGOdGNh4zpBBqRevtdcqNW3G42tWr1xb+kmhZ1y48m415WaqsSF9fPxyGIstJhNXRjLn8EDIxRf&#10;b/WXmu3mWP5KceyFVGqqHyrFM8uJTCWaQHyAR0CGUk7BT7JiiSTA0T9oMlpUsJ5LFhGsEGh+s0Aw&#10;cqFU2N/lUelWe0ULw3GMWIAAL+AO2sliTrNuUYGbWGbFShOWQfBZBx8oHA74PKq9gWVXHWshOoVI&#10;tD9MZD0PyQzdcyjUKNUadzeKJ2fT87lw5uGMggGrPX43zGSmHZvlbD785L6/Fh4OFMSJGUoTKtbp&#10;aEZhJDzsdV5SwjZ/xSDMhooRvwK+gw3gQKPRkLtqAFpgc6/jRs/cCGzpRwhuoWxoJD1VXIC2m41G&#10;i/iWLplb85nYlDALYr7QMtAyV7m7mBXEJEKTcYL3Ks33hpF2JlNMeuO19lJ3UI3FU9CYybLRCEW3&#10;SfHTH7aGLMjD9iBc6Q+3BwPy9STNSiroRUZlA22RZrtOGWMU17hPkEY1HqJKTSYUaTU7WxRfgNvv&#10;97IUOjXdRoAD8f6tQaQc8RpUckHCISdEt98xhpUEhpJBpNIN1Ug/0O3XO71tsaSKgrYfitIYLu8M&#10;Q3wMKBhHaV+UCCzoj5oH6lcYJGlHWKODwg7YSIQAvzAaJUOczh7ps/y6chtGwe44BYQVVdzxXQ2w&#10;s8isNqZ5QRSQyeakCjvbVAQZcRSj/RGjIRksx9Px2RwZKfFZapXq/XKzeG7Rm8G09OhCxE5wMI+X&#10;BY/Zq+Vkj8SH0SwT6cG4ISpSameZ4bH7Pvtwf+OtcSAQrCUKgm5Fv8DVkDTJOjQqdRezsAfMsSgz&#10;HpAubZCAybHCdDqdIT00Fa17HfR2Y6n4lBcvRLE1CBVi4JTK7iaTiJAT1sRQGF/XznbnR/3Ilpck&#10;ut5r9u82+ne74VI/tL3e+O21xr+odL/RDr9dbd2gfnskRCTd5WLhhfGxE7HEIJKAaEul2tI7t/7t&#10;6vodktGWymur5TeJxI1GirnssXhi0kuOD2Kt9fp3au0VwyvHa41yMj2WzmdTmfDkzEI7tF5t3esP&#10;o3EvHY53utG1Vui9bmSt3P2T1ervlCvlTjMfDRci8dbK1h+vbH2z0bnjebl2daa5nWoRMkLBVBs6&#10;EQipEmlCnUktfTwQHIRofQfnERGOwN2u1X6slGMQONd6KSsiqHOFJdf7ejHvDVmVCwPeDfpQRQA/&#10;7EMVhr4E4WjfaSZ8JBjhhP/GdjbKCRhIeyFyqCQmMuFiGlVMa6vaqTRIij9xetGbSA75eR+bq0Kg&#10;oKB8rq5zHyVcOBynIERvfI1kUlnzpNUSG1zYJT5Y1Bgt+uLsbGSIKPwCNEnP4vjQkpn+sKls0cE4&#10;NLE2GunU2Iyj6fHxyXgitrS8hL9zPJIDFFLRsVgYFyB4BXEy4Yq+5Hlt4UdEoBw+rd3wer13p9J+&#10;e7P5o63G1e5ws9G9vV793vL2dyeS/8li4b9MxV68u3J1o/rdUu12pZSdyv7H+eTnQ2GvNvjWIFpf&#10;LVPk9sax4n92/NhnU3mv2r2L1Xy7/V5vEB9L/kdwBvXOSjQycXr6/xmPnq531ra7P+qAAt2r6dT8&#10;8Zn/e8o7SVa7rSqVGEq9yDvN4V2qaV+/fTsWPjdb/PL42KubpVv96GY3vNQZrE9PvVAcfzESyWxt&#10;vwfr0eoCoPhTWR5BOsNZH5TVUorax+bDufLdPnEaiHfigIN7CzUjPi6IICoL2COKGm6lsCu5/6sV&#10;BkbAZZ9tocE+3S40Fil2vYtrnjt+P3UjThQYmrzxfHwiNUwM66FO4956pN4dPzafLObxRBlESJrw&#10;sE1pXkFBz9MCiAoKH7Et+qu/+qv3fSV1Onr4trK6Wq/VxbMAVtg4eGnZPHOVLOJ0GQVm2VRtuxdQ&#10;mbqSv8tsnNBuk0yrlxZfJtxFVPVgdRB7mTStvDoImQYMIXsYDQLgyrXG2vra8sL8qWyGnHlkattq&#10;dFZ7gzrLaSTmdfth+HNkgViCBNAYk3BzgTFJ9PvNavNOqXqzOyBxF+2odPqbnX6p2b+93Xq70nh3&#10;GKvlcwvj+edKpXWQKBrFqSl7b/37+A50wwBBs9b/00rjWr251elVG53lavt6q3dvs/6TZu9eo3O3&#10;3lyqNK6Wm2/X2tdY6tu9lUZ7rdpc3aq/U2lda/XvkXh0m2SJzSWCujrdbq11o959l7/V6t12bykU&#10;qQzDlUZje7u2XGvebPRu1JvrMQpRJuhV2DXJBElnIN1gOE/G8ZgkoXu62axtljfrjdaZ4y8kY0ns&#10;rO1Wf/Pbd7EGJyfTqQmvF4q3t3lX9DiWmALGep+8XJSU82L2qVqYBTPW1hvAX60VCJSa9e8+vJjt&#10;jfxLfDhTWcEYpHbcM/DNWBtViB09Nbgvfq2t8MTJYnIh281HqsN+6wdLifpw/MzCxJWZYaE3jPZj&#10;PfrwgZveF1O3vK0PENQrYfvoiQ8HBwX6f3l5hcSr6t4sqSmM6d/kSpERUrdQKkS5ejAOFMxAm3Ve&#10;6naycOMjBFMvWRX4BrKQaFsDq8U5ymZqkn3DpMqNzQ3EKV2Eapx8+wgIlPPpxRLdeqO0vHyvODGd&#10;S0+gr+j26qQT7g5rg3AXzUO/D2xxcTeRaNsyTRgjhtSZ26q37uCAFItlUTRK9uL+Wmd4F2ehcv0G&#10;Kf5ixNpmZ3O5qY3KOzgsyq16yZWtf98e3hxE7tXbd8rNHzXam1zbH1JS6Ga98157cLve3qSYHdaN&#10;avO9autWq7PS7m1I3uLeZq21XGncLDfeobAVOWIa7XK5ssEroB0ByMrNH1fbVxudJRLgdge1YRhV&#10;BSW1lir1u83eCh4KpDdMeDjaafYD3h3KMVqGYTQZn0h707FIBq3tVnkLT9Ezx19M4UAdinVaAwUF&#10;r5hOTnj9UEJAodwYEbDQsM+xmzVegoSMSYNKzPQ3xSXy82P5mXy+iGtIJjmeEbMwOTJ7A/IbAtJ+&#10;FDgKG3EYAqpImYiEl6CkHSpXnFiZB32WZjESiwQYirWxUxGklE4dP31afGCllitSnuSSlGmCs5fW&#10;z6MMH9/hxERajJpsKJLl1noiOyDCAmOqa4h52ziNy3KFNvfidHQmi7Nnt9Jq/uB2MunNfvJc4lh6&#10;mOrQkkj/PsUv1MFZYYBeNloo+xiOsdphj2Q5/IjhwgFBwciew+Wl5XqjDo3iQirDYyLW/aVGkIJO&#10;BBSKxaJDYKekYUczrOBErho/PuKMaDDCQ8Hg4epLqQJTVFL8TKOo4CBnETjQyJNanpklI+9120A4&#10;v3Q4TNQ0HtXr6xskes5nCoVskQCHDs6t4ap8JMtZLkKW/0jIi1cxZQqaSOqjAQ5LuAZjEBkM8FDu&#10;aQk2GJ1+NwHu1es4VidxnQ3HSmOTZIet11o310pvtvu3Zd4PsrxNaJCGZGgGSkeEoViUrwkcInCZ&#10;ISMUd2OHWAn5RHBIFIyjF+kZo1cFQwm/5V35xit3KSFNMUjqNajPPRoHekKys6FDp84O/RCLcxHN&#10;4g9H6UYqykciHa5Oe5P55Dx14rpAXXmrUqudO/ly1sMUn+i0Q5vfviPxFxjnx71B2OuUBRR0JVc3&#10;JKt2NMs83ZoiLqMf3273Crh1h/repPf8f/iJC5+7cPzlk8fOL85cOtZuNba3tmu1diFOQffBsEkk&#10;PGkPq4NhfBBJoWStdDZj/dAExSxnEl4hFqdiTS1WGdLaLuxWfJDdCDU7w+7C8cVP/9JnuptDKozi&#10;wlUV1Sb62kgI308GF1ZwEElSjaEfSUSTwGGjQyAT9yJEJNwFu2RuCFr02m1whw8rVUzUSdSXH8ZP&#10;DsKX54fj+Vg9Ov6jra27d5Nnxo5/7fnm1JDwaWAphIw5knuU6fDjKo3FEU2EoJlJEcIkBBGy2Sw7&#10;OPvvjZt2bM2zuHMonYIzMxgO0cqiPpSqZHofiXZkPjAdxlejVdDcbCZl48CggwCwxDoqTAsLqonf&#10;DeyowkK8d3BNNyn3xTSE6ypZtrz03Ow8zEdle6vRKsN0ZNJjyOH9XhRFImXugReTnYX6lyYRy4M3&#10;GoKGCgWomKKj5OzaXF2/fuv2T27d+fHS6tXN8m0Ulk9/1J0K7T47ajkYtUE19SNG+hGtM/zFiBHX&#10;AXXX6D5pm3vEYiUwrDQxjiSoopJJr6+tvf3m99/85jfXNzZnz51YfO5MOzG8F2stx1pbyV41Gy4V&#10;QiWvszWoLnXLvQwwOehEO6eeO3PupQv5ucJGczOUCjcj7bXW5lJ1NR7qZDD53L73g3/9/bUb19vr&#10;m7W1tUikEW21u+XtSmWtO0QzzGCAfpheiGASbsJk+DQuLaLbQt8ssMac0HwnND0aR3/INBpEU4nM&#10;7DR2piTDVW1evfleemZ8/vyJXCFLymBRQu/1PlKRSDko6Rd5huMUmJOIxooFHz0DxMFBwVoYfKFR&#10;tVA6G4PT9L64EJx2Cgr0rOKCgoLIEcRBmLrMBgLk5oZHEPiQA8asKJFqrA+kezQmDMJSOBMngfn5&#10;43Cmle3N7eoGOEAV5mR0PBbKUgYCUIC8hcsIJ2WRf+hGYnPSR7IkeykKAMCC1GuNjUr1HoJ9o7XW&#10;61dMtOXT3NRg+OCPD8dWoadDIP2jmv79NM2HGjuASk+KDuYncUiIDJAaegPYgJ6EVEXCW5tbN2/c&#10;uP7u9Wp5m4QluclcJpc8++nnz3/6xeMvnp0+vzB+efHC65c/+4VPferLnznz8rn84lhswlu8dOz4&#10;5ROz5+bGj0/Mnp+9/Okrn/zyG5/62TcWLs6nx1KJtJc6nRpmw7npsTMvX7j405de/+Kn3/iZL7z0&#10;069QyKIXDePuOqBqU3iIewkZ5E0yDru4MyE0AIFYWyQLEySFICWgALMVy6e8mYlsPOnVO+2NrdXy&#10;evbEzNTZY4kUfAdhVBZcZIkKuMJYQBDDq7WDOUUjk1A4WcPXMfc+SqYHXurAoGBNR5bZtIpoHxcC&#10;Rx8+LVX7aNZ4AQXtXzoavSPejfIMA/96e2upMMnwZJzE2UC4XsEJwMKYMZANk8nM9PRCIpGhfu1W&#10;eYXpkohls950OjGJpwIsayQqDj9UFd0HKCDYSixmFHmayLuIMMc9IhHDFAtpxbyORAM+5e1hfEKA&#10;2Xdcv6NxM0IjJeGDmjkSF3w8t/yCLpCiu2UxJU2FhD6qlUk4NylYQSB3LCFajV500JvKZF7+7Cde&#10;+vTL56+cnT05d+aVCy+98vxzL5195RPPXXz18sy5edF+TiYx0aZnMuMnJk6+eObiJy8/94WXn/vy&#10;86feOJdZKMan8qe+dD6ykM6dmrn8Uy+f/7mXzn3u5bNfevHl/+Cz44szGJc6TA0Y+FAIGQlmQUhR&#10;AVD0ToajNAG0otVGJUGoOfUcIoMIKZrHs9HJ8Rxe5BUiXdZ6Xih/Zia7WORNPEJocXNTntGorGzS&#10;BbmduHcaU6zdlD9VNoEZq9h5BAp2apmxcP5FqusasQrad84eqSStVyqm6l89qG5hxq/RKhf51Zgj&#10;2urZr6uWAQXhKYJO0KyGghRWpFCIiMSjyUyqMFGYgcPcKq8RCoH+MZ+ancgeg4UNS2IC7sykiolr&#10;417b+Y4jCO34X8NCy9rLrSkrkc54qayXysS9FAqvndnDHnG3x08tLWSpXgQP/lgDoIuPlB1VCKjX&#10;4cNRS6Oo9US9kwRCO2IbDFud5najUmvWWFIlrUQkkk4nzp0+9/nPfO6rP/O10rosDQAAYU1JREFU&#10;s1dORZvdwerWFFoPAopr281Sqb61furkYrdS+u6v/86//sf/RzIbnz4114723r13/drda+/evXZ3&#10;/e7smbkbG7d+6w9/809/+L3Zy4tjC5OVbr0UrW7jqhLtt1KhUrb2e2/+0Te+/e/XBuWx6clkLs1s&#10;QK8irqky+YQVEFOXqpmYBL4IK9BAHosB9V/axJQTOJKaKQwzaarFttfK1dX1hQvH0yeK7Uy43iJq&#10;nbSMOCApz2iQQDbrj6S8r3i7mU1ZA35W1+bgxH7KS8P7evsDcwoyAiNUMN0TcEO0dOy8j/Z2n+O4&#10;FBRMAIT8VVHNSBCER5HRAFWasgW+iViNYAYNDIuA3o5DJi9AD/0C16I5Cs3OnshmxxvN5vLyEoU+&#10;kvFCIb2QihV77TBVjOCBO5Q5eqg3hOEeWQYTGPxI/Wg+iKyomsKUDUC1SZj2w4Wjw4/ko9gEXSkN&#10;fYh2wCGI7vixvo9qh8tHYlZdy2GYg7IveQSSCRR+DFm72a6WtpuVTmWzsrG8ee/G0rVv3fjmH3zj&#10;xz98q93skDN9+d7yzevXk+LnF9quVpaW762vr1YquHIOBfQRwskVkfAmJsYxQkzOTM4dmydmtbG6&#10;kekMFtNjhVB4bBhLNXrhUq1ARdyVUnNpI97qFifGMf4B+aZoqHFVM5ZYw2mKfpEkibosIUqKM4Hh&#10;FJr9VjQTT0/lcpNjJOPaXiuVNzaIejn78sVoMVUnU5fUjBQTCcDiFi0DCppYRWZAkFNQ2GCiAgqC&#10;HGZ7VO8+e78f9JV2ig3W4d6u6PZ/u/wRg33jEMEMgNUpKCIgqiljRsknbGlUIjO16USjGOQ+YBiE&#10;a5D/aZIXAXTOkSwJ/XC7NShOzE+MzZG5aHV1pdmoh/vxVHRyLHks3EuTggQwYXrpOvPQD5wA89hk&#10;WCJ8cQCbDKbQttCgKwDxqMsffvNH/6oq1kd81Cdw5Kts8NpEGumFj5iVyuI5Xk/1Qv4BAyySg1Do&#10;WawBOJaEYsNoo9RYv71++53b13/03t17a+VGm3wPWExaVJzdrlUa9Va7E017hfnZuVMn0slcpBcJ&#10;t8ORdjgbTedjmbgYEUh9RJ7EXCaZHjT6vXqHoiyxVtTrRdNRLxdLJeoRnA672/VocwjcxLFAwcSg&#10;MgghtsjmR+Valt9k5QmxSFhopE/ikdREDlBI5ZOJbnTl3kq9Wc/Pjk+fnotkol3xEJclx6TEVAbW&#10;6RSMj4yigi896AKg+i+doooLzx7RP6rFB36lnQBgMFt1jYHpFPy2uyEKB65nVaFAXwMKKkdgnKT4&#10;LOnVxK3A8ApiDTLQwKPUD9IVd1A9sRC56J+RPkK5bHGyeCyTLpbLW9XqVqvejvQzE9kz8fB4JESi&#10;V+Iseiak2nre3HdHY4EEtiAK/iBuYIkXEyZiq2RqcWniHn6fA/9qOABNSnT/j+8MbJMhySS2WKA7&#10;KkfsY7NA4MtqhhqMgCc9j15Bai4SYxZOpCm3g6q22tlarqzdXt9ercWooDA20UsmBx3Mqsl+KHZ7&#10;aW1zbSszVjz/+qsvfvrT45nJYXWIxwbxH9l+KjNIDsrdXqXbKbVCjX42lut3Ylv4nFUqvUqs0w1R&#10;/zbp5Vqbg2YTbpFa2MNuAwaPlFfio44ZUlP4mZATGQFRLpmPyeWF3Vc0PdKUXCbPQjBGnrVwpNJa&#10;XVruJsLT546lJ7MYhWE14lGiWaQmJlhnEMAXHsQMbDx1faWCIoKyCUxRlR10PdtH5z5jpxwYFHTC&#10;7MQAmYf2eOAnhxL36Zogy6ByBD2OQwg7GJ1q9ZqmflfxEelA/jMVe4wVAl8amHlJsiLqRsRCyZxg&#10;0JzAxFB8rDA3NXmcs0qbq5VSqdeOpuPzhczxjEcCeDxUmVKPHK0uwmk4LB88GKjqjA+M2NnjpIeJ&#10;JShDuI9bPPIZDzvhkbxIwMRgAEzjhwyC+ObJRzdA5YxAqKJhPnwdntwJOIjFI4lULEU3rN3aKi2X&#10;W+VmqDGMwhCEM+SFWtuoVN5d6y7XqEZfv1f54e99Z+POerYw4YW9H3zj+z/4g+9tXF0t39jcvl2K&#10;bocmIoXv/+GbpZub2WHK6ybe/sntu6VSx4s1SpFWN3p7bf3NH/xk/XqNjGis5mt3Kuu3l9vlarQ3&#10;JOumOIuYZO1mpFH/hsi2hbMAgr+tG0CEHH6dXmJqbmZsehxFIxOpdO1Oq9nOzk5OXzqFogGuAwcS&#10;cquhyVYvccsp+OYHv9OM6cHKKaLwZnKy6a9u9j5tKfLRI/hEzziw8xIq6cHy8nKj3hC/Q1nNbTpW&#10;XawMKIhKhlL0QeelXY0P8gv4JkjhBrNpBARqhWw2A0xA5aJEVBnOyJPMBmaFChSMjiwcco5tBSwe&#10;zYHxwAuoXL1Tq5W8eKaQmyE4IhRpdjFV97ZIZ2RimZ2Z/j79ChDgiaQhVGQrUA4BhtFEitNMkyL1&#10;qW7iavcwZkYU7ZCseHkDiTjVUAkRznsqm5yNhLPkvN8qbZBj4tzJl9IJwrmj5Lve+NZtupIMArg5&#10;98OJdrnZLZHW0Y6bfRszhLIvxj2ThDaawHEIq36r01qubW6tbAyq3UQv3u1HB2QrbIcSfa+zuly9&#10;szmodDz6rF5tV7tb65Xb711dvbveXWnH65F2rFdeWSvd2sCku1xe3y5vbC6t37u+Ubq32S81wq1u&#10;fatdubHcL9V7263Gej28USdCobpeaVS266XKsEXSRAgZTBBeAP0vNgDsDeikScSnQM2vTEbMEwm6&#10;4NT82ML4wAtVNkvrb94ibH3+EjHup4ZpySOJ+CGdF41Lal2imyR7pUky7msZDfNhZVbR2BhWFJ+l&#10;dBrf0JHpkn0zCUcY8VRnxPtw80evlfdtBNQnrqiaCE9YVHaEbsVZ2Xy1hnI9KKK+26xqzGkl3Q9O&#10;dlDNAlIE1F+vVU06JmHuDKvQM+MnumZ+VZ8ndW4y0q8w23wlYSkW9Xg0VcjPLsyfgbfYrpWrtZIE&#10;ViSncskFLzwd62ci4i+o08AYMHxFnZP1TSpks2LaPAWqPDG6J0HFp65o1NX7IR9jIvTz3EjMl3SB&#10;YYSlX8Q1WEVl8xY+22E895Q30JdTVaViuRkPp4kwKheTgULqgovE1Wh2Vq4v1Tdq/TYYRIWl3qDZ&#10;C7X7kV5/9cZybWM72scvyYs0wuU7G7feevfej283V2qkQcWNpLlRW72xunx7BYek1lZj63b53rWV&#10;u9dudteq8dZgUG3fffNae706qLXaG9vb761Fmv1Qo1u+uba9WqLYPGOukR5iJ5bEtfLCRsWKGJAg&#10;6EnMkIN2P9RK5CKZmSxJeEm1Q8B6a7W6UVmZXChOHZ/2ch44Jy6PRkCgj9AV8YZGxNNFyqwT/jw1&#10;kcCaYSykM5NJ51iDoBT9PpDr+/OIA4ICY0GaVRPfQGYUppIQKX0Ls2+sBIoRohVmKpFOyX8Zq9bT&#10;ZVZdQVz/wpXhNwoM0/WomoHkTBrPuY3adlWBgOHBZwWnJQwVSLk82yM3IwoIBAfJEN8zvkz4rmDB&#10;7sRRZIVCmeTUxbOfyhfmK/Xtu2vXWr0SCoV84sxU4oVodSrUS+ItjJgYiRu/fsE3mmTkEWG/gSEe&#10;in8teZo9UjmhbhT3ZKl4quLk++G1IsklH/wR1yLL+0oAuTTdxAugiouzCEq6KRMqZUrsmS/C7Aho&#10;CGc3kpoNLti0NtaWoZhBJ4hOMIYXYbPfJoYhHEsUBtl0LwVltRAb8BBNxFGwNAkkS2bbyWTbi7bi&#10;RBIUCDNDm5cNjWV6eCWHe6kBi7I3TEfj6UEqkosms8N8dlgoRCjAAKsHCxCnpI/k2iVGjRlGdR88&#10;VgAeLzFssbSjysBVIdQa4qSAi6OYlMnVxetjHkmHxvFDp+xHvVdt97dyc4nC+fH+XLqOv/WtZv9W&#10;rZlvnnjh2PyJqSjiQhdvSGEk0RQNe50oXIbhhowmQXpLYmktL8g8ZV7J1KKL8NlXhYImVnGa74+Y&#10;xvGAoGBkfEfRCqrmn9VPmeVHFV3WXrYb4wSY9/qWGreFkZBgvEQwTRLYIy4imCTIaipBU/gpm6oe&#10;AUxxHJ1j5PDPJUS61w2fPnklnZxcXS1hJIPrxPsxjj/L2EIsRqBEDwulxOPI4mqVyWadFD/J+7bw&#10;/UHrAz1FMXcHV7b3Pv4omeXQMg/3N1IEjRcj8NbBNpvVROx8hgh6uxui7fIvs/PF8iR7RbDHFtGZ&#10;CpkYBs/kAI+0cH684I0XqEcubo7dbmWT3LzViy89Nz43FcUKgSiIm2oPPJFCMOIWDUCASMayzaNN&#10;5ktr61JNsyi2WRbItmuwILgpZ/ERs0EcFBQEJk2GJJNFwR9tM8+UUBUkfLPknq60jNreLnZuC1Le&#10;m9WZxIatNiUh9Exo2AylFmURUNg1QsGvxDripITT2nTxzDiZEXuJ27dvN5tVVq1kMj+eX6RmDAsn&#10;cwSuRWKiTKVhwzfKhIc3edZAQbp/H2jiiwh6qnoEOjIO7IyO+3pHK6Y5BYTh3fWguZXluhUvdmlr&#10;bMv8E+35e5obHNP9ooNYHyUuDa4VfBg/Pp+amaBCUKw3KK+s1rZLXt4798Kl3NQY2kWp6iDlQzRi&#10;QiQvq7RWocFMWphYbOGyYKDGNl0KHCgP6+jfCQ5W5LjfCrePsfgwnnJgULA+XooLbjr4opjtMaup&#10;2Um60g1Wyt0NDTt9FuJEQ7JJXa9ms9uRWvU8jtESgFeHdLPp1HFjE9AJYzuAUUzh0UbGVBSNy0ur&#10;G1troEoqmU+nZtKJgsTbIRSI2CGjbzDBn4pP27LwYZsPPpQroI/wZedxa9MIHvR1E4FLHFuggOFz&#10;IhYRRsCgJOf/HfEgPtjsq4/Ebiiuz+SSGMQyydyx2czURIJAGFwrb90hq1Lx1MzMmYVYIdmLDvEv&#10;QVoUF0jjCmvd403gnVW9mITDuLEYtbeojTQziJQsMsnX9tWmZ/mkA76hUR9Klxllm/OrFZg1X0U5&#10;I8KDCGZCva6LLAH7Op1dXad2YN+LKalKHc5B10h6IklxYaYPVA00mNAHuzlQUNuE7wEh8jNqx0E3&#10;WRw/cWzxPNfdvXuXdM+JONlcs2lvguzp4AI5U3gPaaqmgRPJ3H+rJ+65/GRv+CQmn8/cWaFP13DX&#10;t2bIjI3TZMo3q6lN1qw7ltcwV/kh2Er2ykQE2ZegnGL39XframU6x2TjDzz1kewPLH+71m5VB144&#10;uTgVniok8/lEb1h/72753r3c7NjxT1yMjXmdaL8Z6uL8ZNyPJDcovpXYlcUvy9Q201kkjRHJ02yw&#10;kBSeIrwSzwkzG59B5vGxp8hBQQHfNqFKK3oFFxYZTj8Wwjoo2zTKIynD2H4s6doZaVqurstqhkDv&#10;mE6lwXP2ud/W5ia2aKk9aZI+t9pSsS6YHmsvp4ALNDdEzYlqkPjpqeL8pQsvYs24c2tlcwPXmUEG&#10;rMjOZ7xJPN9YY0R71TU+jmbis1bsl3197G7/MF3gGzgMbftloHeaPPzgCCsVqvuzulAaUdEwfzYL&#10;k+W0rOu0EyLc0h+ECSduWNHC8SiGfVAeYj8baNVphNLh9PHJ4pXTjUS4WW1Ub6+s/+Ta/MzEwvMn&#10;M2emuqF2d9jBj0MdYEU7SyQHaiPJveV7IvjcgnGZl41FjRPUoW4XjzCyU+ynhc/UOQcEBbpV3AsF&#10;FpSoRzYuf6oYcPC9k/0+MXPIbsZwtlMSU/FBDT9wa6TiYU8r8FSr1Wajyf2MfjEEIoDjQfWv6nt2&#10;DJXwfQLtyBw8J5crnD51OZsuVsrN27fuUQswHslnEzPZxDTFF2JhwQXjWmG82ZAncF0MrnVuNn+Y&#10;dh7mZbHfiWh9neRlndvkjn0nHar5ee/HapUMpvjqCTvQCga+BGGJXeeIz5HY/xtGQ1Wf5iKzv4vR&#10;eMAr8VRvmF8cz5+a8aYLGAfKy+tbt5dwRz99+ezEGRKuwR5INhpBADgRGAAKh4pN3agVhZWFOzHG&#10;GK2uaaRSfmVV0eyhsK975+pHlWs4ICgYdYy14PoSqFEtGfHO1B0V+g/4flh2UoSKPZtDCqdTED8F&#10;4MDz0O4ADsgUYACV5vkrdwhL6XoF8uC1u5gFydaFz02CbEhImx2gZmb6+Pzs2XAodefuvVqjNKAy&#10;aHgyAy54U16sQIEpy6wIx8JEsw4YqjP7cH72S/gPOW8k9VtGwFcCBL9aarXmCp+/90NEff2i3krn&#10;gZ0NgcXeLf+WAwgoGkZtUDgYiR7GE+YRb4kBlgCniXPzhWNT2IvjrX7l3tr2VmX82OyxF89TEq4T&#10;amF8xIuRUcVUDiIYUBCveRJ9sSd+bHg3mvRKxm9W3NLE5iwyhvrda14Pqzp365mIG/eb0k9gXD64&#10;WxwUFNT64Btu9pK5wYRRTRfHKVidUuAC7dNgz7o4CAYjn8sh+AHYyBS4OJIAHoWC5mh0QZo6QnuV&#10;wNieMSmQyJDcB+EYuZvhAFLHFi7PTJ1k3NfWb9XKzUEr7UUn86mZTGrcI2aK6GgRYIzlQSqGfCw2&#10;p1PQgXASQWDf6Qr1R1s/yiK9b5u0neVrFqyKQXvxPogwOr6rl4OTYT8kFyEZ1PmZ3Nm5WMarr251&#10;bq/3S9V0sXDqp16LHS/iyBhut+P4ZMIHkr6xNyD1Cul2+ABqCIlok2AyNcZJ0wiDCuZIgpLorEzo&#10;HVglaImxR9gYaocLwZXpozFdDggKMit8Nd9ewS/AGeq8esTIBs9Q2jbKBdEvpNJpUQ2wk0qB382W&#10;qBKMj4JZiR5+a6kTy6i3PHyUomLNJNsSxD8/d3xhYWFp5ZZoFppMjlTSK6Q8io6iwhAvWnmeSRv7&#10;UeUPd87dEfZZ9YClVnvcivb6P5UO/BPofl+VYDgppyPYTeUGbfzLLESM/rfj7MdFBC6OprzcpcVe&#10;JkY28NBWdfW7bxNkeeq5y+Mvni0nwP8uDt4D8vORtodknTi/SdlO4UMZZWU8icDEI45bSYpQdFUA&#10;BzkzAQNidqUGsrADI+eFnazBfmDr2QKLA4ICYhdORMpiqQLGuHxIGIKxULpZE+52ejgaGGuPEdZN&#10;Bq2gGXvvCq+ggBWCcQOo9WOqSIUY9WqtSl1pFVSF0MF1P8euwwglZnGNM3lhDXELhPCPgS7kJqcn&#10;T6fic5uV1aXNG602LOVcJnYuHz+Tik4QNNejJiSh0WQUkcBIIoZNCVd8NCX3EFlqYTyN2WX/MYhP&#10;c1IoB6tTM5AdRDrI9m3QT983vI3cCNTB17hTq9/6rn1rCeD2RqEgD1KfR1VAmB18j0e6Bp/dUJ7C&#10;/dmZtcEoJn1Vg0EW41MuiQ1ME3fsM9JdfGPJVEukZgsfWYnFEFINx/tIfvnTk/mxmWg73F7arN6+&#10;2+1Wx09PTL20GFmIt2J40+L7yNogSX9RLUoOYHLoSuC1qMRM0i784sh+KzEUklhcxGJRlUlcnYgO&#10;NsOSTkvddDzdAvY0h/cDuPdBQaE/INkB7TVp1IBY5awkQ5aZnVqfV/4vXgaNpsnELZ0o0Swy7TTK&#10;x/bs3jWZM8m6ksmk8WBKpZLs8JVBYthI9btV2gT+GVFJz4S7tdE4CjAZRzR2dNjI8UmOVomk7Eox&#10;Z2N3IoMwyYkzhfSJ0/Ofr7ZLN9Z+sF6u9psz2ehzxeSL+TjZmUIditlT7xXxFFDAP1cyduAcCyLE&#10;+BsAhUeXxnjaQ2pmqvS5yUQUAAVjE1bXXWvpUQ7M4KPZTOebMZLQBpNCXfK52489KF/VHKlShY01&#10;8G2URoW0Qz2pSiU/UZQNQJSoKhPAaWI4AVd/3+0IgEvyR/Er2r0vqNzrxFjhCb3ohlo9iltgRWAb&#10;xPOR3PnxyRcXs718dLlbv7ZcunUTl5TJV+ZSF3KNeDcSZ0kQRWK3DzOQjHrJiBcj23xnQFKYRrvb&#10;Iq8n0Z+8AisNH0CBeaXaAwUFJp6qTFwmhWC4tCLFR4yjPCAoWM2S2qRUIWDVUvp9r0jx2NShM1fd&#10;FnTTShA8ABTA8VnL1Yg7k9k4rifoQZVCDBmIesDEYsA5mqRqCS+TyRaLUwtTl2LDiffeu9bo3okl&#10;q5lcPIub09iVdOI4RRW63fqgDzeESzV2LCZKj9gCAFCkTC9p0syPjKyP/XpP44I93sXB3K12rHY+&#10;1zIHytj5fPCjhL0dgxuIMt3FVcstDTXtng0Puf995RcwPprNtlIJYq0ag3Yx5WVCg3a3UUkPp16+&#10;OHGa6tsU/ezcuvne3Y1lSfT48pXphVkPD6VuVxLi6yqxk3TV+K1+B8pyaqEXFRP4K8avVEpjn5Ty&#10;n8aIfTjvefBX9VlWnWxWmlSwGKmr7C8H0dj5QoSkb1RjhCZf4ZYwCLVaTULofQZBNUA60jrMign6&#10;n2Y9EPA356NAymVzE8WJ4/Mvz4xf6HZaN29/d33r2iDczudP5JIXcqnzudRCLBTDfRJhlOxwKKHg&#10;OySxgoROiFKKNC1InR++JeLxu1oH0uqBduyMjvu4r4QeJF3Fk13/dK77qiXzs78FEWEXOqgGU8+2&#10;jzD7MpCJdJOYq0QkOZaM9BvRYSs94U29fCY0N0ENGYxLy1evlcsbianMsdcuTV85SU5O6vkQwZ2U&#10;5BpR0ieoM6LPyVqPGCv52lD9lt8TwhQQkoflixN0Xh2Bwr7wy0wfN59cf7opNlofHn+e2gYwEs6R&#10;CdhGE8xXxhVQpzh1vV43QRBWucBBN8ksuosESfCjBT7Lwhhf92QylcvmpyZOz01fmBibXNu8c3fp&#10;Wqm0mYgV0t7x8cy58cwpLzJOQnPiIpBdYSGBBorEoJ+WatSydMC5JNQx9oPdnoBFzMr2I37PMX66&#10;zu9QEloYsEYjxyZa+4IO9gglRupFvbvFC3/fnxvWpuH/OkIHBReiZMmPgelRwm7DbY988Senpi8d&#10;j2S9VqtLYPXS1atxLzx/8cTx1y8n5sfQIqBZTFE8xoTXm4TfovxyMOe0A45N0EJEPI6FRxzn0kis&#10;1ql5JG59sCP9fj394JyC+r1a4dGEuKtnsO48EcZadBAmwb7ycoyTupoyeLAJgAJChE5YWADnzmTW&#10;FhWgNaWApisU/ZkBCBP3ZOwbqXh2euL4udOXo+H43aWVGzduU+Yok56cKBwfz55Kx45FBxk8oAma&#10;MrkbRHNJisJulwxhaBmpIYHu85H5oB8/g/Nj+UG7tfXgM8aoAXZ/1IkoGOQagAflFXz+0F/ZLXTY&#10;1WIHd+ALl6LB2OHFrM8IShiWX3DQYxi8bqNDQW4iILe3Sz0KQ5ydnr68mBvPeSTbJ3/sO9e315bn&#10;j8+ef+1y8dJk3Rs0qdM17HN+QuRISbHkPJR1wugMUcZBIh38jSMgAiHSLnH7xw0R6JwDgoJVOSnw&#10;muAkyyEYLXSQiVB+IjhjdzGND5/M0K4iN6CgHJ3yC6AAuIAQoYm3uSegAEZIrJRRKLjbOjOyLg46&#10;CVRD2WrWSeIzO3nq5ee+mEstLi2Xr737Tr/fkEis8Nh48kI+tZiMTIS6qV6L4gZGYS7pnjBti1e8&#10;vuvBifFDcuUO7+ZRThfBUfPZ/Yp7xi/I9I/0DapqsvyizyDYg4aR8LmJHXNjxEqMHsxYJrEcbNfD&#10;1WYqnSxcPJ6+sBAbz4TK1d7d9dqte81K5eLz589cOZ2Zypd63eqgGUsSJJlEuyhZeXiAycoVbLh+&#10;dXCgOim+MtlABDZARF3vPibxDsFROCAo6CpigoeMiGk+6rBk3ZaeHLGo1tfhAtCgke0MJCgANKjR&#10;gb/sa7YFf/jVuqYLg7AG/DVrPYZMrNGEV7UpIJlOjM9PPTc/81w6Nb22sX7z1tXN9fXowJssnJ3K&#10;ns0lj8VD44OOR8UTlPNqURXfePSbpiyFs7R9IDtB4+4BQSaYBzowmn6Ikg6uLuaWzI18ENAYjHBD&#10;O16/272RdmCn5/IOL2Z3mZUxfDRR/YJ4GbQo7JJF03P+dO70YnQ8TzaE2q3lrWs3hs3Gwqm5S288&#10;XzwxNUwO6+06fkYm+QbMIwmkZeQlws2vIq8LhuqnHYPAI1QhpYKDqq50Xn341EYHHOf9X3ZQUFDu&#10;zoeDIKep7OBjsQP3ba5MBT/1nQoRDJgW/1Z+gdFSIYK/6vIsnD15Hf1AKXMHdZuQQCoT0iCxL5JH&#10;x8RYoikgpx82Si8+NT9zcWH+PBLlzZs37t272231smTqyJwaS55KxWejoXwYblSyMJlJYhK3ie3q&#10;CQj0+x+s+5ypQtFhNzVC6Kru9mWALeX6o21JPbj+j8B/p3pg1DH2tjpX5BG7vJit9OBzBvcRHwhW&#10;GLa8iWTh1Fzx3KlUcQJdT2OlsvXu7XqplCtmTr96fur5U7HJdD9KsZiOhx5JanW32zibSE4t8UnQ&#10;9J9uWgZni04eQIE5pkkTFIkO26vP7PUHBwWzarhNp4tbUEZc5IF7Rhd/HRsI0al/SNnGpgERnECg&#10;FEIEQKDyoboz6YU2XErWd1uaViBCSsCIW6tEyFPkJO7hDV2vdgqF2TOnniO8ukou8JX1ra2Ner3i&#10;RfCAPj2RPpVLz3nR/HAgOaZBFTQJqBhYkZ4AQR64g57chcaUaVf00b6h3vsAToBYgoiwW0pUhkGl&#10;yZ0SSJDedtHeLkSw10Hjqf74lYXiq+eaUH430l9uNN9bX7l+lyIOx187P/vqqdBUAmaOrHFUeEgx&#10;DVpNCltRr4OAB7SMtMA5sziLA0fU801nCwuPzit1Q1BTxceQTZB3P/DUCg61cgbKA9q/lo9wx0fP&#10;2T8f4WaMDo8mgFeWgU0RHU4BSwQDrCoDlRJVgtAmmQyvVuMoFQzUVSGWQE1BPsdeW5ygkikS78GM&#10;ZE+funLhwss4rbz33tVr177fqg+S8alcdmEiN4/6CT6iI4VvTbQMyYP3RM4duDM/yAtNP9kG7NwP&#10;sIKB4dtL5E7ZeT81wa5XewgiGObTb0gAR2Je/MSV06GFwuZYpDuRq65tb/7oVvvmxplTZ06/emXi&#10;0rF+MVEOtRsDbIoDlIvhdpcYOFIlUFm4ZZyRYAeVHdC7q2igcOCOM3mc4KBSg2oTdkXof5Aj9X49&#10;++CgIFGowkzLpwtt9SjxhlFQ8lNoCC6Kv16vjXSXTFEfwYSnmgAqXdLdCD3oTVUNwK/KMrCjyVdM&#10;iIrYI9JURE9nkAhQLMAu4Dfp+1kTWA3vSMFocWfCjVXkS+ObLFwiyXakQrXkWkCMwA8Bp9ckVakA&#10;hWiymJs5c/zy/MyJaNi7c/fO+sa9en07PEhmk6cL3oVs/JQ3nEqEsomQRzJTMgeHwklyNUi9SSYx&#10;Nss4WX341pXcoKbIyBNgmR5jKjxgabfVFsUqZ3iCUa4qS4ejiOmge6I1PuBQiFDOG+LAxb74F1om&#10;kZNHNS6Np7PAi69bMZ6LkgpaslqZfNzq4a4qB5k8JoE2abHxBOlKrlYiD2SGRBHsqD7DcPbS4dRC&#10;burKfOLsVGwiHW7jUrJUuvpep1zKTWXPvX5x/vJccibejVFhqiOO6OIfzV1xTaD4ILOOGCikSqlH&#10;r5NHcVytV8omKB/KT9QiYGo5taKuQx9PfuGAoMDSS8YaldAltQL5dfE7pg6ClIzGs5hR73e6TZAi&#10;nojm81kRwkFngwoK1Y+U2dTuwMlB52XntsD4ke45l8snU2keDiiUtkokXlHuAGahVqsz5Ka6nHhY&#10;S4lQ1gqpF0LaYA5LsIbUKcexhcRd5PUNS6kXypHOFhdOHbswN3uy0wotrV5dWX2vUW0lQjOF5MXJ&#10;9IvFzOVCfCE5zJDrb0DUhCABKYvxgyYB6JCM59zFlKTtGabk/RVMjaQVxBCVBdjMW0sOMr/zlRY0&#10;8/sICAI+y0YXYz4CBAYOxCdUQcGPfbC8mBwxcZO+I7OWqNXoBpPJyKbvtckWpEUSfQ0imBmEF7pA&#10;jsn5CUknKGMh+drxHptK5S9PTb92IjRbwCIcJrThzbeaS8uZydTCJ87MvHYqPZ8Oe+1+bzvWpcIL&#10;XkoACr4MHhmgKS7HKyDkcWNKD+haoh6KKJ50Y4YoB4qiamJiwrF+zlWJX53X02OA8zN+6gFBASiG&#10;IqV/8R3p9iSYjCAIll+TIkVD03XKMRJSGtR8VcdSrnJcwD57T2+l4M0dGEVFfW5OMxhuRreyvV0u&#10;l6RIhIGfbflapjQQWCCXBHxXtDKlmRDi7yZcjHA4BrQouR6K5XPjiwunLl16aWNt6/r1dzfLy7X6&#10;JrmCZybPnzv5UxO5F4a9PKrrTK4djm4NQlvDYY31DsAZ9L3hIBMJpwmvSFMnMZ1yhe32+aaHOk3p&#10;L7AF3Zzve+c9MGLPup+SbSfAOUkhKHH4zPmuZ5GHH0RCqIMO6WekfAKSeiRSJu1mLwSj1u947WaM&#10;bPr5bGFM8m0NkuHO4vz4ySsnCmdmWrnwiVi+f3vj1o/fXttanXvh5MUvvXr8U5f6hUQddoyalNG0&#10;USSrBtNuOmHUpqCeSywVMAhqt9YIaOUlkRq0vsvRpj1wQFCgsMfE+ISYAIw6BhdkhgALENUfgQnl&#10;zRQR1ONI+X8dNmdT2OcY6FXKyDlEsEIEpSIyGU3NxISrGQWD5u2Gb+QIB7BGqMwi1WjVAd7k2xEP&#10;SNMkm5LaGFlhJ/tSxyA3ObFAYvhLFz6Vy8zcvXP33fd+uFVaEnXmUIKpZoqXi2OnIqFMNNKNRTp4&#10;QBs5B4EiMuhSN0VCtjWBz/srPuyzR+9/mq9ZGJkB9DwFCB8EArpFY0rYBR/3VRkYdlLUveIAInVi&#10;IyFcRcXvAy4/SfnZUNdLh/P5eL5bb1Za5WEhPImN+IVjqYk0Z8dq7Y03r1Wu3ol2evNn5k+/fn7i&#10;uYXhfLLm9YlvE3dTkjSbzeGCtjwICnw1sXniCKuWCJ1OrC6qXzxU3320Lj4gKLAA5vIs0Ul2fP2t&#10;MH+iujE6AP6AwVrcxWXL1zF73E2H1kl3ajpSXaMNqzaxbByXUTd6R0QFmBcehH65Tf1jszIgwIqC&#10;QaIlTZpOU6FStRsylUUex4tBKkoTYO0lCuOFuTMnXluYuRKLZDY315aXr29u3m63q6kU6eFPjGUu&#10;JMNnE+HxeDgdD3lR/HBJ62WsnYI5wozAo5ii6E95O+QjDAZYIBgJdaoz1uPKC4y0yEGEsK9n8MGc&#10;ZEbYwYUeN0KjSWQkCYyAYWQQKsEm4lH8TciBQ53XuGg7JEFaOzweS5wZS12ZjZ8qEqLaXa4031q6&#10;984NdFTzx+Yuv3Zl7sJ8dDJWj1FGviuiYCgR6dnkF26COWxyM4dZyiKhji26YqneWp1lNcPK0aY9&#10;cFBQIF2JZ9w84jFDig1oS4KoJU7RrMpR4fBR3ihjpkKaDpVKAfsfAD3fXaK6Bh1OHiFTzeTMUs8F&#10;xlwslN2uMU/EIXdSvAITRu9IeVguFRWjX1TNlLOWPJOGlZDUjGFioLrUBujikpAsFk6cWnzp9PHn&#10;E/HM2vrS3bs/2d6+w5ITC+eSkTOF+Ovp8NlkaD5BwdSBJ+IHCvBQE/U3ag1J5IDejJd+LLflxz3Z&#10;af7336F7z7Q0bShc960pacQnOIujAY4dQKQQoAeFtAO5mPW4KVol+c6YGgLBqF9CKHeTJDqhvAY0&#10;SkRDZ1hvDqveVGLiubns8/ODE/lGOtaqdWvvrG18891Sqz52cvby68+dff1iqui1+vVas8yNEUuI&#10;SglRDdJMK32zvZocdWxT3zbVL6qfklQhy2TUBnm0uR44ICiInd9LzMzMTE1OQWQCvQgRErIkbBjM&#10;uUmUmuME/iooqNeALvsHAAXXYuX6VKHAAyFz3Vc1EqwBEFCrVpkB8lxMSogVtaqJniJvitFrGN2H&#10;WCVIo2KUpeK5IJVjJYKKBkraLrxgelGYzXQyfeHMK69c+VIxf7pUar311g+uXvthZWs7ESlOjb04&#10;mX5tLPFSJn4Gb2j0YhRADocbJJRMJIak8HL+88/EhAvyNDv3LU44EUKxw4JDQGesRgnfNK0AI1uM&#10;vojG6WUhSEmuLepeopu6od52t75ZK6017nbHuxMvzp780vMzzx9P51KDSrN7u9K8u11ZqpVbg9Nf&#10;/uTZr3xy8oUToXSo26yRsbMQjo1hWSZlJ37MfoUOt36oXkHtVuq6olKDiq7MQJYTZubY2JiuJY+0&#10;hT0TI/ikGnnAqtPqSCfeo0Y4Z2UWjR3LrCnrRqcjOMzOzpD1jK5XUnQuInx1LMMjX2MXm6Dnjw5K&#10;uVEZfJNa2laC4AhSDKBgrI8x9FuyOqHrNunhjRyijilGCSgqBp29ckirV6MVE9ggJi9COSmyc2D8&#10;pGJ1ttsebmxtMb2oJZHAvT6aSsZzyXgmgfWL6uekXZBUIQNT/ha4EW298X58mklf9QHDhIRlSOYR&#10;lCI0aDqXnIuFs0R3bJY2qo3GxTOvZBJZbAL1Wmftm7cgi+RkOl1MouZrrlVbq9t2IByPEFhvg0yd&#10;OqHsUjAYJtCMi604vHufDpWLpAwX1h7p8n643+q3m8N2B1NnKlJYTJM9KXVqMjE/Lgzedqd/fX31&#10;zavV0nZqbvLkT31i+jMns8cKEcLT8DvodUmunI4n0U1gCufFMSpTBNSNor6LLkKaa0O1S0r5ymaq&#10;C5wuJHrmEb/giPGAoKDXG3FBxATGURSKkjQtgfKY2vPTMzOzM9NTU1MqralbkaKDXqs2iEeCQvAE&#10;xxb60gTELcYDDcYyciuUL6EvonSs1ThNndj1fL1cQMEgg5m5pvCwBFDqT7C4Um7WZIU0DE2kBo8a&#10;wg+a+kBeMR7PIGqY/C4drK0sUmkvk8C3Bm4lZpK9SvlJ3CJ4qCw+wjE9wC3wsV78YSdLoqJDgkKt&#10;vVL1H2HlAtvVltR1wPx/qmBwvIRvZtzRyKB4IfuUdBMpgk6X8UcVG+q3Qp1hMhzPJ7IzhalzM9lj&#10;k4kiy398UGq2b67W311ubJQyC+Nzn7xw/IsXI9ORMK6n5GHuIrtFvbhHjCo8AkWBpGx0nLxYVpPt&#10;JE1FBHVbZIWAf9T5wIRE8AQR4BGczdtM5iMhwo7h4UAhJp6hU1PT01PTRZKWFCemp6dPnTp17tz5&#10;E8ePkZtdvUFUXlCbsHb9/jkFN9WUIXRfdexZyo2KwFSGVWJnpaYWMStDrQ5OcI6mZ+FCnSKqkpD1&#10;QYDEAIP6sxpXG5EgpD6IwIRYNjk/BLXHsVR4qfhUsbh47DTggxP0+sZSs70ZC0teJjF0p8fisXw8&#10;nA2FUn1qGhKH0W/2+nArTzkRi/oDHIpTqLVXFRQsH2A72e9s398oKFIoSugRw2UFICE4TLqPOIbs&#10;YPIvSqz5kLUZL69MLDOVm1icnDw5kzk2nczlvWEiUR2u/+jW0lvvVcql0y+ff/HPvr7wqZPd8UGz&#10;udnvEiYPF4YCSTKnwPuhPeamYSnoIMUbpBm+TloXCY2FVT0Cm0qdrF5wr+omr8uSXvW4S9QTg/UP&#10;340OBQqmdpsshpKJiCgCj1rymTyjS/EMGYBRQmQdJAUF1fY7RN9PnygiuM0fP003KNqBUbI2uFRa&#10;hdo/ROZeSbBVKBTg/oV9ED1TR1L0msxuaqhmSkjiTtNSo61S3ypKCXaarWYiVIyGU1gkIvFGKNJC&#10;KIYtzSDypvGv74ML5fJ1Ktrx/Ex6yksUY9GxMOcjv4RIL9oYDAEFCtg/HkO0nw4ZnfPkQGE30Y/w&#10;WLgpn/zvc1bQj3IvInAhlIyekUC0DpagXjsCdo5nZk7MzZyam1iYTBez/VSuV+m1rm1ufvu9xlo1&#10;Mzd5/PMvHPvy89lT2WiykeiVC9iXNLVsJI66GEUu7ijhBKoBCBuwBy/EqORsDapNUDbBub0rVwso&#10;sJLpWuUWp8eajY83QM/g2YcCBchHUoMar0E2UqtqLkVT1nuU1s5hsI6ZYvNjDYO7g7vQ7BjW3LTA&#10;eKnLiqnyoWTdjEWZD/AGcp6R6sWLxYgbggSGkzQsg/pcix+L1iYSttMUxKOdZHIw6R3FU9NoHmSZ&#10;Q5sg7hepsUx6vNbYbjRxiRkSqIknHcpXVK3xSDzST0T6mdgg2xmU8ZOSZVK8a3C8jRspBas9blJd&#10;Psbp0BbjFJ9xo/CQEyRdjeQfx5nK6iV0STbKPH9TN2Oc+Dy5BkNfmNJ3VD+YzqfnIb12Ax58o9Zs&#10;Xjn/etrLcmKr0Vv/1m0g2ZtMZafS3UG0uVJtG52C9UG0y77RhpgPZCcVMwxYaqlQ08O+nUJ6Uz5w&#10;gCRN5vWiJvkqsIxnazeKuTCakFysaBcHg1TYm8rmj0+Nn53LL07GJ9KhNFnu+o3r29Xra9tra+1e&#10;deJccfH1E/OfOJ4+nhl4GCl79BdmaBqvpXpMS+A9yH5D5QZtlmiPdLVno3lwB84lQcdazQ3AAeYG&#10;rQHnOtFNyGeQfp9Kkw8OCkJmlmOXCSSMt5HErYO7aa2jfMfXHQAR9L13woG/9prp6CDDLA82sJKG&#10;sG/qSknCBZgBOEYECQmWgrUfDEzqRzGg6lX6EOa6UUpqDr+YwIE4/Qs+hIZ8RCDmgwolT5744jGm&#10;PuxItdbe2ir1xJUmRNwlgTjxcC4VnkpExruRksmoHMd3TvIYq15QnHFNwASqQRwchMB88Z3uM4IM&#10;pGJyWAFKKGV07su7GqZdP6YTTMiB1rYyISeAQjTrzeTTC4BCs15H0Uhs+XMXXk8l0gIKrcH6n9yG&#10;Q0oUU7mpTLsfaQkoOJ2CnWS2XxVyzZMMdtn6XqYNFpCluYJiRpSzWfWNHobWiOYzTJ2/eA9zwyCS&#10;jXlzudwpzDjTuWPFeI4UisNWtVlbr2z/cLm1VY5mQxOXJ0++cXruhdnsArnUKMoCNkfD0RT8KL0m&#10;C4285wAVheE9BKEk/kZUObLeyMJgNEogAhtDz1f1j1DPWjYVaUdskC+THokPrk8ODgpPBaMOelNF&#10;fRf6phKKur5Kflcy6qBeIjArETeV7DGXiLFakqyZ4CjVhqrrqzKZThXykBYBgQuL04XCGFqGzY2t&#10;9fX1UqnU7rQzqXQ+nyuMFQjNyGRnKWAbCeGITdKH7V5/m+T4+PnjrkMRmugwPeixBqLywHyAAUMU&#10;ZiyxqDDDeEligmfRFfOuwIQhUFmyhS0Tm6pssjDiXx0GFCAbtDZtrA8CCqn5WCjbatQ3yhv1Zuvy&#10;uddS8TTra7PRW/vmTUDBKwqn0BpEmqu19tpuUAi+tXgHC4wakU8IDKUqGXQRwYydBoUfbcJSE411&#10;hoMGzmI4MIcGpCXIRmKpXj+63ZRi4flk9vjY1KWZ7IlstECVpnaUPO1r/da12vp3V0vNrcmT0y98&#10;+oXn/swnCqeK8XS0hXUCGMYHkl4Q1YHlj2iYe3vlOp2pW7WGIEKlUkEZzHFNxqP+dPAIRiMuuX93&#10;0f/j8q0HnaTPzHUfEVDQJUJZSVVY2NWANV+WBSgH1R/+zmK5k3Aok/3VnGknmZsZSmnKm+itHrhJ&#10;HBAcR6qQn5gYK3KnZrNdKpWr1TocCs6NTGAvXvBILexR9j6LbIGfL8pyoWJgQYob0hKIH6Maendx&#10;kxDhQtZ8AnngYuBySQ2F+tPIHKZMim9NtY0yi6UDBfADv6vHAIX2AE7BKRrvP2tVRSiZDqVwhi3g&#10;IuZoWwlGRAqB2lYHpgtmLCflP4lHItBxGE/hMZ7PX5opXpyZOE69xzTDAb031+vLP76z9s5Sa7U6&#10;lshd/pnnz79xcercbLiIcbHb6De71PkEd+gaHMap1xQYg12LvK9JkNAGsMA4qrUVCHT4OEHNDYoR&#10;ih1uO0KEvaP+0QEFB/86zNC2+k+K9EgNEaOIRnJQCVOXC8NcmHLjgcgZhyxBndkDQB7sAHEQmxKp&#10;NPxBNumlWBQrlW0Movjcwf2ifmVmx6lok8gnsb9F8xHEaJhfqXUqGs3esIZ7B24OGkViuHVwALUa&#10;DDKaAm4uOV2MhGZeUdkGm/bOZMcMHQoUjE7hYZyCCWg0aSm0FSLR2JhojYxGrctiLi2WKi+IPD2i&#10;n6M5D37FWxj3jk1kTqdTU5gR4+FOpLnW2r5V3ri+2SrXC/nM4unZ0y+dmH/jZPZEPpyneg+mylYX&#10;F0VswwKIApP8lcdbE9Momt4NHEOsiMAmMVdGIFQOgoFWzaK62zvE1wE9QoT7TuxnGBSc6ngv8KsY&#10;qdoBiE0U0caDBduU8p/qDckaq9ppbqVChPo1qByhk+ahPB9Le6JLgcJ2D5mjODFZnJykzAyL1fZ2&#10;fXubFA/YxpvMUIJ2krGxZGwyER1PRPLREDEjRhsb6rb6Zdh+3w1AlmJAASwwhjtOGEal8JnoE6wu&#10;wTDSI32feBBznooPB+EUAIWR89L93pawZnBJ9IhYatDoGT9Qv5iUBEX3u30YmxQyBQHpxI5gI8zG&#10;MscmM6emkyemQjPZeI4QNayKzea9duXGdvnWdqvcmjk2feFT5y78mbP5T85Ei4muN2iHO81Bs8/D&#10;YJ3g14Q3kvTsoAO+SY6A3QBB8ypKcIQEXIoIOnbqp8SvYAFZWJ1y0Q2oQ/xHDfEzw/M/wYY+w6Dg&#10;wN7tqJCpEwXyhvAgH3QKsAmiPiA3PKma1d85Es4XCm56KZ+pK4neQafgozqaFRsoiXnJFM9kRrLQ&#10;jxUKJ0+enihOQthraxv37lwrl8pdZPdIMhFJx2Npwii8RI6kxDk8Cr18q90MD1KhPoVQo5LzUXhe&#10;RH50cCStQTBum1QQouPz803uWOQMmhwOFJat9eFBLxsbRBOhqDgqi3+46PQkzlQ8g8SDC+0M3YQq&#10;pEY1rYJXPH/sxKuX+KTnJyIkoyFdBVzRZqV5r7L53sbVf391e6M6NTv96S+/8cpXXs5fKTSn2xWv&#10;VKP2H3iCDEV+RUE/sWuhYIQrEZ9ZfFLVG8LfXFPVQwnwJUxecZy/DASdCO7jxaypU5zZSy9UFmMf&#10;oP+o8f+I/v5sg8JeZkGnjVtATEJG1lIT7WSMVSY3u+EtmUMw8b5vlU4vVVbr5Q4X3FzcsyMFzaxq&#10;3mR0lWuFBQApvHx+fKo4Td4p0gRUa/XVteVKeaPbr8cSpKIoJNC2DfPh4XguPZ3x5pNxmIh8LJJC&#10;cYe4EwkT4kMBTszvhGeRo0HSkRibnGgV9GXE3CMih0gQh+EUGivbGCAeMr2NAze0SS4bQhfaqABJ&#10;iNojbRWlcFDkp6IU1Rk/PjNxdiF/cTF2rNifSHaQe8g6VWsO1srt68uVa1vl25VWvTWxMH7ujbNn&#10;PnN68sXJ6GJskMN+Kp7hGHFFg2A85X37rPgkiL5ENikML0BhNqdo5Iim+ceFWbOqKZugDAIeSrio&#10;qCOzory7g1MVfUSJ+rCv9QyDgtMpBpf0IN0qZDgtvZ4vZj2znhBPKZy6cYhk0ymlbpdOd/VItYJZ&#10;1ExwpflnE52FI/g+Z9NMymIqOZ5OEf1BLCAmskoDE1yTuqbIMygOiJ7I5dPTydi4CBdYEuEjcJrG&#10;E0IwiQ/8OLVPU0a5Lw7U6v+h7gNmRVUT6qFAQcSHFT/24b7TSbw4yFvX74Z7hCr04zQ8Est73jge&#10;W/nMVKGwOFVYnM4vFlPThWEq2u61q6VSfW2jubTRWtnsrpWjYar0jU+fnj3x6sljry6MXSiEi6RQ&#10;6IF1Ih6BLmpyRCsBJpImCgEKP3EJPDeaQhPWqiStfJw2UwuFqekRLk/DHDiOWhGRwWTfGTnU6uVB&#10;xzk3bdzBwxLTR+X6ZxsU3CjcFxckBgquXe3SRlPAX3FOiGOmGpAPRl1wFDWU89S4WuUXrP3iwSPN&#10;xRgghd3AUICXjtngS6TMJEyzzOw4tDA9NT85NZ3N5nC03CyVllaWl1eWm+0W6y/+13EytYTILECk&#10;dybl5REokhBcpBCP5L3wRCxagAhw/+GjEVrGZUATuEj6KCk2LczDIXQKy9XmauUh87mP8pBch7wQ&#10;bHiOePhMajqfnRvPLRbzC5OCBbNjsbEUzL+EnVebndXNyo176+/d2V7bRMJI5rInPnH50udeOvm5&#10;M8Ur04lJ1AcES2O+xM4QjnaiiV682ajBfMSGBDWQ5A/BT9IuiEiBkwaHkpIaQ93klN1TGUE1i1r+&#10;B1ujig8ohmAQ2FRq0PfS6aGqR/0aFA+dAuKjQtSHfQ9rydt7Gw09/jBv90X9YIOhF5UTSLwCk0nS&#10;h0YTO7q4OyPJ86/RrEP5iJ1EcDGHuFbz9rHUMKs46NjOB/UDkcCGs9AyMwIyRogQbx5VB3qezEua&#10;QSrZ7erWVnllo3x3s3x7u77Sapdwkjg1/QJ4IZ525P8hfRsWO5FxOuhEScfQGmxsh35kfCz54Ozf&#10;6vYIx5KMuL0BdCUxyLiXxyLoRzDmtcPh2rCTmsk/vzDxiWRoprS+9vaNt1e3Sv/J1/7z8XRx0Its&#10;rrd++D/+fmcwzJ2fmL00WenGNt+8V/o+SSIeuCVzaa9AUGIikQGyKLUHT0PmWhAvLHUwcCcHa9u9&#10;aLkxuLPVuL3aXCu1Gk1vtjhx8fTMc+fRMsSm+/gfiYeF8DxCqaIgkaBJ9ox7OfKJjaQwIpIJUmP0&#10;+FF8TbgMccpsdLImUNJ0KUrPdDVcg7ohuLwp6myiWKAshgMFxzzqOyt/sctU+WGe+U+7bc8wKDxS&#10;gSzSgnEV1iIxGiqn3q9qzVZZlNmQy2XxQYIy2cexiVmKLQLzhLCghEdjL5fQaCN9OFdCM7H9QH4Z&#10;JuOUbOauiihqMxA7ni5xsBJdCqiTcKxa3SxV1rZrW7VauVRa56HAAU/PF0hnlU/BMcBAYAEk1oIi&#10;WO0NY3mQ9KlS10JwQT4dDBeSUrIxjJV7HcyAAn+8a6hPbpjTs+OX0olpwqbfun51aXPr57/2/x5P&#10;T4W6kdpS4/f/h9/CXjBxoTjz4nSvl7z3p7dXvntTtIgiuJAMKREhciWZiMm+HJGkc0QPxcW7O4HD&#10;JgmRSYjUaTcFVenGVm+13is3sO7groCTd2YsW5gtZBcns3MTyelCopAEETBgSJSkMbyaNODC4vg2&#10;Fyn1KERruHsFBc6TvjZKR6s5MkmBQQTw3eVZ1F+5wMGB5v4PyoxwEMr6BeXNI07hIcjyDIPCI/HS&#10;KhHMvFHRACzAdgUWaF0pTJQtMWO1WJ8RQscKY5gkdDmSLI+hoSzgVKOScE8pDMFPogYTYrcQYWIp&#10;Rs527onKuHK++E2azS1EYh/tdrU6bqW6ce3Od9pK3pJpOkSyeTxxM7lUJp0ikgK6jJAJVjJDqP8S&#10;VINzIToJ+AiSoKICqfYi67A84nAhMRyQWyKfmRnLzye9Ymmj8aPr7yxtbfzyV/+rXLIY6kQ691q/&#10;/mv/OtQbTF+cmnx5mjKZG9dWNt9blhraQIAXj6QSUSwkhLSRfTblkeq6D0cgi/sQHibSIRSJUK92&#10;extwqzW3azDx8TrWymg4F/dmC2MnKeU9XTw5mSokJII8hF63zX0FCoLx1IHBU91hUBHofpQO9xd5&#10;RXblEVySRQUFCB5Dg6sJEvRZ1KE/YgQeSSzBEz7ioKCUqRom6FPLzClBakwtlYRgQ/nKaayEkjQ+&#10;T5RnEt2Wur+oU4MWHZUQbDhZSeBjbA1SpBDj1qg/HafqNN4gkYKCmjNcSzSxJbEVyWy32treWF+/&#10;t3Tvzt2b6+srJI5Cqp6cHCcUfbI4tTC9YORpTfdAezTAQGKMjO+zKOYosWHivkXZQI5JEs8m4+MU&#10;RlldKb19863N6r2/8jP/RSIxRnBGY7X7W//gd/FNnro0m31+vNugVu8wIdhFgyQFPpgnvpTqJWUk&#10;oGgkHRokukDo1nZ7s9xeL3c2KoPtRqjWouwKHsvFT16ce+Hs3KmF4pnJEBVzcBmPkI6OeCg+aBDx&#10;Uk5K1ocHg4L2sy7vzojAjnM3ohtJz80GKHDcqZDU9gxrwOiYYDwTkBdwZNYOZ4QeqSF6LLL5aJ/8&#10;UQaF4MgFcUHT9RlGVNQMVmXVQFCX1H2IEgADfygbJXGWCJyoBpLJAvOuUNC0v0L8htOVIhc788oq&#10;s6AEoA9VUNi7EgpGwJSQx0WSEmHxF368XCK0CnXkJinkUHzgDiBufagZJTYznkzjOkmOEJpDaRM4&#10;/mg8lonFJnp9kgVwGs+U1ETgGBHfZJpcXdn88Y3vr5Vv/9LP/TfZ7DRJKlsr/d/4n/5PPKwnL0xn&#10;LhQiXdScOERK4BBTARlJAjBQ5KHToDn1BprU1t16Z7XZ6VNes9uGx4iHcc6cmJmaWpilAmd+fCw0&#10;FollY8msF0lJgkbiGvkjFdukBnEPkX0QS1Md4yGgoIv53o5SLQBDEMBxcVjUW3E+Xkka+CgVBjRW&#10;14DLrqHXteGjTclP8O0+yqBgZVF/Niitis+N2diplCvoH5n34jHvq7KZUiLeCwIURBAVLZ+YLSBE&#10;Jh/H8ew3+Z2kSq0YBPz7uzmtLKuueL5Cwc5I1ySdwdgReiHJ0WAmukQ+4QvQajaqNTwbtut4Sjdq&#10;rVZZ4jpJPNZtQ/xwBCyESM2wLcj5xP4lvSlkCswdIuwL6Q3wkiDoGyZma2v77Vs/WSmv/cJXfqWQ&#10;m6GU9mBt8Lt/799FO5HxhUJsIRGqJ1FHdCLiIkXXyAd7abtDKwbtDtpR3gG+BPCJEk2WTWNlwPrg&#10;TeZSk/nM5Fh2Mh1PG34Ap0wT8W0yLxD6OcCfFOlBXM1Bm0iCd3s4p6B0q92leKqcnWZbVedlh+zs&#10;04GoD9T0CCun17rtCVLIx/BWH2VQUL4xqFLSRV5dXNg0SAH5AUTQ+acKSHGYNyE0AAOsqRC5VJei&#10;wAB5e8QwIeYuw+iia4CSg2uXPk6XOAUFxyPo9NIjupoZ/aFpD8ZFmeiaSErMjuaZqBMb9dpWs1mv&#10;1rYrlXK1VkZPiiEDA4WJBdCoRfy1yZEJWCBJIFD0jRaeTBCRRq1xe2N1u93/f3zxlwu5qXg/MVzt&#10;/f7//PuhUied9waFbqSarFOPM24ix1HIIUFQ7w6OCduCaB4lH03qeCG1OJbJZwrF8XwxnxxLSH4p&#10;PJoRD3AWkJz2lMlDRkBfKLnsjDsXrphddBDkrozECQCVZGkPAQXXM7rDmVq4RVU/bKoPVrlA1TS8&#10;IgOhsY8qmn0MqfcpvfJHGRRU7bxrrdY5pz+hU8AQYetW80UsgVgqxVAhioPhEKska5HWBZDVmoXU&#10;+MZkpIylMPFoIVWtrTfUxwXXK3fctURxQU82akPoRaa0Tms/PloI3uQTEU5F46CMNNJvSZPJVk02&#10;VlHCV2uV7eomFIRVQur0dWB8yPgkwRT8Bet60djk7Km/9NO/lC9MwZZUb5V/87//15vXV0KRTni8&#10;PzaY7mVTHaCPYBAsICg4WXrFHlugjNrYeIocB93xUC0paSSAMdQFJghCqB5JJUQqW55KxhjQTPKk&#10;mZw0pohcu4m70wCIw14B8GkA130nsesZ5RFcyRYp5GNiGVyvqhSmMU6q5eGI4u9R4YYnCBAfU1Dw&#10;eVEx8THzhMgQJEx1KXF2NBG4MBGSst78h9gK3UhGFkPMagCTJJSECksKSDHU+XRuZ7+CkXIrQZ5F&#10;p756T3IJajJzRJ1wtYyOJn0SrZsW4DM8hXrjSU4o8VkwwZ3sE/yJiVWMkYRLYJUYdnBnkFpXJnO9&#10;JKUc9gjNeHHxs30v3oXPbw6Xv74cImQ6HWpnWuEqVXTCpF+RvBIkoMUS6SXCmCS9mNRniYomFS8I&#10;Vn99nImzMEmkhM4JyRB1aSIEcVLBQdqPsYGm4IppOQYDEFFJCfUwUNA4NDrE5UdxIoNiqIhaxkhB&#10;P2siZkVq7Su2I1A4AoV99YBS/l45U0VTs3Cp+Epe0BaZOUABiaUZwEG08KeHX4cEZcKZrE1pTIV+&#10;RnBmvCk2QXq1EMChKX0C4dgu+5MladdcXeuUs9A10MxmY/FTK6ex3gsZqMe+OD4pYhhkUA8f81V1&#10;l+KBjBeQ/dWkdTPZiExRSYml7A9aVGjLxk+0w13KNcLNR5bxwg6Fc6JPGGxHMjD5UfHekVZItgfJ&#10;/0YLpPAFIY+4cg0TcVEaSnJq4y4h3kQSv2lMs3xiUv+dyGl5oORK4hhyTRzXRIMcPQMKD+UUeG8n&#10;L5hYVlsPWhGBv6qCoa/obeet6Fgz1eZoHx3JEfuijYee9FHmFAzB704krzNJN3U94DTWKOrFiH4B&#10;7+MhKjZxqq9uU1GmaTwLxcSg9cV0gRLpVpZxbIHida/hNxqf6zQIuojpZN0FTK4BltYtRol90bj5&#10;CwnoT8gWZDEXFZ5NJ6AyhtCiAoQmYLBflD0PZFkW+yXuTPAO3Uxj2K0nyFySyNTRjuLiNGhEqrFh&#10;KkUyBxSFoIuEiElOSGEEJCrL3om0UZozTvl/SeVopB3zcOM+LE4WcBVIFfKbHEHJifnUsBOSlg0L&#10;rnX9us9kpKM08NmpD7THnGWRfbU1utTsarlUT0RV0PB1l+B2eNr42N7hIw4Ke8fVEaRR7InxAOKF&#10;NdDoSVmyqCZkvB4BCXFvMqCAJ4Okh49GERkIx0XuRqYAUxAyVJvIvGTKAg1aUCAIDTpZFR2CzItS&#10;MLKA0jazWxyh/EJ+Ys4znIMs/uoj6avS/FeQjNVSaQkBAD9h0VhCeZp9VjZVQ0qVd35rxFuxUNvr&#10;IKukajHymJAmbZBrxJvpQSLbRXvv44nYVHpSScnkg5XUb2HCpk3AtAm7EM5F2kabDVfhHzQFGhEl&#10;JFUb5sGI9Ca3MtwQvlD0kGLK3o3uvXnzJqDgDLd6jrot6OYQWXOu6gl6Q1XoKjpoP7sT3LP2rg0f&#10;W4Lfz4t/7EDBTSYzpXTdlTp3Qn9S/hF7HE566sjQRtOgoKBe0hp7o971omgksMHnNbgNzIORKSRB&#10;KLyD1hrBmqjDoPPVMbeqHrPigK7uugL7XAUMg5EWDC4oOZk/xm9bN9mBpxC/Y/WyNB8nbJjlXGKr&#10;JTV6P9Zlvca6SKxEB86g1yc6O9aj/NUgStJ0m6FMHqTBVubJ2hrDHDgjjqZjM8GmJleU6UIlTEEf&#10;E9Ntcre5dpJGKgYDNaJktQqrrdFirkmuq0OjtK05b1RZw1+g1nki7JrWOnDaww4a9jP1j855UA98&#10;HEHB9YWu207OV0JVLwadrLjQaYiUOjip9ksv0Vmbwp3IkwpRGOPcpETxiAICYBDPSL8cgWMWdOrr&#10;dt9RcWywnuCYDneJHne/PilfvQe1J/gs12CHbsFX2PVe7hx18VY1Ch2rnakgq5pdVRPq5cp2qSpX&#10;Ny3WsHf9P6Lqp9QDH2tQUOY2yHDy1Xj8Gq/fft/F3mgEjvtJZzMSBxyDWCjNNrJNIpj4C12hIK41&#10;uuIx3RV33NTXI7vYZiUPtU2wz7U69vcl2oeAyz5njK9zldMdGQd3HNi5G+5qiTuB484Eu2vp5ika&#10;gabpD5TnCsKf9gldQTcqdwCrRdc55+X7wtA+3/HotMfqgY81KCjh6UQMznilNJ3Hqv1yoKBhOS6k&#10;ykxgERmM8dLE5/kpYQ0PTu1pMVLwK2sdm4vndXSutBFcgZVUHDsQ5I2V0oJUqu18rCF/5Mm72qN0&#10;rlcpgO6iT9eNwcVcG6ab+iBpvSbFVlXE6N3YtBMYBeW/gjyC2h2OEOGRo/YET/i4g4Kb6Hv7VNc9&#10;NrWWOZdbjb8GGkw9MqyWlsl3UXpBZZjkH/V16RxXhRkYoRKyI359uiNvJQP9NYgae1fyw3MKQQYh&#10;yI84VNqFEQ/hF2i2Nlg7ze8ifKgkrsRhhGuz4xQ08CkoNWiBBu2iI0R4ggS/n1t9rEEhqFPY1VlO&#10;YnezXL1uNTJHlzuzBopVgn3+Qv0asSfScELyOxlVgzWe6droUoBIkW5ThsDNe4UA91y3PCpf7TiL&#10;+7ZzPyO9z3NcGxx3oGu1wwgFjuBXbap2pnaF6hGNhIXHpi3BELzKwYHuAJSKAtp5iphPSleyzxc/&#10;Om3Errqx39UpDOpHvpscBe6lNJ3BQcbVedfouqfXEj3BzJeFUcgAF2nx0ucqlSaEKUihaxxF+Cgv&#10;wAmmhp1s6vWkbLNa5h+0MGqTgtToWPrDjFRQp3Df+ygo7MIC1xLH4wABLj+aqgxc96rDorIPTo+j&#10;EKDvriEMrhOO5IXDDOjhr/1YcwoPwoLgiq2iry7j6pushjRlEKrbNZnofrIGiZwgBMEUkpAkY+KE&#10;J4p01Sk4hYJKJWqEc8RgOQzhNGR7kCz9IBA/8FRwKgO3eu8SKNxXHu1EALf+c0R1h0EFrYo8TmWg&#10;SgS9lrupKtHBor64vu8uecEh4JHp4cDje4ALj0DBdpqbf8EFWekhSC0OGlSCQHzAwgY8yFeDE8o8&#10;i34SW2aXiGZhg51DnooMqlpTOnGUo2q2oH1eL9Tkka4le1fRQ8LELgTUB+26p55Da3k7tykKcFC7&#10;wp2zl51xYpq+o7JIDhSUP3JqlOAkdrc6AoUD0PaBLzkChd2gsGtSuq9Bxl4XPSM/SzwVxgkMFKJz&#10;NJ4/QIOxvaFylzrUblGFJJxeXWVm7qmsdZAydcHUlVPjf5RmlKLchUGYOPDwO7hx0oEScHBz3IHT&#10;FzhccK/G5UG00kuUG2JHJSM1NKqlxpkbnWxy31dw2HSkazzkED/W5UegsAMU9k4+nZeOVIJrmtrp&#10;YI1hFgiyFBZaAq5xi5R0zBKILY46ooCANtRpR0UGKETXSU0b7TgRt9g6PkKfDr0F9Q7q9aDooI49&#10;jzXke09WNaEKR05v6nSEqjIMXqWshOsr5RcUpNxpDuY4IpnsjICguODa/yDuYNetDvl2R5c/bg8c&#10;gcK+eswJFzrvd81+CWY2EgQ4YEUIAQJBg2p1W0FBT3DStVvnuZUKF7p4qnChvLoiiHpS+17FQkfm&#10;P7VZjrynFVnsj+b//u9y1LXfzzirftXyH3Xf1Bd7F4PgjqiY4BqsIBXsBH0v7UeVhpwopKIBqRk0&#10;HkR/DQhkpo1HoY37moPv30lHoPBk+nrXSqtsM6SCT6QDBVU3KO+tq6uChWMElB1QXFDiQWKA43ZN&#10;HBGQjZaUYAcJSfRJVkHBbf5hjYnYQ/YGKkxqBjGXjp6yk1BVE+k4+b07TlWpzItiXNC4CKfAS+n9&#10;9z7oCBSezBR8cnc5AoUn05e6tjtZWsUN/mppCceZqxARZBmCaKKsgWOzlbiQwYNLq8MLCak01Ksp&#10;ZB++OU7Bkrf5Ln+kQq7UyHWQoTvubu69dolRTp7iTAdkamVUOFDnbqcEcZpCBwr3RYdHvcfR7+9H&#10;DxyBwpPsZbeiOiJUpkA3dfJ1zIJDCjXgO1cfFdd9k6QUWZUSVHxEyWjdGZTYnKAxCg8M4seoJo0f&#10;QGXW++B/JgOCYMsu2cF9pXdoGxDgmH9nOHTwpHpExTLFAueApPyO65b7IsIRp/Akp+CTuNcRKDyJ&#10;XnzAPXSZ1b8OFxxMqHIeNV5QVx/81Rw3GRVsvgWVDJyAYLlxDWHeoVMIyu0uEYMiw57AKhOCbYuv&#10;BfkFxzIEZBmRDpQvUElBDSiuKJMKDopWQWNEkPV4kATxFIfh6NaP2QNHoPCYHbbz9KAS/iE34jTV&#10;Mih34Dx52MfzR8lP4UMZCidikAJNsp0oLZtaE5IVzUcajqvZcpRLQIV2mwbWMhCOdR+10KaSUFiR&#10;5+9S+CnEKAGrRKAMQlCDqF85rqDgK0FGiZXdS7m7HSHCoWbb+3XxESi8Tz2tLLSSs1uQQQdcg53c&#10;HhQoFDvMEctr2ExGJEYyqkHDRJD1zBak87UEmntlpDJQ0cO+pM3e5JI4Cdmb3DCiU9DlPbgpMWsG&#10;ur2goApRTtCdvf2oIKjIpScc6RHep9l2uMccgcLh+i9wtaN2PaZfd63AwYcpTKhPdFBJ6fgIDvIr&#10;PsQOREa4YgnfFGp1zH+gBbK7k2sPyvNOB2GwwJTJ9u2Fbv13IoDaSvWE4K/u1YKkvvcFlZnadc6D&#10;Lnlig3F0o0P0wBEoHKLz9lwaJMMgKOxaJN11CgeO5nXHAYSutDgBOC4j+JMxOghfoDYLm4XNGBaD&#10;1kW9NmjLVAL1/6kft/V3ULJ3f5URUK2hvoLb9LbaYKc+2IuDO3HJvvcRIjzJOfcU7nUECofq1F2U&#10;f5h7ORpTenNUJ2XXjDOCqhMkGaokW3eaBcsp7Hq0xQWxKwjlOo5FDZl2MzpIzWCiR5S83V8FAuUO&#10;dt0/KAcFQcF1yIMUjUeIcJhJ8v5cewQKh+pnXefdKrr/ewWXWccp6Jrv6Mqx9Pa2Ag3qcG0gwuZp&#10;tQ6LymIIlFg1pAELeAQXeujnhTXWC7fuU6JBEss7XmYv0ao4EzzBiQPBk3my82LiZCd9uDdyd9h/&#10;Lx2d+YH0wBEoHKrb93IKSpWQhBIJSjgldXZUHGBfuXHHWjuSQ4PgaMmnN/t/tWxC4OqSjGXQZYLW&#10;FzAukpSWicFGSFFXQ/c8ziz1BGVyRPMv76JNJoBN8aDtUY2gui3DILCj2OTEHL1ejZH6Fm5HHxeE&#10;DFWLqDzCcXXfdEyE6lOwXLgx0N7TJx5qYI4uPkQPHHX9ITovkDFRyUPtBXpHpQ39qmTj1lVdUd3X&#10;XdSllOmTltVE+hy+E/5HcQSOikx5Gqk0p4ZDAIKPpngxpWuxEcgaoGVluL9psPhPOGcKlVm0edpC&#10;R5/uqx5R40jwZD0heKHDR4cCQZki2DPubuwoNqn2xOHmoQbp6OLH7IEjUHjMDtt5utKAzn43j6FJ&#10;Pag7uk4GF1gndOhBXRU56Jbf4MrpEESxQ89xd9AHOQxy0KONccSvj3An6/11GXfGjuC1Ckz6OD1T&#10;L9fWKh9kpZXAjoKCa5u2XN2ZgkDpaJ77KNMUvJW2WbkqfbUjaDjUHH38i49A4fH7LHCFm83qichs&#10;1lmuDkj8GrThK1FpZgG3qAbpn4Oq/HdkwD7Kf6VPx1DwIC0/oaSrd1MfBz3Cc7XUigKNSi66COvJ&#10;7qHO70jByz3IKRc5rq/GTTQjs54Dz68P5TjnKLK49uv9HQY52tbgcSdTOBnBAYd7x+C1RyzDoebo&#10;4198pFN4/D4LXKFzV6UGDQR09Kx0iOePm/pKNjrvoS4lIfYdI63MhVuT2eEOnKmErdSuq6hyAY72&#10;lDLd5XqCu4/7VZdxbaoihcMmHgRl6otA8PoWPFfPZ59fNasCz+Vax+cH35qfVE2gLJIu9eCOawye&#10;WopxilbaG/os3eESx1YohupBnhLEskON2dHFj+qBI07hUT300N+VFJWpdoubkpNbeIMLnZKlbg4+&#10;lDbuKzvoT442IEslOW7uyHLXsqyk7jgUvVYf5/gFvSQIK+w7OcIhhUMf/dWxD05vorClX5XUlbzd&#10;/RUd9CCb41NURnBnsqPPCp6v5+idjxDhUNP0MS8+4hQes8N2nq4yudZBY59Jr4Uk3YLpFlKlgb1r&#10;uFKgu6vuKxEq1uhPSs8w8Mp68Li7d+9ynMdpChMSN1QqFW3P+Ph4sVhUbiL4UC7nHCd66INI98ZN&#10;2FleXubpXEsyKAd27OhNFINUK6mpkxzKcILihTMucGfFyuDbOWhT0Nz1k5NuVApzHFMQZQ41VEcX&#10;77sHjkBh3111vxOZ+teuXfv+97//7rvvUnhyZmbmhRdeePXVV/kK7c3Pzy8sLEA/GiKpUUMQFaSr&#10;K7mSnNKDLoYqVsBjEyilQYeOKhwnUiqVfvCDH/ydv/N3bt26deXKlb/21/7aa6+99r3vfe/Xf/3X&#10;f+u3fou7/eIv/uKv/Mqv6LW6kqsK4Pr167/zO7/zL//lv7x3757KApTJ/ot/8S/++T//59fX1//u&#10;3/27XPIX/sJf+Kmf+ilgQpHIcRzchMtv3LhBCz/5yU9qFjk9wS3jQTlIX03fVwFOhRFFPf7yrCAn&#10;or2rSOFuGASIQ43T0cWP0wNH4sPj9NbOc5nrEMmdO3cgjM9//vNf/epXL1++DM1AYFr4QItKVatV&#10;/urayHGtLuWYam7JfbQynTLYEBJf3UHFAm6rB9kk9UoiQfl2nv72229/61vfKpfL7L/55pv8vX37&#10;Nk/k6az8pHhRdgAGQfM1bG5uQts0+LnnnvvsZz/LcTDiH/2jf8QlYA1tU5WB4xQ4gZtwIfd57733&#10;fvM3f/Of//N/vrS0BGOi1Kv1sjgHTNRnOZ6fE1StQGN4ZU5TaOAgj1M9qCILbeMgELC1taVMlsMI&#10;RZCDD9LRlY/fA9Ff/dVfve9Vqso+2h7SA8xj6BBaXVxcfOWVV06ePMnCy/kw8xyEBqATZvzGxgYE&#10;AD8P2a+srKyurmqxKV0YIYO1tTXOgfyUM+dXCJ5LIGCIZ2xsDJrhBIicc7gtp/H3n/7Tf8pfXclf&#10;euml73znO1//+tc1IQqMw9mzZ3/7t3+by3kEB3/v936PxrAhdHDmmTNnfvqnf/pzn/vcH//xH8PU&#10;cP833ngDcEHw4UWQR3ivb3/72yAOTBBtpjHcBzjgPrAnk5OTMEGQN4D47/7dv/vRj37EmewjifDu&#10;KjHRKp7Oy/KCtBOg5DXpBKCHHf5yRJkIXo2e4XyaAdulaVpU9NDOV+xwX4/m5NPugSNQOHgPg5t/&#10;9Ed/BIVASJqYFKKampoCGqAEiAT6gcJZujkTyODIO++8w0FojH1VqkNRQAAEDwRwFXQF5f/+7/8+&#10;53AhLAAX8iur9NWrV1mioSVN0/Qv/sW/gJDgGli0n3/+eUgdmQKNAL/CsKB6+Jt/828iJnAOt/ob&#10;f+NvcHMlNs5EqHn55ZcRPX7jN36Dx/EVieAP//APlYOgR/7+3//7/+Af/IN/82/+zb/9t/+WNgNh&#10;3Pkf/sN/yD7NpqngDrdFYPlbf+tvIbNw7Q9/+MPZ2VnIntdXwQGWBEzhLQAFqJ1XOHfu3FtvvcVx&#10;bvjjH//YxIA2eH1egRehr77xjW8Aglo1Kyh97NXCHnzYjq58VA8ciQ+P6qGH/s7kVouAY3eVf4Ym&#10;5+bm0C/AorMsM+OhPZZipjtSBsuyLqQs3VAIpPKVr3wFTQQkBP2zbLKWcgdo+8UXX+RMLmTJvXDh&#10;AqTIzVlmdenmERAhSAFZcv8TJ06oNRFkOXXqFDTPrSBFZArI+Pz589xQWwsX8Lf/9t/+y3/5L0Or&#10;Fy9eVCWCQgwkDVl+6Utf+oVf+AVOACNoDDcBm2gk6MPOL//yL0P/f/Inf/LP/tk/O336NEqNn/u5&#10;n6Pl/+Sf/BNYBjWO0CEcAYm4Fe8L7gABmjwGfKFb/tyf+3O8AjfnnrydMkogCJwC7VdVi/IIerej&#10;7X3rgaPuPlRXwyCokKxCOOselAARsp4zm6enpyEAVTSqCK3FI5UCVfvI4/lKvmOoUZUOXPKZz3wG&#10;woD4Yd0hbEiay2FDWD85Dl4oL82FqDbZQBNuCArwqzo1ABaf+tSnWHv/9E//FBmBg5A6F2ozeBYI&#10;8vrrr6NWRNHI45TTYeMEMOi73/0uVAr9cx/ei/twZ5SLqs6AjHk0zQOP+Iq4wZkgIC2nVaogUIUC&#10;X/mVk/mJHYUkOoEG0DnKKcBq8VwVoC5duuRSP6uWgfOP2IRDzdHHv/gIFB6/z/wroEOIgVkLCjCh&#10;IV1EA5h85jcchEoHqmNTvSNkySwHL+ARdK5zAoQK2UNgsNBKDxAeEjsQgOyACoBf1QzJPbkVO5rg&#10;gDtAkDALkCjrLQfhDpTrhsagOmiec+DSEStYz5X2aADn0GwW8F/6pV/CTvFn/+yfhQdRLQDn8yIo&#10;FGDjudDUuWqoQURXbN6CE8AgfqK10DlfEYX4y/1hRgAOEISWc5VU2U2llCFSVStPUQsuL0s/sK8l&#10;NmktvcdbwAqx75QICi5HnMLB5+iBrjwChQN1m7kI6kJXBz2ggUPYxijImoxoDavMAgsNqK+xJnRn&#10;ZrPYQh5w7HATSjOQhJoJ4M+hf82GCAvNDbkckoOoIAwEEM5EQcDJEA83UUMgQKDqAFXOKSOgoMDN&#10;lXGAPtm+/OUvI6SoFpCDgA5AgGzChpYUiFHTAPeHXJ3+DzThdXii2g4hV65FMfnzP//z/EWy+PSn&#10;P41GAGEEdeMf/MEfcH84Al4WIYKHKgfEmbzdT37yE7pIVbAQP+/IVbQZtILsgRJQBiHi2LFjymso&#10;9mmTDj5CR1ceqAeO/BQO1G3mIrUUQjMseiz1kBakCzuAvA3dQp8cAR04QdlvqEXXXpUR+AkiQeqG&#10;GGAHOBkU4CCnARBq8IOuIFq1C6qBE8qE+LnJ7/7u7/IsQIEjiPcQOc+F86cx8AiQK6LHr/3ar6Fu&#10;4M5/7+/9PXQW3Bm9JizA8ePH0S9AgepxxM2hYZSFtB8pgJvD79AkOHwezQ7aU/QCNFsvp2Ff+9rX&#10;aK3aMpSPAG5QuHJPUAykUO6DbqErVOnIayKqcDc4Kd6at9BOoP08hRN4OwBOeRblDpRTUCZFJaaj&#10;7X3ogSNQOFQnq1sO1MIyDoGp4A15gAgaO8TU14Ai9jlB/RTYUAS4SCdWTo6wbEJ7GlbAcg2h6uXQ&#10;DIShF3IcQuVMfgVruKFWmoP2IFFIWm8FWHAtlpF//I//MWsy9PnX//pfBwhYdSF+qFTXcMBCBRxt&#10;IWiiCgL2OUe9rTiBd+Ru6qkJ9ULPvDJN5SsNg82hbRzRa7kn785TkCb4CxDor2qX/dmf/VkazFvw&#10;lQZwT60xqQ3jTHCN8eCrileqqVGYONQ4HV38OD1wBAqP01v3O1dnsCoOVbXGRHdOikrkHFR1oy6q&#10;SmZ7lz5dFfkV8gAOOF9dp/Um6gfJpsK5Ppe/qibQ5ZRNHZxYw//Vv/pXLP6AFPYOrAOumqOSmUoE&#10;zt2YS9RqwEGV/5UOXTudbK+E6o4re68tUYjRI/xFcACSFDtoJG+EHVS9s4KvoP2gPaO30h5Tfwf9&#10;6bCDdHT94/TAESg8Tm/d71xlCpjxuuQypyED5rFSePAK5Rfcoqf047TraqFQRaOSnFKvEpijGUc5&#10;KnjrFnwQi7ziCKs6azIIBYvOEQUslRf0tkrDemcOOiDQ52oDeIoqRNkPuieqKcQdVPHBtVbflF9h&#10;W1RXAg8Fa8COewonqxZTzajaZmW7FHQURoPocNihOrp+fz1wBAr766cHnOUWRuV1HdeglO84CHaY&#10;8WqD4EzIQJlqpStHmUq3SueqZdD4BRVS3D21LUGIUVFFyVJ1jcr2cxMeB2A5ZFFeQO+gdOugh0c4&#10;9kFfRKHBWQSDTIG2iiOqDnQ31LdWQFTIgO9g34kq2lEcV5xy0OngUl2qFTt0XzvhaHvfeuBIVDtU&#10;VyvN6BKndKukpYThSGsXYSvxK/0o8Tja0INKjbqvq6WKCY6elWz0eJACOeLkC05QNwqVZbQNzr7o&#10;YEIf5B63CybcU7QZ+o7B93WsipK6Aw5tLb8CSWp3dCySe3fuw0GFPO0HlbD0TL1VkAk61FAdXbzv&#10;HjgChX131f1O1NmsvzCJVZ7XBdCdrlNfJX/lnznB0YM7jUtUElEi17pM3BOeQtFB4xocRSk56UHl&#10;EZyA4IBGn8JtHb7AOyjp6l99lgMyR4Q0kqcHNQ7qkqQn6FWcoHoKBxYKBIqGLq5JxQG9ShuvN9cm&#10;cab6dOi+MlBs2o00XlHpaHs/e+CB4sP72YijZx31wFEPfHh64IhT+PCMxVFLjnrgQ9ED/xdeA6BA&#10;hTr+8gAAAABJRU5ErkJgglBLAwQUAAYACAAAACEAN/4bP+IAAAAMAQAADwAAAGRycy9kb3ducmV2&#10;LnhtbEyPwW7CMAyG75P2DpEn7QZJoNtY1xQhtO2EkAaT0G6hMW1F41RNaMvbL5y2m63/0+/P2XK0&#10;Deux87UjBXIqgCEVztRUKvjef0wWwHzQZHTjCBVc0cMyv7/LdGrcQF/Y70LJYgn5VCuoQmhTzn1R&#10;odV+6lqkmJ1cZ3WIa1dy0+khltuGz4R45lbXFC9UusV1hcV5d7EKPgc9rObyvd+cT+vrz/5pe9hI&#10;VOrxYVy9AQs4hj8YbvpRHfLodHQXMp41CiZy9hLRGCQS2A2QSfIK7BineSIE8Dzj/5/IfwEAAP//&#10;AwBQSwMEFAAGAAgAAAAhAKomDr68AAAAIQEAABkAAABkcnMvX3JlbHMvZTJvRG9jLnhtbC5yZWxz&#10;hI9BasMwEEX3hdxBzD6WnUUoxbI3oeBtSA4wSGNZxBoJSS317SPIJoFAl/M//z2mH//8Kn4pZRdY&#10;Qde0IIh1MI6tguvle/8JIhdkg2tgUrBRhnHYffRnWrHUUV5czKJSOCtYSolfUma9kMfchEhcmzkk&#10;j6WeycqI+oaW5KFtjzI9M2B4YYrJKEiT6UBctljN/7PDPDtNp6B/PHF5o5DOV3cFYrJUFHgyDh9h&#10;10S2IIdevjw23AEAAP//AwBQSwECLQAUAAYACAAAACEAsYJntgoBAAATAgAAEwAAAAAAAAAAAAAA&#10;AAAAAAAAW0NvbnRlbnRfVHlwZXNdLnhtbFBLAQItABQABgAIAAAAIQA4/SH/1gAAAJQBAAALAAAA&#10;AAAAAAAAAAAAADsBAABfcmVscy8ucmVsc1BLAQItABQABgAIAAAAIQBRnk1qUgYAAPw1AAAOAAAA&#10;AAAAAAAAAAAAADoCAABkcnMvZTJvRG9jLnhtbFBLAQItAAoAAAAAAAAAIQD8iqz7aWEBAGlhAQAU&#10;AAAAAAAAAAAAAAAAALgIAABkcnMvbWVkaWEvaW1hZ2UxLnBuZ1BLAQItABQABgAIAAAAIQA3/hs/&#10;4gAAAAwBAAAPAAAAAAAAAAAAAAAAAFNqAQBkcnMvZG93bnJldi54bWxQSwECLQAUAAYACAAAACEA&#10;qiYOvrwAAAAhAQAAGQAAAAAAAAAAAAAAAABiawEAZHJzL19yZWxzL2Uyb0RvYy54bWwucmVsc1BL&#10;BQYAAAAABgAGAHwBAABVbAEAAAA=&#10;">
                <v:group id="Group 57" o:spid="_x0000_s1109" style="position:absolute;width:73508;height:84196" coordsize="73508,84196"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0vuOuxQAAANsAAAAPAAAAZHJzL2Rvd25yZXYueG1sRI9Pa8JA&#10;FMTvQr/D8gq91U1a0kp0FZG29CAFk4J4e2SfSTD7NmS3+fPtXaHgcZiZ3zCrzWga0VPnassK4nkE&#10;griwuuZSwW/++bwA4TyyxsYyKZjIwWb9MFthqu3AB+ozX4oAYZeigsr7NpXSFRUZdHPbEgfvbDuD&#10;PsiulLrDIcBNI1+i6E0arDksVNjSrqLikv0ZBV8DDtvX+KPfX8676ZQnP8d9TEo9PY7bJQhPo7+H&#10;/9vfWkHyDrcv4QfI9RUAAP//AwBQSwECLQAUAAYACAAAACEA2+H2y+4AAACFAQAAEwAAAAAAAAAA&#10;AAAAAAAAAAAAW0NvbnRlbnRfVHlwZXNdLnhtbFBLAQItABQABgAIAAAAIQBa9CxbvwAAABUBAAAL&#10;AAAAAAAAAAAAAAAAAB8BAABfcmVscy8ucmVsc1BLAQItABQABgAIAAAAIQD0vuOuxQAAANsAAAAP&#10;AAAAAAAAAAAAAAAAAAcCAABkcnMvZG93bnJldi54bWxQSwUGAAAAAAMAAwC3AAAA+QIAAAAA&#10;">
                  <v:shape id="Text Box 43" o:spid="_x0000_s1110" type="#_x0000_t202" style="position:absolute;left:2018;top:59;width:36220;height:14369;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tgvayxgAAANsAAAAPAAAAZHJzL2Rvd25yZXYueG1sRI9Ba8JA&#10;FITvBf/D8gpeim7aVC2pq5RiVbxp1NLbI/uaBLNvQ3abxH/vFgo9DjPzDTNf9qYSLTWutKzgcRyB&#10;IM6sLjlXcEw/Ri8gnEfWWFkmBVdysFwM7uaYaNvxntqDz0WAsEtQQeF9nUjpsoIMurGtiYP3bRuD&#10;Psgml7rBLsBNJZ+iaCoNlhwWCqzpvaDscvgxCr4e8s+d69enLp7E9WrTprOzTpUa3vdvryA89f4/&#10;/NfeagXPMfx+CT9ALm4AAAD//wMAUEsBAi0AFAAGAAgAAAAhANvh9svuAAAAhQEAABMAAAAAAAAA&#10;AAAAAAAAAAAAAFtDb250ZW50X1R5cGVzXS54bWxQSwECLQAUAAYACAAAACEAWvQsW78AAAAVAQAA&#10;CwAAAAAAAAAAAAAAAAAfAQAAX3JlbHMvLnJlbHNQSwECLQAUAAYACAAAACEALYL2ssYAAADbAAAA&#10;DwAAAAAAAAAAAAAAAAAHAgAAZHJzL2Rvd25yZXYueG1sUEsFBgAAAAADAAMAtwAAAPoCAAAAAA==&#10;" fillcolor="white [3201]" stroked="f" strokeweight=".5pt">
                    <v:textbox>
                      <w:txbxContent>
                        <w:p w14:paraId="2A31F9B7" w14:textId="17931270" w:rsidR="00E83CA3" w:rsidRDefault="00E83CA3" w:rsidP="00221595">
                          <w:pPr>
                            <w:pStyle w:val="FFABody"/>
                            <w:rPr>
                              <w:color w:val="auto"/>
                            </w:rPr>
                          </w:pPr>
                          <w:r>
                            <w:t xml:space="preserve">11. ________ </w:t>
                          </w:r>
                          <w:r w:rsidRPr="002A0C69">
                            <w:rPr>
                              <w:color w:val="auto"/>
                            </w:rPr>
                            <w:t>is a location in which residents have limited access to healthy</w:t>
                          </w:r>
                          <w:r>
                            <w:rPr>
                              <w:color w:val="auto"/>
                            </w:rPr>
                            <w:t xml:space="preserve"> and </w:t>
                          </w:r>
                          <w:r w:rsidRPr="002A0C69">
                            <w:rPr>
                              <w:color w:val="auto"/>
                            </w:rPr>
                            <w:t>diverse food options. These individuals are typically in low income areas and live roughly one mile away from a source.</w:t>
                          </w:r>
                        </w:p>
                        <w:p w14:paraId="5A45B9AB" w14:textId="77777777" w:rsidR="00E83CA3" w:rsidRDefault="00E83CA3" w:rsidP="00221595">
                          <w:pPr>
                            <w:pStyle w:val="FFABody"/>
                            <w:rPr>
                              <w:color w:val="auto"/>
                            </w:rPr>
                          </w:pPr>
                        </w:p>
                        <w:p w14:paraId="3FF0CD4E" w14:textId="77777777" w:rsidR="00E83CA3" w:rsidRPr="002A0C69" w:rsidRDefault="00E83CA3" w:rsidP="00FB3638">
                          <w:pPr>
                            <w:pStyle w:val="FFABody"/>
                            <w:numPr>
                              <w:ilvl w:val="0"/>
                              <w:numId w:val="18"/>
                            </w:numPr>
                          </w:pPr>
                          <w:r>
                            <w:rPr>
                              <w:color w:val="auto"/>
                            </w:rPr>
                            <w:t>Grocery store</w:t>
                          </w:r>
                        </w:p>
                        <w:p w14:paraId="140110AA" w14:textId="77777777" w:rsidR="00E83CA3" w:rsidRPr="002A0C69" w:rsidRDefault="00E83CA3" w:rsidP="00FB3638">
                          <w:pPr>
                            <w:pStyle w:val="FFABody"/>
                            <w:numPr>
                              <w:ilvl w:val="0"/>
                              <w:numId w:val="18"/>
                            </w:numPr>
                          </w:pPr>
                          <w:r>
                            <w:rPr>
                              <w:color w:val="auto"/>
                            </w:rPr>
                            <w:t>Convenient store</w:t>
                          </w:r>
                        </w:p>
                        <w:p w14:paraId="07E90FBF" w14:textId="77777777" w:rsidR="00E83CA3" w:rsidRPr="002A0C69" w:rsidRDefault="00E83CA3" w:rsidP="00FB3638">
                          <w:pPr>
                            <w:pStyle w:val="FFABody"/>
                            <w:numPr>
                              <w:ilvl w:val="0"/>
                              <w:numId w:val="18"/>
                            </w:numPr>
                          </w:pPr>
                          <w:r>
                            <w:rPr>
                              <w:color w:val="auto"/>
                            </w:rPr>
                            <w:t>Food desert</w:t>
                          </w:r>
                        </w:p>
                        <w:p w14:paraId="130DB887" w14:textId="77777777" w:rsidR="00E83CA3" w:rsidRDefault="00E83CA3" w:rsidP="00FB3638">
                          <w:pPr>
                            <w:pStyle w:val="FFABody"/>
                            <w:numPr>
                              <w:ilvl w:val="0"/>
                              <w:numId w:val="18"/>
                            </w:numPr>
                          </w:pPr>
                          <w:r>
                            <w:rPr>
                              <w:color w:val="auto"/>
                            </w:rPr>
                            <w:t>Food island</w:t>
                          </w:r>
                        </w:p>
                        <w:p w14:paraId="106CD7FB" w14:textId="77777777" w:rsidR="00E83CA3" w:rsidRDefault="00E83CA3" w:rsidP="00221595">
                          <w:pPr>
                            <w:pStyle w:val="FFABody"/>
                            <w:ind w:left="720"/>
                          </w:pPr>
                        </w:p>
                      </w:txbxContent>
                    </v:textbox>
                  </v:shape>
                  <v:shape id="Text Box 44" o:spid="_x0000_s1111" type="#_x0000_t202" style="position:absolute;top:14962;width:67333;height:14370;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ia27GxgAAANsAAAAPAAAAZHJzL2Rvd25yZXYueG1sRI9Pa8JA&#10;FMTvQr/D8gpeim7q3xJdRaS14k2jLb09ss8kNPs2ZLdJ/PbdQsHjMDO/YZbrzpSiodoVlhU8DyMQ&#10;xKnVBWcKzsnb4AWE88gaS8uk4EYO1quH3hJjbVs+UnPymQgQdjEqyL2vYildmpNBN7QVcfCutjbo&#10;g6wzqWtsA9yUchRFM2mw4LCQY0XbnNLv049R8PWUfR5ct7u04+m4en1vkvmHTpTqP3abBQhPnb+H&#10;/9t7rWAygb8v4QfI1S8AAAD//wMAUEsBAi0AFAAGAAgAAAAhANvh9svuAAAAhQEAABMAAAAAAAAA&#10;AAAAAAAAAAAAAFtDb250ZW50X1R5cGVzXS54bWxQSwECLQAUAAYACAAAACEAWvQsW78AAAAVAQAA&#10;CwAAAAAAAAAAAAAAAAAfAQAAX3JlbHMvLnJlbHNQSwECLQAUAAYACAAAACEAomtuxsYAAADbAAAA&#10;DwAAAAAAAAAAAAAAAAAHAgAAZHJzL2Rvd25yZXYueG1sUEsFBgAAAAADAAMAtwAAAPoCAAAAAA==&#10;" fillcolor="white [3201]" stroked="f" strokeweight=".5pt">
                    <v:textbox>
                      <w:txbxContent>
                        <w:p w14:paraId="3AA66FDB" w14:textId="13685BAB" w:rsidR="00E83CA3" w:rsidRDefault="00E83CA3" w:rsidP="00221595">
                          <w:pPr>
                            <w:pStyle w:val="FFABody"/>
                          </w:pPr>
                          <w:r>
                            <w:t xml:space="preserve">13. Describe the impact the production process of a food product has on the final cost to the consumer. (Example: organic vs. non-organic milk) </w:t>
                          </w:r>
                          <w:r w:rsidRPr="00221595">
                            <w:rPr>
                              <w:color w:val="FF0000"/>
                            </w:rPr>
                            <w:t>The final cost to the consumer is higher for products that are produced through methods other than conventional techniques. For example, organic milk has a higher cost due to the organic requirements during production.</w:t>
                          </w:r>
                        </w:p>
                        <w:p w14:paraId="1E1DFCD4" w14:textId="77777777" w:rsidR="00E83CA3" w:rsidRDefault="00E83CA3" w:rsidP="00221595">
                          <w:pPr>
                            <w:pStyle w:val="FFABody"/>
                            <w:ind w:left="720"/>
                          </w:pPr>
                        </w:p>
                      </w:txbxContent>
                    </v:textbox>
                  </v:shape>
                  <v:shape id="Text Box 45" o:spid="_x0000_s1112" type="#_x0000_t202" style="position:absolute;left:831;top:32538;width:67333;height:14369;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NJ8tdxgAAANsAAAAPAAAAZHJzL2Rvd25yZXYueG1sRI9Pa8JA&#10;FMTvhX6H5RW8iG7q3xJdRaS14k2jLb09ss8kNPs2ZLdJ/PbdgtDjMDO/YZbrzpSiodoVlhU8DyMQ&#10;xKnVBWcKzsnb4AWE88gaS8uk4EYO1qvHhyXG2rZ8pObkMxEg7GJUkHtfxVK6NCeDbmgr4uBdbW3Q&#10;B1lnUtfYBrgp5SiKZtJgwWEhx4q2OaXfpx+j4KuffR5ct7u04+m4en1vkvmHTpTqPXWbBQhPnf8P&#10;39t7rWAyhb8v4QfI1S8AAAD//wMAUEsBAi0AFAAGAAgAAAAhANvh9svuAAAAhQEAABMAAAAAAAAA&#10;AAAAAAAAAAAAAFtDb250ZW50X1R5cGVzXS54bWxQSwECLQAUAAYACAAAACEAWvQsW78AAAAVAQAA&#10;CwAAAAAAAAAAAAAAAAAfAQAAX3JlbHMvLnJlbHNQSwECLQAUAAYACAAAACEAzSfLXcYAAADbAAAA&#10;DwAAAAAAAAAAAAAAAAAHAgAAZHJzL2Rvd25yZXYueG1sUEsFBgAAAAADAAMAtwAAAPoCAAAAAA==&#10;" fillcolor="white [3201]" stroked="f" strokeweight=".5pt">
                    <v:textbox>
                      <w:txbxContent>
                        <w:p w14:paraId="7F790370" w14:textId="778C4DA4" w:rsidR="00E83CA3" w:rsidRDefault="00E83CA3" w:rsidP="00221595">
                          <w:pPr>
                            <w:pStyle w:val="FFABody"/>
                            <w:rPr>
                              <w:color w:val="FF0000"/>
                            </w:rPr>
                          </w:pPr>
                          <w:r>
                            <w:t xml:space="preserve">14. What role does the MyPlate model play in determining your nutritional needs? What role do animal and grain products play in meeting those needs? </w:t>
                          </w:r>
                          <w:r>
                            <w:rPr>
                              <w:color w:val="FF0000"/>
                            </w:rPr>
                            <w:t>The MyPlate model is a way for Americans to understand the important components to their diet and the portion sizes of each component they</w:t>
                          </w:r>
                        </w:p>
                        <w:p w14:paraId="5C8B7B05" w14:textId="574734BB" w:rsidR="00E83CA3" w:rsidRDefault="00E83CA3" w:rsidP="00221595">
                          <w:pPr>
                            <w:pStyle w:val="FFABody"/>
                            <w:rPr>
                              <w:color w:val="FF0000"/>
                            </w:rPr>
                          </w:pPr>
                          <w:r>
                            <w:rPr>
                              <w:color w:val="FF0000"/>
                            </w:rPr>
                            <w:t>should be consuming. Animal and grain products make up the majority of all</w:t>
                          </w:r>
                        </w:p>
                        <w:p w14:paraId="61BECCC3" w14:textId="7A8CADB8" w:rsidR="00E83CA3" w:rsidRDefault="00E83CA3" w:rsidP="00221595">
                          <w:pPr>
                            <w:pStyle w:val="FFABody"/>
                            <w:rPr>
                              <w:color w:val="FF0000"/>
                            </w:rPr>
                          </w:pPr>
                          <w:r>
                            <w:rPr>
                              <w:color w:val="FF0000"/>
                            </w:rPr>
                            <w:t>of the foods that we consume. For example, many of our protein sources</w:t>
                          </w:r>
                        </w:p>
                        <w:p w14:paraId="01F17172" w14:textId="23A93DD5" w:rsidR="00E83CA3" w:rsidRDefault="00E83CA3" w:rsidP="00221595">
                          <w:pPr>
                            <w:pStyle w:val="FFABody"/>
                            <w:rPr>
                              <w:color w:val="FF0000"/>
                            </w:rPr>
                          </w:pPr>
                          <w:r>
                            <w:rPr>
                              <w:color w:val="FF0000"/>
                            </w:rPr>
                            <w:t>come from animals. On the plate there is an entire category that encompasses</w:t>
                          </w:r>
                        </w:p>
                        <w:p w14:paraId="2DF43456" w14:textId="30A457A5" w:rsidR="00E83CA3" w:rsidRPr="00221595" w:rsidRDefault="00E83CA3" w:rsidP="00221595">
                          <w:pPr>
                            <w:pStyle w:val="FFABody"/>
                            <w:rPr>
                              <w:color w:val="FF0000"/>
                            </w:rPr>
                          </w:pPr>
                          <w:r>
                            <w:rPr>
                              <w:color w:val="FF0000"/>
                            </w:rPr>
                            <w:t>the grains that are produced.</w:t>
                          </w:r>
                        </w:p>
                        <w:p w14:paraId="6085E941" w14:textId="77777777" w:rsidR="00E83CA3" w:rsidRDefault="00E83CA3" w:rsidP="00221595">
                          <w:pPr>
                            <w:pStyle w:val="FFABody"/>
                            <w:ind w:left="720"/>
                          </w:pPr>
                        </w:p>
                      </w:txbxContent>
                    </v:textbox>
                  </v:shape>
                  <v:shape id="Picture 529" o:spid="_x0000_s1113" type="#_x0000_t75" style="position:absolute;left:44986;top:35333;width:23178;height:17513;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2gX9pxQAAANwAAAAPAAAAZHJzL2Rvd25yZXYueG1sRI/dagIx&#10;FITvC75DOEJvRLPaKnZrlFVQCkLFnwc4bE43SzcnSxJ1+/aNUOjlMDPfMItVZxtxIx9qxwrGowwE&#10;cel0zZWCy3k7nIMIEVlj45gU/FCA1bL3tMBcuzsf6XaKlUgQDjkqMDG2uZShNGQxjFxLnLwv5y3G&#10;JH0ltcd7gttGTrJsJi3WnBYMtrQxVH6frlZBMVjXxeH6Mt973L4eN7uB+dyTUs/9rngHEamL/+G/&#10;9odWMJ28weNMOgJy+QsAAP//AwBQSwECLQAUAAYACAAAACEA2+H2y+4AAACFAQAAEwAAAAAAAAAA&#10;AAAAAAAAAAAAW0NvbnRlbnRfVHlwZXNdLnhtbFBLAQItABQABgAIAAAAIQBa9CxbvwAAABUBAAAL&#10;AAAAAAAAAAAAAAAAAB8BAABfcmVscy8ucmVsc1BLAQItABQABgAIAAAAIQA2gX9pxQAAANwAAAAP&#10;AAAAAAAAAAAAAAAAAAcCAABkcnMvZG93bnJldi54bWxQSwUGAAAAAAMAAwC3AAAA+QIAAAAA&#10;">
                    <v:imagedata r:id="rId26" o:title=""/>
                  </v:shape>
                  <v:shape id="Text Box 47" o:spid="_x0000_s1114" type="#_x0000_t202" style="position:absolute;left:37288;width:36220;height:14369;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SufCxxgAAANsAAAAPAAAAZHJzL2Rvd25yZXYueG1sRI9Ba8JA&#10;FITvgv9heYIX0U1rWyW6SinaSm81tuLtkX0mwezbkF2T9N93C4LHYWa+YZbrzpSiodoVlhU8TCIQ&#10;xKnVBWcKDsl2PAfhPLLG0jIp+CUH61W/t8RY25a/qNn7TAQIuxgV5N5XsZQuzcmgm9iKOHhnWxv0&#10;QdaZ1DW2AW5K+RhFL9JgwWEhx4reckov+6tRcBplx0/XvX+30+dptfloktmPTpQaDrrXBQhPnb+H&#10;b+2dVvA0g/8v4QfI1R8AAAD//wMAUEsBAi0AFAAGAAgAAAAhANvh9svuAAAAhQEAABMAAAAAAAAA&#10;AAAAAAAAAAAAAFtDb250ZW50X1R5cGVzXS54bWxQSwECLQAUAAYACAAAACEAWvQsW78AAAAVAQAA&#10;CwAAAAAAAAAAAAAAAAAfAQAAX3JlbHMvLnJlbHNQSwECLQAUAAYACAAAACEAUrnwscYAAADbAAAA&#10;DwAAAAAAAAAAAAAAAAAHAgAAZHJzL2Rvd25yZXYueG1sUEsFBgAAAAADAAMAtwAAAPoCAAAAAA==&#10;" fillcolor="white [3201]" stroked="f" strokeweight=".5pt">
                    <v:textbox>
                      <w:txbxContent>
                        <w:p w14:paraId="0C524F56" w14:textId="0629A7B4" w:rsidR="00E83CA3" w:rsidRDefault="00E83CA3" w:rsidP="00221595">
                          <w:pPr>
                            <w:pStyle w:val="FFABody"/>
                            <w:rPr>
                              <w:color w:val="auto"/>
                            </w:rPr>
                          </w:pPr>
                          <w:r>
                            <w:t>12. GMO stands for _________.</w:t>
                          </w:r>
                        </w:p>
                        <w:p w14:paraId="4CBA5F39" w14:textId="77777777" w:rsidR="00E83CA3" w:rsidRDefault="00E83CA3" w:rsidP="00221595">
                          <w:pPr>
                            <w:pStyle w:val="FFABody"/>
                            <w:rPr>
                              <w:color w:val="auto"/>
                            </w:rPr>
                          </w:pPr>
                        </w:p>
                        <w:p w14:paraId="24E3E467" w14:textId="34B7B1B8" w:rsidR="00E83CA3" w:rsidRPr="002F19FA" w:rsidRDefault="00E83CA3" w:rsidP="00FB3638">
                          <w:pPr>
                            <w:pStyle w:val="FFABody"/>
                            <w:numPr>
                              <w:ilvl w:val="0"/>
                              <w:numId w:val="19"/>
                            </w:numPr>
                          </w:pPr>
                          <w:r>
                            <w:rPr>
                              <w:color w:val="auto"/>
                            </w:rPr>
                            <w:t>Generic Meal Opportunity</w:t>
                          </w:r>
                        </w:p>
                        <w:p w14:paraId="55BDFCF6" w14:textId="77777777" w:rsidR="00E83CA3" w:rsidRPr="002F19FA" w:rsidRDefault="00E83CA3" w:rsidP="00FB3638">
                          <w:pPr>
                            <w:pStyle w:val="FFABody"/>
                            <w:numPr>
                              <w:ilvl w:val="0"/>
                              <w:numId w:val="19"/>
                            </w:numPr>
                          </w:pPr>
                          <w:r>
                            <w:rPr>
                              <w:color w:val="auto"/>
                            </w:rPr>
                            <w:t>Genetic Meat Organism</w:t>
                          </w:r>
                        </w:p>
                        <w:p w14:paraId="749E5663" w14:textId="77777777" w:rsidR="00E83CA3" w:rsidRPr="002F19FA" w:rsidRDefault="00E83CA3" w:rsidP="00FB3638">
                          <w:pPr>
                            <w:pStyle w:val="FFABody"/>
                            <w:numPr>
                              <w:ilvl w:val="0"/>
                              <w:numId w:val="19"/>
                            </w:numPr>
                          </w:pPr>
                          <w:r>
                            <w:rPr>
                              <w:color w:val="auto"/>
                            </w:rPr>
                            <w:t>Genetically Modified Organism</w:t>
                          </w:r>
                        </w:p>
                        <w:p w14:paraId="7964F8D1" w14:textId="77777777" w:rsidR="00E83CA3" w:rsidRDefault="00E83CA3" w:rsidP="00FB3638">
                          <w:pPr>
                            <w:pStyle w:val="FFABody"/>
                            <w:numPr>
                              <w:ilvl w:val="0"/>
                              <w:numId w:val="19"/>
                            </w:numPr>
                          </w:pPr>
                          <w:r>
                            <w:rPr>
                              <w:color w:val="auto"/>
                            </w:rPr>
                            <w:t>Genetically Mutated Organism</w:t>
                          </w:r>
                        </w:p>
                        <w:p w14:paraId="31AA56A6" w14:textId="77777777" w:rsidR="00E83CA3" w:rsidRDefault="00E83CA3" w:rsidP="00221595">
                          <w:pPr>
                            <w:pStyle w:val="FFABody"/>
                            <w:ind w:left="720"/>
                          </w:pPr>
                        </w:p>
                      </w:txbxContent>
                    </v:textbox>
                  </v:shape>
                  <v:shape id="Text Box 48" o:spid="_x0000_s1115" type="#_x0000_t202" style="position:absolute;left:2434;top:56526;width:36220;height:14369;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jJmTDwwAAANsAAAAPAAAAZHJzL2Rvd25yZXYueG1sRE/LasJA&#10;FN0X/IfhCm6kTuqjldRRRHzhrqa1dHfJ3CahmTshMybx752F0OXhvBerzpSiodoVlhW8jCIQxKnV&#10;BWcKPpPd8xyE88gaS8uk4EYOVsve0wJjbVv+oObsMxFC2MWoIPe+iqV0aU4G3chWxIH7tbVBH2Cd&#10;SV1jG8JNKcdR9CoNFhwacqxok1P6d74aBT/D7Pvkuv1XO5lNqu2hSd4uOlFq0O/W7yA8df5f/HAf&#10;tYJpGBu+hB8gl3cAAAD//wMAUEsBAi0AFAAGAAgAAAAhANvh9svuAAAAhQEAABMAAAAAAAAAAAAA&#10;AAAAAAAAAFtDb250ZW50X1R5cGVzXS54bWxQSwECLQAUAAYACAAAACEAWvQsW78AAAAVAQAACwAA&#10;AAAAAAAAAAAAAAAfAQAAX3JlbHMvLnJlbHNQSwECLQAUAAYACAAAACEAIyZkw8MAAADbAAAADwAA&#10;AAAAAAAAAAAAAAAHAgAAZHJzL2Rvd25yZXYueG1sUEsFBgAAAAADAAMAtwAAAPcCAAAAAA==&#10;" fillcolor="white [3201]" stroked="f" strokeweight=".5pt">
                    <v:textbox>
                      <w:txbxContent>
                        <w:p w14:paraId="6ECAE75B" w14:textId="2591617A" w:rsidR="00E83CA3" w:rsidRDefault="00E83CA3" w:rsidP="00221595">
                          <w:pPr>
                            <w:pStyle w:val="FFABody"/>
                          </w:pPr>
                          <w:r>
                            <w:t>15. Which of the following vaccines have been developed using GMO technology?</w:t>
                          </w:r>
                        </w:p>
                        <w:p w14:paraId="791A9214" w14:textId="77777777" w:rsidR="00E83CA3" w:rsidRDefault="00E83CA3" w:rsidP="00221595">
                          <w:pPr>
                            <w:pStyle w:val="FFABody"/>
                          </w:pPr>
                        </w:p>
                        <w:p w14:paraId="0B630B92" w14:textId="77777777" w:rsidR="00E83CA3" w:rsidRDefault="00E83CA3" w:rsidP="00FB3638">
                          <w:pPr>
                            <w:pStyle w:val="FFABody"/>
                            <w:numPr>
                              <w:ilvl w:val="0"/>
                              <w:numId w:val="20"/>
                            </w:numPr>
                          </w:pPr>
                          <w:r>
                            <w:t>Diabetes, Hepatitis B</w:t>
                          </w:r>
                        </w:p>
                        <w:p w14:paraId="71BF8EB7" w14:textId="77777777" w:rsidR="00E83CA3" w:rsidRDefault="00E83CA3" w:rsidP="00FB3638">
                          <w:pPr>
                            <w:pStyle w:val="FFABody"/>
                            <w:numPr>
                              <w:ilvl w:val="0"/>
                              <w:numId w:val="20"/>
                            </w:numPr>
                          </w:pPr>
                          <w:r>
                            <w:t>Cholera, Hepatitis B</w:t>
                          </w:r>
                        </w:p>
                        <w:p w14:paraId="5CD308E7" w14:textId="77777777" w:rsidR="00E83CA3" w:rsidRDefault="00E83CA3" w:rsidP="00FB3638">
                          <w:pPr>
                            <w:pStyle w:val="FFABody"/>
                            <w:numPr>
                              <w:ilvl w:val="0"/>
                              <w:numId w:val="20"/>
                            </w:numPr>
                          </w:pPr>
                          <w:r>
                            <w:t>Cholera, Diabetes</w:t>
                          </w:r>
                        </w:p>
                        <w:p w14:paraId="27095AAA" w14:textId="77777777" w:rsidR="00E83CA3" w:rsidRDefault="00E83CA3" w:rsidP="00FB3638">
                          <w:pPr>
                            <w:pStyle w:val="FFABody"/>
                            <w:numPr>
                              <w:ilvl w:val="0"/>
                              <w:numId w:val="20"/>
                            </w:numPr>
                          </w:pPr>
                          <w:r>
                            <w:t>Hepatitis A, Cholera</w:t>
                          </w:r>
                        </w:p>
                      </w:txbxContent>
                    </v:textbox>
                  </v:shape>
                  <v:shape id="Text Box 49" o:spid="_x0000_s1116" type="#_x0000_t202" style="position:absolute;left:35329;top:56526;width:36219;height:14369;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MasFYxgAAANsAAAAPAAAAZHJzL2Rvd25yZXYueG1sRI9BS8NA&#10;FITvhf6H5RW8lHaj1appN0FErfTWRlu8PbKvSTD7NmTXJP57Vyj0OMzMN8w6HUwtOmpdZVnB9TwC&#10;QZxbXXGh4CN7nT2AcB5ZY22ZFPySgzQZj9YYa9vzjrq9L0SAsItRQel9E0vp8pIMurltiIN3sq1B&#10;H2RbSN1iH+CmljdRtJQGKw4LJTb0XFL+vf8xCr6mxXHrhrfPfnG3aF42XXZ/0JlSV5PhaQXC0+Av&#10;4XP7XSu4fYT/L+EHyOQPAAD//wMAUEsBAi0AFAAGAAgAAAAhANvh9svuAAAAhQEAABMAAAAAAAAA&#10;AAAAAAAAAAAAAFtDb250ZW50X1R5cGVzXS54bWxQSwECLQAUAAYACAAAACEAWvQsW78AAAAVAQAA&#10;CwAAAAAAAAAAAAAAAAAfAQAAX3JlbHMvLnJlbHNQSwECLQAUAAYACAAAACEATGrBWMYAAADbAAAA&#10;DwAAAAAAAAAAAAAAAAAHAgAAZHJzL2Rvd25yZXYueG1sUEsFBgAAAAADAAMAtwAAAPoCAAAAAA==&#10;" fillcolor="white [3201]" stroked="f" strokeweight=".5pt">
                    <v:textbox>
                      <w:txbxContent>
                        <w:p w14:paraId="2CE7EFF2" w14:textId="77777777" w:rsidR="00E83CA3" w:rsidRDefault="00E83CA3" w:rsidP="00221595">
                          <w:pPr>
                            <w:pStyle w:val="FFABody"/>
                          </w:pPr>
                          <w:r>
                            <w:t>16. What does the term agronomic mean?</w:t>
                          </w:r>
                        </w:p>
                        <w:p w14:paraId="58ECD5A1" w14:textId="77777777" w:rsidR="00E83CA3" w:rsidRDefault="00E83CA3" w:rsidP="00221595">
                          <w:pPr>
                            <w:pStyle w:val="FFABody"/>
                          </w:pPr>
                        </w:p>
                        <w:p w14:paraId="10CC5C9B" w14:textId="55553B31" w:rsidR="00E83CA3" w:rsidRDefault="00E83CA3" w:rsidP="00FB3638">
                          <w:pPr>
                            <w:pStyle w:val="FFABody"/>
                            <w:numPr>
                              <w:ilvl w:val="0"/>
                              <w:numId w:val="21"/>
                            </w:numPr>
                          </w:pPr>
                          <w:r>
                            <w:t>Agricultural crops</w:t>
                          </w:r>
                        </w:p>
                        <w:p w14:paraId="0B0954FE" w14:textId="41CCB7A5" w:rsidR="00E83CA3" w:rsidRDefault="00E83CA3" w:rsidP="00FB3638">
                          <w:pPr>
                            <w:pStyle w:val="FFABody"/>
                            <w:numPr>
                              <w:ilvl w:val="0"/>
                              <w:numId w:val="21"/>
                            </w:numPr>
                          </w:pPr>
                          <w:r>
                            <w:t>Only plants that are GMO</w:t>
                          </w:r>
                        </w:p>
                        <w:p w14:paraId="000E4DF9" w14:textId="65ADFD8C" w:rsidR="00E83CA3" w:rsidRDefault="00E83CA3" w:rsidP="00FB3638">
                          <w:pPr>
                            <w:pStyle w:val="FFABody"/>
                            <w:numPr>
                              <w:ilvl w:val="0"/>
                              <w:numId w:val="21"/>
                            </w:numPr>
                          </w:pPr>
                          <w:r>
                            <w:t>The transfer of information to get desired traits</w:t>
                          </w:r>
                        </w:p>
                        <w:p w14:paraId="3FD1F7B0" w14:textId="77777777" w:rsidR="00E83CA3" w:rsidRDefault="00E83CA3" w:rsidP="00221595">
                          <w:pPr>
                            <w:pStyle w:val="FFABody"/>
                            <w:ind w:left="1080"/>
                          </w:pPr>
                        </w:p>
                      </w:txbxContent>
                    </v:textbox>
                  </v:shape>
                  <v:shape id="Text Box 50" o:spid="_x0000_s1117" type="#_x0000_t202" style="position:absolute;left:2671;top:69826;width:36220;height:14370;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Yif4YwwAAANsAAAAPAAAAZHJzL2Rvd25yZXYueG1sRE9Na8JA&#10;EL0L/odlhF6kblrRljQbkdJW8aZpK96G7DQJZmdDdpvEf+8eBI+P952sBlOLjlpXWVbwNItAEOdW&#10;V1wo+M4+H19BOI+ssbZMCi7kYJWORwnG2va8p+7gCxFC2MWooPS+iaV0eUkG3cw2xIH7s61BH2Bb&#10;SN1iH8JNLZ+jaCkNVhwaSmzovaT8fPg3Ck7T4rhzw9dPP1/Mm49Nl7386kyph8mwfgPhafB38c29&#10;1QoWYX34En6ATK8AAAD//wMAUEsBAi0AFAAGAAgAAAAhANvh9svuAAAAhQEAABMAAAAAAAAAAAAA&#10;AAAAAAAAAFtDb250ZW50X1R5cGVzXS54bWxQSwECLQAUAAYACAAAACEAWvQsW78AAAAVAQAACwAA&#10;AAAAAAAAAAAAAAAfAQAAX3JlbHMvLnJlbHNQSwECLQAUAAYACAAAACEAWIn+GMMAAADbAAAADwAA&#10;AAAAAAAAAAAAAAAHAgAAZHJzL2Rvd25yZXYueG1sUEsFBgAAAAADAAMAtwAAAPcCAAAAAA==&#10;" fillcolor="white [3201]" stroked="f" strokeweight=".5pt">
                    <v:textbox>
                      <w:txbxContent>
                        <w:p w14:paraId="7517F78C" w14:textId="5EE4BE12" w:rsidR="00E83CA3" w:rsidRDefault="00E83CA3" w:rsidP="00221595">
                          <w:pPr>
                            <w:pStyle w:val="FFABody"/>
                          </w:pPr>
                          <w:r>
                            <w:t>17. ______ is the top agronomic commodity.</w:t>
                          </w:r>
                        </w:p>
                        <w:p w14:paraId="3380B0D1" w14:textId="77777777" w:rsidR="00E83CA3" w:rsidRDefault="00E83CA3" w:rsidP="00221595">
                          <w:pPr>
                            <w:pStyle w:val="FFABody"/>
                          </w:pPr>
                        </w:p>
                        <w:p w14:paraId="6B0C1E9C" w14:textId="77777777" w:rsidR="00E83CA3" w:rsidRDefault="00E83CA3" w:rsidP="00FB3638">
                          <w:pPr>
                            <w:pStyle w:val="FFABody"/>
                            <w:numPr>
                              <w:ilvl w:val="0"/>
                              <w:numId w:val="22"/>
                            </w:numPr>
                          </w:pPr>
                          <w:r>
                            <w:t>Cotton</w:t>
                          </w:r>
                        </w:p>
                        <w:p w14:paraId="4AFF3AF6" w14:textId="77777777" w:rsidR="00E83CA3" w:rsidRDefault="00E83CA3" w:rsidP="00FB3638">
                          <w:pPr>
                            <w:pStyle w:val="FFABody"/>
                            <w:numPr>
                              <w:ilvl w:val="0"/>
                              <w:numId w:val="22"/>
                            </w:numPr>
                          </w:pPr>
                          <w:r>
                            <w:t>Soybeans</w:t>
                          </w:r>
                        </w:p>
                        <w:p w14:paraId="3C85C59C" w14:textId="77777777" w:rsidR="00E83CA3" w:rsidRDefault="00E83CA3" w:rsidP="00FB3638">
                          <w:pPr>
                            <w:pStyle w:val="FFABody"/>
                            <w:numPr>
                              <w:ilvl w:val="0"/>
                              <w:numId w:val="22"/>
                            </w:numPr>
                          </w:pPr>
                          <w:r>
                            <w:t>Wheat</w:t>
                          </w:r>
                        </w:p>
                        <w:p w14:paraId="72FACE21" w14:textId="77777777" w:rsidR="00E83CA3" w:rsidRDefault="00E83CA3" w:rsidP="00FB3638">
                          <w:pPr>
                            <w:pStyle w:val="FFABody"/>
                            <w:numPr>
                              <w:ilvl w:val="0"/>
                              <w:numId w:val="22"/>
                            </w:numPr>
                          </w:pPr>
                          <w:r>
                            <w:t>Corn</w:t>
                          </w:r>
                        </w:p>
                        <w:p w14:paraId="1AC2CDBD" w14:textId="77777777" w:rsidR="00E83CA3" w:rsidRDefault="00E83CA3" w:rsidP="00221595">
                          <w:pPr>
                            <w:pStyle w:val="FFABody"/>
                            <w:ind w:left="1080"/>
                          </w:pPr>
                        </w:p>
                      </w:txbxContent>
                    </v:textbox>
                  </v:shape>
                  <v:shape id="Text Box 51" o:spid="_x0000_s1118" type="#_x0000_t202" style="position:absolute;left:35625;top:69708;width:36220;height:14369;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3xVuDxQAAANsAAAAPAAAAZHJzL2Rvd25yZXYueG1sRI9Ba8JA&#10;FITvQv/D8gpeSt2o2JboKlJaLd6aaMXbI/tMgtm3IbtN4r93CwWPw8x8wyxWvalES40rLSsYjyIQ&#10;xJnVJecK9unn8xsI55E1VpZJwZUcrJYPgwXG2nb8TW3icxEg7GJUUHhfx1K6rCCDbmRr4uCdbWPQ&#10;B9nkUjfYBbip5CSKXqTBksNCgTW9F5Rdkl+j4PSUH3eu3xy66Wxaf2zb9PVHp0oNH/v1HISn3t/D&#10;/+0vrWA2hr8v4QfI5Q0AAP//AwBQSwECLQAUAAYACAAAACEA2+H2y+4AAACFAQAAEwAAAAAAAAAA&#10;AAAAAAAAAAAAW0NvbnRlbnRfVHlwZXNdLnhtbFBLAQItABQABgAIAAAAIQBa9CxbvwAAABUBAAAL&#10;AAAAAAAAAAAAAAAAAB8BAABfcmVscy8ucmVsc1BLAQItABQABgAIAAAAIQA3xVuDxQAAANsAAAAP&#10;AAAAAAAAAAAAAAAAAAcCAABkcnMvZG93bnJldi54bWxQSwUGAAAAAAMAAwC3AAAA+QIAAAAA&#10;" fillcolor="white [3201]" stroked="f" strokeweight=".5pt">
                    <v:textbox>
                      <w:txbxContent>
                        <w:p w14:paraId="3E5B87FA" w14:textId="1942E7A0" w:rsidR="00E83CA3" w:rsidRDefault="00E83CA3" w:rsidP="00221595">
                          <w:pPr>
                            <w:pStyle w:val="FFABody"/>
                          </w:pPr>
                          <w:r>
                            <w:t>18. Which of the following are ways in which GMOs are utilized every day?</w:t>
                          </w:r>
                        </w:p>
                        <w:p w14:paraId="587C6420" w14:textId="77777777" w:rsidR="00E83CA3" w:rsidRDefault="00E83CA3" w:rsidP="00221595">
                          <w:pPr>
                            <w:pStyle w:val="FFABody"/>
                          </w:pPr>
                        </w:p>
                        <w:p w14:paraId="371A0574" w14:textId="77777777" w:rsidR="00E83CA3" w:rsidRDefault="00E83CA3" w:rsidP="00FB3638">
                          <w:pPr>
                            <w:pStyle w:val="FFABody"/>
                            <w:numPr>
                              <w:ilvl w:val="0"/>
                              <w:numId w:val="23"/>
                            </w:numPr>
                          </w:pPr>
                          <w:r>
                            <w:t>Herbicide resistance</w:t>
                          </w:r>
                        </w:p>
                        <w:p w14:paraId="7C500735" w14:textId="77777777" w:rsidR="00E83CA3" w:rsidRDefault="00E83CA3" w:rsidP="00FB3638">
                          <w:pPr>
                            <w:pStyle w:val="FFABody"/>
                            <w:numPr>
                              <w:ilvl w:val="0"/>
                              <w:numId w:val="23"/>
                            </w:numPr>
                          </w:pPr>
                          <w:r>
                            <w:t>Internal plant defense</w:t>
                          </w:r>
                        </w:p>
                        <w:p w14:paraId="253174D1" w14:textId="77777777" w:rsidR="00E83CA3" w:rsidRDefault="00E83CA3" w:rsidP="00FB3638">
                          <w:pPr>
                            <w:pStyle w:val="FFABody"/>
                            <w:numPr>
                              <w:ilvl w:val="0"/>
                              <w:numId w:val="23"/>
                            </w:numPr>
                          </w:pPr>
                          <w:r>
                            <w:t>Helping to produce consistent medicines and vaccines</w:t>
                          </w:r>
                        </w:p>
                        <w:p w14:paraId="755B3370" w14:textId="77777777" w:rsidR="00E83CA3" w:rsidRDefault="00E83CA3" w:rsidP="00FB3638">
                          <w:pPr>
                            <w:pStyle w:val="FFABody"/>
                            <w:numPr>
                              <w:ilvl w:val="0"/>
                              <w:numId w:val="23"/>
                            </w:numPr>
                          </w:pPr>
                          <w:r>
                            <w:t>All of the above</w:t>
                          </w:r>
                        </w:p>
                        <w:p w14:paraId="46D154C3" w14:textId="77777777" w:rsidR="00E83CA3" w:rsidRDefault="00E83CA3" w:rsidP="00221595">
                          <w:pPr>
                            <w:pStyle w:val="FFABody"/>
                            <w:ind w:left="1080"/>
                          </w:pPr>
                        </w:p>
                      </w:txbxContent>
                    </v:textbox>
                  </v:shape>
                </v:group>
                <v:oval id="Oval 515" o:spid="_x0000_s1119" style="position:absolute;left:4915;top:9725;width:1586;height:1586;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hxNL8wwAAANwAAAAPAAAAZHJzL2Rvd25yZXYueG1sRI/NasJA&#10;FIX3Qt9huIXuzMTQiERHUUFo7cpYur5krkkwcydkxiTt0zsFweXh/Hyc1WY0jeipc7VlBbMoBkFc&#10;WF1zqeD7fJguQDiPrLGxTAp+ycFm/TJZYabtwCfqc1+KMMIuQwWV920mpSsqMugi2xIH72I7gz7I&#10;rpS6wyGMm0YmcTyXBmsOhApb2ldUXPObCdyv3XuS/CS79Nr87Y94SVttP5V6ex23SxCeRv8MP9of&#10;WkE6S+H/TDgCcn0HAAD//wMAUEsBAi0AFAAGAAgAAAAhANvh9svuAAAAhQEAABMAAAAAAAAAAAAA&#10;AAAAAAAAAFtDb250ZW50X1R5cGVzXS54bWxQSwECLQAUAAYACAAAACEAWvQsW78AAAAVAQAACwAA&#10;AAAAAAAAAAAAAAAfAQAAX3JlbHMvLnJlbHNQSwECLQAUAAYACAAAACEAYcTS/MMAAADcAAAADwAA&#10;AAAAAAAAAAAAAAAHAgAAZHJzL2Rvd25yZXYueG1sUEsFBgAAAAADAAMAtwAAAPcCAAAAAA==&#10;" filled="f" strokecolor="red" strokeweight="2pt"/>
                <v:oval id="Oval 516" o:spid="_x0000_s1120" style="position:absolute;left:42231;top:5655;width:1586;height:1586;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RFkyLwwAAANwAAAAPAAAAZHJzL2Rvd25yZXYueG1sRI9Li8Iw&#10;FIX3gv8hXGF2mlqmItVUVBCcmZUPXF+aa1va3JQmasdfbwYGXB7O4+MsV71pxJ06V1lWMJ1EIIhz&#10;qysuFJxPu/EchPPIGhvLpOCXHKyy4WCJqbYPPtD96AsRRtilqKD0vk2ldHlJBt3EtsTBu9rOoA+y&#10;K6Tu8BHGTSPjKJpJgxUHQoktbUvK6+PNBO7P5jOOL/EmqZvn9huvSavtl1Ifo369AOGp9+/wf3uv&#10;FSTTGfydCUdAZi8AAAD//wMAUEsBAi0AFAAGAAgAAAAhANvh9svuAAAAhQEAABMAAAAAAAAAAAAA&#10;AAAAAAAAAFtDb250ZW50X1R5cGVzXS54bWxQSwECLQAUAAYACAAAACEAWvQsW78AAAAVAQAACwAA&#10;AAAAAAAAAAAAAAAfAQAAX3JlbHMvLnJlbHNQSwECLQAUAAYACAAAACEAkRZMi8MAAADcAAAADwAA&#10;AAAAAAAAAAAAAAAHAgAAZHJzL2Rvd25yZXYueG1sUEsFBgAAAAADAAMAtwAAAPcCAAAAAA==&#10;" filled="f" strokecolor="red" strokeweight="2pt"/>
                <v:oval id="Oval 552" o:spid="_x0000_s1121" style="position:absolute;left:40275;top:59620;width:1586;height:1586;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4R/NIwwAAANwAAAAPAAAAZHJzL2Rvd25yZXYueG1sRI9fa8Iw&#10;FMXfhX2HcAd7s6lhldEZixUGm3uyjj1fmmtbbG5Kk2m3T28Ggo+H8+fHWRWT7cWZRt851rBIUhDE&#10;tTMdNxq+Dm/zFxA+IBvsHZOGX/JQrB9mK8yNu/CezlVoRBxhn6OGNoQhl9LXLVn0iRuIo3d0o8UQ&#10;5dhIM+IljtteqjRdSosdR0KLA21bqk/Vj43cz/JZqW9VZqf+b7vDYzYY96H10+O0eQURaAr38K39&#10;bjRkmYL/M/EIyPUVAAD//wMAUEsBAi0AFAAGAAgAAAAhANvh9svuAAAAhQEAABMAAAAAAAAAAAAA&#10;AAAAAAAAAFtDb250ZW50X1R5cGVzXS54bWxQSwECLQAUAAYACAAAACEAWvQsW78AAAAVAQAACwAA&#10;AAAAAAAAAAAAAAAfAQAAX3JlbHMvLnJlbHNQSwECLQAUAAYACAAAACEAeEfzSMMAAADcAAAADwAA&#10;AAAAAAAAAAAAAAAHAgAAZHJzL2Rvd25yZXYueG1sUEsFBgAAAAADAAMAtwAAAPcCAAAAAA==&#10;" filled="f" strokecolor="red" strokeweight="2pt"/>
                <v:oval id="Oval 553" o:spid="_x0000_s1122" style="position:absolute;left:5021;top:61999;width:1585;height:1586;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XC1bTwgAAANwAAAAPAAAAZHJzL2Rvd25yZXYueG1sRI9Li8Iw&#10;FIX3A/6HcAV3Y2q1ItUoKgjqrHzg+tJc22JzU5qo1V9vBgZmeTiPjzNbtKYSD2pcaVnBoB+BIM6s&#10;LjlXcD5tvicgnEfWWFkmBS9ysJh3vmaYavvkAz2OPhdhhF2KCgrv61RKlxVk0PVtTRy8q20M+iCb&#10;XOoGn2HcVDKOorE0WHIgFFjTuqDsdrybwP1ZjeL4Eq+SW/Ve7/Ga1NrulOp12+UUhKfW/4f/2lut&#10;IEmG8HsmHAE5/wAAAP//AwBQSwECLQAUAAYACAAAACEA2+H2y+4AAACFAQAAEwAAAAAAAAAAAAAA&#10;AAAAAAAAW0NvbnRlbnRfVHlwZXNdLnhtbFBLAQItABQABgAIAAAAIQBa9CxbvwAAABUBAAALAAAA&#10;AAAAAAAAAAAAAB8BAABfcmVscy8ucmVsc1BLAQItABQABgAIAAAAIQAXC1bTwgAAANwAAAAPAAAA&#10;AAAAAAAAAAAAAAcCAABkcnMvZG93bnJldi54bWxQSwUGAAAAAAMAAwC3AAAA9gIAAAAA&#10;" filled="f" strokecolor="red" strokeweight="2pt"/>
                <v:oval id="Oval 554" o:spid="_x0000_s1123" style="position:absolute;left:7822;top:76957;width:1586;height:1586;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Y4s6nwwAAANwAAAAPAAAAZHJzL2Rvd25yZXYueG1sRI/NasJA&#10;FIX3Bd9huIK7ZmIwpURH0YCg7aqpuL5krkkwcydkxhh9+k6h0OXh/Hyc1WY0rRiod41lBfMoBkFc&#10;Wt1wpeD0vX99B+E8ssbWMil4kIPNevKywkzbO3/RUPhKhBF2GSqove8yKV1Zk0EX2Y44eBfbG/RB&#10;9pXUPd7DuGllEsdv0mDDgVBjR3lN5bW4mcD93C2S5Jzs0mv7zD/wknbaHpWaTcftEoSn0f+H/9oH&#10;rSBNF/B7JhwBuf4BAAD//wMAUEsBAi0AFAAGAAgAAAAhANvh9svuAAAAhQEAABMAAAAAAAAAAAAA&#10;AAAAAAAAAFtDb250ZW50X1R5cGVzXS54bWxQSwECLQAUAAYACAAAACEAWvQsW78AAAAVAQAACwAA&#10;AAAAAAAAAAAAAAAfAQAAX3JlbHMvLnJlbHNQSwECLQAUAAYACAAAACEAmOLOp8MAAADcAAAADwAA&#10;AAAAAAAAAAAAAAAHAgAAZHJzL2Rvd25yZXYueG1sUEsFBgAAAAADAAMAtwAAAPcCAAAAAA==&#10;" filled="f" strokecolor="red" strokeweight="2pt"/>
                <v:oval id="Oval 555" o:spid="_x0000_s1124" style="position:absolute;left:38425;top:78067;width:1586;height:1586;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3rms8wgAAANwAAAAPAAAAZHJzL2Rvd25yZXYueG1sRI/NisIw&#10;FIX3A75DuIK7MbWYQapRVBB0XI2K60tzbYvNTWmiVp9+IgzM8nB+Ps5s0dla3Kn1lWMNo2ECgjh3&#10;puJCw+m4+ZyA8AHZYO2YNDzJw2Le+5hhZtyDf+h+CIWII+wz1FCG0GRS+rwki37oGuLoXVxrMUTZ&#10;FtK0+IjjtpZpknxJixVHQokNrUvKr4ebjdz9apym53SlrvVr/Y0X1Ri303rQ75ZTEIG68B/+a2+N&#10;BqUUvM/EIyDnvwAAAP//AwBQSwECLQAUAAYACAAAACEA2+H2y+4AAACFAQAAEwAAAAAAAAAAAAAA&#10;AAAAAAAAW0NvbnRlbnRfVHlwZXNdLnhtbFBLAQItABQABgAIAAAAIQBa9CxbvwAAABUBAAALAAAA&#10;AAAAAAAAAAAAAB8BAABfcmVscy8ucmVsc1BLAQItABQABgAIAAAAIQD3rms8wgAAANwAAAAPAAAA&#10;AAAAAAAAAAAAAAcCAABkcnMvZG93bnJldi54bWxQSwUGAAAAAAMAAwC3AAAA9gIAAAAA&#10;" filled="f" strokecolor="red" strokeweight="2pt"/>
              </v:group>
            </w:pict>
          </mc:Fallback>
        </mc:AlternateContent>
      </w:r>
      <w:r>
        <w:rPr>
          <w:color w:val="DA291C"/>
        </w:rPr>
        <w:br w:type="page"/>
      </w:r>
    </w:p>
    <w:p w14:paraId="091AF986" w14:textId="0BED43BC" w:rsidR="00B62B2A" w:rsidRPr="00221595" w:rsidRDefault="004A51BC" w:rsidP="00A97A92">
      <w:pPr>
        <w:tabs>
          <w:tab w:val="right" w:pos="10800"/>
        </w:tabs>
        <w:spacing w:line="276" w:lineRule="auto"/>
        <w:rPr>
          <w:rFonts w:ascii="Georgia" w:hAnsi="Georgia" w:cs="MinionPro-Regular"/>
          <w:b/>
          <w:color w:val="DA291C"/>
          <w:sz w:val="38"/>
          <w:szCs w:val="38"/>
        </w:rPr>
      </w:pPr>
      <w:r>
        <w:rPr>
          <w:noProof/>
        </w:rPr>
        <w:lastRenderedPageBreak/>
        <mc:AlternateContent>
          <mc:Choice Requires="wpg">
            <w:drawing>
              <wp:anchor distT="0" distB="0" distL="114300" distR="114300" simplePos="0" relativeHeight="251811327" behindDoc="1" locked="0" layoutInCell="1" allowOverlap="1" wp14:anchorId="08A02A39" wp14:editId="3CA4E520">
                <wp:simplePos x="0" y="0"/>
                <wp:positionH relativeFrom="column">
                  <wp:posOffset>-104775</wp:posOffset>
                </wp:positionH>
                <wp:positionV relativeFrom="paragraph">
                  <wp:posOffset>66675</wp:posOffset>
                </wp:positionV>
                <wp:extent cx="7365365" cy="6497955"/>
                <wp:effectExtent l="0" t="0" r="6985" b="0"/>
                <wp:wrapNone/>
                <wp:docPr id="572" name="Group 572"/>
                <wp:cNvGraphicFramePr/>
                <a:graphic xmlns:a="http://schemas.openxmlformats.org/drawingml/2006/main">
                  <a:graphicData uri="http://schemas.microsoft.com/office/word/2010/wordprocessingGroup">
                    <wpg:wgp>
                      <wpg:cNvGrpSpPr/>
                      <wpg:grpSpPr>
                        <a:xfrm>
                          <a:off x="0" y="0"/>
                          <a:ext cx="7365365" cy="6497955"/>
                          <a:chOff x="-110486" y="56180"/>
                          <a:chExt cx="7365996" cy="6498925"/>
                        </a:xfrm>
                      </wpg:grpSpPr>
                      <wpg:grpSp>
                        <wpg:cNvPr id="570" name="Group 570"/>
                        <wpg:cNvGrpSpPr/>
                        <wpg:grpSpPr>
                          <a:xfrm>
                            <a:off x="-110486" y="56180"/>
                            <a:ext cx="7365996" cy="6498925"/>
                            <a:chOff x="-110489" y="68055"/>
                            <a:chExt cx="7366172" cy="6498999"/>
                          </a:xfrm>
                        </wpg:grpSpPr>
                        <wpg:grpSp>
                          <wpg:cNvPr id="521" name="Group 521"/>
                          <wpg:cNvGrpSpPr/>
                          <wpg:grpSpPr>
                            <a:xfrm>
                              <a:off x="-110489" y="68055"/>
                              <a:ext cx="7318811" cy="6498999"/>
                              <a:chOff x="-110489" y="68055"/>
                              <a:chExt cx="7318811" cy="6498999"/>
                            </a:xfrm>
                          </wpg:grpSpPr>
                          <wpg:grpSp>
                            <wpg:cNvPr id="561" name="Group 561"/>
                            <wpg:cNvGrpSpPr/>
                            <wpg:grpSpPr>
                              <a:xfrm>
                                <a:off x="-110489" y="68055"/>
                                <a:ext cx="7318811" cy="6498999"/>
                                <a:chOff x="-110489" y="68055"/>
                                <a:chExt cx="7318811" cy="6498999"/>
                              </a:xfrm>
                            </wpg:grpSpPr>
                            <wpg:grpSp>
                              <wpg:cNvPr id="520" name="Group 520"/>
                              <wpg:cNvGrpSpPr/>
                              <wpg:grpSpPr>
                                <a:xfrm>
                                  <a:off x="-110489" y="68055"/>
                                  <a:ext cx="7318811" cy="6498999"/>
                                  <a:chOff x="-110489" y="68055"/>
                                  <a:chExt cx="7318811" cy="6498999"/>
                                </a:xfrm>
                              </wpg:grpSpPr>
                              <wps:wsp>
                                <wps:cNvPr id="53" name="Text Box 53"/>
                                <wps:cNvSpPr txBox="1"/>
                                <wps:spPr>
                                  <a:xfrm>
                                    <a:off x="-110489" y="68055"/>
                                    <a:ext cx="3621974" cy="1436914"/>
                                  </a:xfrm>
                                  <a:prstGeom prst="rect">
                                    <a:avLst/>
                                  </a:prstGeom>
                                  <a:solidFill>
                                    <a:schemeClr val="lt1"/>
                                  </a:solidFill>
                                  <a:ln w="6350">
                                    <a:noFill/>
                                  </a:ln>
                                </wps:spPr>
                                <wps:txbx>
                                  <w:txbxContent>
                                    <w:p w14:paraId="67AD8717" w14:textId="085CAD0E" w:rsidR="00E83CA3" w:rsidRDefault="00E83CA3" w:rsidP="00221595">
                                      <w:pPr>
                                        <w:pStyle w:val="FFABody"/>
                                      </w:pPr>
                                      <w:r>
                                        <w:t>19. Which of the following could be classified as philanthropy?</w:t>
                                      </w:r>
                                    </w:p>
                                    <w:p w14:paraId="07247DC9" w14:textId="77777777" w:rsidR="00E83CA3" w:rsidRDefault="00E83CA3" w:rsidP="00221595">
                                      <w:pPr>
                                        <w:pStyle w:val="FFABody"/>
                                      </w:pPr>
                                    </w:p>
                                    <w:p w14:paraId="1DFA483C" w14:textId="6667B6DE" w:rsidR="00E83CA3" w:rsidRDefault="00E83CA3" w:rsidP="00FB3638">
                                      <w:pPr>
                                        <w:pStyle w:val="FFABody"/>
                                        <w:numPr>
                                          <w:ilvl w:val="0"/>
                                          <w:numId w:val="24"/>
                                        </w:numPr>
                                      </w:pPr>
                                      <w:r>
                                        <w:t>Working at the local soup kitchen serving meals</w:t>
                                      </w:r>
                                    </w:p>
                                    <w:p w14:paraId="25B1F2D3" w14:textId="77777777" w:rsidR="00E83CA3" w:rsidRDefault="00E83CA3" w:rsidP="00FB3638">
                                      <w:pPr>
                                        <w:pStyle w:val="FFABody"/>
                                        <w:numPr>
                                          <w:ilvl w:val="0"/>
                                          <w:numId w:val="24"/>
                                        </w:numPr>
                                      </w:pPr>
                                      <w:r>
                                        <w:t>Hosting a clothing drive</w:t>
                                      </w:r>
                                    </w:p>
                                    <w:p w14:paraId="36BD5801" w14:textId="33DF591C" w:rsidR="00E83CA3" w:rsidRDefault="00E83CA3" w:rsidP="00FB3638">
                                      <w:pPr>
                                        <w:pStyle w:val="FFABody"/>
                                        <w:numPr>
                                          <w:ilvl w:val="0"/>
                                          <w:numId w:val="24"/>
                                        </w:numPr>
                                      </w:pPr>
                                      <w:r>
                                        <w:t>Hosting a 5k run/walk to raise money for Alzheimer’s research</w:t>
                                      </w:r>
                                    </w:p>
                                    <w:p w14:paraId="18E5DF8E" w14:textId="1A6A67AF" w:rsidR="00E83CA3" w:rsidRDefault="00E83CA3" w:rsidP="00FB3638">
                                      <w:pPr>
                                        <w:pStyle w:val="FFABody"/>
                                        <w:numPr>
                                          <w:ilvl w:val="0"/>
                                          <w:numId w:val="24"/>
                                        </w:numPr>
                                      </w:pPr>
                                      <w:r>
                                        <w:t>All of the above</w:t>
                                      </w:r>
                                    </w:p>
                                    <w:p w14:paraId="45BDFF1C" w14:textId="77777777" w:rsidR="00E83CA3" w:rsidRDefault="00E83CA3" w:rsidP="00221595">
                                      <w:pPr>
                                        <w:pStyle w:val="FFABody"/>
                                        <w:ind w:left="1080"/>
                                      </w:pP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wps:wsp>
                                <wps:cNvPr id="58" name="Text Box 58"/>
                                <wps:cNvSpPr txBox="1"/>
                                <wps:spPr>
                                  <a:xfrm>
                                    <a:off x="35626" y="1389413"/>
                                    <a:ext cx="3430671" cy="1323163"/>
                                  </a:xfrm>
                                  <a:prstGeom prst="rect">
                                    <a:avLst/>
                                  </a:prstGeom>
                                  <a:solidFill>
                                    <a:schemeClr val="lt1"/>
                                  </a:solidFill>
                                  <a:ln w="6350">
                                    <a:noFill/>
                                  </a:ln>
                                </wps:spPr>
                                <wps:txbx>
                                  <w:txbxContent>
                                    <w:p w14:paraId="34D5EDDC" w14:textId="77777777" w:rsidR="00E83CA3" w:rsidRDefault="00E83CA3" w:rsidP="00221595">
                                      <w:pPr>
                                        <w:pStyle w:val="FFABody"/>
                                      </w:pPr>
                                      <w:r>
                                        <w:t>21. Which of the following is a way you could give back to your local community?</w:t>
                                      </w:r>
                                    </w:p>
                                    <w:p w14:paraId="0E12E884" w14:textId="77777777" w:rsidR="00E83CA3" w:rsidRDefault="00E83CA3" w:rsidP="00221595">
                                      <w:pPr>
                                        <w:pStyle w:val="FFABody"/>
                                      </w:pPr>
                                    </w:p>
                                    <w:p w14:paraId="066ED065" w14:textId="77777777" w:rsidR="00E83CA3" w:rsidRDefault="00E83CA3" w:rsidP="00FB3638">
                                      <w:pPr>
                                        <w:pStyle w:val="FFABody"/>
                                        <w:numPr>
                                          <w:ilvl w:val="0"/>
                                          <w:numId w:val="26"/>
                                        </w:numPr>
                                      </w:pPr>
                                      <w:r>
                                        <w:t>Donating clothes</w:t>
                                      </w:r>
                                    </w:p>
                                    <w:p w14:paraId="643D6E42" w14:textId="77777777" w:rsidR="00E83CA3" w:rsidRDefault="00E83CA3" w:rsidP="00FB3638">
                                      <w:pPr>
                                        <w:pStyle w:val="FFABody"/>
                                        <w:numPr>
                                          <w:ilvl w:val="0"/>
                                          <w:numId w:val="26"/>
                                        </w:numPr>
                                      </w:pPr>
                                      <w:r>
                                        <w:t>Teaching elementary students about food production</w:t>
                                      </w:r>
                                    </w:p>
                                    <w:p w14:paraId="23BBC354" w14:textId="77777777" w:rsidR="00E83CA3" w:rsidRDefault="00E83CA3" w:rsidP="00FB3638">
                                      <w:pPr>
                                        <w:pStyle w:val="FFABody"/>
                                        <w:numPr>
                                          <w:ilvl w:val="0"/>
                                          <w:numId w:val="26"/>
                                        </w:numPr>
                                      </w:pPr>
                                      <w:r>
                                        <w:t>Volunteering your time to pack lunches for the homeless</w:t>
                                      </w:r>
                                    </w:p>
                                    <w:p w14:paraId="75412FD3" w14:textId="77777777" w:rsidR="00E83CA3" w:rsidRDefault="00E83CA3" w:rsidP="00FB3638">
                                      <w:pPr>
                                        <w:pStyle w:val="FFABody"/>
                                        <w:numPr>
                                          <w:ilvl w:val="0"/>
                                          <w:numId w:val="26"/>
                                        </w:numPr>
                                      </w:pPr>
                                      <w:r>
                                        <w:t>All of the above</w:t>
                                      </w:r>
                                    </w:p>
                                    <w:p w14:paraId="60D4A856" w14:textId="77777777" w:rsidR="00E83CA3" w:rsidRDefault="00E83CA3" w:rsidP="00221595">
                                      <w:pPr>
                                        <w:pStyle w:val="FFABody"/>
                                        <w:ind w:left="1080"/>
                                      </w:pP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wps:wsp>
                                <wps:cNvPr id="59" name="Text Box 59"/>
                                <wps:cNvSpPr txBox="1"/>
                                <wps:spPr>
                                  <a:xfrm>
                                    <a:off x="3586348" y="1377537"/>
                                    <a:ext cx="3621974" cy="1436914"/>
                                  </a:xfrm>
                                  <a:prstGeom prst="rect">
                                    <a:avLst/>
                                  </a:prstGeom>
                                  <a:solidFill>
                                    <a:schemeClr val="lt1"/>
                                  </a:solidFill>
                                  <a:ln w="6350">
                                    <a:noFill/>
                                  </a:ln>
                                </wps:spPr>
                                <wps:txbx>
                                  <w:txbxContent>
                                    <w:p w14:paraId="594AE0A7" w14:textId="77777777" w:rsidR="00E83CA3" w:rsidRDefault="00E83CA3" w:rsidP="00221595">
                                      <w:pPr>
                                        <w:pStyle w:val="FFABody"/>
                                      </w:pPr>
                                      <w:r>
                                        <w:t>22. Which of the following is NOT from an animal source?</w:t>
                                      </w:r>
                                    </w:p>
                                    <w:p w14:paraId="289958B6" w14:textId="77777777" w:rsidR="00E83CA3" w:rsidRDefault="00E83CA3" w:rsidP="00221595">
                                      <w:pPr>
                                        <w:pStyle w:val="FFABody"/>
                                      </w:pPr>
                                    </w:p>
                                    <w:p w14:paraId="1DED0321" w14:textId="77777777" w:rsidR="00E83CA3" w:rsidRDefault="00E83CA3" w:rsidP="00FB3638">
                                      <w:pPr>
                                        <w:pStyle w:val="FFABody"/>
                                        <w:numPr>
                                          <w:ilvl w:val="0"/>
                                          <w:numId w:val="27"/>
                                        </w:numPr>
                                      </w:pPr>
                                      <w:r>
                                        <w:t>Egg and cheese breakfast sandwich</w:t>
                                      </w:r>
                                    </w:p>
                                    <w:p w14:paraId="289DC7A1" w14:textId="05033B93" w:rsidR="00E83CA3" w:rsidRDefault="00E83CA3" w:rsidP="00FB3638">
                                      <w:pPr>
                                        <w:pStyle w:val="FFABody"/>
                                        <w:numPr>
                                          <w:ilvl w:val="0"/>
                                          <w:numId w:val="27"/>
                                        </w:numPr>
                                      </w:pPr>
                                      <w:r>
                                        <w:t>Spaghetti and meatballs</w:t>
                                      </w:r>
                                    </w:p>
                                    <w:p w14:paraId="48003FA2" w14:textId="77777777" w:rsidR="00E83CA3" w:rsidRDefault="00E83CA3" w:rsidP="00FB3638">
                                      <w:pPr>
                                        <w:pStyle w:val="FFABody"/>
                                        <w:numPr>
                                          <w:ilvl w:val="0"/>
                                          <w:numId w:val="27"/>
                                        </w:numPr>
                                      </w:pPr>
                                      <w:r>
                                        <w:t>Tofu salad</w:t>
                                      </w:r>
                                    </w:p>
                                    <w:p w14:paraId="4C960304" w14:textId="7F185640" w:rsidR="00E83CA3" w:rsidRDefault="00E83CA3" w:rsidP="00FB3638">
                                      <w:pPr>
                                        <w:pStyle w:val="FFABody"/>
                                        <w:numPr>
                                          <w:ilvl w:val="0"/>
                                          <w:numId w:val="27"/>
                                        </w:numPr>
                                      </w:pPr>
                                      <w:r>
                                        <w:t>Chicken Caesar salad</w:t>
                                      </w:r>
                                    </w:p>
                                    <w:p w14:paraId="31FE9023" w14:textId="77777777" w:rsidR="00E83CA3" w:rsidRDefault="00E83CA3" w:rsidP="00221595">
                                      <w:pPr>
                                        <w:pStyle w:val="FFABody"/>
                                        <w:ind w:left="1080"/>
                                      </w:pP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wps:wsp>
                                <wps:cNvPr id="519" name="Text Box 519"/>
                                <wps:cNvSpPr txBox="1"/>
                                <wps:spPr>
                                  <a:xfrm>
                                    <a:off x="0" y="5130140"/>
                                    <a:ext cx="6858000" cy="1436914"/>
                                  </a:xfrm>
                                  <a:prstGeom prst="rect">
                                    <a:avLst/>
                                  </a:prstGeom>
                                  <a:solidFill>
                                    <a:schemeClr val="lt1"/>
                                  </a:solidFill>
                                  <a:ln w="6350">
                                    <a:noFill/>
                                  </a:ln>
                                </wps:spPr>
                                <wps:txbx>
                                  <w:txbxContent>
                                    <w:p w14:paraId="2CB37324" w14:textId="73AD5BEE" w:rsidR="00E83CA3" w:rsidRDefault="00E83CA3" w:rsidP="00221595">
                                      <w:pPr>
                                        <w:pStyle w:val="FFABody"/>
                                        <w:rPr>
                                          <w:color w:val="FF0000"/>
                                        </w:rPr>
                                      </w:pPr>
                                      <w:r>
                                        <w:t xml:space="preserve">25. Thinking about your community, how would you propose to solve the food insecurity and hunger issues that exist? Write a step-by-step plan on how you could solve this problem. Be specific in your steps and include how you would make this plan happen. </w:t>
                                      </w:r>
                                      <w:r>
                                        <w:rPr>
                                          <w:color w:val="FF0000"/>
                                        </w:rPr>
                                        <w:t xml:space="preserve">Answers will vary. </w:t>
                                      </w:r>
                                    </w:p>
                                    <w:p w14:paraId="5CACAE0C" w14:textId="55565CBA" w:rsidR="00E83CA3" w:rsidRDefault="00E83CA3" w:rsidP="00221595">
                                      <w:pPr>
                                        <w:pStyle w:val="FFABody"/>
                                        <w:rPr>
                                          <w:color w:val="FF0000"/>
                                        </w:rPr>
                                      </w:pPr>
                                      <w:r>
                                        <w:rPr>
                                          <w:color w:val="FF0000"/>
                                        </w:rPr>
                                        <w:t>Example response: Develop a food bank in every community.</w:t>
                                      </w:r>
                                    </w:p>
                                    <w:p w14:paraId="11A52878" w14:textId="63B1BF7F" w:rsidR="00E83CA3" w:rsidRDefault="00E83CA3" w:rsidP="00E01CE0">
                                      <w:pPr>
                                        <w:pStyle w:val="FFABody"/>
                                        <w:numPr>
                                          <w:ilvl w:val="0"/>
                                          <w:numId w:val="54"/>
                                        </w:numPr>
                                        <w:rPr>
                                          <w:color w:val="FF0000"/>
                                        </w:rPr>
                                      </w:pPr>
                                      <w:r>
                                        <w:rPr>
                                          <w:color w:val="FF0000"/>
                                        </w:rPr>
                                        <w:t>Form a committee to develop the guidelines for the plan.</w:t>
                                      </w:r>
                                    </w:p>
                                    <w:p w14:paraId="178F21C8" w14:textId="5DA81BC7" w:rsidR="00E83CA3" w:rsidRDefault="00E83CA3" w:rsidP="00E01CE0">
                                      <w:pPr>
                                        <w:pStyle w:val="FFABody"/>
                                        <w:numPr>
                                          <w:ilvl w:val="0"/>
                                          <w:numId w:val="54"/>
                                        </w:numPr>
                                        <w:rPr>
                                          <w:color w:val="FF0000"/>
                                        </w:rPr>
                                      </w:pPr>
                                      <w:r>
                                        <w:rPr>
                                          <w:color w:val="FF0000"/>
                                        </w:rPr>
                                        <w:t>Develop the different parts of the activity.</w:t>
                                      </w:r>
                                    </w:p>
                                    <w:p w14:paraId="153E8819" w14:textId="350C5ADB" w:rsidR="00E83CA3" w:rsidRDefault="00E83CA3" w:rsidP="00E01CE0">
                                      <w:pPr>
                                        <w:pStyle w:val="FFABody"/>
                                        <w:numPr>
                                          <w:ilvl w:val="0"/>
                                          <w:numId w:val="54"/>
                                        </w:numPr>
                                        <w:rPr>
                                          <w:color w:val="FF0000"/>
                                        </w:rPr>
                                      </w:pPr>
                                      <w:r>
                                        <w:rPr>
                                          <w:color w:val="FF0000"/>
                                        </w:rPr>
                                        <w:t>Market the activity and gain community support.</w:t>
                                      </w:r>
                                    </w:p>
                                    <w:p w14:paraId="51668CB5" w14:textId="360656BB" w:rsidR="00E83CA3" w:rsidRDefault="00E83CA3" w:rsidP="00E01CE0">
                                      <w:pPr>
                                        <w:pStyle w:val="FFABody"/>
                                        <w:numPr>
                                          <w:ilvl w:val="0"/>
                                          <w:numId w:val="54"/>
                                        </w:numPr>
                                        <w:rPr>
                                          <w:color w:val="FF0000"/>
                                        </w:rPr>
                                      </w:pPr>
                                      <w:r>
                                        <w:rPr>
                                          <w:color w:val="FF0000"/>
                                        </w:rPr>
                                        <w:t>Execute the activity.</w:t>
                                      </w:r>
                                    </w:p>
                                    <w:p w14:paraId="5A096032" w14:textId="2C3A0F3D" w:rsidR="00E83CA3" w:rsidRPr="00E01CE0" w:rsidRDefault="00E83CA3" w:rsidP="00E01CE0">
                                      <w:pPr>
                                        <w:pStyle w:val="FFABody"/>
                                        <w:numPr>
                                          <w:ilvl w:val="0"/>
                                          <w:numId w:val="54"/>
                                        </w:numPr>
                                        <w:rPr>
                                          <w:color w:val="FF0000"/>
                                        </w:rPr>
                                      </w:pPr>
                                      <w:r>
                                        <w:rPr>
                                          <w:color w:val="FF0000"/>
                                        </w:rPr>
                                        <w:t>Evaluate the effectiveness of the project.</w:t>
                                      </w:r>
                                    </w:p>
                                    <w:p w14:paraId="7B55059D" w14:textId="2AB0900D" w:rsidR="00E83CA3" w:rsidRDefault="00E83CA3" w:rsidP="00221595">
                                      <w:pPr>
                                        <w:pStyle w:val="FFABody"/>
                                        <w:ind w:left="1080"/>
                                      </w:pP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wpg:grpSp>
                            <wps:wsp>
                              <wps:cNvPr id="559" name="Oval 559"/>
                              <wps:cNvSpPr/>
                              <wps:spPr>
                                <a:xfrm>
                                  <a:off x="3863736" y="1960939"/>
                                  <a:ext cx="169138" cy="158567"/>
                                </a:xfrm>
                                <a:prstGeom prst="ellipse">
                                  <a:avLst/>
                                </a:prstGeom>
                                <a:noFill/>
                                <a:ln>
                                  <a:solidFill>
                                    <a:srgbClr val="FF0000"/>
                                  </a:solidFill>
                                </a:ln>
                              </wps:spPr>
                              <wps:style>
                                <a:lnRef idx="2">
                                  <a:schemeClr val="accent1">
                                    <a:shade val="50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wps:wsp>
                              <wps:cNvPr id="557" name="Oval 557"/>
                              <wps:cNvSpPr/>
                              <wps:spPr>
                                <a:xfrm>
                                  <a:off x="167489" y="914796"/>
                                  <a:ext cx="169138" cy="158567"/>
                                </a:xfrm>
                                <a:prstGeom prst="ellipse">
                                  <a:avLst/>
                                </a:prstGeom>
                                <a:noFill/>
                                <a:ln>
                                  <a:solidFill>
                                    <a:srgbClr val="FF0000"/>
                                  </a:solidFill>
                                </a:ln>
                              </wps:spPr>
                              <wps:style>
                                <a:lnRef idx="2">
                                  <a:schemeClr val="accent1">
                                    <a:shade val="50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wpg:grpSp>
                          <wpg:grpSp>
                            <wpg:cNvPr id="55" name="Group 55"/>
                            <wpg:cNvGrpSpPr/>
                            <wpg:grpSpPr>
                              <a:xfrm>
                                <a:off x="76209" y="2695699"/>
                                <a:ext cx="3621834" cy="1436800"/>
                                <a:chOff x="76209" y="11875"/>
                                <a:chExt cx="3621834" cy="1436800"/>
                              </a:xfrm>
                            </wpg:grpSpPr>
                            <wps:wsp>
                              <wps:cNvPr id="1" name="Text Box 1"/>
                              <wps:cNvSpPr txBox="1"/>
                              <wps:spPr>
                                <a:xfrm>
                                  <a:off x="76209" y="11875"/>
                                  <a:ext cx="3621834" cy="1436800"/>
                                </a:xfrm>
                                <a:prstGeom prst="rect">
                                  <a:avLst/>
                                </a:prstGeom>
                                <a:solidFill>
                                  <a:schemeClr val="lt1"/>
                                </a:solidFill>
                                <a:ln w="6350">
                                  <a:noFill/>
                                </a:ln>
                              </wps:spPr>
                              <wps:txbx>
                                <w:txbxContent>
                                  <w:p w14:paraId="03287FED" w14:textId="77777777" w:rsidR="00E83CA3" w:rsidRDefault="00E83CA3" w:rsidP="00D43CF3">
                                    <w:pPr>
                                      <w:pStyle w:val="FFABody"/>
                                    </w:pPr>
                                    <w:r>
                                      <w:t>23. Which of the following is NOT considered one of the ways in which to be a philanthropist?</w:t>
                                    </w:r>
                                  </w:p>
                                  <w:p w14:paraId="29914F82" w14:textId="77777777" w:rsidR="00E83CA3" w:rsidRDefault="00E83CA3" w:rsidP="00D43CF3">
                                    <w:pPr>
                                      <w:pStyle w:val="FFABody"/>
                                      <w:ind w:left="720" w:hanging="360"/>
                                    </w:pPr>
                                  </w:p>
                                  <w:p w14:paraId="43C05A93" w14:textId="0F401C7B" w:rsidR="00E83CA3" w:rsidRDefault="00E83CA3" w:rsidP="00D43CF3">
                                    <w:pPr>
                                      <w:pStyle w:val="FFABody"/>
                                      <w:ind w:left="720" w:hanging="360"/>
                                    </w:pPr>
                                    <w:r>
                                      <w:t>a. Time</w:t>
                                    </w:r>
                                  </w:p>
                                  <w:p w14:paraId="455F8B14" w14:textId="77777777" w:rsidR="00E83CA3" w:rsidRDefault="00E83CA3" w:rsidP="00D43CF3">
                                    <w:pPr>
                                      <w:pStyle w:val="FFABody"/>
                                      <w:ind w:left="360"/>
                                    </w:pPr>
                                    <w:r>
                                      <w:t>b. Talent</w:t>
                                    </w:r>
                                  </w:p>
                                  <w:p w14:paraId="7D67484B" w14:textId="77777777" w:rsidR="00E83CA3" w:rsidRDefault="00E83CA3" w:rsidP="00D43CF3">
                                    <w:pPr>
                                      <w:pStyle w:val="FFABody"/>
                                      <w:ind w:left="360"/>
                                    </w:pPr>
                                    <w:r>
                                      <w:t>c. Taxes</w:t>
                                    </w:r>
                                  </w:p>
                                  <w:p w14:paraId="7E4D50C4" w14:textId="77777777" w:rsidR="00E83CA3" w:rsidRDefault="00E83CA3" w:rsidP="00D43CF3">
                                    <w:pPr>
                                      <w:pStyle w:val="FFABody"/>
                                      <w:ind w:left="720" w:hanging="360"/>
                                    </w:pPr>
                                    <w:r>
                                      <w:t>d. Treasure</w:t>
                                    </w:r>
                                  </w:p>
                                  <w:p w14:paraId="77206237" w14:textId="77777777" w:rsidR="00E83CA3" w:rsidRDefault="00E83CA3" w:rsidP="00D43CF3">
                                    <w:pPr>
                                      <w:pStyle w:val="FFABody"/>
                                      <w:ind w:left="1080"/>
                                    </w:pP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wps:wsp>
                              <wps:cNvPr id="19" name="Oval 19"/>
                              <wps:cNvSpPr/>
                              <wps:spPr>
                                <a:xfrm>
                                  <a:off x="370741" y="718458"/>
                                  <a:ext cx="142103" cy="154379"/>
                                </a:xfrm>
                                <a:prstGeom prst="ellipse">
                                  <a:avLst/>
                                </a:prstGeom>
                                <a:noFill/>
                                <a:ln>
                                  <a:solidFill>
                                    <a:srgbClr val="FF0000"/>
                                  </a:solidFill>
                                </a:ln>
                              </wps:spPr>
                              <wps:style>
                                <a:lnRef idx="2">
                                  <a:schemeClr val="accent1">
                                    <a:shade val="50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wpg:grpSp>
                        </wpg:grpSp>
                        <wpg:grpSp>
                          <wpg:cNvPr id="569" name="Group 569"/>
                          <wpg:cNvGrpSpPr/>
                          <wpg:grpSpPr>
                            <a:xfrm>
                              <a:off x="3633849" y="2695699"/>
                              <a:ext cx="3621834" cy="1436800"/>
                              <a:chOff x="0" y="0"/>
                              <a:chExt cx="3621834" cy="1436800"/>
                            </a:xfrm>
                          </wpg:grpSpPr>
                          <wps:wsp>
                            <wps:cNvPr id="567" name="Text Box 567"/>
                            <wps:cNvSpPr txBox="1"/>
                            <wps:spPr>
                              <a:xfrm>
                                <a:off x="0" y="0"/>
                                <a:ext cx="3621834" cy="1436800"/>
                              </a:xfrm>
                              <a:prstGeom prst="rect">
                                <a:avLst/>
                              </a:prstGeom>
                              <a:solidFill>
                                <a:schemeClr val="lt1"/>
                              </a:solidFill>
                              <a:ln w="6350">
                                <a:noFill/>
                              </a:ln>
                            </wps:spPr>
                            <wps:txbx>
                              <w:txbxContent>
                                <w:p w14:paraId="24E0E563" w14:textId="708FFEF0" w:rsidR="00E83CA3" w:rsidRDefault="00E83CA3" w:rsidP="00C0014F">
                                  <w:pPr>
                                    <w:pStyle w:val="FFABody"/>
                                  </w:pPr>
                                  <w:r>
                                    <w:t>24. A location that provides food items to those in need at no cost is called a _________.</w:t>
                                  </w:r>
                                </w:p>
                                <w:p w14:paraId="62CCD809" w14:textId="77777777" w:rsidR="00E83CA3" w:rsidRDefault="00E83CA3" w:rsidP="00C0014F">
                                  <w:pPr>
                                    <w:pStyle w:val="FFABody"/>
                                  </w:pPr>
                                </w:p>
                                <w:p w14:paraId="6788BFA3" w14:textId="72A27162" w:rsidR="00E83CA3" w:rsidRDefault="00E83CA3" w:rsidP="00C0014F">
                                  <w:pPr>
                                    <w:pStyle w:val="FFABody"/>
                                    <w:numPr>
                                      <w:ilvl w:val="0"/>
                                      <w:numId w:val="53"/>
                                    </w:numPr>
                                  </w:pPr>
                                  <w:r>
                                    <w:t>food island</w:t>
                                  </w:r>
                                </w:p>
                                <w:p w14:paraId="042CBF6A" w14:textId="4AF8C184" w:rsidR="00E83CA3" w:rsidRDefault="00E83CA3" w:rsidP="00C0014F">
                                  <w:pPr>
                                    <w:pStyle w:val="FFABody"/>
                                    <w:numPr>
                                      <w:ilvl w:val="0"/>
                                      <w:numId w:val="53"/>
                                    </w:numPr>
                                  </w:pPr>
                                  <w:r>
                                    <w:t>food preserve</w:t>
                                  </w:r>
                                </w:p>
                                <w:p w14:paraId="43B7E7E6" w14:textId="5087659E" w:rsidR="00E83CA3" w:rsidRDefault="00E83CA3" w:rsidP="00C0014F">
                                  <w:pPr>
                                    <w:pStyle w:val="FFABody"/>
                                    <w:numPr>
                                      <w:ilvl w:val="0"/>
                                      <w:numId w:val="53"/>
                                    </w:numPr>
                                  </w:pPr>
                                  <w:r>
                                    <w:t>food service</w:t>
                                  </w:r>
                                </w:p>
                                <w:p w14:paraId="01484AB6" w14:textId="6D333A1E" w:rsidR="00E83CA3" w:rsidRDefault="00E83CA3" w:rsidP="00C0014F">
                                  <w:pPr>
                                    <w:pStyle w:val="FFABody"/>
                                    <w:numPr>
                                      <w:ilvl w:val="0"/>
                                      <w:numId w:val="53"/>
                                    </w:numPr>
                                  </w:pPr>
                                  <w:r>
                                    <w:t>food bank</w:t>
                                  </w:r>
                                </w:p>
                                <w:p w14:paraId="4D66C7A9" w14:textId="77777777" w:rsidR="00E83CA3" w:rsidRDefault="00E83CA3" w:rsidP="00C0014F">
                                  <w:pPr>
                                    <w:pStyle w:val="FFABody"/>
                                  </w:pPr>
                                </w:p>
                                <w:p w14:paraId="7B068A4A" w14:textId="77777777" w:rsidR="00E83CA3" w:rsidRDefault="00E83CA3" w:rsidP="00C0014F">
                                  <w:pPr>
                                    <w:pStyle w:val="FFABody"/>
                                    <w:ind w:left="1080"/>
                                  </w:pP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wps:wsp>
                            <wps:cNvPr id="568" name="Oval 568"/>
                            <wps:cNvSpPr/>
                            <wps:spPr>
                              <a:xfrm>
                                <a:off x="267195" y="860961"/>
                                <a:ext cx="178130" cy="166255"/>
                              </a:xfrm>
                              <a:prstGeom prst="ellipse">
                                <a:avLst/>
                              </a:prstGeom>
                              <a:noFill/>
                              <a:ln>
                                <a:solidFill>
                                  <a:srgbClr val="FF0000"/>
                                </a:solidFill>
                              </a:ln>
                            </wps:spPr>
                            <wps:style>
                              <a:lnRef idx="2">
                                <a:schemeClr val="accent1">
                                  <a:shade val="50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wpg:grpSp>
                      </wpg:grpSp>
                      <wps:wsp>
                        <wps:cNvPr id="571" name="Flowchart: Connector 571"/>
                        <wps:cNvSpPr/>
                        <wps:spPr>
                          <a:xfrm>
                            <a:off x="308344" y="2466754"/>
                            <a:ext cx="180340" cy="159385"/>
                          </a:xfrm>
                          <a:prstGeom prst="flowChartConnector">
                            <a:avLst/>
                          </a:prstGeom>
                          <a:noFill/>
                          <a:ln>
                            <a:solidFill>
                              <a:srgbClr val="FF0000"/>
                            </a:solidFill>
                          </a:ln>
                        </wps:spPr>
                        <wps:style>
                          <a:lnRef idx="2">
                            <a:schemeClr val="accent1">
                              <a:shade val="50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wpg:wgp>
                  </a:graphicData>
                </a:graphic>
              </wp:anchor>
            </w:drawing>
          </mc:Choice>
          <mc:Fallback>
            <w:pict>
              <v:group w14:anchorId="08A02A39" id="Group 572" o:spid="_x0000_s1125" style="position:absolute;margin-left:-8.25pt;margin-top:5.25pt;width:579.95pt;height:511.65pt;z-index:-251505153" coordorigin="-1104,561" coordsize="73659,64989"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HnfNlRQYAALouAAAOAAAAZHJzL2Uyb0RvYy54bWzsWm1vpDYQ/l6p/wHx/bIYg3lRNqc0d4kq&#10;nS5Rk+o+OyzsIgGmxslu+utvbINh39JurhclW6Rog40Ze8Yz88yMffpxVRbWY8qbnFVTG504tpVW&#10;CZvl1Xxq/3l3+SG0rUbQakYLVqVT+ylt7I9nv/5yuqzj1GULVsxSbgGRqomX9dReCFHHk0mTLNKS&#10;NiesTit4mTFeUgFNPp/MOF0C9bKYuI5DJkvGZzVnSdo00PtJv7TPFP0sSxNxnWVNKqxiasPahPrl&#10;6vde/k7OTmk857Re5Em7DPqCVZQ0r2BSQ+oTFdR64PkWqTJPOGtYJk4SVk5YluVJqngAbpCzwc0V&#10;Zw+14mUeL+e1EROIdkNOLyabfH284VY+m9p+4NpWRUvYJDWvJTtAPMt6HsOoK17f1je87ZjrluR4&#10;lfFS/gderJUS7JMRbLoSVgKdASY+/NlWAu+IFwWR72vRJwvYH/ndB4QcLyS2BSN8gsJ2a5LF5wGN&#10;KIIBLY0wchWNSbeEiVypWZhpGA4Mn6AH63yquQ7kc896hxzvWi2NNziOFMckdHqJDDgmSO6K4TiK&#10;pNQO5thFGxxDx+E7qzneWm/PMQpDBDNtrPYwjnfTOJhjsskxdBw3x+6mVkPHcXAMwND0vq/5Md93&#10;u6B1qlxqI71a5xNwZyB3Up1/YyvLx1p8apj0fJZYQT9gXNffQOcOB/gPZoKJi6LA02aCPEwi5EmK&#10;RsVpXPNGXKWstOTD1OYAYgpb6OOXRuih3RA5f8OKfHaZF4VqSOBMLwpuPVKAvEKo5QLxtVFFZS3B&#10;EWPfUYQrJj/XlIsK1rKsm1izJ5/E6n6lIIIYmdyz2ROIhDMNqE2dXOaw2C+0ETeUA4KCNkJUIK7h&#10;JysYTMbaJ9taMP73rn45HjYX3trWEhB5ajd/PVCe2lbxewXbDoLyJISrhgfoBA0+fHM/fFM9lBcM&#10;JACOAFanHuV4UXSPGWflNwgezuWs8IpWCcw9tUX3eCF0nADBR5Ken6tBANo1FV+q2zqRpKXE5Vbc&#10;rb5RXrf7JUCFvrJO0Wi8sW16rPyyYucPgmW52lMpaC3VVv6g9BK6XkP7IUbTgNhrf9hpORjJIdqP&#10;feJqEEc4jDykNIbGHUhgDzskaEECYRcjrVPvQvuVnfb7NGr/cWg/RDSb2q/CLLnTB2t/SLAH5gRB&#10;LMJB4ONA2tFA/9+z91fh9qj/x+b90Q4DgD7Q2xdYAACpTOAQdhCA9Zruk9APHQcGyAThvUU+pJPH&#10;GPm8TuTTZ/OvFQX5xg6uIXa2fGiv20Db2hP3Y3D9UOfQvj8iToTV973vRxDqY8AGpf5+6BOFDfsj&#10;n7Qo8rqRycpWDCmzAx1BtoE7jWXcvhHlN3x+bzKBy0uwPWWR68kAtHaE/I14KlJJsKj+SDMI/iHx&#10;cdVKVGWuTzBokqQVJBlq8gWdpTrv8IeTdSmJSnIUQTk6g5TD0G4JdCM1kY42yB1W2Y6Xn6aqsGc+&#10;1knMnoXpj80XamZWCfNxmVeM7+KsT50yPb7Li7RojhwHE8H/f3mQH3ShYOsBlIUOUPB5D4BI4IW6&#10;Pga5agC1Shg/2r8xzNH+308V5I3Z/3o00Jb5tyr7cMCwVthvE5aDzi8C4jrahl0S+URX3HsjluW7&#10;EA/KdxDSajM3df2eAkJhYM45PrfnGPsomECg51XWF6X3+en1T1MtNwUgU+U8MAPeybyp/uwRnmH9&#10;Ldc+DRaMGcDrZACvo/nrQf9W3vs84uPACTwwHkhoAxR6vqqa9s4CeS5y4GhBR/weDlRGsF/bx4i/&#10;zSZ00D5G/MPTjZ997vGGEb9HRA356pB/C/2JMeX2/gJ0KPM9CP8xwTj0fiwC0EUwExe8ZeSXVYit&#10;8reuTAzynn979rnG+FGgvjkHG1H/iFDfJ+bIU2f60G6Rvo13n8d9F84wI8g2APdDqPTpyyUD3A9C&#10;KIC3uE+Iq6/2jLgvq4hjpU/fiND3I97AfYd3g/uvkAf78mqCLiFcwq2VZEG5iK0LVlVwB4dxuBK5&#10;mRc/7yewA7UCKBaAn3A9QgJfXSEYOIrQwfJOi04QIhyu32jcSoflVZoLuSizJFW53rhhMp4OwG6Z&#10;Av94OjDMIv6bO1Jv0WfABWlVYG4vc8sb2MO2Or3pr5yffQcAAP//AwBQSwMEFAAGAAgAAAAhAI+c&#10;+vPhAAAADAEAAA8AAABkcnMvZG93bnJldi54bWxMj0FrwkAQhe+F/odlCr3pJo2KpNmISNuTFKqF&#10;0tuYHZNgdjZk1yT++25O9TTMvMeb72Wb0TSip87VlhXE8wgEcWF1zaWC7+P7bA3CeWSNjWVScCMH&#10;m/zxIcNU24G/qD/4UoQQdikqqLxvUyldUZFBN7ctcdDOtjPow9qVUnc4hHDTyJcoWkmDNYcPFba0&#10;q6i4HK5GwceAwzaJ3/r95by7/R6Xnz/7mJR6fhq3ryA8jf7fDBN+QIc8MJ3slbUTjYJZvFoGaxCi&#10;MCdDvEgWIE7TJUnWIPNM3pfI/wAAAP//AwBQSwECLQAUAAYACAAAACEAtoM4kv4AAADhAQAAEwAA&#10;AAAAAAAAAAAAAAAAAAAAW0NvbnRlbnRfVHlwZXNdLnhtbFBLAQItABQABgAIAAAAIQA4/SH/1gAA&#10;AJQBAAALAAAAAAAAAAAAAAAAAC8BAABfcmVscy8ucmVsc1BLAQItABQABgAIAAAAIQCHnfNlRQYA&#10;ALouAAAOAAAAAAAAAAAAAAAAAC4CAABkcnMvZTJvRG9jLnhtbFBLAQItABQABgAIAAAAIQCPnPrz&#10;4QAAAAwBAAAPAAAAAAAAAAAAAAAAAJ8IAABkcnMvZG93bnJldi54bWxQSwUGAAAAAAQABADzAAAA&#10;rQkAAAAA&#10;">
                <v:group id="Group 570" o:spid="_x0000_s1126" style="position:absolute;left:-1104;top:561;width:73659;height:64990" coordorigin="-1104,680" coordsize="73661,64989"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ITUU4wwAAANwAAAAPAAAAZHJzL2Rvd25yZXYueG1sRE9Na8JA&#10;EL0X/A/LCL3VTRRbiW5CkFp6kEJVEG9DdkxCsrMhu03iv+8eCj0+3vcum0wrBupdbVlBvIhAEBdW&#10;11wquJwPLxsQziNrbC2Tggc5yNLZ0w4TbUf+puHkSxFC2CWooPK+S6R0RUUG3cJ2xIG7296gD7Av&#10;pe5xDOGmlcsoepUGaw4NFXa0r6hoTj9GwceIY76K34djc98/buf11/UYk1LP8ynfgvA0+X/xn/tT&#10;K1i/hfnhTDgCMv0FAAD//wMAUEsBAi0AFAAGAAgAAAAhANvh9svuAAAAhQEAABMAAAAAAAAAAAAA&#10;AAAAAAAAAFtDb250ZW50X1R5cGVzXS54bWxQSwECLQAUAAYACAAAACEAWvQsW78AAAAVAQAACwAA&#10;AAAAAAAAAAAAAAAfAQAAX3JlbHMvLnJlbHNQSwECLQAUAAYACAAAACEACE1FOMMAAADcAAAADwAA&#10;AAAAAAAAAAAAAAAHAgAAZHJzL2Rvd25yZXYueG1sUEsFBgAAAAADAAMAtwAAAPcCAAAAAA==&#10;">
                  <v:group id="Group 521" o:spid="_x0000_s1127" style="position:absolute;left:-1104;top:680;width:73187;height:64990" coordorigin="-1104,680" coordsize="73188,64989"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0ss++xgAAANwAAAAPAAAAZHJzL2Rvd25yZXYueG1sRI9Pa8JA&#10;FMTvhX6H5RV6azaxWCR1FRGVHoJQI0hvj+wzCWbfhuyaP9++KxR6HGbmN8xyPZpG9NS52rKCJIpB&#10;EBdW11wqOOf7twUI55E1NpZJwUQO1qvnpyWm2g78Tf3JlyJA2KWooPK+TaV0RUUGXWRb4uBdbWfQ&#10;B9mVUnc4BLhp5CyOP6TBmsNChS1tKypup7tRcBhw2Lwnuz67XbfTTz4/XrKElHp9GTefIDyN/j/8&#10;1/7SCuazBB5nwhGQq18AAAD//wMAUEsBAi0AFAAGAAgAAAAhANvh9svuAAAAhQEAABMAAAAAAAAA&#10;AAAAAAAAAAAAAFtDb250ZW50X1R5cGVzXS54bWxQSwECLQAUAAYACAAAACEAWvQsW78AAAAVAQAA&#10;CwAAAAAAAAAAAAAAAAAfAQAAX3JlbHMvLnJlbHNQSwECLQAUAAYACAAAACEAdLLPvsYAAADcAAAA&#10;DwAAAAAAAAAAAAAAAAAHAgAAZHJzL2Rvd25yZXYueG1sUEsFBgAAAAADAAMAtwAAAPoCAAAAAA==&#10;">
                    <v:group id="Group 561" o:spid="_x0000_s1128" style="position:absolute;left:-1104;top:680;width:73187;height:64990" coordorigin="-1104,680" coordsize="73188,64989"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i2HZ+xgAAANwAAAAPAAAAZHJzL2Rvd25yZXYueG1sRI9Ba8JA&#10;FITvhf6H5RV6azZRFImuIYiVHqRQI4i3R/aZBLNvQ3abxH/fLRR6HGbmG2aTTaYVA/WusawgiWIQ&#10;xKXVDVcKzsX72wqE88gaW8uk4EEOsu3z0wZTbUf+ouHkKxEg7FJUUHvfpVK6siaDLrIdcfButjfo&#10;g+wrqXscA9y0chbHS2mw4bBQY0e7msr76dsoOIw45vNkPxzvt93jWiw+L8eElHp9mfI1CE+T/w//&#10;tT+0gsUygd8z4QjI7Q8AAAD//wMAUEsBAi0AFAAGAAgAAAAhANvh9svuAAAAhQEAABMAAAAAAAAA&#10;AAAAAAAAAAAAAFtDb250ZW50X1R5cGVzXS54bWxQSwECLQAUAAYACAAAACEAWvQsW78AAAAVAQAA&#10;CwAAAAAAAAAAAAAAAAAfAQAAX3JlbHMvLnJlbHNQSwECLQAUAAYACAAAACEA4th2fsYAAADcAAAA&#10;DwAAAAAAAAAAAAAAAAAHAgAAZHJzL2Rvd25yZXYueG1sUEsFBgAAAAADAAMAtwAAAPoCAAAAAA==&#10;">
                      <v:group id="Group 520" o:spid="_x0000_s1129" style="position:absolute;left:-1104;top:680;width:73187;height:64990" coordorigin="-1104,680" coordsize="73188,64989"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b/molwwAAANwAAAAPAAAAZHJzL2Rvd25yZXYueG1sRE9Na8JA&#10;EL0X+h+WEXqrm1hSJLoGkVp6CEJVKL0N2TEJyc6G7JrEf+8eBI+P973OJtOKgXpXW1YQzyMQxIXV&#10;NZcKzqf9+xKE88gaW8uk4EYOss3ryxpTbUf+peHoSxFC2KWooPK+S6V0RUUG3dx2xIG72N6gD7Av&#10;pe5xDOGmlYso+pQGaw4NFXa0q6hojlej4HvEcfsRfw15c9nd/k/J4S+PSam32bRdgfA0+af44f7R&#10;CpJFmB/OhCMgN3cAAAD//wMAUEsBAi0AFAAGAAgAAAAhANvh9svuAAAAhQEAABMAAAAAAAAAAAAA&#10;AAAAAAAAAFtDb250ZW50X1R5cGVzXS54bWxQSwECLQAUAAYACAAAACEAWvQsW78AAAAVAQAACwAA&#10;AAAAAAAAAAAAAAAfAQAAX3JlbHMvLnJlbHNQSwECLQAUAAYACAAAACEAG/5qJcMAAADcAAAADwAA&#10;AAAAAAAAAAAAAAAHAgAAZHJzL2Rvd25yZXYueG1sUEsFBgAAAAADAAMAtwAAAPcCAAAAAA==&#10;">
                        <v:shape id="Text Box 53" o:spid="_x0000_s1130" type="#_x0000_t202" style="position:absolute;left:-1104;top:680;width:36218;height:14369;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oW2BvxgAAANsAAAAPAAAAZHJzL2Rvd25yZXYueG1sRI9La8Mw&#10;EITvhfwHsYFcSiI3Jg+cKKGE9EFvjfMgt8Xa2CbWyliq7f77qlDocZiZb5j1tjeVaKlxpWUFT5MI&#10;BHFmdcm5gmP6Ml6CcB5ZY2WZFHyTg+1m8LDGRNuOP6k9+FwECLsEFRTe14mULivIoJvYmjh4N9sY&#10;9EE2udQNdgFuKjmNork0WHJYKLCmXUHZ/fBlFFwf88uH619PXTyL6/1bmy7OOlVqNOyfVyA89f4/&#10;/Nd+1wpmMfx+CT9Abn4AAAD//wMAUEsBAi0AFAAGAAgAAAAhANvh9svuAAAAhQEAABMAAAAAAAAA&#10;AAAAAAAAAAAAAFtDb250ZW50X1R5cGVzXS54bWxQSwECLQAUAAYACAAAACEAWvQsW78AAAAVAQAA&#10;CwAAAAAAAAAAAAAAAAAfAQAAX3JlbHMvLnJlbHNQSwECLQAUAAYACAAAACEAqFtgb8YAAADbAAAA&#10;DwAAAAAAAAAAAAAAAAAHAgAAZHJzL2Rvd25yZXYueG1sUEsFBgAAAAADAAMAtwAAAPoCAAAAAA==&#10;" fillcolor="white [3201]" stroked="f" strokeweight=".5pt">
                          <v:textbox>
                            <w:txbxContent>
                              <w:p w14:paraId="67AD8717" w14:textId="085CAD0E" w:rsidR="00E83CA3" w:rsidRDefault="00E83CA3" w:rsidP="00221595">
                                <w:pPr>
                                  <w:pStyle w:val="FFABody"/>
                                </w:pPr>
                                <w:r>
                                  <w:t>19. Which of the following could be classified as philanthropy?</w:t>
                                </w:r>
                              </w:p>
                              <w:p w14:paraId="07247DC9" w14:textId="77777777" w:rsidR="00E83CA3" w:rsidRDefault="00E83CA3" w:rsidP="00221595">
                                <w:pPr>
                                  <w:pStyle w:val="FFABody"/>
                                </w:pPr>
                              </w:p>
                              <w:p w14:paraId="1DFA483C" w14:textId="6667B6DE" w:rsidR="00E83CA3" w:rsidRDefault="00E83CA3" w:rsidP="00FB3638">
                                <w:pPr>
                                  <w:pStyle w:val="FFABody"/>
                                  <w:numPr>
                                    <w:ilvl w:val="0"/>
                                    <w:numId w:val="24"/>
                                  </w:numPr>
                                </w:pPr>
                                <w:r>
                                  <w:t>Working at the local soup kitchen serving meals</w:t>
                                </w:r>
                              </w:p>
                              <w:p w14:paraId="25B1F2D3" w14:textId="77777777" w:rsidR="00E83CA3" w:rsidRDefault="00E83CA3" w:rsidP="00FB3638">
                                <w:pPr>
                                  <w:pStyle w:val="FFABody"/>
                                  <w:numPr>
                                    <w:ilvl w:val="0"/>
                                    <w:numId w:val="24"/>
                                  </w:numPr>
                                </w:pPr>
                                <w:r>
                                  <w:t>Hosting a clothing drive</w:t>
                                </w:r>
                              </w:p>
                              <w:p w14:paraId="36BD5801" w14:textId="33DF591C" w:rsidR="00E83CA3" w:rsidRDefault="00E83CA3" w:rsidP="00FB3638">
                                <w:pPr>
                                  <w:pStyle w:val="FFABody"/>
                                  <w:numPr>
                                    <w:ilvl w:val="0"/>
                                    <w:numId w:val="24"/>
                                  </w:numPr>
                                </w:pPr>
                                <w:r>
                                  <w:t>Hosting a 5k run/walk to raise money for Alzheimer’s research</w:t>
                                </w:r>
                              </w:p>
                              <w:p w14:paraId="18E5DF8E" w14:textId="1A6A67AF" w:rsidR="00E83CA3" w:rsidRDefault="00E83CA3" w:rsidP="00FB3638">
                                <w:pPr>
                                  <w:pStyle w:val="FFABody"/>
                                  <w:numPr>
                                    <w:ilvl w:val="0"/>
                                    <w:numId w:val="24"/>
                                  </w:numPr>
                                </w:pPr>
                                <w:r>
                                  <w:t>All of the above</w:t>
                                </w:r>
                              </w:p>
                              <w:p w14:paraId="45BDFF1C" w14:textId="77777777" w:rsidR="00E83CA3" w:rsidRDefault="00E83CA3" w:rsidP="00221595">
                                <w:pPr>
                                  <w:pStyle w:val="FFABody"/>
                                  <w:ind w:left="1080"/>
                                </w:pPr>
                              </w:p>
                            </w:txbxContent>
                          </v:textbox>
                        </v:shape>
                        <v:shape id="Text Box 58" o:spid="_x0000_s1131" type="#_x0000_t202" style="position:absolute;left:356;top:13894;width:34306;height:13231;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m//IewwAAANsAAAAPAAAAZHJzL2Rvd25yZXYueG1sRE9Na8JA&#10;EL0L/odlhF6kblrRljQbkdJW8aZpK96G7DQJZmdDdpvEf+8eBI+P952sBlOLjlpXWVbwNItAEOdW&#10;V1wo+M4+H19BOI+ssbZMCi7kYJWORwnG2va8p+7gCxFC2MWooPS+iaV0eUkG3cw2xIH7s61BH2Bb&#10;SN1iH8JNLZ+jaCkNVhwaSmzovaT8fPg3Ck7T4rhzw9dPP1/Mm49Nl7386kyph8mwfgPhafB38c29&#10;1QoWYWz4En6ATK8AAAD//wMAUEsBAi0AFAAGAAgAAAAhANvh9svuAAAAhQEAABMAAAAAAAAAAAAA&#10;AAAAAAAAAFtDb250ZW50X1R5cGVzXS54bWxQSwECLQAUAAYACAAAACEAWvQsW78AAAAVAQAACwAA&#10;AAAAAAAAAAAAAAAfAQAAX3JlbHMvLnJlbHNQSwECLQAUAAYACAAAACEApv/yHsMAAADbAAAADwAA&#10;AAAAAAAAAAAAAAAHAgAAZHJzL2Rvd25yZXYueG1sUEsFBgAAAAADAAMAtwAAAPcCAAAAAA==&#10;" fillcolor="white [3201]" stroked="f" strokeweight=".5pt">
                          <v:textbox>
                            <w:txbxContent>
                              <w:p w14:paraId="34D5EDDC" w14:textId="77777777" w:rsidR="00E83CA3" w:rsidRDefault="00E83CA3" w:rsidP="00221595">
                                <w:pPr>
                                  <w:pStyle w:val="FFABody"/>
                                </w:pPr>
                                <w:r>
                                  <w:t>21. Which of the following is a way you could give back to your local community?</w:t>
                                </w:r>
                              </w:p>
                              <w:p w14:paraId="0E12E884" w14:textId="77777777" w:rsidR="00E83CA3" w:rsidRDefault="00E83CA3" w:rsidP="00221595">
                                <w:pPr>
                                  <w:pStyle w:val="FFABody"/>
                                </w:pPr>
                              </w:p>
                              <w:p w14:paraId="066ED065" w14:textId="77777777" w:rsidR="00E83CA3" w:rsidRDefault="00E83CA3" w:rsidP="00FB3638">
                                <w:pPr>
                                  <w:pStyle w:val="FFABody"/>
                                  <w:numPr>
                                    <w:ilvl w:val="0"/>
                                    <w:numId w:val="26"/>
                                  </w:numPr>
                                </w:pPr>
                                <w:r>
                                  <w:t>Donating clothes</w:t>
                                </w:r>
                              </w:p>
                              <w:p w14:paraId="643D6E42" w14:textId="77777777" w:rsidR="00E83CA3" w:rsidRDefault="00E83CA3" w:rsidP="00FB3638">
                                <w:pPr>
                                  <w:pStyle w:val="FFABody"/>
                                  <w:numPr>
                                    <w:ilvl w:val="0"/>
                                    <w:numId w:val="26"/>
                                  </w:numPr>
                                </w:pPr>
                                <w:r>
                                  <w:t>Teaching elementary students about food production</w:t>
                                </w:r>
                              </w:p>
                              <w:p w14:paraId="23BBC354" w14:textId="77777777" w:rsidR="00E83CA3" w:rsidRDefault="00E83CA3" w:rsidP="00FB3638">
                                <w:pPr>
                                  <w:pStyle w:val="FFABody"/>
                                  <w:numPr>
                                    <w:ilvl w:val="0"/>
                                    <w:numId w:val="26"/>
                                  </w:numPr>
                                </w:pPr>
                                <w:r>
                                  <w:t>Volunteering your time to pack lunches for the homeless</w:t>
                                </w:r>
                              </w:p>
                              <w:p w14:paraId="75412FD3" w14:textId="77777777" w:rsidR="00E83CA3" w:rsidRDefault="00E83CA3" w:rsidP="00FB3638">
                                <w:pPr>
                                  <w:pStyle w:val="FFABody"/>
                                  <w:numPr>
                                    <w:ilvl w:val="0"/>
                                    <w:numId w:val="26"/>
                                  </w:numPr>
                                </w:pPr>
                                <w:r>
                                  <w:t>All of the above</w:t>
                                </w:r>
                              </w:p>
                              <w:p w14:paraId="60D4A856" w14:textId="77777777" w:rsidR="00E83CA3" w:rsidRDefault="00E83CA3" w:rsidP="00221595">
                                <w:pPr>
                                  <w:pStyle w:val="FFABody"/>
                                  <w:ind w:left="1080"/>
                                </w:pPr>
                              </w:p>
                            </w:txbxContent>
                          </v:textbox>
                        </v:shape>
                        <v:shape id="Text Box 59" o:spid="_x0000_s1132" type="#_x0000_t202" style="position:absolute;left:35863;top:13775;width:36220;height:14369;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Js1eFxgAAANsAAAAPAAAAZHJzL2Rvd25yZXYueG1sRI9Pa8JA&#10;FMTvQr/D8gpeim6q+KfRVURaK9402tLbI/tMQrNvQ3abxG/fLRQ8DjPzG2a57kwpGqpdYVnB8zAC&#10;QZxaXXCm4Jy8DeYgnEfWWFomBTdysF499JYYa9vykZqTz0SAsItRQe59FUvp0pwMuqGtiIN3tbVB&#10;H2SdSV1jG+CmlKMomkqDBYeFHCva5pR+n36Mgq+n7PPgut2lHU/G1et7k8w+dKJU/7HbLEB46vw9&#10;/N/eawWTF/j7En6AXP0CAAD//wMAUEsBAi0AFAAGAAgAAAAhANvh9svuAAAAhQEAABMAAAAAAAAA&#10;AAAAAAAAAAAAAFtDb250ZW50X1R5cGVzXS54bWxQSwECLQAUAAYACAAAACEAWvQsW78AAAAVAQAA&#10;CwAAAAAAAAAAAAAAAAAfAQAAX3JlbHMvLnJlbHNQSwECLQAUAAYACAAAACEAybNXhcYAAADbAAAA&#10;DwAAAAAAAAAAAAAAAAAHAgAAZHJzL2Rvd25yZXYueG1sUEsFBgAAAAADAAMAtwAAAPoCAAAAAA==&#10;" fillcolor="white [3201]" stroked="f" strokeweight=".5pt">
                          <v:textbox>
                            <w:txbxContent>
                              <w:p w14:paraId="594AE0A7" w14:textId="77777777" w:rsidR="00E83CA3" w:rsidRDefault="00E83CA3" w:rsidP="00221595">
                                <w:pPr>
                                  <w:pStyle w:val="FFABody"/>
                                </w:pPr>
                                <w:r>
                                  <w:t>22. Which of the following is NOT from an animal source?</w:t>
                                </w:r>
                              </w:p>
                              <w:p w14:paraId="289958B6" w14:textId="77777777" w:rsidR="00E83CA3" w:rsidRDefault="00E83CA3" w:rsidP="00221595">
                                <w:pPr>
                                  <w:pStyle w:val="FFABody"/>
                                </w:pPr>
                              </w:p>
                              <w:p w14:paraId="1DED0321" w14:textId="77777777" w:rsidR="00E83CA3" w:rsidRDefault="00E83CA3" w:rsidP="00FB3638">
                                <w:pPr>
                                  <w:pStyle w:val="FFABody"/>
                                  <w:numPr>
                                    <w:ilvl w:val="0"/>
                                    <w:numId w:val="27"/>
                                  </w:numPr>
                                </w:pPr>
                                <w:r>
                                  <w:t>Egg and cheese breakfast sandwich</w:t>
                                </w:r>
                              </w:p>
                              <w:p w14:paraId="289DC7A1" w14:textId="05033B93" w:rsidR="00E83CA3" w:rsidRDefault="00E83CA3" w:rsidP="00FB3638">
                                <w:pPr>
                                  <w:pStyle w:val="FFABody"/>
                                  <w:numPr>
                                    <w:ilvl w:val="0"/>
                                    <w:numId w:val="27"/>
                                  </w:numPr>
                                </w:pPr>
                                <w:r>
                                  <w:t>Spaghetti and meatballs</w:t>
                                </w:r>
                              </w:p>
                              <w:p w14:paraId="48003FA2" w14:textId="77777777" w:rsidR="00E83CA3" w:rsidRDefault="00E83CA3" w:rsidP="00FB3638">
                                <w:pPr>
                                  <w:pStyle w:val="FFABody"/>
                                  <w:numPr>
                                    <w:ilvl w:val="0"/>
                                    <w:numId w:val="27"/>
                                  </w:numPr>
                                </w:pPr>
                                <w:r>
                                  <w:t>Tofu salad</w:t>
                                </w:r>
                              </w:p>
                              <w:p w14:paraId="4C960304" w14:textId="7F185640" w:rsidR="00E83CA3" w:rsidRDefault="00E83CA3" w:rsidP="00FB3638">
                                <w:pPr>
                                  <w:pStyle w:val="FFABody"/>
                                  <w:numPr>
                                    <w:ilvl w:val="0"/>
                                    <w:numId w:val="27"/>
                                  </w:numPr>
                                </w:pPr>
                                <w:r>
                                  <w:t>Chicken Caesar salad</w:t>
                                </w:r>
                              </w:p>
                              <w:p w14:paraId="31FE9023" w14:textId="77777777" w:rsidR="00E83CA3" w:rsidRDefault="00E83CA3" w:rsidP="00221595">
                                <w:pPr>
                                  <w:pStyle w:val="FFABody"/>
                                  <w:ind w:left="1080"/>
                                </w:pPr>
                              </w:p>
                            </w:txbxContent>
                          </v:textbox>
                        </v:shape>
                        <v:shape id="Text Box 519" o:spid="_x0000_s1133" type="#_x0000_t202" style="position:absolute;top:51301;width:68580;height:14369;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oXKynxgAAANwAAAAPAAAAZHJzL2Rvd25yZXYueG1sRI9Ba8JA&#10;FITvgv9heYVepG6saDW6Sim1FW8aW/H2yL4mwezbkN0m6b93C4LHYWa+YZbrzpSiodoVlhWMhhEI&#10;4tTqgjMFx2TzNAPhPLLG0jIp+CMH61W/t8RY25b31Bx8JgKEXYwKcu+rWEqX5mTQDW1FHLwfWxv0&#10;QdaZ1DW2AW5K+RxFU2mw4LCQY0VvOaWXw69RcB5kp53rPr7a8WRcvX82ycu3TpR6fOheFyA8df4e&#10;vrW3WsFkNIf/M+EIyNUVAAD//wMAUEsBAi0AFAAGAAgAAAAhANvh9svuAAAAhQEAABMAAAAAAAAA&#10;AAAAAAAAAAAAAFtDb250ZW50X1R5cGVzXS54bWxQSwECLQAUAAYACAAAACEAWvQsW78AAAAVAQAA&#10;CwAAAAAAAAAAAAAAAAAfAQAAX3JlbHMvLnJlbHNQSwECLQAUAAYACAAAACEA6Fysp8YAAADcAAAA&#10;DwAAAAAAAAAAAAAAAAAHAgAAZHJzL2Rvd25yZXYueG1sUEsFBgAAAAADAAMAtwAAAPoCAAAAAA==&#10;" fillcolor="white [3201]" stroked="f" strokeweight=".5pt">
                          <v:textbox>
                            <w:txbxContent>
                              <w:p w14:paraId="2CB37324" w14:textId="73AD5BEE" w:rsidR="00E83CA3" w:rsidRDefault="00E83CA3" w:rsidP="00221595">
                                <w:pPr>
                                  <w:pStyle w:val="FFABody"/>
                                  <w:rPr>
                                    <w:color w:val="FF0000"/>
                                  </w:rPr>
                                </w:pPr>
                                <w:r>
                                  <w:t xml:space="preserve">25. Thinking about your community, how would you propose to solve the food insecurity and hunger issues that exist? Write a step-by-step plan on how you could solve this problem. Be specific in your steps and include how you would make this plan happen. </w:t>
                                </w:r>
                                <w:r>
                                  <w:rPr>
                                    <w:color w:val="FF0000"/>
                                  </w:rPr>
                                  <w:t xml:space="preserve">Answers will vary. </w:t>
                                </w:r>
                              </w:p>
                              <w:p w14:paraId="5CACAE0C" w14:textId="55565CBA" w:rsidR="00E83CA3" w:rsidRDefault="00E83CA3" w:rsidP="00221595">
                                <w:pPr>
                                  <w:pStyle w:val="FFABody"/>
                                  <w:rPr>
                                    <w:color w:val="FF0000"/>
                                  </w:rPr>
                                </w:pPr>
                                <w:r>
                                  <w:rPr>
                                    <w:color w:val="FF0000"/>
                                  </w:rPr>
                                  <w:t>Example response: Develop a food bank in every community.</w:t>
                                </w:r>
                              </w:p>
                              <w:p w14:paraId="11A52878" w14:textId="63B1BF7F" w:rsidR="00E83CA3" w:rsidRDefault="00E83CA3" w:rsidP="00E01CE0">
                                <w:pPr>
                                  <w:pStyle w:val="FFABody"/>
                                  <w:numPr>
                                    <w:ilvl w:val="0"/>
                                    <w:numId w:val="54"/>
                                  </w:numPr>
                                  <w:rPr>
                                    <w:color w:val="FF0000"/>
                                  </w:rPr>
                                </w:pPr>
                                <w:r>
                                  <w:rPr>
                                    <w:color w:val="FF0000"/>
                                  </w:rPr>
                                  <w:t>Form a committee to develop the guidelines for the plan.</w:t>
                                </w:r>
                              </w:p>
                              <w:p w14:paraId="178F21C8" w14:textId="5DA81BC7" w:rsidR="00E83CA3" w:rsidRDefault="00E83CA3" w:rsidP="00E01CE0">
                                <w:pPr>
                                  <w:pStyle w:val="FFABody"/>
                                  <w:numPr>
                                    <w:ilvl w:val="0"/>
                                    <w:numId w:val="54"/>
                                  </w:numPr>
                                  <w:rPr>
                                    <w:color w:val="FF0000"/>
                                  </w:rPr>
                                </w:pPr>
                                <w:r>
                                  <w:rPr>
                                    <w:color w:val="FF0000"/>
                                  </w:rPr>
                                  <w:t>Develop the different parts of the activity.</w:t>
                                </w:r>
                              </w:p>
                              <w:p w14:paraId="153E8819" w14:textId="350C5ADB" w:rsidR="00E83CA3" w:rsidRDefault="00E83CA3" w:rsidP="00E01CE0">
                                <w:pPr>
                                  <w:pStyle w:val="FFABody"/>
                                  <w:numPr>
                                    <w:ilvl w:val="0"/>
                                    <w:numId w:val="54"/>
                                  </w:numPr>
                                  <w:rPr>
                                    <w:color w:val="FF0000"/>
                                  </w:rPr>
                                </w:pPr>
                                <w:r>
                                  <w:rPr>
                                    <w:color w:val="FF0000"/>
                                  </w:rPr>
                                  <w:t>Market the activity and gain community support.</w:t>
                                </w:r>
                              </w:p>
                              <w:p w14:paraId="51668CB5" w14:textId="360656BB" w:rsidR="00E83CA3" w:rsidRDefault="00E83CA3" w:rsidP="00E01CE0">
                                <w:pPr>
                                  <w:pStyle w:val="FFABody"/>
                                  <w:numPr>
                                    <w:ilvl w:val="0"/>
                                    <w:numId w:val="54"/>
                                  </w:numPr>
                                  <w:rPr>
                                    <w:color w:val="FF0000"/>
                                  </w:rPr>
                                </w:pPr>
                                <w:r>
                                  <w:rPr>
                                    <w:color w:val="FF0000"/>
                                  </w:rPr>
                                  <w:t>Execute the activity.</w:t>
                                </w:r>
                              </w:p>
                              <w:p w14:paraId="5A096032" w14:textId="2C3A0F3D" w:rsidR="00E83CA3" w:rsidRPr="00E01CE0" w:rsidRDefault="00E83CA3" w:rsidP="00E01CE0">
                                <w:pPr>
                                  <w:pStyle w:val="FFABody"/>
                                  <w:numPr>
                                    <w:ilvl w:val="0"/>
                                    <w:numId w:val="54"/>
                                  </w:numPr>
                                  <w:rPr>
                                    <w:color w:val="FF0000"/>
                                  </w:rPr>
                                </w:pPr>
                                <w:r>
                                  <w:rPr>
                                    <w:color w:val="FF0000"/>
                                  </w:rPr>
                                  <w:t>Evaluate the effectiveness of the project.</w:t>
                                </w:r>
                              </w:p>
                              <w:p w14:paraId="7B55059D" w14:textId="2AB0900D" w:rsidR="00E83CA3" w:rsidRDefault="00E83CA3" w:rsidP="00221595">
                                <w:pPr>
                                  <w:pStyle w:val="FFABody"/>
                                  <w:ind w:left="1080"/>
                                </w:pPr>
                              </w:p>
                            </w:txbxContent>
                          </v:textbox>
                        </v:shape>
                      </v:group>
                      <v:oval id="Oval 559" o:spid="_x0000_s1134" style="position:absolute;left:38637;top:19609;width:1691;height:1586;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242E5wgAAANwAAAAPAAAAZHJzL2Rvd25yZXYueG1sRI9Li8Iw&#10;FIX3A/6HcAV3Y2qxg1ajqCCos/KB60tzbYvNTWmiVn+9EQZmeTiPjzOdt6YSd2pcaVnBoB+BIM6s&#10;LjlXcDquv0cgnEfWWFkmBU9yMJ91vqaYavvgPd0PPhdhhF2KCgrv61RKlxVk0PVtTRy8i20M+iCb&#10;XOoGH2HcVDKOoh9psORAKLCmVUHZ9XAzgfu7HMbxOV4m1+q12uElqbXdKtXrtosJCE+t/w//tTda&#10;QZKM4XMmHAE5ewMAAP//AwBQSwECLQAUAAYACAAAACEA2+H2y+4AAACFAQAAEwAAAAAAAAAAAAAA&#10;AAAAAAAAW0NvbnRlbnRfVHlwZXNdLnhtbFBLAQItABQABgAIAAAAIQBa9CxbvwAAABUBAAALAAAA&#10;AAAAAAAAAAAAAB8BAABfcmVscy8ucmVsc1BLAQItABQABgAIAAAAIQB242E5wgAAANwAAAAPAAAA&#10;AAAAAAAAAAAAAAcCAABkcnMvZG93bnJldi54bWxQSwUGAAAAAAMAAwC3AAAA9gIAAAAA&#10;" filled="f" strokecolor="red" strokeweight="2pt"/>
                      <v:oval id="Oval 557" o:spid="_x0000_s1135" style="position:absolute;left:1674;top:9147;width:1692;height:1586;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oMFDQwgAAANwAAAAPAAAAZHJzL2Rvd25yZXYueG1sRI9Li8Iw&#10;FIX3A/6HcAV3Y2qxo1SjqCCos/KB60tzbYvNTWmiVn+9EQZmeTiPjzOdt6YSd2pcaVnBoB+BIM6s&#10;LjlXcDquv8cgnEfWWFkmBU9yMJ91vqaYavvgPd0PPhdhhF2KCgrv61RKlxVk0PVtTRy8i20M+iCb&#10;XOoGH2HcVDKOoh9psORAKLCmVUHZ9XAzgfu7HMbxOV4m1+q12uElqbXdKtXrtosJCE+t/w//tTda&#10;QZKM4HMmHAE5ewMAAP//AwBQSwECLQAUAAYACAAAACEA2+H2y+4AAACFAQAAEwAAAAAAAAAAAAAA&#10;AAAAAAAAW0NvbnRlbnRfVHlwZXNdLnhtbFBLAQItABQABgAIAAAAIQBa9CxbvwAAABUBAAALAAAA&#10;AAAAAAAAAAAAAB8BAABfcmVscy8ucmVsc1BLAQItABQABgAIAAAAIQBoMFDQwgAAANwAAAAPAAAA&#10;AAAAAAAAAAAAAAcCAABkcnMvZG93bnJldi54bWxQSwUGAAAAAAMAAwC3AAAA9gIAAAAA&#10;" filled="f" strokecolor="red" strokeweight="2pt"/>
                    </v:group>
                    <v:group id="Group 55" o:spid="_x0000_s1136" style="position:absolute;left:762;top:26956;width:36218;height:14368" coordorigin="762,118" coordsize="36218,14368"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rINhCwwAAANsAAAAPAAAAZHJzL2Rvd25yZXYueG1sRI9Bi8Iw&#10;FITvC/sfwlvwtqZVKkvXKCKreBBBXRBvj+bZFpuX0sS2/nsjCB6HmfmGmc57U4mWGldaVhAPIxDE&#10;mdUl5wr+j6vvHxDOI2usLJOCOzmYzz4/pphq2/Ge2oPPRYCwS1FB4X2dSumyggy6oa2Jg3exjUEf&#10;ZJNL3WAX4KaSoyiaSIMlh4UCa1oWlF0PN6Ng3WG3GMd/7fZ6Wd7Px2R32sak1OCrX/yC8NT7d/jV&#10;3mgFSQLPL+EHyNkDAAD//wMAUEsBAi0AFAAGAAgAAAAhANvh9svuAAAAhQEAABMAAAAAAAAAAAAA&#10;AAAAAAAAAFtDb250ZW50X1R5cGVzXS54bWxQSwECLQAUAAYACAAAACEAWvQsW78AAAAVAQAACwAA&#10;AAAAAAAAAAAAAAAfAQAAX3JlbHMvLnJlbHNQSwECLQAUAAYACAAAACEAayDYQsMAAADbAAAADwAA&#10;AAAAAAAAAAAAAAAHAgAAZHJzL2Rvd25yZXYueG1sUEsFBgAAAAADAAMAtwAAAPcCAAAAAA==&#10;">
                      <v:shape id="Text Box 1" o:spid="_x0000_s1137" type="#_x0000_t202" style="position:absolute;left:762;top:118;width:36218;height:14368;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ZqR5wgAAANoAAAAPAAAAZHJzL2Rvd25yZXYueG1sRE9Na8JA&#10;EL0X/A/LCF5K3VSplugqRbQt3kxaxduQHZNgdjZk1yT9912h0NPweJ+zXPemEi01rrSs4HkcgSDO&#10;rC45V/CV7p5eQTiPrLGyTAp+yMF6NXhYYqxtxwdqE5+LEMIuRgWF93UspcsKMujGtiYO3MU2Bn2A&#10;TS51g10IN5WcRNFMGiw5NBRY06ag7JrcjILzY37au/79u5u+TOvtR5vOjzpVajTs3xYgPPX+X/zn&#10;/tRhPtxfuV+5+gUAAP//AwBQSwECLQAUAAYACAAAACEA2+H2y+4AAACFAQAAEwAAAAAAAAAAAAAA&#10;AAAAAAAAW0NvbnRlbnRfVHlwZXNdLnhtbFBLAQItABQABgAIAAAAIQBa9CxbvwAAABUBAAALAAAA&#10;AAAAAAAAAAAAAB8BAABfcmVscy8ucmVsc1BLAQItABQABgAIAAAAIQD+ZqR5wgAAANoAAAAPAAAA&#10;AAAAAAAAAAAAAAcCAABkcnMvZG93bnJldi54bWxQSwUGAAAAAAMAAwC3AAAA9gIAAAAA&#10;" fillcolor="white [3201]" stroked="f" strokeweight=".5pt">
                        <v:textbox>
                          <w:txbxContent>
                            <w:p w14:paraId="03287FED" w14:textId="77777777" w:rsidR="00E83CA3" w:rsidRDefault="00E83CA3" w:rsidP="00D43CF3">
                              <w:pPr>
                                <w:pStyle w:val="FFABody"/>
                              </w:pPr>
                              <w:r>
                                <w:t>23. Which of the following is NOT considered one of the ways in which to be a philanthropist?</w:t>
                              </w:r>
                            </w:p>
                            <w:p w14:paraId="29914F82" w14:textId="77777777" w:rsidR="00E83CA3" w:rsidRDefault="00E83CA3" w:rsidP="00D43CF3">
                              <w:pPr>
                                <w:pStyle w:val="FFABody"/>
                                <w:ind w:left="720" w:hanging="360"/>
                              </w:pPr>
                            </w:p>
                            <w:p w14:paraId="43C05A93" w14:textId="0F401C7B" w:rsidR="00E83CA3" w:rsidRDefault="00E83CA3" w:rsidP="00D43CF3">
                              <w:pPr>
                                <w:pStyle w:val="FFABody"/>
                                <w:ind w:left="720" w:hanging="360"/>
                              </w:pPr>
                              <w:r>
                                <w:t>a. Time</w:t>
                              </w:r>
                            </w:p>
                            <w:p w14:paraId="455F8B14" w14:textId="77777777" w:rsidR="00E83CA3" w:rsidRDefault="00E83CA3" w:rsidP="00D43CF3">
                              <w:pPr>
                                <w:pStyle w:val="FFABody"/>
                                <w:ind w:left="360"/>
                              </w:pPr>
                              <w:r>
                                <w:t>b. Talent</w:t>
                              </w:r>
                            </w:p>
                            <w:p w14:paraId="7D67484B" w14:textId="77777777" w:rsidR="00E83CA3" w:rsidRDefault="00E83CA3" w:rsidP="00D43CF3">
                              <w:pPr>
                                <w:pStyle w:val="FFABody"/>
                                <w:ind w:left="360"/>
                              </w:pPr>
                              <w:r>
                                <w:t>c. Taxes</w:t>
                              </w:r>
                            </w:p>
                            <w:p w14:paraId="7E4D50C4" w14:textId="77777777" w:rsidR="00E83CA3" w:rsidRDefault="00E83CA3" w:rsidP="00D43CF3">
                              <w:pPr>
                                <w:pStyle w:val="FFABody"/>
                                <w:ind w:left="720" w:hanging="360"/>
                              </w:pPr>
                              <w:r>
                                <w:t>d. Treasure</w:t>
                              </w:r>
                            </w:p>
                            <w:p w14:paraId="77206237" w14:textId="77777777" w:rsidR="00E83CA3" w:rsidRDefault="00E83CA3" w:rsidP="00D43CF3">
                              <w:pPr>
                                <w:pStyle w:val="FFABody"/>
                                <w:ind w:left="1080"/>
                              </w:pPr>
                            </w:p>
                          </w:txbxContent>
                        </v:textbox>
                      </v:shape>
                      <v:oval id="Oval 19" o:spid="_x0000_s1138" style="position:absolute;left:3707;top:7184;width:1421;height:1544;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n38LvwwAAANsAAAAPAAAAZHJzL2Rvd25yZXYueG1sRI9Li8JA&#10;EITvwv6HoRf2phPDKhozyiosrHrygecm03lgpidkZjX66x1B8NZNVddXnS46U4sLta6yrGA4iEAQ&#10;Z1ZXXCg4Hn77ExDOI2usLZOCGzlYzD96KSbaXnlHl70vRAhhl6CC0vsmkdJlJRl0A9sQBy23rUEf&#10;1raQusVrCDe1jKNoLA1WHAglNrQqKTvv/03gbpffcXyKl6NzfV9tMB812q6V+vrsfmYgPHX+bX5d&#10;/+lQfwrPX8IAcv4AAAD//wMAUEsBAi0AFAAGAAgAAAAhANvh9svuAAAAhQEAABMAAAAAAAAAAAAA&#10;AAAAAAAAAFtDb250ZW50X1R5cGVzXS54bWxQSwECLQAUAAYACAAAACEAWvQsW78AAAAVAQAACwAA&#10;AAAAAAAAAAAAAAAfAQAAX3JlbHMvLnJlbHNQSwECLQAUAAYACAAAACEAJ9/C78MAAADbAAAADwAA&#10;AAAAAAAAAAAAAAAHAgAAZHJzL2Rvd25yZXYueG1sUEsFBgAAAAADAAMAtwAAAPcCAAAAAA==&#10;" filled="f" strokecolor="red" strokeweight="2pt"/>
                    </v:group>
                  </v:group>
                  <v:group id="Group 569" o:spid="_x0000_s1139" style="position:absolute;left:36338;top:26956;width:36218;height:14368" coordsize="36218,14368"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crnp4xQAAANwAAAAPAAAAZHJzL2Rvd25yZXYueG1sRI9Bi8Iw&#10;FITvwv6H8IS9adpdFLcaRcRdPIigLoi3R/Nsi81LaWJb/70RBI/DzHzDzBadKUVDtSssK4iHEQji&#10;1OqCMwX/x9/BBITzyBpLy6TgTg4W84/eDBNtW95Tc/CZCBB2CSrIva8SKV2ak0E3tBVx8C62NuiD&#10;rDOpa2wD3JTyK4rG0mDBYSHHilY5pdfDzSj4a7FdfsfrZnu9rO7n42h32sak1Ge/W05BeOr8O/xq&#10;b7SC0fgHnmfCEZDzBwAAAP//AwBQSwECLQAUAAYACAAAACEA2+H2y+4AAACFAQAAEwAAAAAAAAAA&#10;AAAAAAAAAAAAW0NvbnRlbnRfVHlwZXNdLnhtbFBLAQItABQABgAIAAAAIQBa9CxbvwAAABUBAAAL&#10;AAAAAAAAAAAAAAAAAB8BAABfcmVscy8ucmVsc1BLAQItABQABgAIAAAAIQAcrnp4xQAAANwAAAAP&#10;AAAAAAAAAAAAAAAAAAcCAABkcnMvZG93bnJldi54bWxQSwUGAAAAAAMAAwC3AAAA+QIAAAAA&#10;">
                    <v:shape id="Text Box 567" o:spid="_x0000_s1140" type="#_x0000_t202" style="position:absolute;width:36218;height:14368;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uie4zxgAAANwAAAAPAAAAZHJzL2Rvd25yZXYueG1sRI9ba8JA&#10;FITfBf/DcoS+iG5a8UJ0lVJ6wzeNF3w7ZI9JaPZsyG6T9N+7QsHHYWa+YVabzpSiodoVlhU8jyMQ&#10;xKnVBWcKDsnHaAHCeWSNpWVS8EcONut+b4Wxti3vqNn7TAQIuxgV5N5XsZQuzcmgG9uKOHhXWxv0&#10;QdaZ1DW2AW5K+RJFM2mw4LCQY0VvOaU/+1+j4DLMzlvXfR7byXRSvX81yfykE6WeBt3rEoSnzj/C&#10;/+1vrWA6m8P9TDgCcn0DAAD//wMAUEsBAi0AFAAGAAgAAAAhANvh9svuAAAAhQEAABMAAAAAAAAA&#10;AAAAAAAAAAAAAFtDb250ZW50X1R5cGVzXS54bWxQSwECLQAUAAYACAAAACEAWvQsW78AAAAVAQAA&#10;CwAAAAAAAAAAAAAAAAAfAQAAX3JlbHMvLnJlbHNQSwECLQAUAAYACAAAACEAronuM8YAAADcAAAA&#10;DwAAAAAAAAAAAAAAAAAHAgAAZHJzL2Rvd25yZXYueG1sUEsFBgAAAAADAAMAtwAAAPoCAAAAAA==&#10;" fillcolor="white [3201]" stroked="f" strokeweight=".5pt">
                      <v:textbox>
                        <w:txbxContent>
                          <w:p w14:paraId="24E0E563" w14:textId="708FFEF0" w:rsidR="00E83CA3" w:rsidRDefault="00E83CA3" w:rsidP="00C0014F">
                            <w:pPr>
                              <w:pStyle w:val="FFABody"/>
                            </w:pPr>
                            <w:r>
                              <w:t>24. A location that provides food items to those in need at no cost is called a _________.</w:t>
                            </w:r>
                          </w:p>
                          <w:p w14:paraId="62CCD809" w14:textId="77777777" w:rsidR="00E83CA3" w:rsidRDefault="00E83CA3" w:rsidP="00C0014F">
                            <w:pPr>
                              <w:pStyle w:val="FFABody"/>
                            </w:pPr>
                          </w:p>
                          <w:p w14:paraId="6788BFA3" w14:textId="72A27162" w:rsidR="00E83CA3" w:rsidRDefault="00E83CA3" w:rsidP="00C0014F">
                            <w:pPr>
                              <w:pStyle w:val="FFABody"/>
                              <w:numPr>
                                <w:ilvl w:val="0"/>
                                <w:numId w:val="53"/>
                              </w:numPr>
                            </w:pPr>
                            <w:r>
                              <w:t>food island</w:t>
                            </w:r>
                          </w:p>
                          <w:p w14:paraId="042CBF6A" w14:textId="4AF8C184" w:rsidR="00E83CA3" w:rsidRDefault="00E83CA3" w:rsidP="00C0014F">
                            <w:pPr>
                              <w:pStyle w:val="FFABody"/>
                              <w:numPr>
                                <w:ilvl w:val="0"/>
                                <w:numId w:val="53"/>
                              </w:numPr>
                            </w:pPr>
                            <w:r>
                              <w:t>food preserve</w:t>
                            </w:r>
                          </w:p>
                          <w:p w14:paraId="43B7E7E6" w14:textId="5087659E" w:rsidR="00E83CA3" w:rsidRDefault="00E83CA3" w:rsidP="00C0014F">
                            <w:pPr>
                              <w:pStyle w:val="FFABody"/>
                              <w:numPr>
                                <w:ilvl w:val="0"/>
                                <w:numId w:val="53"/>
                              </w:numPr>
                            </w:pPr>
                            <w:r>
                              <w:t>food service</w:t>
                            </w:r>
                          </w:p>
                          <w:p w14:paraId="01484AB6" w14:textId="6D333A1E" w:rsidR="00E83CA3" w:rsidRDefault="00E83CA3" w:rsidP="00C0014F">
                            <w:pPr>
                              <w:pStyle w:val="FFABody"/>
                              <w:numPr>
                                <w:ilvl w:val="0"/>
                                <w:numId w:val="53"/>
                              </w:numPr>
                            </w:pPr>
                            <w:r>
                              <w:t>food bank</w:t>
                            </w:r>
                          </w:p>
                          <w:p w14:paraId="4D66C7A9" w14:textId="77777777" w:rsidR="00E83CA3" w:rsidRDefault="00E83CA3" w:rsidP="00C0014F">
                            <w:pPr>
                              <w:pStyle w:val="FFABody"/>
                            </w:pPr>
                          </w:p>
                          <w:p w14:paraId="7B068A4A" w14:textId="77777777" w:rsidR="00E83CA3" w:rsidRDefault="00E83CA3" w:rsidP="00C0014F">
                            <w:pPr>
                              <w:pStyle w:val="FFABody"/>
                              <w:ind w:left="1080"/>
                            </w:pPr>
                          </w:p>
                        </w:txbxContent>
                      </v:textbox>
                    </v:shape>
                    <v:oval id="Oval 568" o:spid="_x0000_s1141" style="position:absolute;left:2671;top:8609;width:1782;height:1663;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Xww4fwQAAANwAAAAPAAAAZHJzL2Rvd25yZXYueG1sRE9La8JA&#10;EL4L/Q/LFHrTjaERSd2ICkJrT1XpechOHpidDdlV0/5651Do8eN7r9aj69SNhtB6NjCfJaCIS29b&#10;rg2cT/vpElSIyBY7z2TghwKsi6fJCnPr7/xFt2OslYRwyNFAE2Ofax3KhhyGme+Jhav84DAKHGpt&#10;B7xLuOt0miQL7bBlaWiwp11D5eV4ddL7uX1N0+90m126390Bq6y3/sOYl+dx8wYq0hj/xX/ud2sg&#10;W8haOSNHQBcPAAAA//8DAFBLAQItABQABgAIAAAAIQDb4fbL7gAAAIUBAAATAAAAAAAAAAAAAAAA&#10;AAAAAABbQ29udGVudF9UeXBlc10ueG1sUEsBAi0AFAAGAAgAAAAhAFr0LFu/AAAAFQEAAAsAAAAA&#10;AAAAAAAAAAAAHwEAAF9yZWxzLy5yZWxzUEsBAi0AFAAGAAgAAAAhANfDDh/BAAAA3AAAAA8AAAAA&#10;AAAAAAAAAAAABwIAAGRycy9kb3ducmV2LnhtbFBLBQYAAAAAAwADALcAAAD1AgAAAAA=&#10;" filled="f" strokecolor="red" strokeweight="2pt"/>
                  </v:group>
                </v:group>
                <v:shapetype id="_x0000_t120" coordsize="21600,21600" o:spt="120" path="m10800,qx,10800,10800,21600,21600,10800,10800,xe">
                  <v:path gradientshapeok="t" o:connecttype="custom" o:connectlocs="10800,0;3163,3163;0,10800;3163,18437;10800,21600;18437,18437;21600,10800;18437,3163" textboxrect="3163,3163,18437,18437"/>
                </v:shapetype>
                <v:shape id="Flowchart: Connector 571" o:spid="_x0000_s1142" type="#_x0000_t120" style="position:absolute;left:3083;top:24667;width:1803;height:1594;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OsjHUxAAAANwAAAAPAAAAZHJzL2Rvd25yZXYueG1sRI9Ba8JA&#10;FITvBf/D8gpeSt1Y20RSV0kFS6+N9v7IPpNg9m3YXZP4791CocdhZr5hNrvJdGIg51vLCpaLBARx&#10;ZXXLtYLT8fC8BuEDssbOMim4kYfddvawwVzbkb9pKEMtIoR9jgqaEPpcSl81ZNAvbE8cvbN1BkOU&#10;rpba4RjhppMvSZJKgy3HhQZ72jdUXcqrUfD6sz7XH4O/PBXtZ7oy++wwuUyp+eNUvIMINIX/8F/7&#10;Syt4y5bweyYeAbm9AwAA//8DAFBLAQItABQABgAIAAAAIQDb4fbL7gAAAIUBAAATAAAAAAAAAAAA&#10;AAAAAAAAAABbQ29udGVudF9UeXBlc10ueG1sUEsBAi0AFAAGAAgAAAAhAFr0LFu/AAAAFQEAAAsA&#10;AAAAAAAAAAAAAAAAHwEAAF9yZWxzLy5yZWxzUEsBAi0AFAAGAAgAAAAhAM6yMdTEAAAA3AAAAA8A&#10;AAAAAAAAAAAAAAAABwIAAGRycy9kb3ducmV2LnhtbFBLBQYAAAAAAwADALcAAAD4AgAAAAA=&#10;" filled="f" strokecolor="red" strokeweight="2pt"/>
              </v:group>
            </w:pict>
          </mc:Fallback>
        </mc:AlternateContent>
      </w:r>
      <w:r>
        <w:rPr>
          <w:noProof/>
        </w:rPr>
        <mc:AlternateContent>
          <mc:Choice Requires="wps">
            <w:drawing>
              <wp:anchor distT="0" distB="0" distL="114300" distR="114300" simplePos="0" relativeHeight="251810303" behindDoc="1" locked="0" layoutInCell="1" allowOverlap="1" wp14:anchorId="7330860B" wp14:editId="284C41CA">
                <wp:simplePos x="0" y="0"/>
                <wp:positionH relativeFrom="column">
                  <wp:posOffset>3869015</wp:posOffset>
                </wp:positionH>
                <wp:positionV relativeFrom="paragraph">
                  <wp:posOffset>517078</wp:posOffset>
                </wp:positionV>
                <wp:extent cx="180325" cy="184483"/>
                <wp:effectExtent l="0" t="0" r="10795" b="25400"/>
                <wp:wrapNone/>
                <wp:docPr id="518" name="Flowchart: Connector 518"/>
                <wp:cNvGraphicFramePr/>
                <a:graphic xmlns:a="http://schemas.openxmlformats.org/drawingml/2006/main">
                  <a:graphicData uri="http://schemas.microsoft.com/office/word/2010/wordprocessingShape">
                    <wps:wsp>
                      <wps:cNvSpPr/>
                      <wps:spPr>
                        <a:xfrm>
                          <a:off x="0" y="0"/>
                          <a:ext cx="180325" cy="184483"/>
                        </a:xfrm>
                        <a:prstGeom prst="flowChartConnector">
                          <a:avLst/>
                        </a:prstGeom>
                        <a:noFill/>
                        <a:ln>
                          <a:solidFill>
                            <a:srgbClr val="FF0000"/>
                          </a:solidFill>
                        </a:ln>
                      </wps:spPr>
                      <wps:style>
                        <a:lnRef idx="2">
                          <a:schemeClr val="accent1">
                            <a:shade val="50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anchor>
            </w:drawing>
          </mc:Choice>
          <mc:Fallback>
            <w:pict>
              <v:shape w14:anchorId="3CCA7786" id="Flowchart: Connector 518" o:spid="_x0000_s1026" type="#_x0000_t120" style="position:absolute;margin-left:304.65pt;margin-top:40.7pt;width:14.2pt;height:14.55pt;z-index:-251506177;visibility:visible;mso-wrap-style:square;mso-wrap-distance-left:9pt;mso-wrap-distance-top:0;mso-wrap-distance-right:9pt;mso-wrap-distance-bottom:0;mso-position-horizontal:absolute;mso-position-horizontal-relative:text;mso-position-vertical:absolute;mso-position-vertical-relative:text;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rskabowIAAKEFAAAOAAAAZHJzL2Uyb0RvYy54bWysVMFu2zAMvQ/YPwi6r7bTZMuMOkWQIsOA&#10;oi3aDj0rshQbkEVNUuJkXz9KctygK3YY5oMsieQj+UTy6vrQKbIX1rWgK1pc5JQIzaFu9baiP57X&#10;n+aUOM90zRRoUdGjcPR68fHDVW9KMYEGVC0sQRDtyt5UtPHelFnmeCM65i7ACI1CCbZjHo92m9WW&#10;9YjeqWyS55+zHmxtLHDhHN7eJCFdRHwpBff3UjrhiaooxubjauO6CWu2uGLl1jLTtHwIg/1DFB1r&#10;NTodoW6YZ2Rn2z+gupZbcCD9BYcuAylbLmIOmE2Rv8nmqWFGxFyQHGdGmtz/g+V3+wdL2rqiswKf&#10;SrMOH2mtoOcNs74kK9AaSQRLghzZ6o0r0ejJPNjh5HAbUj9I24U/JkUOkeHjyLA4eMLxspjnl5MZ&#10;JRxFxXw6nV8GzOzV2FjnvwnoSNhUVGIkqxDJGEdkme1vnU+GJ4PgWcO6VQrvWal0WB2otg538WC3&#10;m5WyZM+wFtbrHL/B+ZkahhJMs5BmSizu/FGJBPsoJNKFqUxiJLFQxQjLOBfaF0nUsFokb7NzZ6G0&#10;g0XMW2kEDMgSoxyxB4CTZgI5Yae8B/1gKmKdj8b53wJLxqNF9Azaj8Zdq8G+B6Awq8Fz0j+RlKgJ&#10;LG2gPmIxWUhd5gxft/iKt8z5B2axrbABcVT4e1zCw1YUhh0lDdhf790Hfax2lFLSY5tW1P3cMSso&#10;Ud819sHXYjoNfR0P09mXCR7suWRzLtG7bgX4+gUOJcPjNuh7ddpKC90LTpRl8Ioipjn6rij39nRY&#10;+TQ+cCZxsVxGNexlw/ytfjI8gAdWQ10+H16YNUMpe+yBOzi1NCvf1HDSDZYaljsPso0F/srrwDfO&#10;gVg4w8wKg+b8HLVeJ+viNwAAAP//AwBQSwMEFAAGAAgAAAAhAMIGf4/eAAAACgEAAA8AAABkcnMv&#10;ZG93bnJldi54bWxMj8FOwzAQRO9I/IO1SFwQtUNKkoY4ValU7i307sbbJGq8jmw3DX+POcFxNU8z&#10;b6v1bAY2ofO9JQnJQgBDaqzuqZXw9bl7LoD5oEirwRJK+EYP6/r+rlKltjfa43QILYsl5EsloQth&#10;LDn3TYdG+YUdkWJ2ts6oEE/Xcu3ULZabgb8IkXGjeooLnRpx22FzOVyNhOWxOLfvk788bfqPLDXb&#10;fDe7XMrHh3nzBizgHP5g+NWP6lBHp5O9kvZskJCJVRpRCUWyBBaBLM1zYKdIJuIVeF3x/y/UPwAA&#10;AP//AwBQSwECLQAUAAYACAAAACEAtoM4kv4AAADhAQAAEwAAAAAAAAAAAAAAAAAAAAAAW0NvbnRl&#10;bnRfVHlwZXNdLnhtbFBLAQItABQABgAIAAAAIQA4/SH/1gAAAJQBAAALAAAAAAAAAAAAAAAAAC8B&#10;AABfcmVscy8ucmVsc1BLAQItABQABgAIAAAAIQCrskabowIAAKEFAAAOAAAAAAAAAAAAAAAAAC4C&#10;AABkcnMvZTJvRG9jLnhtbFBLAQItABQABgAIAAAAIQDCBn+P3gAAAAoBAAAPAAAAAAAAAAAAAAAA&#10;AP0EAABkcnMvZG93bnJldi54bWxQSwUGAAAAAAQABADzAAAACAYAAAAA&#10;" filled="f" strokecolor="red" strokeweight="2pt"/>
            </w:pict>
          </mc:Fallback>
        </mc:AlternateContent>
      </w:r>
      <w:r w:rsidR="00361888">
        <w:rPr>
          <w:noProof/>
        </w:rPr>
        <mc:AlternateContent>
          <mc:Choice Requires="wps">
            <w:drawing>
              <wp:anchor distT="0" distB="0" distL="114300" distR="114300" simplePos="0" relativeHeight="251795455" behindDoc="0" locked="0" layoutInCell="1" allowOverlap="1" wp14:anchorId="725184FD" wp14:editId="0D0C153A">
                <wp:simplePos x="0" y="0"/>
                <wp:positionH relativeFrom="column">
                  <wp:posOffset>3598286</wp:posOffset>
                </wp:positionH>
                <wp:positionV relativeFrom="paragraph">
                  <wp:posOffset>-43515</wp:posOffset>
                </wp:positionV>
                <wp:extent cx="3621834" cy="1436800"/>
                <wp:effectExtent l="0" t="0" r="0" b="0"/>
                <wp:wrapNone/>
                <wp:docPr id="288" name="Text Box 288"/>
                <wp:cNvGraphicFramePr/>
                <a:graphic xmlns:a="http://schemas.openxmlformats.org/drawingml/2006/main">
                  <a:graphicData uri="http://schemas.microsoft.com/office/word/2010/wordprocessingShape">
                    <wps:wsp>
                      <wps:cNvSpPr txBox="1"/>
                      <wps:spPr>
                        <a:xfrm>
                          <a:off x="0" y="0"/>
                          <a:ext cx="3621834" cy="1436800"/>
                        </a:xfrm>
                        <a:prstGeom prst="rect">
                          <a:avLst/>
                        </a:prstGeom>
                        <a:noFill/>
                        <a:ln w="6350">
                          <a:noFill/>
                        </a:ln>
                      </wps:spPr>
                      <wps:txbx>
                        <w:txbxContent>
                          <w:p w14:paraId="3BBBB400" w14:textId="0C64E646" w:rsidR="00E83CA3" w:rsidRDefault="00E83CA3" w:rsidP="00361888">
                            <w:pPr>
                              <w:pStyle w:val="FFABody"/>
                            </w:pPr>
                            <w:r>
                              <w:t>20. This type of responsibility falls to the federal, state or local government. (Example: Supplemental Nutrition Assistance Program [SNAP] and Women, Infants and Children [WIC])</w:t>
                            </w:r>
                          </w:p>
                          <w:p w14:paraId="2AF52903" w14:textId="77777777" w:rsidR="00E83CA3" w:rsidRDefault="00E83CA3" w:rsidP="00361888">
                            <w:pPr>
                              <w:pStyle w:val="FFABody"/>
                            </w:pPr>
                          </w:p>
                          <w:p w14:paraId="1A3316BC" w14:textId="77777777" w:rsidR="00E83CA3" w:rsidRDefault="00E83CA3" w:rsidP="00A97A92">
                            <w:pPr>
                              <w:pStyle w:val="FFABody"/>
                              <w:numPr>
                                <w:ilvl w:val="0"/>
                                <w:numId w:val="57"/>
                              </w:numPr>
                            </w:pPr>
                            <w:r>
                              <w:t>Public responsibility</w:t>
                            </w:r>
                          </w:p>
                          <w:p w14:paraId="34FBD814" w14:textId="77777777" w:rsidR="00E83CA3" w:rsidRDefault="00E83CA3" w:rsidP="00A97A92">
                            <w:pPr>
                              <w:pStyle w:val="FFABody"/>
                              <w:numPr>
                                <w:ilvl w:val="0"/>
                                <w:numId w:val="57"/>
                              </w:numPr>
                            </w:pPr>
                            <w:r>
                              <w:t>Private responsibility</w:t>
                            </w:r>
                          </w:p>
                          <w:p w14:paraId="3C9D506E" w14:textId="77777777" w:rsidR="00E83CA3" w:rsidRDefault="00E83CA3" w:rsidP="00A97A92">
                            <w:pPr>
                              <w:pStyle w:val="FFABody"/>
                              <w:numPr>
                                <w:ilvl w:val="0"/>
                                <w:numId w:val="57"/>
                              </w:numPr>
                            </w:pPr>
                            <w:r>
                              <w:t>Civic responsibility</w:t>
                            </w:r>
                          </w:p>
                          <w:p w14:paraId="7A236BA4" w14:textId="15E2B7DD" w:rsidR="00E83CA3" w:rsidRDefault="00E83CA3" w:rsidP="00A97A92">
                            <w:pPr>
                              <w:pStyle w:val="FFABody"/>
                              <w:numPr>
                                <w:ilvl w:val="0"/>
                                <w:numId w:val="57"/>
                              </w:numPr>
                            </w:pPr>
                            <w:r>
                              <w:t>None of the above</w:t>
                            </w:r>
                          </w:p>
                          <w:p w14:paraId="3BE5710F" w14:textId="77777777" w:rsidR="00E83CA3" w:rsidRDefault="00E83CA3" w:rsidP="00361888">
                            <w:pPr>
                              <w:pStyle w:val="FFABody"/>
                              <w:ind w:left="1080"/>
                            </w:pP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anchor>
            </w:drawing>
          </mc:Choice>
          <mc:Fallback>
            <w:pict>
              <v:shape w14:anchorId="725184FD" id="Text Box 288" o:spid="_x0000_s1143" type="#_x0000_t202" style="position:absolute;margin-left:283.35pt;margin-top:-3.45pt;width:285.2pt;height:113.15pt;z-index:251795455;visibility:visible;mso-wrap-style:square;mso-wrap-distance-left:9pt;mso-wrap-distance-top:0;mso-wrap-distance-right:9pt;mso-wrap-distance-bottom:0;mso-position-horizontal:absolute;mso-position-horizontal-relative:text;mso-position-vertical:absolute;mso-position-vertical-relative:text;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CyUohNgIAAF4EAAAOAAAAZHJzL2Uyb0RvYy54bWysVFFv2jAQfp+0/2D5fSQBymhEqFgrpklV&#10;WwmqPhvHJpFin2cbEvbrd3YIRd2epr0457vz+b7vO2dx16mGHIV1NeiCZqOUEqE5lLXeF/R1u/4y&#10;p8R5pkvWgBYFPQlH75afPy1ak4sxVNCUwhIsol3emoJW3ps8SRyvhGJuBEZoDEqwinnc2n1SWtZi&#10;ddUk4zSdJS3Y0ljgwjn0PvRBuoz1pRTcP0vphCdNQbE3H1cb111Yk+WC5XvLTFXzcxvsH7pQrNZ4&#10;6aXUA/OMHGz9RylVcwsOpB9xUAlIWXMRMSCaLP2AZlMxIyIWJMeZC03u/5XlT8cXS+qyoOM5SqWZ&#10;QpG2ovPkG3Qk+JCh1rgcEzcGU32HAVR68Dt0BuCdtCp8ERLBOHJ9uvAbynF0TmbjbD6ZUsIxlk0n&#10;s3kaFUjejxvr/HcBigSjoBYFjLyy46Pz2AqmDinhNg3rummiiI0mbUFnk5s0HrhE8ESj8WAA0Tcb&#10;LN/tugh7djsg2UF5QoAW+iFxhq9rbOKROf/CLE4FYsJJ98+4yAbwMjhblFRgf/3NH/JRLIxS0uKU&#10;FdT9PDArKGl+aJTxNptOw1jGzfTm6xg39jqyu47og7oHHOQM35Th0Qz5vhlMaUG94YNYhVsxxDTH&#10;uwvqB/Pe97OPD4qL1Som4SAa5h/1xvBQOtAaKN52b8yasw4eJXyCYR5Z/kGOPrcXZHXwIOuoVSC6&#10;Z/XMPw5xlPD84MIrud7HrPffwvI3AAAA//8DAFBLAwQUAAYACAAAACEALaxyRuMAAAALAQAADwAA&#10;AGRycy9kb3ducmV2LnhtbEyPTU/CQBRF9yb+h8kjcQfTVilQ+0pIE2JidAGycTftPNqG+aidAaq/&#10;3mGly5d7cu95+XrUil1ocJ01CPEsAkamtrIzDcLhYztdAnNeGCmUNYTwTQ7Wxf1dLjJpr2ZHl71v&#10;WCgxLhMIrfd9xrmrW9LCzWxPJmRHO2jhwzk0XA7iGsq14kkUpVyLzoSFVvRUtlSf9meN8Fpu38Wu&#10;SvTyR5Uvb8dN/3X4nCM+TMbNMzBPo/+D4aYf1KEITpU9G+mYQpin6SKgCNN0BewGxI+LGFiFkMSr&#10;J+BFzv//UPwCAAD//wMAUEsBAi0AFAAGAAgAAAAhALaDOJL+AAAA4QEAABMAAAAAAAAAAAAAAAAA&#10;AAAAAFtDb250ZW50X1R5cGVzXS54bWxQSwECLQAUAAYACAAAACEAOP0h/9YAAACUAQAACwAAAAAA&#10;AAAAAAAAAAAvAQAAX3JlbHMvLnJlbHNQSwECLQAUAAYACAAAACEAgslKITYCAABeBAAADgAAAAAA&#10;AAAAAAAAAAAuAgAAZHJzL2Uyb0RvYy54bWxQSwECLQAUAAYACAAAACEALaxyRuMAAAALAQAADwAA&#10;AAAAAAAAAAAAAACQBAAAZHJzL2Rvd25yZXYueG1sUEsFBgAAAAAEAAQA8wAAAKAFAAAAAA==&#10;" filled="f" stroked="f" strokeweight=".5pt">
                <v:textbox>
                  <w:txbxContent>
                    <w:p w14:paraId="3BBBB400" w14:textId="0C64E646" w:rsidR="00E83CA3" w:rsidRDefault="00E83CA3" w:rsidP="00361888">
                      <w:pPr>
                        <w:pStyle w:val="FFABody"/>
                      </w:pPr>
                      <w:r>
                        <w:t>20. This type of responsibility falls to the federal, state or local government. (Example: Supplemental Nutrition Assistance Program [SNAP] and Women, Infants and Children [WIC])</w:t>
                      </w:r>
                    </w:p>
                    <w:p w14:paraId="2AF52903" w14:textId="77777777" w:rsidR="00E83CA3" w:rsidRDefault="00E83CA3" w:rsidP="00361888">
                      <w:pPr>
                        <w:pStyle w:val="FFABody"/>
                      </w:pPr>
                    </w:p>
                    <w:p w14:paraId="1A3316BC" w14:textId="77777777" w:rsidR="00E83CA3" w:rsidRDefault="00E83CA3" w:rsidP="00A97A92">
                      <w:pPr>
                        <w:pStyle w:val="FFABody"/>
                        <w:numPr>
                          <w:ilvl w:val="0"/>
                          <w:numId w:val="57"/>
                        </w:numPr>
                      </w:pPr>
                      <w:r>
                        <w:t>Public responsibility</w:t>
                      </w:r>
                    </w:p>
                    <w:p w14:paraId="34FBD814" w14:textId="77777777" w:rsidR="00E83CA3" w:rsidRDefault="00E83CA3" w:rsidP="00A97A92">
                      <w:pPr>
                        <w:pStyle w:val="FFABody"/>
                        <w:numPr>
                          <w:ilvl w:val="0"/>
                          <w:numId w:val="57"/>
                        </w:numPr>
                      </w:pPr>
                      <w:r>
                        <w:t>Private responsibility</w:t>
                      </w:r>
                    </w:p>
                    <w:p w14:paraId="3C9D506E" w14:textId="77777777" w:rsidR="00E83CA3" w:rsidRDefault="00E83CA3" w:rsidP="00A97A92">
                      <w:pPr>
                        <w:pStyle w:val="FFABody"/>
                        <w:numPr>
                          <w:ilvl w:val="0"/>
                          <w:numId w:val="57"/>
                        </w:numPr>
                      </w:pPr>
                      <w:r>
                        <w:t>Civic responsibility</w:t>
                      </w:r>
                    </w:p>
                    <w:p w14:paraId="7A236BA4" w14:textId="15E2B7DD" w:rsidR="00E83CA3" w:rsidRDefault="00E83CA3" w:rsidP="00A97A92">
                      <w:pPr>
                        <w:pStyle w:val="FFABody"/>
                        <w:numPr>
                          <w:ilvl w:val="0"/>
                          <w:numId w:val="57"/>
                        </w:numPr>
                      </w:pPr>
                      <w:r>
                        <w:t>None of the above</w:t>
                      </w:r>
                    </w:p>
                    <w:p w14:paraId="3BE5710F" w14:textId="77777777" w:rsidR="00E83CA3" w:rsidRDefault="00E83CA3" w:rsidP="00361888">
                      <w:pPr>
                        <w:pStyle w:val="FFABody"/>
                        <w:ind w:left="1080"/>
                      </w:pPr>
                    </w:p>
                  </w:txbxContent>
                </v:textbox>
              </v:shape>
            </w:pict>
          </mc:Fallback>
        </mc:AlternateContent>
      </w:r>
      <w:r w:rsidR="00361888">
        <w:rPr>
          <w:rFonts w:ascii="Georgia" w:hAnsi="Georgia" w:cs="MinionPro-Regular"/>
          <w:b/>
          <w:color w:val="DA291C"/>
          <w:sz w:val="38"/>
          <w:szCs w:val="38"/>
        </w:rPr>
        <w:tab/>
      </w:r>
    </w:p>
    <w:sectPr w:rsidR="00B62B2A" w:rsidRPr="00221595" w:rsidSect="00E37A94">
      <w:headerReference w:type="first" r:id="rId29"/>
      <w:pgSz w:w="12240" w:h="15840" w:code="1"/>
      <w:pgMar w:top="990" w:right="720" w:bottom="1170" w:left="720" w:header="720" w:footer="720" w:gutter="0"/>
      <w:cols w:space="720"/>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endnote w:type="separator" w:id="-1">
    <w:p w14:paraId="2E58E0A1" w14:textId="77777777" w:rsidR="000C1AF7" w:rsidRDefault="000C1AF7" w:rsidP="008D333D">
      <w:r>
        <w:separator/>
      </w:r>
    </w:p>
  </w:endnote>
  <w:endnote w:type="continuationSeparator" w:id="0">
    <w:p w14:paraId="149E47C5" w14:textId="77777777" w:rsidR="000C1AF7" w:rsidRDefault="000C1AF7" w:rsidP="008D333D">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mc:Ignorable="w14 w15 w16se w16cid w16 w16cex">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Verdana">
    <w:panose1 w:val="020B0604030504040204"/>
    <w:charset w:val="00"/>
    <w:family w:val="swiss"/>
    <w:pitch w:val="variable"/>
    <w:sig w:usb0="A00006FF" w:usb1="4000205B" w:usb2="00000010" w:usb3="00000000" w:csb0="0000019F" w:csb1="00000000"/>
  </w:font>
  <w:font w:name="Lasiver-Regular">
    <w:altName w:val="Calibri"/>
    <w:panose1 w:val="00000500000000000000"/>
    <w:charset w:val="4D"/>
    <w:family w:val="auto"/>
    <w:notTrueType/>
    <w:pitch w:val="default"/>
    <w:sig w:usb0="00000003" w:usb1="00000000" w:usb2="00000000" w:usb3="00000000" w:csb0="00000001" w:csb1="00000000"/>
  </w:font>
  <w:font w:name="Calibri">
    <w:panose1 w:val="020F0502020204030204"/>
    <w:charset w:val="00"/>
    <w:family w:val="swiss"/>
    <w:pitch w:val="variable"/>
    <w:sig w:usb0="E4002EFF" w:usb1="C000247B" w:usb2="00000009" w:usb3="00000000" w:csb0="000001FF" w:csb1="00000000"/>
  </w:font>
  <w:font w:name="MS Mincho">
    <w:altName w:val="ＭＳ 明朝"/>
    <w:panose1 w:val="02020609040205080304"/>
    <w:charset w:val="80"/>
    <w:family w:val="modern"/>
    <w:pitch w:val="fixed"/>
    <w:sig w:usb0="E00002FF" w:usb1="6AC7FDFB" w:usb2="08000012" w:usb3="00000000" w:csb0="0002009F" w:csb1="00000000"/>
  </w:font>
  <w:font w:name="Cambria">
    <w:panose1 w:val="02040503050406030204"/>
    <w:charset w:val="00"/>
    <w:family w:val="roman"/>
    <w:pitch w:val="variable"/>
    <w:sig w:usb0="E00006FF" w:usb1="420024FF" w:usb2="02000000" w:usb3="00000000" w:csb0="0000019F" w:csb1="00000000"/>
  </w:font>
  <w:font w:name="MS Gothic">
    <w:altName w:val="ＭＳ ゴシック"/>
    <w:panose1 w:val="020B0609070205080204"/>
    <w:charset w:val="80"/>
    <w:family w:val="modern"/>
    <w:pitch w:val="fixed"/>
    <w:sig w:usb0="E00002FF" w:usb1="6AC7FDFB" w:usb2="08000012" w:usb3="00000000" w:csb0="0002009F" w:csb1="00000000"/>
  </w:font>
  <w:font w:name="Georgia">
    <w:panose1 w:val="02040502050405020303"/>
    <w:charset w:val="00"/>
    <w:family w:val="roman"/>
    <w:pitch w:val="variable"/>
    <w:sig w:usb0="00000287" w:usb1="00000000" w:usb2="00000000" w:usb3="00000000" w:csb0="0000009F" w:csb1="00000000"/>
  </w:font>
  <w:font w:name="KlinicSlab-Medium">
    <w:altName w:val="Calibri"/>
    <w:panose1 w:val="00000000000000000000"/>
    <w:charset w:val="4D"/>
    <w:family w:val="auto"/>
    <w:notTrueType/>
    <w:pitch w:val="default"/>
    <w:sig w:usb0="00000003" w:usb1="00000000" w:usb2="00000000" w:usb3="00000000" w:csb0="00000001" w:csb1="00000000"/>
  </w:font>
  <w:font w:name="Lasiver">
    <w:panose1 w:val="00000500000000000000"/>
    <w:charset w:val="00"/>
    <w:family w:val="modern"/>
    <w:notTrueType/>
    <w:pitch w:val="variable"/>
    <w:sig w:usb0="00000007" w:usb1="00000000" w:usb2="00000000" w:usb3="00000000" w:csb0="00000093" w:csb1="00000000"/>
  </w:font>
  <w:font w:name="Tahoma">
    <w:panose1 w:val="020B0604030504040204"/>
    <w:charset w:val="00"/>
    <w:family w:val="swiss"/>
    <w:pitch w:val="variable"/>
    <w:sig w:usb0="E1002EFF" w:usb1="C000605B" w:usb2="00000029" w:usb3="00000000" w:csb0="000101FF" w:csb1="00000000"/>
  </w:font>
  <w:font w:name="MinionPro-Regular">
    <w:altName w:val="Calibri"/>
    <w:panose1 w:val="00000000000000000000"/>
    <w:charset w:val="4D"/>
    <w:family w:val="auto"/>
    <w:notTrueType/>
    <w:pitch w:val="default"/>
    <w:sig w:usb0="00000003" w:usb1="00000000" w:usb2="00000000" w:usb3="00000000" w:csb0="00000001" w:csb1="00000000"/>
  </w:font>
  <w:font w:name="KlinicSlab-MediumItalic">
    <w:altName w:val="Calibri"/>
    <w:panose1 w:val="00000000000000000000"/>
    <w:charset w:val="4D"/>
    <w:family w:val="auto"/>
    <w:notTrueType/>
    <w:pitch w:val="default"/>
    <w:sig w:usb0="00000003" w:usb1="00000000" w:usb2="00000000" w:usb3="00000000" w:csb0="00000001"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304D100F" w14:textId="77777777" w:rsidR="00E83CA3" w:rsidRDefault="00E83CA3" w:rsidP="00D77246"/>
  <w:p w14:paraId="176DE997" w14:textId="77777777" w:rsidR="00E83CA3" w:rsidRDefault="00E83CA3" w:rsidP="008D333D">
    <w:pPr>
      <w:tabs>
        <w:tab w:val="left" w:pos="4770"/>
      </w:tabs>
    </w:pPr>
    <w:r>
      <w:rPr>
        <w:noProof/>
        <w:lang w:eastAsia="en-US"/>
      </w:rPr>
      <w:drawing>
        <wp:anchor distT="0" distB="0" distL="114300" distR="114300" simplePos="0" relativeHeight="251652608" behindDoc="0" locked="0" layoutInCell="1" allowOverlap="1" wp14:anchorId="62D1B189" wp14:editId="2194C610">
          <wp:simplePos x="0" y="0"/>
          <wp:positionH relativeFrom="page">
            <wp:posOffset>0</wp:posOffset>
          </wp:positionH>
          <wp:positionV relativeFrom="paragraph">
            <wp:posOffset>-4445</wp:posOffset>
          </wp:positionV>
          <wp:extent cx="7794607" cy="713232"/>
          <wp:effectExtent l="0" t="0" r="0" b="0"/>
          <wp:wrapNone/>
          <wp:docPr id="302" name="Picture 30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FFA Letterhead.pdf"/>
                  <pic:cNvPicPr/>
                </pic:nvPicPr>
                <pic:blipFill rotWithShape="1">
                  <a:blip r:embed="rId1">
                    <a:extLst>
                      <a:ext uri="{28A0092B-C50C-407E-A947-70E740481C1C}">
                        <a14:useLocalDpi xmlns:a14="http://schemas.microsoft.com/office/drawing/2010/main" val="0"/>
                      </a:ext>
                    </a:extLst>
                  </a:blip>
                  <a:srcRect t="92986" b="-56"/>
                  <a:stretch/>
                </pic:blipFill>
                <pic:spPr bwMode="auto">
                  <a:xfrm>
                    <a:off x="0" y="0"/>
                    <a:ext cx="7794607" cy="713232"/>
                  </a:xfrm>
                  <a:prstGeom prst="rect">
                    <a:avLst/>
                  </a:prstGeom>
                  <a:ln>
                    <a:noFill/>
                  </a:ln>
                  <a:extLst>
                    <a:ext uri="{53640926-AAD7-44D8-BBD7-CCE9431645EC}">
                      <a14:shadowObscured xmlns:a14="http://schemas.microsoft.com/office/drawing/2010/main"/>
                    </a:ext>
                    <a:ext uri="{FAA26D3D-D897-4be2-8F04-BA451C77F1D7}">
                      <ma14:placeholderFlag xmlns:ma14="http://schemas.microsoft.com/office/mac/drawingml/2011/main" xmlns:w="http://schemas.openxmlformats.org/wordprocessingml/2006/main" xmlns:w10="urn:schemas-microsoft-com:office:word" xmlns:v="urn:schemas-microsoft-com:vml" xmlns:o="urn:schemas-microsoft-com:office:office" xmlns:mv="urn:schemas-microsoft-com:mac:vml" xmlns:mo="http://schemas.microsoft.com/office/mac/office/2008/main" xmlns=""/>
                    </a:ext>
                  </a:extLst>
                </pic:spPr>
              </pic:pic>
            </a:graphicData>
          </a:graphic>
          <wp14:sizeRelH relativeFrom="page">
            <wp14:pctWidth>0</wp14:pctWidth>
          </wp14:sizeRelH>
          <wp14:sizeRelV relativeFrom="page">
            <wp14:pctHeight>0</wp14:pctHeight>
          </wp14:sizeRelV>
        </wp:anchor>
      </w:drawing>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52B2C775" w14:textId="77777777" w:rsidR="00E83CA3" w:rsidRDefault="00E83CA3">
    <w:r>
      <w:rPr>
        <w:noProof/>
        <w:lang w:eastAsia="en-US"/>
      </w:rPr>
      <w:drawing>
        <wp:anchor distT="0" distB="0" distL="114300" distR="114300" simplePos="0" relativeHeight="251650560" behindDoc="0" locked="0" layoutInCell="1" allowOverlap="1" wp14:anchorId="6960941C" wp14:editId="391EF28E">
          <wp:simplePos x="0" y="0"/>
          <wp:positionH relativeFrom="page">
            <wp:posOffset>-19050</wp:posOffset>
          </wp:positionH>
          <wp:positionV relativeFrom="paragraph">
            <wp:posOffset>-13970</wp:posOffset>
          </wp:positionV>
          <wp:extent cx="7794607" cy="713232"/>
          <wp:effectExtent l="0" t="0" r="0" b="0"/>
          <wp:wrapNone/>
          <wp:docPr id="304" name="Picture 30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FFA Letterhead.pdf"/>
                  <pic:cNvPicPr/>
                </pic:nvPicPr>
                <pic:blipFill rotWithShape="1">
                  <a:blip r:embed="rId1">
                    <a:extLst>
                      <a:ext uri="{28A0092B-C50C-407E-A947-70E740481C1C}">
                        <a14:useLocalDpi xmlns:a14="http://schemas.microsoft.com/office/drawing/2010/main" val="0"/>
                      </a:ext>
                    </a:extLst>
                  </a:blip>
                  <a:srcRect t="92986" b="-56"/>
                  <a:stretch/>
                </pic:blipFill>
                <pic:spPr bwMode="auto">
                  <a:xfrm>
                    <a:off x="0" y="0"/>
                    <a:ext cx="7794607" cy="713232"/>
                  </a:xfrm>
                  <a:prstGeom prst="rect">
                    <a:avLst/>
                  </a:prstGeom>
                  <a:ln>
                    <a:noFill/>
                  </a:ln>
                  <a:extLst>
                    <a:ext uri="{53640926-AAD7-44D8-BBD7-CCE9431645EC}">
                      <a14:shadowObscured xmlns:a14="http://schemas.microsoft.com/office/drawing/2010/main"/>
                    </a:ext>
                    <a:ext uri="{FAA26D3D-D897-4be2-8F04-BA451C77F1D7}">
                      <ma14:placeholderFlag xmlns:ma14="http://schemas.microsoft.com/office/mac/drawingml/2011/main" xmlns:w="http://schemas.openxmlformats.org/wordprocessingml/2006/main" xmlns:w10="urn:schemas-microsoft-com:office:word" xmlns:v="urn:schemas-microsoft-com:vml" xmlns:o="urn:schemas-microsoft-com:office:office" xmlns:mv="urn:schemas-microsoft-com:mac:vml" xmlns:mo="http://schemas.microsoft.com/office/mac/office/2008/main" xmlns=""/>
                    </a:ext>
                  </a:extLst>
                </pic:spPr>
              </pic:pic>
            </a:graphicData>
          </a:graphic>
          <wp14:sizeRelH relativeFrom="page">
            <wp14:pctWidth>0</wp14:pctWidth>
          </wp14:sizeRelH>
          <wp14:sizeRelV relativeFrom="page">
            <wp14:pctHeight>0</wp14:pctHeight>
          </wp14:sizeRelV>
        </wp:anchor>
      </w:drawing>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footnote w:type="separator" w:id="-1">
    <w:p w14:paraId="2CFEC13E" w14:textId="77777777" w:rsidR="000C1AF7" w:rsidRDefault="000C1AF7" w:rsidP="008D333D">
      <w:r>
        <w:separator/>
      </w:r>
    </w:p>
  </w:footnote>
  <w:footnote w:type="continuationSeparator" w:id="0">
    <w:p w14:paraId="1FCD2351" w14:textId="77777777" w:rsidR="000C1AF7" w:rsidRDefault="000C1AF7" w:rsidP="008D333D">
      <w:r>
        <w:continuationSeparator/>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19AC018A" w14:textId="43BC5C9A" w:rsidR="00E83CA3" w:rsidRDefault="00E83CA3">
    <w:r>
      <w:rPr>
        <w:noProof/>
        <w:lang w:eastAsia="en-US"/>
      </w:rPr>
      <w:drawing>
        <wp:anchor distT="0" distB="0" distL="114300" distR="114300" simplePos="0" relativeHeight="251667968" behindDoc="1" locked="0" layoutInCell="1" allowOverlap="1" wp14:anchorId="2A2C592B" wp14:editId="2B6596E1">
          <wp:simplePos x="0" y="0"/>
          <wp:positionH relativeFrom="margin">
            <wp:posOffset>4703669</wp:posOffset>
          </wp:positionH>
          <wp:positionV relativeFrom="paragraph">
            <wp:posOffset>-639445</wp:posOffset>
          </wp:positionV>
          <wp:extent cx="1963420" cy="806450"/>
          <wp:effectExtent l="0" t="0" r="0" b="0"/>
          <wp:wrapTight wrapText="bothSides">
            <wp:wrapPolygon edited="0">
              <wp:start x="0" y="0"/>
              <wp:lineTo x="0" y="20920"/>
              <wp:lineTo x="21376" y="20920"/>
              <wp:lineTo x="21376" y="0"/>
              <wp:lineTo x="0" y="0"/>
            </wp:wrapPolygon>
          </wp:wrapTight>
          <wp:docPr id="4" name="Picture 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1">
                    <a:extLst>
                      <a:ext uri="{28A0092B-C50C-407E-A947-70E740481C1C}">
                        <a14:useLocalDpi xmlns:a14="http://schemas.microsoft.com/office/drawing/2010/main" val="0"/>
                      </a:ext>
                    </a:extLst>
                  </a:blip>
                  <a:stretch>
                    <a:fillRect/>
                  </a:stretch>
                </pic:blipFill>
                <pic:spPr>
                  <a:xfrm>
                    <a:off x="0" y="0"/>
                    <a:ext cx="1963420" cy="806450"/>
                  </a:xfrm>
                  <a:prstGeom prst="rect">
                    <a:avLst/>
                  </a:prstGeom>
                </pic:spPr>
              </pic:pic>
            </a:graphicData>
          </a:graphic>
          <wp14:sizeRelH relativeFrom="page">
            <wp14:pctWidth>0</wp14:pctWidth>
          </wp14:sizeRelH>
          <wp14:sizeRelV relativeFrom="page">
            <wp14:pctHeight>0</wp14:pctHeight>
          </wp14:sizeRelV>
        </wp:anchor>
      </w:drawing>
    </w:r>
    <w:r>
      <w:rPr>
        <w:noProof/>
        <w:lang w:eastAsia="en-US"/>
      </w:rPr>
      <mc:AlternateContent>
        <mc:Choice Requires="wps">
          <w:drawing>
            <wp:anchor distT="0" distB="0" distL="114300" distR="114300" simplePos="0" relativeHeight="251658752" behindDoc="0" locked="0" layoutInCell="1" allowOverlap="1" wp14:anchorId="4A71240E" wp14:editId="32D5C061">
              <wp:simplePos x="0" y="0"/>
              <wp:positionH relativeFrom="column">
                <wp:posOffset>4663664</wp:posOffset>
              </wp:positionH>
              <wp:positionV relativeFrom="paragraph">
                <wp:posOffset>6052</wp:posOffset>
              </wp:positionV>
              <wp:extent cx="2152650" cy="552734"/>
              <wp:effectExtent l="0" t="0" r="0" b="0"/>
              <wp:wrapNone/>
              <wp:docPr id="307"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2152650" cy="552734"/>
                      </a:xfrm>
                      <a:prstGeom prst="rect">
                        <a:avLst/>
                      </a:prstGeom>
                      <a:solidFill>
                        <a:srgbClr val="FFFFFF"/>
                      </a:solidFill>
                      <a:ln w="9525">
                        <a:noFill/>
                        <a:miter lim="800000"/>
                        <a:headEnd/>
                        <a:tailEnd/>
                      </a:ln>
                    </wps:spPr>
                    <wps:txbx>
                      <w:txbxContent>
                        <w:p w14:paraId="535B7FE6" w14:textId="3448A19E" w:rsidR="00E83CA3" w:rsidRDefault="00E83CA3" w:rsidP="009D2E50">
                          <w:pPr>
                            <w:pStyle w:val="DocumentTitle"/>
                          </w:pPr>
                          <w:r>
                            <w:t xml:space="preserve">Lesson 6 of 6 </w:t>
                          </w:r>
                        </w:p>
                      </w:txbxContent>
                    </wps:txbx>
                    <wps:bodyPr rot="0" vert="horz" wrap="square" lIns="91440" tIns="45720" rIns="91440" bIns="45720" anchor="t" anchorCtr="0">
                      <a:noAutofit/>
                    </wps:bodyPr>
                  </wps:wsp>
                </a:graphicData>
              </a:graphic>
              <wp14:sizeRelH relativeFrom="margin">
                <wp14:pctWidth>0</wp14:pctWidth>
              </wp14:sizeRelH>
              <wp14:sizeRelV relativeFrom="margin">
                <wp14:pctHeight>0</wp14:pctHeight>
              </wp14:sizeRelV>
            </wp:anchor>
          </w:drawing>
        </mc:Choice>
        <mc:Fallback>
          <w:pict>
            <v:shapetype w14:anchorId="4A71240E" id="_x0000_t202" coordsize="21600,21600" o:spt="202" path="m,l,21600r21600,l21600,xe">
              <v:stroke joinstyle="miter"/>
              <v:path gradientshapeok="t" o:connecttype="rect"/>
            </v:shapetype>
            <v:shape id="_x0000_s1144" type="#_x0000_t202" style="position:absolute;margin-left:367.2pt;margin-top:.5pt;width:169.5pt;height:43.5pt;z-index:251658752;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KnRIOIQIAAB0EAAAOAAAAZHJzL2Uyb0RvYy54bWysU9uO2yAQfa/Uf0C8N3a88V6sOKtttqkq&#10;bS/Sbj8AYxyjAkOBxE6/fgeczabtW1UeEMPMHM6cGZa3o1ZkL5yXYGo6n+WUCMOhlWZb0+9Pm3fX&#10;lPjATMsUGFHTg/D0dvX2zXKwlSigB9UKRxDE+GqwNe1DsFWWed4LzfwMrDDo7MBpFtB026x1bEB0&#10;rbIizy+zAVxrHXDhPd7eT066SvhdJ3j42nVeBKJqitxC2l3am7hnqyWrto7ZXvIjDfYPLDSTBh89&#10;Qd2zwMjOyb+gtOQOPHRhxkFn0HWSi1QDVjPP/6jmsWdWpFpQHG9PMvn/B8u/7L85ItuaXuRXlBim&#10;sUlPYgzkPYykiPoM1lcY9mgxMIx4jX1OtXr7APyHJwbWPTNbceccDL1gLfKbx8zsLHXC8RGkGT5D&#10;i8+wXYAENHZOR/FQDoLo2KfDqTeRCsfLYl4WlyW6OPrKsri6WKQnWPWSbZ0PHwVoEg81ddj7hM72&#10;Dz5ENqx6CYmPeVCy3UilkuG2zVo5smc4J5u0jui/hSlDhprelEWZkA3E/DRCWgacYyV1Ta/zuGI6&#10;q6IaH0ybzoFJNZ2RiTJHeaIikzZhbEYMjJo10B5QKAfTvOL/wkMP7hclA85qTf3PHXOCEvXJoNg3&#10;88UiDncyFuVVgYY79zTnHmY4QtU0UDId1yF9iMjXwB02pZNJr1cmR644g0nG43+JQ35up6jXX716&#10;BgAA//8DAFBLAwQUAAYACAAAACEAux/pW9wAAAAJAQAADwAAAGRycy9kb3ducmV2LnhtbEyPwU7D&#10;MBBE70j8g7VIXBC1gdCENE4FSKBeW/oBm3ibRI3tKHab9O/ZnuC480azM8V6tr040xg67zQ8LRQI&#10;crU3nWs07H++HjMQIaIz2HtHGi4UYF3e3hSYGz+5LZ13sREc4kKOGtoYh1zKULdkMSz8QI7ZwY8W&#10;I59jI82IE4fbXj4rtZQWO8cfWhzos6X6uDtZDYfN9PD6NlXfcZ9uk+UHdmnlL1rf383vKxCR5vhn&#10;hmt9rg4ld6r8yZkgeg3pS5KwlQFPunLFCohKQ5YpkGUh/y8ofwEAAP//AwBQSwECLQAUAAYACAAA&#10;ACEAtoM4kv4AAADhAQAAEwAAAAAAAAAAAAAAAAAAAAAAW0NvbnRlbnRfVHlwZXNdLnhtbFBLAQIt&#10;ABQABgAIAAAAIQA4/SH/1gAAAJQBAAALAAAAAAAAAAAAAAAAAC8BAABfcmVscy8ucmVsc1BLAQIt&#10;ABQABgAIAAAAIQDKnRIOIQIAAB0EAAAOAAAAAAAAAAAAAAAAAC4CAABkcnMvZTJvRG9jLnhtbFBL&#10;AQItABQABgAIAAAAIQC7H+lb3AAAAAkBAAAPAAAAAAAAAAAAAAAAAHsEAABkcnMvZG93bnJldi54&#10;bWxQSwUGAAAAAAQABADzAAAAhAUAAAAA&#10;" stroked="f">
              <v:textbox>
                <w:txbxContent>
                  <w:p w14:paraId="535B7FE6" w14:textId="3448A19E" w:rsidR="00E83CA3" w:rsidRDefault="00E83CA3" w:rsidP="009D2E50">
                    <w:pPr>
                      <w:pStyle w:val="DocumentTitle"/>
                    </w:pPr>
                    <w:r>
                      <w:t xml:space="preserve">Lesson 6 of 6 </w:t>
                    </w:r>
                  </w:p>
                </w:txbxContent>
              </v:textbox>
            </v:shape>
          </w:pict>
        </mc:Fallback>
      </mc:AlternateContent>
    </w:r>
    <w:r>
      <w:rPr>
        <w:noProof/>
        <w:lang w:eastAsia="en-US"/>
      </w:rPr>
      <w:drawing>
        <wp:anchor distT="0" distB="0" distL="114300" distR="114300" simplePos="0" relativeHeight="251656704" behindDoc="1" locked="0" layoutInCell="1" allowOverlap="1" wp14:anchorId="707C161E" wp14:editId="78341424">
          <wp:simplePos x="0" y="0"/>
          <wp:positionH relativeFrom="column">
            <wp:posOffset>0</wp:posOffset>
          </wp:positionH>
          <wp:positionV relativeFrom="paragraph">
            <wp:posOffset>-641349</wp:posOffset>
          </wp:positionV>
          <wp:extent cx="901700" cy="1149668"/>
          <wp:effectExtent l="0" t="0" r="0" b="0"/>
          <wp:wrapNone/>
          <wp:docPr id="303" name="Picture 30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NationalFFA_Emblem_R_3C_CMYK.jpg"/>
                  <pic:cNvPicPr/>
                </pic:nvPicPr>
                <pic:blipFill>
                  <a:blip r:embed="rId2">
                    <a:extLst>
                      <a:ext uri="{28A0092B-C50C-407E-A947-70E740481C1C}">
                        <a14:useLocalDpi xmlns:a14="http://schemas.microsoft.com/office/drawing/2010/main" val="0"/>
                      </a:ext>
                    </a:extLst>
                  </a:blip>
                  <a:stretch>
                    <a:fillRect/>
                  </a:stretch>
                </pic:blipFill>
                <pic:spPr>
                  <a:xfrm>
                    <a:off x="0" y="0"/>
                    <a:ext cx="901700" cy="1149668"/>
                  </a:xfrm>
                  <a:prstGeom prst="rect">
                    <a:avLst/>
                  </a:prstGeom>
                </pic:spPr>
              </pic:pic>
            </a:graphicData>
          </a:graphic>
          <wp14:sizeRelH relativeFrom="page">
            <wp14:pctWidth>0</wp14:pctWidth>
          </wp14:sizeRelH>
          <wp14:sizeRelV relativeFrom="page">
            <wp14:pctHeight>0</wp14:pctHeight>
          </wp14:sizeRelV>
        </wp:anchor>
      </w:drawing>
    </w:r>
    <w:r w:rsidRPr="00817638">
      <w:rPr>
        <w:noProof/>
        <w:lang w:eastAsia="en-US"/>
      </w:rPr>
      <mc:AlternateContent>
        <mc:Choice Requires="wps">
          <w:drawing>
            <wp:anchor distT="0" distB="0" distL="114300" distR="114300" simplePos="0" relativeHeight="251654656" behindDoc="0" locked="0" layoutInCell="1" allowOverlap="1" wp14:anchorId="292319F7" wp14:editId="63D88FA6">
              <wp:simplePos x="0" y="0"/>
              <wp:positionH relativeFrom="column">
                <wp:posOffset>4572000</wp:posOffset>
              </wp:positionH>
              <wp:positionV relativeFrom="paragraph">
                <wp:posOffset>-566420</wp:posOffset>
              </wp:positionV>
              <wp:extent cx="0" cy="1005840"/>
              <wp:effectExtent l="0" t="0" r="19050" b="22860"/>
              <wp:wrapNone/>
              <wp:docPr id="2" name="Line 2"/>
              <wp:cNvGraphicFramePr>
                <a:graphicFrameLocks xmlns:a="http://schemas.openxmlformats.org/drawingml/2006/main"/>
              </wp:cNvGraphicFramePr>
              <a:graphic xmlns:a="http://schemas.openxmlformats.org/drawingml/2006/main">
                <a:graphicData uri="http://schemas.microsoft.com/office/word/2010/wordprocessingShape">
                  <wps:wsp>
                    <wps:cNvCnPr>
                      <a:cxnSpLocks noChangeShapeType="1"/>
                    </wps:cNvCnPr>
                    <wps:spPr bwMode="auto">
                      <a:xfrm>
                        <a:off x="0" y="0"/>
                        <a:ext cx="0" cy="1005840"/>
                      </a:xfrm>
                      <a:prstGeom prst="line">
                        <a:avLst/>
                      </a:prstGeom>
                      <a:noFill/>
                      <a:ln w="12700">
                        <a:solidFill>
                          <a:srgbClr val="DA291C"/>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blurRad="38100" dist="25400" dir="5400000" algn="ctr" rotWithShape="0">
                                <a:srgbClr val="000000">
                                  <a:alpha val="35001"/>
                                </a:srgbClr>
                              </a:outerShdw>
                            </a:effectLst>
                          </a14:hiddenEffects>
                        </a:ext>
                      </a:extLst>
                    </wps:spPr>
                    <wps:bodyPr/>
                  </wps:wsp>
                </a:graphicData>
              </a:graphic>
              <wp14:sizeRelH relativeFrom="page">
                <wp14:pctWidth>0</wp14:pctWidth>
              </wp14:sizeRelH>
              <wp14:sizeRelV relativeFrom="page">
                <wp14:pctHeight>0</wp14:pctHeight>
              </wp14:sizeRelV>
            </wp:anchor>
          </w:drawing>
        </mc:Choice>
        <mc:Fallback>
          <w:pict>
            <v:line w14:anchorId="70DDA0D0" id="Line 2" o:spid="_x0000_s1026" style="position:absolute;z-index:251654656;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 from="5in,-44.6pt" to="5in,34.6pt"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g+Xm5owIAAJMFAAAOAAAAZHJzL2Uyb0RvYy54bWysVE1v2zAMvQ/YfxB0d/0R56NGkyG1nV26&#10;rVg77KxYcixMlgxJiRMM+++j5MRrussw1AeDlMSnR/JRdx+OrUAHpg1XconjmwgjJitFudwt8bfn&#10;TbDAyFgiKRFKsiU+MYM/rN6/u+u7jCWqUYIyjQBEmqzvlrixtsvC0FQNa4m5UR2TsFkr3RILrt6F&#10;VJMe0FsRJlE0C3ulaadVxYyB1WLYxCuPX9essl/q2jCLxBIDN+v/2v+37h+u7ki206RreHWmQf6D&#10;RUu4hEtHqIJYgvaa/wXV8koro2p7U6k2VHXNK+ZzgGzi6FU2Tw3pmM8FimO6sUzm7WCrz4dHjThd&#10;4gQjSVpo0QOXDCWuMn1nMjiQy0ftcquO8ql7UNUPg6TKGyJ3zDN8PnUQFruI8CrEOaYD/G3/SVE4&#10;Q/ZW+TIda906SCgAOvpunMZusKNF1bBYwWocRdNF6jsVkuwS2GljPzLVImcssQDOHpgcHox1REh2&#10;OeLukWrDhfDNFhL1gJrMo8hHGCU4dbvunNG7bS40OhDQS7FObuPcpwU7L49ptZfUozWM0PJsW8LF&#10;YMPtQjo85iU4UALvaMH065Cjl8fP2+i2XJSLNEiTWRmkUVEE602eBrNNPJ8WkyLPi/iXIxqnWcMp&#10;ZdJxvUg1Tv9NCuehGUQ2inWsSniN7ssHZK+ZrjfTaJ5OFsF8Pp0E6aSMgvvFJg/WeTybzcv7/L58&#10;xbT02Zu3ITuW0rFSe8v0U0N7tBV7/ZWAficLUApGlDs9JNN0cGDUnQkfRkTs4I2qrMZIK/ud28bL&#10;1wnPYV713ocM60R0DRkUMZlG0aDz8biv1UhnqNyl6c4b23Yuxp/agkgugvBj4yZlmLmtoqdHfRkn&#10;mHwfdH6l3NPy0gf75Vu6+g0AAP//AwBQSwMEFAAGAAgAAAAhACaHPp7dAAAACgEAAA8AAABkcnMv&#10;ZG93bnJldi54bWxMj8FOwzAMhu9IvEPkSVzQljKkMbq6E5rECQSs8ABpk7XRGqdKsrXw9BhxgKN/&#10;//r8udhOrhdnE6L1hHCzyEAYary21CJ8vD/O1yBiUqRV78kgfJoI2/LyolC59iPtzblKrWAIxVwh&#10;dCkNuZSx6YxTceEHQ7w7+OBU4jG0Ugc1Mtz1cpllK+mUJb7QqcHsOtMcq5NDePt6uqXDS/1aHUNG&#10;z/uxsrtri3g1mx42IJKZ0l8ZfvRZHUp2qv2JdBQ9wh3juYowX98vQXDjN6kRVhzIspD/Xyi/AQAA&#10;//8DAFBLAQItABQABgAIAAAAIQC2gziS/gAAAOEBAAATAAAAAAAAAAAAAAAAAAAAAABbQ29udGVu&#10;dF9UeXBlc10ueG1sUEsBAi0AFAAGAAgAAAAhADj9If/WAAAAlAEAAAsAAAAAAAAAAAAAAAAALwEA&#10;AF9yZWxzLy5yZWxzUEsBAi0AFAAGAAgAAAAhAOD5ebmjAgAAkwUAAA4AAAAAAAAAAAAAAAAALgIA&#10;AGRycy9lMm9Eb2MueG1sUEsBAi0AFAAGAAgAAAAhACaHPp7dAAAACgEAAA8AAAAAAAAAAAAAAAAA&#10;/QQAAGRycy9kb3ducmV2LnhtbFBLBQYAAAAABAAEAPMAAAAHBgAAAAA=&#10;" strokecolor="#da291c" strokeweight="1pt">
              <v:shadow color="black" opacity="22938f" offset="0"/>
            </v:line>
          </w:pict>
        </mc:Fallback>
      </mc:AlternateContent>
    </w: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35FD2A93" w14:textId="1265570A" w:rsidR="00E83CA3" w:rsidRDefault="00E83CA3" w:rsidP="00E37A94">
    <w:pPr>
      <w:pStyle w:val="FFABody"/>
    </w:pPr>
    <w:r>
      <w:rPr>
        <w:noProof/>
        <w:lang w:eastAsia="en-US"/>
      </w:rPr>
      <mc:AlternateContent>
        <mc:Choice Requires="wps">
          <w:drawing>
            <wp:anchor distT="0" distB="0" distL="114300" distR="114300" simplePos="0" relativeHeight="251665920" behindDoc="0" locked="0" layoutInCell="1" allowOverlap="1" wp14:anchorId="2A20AB9A" wp14:editId="426406CA">
              <wp:simplePos x="0" y="0"/>
              <wp:positionH relativeFrom="column">
                <wp:posOffset>381000</wp:posOffset>
              </wp:positionH>
              <wp:positionV relativeFrom="paragraph">
                <wp:posOffset>114300</wp:posOffset>
              </wp:positionV>
              <wp:extent cx="2127250" cy="0"/>
              <wp:effectExtent l="0" t="0" r="25400" b="19050"/>
              <wp:wrapNone/>
              <wp:docPr id="309" name="Straight Connector 309"/>
              <wp:cNvGraphicFramePr/>
              <a:graphic xmlns:a="http://schemas.openxmlformats.org/drawingml/2006/main">
                <a:graphicData uri="http://schemas.microsoft.com/office/word/2010/wordprocessingShape">
                  <wps:wsp>
                    <wps:cNvCnPr/>
                    <wps:spPr>
                      <a:xfrm>
                        <a:off x="0" y="0"/>
                        <a:ext cx="2127250" cy="0"/>
                      </a:xfrm>
                      <a:prstGeom prst="line">
                        <a:avLst/>
                      </a:prstGeom>
                    </wps:spPr>
                    <wps:style>
                      <a:lnRef idx="1">
                        <a:schemeClr val="dk1"/>
                      </a:lnRef>
                      <a:fillRef idx="0">
                        <a:schemeClr val="dk1"/>
                      </a:fillRef>
                      <a:effectRef idx="0">
                        <a:schemeClr val="dk1"/>
                      </a:effectRef>
                      <a:fontRef idx="minor">
                        <a:schemeClr val="tx1"/>
                      </a:fontRef>
                    </wps:style>
                    <wps:bodyPr/>
                  </wps:wsp>
                </a:graphicData>
              </a:graphic>
            </wp:anchor>
          </w:drawing>
        </mc:Choice>
        <mc:Fallback>
          <w:pict>
            <v:line w14:anchorId="1FE974CE" id="Straight Connector 309" o:spid="_x0000_s1026" style="position:absolute;z-index:251665920;visibility:visible;mso-wrap-style:square;mso-wrap-distance-left:9pt;mso-wrap-distance-top:0;mso-wrap-distance-right:9pt;mso-wrap-distance-bottom:0;mso-position-horizontal:absolute;mso-position-horizontal-relative:text;mso-position-vertical:absolute;mso-position-vertical-relative:text" from="30pt,9pt" to="197.5pt,9pt"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pxnjnuAEAALsDAAAOAAAAZHJzL2Uyb0RvYy54bWysU9tuEzEQfUfqP1h+b/aCKLDKpg+p4AWV&#10;iMIHuN5x1sI3jU128/eMnWSLACFU9WXW45lzZs54dn07W8MOgFF71/NmVXMGTvpBu33Pv339cP2O&#10;s5iEG4TxDnp+hMhvN1ev1lPooPWjNwMgIxIXuyn0fEwpdFUV5QhWxJUP4CioPFqRyMV9NaCYiN2a&#10;qq3rm2ryOAT0EmKk27tTkG8Kv1Ig02elIiRmek69pWKx2Mdsq81adHsUYdTy3IZ4RhdWaEdFF6o7&#10;kQT7gfoPKqsl+uhVWklvK6+UllA0kJqm/k3NwygCFC00nBiWMcWXo5X3hx0yPfT8df2eMycsPdJD&#10;QqH3Y2Jb7xyN0CPLUZrVFGJHkK3b4dmLYYdZ+KzQ5i9JYnOZ73GZL8yJSbpsm/Zt+4aeQV5i1RMw&#10;YEwfwVuWDz032mXpohOHTzFRMUq9pJCTGzmVLqd0NJCTjfsCiuRQsaagyyLB1iA7CFqB4XuTZRBX&#10;ycwQpY1ZQPW/QefcDIOyXP8LXLJLRe/SArTaefxb1TRfWlWn/Ivqk9Ys+9EPx/IQZRy0IUXZeZvz&#10;Cv7qF/jTP7f5CQAA//8DAFBLAwQUAAYACAAAACEAu4pLGdoAAAAIAQAADwAAAGRycy9kb3ducmV2&#10;LnhtbExPTU+EQAy9m/gfJjXx5g5q3EVk2Bg/TnpA9OCxy1Qgy3QIMwvor7fGg57avte8j3y7uF5N&#10;NIbOs4HzVQKKuPa248bA2+vjWQoqRGSLvWcy8EkBtsXxUY6Z9TO/0FTFRokIhwwNtDEOmdahbslh&#10;WPmBWLgPPzqMco6NtiPOIu56fZEka+2wY3FocaC7lup9dXAGNg9PVTnM989fpd7ospx8TPfvxpye&#10;LLc3oCIt8e8ZfuJLdCgk084f2AbVG1gnUiUKnsoU/vL6SpbdL6CLXP8vUHwDAAD//wMAUEsBAi0A&#10;FAAGAAgAAAAhALaDOJL+AAAA4QEAABMAAAAAAAAAAAAAAAAAAAAAAFtDb250ZW50X1R5cGVzXS54&#10;bWxQSwECLQAUAAYACAAAACEAOP0h/9YAAACUAQAACwAAAAAAAAAAAAAAAAAvAQAAX3JlbHMvLnJl&#10;bHNQSwECLQAUAAYACAAAACEAqcZ457gBAAC7AwAADgAAAAAAAAAAAAAAAAAuAgAAZHJzL2Uyb0Rv&#10;Yy54bWxQSwECLQAUAAYACAAAACEAu4pLGdoAAAAIAQAADwAAAAAAAAAAAAAAAAASBAAAZHJzL2Rv&#10;d25yZXYueG1sUEsFBgAAAAAEAAQA8wAAABkFAAAAAA==&#10;" strokecolor="black [3040]"/>
          </w:pict>
        </mc:Fallback>
      </mc:AlternateContent>
    </w:r>
    <w:r>
      <w:t>NAME:</w:t>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abstractNum w:abstractNumId="0" w15:restartNumberingAfterBreak="0">
    <w:nsid w:val="FFFFFF89"/>
    <w:multiLevelType w:val="singleLevel"/>
    <w:tmpl w:val="D1FAEE90"/>
    <w:lvl w:ilvl="0">
      <w:start w:val="1"/>
      <w:numFmt w:val="bullet"/>
      <w:pStyle w:val="ListBullet"/>
      <w:lvlText w:val=""/>
      <w:lvlJc w:val="left"/>
      <w:pPr>
        <w:tabs>
          <w:tab w:val="num" w:pos="3600"/>
        </w:tabs>
        <w:ind w:left="3600" w:hanging="360"/>
      </w:pPr>
      <w:rPr>
        <w:rFonts w:ascii="Symbol" w:hAnsi="Symbol" w:hint="default"/>
      </w:rPr>
    </w:lvl>
  </w:abstractNum>
  <w:abstractNum w:abstractNumId="1" w15:restartNumberingAfterBreak="0">
    <w:nsid w:val="01D324AA"/>
    <w:multiLevelType w:val="hybridMultilevel"/>
    <w:tmpl w:val="8A0A1808"/>
    <w:lvl w:ilvl="0" w:tplc="04090019">
      <w:start w:val="1"/>
      <w:numFmt w:val="lowerLetter"/>
      <w:lvlText w:val="%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2" w15:restartNumberingAfterBreak="0">
    <w:nsid w:val="027B4FEE"/>
    <w:multiLevelType w:val="hybridMultilevel"/>
    <w:tmpl w:val="CFA0C54E"/>
    <w:lvl w:ilvl="0" w:tplc="C5C222E6">
      <w:start w:val="1"/>
      <w:numFmt w:val="decimal"/>
      <w:lvlText w:val="%1."/>
      <w:lvlJc w:val="left"/>
      <w:pPr>
        <w:ind w:left="720" w:hanging="360"/>
      </w:pPr>
      <w:rPr>
        <w:rFonts w:hint="default"/>
        <w:b w:val="0"/>
      </w:rPr>
    </w:lvl>
    <w:lvl w:ilvl="1" w:tplc="04090019">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3" w15:restartNumberingAfterBreak="0">
    <w:nsid w:val="03E1005A"/>
    <w:multiLevelType w:val="hybridMultilevel"/>
    <w:tmpl w:val="CE7AAAEE"/>
    <w:lvl w:ilvl="0" w:tplc="E0F01638">
      <w:start w:val="1"/>
      <w:numFmt w:val="lowerLetter"/>
      <w:lvlText w:val="%1."/>
      <w:lvlJc w:val="left"/>
      <w:pPr>
        <w:ind w:left="1080" w:hanging="360"/>
      </w:pPr>
      <w:rPr>
        <w:rFonts w:hint="default"/>
      </w:rPr>
    </w:lvl>
    <w:lvl w:ilvl="1" w:tplc="04090019" w:tentative="1">
      <w:start w:val="1"/>
      <w:numFmt w:val="lowerLetter"/>
      <w:lvlText w:val="%2."/>
      <w:lvlJc w:val="left"/>
      <w:pPr>
        <w:ind w:left="1800" w:hanging="360"/>
      </w:pPr>
    </w:lvl>
    <w:lvl w:ilvl="2" w:tplc="0409001B" w:tentative="1">
      <w:start w:val="1"/>
      <w:numFmt w:val="lowerRoman"/>
      <w:lvlText w:val="%3."/>
      <w:lvlJc w:val="right"/>
      <w:pPr>
        <w:ind w:left="2520" w:hanging="180"/>
      </w:pPr>
    </w:lvl>
    <w:lvl w:ilvl="3" w:tplc="0409000F" w:tentative="1">
      <w:start w:val="1"/>
      <w:numFmt w:val="decimal"/>
      <w:lvlText w:val="%4."/>
      <w:lvlJc w:val="left"/>
      <w:pPr>
        <w:ind w:left="3240" w:hanging="360"/>
      </w:pPr>
    </w:lvl>
    <w:lvl w:ilvl="4" w:tplc="04090019" w:tentative="1">
      <w:start w:val="1"/>
      <w:numFmt w:val="lowerLetter"/>
      <w:lvlText w:val="%5."/>
      <w:lvlJc w:val="left"/>
      <w:pPr>
        <w:ind w:left="3960" w:hanging="360"/>
      </w:pPr>
    </w:lvl>
    <w:lvl w:ilvl="5" w:tplc="0409001B" w:tentative="1">
      <w:start w:val="1"/>
      <w:numFmt w:val="lowerRoman"/>
      <w:lvlText w:val="%6."/>
      <w:lvlJc w:val="right"/>
      <w:pPr>
        <w:ind w:left="4680" w:hanging="180"/>
      </w:pPr>
    </w:lvl>
    <w:lvl w:ilvl="6" w:tplc="0409000F" w:tentative="1">
      <w:start w:val="1"/>
      <w:numFmt w:val="decimal"/>
      <w:lvlText w:val="%7."/>
      <w:lvlJc w:val="left"/>
      <w:pPr>
        <w:ind w:left="5400" w:hanging="360"/>
      </w:pPr>
    </w:lvl>
    <w:lvl w:ilvl="7" w:tplc="04090019" w:tentative="1">
      <w:start w:val="1"/>
      <w:numFmt w:val="lowerLetter"/>
      <w:lvlText w:val="%8."/>
      <w:lvlJc w:val="left"/>
      <w:pPr>
        <w:ind w:left="6120" w:hanging="360"/>
      </w:pPr>
    </w:lvl>
    <w:lvl w:ilvl="8" w:tplc="0409001B" w:tentative="1">
      <w:start w:val="1"/>
      <w:numFmt w:val="lowerRoman"/>
      <w:lvlText w:val="%9."/>
      <w:lvlJc w:val="right"/>
      <w:pPr>
        <w:ind w:left="6840" w:hanging="180"/>
      </w:pPr>
    </w:lvl>
  </w:abstractNum>
  <w:abstractNum w:abstractNumId="4" w15:restartNumberingAfterBreak="0">
    <w:nsid w:val="055371AB"/>
    <w:multiLevelType w:val="hybridMultilevel"/>
    <w:tmpl w:val="815ACBFC"/>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5" w15:restartNumberingAfterBreak="0">
    <w:nsid w:val="05B3562D"/>
    <w:multiLevelType w:val="hybridMultilevel"/>
    <w:tmpl w:val="6AD27746"/>
    <w:lvl w:ilvl="0" w:tplc="FD7872C4">
      <w:start w:val="1"/>
      <w:numFmt w:val="lowerLetter"/>
      <w:lvlText w:val="%1."/>
      <w:lvlJc w:val="left"/>
      <w:pPr>
        <w:ind w:left="1080" w:hanging="360"/>
      </w:pPr>
      <w:rPr>
        <w:rFonts w:hint="default"/>
      </w:rPr>
    </w:lvl>
    <w:lvl w:ilvl="1" w:tplc="04090019">
      <w:start w:val="1"/>
      <w:numFmt w:val="lowerLetter"/>
      <w:lvlText w:val="%2."/>
      <w:lvlJc w:val="left"/>
      <w:pPr>
        <w:ind w:left="1800" w:hanging="360"/>
      </w:pPr>
    </w:lvl>
    <w:lvl w:ilvl="2" w:tplc="0409001B" w:tentative="1">
      <w:start w:val="1"/>
      <w:numFmt w:val="lowerRoman"/>
      <w:lvlText w:val="%3."/>
      <w:lvlJc w:val="right"/>
      <w:pPr>
        <w:ind w:left="2520" w:hanging="180"/>
      </w:pPr>
    </w:lvl>
    <w:lvl w:ilvl="3" w:tplc="0409000F" w:tentative="1">
      <w:start w:val="1"/>
      <w:numFmt w:val="decimal"/>
      <w:lvlText w:val="%4."/>
      <w:lvlJc w:val="left"/>
      <w:pPr>
        <w:ind w:left="3240" w:hanging="360"/>
      </w:pPr>
    </w:lvl>
    <w:lvl w:ilvl="4" w:tplc="04090019" w:tentative="1">
      <w:start w:val="1"/>
      <w:numFmt w:val="lowerLetter"/>
      <w:lvlText w:val="%5."/>
      <w:lvlJc w:val="left"/>
      <w:pPr>
        <w:ind w:left="3960" w:hanging="360"/>
      </w:pPr>
    </w:lvl>
    <w:lvl w:ilvl="5" w:tplc="0409001B" w:tentative="1">
      <w:start w:val="1"/>
      <w:numFmt w:val="lowerRoman"/>
      <w:lvlText w:val="%6."/>
      <w:lvlJc w:val="right"/>
      <w:pPr>
        <w:ind w:left="4680" w:hanging="180"/>
      </w:pPr>
    </w:lvl>
    <w:lvl w:ilvl="6" w:tplc="0409000F" w:tentative="1">
      <w:start w:val="1"/>
      <w:numFmt w:val="decimal"/>
      <w:lvlText w:val="%7."/>
      <w:lvlJc w:val="left"/>
      <w:pPr>
        <w:ind w:left="5400" w:hanging="360"/>
      </w:pPr>
    </w:lvl>
    <w:lvl w:ilvl="7" w:tplc="04090019" w:tentative="1">
      <w:start w:val="1"/>
      <w:numFmt w:val="lowerLetter"/>
      <w:lvlText w:val="%8."/>
      <w:lvlJc w:val="left"/>
      <w:pPr>
        <w:ind w:left="6120" w:hanging="360"/>
      </w:pPr>
    </w:lvl>
    <w:lvl w:ilvl="8" w:tplc="0409001B" w:tentative="1">
      <w:start w:val="1"/>
      <w:numFmt w:val="lowerRoman"/>
      <w:lvlText w:val="%9."/>
      <w:lvlJc w:val="right"/>
      <w:pPr>
        <w:ind w:left="6840" w:hanging="180"/>
      </w:pPr>
    </w:lvl>
  </w:abstractNum>
  <w:abstractNum w:abstractNumId="6" w15:restartNumberingAfterBreak="0">
    <w:nsid w:val="07172EC4"/>
    <w:multiLevelType w:val="hybridMultilevel"/>
    <w:tmpl w:val="6F1C0E5C"/>
    <w:lvl w:ilvl="0" w:tplc="0409000F">
      <w:start w:val="1"/>
      <w:numFmt w:val="decimal"/>
      <w:lvlText w:val="%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7" w15:restartNumberingAfterBreak="0">
    <w:nsid w:val="0F8A62FD"/>
    <w:multiLevelType w:val="hybridMultilevel"/>
    <w:tmpl w:val="90C6839E"/>
    <w:lvl w:ilvl="0" w:tplc="04090019">
      <w:start w:val="1"/>
      <w:numFmt w:val="lowerLetter"/>
      <w:lvlText w:val="%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8" w15:restartNumberingAfterBreak="0">
    <w:nsid w:val="11C96D76"/>
    <w:multiLevelType w:val="hybridMultilevel"/>
    <w:tmpl w:val="7944B880"/>
    <w:lvl w:ilvl="0" w:tplc="0409000F">
      <w:start w:val="4"/>
      <w:numFmt w:val="decimal"/>
      <w:lvlText w:val="%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9" w15:restartNumberingAfterBreak="0">
    <w:nsid w:val="17DB7130"/>
    <w:multiLevelType w:val="hybridMultilevel"/>
    <w:tmpl w:val="73EA755C"/>
    <w:lvl w:ilvl="0" w:tplc="04090019">
      <w:start w:val="1"/>
      <w:numFmt w:val="lowerLetter"/>
      <w:lvlText w:val="%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0" w15:restartNumberingAfterBreak="0">
    <w:nsid w:val="17DC11D5"/>
    <w:multiLevelType w:val="hybridMultilevel"/>
    <w:tmpl w:val="764CD694"/>
    <w:lvl w:ilvl="0" w:tplc="66D8E5BE">
      <w:start w:val="1"/>
      <w:numFmt w:val="decimal"/>
      <w:lvlText w:val="%1."/>
      <w:lvlJc w:val="left"/>
      <w:pPr>
        <w:ind w:left="720" w:hanging="360"/>
      </w:pPr>
      <w:rPr>
        <w:rFonts w:hint="default"/>
        <w:b/>
      </w:rPr>
    </w:lvl>
    <w:lvl w:ilvl="1" w:tplc="96EC48F4">
      <w:start w:val="1"/>
      <w:numFmt w:val="lowerLetter"/>
      <w:lvlText w:val="%2."/>
      <w:lvlJc w:val="left"/>
      <w:pPr>
        <w:ind w:left="1440" w:hanging="360"/>
      </w:pPr>
      <w:rPr>
        <w:i w:val="0"/>
      </w:rPr>
    </w:lvl>
    <w:lvl w:ilvl="2" w:tplc="0409001B">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1" w15:restartNumberingAfterBreak="0">
    <w:nsid w:val="19435470"/>
    <w:multiLevelType w:val="hybridMultilevel"/>
    <w:tmpl w:val="08FCE48C"/>
    <w:lvl w:ilvl="0" w:tplc="8A1E4BD8">
      <w:start w:val="1"/>
      <w:numFmt w:val="bullet"/>
      <w:pStyle w:val="BulletPoints"/>
      <w:lvlText w:val=""/>
      <w:lvlJc w:val="left"/>
      <w:pPr>
        <w:ind w:left="2880" w:hanging="360"/>
      </w:pPr>
      <w:rPr>
        <w:rFonts w:ascii="Symbol" w:hAnsi="Symbol" w:hint="default"/>
      </w:rPr>
    </w:lvl>
    <w:lvl w:ilvl="1" w:tplc="04090003">
      <w:start w:val="1"/>
      <w:numFmt w:val="bullet"/>
      <w:lvlText w:val="o"/>
      <w:lvlJc w:val="left"/>
      <w:pPr>
        <w:ind w:left="3600" w:hanging="360"/>
      </w:pPr>
      <w:rPr>
        <w:rFonts w:ascii="Courier New" w:hAnsi="Courier New" w:hint="default"/>
      </w:rPr>
    </w:lvl>
    <w:lvl w:ilvl="2" w:tplc="04090005" w:tentative="1">
      <w:start w:val="1"/>
      <w:numFmt w:val="bullet"/>
      <w:lvlText w:val=""/>
      <w:lvlJc w:val="left"/>
      <w:pPr>
        <w:ind w:left="4320" w:hanging="360"/>
      </w:pPr>
      <w:rPr>
        <w:rFonts w:ascii="Wingdings" w:hAnsi="Wingdings" w:hint="default"/>
      </w:rPr>
    </w:lvl>
    <w:lvl w:ilvl="3" w:tplc="04090001" w:tentative="1">
      <w:start w:val="1"/>
      <w:numFmt w:val="bullet"/>
      <w:lvlText w:val=""/>
      <w:lvlJc w:val="left"/>
      <w:pPr>
        <w:ind w:left="5040" w:hanging="360"/>
      </w:pPr>
      <w:rPr>
        <w:rFonts w:ascii="Symbol" w:hAnsi="Symbol" w:hint="default"/>
      </w:rPr>
    </w:lvl>
    <w:lvl w:ilvl="4" w:tplc="04090003" w:tentative="1">
      <w:start w:val="1"/>
      <w:numFmt w:val="bullet"/>
      <w:lvlText w:val="o"/>
      <w:lvlJc w:val="left"/>
      <w:pPr>
        <w:ind w:left="5760" w:hanging="360"/>
      </w:pPr>
      <w:rPr>
        <w:rFonts w:ascii="Courier New" w:hAnsi="Courier New" w:hint="default"/>
      </w:rPr>
    </w:lvl>
    <w:lvl w:ilvl="5" w:tplc="04090005" w:tentative="1">
      <w:start w:val="1"/>
      <w:numFmt w:val="bullet"/>
      <w:lvlText w:val=""/>
      <w:lvlJc w:val="left"/>
      <w:pPr>
        <w:ind w:left="6480" w:hanging="360"/>
      </w:pPr>
      <w:rPr>
        <w:rFonts w:ascii="Wingdings" w:hAnsi="Wingdings" w:hint="default"/>
      </w:rPr>
    </w:lvl>
    <w:lvl w:ilvl="6" w:tplc="04090001" w:tentative="1">
      <w:start w:val="1"/>
      <w:numFmt w:val="bullet"/>
      <w:lvlText w:val=""/>
      <w:lvlJc w:val="left"/>
      <w:pPr>
        <w:ind w:left="7200" w:hanging="360"/>
      </w:pPr>
      <w:rPr>
        <w:rFonts w:ascii="Symbol" w:hAnsi="Symbol" w:hint="default"/>
      </w:rPr>
    </w:lvl>
    <w:lvl w:ilvl="7" w:tplc="04090003" w:tentative="1">
      <w:start w:val="1"/>
      <w:numFmt w:val="bullet"/>
      <w:lvlText w:val="o"/>
      <w:lvlJc w:val="left"/>
      <w:pPr>
        <w:ind w:left="7920" w:hanging="360"/>
      </w:pPr>
      <w:rPr>
        <w:rFonts w:ascii="Courier New" w:hAnsi="Courier New" w:hint="default"/>
      </w:rPr>
    </w:lvl>
    <w:lvl w:ilvl="8" w:tplc="04090005" w:tentative="1">
      <w:start w:val="1"/>
      <w:numFmt w:val="bullet"/>
      <w:lvlText w:val=""/>
      <w:lvlJc w:val="left"/>
      <w:pPr>
        <w:ind w:left="8640" w:hanging="360"/>
      </w:pPr>
      <w:rPr>
        <w:rFonts w:ascii="Wingdings" w:hAnsi="Wingdings" w:hint="default"/>
      </w:rPr>
    </w:lvl>
  </w:abstractNum>
  <w:abstractNum w:abstractNumId="12" w15:restartNumberingAfterBreak="0">
    <w:nsid w:val="1B4725D1"/>
    <w:multiLevelType w:val="hybridMultilevel"/>
    <w:tmpl w:val="45E24494"/>
    <w:lvl w:ilvl="0" w:tplc="121C02A8">
      <w:start w:val="1"/>
      <w:numFmt w:val="decimal"/>
      <w:lvlText w:val="%1."/>
      <w:lvlJc w:val="left"/>
      <w:pPr>
        <w:ind w:left="720" w:hanging="360"/>
      </w:pPr>
      <w:rPr>
        <w:rFonts w:ascii="Verdana" w:hAnsi="Verdana" w:cs="Lasiver-Regular" w:hint="default"/>
        <w:sz w:val="17"/>
      </w:rPr>
    </w:lvl>
    <w:lvl w:ilvl="1" w:tplc="04090019">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3" w15:restartNumberingAfterBreak="0">
    <w:nsid w:val="1B7C09C1"/>
    <w:multiLevelType w:val="hybridMultilevel"/>
    <w:tmpl w:val="348E7C1C"/>
    <w:lvl w:ilvl="0" w:tplc="0409000F">
      <w:start w:val="2"/>
      <w:numFmt w:val="decimal"/>
      <w:lvlText w:val="%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4" w15:restartNumberingAfterBreak="0">
    <w:nsid w:val="1C261321"/>
    <w:multiLevelType w:val="hybridMultilevel"/>
    <w:tmpl w:val="F8C43B60"/>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15" w15:restartNumberingAfterBreak="0">
    <w:nsid w:val="1C646C9E"/>
    <w:multiLevelType w:val="hybridMultilevel"/>
    <w:tmpl w:val="03DC7E22"/>
    <w:lvl w:ilvl="0" w:tplc="0409000F">
      <w:start w:val="1"/>
      <w:numFmt w:val="decimal"/>
      <w:lvlText w:val="%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6" w15:restartNumberingAfterBreak="0">
    <w:nsid w:val="22460101"/>
    <w:multiLevelType w:val="hybridMultilevel"/>
    <w:tmpl w:val="8342FFEC"/>
    <w:lvl w:ilvl="0" w:tplc="0409000F">
      <w:start w:val="1"/>
      <w:numFmt w:val="decimal"/>
      <w:lvlText w:val="%1."/>
      <w:lvlJc w:val="left"/>
      <w:pPr>
        <w:ind w:left="720" w:hanging="360"/>
      </w:p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7" w15:restartNumberingAfterBreak="0">
    <w:nsid w:val="22817A22"/>
    <w:multiLevelType w:val="hybridMultilevel"/>
    <w:tmpl w:val="1A7EB304"/>
    <w:lvl w:ilvl="0" w:tplc="FAC02D24">
      <w:start w:val="1"/>
      <w:numFmt w:val="lowerLetter"/>
      <w:lvlText w:val="%1."/>
      <w:lvlJc w:val="left"/>
      <w:pPr>
        <w:ind w:left="1080" w:hanging="360"/>
      </w:pPr>
      <w:rPr>
        <w:rFonts w:hint="default"/>
      </w:rPr>
    </w:lvl>
    <w:lvl w:ilvl="1" w:tplc="04090019" w:tentative="1">
      <w:start w:val="1"/>
      <w:numFmt w:val="lowerLetter"/>
      <w:lvlText w:val="%2."/>
      <w:lvlJc w:val="left"/>
      <w:pPr>
        <w:ind w:left="1800" w:hanging="360"/>
      </w:pPr>
    </w:lvl>
    <w:lvl w:ilvl="2" w:tplc="0409001B" w:tentative="1">
      <w:start w:val="1"/>
      <w:numFmt w:val="lowerRoman"/>
      <w:lvlText w:val="%3."/>
      <w:lvlJc w:val="right"/>
      <w:pPr>
        <w:ind w:left="2520" w:hanging="180"/>
      </w:pPr>
    </w:lvl>
    <w:lvl w:ilvl="3" w:tplc="0409000F" w:tentative="1">
      <w:start w:val="1"/>
      <w:numFmt w:val="decimal"/>
      <w:lvlText w:val="%4."/>
      <w:lvlJc w:val="left"/>
      <w:pPr>
        <w:ind w:left="3240" w:hanging="360"/>
      </w:pPr>
    </w:lvl>
    <w:lvl w:ilvl="4" w:tplc="04090019" w:tentative="1">
      <w:start w:val="1"/>
      <w:numFmt w:val="lowerLetter"/>
      <w:lvlText w:val="%5."/>
      <w:lvlJc w:val="left"/>
      <w:pPr>
        <w:ind w:left="3960" w:hanging="360"/>
      </w:pPr>
    </w:lvl>
    <w:lvl w:ilvl="5" w:tplc="0409001B" w:tentative="1">
      <w:start w:val="1"/>
      <w:numFmt w:val="lowerRoman"/>
      <w:lvlText w:val="%6."/>
      <w:lvlJc w:val="right"/>
      <w:pPr>
        <w:ind w:left="4680" w:hanging="180"/>
      </w:pPr>
    </w:lvl>
    <w:lvl w:ilvl="6" w:tplc="0409000F" w:tentative="1">
      <w:start w:val="1"/>
      <w:numFmt w:val="decimal"/>
      <w:lvlText w:val="%7."/>
      <w:lvlJc w:val="left"/>
      <w:pPr>
        <w:ind w:left="5400" w:hanging="360"/>
      </w:pPr>
    </w:lvl>
    <w:lvl w:ilvl="7" w:tplc="04090019" w:tentative="1">
      <w:start w:val="1"/>
      <w:numFmt w:val="lowerLetter"/>
      <w:lvlText w:val="%8."/>
      <w:lvlJc w:val="left"/>
      <w:pPr>
        <w:ind w:left="6120" w:hanging="360"/>
      </w:pPr>
    </w:lvl>
    <w:lvl w:ilvl="8" w:tplc="0409001B" w:tentative="1">
      <w:start w:val="1"/>
      <w:numFmt w:val="lowerRoman"/>
      <w:lvlText w:val="%9."/>
      <w:lvlJc w:val="right"/>
      <w:pPr>
        <w:ind w:left="6840" w:hanging="180"/>
      </w:pPr>
    </w:lvl>
  </w:abstractNum>
  <w:abstractNum w:abstractNumId="18" w15:restartNumberingAfterBreak="0">
    <w:nsid w:val="23F10D6B"/>
    <w:multiLevelType w:val="hybridMultilevel"/>
    <w:tmpl w:val="2FBA67B2"/>
    <w:lvl w:ilvl="0" w:tplc="0409000F">
      <w:start w:val="7"/>
      <w:numFmt w:val="decimal"/>
      <w:lvlText w:val="%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9" w15:restartNumberingAfterBreak="0">
    <w:nsid w:val="25CF3348"/>
    <w:multiLevelType w:val="hybridMultilevel"/>
    <w:tmpl w:val="215403FC"/>
    <w:lvl w:ilvl="0" w:tplc="0409000F">
      <w:start w:val="3"/>
      <w:numFmt w:val="decimal"/>
      <w:lvlText w:val="%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20" w15:restartNumberingAfterBreak="0">
    <w:nsid w:val="28A85CAC"/>
    <w:multiLevelType w:val="hybridMultilevel"/>
    <w:tmpl w:val="46E2A986"/>
    <w:lvl w:ilvl="0" w:tplc="04090019">
      <w:start w:val="1"/>
      <w:numFmt w:val="lowerLetter"/>
      <w:lvlText w:val="%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21" w15:restartNumberingAfterBreak="0">
    <w:nsid w:val="2A2C1A86"/>
    <w:multiLevelType w:val="hybridMultilevel"/>
    <w:tmpl w:val="C1B48FC4"/>
    <w:lvl w:ilvl="0" w:tplc="0409000F">
      <w:start w:val="1"/>
      <w:numFmt w:val="decimal"/>
      <w:lvlText w:val="%1."/>
      <w:lvlJc w:val="left"/>
      <w:pPr>
        <w:ind w:left="720" w:hanging="360"/>
      </w:pPr>
      <w:rPr>
        <w:rFonts w:hint="default"/>
      </w:rPr>
    </w:lvl>
    <w:lvl w:ilvl="1" w:tplc="04090019">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22" w15:restartNumberingAfterBreak="0">
    <w:nsid w:val="2E4A0BCA"/>
    <w:multiLevelType w:val="hybridMultilevel"/>
    <w:tmpl w:val="45E24494"/>
    <w:lvl w:ilvl="0" w:tplc="121C02A8">
      <w:start w:val="1"/>
      <w:numFmt w:val="decimal"/>
      <w:lvlText w:val="%1."/>
      <w:lvlJc w:val="left"/>
      <w:pPr>
        <w:ind w:left="720" w:hanging="360"/>
      </w:pPr>
      <w:rPr>
        <w:rFonts w:ascii="Verdana" w:hAnsi="Verdana" w:cs="Lasiver-Regular" w:hint="default"/>
        <w:sz w:val="17"/>
      </w:rPr>
    </w:lvl>
    <w:lvl w:ilvl="1" w:tplc="04090019">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23" w15:restartNumberingAfterBreak="0">
    <w:nsid w:val="2E9375AB"/>
    <w:multiLevelType w:val="hybridMultilevel"/>
    <w:tmpl w:val="419673B0"/>
    <w:lvl w:ilvl="0" w:tplc="04090019">
      <w:start w:val="1"/>
      <w:numFmt w:val="lowerLetter"/>
      <w:lvlText w:val="%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24" w15:restartNumberingAfterBreak="0">
    <w:nsid w:val="37882C12"/>
    <w:multiLevelType w:val="hybridMultilevel"/>
    <w:tmpl w:val="6F44EF64"/>
    <w:lvl w:ilvl="0" w:tplc="644C4FF8">
      <w:start w:val="1"/>
      <w:numFmt w:val="lowerLetter"/>
      <w:lvlText w:val="%1."/>
      <w:lvlJc w:val="left"/>
      <w:pPr>
        <w:ind w:left="1080" w:hanging="360"/>
      </w:pPr>
      <w:rPr>
        <w:rFonts w:hint="default"/>
      </w:rPr>
    </w:lvl>
    <w:lvl w:ilvl="1" w:tplc="04090019">
      <w:start w:val="1"/>
      <w:numFmt w:val="lowerLetter"/>
      <w:lvlText w:val="%2."/>
      <w:lvlJc w:val="left"/>
      <w:pPr>
        <w:ind w:left="1800" w:hanging="360"/>
      </w:pPr>
    </w:lvl>
    <w:lvl w:ilvl="2" w:tplc="0409001B">
      <w:start w:val="1"/>
      <w:numFmt w:val="lowerRoman"/>
      <w:lvlText w:val="%3."/>
      <w:lvlJc w:val="right"/>
      <w:pPr>
        <w:ind w:left="2520" w:hanging="180"/>
      </w:pPr>
    </w:lvl>
    <w:lvl w:ilvl="3" w:tplc="0409000F" w:tentative="1">
      <w:start w:val="1"/>
      <w:numFmt w:val="decimal"/>
      <w:lvlText w:val="%4."/>
      <w:lvlJc w:val="left"/>
      <w:pPr>
        <w:ind w:left="3240" w:hanging="360"/>
      </w:pPr>
    </w:lvl>
    <w:lvl w:ilvl="4" w:tplc="04090019" w:tentative="1">
      <w:start w:val="1"/>
      <w:numFmt w:val="lowerLetter"/>
      <w:lvlText w:val="%5."/>
      <w:lvlJc w:val="left"/>
      <w:pPr>
        <w:ind w:left="3960" w:hanging="360"/>
      </w:pPr>
    </w:lvl>
    <w:lvl w:ilvl="5" w:tplc="0409001B" w:tentative="1">
      <w:start w:val="1"/>
      <w:numFmt w:val="lowerRoman"/>
      <w:lvlText w:val="%6."/>
      <w:lvlJc w:val="right"/>
      <w:pPr>
        <w:ind w:left="4680" w:hanging="180"/>
      </w:pPr>
    </w:lvl>
    <w:lvl w:ilvl="6" w:tplc="0409000F" w:tentative="1">
      <w:start w:val="1"/>
      <w:numFmt w:val="decimal"/>
      <w:lvlText w:val="%7."/>
      <w:lvlJc w:val="left"/>
      <w:pPr>
        <w:ind w:left="5400" w:hanging="360"/>
      </w:pPr>
    </w:lvl>
    <w:lvl w:ilvl="7" w:tplc="04090019" w:tentative="1">
      <w:start w:val="1"/>
      <w:numFmt w:val="lowerLetter"/>
      <w:lvlText w:val="%8."/>
      <w:lvlJc w:val="left"/>
      <w:pPr>
        <w:ind w:left="6120" w:hanging="360"/>
      </w:pPr>
    </w:lvl>
    <w:lvl w:ilvl="8" w:tplc="0409001B" w:tentative="1">
      <w:start w:val="1"/>
      <w:numFmt w:val="lowerRoman"/>
      <w:lvlText w:val="%9."/>
      <w:lvlJc w:val="right"/>
      <w:pPr>
        <w:ind w:left="6840" w:hanging="180"/>
      </w:pPr>
    </w:lvl>
  </w:abstractNum>
  <w:abstractNum w:abstractNumId="25" w15:restartNumberingAfterBreak="0">
    <w:nsid w:val="37E508CC"/>
    <w:multiLevelType w:val="hybridMultilevel"/>
    <w:tmpl w:val="97AE917C"/>
    <w:lvl w:ilvl="0" w:tplc="F08CEEBE">
      <w:start w:val="1"/>
      <w:numFmt w:val="lowerLetter"/>
      <w:lvlText w:val="%1."/>
      <w:lvlJc w:val="left"/>
      <w:pPr>
        <w:ind w:left="1080" w:hanging="360"/>
      </w:pPr>
      <w:rPr>
        <w:rFonts w:hint="default"/>
      </w:rPr>
    </w:lvl>
    <w:lvl w:ilvl="1" w:tplc="04090019">
      <w:start w:val="1"/>
      <w:numFmt w:val="lowerLetter"/>
      <w:lvlText w:val="%2."/>
      <w:lvlJc w:val="left"/>
      <w:pPr>
        <w:ind w:left="1800" w:hanging="360"/>
      </w:pPr>
    </w:lvl>
    <w:lvl w:ilvl="2" w:tplc="0409001B" w:tentative="1">
      <w:start w:val="1"/>
      <w:numFmt w:val="lowerRoman"/>
      <w:lvlText w:val="%3."/>
      <w:lvlJc w:val="right"/>
      <w:pPr>
        <w:ind w:left="2520" w:hanging="180"/>
      </w:pPr>
    </w:lvl>
    <w:lvl w:ilvl="3" w:tplc="0409000F" w:tentative="1">
      <w:start w:val="1"/>
      <w:numFmt w:val="decimal"/>
      <w:lvlText w:val="%4."/>
      <w:lvlJc w:val="left"/>
      <w:pPr>
        <w:ind w:left="3240" w:hanging="360"/>
      </w:pPr>
    </w:lvl>
    <w:lvl w:ilvl="4" w:tplc="04090019" w:tentative="1">
      <w:start w:val="1"/>
      <w:numFmt w:val="lowerLetter"/>
      <w:lvlText w:val="%5."/>
      <w:lvlJc w:val="left"/>
      <w:pPr>
        <w:ind w:left="3960" w:hanging="360"/>
      </w:pPr>
    </w:lvl>
    <w:lvl w:ilvl="5" w:tplc="0409001B" w:tentative="1">
      <w:start w:val="1"/>
      <w:numFmt w:val="lowerRoman"/>
      <w:lvlText w:val="%6."/>
      <w:lvlJc w:val="right"/>
      <w:pPr>
        <w:ind w:left="4680" w:hanging="180"/>
      </w:pPr>
    </w:lvl>
    <w:lvl w:ilvl="6" w:tplc="0409000F" w:tentative="1">
      <w:start w:val="1"/>
      <w:numFmt w:val="decimal"/>
      <w:lvlText w:val="%7."/>
      <w:lvlJc w:val="left"/>
      <w:pPr>
        <w:ind w:left="5400" w:hanging="360"/>
      </w:pPr>
    </w:lvl>
    <w:lvl w:ilvl="7" w:tplc="04090019" w:tentative="1">
      <w:start w:val="1"/>
      <w:numFmt w:val="lowerLetter"/>
      <w:lvlText w:val="%8."/>
      <w:lvlJc w:val="left"/>
      <w:pPr>
        <w:ind w:left="6120" w:hanging="360"/>
      </w:pPr>
    </w:lvl>
    <w:lvl w:ilvl="8" w:tplc="0409001B" w:tentative="1">
      <w:start w:val="1"/>
      <w:numFmt w:val="lowerRoman"/>
      <w:lvlText w:val="%9."/>
      <w:lvlJc w:val="right"/>
      <w:pPr>
        <w:ind w:left="6840" w:hanging="180"/>
      </w:pPr>
    </w:lvl>
  </w:abstractNum>
  <w:abstractNum w:abstractNumId="26" w15:restartNumberingAfterBreak="0">
    <w:nsid w:val="3A8D64C1"/>
    <w:multiLevelType w:val="hybridMultilevel"/>
    <w:tmpl w:val="2C1A2BA4"/>
    <w:lvl w:ilvl="0" w:tplc="95243218">
      <w:start w:val="1"/>
      <w:numFmt w:val="lowerLetter"/>
      <w:lvlText w:val="%1."/>
      <w:lvlJc w:val="left"/>
      <w:pPr>
        <w:ind w:left="1080" w:hanging="360"/>
      </w:pPr>
      <w:rPr>
        <w:rFonts w:hint="default"/>
        <w:color w:val="auto"/>
      </w:rPr>
    </w:lvl>
    <w:lvl w:ilvl="1" w:tplc="04090019" w:tentative="1">
      <w:start w:val="1"/>
      <w:numFmt w:val="lowerLetter"/>
      <w:lvlText w:val="%2."/>
      <w:lvlJc w:val="left"/>
      <w:pPr>
        <w:ind w:left="1800" w:hanging="360"/>
      </w:pPr>
    </w:lvl>
    <w:lvl w:ilvl="2" w:tplc="0409001B" w:tentative="1">
      <w:start w:val="1"/>
      <w:numFmt w:val="lowerRoman"/>
      <w:lvlText w:val="%3."/>
      <w:lvlJc w:val="right"/>
      <w:pPr>
        <w:ind w:left="2520" w:hanging="180"/>
      </w:pPr>
    </w:lvl>
    <w:lvl w:ilvl="3" w:tplc="0409000F" w:tentative="1">
      <w:start w:val="1"/>
      <w:numFmt w:val="decimal"/>
      <w:lvlText w:val="%4."/>
      <w:lvlJc w:val="left"/>
      <w:pPr>
        <w:ind w:left="3240" w:hanging="360"/>
      </w:pPr>
    </w:lvl>
    <w:lvl w:ilvl="4" w:tplc="04090019" w:tentative="1">
      <w:start w:val="1"/>
      <w:numFmt w:val="lowerLetter"/>
      <w:lvlText w:val="%5."/>
      <w:lvlJc w:val="left"/>
      <w:pPr>
        <w:ind w:left="3960" w:hanging="360"/>
      </w:pPr>
    </w:lvl>
    <w:lvl w:ilvl="5" w:tplc="0409001B" w:tentative="1">
      <w:start w:val="1"/>
      <w:numFmt w:val="lowerRoman"/>
      <w:lvlText w:val="%6."/>
      <w:lvlJc w:val="right"/>
      <w:pPr>
        <w:ind w:left="4680" w:hanging="180"/>
      </w:pPr>
    </w:lvl>
    <w:lvl w:ilvl="6" w:tplc="0409000F" w:tentative="1">
      <w:start w:val="1"/>
      <w:numFmt w:val="decimal"/>
      <w:lvlText w:val="%7."/>
      <w:lvlJc w:val="left"/>
      <w:pPr>
        <w:ind w:left="5400" w:hanging="360"/>
      </w:pPr>
    </w:lvl>
    <w:lvl w:ilvl="7" w:tplc="04090019" w:tentative="1">
      <w:start w:val="1"/>
      <w:numFmt w:val="lowerLetter"/>
      <w:lvlText w:val="%8."/>
      <w:lvlJc w:val="left"/>
      <w:pPr>
        <w:ind w:left="6120" w:hanging="360"/>
      </w:pPr>
    </w:lvl>
    <w:lvl w:ilvl="8" w:tplc="0409001B" w:tentative="1">
      <w:start w:val="1"/>
      <w:numFmt w:val="lowerRoman"/>
      <w:lvlText w:val="%9."/>
      <w:lvlJc w:val="right"/>
      <w:pPr>
        <w:ind w:left="6840" w:hanging="180"/>
      </w:pPr>
    </w:lvl>
  </w:abstractNum>
  <w:abstractNum w:abstractNumId="27" w15:restartNumberingAfterBreak="0">
    <w:nsid w:val="3B444E7D"/>
    <w:multiLevelType w:val="hybridMultilevel"/>
    <w:tmpl w:val="7FA0BE14"/>
    <w:lvl w:ilvl="0" w:tplc="04090019">
      <w:start w:val="1"/>
      <w:numFmt w:val="lowerLetter"/>
      <w:lvlText w:val="%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28" w15:restartNumberingAfterBreak="0">
    <w:nsid w:val="3E0762CB"/>
    <w:multiLevelType w:val="hybridMultilevel"/>
    <w:tmpl w:val="93302978"/>
    <w:lvl w:ilvl="0" w:tplc="04090019">
      <w:start w:val="1"/>
      <w:numFmt w:val="lowerLetter"/>
      <w:lvlText w:val="%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29" w15:restartNumberingAfterBreak="0">
    <w:nsid w:val="3EF878F7"/>
    <w:multiLevelType w:val="hybridMultilevel"/>
    <w:tmpl w:val="ED98710C"/>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30" w15:restartNumberingAfterBreak="0">
    <w:nsid w:val="405E19A5"/>
    <w:multiLevelType w:val="hybridMultilevel"/>
    <w:tmpl w:val="66EE1BF4"/>
    <w:lvl w:ilvl="0" w:tplc="04090019">
      <w:start w:val="1"/>
      <w:numFmt w:val="lowerLetter"/>
      <w:lvlText w:val="%1."/>
      <w:lvlJc w:val="left"/>
      <w:pPr>
        <w:ind w:left="720" w:hanging="360"/>
      </w:pPr>
      <w:rPr>
        <w:rFonts w:hint="default"/>
        <w:color w:val="auto"/>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31" w15:restartNumberingAfterBreak="0">
    <w:nsid w:val="469E5884"/>
    <w:multiLevelType w:val="hybridMultilevel"/>
    <w:tmpl w:val="4B7AE376"/>
    <w:lvl w:ilvl="0" w:tplc="04090019">
      <w:start w:val="1"/>
      <w:numFmt w:val="lowerLetter"/>
      <w:lvlText w:val="%1."/>
      <w:lvlJc w:val="left"/>
      <w:pPr>
        <w:ind w:left="720" w:hanging="360"/>
      </w:pPr>
      <w:rPr>
        <w:rFonts w:hint="default"/>
        <w:color w:val="auto"/>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32" w15:restartNumberingAfterBreak="0">
    <w:nsid w:val="48A24396"/>
    <w:multiLevelType w:val="hybridMultilevel"/>
    <w:tmpl w:val="EC90EC0C"/>
    <w:lvl w:ilvl="0" w:tplc="0409000F">
      <w:start w:val="9"/>
      <w:numFmt w:val="decimal"/>
      <w:lvlText w:val="%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33" w15:restartNumberingAfterBreak="0">
    <w:nsid w:val="49062DDB"/>
    <w:multiLevelType w:val="hybridMultilevel"/>
    <w:tmpl w:val="582ADE02"/>
    <w:lvl w:ilvl="0" w:tplc="04090019">
      <w:start w:val="1"/>
      <w:numFmt w:val="lowerLetter"/>
      <w:lvlText w:val="%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34" w15:restartNumberingAfterBreak="0">
    <w:nsid w:val="4D97623D"/>
    <w:multiLevelType w:val="hybridMultilevel"/>
    <w:tmpl w:val="B55E782A"/>
    <w:lvl w:ilvl="0" w:tplc="0409000F">
      <w:start w:val="1"/>
      <w:numFmt w:val="decimal"/>
      <w:lvlText w:val="%1."/>
      <w:lvlJc w:val="left"/>
      <w:pPr>
        <w:ind w:left="720" w:hanging="360"/>
      </w:p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35" w15:restartNumberingAfterBreak="0">
    <w:nsid w:val="51241431"/>
    <w:multiLevelType w:val="hybridMultilevel"/>
    <w:tmpl w:val="A566A556"/>
    <w:lvl w:ilvl="0" w:tplc="3A04097E">
      <w:start w:val="1"/>
      <w:numFmt w:val="lowerLetter"/>
      <w:lvlText w:val="%1."/>
      <w:lvlJc w:val="left"/>
      <w:pPr>
        <w:ind w:left="1080" w:hanging="360"/>
      </w:pPr>
      <w:rPr>
        <w:rFonts w:hint="default"/>
        <w:color w:val="auto"/>
      </w:rPr>
    </w:lvl>
    <w:lvl w:ilvl="1" w:tplc="04090019" w:tentative="1">
      <w:start w:val="1"/>
      <w:numFmt w:val="lowerLetter"/>
      <w:lvlText w:val="%2."/>
      <w:lvlJc w:val="left"/>
      <w:pPr>
        <w:ind w:left="1800" w:hanging="360"/>
      </w:pPr>
    </w:lvl>
    <w:lvl w:ilvl="2" w:tplc="0409001B" w:tentative="1">
      <w:start w:val="1"/>
      <w:numFmt w:val="lowerRoman"/>
      <w:lvlText w:val="%3."/>
      <w:lvlJc w:val="right"/>
      <w:pPr>
        <w:ind w:left="2520" w:hanging="180"/>
      </w:pPr>
    </w:lvl>
    <w:lvl w:ilvl="3" w:tplc="0409000F" w:tentative="1">
      <w:start w:val="1"/>
      <w:numFmt w:val="decimal"/>
      <w:lvlText w:val="%4."/>
      <w:lvlJc w:val="left"/>
      <w:pPr>
        <w:ind w:left="3240" w:hanging="360"/>
      </w:pPr>
    </w:lvl>
    <w:lvl w:ilvl="4" w:tplc="04090019" w:tentative="1">
      <w:start w:val="1"/>
      <w:numFmt w:val="lowerLetter"/>
      <w:lvlText w:val="%5."/>
      <w:lvlJc w:val="left"/>
      <w:pPr>
        <w:ind w:left="3960" w:hanging="360"/>
      </w:pPr>
    </w:lvl>
    <w:lvl w:ilvl="5" w:tplc="0409001B" w:tentative="1">
      <w:start w:val="1"/>
      <w:numFmt w:val="lowerRoman"/>
      <w:lvlText w:val="%6."/>
      <w:lvlJc w:val="right"/>
      <w:pPr>
        <w:ind w:left="4680" w:hanging="180"/>
      </w:pPr>
    </w:lvl>
    <w:lvl w:ilvl="6" w:tplc="0409000F" w:tentative="1">
      <w:start w:val="1"/>
      <w:numFmt w:val="decimal"/>
      <w:lvlText w:val="%7."/>
      <w:lvlJc w:val="left"/>
      <w:pPr>
        <w:ind w:left="5400" w:hanging="360"/>
      </w:pPr>
    </w:lvl>
    <w:lvl w:ilvl="7" w:tplc="04090019" w:tentative="1">
      <w:start w:val="1"/>
      <w:numFmt w:val="lowerLetter"/>
      <w:lvlText w:val="%8."/>
      <w:lvlJc w:val="left"/>
      <w:pPr>
        <w:ind w:left="6120" w:hanging="360"/>
      </w:pPr>
    </w:lvl>
    <w:lvl w:ilvl="8" w:tplc="0409001B" w:tentative="1">
      <w:start w:val="1"/>
      <w:numFmt w:val="lowerRoman"/>
      <w:lvlText w:val="%9."/>
      <w:lvlJc w:val="right"/>
      <w:pPr>
        <w:ind w:left="6840" w:hanging="180"/>
      </w:pPr>
    </w:lvl>
  </w:abstractNum>
  <w:abstractNum w:abstractNumId="36" w15:restartNumberingAfterBreak="0">
    <w:nsid w:val="51EE4E02"/>
    <w:multiLevelType w:val="hybridMultilevel"/>
    <w:tmpl w:val="D1A65B6C"/>
    <w:lvl w:ilvl="0" w:tplc="04090019">
      <w:start w:val="1"/>
      <w:numFmt w:val="lowerLetter"/>
      <w:lvlText w:val="%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37" w15:restartNumberingAfterBreak="0">
    <w:nsid w:val="54615C97"/>
    <w:multiLevelType w:val="hybridMultilevel"/>
    <w:tmpl w:val="058881D8"/>
    <w:lvl w:ilvl="0" w:tplc="04090019">
      <w:start w:val="1"/>
      <w:numFmt w:val="lowerLetter"/>
      <w:lvlText w:val="%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38" w15:restartNumberingAfterBreak="0">
    <w:nsid w:val="5899221C"/>
    <w:multiLevelType w:val="hybridMultilevel"/>
    <w:tmpl w:val="8BD886F4"/>
    <w:lvl w:ilvl="0" w:tplc="0409000F">
      <w:start w:val="1"/>
      <w:numFmt w:val="decimal"/>
      <w:lvlText w:val="%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39" w15:restartNumberingAfterBreak="0">
    <w:nsid w:val="5B620227"/>
    <w:multiLevelType w:val="hybridMultilevel"/>
    <w:tmpl w:val="E228DD8E"/>
    <w:lvl w:ilvl="0" w:tplc="0409000F">
      <w:start w:val="5"/>
      <w:numFmt w:val="decimal"/>
      <w:lvlText w:val="%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40" w15:restartNumberingAfterBreak="0">
    <w:nsid w:val="62406A06"/>
    <w:multiLevelType w:val="hybridMultilevel"/>
    <w:tmpl w:val="5ED0D2A0"/>
    <w:lvl w:ilvl="0" w:tplc="04090019">
      <w:start w:val="1"/>
      <w:numFmt w:val="lowerLetter"/>
      <w:lvlText w:val="%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41" w15:restartNumberingAfterBreak="0">
    <w:nsid w:val="62D6752D"/>
    <w:multiLevelType w:val="hybridMultilevel"/>
    <w:tmpl w:val="A5CC03A0"/>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42" w15:restartNumberingAfterBreak="0">
    <w:nsid w:val="65542091"/>
    <w:multiLevelType w:val="hybridMultilevel"/>
    <w:tmpl w:val="62FE3DC4"/>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43" w15:restartNumberingAfterBreak="0">
    <w:nsid w:val="6C7930A2"/>
    <w:multiLevelType w:val="hybridMultilevel"/>
    <w:tmpl w:val="6E648E3E"/>
    <w:lvl w:ilvl="0" w:tplc="685E3FA8">
      <w:start w:val="1"/>
      <w:numFmt w:val="lowerLetter"/>
      <w:lvlText w:val="%1."/>
      <w:lvlJc w:val="left"/>
      <w:pPr>
        <w:ind w:left="1080" w:hanging="360"/>
      </w:pPr>
      <w:rPr>
        <w:rFonts w:hint="default"/>
      </w:rPr>
    </w:lvl>
    <w:lvl w:ilvl="1" w:tplc="04090019" w:tentative="1">
      <w:start w:val="1"/>
      <w:numFmt w:val="lowerLetter"/>
      <w:lvlText w:val="%2."/>
      <w:lvlJc w:val="left"/>
      <w:pPr>
        <w:ind w:left="1800" w:hanging="360"/>
      </w:pPr>
    </w:lvl>
    <w:lvl w:ilvl="2" w:tplc="0409001B" w:tentative="1">
      <w:start w:val="1"/>
      <w:numFmt w:val="lowerRoman"/>
      <w:lvlText w:val="%3."/>
      <w:lvlJc w:val="right"/>
      <w:pPr>
        <w:ind w:left="2520" w:hanging="180"/>
      </w:pPr>
    </w:lvl>
    <w:lvl w:ilvl="3" w:tplc="0409000F" w:tentative="1">
      <w:start w:val="1"/>
      <w:numFmt w:val="decimal"/>
      <w:lvlText w:val="%4."/>
      <w:lvlJc w:val="left"/>
      <w:pPr>
        <w:ind w:left="3240" w:hanging="360"/>
      </w:pPr>
    </w:lvl>
    <w:lvl w:ilvl="4" w:tplc="04090019" w:tentative="1">
      <w:start w:val="1"/>
      <w:numFmt w:val="lowerLetter"/>
      <w:lvlText w:val="%5."/>
      <w:lvlJc w:val="left"/>
      <w:pPr>
        <w:ind w:left="3960" w:hanging="360"/>
      </w:pPr>
    </w:lvl>
    <w:lvl w:ilvl="5" w:tplc="0409001B" w:tentative="1">
      <w:start w:val="1"/>
      <w:numFmt w:val="lowerRoman"/>
      <w:lvlText w:val="%6."/>
      <w:lvlJc w:val="right"/>
      <w:pPr>
        <w:ind w:left="4680" w:hanging="180"/>
      </w:pPr>
    </w:lvl>
    <w:lvl w:ilvl="6" w:tplc="0409000F" w:tentative="1">
      <w:start w:val="1"/>
      <w:numFmt w:val="decimal"/>
      <w:lvlText w:val="%7."/>
      <w:lvlJc w:val="left"/>
      <w:pPr>
        <w:ind w:left="5400" w:hanging="360"/>
      </w:pPr>
    </w:lvl>
    <w:lvl w:ilvl="7" w:tplc="04090019" w:tentative="1">
      <w:start w:val="1"/>
      <w:numFmt w:val="lowerLetter"/>
      <w:lvlText w:val="%8."/>
      <w:lvlJc w:val="left"/>
      <w:pPr>
        <w:ind w:left="6120" w:hanging="360"/>
      </w:pPr>
    </w:lvl>
    <w:lvl w:ilvl="8" w:tplc="0409001B" w:tentative="1">
      <w:start w:val="1"/>
      <w:numFmt w:val="lowerRoman"/>
      <w:lvlText w:val="%9."/>
      <w:lvlJc w:val="right"/>
      <w:pPr>
        <w:ind w:left="6840" w:hanging="180"/>
      </w:pPr>
    </w:lvl>
  </w:abstractNum>
  <w:abstractNum w:abstractNumId="44" w15:restartNumberingAfterBreak="0">
    <w:nsid w:val="6CC46557"/>
    <w:multiLevelType w:val="hybridMultilevel"/>
    <w:tmpl w:val="DD4081D4"/>
    <w:lvl w:ilvl="0" w:tplc="04090019">
      <w:start w:val="1"/>
      <w:numFmt w:val="lowerLetter"/>
      <w:lvlText w:val="%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45" w15:restartNumberingAfterBreak="0">
    <w:nsid w:val="6EF74084"/>
    <w:multiLevelType w:val="hybridMultilevel"/>
    <w:tmpl w:val="220C8A14"/>
    <w:lvl w:ilvl="0" w:tplc="04090019">
      <w:start w:val="1"/>
      <w:numFmt w:val="lowerLetter"/>
      <w:lvlText w:val="%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46" w15:restartNumberingAfterBreak="0">
    <w:nsid w:val="6F0C746C"/>
    <w:multiLevelType w:val="hybridMultilevel"/>
    <w:tmpl w:val="19A89EEE"/>
    <w:lvl w:ilvl="0" w:tplc="0409000F">
      <w:start w:val="8"/>
      <w:numFmt w:val="decimal"/>
      <w:lvlText w:val="%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47" w15:restartNumberingAfterBreak="0">
    <w:nsid w:val="70401EE0"/>
    <w:multiLevelType w:val="hybridMultilevel"/>
    <w:tmpl w:val="2AA8BF14"/>
    <w:lvl w:ilvl="0" w:tplc="F58EE718">
      <w:start w:val="1"/>
      <w:numFmt w:val="lowerLetter"/>
      <w:lvlText w:val="%1."/>
      <w:lvlJc w:val="left"/>
      <w:pPr>
        <w:ind w:left="1440" w:hanging="360"/>
      </w:pPr>
      <w:rPr>
        <w:rFonts w:hint="default"/>
      </w:rPr>
    </w:lvl>
    <w:lvl w:ilvl="1" w:tplc="04090019">
      <w:start w:val="1"/>
      <w:numFmt w:val="lowerLetter"/>
      <w:lvlText w:val="%2."/>
      <w:lvlJc w:val="left"/>
      <w:pPr>
        <w:ind w:left="2160" w:hanging="360"/>
      </w:pPr>
    </w:lvl>
    <w:lvl w:ilvl="2" w:tplc="0409001B" w:tentative="1">
      <w:start w:val="1"/>
      <w:numFmt w:val="lowerRoman"/>
      <w:lvlText w:val="%3."/>
      <w:lvlJc w:val="right"/>
      <w:pPr>
        <w:ind w:left="2880" w:hanging="180"/>
      </w:pPr>
    </w:lvl>
    <w:lvl w:ilvl="3" w:tplc="0409000F" w:tentative="1">
      <w:start w:val="1"/>
      <w:numFmt w:val="decimal"/>
      <w:lvlText w:val="%4."/>
      <w:lvlJc w:val="left"/>
      <w:pPr>
        <w:ind w:left="3600" w:hanging="360"/>
      </w:pPr>
    </w:lvl>
    <w:lvl w:ilvl="4" w:tplc="04090019" w:tentative="1">
      <w:start w:val="1"/>
      <w:numFmt w:val="lowerLetter"/>
      <w:lvlText w:val="%5."/>
      <w:lvlJc w:val="left"/>
      <w:pPr>
        <w:ind w:left="4320" w:hanging="360"/>
      </w:pPr>
    </w:lvl>
    <w:lvl w:ilvl="5" w:tplc="0409001B" w:tentative="1">
      <w:start w:val="1"/>
      <w:numFmt w:val="lowerRoman"/>
      <w:lvlText w:val="%6."/>
      <w:lvlJc w:val="right"/>
      <w:pPr>
        <w:ind w:left="5040" w:hanging="180"/>
      </w:pPr>
    </w:lvl>
    <w:lvl w:ilvl="6" w:tplc="0409000F" w:tentative="1">
      <w:start w:val="1"/>
      <w:numFmt w:val="decimal"/>
      <w:lvlText w:val="%7."/>
      <w:lvlJc w:val="left"/>
      <w:pPr>
        <w:ind w:left="5760" w:hanging="360"/>
      </w:pPr>
    </w:lvl>
    <w:lvl w:ilvl="7" w:tplc="04090019" w:tentative="1">
      <w:start w:val="1"/>
      <w:numFmt w:val="lowerLetter"/>
      <w:lvlText w:val="%8."/>
      <w:lvlJc w:val="left"/>
      <w:pPr>
        <w:ind w:left="6480" w:hanging="360"/>
      </w:pPr>
    </w:lvl>
    <w:lvl w:ilvl="8" w:tplc="0409001B" w:tentative="1">
      <w:start w:val="1"/>
      <w:numFmt w:val="lowerRoman"/>
      <w:lvlText w:val="%9."/>
      <w:lvlJc w:val="right"/>
      <w:pPr>
        <w:ind w:left="7200" w:hanging="180"/>
      </w:pPr>
    </w:lvl>
  </w:abstractNum>
  <w:abstractNum w:abstractNumId="48" w15:restartNumberingAfterBreak="0">
    <w:nsid w:val="71837BB8"/>
    <w:multiLevelType w:val="hybridMultilevel"/>
    <w:tmpl w:val="F502E482"/>
    <w:lvl w:ilvl="0" w:tplc="0409000F">
      <w:start w:val="6"/>
      <w:numFmt w:val="decimal"/>
      <w:lvlText w:val="%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49" w15:restartNumberingAfterBreak="0">
    <w:nsid w:val="73555BE9"/>
    <w:multiLevelType w:val="hybridMultilevel"/>
    <w:tmpl w:val="D10EAE24"/>
    <w:lvl w:ilvl="0" w:tplc="04090019">
      <w:start w:val="1"/>
      <w:numFmt w:val="lowerLetter"/>
      <w:lvlText w:val="%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50" w15:restartNumberingAfterBreak="0">
    <w:nsid w:val="743E3357"/>
    <w:multiLevelType w:val="hybridMultilevel"/>
    <w:tmpl w:val="6916108E"/>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51" w15:restartNumberingAfterBreak="0">
    <w:nsid w:val="74CD3BF1"/>
    <w:multiLevelType w:val="hybridMultilevel"/>
    <w:tmpl w:val="2EF025FE"/>
    <w:lvl w:ilvl="0" w:tplc="8EF49852">
      <w:start w:val="1"/>
      <w:numFmt w:val="lowerLetter"/>
      <w:lvlText w:val="%1."/>
      <w:lvlJc w:val="left"/>
      <w:pPr>
        <w:ind w:left="1080" w:hanging="360"/>
      </w:pPr>
      <w:rPr>
        <w:rFonts w:hint="default"/>
      </w:rPr>
    </w:lvl>
    <w:lvl w:ilvl="1" w:tplc="04090019" w:tentative="1">
      <w:start w:val="1"/>
      <w:numFmt w:val="lowerLetter"/>
      <w:lvlText w:val="%2."/>
      <w:lvlJc w:val="left"/>
      <w:pPr>
        <w:ind w:left="1800" w:hanging="360"/>
      </w:pPr>
    </w:lvl>
    <w:lvl w:ilvl="2" w:tplc="0409001B" w:tentative="1">
      <w:start w:val="1"/>
      <w:numFmt w:val="lowerRoman"/>
      <w:lvlText w:val="%3."/>
      <w:lvlJc w:val="right"/>
      <w:pPr>
        <w:ind w:left="2520" w:hanging="180"/>
      </w:pPr>
    </w:lvl>
    <w:lvl w:ilvl="3" w:tplc="0409000F" w:tentative="1">
      <w:start w:val="1"/>
      <w:numFmt w:val="decimal"/>
      <w:lvlText w:val="%4."/>
      <w:lvlJc w:val="left"/>
      <w:pPr>
        <w:ind w:left="3240" w:hanging="360"/>
      </w:pPr>
    </w:lvl>
    <w:lvl w:ilvl="4" w:tplc="04090019" w:tentative="1">
      <w:start w:val="1"/>
      <w:numFmt w:val="lowerLetter"/>
      <w:lvlText w:val="%5."/>
      <w:lvlJc w:val="left"/>
      <w:pPr>
        <w:ind w:left="3960" w:hanging="360"/>
      </w:pPr>
    </w:lvl>
    <w:lvl w:ilvl="5" w:tplc="0409001B" w:tentative="1">
      <w:start w:val="1"/>
      <w:numFmt w:val="lowerRoman"/>
      <w:lvlText w:val="%6."/>
      <w:lvlJc w:val="right"/>
      <w:pPr>
        <w:ind w:left="4680" w:hanging="180"/>
      </w:pPr>
    </w:lvl>
    <w:lvl w:ilvl="6" w:tplc="0409000F" w:tentative="1">
      <w:start w:val="1"/>
      <w:numFmt w:val="decimal"/>
      <w:lvlText w:val="%7."/>
      <w:lvlJc w:val="left"/>
      <w:pPr>
        <w:ind w:left="5400" w:hanging="360"/>
      </w:pPr>
    </w:lvl>
    <w:lvl w:ilvl="7" w:tplc="04090019" w:tentative="1">
      <w:start w:val="1"/>
      <w:numFmt w:val="lowerLetter"/>
      <w:lvlText w:val="%8."/>
      <w:lvlJc w:val="left"/>
      <w:pPr>
        <w:ind w:left="6120" w:hanging="360"/>
      </w:pPr>
    </w:lvl>
    <w:lvl w:ilvl="8" w:tplc="0409001B" w:tentative="1">
      <w:start w:val="1"/>
      <w:numFmt w:val="lowerRoman"/>
      <w:lvlText w:val="%9."/>
      <w:lvlJc w:val="right"/>
      <w:pPr>
        <w:ind w:left="6840" w:hanging="180"/>
      </w:pPr>
    </w:lvl>
  </w:abstractNum>
  <w:abstractNum w:abstractNumId="52" w15:restartNumberingAfterBreak="0">
    <w:nsid w:val="79F73A11"/>
    <w:multiLevelType w:val="hybridMultilevel"/>
    <w:tmpl w:val="8AECF900"/>
    <w:lvl w:ilvl="0" w:tplc="04090001">
      <w:start w:val="1"/>
      <w:numFmt w:val="bullet"/>
      <w:lvlText w:val=""/>
      <w:lvlJc w:val="left"/>
      <w:pPr>
        <w:ind w:left="720" w:hanging="360"/>
      </w:pPr>
      <w:rPr>
        <w:rFonts w:ascii="Symbol" w:hAnsi="Symbol" w:hint="default"/>
      </w:rPr>
    </w:lvl>
    <w:lvl w:ilvl="1" w:tplc="04090003">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53" w15:restartNumberingAfterBreak="0">
    <w:nsid w:val="7B473920"/>
    <w:multiLevelType w:val="hybridMultilevel"/>
    <w:tmpl w:val="DD4081D4"/>
    <w:lvl w:ilvl="0" w:tplc="04090019">
      <w:start w:val="1"/>
      <w:numFmt w:val="lowerLetter"/>
      <w:lvlText w:val="%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54" w15:restartNumberingAfterBreak="0">
    <w:nsid w:val="7C9539F9"/>
    <w:multiLevelType w:val="hybridMultilevel"/>
    <w:tmpl w:val="88CEDA2E"/>
    <w:lvl w:ilvl="0" w:tplc="0409000F">
      <w:start w:val="1"/>
      <w:numFmt w:val="decimal"/>
      <w:lvlText w:val="%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55" w15:restartNumberingAfterBreak="0">
    <w:nsid w:val="7C9D77DB"/>
    <w:multiLevelType w:val="hybridMultilevel"/>
    <w:tmpl w:val="B55E782A"/>
    <w:lvl w:ilvl="0" w:tplc="0409000F">
      <w:start w:val="1"/>
      <w:numFmt w:val="decimal"/>
      <w:lvlText w:val="%1."/>
      <w:lvlJc w:val="left"/>
      <w:pPr>
        <w:ind w:left="720" w:hanging="360"/>
      </w:p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num w:numId="1">
    <w:abstractNumId w:val="11"/>
  </w:num>
  <w:num w:numId="2">
    <w:abstractNumId w:val="16"/>
  </w:num>
  <w:num w:numId="3">
    <w:abstractNumId w:val="42"/>
  </w:num>
  <w:num w:numId="4">
    <w:abstractNumId w:val="41"/>
  </w:num>
  <w:num w:numId="5">
    <w:abstractNumId w:val="34"/>
  </w:num>
  <w:num w:numId="6">
    <w:abstractNumId w:val="10"/>
  </w:num>
  <w:num w:numId="7">
    <w:abstractNumId w:val="2"/>
  </w:num>
  <w:num w:numId="8">
    <w:abstractNumId w:val="15"/>
  </w:num>
  <w:num w:numId="9">
    <w:abstractNumId w:val="0"/>
  </w:num>
  <w:num w:numId="10">
    <w:abstractNumId w:val="14"/>
  </w:num>
  <w:num w:numId="11">
    <w:abstractNumId w:val="4"/>
  </w:num>
  <w:num w:numId="12">
    <w:abstractNumId w:val="50"/>
  </w:num>
  <w:num w:numId="13">
    <w:abstractNumId w:val="52"/>
  </w:num>
  <w:num w:numId="14">
    <w:abstractNumId w:val="29"/>
  </w:num>
  <w:num w:numId="15">
    <w:abstractNumId w:val="38"/>
  </w:num>
  <w:num w:numId="16">
    <w:abstractNumId w:val="12"/>
  </w:num>
  <w:num w:numId="17">
    <w:abstractNumId w:val="21"/>
  </w:num>
  <w:num w:numId="18">
    <w:abstractNumId w:val="30"/>
  </w:num>
  <w:num w:numId="19">
    <w:abstractNumId w:val="35"/>
  </w:num>
  <w:num w:numId="20">
    <w:abstractNumId w:val="7"/>
  </w:num>
  <w:num w:numId="21">
    <w:abstractNumId w:val="43"/>
  </w:num>
  <w:num w:numId="22">
    <w:abstractNumId w:val="17"/>
  </w:num>
  <w:num w:numId="23">
    <w:abstractNumId w:val="27"/>
  </w:num>
  <w:num w:numId="24">
    <w:abstractNumId w:val="20"/>
  </w:num>
  <w:num w:numId="25">
    <w:abstractNumId w:val="37"/>
  </w:num>
  <w:num w:numId="26">
    <w:abstractNumId w:val="1"/>
  </w:num>
  <w:num w:numId="27">
    <w:abstractNumId w:val="49"/>
  </w:num>
  <w:num w:numId="28">
    <w:abstractNumId w:val="22"/>
  </w:num>
  <w:num w:numId="29">
    <w:abstractNumId w:val="6"/>
  </w:num>
  <w:num w:numId="30">
    <w:abstractNumId w:val="13"/>
  </w:num>
  <w:num w:numId="31">
    <w:abstractNumId w:val="19"/>
  </w:num>
  <w:num w:numId="32">
    <w:abstractNumId w:val="8"/>
  </w:num>
  <w:num w:numId="33">
    <w:abstractNumId w:val="39"/>
  </w:num>
  <w:num w:numId="34">
    <w:abstractNumId w:val="48"/>
  </w:num>
  <w:num w:numId="35">
    <w:abstractNumId w:val="18"/>
  </w:num>
  <w:num w:numId="36">
    <w:abstractNumId w:val="46"/>
  </w:num>
  <w:num w:numId="37">
    <w:abstractNumId w:val="32"/>
  </w:num>
  <w:num w:numId="38">
    <w:abstractNumId w:val="47"/>
  </w:num>
  <w:num w:numId="39">
    <w:abstractNumId w:val="5"/>
  </w:num>
  <w:num w:numId="40">
    <w:abstractNumId w:val="25"/>
  </w:num>
  <w:num w:numId="41">
    <w:abstractNumId w:val="24"/>
  </w:num>
  <w:num w:numId="42">
    <w:abstractNumId w:val="31"/>
  </w:num>
  <w:num w:numId="43">
    <w:abstractNumId w:val="26"/>
  </w:num>
  <w:num w:numId="44">
    <w:abstractNumId w:val="28"/>
  </w:num>
  <w:num w:numId="45">
    <w:abstractNumId w:val="51"/>
  </w:num>
  <w:num w:numId="46">
    <w:abstractNumId w:val="3"/>
  </w:num>
  <w:num w:numId="47">
    <w:abstractNumId w:val="33"/>
  </w:num>
  <w:num w:numId="48">
    <w:abstractNumId w:val="45"/>
  </w:num>
  <w:num w:numId="49">
    <w:abstractNumId w:val="44"/>
  </w:num>
  <w:num w:numId="50">
    <w:abstractNumId w:val="36"/>
  </w:num>
  <w:num w:numId="51">
    <w:abstractNumId w:val="23"/>
  </w:num>
  <w:num w:numId="52">
    <w:abstractNumId w:val="9"/>
  </w:num>
  <w:num w:numId="53">
    <w:abstractNumId w:val="40"/>
  </w:num>
  <w:num w:numId="54">
    <w:abstractNumId w:val="54"/>
  </w:num>
  <w:num w:numId="55">
    <w:abstractNumId w:val="52"/>
  </w:num>
  <w:num w:numId="56">
    <w:abstractNumId w:val="29"/>
  </w:num>
  <w:num w:numId="57">
    <w:abstractNumId w:val="53"/>
  </w:num>
  <w:num w:numId="58">
    <w:abstractNumId w:val="55"/>
  </w:num>
  <w:numIdMacAtCleanup w:val="51"/>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sl="http://schemas.openxmlformats.org/schemaLibrary/2006/main" mc:Ignorable="w14 w15 w16se w16cid w16 w16cex">
  <w:zoom w:percent="100"/>
  <w:proofState w:spelling="clean"/>
  <w:defaultTabStop w:val="720"/>
  <w:characterSpacingControl w:val="doNotCompress"/>
  <w:hdrShapeDefaults>
    <o:shapedefaults v:ext="edit" spidmax="2049"/>
  </w:hdrShapeDefaults>
  <w:footnotePr>
    <w:footnote w:id="-1"/>
    <w:footnote w:id="0"/>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8D333D"/>
    <w:rsid w:val="000033D8"/>
    <w:rsid w:val="00003706"/>
    <w:rsid w:val="000636A0"/>
    <w:rsid w:val="00064CB9"/>
    <w:rsid w:val="00081DA1"/>
    <w:rsid w:val="000A2B3A"/>
    <w:rsid w:val="000B1609"/>
    <w:rsid w:val="000B3F14"/>
    <w:rsid w:val="000B47F9"/>
    <w:rsid w:val="000C1AF7"/>
    <w:rsid w:val="000D3FFE"/>
    <w:rsid w:val="00112A86"/>
    <w:rsid w:val="00125E81"/>
    <w:rsid w:val="00126B0D"/>
    <w:rsid w:val="001349FF"/>
    <w:rsid w:val="0013584A"/>
    <w:rsid w:val="0016307F"/>
    <w:rsid w:val="00163E04"/>
    <w:rsid w:val="00180244"/>
    <w:rsid w:val="001A02AF"/>
    <w:rsid w:val="001A3DB4"/>
    <w:rsid w:val="001C41CF"/>
    <w:rsid w:val="001E180A"/>
    <w:rsid w:val="001F390A"/>
    <w:rsid w:val="002051FE"/>
    <w:rsid w:val="00221595"/>
    <w:rsid w:val="00222E38"/>
    <w:rsid w:val="00241029"/>
    <w:rsid w:val="00247C4D"/>
    <w:rsid w:val="00263C1D"/>
    <w:rsid w:val="002A0C69"/>
    <w:rsid w:val="002B0980"/>
    <w:rsid w:val="002D7612"/>
    <w:rsid w:val="002E47B0"/>
    <w:rsid w:val="002E6791"/>
    <w:rsid w:val="002F19FA"/>
    <w:rsid w:val="003135B3"/>
    <w:rsid w:val="00361888"/>
    <w:rsid w:val="003A14FC"/>
    <w:rsid w:val="003A3442"/>
    <w:rsid w:val="003F1A66"/>
    <w:rsid w:val="00416DAA"/>
    <w:rsid w:val="0042687D"/>
    <w:rsid w:val="004544E8"/>
    <w:rsid w:val="0046051C"/>
    <w:rsid w:val="00460C57"/>
    <w:rsid w:val="00484212"/>
    <w:rsid w:val="00491BCB"/>
    <w:rsid w:val="004A1A96"/>
    <w:rsid w:val="004A51BC"/>
    <w:rsid w:val="004B7173"/>
    <w:rsid w:val="004C5E66"/>
    <w:rsid w:val="004E4CE4"/>
    <w:rsid w:val="00512784"/>
    <w:rsid w:val="00524F42"/>
    <w:rsid w:val="00532211"/>
    <w:rsid w:val="005722D6"/>
    <w:rsid w:val="00574667"/>
    <w:rsid w:val="005854B7"/>
    <w:rsid w:val="0058653C"/>
    <w:rsid w:val="005B1A85"/>
    <w:rsid w:val="005C2F3B"/>
    <w:rsid w:val="005D77F6"/>
    <w:rsid w:val="005F08FC"/>
    <w:rsid w:val="005F5131"/>
    <w:rsid w:val="0068602F"/>
    <w:rsid w:val="006A0DA2"/>
    <w:rsid w:val="006A5E06"/>
    <w:rsid w:val="006C1793"/>
    <w:rsid w:val="006C2FAC"/>
    <w:rsid w:val="006D350E"/>
    <w:rsid w:val="006E63C3"/>
    <w:rsid w:val="00700845"/>
    <w:rsid w:val="007173AF"/>
    <w:rsid w:val="00717538"/>
    <w:rsid w:val="00720CD2"/>
    <w:rsid w:val="0075092C"/>
    <w:rsid w:val="00755B02"/>
    <w:rsid w:val="00760089"/>
    <w:rsid w:val="00760FEF"/>
    <w:rsid w:val="007C31FC"/>
    <w:rsid w:val="00811487"/>
    <w:rsid w:val="00812A70"/>
    <w:rsid w:val="008151C2"/>
    <w:rsid w:val="00830E38"/>
    <w:rsid w:val="008414AA"/>
    <w:rsid w:val="008A633B"/>
    <w:rsid w:val="008B7061"/>
    <w:rsid w:val="008C1F98"/>
    <w:rsid w:val="008D333D"/>
    <w:rsid w:val="008F7F76"/>
    <w:rsid w:val="00912DC2"/>
    <w:rsid w:val="00920E05"/>
    <w:rsid w:val="00943B60"/>
    <w:rsid w:val="00947B1F"/>
    <w:rsid w:val="00947F91"/>
    <w:rsid w:val="00952EAE"/>
    <w:rsid w:val="00955276"/>
    <w:rsid w:val="00956174"/>
    <w:rsid w:val="009960AE"/>
    <w:rsid w:val="009A41B2"/>
    <w:rsid w:val="009A4BBA"/>
    <w:rsid w:val="009B7174"/>
    <w:rsid w:val="009C462E"/>
    <w:rsid w:val="009D2E50"/>
    <w:rsid w:val="009F3770"/>
    <w:rsid w:val="009F5FD6"/>
    <w:rsid w:val="00A1373F"/>
    <w:rsid w:val="00A25F88"/>
    <w:rsid w:val="00A57A37"/>
    <w:rsid w:val="00A9352A"/>
    <w:rsid w:val="00A97A92"/>
    <w:rsid w:val="00AC1AFC"/>
    <w:rsid w:val="00AD3AE1"/>
    <w:rsid w:val="00AF18C6"/>
    <w:rsid w:val="00AF2EB6"/>
    <w:rsid w:val="00B62B2A"/>
    <w:rsid w:val="00B714E3"/>
    <w:rsid w:val="00BD3AEB"/>
    <w:rsid w:val="00BE6C3C"/>
    <w:rsid w:val="00BF1B49"/>
    <w:rsid w:val="00BF6272"/>
    <w:rsid w:val="00BF6466"/>
    <w:rsid w:val="00C0014F"/>
    <w:rsid w:val="00C158E3"/>
    <w:rsid w:val="00C209E2"/>
    <w:rsid w:val="00C42316"/>
    <w:rsid w:val="00C43B5A"/>
    <w:rsid w:val="00C50A02"/>
    <w:rsid w:val="00C62413"/>
    <w:rsid w:val="00C64EF2"/>
    <w:rsid w:val="00C97738"/>
    <w:rsid w:val="00CA283B"/>
    <w:rsid w:val="00CA7D48"/>
    <w:rsid w:val="00CC17E1"/>
    <w:rsid w:val="00CC7176"/>
    <w:rsid w:val="00CD2656"/>
    <w:rsid w:val="00CD3C76"/>
    <w:rsid w:val="00D129A2"/>
    <w:rsid w:val="00D16DD4"/>
    <w:rsid w:val="00D2612A"/>
    <w:rsid w:val="00D36546"/>
    <w:rsid w:val="00D43CF3"/>
    <w:rsid w:val="00D613C5"/>
    <w:rsid w:val="00D77246"/>
    <w:rsid w:val="00D81F80"/>
    <w:rsid w:val="00D85D5D"/>
    <w:rsid w:val="00D876CD"/>
    <w:rsid w:val="00DA60FC"/>
    <w:rsid w:val="00DB3D00"/>
    <w:rsid w:val="00DD5987"/>
    <w:rsid w:val="00E01CE0"/>
    <w:rsid w:val="00E167DE"/>
    <w:rsid w:val="00E37A94"/>
    <w:rsid w:val="00E43032"/>
    <w:rsid w:val="00E521A6"/>
    <w:rsid w:val="00E5350D"/>
    <w:rsid w:val="00E83CA3"/>
    <w:rsid w:val="00E9076C"/>
    <w:rsid w:val="00E91AFD"/>
    <w:rsid w:val="00EA3E6A"/>
    <w:rsid w:val="00EB24E0"/>
    <w:rsid w:val="00EC1FCA"/>
    <w:rsid w:val="00F121F2"/>
    <w:rsid w:val="00F146C1"/>
    <w:rsid w:val="00F4519B"/>
    <w:rsid w:val="00F57D37"/>
    <w:rsid w:val="00F725CB"/>
    <w:rsid w:val="00F842A6"/>
    <w:rsid w:val="00FA08AC"/>
    <w:rsid w:val="00FA4E61"/>
    <w:rsid w:val="00FB3638"/>
    <w:rsid w:val="00FD75E1"/>
    <w:rsid w:val="00FD77F5"/>
  </w:rsids>
  <m:mathPr>
    <m:mathFont m:val="Cambria Math"/>
    <m:brkBin m:val="before"/>
    <m:brkBinSub m:val="--"/>
    <m:smallFrac m:val="0"/>
    <m:dispDef/>
    <m:lMargin m:val="0"/>
    <m:rMargin m:val="0"/>
    <m:defJc m:val="centerGroup"/>
    <m:wrapIndent m:val="1440"/>
    <m:intLim m:val="subSup"/>
    <m:naryLim m:val="undOvr"/>
  </m:mathPr>
  <w:themeFontLang w:val="en-US" w:eastAsia="ja-JP"/>
  <w:clrSchemeMapping w:bg1="light1" w:t1="dark1" w:bg2="light2" w:t2="dark2" w:accent1="accent1" w:accent2="accent2" w:accent3="accent3" w:accent4="accent4" w:accent5="accent5" w:accent6="accent6" w:hyperlink="hyperlink" w:followedHyperlink="followedHyperlink"/>
  <w:doNotAutoCompressPictures/>
  <w:shapeDefaults>
    <o:shapedefaults v:ext="edit" spidmax="2049"/>
    <o:shapelayout v:ext="edit">
      <o:idmap v:ext="edit" data="1"/>
    </o:shapelayout>
  </w:shapeDefaults>
  <w:decimalSymbol w:val="."/>
  <w:listSeparator w:val=","/>
  <w14:docId w14:val="44A1C5D3"/>
  <w15:docId w15:val="{71D99EFF-3E51-45A7-AB33-B0575C38ECAC}"/>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mc:Ignorable="w14 w15 w16se w16cid w16 w16cex">
  <w:docDefaults>
    <w:rPrDefault>
      <w:rPr>
        <w:rFonts w:asciiTheme="minorHAnsi" w:eastAsiaTheme="minorHAnsi" w:hAnsiTheme="minorHAnsi" w:cstheme="minorBidi"/>
        <w:sz w:val="22"/>
        <w:szCs w:val="22"/>
        <w:lang w:val="en-US" w:eastAsia="en-US" w:bidi="ar-SA"/>
      </w:rPr>
    </w:rPrDefault>
    <w:pPrDefault>
      <w:pPr>
        <w:spacing w:line="276" w:lineRule="auto"/>
      </w:pPr>
    </w:pPrDefault>
  </w:docDefaults>
  <w:latentStyles w:defLockedState="0" w:defUIPriority="99" w:defSemiHidden="0" w:defUnhideWhenUsed="0" w:defQFormat="0" w:count="376">
    <w:lsdException w:name="Normal" w:uiPriority="0"/>
    <w:lsdException w:name="heading 1" w:uiPriority="0" w:qFormat="1"/>
    <w:lsdException w:name="heading 2" w:semiHidden="1" w:uiPriority="0"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iPriority="0" w:unhideWhenUsed="1" w:qFormat="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Balloon Text" w:semiHidden="1" w:unhideWhenUsed="1"/>
    <w:lsdException w:name="Table Grid" w:uiPriority="0"/>
    <w:lsdException w:name="Placeholder Text" w:semiHidden="1"/>
    <w:lsdException w:name="No Spacing" w:uiPriority="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lsdException w:name="Intense Quote" w:uiPriority="30"/>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rsid w:val="008D333D"/>
    <w:pPr>
      <w:spacing w:line="240" w:lineRule="auto"/>
    </w:pPr>
    <w:rPr>
      <w:rFonts w:eastAsiaTheme="minorEastAsia"/>
      <w:sz w:val="24"/>
      <w:szCs w:val="24"/>
      <w:lang w:eastAsia="ja-JP"/>
    </w:rPr>
  </w:style>
  <w:style w:type="paragraph" w:styleId="Heading1">
    <w:name w:val="heading 1"/>
    <w:basedOn w:val="Normal"/>
    <w:next w:val="Normal"/>
    <w:link w:val="Heading1Char"/>
    <w:qFormat/>
    <w:rsid w:val="00A25F88"/>
    <w:pPr>
      <w:keepNext/>
      <w:keepLines/>
      <w:spacing w:before="100" w:after="100"/>
      <w:jc w:val="center"/>
      <w:outlineLvl w:val="0"/>
    </w:pPr>
    <w:rPr>
      <w:rFonts w:asciiTheme="majorHAnsi" w:eastAsiaTheme="majorEastAsia" w:hAnsiTheme="majorHAnsi" w:cstheme="majorBidi"/>
      <w:b/>
      <w:bCs/>
      <w:color w:val="1F497D" w:themeColor="text2"/>
      <w:sz w:val="20"/>
      <w:szCs w:val="20"/>
    </w:rPr>
  </w:style>
  <w:style w:type="paragraph" w:styleId="Heading2">
    <w:name w:val="heading 2"/>
    <w:basedOn w:val="Normal"/>
    <w:next w:val="Normal"/>
    <w:link w:val="Heading2Char"/>
    <w:unhideWhenUsed/>
    <w:qFormat/>
    <w:rsid w:val="00A25F88"/>
    <w:pPr>
      <w:keepNext/>
      <w:keepLines/>
      <w:spacing w:before="1" w:after="1"/>
      <w:ind w:left="72" w:right="72"/>
      <w:jc w:val="center"/>
      <w:outlineLvl w:val="1"/>
    </w:pPr>
    <w:rPr>
      <w:rFonts w:asciiTheme="majorHAnsi" w:eastAsiaTheme="majorEastAsia" w:hAnsiTheme="majorHAnsi" w:cstheme="majorBidi"/>
      <w:b/>
      <w:bCs/>
      <w:color w:val="1F497D" w:themeColor="text2"/>
      <w:sz w:val="20"/>
      <w:szCs w:val="20"/>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IntenseReference">
    <w:name w:val="Intense Reference"/>
    <w:basedOn w:val="DefaultParagraphFont"/>
    <w:uiPriority w:val="32"/>
    <w:qFormat/>
    <w:rsid w:val="00512784"/>
    <w:rPr>
      <w:b/>
      <w:bCs/>
      <w:smallCaps/>
      <w:color w:val="C0504D" w:themeColor="accent2"/>
      <w:spacing w:val="5"/>
      <w:u w:val="single"/>
    </w:rPr>
  </w:style>
  <w:style w:type="character" w:styleId="Strong">
    <w:name w:val="Strong"/>
    <w:aliases w:val="FFA Sub3"/>
    <w:basedOn w:val="DefaultParagraphFont"/>
    <w:uiPriority w:val="22"/>
    <w:qFormat/>
    <w:rsid w:val="00A9352A"/>
    <w:rPr>
      <w:rFonts w:ascii="Verdana" w:hAnsi="Verdana"/>
      <w:b/>
      <w:bCs/>
      <w:color w:val="595959" w:themeColor="text1" w:themeTint="A6"/>
      <w:sz w:val="17"/>
    </w:rPr>
  </w:style>
  <w:style w:type="paragraph" w:customStyle="1" w:styleId="DocumentSubhead">
    <w:name w:val="Document Subhead"/>
    <w:basedOn w:val="Normal"/>
    <w:rsid w:val="00512784"/>
    <w:pPr>
      <w:widowControl w:val="0"/>
      <w:suppressAutoHyphens/>
      <w:autoSpaceDE w:val="0"/>
      <w:autoSpaceDN w:val="0"/>
      <w:adjustRightInd w:val="0"/>
      <w:spacing w:after="90" w:line="260" w:lineRule="exact"/>
      <w:textAlignment w:val="center"/>
    </w:pPr>
    <w:rPr>
      <w:rFonts w:ascii="Georgia" w:hAnsi="Georgia" w:cs="KlinicSlab-Medium"/>
      <w:caps/>
      <w:color w:val="DA291C"/>
      <w:sz w:val="20"/>
    </w:rPr>
  </w:style>
  <w:style w:type="character" w:customStyle="1" w:styleId="DocumentLink">
    <w:name w:val="Document Link"/>
    <w:basedOn w:val="DefaultParagraphFont"/>
    <w:rsid w:val="00512784"/>
    <w:rPr>
      <w:rFonts w:ascii="Lasiver" w:hAnsi="Lasiver"/>
      <w:color w:val="004C97"/>
      <w:sz w:val="17"/>
      <w:u w:val="single"/>
    </w:rPr>
  </w:style>
  <w:style w:type="paragraph" w:styleId="BalloonText">
    <w:name w:val="Balloon Text"/>
    <w:basedOn w:val="Normal"/>
    <w:link w:val="BalloonTextChar"/>
    <w:uiPriority w:val="99"/>
    <w:semiHidden/>
    <w:unhideWhenUsed/>
    <w:rsid w:val="008D333D"/>
    <w:rPr>
      <w:rFonts w:ascii="Tahoma" w:hAnsi="Tahoma" w:cs="Tahoma"/>
      <w:sz w:val="16"/>
      <w:szCs w:val="16"/>
    </w:rPr>
  </w:style>
  <w:style w:type="character" w:customStyle="1" w:styleId="BalloonTextChar">
    <w:name w:val="Balloon Text Char"/>
    <w:basedOn w:val="DefaultParagraphFont"/>
    <w:link w:val="BalloonText"/>
    <w:uiPriority w:val="99"/>
    <w:semiHidden/>
    <w:rsid w:val="008D333D"/>
    <w:rPr>
      <w:rFonts w:ascii="Tahoma" w:hAnsi="Tahoma" w:cs="Tahoma"/>
      <w:sz w:val="16"/>
      <w:szCs w:val="16"/>
    </w:rPr>
  </w:style>
  <w:style w:type="paragraph" w:customStyle="1" w:styleId="DocumentTitle">
    <w:name w:val="Document Title"/>
    <w:basedOn w:val="Normal"/>
    <w:autoRedefine/>
    <w:qFormat/>
    <w:rsid w:val="009D2E50"/>
    <w:pPr>
      <w:widowControl w:val="0"/>
      <w:suppressAutoHyphens/>
      <w:autoSpaceDE w:val="0"/>
      <w:autoSpaceDN w:val="0"/>
      <w:adjustRightInd w:val="0"/>
      <w:spacing w:before="120" w:after="120"/>
      <w:textAlignment w:val="center"/>
    </w:pPr>
    <w:rPr>
      <w:rFonts w:ascii="Georgia" w:hAnsi="Georgia" w:cs="MinionPro-Regular"/>
      <w:b/>
      <w:color w:val="004C97"/>
      <w:sz w:val="38"/>
      <w:szCs w:val="38"/>
    </w:rPr>
  </w:style>
  <w:style w:type="paragraph" w:customStyle="1" w:styleId="DocumentSub1">
    <w:name w:val="Document Sub1"/>
    <w:basedOn w:val="Normal"/>
    <w:qFormat/>
    <w:rsid w:val="008D333D"/>
    <w:pPr>
      <w:widowControl w:val="0"/>
      <w:suppressAutoHyphens/>
      <w:autoSpaceDE w:val="0"/>
      <w:autoSpaceDN w:val="0"/>
      <w:adjustRightInd w:val="0"/>
      <w:spacing w:after="90"/>
      <w:textAlignment w:val="center"/>
    </w:pPr>
    <w:rPr>
      <w:rFonts w:ascii="Georgia" w:hAnsi="Georgia" w:cs="KlinicSlab-Medium"/>
      <w:caps/>
      <w:color w:val="DA291C"/>
      <w:sz w:val="20"/>
    </w:rPr>
  </w:style>
  <w:style w:type="paragraph" w:customStyle="1" w:styleId="DocumentBodyText">
    <w:name w:val="Document Body Text"/>
    <w:basedOn w:val="Normal"/>
    <w:rsid w:val="008D333D"/>
    <w:pPr>
      <w:widowControl w:val="0"/>
      <w:suppressAutoHyphens/>
      <w:autoSpaceDE w:val="0"/>
      <w:autoSpaceDN w:val="0"/>
      <w:adjustRightInd w:val="0"/>
      <w:spacing w:after="4" w:line="240" w:lineRule="exact"/>
      <w:textAlignment w:val="center"/>
    </w:pPr>
    <w:rPr>
      <w:rFonts w:ascii="Verdana" w:hAnsi="Verdana" w:cs="Lasiver-Regular"/>
      <w:color w:val="505150"/>
      <w:sz w:val="17"/>
      <w:szCs w:val="17"/>
    </w:rPr>
  </w:style>
  <w:style w:type="paragraph" w:customStyle="1" w:styleId="FFABody">
    <w:name w:val="FFA Body"/>
    <w:basedOn w:val="Normal"/>
    <w:link w:val="FFABodyChar"/>
    <w:qFormat/>
    <w:rsid w:val="008D333D"/>
    <w:pPr>
      <w:widowControl w:val="0"/>
      <w:suppressAutoHyphens/>
      <w:autoSpaceDE w:val="0"/>
      <w:autoSpaceDN w:val="0"/>
      <w:adjustRightInd w:val="0"/>
      <w:textAlignment w:val="center"/>
    </w:pPr>
    <w:rPr>
      <w:rFonts w:ascii="Verdana" w:hAnsi="Verdana" w:cs="Lasiver-Regular"/>
      <w:color w:val="070909"/>
      <w:sz w:val="17"/>
      <w:szCs w:val="17"/>
    </w:rPr>
  </w:style>
  <w:style w:type="character" w:customStyle="1" w:styleId="FFABodyChar">
    <w:name w:val="FFA Body Char"/>
    <w:basedOn w:val="DefaultParagraphFont"/>
    <w:link w:val="FFABody"/>
    <w:rsid w:val="008D333D"/>
    <w:rPr>
      <w:rFonts w:ascii="Verdana" w:eastAsiaTheme="minorEastAsia" w:hAnsi="Verdana" w:cs="Lasiver-Regular"/>
      <w:color w:val="070909"/>
      <w:sz w:val="17"/>
      <w:szCs w:val="17"/>
      <w:lang w:eastAsia="ja-JP"/>
    </w:rPr>
  </w:style>
  <w:style w:type="paragraph" w:customStyle="1" w:styleId="FFASub2">
    <w:name w:val="FFA Sub2"/>
    <w:basedOn w:val="Normal"/>
    <w:link w:val="FFASub2Char"/>
    <w:qFormat/>
    <w:rsid w:val="008D333D"/>
    <w:pPr>
      <w:suppressAutoHyphens/>
    </w:pPr>
    <w:rPr>
      <w:rFonts w:ascii="Georgia" w:hAnsi="Georgia" w:cs="KlinicSlab-MediumItalic"/>
      <w:i/>
      <w:iCs/>
      <w:color w:val="004C97"/>
      <w:position w:val="4"/>
      <w:sz w:val="20"/>
      <w:szCs w:val="17"/>
    </w:rPr>
  </w:style>
  <w:style w:type="character" w:customStyle="1" w:styleId="FFASub2Char">
    <w:name w:val="FFA Sub2 Char"/>
    <w:basedOn w:val="DefaultParagraphFont"/>
    <w:link w:val="FFASub2"/>
    <w:rsid w:val="008D333D"/>
    <w:rPr>
      <w:rFonts w:ascii="Georgia" w:eastAsiaTheme="minorEastAsia" w:hAnsi="Georgia" w:cs="KlinicSlab-MediumItalic"/>
      <w:i/>
      <w:iCs/>
      <w:color w:val="004C97"/>
      <w:position w:val="4"/>
      <w:sz w:val="20"/>
      <w:szCs w:val="17"/>
      <w:lang w:eastAsia="ja-JP"/>
    </w:rPr>
  </w:style>
  <w:style w:type="paragraph" w:customStyle="1" w:styleId="BulletPoints">
    <w:name w:val="Bullet Points"/>
    <w:basedOn w:val="FFABody"/>
    <w:qFormat/>
    <w:rsid w:val="008D333D"/>
    <w:pPr>
      <w:numPr>
        <w:numId w:val="1"/>
      </w:numPr>
      <w:tabs>
        <w:tab w:val="num" w:pos="360"/>
      </w:tabs>
      <w:ind w:left="0" w:firstLine="0"/>
    </w:pPr>
  </w:style>
  <w:style w:type="paragraph" w:customStyle="1" w:styleId="DocumentSummary">
    <w:name w:val="Document Summary"/>
    <w:basedOn w:val="Normal"/>
    <w:qFormat/>
    <w:rsid w:val="00D77246"/>
    <w:pPr>
      <w:widowControl w:val="0"/>
      <w:suppressAutoHyphens/>
      <w:autoSpaceDE w:val="0"/>
      <w:autoSpaceDN w:val="0"/>
      <w:adjustRightInd w:val="0"/>
      <w:spacing w:after="360"/>
      <w:textAlignment w:val="center"/>
    </w:pPr>
    <w:rPr>
      <w:rFonts w:ascii="Georgia" w:hAnsi="Georgia" w:cs="KlinicSlab-MediumItalic"/>
      <w:i/>
      <w:iCs/>
      <w:color w:val="505150"/>
      <w:sz w:val="30"/>
      <w:szCs w:val="30"/>
    </w:rPr>
  </w:style>
  <w:style w:type="character" w:customStyle="1" w:styleId="DocumentThirdSubhead">
    <w:name w:val="Document Third Subhead"/>
    <w:basedOn w:val="DefaultParagraphFont"/>
    <w:rsid w:val="00512784"/>
    <w:rPr>
      <w:rFonts w:ascii="Lasiver" w:hAnsi="Lasiver"/>
      <w:b/>
      <w:color w:val="505150"/>
      <w:sz w:val="17"/>
    </w:rPr>
  </w:style>
  <w:style w:type="character" w:styleId="Emphasis">
    <w:name w:val="Emphasis"/>
    <w:basedOn w:val="DefaultParagraphFont"/>
    <w:uiPriority w:val="20"/>
    <w:rsid w:val="00512784"/>
    <w:rPr>
      <w:i/>
      <w:iCs/>
    </w:rPr>
  </w:style>
  <w:style w:type="character" w:styleId="IntenseEmphasis">
    <w:name w:val="Intense Emphasis"/>
    <w:basedOn w:val="DefaultParagraphFont"/>
    <w:uiPriority w:val="21"/>
    <w:qFormat/>
    <w:rsid w:val="00512784"/>
    <w:rPr>
      <w:b/>
      <w:bCs/>
      <w:i/>
      <w:iCs/>
      <w:color w:val="4F81BD" w:themeColor="accent1"/>
    </w:rPr>
  </w:style>
  <w:style w:type="paragraph" w:customStyle="1" w:styleId="FFATitle">
    <w:name w:val="FFA Title"/>
    <w:basedOn w:val="Normal"/>
    <w:qFormat/>
    <w:rsid w:val="00A9352A"/>
    <w:pPr>
      <w:widowControl w:val="0"/>
      <w:suppressAutoHyphens/>
      <w:autoSpaceDE w:val="0"/>
      <w:autoSpaceDN w:val="0"/>
      <w:adjustRightInd w:val="0"/>
      <w:spacing w:after="240"/>
      <w:textAlignment w:val="center"/>
    </w:pPr>
    <w:rPr>
      <w:rFonts w:ascii="Georgia" w:hAnsi="Georgia" w:cs="MinionPro-Regular"/>
      <w:b/>
      <w:color w:val="004C97"/>
      <w:sz w:val="38"/>
      <w:szCs w:val="38"/>
    </w:rPr>
  </w:style>
  <w:style w:type="paragraph" w:customStyle="1" w:styleId="FFASub1">
    <w:name w:val="FFA Sub1"/>
    <w:basedOn w:val="Normal"/>
    <w:qFormat/>
    <w:rsid w:val="00A9352A"/>
    <w:pPr>
      <w:widowControl w:val="0"/>
      <w:suppressAutoHyphens/>
      <w:autoSpaceDE w:val="0"/>
      <w:autoSpaceDN w:val="0"/>
      <w:adjustRightInd w:val="0"/>
      <w:spacing w:after="90" w:line="260" w:lineRule="exact"/>
      <w:textAlignment w:val="center"/>
    </w:pPr>
    <w:rPr>
      <w:rFonts w:ascii="Georgia" w:hAnsi="Georgia" w:cs="KlinicSlab-Medium"/>
      <w:b/>
      <w:caps/>
      <w:color w:val="DA291C"/>
      <w:sz w:val="18"/>
    </w:rPr>
  </w:style>
  <w:style w:type="paragraph" w:customStyle="1" w:styleId="FFASummary">
    <w:name w:val="FFA Summary"/>
    <w:basedOn w:val="Normal"/>
    <w:qFormat/>
    <w:rsid w:val="00A9352A"/>
    <w:pPr>
      <w:widowControl w:val="0"/>
      <w:suppressAutoHyphens/>
      <w:autoSpaceDE w:val="0"/>
      <w:autoSpaceDN w:val="0"/>
      <w:adjustRightInd w:val="0"/>
      <w:textAlignment w:val="center"/>
    </w:pPr>
    <w:rPr>
      <w:rFonts w:ascii="Georgia" w:hAnsi="Georgia" w:cs="KlinicSlab-MediumItalic"/>
      <w:i/>
      <w:iCs/>
      <w:color w:val="505150"/>
      <w:sz w:val="30"/>
      <w:szCs w:val="30"/>
    </w:rPr>
  </w:style>
  <w:style w:type="table" w:styleId="TableGrid">
    <w:name w:val="Table Grid"/>
    <w:basedOn w:val="TableNormal"/>
    <w:rsid w:val="00A9352A"/>
    <w:pPr>
      <w:spacing w:line="240" w:lineRule="auto"/>
    </w:pPr>
    <w:rPr>
      <w:rFonts w:eastAsiaTheme="minorEastAsia"/>
      <w:sz w:val="24"/>
      <w:szCs w:val="24"/>
      <w:lang w:eastAsia="ja-JP"/>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Header">
    <w:name w:val="header"/>
    <w:basedOn w:val="Normal"/>
    <w:link w:val="HeaderChar"/>
    <w:uiPriority w:val="99"/>
    <w:unhideWhenUsed/>
    <w:rsid w:val="00A9352A"/>
    <w:pPr>
      <w:tabs>
        <w:tab w:val="center" w:pos="4320"/>
        <w:tab w:val="right" w:pos="8640"/>
      </w:tabs>
    </w:pPr>
  </w:style>
  <w:style w:type="character" w:customStyle="1" w:styleId="HeaderChar">
    <w:name w:val="Header Char"/>
    <w:basedOn w:val="DefaultParagraphFont"/>
    <w:link w:val="Header"/>
    <w:uiPriority w:val="99"/>
    <w:rsid w:val="00A9352A"/>
    <w:rPr>
      <w:rFonts w:eastAsiaTheme="minorEastAsia"/>
      <w:sz w:val="24"/>
      <w:szCs w:val="24"/>
      <w:lang w:eastAsia="ja-JP"/>
    </w:rPr>
  </w:style>
  <w:style w:type="paragraph" w:styleId="Footer">
    <w:name w:val="footer"/>
    <w:basedOn w:val="Normal"/>
    <w:link w:val="FooterChar"/>
    <w:uiPriority w:val="99"/>
    <w:unhideWhenUsed/>
    <w:rsid w:val="00A9352A"/>
    <w:pPr>
      <w:tabs>
        <w:tab w:val="center" w:pos="4320"/>
        <w:tab w:val="right" w:pos="8640"/>
      </w:tabs>
    </w:pPr>
  </w:style>
  <w:style w:type="character" w:customStyle="1" w:styleId="FooterChar">
    <w:name w:val="Footer Char"/>
    <w:basedOn w:val="DefaultParagraphFont"/>
    <w:link w:val="Footer"/>
    <w:uiPriority w:val="99"/>
    <w:rsid w:val="00A9352A"/>
    <w:rPr>
      <w:rFonts w:eastAsiaTheme="minorEastAsia"/>
      <w:sz w:val="24"/>
      <w:szCs w:val="24"/>
      <w:lang w:eastAsia="ja-JP"/>
    </w:rPr>
  </w:style>
  <w:style w:type="paragraph" w:styleId="ListParagraph">
    <w:name w:val="List Paragraph"/>
    <w:basedOn w:val="Normal"/>
    <w:uiPriority w:val="34"/>
    <w:qFormat/>
    <w:rsid w:val="009D2E50"/>
    <w:pPr>
      <w:spacing w:after="200" w:line="276" w:lineRule="auto"/>
      <w:ind w:left="720"/>
      <w:contextualSpacing/>
    </w:pPr>
    <w:rPr>
      <w:rFonts w:ascii="Times New Roman" w:eastAsiaTheme="minorHAnsi" w:hAnsi="Times New Roman"/>
      <w:sz w:val="22"/>
      <w:szCs w:val="22"/>
      <w:lang w:eastAsia="en-US"/>
    </w:rPr>
  </w:style>
  <w:style w:type="character" w:styleId="Hyperlink">
    <w:name w:val="Hyperlink"/>
    <w:basedOn w:val="DefaultParagraphFont"/>
    <w:uiPriority w:val="99"/>
    <w:unhideWhenUsed/>
    <w:rsid w:val="001A3DB4"/>
    <w:rPr>
      <w:color w:val="0000FF" w:themeColor="hyperlink"/>
      <w:u w:val="single"/>
    </w:rPr>
  </w:style>
  <w:style w:type="character" w:customStyle="1" w:styleId="Heading1Char">
    <w:name w:val="Heading 1 Char"/>
    <w:basedOn w:val="DefaultParagraphFont"/>
    <w:link w:val="Heading1"/>
    <w:rsid w:val="00A25F88"/>
    <w:rPr>
      <w:rFonts w:asciiTheme="majorHAnsi" w:eastAsiaTheme="majorEastAsia" w:hAnsiTheme="majorHAnsi" w:cstheme="majorBidi"/>
      <w:b/>
      <w:bCs/>
      <w:color w:val="1F497D" w:themeColor="text2"/>
      <w:sz w:val="20"/>
      <w:szCs w:val="20"/>
      <w:lang w:eastAsia="ja-JP"/>
    </w:rPr>
  </w:style>
  <w:style w:type="character" w:customStyle="1" w:styleId="Heading2Char">
    <w:name w:val="Heading 2 Char"/>
    <w:basedOn w:val="DefaultParagraphFont"/>
    <w:link w:val="Heading2"/>
    <w:rsid w:val="00A25F88"/>
    <w:rPr>
      <w:rFonts w:asciiTheme="majorHAnsi" w:eastAsiaTheme="majorEastAsia" w:hAnsiTheme="majorHAnsi" w:cstheme="majorBidi"/>
      <w:b/>
      <w:bCs/>
      <w:color w:val="1F497D" w:themeColor="text2"/>
      <w:sz w:val="20"/>
      <w:szCs w:val="20"/>
      <w:lang w:eastAsia="ja-JP"/>
    </w:rPr>
  </w:style>
  <w:style w:type="paragraph" w:styleId="ListBullet">
    <w:name w:val="List Bullet"/>
    <w:basedOn w:val="Normal"/>
    <w:unhideWhenUsed/>
    <w:qFormat/>
    <w:rsid w:val="00A25F88"/>
    <w:pPr>
      <w:numPr>
        <w:numId w:val="9"/>
      </w:numPr>
      <w:tabs>
        <w:tab w:val="clear" w:pos="3600"/>
        <w:tab w:val="num" w:pos="360"/>
      </w:tabs>
      <w:spacing w:before="100" w:after="100"/>
      <w:ind w:left="288" w:right="72" w:hanging="216"/>
    </w:pPr>
    <w:rPr>
      <w:sz w:val="18"/>
      <w:szCs w:val="18"/>
    </w:rPr>
  </w:style>
  <w:style w:type="character" w:styleId="CommentReference">
    <w:name w:val="annotation reference"/>
    <w:basedOn w:val="DefaultParagraphFont"/>
    <w:uiPriority w:val="99"/>
    <w:semiHidden/>
    <w:unhideWhenUsed/>
    <w:rsid w:val="005854B7"/>
    <w:rPr>
      <w:sz w:val="16"/>
      <w:szCs w:val="16"/>
    </w:rPr>
  </w:style>
  <w:style w:type="paragraph" w:styleId="CommentText">
    <w:name w:val="annotation text"/>
    <w:basedOn w:val="Normal"/>
    <w:link w:val="CommentTextChar"/>
    <w:uiPriority w:val="99"/>
    <w:semiHidden/>
    <w:unhideWhenUsed/>
    <w:rsid w:val="005854B7"/>
    <w:rPr>
      <w:sz w:val="20"/>
      <w:szCs w:val="20"/>
    </w:rPr>
  </w:style>
  <w:style w:type="character" w:customStyle="1" w:styleId="CommentTextChar">
    <w:name w:val="Comment Text Char"/>
    <w:basedOn w:val="DefaultParagraphFont"/>
    <w:link w:val="CommentText"/>
    <w:uiPriority w:val="99"/>
    <w:semiHidden/>
    <w:rsid w:val="005854B7"/>
    <w:rPr>
      <w:rFonts w:eastAsiaTheme="minorEastAsia"/>
      <w:sz w:val="20"/>
      <w:szCs w:val="20"/>
      <w:lang w:eastAsia="ja-JP"/>
    </w:rPr>
  </w:style>
  <w:style w:type="paragraph" w:styleId="CommentSubject">
    <w:name w:val="annotation subject"/>
    <w:basedOn w:val="CommentText"/>
    <w:next w:val="CommentText"/>
    <w:link w:val="CommentSubjectChar"/>
    <w:uiPriority w:val="99"/>
    <w:semiHidden/>
    <w:unhideWhenUsed/>
    <w:rsid w:val="005854B7"/>
    <w:rPr>
      <w:b/>
      <w:bCs/>
    </w:rPr>
  </w:style>
  <w:style w:type="character" w:customStyle="1" w:styleId="CommentSubjectChar">
    <w:name w:val="Comment Subject Char"/>
    <w:basedOn w:val="CommentTextChar"/>
    <w:link w:val="CommentSubject"/>
    <w:uiPriority w:val="99"/>
    <w:semiHidden/>
    <w:rsid w:val="005854B7"/>
    <w:rPr>
      <w:rFonts w:eastAsiaTheme="minorEastAsia"/>
      <w:b/>
      <w:bCs/>
      <w:sz w:val="20"/>
      <w:szCs w:val="20"/>
      <w:lang w:eastAsia="ja-JP"/>
    </w:rPr>
  </w:style>
  <w:style w:type="character" w:styleId="UnresolvedMention">
    <w:name w:val="Unresolved Mention"/>
    <w:basedOn w:val="DefaultParagraphFont"/>
    <w:uiPriority w:val="99"/>
    <w:semiHidden/>
    <w:unhideWhenUsed/>
    <w:rsid w:val="0058653C"/>
    <w:rPr>
      <w:color w:val="605E5C"/>
      <w:shd w:val="clear" w:color="auto" w:fill="E1DFDD"/>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mc:Ignorable="w14 w15 w16se w16cid w16 w16cex">
  <w:divs>
    <w:div w:id="352803995">
      <w:bodyDiv w:val="1"/>
      <w:marLeft w:val="0"/>
      <w:marRight w:val="0"/>
      <w:marTop w:val="0"/>
      <w:marBottom w:val="0"/>
      <w:divBdr>
        <w:top w:val="none" w:sz="0" w:space="0" w:color="auto"/>
        <w:left w:val="none" w:sz="0" w:space="0" w:color="auto"/>
        <w:bottom w:val="none" w:sz="0" w:space="0" w:color="auto"/>
        <w:right w:val="none" w:sz="0" w:space="0" w:color="auto"/>
      </w:divBdr>
    </w:div>
    <w:div w:id="411977349">
      <w:bodyDiv w:val="1"/>
      <w:marLeft w:val="0"/>
      <w:marRight w:val="0"/>
      <w:marTop w:val="0"/>
      <w:marBottom w:val="0"/>
      <w:divBdr>
        <w:top w:val="none" w:sz="0" w:space="0" w:color="auto"/>
        <w:left w:val="none" w:sz="0" w:space="0" w:color="auto"/>
        <w:bottom w:val="none" w:sz="0" w:space="0" w:color="auto"/>
        <w:right w:val="none" w:sz="0" w:space="0" w:color="auto"/>
      </w:divBdr>
    </w:div>
    <w:div w:id="1035928886">
      <w:bodyDiv w:val="1"/>
      <w:marLeft w:val="0"/>
      <w:marRight w:val="0"/>
      <w:marTop w:val="0"/>
      <w:marBottom w:val="0"/>
      <w:divBdr>
        <w:top w:val="none" w:sz="0" w:space="0" w:color="auto"/>
        <w:left w:val="none" w:sz="0" w:space="0" w:color="auto"/>
        <w:bottom w:val="none" w:sz="0" w:space="0" w:color="auto"/>
        <w:right w:val="none" w:sz="0" w:space="0" w:color="auto"/>
      </w:divBdr>
    </w:div>
    <w:div w:id="1477138411">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allowPNG/>
</w:webSettings>
</file>

<file path=word/_rels/document.xml.rels><?xml version="1.0" encoding="UTF-8" standalone="yes"?>
<Relationships xmlns="http://schemas.openxmlformats.org/package/2006/relationships"><Relationship Id="rId8" Type="http://schemas.openxmlformats.org/officeDocument/2006/relationships/settings" Target="settings.xml"/><Relationship Id="rId13" Type="http://schemas.openxmlformats.org/officeDocument/2006/relationships/hyperlink" Target="https://ffa.box.com/s/52poe8yqji875adj046sx2hrh67vlh8b" TargetMode="External"/><Relationship Id="rId18" Type="http://schemas.openxmlformats.org/officeDocument/2006/relationships/image" Target="media/image2.png"/><Relationship Id="rId26" Type="http://schemas.openxmlformats.org/officeDocument/2006/relationships/image" Target="media/image9.png"/><Relationship Id="rId3" Type="http://schemas.openxmlformats.org/officeDocument/2006/relationships/customXml" Target="../customXml/item3.xml"/><Relationship Id="rId21" Type="http://schemas.openxmlformats.org/officeDocument/2006/relationships/image" Target="media/image6.png"/><Relationship Id="rId7" Type="http://schemas.openxmlformats.org/officeDocument/2006/relationships/styles" Target="styles.xml"/><Relationship Id="rId12" Type="http://schemas.openxmlformats.org/officeDocument/2006/relationships/hyperlink" Target="https://owl.purdue.edu/owl/research_and_citation/apa_style/apa_style_introduction.html" TargetMode="External"/><Relationship Id="rId17" Type="http://schemas.openxmlformats.org/officeDocument/2006/relationships/footer" Target="footer2.xml"/><Relationship Id="rId25" Type="http://schemas.openxmlformats.org/officeDocument/2006/relationships/image" Target="media/image8.png"/><Relationship Id="rId2" Type="http://schemas.openxmlformats.org/officeDocument/2006/relationships/customXml" Target="../customXml/item2.xml"/><Relationship Id="rId16" Type="http://schemas.openxmlformats.org/officeDocument/2006/relationships/header" Target="header1.xml"/><Relationship Id="rId20" Type="http://schemas.openxmlformats.org/officeDocument/2006/relationships/image" Target="media/image5.png"/><Relationship Id="rId29" Type="http://schemas.openxmlformats.org/officeDocument/2006/relationships/header" Target="header2.xml"/><Relationship Id="rId1" Type="http://schemas.openxmlformats.org/officeDocument/2006/relationships/customXml" Target="../customXml/item1.xml"/><Relationship Id="rId6" Type="http://schemas.openxmlformats.org/officeDocument/2006/relationships/numbering" Target="numbering.xml"/><Relationship Id="rId11" Type="http://schemas.openxmlformats.org/officeDocument/2006/relationships/endnotes" Target="endnotes.xml"/><Relationship Id="rId24" Type="http://schemas.openxmlformats.org/officeDocument/2006/relationships/hyperlink" Target="https://owl.purdue.edu/owl/research_and_citation/apa_style/apa_style_introduction.html" TargetMode="External"/><Relationship Id="rId5" Type="http://schemas.openxmlformats.org/officeDocument/2006/relationships/customXml" Target="../customXml/item5.xml"/><Relationship Id="rId15" Type="http://schemas.openxmlformats.org/officeDocument/2006/relationships/footer" Target="footer1.xml"/><Relationship Id="rId23" Type="http://schemas.openxmlformats.org/officeDocument/2006/relationships/hyperlink" Target="https://owl.purdue.edu/owl/research_and_citation/apa_style/apa_style_introduction.html" TargetMode="External"/><Relationship Id="rId28" Type="http://schemas.openxmlformats.org/officeDocument/2006/relationships/hyperlink" Target="https://owl.purdue.edu/owl/research_and_citation/apa_style/apa_style_introduction.html" TargetMode="External"/><Relationship Id="rId10" Type="http://schemas.openxmlformats.org/officeDocument/2006/relationships/footnotes" Target="footnotes.xml"/><Relationship Id="rId19" Type="http://schemas.openxmlformats.org/officeDocument/2006/relationships/image" Target="media/image4.png"/><Relationship Id="rId31" Type="http://schemas.openxmlformats.org/officeDocument/2006/relationships/theme" Target="theme/theme1.xml"/><Relationship Id="rId4" Type="http://schemas.openxmlformats.org/officeDocument/2006/relationships/customXml" Target="../customXml/item4.xml"/><Relationship Id="rId9" Type="http://schemas.openxmlformats.org/officeDocument/2006/relationships/webSettings" Target="webSettings.xml"/><Relationship Id="rId14" Type="http://schemas.openxmlformats.org/officeDocument/2006/relationships/hyperlink" Target="https://ffa.box.com/s/en08w0o1k57dhak3i6di0gnse4l9jrll" TargetMode="External"/><Relationship Id="rId22" Type="http://schemas.openxmlformats.org/officeDocument/2006/relationships/image" Target="media/image7.png"/><Relationship Id="rId27" Type="http://schemas.openxmlformats.org/officeDocument/2006/relationships/hyperlink" Target="https://owl.purdue.edu/owl/research_and_citation/apa_style/apa_style_introduction.html" TargetMode="External"/><Relationship Id="rId30" Type="http://schemas.openxmlformats.org/officeDocument/2006/relationships/fontTable" Target="fontTable.xml"/></Relationships>
</file>

<file path=word/_rels/footer1.xml.rels><?xml version="1.0" encoding="UTF-8" standalone="yes"?>
<Relationships xmlns="http://schemas.openxmlformats.org/package/2006/relationships"><Relationship Id="rId1" Type="http://schemas.openxmlformats.org/officeDocument/2006/relationships/image" Target="media/image1.emf"/></Relationships>
</file>

<file path=word/_rels/footer2.xml.rels><?xml version="1.0" encoding="UTF-8" standalone="yes"?>
<Relationships xmlns="http://schemas.openxmlformats.org/package/2006/relationships"><Relationship Id="rId1" Type="http://schemas.openxmlformats.org/officeDocument/2006/relationships/image" Target="media/image1.emf"/></Relationships>
</file>

<file path=word/_rels/header1.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image" Target="media/image2.png"/></Relationships>
</file>

<file path=word/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item1.xml><?xml version="1.0" encoding="utf-8"?>
<p:properties xmlns:p="http://schemas.microsoft.com/office/2006/metadata/properties" xmlns:xsi="http://www.w3.org/2001/XMLSchema-instance" xmlns:pc="http://schemas.microsoft.com/office/infopath/2007/PartnerControls">
  <documentManagement>
    <_dlc_DocId xmlns="3872032e-a1bf-409a-91d8-79e2561f9457">6HAXTY5FZTHJ-365-3030</_dlc_DocId>
    <_dlc_DocIdUrl xmlns="3872032e-a1bf-409a-91d8-79e2561f9457">
      <Url>https://ffanet.ffa.org/sites/collaboration/edresources/_layouts/15/DocIdRedir.aspx?ID=6HAXTY5FZTHJ-365-3030</Url>
      <Description>6HAXTY5FZTHJ-365-3030</Description>
    </_dlc_DocIdUrl>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565AB0E35B9AF249B7BACDE6FA97BE8C" ma:contentTypeVersion="0" ma:contentTypeDescription="Create a new document." ma:contentTypeScope="" ma:versionID="f090edc8bd7cd59575dc63d757fda8fb">
  <xsd:schema xmlns:xsd="http://www.w3.org/2001/XMLSchema" xmlns:xs="http://www.w3.org/2001/XMLSchema" xmlns:p="http://schemas.microsoft.com/office/2006/metadata/properties" xmlns:ns2="3872032e-a1bf-409a-91d8-79e2561f9457" targetNamespace="http://schemas.microsoft.com/office/2006/metadata/properties" ma:root="true" ma:fieldsID="8188cbde95f99d6b8c1623997bcb7823" ns2:_="">
    <xsd:import namespace="3872032e-a1bf-409a-91d8-79e2561f9457"/>
    <xsd:element name="properties">
      <xsd:complexType>
        <xsd:sequence>
          <xsd:element name="documentManagement">
            <xsd:complexType>
              <xsd:all>
                <xsd:element ref="ns2:_dlc_DocId" minOccurs="0"/>
                <xsd:element ref="ns2:_dlc_DocIdUrl" minOccurs="0"/>
                <xsd:element ref="ns2:_dlc_DocIdPersistI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872032e-a1bf-409a-91d8-79e2561f9457" elementFormDefault="qualified">
    <xsd:import namespace="http://schemas.microsoft.com/office/2006/documentManagement/types"/>
    <xsd:import namespace="http://schemas.microsoft.com/office/infopath/2007/PartnerControls"/>
    <xsd:element name="_dlc_DocId" ma:index="8" nillable="true" ma:displayName="Document ID Value" ma:description="The value of the document ID assigned to this item." ma:internalName="_dlc_DocId" ma:readOnly="true">
      <xsd:simpleType>
        <xsd:restriction base="dms:Text"/>
      </xsd:simpleType>
    </xsd:element>
    <xsd:element name="_dlc_DocIdUrl" ma:index="9"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10" nillable="true" ma:displayName="Persist ID" ma:description="Keep ID on add." ma:hidden="true" ma:internalName="_dlc_DocIdPersistId" ma:readOnly="true">
      <xsd:simpleType>
        <xsd:restriction base="dms:Boolea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Version=15.0.0.0,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Version=15.0.0.0,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Version=15.0.0.0,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Version=15.0.0.0, Culture=neutral, PublicKeyToken=71e9bce111e9429c</Assembly>
    <Class>Microsoft.Office.DocumentManagement.Internal.DocIdHandler</Class>
    <Data/>
    <Filter/>
  </Receiver>
</spe:Receivers>
</file>

<file path=customXml/item4.xml><?xml version="1.0" encoding="utf-8"?>
<b:Sources xmlns:b="http://schemas.openxmlformats.org/officeDocument/2006/bibliography" xmlns="http://schemas.openxmlformats.org/officeDocument/2006/bibliography" SelectedStyle="/APA.XSL" StyleName="APA"/>
</file>

<file path=customXml/item5.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566A78A9-0471-47AA-8C96-0EC53234F7A7}">
  <ds:schemaRefs>
    <ds:schemaRef ds:uri="http://schemas.microsoft.com/office/2006/metadata/properties"/>
    <ds:schemaRef ds:uri="http://schemas.microsoft.com/office/infopath/2007/PartnerControls"/>
    <ds:schemaRef ds:uri="3872032e-a1bf-409a-91d8-79e2561f9457"/>
  </ds:schemaRefs>
</ds:datastoreItem>
</file>

<file path=customXml/itemProps2.xml><?xml version="1.0" encoding="utf-8"?>
<ds:datastoreItem xmlns:ds="http://schemas.openxmlformats.org/officeDocument/2006/customXml" ds:itemID="{61F4BDCC-8F34-4F5C-AA7B-36C9068FA47D}">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872032e-a1bf-409a-91d8-79e2561f9457"/>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CA6053EC-C7CA-46E0-A382-8E16C58773E6}">
  <ds:schemaRefs>
    <ds:schemaRef ds:uri="http://schemas.microsoft.com/sharepoint/events"/>
  </ds:schemaRefs>
</ds:datastoreItem>
</file>

<file path=customXml/itemProps4.xml><?xml version="1.0" encoding="utf-8"?>
<ds:datastoreItem xmlns:ds="http://schemas.openxmlformats.org/officeDocument/2006/customXml" ds:itemID="{12C7D1BB-A337-42E3-9A91-F9E48CEEFE3F}">
  <ds:schemaRefs>
    <ds:schemaRef ds:uri="http://schemas.openxmlformats.org/officeDocument/2006/bibliography"/>
  </ds:schemaRefs>
</ds:datastoreItem>
</file>

<file path=customXml/itemProps5.xml><?xml version="1.0" encoding="utf-8"?>
<ds:datastoreItem xmlns:ds="http://schemas.openxmlformats.org/officeDocument/2006/customXml" ds:itemID="{E6960E86-5228-4D2F-B32F-A3E1277DB172}">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Normal</Template>
  <TotalTime>2</TotalTime>
  <Pages>16</Pages>
  <Words>2602</Words>
  <Characters>14838</Characters>
  <Application>Microsoft Office Word</Application>
  <DocSecurity>0</DocSecurity>
  <Lines>123</Lines>
  <Paragraphs>34</Paragraphs>
  <ScaleCrop>false</ScaleCrop>
  <HeadingPairs>
    <vt:vector size="2" baseType="variant">
      <vt:variant>
        <vt:lpstr>Title</vt:lpstr>
      </vt:variant>
      <vt:variant>
        <vt:i4>1</vt:i4>
      </vt:variant>
    </vt:vector>
  </HeadingPairs>
  <TitlesOfParts>
    <vt:vector size="1" baseType="lpstr">
      <vt:lpstr/>
    </vt:vector>
  </TitlesOfParts>
  <Company/>
  <LinksUpToDate>false</LinksUpToDate>
  <CharactersWithSpaces>17406</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Haley Hampton</dc:creator>
  <cp:lastModifiedBy>McGrady, Megan</cp:lastModifiedBy>
  <cp:revision>4</cp:revision>
  <dcterms:created xsi:type="dcterms:W3CDTF">2019-07-11T18:21:00Z</dcterms:created>
  <dcterms:modified xsi:type="dcterms:W3CDTF">2021-03-09T20:12:00Z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0x010100565AB0E35B9AF249B7BACDE6FA97BE8C</vt:lpwstr>
  </property>
  <property fmtid="{D5CDD505-2E9C-101B-9397-08002B2CF9AE}" pid="3" name="_dlc_DocIdItemGuid">
    <vt:lpwstr>2c3ce942-eeee-4124-9e49-4e4a739e2c88</vt:lpwstr>
  </property>
  <property fmtid="{D5CDD505-2E9C-101B-9397-08002B2CF9AE}" pid="4" name="_dlc_DocId">
    <vt:lpwstr>6HAXTY5FZTHJ-43-319</vt:lpwstr>
  </property>
  <property fmtid="{D5CDD505-2E9C-101B-9397-08002B2CF9AE}" pid="5" name="_dlc_DocIdUrl">
    <vt:lpwstr>https://ffanet.ffa.org/sites/collaboration/edresources/_layouts/15/DocIdRedir.aspx?ID=6HAXTY5FZTHJ-43-319, 6HAXTY5FZTHJ-43-319</vt:lpwstr>
  </property>
</Properties>
</file>