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6" r:id="rId4"/>
  </p:sldMasterIdLst>
  <p:notesMasterIdLst>
    <p:notesMasterId r:id="rId15"/>
  </p:notesMasterIdLst>
  <p:handoutMasterIdLst>
    <p:handoutMasterId r:id="rId16"/>
  </p:handoutMasterIdLst>
  <p:sldIdLst>
    <p:sldId id="256" r:id="rId5"/>
    <p:sldId id="268" r:id="rId6"/>
    <p:sldId id="274" r:id="rId7"/>
    <p:sldId id="275" r:id="rId8"/>
    <p:sldId id="276" r:id="rId9"/>
    <p:sldId id="277" r:id="rId10"/>
    <p:sldId id="269" r:id="rId11"/>
    <p:sldId id="279" r:id="rId12"/>
    <p:sldId id="270" r:id="rId13"/>
    <p:sldId id="278" r:id="rId14"/>
  </p:sldIdLst>
  <p:sldSz cx="9144000" cy="6858000" type="screen4x3"/>
  <p:notesSz cx="6858000" cy="9144000"/>
  <p:custDataLst>
    <p:tags r:id="rId17"/>
  </p:custDataLst>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00"/>
    <a:srgbClr val="FF0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7" autoAdjust="0"/>
    <p:restoredTop sz="94683" autoAdjust="0"/>
  </p:normalViewPr>
  <p:slideViewPr>
    <p:cSldViewPr>
      <p:cViewPr varScale="1">
        <p:scale>
          <a:sx n="98" d="100"/>
          <a:sy n="98" d="100"/>
        </p:scale>
        <p:origin x="768"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kumimoji="1" sz="1200">
                <a:latin typeface="Times New Roman" pitchFamily="18" charset="0"/>
              </a:defRPr>
            </a:lvl1pPr>
          </a:lstStyle>
          <a:p>
            <a:endParaRPr lang="en-US"/>
          </a:p>
        </p:txBody>
      </p:sp>
      <p:sp>
        <p:nvSpPr>
          <p:cNvPr id="2560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1" sz="1200">
                <a:latin typeface="Times New Roman" pitchFamily="18" charset="0"/>
              </a:defRPr>
            </a:lvl1pPr>
          </a:lstStyle>
          <a:p>
            <a:endParaRPr lang="en-US"/>
          </a:p>
        </p:txBody>
      </p:sp>
      <p:sp>
        <p:nvSpPr>
          <p:cNvPr id="2560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kumimoji="1" sz="1200">
                <a:latin typeface="Times New Roman" pitchFamily="18" charset="0"/>
              </a:defRPr>
            </a:lvl1pPr>
          </a:lstStyle>
          <a:p>
            <a:endParaRPr lang="en-US"/>
          </a:p>
        </p:txBody>
      </p:sp>
      <p:sp>
        <p:nvSpPr>
          <p:cNvPr id="2560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kumimoji="1" sz="1200">
                <a:latin typeface="Times New Roman" pitchFamily="18" charset="0"/>
              </a:defRPr>
            </a:lvl1pPr>
          </a:lstStyle>
          <a:p>
            <a:fld id="{21BB8F63-E0FD-473B-B2D0-603B6AE2B6E4}"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endParaRPr lang="en-US"/>
          </a:p>
        </p:txBody>
      </p:sp>
      <p:sp>
        <p:nvSpPr>
          <p:cNvPr id="23555" name="Rectangle 3"/>
          <p:cNvSpPr>
            <a:spLocks noGrp="1" noChangeArrowheads="1"/>
          </p:cNvSpPr>
          <p:nvPr>
            <p:ph type="dt" idx="1"/>
          </p:nvPr>
        </p:nvSpPr>
        <p:spPr bwMode="auto">
          <a:xfrm>
            <a:off x="388620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endParaRPr lang="en-US"/>
          </a:p>
        </p:txBody>
      </p:sp>
      <p:sp>
        <p:nvSpPr>
          <p:cNvPr id="235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3557" name="Rectangle 5"/>
          <p:cNvSpPr>
            <a:spLocks noGrp="1" noChangeArrowheads="1"/>
          </p:cNvSpPr>
          <p:nvPr>
            <p:ph type="body" sz="quarter" idx="3"/>
          </p:nvPr>
        </p:nvSpPr>
        <p:spPr bwMode="auto">
          <a:xfrm>
            <a:off x="914400" y="4343400"/>
            <a:ext cx="5029200" cy="41148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3558" name="Rectangle 6"/>
          <p:cNvSpPr>
            <a:spLocks noGrp="1" noChangeArrowheads="1"/>
          </p:cNvSpPr>
          <p:nvPr>
            <p:ph type="ftr" sz="quarter" idx="4"/>
          </p:nvPr>
        </p:nvSpPr>
        <p:spPr bwMode="auto">
          <a:xfrm>
            <a:off x="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endParaRPr lang="en-US"/>
          </a:p>
        </p:txBody>
      </p:sp>
      <p:sp>
        <p:nvSpPr>
          <p:cNvPr id="23559" name="Rectangle 7"/>
          <p:cNvSpPr>
            <a:spLocks noGrp="1" noChangeArrowheads="1"/>
          </p:cNvSpPr>
          <p:nvPr>
            <p:ph type="sldNum" sz="quarter" idx="5"/>
          </p:nvPr>
        </p:nvSpPr>
        <p:spPr bwMode="auto">
          <a:xfrm>
            <a:off x="388620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fld id="{BEB9D649-CC60-436C-99B2-28D394E13DC4}"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C5AFDF1-4CE3-430B-99FA-BC9939760469}" type="slidenum">
              <a:rPr lang="en-US"/>
              <a:pPr/>
              <a:t>1</a:t>
            </a:fld>
            <a:endParaRPr lang="en-US"/>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45FD22-A07A-4CCC-B912-28D4163F5E7E}" type="slidenum">
              <a:rPr lang="en-US"/>
              <a:pPr/>
              <a:t>10</a:t>
            </a:fld>
            <a:endParaRPr lang="en-US"/>
          </a:p>
        </p:txBody>
      </p:sp>
      <p:sp>
        <p:nvSpPr>
          <p:cNvPr id="126978" name="Rectangle 2"/>
          <p:cNvSpPr>
            <a:spLocks noGrp="1" noRot="1" noChangeAspect="1" noChangeArrowheads="1" noTextEdit="1"/>
          </p:cNvSpPr>
          <p:nvPr>
            <p:ph type="sldImg"/>
          </p:nvPr>
        </p:nvSpPr>
        <p:spPr>
          <a:ln/>
        </p:spPr>
      </p:sp>
      <p:sp>
        <p:nvSpPr>
          <p:cNvPr id="1269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E039D80-246D-4B32-AAA0-0AE4DC3FC014}" type="slidenum">
              <a:rPr lang="en-US"/>
              <a:pPr/>
              <a:t>2</a:t>
            </a:fld>
            <a:endParaRPr lang="en-US"/>
          </a:p>
        </p:txBody>
      </p:sp>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FB851C-ED1D-41CA-A268-D085E3C1D5CA}" type="slidenum">
              <a:rPr lang="en-US"/>
              <a:pPr/>
              <a:t>3</a:t>
            </a:fld>
            <a:endParaRPr lang="en-US"/>
          </a:p>
        </p:txBody>
      </p:sp>
      <p:sp>
        <p:nvSpPr>
          <p:cNvPr id="118786" name="Rectangle 2"/>
          <p:cNvSpPr>
            <a:spLocks noGrp="1" noRot="1" noChangeAspect="1" noChangeArrowheads="1" noTextEdit="1"/>
          </p:cNvSpPr>
          <p:nvPr>
            <p:ph type="sldImg"/>
          </p:nvPr>
        </p:nvSpPr>
        <p:spPr>
          <a:ln/>
        </p:spPr>
      </p:sp>
      <p:sp>
        <p:nvSpPr>
          <p:cNvPr id="1187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8FD4795-8181-4B28-8603-F6E585953748}" type="slidenum">
              <a:rPr lang="en-US"/>
              <a:pPr/>
              <a:t>4</a:t>
            </a:fld>
            <a:endParaRPr lang="en-US"/>
          </a:p>
        </p:txBody>
      </p:sp>
      <p:sp>
        <p:nvSpPr>
          <p:cNvPr id="120834" name="Rectangle 2"/>
          <p:cNvSpPr>
            <a:spLocks noGrp="1" noRot="1" noChangeAspect="1" noChangeArrowheads="1" noTextEdit="1"/>
          </p:cNvSpPr>
          <p:nvPr>
            <p:ph type="sldImg"/>
          </p:nvPr>
        </p:nvSpPr>
        <p:spPr>
          <a:ln/>
        </p:spPr>
      </p:sp>
      <p:sp>
        <p:nvSpPr>
          <p:cNvPr id="1208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CE0C80-8CD8-47E7-9679-19BADD80DC4B}" type="slidenum">
              <a:rPr lang="en-US"/>
              <a:pPr/>
              <a:t>5</a:t>
            </a:fld>
            <a:endParaRPr lang="en-US"/>
          </a:p>
        </p:txBody>
      </p:sp>
      <p:sp>
        <p:nvSpPr>
          <p:cNvPr id="122882" name="Rectangle 2"/>
          <p:cNvSpPr>
            <a:spLocks noGrp="1" noRot="1" noChangeAspect="1" noChangeArrowheads="1" noTextEdit="1"/>
          </p:cNvSpPr>
          <p:nvPr>
            <p:ph type="sldImg"/>
          </p:nvPr>
        </p:nvSpPr>
        <p:spPr>
          <a:ln/>
        </p:spPr>
      </p:sp>
      <p:sp>
        <p:nvSpPr>
          <p:cNvPr id="1228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036F20F-61E2-482D-B677-28F11CA652D0}" type="slidenum">
              <a:rPr lang="en-US"/>
              <a:pPr/>
              <a:t>6</a:t>
            </a:fld>
            <a:endParaRPr lang="en-US"/>
          </a:p>
        </p:txBody>
      </p:sp>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D5A5805-4269-4123-BE94-E65749AC99CD}" type="slidenum">
              <a:rPr lang="en-US"/>
              <a:pPr/>
              <a:t>7</a:t>
            </a:fld>
            <a:endParaRPr lang="en-US"/>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7FA4A14-1134-4393-A849-B2E34664F7F2}" type="slidenum">
              <a:rPr lang="en-US"/>
              <a:pPr/>
              <a:t>8</a:t>
            </a:fld>
            <a:endParaRPr lang="en-US"/>
          </a:p>
        </p:txBody>
      </p:sp>
      <p:sp>
        <p:nvSpPr>
          <p:cNvPr id="129026" name="Rectangle 2"/>
          <p:cNvSpPr>
            <a:spLocks noGrp="1" noRot="1" noChangeAspect="1" noChangeArrowheads="1" noTextEdit="1"/>
          </p:cNvSpPr>
          <p:nvPr>
            <p:ph type="sldImg"/>
          </p:nvPr>
        </p:nvSpPr>
        <p:spPr>
          <a:ln/>
        </p:spPr>
      </p:sp>
      <p:sp>
        <p:nvSpPr>
          <p:cNvPr id="1290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629FB97-1280-4150-A7FD-EC2649B34F24}" type="slidenum">
              <a:rPr lang="en-US"/>
              <a:pPr/>
              <a:t>9</a:t>
            </a:fld>
            <a:endParaRPr lang="en-US"/>
          </a:p>
        </p:txBody>
      </p:sp>
      <p:sp>
        <p:nvSpPr>
          <p:cNvPr id="108546" name="Rectangle 2"/>
          <p:cNvSpPr>
            <a:spLocks noGrp="1" noRot="1" noChangeAspect="1" noChangeArrowheads="1" noTextEdit="1"/>
          </p:cNvSpPr>
          <p:nvPr>
            <p:ph type="sldImg"/>
          </p:nvPr>
        </p:nvSpPr>
        <p:spPr>
          <a:ln/>
        </p:spPr>
      </p:sp>
      <p:sp>
        <p:nvSpPr>
          <p:cNvPr id="108547"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6802" name="Rectangle 2"/>
          <p:cNvSpPr>
            <a:spLocks noGrp="1" noChangeArrowheads="1"/>
          </p:cNvSpPr>
          <p:nvPr>
            <p:ph type="ctrTitle"/>
          </p:nvPr>
        </p:nvSpPr>
        <p:spPr>
          <a:xfrm>
            <a:off x="1371600" y="685800"/>
            <a:ext cx="7086600" cy="2127250"/>
          </a:xfrm>
        </p:spPr>
        <p:txBody>
          <a:bodyPr/>
          <a:lstStyle>
            <a:lvl1pPr algn="ctr">
              <a:defRPr sz="5800"/>
            </a:lvl1pPr>
          </a:lstStyle>
          <a:p>
            <a:r>
              <a:rPr lang="en-US"/>
              <a:t>Click to edit Master title style</a:t>
            </a:r>
          </a:p>
        </p:txBody>
      </p:sp>
      <p:sp>
        <p:nvSpPr>
          <p:cNvPr id="76803" name="Rectangle 3"/>
          <p:cNvSpPr>
            <a:spLocks noGrp="1" noChangeArrowheads="1"/>
          </p:cNvSpPr>
          <p:nvPr>
            <p:ph type="subTitle" idx="1"/>
          </p:nvPr>
        </p:nvSpPr>
        <p:spPr>
          <a:xfrm>
            <a:off x="1371600" y="3270250"/>
            <a:ext cx="6400800" cy="2209800"/>
          </a:xfrm>
        </p:spPr>
        <p:txBody>
          <a:bodyPr/>
          <a:lstStyle>
            <a:lvl1pPr marL="0" indent="0" algn="ctr">
              <a:buFont typeface="Wingdings" pitchFamily="2" charset="2"/>
              <a:buNone/>
              <a:defRPr sz="3000"/>
            </a:lvl1pPr>
          </a:lstStyle>
          <a:p>
            <a:r>
              <a:rPr lang="en-US"/>
              <a:t>Click to edit Master subtitle style</a:t>
            </a:r>
          </a:p>
        </p:txBody>
      </p:sp>
      <p:grpSp>
        <p:nvGrpSpPr>
          <p:cNvPr id="76811" name="Group 11"/>
          <p:cNvGrpSpPr>
            <a:grpSpLocks/>
          </p:cNvGrpSpPr>
          <p:nvPr/>
        </p:nvGrpSpPr>
        <p:grpSpPr bwMode="auto">
          <a:xfrm rot="16200000">
            <a:off x="-3733800" y="2362200"/>
            <a:ext cx="8610600" cy="1143000"/>
            <a:chOff x="144" y="1820"/>
            <a:chExt cx="5424" cy="127"/>
          </a:xfrm>
        </p:grpSpPr>
        <p:sp>
          <p:nvSpPr>
            <p:cNvPr id="76808" name="Rectangle 8"/>
            <p:cNvSpPr>
              <a:spLocks noChangeArrowheads="1"/>
            </p:cNvSpPr>
            <p:nvPr/>
          </p:nvSpPr>
          <p:spPr bwMode="auto">
            <a:xfrm>
              <a:off x="144" y="1820"/>
              <a:ext cx="1808" cy="127"/>
            </a:xfrm>
            <a:prstGeom prst="rect">
              <a:avLst/>
            </a:prstGeom>
            <a:gradFill rotWithShape="1">
              <a:gsLst>
                <a:gs pos="0">
                  <a:schemeClr val="bg2"/>
                </a:gs>
                <a:gs pos="100000">
                  <a:schemeClr val="accent1"/>
                </a:gs>
              </a:gsLst>
              <a:lin ang="0" scaled="1"/>
            </a:gradFill>
            <a:ln w="9525">
              <a:noFill/>
              <a:miter lim="800000"/>
              <a:headEnd/>
              <a:tailEnd/>
            </a:ln>
            <a:effectLst/>
          </p:spPr>
          <p:txBody>
            <a:bodyPr wrap="none" anchor="ctr"/>
            <a:lstStyle/>
            <a:p>
              <a:endParaRPr lang="en-US"/>
            </a:p>
          </p:txBody>
        </p:sp>
        <p:sp>
          <p:nvSpPr>
            <p:cNvPr id="76809" name="Rectangle 9"/>
            <p:cNvSpPr>
              <a:spLocks noChangeArrowheads="1"/>
            </p:cNvSpPr>
            <p:nvPr/>
          </p:nvSpPr>
          <p:spPr bwMode="auto">
            <a:xfrm>
              <a:off x="1952" y="1820"/>
              <a:ext cx="1808" cy="127"/>
            </a:xfrm>
            <a:prstGeom prst="rect">
              <a:avLst/>
            </a:prstGeom>
            <a:gradFill rotWithShape="1">
              <a:gsLst>
                <a:gs pos="0">
                  <a:schemeClr val="accent1"/>
                </a:gs>
                <a:gs pos="100000">
                  <a:schemeClr val="accent2"/>
                </a:gs>
              </a:gsLst>
              <a:lin ang="0" scaled="1"/>
            </a:gradFill>
            <a:ln w="9525">
              <a:noFill/>
              <a:miter lim="800000"/>
              <a:headEnd/>
              <a:tailEnd/>
            </a:ln>
            <a:effectLst/>
          </p:spPr>
          <p:txBody>
            <a:bodyPr wrap="none" anchor="ctr"/>
            <a:lstStyle/>
            <a:p>
              <a:endParaRPr lang="en-US"/>
            </a:p>
          </p:txBody>
        </p:sp>
        <p:sp>
          <p:nvSpPr>
            <p:cNvPr id="76810" name="Rectangle 10"/>
            <p:cNvSpPr>
              <a:spLocks noChangeArrowheads="1"/>
            </p:cNvSpPr>
            <p:nvPr/>
          </p:nvSpPr>
          <p:spPr bwMode="auto">
            <a:xfrm>
              <a:off x="3760" y="1820"/>
              <a:ext cx="1808" cy="127"/>
            </a:xfrm>
            <a:prstGeom prst="rect">
              <a:avLst/>
            </a:prstGeom>
            <a:gradFill rotWithShape="1">
              <a:gsLst>
                <a:gs pos="0">
                  <a:schemeClr val="accent2"/>
                </a:gs>
                <a:gs pos="100000">
                  <a:schemeClr val="tx2"/>
                </a:gs>
              </a:gsLst>
              <a:lin ang="0" scaled="1"/>
            </a:gradFill>
            <a:ln w="9525">
              <a:noFill/>
              <a:miter lim="800000"/>
              <a:headEnd/>
              <a:tailEnd/>
            </a:ln>
            <a:effectLst/>
          </p:spPr>
          <p:txBody>
            <a:bodyPr wrap="none" anchor="ctr"/>
            <a:lstStyle/>
            <a:p>
              <a:endParaRPr lang="en-US"/>
            </a:p>
          </p:txBody>
        </p:sp>
      </p:gr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defRPr/>
            </a:lvl1pPr>
          </a:lstStyle>
          <a:p>
            <a:r>
              <a:rPr lang="en-US"/>
              <a:t> </a:t>
            </a:r>
            <a:r>
              <a:rPr lang="en-US" sz="1400">
                <a:solidFill>
                  <a:srgbClr val="FF0000"/>
                </a:solidFill>
                <a:latin typeface="Lucida Calligraphy" pitchFamily="66" charset="0"/>
              </a:rPr>
              <a:t>Life</a:t>
            </a:r>
            <a:r>
              <a:rPr lang="en-US" sz="1400">
                <a:solidFill>
                  <a:srgbClr val="FF0000"/>
                </a:solidFill>
                <a:latin typeface="+mn-lt"/>
              </a:rPr>
              <a:t>Knowledge</a:t>
            </a:r>
            <a:r>
              <a:rPr lang="en-US" sz="1400">
                <a:solidFill>
                  <a:srgbClr val="FF0000"/>
                </a:solidFill>
                <a:latin typeface="Lucida Calligraphy" pitchFamily="66" charset="0"/>
              </a:rPr>
              <a:t>®</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19900" y="277813"/>
            <a:ext cx="18669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19200" y="277813"/>
            <a:ext cx="54483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defRPr/>
            </a:lvl1pPr>
          </a:lstStyle>
          <a:p>
            <a:r>
              <a:rPr lang="en-US"/>
              <a:t> </a:t>
            </a:r>
            <a:r>
              <a:rPr lang="en-US" sz="1400">
                <a:solidFill>
                  <a:srgbClr val="FF0000"/>
                </a:solidFill>
                <a:latin typeface="Lucida Calligraphy" pitchFamily="66" charset="0"/>
              </a:rPr>
              <a:t>Life</a:t>
            </a:r>
            <a:r>
              <a:rPr lang="en-US" sz="1400">
                <a:solidFill>
                  <a:srgbClr val="FF0000"/>
                </a:solidFill>
                <a:latin typeface="+mn-lt"/>
              </a:rPr>
              <a:t>Knowledge</a:t>
            </a:r>
            <a:r>
              <a:rPr lang="en-US" sz="1400">
                <a:solidFill>
                  <a:srgbClr val="FF0000"/>
                </a:solidFill>
                <a:latin typeface="Lucida Calligraphy" pitchFamily="66" charset="0"/>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3"/>
            <a:ext cx="7467600" cy="1139825"/>
          </a:xfrm>
        </p:spPr>
        <p:txBody>
          <a:bodyPr/>
          <a:lstStyle/>
          <a:p>
            <a:r>
              <a:rPr lang="en-US"/>
              <a:t>Click to edit Master title style</a:t>
            </a:r>
          </a:p>
        </p:txBody>
      </p:sp>
      <p:sp>
        <p:nvSpPr>
          <p:cNvPr id="3" name="Text Placeholder 2"/>
          <p:cNvSpPr>
            <a:spLocks noGrp="1"/>
          </p:cNvSpPr>
          <p:nvPr>
            <p:ph type="body" sz="half" idx="1"/>
          </p:nvPr>
        </p:nvSpPr>
        <p:spPr>
          <a:xfrm>
            <a:off x="1371600" y="1600200"/>
            <a:ext cx="73152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371600" y="3941763"/>
            <a:ext cx="73152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a:xfrm>
            <a:off x="3581400" y="6400800"/>
            <a:ext cx="5562600" cy="457200"/>
          </a:xfrm>
        </p:spPr>
        <p:txBody>
          <a:bodyPr/>
          <a:lstStyle>
            <a:lvl1pPr>
              <a:defRPr/>
            </a:lvl1pPr>
          </a:lstStyle>
          <a:p>
            <a:r>
              <a:rPr lang="en-US"/>
              <a:t> </a:t>
            </a:r>
            <a:r>
              <a:rPr lang="en-US" sz="1400">
                <a:solidFill>
                  <a:srgbClr val="FF0000"/>
                </a:solidFill>
                <a:latin typeface="Lucida Calligraphy" pitchFamily="66" charset="0"/>
              </a:rPr>
              <a:t>Life</a:t>
            </a:r>
            <a:r>
              <a:rPr lang="en-US" sz="1400">
                <a:solidFill>
                  <a:srgbClr val="FF0000"/>
                </a:solidFill>
                <a:latin typeface="+mn-lt"/>
              </a:rPr>
              <a:t>Knowledge</a:t>
            </a:r>
            <a:r>
              <a:rPr lang="en-US" sz="1400">
                <a:solidFill>
                  <a:srgbClr val="FF0000"/>
                </a:solidFill>
                <a:latin typeface="Lucida Calligraphy" pitchFamily="66" charset="0"/>
              </a:rPr>
              <a:t>®</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defRPr/>
            </a:lvl1pPr>
          </a:lstStyle>
          <a:p>
            <a:r>
              <a:rPr lang="en-US"/>
              <a:t> </a:t>
            </a:r>
            <a:r>
              <a:rPr lang="en-US" sz="1400">
                <a:solidFill>
                  <a:srgbClr val="FF0000"/>
                </a:solidFill>
                <a:latin typeface="Lucida Calligraphy" pitchFamily="66" charset="0"/>
              </a:rPr>
              <a:t>Life</a:t>
            </a:r>
            <a:r>
              <a:rPr lang="en-US" sz="1400">
                <a:solidFill>
                  <a:srgbClr val="FF0000"/>
                </a:solidFill>
                <a:latin typeface="+mn-lt"/>
              </a:rPr>
              <a:t>Knowledge</a:t>
            </a:r>
            <a:r>
              <a:rPr lang="en-US" sz="1400">
                <a:solidFill>
                  <a:srgbClr val="FF0000"/>
                </a:solidFill>
                <a:latin typeface="Lucida Calligraphy" pitchFamily="66" charset="0"/>
              </a:rPr>
              <a:t>®</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Footer Placeholder 3"/>
          <p:cNvSpPr>
            <a:spLocks noGrp="1"/>
          </p:cNvSpPr>
          <p:nvPr>
            <p:ph type="ftr" sz="quarter" idx="10"/>
          </p:nvPr>
        </p:nvSpPr>
        <p:spPr/>
        <p:txBody>
          <a:bodyPr/>
          <a:lstStyle>
            <a:lvl1pPr>
              <a:defRPr/>
            </a:lvl1pPr>
          </a:lstStyle>
          <a:p>
            <a:r>
              <a:rPr lang="en-US"/>
              <a:t> </a:t>
            </a:r>
            <a:r>
              <a:rPr lang="en-US" sz="1400">
                <a:solidFill>
                  <a:srgbClr val="FF0000"/>
                </a:solidFill>
                <a:latin typeface="Lucida Calligraphy" pitchFamily="66" charset="0"/>
              </a:rPr>
              <a:t>Life</a:t>
            </a:r>
            <a:r>
              <a:rPr lang="en-US" sz="1400">
                <a:solidFill>
                  <a:srgbClr val="FF0000"/>
                </a:solidFill>
                <a:latin typeface="+mn-lt"/>
              </a:rPr>
              <a:t>Knowledge</a:t>
            </a:r>
            <a:r>
              <a:rPr lang="en-US" sz="1400">
                <a:solidFill>
                  <a:srgbClr val="FF0000"/>
                </a:solidFill>
                <a:latin typeface="Lucida Calligraphy" pitchFamily="66" charset="0"/>
              </a:rPr>
              <a: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71600" y="1600200"/>
            <a:ext cx="35814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05400" y="1600200"/>
            <a:ext cx="35814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lvl1pPr>
              <a:defRPr/>
            </a:lvl1pPr>
          </a:lstStyle>
          <a:p>
            <a:r>
              <a:rPr lang="en-US"/>
              <a:t> </a:t>
            </a:r>
            <a:r>
              <a:rPr lang="en-US" sz="1400">
                <a:solidFill>
                  <a:srgbClr val="FF0000"/>
                </a:solidFill>
                <a:latin typeface="Lucida Calligraphy" pitchFamily="66" charset="0"/>
              </a:rPr>
              <a:t>Life</a:t>
            </a:r>
            <a:r>
              <a:rPr lang="en-US" sz="1400">
                <a:solidFill>
                  <a:srgbClr val="FF0000"/>
                </a:solidFill>
                <a:latin typeface="+mn-lt"/>
              </a:rPr>
              <a:t>Knowledge</a:t>
            </a:r>
            <a:r>
              <a:rPr lang="en-US" sz="1400">
                <a:solidFill>
                  <a:srgbClr val="FF0000"/>
                </a:solidFill>
                <a:latin typeface="Lucida Calligraphy" pitchFamily="66" charset="0"/>
              </a:rPr>
              <a:t>®</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p:cNvSpPr>
            <a:spLocks noGrp="1"/>
          </p:cNvSpPr>
          <p:nvPr>
            <p:ph type="ftr" sz="quarter" idx="10"/>
          </p:nvPr>
        </p:nvSpPr>
        <p:spPr/>
        <p:txBody>
          <a:bodyPr/>
          <a:lstStyle>
            <a:lvl1pPr>
              <a:defRPr/>
            </a:lvl1pPr>
          </a:lstStyle>
          <a:p>
            <a:r>
              <a:rPr lang="en-US"/>
              <a:t> </a:t>
            </a:r>
            <a:r>
              <a:rPr lang="en-US" sz="1400">
                <a:solidFill>
                  <a:srgbClr val="FF0000"/>
                </a:solidFill>
                <a:latin typeface="Lucida Calligraphy" pitchFamily="66" charset="0"/>
              </a:rPr>
              <a:t>Life</a:t>
            </a:r>
            <a:r>
              <a:rPr lang="en-US" sz="1400">
                <a:solidFill>
                  <a:srgbClr val="FF0000"/>
                </a:solidFill>
                <a:latin typeface="+mn-lt"/>
              </a:rPr>
              <a:t>Knowledge</a:t>
            </a:r>
            <a:r>
              <a:rPr lang="en-US" sz="1400">
                <a:solidFill>
                  <a:srgbClr val="FF0000"/>
                </a:solidFill>
                <a:latin typeface="Lucida Calligraphy" pitchFamily="66" charset="0"/>
              </a:rPr>
              <a: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lvl1pPr>
              <a:defRPr/>
            </a:lvl1pPr>
          </a:lstStyle>
          <a:p>
            <a:r>
              <a:rPr lang="en-US"/>
              <a:t> </a:t>
            </a:r>
            <a:r>
              <a:rPr lang="en-US" sz="1400">
                <a:solidFill>
                  <a:srgbClr val="FF0000"/>
                </a:solidFill>
                <a:latin typeface="Lucida Calligraphy" pitchFamily="66" charset="0"/>
              </a:rPr>
              <a:t>Life</a:t>
            </a:r>
            <a:r>
              <a:rPr lang="en-US" sz="1400">
                <a:solidFill>
                  <a:srgbClr val="FF0000"/>
                </a:solidFill>
                <a:latin typeface="+mn-lt"/>
              </a:rPr>
              <a:t>Knowledge</a:t>
            </a:r>
            <a:r>
              <a:rPr lang="en-US" sz="1400">
                <a:solidFill>
                  <a:srgbClr val="FF0000"/>
                </a:solidFill>
                <a:latin typeface="Lucida Calligraphy" pitchFamily="66" charset="0"/>
              </a:rPr>
              <a:t>®</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r>
              <a:rPr lang="en-US"/>
              <a:t> </a:t>
            </a:r>
            <a:r>
              <a:rPr lang="en-US" sz="1400">
                <a:solidFill>
                  <a:srgbClr val="FF0000"/>
                </a:solidFill>
                <a:latin typeface="Lucida Calligraphy" pitchFamily="66" charset="0"/>
              </a:rPr>
              <a:t>Life</a:t>
            </a:r>
            <a:r>
              <a:rPr lang="en-US" sz="1400">
                <a:solidFill>
                  <a:srgbClr val="FF0000"/>
                </a:solidFill>
                <a:latin typeface="+mn-lt"/>
              </a:rPr>
              <a:t>Knowledge</a:t>
            </a:r>
            <a:r>
              <a:rPr lang="en-US" sz="1400">
                <a:solidFill>
                  <a:srgbClr val="FF0000"/>
                </a:solidFill>
                <a:latin typeface="Lucida Calligraphy" pitchFamily="66" charset="0"/>
              </a:rPr>
              <a: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r>
              <a:rPr lang="en-US"/>
              <a:t> </a:t>
            </a:r>
            <a:r>
              <a:rPr lang="en-US" sz="1400">
                <a:solidFill>
                  <a:srgbClr val="FF0000"/>
                </a:solidFill>
                <a:latin typeface="Lucida Calligraphy" pitchFamily="66" charset="0"/>
              </a:rPr>
              <a:t>Life</a:t>
            </a:r>
            <a:r>
              <a:rPr lang="en-US" sz="1400">
                <a:solidFill>
                  <a:srgbClr val="FF0000"/>
                </a:solidFill>
                <a:latin typeface="+mn-lt"/>
              </a:rPr>
              <a:t>Knowledge</a:t>
            </a:r>
            <a:r>
              <a:rPr lang="en-US" sz="1400">
                <a:solidFill>
                  <a:srgbClr val="FF0000"/>
                </a:solidFill>
                <a:latin typeface="Lucida Calligraphy" pitchFamily="66" charset="0"/>
              </a:rPr>
              <a:t>®</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r>
              <a:rPr lang="en-US"/>
              <a:t> </a:t>
            </a:r>
            <a:r>
              <a:rPr lang="en-US" sz="1400">
                <a:solidFill>
                  <a:srgbClr val="FF0000"/>
                </a:solidFill>
                <a:latin typeface="Lucida Calligraphy" pitchFamily="66" charset="0"/>
              </a:rPr>
              <a:t>Life</a:t>
            </a:r>
            <a:r>
              <a:rPr lang="en-US" sz="1400">
                <a:solidFill>
                  <a:srgbClr val="FF0000"/>
                </a:solidFill>
                <a:latin typeface="+mn-lt"/>
              </a:rPr>
              <a:t>Knowledge</a:t>
            </a:r>
            <a:r>
              <a:rPr lang="en-US" sz="1400">
                <a:solidFill>
                  <a:srgbClr val="FF0000"/>
                </a:solidFill>
                <a:latin typeface="Lucida Calligraphy" pitchFamily="66" charset="0"/>
              </a:rPr>
              <a:t>®</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bwMode="auto">
          <a:xfrm>
            <a:off x="1219200" y="277813"/>
            <a:ext cx="7467600" cy="11398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75779" name="Rectangle 3"/>
          <p:cNvSpPr>
            <a:spLocks noGrp="1" noChangeArrowheads="1"/>
          </p:cNvSpPr>
          <p:nvPr>
            <p:ph type="body" idx="1"/>
          </p:nvPr>
        </p:nvSpPr>
        <p:spPr bwMode="auto">
          <a:xfrm>
            <a:off x="1371600" y="1600200"/>
            <a:ext cx="73152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5781" name="Rectangle 5"/>
          <p:cNvSpPr>
            <a:spLocks noGrp="1" noChangeArrowheads="1"/>
          </p:cNvSpPr>
          <p:nvPr>
            <p:ph type="ftr" sz="quarter" idx="3"/>
          </p:nvPr>
        </p:nvSpPr>
        <p:spPr bwMode="auto">
          <a:xfrm>
            <a:off x="3581400" y="6400800"/>
            <a:ext cx="5562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vl1pPr>
          </a:lstStyle>
          <a:p>
            <a:r>
              <a:rPr lang="en-US"/>
              <a:t> </a:t>
            </a:r>
            <a:r>
              <a:rPr lang="en-US" sz="1400">
                <a:solidFill>
                  <a:srgbClr val="FF0000"/>
                </a:solidFill>
                <a:latin typeface="Lucida Calligraphy" pitchFamily="66" charset="0"/>
              </a:rPr>
              <a:t>Life</a:t>
            </a:r>
            <a:r>
              <a:rPr lang="en-US" sz="1400">
                <a:solidFill>
                  <a:srgbClr val="FF0000"/>
                </a:solidFill>
                <a:latin typeface="+mn-lt"/>
              </a:rPr>
              <a:t>Knowledge</a:t>
            </a:r>
            <a:r>
              <a:rPr lang="en-US" sz="1400">
                <a:solidFill>
                  <a:srgbClr val="FF0000"/>
                </a:solidFill>
                <a:latin typeface="Lucida Calligraphy" pitchFamily="66" charset="0"/>
              </a:rPr>
              <a:t>®</a:t>
            </a:r>
          </a:p>
        </p:txBody>
      </p:sp>
      <p:sp>
        <p:nvSpPr>
          <p:cNvPr id="75784" name="Line 8"/>
          <p:cNvSpPr>
            <a:spLocks noChangeShapeType="1"/>
          </p:cNvSpPr>
          <p:nvPr/>
        </p:nvSpPr>
        <p:spPr bwMode="auto">
          <a:xfrm>
            <a:off x="457200" y="1447800"/>
            <a:ext cx="8077200" cy="0"/>
          </a:xfrm>
          <a:prstGeom prst="line">
            <a:avLst/>
          </a:prstGeom>
          <a:noFill/>
          <a:ln w="19050">
            <a:solidFill>
              <a:schemeClr val="tx2"/>
            </a:solidFill>
            <a:round/>
            <a:headEnd/>
            <a:tailEnd/>
          </a:ln>
          <a:effectLst/>
        </p:spPr>
        <p:txBody>
          <a:bodyPr/>
          <a:lstStyle/>
          <a:p>
            <a:endParaRPr lang="en-US"/>
          </a:p>
        </p:txBody>
      </p:sp>
      <p:grpSp>
        <p:nvGrpSpPr>
          <p:cNvPr id="75787" name="Group 11"/>
          <p:cNvGrpSpPr>
            <a:grpSpLocks/>
          </p:cNvGrpSpPr>
          <p:nvPr/>
        </p:nvGrpSpPr>
        <p:grpSpPr bwMode="auto">
          <a:xfrm rot="5400000">
            <a:off x="-2905125" y="2886075"/>
            <a:ext cx="6877050" cy="1066800"/>
            <a:chOff x="144" y="1820"/>
            <a:chExt cx="5424" cy="127"/>
          </a:xfrm>
        </p:grpSpPr>
        <p:sp>
          <p:nvSpPr>
            <p:cNvPr id="75788" name="Rectangle 12"/>
            <p:cNvSpPr>
              <a:spLocks noChangeArrowheads="1"/>
            </p:cNvSpPr>
            <p:nvPr/>
          </p:nvSpPr>
          <p:spPr bwMode="auto">
            <a:xfrm>
              <a:off x="144" y="1820"/>
              <a:ext cx="1808" cy="127"/>
            </a:xfrm>
            <a:prstGeom prst="rect">
              <a:avLst/>
            </a:prstGeom>
            <a:gradFill rotWithShape="1">
              <a:gsLst>
                <a:gs pos="0">
                  <a:schemeClr val="bg2"/>
                </a:gs>
                <a:gs pos="100000">
                  <a:schemeClr val="accent1"/>
                </a:gs>
              </a:gsLst>
              <a:lin ang="0" scaled="1"/>
            </a:gradFill>
            <a:ln w="9525">
              <a:noFill/>
              <a:miter lim="800000"/>
              <a:headEnd/>
              <a:tailEnd/>
            </a:ln>
            <a:effectLst/>
          </p:spPr>
          <p:txBody>
            <a:bodyPr wrap="none" anchor="ctr"/>
            <a:lstStyle/>
            <a:p>
              <a:endParaRPr lang="en-US"/>
            </a:p>
          </p:txBody>
        </p:sp>
        <p:sp>
          <p:nvSpPr>
            <p:cNvPr id="75789" name="Rectangle 13"/>
            <p:cNvSpPr>
              <a:spLocks noChangeArrowheads="1"/>
            </p:cNvSpPr>
            <p:nvPr/>
          </p:nvSpPr>
          <p:spPr bwMode="auto">
            <a:xfrm>
              <a:off x="1952" y="1820"/>
              <a:ext cx="1808" cy="127"/>
            </a:xfrm>
            <a:prstGeom prst="rect">
              <a:avLst/>
            </a:prstGeom>
            <a:gradFill rotWithShape="1">
              <a:gsLst>
                <a:gs pos="0">
                  <a:schemeClr val="accent1"/>
                </a:gs>
                <a:gs pos="100000">
                  <a:schemeClr val="accent2"/>
                </a:gs>
              </a:gsLst>
              <a:lin ang="0" scaled="1"/>
            </a:gradFill>
            <a:ln w="9525">
              <a:noFill/>
              <a:miter lim="800000"/>
              <a:headEnd/>
              <a:tailEnd/>
            </a:ln>
            <a:effectLst/>
          </p:spPr>
          <p:txBody>
            <a:bodyPr wrap="none" anchor="ctr"/>
            <a:lstStyle/>
            <a:p>
              <a:endParaRPr lang="en-US"/>
            </a:p>
          </p:txBody>
        </p:sp>
        <p:sp>
          <p:nvSpPr>
            <p:cNvPr id="75790" name="Rectangle 14"/>
            <p:cNvSpPr>
              <a:spLocks noChangeArrowheads="1"/>
            </p:cNvSpPr>
            <p:nvPr/>
          </p:nvSpPr>
          <p:spPr bwMode="auto">
            <a:xfrm>
              <a:off x="3760" y="1820"/>
              <a:ext cx="1808" cy="127"/>
            </a:xfrm>
            <a:prstGeom prst="rect">
              <a:avLst/>
            </a:prstGeom>
            <a:gradFill rotWithShape="1">
              <a:gsLst>
                <a:gs pos="0">
                  <a:schemeClr val="accent2"/>
                </a:gs>
                <a:gs pos="100000">
                  <a:schemeClr val="tx2"/>
                </a:gs>
              </a:gsLst>
              <a:lin ang="0" scaled="1"/>
            </a:gradFill>
            <a:ln w="9525">
              <a:noFill/>
              <a:miter lim="800000"/>
              <a:headEnd/>
              <a:tailEnd/>
            </a:ln>
            <a:effectLst/>
          </p:spPr>
          <p:txBody>
            <a:bodyPr wrap="none" anchor="ctr"/>
            <a:lstStyle/>
            <a:p>
              <a:endParaRPr lang="en-US"/>
            </a:p>
          </p:txBody>
        </p:sp>
      </p:grpSp>
    </p:spTree>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Lst>
  <p:timing>
    <p:tnLst>
      <p:par>
        <p:cTn id="1" dur="indefinite" restart="never" nodeType="tmRoot"/>
      </p:par>
    </p:tnLst>
  </p:timing>
  <p:hf sldNum="0" hdr="0" dt="0"/>
  <p:txStyles>
    <p:titleStyle>
      <a:lvl1pPr algn="l" rtl="0" fontAlgn="base">
        <a:spcBef>
          <a:spcPct val="0"/>
        </a:spcBef>
        <a:spcAft>
          <a:spcPct val="0"/>
        </a:spcAft>
        <a:defRPr sz="4400">
          <a:solidFill>
            <a:schemeClr val="bg1"/>
          </a:solidFill>
          <a:latin typeface="+mj-lt"/>
          <a:ea typeface="+mj-ea"/>
          <a:cs typeface="+mj-cs"/>
        </a:defRPr>
      </a:lvl1pPr>
      <a:lvl2pPr algn="l" rtl="0" fontAlgn="base">
        <a:spcBef>
          <a:spcPct val="0"/>
        </a:spcBef>
        <a:spcAft>
          <a:spcPct val="0"/>
        </a:spcAft>
        <a:defRPr sz="4400">
          <a:solidFill>
            <a:schemeClr val="bg1"/>
          </a:solidFill>
          <a:latin typeface="Times New Roman" pitchFamily="18" charset="0"/>
        </a:defRPr>
      </a:lvl2pPr>
      <a:lvl3pPr algn="l" rtl="0" fontAlgn="base">
        <a:spcBef>
          <a:spcPct val="0"/>
        </a:spcBef>
        <a:spcAft>
          <a:spcPct val="0"/>
        </a:spcAft>
        <a:defRPr sz="4400">
          <a:solidFill>
            <a:schemeClr val="bg1"/>
          </a:solidFill>
          <a:latin typeface="Times New Roman" pitchFamily="18" charset="0"/>
        </a:defRPr>
      </a:lvl3pPr>
      <a:lvl4pPr algn="l" rtl="0" fontAlgn="base">
        <a:spcBef>
          <a:spcPct val="0"/>
        </a:spcBef>
        <a:spcAft>
          <a:spcPct val="0"/>
        </a:spcAft>
        <a:defRPr sz="4400">
          <a:solidFill>
            <a:schemeClr val="bg1"/>
          </a:solidFill>
          <a:latin typeface="Times New Roman" pitchFamily="18" charset="0"/>
        </a:defRPr>
      </a:lvl4pPr>
      <a:lvl5pPr algn="l" rtl="0" fontAlgn="base">
        <a:spcBef>
          <a:spcPct val="0"/>
        </a:spcBef>
        <a:spcAft>
          <a:spcPct val="0"/>
        </a:spcAft>
        <a:defRPr sz="4400">
          <a:solidFill>
            <a:schemeClr val="bg1"/>
          </a:solidFill>
          <a:latin typeface="Times New Roman" pitchFamily="18" charset="0"/>
        </a:defRPr>
      </a:lvl5pPr>
      <a:lvl6pPr marL="457200" algn="l" rtl="0" fontAlgn="base">
        <a:spcBef>
          <a:spcPct val="0"/>
        </a:spcBef>
        <a:spcAft>
          <a:spcPct val="0"/>
        </a:spcAft>
        <a:defRPr sz="4400">
          <a:solidFill>
            <a:schemeClr val="bg1"/>
          </a:solidFill>
          <a:latin typeface="Times New Roman" pitchFamily="18" charset="0"/>
        </a:defRPr>
      </a:lvl6pPr>
      <a:lvl7pPr marL="914400" algn="l" rtl="0" fontAlgn="base">
        <a:spcBef>
          <a:spcPct val="0"/>
        </a:spcBef>
        <a:spcAft>
          <a:spcPct val="0"/>
        </a:spcAft>
        <a:defRPr sz="4400">
          <a:solidFill>
            <a:schemeClr val="bg1"/>
          </a:solidFill>
          <a:latin typeface="Times New Roman" pitchFamily="18" charset="0"/>
        </a:defRPr>
      </a:lvl7pPr>
      <a:lvl8pPr marL="1371600" algn="l" rtl="0" fontAlgn="base">
        <a:spcBef>
          <a:spcPct val="0"/>
        </a:spcBef>
        <a:spcAft>
          <a:spcPct val="0"/>
        </a:spcAft>
        <a:defRPr sz="4400">
          <a:solidFill>
            <a:schemeClr val="bg1"/>
          </a:solidFill>
          <a:latin typeface="Times New Roman" pitchFamily="18" charset="0"/>
        </a:defRPr>
      </a:lvl8pPr>
      <a:lvl9pPr marL="1828800" algn="l" rtl="0" fontAlgn="base">
        <a:spcBef>
          <a:spcPct val="0"/>
        </a:spcBef>
        <a:spcAft>
          <a:spcPct val="0"/>
        </a:spcAft>
        <a:defRPr sz="4400">
          <a:solidFill>
            <a:schemeClr val="bg1"/>
          </a:solidFill>
          <a:latin typeface="Times New Roman" pitchFamily="18" charset="0"/>
        </a:defRPr>
      </a:lvl9pPr>
    </p:titleStyle>
    <p:bodyStyle>
      <a:lvl1pPr marL="342900" indent="-342900" algn="l" rtl="0" fontAlgn="base">
        <a:spcBef>
          <a:spcPct val="20000"/>
        </a:spcBef>
        <a:spcAft>
          <a:spcPct val="0"/>
        </a:spcAft>
        <a:buClr>
          <a:schemeClr val="bg2"/>
        </a:buClr>
        <a:buSzPct val="75000"/>
        <a:buFont typeface="Wingdings" pitchFamily="2" charset="2"/>
        <a:buChar char="p"/>
        <a:defRPr sz="2800">
          <a:solidFill>
            <a:schemeClr val="bg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n"/>
        <a:defRPr sz="2400">
          <a:solidFill>
            <a:schemeClr val="bg1"/>
          </a:solidFill>
          <a:latin typeface="+mn-lt"/>
        </a:defRPr>
      </a:lvl2pPr>
      <a:lvl3pPr marL="1143000" indent="-228600" algn="l" rtl="0" fontAlgn="base">
        <a:spcBef>
          <a:spcPct val="20000"/>
        </a:spcBef>
        <a:spcAft>
          <a:spcPct val="0"/>
        </a:spcAft>
        <a:buClr>
          <a:schemeClr val="accent1"/>
        </a:buClr>
        <a:buSzPct val="65000"/>
        <a:buFont typeface="Wingdings" pitchFamily="2" charset="2"/>
        <a:buChar char="p"/>
        <a:defRPr sz="2000">
          <a:solidFill>
            <a:schemeClr val="bg1"/>
          </a:solidFill>
          <a:latin typeface="+mn-lt"/>
        </a:defRPr>
      </a:lvl3pPr>
      <a:lvl4pPr marL="1600200" indent="-228600" algn="l" rtl="0" fontAlgn="base">
        <a:spcBef>
          <a:spcPct val="20000"/>
        </a:spcBef>
        <a:spcAft>
          <a:spcPct val="0"/>
        </a:spcAft>
        <a:buClr>
          <a:schemeClr val="bg2"/>
        </a:buClr>
        <a:buFont typeface="Wingdings" pitchFamily="2" charset="2"/>
        <a:buChar char="§"/>
        <a:defRPr>
          <a:solidFill>
            <a:schemeClr val="bg1"/>
          </a:solidFill>
          <a:latin typeface="+mn-lt"/>
        </a:defRPr>
      </a:lvl4pPr>
      <a:lvl5pPr marL="2057400" indent="-228600" algn="l" rtl="0" fontAlgn="base">
        <a:spcBef>
          <a:spcPct val="20000"/>
        </a:spcBef>
        <a:spcAft>
          <a:spcPct val="0"/>
        </a:spcAft>
        <a:buClr>
          <a:schemeClr val="tx2"/>
        </a:buClr>
        <a:buSzPct val="80000"/>
        <a:buFont typeface="Wingdings" pitchFamily="2" charset="2"/>
        <a:buChar char="§"/>
        <a:defRPr>
          <a:solidFill>
            <a:schemeClr val="bg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a:solidFill>
            <a:schemeClr val="bg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a:solidFill>
            <a:schemeClr val="bg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a:solidFill>
            <a:schemeClr val="bg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noFill/>
          <a:ln/>
        </p:spPr>
        <p:txBody>
          <a:bodyPr lIns="92075" tIns="46038" rIns="92075" bIns="46038"/>
          <a:lstStyle/>
          <a:p>
            <a:r>
              <a:rPr lang="en-US" sz="7600" b="1">
                <a:cs typeface="Times New Roman" pitchFamily="18" charset="0"/>
              </a:rPr>
              <a:t>Showing respect </a:t>
            </a:r>
          </a:p>
        </p:txBody>
      </p:sp>
      <p:sp>
        <p:nvSpPr>
          <p:cNvPr id="4099" name="Rectangle 3"/>
          <p:cNvSpPr>
            <a:spLocks noGrp="1" noChangeArrowheads="1"/>
          </p:cNvSpPr>
          <p:nvPr>
            <p:ph type="subTitle" idx="1"/>
          </p:nvPr>
        </p:nvSpPr>
        <p:spPr>
          <a:xfrm>
            <a:off x="2286000" y="3200400"/>
            <a:ext cx="5867400" cy="1752600"/>
          </a:xfrm>
          <a:noFill/>
          <a:ln/>
        </p:spPr>
        <p:txBody>
          <a:bodyPr lIns="92075" tIns="46038" rIns="92075" bIns="46038" anchor="ctr"/>
          <a:lstStyle/>
          <a:p>
            <a:r>
              <a:rPr lang="en-US">
                <a:solidFill>
                  <a:srgbClr val="FF0000"/>
                </a:solidFill>
                <a:cs typeface="Times New Roman" pitchFamily="18" charset="0"/>
              </a:rPr>
              <a:t>What </a:t>
            </a:r>
            <a:r>
              <a:rPr lang="en-US" b="1">
                <a:solidFill>
                  <a:srgbClr val="FF0000"/>
                </a:solidFill>
                <a:cs typeface="Times New Roman" pitchFamily="18" charset="0"/>
              </a:rPr>
              <a:t>foundational skills</a:t>
            </a:r>
            <a:r>
              <a:rPr lang="en-US">
                <a:solidFill>
                  <a:srgbClr val="FF0000"/>
                </a:solidFill>
                <a:cs typeface="Times New Roman" pitchFamily="18" charset="0"/>
              </a:rPr>
              <a:t> do I </a:t>
            </a:r>
            <a:r>
              <a:rPr lang="en-US" b="1">
                <a:solidFill>
                  <a:srgbClr val="FF0000"/>
                </a:solidFill>
                <a:cs typeface="Times New Roman" pitchFamily="18" charset="0"/>
              </a:rPr>
              <a:t>need for leadership</a:t>
            </a:r>
            <a:r>
              <a:rPr lang="en-US">
                <a:solidFill>
                  <a:srgbClr val="FF0000"/>
                </a:solidFill>
                <a:cs typeface="Times New Roman" pitchFamily="18" charset="0"/>
              </a:rPr>
              <a:t>? </a:t>
            </a:r>
            <a:endParaRPr lang="en-US">
              <a:solidFill>
                <a:srgbClr val="FF0000"/>
              </a:solidFill>
            </a:endParaRPr>
          </a:p>
          <a:p>
            <a:endParaRPr lang="en-US">
              <a:solidFill>
                <a:srgbClr val="FF0000"/>
              </a:solidFill>
            </a:endParaRPr>
          </a:p>
        </p:txBody>
      </p:sp>
      <p:sp>
        <p:nvSpPr>
          <p:cNvPr id="4101" name="Text Box 5"/>
          <p:cNvSpPr txBox="1">
            <a:spLocks noChangeArrowheads="1"/>
          </p:cNvSpPr>
          <p:nvPr/>
        </p:nvSpPr>
        <p:spPr bwMode="auto">
          <a:xfrm>
            <a:off x="0" y="6218238"/>
            <a:ext cx="1143000" cy="639762"/>
          </a:xfrm>
          <a:prstGeom prst="rect">
            <a:avLst/>
          </a:prstGeom>
          <a:noFill/>
          <a:ln w="12700" cap="sq">
            <a:noFill/>
            <a:miter lim="800000"/>
            <a:headEnd type="none" w="sm" len="sm"/>
            <a:tailEnd type="none" w="sm" len="sm"/>
          </a:ln>
          <a:effectLst/>
        </p:spPr>
        <p:txBody>
          <a:bodyPr>
            <a:spAutoFit/>
          </a:bodyPr>
          <a:lstStyle/>
          <a:p>
            <a:pPr algn="ctr" eaLnBrk="1" hangingPunct="1"/>
            <a:r>
              <a:rPr lang="en-US" sz="1200">
                <a:solidFill>
                  <a:srgbClr val="000000"/>
                </a:solidFill>
                <a:latin typeface="Arial" charset="0"/>
                <a:cs typeface="Times New Roman" pitchFamily="18" charset="0"/>
              </a:rPr>
              <a:t>Stage One of Development ME</a:t>
            </a:r>
            <a:r>
              <a:rPr lang="en-US" sz="1200">
                <a:solidFill>
                  <a:srgbClr val="000000"/>
                </a:solidFill>
                <a:latin typeface="Arial" charset="0"/>
              </a:rPr>
              <a:t> </a:t>
            </a:r>
          </a:p>
        </p:txBody>
      </p:sp>
      <p:sp>
        <p:nvSpPr>
          <p:cNvPr id="4103" name="Text Box 7"/>
          <p:cNvSpPr txBox="1">
            <a:spLocks noChangeArrowheads="1"/>
          </p:cNvSpPr>
          <p:nvPr/>
        </p:nvSpPr>
        <p:spPr bwMode="auto">
          <a:xfrm>
            <a:off x="228600" y="5943600"/>
            <a:ext cx="623888" cy="274638"/>
          </a:xfrm>
          <a:prstGeom prst="rect">
            <a:avLst/>
          </a:prstGeom>
          <a:noFill/>
          <a:ln w="12700" cap="sq">
            <a:noFill/>
            <a:miter lim="800000"/>
            <a:headEnd type="none" w="sm" len="sm"/>
            <a:tailEnd type="none" w="sm" len="sm"/>
          </a:ln>
          <a:effectLst/>
        </p:spPr>
        <p:txBody>
          <a:bodyPr wrap="none">
            <a:spAutoFit/>
          </a:bodyPr>
          <a:lstStyle/>
          <a:p>
            <a:pPr eaLnBrk="1" hangingPunct="1"/>
            <a:r>
              <a:rPr lang="en-US" sz="1200">
                <a:solidFill>
                  <a:srgbClr val="000000"/>
                </a:solidFill>
                <a:latin typeface="Arial" charset="0"/>
              </a:rPr>
              <a:t>MS 10</a:t>
            </a:r>
          </a:p>
        </p:txBody>
      </p:sp>
      <p:pic>
        <p:nvPicPr>
          <p:cNvPr id="4104" name="Picture 8" descr="LKLOGO"/>
          <p:cNvPicPr>
            <a:picLocks noChangeAspect="1" noChangeArrowheads="1"/>
          </p:cNvPicPr>
          <p:nvPr/>
        </p:nvPicPr>
        <p:blipFill>
          <a:blip r:embed="rId3"/>
          <a:srcRect/>
          <a:stretch>
            <a:fillRect/>
          </a:stretch>
        </p:blipFill>
        <p:spPr bwMode="auto">
          <a:xfrm>
            <a:off x="6629400" y="4879975"/>
            <a:ext cx="2514600" cy="1978025"/>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Footer Placeholder 4"/>
          <p:cNvSpPr>
            <a:spLocks noGrp="1"/>
          </p:cNvSpPr>
          <p:nvPr>
            <p:ph type="ftr" sz="quarter" idx="10"/>
          </p:nvPr>
        </p:nvSpPr>
        <p:spPr/>
        <p:txBody>
          <a:bodyPr/>
          <a:lstStyle/>
          <a:p>
            <a:r>
              <a:rPr lang="en-US"/>
              <a:t> </a:t>
            </a:r>
            <a:r>
              <a:rPr lang="en-US" sz="1400">
                <a:solidFill>
                  <a:srgbClr val="FF0000"/>
                </a:solidFill>
                <a:latin typeface="Lucida Calligraphy" pitchFamily="66" charset="0"/>
              </a:rPr>
              <a:t>Life</a:t>
            </a:r>
            <a:r>
              <a:rPr lang="en-US" sz="1400">
                <a:solidFill>
                  <a:srgbClr val="FF0000"/>
                </a:solidFill>
                <a:latin typeface="Arial" charset="0"/>
              </a:rPr>
              <a:t>Knowledge</a:t>
            </a:r>
            <a:r>
              <a:rPr lang="en-US" sz="1400">
                <a:solidFill>
                  <a:srgbClr val="FF0000"/>
                </a:solidFill>
                <a:latin typeface="Lucida Calligraphy" pitchFamily="66" charset="0"/>
              </a:rPr>
              <a:t>®</a:t>
            </a:r>
          </a:p>
        </p:txBody>
      </p:sp>
      <p:sp>
        <p:nvSpPr>
          <p:cNvPr id="125954" name="Rectangle 2"/>
          <p:cNvSpPr>
            <a:spLocks noGrp="1" noChangeArrowheads="1"/>
          </p:cNvSpPr>
          <p:nvPr>
            <p:ph type="title"/>
          </p:nvPr>
        </p:nvSpPr>
        <p:spPr>
          <a:noFill/>
          <a:ln/>
        </p:spPr>
        <p:txBody>
          <a:bodyPr lIns="92075" tIns="46038" rIns="92075" bIns="46038"/>
          <a:lstStyle/>
          <a:p>
            <a:r>
              <a:rPr lang="en-US" b="1">
                <a:cs typeface="Times New Roman" pitchFamily="18" charset="0"/>
              </a:rPr>
              <a:t>Actions that show respect: </a:t>
            </a:r>
          </a:p>
        </p:txBody>
      </p:sp>
      <p:sp>
        <p:nvSpPr>
          <p:cNvPr id="125955" name="Rectangle 3"/>
          <p:cNvSpPr>
            <a:spLocks noGrp="1" noChangeArrowheads="1"/>
          </p:cNvSpPr>
          <p:nvPr>
            <p:ph type="body" sz="half" idx="1"/>
          </p:nvPr>
        </p:nvSpPr>
        <p:spPr>
          <a:xfrm>
            <a:off x="1371600" y="1600200"/>
            <a:ext cx="7543800" cy="609600"/>
          </a:xfrm>
          <a:noFill/>
          <a:ln/>
        </p:spPr>
        <p:txBody>
          <a:bodyPr lIns="92075" tIns="46038" rIns="92075" bIns="46038"/>
          <a:lstStyle/>
          <a:p>
            <a:pPr marL="457200" indent="-457200">
              <a:buFont typeface="Wingdings" pitchFamily="2" charset="2"/>
              <a:buNone/>
            </a:pPr>
            <a:r>
              <a:rPr lang="en-US" b="1">
                <a:cs typeface="Times New Roman" pitchFamily="18" charset="0"/>
              </a:rPr>
              <a:t>Observing rights</a:t>
            </a:r>
            <a:r>
              <a:rPr lang="en-US">
                <a:cs typeface="Times New Roman" pitchFamily="18" charset="0"/>
              </a:rPr>
              <a:t> of other individuals</a:t>
            </a:r>
            <a:r>
              <a:rPr lang="en-US" b="1">
                <a:cs typeface="Times New Roman" pitchFamily="18" charset="0"/>
              </a:rPr>
              <a:t> </a:t>
            </a:r>
          </a:p>
        </p:txBody>
      </p:sp>
      <p:sp>
        <p:nvSpPr>
          <p:cNvPr id="125956" name="Text Box 4"/>
          <p:cNvSpPr txBox="1">
            <a:spLocks noChangeArrowheads="1"/>
          </p:cNvSpPr>
          <p:nvPr/>
        </p:nvSpPr>
        <p:spPr bwMode="auto">
          <a:xfrm>
            <a:off x="0" y="6324600"/>
            <a:ext cx="112395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latin typeface="Arial" charset="0"/>
              </a:rPr>
              <a:t>Objective 2</a:t>
            </a:r>
          </a:p>
          <a:p>
            <a:pPr eaLnBrk="1" hangingPunct="1"/>
            <a:r>
              <a:rPr lang="en-US" sz="1200" b="1">
                <a:solidFill>
                  <a:srgbClr val="000000"/>
                </a:solidFill>
                <a:latin typeface="Arial" charset="0"/>
              </a:rPr>
              <a:t>MS 10 TM C2</a:t>
            </a:r>
          </a:p>
        </p:txBody>
      </p:sp>
      <p:sp>
        <p:nvSpPr>
          <p:cNvPr id="125957" name="Rectangle 5"/>
          <p:cNvSpPr>
            <a:spLocks noChangeArrowheads="1"/>
          </p:cNvSpPr>
          <p:nvPr/>
        </p:nvSpPr>
        <p:spPr bwMode="auto">
          <a:xfrm>
            <a:off x="1447800" y="2438400"/>
            <a:ext cx="6781800" cy="4419600"/>
          </a:xfrm>
          <a:prstGeom prst="rect">
            <a:avLst/>
          </a:prstGeom>
          <a:noFill/>
          <a:ln w="9525">
            <a:noFill/>
            <a:miter lim="800000"/>
            <a:headEnd/>
            <a:tailEnd/>
          </a:ln>
          <a:effectLst/>
        </p:spPr>
        <p:txBody>
          <a:bodyPr lIns="92075" tIns="46038" rIns="92075" bIns="46038"/>
          <a:lstStyle/>
          <a:p>
            <a:pPr marL="914400" lvl="1" indent="-457200" eaLnBrk="1" hangingPunct="1">
              <a:spcBef>
                <a:spcPct val="20000"/>
              </a:spcBef>
              <a:buClr>
                <a:srgbClr val="FF0000"/>
              </a:buClr>
              <a:buSzPct val="75000"/>
              <a:buFont typeface="Wingdings" pitchFamily="2" charset="2"/>
              <a:buAutoNum type="arabicPeriod"/>
            </a:pPr>
            <a:r>
              <a:rPr lang="en-US" sz="2400" b="1">
                <a:solidFill>
                  <a:srgbClr val="FFFF00"/>
                </a:solidFill>
                <a:latin typeface="Arial" charset="0"/>
                <a:cs typeface="Times New Roman" pitchFamily="18" charset="0"/>
              </a:rPr>
              <a:t>Accepting others</a:t>
            </a:r>
            <a:r>
              <a:rPr lang="en-US" sz="2400">
                <a:solidFill>
                  <a:schemeClr val="bg1"/>
                </a:solidFill>
                <a:latin typeface="Arial" charset="0"/>
                <a:cs typeface="Times New Roman" pitchFamily="18" charset="0"/>
              </a:rPr>
              <a:t>, regardless of skin color, religion, beliefs, or other </a:t>
            </a:r>
            <a:br>
              <a:rPr lang="en-US" sz="2400">
                <a:solidFill>
                  <a:schemeClr val="bg1"/>
                </a:solidFill>
                <a:latin typeface="Arial" charset="0"/>
                <a:cs typeface="Times New Roman" pitchFamily="18" charset="0"/>
              </a:rPr>
            </a:br>
            <a:r>
              <a:rPr lang="en-US" sz="2400">
                <a:solidFill>
                  <a:schemeClr val="bg1"/>
                </a:solidFill>
                <a:latin typeface="Arial" charset="0"/>
                <a:cs typeface="Times New Roman" pitchFamily="18" charset="0"/>
              </a:rPr>
              <a:t>cultural differences</a:t>
            </a:r>
            <a:br>
              <a:rPr lang="en-US" sz="2400">
                <a:solidFill>
                  <a:schemeClr val="bg1"/>
                </a:solidFill>
                <a:latin typeface="Arial" charset="0"/>
                <a:cs typeface="Times New Roman" pitchFamily="18" charset="0"/>
              </a:rPr>
            </a:br>
            <a:endParaRPr lang="en-US" sz="2400">
              <a:solidFill>
                <a:schemeClr val="bg1"/>
              </a:solidFill>
              <a:latin typeface="Arial" charset="0"/>
              <a:cs typeface="Times New Roman" pitchFamily="18" charset="0"/>
            </a:endParaRPr>
          </a:p>
          <a:p>
            <a:pPr marL="914400" lvl="1" indent="-457200" eaLnBrk="1" hangingPunct="1">
              <a:spcBef>
                <a:spcPct val="20000"/>
              </a:spcBef>
              <a:buClr>
                <a:srgbClr val="FF0000"/>
              </a:buClr>
              <a:buSzPct val="75000"/>
              <a:buFont typeface="Wingdings" pitchFamily="2" charset="2"/>
              <a:buAutoNum type="arabicPeriod"/>
            </a:pPr>
            <a:r>
              <a:rPr lang="en-US" sz="2400">
                <a:solidFill>
                  <a:schemeClr val="bg1"/>
                </a:solidFill>
                <a:latin typeface="Arial" charset="0"/>
                <a:cs typeface="Times New Roman" pitchFamily="18" charset="0"/>
              </a:rPr>
              <a:t>Possessing a desire to </a:t>
            </a:r>
            <a:r>
              <a:rPr lang="en-US" sz="2400" b="1">
                <a:solidFill>
                  <a:srgbClr val="FFFF00"/>
                </a:solidFill>
                <a:latin typeface="Arial" charset="0"/>
                <a:cs typeface="Times New Roman" pitchFamily="18" charset="0"/>
              </a:rPr>
              <a:t>learn</a:t>
            </a:r>
            <a:r>
              <a:rPr lang="en-US" sz="2400">
                <a:solidFill>
                  <a:srgbClr val="FFFF00"/>
                </a:solidFill>
                <a:latin typeface="Arial" charset="0"/>
                <a:cs typeface="Times New Roman" pitchFamily="18" charset="0"/>
              </a:rPr>
              <a:t> about a </a:t>
            </a:r>
            <a:br>
              <a:rPr lang="en-US" sz="2400">
                <a:solidFill>
                  <a:srgbClr val="FFFF00"/>
                </a:solidFill>
                <a:latin typeface="Arial" charset="0"/>
                <a:cs typeface="Times New Roman" pitchFamily="18" charset="0"/>
              </a:rPr>
            </a:br>
            <a:r>
              <a:rPr lang="en-US" sz="2400" b="1">
                <a:solidFill>
                  <a:srgbClr val="FFFF00"/>
                </a:solidFill>
                <a:latin typeface="Arial" charset="0"/>
                <a:cs typeface="Times New Roman" pitchFamily="18" charset="0"/>
              </a:rPr>
              <a:t>new culture</a:t>
            </a:r>
            <a:br>
              <a:rPr lang="en-US" sz="2400" b="1">
                <a:solidFill>
                  <a:srgbClr val="FFFF00"/>
                </a:solidFill>
                <a:latin typeface="Arial" charset="0"/>
                <a:cs typeface="Times New Roman" pitchFamily="18" charset="0"/>
              </a:rPr>
            </a:br>
            <a:endParaRPr lang="en-US" sz="2400" b="1">
              <a:solidFill>
                <a:srgbClr val="FFFF00"/>
              </a:solidFill>
              <a:latin typeface="Arial" charset="0"/>
              <a:cs typeface="Times New Roman" pitchFamily="18" charset="0"/>
            </a:endParaRPr>
          </a:p>
          <a:p>
            <a:pPr marL="914400" lvl="1" indent="-457200" eaLnBrk="1" hangingPunct="1">
              <a:spcBef>
                <a:spcPct val="20000"/>
              </a:spcBef>
              <a:buClr>
                <a:srgbClr val="FF0000"/>
              </a:buClr>
              <a:buSzPct val="75000"/>
              <a:buFont typeface="Wingdings" pitchFamily="2" charset="2"/>
              <a:buAutoNum type="arabicPeriod"/>
            </a:pPr>
            <a:r>
              <a:rPr lang="en-US" sz="2400">
                <a:solidFill>
                  <a:schemeClr val="bg1"/>
                </a:solidFill>
                <a:latin typeface="Arial" charset="0"/>
                <a:cs typeface="Times New Roman" pitchFamily="18" charset="0"/>
              </a:rPr>
              <a:t>Understanding the </a:t>
            </a:r>
            <a:r>
              <a:rPr lang="en-US" sz="2400" b="1">
                <a:solidFill>
                  <a:srgbClr val="FFFF00"/>
                </a:solidFill>
                <a:latin typeface="Arial" charset="0"/>
                <a:cs typeface="Times New Roman" pitchFamily="18" charset="0"/>
              </a:rPr>
              <a:t>rights of other</a:t>
            </a:r>
            <a:r>
              <a:rPr lang="en-US" sz="2400">
                <a:solidFill>
                  <a:srgbClr val="FFFF00"/>
                </a:solidFill>
                <a:latin typeface="Arial" charset="0"/>
                <a:cs typeface="Times New Roman" pitchFamily="18" charset="0"/>
              </a:rPr>
              <a:t> </a:t>
            </a:r>
            <a:r>
              <a:rPr lang="en-US" sz="2400" b="1">
                <a:solidFill>
                  <a:srgbClr val="FFFF00"/>
                </a:solidFill>
                <a:latin typeface="Arial" charset="0"/>
                <a:cs typeface="Times New Roman" pitchFamily="18" charset="0"/>
              </a:rPr>
              <a:t>individuals</a:t>
            </a:r>
            <a:r>
              <a:rPr lang="en-US" sz="2400">
                <a:solidFill>
                  <a:schemeClr val="bg1"/>
                </a:solidFill>
                <a:latin typeface="Arial" charset="0"/>
                <a:cs typeface="Times New Roman" pitchFamily="18" charset="0"/>
              </a:rPr>
              <a:t> to observe certain events</a:t>
            </a:r>
            <a:br>
              <a:rPr lang="en-US" sz="2400">
                <a:solidFill>
                  <a:schemeClr val="bg1"/>
                </a:solidFill>
                <a:latin typeface="Arial" charset="0"/>
                <a:cs typeface="Times New Roman" pitchFamily="18" charset="0"/>
              </a:rPr>
            </a:br>
            <a:r>
              <a:rPr lang="en-US" sz="2400">
                <a:solidFill>
                  <a:schemeClr val="bg1"/>
                </a:solidFill>
                <a:latin typeface="Arial" charset="0"/>
                <a:cs typeface="Times New Roman" pitchFamily="18" charset="0"/>
              </a:rPr>
              <a:t>and holidays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Footer Placeholder 4"/>
          <p:cNvSpPr>
            <a:spLocks noGrp="1"/>
          </p:cNvSpPr>
          <p:nvPr>
            <p:ph type="ftr" sz="quarter" idx="10"/>
          </p:nvPr>
        </p:nvSpPr>
        <p:spPr/>
        <p:txBody>
          <a:bodyPr/>
          <a:lstStyle/>
          <a:p>
            <a:r>
              <a:rPr lang="en-US"/>
              <a:t> </a:t>
            </a:r>
            <a:r>
              <a:rPr lang="en-US" sz="1400">
                <a:solidFill>
                  <a:srgbClr val="FF0000"/>
                </a:solidFill>
                <a:latin typeface="Lucida Calligraphy" pitchFamily="66" charset="0"/>
              </a:rPr>
              <a:t>Life</a:t>
            </a:r>
            <a:r>
              <a:rPr lang="en-US" sz="1400">
                <a:solidFill>
                  <a:srgbClr val="FF0000"/>
                </a:solidFill>
                <a:latin typeface="Arial" charset="0"/>
              </a:rPr>
              <a:t>Knowledge</a:t>
            </a:r>
            <a:r>
              <a:rPr lang="en-US" sz="1400">
                <a:solidFill>
                  <a:srgbClr val="FF0000"/>
                </a:solidFill>
                <a:latin typeface="Lucida Calligraphy" pitchFamily="66" charset="0"/>
              </a:rPr>
              <a:t>®</a:t>
            </a:r>
          </a:p>
        </p:txBody>
      </p:sp>
      <p:sp>
        <p:nvSpPr>
          <p:cNvPr id="103426" name="Rectangle 2"/>
          <p:cNvSpPr>
            <a:spLocks noGrp="1" noChangeArrowheads="1"/>
          </p:cNvSpPr>
          <p:nvPr>
            <p:ph type="title"/>
          </p:nvPr>
        </p:nvSpPr>
        <p:spPr>
          <a:noFill/>
          <a:ln/>
        </p:spPr>
        <p:txBody>
          <a:bodyPr lIns="92075" tIns="46038" rIns="92075" bIns="46038"/>
          <a:lstStyle/>
          <a:p>
            <a:r>
              <a:rPr lang="en-US" sz="5400" b="1">
                <a:cs typeface="Times New Roman" pitchFamily="18" charset="0"/>
              </a:rPr>
              <a:t>Showing Respect </a:t>
            </a:r>
          </a:p>
        </p:txBody>
      </p:sp>
      <p:sp>
        <p:nvSpPr>
          <p:cNvPr id="103427" name="Rectangle 3"/>
          <p:cNvSpPr>
            <a:spLocks noGrp="1" noChangeArrowheads="1"/>
          </p:cNvSpPr>
          <p:nvPr>
            <p:ph type="body" sz="half" idx="1"/>
          </p:nvPr>
        </p:nvSpPr>
        <p:spPr>
          <a:xfrm>
            <a:off x="1371600" y="1600200"/>
            <a:ext cx="6840538" cy="1600200"/>
          </a:xfrm>
          <a:noFill/>
          <a:ln/>
        </p:spPr>
        <p:txBody>
          <a:bodyPr lIns="92075" tIns="46038" rIns="92075" bIns="46038"/>
          <a:lstStyle/>
          <a:p>
            <a:pPr marL="457200" indent="-457200">
              <a:buClr>
                <a:srgbClr val="FF0000"/>
              </a:buClr>
              <a:buFont typeface="Wingdings" pitchFamily="2" charset="2"/>
              <a:buAutoNum type="arabicPeriod"/>
            </a:pPr>
            <a:r>
              <a:rPr lang="en-US" sz="3200">
                <a:cs typeface="Times New Roman" pitchFamily="18" charset="0"/>
              </a:rPr>
              <a:t>Two people meet for the first time. While introducing themselves and shaking hands, one remains seated.</a:t>
            </a:r>
          </a:p>
        </p:txBody>
      </p:sp>
      <p:sp>
        <p:nvSpPr>
          <p:cNvPr id="103428" name="Text Box 4"/>
          <p:cNvSpPr txBox="1">
            <a:spLocks noChangeArrowheads="1"/>
          </p:cNvSpPr>
          <p:nvPr/>
        </p:nvSpPr>
        <p:spPr bwMode="auto">
          <a:xfrm>
            <a:off x="0" y="6400800"/>
            <a:ext cx="112395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latin typeface="Arial" charset="0"/>
              </a:rPr>
              <a:t>Objective 1</a:t>
            </a:r>
          </a:p>
          <a:p>
            <a:pPr eaLnBrk="1" hangingPunct="1"/>
            <a:r>
              <a:rPr lang="en-US" sz="1200" b="1">
                <a:solidFill>
                  <a:srgbClr val="000000"/>
                </a:solidFill>
                <a:latin typeface="Arial" charset="0"/>
              </a:rPr>
              <a:t>MS 10 TM A1</a:t>
            </a:r>
          </a:p>
        </p:txBody>
      </p:sp>
      <p:sp>
        <p:nvSpPr>
          <p:cNvPr id="103430" name="Rectangle 6"/>
          <p:cNvSpPr>
            <a:spLocks noChangeArrowheads="1"/>
          </p:cNvSpPr>
          <p:nvPr/>
        </p:nvSpPr>
        <p:spPr bwMode="auto">
          <a:xfrm>
            <a:off x="1371600" y="4419600"/>
            <a:ext cx="6781800" cy="1905000"/>
          </a:xfrm>
          <a:prstGeom prst="rect">
            <a:avLst/>
          </a:prstGeom>
          <a:noFill/>
          <a:ln w="9525">
            <a:noFill/>
            <a:miter lim="800000"/>
            <a:headEnd/>
            <a:tailEnd/>
          </a:ln>
          <a:effectLst/>
        </p:spPr>
        <p:txBody>
          <a:bodyPr lIns="92075" tIns="46038" rIns="92075" bIns="46038"/>
          <a:lstStyle/>
          <a:p>
            <a:pPr marL="457200" indent="-457200" eaLnBrk="1" hangingPunct="1">
              <a:spcBef>
                <a:spcPct val="20000"/>
              </a:spcBef>
              <a:buClr>
                <a:srgbClr val="FF0000"/>
              </a:buClr>
              <a:buSzPct val="75000"/>
              <a:buFont typeface="Wingdings" pitchFamily="2" charset="2"/>
              <a:buAutoNum type="arabicPeriod" startAt="2"/>
            </a:pPr>
            <a:r>
              <a:rPr lang="en-US" sz="3200">
                <a:solidFill>
                  <a:schemeClr val="bg1"/>
                </a:solidFill>
                <a:latin typeface="Arial" charset="0"/>
                <a:cs typeface="Times New Roman" pitchFamily="18" charset="0"/>
              </a:rPr>
              <a:t>A student in class addresses a teacher by his or her first name.</a:t>
            </a:r>
            <a:r>
              <a:rPr lang="en-US" sz="2800">
                <a:solidFill>
                  <a:schemeClr val="bg1"/>
                </a:solidFill>
                <a:latin typeface="Arial" charset="0"/>
              </a:rPr>
              <a:t>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Footer Placeholder 4"/>
          <p:cNvSpPr>
            <a:spLocks noGrp="1"/>
          </p:cNvSpPr>
          <p:nvPr>
            <p:ph type="ftr" sz="quarter" idx="10"/>
          </p:nvPr>
        </p:nvSpPr>
        <p:spPr/>
        <p:txBody>
          <a:bodyPr/>
          <a:lstStyle/>
          <a:p>
            <a:r>
              <a:rPr lang="en-US"/>
              <a:t> </a:t>
            </a:r>
            <a:r>
              <a:rPr lang="en-US" sz="1400">
                <a:solidFill>
                  <a:srgbClr val="FF0000"/>
                </a:solidFill>
                <a:latin typeface="Lucida Calligraphy" pitchFamily="66" charset="0"/>
              </a:rPr>
              <a:t>Life</a:t>
            </a:r>
            <a:r>
              <a:rPr lang="en-US" sz="1400">
                <a:solidFill>
                  <a:srgbClr val="FF0000"/>
                </a:solidFill>
                <a:latin typeface="Arial" charset="0"/>
              </a:rPr>
              <a:t>Knowledge</a:t>
            </a:r>
            <a:r>
              <a:rPr lang="en-US" sz="1400">
                <a:solidFill>
                  <a:srgbClr val="FF0000"/>
                </a:solidFill>
                <a:latin typeface="Lucida Calligraphy" pitchFamily="66" charset="0"/>
              </a:rPr>
              <a:t>®</a:t>
            </a:r>
          </a:p>
        </p:txBody>
      </p:sp>
      <p:sp>
        <p:nvSpPr>
          <p:cNvPr id="117762" name="Rectangle 2"/>
          <p:cNvSpPr>
            <a:spLocks noGrp="1" noChangeArrowheads="1"/>
          </p:cNvSpPr>
          <p:nvPr>
            <p:ph type="title"/>
          </p:nvPr>
        </p:nvSpPr>
        <p:spPr>
          <a:noFill/>
          <a:ln/>
        </p:spPr>
        <p:txBody>
          <a:bodyPr lIns="92075" tIns="46038" rIns="92075" bIns="46038"/>
          <a:lstStyle/>
          <a:p>
            <a:r>
              <a:rPr lang="en-US" sz="6600" b="1">
                <a:cs typeface="Times New Roman" pitchFamily="18" charset="0"/>
              </a:rPr>
              <a:t>Showing Respect </a:t>
            </a:r>
          </a:p>
        </p:txBody>
      </p:sp>
      <p:sp>
        <p:nvSpPr>
          <p:cNvPr id="117763" name="Rectangle 3"/>
          <p:cNvSpPr>
            <a:spLocks noGrp="1" noChangeArrowheads="1"/>
          </p:cNvSpPr>
          <p:nvPr>
            <p:ph type="body" sz="half" idx="1"/>
          </p:nvPr>
        </p:nvSpPr>
        <p:spPr>
          <a:xfrm>
            <a:off x="1524000" y="1600200"/>
            <a:ext cx="6891338" cy="1600200"/>
          </a:xfrm>
          <a:noFill/>
          <a:ln/>
        </p:spPr>
        <p:txBody>
          <a:bodyPr lIns="92075" tIns="46038" rIns="92075" bIns="46038"/>
          <a:lstStyle/>
          <a:p>
            <a:pPr marL="457200" indent="-457200">
              <a:buClr>
                <a:srgbClr val="FF0000"/>
              </a:buClr>
              <a:buFont typeface="Wingdings" pitchFamily="2" charset="2"/>
              <a:buAutoNum type="arabicPeriod" startAt="3"/>
            </a:pPr>
            <a:r>
              <a:rPr lang="en-US" sz="3200">
                <a:cs typeface="Times New Roman" pitchFamily="18" charset="0"/>
              </a:rPr>
              <a:t>A student asks a foreign exchange student about his or her culture because of a desire to learn. </a:t>
            </a:r>
          </a:p>
        </p:txBody>
      </p:sp>
      <p:sp>
        <p:nvSpPr>
          <p:cNvPr id="117764" name="Text Box 4"/>
          <p:cNvSpPr txBox="1">
            <a:spLocks noChangeArrowheads="1"/>
          </p:cNvSpPr>
          <p:nvPr/>
        </p:nvSpPr>
        <p:spPr bwMode="auto">
          <a:xfrm>
            <a:off x="0" y="6400800"/>
            <a:ext cx="112395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latin typeface="Arial" charset="0"/>
              </a:rPr>
              <a:t>Objective 1</a:t>
            </a:r>
          </a:p>
          <a:p>
            <a:pPr eaLnBrk="1" hangingPunct="1"/>
            <a:r>
              <a:rPr lang="en-US" sz="1200" b="1">
                <a:solidFill>
                  <a:srgbClr val="000000"/>
                </a:solidFill>
                <a:latin typeface="Arial" charset="0"/>
              </a:rPr>
              <a:t>MS 10 TM A2</a:t>
            </a:r>
          </a:p>
        </p:txBody>
      </p:sp>
      <p:sp>
        <p:nvSpPr>
          <p:cNvPr id="117765" name="Rectangle 5"/>
          <p:cNvSpPr>
            <a:spLocks noChangeArrowheads="1"/>
          </p:cNvSpPr>
          <p:nvPr/>
        </p:nvSpPr>
        <p:spPr bwMode="auto">
          <a:xfrm>
            <a:off x="1600200" y="4114800"/>
            <a:ext cx="6781800" cy="1905000"/>
          </a:xfrm>
          <a:prstGeom prst="rect">
            <a:avLst/>
          </a:prstGeom>
          <a:noFill/>
          <a:ln w="9525">
            <a:noFill/>
            <a:miter lim="800000"/>
            <a:headEnd/>
            <a:tailEnd/>
          </a:ln>
          <a:effectLst/>
        </p:spPr>
        <p:txBody>
          <a:bodyPr lIns="92075" tIns="46038" rIns="92075" bIns="46038"/>
          <a:lstStyle/>
          <a:p>
            <a:pPr marL="457200" indent="-457200" eaLnBrk="1" hangingPunct="1">
              <a:spcBef>
                <a:spcPct val="20000"/>
              </a:spcBef>
              <a:buClr>
                <a:srgbClr val="FF0000"/>
              </a:buClr>
              <a:buSzPct val="75000"/>
              <a:buFont typeface="Wingdings" pitchFamily="2" charset="2"/>
              <a:buAutoNum type="arabicPeriod" startAt="4"/>
            </a:pPr>
            <a:r>
              <a:rPr lang="en-US" sz="3200">
                <a:solidFill>
                  <a:schemeClr val="bg1"/>
                </a:solidFill>
                <a:latin typeface="Arial" charset="0"/>
                <a:cs typeface="Times New Roman" pitchFamily="18" charset="0"/>
              </a:rPr>
              <a:t>A person stands up for someone who may have different religious views.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Footer Placeholder 4"/>
          <p:cNvSpPr>
            <a:spLocks noGrp="1"/>
          </p:cNvSpPr>
          <p:nvPr>
            <p:ph type="ftr" sz="quarter" idx="10"/>
          </p:nvPr>
        </p:nvSpPr>
        <p:spPr/>
        <p:txBody>
          <a:bodyPr/>
          <a:lstStyle/>
          <a:p>
            <a:r>
              <a:rPr lang="en-US"/>
              <a:t> </a:t>
            </a:r>
            <a:r>
              <a:rPr lang="en-US" sz="1400">
                <a:solidFill>
                  <a:srgbClr val="FF0000"/>
                </a:solidFill>
                <a:latin typeface="Lucida Calligraphy" pitchFamily="66" charset="0"/>
              </a:rPr>
              <a:t>Life</a:t>
            </a:r>
            <a:r>
              <a:rPr lang="en-US" sz="1400">
                <a:solidFill>
                  <a:srgbClr val="FF0000"/>
                </a:solidFill>
                <a:latin typeface="Arial" charset="0"/>
              </a:rPr>
              <a:t>Knowledge</a:t>
            </a:r>
            <a:r>
              <a:rPr lang="en-US" sz="1400">
                <a:solidFill>
                  <a:srgbClr val="FF0000"/>
                </a:solidFill>
                <a:latin typeface="Lucida Calligraphy" pitchFamily="66" charset="0"/>
              </a:rPr>
              <a:t>®</a:t>
            </a:r>
          </a:p>
        </p:txBody>
      </p:sp>
      <p:sp>
        <p:nvSpPr>
          <p:cNvPr id="119810" name="Rectangle 2"/>
          <p:cNvSpPr>
            <a:spLocks noGrp="1" noChangeArrowheads="1"/>
          </p:cNvSpPr>
          <p:nvPr>
            <p:ph type="title"/>
          </p:nvPr>
        </p:nvSpPr>
        <p:spPr>
          <a:xfrm>
            <a:off x="1219200" y="152400"/>
            <a:ext cx="7467600" cy="1017588"/>
          </a:xfrm>
          <a:noFill/>
          <a:ln/>
        </p:spPr>
        <p:txBody>
          <a:bodyPr lIns="92075" tIns="46038" rIns="92075" bIns="46038"/>
          <a:lstStyle/>
          <a:p>
            <a:r>
              <a:rPr lang="en-US" sz="6000" b="1">
                <a:cs typeface="Times New Roman" pitchFamily="18" charset="0"/>
              </a:rPr>
              <a:t>Showing Respect </a:t>
            </a:r>
          </a:p>
        </p:txBody>
      </p:sp>
      <p:sp>
        <p:nvSpPr>
          <p:cNvPr id="119811" name="Rectangle 3"/>
          <p:cNvSpPr>
            <a:spLocks noGrp="1" noChangeArrowheads="1"/>
          </p:cNvSpPr>
          <p:nvPr>
            <p:ph type="body" sz="half" idx="1"/>
          </p:nvPr>
        </p:nvSpPr>
        <p:spPr>
          <a:xfrm>
            <a:off x="1066800" y="1600200"/>
            <a:ext cx="8077200" cy="2057400"/>
          </a:xfrm>
          <a:noFill/>
          <a:ln/>
        </p:spPr>
        <p:txBody>
          <a:bodyPr lIns="92075" tIns="46038" rIns="92075" bIns="46038"/>
          <a:lstStyle/>
          <a:p>
            <a:pPr marL="457200" indent="-457200">
              <a:lnSpc>
                <a:spcPct val="90000"/>
              </a:lnSpc>
              <a:buClr>
                <a:srgbClr val="FF0000"/>
              </a:buClr>
              <a:buFont typeface="Wingdings" pitchFamily="2" charset="2"/>
              <a:buAutoNum type="arabicPeriod" startAt="5"/>
            </a:pPr>
            <a:r>
              <a:rPr lang="en-US">
                <a:cs typeface="Times New Roman" pitchFamily="18" charset="0"/>
              </a:rPr>
              <a:t>Bowing to another is equivalent to a handshake in Japan. Two individuals visiting the country have knowledge of this practice, yet choose not to bow while in Japan. </a:t>
            </a:r>
          </a:p>
        </p:txBody>
      </p:sp>
      <p:sp>
        <p:nvSpPr>
          <p:cNvPr id="119812" name="Text Box 4"/>
          <p:cNvSpPr txBox="1">
            <a:spLocks noChangeArrowheads="1"/>
          </p:cNvSpPr>
          <p:nvPr/>
        </p:nvSpPr>
        <p:spPr bwMode="auto">
          <a:xfrm>
            <a:off x="0" y="6400800"/>
            <a:ext cx="112395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latin typeface="Arial" charset="0"/>
              </a:rPr>
              <a:t>Objective 1</a:t>
            </a:r>
          </a:p>
          <a:p>
            <a:pPr eaLnBrk="1" hangingPunct="1"/>
            <a:r>
              <a:rPr lang="en-US" sz="1200" b="1">
                <a:solidFill>
                  <a:srgbClr val="000000"/>
                </a:solidFill>
                <a:latin typeface="Arial" charset="0"/>
              </a:rPr>
              <a:t>MS 10 TM A3</a:t>
            </a:r>
          </a:p>
        </p:txBody>
      </p:sp>
      <p:sp>
        <p:nvSpPr>
          <p:cNvPr id="119813" name="Rectangle 5"/>
          <p:cNvSpPr>
            <a:spLocks noChangeArrowheads="1"/>
          </p:cNvSpPr>
          <p:nvPr/>
        </p:nvSpPr>
        <p:spPr bwMode="auto">
          <a:xfrm>
            <a:off x="1143000" y="4419600"/>
            <a:ext cx="7696200" cy="2209800"/>
          </a:xfrm>
          <a:prstGeom prst="rect">
            <a:avLst/>
          </a:prstGeom>
          <a:noFill/>
          <a:ln w="9525">
            <a:noFill/>
            <a:miter lim="800000"/>
            <a:headEnd/>
            <a:tailEnd/>
          </a:ln>
          <a:effectLst/>
        </p:spPr>
        <p:txBody>
          <a:bodyPr lIns="92075" tIns="46038" rIns="92075" bIns="46038"/>
          <a:lstStyle/>
          <a:p>
            <a:pPr marL="457200" indent="-457200" eaLnBrk="1" hangingPunct="1">
              <a:spcBef>
                <a:spcPct val="20000"/>
              </a:spcBef>
              <a:buClr>
                <a:srgbClr val="FF0000"/>
              </a:buClr>
              <a:buSzPct val="75000"/>
              <a:buFont typeface="Wingdings" pitchFamily="2" charset="2"/>
              <a:buAutoNum type="arabicPeriod" startAt="6"/>
            </a:pPr>
            <a:r>
              <a:rPr lang="en-US" sz="2800">
                <a:solidFill>
                  <a:schemeClr val="bg1"/>
                </a:solidFill>
                <a:latin typeface="Arial" charset="0"/>
                <a:cs typeface="Times New Roman" pitchFamily="18" charset="0"/>
              </a:rPr>
              <a:t>It’s the holiday season, and you are out shopping. Your hands are somewhat full with the gifts you have bought. You do not make an effort to hold the door open for anyone behind you.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Footer Placeholder 4"/>
          <p:cNvSpPr>
            <a:spLocks noGrp="1"/>
          </p:cNvSpPr>
          <p:nvPr>
            <p:ph type="ftr" sz="quarter" idx="10"/>
          </p:nvPr>
        </p:nvSpPr>
        <p:spPr/>
        <p:txBody>
          <a:bodyPr/>
          <a:lstStyle/>
          <a:p>
            <a:r>
              <a:rPr lang="en-US"/>
              <a:t> </a:t>
            </a:r>
            <a:r>
              <a:rPr lang="en-US" sz="1400">
                <a:solidFill>
                  <a:srgbClr val="FF0000"/>
                </a:solidFill>
                <a:latin typeface="Lucida Calligraphy" pitchFamily="66" charset="0"/>
              </a:rPr>
              <a:t>Life</a:t>
            </a:r>
            <a:r>
              <a:rPr lang="en-US" sz="1400">
                <a:solidFill>
                  <a:srgbClr val="FF0000"/>
                </a:solidFill>
                <a:latin typeface="Arial" charset="0"/>
              </a:rPr>
              <a:t>Knowledge</a:t>
            </a:r>
            <a:r>
              <a:rPr lang="en-US" sz="1400">
                <a:solidFill>
                  <a:srgbClr val="FF0000"/>
                </a:solidFill>
                <a:latin typeface="Lucida Calligraphy" pitchFamily="66" charset="0"/>
              </a:rPr>
              <a:t>®</a:t>
            </a:r>
          </a:p>
        </p:txBody>
      </p:sp>
      <p:sp>
        <p:nvSpPr>
          <p:cNvPr id="121858" name="Rectangle 2"/>
          <p:cNvSpPr>
            <a:spLocks noGrp="1" noChangeArrowheads="1"/>
          </p:cNvSpPr>
          <p:nvPr>
            <p:ph type="title"/>
          </p:nvPr>
        </p:nvSpPr>
        <p:spPr>
          <a:xfrm>
            <a:off x="1219200" y="152400"/>
            <a:ext cx="7467600" cy="941388"/>
          </a:xfrm>
          <a:noFill/>
          <a:ln/>
        </p:spPr>
        <p:txBody>
          <a:bodyPr lIns="92075" tIns="46038" rIns="92075" bIns="46038"/>
          <a:lstStyle/>
          <a:p>
            <a:r>
              <a:rPr lang="en-US" sz="5400" b="1">
                <a:cs typeface="Times New Roman" pitchFamily="18" charset="0"/>
              </a:rPr>
              <a:t>Showing Respect </a:t>
            </a:r>
          </a:p>
        </p:txBody>
      </p:sp>
      <p:sp>
        <p:nvSpPr>
          <p:cNvPr id="121859" name="Rectangle 3"/>
          <p:cNvSpPr>
            <a:spLocks noGrp="1" noChangeArrowheads="1"/>
          </p:cNvSpPr>
          <p:nvPr>
            <p:ph type="body" sz="half" idx="1"/>
          </p:nvPr>
        </p:nvSpPr>
        <p:spPr>
          <a:xfrm>
            <a:off x="1119188" y="1600200"/>
            <a:ext cx="7643812" cy="2057400"/>
          </a:xfrm>
          <a:noFill/>
          <a:ln/>
        </p:spPr>
        <p:txBody>
          <a:bodyPr lIns="92075" tIns="46038" rIns="92075" bIns="46038"/>
          <a:lstStyle/>
          <a:p>
            <a:pPr marL="457200" indent="-457200">
              <a:buClr>
                <a:srgbClr val="FF0000"/>
              </a:buClr>
              <a:buFont typeface="Wingdings" pitchFamily="2" charset="2"/>
              <a:buAutoNum type="arabicPeriod" startAt="7"/>
            </a:pPr>
            <a:r>
              <a:rPr lang="en-US">
                <a:cs typeface="Times New Roman" pitchFamily="18" charset="0"/>
              </a:rPr>
              <a:t>One individual becomes violent or experiences feelings of hatred toward another because of different cultural beliefs. </a:t>
            </a:r>
          </a:p>
        </p:txBody>
      </p:sp>
      <p:sp>
        <p:nvSpPr>
          <p:cNvPr id="121860" name="Text Box 4"/>
          <p:cNvSpPr txBox="1">
            <a:spLocks noChangeArrowheads="1"/>
          </p:cNvSpPr>
          <p:nvPr/>
        </p:nvSpPr>
        <p:spPr bwMode="auto">
          <a:xfrm>
            <a:off x="0" y="6400800"/>
            <a:ext cx="112395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latin typeface="Arial" charset="0"/>
              </a:rPr>
              <a:t>Objective 1</a:t>
            </a:r>
          </a:p>
          <a:p>
            <a:pPr eaLnBrk="1" hangingPunct="1"/>
            <a:r>
              <a:rPr lang="en-US" sz="1200" b="1">
                <a:solidFill>
                  <a:srgbClr val="000000"/>
                </a:solidFill>
                <a:latin typeface="Arial" charset="0"/>
              </a:rPr>
              <a:t>MS 10 TM A4</a:t>
            </a:r>
          </a:p>
        </p:txBody>
      </p:sp>
      <p:sp>
        <p:nvSpPr>
          <p:cNvPr id="121861" name="Rectangle 5"/>
          <p:cNvSpPr>
            <a:spLocks noChangeArrowheads="1"/>
          </p:cNvSpPr>
          <p:nvPr/>
        </p:nvSpPr>
        <p:spPr bwMode="auto">
          <a:xfrm>
            <a:off x="1219200" y="4419600"/>
            <a:ext cx="6705600" cy="2209800"/>
          </a:xfrm>
          <a:prstGeom prst="rect">
            <a:avLst/>
          </a:prstGeom>
          <a:noFill/>
          <a:ln w="9525">
            <a:noFill/>
            <a:miter lim="800000"/>
            <a:headEnd/>
            <a:tailEnd/>
          </a:ln>
          <a:effectLst/>
        </p:spPr>
        <p:txBody>
          <a:bodyPr lIns="92075" tIns="46038" rIns="92075" bIns="46038"/>
          <a:lstStyle/>
          <a:p>
            <a:pPr marL="457200" indent="-457200" eaLnBrk="1" hangingPunct="1">
              <a:spcBef>
                <a:spcPct val="20000"/>
              </a:spcBef>
              <a:buClr>
                <a:srgbClr val="FF0000"/>
              </a:buClr>
              <a:buSzPct val="75000"/>
              <a:buFont typeface="Wingdings" pitchFamily="2" charset="2"/>
              <a:buAutoNum type="arabicPeriod" startAt="8"/>
            </a:pPr>
            <a:r>
              <a:rPr lang="en-US" sz="2800">
                <a:solidFill>
                  <a:schemeClr val="bg1"/>
                </a:solidFill>
                <a:latin typeface="Arial" charset="0"/>
                <a:cs typeface="Times New Roman" pitchFamily="18" charset="0"/>
              </a:rPr>
              <a:t>A visitor to a foreign country attempts to use the language of the host country.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Footer Placeholder 4"/>
          <p:cNvSpPr>
            <a:spLocks noGrp="1"/>
          </p:cNvSpPr>
          <p:nvPr>
            <p:ph type="ftr" sz="quarter" idx="10"/>
          </p:nvPr>
        </p:nvSpPr>
        <p:spPr/>
        <p:txBody>
          <a:bodyPr/>
          <a:lstStyle/>
          <a:p>
            <a:r>
              <a:rPr lang="en-US"/>
              <a:t> </a:t>
            </a:r>
            <a:r>
              <a:rPr lang="en-US" sz="1400">
                <a:solidFill>
                  <a:srgbClr val="FF0000"/>
                </a:solidFill>
                <a:latin typeface="Lucida Calligraphy" pitchFamily="66" charset="0"/>
              </a:rPr>
              <a:t>Life</a:t>
            </a:r>
            <a:r>
              <a:rPr lang="en-US" sz="1400">
                <a:solidFill>
                  <a:srgbClr val="FF0000"/>
                </a:solidFill>
                <a:latin typeface="Arial" charset="0"/>
              </a:rPr>
              <a:t>Knowledge</a:t>
            </a:r>
            <a:r>
              <a:rPr lang="en-US" sz="1400">
                <a:solidFill>
                  <a:srgbClr val="FF0000"/>
                </a:solidFill>
                <a:latin typeface="Lucida Calligraphy" pitchFamily="66" charset="0"/>
              </a:rPr>
              <a:t>®</a:t>
            </a:r>
          </a:p>
        </p:txBody>
      </p:sp>
      <p:sp>
        <p:nvSpPr>
          <p:cNvPr id="123906" name="Rectangle 2"/>
          <p:cNvSpPr>
            <a:spLocks noGrp="1" noChangeArrowheads="1"/>
          </p:cNvSpPr>
          <p:nvPr>
            <p:ph type="title"/>
          </p:nvPr>
        </p:nvSpPr>
        <p:spPr>
          <a:noFill/>
          <a:ln/>
        </p:spPr>
        <p:txBody>
          <a:bodyPr lIns="92075" tIns="46038" rIns="92075" bIns="46038"/>
          <a:lstStyle/>
          <a:p>
            <a:r>
              <a:rPr lang="en-US" sz="6000" b="1">
                <a:cs typeface="Times New Roman" pitchFamily="18" charset="0"/>
              </a:rPr>
              <a:t>Showing Respect </a:t>
            </a:r>
          </a:p>
        </p:txBody>
      </p:sp>
      <p:sp>
        <p:nvSpPr>
          <p:cNvPr id="123907" name="Rectangle 3"/>
          <p:cNvSpPr>
            <a:spLocks noGrp="1" noChangeArrowheads="1"/>
          </p:cNvSpPr>
          <p:nvPr>
            <p:ph type="body" sz="half" idx="1"/>
          </p:nvPr>
        </p:nvSpPr>
        <p:spPr>
          <a:xfrm>
            <a:off x="1676400" y="2133600"/>
            <a:ext cx="6781800" cy="2057400"/>
          </a:xfrm>
          <a:noFill/>
          <a:ln/>
        </p:spPr>
        <p:txBody>
          <a:bodyPr lIns="92075" tIns="46038" rIns="92075" bIns="46038"/>
          <a:lstStyle/>
          <a:p>
            <a:pPr marL="457200" indent="-457200">
              <a:buClr>
                <a:srgbClr val="FF0000"/>
              </a:buClr>
              <a:buFont typeface="Wingdings" pitchFamily="2" charset="2"/>
              <a:buAutoNum type="arabicPeriod" startAt="9"/>
            </a:pPr>
            <a:r>
              <a:rPr lang="en-US">
                <a:cs typeface="Times New Roman" pitchFamily="18" charset="0"/>
              </a:rPr>
              <a:t>A person invited to be a dinner guest in the home of another follows the appropriate rules of etiquette. </a:t>
            </a:r>
          </a:p>
        </p:txBody>
      </p:sp>
      <p:sp>
        <p:nvSpPr>
          <p:cNvPr id="123908" name="Text Box 4"/>
          <p:cNvSpPr txBox="1">
            <a:spLocks noChangeArrowheads="1"/>
          </p:cNvSpPr>
          <p:nvPr/>
        </p:nvSpPr>
        <p:spPr bwMode="auto">
          <a:xfrm>
            <a:off x="0" y="6324600"/>
            <a:ext cx="112395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latin typeface="Arial" charset="0"/>
              </a:rPr>
              <a:t>Objective 1</a:t>
            </a:r>
          </a:p>
          <a:p>
            <a:pPr eaLnBrk="1" hangingPunct="1"/>
            <a:r>
              <a:rPr lang="en-US" sz="1200" b="1">
                <a:solidFill>
                  <a:srgbClr val="000000"/>
                </a:solidFill>
                <a:latin typeface="Arial" charset="0"/>
              </a:rPr>
              <a:t>MS 10 TM A5</a:t>
            </a:r>
          </a:p>
        </p:txBody>
      </p:sp>
      <p:pic>
        <p:nvPicPr>
          <p:cNvPr id="123910" name="Picture 6" descr="MCj03635180000[1]"/>
          <p:cNvPicPr>
            <a:picLocks noChangeAspect="1" noChangeArrowheads="1"/>
          </p:cNvPicPr>
          <p:nvPr/>
        </p:nvPicPr>
        <p:blipFill>
          <a:blip r:embed="rId3"/>
          <a:srcRect/>
          <a:stretch>
            <a:fillRect/>
          </a:stretch>
        </p:blipFill>
        <p:spPr bwMode="auto">
          <a:xfrm>
            <a:off x="3352800" y="3810000"/>
            <a:ext cx="3200400" cy="25146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t> </a:t>
            </a:r>
            <a:r>
              <a:rPr lang="en-US" sz="1400">
                <a:solidFill>
                  <a:srgbClr val="FF0000"/>
                </a:solidFill>
                <a:latin typeface="Lucida Calligraphy" pitchFamily="66" charset="0"/>
              </a:rPr>
              <a:t>Life</a:t>
            </a:r>
            <a:r>
              <a:rPr lang="en-US" sz="1400">
                <a:solidFill>
                  <a:srgbClr val="FF0000"/>
                </a:solidFill>
                <a:latin typeface="Arial" charset="0"/>
              </a:rPr>
              <a:t>Knowledge</a:t>
            </a:r>
            <a:r>
              <a:rPr lang="en-US" sz="1400">
                <a:solidFill>
                  <a:srgbClr val="FF0000"/>
                </a:solidFill>
                <a:latin typeface="Lucida Calligraphy" pitchFamily="66" charset="0"/>
              </a:rPr>
              <a:t>®</a:t>
            </a:r>
          </a:p>
        </p:txBody>
      </p:sp>
      <p:sp>
        <p:nvSpPr>
          <p:cNvPr id="105474" name="Rectangle 2"/>
          <p:cNvSpPr>
            <a:spLocks noGrp="1" noChangeArrowheads="1"/>
          </p:cNvSpPr>
          <p:nvPr>
            <p:ph type="title"/>
          </p:nvPr>
        </p:nvSpPr>
        <p:spPr>
          <a:noFill/>
          <a:ln/>
        </p:spPr>
        <p:txBody>
          <a:bodyPr lIns="92075" tIns="46038" rIns="92075" bIns="46038"/>
          <a:lstStyle/>
          <a:p>
            <a:r>
              <a:rPr lang="en-US" sz="6000" b="1">
                <a:cs typeface="Times New Roman" pitchFamily="18" charset="0"/>
              </a:rPr>
              <a:t>Respect</a:t>
            </a:r>
          </a:p>
        </p:txBody>
      </p:sp>
      <p:sp>
        <p:nvSpPr>
          <p:cNvPr id="105475" name="Rectangle 3"/>
          <p:cNvSpPr>
            <a:spLocks noGrp="1" noChangeArrowheads="1"/>
          </p:cNvSpPr>
          <p:nvPr>
            <p:ph type="body" sz="half" idx="1"/>
          </p:nvPr>
        </p:nvSpPr>
        <p:spPr>
          <a:xfrm>
            <a:off x="1219200" y="1600200"/>
            <a:ext cx="7696200" cy="3276600"/>
          </a:xfrm>
          <a:noFill/>
          <a:ln/>
        </p:spPr>
        <p:txBody>
          <a:bodyPr lIns="92075" tIns="46038" rIns="92075" bIns="46038"/>
          <a:lstStyle/>
          <a:p>
            <a:pPr marL="457200" indent="-457200">
              <a:buFont typeface="Wingdings" pitchFamily="2" charset="2"/>
              <a:buNone/>
            </a:pPr>
            <a:r>
              <a:rPr lang="en-US" sz="3200" b="1">
                <a:cs typeface="Times New Roman" pitchFamily="18" charset="0"/>
              </a:rPr>
              <a:t>Respect:</a:t>
            </a:r>
          </a:p>
          <a:p>
            <a:pPr marL="457200" indent="-457200">
              <a:buFont typeface="Wingdings" pitchFamily="2" charset="2"/>
              <a:buNone/>
            </a:pPr>
            <a:r>
              <a:rPr lang="en-US" sz="3200" b="1">
                <a:cs typeface="Times New Roman" pitchFamily="18" charset="0"/>
              </a:rPr>
              <a:t>	</a:t>
            </a:r>
          </a:p>
          <a:p>
            <a:pPr marL="457200" indent="-457200">
              <a:buFont typeface="Wingdings" pitchFamily="2" charset="2"/>
              <a:buNone/>
            </a:pPr>
            <a:r>
              <a:rPr lang="en-US" sz="3200">
                <a:cs typeface="Times New Roman" pitchFamily="18" charset="0"/>
              </a:rPr>
              <a:t>	to possess an </a:t>
            </a:r>
            <a:r>
              <a:rPr lang="en-US" sz="3200" b="1">
                <a:solidFill>
                  <a:srgbClr val="FF0000"/>
                </a:solidFill>
                <a:cs typeface="Times New Roman" pitchFamily="18" charset="0"/>
              </a:rPr>
              <a:t>appreciation of individual rights</a:t>
            </a:r>
            <a:r>
              <a:rPr lang="en-US" sz="3200">
                <a:cs typeface="Times New Roman" pitchFamily="18" charset="0"/>
              </a:rPr>
              <a:t> and differences</a:t>
            </a:r>
            <a:r>
              <a:rPr lang="en-US" sz="3200" b="1">
                <a:cs typeface="Times New Roman" pitchFamily="18" charset="0"/>
              </a:rPr>
              <a:t>  </a:t>
            </a:r>
          </a:p>
        </p:txBody>
      </p:sp>
      <p:sp>
        <p:nvSpPr>
          <p:cNvPr id="105476" name="Text Box 4"/>
          <p:cNvSpPr txBox="1">
            <a:spLocks noChangeArrowheads="1"/>
          </p:cNvSpPr>
          <p:nvPr/>
        </p:nvSpPr>
        <p:spPr bwMode="auto">
          <a:xfrm>
            <a:off x="0" y="6400800"/>
            <a:ext cx="1039813"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latin typeface="Arial" charset="0"/>
              </a:rPr>
              <a:t>Objective 1</a:t>
            </a:r>
          </a:p>
          <a:p>
            <a:pPr eaLnBrk="1" hangingPunct="1"/>
            <a:r>
              <a:rPr lang="en-US" sz="1200" b="1">
                <a:solidFill>
                  <a:srgbClr val="000000"/>
                </a:solidFill>
                <a:latin typeface="Arial" charset="0"/>
              </a:rPr>
              <a:t>MS 10 TM B</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t> </a:t>
            </a:r>
            <a:r>
              <a:rPr lang="en-US" sz="1400">
                <a:solidFill>
                  <a:srgbClr val="FF0000"/>
                </a:solidFill>
                <a:latin typeface="Lucida Calligraphy" pitchFamily="66" charset="0"/>
              </a:rPr>
              <a:t>Life</a:t>
            </a:r>
            <a:r>
              <a:rPr lang="en-US" sz="1400">
                <a:solidFill>
                  <a:srgbClr val="FF0000"/>
                </a:solidFill>
                <a:latin typeface="Arial" charset="0"/>
              </a:rPr>
              <a:t>Knowledge</a:t>
            </a:r>
            <a:r>
              <a:rPr lang="en-US" sz="1400">
                <a:solidFill>
                  <a:srgbClr val="FF0000"/>
                </a:solidFill>
                <a:latin typeface="Lucida Calligraphy" pitchFamily="66" charset="0"/>
              </a:rPr>
              <a:t>®</a:t>
            </a:r>
          </a:p>
        </p:txBody>
      </p:sp>
      <p:sp>
        <p:nvSpPr>
          <p:cNvPr id="128002" name="Rectangle 2"/>
          <p:cNvSpPr>
            <a:spLocks noGrp="1" noChangeArrowheads="1"/>
          </p:cNvSpPr>
          <p:nvPr>
            <p:ph type="title"/>
          </p:nvPr>
        </p:nvSpPr>
        <p:spPr>
          <a:noFill/>
          <a:ln/>
        </p:spPr>
        <p:txBody>
          <a:bodyPr lIns="92075" tIns="46038" rIns="92075" bIns="46038"/>
          <a:lstStyle/>
          <a:p>
            <a:r>
              <a:rPr lang="en-US" sz="6000" b="1">
                <a:cs typeface="Times New Roman" pitchFamily="18" charset="0"/>
              </a:rPr>
              <a:t>Respect</a:t>
            </a:r>
          </a:p>
        </p:txBody>
      </p:sp>
      <p:sp>
        <p:nvSpPr>
          <p:cNvPr id="128004" name="Text Box 4"/>
          <p:cNvSpPr txBox="1">
            <a:spLocks noChangeArrowheads="1"/>
          </p:cNvSpPr>
          <p:nvPr/>
        </p:nvSpPr>
        <p:spPr bwMode="auto">
          <a:xfrm>
            <a:off x="0" y="6400800"/>
            <a:ext cx="1039813"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latin typeface="Arial" charset="0"/>
              </a:rPr>
              <a:t>Objective 1</a:t>
            </a:r>
          </a:p>
          <a:p>
            <a:pPr eaLnBrk="1" hangingPunct="1"/>
            <a:r>
              <a:rPr lang="en-US" sz="1200" b="1">
                <a:solidFill>
                  <a:srgbClr val="000000"/>
                </a:solidFill>
                <a:latin typeface="Arial" charset="0"/>
              </a:rPr>
              <a:t>MS 10 TM B</a:t>
            </a:r>
          </a:p>
        </p:txBody>
      </p:sp>
      <p:sp>
        <p:nvSpPr>
          <p:cNvPr id="128005" name="Rectangle 5"/>
          <p:cNvSpPr>
            <a:spLocks noChangeArrowheads="1"/>
          </p:cNvSpPr>
          <p:nvPr/>
        </p:nvSpPr>
        <p:spPr bwMode="auto">
          <a:xfrm>
            <a:off x="1219200" y="1752600"/>
            <a:ext cx="7543800" cy="4953000"/>
          </a:xfrm>
          <a:prstGeom prst="rect">
            <a:avLst/>
          </a:prstGeom>
          <a:noFill/>
          <a:ln w="9525">
            <a:noFill/>
            <a:miter lim="800000"/>
            <a:headEnd/>
            <a:tailEnd/>
          </a:ln>
          <a:effectLst/>
        </p:spPr>
        <p:txBody>
          <a:bodyPr lIns="92075" tIns="46038" rIns="92075" bIns="46038"/>
          <a:lstStyle/>
          <a:p>
            <a:pPr marL="914400" lvl="1" indent="-457200" eaLnBrk="1" hangingPunct="1">
              <a:spcBef>
                <a:spcPct val="20000"/>
              </a:spcBef>
              <a:buClr>
                <a:srgbClr val="FF0000"/>
              </a:buClr>
              <a:buSzPct val="75000"/>
              <a:buFont typeface="Wingdings" pitchFamily="2" charset="2"/>
              <a:buAutoNum type="arabicPeriod"/>
            </a:pPr>
            <a:r>
              <a:rPr lang="en-US" sz="2400">
                <a:solidFill>
                  <a:schemeClr val="bg1"/>
                </a:solidFill>
                <a:latin typeface="Arial" charset="0"/>
                <a:cs typeface="Times New Roman" pitchFamily="18" charset="0"/>
              </a:rPr>
              <a:t>Involves </a:t>
            </a:r>
            <a:r>
              <a:rPr lang="en-US" sz="2400" b="1">
                <a:solidFill>
                  <a:srgbClr val="FF0000"/>
                </a:solidFill>
                <a:latin typeface="Arial" charset="0"/>
                <a:cs typeface="Times New Roman" pitchFamily="18" charset="0"/>
              </a:rPr>
              <a:t>recognizing views and beliefs</a:t>
            </a:r>
            <a:r>
              <a:rPr lang="en-US" sz="2400">
                <a:solidFill>
                  <a:schemeClr val="bg1"/>
                </a:solidFill>
                <a:latin typeface="Arial" charset="0"/>
                <a:cs typeface="Times New Roman" pitchFamily="18" charset="0"/>
              </a:rPr>
              <a:t> exist that may be different from your own.</a:t>
            </a:r>
            <a:br>
              <a:rPr lang="en-US" sz="2400">
                <a:solidFill>
                  <a:schemeClr val="bg1"/>
                </a:solidFill>
                <a:latin typeface="Arial" charset="0"/>
                <a:cs typeface="Times New Roman" pitchFamily="18" charset="0"/>
              </a:rPr>
            </a:br>
            <a:endParaRPr lang="en-US" sz="2400">
              <a:solidFill>
                <a:schemeClr val="bg1"/>
              </a:solidFill>
              <a:latin typeface="Arial" charset="0"/>
              <a:cs typeface="Times New Roman" pitchFamily="18" charset="0"/>
            </a:endParaRPr>
          </a:p>
          <a:p>
            <a:pPr marL="914400" lvl="1" indent="-457200" eaLnBrk="1" hangingPunct="1">
              <a:spcBef>
                <a:spcPct val="20000"/>
              </a:spcBef>
              <a:buClr>
                <a:srgbClr val="FF0000"/>
              </a:buClr>
              <a:buSzPct val="75000"/>
              <a:buFont typeface="Wingdings" pitchFamily="2" charset="2"/>
              <a:buAutoNum type="arabicPeriod"/>
            </a:pPr>
            <a:r>
              <a:rPr lang="en-US" sz="2400">
                <a:solidFill>
                  <a:schemeClr val="bg1"/>
                </a:solidFill>
                <a:latin typeface="Arial" charset="0"/>
                <a:cs typeface="Times New Roman" pitchFamily="18" charset="0"/>
              </a:rPr>
              <a:t>Involves </a:t>
            </a:r>
            <a:r>
              <a:rPr lang="en-US" sz="2400" b="1">
                <a:solidFill>
                  <a:srgbClr val="FF0000"/>
                </a:solidFill>
                <a:latin typeface="Arial" charset="0"/>
                <a:cs typeface="Times New Roman" pitchFamily="18" charset="0"/>
              </a:rPr>
              <a:t>accepting others without judging</a:t>
            </a:r>
            <a:r>
              <a:rPr lang="en-US" sz="2400">
                <a:solidFill>
                  <a:schemeClr val="bg1"/>
                </a:solidFill>
                <a:latin typeface="Arial" charset="0"/>
                <a:cs typeface="Times New Roman" pitchFamily="18" charset="0"/>
              </a:rPr>
              <a:t> or comparing their beliefs to your own.</a:t>
            </a:r>
            <a:br>
              <a:rPr lang="en-US" sz="2400">
                <a:solidFill>
                  <a:schemeClr val="bg1"/>
                </a:solidFill>
                <a:latin typeface="Arial" charset="0"/>
                <a:cs typeface="Times New Roman" pitchFamily="18" charset="0"/>
              </a:rPr>
            </a:br>
            <a:endParaRPr lang="en-US" sz="2400">
              <a:solidFill>
                <a:schemeClr val="bg1"/>
              </a:solidFill>
              <a:latin typeface="Arial" charset="0"/>
              <a:cs typeface="Times New Roman" pitchFamily="18" charset="0"/>
            </a:endParaRPr>
          </a:p>
          <a:p>
            <a:pPr marL="914400" lvl="1" indent="-457200" eaLnBrk="1" hangingPunct="1">
              <a:spcBef>
                <a:spcPct val="20000"/>
              </a:spcBef>
              <a:buClr>
                <a:srgbClr val="FF0000"/>
              </a:buClr>
              <a:buSzPct val="75000"/>
              <a:buFont typeface="Wingdings" pitchFamily="2" charset="2"/>
              <a:buAutoNum type="arabicPeriod"/>
            </a:pPr>
            <a:r>
              <a:rPr lang="en-US" sz="2400">
                <a:solidFill>
                  <a:schemeClr val="bg1"/>
                </a:solidFill>
                <a:latin typeface="Arial" charset="0"/>
                <a:cs typeface="Times New Roman" pitchFamily="18" charset="0"/>
              </a:rPr>
              <a:t>Involves </a:t>
            </a:r>
            <a:r>
              <a:rPr lang="en-US" sz="2400" b="1">
                <a:solidFill>
                  <a:srgbClr val="FF0000"/>
                </a:solidFill>
                <a:latin typeface="Arial" charset="0"/>
                <a:cs typeface="Times New Roman" pitchFamily="18" charset="0"/>
              </a:rPr>
              <a:t>being courteous and welcoming</a:t>
            </a:r>
            <a:r>
              <a:rPr lang="en-US" sz="2400">
                <a:solidFill>
                  <a:schemeClr val="bg1"/>
                </a:solidFill>
                <a:latin typeface="Arial" charset="0"/>
                <a:cs typeface="Times New Roman" pitchFamily="18" charset="0"/>
              </a:rPr>
              <a:t>, and embracing differences.</a:t>
            </a:r>
            <a:br>
              <a:rPr lang="en-US" sz="2400">
                <a:solidFill>
                  <a:schemeClr val="bg1"/>
                </a:solidFill>
                <a:latin typeface="Arial" charset="0"/>
                <a:cs typeface="Times New Roman" pitchFamily="18" charset="0"/>
              </a:rPr>
            </a:br>
            <a:endParaRPr lang="en-US" sz="2400">
              <a:solidFill>
                <a:schemeClr val="bg1"/>
              </a:solidFill>
              <a:latin typeface="Arial" charset="0"/>
              <a:cs typeface="Times New Roman" pitchFamily="18" charset="0"/>
            </a:endParaRPr>
          </a:p>
          <a:p>
            <a:pPr marL="914400" lvl="1" indent="-457200" eaLnBrk="1" hangingPunct="1">
              <a:spcBef>
                <a:spcPct val="20000"/>
              </a:spcBef>
              <a:buClr>
                <a:srgbClr val="FF0000"/>
              </a:buClr>
              <a:buSzPct val="75000"/>
              <a:buFont typeface="Wingdings" pitchFamily="2" charset="2"/>
              <a:buAutoNum type="arabicPeriod"/>
            </a:pPr>
            <a:r>
              <a:rPr lang="en-US" sz="2400">
                <a:solidFill>
                  <a:schemeClr val="bg1"/>
                </a:solidFill>
                <a:latin typeface="Arial" charset="0"/>
                <a:cs typeface="Times New Roman" pitchFamily="18" charset="0"/>
              </a:rPr>
              <a:t>Involves not taking advantage of the</a:t>
            </a:r>
            <a:br>
              <a:rPr lang="en-US" sz="2400">
                <a:solidFill>
                  <a:schemeClr val="bg1"/>
                </a:solidFill>
                <a:latin typeface="Arial" charset="0"/>
                <a:cs typeface="Times New Roman" pitchFamily="18" charset="0"/>
              </a:rPr>
            </a:br>
            <a:r>
              <a:rPr lang="en-US" sz="2400" b="1">
                <a:solidFill>
                  <a:srgbClr val="FF0000"/>
                </a:solidFill>
                <a:latin typeface="Arial" charset="0"/>
                <a:cs typeface="Times New Roman" pitchFamily="18" charset="0"/>
              </a:rPr>
              <a:t>rights of others</a:t>
            </a:r>
            <a:r>
              <a:rPr lang="en-US" sz="2400">
                <a:solidFill>
                  <a:srgbClr val="FF0000"/>
                </a:solidFill>
                <a:latin typeface="Arial" charset="0"/>
                <a:cs typeface="Times New Roman" pitchFamily="18" charset="0"/>
              </a:rPr>
              <a:t>.</a:t>
            </a:r>
            <a:r>
              <a:rPr lang="en-US" sz="2800">
                <a:solidFill>
                  <a:srgbClr val="FF0000"/>
                </a:solidFill>
                <a:latin typeface="Arial" charset="0"/>
              </a:rPr>
              <a:t>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Footer Placeholder 4"/>
          <p:cNvSpPr>
            <a:spLocks noGrp="1"/>
          </p:cNvSpPr>
          <p:nvPr>
            <p:ph type="ftr" sz="quarter" idx="10"/>
          </p:nvPr>
        </p:nvSpPr>
        <p:spPr/>
        <p:txBody>
          <a:bodyPr/>
          <a:lstStyle/>
          <a:p>
            <a:r>
              <a:rPr lang="en-US"/>
              <a:t> </a:t>
            </a:r>
            <a:r>
              <a:rPr lang="en-US" sz="1400">
                <a:solidFill>
                  <a:srgbClr val="FF0000"/>
                </a:solidFill>
                <a:latin typeface="Lucida Calligraphy" pitchFamily="66" charset="0"/>
              </a:rPr>
              <a:t>Life</a:t>
            </a:r>
            <a:r>
              <a:rPr lang="en-US" sz="1400">
                <a:solidFill>
                  <a:srgbClr val="FF0000"/>
                </a:solidFill>
                <a:latin typeface="Arial" charset="0"/>
              </a:rPr>
              <a:t>Knowledge</a:t>
            </a:r>
            <a:r>
              <a:rPr lang="en-US" sz="1400">
                <a:solidFill>
                  <a:srgbClr val="FF0000"/>
                </a:solidFill>
                <a:latin typeface="Lucida Calligraphy" pitchFamily="66" charset="0"/>
              </a:rPr>
              <a:t>®</a:t>
            </a:r>
          </a:p>
        </p:txBody>
      </p:sp>
      <p:sp>
        <p:nvSpPr>
          <p:cNvPr id="107522" name="Rectangle 2"/>
          <p:cNvSpPr>
            <a:spLocks noGrp="1" noChangeArrowheads="1"/>
          </p:cNvSpPr>
          <p:nvPr>
            <p:ph type="title"/>
          </p:nvPr>
        </p:nvSpPr>
        <p:spPr>
          <a:noFill/>
          <a:ln/>
        </p:spPr>
        <p:txBody>
          <a:bodyPr lIns="92075" tIns="46038" rIns="92075" bIns="46038"/>
          <a:lstStyle/>
          <a:p>
            <a:r>
              <a:rPr lang="en-US" sz="4800" b="1">
                <a:cs typeface="Times New Roman" pitchFamily="18" charset="0"/>
              </a:rPr>
              <a:t>Actions that show respect: </a:t>
            </a:r>
          </a:p>
        </p:txBody>
      </p:sp>
      <p:sp>
        <p:nvSpPr>
          <p:cNvPr id="107523" name="Rectangle 3"/>
          <p:cNvSpPr>
            <a:spLocks noGrp="1" noChangeArrowheads="1"/>
          </p:cNvSpPr>
          <p:nvPr>
            <p:ph type="body" sz="half" idx="1"/>
          </p:nvPr>
        </p:nvSpPr>
        <p:spPr>
          <a:xfrm>
            <a:off x="1371600" y="1600200"/>
            <a:ext cx="7543800" cy="609600"/>
          </a:xfrm>
          <a:noFill/>
          <a:ln/>
        </p:spPr>
        <p:txBody>
          <a:bodyPr lIns="92075" tIns="46038" rIns="92075" bIns="46038"/>
          <a:lstStyle/>
          <a:p>
            <a:pPr marL="457200" indent="-457200">
              <a:buFont typeface="Wingdings" pitchFamily="2" charset="2"/>
              <a:buNone/>
            </a:pPr>
            <a:r>
              <a:rPr lang="en-US" b="1">
                <a:cs typeface="Times New Roman" pitchFamily="18" charset="0"/>
              </a:rPr>
              <a:t>Observing rules of common etiquette </a:t>
            </a:r>
          </a:p>
        </p:txBody>
      </p:sp>
      <p:sp>
        <p:nvSpPr>
          <p:cNvPr id="107524" name="Text Box 4"/>
          <p:cNvSpPr txBox="1">
            <a:spLocks noChangeArrowheads="1"/>
          </p:cNvSpPr>
          <p:nvPr/>
        </p:nvSpPr>
        <p:spPr bwMode="auto">
          <a:xfrm>
            <a:off x="0" y="6324600"/>
            <a:ext cx="112395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latin typeface="Arial" charset="0"/>
              </a:rPr>
              <a:t>Objective 2</a:t>
            </a:r>
          </a:p>
          <a:p>
            <a:pPr eaLnBrk="1" hangingPunct="1"/>
            <a:r>
              <a:rPr lang="en-US" sz="1200" b="1">
                <a:solidFill>
                  <a:srgbClr val="000000"/>
                </a:solidFill>
                <a:latin typeface="Arial" charset="0"/>
              </a:rPr>
              <a:t>MS 10 TM C1</a:t>
            </a:r>
          </a:p>
        </p:txBody>
      </p:sp>
      <p:sp>
        <p:nvSpPr>
          <p:cNvPr id="107525" name="Rectangle 5"/>
          <p:cNvSpPr>
            <a:spLocks noChangeArrowheads="1"/>
          </p:cNvSpPr>
          <p:nvPr/>
        </p:nvSpPr>
        <p:spPr bwMode="auto">
          <a:xfrm>
            <a:off x="1371600" y="2438400"/>
            <a:ext cx="6781800" cy="4191000"/>
          </a:xfrm>
          <a:prstGeom prst="rect">
            <a:avLst/>
          </a:prstGeom>
          <a:noFill/>
          <a:ln w="9525">
            <a:noFill/>
            <a:miter lim="800000"/>
            <a:headEnd/>
            <a:tailEnd/>
          </a:ln>
          <a:effectLst/>
        </p:spPr>
        <p:txBody>
          <a:bodyPr lIns="92075" tIns="46038" rIns="92075" bIns="46038"/>
          <a:lstStyle/>
          <a:p>
            <a:pPr marL="914400" lvl="1" indent="-457200" eaLnBrk="1" hangingPunct="1">
              <a:spcBef>
                <a:spcPct val="20000"/>
              </a:spcBef>
              <a:buClr>
                <a:srgbClr val="FF0000"/>
              </a:buClr>
              <a:buSzPct val="75000"/>
              <a:buFont typeface="Wingdings" pitchFamily="2" charset="2"/>
              <a:buAutoNum type="arabicPeriod"/>
            </a:pPr>
            <a:r>
              <a:rPr lang="en-US" sz="2800" b="1">
                <a:solidFill>
                  <a:schemeClr val="bg2"/>
                </a:solidFill>
                <a:latin typeface="Arial" charset="0"/>
                <a:cs typeface="Times New Roman" pitchFamily="18" charset="0"/>
              </a:rPr>
              <a:t>Holding doors</a:t>
            </a:r>
            <a:r>
              <a:rPr lang="en-US" sz="2800">
                <a:solidFill>
                  <a:schemeClr val="bg1"/>
                </a:solidFill>
                <a:latin typeface="Arial" charset="0"/>
                <a:cs typeface="Times New Roman" pitchFamily="18" charset="0"/>
              </a:rPr>
              <a:t> open</a:t>
            </a:r>
          </a:p>
          <a:p>
            <a:pPr marL="914400" lvl="1" indent="-457200" eaLnBrk="1" hangingPunct="1">
              <a:spcBef>
                <a:spcPct val="20000"/>
              </a:spcBef>
              <a:buClr>
                <a:srgbClr val="FF0000"/>
              </a:buClr>
              <a:buSzPct val="75000"/>
              <a:buFont typeface="Wingdings" pitchFamily="2" charset="2"/>
              <a:buAutoNum type="arabicPeriod"/>
            </a:pPr>
            <a:r>
              <a:rPr lang="en-US" sz="2800" b="1">
                <a:solidFill>
                  <a:schemeClr val="bg2"/>
                </a:solidFill>
                <a:latin typeface="Arial" charset="0"/>
                <a:cs typeface="Times New Roman" pitchFamily="18" charset="0"/>
              </a:rPr>
              <a:t>Standing</a:t>
            </a:r>
            <a:r>
              <a:rPr lang="en-US" sz="2800">
                <a:solidFill>
                  <a:schemeClr val="bg1"/>
                </a:solidFill>
                <a:latin typeface="Arial" charset="0"/>
                <a:cs typeface="Times New Roman" pitchFamily="18" charset="0"/>
              </a:rPr>
              <a:t> to introduce yourself</a:t>
            </a:r>
          </a:p>
          <a:p>
            <a:pPr marL="914400" lvl="1" indent="-457200" eaLnBrk="1" hangingPunct="1">
              <a:spcBef>
                <a:spcPct val="20000"/>
              </a:spcBef>
              <a:buClr>
                <a:srgbClr val="FF0000"/>
              </a:buClr>
              <a:buSzPct val="75000"/>
              <a:buFont typeface="Wingdings" pitchFamily="2" charset="2"/>
              <a:buAutoNum type="arabicPeriod"/>
            </a:pPr>
            <a:r>
              <a:rPr lang="en-US" sz="2800" b="1">
                <a:solidFill>
                  <a:schemeClr val="bg2"/>
                </a:solidFill>
                <a:latin typeface="Arial" charset="0"/>
                <a:cs typeface="Times New Roman" pitchFamily="18" charset="0"/>
              </a:rPr>
              <a:t>Shaking hands</a:t>
            </a:r>
          </a:p>
          <a:p>
            <a:pPr marL="914400" lvl="1" indent="-457200" eaLnBrk="1" hangingPunct="1">
              <a:spcBef>
                <a:spcPct val="20000"/>
              </a:spcBef>
              <a:buClr>
                <a:srgbClr val="FF0000"/>
              </a:buClr>
              <a:buSzPct val="75000"/>
              <a:buFont typeface="Wingdings" pitchFamily="2" charset="2"/>
              <a:buAutoNum type="arabicPeriod"/>
            </a:pPr>
            <a:r>
              <a:rPr lang="en-US" sz="2800" b="1">
                <a:solidFill>
                  <a:schemeClr val="bg2"/>
                </a:solidFill>
                <a:latin typeface="Arial" charset="0"/>
                <a:cs typeface="Times New Roman" pitchFamily="18" charset="0"/>
              </a:rPr>
              <a:t>Showing appreciation</a:t>
            </a:r>
            <a:r>
              <a:rPr lang="en-US" sz="2800">
                <a:solidFill>
                  <a:schemeClr val="bg1"/>
                </a:solidFill>
                <a:latin typeface="Arial" charset="0"/>
                <a:cs typeface="Times New Roman" pitchFamily="18" charset="0"/>
              </a:rPr>
              <a:t> verbally or in writing</a:t>
            </a:r>
          </a:p>
          <a:p>
            <a:pPr marL="914400" lvl="1" indent="-457200" eaLnBrk="1" hangingPunct="1">
              <a:spcBef>
                <a:spcPct val="20000"/>
              </a:spcBef>
              <a:buClr>
                <a:srgbClr val="FF0000"/>
              </a:buClr>
              <a:buSzPct val="75000"/>
              <a:buFont typeface="Wingdings" pitchFamily="2" charset="2"/>
              <a:buAutoNum type="arabicPeriod"/>
            </a:pPr>
            <a:r>
              <a:rPr lang="en-US" sz="2800" b="1">
                <a:solidFill>
                  <a:schemeClr val="bg2"/>
                </a:solidFill>
                <a:latin typeface="Arial" charset="0"/>
                <a:cs typeface="Times New Roman" pitchFamily="18" charset="0"/>
              </a:rPr>
              <a:t>Addressing adults by their appropriate title</a:t>
            </a:r>
          </a:p>
          <a:p>
            <a:pPr marL="914400" lvl="1" indent="-457200" eaLnBrk="1" hangingPunct="1">
              <a:spcBef>
                <a:spcPct val="20000"/>
              </a:spcBef>
              <a:buClr>
                <a:srgbClr val="FF0000"/>
              </a:buClr>
              <a:buSzPct val="75000"/>
              <a:buFont typeface="Wingdings" pitchFamily="2" charset="2"/>
              <a:buAutoNum type="arabicPeriod"/>
            </a:pPr>
            <a:r>
              <a:rPr lang="en-US" sz="2800">
                <a:solidFill>
                  <a:schemeClr val="bg1"/>
                </a:solidFill>
                <a:latin typeface="Arial" charset="0"/>
                <a:cs typeface="Times New Roman" pitchFamily="18" charset="0"/>
              </a:rPr>
              <a:t>Being an </a:t>
            </a:r>
            <a:r>
              <a:rPr lang="en-US" sz="2800" b="1">
                <a:solidFill>
                  <a:schemeClr val="bg2"/>
                </a:solidFill>
                <a:latin typeface="Arial" charset="0"/>
                <a:cs typeface="Times New Roman" pitchFamily="18" charset="0"/>
              </a:rPr>
              <a:t>active listener</a:t>
            </a:r>
            <a:r>
              <a:rPr lang="en-US" sz="3200">
                <a:solidFill>
                  <a:schemeClr val="bg1"/>
                </a:solidFill>
                <a:latin typeface="Arial" charset="0"/>
                <a:cs typeface="Times New Roman" pitchFamily="18" charset="0"/>
              </a:rPr>
              <a:t> </a:t>
            </a:r>
          </a:p>
        </p:txBody>
      </p:sp>
      <p:pic>
        <p:nvPicPr>
          <p:cNvPr id="107526" name="Picture 6" descr="MCj02979590000[1]"/>
          <p:cNvPicPr>
            <a:picLocks noChangeAspect="1" noChangeArrowheads="1"/>
          </p:cNvPicPr>
          <p:nvPr/>
        </p:nvPicPr>
        <p:blipFill>
          <a:blip r:embed="rId3"/>
          <a:srcRect/>
          <a:stretch>
            <a:fillRect/>
          </a:stretch>
        </p:blipFill>
        <p:spPr bwMode="auto">
          <a:xfrm>
            <a:off x="7340600" y="3429000"/>
            <a:ext cx="1803400" cy="646113"/>
          </a:xfrm>
          <a:prstGeom prst="rect">
            <a:avLst/>
          </a:prstGeom>
          <a:noFill/>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Level">
  <a:themeElements>
    <a:clrScheme name="Level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fontScheme name="Leve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evel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clrMap bg1="dk2" tx1="lt1" bg2="dk1" tx2="lt2" accent1="accent1" accent2="accent2" accent3="accent3" accent4="accent4" accent5="accent5" accent6="accent6" hlink="hlink" folHlink="folHlink"/>
    </a:extraClrScheme>
    <a:extraClrScheme>
      <a:clrScheme name="Level 2">
        <a:dk1>
          <a:srgbClr val="808000"/>
        </a:dk1>
        <a:lt1>
          <a:srgbClr val="FFFFFF"/>
        </a:lt1>
        <a:dk2>
          <a:srgbClr val="5C271E"/>
        </a:dk2>
        <a:lt2>
          <a:srgbClr val="FFDD89"/>
        </a:lt2>
        <a:accent1>
          <a:srgbClr val="CC6600"/>
        </a:accent1>
        <a:accent2>
          <a:srgbClr val="CC9900"/>
        </a:accent2>
        <a:accent3>
          <a:srgbClr val="B5ACAB"/>
        </a:accent3>
        <a:accent4>
          <a:srgbClr val="DADADA"/>
        </a:accent4>
        <a:accent5>
          <a:srgbClr val="E2B8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clrMap bg1="dk2" tx1="lt1" bg2="dk1" tx2="lt2" accent1="accent1" accent2="accent2" accent3="accent3" accent4="accent4" accent5="accent5" accent6="accent6" hlink="hlink" folHlink="folHlink"/>
    </a:extraClrScheme>
    <a:extraClrScheme>
      <a:clrScheme name="Level 4">
        <a:dk1>
          <a:srgbClr val="6D3696"/>
        </a:dk1>
        <a:lt1>
          <a:srgbClr val="FFFFFF"/>
        </a:lt1>
        <a:dk2>
          <a:srgbClr val="51255D"/>
        </a:dk2>
        <a:lt2>
          <a:srgbClr val="FFFFCC"/>
        </a:lt2>
        <a:accent1>
          <a:srgbClr val="666699"/>
        </a:accent1>
        <a:accent2>
          <a:srgbClr val="800080"/>
        </a:accent2>
        <a:accent3>
          <a:srgbClr val="B3ACB6"/>
        </a:accent3>
        <a:accent4>
          <a:srgbClr val="DADADA"/>
        </a:accent4>
        <a:accent5>
          <a:srgbClr val="B8B8CA"/>
        </a:accent5>
        <a:accent6>
          <a:srgbClr val="730073"/>
        </a:accent6>
        <a:hlink>
          <a:srgbClr val="CCCC00"/>
        </a:hlink>
        <a:folHlink>
          <a:srgbClr val="A3A274"/>
        </a:folHlink>
      </a:clrScheme>
      <a:clrMap bg1="dk2" tx1="lt1" bg2="dk1" tx2="lt2" accent1="accent1" accent2="accent2" accent3="accent3" accent4="accent4" accent5="accent5" accent6="accent6" hlink="hlink" folHlink="folHlink"/>
    </a:extraClrScheme>
    <a:extraClrScheme>
      <a:clrScheme name="Level 5">
        <a:dk1>
          <a:srgbClr val="CC6600"/>
        </a:dk1>
        <a:lt1>
          <a:srgbClr val="FFFFFF"/>
        </a:lt1>
        <a:dk2>
          <a:srgbClr val="4A553B"/>
        </a:dk2>
        <a:lt2>
          <a:srgbClr val="FFBF1F"/>
        </a:lt2>
        <a:accent1>
          <a:srgbClr val="FFCC00"/>
        </a:accent1>
        <a:accent2>
          <a:srgbClr val="CC9900"/>
        </a:accent2>
        <a:accent3>
          <a:srgbClr val="B1B4AF"/>
        </a:accent3>
        <a:accent4>
          <a:srgbClr val="DADADA"/>
        </a:accent4>
        <a:accent5>
          <a:srgbClr val="FFE2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
      <a:clrScheme name="Level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clrMap bg1="lt1" tx1="dk1" bg2="lt2" tx2="dk2" accent1="accent1" accent2="accent2" accent3="accent3" accent4="accent4" accent5="accent5" accent6="accent6" hlink="hlink" folHlink="folHlink"/>
    </a:extraClrScheme>
    <a:extraClrScheme>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585BF1E7EC2C041B26EC0D94B031A2B" ma:contentTypeVersion="8" ma:contentTypeDescription="Create a new document." ma:contentTypeScope="" ma:versionID="d2ff85afcd0bd1787a940054d8ddfd48">
  <xsd:schema xmlns:xsd="http://www.w3.org/2001/XMLSchema" xmlns:xs="http://www.w3.org/2001/XMLSchema" xmlns:p="http://schemas.microsoft.com/office/2006/metadata/properties" xmlns:ns2="7d75d6f9-8bd4-4602-97a0-53722360a9f2" targetNamespace="http://schemas.microsoft.com/office/2006/metadata/properties" ma:root="true" ma:fieldsID="7794668b00080dc134d5101d02f02a42" ns2:_="">
    <xsd:import namespace="7d75d6f9-8bd4-4602-97a0-53722360a9f2"/>
    <xsd:element name="properties">
      <xsd:complexType>
        <xsd:sequence>
          <xsd:element name="documentManagement">
            <xsd:complexType>
              <xsd:all>
                <xsd:element ref="ns2:FromServer" minOccurs="0"/>
                <xsd:element ref="ns2:Department" minOccurs="0"/>
                <xsd:element ref="ns2:DocumentID" minOccurs="0"/>
                <xsd:element ref="ns2:Comments" minOccurs="0"/>
                <xsd:element ref="ns2:QFMSP_x0020_source_x0020_na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75d6f9-8bd4-4602-97a0-53722360a9f2" elementFormDefault="qualified">
    <xsd:import namespace="http://schemas.microsoft.com/office/2006/documentManagement/types"/>
    <xsd:import namespace="http://schemas.microsoft.com/office/infopath/2007/PartnerControls"/>
    <xsd:element name="FromServer" ma:index="8" nillable="true" ma:displayName="FromServer" ma:default="" ma:internalName="FromServer">
      <xsd:simpleType>
        <xsd:restriction base="dms:Text"/>
      </xsd:simpleType>
    </xsd:element>
    <xsd:element name="Department" ma:index="9" nillable="true" ma:displayName="Department" ma:default="(No department)" ma:internalName="Department">
      <xsd:simpleType>
        <xsd:restriction base="dms:Text"/>
      </xsd:simpleType>
    </xsd:element>
    <xsd:element name="DocumentID" ma:index="10" nillable="true" ma:displayName="DocumentID" ma:default="" ma:internalName="DocumentID">
      <xsd:simpleType>
        <xsd:restriction base="dms:Text"/>
      </xsd:simpleType>
    </xsd:element>
    <xsd:element name="Comments" ma:index="12" nillable="true" ma:displayName="Comments" ma:default="" ma:internalName="Comments">
      <xsd:simpleType>
        <xsd:restriction base="dms:Text"/>
      </xsd:simpleType>
    </xsd:element>
    <xsd:element name="QFMSP_x0020_source_x0020_name" ma:index="13" nillable="true" ma:displayName="QFMSP source name" ma:description="Quest File Migrator original source name." ma:hidden="true" ma:internalName="QFMSP_x0020_source_x0020_nam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ma:index="11"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documentManagement>
    <QFMSP_x0020_source_x0020_name xmlns="7d75d6f9-8bd4-4602-97a0-53722360a9f2" xsi:nil="true"/>
    <Comments xmlns="7d75d6f9-8bd4-4602-97a0-53722360a9f2" xsi:nil="true"/>
    <FromServer xmlns="7d75d6f9-8bd4-4602-97a0-53722360a9f2" xsi:nil="true"/>
    <Department xmlns="7d75d6f9-8bd4-4602-97a0-53722360a9f2">(No department)</Department>
    <DocumentID xmlns="7d75d6f9-8bd4-4602-97a0-53722360a9f2" xsi:nil="true"/>
  </documentManagement>
</p:properties>
</file>

<file path=customXml/itemProps1.xml><?xml version="1.0" encoding="utf-8"?>
<ds:datastoreItem xmlns:ds="http://schemas.openxmlformats.org/officeDocument/2006/customXml" ds:itemID="{78A1F5D2-51A8-4ED6-9666-9B44D7D219BD}">
  <ds:schemaRefs>
    <ds:schemaRef ds:uri="http://schemas.microsoft.com/sharepoint/v3/contenttype/forms"/>
  </ds:schemaRefs>
</ds:datastoreItem>
</file>

<file path=customXml/itemProps2.xml><?xml version="1.0" encoding="utf-8"?>
<ds:datastoreItem xmlns:ds="http://schemas.openxmlformats.org/officeDocument/2006/customXml" ds:itemID="{207D66E1-C7A5-45C2-B2C4-7D1FF5A394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75d6f9-8bd4-4602-97a0-53722360a9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BDAC63A-C5AB-46F1-A07F-C4DC623FD472}">
  <ds:schemaRefs>
    <ds:schemaRef ds:uri="http://schemas.microsoft.com/office/2006/metadata/properties"/>
    <ds:schemaRef ds:uri="7d75d6f9-8bd4-4602-97a0-53722360a9f2"/>
    <ds:schemaRef ds:uri="http://purl.org/dc/terms/"/>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3219</TotalTime>
  <Words>384</Words>
  <Application>Microsoft Office PowerPoint</Application>
  <PresentationFormat>On-screen Show (4:3)</PresentationFormat>
  <Paragraphs>77</Paragraphs>
  <Slides>10</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Lucida Calligraphy</vt:lpstr>
      <vt:lpstr>Times New Roman</vt:lpstr>
      <vt:lpstr>Verdana</vt:lpstr>
      <vt:lpstr>Wingdings</vt:lpstr>
      <vt:lpstr>Level</vt:lpstr>
      <vt:lpstr>Showing respect </vt:lpstr>
      <vt:lpstr>Showing Respect </vt:lpstr>
      <vt:lpstr>Showing Respect </vt:lpstr>
      <vt:lpstr>Showing Respect </vt:lpstr>
      <vt:lpstr>Showing Respect </vt:lpstr>
      <vt:lpstr>Showing Respect </vt:lpstr>
      <vt:lpstr>Respect</vt:lpstr>
      <vt:lpstr>Respect</vt:lpstr>
      <vt:lpstr>Actions that show respect: </vt:lpstr>
      <vt:lpstr>Actions that show respect: </vt:lpstr>
    </vt:vector>
  </TitlesOfParts>
  <Company>Centre Pointe Education,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Mark Reardon</dc:creator>
  <cp:lastModifiedBy>Weinrich, Ashli</cp:lastModifiedBy>
  <cp:revision>39</cp:revision>
  <cp:lastPrinted>1601-01-01T00:00:00Z</cp:lastPrinted>
  <dcterms:created xsi:type="dcterms:W3CDTF">2003-12-22T04:45:08Z</dcterms:created>
  <dcterms:modified xsi:type="dcterms:W3CDTF">2018-07-09T20:15:20Z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2</vt:i4>
  </property>
  <property fmtid="{D5CDD505-2E9C-101B-9397-08002B2CF9AE}" pid="3" name="LCID">
    <vt:i4>1033</vt:i4>
  </property>
  <property fmtid="{D5CDD505-2E9C-101B-9397-08002B2CF9AE}" pid="4" name="ContentTypeId">
    <vt:lpwstr>0x0101003585BF1E7EC2C041B26EC0D94B031A2B</vt:lpwstr>
  </property>
</Properties>
</file>