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8" r:id="rId6"/>
    <p:sldId id="281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E694218-8EA5-4B6A-A5CC-2BB6E31376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E8EE673-70E6-4EA8-A56C-3EF3B6E0D33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624E0B-DBDC-4F76-8937-8782333BE417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9990F8-32E8-47AA-9A39-5A51810431CF}" type="slidenum">
              <a:rPr lang="en-US"/>
              <a:pPr/>
              <a:t>10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333A93-C40E-48BA-99DA-BAD9B3AC1483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FA365C-22AA-43CC-B7AE-3E01DFE20B9F}" type="slidenum">
              <a:rPr lang="en-US"/>
              <a:pPr/>
              <a:t>3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CF5847-EC2B-4132-A061-BD799359F9DF}" type="slidenum">
              <a:rPr lang="en-US"/>
              <a:pPr/>
              <a:t>4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05187-52DF-494A-9552-2FF7B2AC14A8}" type="slidenum">
              <a:rPr lang="en-US"/>
              <a:pPr/>
              <a:t>5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221652-27E7-4A64-A993-FA179C1ADEDE}" type="slidenum">
              <a:rPr lang="en-US"/>
              <a:pPr/>
              <a:t>6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E5FCF7-B203-45F8-8165-54E710973560}" type="slidenum">
              <a:rPr lang="en-US"/>
              <a:pPr/>
              <a:t>7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F98915-2801-4758-AB48-CEA4F8232828}" type="slidenum">
              <a:rPr lang="en-US"/>
              <a:pPr/>
              <a:t>8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96A57-993C-43A8-948B-6A3DC30CB950}" type="slidenum">
              <a:rPr lang="en-US"/>
              <a:pPr/>
              <a:t>9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685800"/>
            <a:ext cx="68580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16200000">
            <a:off x="-3810000" y="2819400"/>
            <a:ext cx="8610600" cy="9906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7813"/>
            <a:ext cx="18478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7813"/>
            <a:ext cx="53911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7813"/>
            <a:ext cx="73914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600200"/>
            <a:ext cx="7391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941763"/>
            <a:ext cx="7391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619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619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7813"/>
            <a:ext cx="7391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00200"/>
            <a:ext cx="7391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905125" y="2886075"/>
            <a:ext cx="6877050" cy="10668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457200"/>
            <a:ext cx="6858000" cy="2355850"/>
          </a:xfrm>
          <a:noFill/>
          <a:ln/>
        </p:spPr>
        <p:txBody>
          <a:bodyPr lIns="92075" tIns="46038" rIns="92075" bIns="46038"/>
          <a:lstStyle/>
          <a:p>
            <a:r>
              <a:rPr lang="en-US" sz="8400" b="1">
                <a:cs typeface="Times New Roman" pitchFamily="18" charset="0"/>
              </a:rPr>
              <a:t>Being a </a:t>
            </a:r>
            <a:br>
              <a:rPr lang="en-US" sz="8400" b="1">
                <a:cs typeface="Times New Roman" pitchFamily="18" charset="0"/>
              </a:rPr>
            </a:br>
            <a:r>
              <a:rPr lang="en-US" sz="8400" b="1">
                <a:cs typeface="Times New Roman" pitchFamily="18" charset="0"/>
              </a:rPr>
              <a:t>self-starter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-7620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28600" y="60198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4819650"/>
            <a:ext cx="2590800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057400"/>
            <a:ext cx="6775450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 startAt="11"/>
            </a:pPr>
            <a:r>
              <a:rPr lang="en-US">
                <a:cs typeface="Times New Roman" pitchFamily="18" charset="0"/>
              </a:rPr>
              <a:t>Are you responsible for the success and completion of a task you begin? Why or why not? </a:t>
            </a: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What is a Self-Starter?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286000"/>
            <a:ext cx="7010400" cy="2133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Self-Starter: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	A person who is independently motivated to begin a task</a:t>
            </a:r>
            <a:r>
              <a:rPr lang="en-US" sz="2400">
                <a:cs typeface="Times New Roman" pitchFamily="18" charset="0"/>
              </a:rPr>
              <a:t>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What is a Self-Starter?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A2</a:t>
            </a:r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1219200" y="1600200"/>
            <a:ext cx="7924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None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What are the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qualities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of a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self-starter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?</a:t>
            </a:r>
            <a:b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Holds a </a:t>
            </a: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sense of ownership</a:t>
            </a: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and responsibility</a:t>
            </a: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Senses </a:t>
            </a: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self-worth</a:t>
            </a: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Is </a:t>
            </a: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self-motivated</a:t>
            </a: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Is </a:t>
            </a: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success-oriented</a:t>
            </a: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Is </a:t>
            </a: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committed</a:t>
            </a: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until the task is completed</a:t>
            </a:r>
          </a:p>
          <a:p>
            <a:pPr marL="914400" lvl="1" indent="-457200" eaLnBrk="1" hangingPunct="1">
              <a:lnSpc>
                <a:spcPct val="125000"/>
              </a:lnSpc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/>
            </a:pPr>
            <a:r>
              <a:rPr lang="en-US" sz="24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Works independently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77813"/>
            <a:ext cx="7924800" cy="1139825"/>
          </a:xfrm>
          <a:noFill/>
          <a:ln/>
        </p:spPr>
        <p:txBody>
          <a:bodyPr lIns="92075" tIns="46038" rIns="92075" bIns="46038"/>
          <a:lstStyle/>
          <a:p>
            <a:r>
              <a:rPr lang="en-US" b="1">
                <a:cs typeface="Times New Roman" pitchFamily="18" charset="0"/>
              </a:rPr>
              <a:t>Qualities of an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Independent Worker: 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543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Is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self-motivated</a:t>
            </a:r>
            <a:r>
              <a:rPr lang="en-US">
                <a:cs typeface="Times New Roman" pitchFamily="18" charset="0"/>
              </a:rPr>
              <a:t/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Begins tasks without assistance</a:t>
            </a:r>
            <a:r>
              <a:rPr lang="en-US">
                <a:cs typeface="Times New Roman" pitchFamily="18" charset="0"/>
              </a:rPr>
              <a:t> from others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Follows through</a:t>
            </a:r>
            <a:r>
              <a:rPr lang="en-US">
                <a:cs typeface="Times New Roman" pitchFamily="18" charset="0"/>
              </a:rPr>
              <a:t> with tasks until completion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Solves problems</a:t>
            </a:r>
            <a:r>
              <a:rPr lang="en-US">
                <a:cs typeface="Times New Roman" pitchFamily="18" charset="0"/>
              </a:rPr>
              <a:t> on his or her own</a:t>
            </a:r>
            <a:br>
              <a:rPr lang="en-US">
                <a:cs typeface="Times New Roman" pitchFamily="18" charset="0"/>
              </a:rPr>
            </a:br>
            <a:endParaRPr lang="en-US">
              <a:cs typeface="Times New Roman" pitchFamily="18" charset="0"/>
            </a:endParaRPr>
          </a:p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Seeks advice</a:t>
            </a:r>
            <a:r>
              <a:rPr lang="en-US">
                <a:cs typeface="Times New Roman" pitchFamily="18" charset="0"/>
              </a:rPr>
              <a:t> and assistance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only when needed </a:t>
            </a: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0" y="64008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904038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How well do you work independently?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C1</a:t>
            </a:r>
          </a:p>
        </p:txBody>
      </p:sp>
      <p:sp>
        <p:nvSpPr>
          <p:cNvPr id="119813" name="Rectangle 5"/>
          <p:cNvSpPr>
            <a:spLocks noChangeArrowheads="1"/>
          </p:cNvSpPr>
          <p:nvPr/>
        </p:nvSpPr>
        <p:spPr bwMode="auto">
          <a:xfrm>
            <a:off x="1447800" y="3429000"/>
            <a:ext cx="685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2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Do you complete any chores at home on a daily basis? Why or why not?</a:t>
            </a:r>
          </a:p>
        </p:txBody>
      </p:sp>
      <p:pic>
        <p:nvPicPr>
          <p:cNvPr id="119814" name="Picture 6" descr="MCj043445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4648200"/>
            <a:ext cx="2286000" cy="20574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162800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 startAt="3"/>
            </a:pPr>
            <a:r>
              <a:rPr lang="en-US">
                <a:cs typeface="Times New Roman" pitchFamily="18" charset="0"/>
              </a:rPr>
              <a:t>Do you complete homework assignments and turn them in on time? Why or why not? </a:t>
            </a: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C2</a:t>
            </a:r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1524000" y="4419600"/>
            <a:ext cx="7239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Do you begin new tasks on your own? Why or why not? </a:t>
            </a:r>
          </a:p>
        </p:txBody>
      </p:sp>
      <p:pic>
        <p:nvPicPr>
          <p:cNvPr id="128006" name="Picture 6" descr="MCj037977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590800"/>
            <a:ext cx="1811338" cy="166528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904038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 startAt="5"/>
            </a:pPr>
            <a:r>
              <a:rPr lang="en-US">
                <a:cs typeface="Times New Roman" pitchFamily="18" charset="0"/>
              </a:rPr>
              <a:t>Do you complete every task you begin? Why or why not? 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C3</a:t>
            </a:r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1447800" y="4419600"/>
            <a:ext cx="685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6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When you encounter a problem with a homework question, do you seek help? Why or why not?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315200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 startAt="7"/>
            </a:pPr>
            <a:r>
              <a:rPr lang="en-US">
                <a:cs typeface="Times New Roman" pitchFamily="18" charset="0"/>
              </a:rPr>
              <a:t>When you begin a task, do you become easily sidetracked with events going on around you? Why or why not? </a:t>
            </a:r>
          </a:p>
        </p:txBody>
      </p:sp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C4</a:t>
            </a:r>
          </a:p>
        </p:txBody>
      </p:sp>
      <p:sp>
        <p:nvSpPr>
          <p:cNvPr id="132101" name="Rectangle 5"/>
          <p:cNvSpPr>
            <a:spLocks noChangeArrowheads="1"/>
          </p:cNvSpPr>
          <p:nvPr/>
        </p:nvSpPr>
        <p:spPr bwMode="auto">
          <a:xfrm>
            <a:off x="1295400" y="4419600"/>
            <a:ext cx="685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8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Do you feel a sense of accomplishment when you complete a task you chose to begin? Why or why not?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5400" b="1">
                <a:cs typeface="Times New Roman" pitchFamily="18" charset="0"/>
              </a:rPr>
              <a:t>Working Independently 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904038" cy="2057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0000"/>
              </a:buClr>
              <a:buFont typeface="Wingdings" pitchFamily="2" charset="2"/>
              <a:buAutoNum type="arabicPeriod" startAt="9"/>
            </a:pPr>
            <a:r>
              <a:rPr lang="en-US">
                <a:cs typeface="Times New Roman" pitchFamily="18" charset="0"/>
              </a:rPr>
              <a:t>Do you feel a sense of accomplishment when you complete a homework assignment? 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Why or why not? 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11 TM C5</a:t>
            </a:r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1447800" y="4419600"/>
            <a:ext cx="6858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10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Do you feel a sense of accomplishment when you complete your daily chores? Why or why not?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5804250D-4FCD-4AA3-9C74-80AA585A39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B0AD63-1A4F-434A-BA92-9BEF638169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44FE79-1797-49A0-B142-C68A2176CEEF}">
  <ds:schemaRefs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3871</TotalTime>
  <Words>331</Words>
  <Application>Microsoft Office PowerPoint</Application>
  <PresentationFormat>On-screen Show (4:3)</PresentationFormat>
  <Paragraphs>75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Lucida Calligraphy</vt:lpstr>
      <vt:lpstr>Times New Roman</vt:lpstr>
      <vt:lpstr>Verdana</vt:lpstr>
      <vt:lpstr>Wingdings</vt:lpstr>
      <vt:lpstr>Level</vt:lpstr>
      <vt:lpstr>Being a  self-starter </vt:lpstr>
      <vt:lpstr>What is a Self-Starter? </vt:lpstr>
      <vt:lpstr>What is a Self-Starter? </vt:lpstr>
      <vt:lpstr>Qualities of an  Independent Worker: </vt:lpstr>
      <vt:lpstr>Working Independently </vt:lpstr>
      <vt:lpstr>Working independently </vt:lpstr>
      <vt:lpstr>Working Independently </vt:lpstr>
      <vt:lpstr>Working Independently </vt:lpstr>
      <vt:lpstr>Working Independently </vt:lpstr>
      <vt:lpstr>Working Independently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42</cp:revision>
  <cp:lastPrinted>1601-01-01T00:00:00Z</cp:lastPrinted>
  <dcterms:created xsi:type="dcterms:W3CDTF">2003-12-22T04:45:08Z</dcterms:created>
  <dcterms:modified xsi:type="dcterms:W3CDTF">2018-07-09T20:15:41Z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