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6" r:id="rId4"/>
  </p:sldMasterIdLst>
  <p:notesMasterIdLst>
    <p:notesMasterId r:id="rId20"/>
  </p:notesMasterIdLst>
  <p:handoutMasterIdLst>
    <p:handoutMasterId r:id="rId21"/>
  </p:handoutMasterIdLst>
  <p:sldIdLst>
    <p:sldId id="256" r:id="rId5"/>
    <p:sldId id="268" r:id="rId6"/>
    <p:sldId id="283" r:id="rId7"/>
    <p:sldId id="284" r:id="rId8"/>
    <p:sldId id="275" r:id="rId9"/>
    <p:sldId id="285" r:id="rId10"/>
    <p:sldId id="286" r:id="rId11"/>
    <p:sldId id="287" r:id="rId12"/>
    <p:sldId id="288" r:id="rId13"/>
    <p:sldId id="276" r:id="rId14"/>
    <p:sldId id="289" r:id="rId15"/>
    <p:sldId id="277" r:id="rId16"/>
    <p:sldId id="291" r:id="rId17"/>
    <p:sldId id="290" r:id="rId18"/>
    <p:sldId id="292" r:id="rId19"/>
  </p:sldIdLst>
  <p:sldSz cx="9144000" cy="6858000" type="screen4x3"/>
  <p:notesSz cx="6858000" cy="9144000"/>
  <p:custDataLst>
    <p:tags r:id="rId22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2233" autoAdjust="0"/>
  </p:normalViewPr>
  <p:slideViewPr>
    <p:cSldViewPr>
      <p:cViewPr varScale="1">
        <p:scale>
          <a:sx n="95" d="100"/>
          <a:sy n="95" d="100"/>
        </p:scale>
        <p:origin x="858" y="5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fld id="{C517CC0A-294B-484C-A6D0-AFD36EE28D18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fld id="{E093213C-A36C-4138-B204-F884B650D6C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04526A8-D52C-4F54-9E2D-A370375ECF1E}" type="slidenum">
              <a:rPr lang="en-US"/>
              <a:pPr/>
              <a:t>1</a:t>
            </a:fld>
            <a:endParaRPr lang="en-US"/>
          </a:p>
        </p:txBody>
      </p:sp>
      <p:sp>
        <p:nvSpPr>
          <p:cNvPr id="78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7CC7F0F-5C5A-463E-A65A-970EF162B101}" type="slidenum">
              <a:rPr lang="en-US"/>
              <a:pPr/>
              <a:t>10</a:t>
            </a:fld>
            <a:endParaRPr lang="en-US"/>
          </a:p>
        </p:txBody>
      </p:sp>
      <p:sp>
        <p:nvSpPr>
          <p:cNvPr id="153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C47E6C2-A0A5-48F1-9DCB-A3D14D0C54F2}" type="slidenum">
              <a:rPr lang="en-US"/>
              <a:pPr/>
              <a:t>11</a:t>
            </a:fld>
            <a:endParaRPr lang="en-US"/>
          </a:p>
        </p:txBody>
      </p:sp>
      <p:sp>
        <p:nvSpPr>
          <p:cNvPr id="182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22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E977FF6-BC6A-4BCB-B674-20750B87367B}" type="slidenum">
              <a:rPr lang="en-US"/>
              <a:pPr/>
              <a:t>12</a:t>
            </a:fld>
            <a:endParaRPr lang="en-US"/>
          </a:p>
        </p:txBody>
      </p:sp>
      <p:sp>
        <p:nvSpPr>
          <p:cNvPr id="155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5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FD19EA2-8304-4E2D-A9D4-5EF587BC73C5}" type="slidenum">
              <a:rPr lang="en-US"/>
              <a:pPr/>
              <a:t>13</a:t>
            </a:fld>
            <a:endParaRPr lang="en-US"/>
          </a:p>
        </p:txBody>
      </p:sp>
      <p:sp>
        <p:nvSpPr>
          <p:cNvPr id="186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6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22D1101-54A9-4EFC-B846-51F36780FE55}" type="slidenum">
              <a:rPr lang="en-US"/>
              <a:pPr/>
              <a:t>14</a:t>
            </a:fld>
            <a:endParaRPr lang="en-US"/>
          </a:p>
        </p:txBody>
      </p:sp>
      <p:sp>
        <p:nvSpPr>
          <p:cNvPr id="184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4AADD7D-DCDF-47A1-B2C7-3224427DAFDB}" type="slidenum">
              <a:rPr lang="en-US"/>
              <a:pPr/>
              <a:t>15</a:t>
            </a:fld>
            <a:endParaRPr lang="en-US"/>
          </a:p>
        </p:txBody>
      </p:sp>
      <p:sp>
        <p:nvSpPr>
          <p:cNvPr id="188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8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EE02647-DE9A-4F59-8D9D-3192A26E7989}" type="slidenum">
              <a:rPr lang="en-US"/>
              <a:pPr/>
              <a:t>2</a:t>
            </a:fld>
            <a:endParaRPr lang="en-US"/>
          </a:p>
        </p:txBody>
      </p:sp>
      <p:sp>
        <p:nvSpPr>
          <p:cNvPr id="1044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5D7AEDE-152F-4142-9005-915F745BD807}" type="slidenum">
              <a:rPr lang="en-US"/>
              <a:pPr/>
              <a:t>3</a:t>
            </a:fld>
            <a:endParaRPr lang="en-US"/>
          </a:p>
        </p:txBody>
      </p:sp>
      <p:sp>
        <p:nvSpPr>
          <p:cNvPr id="169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9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E99C6AB-B703-4454-B60E-4DE6E812C62B}" type="slidenum">
              <a:rPr lang="en-US"/>
              <a:pPr/>
              <a:t>4</a:t>
            </a:fld>
            <a:endParaRPr lang="en-US"/>
          </a:p>
        </p:txBody>
      </p:sp>
      <p:sp>
        <p:nvSpPr>
          <p:cNvPr id="172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2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EC044B3-3A3D-430F-AA9C-ADFFC8D5BF54}" type="slidenum">
              <a:rPr lang="en-US"/>
              <a:pPr/>
              <a:t>5</a:t>
            </a:fld>
            <a:endParaRPr lang="en-US"/>
          </a:p>
        </p:txBody>
      </p:sp>
      <p:sp>
        <p:nvSpPr>
          <p:cNvPr id="151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1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E6FC64D-AC52-4185-88FE-0F403B6C04A0}" type="slidenum">
              <a:rPr lang="en-US"/>
              <a:pPr/>
              <a:t>6</a:t>
            </a:fld>
            <a:endParaRPr lang="en-US"/>
          </a:p>
        </p:txBody>
      </p:sp>
      <p:sp>
        <p:nvSpPr>
          <p:cNvPr id="174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09587C4-FA6C-4875-8BF0-8825E335328E}" type="slidenum">
              <a:rPr lang="en-US"/>
              <a:pPr/>
              <a:t>7</a:t>
            </a:fld>
            <a:endParaRPr lang="en-US"/>
          </a:p>
        </p:txBody>
      </p:sp>
      <p:sp>
        <p:nvSpPr>
          <p:cNvPr id="176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6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E767AF7-0CD0-4CDB-937D-E89BEDB57590}" type="slidenum">
              <a:rPr lang="en-US"/>
              <a:pPr/>
              <a:t>8</a:t>
            </a:fld>
            <a:endParaRPr lang="en-US"/>
          </a:p>
        </p:txBody>
      </p:sp>
      <p:sp>
        <p:nvSpPr>
          <p:cNvPr id="178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8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3E81CD3-0916-44DE-8908-C8B5F81477C1}" type="slidenum">
              <a:rPr lang="en-US"/>
              <a:pPr/>
              <a:t>9</a:t>
            </a:fld>
            <a:endParaRPr lang="en-US"/>
          </a:p>
        </p:txBody>
      </p:sp>
      <p:sp>
        <p:nvSpPr>
          <p:cNvPr id="180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0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905000" y="685800"/>
            <a:ext cx="6553200" cy="2127250"/>
          </a:xfrm>
        </p:spPr>
        <p:txBody>
          <a:bodyPr/>
          <a:lstStyle>
            <a:lvl1pPr algn="ctr">
              <a:defRPr sz="5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05000" y="3270250"/>
            <a:ext cx="5867400" cy="22098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000"/>
            </a:lvl1pPr>
          </a:lstStyle>
          <a:p>
            <a:r>
              <a:rPr lang="en-US"/>
              <a:t>Click to edit Master subtitle style</a:t>
            </a:r>
          </a:p>
        </p:txBody>
      </p:sp>
      <p:grpSp>
        <p:nvGrpSpPr>
          <p:cNvPr id="76811" name="Group 11"/>
          <p:cNvGrpSpPr>
            <a:grpSpLocks/>
          </p:cNvGrpSpPr>
          <p:nvPr/>
        </p:nvGrpSpPr>
        <p:grpSpPr bwMode="auto">
          <a:xfrm rot="5400000">
            <a:off x="-3543300" y="2628900"/>
            <a:ext cx="8610600" cy="1524000"/>
            <a:chOff x="144" y="1820"/>
            <a:chExt cx="5424" cy="127"/>
          </a:xfrm>
        </p:grpSpPr>
        <p:sp>
          <p:nvSpPr>
            <p:cNvPr id="76808" name="Rectangle 8"/>
            <p:cNvSpPr>
              <a:spLocks noChangeArrowheads="1"/>
            </p:cNvSpPr>
            <p:nvPr/>
          </p:nvSpPr>
          <p:spPr bwMode="auto">
            <a:xfrm>
              <a:off x="144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bg2"/>
                </a:gs>
                <a:gs pos="100000">
                  <a:schemeClr val="accent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09" name="Rectangle 9"/>
            <p:cNvSpPr>
              <a:spLocks noChangeArrowheads="1"/>
            </p:cNvSpPr>
            <p:nvPr/>
          </p:nvSpPr>
          <p:spPr bwMode="auto">
            <a:xfrm>
              <a:off x="1952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10" name="Rectangle 10"/>
            <p:cNvSpPr>
              <a:spLocks noChangeArrowheads="1"/>
            </p:cNvSpPr>
            <p:nvPr/>
          </p:nvSpPr>
          <p:spPr bwMode="auto">
            <a:xfrm>
              <a:off x="3760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accent2"/>
                </a:gs>
                <a:gs pos="100000">
                  <a:schemeClr val="tx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34200" y="277813"/>
            <a:ext cx="1752600" cy="58531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6400" y="277813"/>
            <a:ext cx="5105400" cy="58531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6400" y="277813"/>
            <a:ext cx="7010400" cy="11398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676400" y="1600200"/>
            <a:ext cx="7010400" cy="21891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6400" y="3941763"/>
            <a:ext cx="7010400" cy="21891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581400" y="6477000"/>
            <a:ext cx="55626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6400" y="1600200"/>
            <a:ext cx="34290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57800" y="1600200"/>
            <a:ext cx="34290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676400" y="277813"/>
            <a:ext cx="70104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76400" y="1600200"/>
            <a:ext cx="70104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7578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81400" y="6477000"/>
            <a:ext cx="5562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75784" name="Line 8"/>
          <p:cNvSpPr>
            <a:spLocks noChangeShapeType="1"/>
          </p:cNvSpPr>
          <p:nvPr/>
        </p:nvSpPr>
        <p:spPr bwMode="auto">
          <a:xfrm>
            <a:off x="457200" y="1447800"/>
            <a:ext cx="8077200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grpSp>
        <p:nvGrpSpPr>
          <p:cNvPr id="75787" name="Group 11"/>
          <p:cNvGrpSpPr>
            <a:grpSpLocks/>
          </p:cNvGrpSpPr>
          <p:nvPr/>
        </p:nvGrpSpPr>
        <p:grpSpPr bwMode="auto">
          <a:xfrm rot="5400000">
            <a:off x="-2828925" y="2809875"/>
            <a:ext cx="6877050" cy="1219200"/>
            <a:chOff x="144" y="1820"/>
            <a:chExt cx="5424" cy="127"/>
          </a:xfrm>
        </p:grpSpPr>
        <p:sp>
          <p:nvSpPr>
            <p:cNvPr id="75788" name="Rectangle 12"/>
            <p:cNvSpPr>
              <a:spLocks noChangeArrowheads="1"/>
            </p:cNvSpPr>
            <p:nvPr/>
          </p:nvSpPr>
          <p:spPr bwMode="auto">
            <a:xfrm>
              <a:off x="144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bg2"/>
                </a:gs>
                <a:gs pos="100000">
                  <a:schemeClr val="accent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789" name="Rectangle 13"/>
            <p:cNvSpPr>
              <a:spLocks noChangeArrowheads="1"/>
            </p:cNvSpPr>
            <p:nvPr/>
          </p:nvSpPr>
          <p:spPr bwMode="auto">
            <a:xfrm>
              <a:off x="1952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790" name="Rectangle 14"/>
            <p:cNvSpPr>
              <a:spLocks noChangeArrowheads="1"/>
            </p:cNvSpPr>
            <p:nvPr/>
          </p:nvSpPr>
          <p:spPr bwMode="auto">
            <a:xfrm>
              <a:off x="3760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accent2"/>
                </a:gs>
                <a:gs pos="100000">
                  <a:schemeClr val="tx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  <p:sldLayoutId id="2147483660" r:id="rId4"/>
    <p:sldLayoutId id="2147483661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  <p:sldLayoutId id="2147483668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p"/>
        <a:defRPr sz="28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n"/>
        <a:defRPr sz="2400">
          <a:solidFill>
            <a:schemeClr val="bg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p"/>
        <a:defRPr sz="2000">
          <a:solidFill>
            <a:schemeClr val="bg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>
          <a:solidFill>
            <a:schemeClr val="bg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bg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bg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bg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bg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bg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 b="1">
                <a:cs typeface="Times New Roman" pitchFamily="18" charset="0"/>
              </a:rPr>
              <a:t>The Role of Physical Activity in Personal Success 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667000" y="3200400"/>
            <a:ext cx="5867400" cy="1752600"/>
          </a:xfrm>
          <a:noFill/>
          <a:ln/>
        </p:spPr>
        <p:txBody>
          <a:bodyPr lIns="92075" tIns="46038" rIns="92075" bIns="46038" anchor="ctr"/>
          <a:lstStyle/>
          <a:p>
            <a:r>
              <a:rPr lang="en-US">
                <a:solidFill>
                  <a:srgbClr val="FF0000"/>
                </a:solidFill>
                <a:cs typeface="Times New Roman" pitchFamily="18" charset="0"/>
              </a:rPr>
              <a:t>What </a:t>
            </a:r>
            <a:r>
              <a:rPr lang="en-US" b="1">
                <a:solidFill>
                  <a:srgbClr val="FF0000"/>
                </a:solidFill>
                <a:cs typeface="Times New Roman" pitchFamily="18" charset="0"/>
              </a:rPr>
              <a:t>foundational skills</a:t>
            </a:r>
            <a:r>
              <a:rPr lang="en-US">
                <a:solidFill>
                  <a:srgbClr val="FF0000"/>
                </a:solidFill>
                <a:cs typeface="Times New Roman" pitchFamily="18" charset="0"/>
              </a:rPr>
              <a:t> do I </a:t>
            </a:r>
            <a:r>
              <a:rPr lang="en-US" b="1">
                <a:solidFill>
                  <a:srgbClr val="FF0000"/>
                </a:solidFill>
                <a:cs typeface="Times New Roman" pitchFamily="18" charset="0"/>
              </a:rPr>
              <a:t>need for leadership</a:t>
            </a:r>
            <a:r>
              <a:rPr lang="en-US">
                <a:solidFill>
                  <a:srgbClr val="FF0000"/>
                </a:solidFill>
                <a:cs typeface="Times New Roman" pitchFamily="18" charset="0"/>
              </a:rPr>
              <a:t>? </a:t>
            </a:r>
            <a:endParaRPr lang="en-US">
              <a:solidFill>
                <a:srgbClr val="FF0000"/>
              </a:solidFill>
            </a:endParaRPr>
          </a:p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152400" y="6142038"/>
            <a:ext cx="1143000" cy="63976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en-US" sz="1200" b="1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Stage One of Development ME</a:t>
            </a:r>
            <a:r>
              <a:rPr lang="en-US" sz="1200" b="1">
                <a:solidFill>
                  <a:srgbClr val="000000"/>
                </a:solidFill>
                <a:latin typeface="Arial" charset="0"/>
              </a:rPr>
              <a:t> </a:t>
            </a:r>
          </a:p>
        </p:txBody>
      </p:sp>
      <p:sp>
        <p:nvSpPr>
          <p:cNvPr id="4103" name="Text Box 7"/>
          <p:cNvSpPr txBox="1">
            <a:spLocks noChangeArrowheads="1"/>
          </p:cNvSpPr>
          <p:nvPr/>
        </p:nvSpPr>
        <p:spPr bwMode="auto">
          <a:xfrm>
            <a:off x="442913" y="5943600"/>
            <a:ext cx="623887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17</a:t>
            </a:r>
          </a:p>
        </p:txBody>
      </p:sp>
      <p:pic>
        <p:nvPicPr>
          <p:cNvPr id="4104" name="Picture 8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43600" y="4340225"/>
            <a:ext cx="3200400" cy="25177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152578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277813"/>
            <a:ext cx="7391400" cy="1169987"/>
          </a:xfrm>
          <a:noFill/>
          <a:ln/>
        </p:spPr>
        <p:txBody>
          <a:bodyPr lIns="92075" tIns="46038" rIns="92075" bIns="46038"/>
          <a:lstStyle/>
          <a:p>
            <a:r>
              <a:rPr lang="en-US" sz="4800" b="1">
                <a:cs typeface="Times New Roman" pitchFamily="18" charset="0"/>
              </a:rPr>
              <a:t>Physical Fitness Activities </a:t>
            </a:r>
          </a:p>
        </p:txBody>
      </p:sp>
      <p:sp>
        <p:nvSpPr>
          <p:cNvPr id="15257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371600" y="1600200"/>
            <a:ext cx="7467600" cy="9144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buClr>
                <a:schemeClr val="tx2"/>
              </a:buClr>
              <a:buFont typeface="Wingdings" pitchFamily="2" charset="2"/>
              <a:buNone/>
            </a:pPr>
            <a:r>
              <a:rPr lang="en-US" sz="2400">
                <a:cs typeface="Times New Roman" pitchFamily="18" charset="0"/>
              </a:rPr>
              <a:t>Weekly </a:t>
            </a:r>
            <a:r>
              <a:rPr lang="en-US" sz="2400" b="1">
                <a:cs typeface="Times New Roman" pitchFamily="18" charset="0"/>
              </a:rPr>
              <a:t>Physical Fitness Activities</a:t>
            </a:r>
            <a:r>
              <a:rPr lang="en-US" sz="2400">
                <a:cs typeface="Times New Roman" pitchFamily="18" charset="0"/>
              </a:rPr>
              <a:t> That Will Make a Difference in How You </a:t>
            </a:r>
            <a:r>
              <a:rPr lang="en-US" sz="2400" b="1">
                <a:cs typeface="Times New Roman" pitchFamily="18" charset="0"/>
              </a:rPr>
              <a:t>Look and Feel</a:t>
            </a:r>
            <a:r>
              <a:rPr lang="en-US" sz="2400">
                <a:cs typeface="Times New Roman" pitchFamily="18" charset="0"/>
              </a:rPr>
              <a:t> </a:t>
            </a:r>
          </a:p>
        </p:txBody>
      </p:sp>
      <p:sp>
        <p:nvSpPr>
          <p:cNvPr id="152580" name="Text Box 4"/>
          <p:cNvSpPr txBox="1">
            <a:spLocks noChangeArrowheads="1"/>
          </p:cNvSpPr>
          <p:nvPr/>
        </p:nvSpPr>
        <p:spPr bwMode="auto">
          <a:xfrm>
            <a:off x="0" y="6096000"/>
            <a:ext cx="11239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3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17 TM C1</a:t>
            </a:r>
          </a:p>
        </p:txBody>
      </p:sp>
      <p:sp>
        <p:nvSpPr>
          <p:cNvPr id="152581" name="Rectangle 5"/>
          <p:cNvSpPr>
            <a:spLocks noChangeArrowheads="1"/>
          </p:cNvSpPr>
          <p:nvPr/>
        </p:nvSpPr>
        <p:spPr bwMode="auto">
          <a:xfrm>
            <a:off x="1676400" y="2514600"/>
            <a:ext cx="71628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914400" lvl="1" indent="-457200" eaLnBrk="1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75000"/>
              <a:buFont typeface="Wingdings" pitchFamily="2" charset="2"/>
              <a:buAutoNum type="arabicPeriod"/>
            </a:pPr>
            <a:r>
              <a:rPr lang="en-US" sz="2200" b="1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Walking</a:t>
            </a:r>
            <a:r>
              <a:rPr lang="en-US" sz="2200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 for half an hour four to five times a week</a:t>
            </a:r>
            <a:br>
              <a:rPr lang="en-US" sz="2200">
                <a:solidFill>
                  <a:srgbClr val="FF0000"/>
                </a:solidFill>
                <a:latin typeface="Arial" charset="0"/>
                <a:cs typeface="Times New Roman" pitchFamily="18" charset="0"/>
              </a:rPr>
            </a:br>
            <a:endParaRPr lang="en-US" sz="2200">
              <a:solidFill>
                <a:srgbClr val="FF0000"/>
              </a:solidFill>
              <a:latin typeface="Arial" charset="0"/>
              <a:cs typeface="Times New Roman" pitchFamily="18" charset="0"/>
            </a:endParaRPr>
          </a:p>
          <a:p>
            <a:pPr marL="914400" lvl="1" indent="-457200" eaLnBrk="1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75000"/>
              <a:buFont typeface="Wingdings" pitchFamily="2" charset="2"/>
              <a:buAutoNum type="arabicPeriod"/>
            </a:pPr>
            <a:r>
              <a:rPr lang="en-US" sz="2200" b="1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Jogging</a:t>
            </a:r>
            <a:r>
              <a:rPr lang="en-US" sz="2200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/>
            </a:r>
            <a:br>
              <a:rPr lang="en-US" sz="2200">
                <a:solidFill>
                  <a:srgbClr val="FFFF00"/>
                </a:solidFill>
                <a:latin typeface="Arial" charset="0"/>
                <a:cs typeface="Times New Roman" pitchFamily="18" charset="0"/>
              </a:rPr>
            </a:br>
            <a:endParaRPr lang="en-US" sz="2200">
              <a:solidFill>
                <a:srgbClr val="FFFF00"/>
              </a:solidFill>
              <a:latin typeface="Arial" charset="0"/>
              <a:cs typeface="Times New Roman" pitchFamily="18" charset="0"/>
            </a:endParaRPr>
          </a:p>
          <a:p>
            <a:pPr marL="914400" lvl="1" indent="-457200" eaLnBrk="1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75000"/>
              <a:buFont typeface="Wingdings" pitchFamily="2" charset="2"/>
              <a:buAutoNum type="arabicPeriod"/>
            </a:pPr>
            <a:r>
              <a:rPr lang="en-US" sz="2200" b="1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Skating</a:t>
            </a:r>
            <a:r>
              <a:rPr lang="en-US" sz="2200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/>
            </a:r>
            <a:br>
              <a:rPr lang="en-US" sz="2200">
                <a:solidFill>
                  <a:srgbClr val="FFFF00"/>
                </a:solidFill>
                <a:latin typeface="Arial" charset="0"/>
                <a:cs typeface="Times New Roman" pitchFamily="18" charset="0"/>
              </a:rPr>
            </a:br>
            <a:endParaRPr lang="en-US" sz="2200">
              <a:solidFill>
                <a:srgbClr val="FFFF00"/>
              </a:solidFill>
              <a:latin typeface="Arial" charset="0"/>
              <a:cs typeface="Times New Roman" pitchFamily="18" charset="0"/>
            </a:endParaRPr>
          </a:p>
          <a:p>
            <a:pPr marL="914400" lvl="1" indent="-457200" eaLnBrk="1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75000"/>
              <a:buFont typeface="Wingdings" pitchFamily="2" charset="2"/>
              <a:buAutoNum type="arabicPeriod"/>
            </a:pPr>
            <a:r>
              <a:rPr lang="en-US" sz="2200" b="1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Riding</a:t>
            </a:r>
            <a:r>
              <a:rPr lang="en-US" sz="2200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 a bicycle</a:t>
            </a:r>
            <a:br>
              <a:rPr lang="en-US" sz="2200">
                <a:solidFill>
                  <a:srgbClr val="FF0000"/>
                </a:solidFill>
                <a:latin typeface="Arial" charset="0"/>
                <a:cs typeface="Times New Roman" pitchFamily="18" charset="0"/>
              </a:rPr>
            </a:br>
            <a:endParaRPr lang="en-US" sz="2200">
              <a:solidFill>
                <a:srgbClr val="FF0000"/>
              </a:solidFill>
              <a:latin typeface="Arial" charset="0"/>
              <a:cs typeface="Times New Roman" pitchFamily="18" charset="0"/>
            </a:endParaRPr>
          </a:p>
          <a:p>
            <a:pPr marL="914400" lvl="1" indent="-457200" eaLnBrk="1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75000"/>
              <a:buFont typeface="Wingdings" pitchFamily="2" charset="2"/>
              <a:buAutoNum type="arabicPeriod"/>
            </a:pPr>
            <a:r>
              <a:rPr lang="en-US" sz="2200" b="1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Playing</a:t>
            </a:r>
            <a:r>
              <a:rPr lang="en-US" sz="2200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 a sport</a:t>
            </a:r>
            <a:br>
              <a:rPr lang="en-US" sz="2200">
                <a:solidFill>
                  <a:srgbClr val="FF0000"/>
                </a:solidFill>
                <a:latin typeface="Arial" charset="0"/>
                <a:cs typeface="Times New Roman" pitchFamily="18" charset="0"/>
              </a:rPr>
            </a:br>
            <a:endParaRPr lang="en-US" sz="2200">
              <a:solidFill>
                <a:srgbClr val="FF0000"/>
              </a:solidFill>
              <a:latin typeface="Arial" charset="0"/>
              <a:cs typeface="Times New Roman" pitchFamily="18" charset="0"/>
            </a:endParaRPr>
          </a:p>
          <a:p>
            <a:pPr marL="914400" lvl="1" indent="-457200" eaLnBrk="1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75000"/>
              <a:buFont typeface="Wingdings" pitchFamily="2" charset="2"/>
              <a:buAutoNum type="arabicPeriod"/>
            </a:pPr>
            <a:r>
              <a:rPr lang="en-US" sz="2200" b="1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Dancing</a:t>
            </a:r>
          </a:p>
        </p:txBody>
      </p:sp>
      <p:pic>
        <p:nvPicPr>
          <p:cNvPr id="152582" name="Picture 6" descr="MCj0423800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24600" y="3429000"/>
            <a:ext cx="1495425" cy="1936750"/>
          </a:xfrm>
          <a:prstGeom prst="rect">
            <a:avLst/>
          </a:prstGeom>
          <a:solidFill>
            <a:schemeClr val="bg1"/>
          </a:solidFill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181250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277813"/>
            <a:ext cx="7391400" cy="1169987"/>
          </a:xfrm>
          <a:noFill/>
          <a:ln/>
        </p:spPr>
        <p:txBody>
          <a:bodyPr lIns="92075" tIns="46038" rIns="92075" bIns="46038"/>
          <a:lstStyle/>
          <a:p>
            <a:r>
              <a:rPr lang="en-US" sz="4800">
                <a:cs typeface="Times New Roman" pitchFamily="18" charset="0"/>
              </a:rPr>
              <a:t>Physical Fitness Activities </a:t>
            </a:r>
          </a:p>
        </p:txBody>
      </p:sp>
      <p:sp>
        <p:nvSpPr>
          <p:cNvPr id="181252" name="Text Box 4"/>
          <p:cNvSpPr txBox="1">
            <a:spLocks noChangeArrowheads="1"/>
          </p:cNvSpPr>
          <p:nvPr/>
        </p:nvSpPr>
        <p:spPr bwMode="auto">
          <a:xfrm>
            <a:off x="0" y="6324600"/>
            <a:ext cx="11239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3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17 TM C2</a:t>
            </a:r>
          </a:p>
        </p:txBody>
      </p:sp>
      <p:sp>
        <p:nvSpPr>
          <p:cNvPr id="181253" name="Rectangle 5"/>
          <p:cNvSpPr>
            <a:spLocks noChangeArrowheads="1"/>
          </p:cNvSpPr>
          <p:nvPr/>
        </p:nvSpPr>
        <p:spPr bwMode="auto">
          <a:xfrm>
            <a:off x="838200" y="1752600"/>
            <a:ext cx="80772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914400" lvl="1" indent="-457200" eaLnBrk="1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75000"/>
              <a:buFont typeface="Wingdings" pitchFamily="2" charset="2"/>
              <a:buAutoNum type="arabicPeriod" startAt="7"/>
            </a:pPr>
            <a:r>
              <a:rPr lang="en-US" sz="2200" b="1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Parking</a:t>
            </a:r>
            <a:r>
              <a:rPr lang="en-US" sz="2200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 </a:t>
            </a:r>
            <a:r>
              <a:rPr lang="en-US" sz="2200" b="1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at the far end</a:t>
            </a:r>
            <a:r>
              <a:rPr lang="en-US" sz="2200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 of the parking lot to enable a longer walk to the building entrance</a:t>
            </a:r>
            <a:br>
              <a:rPr lang="en-US" sz="2200">
                <a:solidFill>
                  <a:srgbClr val="FF0000"/>
                </a:solidFill>
                <a:latin typeface="Arial" charset="0"/>
                <a:cs typeface="Times New Roman" pitchFamily="18" charset="0"/>
              </a:rPr>
            </a:br>
            <a:endParaRPr lang="en-US" sz="2200">
              <a:solidFill>
                <a:srgbClr val="FF0000"/>
              </a:solidFill>
              <a:latin typeface="Arial" charset="0"/>
              <a:cs typeface="Times New Roman" pitchFamily="18" charset="0"/>
            </a:endParaRPr>
          </a:p>
          <a:p>
            <a:pPr marL="914400" lvl="1" indent="-457200" eaLnBrk="1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75000"/>
              <a:buFont typeface="Wingdings" pitchFamily="2" charset="2"/>
              <a:buAutoNum type="arabicPeriod" startAt="7"/>
            </a:pPr>
            <a:r>
              <a:rPr lang="en-US" sz="2200" b="1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Taking the stairs</a:t>
            </a:r>
            <a:r>
              <a:rPr lang="en-US" sz="2200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 instead of the elevator</a:t>
            </a:r>
            <a:br>
              <a:rPr lang="en-US" sz="2200">
                <a:solidFill>
                  <a:srgbClr val="FF0000"/>
                </a:solidFill>
                <a:latin typeface="Arial" charset="0"/>
                <a:cs typeface="Times New Roman" pitchFamily="18" charset="0"/>
              </a:rPr>
            </a:br>
            <a:endParaRPr lang="en-US" sz="2200">
              <a:solidFill>
                <a:srgbClr val="FF0000"/>
              </a:solidFill>
              <a:latin typeface="Arial" charset="0"/>
              <a:cs typeface="Times New Roman" pitchFamily="18" charset="0"/>
            </a:endParaRPr>
          </a:p>
          <a:p>
            <a:pPr marL="914400" lvl="1" indent="-457200" eaLnBrk="1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75000"/>
              <a:buFont typeface="Wingdings" pitchFamily="2" charset="2"/>
              <a:buAutoNum type="arabicPeriod" startAt="7"/>
            </a:pPr>
            <a:r>
              <a:rPr lang="en-US" sz="2200" b="1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Choosing water</a:t>
            </a:r>
            <a:r>
              <a:rPr lang="en-US" sz="2200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 instead of soft drinks</a:t>
            </a:r>
            <a:br>
              <a:rPr lang="en-US" sz="2200">
                <a:solidFill>
                  <a:srgbClr val="FF0000"/>
                </a:solidFill>
                <a:latin typeface="Arial" charset="0"/>
                <a:cs typeface="Times New Roman" pitchFamily="18" charset="0"/>
              </a:rPr>
            </a:br>
            <a:endParaRPr lang="en-US" sz="2200">
              <a:solidFill>
                <a:srgbClr val="FF0000"/>
              </a:solidFill>
              <a:latin typeface="Arial" charset="0"/>
              <a:cs typeface="Times New Roman" pitchFamily="18" charset="0"/>
            </a:endParaRPr>
          </a:p>
          <a:p>
            <a:pPr marL="914400" lvl="1" indent="-457200" eaLnBrk="1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75000"/>
              <a:buFont typeface="Wingdings" pitchFamily="2" charset="2"/>
              <a:buAutoNum type="arabicPeriod" startAt="7"/>
            </a:pPr>
            <a:r>
              <a:rPr lang="en-US" sz="2200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Maintaining a </a:t>
            </a:r>
            <a:r>
              <a:rPr lang="en-US" sz="2200" b="1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clean and orderly room</a:t>
            </a:r>
            <a:r>
              <a:rPr lang="en-US" sz="2200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/>
            </a:r>
            <a:br>
              <a:rPr lang="en-US" sz="2200">
                <a:solidFill>
                  <a:srgbClr val="FF0000"/>
                </a:solidFill>
                <a:latin typeface="Arial" charset="0"/>
                <a:cs typeface="Times New Roman" pitchFamily="18" charset="0"/>
              </a:rPr>
            </a:br>
            <a:endParaRPr lang="en-US" sz="2200">
              <a:solidFill>
                <a:srgbClr val="FF0000"/>
              </a:solidFill>
              <a:latin typeface="Arial" charset="0"/>
              <a:cs typeface="Times New Roman" pitchFamily="18" charset="0"/>
            </a:endParaRPr>
          </a:p>
          <a:p>
            <a:pPr marL="914400" lvl="1" indent="-457200" eaLnBrk="1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75000"/>
              <a:buFont typeface="Wingdings" pitchFamily="2" charset="2"/>
              <a:buAutoNum type="arabicPeriod" startAt="7"/>
            </a:pPr>
            <a:r>
              <a:rPr lang="en-US" sz="2200" b="1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Push-mowing the yard</a:t>
            </a:r>
            <a:r>
              <a:rPr lang="en-US" sz="2200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 with a non-self-propelled lawn mower rather than a power mower</a:t>
            </a:r>
            <a:r>
              <a:rPr lang="en-US" sz="2400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/>
            </a:r>
            <a:br>
              <a:rPr lang="en-US" sz="2400">
                <a:solidFill>
                  <a:srgbClr val="FF0000"/>
                </a:solidFill>
                <a:latin typeface="Arial" charset="0"/>
                <a:cs typeface="Times New Roman" pitchFamily="18" charset="0"/>
              </a:rPr>
            </a:br>
            <a:r>
              <a:rPr lang="en-US" sz="2400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 </a:t>
            </a:r>
          </a:p>
          <a:p>
            <a:pPr marL="914400" lvl="1" indent="-457200" eaLnBrk="1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75000"/>
              <a:buFont typeface="Wingdings" pitchFamily="2" charset="2"/>
              <a:buAutoNum type="arabicPeriod" startAt="7"/>
            </a:pPr>
            <a:r>
              <a:rPr lang="en-US" sz="2200" b="1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Walking</a:t>
            </a:r>
            <a:r>
              <a:rPr lang="en-US" sz="2200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 </a:t>
            </a:r>
            <a:r>
              <a:rPr lang="en-US" sz="2200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to the store or library</a:t>
            </a:r>
            <a:r>
              <a:rPr lang="en-US" sz="2000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 </a:t>
            </a:r>
          </a:p>
        </p:txBody>
      </p:sp>
      <p:pic>
        <p:nvPicPr>
          <p:cNvPr id="181257" name="Picture 9" descr="MCj0295666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34200" y="2209800"/>
            <a:ext cx="1981200" cy="25304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154626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277813"/>
            <a:ext cx="7467600" cy="1169987"/>
          </a:xfrm>
          <a:noFill/>
          <a:ln/>
        </p:spPr>
        <p:txBody>
          <a:bodyPr lIns="92075" tIns="46038" rIns="92075" bIns="46038"/>
          <a:lstStyle/>
          <a:p>
            <a:r>
              <a:rPr lang="en-US" sz="4800" b="1">
                <a:cs typeface="Times New Roman" pitchFamily="18" charset="0"/>
              </a:rPr>
              <a:t>Tips for Exercise Success </a:t>
            </a:r>
          </a:p>
        </p:txBody>
      </p:sp>
      <p:sp>
        <p:nvSpPr>
          <p:cNvPr id="15462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371600" y="1676400"/>
            <a:ext cx="7620000" cy="50292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buClr>
                <a:srgbClr val="FF0000"/>
              </a:buClr>
              <a:buFontTx/>
              <a:buChar char="•"/>
            </a:pPr>
            <a:r>
              <a:rPr lang="en-US">
                <a:cs typeface="Times New Roman" pitchFamily="18" charset="0"/>
              </a:rPr>
              <a:t>Choose activities that are fun, not exhausting.</a:t>
            </a:r>
            <a:br>
              <a:rPr lang="en-US">
                <a:cs typeface="Times New Roman" pitchFamily="18" charset="0"/>
              </a:rPr>
            </a:br>
            <a:endParaRPr lang="en-US">
              <a:cs typeface="Times New Roman" pitchFamily="18" charset="0"/>
            </a:endParaRPr>
          </a:p>
          <a:p>
            <a:pPr marL="457200" indent="-457200">
              <a:buClr>
                <a:srgbClr val="FF0000"/>
              </a:buClr>
              <a:buFontTx/>
              <a:buChar char="•"/>
            </a:pPr>
            <a:r>
              <a:rPr lang="en-US">
                <a:cs typeface="Times New Roman" pitchFamily="18" charset="0"/>
              </a:rPr>
              <a:t>Add variety to your routine.</a:t>
            </a:r>
            <a:br>
              <a:rPr lang="en-US">
                <a:cs typeface="Times New Roman" pitchFamily="18" charset="0"/>
              </a:rPr>
            </a:br>
            <a:endParaRPr lang="en-US">
              <a:cs typeface="Times New Roman" pitchFamily="18" charset="0"/>
            </a:endParaRPr>
          </a:p>
          <a:p>
            <a:pPr marL="457200" indent="-457200">
              <a:buClr>
                <a:srgbClr val="FF0000"/>
              </a:buClr>
              <a:buFontTx/>
              <a:buChar char="•"/>
            </a:pPr>
            <a:r>
              <a:rPr lang="en-US">
                <a:cs typeface="Times New Roman" pitchFamily="18" charset="0"/>
              </a:rPr>
              <a:t>Wear comfortable, properly fitting footwear and comfortable, loose-fitting clothing.</a:t>
            </a:r>
            <a:br>
              <a:rPr lang="en-US">
                <a:cs typeface="Times New Roman" pitchFamily="18" charset="0"/>
              </a:rPr>
            </a:br>
            <a:endParaRPr lang="en-US">
              <a:cs typeface="Times New Roman" pitchFamily="18" charset="0"/>
            </a:endParaRPr>
          </a:p>
        </p:txBody>
      </p:sp>
      <p:sp>
        <p:nvSpPr>
          <p:cNvPr id="154628" name="Text Box 4"/>
          <p:cNvSpPr txBox="1">
            <a:spLocks noChangeArrowheads="1"/>
          </p:cNvSpPr>
          <p:nvPr/>
        </p:nvSpPr>
        <p:spPr bwMode="auto">
          <a:xfrm>
            <a:off x="0" y="6248400"/>
            <a:ext cx="11239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3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17 TM D1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185346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277813"/>
            <a:ext cx="7467600" cy="1169987"/>
          </a:xfrm>
          <a:noFill/>
          <a:ln/>
        </p:spPr>
        <p:txBody>
          <a:bodyPr lIns="92075" tIns="46038" rIns="92075" bIns="46038"/>
          <a:lstStyle/>
          <a:p>
            <a:r>
              <a:rPr lang="en-US" sz="4800" b="1">
                <a:cs typeface="Times New Roman" pitchFamily="18" charset="0"/>
              </a:rPr>
              <a:t>Tips for Exercise Success </a:t>
            </a:r>
          </a:p>
        </p:txBody>
      </p:sp>
      <p:sp>
        <p:nvSpPr>
          <p:cNvPr id="1853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371600" y="1447800"/>
            <a:ext cx="7315200" cy="52578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buClr>
                <a:srgbClr val="FF0000"/>
              </a:buClr>
              <a:buFontTx/>
              <a:buChar char="•"/>
            </a:pPr>
            <a:endParaRPr lang="en-US" sz="3200">
              <a:cs typeface="Times New Roman" pitchFamily="18" charset="0"/>
            </a:endParaRPr>
          </a:p>
          <a:p>
            <a:pPr marL="457200" indent="-457200">
              <a:buClr>
                <a:srgbClr val="FF0000"/>
              </a:buClr>
              <a:buFontTx/>
              <a:buChar char="•"/>
            </a:pPr>
            <a:r>
              <a:rPr lang="en-US" sz="3200">
                <a:cs typeface="Times New Roman" pitchFamily="18" charset="0"/>
              </a:rPr>
              <a:t>Find a convenient time and place to exercise.</a:t>
            </a:r>
            <a:br>
              <a:rPr lang="en-US" sz="3200">
                <a:cs typeface="Times New Roman" pitchFamily="18" charset="0"/>
              </a:rPr>
            </a:br>
            <a:endParaRPr lang="en-US" sz="3200">
              <a:cs typeface="Times New Roman" pitchFamily="18" charset="0"/>
            </a:endParaRPr>
          </a:p>
          <a:p>
            <a:pPr marL="457200" indent="-457200">
              <a:buClr>
                <a:srgbClr val="FF0000"/>
              </a:buClr>
              <a:buFontTx/>
              <a:buChar char="•"/>
            </a:pPr>
            <a:r>
              <a:rPr lang="en-US" sz="3200">
                <a:cs typeface="Times New Roman" pitchFamily="18" charset="0"/>
              </a:rPr>
              <a:t>Use music to keep you entertained.</a:t>
            </a:r>
            <a:br>
              <a:rPr lang="en-US" sz="3200">
                <a:cs typeface="Times New Roman" pitchFamily="18" charset="0"/>
              </a:rPr>
            </a:br>
            <a:endParaRPr lang="en-US" sz="3200">
              <a:cs typeface="Times New Roman" pitchFamily="18" charset="0"/>
            </a:endParaRPr>
          </a:p>
          <a:p>
            <a:pPr marL="457200" indent="-457200">
              <a:buClr>
                <a:srgbClr val="FF0000"/>
              </a:buClr>
              <a:buFontTx/>
              <a:buChar char="•"/>
            </a:pPr>
            <a:r>
              <a:rPr lang="en-US" sz="3200">
                <a:cs typeface="Times New Roman" pitchFamily="18" charset="0"/>
              </a:rPr>
              <a:t>Surround yourself with supportive people.</a:t>
            </a:r>
            <a:r>
              <a:rPr lang="en-US" sz="3600">
                <a:cs typeface="Times New Roman" pitchFamily="18" charset="0"/>
              </a:rPr>
              <a:t> </a:t>
            </a:r>
          </a:p>
        </p:txBody>
      </p:sp>
      <p:sp>
        <p:nvSpPr>
          <p:cNvPr id="185348" name="Text Box 4"/>
          <p:cNvSpPr txBox="1">
            <a:spLocks noChangeArrowheads="1"/>
          </p:cNvSpPr>
          <p:nvPr/>
        </p:nvSpPr>
        <p:spPr bwMode="auto">
          <a:xfrm>
            <a:off x="0" y="6248400"/>
            <a:ext cx="11239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3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17 TM D2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183298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277813"/>
            <a:ext cx="7467600" cy="1169987"/>
          </a:xfrm>
          <a:noFill/>
          <a:ln/>
        </p:spPr>
        <p:txBody>
          <a:bodyPr lIns="92075" tIns="46038" rIns="92075" bIns="46038"/>
          <a:lstStyle/>
          <a:p>
            <a:r>
              <a:rPr lang="en-US" sz="4800" b="1">
                <a:cs typeface="Times New Roman" pitchFamily="18" charset="0"/>
              </a:rPr>
              <a:t>Tips for Exercise Success </a:t>
            </a:r>
          </a:p>
        </p:txBody>
      </p:sp>
      <p:sp>
        <p:nvSpPr>
          <p:cNvPr id="1832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447800" y="1752600"/>
            <a:ext cx="7391400" cy="47244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buClr>
                <a:srgbClr val="FF0000"/>
              </a:buClr>
              <a:buFontTx/>
              <a:buChar char="•"/>
            </a:pPr>
            <a:r>
              <a:rPr lang="en-US" sz="3200">
                <a:cs typeface="Times New Roman" pitchFamily="18" charset="0"/>
              </a:rPr>
              <a:t>Do not overdo it. </a:t>
            </a:r>
          </a:p>
          <a:p>
            <a:pPr marL="457200" indent="-457200">
              <a:buClr>
                <a:srgbClr val="FF0000"/>
              </a:buClr>
              <a:buFontTx/>
              <a:buNone/>
            </a:pPr>
            <a:r>
              <a:rPr lang="en-US" sz="3200">
                <a:cs typeface="Times New Roman" pitchFamily="18" charset="0"/>
              </a:rPr>
              <a:t>	Do low- to moderate-level activities, especially at first.</a:t>
            </a:r>
            <a:br>
              <a:rPr lang="en-US" sz="3200">
                <a:cs typeface="Times New Roman" pitchFamily="18" charset="0"/>
              </a:rPr>
            </a:br>
            <a:endParaRPr lang="en-US" sz="3200">
              <a:cs typeface="Times New Roman" pitchFamily="18" charset="0"/>
            </a:endParaRPr>
          </a:p>
          <a:p>
            <a:pPr marL="457200" indent="-457200">
              <a:buClr>
                <a:srgbClr val="FF0000"/>
              </a:buClr>
              <a:buFontTx/>
              <a:buChar char="•"/>
            </a:pPr>
            <a:r>
              <a:rPr lang="en-US" sz="3200">
                <a:cs typeface="Times New Roman" pitchFamily="18" charset="0"/>
              </a:rPr>
              <a:t>Work up to exercising three to four times per week for 30-60 minutes.</a:t>
            </a:r>
            <a:br>
              <a:rPr lang="en-US" sz="3200">
                <a:cs typeface="Times New Roman" pitchFamily="18" charset="0"/>
              </a:rPr>
            </a:br>
            <a:endParaRPr lang="en-US" sz="3200">
              <a:cs typeface="Times New Roman" pitchFamily="18" charset="0"/>
            </a:endParaRPr>
          </a:p>
        </p:txBody>
      </p:sp>
      <p:sp>
        <p:nvSpPr>
          <p:cNvPr id="183300" name="Text Box 4"/>
          <p:cNvSpPr txBox="1">
            <a:spLocks noChangeArrowheads="1"/>
          </p:cNvSpPr>
          <p:nvPr/>
        </p:nvSpPr>
        <p:spPr bwMode="auto">
          <a:xfrm>
            <a:off x="0" y="6324600"/>
            <a:ext cx="11239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3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17 TM D3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187394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277813"/>
            <a:ext cx="7467600" cy="1169987"/>
          </a:xfrm>
          <a:noFill/>
          <a:ln/>
        </p:spPr>
        <p:txBody>
          <a:bodyPr lIns="92075" tIns="46038" rIns="92075" bIns="46038"/>
          <a:lstStyle/>
          <a:p>
            <a:r>
              <a:rPr lang="en-US" sz="4800" b="1">
                <a:cs typeface="Times New Roman" pitchFamily="18" charset="0"/>
              </a:rPr>
              <a:t>Tips for Exercise Success </a:t>
            </a:r>
          </a:p>
        </p:txBody>
      </p:sp>
      <p:sp>
        <p:nvSpPr>
          <p:cNvPr id="187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219200" y="1752600"/>
            <a:ext cx="7924800" cy="47244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buClr>
                <a:srgbClr val="FF0000"/>
              </a:buClr>
              <a:buFontTx/>
              <a:buNone/>
            </a:pPr>
            <a:endParaRPr lang="en-US" sz="3200">
              <a:cs typeface="Times New Roman" pitchFamily="18" charset="0"/>
            </a:endParaRPr>
          </a:p>
          <a:p>
            <a:pPr marL="457200" indent="-457200">
              <a:buClr>
                <a:srgbClr val="FF0000"/>
              </a:buClr>
              <a:buFontTx/>
              <a:buChar char="•"/>
            </a:pPr>
            <a:r>
              <a:rPr lang="en-US" sz="3200">
                <a:cs typeface="Times New Roman" pitchFamily="18" charset="0"/>
              </a:rPr>
              <a:t>Keep a record of your activities.</a:t>
            </a:r>
            <a:br>
              <a:rPr lang="en-US" sz="3200">
                <a:cs typeface="Times New Roman" pitchFamily="18" charset="0"/>
              </a:rPr>
            </a:br>
            <a:endParaRPr lang="en-US" sz="3200">
              <a:cs typeface="Times New Roman" pitchFamily="18" charset="0"/>
            </a:endParaRPr>
          </a:p>
          <a:p>
            <a:pPr marL="457200" indent="-457200">
              <a:buClr>
                <a:srgbClr val="FF0000"/>
              </a:buClr>
              <a:buFontTx/>
              <a:buChar char="•"/>
            </a:pPr>
            <a:r>
              <a:rPr lang="en-US" sz="3200">
                <a:cs typeface="Times New Roman" pitchFamily="18" charset="0"/>
              </a:rPr>
              <a:t>Reward yourself at special milestones</a:t>
            </a:r>
            <a:br>
              <a:rPr lang="en-US" sz="3200">
                <a:cs typeface="Times New Roman" pitchFamily="18" charset="0"/>
              </a:rPr>
            </a:br>
            <a:r>
              <a:rPr lang="en-US" sz="3200">
                <a:cs typeface="Times New Roman" pitchFamily="18" charset="0"/>
              </a:rPr>
              <a:t> </a:t>
            </a:r>
          </a:p>
          <a:p>
            <a:pPr marL="457200" indent="-457200">
              <a:buClr>
                <a:srgbClr val="FF0000"/>
              </a:buClr>
              <a:buFontTx/>
              <a:buChar char="•"/>
            </a:pPr>
            <a:r>
              <a:rPr lang="en-US" sz="3200" b="1">
                <a:cs typeface="Times New Roman" pitchFamily="18" charset="0"/>
              </a:rPr>
              <a:t>Abstain</a:t>
            </a:r>
            <a:r>
              <a:rPr lang="en-US" sz="3200" b="1" i="1">
                <a:cs typeface="Times New Roman" pitchFamily="18" charset="0"/>
              </a:rPr>
              <a:t> </a:t>
            </a:r>
            <a:r>
              <a:rPr lang="en-US" sz="3200">
                <a:cs typeface="Times New Roman" pitchFamily="18" charset="0"/>
              </a:rPr>
              <a:t>from—avoid and do not partake in—alcohol and tobacco products. </a:t>
            </a:r>
          </a:p>
        </p:txBody>
      </p:sp>
      <p:sp>
        <p:nvSpPr>
          <p:cNvPr id="187396" name="Text Box 4"/>
          <p:cNvSpPr txBox="1">
            <a:spLocks noChangeArrowheads="1"/>
          </p:cNvSpPr>
          <p:nvPr/>
        </p:nvSpPr>
        <p:spPr bwMode="auto">
          <a:xfrm>
            <a:off x="0" y="6324600"/>
            <a:ext cx="11239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3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17 TM D3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277813"/>
            <a:ext cx="7162800" cy="1169987"/>
          </a:xfrm>
          <a:noFill/>
          <a:ln/>
        </p:spPr>
        <p:txBody>
          <a:bodyPr lIns="92075" tIns="46038" rIns="92075" bIns="46038"/>
          <a:lstStyle/>
          <a:p>
            <a:r>
              <a:rPr lang="en-US" sz="6000" b="1">
                <a:cs typeface="Times New Roman" pitchFamily="18" charset="0"/>
              </a:rPr>
              <a:t>Body Mass Index </a:t>
            </a:r>
          </a:p>
        </p:txBody>
      </p:sp>
      <p:sp>
        <p:nvSpPr>
          <p:cNvPr id="10342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752600" y="2514600"/>
            <a:ext cx="7010400" cy="17526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buClr>
                <a:schemeClr val="tx2"/>
              </a:buClr>
              <a:buFont typeface="Wingdings" pitchFamily="2" charset="2"/>
              <a:buNone/>
            </a:pPr>
            <a:r>
              <a:rPr lang="en-US" sz="3200" b="1">
                <a:solidFill>
                  <a:srgbClr val="FF0000"/>
                </a:solidFill>
                <a:cs typeface="Times New Roman" pitchFamily="18" charset="0"/>
              </a:rPr>
              <a:t>Body Mass Index: </a:t>
            </a:r>
          </a:p>
          <a:p>
            <a:pPr marL="838200" lvl="1" indent="-381000">
              <a:buFont typeface="Wingdings" pitchFamily="2" charset="2"/>
              <a:buNone/>
            </a:pPr>
            <a:r>
              <a:rPr lang="en-US" sz="2800">
                <a:cs typeface="Times New Roman" pitchFamily="18" charset="0"/>
              </a:rPr>
              <a:t>a measure of a person’s healthy body weight and fat mass</a:t>
            </a:r>
          </a:p>
          <a:p>
            <a:pPr marL="838200" lvl="1" indent="-381000">
              <a:buFont typeface="Wingdings" pitchFamily="2" charset="2"/>
              <a:buNone/>
            </a:pPr>
            <a:endParaRPr lang="en-US" sz="3200">
              <a:cs typeface="Times New Roman" pitchFamily="18" charset="0"/>
            </a:endParaRPr>
          </a:p>
        </p:txBody>
      </p:sp>
      <p:sp>
        <p:nvSpPr>
          <p:cNvPr id="103428" name="Text Box 4"/>
          <p:cNvSpPr txBox="1">
            <a:spLocks noChangeArrowheads="1"/>
          </p:cNvSpPr>
          <p:nvPr/>
        </p:nvSpPr>
        <p:spPr bwMode="auto">
          <a:xfrm>
            <a:off x="0" y="6218238"/>
            <a:ext cx="1123950" cy="63976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Interest Approach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17 TM A1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168962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277813"/>
            <a:ext cx="7391400" cy="1169987"/>
          </a:xfrm>
          <a:noFill/>
          <a:ln/>
        </p:spPr>
        <p:txBody>
          <a:bodyPr lIns="92075" tIns="46038" rIns="92075" bIns="46038"/>
          <a:lstStyle/>
          <a:p>
            <a:r>
              <a:rPr lang="en-US" sz="6000" b="1">
                <a:cs typeface="Times New Roman" pitchFamily="18" charset="0"/>
              </a:rPr>
              <a:t>Body Mass Index </a:t>
            </a:r>
          </a:p>
        </p:txBody>
      </p:sp>
      <p:sp>
        <p:nvSpPr>
          <p:cNvPr id="1689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0" y="1600200"/>
            <a:ext cx="7086600" cy="52578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buClr>
                <a:srgbClr val="FF0000"/>
              </a:buClr>
              <a:buFont typeface="Wingdings" pitchFamily="2" charset="2"/>
              <a:buAutoNum type="arabicPeriod"/>
            </a:pPr>
            <a:r>
              <a:rPr lang="en-US" sz="2400">
                <a:cs typeface="Times New Roman" pitchFamily="18" charset="0"/>
              </a:rPr>
              <a:t>A </a:t>
            </a:r>
            <a:r>
              <a:rPr lang="en-US" sz="2400" b="1">
                <a:cs typeface="Times New Roman" pitchFamily="18" charset="0"/>
              </a:rPr>
              <a:t>healthy BMI</a:t>
            </a:r>
            <a:r>
              <a:rPr lang="en-US" sz="2400">
                <a:cs typeface="Times New Roman" pitchFamily="18" charset="0"/>
              </a:rPr>
              <a:t> for adults is </a:t>
            </a:r>
            <a:r>
              <a:rPr lang="en-US" sz="2400" b="1">
                <a:cs typeface="Times New Roman" pitchFamily="18" charset="0"/>
              </a:rPr>
              <a:t>between 18.5 and 24.9</a:t>
            </a:r>
            <a:r>
              <a:rPr lang="en-US" sz="2400">
                <a:cs typeface="Times New Roman" pitchFamily="18" charset="0"/>
              </a:rPr>
              <a:t>.</a:t>
            </a:r>
          </a:p>
          <a:p>
            <a:pPr marL="457200" indent="-457200">
              <a:buClr>
                <a:srgbClr val="FF0000"/>
              </a:buClr>
              <a:buFont typeface="Wingdings" pitchFamily="2" charset="2"/>
              <a:buAutoNum type="arabicPeriod"/>
            </a:pPr>
            <a:endParaRPr lang="en-US" sz="2400">
              <a:cs typeface="Times New Roman" pitchFamily="18" charset="0"/>
            </a:endParaRPr>
          </a:p>
          <a:p>
            <a:pPr marL="457200" indent="-457200">
              <a:buClr>
                <a:srgbClr val="FF0000"/>
              </a:buClr>
              <a:buFont typeface="Wingdings" pitchFamily="2" charset="2"/>
              <a:buAutoNum type="arabicPeriod"/>
            </a:pPr>
            <a:r>
              <a:rPr lang="en-US" sz="2400">
                <a:cs typeface="Times New Roman" pitchFamily="18" charset="0"/>
              </a:rPr>
              <a:t>A </a:t>
            </a:r>
            <a:r>
              <a:rPr lang="en-US" sz="2400" b="1">
                <a:cs typeface="Times New Roman" pitchFamily="18" charset="0"/>
              </a:rPr>
              <a:t>high BMI</a:t>
            </a:r>
            <a:r>
              <a:rPr lang="en-US" sz="2400">
                <a:cs typeface="Times New Roman" pitchFamily="18" charset="0"/>
              </a:rPr>
              <a:t> is predictive of </a:t>
            </a:r>
            <a:r>
              <a:rPr lang="en-US" sz="2400" b="1">
                <a:cs typeface="Times New Roman" pitchFamily="18" charset="0"/>
              </a:rPr>
              <a:t>death from cardiovascular disease</a:t>
            </a:r>
            <a:r>
              <a:rPr lang="en-US" sz="2400">
                <a:cs typeface="Times New Roman" pitchFamily="18" charset="0"/>
              </a:rPr>
              <a:t>.  </a:t>
            </a:r>
          </a:p>
          <a:p>
            <a:pPr marL="457200" indent="-457200">
              <a:buClr>
                <a:srgbClr val="FF0000"/>
              </a:buClr>
              <a:buFont typeface="Wingdings" pitchFamily="2" charset="2"/>
              <a:buAutoNum type="arabicPeriod"/>
            </a:pPr>
            <a:endParaRPr lang="en-US" sz="2400">
              <a:cs typeface="Times New Roman" pitchFamily="18" charset="0"/>
            </a:endParaRPr>
          </a:p>
          <a:p>
            <a:pPr marL="457200" indent="-457200">
              <a:buClr>
                <a:srgbClr val="FF0000"/>
              </a:buClr>
              <a:buFont typeface="Wingdings" pitchFamily="2" charset="2"/>
              <a:buAutoNum type="arabicPeriod"/>
            </a:pPr>
            <a:r>
              <a:rPr lang="en-US" sz="2400">
                <a:cs typeface="Times New Roman" pitchFamily="18" charset="0"/>
              </a:rPr>
              <a:t>Diabetes, cancer, high blood pressure, and osteoarthritis are also </a:t>
            </a:r>
            <a:r>
              <a:rPr lang="en-US" sz="2400" b="1">
                <a:cs typeface="Times New Roman" pitchFamily="18" charset="0"/>
              </a:rPr>
              <a:t>common consequences</a:t>
            </a:r>
            <a:r>
              <a:rPr lang="en-US" sz="2400">
                <a:cs typeface="Times New Roman" pitchFamily="18" charset="0"/>
              </a:rPr>
              <a:t> of overweight and obesity in adults.</a:t>
            </a:r>
            <a:r>
              <a:rPr lang="en-US" sz="3200">
                <a:cs typeface="Times New Roman" pitchFamily="18" charset="0"/>
              </a:rPr>
              <a:t>  </a:t>
            </a:r>
          </a:p>
        </p:txBody>
      </p:sp>
      <p:sp>
        <p:nvSpPr>
          <p:cNvPr id="168964" name="Text Box 4"/>
          <p:cNvSpPr txBox="1">
            <a:spLocks noChangeArrowheads="1"/>
          </p:cNvSpPr>
          <p:nvPr/>
        </p:nvSpPr>
        <p:spPr bwMode="auto">
          <a:xfrm>
            <a:off x="0" y="6248400"/>
            <a:ext cx="1123950" cy="63976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Interest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Approach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17 TM A2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171010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277813"/>
            <a:ext cx="7391400" cy="1169987"/>
          </a:xfrm>
          <a:noFill/>
          <a:ln/>
        </p:spPr>
        <p:txBody>
          <a:bodyPr lIns="92075" tIns="46038" rIns="92075" bIns="46038"/>
          <a:lstStyle/>
          <a:p>
            <a:r>
              <a:rPr lang="en-US" sz="6000" b="1">
                <a:cs typeface="Times New Roman" pitchFamily="18" charset="0"/>
              </a:rPr>
              <a:t>Body Mass Index </a:t>
            </a:r>
          </a:p>
        </p:txBody>
      </p:sp>
      <p:sp>
        <p:nvSpPr>
          <p:cNvPr id="1710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447800" y="1981200"/>
            <a:ext cx="7696200" cy="48768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buClr>
                <a:schemeClr val="tx2"/>
              </a:buClr>
              <a:buFont typeface="Wingdings" pitchFamily="2" charset="2"/>
              <a:buNone/>
            </a:pPr>
            <a:r>
              <a:rPr lang="en-US" b="1">
                <a:solidFill>
                  <a:srgbClr val="FF0000"/>
                </a:solidFill>
                <a:cs typeface="Times New Roman" pitchFamily="18" charset="0"/>
              </a:rPr>
              <a:t>BMI</a:t>
            </a:r>
            <a:r>
              <a:rPr lang="en-US">
                <a:cs typeface="Times New Roman" pitchFamily="18" charset="0"/>
              </a:rPr>
              <a:t> = Weight </a:t>
            </a:r>
            <a:r>
              <a:rPr lang="en-US" i="1">
                <a:cs typeface="Times New Roman" pitchFamily="18" charset="0"/>
              </a:rPr>
              <a:t>(pounds)</a:t>
            </a:r>
            <a:r>
              <a:rPr lang="en-US">
                <a:cs typeface="Times New Roman" pitchFamily="18" charset="0"/>
              </a:rPr>
              <a:t> / Height</a:t>
            </a:r>
            <a:r>
              <a:rPr lang="en-US" baseline="30000">
                <a:cs typeface="Times New Roman" pitchFamily="18" charset="0"/>
              </a:rPr>
              <a:t>2</a:t>
            </a:r>
            <a:r>
              <a:rPr lang="en-US">
                <a:cs typeface="Times New Roman" pitchFamily="18" charset="0"/>
              </a:rPr>
              <a:t> </a:t>
            </a:r>
            <a:r>
              <a:rPr lang="en-US" i="1">
                <a:cs typeface="Times New Roman" pitchFamily="18" charset="0"/>
              </a:rPr>
              <a:t>(inches)</a:t>
            </a:r>
            <a:r>
              <a:rPr lang="en-US">
                <a:cs typeface="Times New Roman" pitchFamily="18" charset="0"/>
              </a:rPr>
              <a:t> x 703</a:t>
            </a:r>
            <a:br>
              <a:rPr lang="en-US">
                <a:cs typeface="Times New Roman" pitchFamily="18" charset="0"/>
              </a:rPr>
            </a:br>
            <a:endParaRPr lang="en-US">
              <a:cs typeface="Times New Roman" pitchFamily="18" charset="0"/>
            </a:endParaRPr>
          </a:p>
          <a:p>
            <a:pPr marL="1257300" lvl="2" indent="-342900">
              <a:buClr>
                <a:schemeClr val="tx2"/>
              </a:buClr>
              <a:buFont typeface="Wingdings" pitchFamily="2" charset="2"/>
              <a:buNone/>
            </a:pPr>
            <a:r>
              <a:rPr lang="en-US" sz="2800" b="1">
                <a:solidFill>
                  <a:srgbClr val="FF0000"/>
                </a:solidFill>
                <a:cs typeface="Times New Roman" pitchFamily="18" charset="0"/>
              </a:rPr>
              <a:t>Underweight</a:t>
            </a:r>
            <a:r>
              <a:rPr lang="en-US" sz="2800">
                <a:cs typeface="Times New Roman" pitchFamily="18" charset="0"/>
              </a:rPr>
              <a:t> = BMI less than 18.5</a:t>
            </a:r>
            <a:br>
              <a:rPr lang="en-US" sz="2800">
                <a:cs typeface="Times New Roman" pitchFamily="18" charset="0"/>
              </a:rPr>
            </a:br>
            <a:endParaRPr lang="en-US" sz="2800">
              <a:cs typeface="Times New Roman" pitchFamily="18" charset="0"/>
            </a:endParaRPr>
          </a:p>
          <a:p>
            <a:pPr marL="1257300" lvl="2" indent="-342900">
              <a:buClr>
                <a:schemeClr val="tx2"/>
              </a:buClr>
              <a:buFont typeface="Wingdings" pitchFamily="2" charset="2"/>
              <a:buNone/>
            </a:pPr>
            <a:r>
              <a:rPr lang="en-US" sz="2800" b="1">
                <a:solidFill>
                  <a:srgbClr val="FF0000"/>
                </a:solidFill>
                <a:cs typeface="Times New Roman" pitchFamily="18" charset="0"/>
              </a:rPr>
              <a:t>Overweight</a:t>
            </a:r>
            <a:r>
              <a:rPr lang="en-US" sz="2800">
                <a:cs typeface="Times New Roman" pitchFamily="18" charset="0"/>
              </a:rPr>
              <a:t> = BMI of 25.0 to 29.9</a:t>
            </a:r>
            <a:br>
              <a:rPr lang="en-US" sz="2800">
                <a:cs typeface="Times New Roman" pitchFamily="18" charset="0"/>
              </a:rPr>
            </a:br>
            <a:endParaRPr lang="en-US" sz="2800">
              <a:cs typeface="Times New Roman" pitchFamily="18" charset="0"/>
            </a:endParaRPr>
          </a:p>
          <a:p>
            <a:pPr marL="1257300" lvl="2" indent="-342900">
              <a:buClr>
                <a:schemeClr val="tx2"/>
              </a:buClr>
              <a:buFont typeface="Wingdings" pitchFamily="2" charset="2"/>
              <a:buNone/>
            </a:pPr>
            <a:r>
              <a:rPr lang="en-US" sz="2800" b="1">
                <a:solidFill>
                  <a:srgbClr val="FF0000"/>
                </a:solidFill>
                <a:cs typeface="Times New Roman" pitchFamily="18" charset="0"/>
              </a:rPr>
              <a:t>Obese</a:t>
            </a:r>
            <a:r>
              <a:rPr lang="en-US" sz="2800">
                <a:cs typeface="Times New Roman" pitchFamily="18" charset="0"/>
              </a:rPr>
              <a:t> = BMI of 30.0 or more</a:t>
            </a:r>
            <a:r>
              <a:rPr lang="en-US" sz="2400">
                <a:cs typeface="Times New Roman" pitchFamily="18" charset="0"/>
              </a:rPr>
              <a:t> </a:t>
            </a:r>
          </a:p>
        </p:txBody>
      </p:sp>
      <p:sp>
        <p:nvSpPr>
          <p:cNvPr id="171012" name="Text Box 4"/>
          <p:cNvSpPr txBox="1">
            <a:spLocks noChangeArrowheads="1"/>
          </p:cNvSpPr>
          <p:nvPr/>
        </p:nvSpPr>
        <p:spPr bwMode="auto">
          <a:xfrm>
            <a:off x="0" y="6248400"/>
            <a:ext cx="1123950" cy="63976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Interest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Approach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17 TM A3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150530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277813"/>
            <a:ext cx="7848600" cy="1169987"/>
          </a:xfrm>
          <a:noFill/>
          <a:ln/>
        </p:spPr>
        <p:txBody>
          <a:bodyPr lIns="92075" tIns="46038" rIns="92075" bIns="46038"/>
          <a:lstStyle/>
          <a:p>
            <a:r>
              <a:rPr lang="en-US" sz="5400" b="1">
                <a:cs typeface="Times New Roman" pitchFamily="18" charset="0"/>
              </a:rPr>
              <a:t>Role of Physical Fitness </a:t>
            </a:r>
          </a:p>
        </p:txBody>
      </p:sp>
      <p:sp>
        <p:nvSpPr>
          <p:cNvPr id="1505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828800" y="2209800"/>
            <a:ext cx="7010400" cy="9144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lnSpc>
                <a:spcPct val="90000"/>
              </a:lnSpc>
              <a:buClr>
                <a:schemeClr val="tx2"/>
              </a:buClr>
              <a:buFont typeface="Wingdings" pitchFamily="2" charset="2"/>
              <a:buNone/>
            </a:pPr>
            <a:r>
              <a:rPr lang="en-US">
                <a:cs typeface="Times New Roman" pitchFamily="18" charset="0"/>
              </a:rPr>
              <a:t>Role that </a:t>
            </a:r>
            <a:r>
              <a:rPr lang="en-US" b="1">
                <a:cs typeface="Times New Roman" pitchFamily="18" charset="0"/>
              </a:rPr>
              <a:t>Physical Fitness</a:t>
            </a:r>
            <a:r>
              <a:rPr lang="en-US">
                <a:cs typeface="Times New Roman" pitchFamily="18" charset="0"/>
              </a:rPr>
              <a:t> Plays in the Attainment of </a:t>
            </a:r>
            <a:r>
              <a:rPr lang="en-US" b="1">
                <a:cs typeface="Times New Roman" pitchFamily="18" charset="0"/>
              </a:rPr>
              <a:t>Personal Success </a:t>
            </a:r>
          </a:p>
        </p:txBody>
      </p:sp>
      <p:sp>
        <p:nvSpPr>
          <p:cNvPr id="150532" name="Text Box 4"/>
          <p:cNvSpPr txBox="1">
            <a:spLocks noChangeArrowheads="1"/>
          </p:cNvSpPr>
          <p:nvPr/>
        </p:nvSpPr>
        <p:spPr bwMode="auto">
          <a:xfrm>
            <a:off x="0" y="6248400"/>
            <a:ext cx="11239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17 TM B1</a:t>
            </a:r>
          </a:p>
        </p:txBody>
      </p:sp>
      <p:sp>
        <p:nvSpPr>
          <p:cNvPr id="150534" name="Rectangle 6"/>
          <p:cNvSpPr>
            <a:spLocks noChangeArrowheads="1"/>
          </p:cNvSpPr>
          <p:nvPr/>
        </p:nvSpPr>
        <p:spPr bwMode="auto">
          <a:xfrm>
            <a:off x="1905000" y="3657600"/>
            <a:ext cx="65532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914400" lvl="1" indent="-457200" eaLnBrk="1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75000"/>
              <a:buFont typeface="Wingdings" pitchFamily="2" charset="2"/>
              <a:buAutoNum type="arabicPeriod"/>
            </a:pPr>
            <a:r>
              <a:rPr lang="en-US" sz="2400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Physical activity </a:t>
            </a:r>
            <a:r>
              <a:rPr lang="en-US" sz="2400" b="1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develops</a:t>
            </a:r>
            <a:r>
              <a:rPr lang="en-US" sz="2400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 </a:t>
            </a:r>
            <a:r>
              <a:rPr lang="en-US" sz="2400" b="1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greater energy</a:t>
            </a:r>
            <a:r>
              <a:rPr lang="en-US" sz="2400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 for daily activities.</a:t>
            </a:r>
            <a:r>
              <a:rPr lang="en-US" sz="2000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  </a:t>
            </a:r>
          </a:p>
          <a:p>
            <a:pPr marL="457200" indent="-457200" eaLnBrk="1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75000"/>
              <a:buFont typeface="Wingdings" pitchFamily="2" charset="2"/>
              <a:buNone/>
            </a:pPr>
            <a:r>
              <a:rPr lang="en-US" sz="2000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 </a:t>
            </a:r>
            <a:endParaRPr lang="en-US" sz="2400">
              <a:solidFill>
                <a:srgbClr val="FF0000"/>
              </a:solidFill>
              <a:latin typeface="Arial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173058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277813"/>
            <a:ext cx="7848600" cy="1169987"/>
          </a:xfrm>
          <a:noFill/>
          <a:ln/>
        </p:spPr>
        <p:txBody>
          <a:bodyPr lIns="92075" tIns="46038" rIns="92075" bIns="46038"/>
          <a:lstStyle/>
          <a:p>
            <a:r>
              <a:rPr lang="en-US" sz="5400" b="1">
                <a:cs typeface="Times New Roman" pitchFamily="18" charset="0"/>
              </a:rPr>
              <a:t>Role of Physical Fitness </a:t>
            </a:r>
          </a:p>
        </p:txBody>
      </p:sp>
      <p:sp>
        <p:nvSpPr>
          <p:cNvPr id="17305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828800" y="2133600"/>
            <a:ext cx="7010400" cy="9144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lnSpc>
                <a:spcPct val="90000"/>
              </a:lnSpc>
              <a:buClr>
                <a:schemeClr val="tx2"/>
              </a:buClr>
              <a:buFont typeface="Wingdings" pitchFamily="2" charset="2"/>
              <a:buNone/>
            </a:pPr>
            <a:r>
              <a:rPr lang="en-US">
                <a:cs typeface="Times New Roman" pitchFamily="18" charset="0"/>
              </a:rPr>
              <a:t>Role that </a:t>
            </a:r>
            <a:r>
              <a:rPr lang="en-US" b="1">
                <a:cs typeface="Times New Roman" pitchFamily="18" charset="0"/>
              </a:rPr>
              <a:t>Physical Fitness</a:t>
            </a:r>
            <a:r>
              <a:rPr lang="en-US">
                <a:cs typeface="Times New Roman" pitchFamily="18" charset="0"/>
              </a:rPr>
              <a:t> Plays in the Attainment of </a:t>
            </a:r>
            <a:r>
              <a:rPr lang="en-US" b="1">
                <a:cs typeface="Times New Roman" pitchFamily="18" charset="0"/>
              </a:rPr>
              <a:t>Personal Success </a:t>
            </a:r>
          </a:p>
        </p:txBody>
      </p:sp>
      <p:sp>
        <p:nvSpPr>
          <p:cNvPr id="173060" name="Text Box 4"/>
          <p:cNvSpPr txBox="1">
            <a:spLocks noChangeArrowheads="1"/>
          </p:cNvSpPr>
          <p:nvPr/>
        </p:nvSpPr>
        <p:spPr bwMode="auto">
          <a:xfrm>
            <a:off x="0" y="6248400"/>
            <a:ext cx="11239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17 TM B2</a:t>
            </a:r>
          </a:p>
        </p:txBody>
      </p:sp>
      <p:sp>
        <p:nvSpPr>
          <p:cNvPr id="173061" name="Rectangle 5"/>
          <p:cNvSpPr>
            <a:spLocks noChangeArrowheads="1"/>
          </p:cNvSpPr>
          <p:nvPr/>
        </p:nvSpPr>
        <p:spPr bwMode="auto">
          <a:xfrm>
            <a:off x="1905000" y="3810000"/>
            <a:ext cx="70866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914400" lvl="1" indent="-457200" eaLnBrk="1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75000"/>
              <a:buFont typeface="Wingdings" pitchFamily="2" charset="2"/>
              <a:buAutoNum type="arabicPeriod" startAt="2"/>
            </a:pPr>
            <a:r>
              <a:rPr lang="en-US" sz="2800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Physical activity </a:t>
            </a:r>
            <a:r>
              <a:rPr lang="en-US" sz="2800" b="1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relieves stress</a:t>
            </a:r>
            <a:r>
              <a:rPr lang="en-US" sz="2800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.</a:t>
            </a:r>
            <a:r>
              <a:rPr lang="en-US" sz="2400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175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277813"/>
            <a:ext cx="7924800" cy="1169987"/>
          </a:xfrm>
          <a:noFill/>
          <a:ln/>
        </p:spPr>
        <p:txBody>
          <a:bodyPr lIns="92075" tIns="46038" rIns="92075" bIns="46038"/>
          <a:lstStyle/>
          <a:p>
            <a:r>
              <a:rPr lang="en-US" sz="6000" b="1">
                <a:cs typeface="Times New Roman" pitchFamily="18" charset="0"/>
              </a:rPr>
              <a:t>Role of Physical Fitness </a:t>
            </a:r>
          </a:p>
        </p:txBody>
      </p:sp>
      <p:sp>
        <p:nvSpPr>
          <p:cNvPr id="17510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828800" y="2057400"/>
            <a:ext cx="7010400" cy="9144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lnSpc>
                <a:spcPct val="90000"/>
              </a:lnSpc>
              <a:buClr>
                <a:schemeClr val="tx2"/>
              </a:buClr>
              <a:buFont typeface="Wingdings" pitchFamily="2" charset="2"/>
              <a:buNone/>
            </a:pPr>
            <a:r>
              <a:rPr lang="en-US">
                <a:cs typeface="Times New Roman" pitchFamily="18" charset="0"/>
              </a:rPr>
              <a:t>Role that </a:t>
            </a:r>
            <a:r>
              <a:rPr lang="en-US" b="1">
                <a:cs typeface="Times New Roman" pitchFamily="18" charset="0"/>
              </a:rPr>
              <a:t>Physical Fitness</a:t>
            </a:r>
            <a:r>
              <a:rPr lang="en-US">
                <a:cs typeface="Times New Roman" pitchFamily="18" charset="0"/>
              </a:rPr>
              <a:t> Plays in the Attainment of </a:t>
            </a:r>
            <a:r>
              <a:rPr lang="en-US" b="1">
                <a:cs typeface="Times New Roman" pitchFamily="18" charset="0"/>
              </a:rPr>
              <a:t>Personal Success </a:t>
            </a:r>
          </a:p>
        </p:txBody>
      </p:sp>
      <p:sp>
        <p:nvSpPr>
          <p:cNvPr id="175108" name="Text Box 4"/>
          <p:cNvSpPr txBox="1">
            <a:spLocks noChangeArrowheads="1"/>
          </p:cNvSpPr>
          <p:nvPr/>
        </p:nvSpPr>
        <p:spPr bwMode="auto">
          <a:xfrm>
            <a:off x="0" y="6172200"/>
            <a:ext cx="11239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17 TM B3</a:t>
            </a:r>
          </a:p>
        </p:txBody>
      </p:sp>
      <p:sp>
        <p:nvSpPr>
          <p:cNvPr id="175109" name="Rectangle 5"/>
          <p:cNvSpPr>
            <a:spLocks noChangeArrowheads="1"/>
          </p:cNvSpPr>
          <p:nvPr/>
        </p:nvSpPr>
        <p:spPr bwMode="auto">
          <a:xfrm>
            <a:off x="1828800" y="3505200"/>
            <a:ext cx="70866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914400" lvl="1" indent="-457200" eaLnBrk="1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75000"/>
              <a:buFont typeface="Wingdings" pitchFamily="2" charset="2"/>
              <a:buAutoNum type="arabicPeriod" startAt="3"/>
            </a:pPr>
            <a:r>
              <a:rPr lang="en-US" sz="2400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Physical fitness </a:t>
            </a:r>
            <a:r>
              <a:rPr lang="en-US" sz="2400" b="1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decreases</a:t>
            </a:r>
            <a:r>
              <a:rPr lang="en-US" sz="2400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 the chances for </a:t>
            </a:r>
            <a:r>
              <a:rPr lang="en-US" sz="2400" b="1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debilitating illnesses</a:t>
            </a:r>
            <a:r>
              <a:rPr lang="en-US" sz="2400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.</a:t>
            </a:r>
          </a:p>
          <a:p>
            <a:pPr marL="457200" indent="-457200" eaLnBrk="1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75000"/>
              <a:buFont typeface="Wingdings" pitchFamily="2" charset="2"/>
              <a:buAutoNum type="arabicPeriod" startAt="3"/>
            </a:pPr>
            <a:endParaRPr lang="en-US" sz="2000">
              <a:solidFill>
                <a:srgbClr val="FF0000"/>
              </a:solidFill>
              <a:latin typeface="Arial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177154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277813"/>
            <a:ext cx="7924800" cy="1169987"/>
          </a:xfrm>
          <a:noFill/>
          <a:ln/>
        </p:spPr>
        <p:txBody>
          <a:bodyPr lIns="92075" tIns="46038" rIns="92075" bIns="46038"/>
          <a:lstStyle/>
          <a:p>
            <a:r>
              <a:rPr lang="en-US" sz="6000" b="1">
                <a:cs typeface="Times New Roman" pitchFamily="18" charset="0"/>
              </a:rPr>
              <a:t>Role of Physical Fitness </a:t>
            </a:r>
          </a:p>
        </p:txBody>
      </p:sp>
      <p:sp>
        <p:nvSpPr>
          <p:cNvPr id="17715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828800" y="1600200"/>
            <a:ext cx="7010400" cy="9144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lnSpc>
                <a:spcPct val="90000"/>
              </a:lnSpc>
              <a:buClr>
                <a:schemeClr val="tx2"/>
              </a:buClr>
              <a:buFont typeface="Wingdings" pitchFamily="2" charset="2"/>
              <a:buNone/>
            </a:pPr>
            <a:r>
              <a:rPr lang="en-US">
                <a:cs typeface="Times New Roman" pitchFamily="18" charset="0"/>
              </a:rPr>
              <a:t>Role that </a:t>
            </a:r>
            <a:r>
              <a:rPr lang="en-US" b="1">
                <a:cs typeface="Times New Roman" pitchFamily="18" charset="0"/>
              </a:rPr>
              <a:t>Physical Fitness</a:t>
            </a:r>
            <a:r>
              <a:rPr lang="en-US">
                <a:cs typeface="Times New Roman" pitchFamily="18" charset="0"/>
              </a:rPr>
              <a:t> Plays in the Attainment of </a:t>
            </a:r>
            <a:r>
              <a:rPr lang="en-US" b="1">
                <a:cs typeface="Times New Roman" pitchFamily="18" charset="0"/>
              </a:rPr>
              <a:t>Personal Success </a:t>
            </a:r>
          </a:p>
        </p:txBody>
      </p:sp>
      <p:sp>
        <p:nvSpPr>
          <p:cNvPr id="177156" name="Text Box 4"/>
          <p:cNvSpPr txBox="1">
            <a:spLocks noChangeArrowheads="1"/>
          </p:cNvSpPr>
          <p:nvPr/>
        </p:nvSpPr>
        <p:spPr bwMode="auto">
          <a:xfrm>
            <a:off x="0" y="6324600"/>
            <a:ext cx="11239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17 TM B4</a:t>
            </a:r>
          </a:p>
        </p:txBody>
      </p:sp>
      <p:sp>
        <p:nvSpPr>
          <p:cNvPr id="177157" name="Rectangle 5"/>
          <p:cNvSpPr>
            <a:spLocks noChangeArrowheads="1"/>
          </p:cNvSpPr>
          <p:nvPr/>
        </p:nvSpPr>
        <p:spPr bwMode="auto">
          <a:xfrm>
            <a:off x="1447800" y="3352800"/>
            <a:ext cx="73914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914400" lvl="1" indent="-457200" eaLnBrk="1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75000"/>
              <a:buFont typeface="Wingdings" pitchFamily="2" charset="2"/>
              <a:buAutoNum type="arabicPeriod" startAt="4"/>
            </a:pPr>
            <a:r>
              <a:rPr lang="en-US" sz="2400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A person can </a:t>
            </a:r>
            <a:r>
              <a:rPr lang="en-US" sz="2400" b="1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reduce</a:t>
            </a:r>
            <a:r>
              <a:rPr lang="en-US" sz="2400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 three of the </a:t>
            </a:r>
            <a:r>
              <a:rPr lang="en-US" sz="2400" b="1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major risk factors of heart attack</a:t>
            </a:r>
            <a:r>
              <a:rPr lang="en-US" sz="2400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—high blood pressure, high blood cholesterol, and excess body weight—by implementing healthy food habits.</a:t>
            </a:r>
            <a:endParaRPr lang="en-US" sz="2000">
              <a:solidFill>
                <a:srgbClr val="FF0000"/>
              </a:solidFill>
              <a:latin typeface="Arial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179202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277813"/>
            <a:ext cx="7924800" cy="1169987"/>
          </a:xfrm>
          <a:noFill/>
          <a:ln/>
        </p:spPr>
        <p:txBody>
          <a:bodyPr lIns="92075" tIns="46038" rIns="92075" bIns="46038"/>
          <a:lstStyle/>
          <a:p>
            <a:r>
              <a:rPr lang="en-US" sz="6000" b="1">
                <a:cs typeface="Times New Roman" pitchFamily="18" charset="0"/>
              </a:rPr>
              <a:t>Role of Physical Fitness </a:t>
            </a:r>
          </a:p>
        </p:txBody>
      </p:sp>
      <p:sp>
        <p:nvSpPr>
          <p:cNvPr id="17920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828800" y="1600200"/>
            <a:ext cx="7010400" cy="9144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lnSpc>
                <a:spcPct val="90000"/>
              </a:lnSpc>
              <a:buClr>
                <a:schemeClr val="tx2"/>
              </a:buClr>
              <a:buFont typeface="Wingdings" pitchFamily="2" charset="2"/>
              <a:buNone/>
            </a:pPr>
            <a:r>
              <a:rPr lang="en-US">
                <a:cs typeface="Times New Roman" pitchFamily="18" charset="0"/>
              </a:rPr>
              <a:t>Role that </a:t>
            </a:r>
            <a:r>
              <a:rPr lang="en-US" b="1">
                <a:cs typeface="Times New Roman" pitchFamily="18" charset="0"/>
              </a:rPr>
              <a:t>Physical Fitness</a:t>
            </a:r>
            <a:r>
              <a:rPr lang="en-US">
                <a:cs typeface="Times New Roman" pitchFamily="18" charset="0"/>
              </a:rPr>
              <a:t> Plays in the Attainment of </a:t>
            </a:r>
            <a:r>
              <a:rPr lang="en-US" b="1">
                <a:cs typeface="Times New Roman" pitchFamily="18" charset="0"/>
              </a:rPr>
              <a:t>Personal Success </a:t>
            </a:r>
          </a:p>
        </p:txBody>
      </p:sp>
      <p:sp>
        <p:nvSpPr>
          <p:cNvPr id="179204" name="Text Box 4"/>
          <p:cNvSpPr txBox="1">
            <a:spLocks noChangeArrowheads="1"/>
          </p:cNvSpPr>
          <p:nvPr/>
        </p:nvSpPr>
        <p:spPr bwMode="auto">
          <a:xfrm>
            <a:off x="0" y="6248400"/>
            <a:ext cx="11239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17 TM B5</a:t>
            </a:r>
          </a:p>
        </p:txBody>
      </p:sp>
      <p:sp>
        <p:nvSpPr>
          <p:cNvPr id="179205" name="Rectangle 5"/>
          <p:cNvSpPr>
            <a:spLocks noChangeArrowheads="1"/>
          </p:cNvSpPr>
          <p:nvPr/>
        </p:nvSpPr>
        <p:spPr bwMode="auto">
          <a:xfrm>
            <a:off x="1295400" y="3048000"/>
            <a:ext cx="73914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914400" lvl="1" indent="-457200" eaLnBrk="1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75000"/>
              <a:buFont typeface="Wingdings" pitchFamily="2" charset="2"/>
              <a:buAutoNum type="arabicPeriod" startAt="5"/>
            </a:pPr>
            <a:r>
              <a:rPr lang="en-US" sz="2400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Additionally, benefits of eating healthily include </a:t>
            </a:r>
            <a:r>
              <a:rPr lang="en-US" sz="2400" b="1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reducing one’s risk of chronic health problems</a:t>
            </a:r>
            <a:r>
              <a:rPr lang="en-US" sz="2400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, including type II diabetes, some forms of cancer, and osteoporosis—bone loss.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Level">
  <a:themeElements>
    <a:clrScheme name="Level 6">
      <a:dk1>
        <a:srgbClr val="000000"/>
      </a:dk1>
      <a:lt1>
        <a:srgbClr val="FFFFFF"/>
      </a:lt1>
      <a:dk2>
        <a:srgbClr val="666699"/>
      </a:dk2>
      <a:lt2>
        <a:srgbClr val="FFCC00"/>
      </a:lt2>
      <a:accent1>
        <a:srgbClr val="FF9900"/>
      </a:accent1>
      <a:accent2>
        <a:srgbClr val="FF0000"/>
      </a:accent2>
      <a:accent3>
        <a:srgbClr val="FFFFFF"/>
      </a:accent3>
      <a:accent4>
        <a:srgbClr val="000000"/>
      </a:accent4>
      <a:accent5>
        <a:srgbClr val="FFCAAA"/>
      </a:accent5>
      <a:accent6>
        <a:srgbClr val="E70000"/>
      </a:accent6>
      <a:hlink>
        <a:srgbClr val="666699"/>
      </a:hlink>
      <a:folHlink>
        <a:srgbClr val="999966"/>
      </a:folHlink>
    </a:clrScheme>
    <a:fontScheme name="Level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Level 1">
        <a:dk1>
          <a:srgbClr val="006699"/>
        </a:dk1>
        <a:lt1>
          <a:srgbClr val="FFFFFF"/>
        </a:lt1>
        <a:dk2>
          <a:srgbClr val="000000"/>
        </a:dk2>
        <a:lt2>
          <a:srgbClr val="99FF99"/>
        </a:lt2>
        <a:accent1>
          <a:srgbClr val="00CC99"/>
        </a:accent1>
        <a:accent2>
          <a:srgbClr val="009999"/>
        </a:accent2>
        <a:accent3>
          <a:srgbClr val="AAAAAA"/>
        </a:accent3>
        <a:accent4>
          <a:srgbClr val="DADADA"/>
        </a:accent4>
        <a:accent5>
          <a:srgbClr val="AAE2CA"/>
        </a:accent5>
        <a:accent6>
          <a:srgbClr val="008A8A"/>
        </a:accent6>
        <a:hlink>
          <a:srgbClr val="0066FF"/>
        </a:hlink>
        <a:folHlink>
          <a:srgbClr val="989CB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2">
        <a:dk1>
          <a:srgbClr val="808000"/>
        </a:dk1>
        <a:lt1>
          <a:srgbClr val="FFFFFF"/>
        </a:lt1>
        <a:dk2>
          <a:srgbClr val="5C271E"/>
        </a:dk2>
        <a:lt2>
          <a:srgbClr val="FFDD89"/>
        </a:lt2>
        <a:accent1>
          <a:srgbClr val="CC6600"/>
        </a:accent1>
        <a:accent2>
          <a:srgbClr val="CC9900"/>
        </a:accent2>
        <a:accent3>
          <a:srgbClr val="B5ACAB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3">
        <a:dk1>
          <a:srgbClr val="763B00"/>
        </a:dk1>
        <a:lt1>
          <a:srgbClr val="FFFFFF"/>
        </a:lt1>
        <a:dk2>
          <a:srgbClr val="330000"/>
        </a:dk2>
        <a:lt2>
          <a:srgbClr val="CC9900"/>
        </a:lt2>
        <a:accent1>
          <a:srgbClr val="FFCC00"/>
        </a:accent1>
        <a:accent2>
          <a:srgbClr val="CC3300"/>
        </a:accent2>
        <a:accent3>
          <a:srgbClr val="AD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666699"/>
        </a:hlink>
        <a:folHlink>
          <a:srgbClr val="99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4">
        <a:dk1>
          <a:srgbClr val="6D3696"/>
        </a:dk1>
        <a:lt1>
          <a:srgbClr val="FFFFFF"/>
        </a:lt1>
        <a:dk2>
          <a:srgbClr val="51255D"/>
        </a:dk2>
        <a:lt2>
          <a:srgbClr val="FFFFCC"/>
        </a:lt2>
        <a:accent1>
          <a:srgbClr val="666699"/>
        </a:accent1>
        <a:accent2>
          <a:srgbClr val="800080"/>
        </a:accent2>
        <a:accent3>
          <a:srgbClr val="B3ACB6"/>
        </a:accent3>
        <a:accent4>
          <a:srgbClr val="DADADA"/>
        </a:accent4>
        <a:accent5>
          <a:srgbClr val="B8B8CA"/>
        </a:accent5>
        <a:accent6>
          <a:srgbClr val="730073"/>
        </a:accent6>
        <a:hlink>
          <a:srgbClr val="CCCC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5">
        <a:dk1>
          <a:srgbClr val="CC6600"/>
        </a:dk1>
        <a:lt1>
          <a:srgbClr val="FFFFFF"/>
        </a:lt1>
        <a:dk2>
          <a:srgbClr val="4A553B"/>
        </a:dk2>
        <a:lt2>
          <a:srgbClr val="FFBF1F"/>
        </a:lt2>
        <a:accent1>
          <a:srgbClr val="FFCC00"/>
        </a:accent1>
        <a:accent2>
          <a:srgbClr val="CC9900"/>
        </a:accent2>
        <a:accent3>
          <a:srgbClr val="B1B4AF"/>
        </a:accent3>
        <a:accent4>
          <a:srgbClr val="DADADA"/>
        </a:accent4>
        <a:accent5>
          <a:srgbClr val="FFE2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6">
        <a:dk1>
          <a:srgbClr val="000000"/>
        </a:dk1>
        <a:lt1>
          <a:srgbClr val="FFFFFF"/>
        </a:lt1>
        <a:dk2>
          <a:srgbClr val="666699"/>
        </a:dk2>
        <a:lt2>
          <a:srgbClr val="FFCC00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666699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vel 7">
        <a:dk1>
          <a:srgbClr val="000000"/>
        </a:dk1>
        <a:lt1>
          <a:srgbClr val="FFFFFF"/>
        </a:lt1>
        <a:dk2>
          <a:srgbClr val="CC3300"/>
        </a:dk2>
        <a:lt2>
          <a:srgbClr val="66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CC99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vel 8">
        <a:dk1>
          <a:srgbClr val="000000"/>
        </a:dk1>
        <a:lt1>
          <a:srgbClr val="FFFFFF"/>
        </a:lt1>
        <a:dk2>
          <a:srgbClr val="999900"/>
        </a:dk2>
        <a:lt2>
          <a:srgbClr val="666600"/>
        </a:lt2>
        <a:accent1>
          <a:srgbClr val="99CC00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B9B95C"/>
        </a:accent6>
        <a:hlink>
          <a:srgbClr val="FFCC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38B2C01-BE06-4E85-8A47-14AC6EE8D456}">
  <ds:schemaRefs>
    <ds:schemaRef ds:uri="http://schemas.microsoft.com/office/infopath/2007/PartnerControls"/>
    <ds:schemaRef ds:uri="http://www.w3.org/XML/1998/namespace"/>
    <ds:schemaRef ds:uri="http://schemas.microsoft.com/office/2006/metadata/properties"/>
    <ds:schemaRef ds:uri="http://purl.org/dc/terms/"/>
    <ds:schemaRef ds:uri="http://purl.org/dc/dcmitype/"/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7d75d6f9-8bd4-4602-97a0-53722360a9f2"/>
  </ds:schemaRefs>
</ds:datastoreItem>
</file>

<file path=customXml/itemProps2.xml><?xml version="1.0" encoding="utf-8"?>
<ds:datastoreItem xmlns:ds="http://schemas.openxmlformats.org/officeDocument/2006/customXml" ds:itemID="{C55E7D08-FAA0-4014-9995-683525C504A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DC6F657-58CF-4631-A083-9C701517038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8480</TotalTime>
  <Words>497</Words>
  <Application>Microsoft Office PowerPoint</Application>
  <PresentationFormat>On-screen Show (4:3)</PresentationFormat>
  <Paragraphs>126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Lucida Calligraphy</vt:lpstr>
      <vt:lpstr>Times New Roman</vt:lpstr>
      <vt:lpstr>Verdana</vt:lpstr>
      <vt:lpstr>Wingdings</vt:lpstr>
      <vt:lpstr>Level</vt:lpstr>
      <vt:lpstr>The Role of Physical Activity in Personal Success </vt:lpstr>
      <vt:lpstr>Body Mass Index </vt:lpstr>
      <vt:lpstr>Body Mass Index </vt:lpstr>
      <vt:lpstr>Body Mass Index </vt:lpstr>
      <vt:lpstr>Role of Physical Fitness </vt:lpstr>
      <vt:lpstr>Role of Physical Fitness </vt:lpstr>
      <vt:lpstr>Role of Physical Fitness </vt:lpstr>
      <vt:lpstr>Role of Physical Fitness </vt:lpstr>
      <vt:lpstr>Role of Physical Fitness </vt:lpstr>
      <vt:lpstr>Physical Fitness Activities </vt:lpstr>
      <vt:lpstr>Physical Fitness Activities </vt:lpstr>
      <vt:lpstr>Tips for Exercise Success </vt:lpstr>
      <vt:lpstr>Tips for Exercise Success </vt:lpstr>
      <vt:lpstr>Tips for Exercise Success </vt:lpstr>
      <vt:lpstr>Tips for Exercise Success 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77</cp:revision>
  <cp:lastPrinted>1601-01-01T00:00:00Z</cp:lastPrinted>
  <dcterms:created xsi:type="dcterms:W3CDTF">2003-12-22T04:45:08Z</dcterms:created>
  <dcterms:modified xsi:type="dcterms:W3CDTF">2018-07-09T20:18:25Z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