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8" r:id="rId6"/>
    <p:sldId id="299" r:id="rId7"/>
    <p:sldId id="300" r:id="rId8"/>
    <p:sldId id="301" r:id="rId9"/>
    <p:sldId id="302" r:id="rId10"/>
    <p:sldId id="303" r:id="rId11"/>
    <p:sldId id="304" r:id="rId12"/>
    <p:sldId id="30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0ACCB2F5-40A5-4242-AC70-C58D001A81C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8DDF113-13A7-4A64-81DA-09827F8E08F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F1896-A21A-4D86-83AC-A19CD6CA967C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9174E0-D29B-4B59-BF34-3FA6FAD3B8F5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67D10C-4AD4-415A-92F6-F3A7078D4EA3}" type="slidenum">
              <a:rPr lang="en-US"/>
              <a:pPr/>
              <a:t>3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830387-BC0A-4069-B692-A4BB6662C6AC}" type="slidenum">
              <a:rPr lang="en-US"/>
              <a:pPr/>
              <a:t>4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C933A-6A8C-4BE5-9DCC-D1E376EC6587}" type="slidenum">
              <a:rPr lang="en-US"/>
              <a:pPr/>
              <a:t>5</a:t>
            </a:fld>
            <a:endParaRPr lang="en-US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D84FBD-E519-44AF-AFD6-B205E8510BD2}" type="slidenum">
              <a:rPr lang="en-US"/>
              <a:pPr/>
              <a:t>6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F6E7BE-9F7B-47BE-A255-CF995B37D32E}" type="slidenum">
              <a:rPr lang="en-US"/>
              <a:pPr/>
              <a:t>7</a:t>
            </a:fld>
            <a:endParaRPr lang="en-US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53D8F2-1D5E-48D8-87EE-7EBEB7C59264}" type="slidenum">
              <a:rPr lang="en-US"/>
              <a:pPr/>
              <a:t>8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1EB546-8BBB-49A8-AE3F-34271ED28DDC}" type="slidenum">
              <a:rPr lang="en-US"/>
              <a:pPr/>
              <a:t>9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85800"/>
            <a:ext cx="6248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270250"/>
            <a:ext cx="5562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581400" y="2514600"/>
            <a:ext cx="8610600" cy="14478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5532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553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828925" y="2809875"/>
            <a:ext cx="6877050" cy="12192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457200"/>
            <a:ext cx="7010400" cy="212725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Creating Positive Impressions in Public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Impression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620000" cy="4953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What is an impression?</a:t>
            </a: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An </a:t>
            </a:r>
            <a:r>
              <a:rPr lang="en-US" sz="2800" b="1" i="1">
                <a:solidFill>
                  <a:srgbClr val="FF0000"/>
                </a:solidFill>
                <a:cs typeface="Times New Roman" pitchFamily="18" charset="0"/>
              </a:rPr>
              <a:t>impression</a:t>
            </a:r>
            <a:r>
              <a:rPr lang="en-US" sz="2800" b="1" i="1">
                <a:cs typeface="Times New Roman" pitchFamily="18" charset="0"/>
              </a:rPr>
              <a:t> </a:t>
            </a:r>
            <a:r>
              <a:rPr lang="en-US" sz="2800">
                <a:cs typeface="Times New Roman" pitchFamily="18" charset="0"/>
              </a:rPr>
              <a:t>is the effect, feeling, or image we give or receive as the result of an experience. When we meet someone for the first time, we take with us a memory of how that person first appeared to us within the first 30 seconds of our meeting, and we also leave a memory of ourselves on the person we have just met; this is called a first impression.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543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characteristics</a:t>
            </a:r>
            <a:r>
              <a:rPr lang="en-US">
                <a:cs typeface="Times New Roman" pitchFamily="18" charset="0"/>
              </a:rPr>
              <a:t> are included in making a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positive first impression</a:t>
            </a:r>
            <a:r>
              <a:rPr lang="en-US">
                <a:cs typeface="Times New Roman" pitchFamily="18" charset="0"/>
              </a:rPr>
              <a:t>?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400" b="1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Clothes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Hair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Voice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Language, verbal and non-verbal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Manners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Posture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391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What you can you do to make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positive first impression</a:t>
            </a: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?</a:t>
            </a:r>
          </a:p>
          <a:p>
            <a:pPr marL="457200" indent="-457200">
              <a:buClr>
                <a:srgbClr val="FFFF00"/>
              </a:buClr>
              <a:buSzTx/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AutoNum type="alphaUcPeriod"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  Be impeccably groomed</a:t>
            </a:r>
            <a:r>
              <a:rPr lang="en-US" sz="2800">
                <a:cs typeface="Times New Roman" pitchFamily="18" charset="0"/>
              </a:rPr>
              <a:t>.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1257300" lvl="2" indent="-342900"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Comb </a:t>
            </a:r>
            <a:r>
              <a:rPr lang="en-US" sz="2400" b="1">
                <a:cs typeface="Times New Roman" pitchFamily="18" charset="0"/>
              </a:rPr>
              <a:t>hair neatly</a:t>
            </a:r>
            <a:r>
              <a:rPr lang="en-US" sz="2400">
                <a:cs typeface="Times New Roman" pitchFamily="18" charset="0"/>
              </a:rPr>
              <a:t>.</a:t>
            </a:r>
          </a:p>
          <a:p>
            <a:pPr marL="1257300" lvl="2" indent="-342900"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Select </a:t>
            </a:r>
            <a:r>
              <a:rPr lang="en-US" sz="2400" b="1">
                <a:cs typeface="Times New Roman" pitchFamily="18" charset="0"/>
              </a:rPr>
              <a:t>clothes</a:t>
            </a:r>
            <a:r>
              <a:rPr lang="en-US" sz="2400">
                <a:cs typeface="Times New Roman" pitchFamily="18" charset="0"/>
              </a:rPr>
              <a:t> that are </a:t>
            </a:r>
            <a:r>
              <a:rPr lang="en-US" sz="2400" b="1">
                <a:cs typeface="Times New Roman" pitchFamily="18" charset="0"/>
              </a:rPr>
              <a:t>neat</a:t>
            </a:r>
            <a:r>
              <a:rPr lang="en-US" sz="2400">
                <a:cs typeface="Times New Roman" pitchFamily="18" charset="0"/>
              </a:rPr>
              <a:t>, </a:t>
            </a:r>
            <a:r>
              <a:rPr lang="en-US" sz="2400" b="1">
                <a:cs typeface="Times New Roman" pitchFamily="18" charset="0"/>
              </a:rPr>
              <a:t>worn appropriately</a:t>
            </a:r>
            <a:r>
              <a:rPr lang="en-US" sz="2400">
                <a:cs typeface="Times New Roman" pitchFamily="18" charset="0"/>
              </a:rPr>
              <a:t>, and are flattering to your body style.</a:t>
            </a:r>
            <a:endParaRPr lang="en-US" sz="2400" b="1">
              <a:cs typeface="Times New Roman" pitchFamily="18" charset="0"/>
            </a:endParaRP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C1</a:t>
            </a:r>
          </a:p>
        </p:txBody>
      </p:sp>
      <p:pic>
        <p:nvPicPr>
          <p:cNvPr id="203781" name="Picture 5" descr="MCj041148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5105400"/>
            <a:ext cx="1652588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C2</a:t>
            </a:r>
          </a:p>
        </p:txBody>
      </p:sp>
      <p:sp>
        <p:nvSpPr>
          <p:cNvPr id="205829" name="Rectangle 5"/>
          <p:cNvSpPr>
            <a:spLocks noChangeArrowheads="1"/>
          </p:cNvSpPr>
          <p:nvPr/>
        </p:nvSpPr>
        <p:spPr bwMode="auto">
          <a:xfrm>
            <a:off x="1447800" y="2286000"/>
            <a:ext cx="7010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36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Use a voice and language</a:t>
            </a:r>
            <a:r>
              <a:rPr lang="en-US" sz="36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that are appropriate for the setting. </a:t>
            </a:r>
          </a:p>
        </p:txBody>
      </p:sp>
      <p:pic>
        <p:nvPicPr>
          <p:cNvPr id="205831" name="Picture 7" descr="MCj042810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4191000"/>
            <a:ext cx="1895475" cy="173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C3</a:t>
            </a:r>
          </a:p>
        </p:txBody>
      </p:sp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1447800" y="3200400"/>
            <a:ext cx="7391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36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Employ good manners</a:t>
            </a:r>
            <a:r>
              <a:rPr lang="en-US" sz="36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in all situations.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4676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0992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C4</a:t>
            </a:r>
          </a:p>
        </p:txBody>
      </p:sp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914400" y="2362200"/>
            <a:ext cx="754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4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Be conscious of the 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body language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, or non-verbal communication, you use.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Impression </a:t>
            </a: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TM C5</a:t>
            </a:r>
          </a:p>
        </p:txBody>
      </p:sp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1676400" y="3124200"/>
            <a:ext cx="7010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5"/>
            </a:pPr>
            <a:r>
              <a:rPr lang="en-US" sz="36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Demonstrate </a:t>
            </a:r>
            <a:r>
              <a:rPr lang="en-US" sz="36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good posture</a:t>
            </a:r>
            <a:r>
              <a:rPr lang="en-US" sz="3600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True or False</a:t>
            </a:r>
          </a:p>
        </p:txBody>
      </p:sp>
      <p:sp>
        <p:nvSpPr>
          <p:cNvPr id="214019" name="Text Box 3"/>
          <p:cNvSpPr txBox="1">
            <a:spLocks noChangeArrowheads="1"/>
          </p:cNvSpPr>
          <p:nvPr/>
        </p:nvSpPr>
        <p:spPr bwMode="auto">
          <a:xfrm>
            <a:off x="0" y="63246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19 Test</a:t>
            </a:r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609600" y="13716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chemeClr val="bg1"/>
                </a:solidFill>
              </a:rPr>
              <a:t>	____________1. Body language is non-verbal 			communication.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____________2. Creating a first impression 				does not include your dress 				and hair.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____________3. Creating an impression with 				someone takes about 30 				minutes.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____________4. When introducing a man and 			a woman, the woman’s 				name should be said first.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endParaRPr lang="en-US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2CF8A749-254B-499C-8FC2-68847946F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D1D619-0E41-4BE1-A657-7E7933FE15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953369-90A5-4925-82AE-A3CF7D455E1E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8547</TotalTime>
  <Words>256</Words>
  <Application>Microsoft Office PowerPoint</Application>
  <PresentationFormat>On-screen Show (4:3)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Lucida Calligraphy</vt:lpstr>
      <vt:lpstr>Times New Roman</vt:lpstr>
      <vt:lpstr>Verdana</vt:lpstr>
      <vt:lpstr>Wingdings</vt:lpstr>
      <vt:lpstr>Level</vt:lpstr>
      <vt:lpstr>Creating Positive Impressions in Public </vt:lpstr>
      <vt:lpstr>Impression </vt:lpstr>
      <vt:lpstr>Impression </vt:lpstr>
      <vt:lpstr>Impression </vt:lpstr>
      <vt:lpstr>Impression </vt:lpstr>
      <vt:lpstr>Impression </vt:lpstr>
      <vt:lpstr>Impression </vt:lpstr>
      <vt:lpstr>Impression 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84</cp:revision>
  <cp:lastPrinted>1601-01-01T00:00:00Z</cp:lastPrinted>
  <dcterms:created xsi:type="dcterms:W3CDTF">2003-12-22T04:45:08Z</dcterms:created>
  <dcterms:modified xsi:type="dcterms:W3CDTF">2018-07-09T20:19:32Z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