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4"/>
  </p:sldMasterIdLst>
  <p:notesMasterIdLst>
    <p:notesMasterId r:id="rId11"/>
  </p:notesMasterIdLst>
  <p:handoutMasterIdLst>
    <p:handoutMasterId r:id="rId12"/>
  </p:handoutMasterIdLst>
  <p:sldIdLst>
    <p:sldId id="256" r:id="rId5"/>
    <p:sldId id="268" r:id="rId6"/>
    <p:sldId id="310" r:id="rId7"/>
    <p:sldId id="313" r:id="rId8"/>
    <p:sldId id="299" r:id="rId9"/>
    <p:sldId id="312" r:id="rId10"/>
  </p:sldIdLst>
  <p:sldSz cx="9144000" cy="6858000" type="screen4x3"/>
  <p:notesSz cx="6858000" cy="9144000"/>
  <p:custDataLst>
    <p:tags r:id="rId13"/>
  </p:custDataLst>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2233" autoAdjust="0"/>
  </p:normalViewPr>
  <p:slideViewPr>
    <p:cSldViewPr>
      <p:cViewPr varScale="1">
        <p:scale>
          <a:sx n="95" d="100"/>
          <a:sy n="95" d="100"/>
        </p:scale>
        <p:origin x="858" y="5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gs" Target="tags/tag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D9C5F638-D589-4D88-8FEA-60FB12D5ACDF}"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42F861C7-C97E-4FD8-806E-76743D9D6C9F}"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E41CD0-3336-408E-BA8E-84A28A38A4A9}" type="slidenum">
              <a:rPr lang="en-US"/>
              <a:pPr/>
              <a:t>1</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063721-B1E0-4E1C-84FF-173017468F53}" type="slidenum">
              <a:rPr lang="en-US"/>
              <a:pPr/>
              <a:t>2</a:t>
            </a:fld>
            <a:endParaRPr lang="en-US"/>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5CAA95-2A96-4DD3-85AB-144A8D4FF61F}" type="slidenum">
              <a:rPr lang="en-US"/>
              <a:pPr/>
              <a:t>3</a:t>
            </a:fld>
            <a:endParaRPr lang="en-US"/>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93D510-D074-4EE5-8A22-CA97DB71A610}" type="slidenum">
              <a:rPr lang="en-US"/>
              <a:pPr/>
              <a:t>4</a:t>
            </a:fld>
            <a:endParaRPr lang="en-US"/>
          </a:p>
        </p:txBody>
      </p:sp>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AE524D-C1BB-4980-AC5E-D5597B7EBCB7}" type="slidenum">
              <a:rPr lang="en-US"/>
              <a:pPr/>
              <a:t>5</a:t>
            </a:fld>
            <a:endParaRPr 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33609C-B2A3-4266-9697-EE8081F21434}" type="slidenum">
              <a:rPr lang="en-US"/>
              <a:pPr/>
              <a:t>6</a:t>
            </a:fld>
            <a:endParaRPr lang="en-US"/>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1371600" y="685800"/>
            <a:ext cx="7086600" cy="2127250"/>
          </a:xfrm>
        </p:spPr>
        <p:txBody>
          <a:bodyPr/>
          <a:lstStyle>
            <a:lvl1pPr algn="ctr">
              <a:defRPr sz="5800"/>
            </a:lvl1pPr>
          </a:lstStyle>
          <a:p>
            <a:r>
              <a:rPr lang="en-US"/>
              <a:t>Click to edit Master title style</a:t>
            </a:r>
          </a:p>
        </p:txBody>
      </p:sp>
      <p:sp>
        <p:nvSpPr>
          <p:cNvPr id="76803"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grpSp>
        <p:nvGrpSpPr>
          <p:cNvPr id="76812" name="Group 11"/>
          <p:cNvGrpSpPr>
            <a:grpSpLocks/>
          </p:cNvGrpSpPr>
          <p:nvPr userDrawn="1"/>
        </p:nvGrpSpPr>
        <p:grpSpPr bwMode="auto">
          <a:xfrm rot="5400000">
            <a:off x="-3619500" y="2247900"/>
            <a:ext cx="8610600" cy="1371600"/>
            <a:chOff x="144" y="1820"/>
            <a:chExt cx="5424" cy="127"/>
          </a:xfrm>
        </p:grpSpPr>
        <p:sp>
          <p:nvSpPr>
            <p:cNvPr id="11" name="Rectangle 8"/>
            <p:cNvSpPr>
              <a:spLocks noChangeArrowheads="1"/>
            </p:cNvSpPr>
            <p:nvPr userDrawn="1"/>
          </p:nvSpPr>
          <p:spPr bwMode="auto">
            <a:xfrm>
              <a:off x="145"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a:endParaRPr lang="en-US"/>
            </a:p>
          </p:txBody>
        </p:sp>
        <p:sp>
          <p:nvSpPr>
            <p:cNvPr id="12" name="Rectangle 9"/>
            <p:cNvSpPr>
              <a:spLocks noChangeArrowheads="1"/>
            </p:cNvSpPr>
            <p:nvPr userDrawn="1"/>
          </p:nvSpPr>
          <p:spPr bwMode="auto">
            <a:xfrm>
              <a:off x="1952" y="1820"/>
              <a:ext cx="1808" cy="127"/>
            </a:xfrm>
            <a:prstGeom prst="rect">
              <a:avLst/>
            </a:prstGeom>
            <a:gradFill rotWithShape="1">
              <a:gsLst>
                <a:gs pos="0">
                  <a:srgbClr val="FFF9EF"/>
                </a:gs>
                <a:gs pos="50000">
                  <a:schemeClr val="accent2"/>
                </a:gs>
                <a:gs pos="100000">
                  <a:srgbClr val="FFF9EF"/>
                </a:gs>
              </a:gsLst>
              <a:lin ang="18900000" scaled="1"/>
            </a:gradFill>
            <a:ln w="9525">
              <a:noFill/>
              <a:miter lim="800000"/>
              <a:headEnd/>
              <a:tailEnd/>
            </a:ln>
          </p:spPr>
          <p:txBody>
            <a:bodyPr rot="10800000" vert="eaVert" wrap="none" anchor="ctr"/>
            <a:lstStyle/>
            <a:p>
              <a:pPr algn="ctr"/>
              <a:endParaRPr lang="en-US"/>
            </a:p>
          </p:txBody>
        </p:sp>
        <p:sp>
          <p:nvSpPr>
            <p:cNvPr id="13" name="Rectangle 10"/>
            <p:cNvSpPr>
              <a:spLocks noChangeArrowheads="1"/>
            </p:cNvSpPr>
            <p:nvPr userDrawn="1"/>
          </p:nvSpPr>
          <p:spPr bwMode="auto">
            <a:xfrm>
              <a:off x="3760"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a:endParaRPr lang="en-US"/>
            </a:p>
          </p:txBody>
        </p:sp>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277813"/>
            <a:ext cx="173355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52600" y="277813"/>
            <a:ext cx="504825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0" y="277813"/>
            <a:ext cx="6858000" cy="1139825"/>
          </a:xfrm>
        </p:spPr>
        <p:txBody>
          <a:bodyPr/>
          <a:lstStyle/>
          <a:p>
            <a:r>
              <a:rPr lang="en-US"/>
              <a:t>Click to edit Master title style</a:t>
            </a:r>
          </a:p>
        </p:txBody>
      </p:sp>
      <p:sp>
        <p:nvSpPr>
          <p:cNvPr id="3" name="Text Placeholder 2"/>
          <p:cNvSpPr>
            <a:spLocks noGrp="1"/>
          </p:cNvSpPr>
          <p:nvPr>
            <p:ph type="body" sz="half" idx="1"/>
          </p:nvPr>
        </p:nvSpPr>
        <p:spPr>
          <a:xfrm>
            <a:off x="1752600" y="1600200"/>
            <a:ext cx="69342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752600" y="3941763"/>
            <a:ext cx="69342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581400" y="6400800"/>
            <a:ext cx="5562600" cy="457200"/>
          </a:xfrm>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52600" y="1600200"/>
            <a:ext cx="33909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95900" y="1600200"/>
            <a:ext cx="33909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t>Life</a:t>
            </a:r>
            <a:r>
              <a:rPr lang="en-US">
                <a:latin typeface="+mn-lt"/>
              </a:rPr>
              <a:t>Knowledge</a:t>
            </a:r>
            <a:r>
              <a:rPr lang="en-US"/>
              <a: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1828800" y="277813"/>
            <a:ext cx="6858000" cy="11398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75779" name="Rectangle 3"/>
          <p:cNvSpPr>
            <a:spLocks noGrp="1" noChangeArrowheads="1"/>
          </p:cNvSpPr>
          <p:nvPr>
            <p:ph type="body" idx="1"/>
          </p:nvPr>
        </p:nvSpPr>
        <p:spPr bwMode="auto">
          <a:xfrm>
            <a:off x="1752600" y="1600200"/>
            <a:ext cx="69342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1" name="Rectangle 5"/>
          <p:cNvSpPr>
            <a:spLocks noGrp="1" noChangeArrowheads="1"/>
          </p:cNvSpPr>
          <p:nvPr>
            <p:ph type="ftr" sz="quarter" idx="3"/>
          </p:nvPr>
        </p:nvSpPr>
        <p:spPr bwMode="auto">
          <a:xfrm>
            <a:off x="3581400" y="6400800"/>
            <a:ext cx="556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FF0000"/>
                </a:solidFill>
                <a:latin typeface="Lucida Calligraphy" pitchFamily="66" charset="0"/>
              </a:defRPr>
            </a:lvl1pPr>
          </a:lstStyle>
          <a:p>
            <a:r>
              <a:rPr lang="en-US"/>
              <a:t>Life</a:t>
            </a:r>
            <a:r>
              <a:rPr lang="en-US">
                <a:latin typeface="+mn-lt"/>
              </a:rPr>
              <a:t>Knowledge</a:t>
            </a:r>
            <a:r>
              <a:rPr lang="en-US"/>
              <a:t>®</a:t>
            </a:r>
          </a:p>
        </p:txBody>
      </p:sp>
      <p:sp>
        <p:nvSpPr>
          <p:cNvPr id="75784"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endParaRPr lang="en-US"/>
          </a:p>
        </p:txBody>
      </p:sp>
      <p:grpSp>
        <p:nvGrpSpPr>
          <p:cNvPr id="75791" name="Group 11"/>
          <p:cNvGrpSpPr>
            <a:grpSpLocks/>
          </p:cNvGrpSpPr>
          <p:nvPr userDrawn="1"/>
        </p:nvGrpSpPr>
        <p:grpSpPr bwMode="auto">
          <a:xfrm rot="5400000">
            <a:off x="-3619500" y="2247900"/>
            <a:ext cx="8610600" cy="1371600"/>
            <a:chOff x="144" y="1820"/>
            <a:chExt cx="5424" cy="127"/>
          </a:xfrm>
        </p:grpSpPr>
        <p:sp>
          <p:nvSpPr>
            <p:cNvPr id="11" name="Rectangle 8"/>
            <p:cNvSpPr>
              <a:spLocks noChangeArrowheads="1"/>
            </p:cNvSpPr>
            <p:nvPr userDrawn="1"/>
          </p:nvSpPr>
          <p:spPr bwMode="auto">
            <a:xfrm>
              <a:off x="145"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a:endParaRPr lang="en-US"/>
            </a:p>
          </p:txBody>
        </p:sp>
        <p:sp>
          <p:nvSpPr>
            <p:cNvPr id="12" name="Rectangle 9"/>
            <p:cNvSpPr>
              <a:spLocks noChangeArrowheads="1"/>
            </p:cNvSpPr>
            <p:nvPr userDrawn="1"/>
          </p:nvSpPr>
          <p:spPr bwMode="auto">
            <a:xfrm>
              <a:off x="1952" y="1820"/>
              <a:ext cx="1808" cy="127"/>
            </a:xfrm>
            <a:prstGeom prst="rect">
              <a:avLst/>
            </a:prstGeom>
            <a:gradFill rotWithShape="1">
              <a:gsLst>
                <a:gs pos="0">
                  <a:srgbClr val="FFF9EF"/>
                </a:gs>
                <a:gs pos="50000">
                  <a:schemeClr val="accent2"/>
                </a:gs>
                <a:gs pos="100000">
                  <a:srgbClr val="FFF9EF"/>
                </a:gs>
              </a:gsLst>
              <a:lin ang="18900000" scaled="1"/>
            </a:gradFill>
            <a:ln w="9525">
              <a:noFill/>
              <a:miter lim="800000"/>
              <a:headEnd/>
              <a:tailEnd/>
            </a:ln>
          </p:spPr>
          <p:txBody>
            <a:bodyPr rot="10800000" vert="eaVert" wrap="none" anchor="ctr"/>
            <a:lstStyle/>
            <a:p>
              <a:pPr algn="ctr"/>
              <a:endParaRPr lang="en-US"/>
            </a:p>
          </p:txBody>
        </p:sp>
        <p:sp>
          <p:nvSpPr>
            <p:cNvPr id="13" name="Rectangle 10"/>
            <p:cNvSpPr>
              <a:spLocks noChangeArrowheads="1"/>
            </p:cNvSpPr>
            <p:nvPr userDrawn="1"/>
          </p:nvSpPr>
          <p:spPr bwMode="auto">
            <a:xfrm>
              <a:off x="3760"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a:endParaRPr lang="en-US"/>
            </a:p>
          </p:txBody>
        </p:sp>
      </p:gr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iming>
    <p:tnLst>
      <p:par>
        <p:cTn id="1" dur="indefinite" restart="never" nodeType="tmRoot"/>
      </p:par>
    </p:tnLst>
  </p:timing>
  <p:hf sldNum="0" hdr="0" dt="0"/>
  <p:txStyles>
    <p:titleStyle>
      <a:lvl1pPr algn="l" rtl="0" fontAlgn="base">
        <a:spcBef>
          <a:spcPct val="0"/>
        </a:spcBef>
        <a:spcAft>
          <a:spcPct val="0"/>
        </a:spcAft>
        <a:defRPr sz="4400" b="1">
          <a:solidFill>
            <a:schemeClr val="tx1"/>
          </a:solidFill>
          <a:latin typeface="+mj-lt"/>
          <a:ea typeface="+mj-ea"/>
          <a:cs typeface="+mj-cs"/>
        </a:defRPr>
      </a:lvl1pPr>
      <a:lvl2pPr algn="l" rtl="0" fontAlgn="base">
        <a:spcBef>
          <a:spcPct val="0"/>
        </a:spcBef>
        <a:spcAft>
          <a:spcPct val="0"/>
        </a:spcAft>
        <a:defRPr sz="4400" b="1">
          <a:solidFill>
            <a:schemeClr val="tx1"/>
          </a:solidFill>
          <a:latin typeface="Times New Roman" pitchFamily="18" charset="0"/>
        </a:defRPr>
      </a:lvl2pPr>
      <a:lvl3pPr algn="l" rtl="0" fontAlgn="base">
        <a:spcBef>
          <a:spcPct val="0"/>
        </a:spcBef>
        <a:spcAft>
          <a:spcPct val="0"/>
        </a:spcAft>
        <a:defRPr sz="4400" b="1">
          <a:solidFill>
            <a:schemeClr val="tx1"/>
          </a:solidFill>
          <a:latin typeface="Times New Roman" pitchFamily="18" charset="0"/>
        </a:defRPr>
      </a:lvl3pPr>
      <a:lvl4pPr algn="l" rtl="0" fontAlgn="base">
        <a:spcBef>
          <a:spcPct val="0"/>
        </a:spcBef>
        <a:spcAft>
          <a:spcPct val="0"/>
        </a:spcAft>
        <a:defRPr sz="4400" b="1">
          <a:solidFill>
            <a:schemeClr val="tx1"/>
          </a:solidFill>
          <a:latin typeface="Times New Roman" pitchFamily="18" charset="0"/>
        </a:defRPr>
      </a:lvl4pPr>
      <a:lvl5pPr algn="l" rtl="0" fontAlgn="base">
        <a:spcBef>
          <a:spcPct val="0"/>
        </a:spcBef>
        <a:spcAft>
          <a:spcPct val="0"/>
        </a:spcAft>
        <a:defRPr sz="4400" b="1">
          <a:solidFill>
            <a:schemeClr val="tx1"/>
          </a:solidFill>
          <a:latin typeface="Times New Roman" pitchFamily="18" charset="0"/>
        </a:defRPr>
      </a:lvl5pPr>
      <a:lvl6pPr marL="457200" algn="l" rtl="0" fontAlgn="base">
        <a:spcBef>
          <a:spcPct val="0"/>
        </a:spcBef>
        <a:spcAft>
          <a:spcPct val="0"/>
        </a:spcAft>
        <a:defRPr sz="4400" b="1">
          <a:solidFill>
            <a:schemeClr val="tx1"/>
          </a:solidFill>
          <a:latin typeface="Times New Roman" pitchFamily="18" charset="0"/>
        </a:defRPr>
      </a:lvl6pPr>
      <a:lvl7pPr marL="914400" algn="l" rtl="0" fontAlgn="base">
        <a:spcBef>
          <a:spcPct val="0"/>
        </a:spcBef>
        <a:spcAft>
          <a:spcPct val="0"/>
        </a:spcAft>
        <a:defRPr sz="4400" b="1">
          <a:solidFill>
            <a:schemeClr val="tx1"/>
          </a:solidFill>
          <a:latin typeface="Times New Roman" pitchFamily="18" charset="0"/>
        </a:defRPr>
      </a:lvl7pPr>
      <a:lvl8pPr marL="1371600" algn="l" rtl="0" fontAlgn="base">
        <a:spcBef>
          <a:spcPct val="0"/>
        </a:spcBef>
        <a:spcAft>
          <a:spcPct val="0"/>
        </a:spcAft>
        <a:defRPr sz="4400" b="1">
          <a:solidFill>
            <a:schemeClr val="tx1"/>
          </a:solidFill>
          <a:latin typeface="Times New Roman" pitchFamily="18" charset="0"/>
        </a:defRPr>
      </a:lvl8pPr>
      <a:lvl9pPr marL="1828800" algn="l" rtl="0" fontAlgn="base">
        <a:spcBef>
          <a:spcPct val="0"/>
        </a:spcBef>
        <a:spcAft>
          <a:spcPct val="0"/>
        </a:spcAft>
        <a:defRPr sz="4400" b="1">
          <a:solidFill>
            <a:schemeClr val="tx1"/>
          </a:solidFill>
          <a:latin typeface="Times New Roman" pitchFamily="18" charset="0"/>
        </a:defRPr>
      </a:lvl9pPr>
    </p:titleStyle>
    <p:bodyStyle>
      <a:lvl1pPr marL="342900" indent="-342900" algn="l" rtl="0" fontAlgn="base">
        <a:spcBef>
          <a:spcPct val="20000"/>
        </a:spcBef>
        <a:spcAft>
          <a:spcPct val="0"/>
        </a:spcAft>
        <a:buClr>
          <a:schemeClr val="bg2"/>
        </a:buClr>
        <a:buSzPct val="75000"/>
        <a:buFont typeface="Wingdings" pitchFamily="2" charset="2"/>
        <a:buChar char="p"/>
        <a:defRPr sz="2800" b="1">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400" b="1">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b="1">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b="1">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2.wmf"/><Relationship Id="rId7"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noFill/>
          <a:ln/>
        </p:spPr>
        <p:txBody>
          <a:bodyPr lIns="92075" tIns="46038" rIns="92075" bIns="46038"/>
          <a:lstStyle/>
          <a:p>
            <a:r>
              <a:rPr lang="en-US">
                <a:cs typeface="Times New Roman" pitchFamily="18" charset="0"/>
              </a:rPr>
              <a:t>Dealing with a </a:t>
            </a:r>
            <a:br>
              <a:rPr lang="en-US">
                <a:cs typeface="Times New Roman" pitchFamily="18" charset="0"/>
              </a:rPr>
            </a:br>
            <a:r>
              <a:rPr lang="en-US">
                <a:cs typeface="Times New Roman" pitchFamily="18" charset="0"/>
              </a:rPr>
              <a:t>Range of Emotions </a:t>
            </a:r>
          </a:p>
        </p:txBody>
      </p:sp>
      <p:sp>
        <p:nvSpPr>
          <p:cNvPr id="4099" name="Rectangle 3"/>
          <p:cNvSpPr>
            <a:spLocks noGrp="1" noChangeArrowheads="1"/>
          </p:cNvSpPr>
          <p:nvPr>
            <p:ph type="subTitle" idx="1"/>
          </p:nvPr>
        </p:nvSpPr>
        <p:spPr>
          <a:xfrm>
            <a:off x="1981200" y="3200400"/>
            <a:ext cx="5867400" cy="1752600"/>
          </a:xfrm>
          <a:noFill/>
          <a:ln/>
        </p:spPr>
        <p:txBody>
          <a:bodyPr lIns="92075" tIns="46038" rIns="92075" bIns="46038" anchor="ctr"/>
          <a:lstStyle/>
          <a:p>
            <a:r>
              <a:rPr lang="en-US" b="0">
                <a:solidFill>
                  <a:srgbClr val="FF0000"/>
                </a:solidFill>
                <a:cs typeface="Times New Roman" pitchFamily="18" charset="0"/>
              </a:rPr>
              <a:t>What foundational skills do I need for leadership? </a:t>
            </a:r>
            <a:endParaRPr lang="en-US" b="0">
              <a:solidFill>
                <a:srgbClr val="FF0000"/>
              </a:solidFill>
            </a:endParaRPr>
          </a:p>
          <a:p>
            <a:endParaRPr lang="en-US" b="0">
              <a:solidFill>
                <a:srgbClr val="FF0000"/>
              </a:solidFill>
            </a:endParaRPr>
          </a:p>
        </p:txBody>
      </p:sp>
      <p:sp>
        <p:nvSpPr>
          <p:cNvPr id="4101" name="Text Box 5"/>
          <p:cNvSpPr txBox="1">
            <a:spLocks noChangeArrowheads="1"/>
          </p:cNvSpPr>
          <p:nvPr/>
        </p:nvSpPr>
        <p:spPr bwMode="auto">
          <a:xfrm>
            <a:off x="152400" y="6142038"/>
            <a:ext cx="1143000" cy="639762"/>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rgbClr val="000000"/>
                </a:solidFill>
                <a:latin typeface="Arial" charset="0"/>
                <a:cs typeface="Times New Roman" pitchFamily="18" charset="0"/>
              </a:rPr>
              <a:t>Stage One of Development ME</a:t>
            </a:r>
            <a:r>
              <a:rPr lang="en-US" sz="1200" b="1">
                <a:solidFill>
                  <a:srgbClr val="000000"/>
                </a:solidFill>
                <a:latin typeface="Arial" charset="0"/>
              </a:rPr>
              <a:t> </a:t>
            </a:r>
          </a:p>
        </p:txBody>
      </p:sp>
      <p:sp>
        <p:nvSpPr>
          <p:cNvPr id="4103" name="Text Box 7"/>
          <p:cNvSpPr txBox="1">
            <a:spLocks noChangeArrowheads="1"/>
          </p:cNvSpPr>
          <p:nvPr/>
        </p:nvSpPr>
        <p:spPr bwMode="auto">
          <a:xfrm>
            <a:off x="442913" y="5943600"/>
            <a:ext cx="623887" cy="274638"/>
          </a:xfrm>
          <a:prstGeom prst="rect">
            <a:avLst/>
          </a:prstGeom>
          <a:noFill/>
          <a:ln w="12700" cap="sq">
            <a:noFill/>
            <a:miter lim="800000"/>
            <a:headEnd type="none" w="sm" len="sm"/>
            <a:tailEnd type="none" w="sm" len="sm"/>
          </a:ln>
          <a:effectLst/>
        </p:spPr>
        <p:txBody>
          <a:bodyPr wrap="none">
            <a:spAutoFit/>
          </a:bodyPr>
          <a:lstStyle/>
          <a:p>
            <a:pPr eaLnBrk="1" hangingPunct="1"/>
            <a:r>
              <a:rPr lang="en-US" sz="1200" b="1">
                <a:solidFill>
                  <a:srgbClr val="000000"/>
                </a:solidFill>
                <a:latin typeface="Arial" charset="0"/>
              </a:rPr>
              <a:t>MS 23</a:t>
            </a:r>
          </a:p>
        </p:txBody>
      </p:sp>
      <p:pic>
        <p:nvPicPr>
          <p:cNvPr id="4104" name="Picture 8" descr="LKLOGO"/>
          <p:cNvPicPr>
            <a:picLocks noChangeAspect="1" noChangeArrowheads="1"/>
          </p:cNvPicPr>
          <p:nvPr/>
        </p:nvPicPr>
        <p:blipFill>
          <a:blip r:embed="rId3"/>
          <a:srcRect/>
          <a:stretch>
            <a:fillRect/>
          </a:stretch>
        </p:blipFill>
        <p:spPr bwMode="auto">
          <a:xfrm>
            <a:off x="6096000" y="4460875"/>
            <a:ext cx="3048000" cy="239712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Life</a:t>
            </a:r>
            <a:r>
              <a:rPr lang="en-US">
                <a:latin typeface="Arial" charset="0"/>
              </a:rPr>
              <a:t>Knowledge</a:t>
            </a:r>
            <a:r>
              <a:rPr lang="en-US"/>
              <a:t>®</a:t>
            </a:r>
          </a:p>
        </p:txBody>
      </p:sp>
      <p:sp>
        <p:nvSpPr>
          <p:cNvPr id="103426" name="Rectangle 2"/>
          <p:cNvSpPr>
            <a:spLocks noGrp="1" noChangeArrowheads="1"/>
          </p:cNvSpPr>
          <p:nvPr>
            <p:ph type="title"/>
          </p:nvPr>
        </p:nvSpPr>
        <p:spPr>
          <a:xfrm>
            <a:off x="1447800" y="277813"/>
            <a:ext cx="7239000" cy="1169987"/>
          </a:xfrm>
          <a:noFill/>
          <a:ln/>
        </p:spPr>
        <p:txBody>
          <a:bodyPr lIns="92075" tIns="46038" rIns="92075" bIns="46038"/>
          <a:lstStyle/>
          <a:p>
            <a:r>
              <a:rPr lang="en-US" sz="6600">
                <a:cs typeface="Times New Roman" pitchFamily="18" charset="0"/>
              </a:rPr>
              <a:t>Emotion</a:t>
            </a:r>
            <a:r>
              <a:rPr lang="en-US" sz="6600">
                <a:latin typeface="Arial"/>
                <a:cs typeface="Times New Roman" pitchFamily="18" charset="0"/>
              </a:rPr>
              <a:t>…</a:t>
            </a:r>
            <a:endParaRPr lang="en-US" sz="6600">
              <a:cs typeface="Times New Roman" pitchFamily="18" charset="0"/>
            </a:endParaRPr>
          </a:p>
        </p:txBody>
      </p:sp>
      <p:sp>
        <p:nvSpPr>
          <p:cNvPr id="103427" name="Rectangle 3"/>
          <p:cNvSpPr>
            <a:spLocks noGrp="1" noChangeArrowheads="1"/>
          </p:cNvSpPr>
          <p:nvPr>
            <p:ph type="body" sz="half" idx="1"/>
          </p:nvPr>
        </p:nvSpPr>
        <p:spPr>
          <a:xfrm>
            <a:off x="1524000" y="2209800"/>
            <a:ext cx="7467600" cy="4191000"/>
          </a:xfrm>
          <a:noFill/>
          <a:ln/>
        </p:spPr>
        <p:txBody>
          <a:bodyPr lIns="92075" tIns="46038" rIns="92075" bIns="46038"/>
          <a:lstStyle/>
          <a:p>
            <a:pPr marL="838200" lvl="1" indent="-381000">
              <a:buFont typeface="Wingdings" pitchFamily="2" charset="2"/>
              <a:buNone/>
            </a:pPr>
            <a:r>
              <a:rPr lang="en-US" sz="2800">
                <a:cs typeface="Times New Roman" pitchFamily="18" charset="0"/>
              </a:rPr>
              <a:t>	a short-term reaction to an event or happening in an individual’s life felt internally and displayed externally through his or her outward behavior. It is a feeling or a state of mind. </a:t>
            </a:r>
          </a:p>
          <a:p>
            <a:pPr marL="838200" lvl="1" indent="-381000">
              <a:buFont typeface="Wingdings" pitchFamily="2" charset="2"/>
              <a:buNone/>
            </a:pPr>
            <a:endParaRPr lang="en-US" sz="2800">
              <a:cs typeface="Times New Roman" pitchFamily="18" charset="0"/>
            </a:endParaRPr>
          </a:p>
          <a:p>
            <a:pPr marL="457200" indent="-457200">
              <a:buClr>
                <a:schemeClr val="tx2"/>
              </a:buClr>
              <a:buFont typeface="Wingdings" pitchFamily="2" charset="2"/>
              <a:buNone/>
            </a:pPr>
            <a:endParaRPr lang="en-US">
              <a:cs typeface="Times New Roman" pitchFamily="18" charset="0"/>
            </a:endParaRPr>
          </a:p>
        </p:txBody>
      </p:sp>
      <p:sp>
        <p:nvSpPr>
          <p:cNvPr id="103428" name="Text Box 4"/>
          <p:cNvSpPr txBox="1">
            <a:spLocks noChangeArrowheads="1"/>
          </p:cNvSpPr>
          <p:nvPr/>
        </p:nvSpPr>
        <p:spPr bwMode="auto">
          <a:xfrm>
            <a:off x="228600" y="61722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23 TM A1</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Life</a:t>
            </a:r>
            <a:r>
              <a:rPr lang="en-US">
                <a:latin typeface="Arial" charset="0"/>
              </a:rPr>
              <a:t>Knowledge</a:t>
            </a:r>
            <a:r>
              <a:rPr lang="en-US"/>
              <a:t>®</a:t>
            </a:r>
          </a:p>
        </p:txBody>
      </p:sp>
      <p:sp>
        <p:nvSpPr>
          <p:cNvPr id="224258" name="Rectangle 2"/>
          <p:cNvSpPr>
            <a:spLocks noGrp="1" noChangeArrowheads="1"/>
          </p:cNvSpPr>
          <p:nvPr>
            <p:ph type="title"/>
          </p:nvPr>
        </p:nvSpPr>
        <p:spPr>
          <a:xfrm>
            <a:off x="1447800" y="277813"/>
            <a:ext cx="7239000" cy="1169987"/>
          </a:xfrm>
          <a:noFill/>
          <a:ln/>
        </p:spPr>
        <p:txBody>
          <a:bodyPr lIns="92075" tIns="46038" rIns="92075" bIns="46038"/>
          <a:lstStyle/>
          <a:p>
            <a:r>
              <a:rPr lang="en-US" sz="6000">
                <a:cs typeface="Times New Roman" pitchFamily="18" charset="0"/>
              </a:rPr>
              <a:t>Range of Emotions</a:t>
            </a:r>
          </a:p>
        </p:txBody>
      </p:sp>
      <p:sp>
        <p:nvSpPr>
          <p:cNvPr id="224259" name="Rectangle 3"/>
          <p:cNvSpPr>
            <a:spLocks noGrp="1" noChangeArrowheads="1"/>
          </p:cNvSpPr>
          <p:nvPr>
            <p:ph type="body" sz="half" idx="1"/>
          </p:nvPr>
        </p:nvSpPr>
        <p:spPr>
          <a:xfrm>
            <a:off x="914400" y="1600200"/>
            <a:ext cx="7924800" cy="4572000"/>
          </a:xfrm>
          <a:noFill/>
          <a:ln/>
        </p:spPr>
        <p:txBody>
          <a:bodyPr lIns="92075" tIns="46038" rIns="92075" bIns="46038"/>
          <a:lstStyle/>
          <a:p>
            <a:pPr marL="838200" lvl="1" indent="-381000">
              <a:buFont typeface="Wingdings" pitchFamily="2" charset="2"/>
              <a:buNone/>
            </a:pPr>
            <a:r>
              <a:rPr lang="en-US" sz="2800">
                <a:cs typeface="Times New Roman" pitchFamily="18" charset="0"/>
              </a:rPr>
              <a:t>    the full extent of feelings that can be experienced in response to an event or happening in an individual’s life. This range, or variety, of emotions can run the gamut from happy to sad, and hopeful to despairing; that is, positive and pleasurable or negative and painful. We deal with a variety of emotions daily.</a:t>
            </a:r>
            <a:endParaRPr lang="en-US" sz="3200">
              <a:cs typeface="Times New Roman" pitchFamily="18" charset="0"/>
            </a:endParaRPr>
          </a:p>
          <a:p>
            <a:pPr marL="838200" lvl="1" indent="-381000">
              <a:buFont typeface="Wingdings" pitchFamily="2" charset="2"/>
              <a:buNone/>
            </a:pPr>
            <a:endParaRPr lang="en-US" sz="3200">
              <a:cs typeface="Times New Roman" pitchFamily="18" charset="0"/>
            </a:endParaRPr>
          </a:p>
          <a:p>
            <a:pPr marL="457200" indent="-457200">
              <a:buClr>
                <a:schemeClr val="tx2"/>
              </a:buClr>
              <a:buFont typeface="Wingdings" pitchFamily="2" charset="2"/>
              <a:buNone/>
            </a:pPr>
            <a:endParaRPr lang="en-US">
              <a:cs typeface="Times New Roman" pitchFamily="18" charset="0"/>
            </a:endParaRPr>
          </a:p>
        </p:txBody>
      </p:sp>
      <p:sp>
        <p:nvSpPr>
          <p:cNvPr id="224260" name="Text Box 4"/>
          <p:cNvSpPr txBox="1">
            <a:spLocks noChangeArrowheads="1"/>
          </p:cNvSpPr>
          <p:nvPr/>
        </p:nvSpPr>
        <p:spPr bwMode="auto">
          <a:xfrm>
            <a:off x="228600" y="61722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1</a:t>
            </a:r>
          </a:p>
          <a:p>
            <a:pPr eaLnBrk="1" hangingPunct="1"/>
            <a:r>
              <a:rPr lang="en-US" sz="1200" b="1">
                <a:solidFill>
                  <a:srgbClr val="000000"/>
                </a:solidFill>
                <a:latin typeface="Arial" charset="0"/>
              </a:rPr>
              <a:t>MS 23 TM A2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Footer Placeholder 4"/>
          <p:cNvSpPr>
            <a:spLocks noGrp="1"/>
          </p:cNvSpPr>
          <p:nvPr>
            <p:ph type="ftr" sz="quarter" idx="10"/>
          </p:nvPr>
        </p:nvSpPr>
        <p:spPr/>
        <p:txBody>
          <a:bodyPr/>
          <a:lstStyle/>
          <a:p>
            <a:r>
              <a:rPr lang="en-US"/>
              <a:t>Life</a:t>
            </a:r>
            <a:r>
              <a:rPr lang="en-US">
                <a:latin typeface="Arial" charset="0"/>
              </a:rPr>
              <a:t>Knowledge</a:t>
            </a:r>
            <a:r>
              <a:rPr lang="en-US"/>
              <a:t>®</a:t>
            </a:r>
          </a:p>
        </p:txBody>
      </p:sp>
      <p:sp>
        <p:nvSpPr>
          <p:cNvPr id="230402" name="Rectangle 2"/>
          <p:cNvSpPr>
            <a:spLocks noGrp="1" noChangeArrowheads="1"/>
          </p:cNvSpPr>
          <p:nvPr>
            <p:ph type="title"/>
          </p:nvPr>
        </p:nvSpPr>
        <p:spPr>
          <a:xfrm>
            <a:off x="1447800" y="277813"/>
            <a:ext cx="7239000" cy="1169987"/>
          </a:xfrm>
          <a:noFill/>
          <a:ln/>
        </p:spPr>
        <p:txBody>
          <a:bodyPr lIns="92075" tIns="46038" rIns="92075" bIns="46038"/>
          <a:lstStyle/>
          <a:p>
            <a:r>
              <a:rPr lang="en-US" sz="5400">
                <a:cs typeface="Times New Roman" pitchFamily="18" charset="0"/>
              </a:rPr>
              <a:t>Showing Our Emotions</a:t>
            </a:r>
          </a:p>
        </p:txBody>
      </p:sp>
      <p:sp>
        <p:nvSpPr>
          <p:cNvPr id="230404" name="Text Box 4"/>
          <p:cNvSpPr txBox="1">
            <a:spLocks noChangeArrowheads="1"/>
          </p:cNvSpPr>
          <p:nvPr/>
        </p:nvSpPr>
        <p:spPr bwMode="auto">
          <a:xfrm>
            <a:off x="228600" y="61722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2</a:t>
            </a:r>
          </a:p>
          <a:p>
            <a:pPr eaLnBrk="1" hangingPunct="1"/>
            <a:endParaRPr lang="en-US" sz="1200" b="1">
              <a:solidFill>
                <a:srgbClr val="000000"/>
              </a:solidFill>
              <a:latin typeface="Arial" charset="0"/>
            </a:endParaRPr>
          </a:p>
        </p:txBody>
      </p:sp>
      <p:sp>
        <p:nvSpPr>
          <p:cNvPr id="230406" name="Text Box 6"/>
          <p:cNvSpPr txBox="1">
            <a:spLocks noChangeArrowheads="1"/>
          </p:cNvSpPr>
          <p:nvPr/>
        </p:nvSpPr>
        <p:spPr bwMode="auto">
          <a:xfrm>
            <a:off x="1600200" y="1828800"/>
            <a:ext cx="9906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t>Love</a:t>
            </a:r>
          </a:p>
        </p:txBody>
      </p:sp>
      <p:pic>
        <p:nvPicPr>
          <p:cNvPr id="230407" name="Picture 7" descr="MCj04238540000[1]"/>
          <p:cNvPicPr>
            <a:picLocks noChangeAspect="1" noChangeArrowheads="1"/>
          </p:cNvPicPr>
          <p:nvPr/>
        </p:nvPicPr>
        <p:blipFill>
          <a:blip r:embed="rId3"/>
          <a:srcRect/>
          <a:stretch>
            <a:fillRect/>
          </a:stretch>
        </p:blipFill>
        <p:spPr bwMode="auto">
          <a:xfrm>
            <a:off x="1447800" y="2209800"/>
            <a:ext cx="1257300" cy="1284288"/>
          </a:xfrm>
          <a:prstGeom prst="rect">
            <a:avLst/>
          </a:prstGeom>
          <a:noFill/>
        </p:spPr>
      </p:pic>
      <p:sp>
        <p:nvSpPr>
          <p:cNvPr id="230408" name="Text Box 8"/>
          <p:cNvSpPr txBox="1">
            <a:spLocks noChangeArrowheads="1"/>
          </p:cNvSpPr>
          <p:nvPr/>
        </p:nvSpPr>
        <p:spPr bwMode="auto">
          <a:xfrm>
            <a:off x="7848600" y="4267200"/>
            <a:ext cx="11430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t>Hatred</a:t>
            </a:r>
          </a:p>
        </p:txBody>
      </p:sp>
      <p:pic>
        <p:nvPicPr>
          <p:cNvPr id="230409" name="Picture 9" descr="MCj04238180000[1]"/>
          <p:cNvPicPr>
            <a:picLocks noChangeAspect="1" noChangeArrowheads="1"/>
          </p:cNvPicPr>
          <p:nvPr/>
        </p:nvPicPr>
        <p:blipFill>
          <a:blip r:embed="rId4"/>
          <a:srcRect/>
          <a:stretch>
            <a:fillRect/>
          </a:stretch>
        </p:blipFill>
        <p:spPr bwMode="auto">
          <a:xfrm>
            <a:off x="7696200" y="4800600"/>
            <a:ext cx="1155700" cy="736600"/>
          </a:xfrm>
          <a:prstGeom prst="rect">
            <a:avLst/>
          </a:prstGeom>
          <a:noFill/>
        </p:spPr>
      </p:pic>
      <p:sp>
        <p:nvSpPr>
          <p:cNvPr id="230410" name="Text Box 10"/>
          <p:cNvSpPr txBox="1">
            <a:spLocks noChangeArrowheads="1"/>
          </p:cNvSpPr>
          <p:nvPr/>
        </p:nvSpPr>
        <p:spPr bwMode="auto">
          <a:xfrm>
            <a:off x="2286000" y="4419600"/>
            <a:ext cx="15240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t>Happiness</a:t>
            </a:r>
          </a:p>
        </p:txBody>
      </p:sp>
      <p:pic>
        <p:nvPicPr>
          <p:cNvPr id="230411" name="Picture 11" descr="MCj04042670000[1]"/>
          <p:cNvPicPr>
            <a:picLocks noChangeAspect="1" noChangeArrowheads="1"/>
          </p:cNvPicPr>
          <p:nvPr/>
        </p:nvPicPr>
        <p:blipFill>
          <a:blip r:embed="rId5"/>
          <a:srcRect/>
          <a:stretch>
            <a:fillRect/>
          </a:stretch>
        </p:blipFill>
        <p:spPr bwMode="auto">
          <a:xfrm>
            <a:off x="2286000" y="4953000"/>
            <a:ext cx="1304925" cy="1447800"/>
          </a:xfrm>
          <a:prstGeom prst="rect">
            <a:avLst/>
          </a:prstGeom>
          <a:noFill/>
        </p:spPr>
      </p:pic>
      <p:sp>
        <p:nvSpPr>
          <p:cNvPr id="230412" name="Text Box 12"/>
          <p:cNvSpPr txBox="1">
            <a:spLocks noChangeArrowheads="1"/>
          </p:cNvSpPr>
          <p:nvPr/>
        </p:nvSpPr>
        <p:spPr bwMode="auto">
          <a:xfrm>
            <a:off x="5791200" y="2590800"/>
            <a:ext cx="12954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t>Sadness</a:t>
            </a:r>
          </a:p>
        </p:txBody>
      </p:sp>
      <p:pic>
        <p:nvPicPr>
          <p:cNvPr id="230413" name="Picture 13" descr="MCPE03019_0000[1]"/>
          <p:cNvPicPr>
            <a:picLocks noChangeAspect="1" noChangeArrowheads="1"/>
          </p:cNvPicPr>
          <p:nvPr/>
        </p:nvPicPr>
        <p:blipFill>
          <a:blip r:embed="rId6"/>
          <a:srcRect/>
          <a:stretch>
            <a:fillRect/>
          </a:stretch>
        </p:blipFill>
        <p:spPr bwMode="auto">
          <a:xfrm>
            <a:off x="7010400" y="2057400"/>
            <a:ext cx="1069975" cy="1751013"/>
          </a:xfrm>
          <a:prstGeom prst="rect">
            <a:avLst/>
          </a:prstGeom>
          <a:noFill/>
        </p:spPr>
      </p:pic>
      <p:sp>
        <p:nvSpPr>
          <p:cNvPr id="230414" name="Text Box 14"/>
          <p:cNvSpPr txBox="1">
            <a:spLocks noChangeArrowheads="1"/>
          </p:cNvSpPr>
          <p:nvPr/>
        </p:nvSpPr>
        <p:spPr bwMode="auto">
          <a:xfrm>
            <a:off x="5181600" y="5029200"/>
            <a:ext cx="12954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t>Surprise</a:t>
            </a:r>
          </a:p>
        </p:txBody>
      </p:sp>
      <p:pic>
        <p:nvPicPr>
          <p:cNvPr id="230415" name="Picture 15" descr="MCj04244620000[1]"/>
          <p:cNvPicPr>
            <a:picLocks noChangeAspect="1" noChangeArrowheads="1"/>
          </p:cNvPicPr>
          <p:nvPr/>
        </p:nvPicPr>
        <p:blipFill>
          <a:blip r:embed="rId7"/>
          <a:srcRect/>
          <a:stretch>
            <a:fillRect/>
          </a:stretch>
        </p:blipFill>
        <p:spPr bwMode="auto">
          <a:xfrm>
            <a:off x="5257800" y="5410200"/>
            <a:ext cx="1087438" cy="1076325"/>
          </a:xfrm>
          <a:prstGeom prst="rect">
            <a:avLst/>
          </a:prstGeom>
          <a:noFill/>
        </p:spPr>
      </p:pic>
      <p:sp>
        <p:nvSpPr>
          <p:cNvPr id="230416" name="Text Box 16"/>
          <p:cNvSpPr txBox="1">
            <a:spLocks noChangeArrowheads="1"/>
          </p:cNvSpPr>
          <p:nvPr/>
        </p:nvSpPr>
        <p:spPr bwMode="auto">
          <a:xfrm>
            <a:off x="3810000" y="2057400"/>
            <a:ext cx="990600" cy="366713"/>
          </a:xfrm>
          <a:prstGeom prst="rect">
            <a:avLst/>
          </a:prstGeom>
          <a:noFill/>
          <a:ln w="12700" cap="sq">
            <a:noFill/>
            <a:miter lim="800000"/>
            <a:headEnd type="none" w="sm" len="sm"/>
            <a:tailEnd type="none" w="sm" len="sm"/>
          </a:ln>
          <a:effectLst/>
        </p:spPr>
        <p:txBody>
          <a:bodyPr>
            <a:spAutoFit/>
          </a:bodyPr>
          <a:lstStyle/>
          <a:p>
            <a:pPr>
              <a:spcBef>
                <a:spcPct val="50000"/>
              </a:spcBef>
            </a:pPr>
            <a:r>
              <a:rPr lang="en-US" b="1"/>
              <a:t>Anger</a:t>
            </a:r>
          </a:p>
        </p:txBody>
      </p:sp>
      <p:pic>
        <p:nvPicPr>
          <p:cNvPr id="230417" name="Picture 17" descr="MCj04244520000[1]"/>
          <p:cNvPicPr>
            <a:picLocks noChangeAspect="1" noChangeArrowheads="1"/>
          </p:cNvPicPr>
          <p:nvPr/>
        </p:nvPicPr>
        <p:blipFill>
          <a:blip r:embed="rId8"/>
          <a:srcRect/>
          <a:stretch>
            <a:fillRect/>
          </a:stretch>
        </p:blipFill>
        <p:spPr bwMode="auto">
          <a:xfrm>
            <a:off x="3505200" y="2514600"/>
            <a:ext cx="1600200" cy="13065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0406"/>
                                        </p:tgtEl>
                                        <p:attrNameLst>
                                          <p:attrName>style.visibility</p:attrName>
                                        </p:attrNameLst>
                                      </p:cBhvr>
                                      <p:to>
                                        <p:strVal val="visible"/>
                                      </p:to>
                                    </p:set>
                                    <p:animEffect transition="in" filter="fade">
                                      <p:cBhvr>
                                        <p:cTn id="7" dur="1000"/>
                                        <p:tgtEl>
                                          <p:spTgt spid="230406"/>
                                        </p:tgtEl>
                                      </p:cBhvr>
                                    </p:animEffect>
                                  </p:childTnLst>
                                </p:cTn>
                              </p:par>
                              <p:par>
                                <p:cTn id="8" presetID="10" presetClass="entr" presetSubtype="0" fill="hold" nodeType="withEffect">
                                  <p:stCondLst>
                                    <p:cond delay="0"/>
                                  </p:stCondLst>
                                  <p:childTnLst>
                                    <p:set>
                                      <p:cBhvr>
                                        <p:cTn id="9" dur="1" fill="hold">
                                          <p:stCondLst>
                                            <p:cond delay="0"/>
                                          </p:stCondLst>
                                        </p:cTn>
                                        <p:tgtEl>
                                          <p:spTgt spid="230407"/>
                                        </p:tgtEl>
                                        <p:attrNameLst>
                                          <p:attrName>style.visibility</p:attrName>
                                        </p:attrNameLst>
                                      </p:cBhvr>
                                      <p:to>
                                        <p:strVal val="visible"/>
                                      </p:to>
                                    </p:set>
                                    <p:animEffect transition="in" filter="fade">
                                      <p:cBhvr>
                                        <p:cTn id="10" dur="1000"/>
                                        <p:tgtEl>
                                          <p:spTgt spid="23040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30408"/>
                                        </p:tgtEl>
                                        <p:attrNameLst>
                                          <p:attrName>style.visibility</p:attrName>
                                        </p:attrNameLst>
                                      </p:cBhvr>
                                      <p:to>
                                        <p:strVal val="visible"/>
                                      </p:to>
                                    </p:set>
                                    <p:animEffect transition="in" filter="fade">
                                      <p:cBhvr>
                                        <p:cTn id="15" dur="1000"/>
                                        <p:tgtEl>
                                          <p:spTgt spid="230408"/>
                                        </p:tgtEl>
                                      </p:cBhvr>
                                    </p:animEffect>
                                  </p:childTnLst>
                                </p:cTn>
                              </p:par>
                              <p:par>
                                <p:cTn id="16" presetID="10" presetClass="entr" presetSubtype="0" fill="hold" nodeType="withEffect">
                                  <p:stCondLst>
                                    <p:cond delay="0"/>
                                  </p:stCondLst>
                                  <p:childTnLst>
                                    <p:set>
                                      <p:cBhvr>
                                        <p:cTn id="17" dur="1" fill="hold">
                                          <p:stCondLst>
                                            <p:cond delay="0"/>
                                          </p:stCondLst>
                                        </p:cTn>
                                        <p:tgtEl>
                                          <p:spTgt spid="230409"/>
                                        </p:tgtEl>
                                        <p:attrNameLst>
                                          <p:attrName>style.visibility</p:attrName>
                                        </p:attrNameLst>
                                      </p:cBhvr>
                                      <p:to>
                                        <p:strVal val="visible"/>
                                      </p:to>
                                    </p:set>
                                    <p:animEffect transition="in" filter="fade">
                                      <p:cBhvr>
                                        <p:cTn id="18" dur="1000"/>
                                        <p:tgtEl>
                                          <p:spTgt spid="230409"/>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04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04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04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04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230414"/>
                                        </p:tgtEl>
                                        <p:attrNameLst>
                                          <p:attrName>style.visibility</p:attrName>
                                        </p:attrNameLst>
                                      </p:cBhvr>
                                      <p:to>
                                        <p:strVal val="visible"/>
                                      </p:to>
                                    </p:set>
                                    <p:animEffect transition="in" filter="box(in)">
                                      <p:cBhvr>
                                        <p:cTn id="35" dur="500"/>
                                        <p:tgtEl>
                                          <p:spTgt spid="230414"/>
                                        </p:tgtEl>
                                      </p:cBhvr>
                                    </p:animEffect>
                                  </p:childTnLst>
                                </p:cTn>
                              </p:par>
                              <p:par>
                                <p:cTn id="36" presetID="4" presetClass="entr" presetSubtype="16" fill="hold" nodeType="withEffect">
                                  <p:stCondLst>
                                    <p:cond delay="0"/>
                                  </p:stCondLst>
                                  <p:childTnLst>
                                    <p:set>
                                      <p:cBhvr>
                                        <p:cTn id="37" dur="1" fill="hold">
                                          <p:stCondLst>
                                            <p:cond delay="0"/>
                                          </p:stCondLst>
                                        </p:cTn>
                                        <p:tgtEl>
                                          <p:spTgt spid="230415"/>
                                        </p:tgtEl>
                                        <p:attrNameLst>
                                          <p:attrName>style.visibility</p:attrName>
                                        </p:attrNameLst>
                                      </p:cBhvr>
                                      <p:to>
                                        <p:strVal val="visible"/>
                                      </p:to>
                                    </p:set>
                                    <p:animEffect transition="in" filter="box(in)">
                                      <p:cBhvr>
                                        <p:cTn id="38" dur="500"/>
                                        <p:tgtEl>
                                          <p:spTgt spid="230415"/>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1" nodeType="clickEffect">
                                  <p:stCondLst>
                                    <p:cond delay="0"/>
                                  </p:stCondLst>
                                  <p:childTnLst>
                                    <p:set>
                                      <p:cBhvr>
                                        <p:cTn id="42" dur="1" fill="hold">
                                          <p:stCondLst>
                                            <p:cond delay="0"/>
                                          </p:stCondLst>
                                        </p:cTn>
                                        <p:tgtEl>
                                          <p:spTgt spid="23041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04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6" grpId="0"/>
      <p:bldP spid="230408" grpId="0"/>
      <p:bldP spid="230410" grpId="0"/>
      <p:bldP spid="230412" grpId="0"/>
      <p:bldP spid="230414" grpId="0"/>
      <p:bldP spid="230416" grpId="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Life</a:t>
            </a:r>
            <a:r>
              <a:rPr lang="en-US">
                <a:latin typeface="Arial" charset="0"/>
              </a:rPr>
              <a:t>Knowledge</a:t>
            </a:r>
            <a:r>
              <a:rPr lang="en-US"/>
              <a:t>®</a:t>
            </a:r>
          </a:p>
        </p:txBody>
      </p:sp>
      <p:sp>
        <p:nvSpPr>
          <p:cNvPr id="201730" name="Rectangle 2"/>
          <p:cNvSpPr>
            <a:spLocks noGrp="1" noChangeArrowheads="1"/>
          </p:cNvSpPr>
          <p:nvPr>
            <p:ph type="title"/>
          </p:nvPr>
        </p:nvSpPr>
        <p:spPr>
          <a:xfrm>
            <a:off x="1371600" y="277813"/>
            <a:ext cx="7315200" cy="1169987"/>
          </a:xfrm>
          <a:noFill/>
          <a:ln/>
        </p:spPr>
        <p:txBody>
          <a:bodyPr lIns="92075" tIns="46038" rIns="92075" bIns="46038"/>
          <a:lstStyle/>
          <a:p>
            <a:r>
              <a:rPr lang="en-US">
                <a:cs typeface="Times New Roman" pitchFamily="18" charset="0"/>
              </a:rPr>
              <a:t>What does it mean to </a:t>
            </a:r>
            <a:r>
              <a:rPr lang="en-US">
                <a:solidFill>
                  <a:srgbClr val="FF0000"/>
                </a:solidFill>
                <a:cs typeface="Times New Roman" pitchFamily="18" charset="0"/>
              </a:rPr>
              <a:t>Cope</a:t>
            </a:r>
            <a:r>
              <a:rPr lang="en-US">
                <a:cs typeface="Times New Roman" pitchFamily="18" charset="0"/>
              </a:rPr>
              <a:t>?  </a:t>
            </a:r>
          </a:p>
        </p:txBody>
      </p:sp>
      <p:sp>
        <p:nvSpPr>
          <p:cNvPr id="201731" name="Rectangle 3"/>
          <p:cNvSpPr>
            <a:spLocks noGrp="1" noChangeArrowheads="1"/>
          </p:cNvSpPr>
          <p:nvPr>
            <p:ph type="body" sz="half" idx="1"/>
          </p:nvPr>
        </p:nvSpPr>
        <p:spPr>
          <a:xfrm>
            <a:off x="1447800" y="2209800"/>
            <a:ext cx="7086600" cy="4648200"/>
          </a:xfrm>
          <a:noFill/>
          <a:ln/>
        </p:spPr>
        <p:txBody>
          <a:bodyPr lIns="92075" tIns="46038" rIns="92075" bIns="46038"/>
          <a:lstStyle/>
          <a:p>
            <a:pPr marL="457200" indent="-457200" algn="just">
              <a:buClr>
                <a:schemeClr val="tx2"/>
              </a:buClr>
              <a:buFont typeface="Wingdings" pitchFamily="2" charset="2"/>
              <a:buNone/>
            </a:pPr>
            <a:r>
              <a:rPr lang="en-US">
                <a:cs typeface="Times New Roman" pitchFamily="18" charset="0"/>
              </a:rPr>
              <a:t>To </a:t>
            </a:r>
            <a:r>
              <a:rPr lang="en-US" i="1">
                <a:cs typeface="Times New Roman" pitchFamily="18" charset="0"/>
              </a:rPr>
              <a:t>cope</a:t>
            </a:r>
            <a:r>
              <a:rPr lang="en-US" b="0" i="1">
                <a:cs typeface="Times New Roman" pitchFamily="18" charset="0"/>
              </a:rPr>
              <a:t> </a:t>
            </a:r>
            <a:r>
              <a:rPr lang="en-US" b="0">
                <a:cs typeface="Times New Roman" pitchFamily="18" charset="0"/>
              </a:rPr>
              <a:t>means to handle or manage a situation in order to produce a stable or favorable outcome. </a:t>
            </a:r>
            <a:r>
              <a:rPr lang="en-US" sz="3200" b="0">
                <a:cs typeface="Times New Roman" pitchFamily="18" charset="0"/>
              </a:rPr>
              <a:t> </a:t>
            </a:r>
          </a:p>
        </p:txBody>
      </p:sp>
      <p:sp>
        <p:nvSpPr>
          <p:cNvPr id="201732" name="Text Box 4"/>
          <p:cNvSpPr txBox="1">
            <a:spLocks noChangeArrowheads="1"/>
          </p:cNvSpPr>
          <p:nvPr/>
        </p:nvSpPr>
        <p:spPr bwMode="auto">
          <a:xfrm>
            <a:off x="228600" y="6324600"/>
            <a:ext cx="112395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latin typeface="Arial" charset="0"/>
              </a:rPr>
              <a:t>Objective 3</a:t>
            </a:r>
          </a:p>
          <a:p>
            <a:pPr eaLnBrk="1" hangingPunct="1"/>
            <a:r>
              <a:rPr lang="en-US" sz="1200" b="1">
                <a:solidFill>
                  <a:srgbClr val="000000"/>
                </a:solidFill>
                <a:latin typeface="Arial" charset="0"/>
              </a:rPr>
              <a:t>MS 23 TM B1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 calcmode="lin" valueType="num">
                                      <p:cBhvr additive="base">
                                        <p:cTn id="7" dur="500" fill="hold"/>
                                        <p:tgtEl>
                                          <p:spTgt spid="2017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17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t>Life</a:t>
            </a:r>
            <a:r>
              <a:rPr lang="en-US">
                <a:latin typeface="Arial" charset="0"/>
              </a:rPr>
              <a:t>Knowledge</a:t>
            </a:r>
            <a:r>
              <a:rPr lang="en-US"/>
              <a:t>®</a:t>
            </a:r>
          </a:p>
        </p:txBody>
      </p:sp>
      <p:sp>
        <p:nvSpPr>
          <p:cNvPr id="228354" name="Rectangle 2"/>
          <p:cNvSpPr>
            <a:spLocks noGrp="1" noChangeArrowheads="1"/>
          </p:cNvSpPr>
          <p:nvPr>
            <p:ph type="title"/>
          </p:nvPr>
        </p:nvSpPr>
        <p:spPr>
          <a:xfrm>
            <a:off x="457200" y="277813"/>
            <a:ext cx="8229600" cy="1169987"/>
          </a:xfrm>
          <a:noFill/>
          <a:ln/>
        </p:spPr>
        <p:txBody>
          <a:bodyPr lIns="92075" tIns="46038" rIns="92075" bIns="46038"/>
          <a:lstStyle/>
          <a:p>
            <a:r>
              <a:rPr lang="en-US" sz="4800">
                <a:cs typeface="Times New Roman" pitchFamily="18" charset="0"/>
              </a:rPr>
              <a:t>What does it </a:t>
            </a:r>
            <a:r>
              <a:rPr lang="en-US" sz="4800" b="0">
                <a:cs typeface="Times New Roman" pitchFamily="18" charset="0"/>
              </a:rPr>
              <a:t>mean to cope</a:t>
            </a:r>
            <a:r>
              <a:rPr lang="en-US" sz="4800">
                <a:cs typeface="Times New Roman" pitchFamily="18" charset="0"/>
              </a:rPr>
              <a:t>?  </a:t>
            </a:r>
          </a:p>
        </p:txBody>
      </p:sp>
      <p:sp>
        <p:nvSpPr>
          <p:cNvPr id="228355" name="Rectangle 3"/>
          <p:cNvSpPr>
            <a:spLocks noGrp="1" noChangeArrowheads="1"/>
          </p:cNvSpPr>
          <p:nvPr>
            <p:ph type="body" sz="half" idx="1"/>
          </p:nvPr>
        </p:nvSpPr>
        <p:spPr>
          <a:xfrm>
            <a:off x="1219200" y="1600200"/>
            <a:ext cx="7620000" cy="5257800"/>
          </a:xfrm>
          <a:noFill/>
          <a:ln/>
        </p:spPr>
        <p:txBody>
          <a:bodyPr lIns="92075" tIns="46038" rIns="92075" bIns="46038"/>
          <a:lstStyle/>
          <a:p>
            <a:pPr marL="457200" indent="-457200" algn="just">
              <a:buClr>
                <a:schemeClr val="tx2"/>
              </a:buClr>
              <a:buFont typeface="Wingdings" pitchFamily="2" charset="2"/>
              <a:buNone/>
            </a:pPr>
            <a:r>
              <a:rPr lang="en-US" sz="2400">
                <a:cs typeface="Times New Roman" pitchFamily="18" charset="0"/>
              </a:rPr>
              <a:t>How do you </a:t>
            </a:r>
            <a:r>
              <a:rPr lang="en-US" sz="2400" b="0">
                <a:cs typeface="Times New Roman" pitchFamily="18" charset="0"/>
              </a:rPr>
              <a:t>deal </a:t>
            </a:r>
            <a:r>
              <a:rPr lang="en-US" sz="2400">
                <a:cs typeface="Times New Roman" pitchFamily="18" charset="0"/>
              </a:rPr>
              <a:t>with your </a:t>
            </a:r>
            <a:r>
              <a:rPr lang="en-US" sz="2400" b="0">
                <a:cs typeface="Times New Roman" pitchFamily="18" charset="0"/>
              </a:rPr>
              <a:t>negative emotions? </a:t>
            </a:r>
          </a:p>
          <a:p>
            <a:pPr marL="457200" indent="-457200" algn="just">
              <a:buClr>
                <a:schemeClr val="tx2"/>
              </a:buClr>
              <a:buFont typeface="Wingdings" pitchFamily="2" charset="2"/>
              <a:buNone/>
            </a:pPr>
            <a:endParaRPr lang="en-US" sz="2400" b="0">
              <a:cs typeface="Times New Roman" pitchFamily="18" charset="0"/>
            </a:endParaRPr>
          </a:p>
          <a:p>
            <a:pPr marL="457200" indent="-457200" algn="just">
              <a:buClr>
                <a:schemeClr val="tx2"/>
              </a:buClr>
              <a:buFont typeface="Wingdings" pitchFamily="2" charset="2"/>
              <a:buNone/>
            </a:pPr>
            <a:r>
              <a:rPr lang="en-US" sz="2400">
                <a:cs typeface="Times New Roman" pitchFamily="18" charset="0"/>
              </a:rPr>
              <a:t>Do you </a:t>
            </a:r>
            <a:r>
              <a:rPr lang="en-US" sz="2400" b="0">
                <a:cs typeface="Times New Roman" pitchFamily="18" charset="0"/>
              </a:rPr>
              <a:t>identify </a:t>
            </a:r>
            <a:r>
              <a:rPr lang="en-US" sz="2400">
                <a:cs typeface="Times New Roman" pitchFamily="18" charset="0"/>
              </a:rPr>
              <a:t>with one of the </a:t>
            </a:r>
            <a:r>
              <a:rPr lang="en-US" sz="2400" b="0">
                <a:cs typeface="Times New Roman" pitchFamily="18" charset="0"/>
              </a:rPr>
              <a:t>methods below</a:t>
            </a:r>
            <a:r>
              <a:rPr lang="en-US" sz="2400">
                <a:cs typeface="Times New Roman" pitchFamily="18" charset="0"/>
              </a:rPr>
              <a:t>?</a:t>
            </a:r>
          </a:p>
          <a:p>
            <a:pPr marL="457200" indent="-457200" algn="just">
              <a:buClr>
                <a:schemeClr val="tx2"/>
              </a:buClr>
              <a:buFont typeface="Wingdings" pitchFamily="2" charset="2"/>
              <a:buNone/>
            </a:pPr>
            <a:endParaRPr lang="en-US" sz="2400">
              <a:cs typeface="Times New Roman" pitchFamily="18" charset="0"/>
            </a:endParaRPr>
          </a:p>
          <a:p>
            <a:pPr marL="838200" lvl="1" indent="-381000" algn="just">
              <a:buFont typeface="Wingdings" pitchFamily="2" charset="2"/>
              <a:buAutoNum type="arabicPeriod"/>
            </a:pPr>
            <a:r>
              <a:rPr lang="en-US" sz="2000" b="0">
                <a:cs typeface="Times New Roman" pitchFamily="18" charset="0"/>
              </a:rPr>
              <a:t>Offensive</a:t>
            </a:r>
            <a:r>
              <a:rPr lang="en-US" sz="2000">
                <a:cs typeface="Times New Roman" pitchFamily="18" charset="0"/>
              </a:rPr>
              <a:t>—fighting off your emotions</a:t>
            </a:r>
          </a:p>
          <a:p>
            <a:pPr marL="838200" lvl="1" indent="-381000" algn="just">
              <a:buFont typeface="Wingdings" pitchFamily="2" charset="2"/>
              <a:buAutoNum type="arabicPeriod"/>
            </a:pPr>
            <a:r>
              <a:rPr lang="en-US" sz="2000" b="0">
                <a:cs typeface="Times New Roman" pitchFamily="18" charset="0"/>
              </a:rPr>
              <a:t>Ignoring</a:t>
            </a:r>
            <a:r>
              <a:rPr lang="en-US" sz="2000">
                <a:cs typeface="Times New Roman" pitchFamily="18" charset="0"/>
              </a:rPr>
              <a:t>—not letting your feelings bother you</a:t>
            </a:r>
          </a:p>
          <a:p>
            <a:pPr marL="838200" lvl="1" indent="-381000" algn="just">
              <a:buFont typeface="Wingdings" pitchFamily="2" charset="2"/>
              <a:buAutoNum type="arabicPeriod"/>
            </a:pPr>
            <a:r>
              <a:rPr lang="en-US" sz="2000" b="0">
                <a:cs typeface="Times New Roman" pitchFamily="18" charset="0"/>
              </a:rPr>
              <a:t>Seeking counsel</a:t>
            </a:r>
            <a:r>
              <a:rPr lang="en-US" sz="2000">
                <a:cs typeface="Times New Roman" pitchFamily="18" charset="0"/>
              </a:rPr>
              <a:t>—asking others for advice</a:t>
            </a:r>
          </a:p>
          <a:p>
            <a:pPr marL="838200" lvl="1" indent="-381000" algn="just">
              <a:buFont typeface="Wingdings" pitchFamily="2" charset="2"/>
              <a:buAutoNum type="arabicPeriod"/>
            </a:pPr>
            <a:r>
              <a:rPr lang="en-US" sz="2000" b="0">
                <a:cs typeface="Times New Roman" pitchFamily="18" charset="0"/>
              </a:rPr>
              <a:t>Running away</a:t>
            </a:r>
            <a:r>
              <a:rPr lang="en-US" sz="2000">
                <a:cs typeface="Times New Roman" pitchFamily="18" charset="0"/>
              </a:rPr>
              <a:t>—hoping your feelings will just go away </a:t>
            </a:r>
          </a:p>
          <a:p>
            <a:pPr marL="838200" lvl="1" indent="-381000" algn="just">
              <a:buFont typeface="Wingdings" pitchFamily="2" charset="2"/>
              <a:buAutoNum type="arabicPeriod"/>
            </a:pPr>
            <a:r>
              <a:rPr lang="en-US" sz="2000" b="0">
                <a:cs typeface="Times New Roman" pitchFamily="18" charset="0"/>
              </a:rPr>
              <a:t>Planning change</a:t>
            </a:r>
            <a:r>
              <a:rPr lang="en-US" sz="2000">
                <a:cs typeface="Times New Roman" pitchFamily="18" charset="0"/>
              </a:rPr>
              <a:t>—learning from your feelings and making a switch</a:t>
            </a:r>
          </a:p>
          <a:p>
            <a:pPr marL="838200" lvl="1" indent="-381000" algn="just">
              <a:buFont typeface="Wingdings" pitchFamily="2" charset="2"/>
              <a:buAutoNum type="arabicPeriod"/>
            </a:pPr>
            <a:r>
              <a:rPr lang="en-US" sz="2000" b="0">
                <a:cs typeface="Times New Roman" pitchFamily="18" charset="0"/>
              </a:rPr>
              <a:t>Pro-active</a:t>
            </a:r>
            <a:r>
              <a:rPr lang="en-US" sz="2000">
                <a:cs typeface="Times New Roman" pitchFamily="18" charset="0"/>
              </a:rPr>
              <a:t>—positively re-examining your situation; taking a hands-on approach</a:t>
            </a:r>
            <a:endParaRPr lang="en-US">
              <a:cs typeface="Times New Roman" pitchFamily="18" charset="0"/>
            </a:endParaRPr>
          </a:p>
        </p:txBody>
      </p:sp>
      <p:sp>
        <p:nvSpPr>
          <p:cNvPr id="228356" name="Text Box 4"/>
          <p:cNvSpPr txBox="1">
            <a:spLocks noChangeArrowheads="1"/>
          </p:cNvSpPr>
          <p:nvPr/>
        </p:nvSpPr>
        <p:spPr bwMode="auto">
          <a:xfrm>
            <a:off x="228600" y="6477000"/>
            <a:ext cx="1116013" cy="274638"/>
          </a:xfrm>
          <a:prstGeom prst="rect">
            <a:avLst/>
          </a:prstGeom>
          <a:noFill/>
          <a:ln w="12700" cap="sq">
            <a:noFill/>
            <a:miter lim="800000"/>
            <a:headEnd type="none" w="sm" len="sm"/>
            <a:tailEnd type="none" w="sm" len="sm"/>
          </a:ln>
          <a:effectLst/>
        </p:spPr>
        <p:txBody>
          <a:bodyPr wrap="none">
            <a:spAutoFit/>
          </a:bodyPr>
          <a:lstStyle/>
          <a:p>
            <a:pPr eaLnBrk="1" hangingPunct="1"/>
            <a:r>
              <a:rPr lang="en-US" sz="1200">
                <a:solidFill>
                  <a:srgbClr val="000000"/>
                </a:solidFill>
                <a:latin typeface="Arial" charset="0"/>
              </a:rPr>
              <a:t>MS 23 TM B2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8355">
                                            <p:txEl>
                                              <p:pRg st="0" end="0"/>
                                            </p:txEl>
                                          </p:spTgt>
                                        </p:tgtEl>
                                        <p:attrNameLst>
                                          <p:attrName>style.visibility</p:attrName>
                                        </p:attrNameLst>
                                      </p:cBhvr>
                                      <p:to>
                                        <p:strVal val="visible"/>
                                      </p:to>
                                    </p:set>
                                    <p:anim calcmode="lin" valueType="num">
                                      <p:cBhvr additive="base">
                                        <p:cTn id="7" dur="500" fill="hold"/>
                                        <p:tgtEl>
                                          <p:spTgt spid="2283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8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8355">
                                            <p:txEl>
                                              <p:pRg st="2" end="2"/>
                                            </p:txEl>
                                          </p:spTgt>
                                        </p:tgtEl>
                                        <p:attrNameLst>
                                          <p:attrName>style.visibility</p:attrName>
                                        </p:attrNameLst>
                                      </p:cBhvr>
                                      <p:to>
                                        <p:strVal val="visible"/>
                                      </p:to>
                                    </p:set>
                                    <p:anim calcmode="lin" valueType="num">
                                      <p:cBhvr additive="base">
                                        <p:cTn id="13" dur="500" fill="hold"/>
                                        <p:tgtEl>
                                          <p:spTgt spid="22835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83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8355">
                                            <p:txEl>
                                              <p:pRg st="4" end="4"/>
                                            </p:txEl>
                                          </p:spTgt>
                                        </p:tgtEl>
                                        <p:attrNameLst>
                                          <p:attrName>style.visibility</p:attrName>
                                        </p:attrNameLst>
                                      </p:cBhvr>
                                      <p:to>
                                        <p:strVal val="visible"/>
                                      </p:to>
                                    </p:set>
                                    <p:anim calcmode="lin" valueType="num">
                                      <p:cBhvr additive="base">
                                        <p:cTn id="19" dur="500" fill="hold"/>
                                        <p:tgtEl>
                                          <p:spTgt spid="22835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83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8355">
                                            <p:txEl>
                                              <p:pRg st="5" end="5"/>
                                            </p:txEl>
                                          </p:spTgt>
                                        </p:tgtEl>
                                        <p:attrNameLst>
                                          <p:attrName>style.visibility</p:attrName>
                                        </p:attrNameLst>
                                      </p:cBhvr>
                                      <p:to>
                                        <p:strVal val="visible"/>
                                      </p:to>
                                    </p:set>
                                    <p:anim calcmode="lin" valueType="num">
                                      <p:cBhvr additive="base">
                                        <p:cTn id="25" dur="500" fill="hold"/>
                                        <p:tgtEl>
                                          <p:spTgt spid="22835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83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8355">
                                            <p:txEl>
                                              <p:pRg st="6" end="6"/>
                                            </p:txEl>
                                          </p:spTgt>
                                        </p:tgtEl>
                                        <p:attrNameLst>
                                          <p:attrName>style.visibility</p:attrName>
                                        </p:attrNameLst>
                                      </p:cBhvr>
                                      <p:to>
                                        <p:strVal val="visible"/>
                                      </p:to>
                                    </p:set>
                                    <p:anim calcmode="lin" valueType="num">
                                      <p:cBhvr additive="base">
                                        <p:cTn id="31" dur="500" fill="hold"/>
                                        <p:tgtEl>
                                          <p:spTgt spid="22835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835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8355">
                                            <p:txEl>
                                              <p:pRg st="7" end="7"/>
                                            </p:txEl>
                                          </p:spTgt>
                                        </p:tgtEl>
                                        <p:attrNameLst>
                                          <p:attrName>style.visibility</p:attrName>
                                        </p:attrNameLst>
                                      </p:cBhvr>
                                      <p:to>
                                        <p:strVal val="visible"/>
                                      </p:to>
                                    </p:set>
                                    <p:anim calcmode="lin" valueType="num">
                                      <p:cBhvr additive="base">
                                        <p:cTn id="37" dur="500" fill="hold"/>
                                        <p:tgtEl>
                                          <p:spTgt spid="22835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835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8355">
                                            <p:txEl>
                                              <p:pRg st="8" end="8"/>
                                            </p:txEl>
                                          </p:spTgt>
                                        </p:tgtEl>
                                        <p:attrNameLst>
                                          <p:attrName>style.visibility</p:attrName>
                                        </p:attrNameLst>
                                      </p:cBhvr>
                                      <p:to>
                                        <p:strVal val="visible"/>
                                      </p:to>
                                    </p:set>
                                    <p:anim calcmode="lin" valueType="num">
                                      <p:cBhvr additive="base">
                                        <p:cTn id="43" dur="500" fill="hold"/>
                                        <p:tgtEl>
                                          <p:spTgt spid="22835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835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8355">
                                            <p:txEl>
                                              <p:pRg st="9" end="9"/>
                                            </p:txEl>
                                          </p:spTgt>
                                        </p:tgtEl>
                                        <p:attrNameLst>
                                          <p:attrName>style.visibility</p:attrName>
                                        </p:attrNameLst>
                                      </p:cBhvr>
                                      <p:to>
                                        <p:strVal val="visible"/>
                                      </p:to>
                                    </p:set>
                                    <p:anim calcmode="lin" valueType="num">
                                      <p:cBhvr additive="base">
                                        <p:cTn id="49" dur="500" fill="hold"/>
                                        <p:tgtEl>
                                          <p:spTgt spid="228355">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835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5" grpId="0" build="p" bldLvl="5"/>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evel">
  <a:themeElements>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Leve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158A54A7-0560-4A83-A99C-BE03BB4947B3}">
  <ds:schemaRefs>
    <ds:schemaRef ds:uri="http://schemas.microsoft.com/sharepoint/v3/contenttype/forms"/>
  </ds:schemaRefs>
</ds:datastoreItem>
</file>

<file path=customXml/itemProps2.xml><?xml version="1.0" encoding="utf-8"?>
<ds:datastoreItem xmlns:ds="http://schemas.openxmlformats.org/officeDocument/2006/customXml" ds:itemID="{65241C20-5C25-4197-8E7D-2CC25E1CF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1DEDD0-0C18-4BF1-8814-B027BCD36180}">
  <ds:schemaRef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7d75d6f9-8bd4-4602-97a0-53722360a9f2"/>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8574</TotalTime>
  <Words>230</Words>
  <Application>Microsoft Office PowerPoint</Application>
  <PresentationFormat>On-screen Show (4:3)</PresentationFormat>
  <Paragraphs>47</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Lucida Calligraphy</vt:lpstr>
      <vt:lpstr>Times New Roman</vt:lpstr>
      <vt:lpstr>Verdana</vt:lpstr>
      <vt:lpstr>Wingdings</vt:lpstr>
      <vt:lpstr>Level</vt:lpstr>
      <vt:lpstr>Dealing with a  Range of Emotions </vt:lpstr>
      <vt:lpstr>Emotion…</vt:lpstr>
      <vt:lpstr>Range of Emotions</vt:lpstr>
      <vt:lpstr>Showing Our Emotions</vt:lpstr>
      <vt:lpstr>What does it mean to Cope?  </vt:lpstr>
      <vt:lpstr>What does it mean to cope?  </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88</cp:revision>
  <cp:lastPrinted>1601-01-01T00:00:00Z</cp:lastPrinted>
  <dcterms:created xsi:type="dcterms:W3CDTF">2003-12-22T04:45:08Z</dcterms:created>
  <dcterms:modified xsi:type="dcterms:W3CDTF">2018-07-09T20:21:40Z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