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4"/>
  </p:sldMasterIdLst>
  <p:notesMasterIdLst>
    <p:notesMasterId r:id="rId10"/>
  </p:notesMasterIdLst>
  <p:handoutMasterIdLst>
    <p:handoutMasterId r:id="rId11"/>
  </p:handoutMasterIdLst>
  <p:sldIdLst>
    <p:sldId id="256" r:id="rId5"/>
    <p:sldId id="257" r:id="rId6"/>
    <p:sldId id="261" r:id="rId7"/>
    <p:sldId id="262" r:id="rId8"/>
    <p:sldId id="263" r:id="rId9"/>
  </p:sldIdLst>
  <p:sldSz cx="9144000" cy="6858000" type="screen4x3"/>
  <p:notesSz cx="6858000" cy="9144000"/>
  <p:custDataLst>
    <p:tags r:id="rId12"/>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pPr>
              <a:defRPr/>
            </a:pPr>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pPr>
              <a:defRPr/>
            </a:pPr>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pPr>
              <a:defRPr/>
            </a:pPr>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pPr>
              <a:defRPr/>
            </a:pPr>
            <a:fld id="{61BB9964-BB7C-45B5-99A3-4C2748F5AB5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7298233C-F527-4B4A-A833-85D8201778C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102B9C37-9A12-44A8-8CCA-01E92373499A}" type="slidenum">
              <a:rPr lang="en-US" smtClean="0"/>
              <a:pPr/>
              <a:t>1</a:t>
            </a:fld>
            <a:endParaRPr lang="en-US" smtClean="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DFC2C5F2-9E2D-451E-AFDD-CF5F26EFEDDD}" type="slidenum">
              <a:rPr lang="en-US" smtClean="0"/>
              <a:pPr/>
              <a:t>2</a:t>
            </a:fld>
            <a:endParaRPr lang="en-US" smtClean="0"/>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3C19AA75-F483-4F22-BCE2-63A54D321A62}" type="slidenum">
              <a:rPr lang="en-US" smtClean="0"/>
              <a:pPr/>
              <a:t>3</a:t>
            </a:fld>
            <a:endParaRPr lang="en-US" smtClean="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7A9D20EE-8373-4A0D-A52C-912B1DCF3236}" type="slidenum">
              <a:rPr lang="en-US" smtClean="0"/>
              <a:pPr/>
              <a:t>4</a:t>
            </a:fld>
            <a:endParaRPr lang="en-US" smtClean="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886200" y="8686800"/>
            <a:ext cx="2971800" cy="457200"/>
          </a:xfrm>
          <a:prstGeom prst="rect">
            <a:avLst/>
          </a:prstGeom>
          <a:noFill/>
          <a:ln w="12700" cap="sq">
            <a:noFill/>
            <a:miter lim="800000"/>
            <a:headEnd type="none" w="sm" len="sm"/>
            <a:tailEnd type="none" w="sm" len="sm"/>
          </a:ln>
        </p:spPr>
        <p:txBody>
          <a:bodyPr anchor="b"/>
          <a:lstStyle/>
          <a:p>
            <a:pPr algn="r" eaLnBrk="0" hangingPunct="0"/>
            <a:fld id="{9A9E00DA-6501-4EE4-8788-FF7BA944DEAD}" type="slidenum">
              <a:rPr lang="en-US" sz="1200">
                <a:latin typeface="Times New Roman" pitchFamily="18" charset="0"/>
              </a:rPr>
              <a:pPr algn="r" eaLnBrk="0" hangingPunct="0"/>
              <a:t>5</a:t>
            </a:fld>
            <a:endParaRPr lang="en-US" sz="1200">
              <a:latin typeface="Times New Roman" pitchFamily="18"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w="9525"/>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1"/>
          <p:cNvGrpSpPr>
            <a:grpSpLocks/>
          </p:cNvGrpSpPr>
          <p:nvPr userDrawn="1"/>
        </p:nvGrpSpPr>
        <p:grpSpPr bwMode="auto">
          <a:xfrm rot="5400000">
            <a:off x="-3619500" y="2171700"/>
            <a:ext cx="8610600" cy="1371600"/>
            <a:chOff x="144" y="1820"/>
            <a:chExt cx="5424" cy="127"/>
          </a:xfrm>
        </p:grpSpPr>
        <p:sp>
          <p:nvSpPr>
            <p:cNvPr id="5" name="Rectangle 8"/>
            <p:cNvSpPr>
              <a:spLocks noChangeArrowheads="1"/>
            </p:cNvSpPr>
            <p:nvPr userDrawn="1"/>
          </p:nvSpPr>
          <p:spPr bwMode="auto">
            <a:xfrm>
              <a:off x="147"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eaLnBrk="0" hangingPunct="0">
                <a:defRPr/>
              </a:pPr>
              <a:endParaRPr lang="en-US"/>
            </a:p>
          </p:txBody>
        </p:sp>
        <p:sp>
          <p:nvSpPr>
            <p:cNvPr id="6" name="Rectangle 9"/>
            <p:cNvSpPr>
              <a:spLocks noChangeArrowheads="1"/>
            </p:cNvSpPr>
            <p:nvPr userDrawn="1"/>
          </p:nvSpPr>
          <p:spPr bwMode="auto">
            <a:xfrm>
              <a:off x="1952" y="1820"/>
              <a:ext cx="1808" cy="127"/>
            </a:xfrm>
            <a:prstGeom prst="rect">
              <a:avLst/>
            </a:prstGeom>
            <a:gradFill rotWithShape="1">
              <a:gsLst>
                <a:gs pos="0">
                  <a:srgbClr val="FFF9EF"/>
                </a:gs>
                <a:gs pos="50000">
                  <a:schemeClr val="accent2"/>
                </a:gs>
                <a:gs pos="100000">
                  <a:srgbClr val="FFF9EF"/>
                </a:gs>
              </a:gsLst>
              <a:lin ang="18900000" scaled="1"/>
            </a:gradFill>
            <a:ln w="9525">
              <a:noFill/>
              <a:miter lim="800000"/>
              <a:headEnd/>
              <a:tailEnd/>
            </a:ln>
          </p:spPr>
          <p:txBody>
            <a:bodyPr rot="10800000" vert="eaVert" wrap="none" anchor="ctr"/>
            <a:lstStyle/>
            <a:p>
              <a:pPr algn="ctr" eaLnBrk="0" hangingPunct="0">
                <a:defRPr/>
              </a:pPr>
              <a:endParaRPr lang="en-US"/>
            </a:p>
          </p:txBody>
        </p:sp>
        <p:sp>
          <p:nvSpPr>
            <p:cNvPr id="7" name="Rectangle 10"/>
            <p:cNvSpPr>
              <a:spLocks noChangeArrowheads="1"/>
            </p:cNvSpPr>
            <p:nvPr userDrawn="1"/>
          </p:nvSpPr>
          <p:spPr bwMode="auto">
            <a:xfrm>
              <a:off x="3760"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eaLnBrk="0" hangingPunct="0">
                <a:defRPr/>
              </a:pPr>
              <a:endParaRPr lang="en-US"/>
            </a:p>
          </p:txBody>
        </p:sp>
      </p:grpSp>
      <p:sp>
        <p:nvSpPr>
          <p:cNvPr id="76802" name="Rectangle 2"/>
          <p:cNvSpPr>
            <a:spLocks noGrp="1" noChangeArrowheads="1"/>
          </p:cNvSpPr>
          <p:nvPr>
            <p:ph type="ctrTitle"/>
          </p:nvPr>
        </p:nvSpPr>
        <p:spPr>
          <a:xfrm>
            <a:off x="1524000" y="685800"/>
            <a:ext cx="6934200" cy="2127250"/>
          </a:xfrm>
        </p:spPr>
        <p:txBody>
          <a:bodyPr/>
          <a:lstStyle>
            <a:lvl1pPr algn="ctr">
              <a:defRPr sz="5800"/>
            </a:lvl1pPr>
          </a:lstStyle>
          <a:p>
            <a:r>
              <a:rPr lang="en-US"/>
              <a:t>Click to edit Master title style</a:t>
            </a:r>
          </a:p>
        </p:txBody>
      </p:sp>
      <p:sp>
        <p:nvSpPr>
          <p:cNvPr id="7680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277813"/>
            <a:ext cx="17907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277813"/>
            <a:ext cx="52197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77813"/>
            <a:ext cx="7162800" cy="1139825"/>
          </a:xfrm>
        </p:spPr>
        <p:txBody>
          <a:bodyPr/>
          <a:lstStyle/>
          <a:p>
            <a:r>
              <a:rPr lang="en-US"/>
              <a:t>Click to edit Master title style</a:t>
            </a:r>
          </a:p>
        </p:txBody>
      </p:sp>
      <p:sp>
        <p:nvSpPr>
          <p:cNvPr id="3" name="Text Placeholder 2"/>
          <p:cNvSpPr>
            <a:spLocks noGrp="1"/>
          </p:cNvSpPr>
          <p:nvPr>
            <p:ph type="body" sz="half" idx="1"/>
          </p:nvPr>
        </p:nvSpPr>
        <p:spPr>
          <a:xfrm>
            <a:off x="1752600" y="1600200"/>
            <a:ext cx="69342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752600" y="3941763"/>
            <a:ext cx="69342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52600" y="1600200"/>
            <a:ext cx="33909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95900" y="1600200"/>
            <a:ext cx="33909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277813"/>
            <a:ext cx="71628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1752600" y="1600200"/>
            <a:ext cx="69342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5784"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eaLnBrk="0" hangingPunct="0">
              <a:defRPr/>
            </a:pPr>
            <a:endParaRPr lang="en-US"/>
          </a:p>
        </p:txBody>
      </p:sp>
      <p:grpSp>
        <p:nvGrpSpPr>
          <p:cNvPr id="1029" name="Group 11"/>
          <p:cNvGrpSpPr>
            <a:grpSpLocks/>
          </p:cNvGrpSpPr>
          <p:nvPr userDrawn="1"/>
        </p:nvGrpSpPr>
        <p:grpSpPr bwMode="auto">
          <a:xfrm rot="5400000">
            <a:off x="-3619500" y="2247900"/>
            <a:ext cx="8610600" cy="1371600"/>
            <a:chOff x="144" y="1820"/>
            <a:chExt cx="5424" cy="127"/>
          </a:xfrm>
        </p:grpSpPr>
        <p:sp>
          <p:nvSpPr>
            <p:cNvPr id="11" name="Rectangle 8"/>
            <p:cNvSpPr>
              <a:spLocks noChangeArrowheads="1"/>
            </p:cNvSpPr>
            <p:nvPr userDrawn="1"/>
          </p:nvSpPr>
          <p:spPr bwMode="auto">
            <a:xfrm>
              <a:off x="147"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eaLnBrk="0" hangingPunct="0">
                <a:defRPr/>
              </a:pPr>
              <a:endParaRPr lang="en-US"/>
            </a:p>
          </p:txBody>
        </p:sp>
        <p:sp>
          <p:nvSpPr>
            <p:cNvPr id="12" name="Rectangle 9"/>
            <p:cNvSpPr>
              <a:spLocks noChangeArrowheads="1"/>
            </p:cNvSpPr>
            <p:nvPr userDrawn="1"/>
          </p:nvSpPr>
          <p:spPr bwMode="auto">
            <a:xfrm>
              <a:off x="1952" y="1820"/>
              <a:ext cx="1808" cy="127"/>
            </a:xfrm>
            <a:prstGeom prst="rect">
              <a:avLst/>
            </a:prstGeom>
            <a:gradFill rotWithShape="1">
              <a:gsLst>
                <a:gs pos="0">
                  <a:srgbClr val="FFF9EF"/>
                </a:gs>
                <a:gs pos="50000">
                  <a:schemeClr val="accent2"/>
                </a:gs>
                <a:gs pos="100000">
                  <a:srgbClr val="FFF9EF"/>
                </a:gs>
              </a:gsLst>
              <a:lin ang="18900000" scaled="1"/>
            </a:gradFill>
            <a:ln w="9525">
              <a:noFill/>
              <a:miter lim="800000"/>
              <a:headEnd/>
              <a:tailEnd/>
            </a:ln>
          </p:spPr>
          <p:txBody>
            <a:bodyPr rot="10800000" vert="eaVert" wrap="none" anchor="ctr"/>
            <a:lstStyle/>
            <a:p>
              <a:pPr algn="ctr" eaLnBrk="0" hangingPunct="0">
                <a:defRPr/>
              </a:pPr>
              <a:endParaRPr lang="en-US"/>
            </a:p>
          </p:txBody>
        </p:sp>
        <p:sp>
          <p:nvSpPr>
            <p:cNvPr id="13" name="Rectangle 10"/>
            <p:cNvSpPr>
              <a:spLocks noChangeArrowheads="1"/>
            </p:cNvSpPr>
            <p:nvPr userDrawn="1"/>
          </p:nvSpPr>
          <p:spPr bwMode="auto">
            <a:xfrm>
              <a:off x="3760" y="1820"/>
              <a:ext cx="1808" cy="127"/>
            </a:xfrm>
            <a:prstGeom prst="rect">
              <a:avLst/>
            </a:prstGeom>
            <a:gradFill rotWithShape="1">
              <a:gsLst>
                <a:gs pos="0">
                  <a:srgbClr val="FFF9EF"/>
                </a:gs>
                <a:gs pos="50000">
                  <a:schemeClr val="accent2"/>
                </a:gs>
                <a:gs pos="100000">
                  <a:srgbClr val="FFF9EF"/>
                </a:gs>
              </a:gsLst>
              <a:lin ang="2700000" scaled="1"/>
            </a:gradFill>
            <a:ln w="9525">
              <a:noFill/>
              <a:miter lim="800000"/>
              <a:headEnd/>
              <a:tailEnd/>
            </a:ln>
          </p:spPr>
          <p:txBody>
            <a:bodyPr rot="10800000" vert="eaVert" wrap="none" anchor="ctr"/>
            <a:lstStyle/>
            <a:p>
              <a:pPr algn="ctr" eaLnBrk="0" hangingPunct="0">
                <a:defRPr/>
              </a:pPr>
              <a:endParaRPr lang="en-US"/>
            </a:p>
          </p:txBody>
        </p:sp>
      </p:grpSp>
    </p:spTree>
  </p:cSld>
  <p:clrMap bg1="lt1" tx1="dk1" bg2="lt2" tx2="dk2" accent1="accent1" accent2="accent2" accent3="accent3" accent4="accent4" accent5="accent5" accent6="accent6" hlink="hlink" folHlink="folHlink"/>
  <p:sldLayoutIdLst>
    <p:sldLayoutId id="2147483669"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iming>
    <p:tnLst>
      <p:par>
        <p:cTn id="1" dur="indefinite" restart="never" nodeType="tmRoot"/>
      </p:par>
    </p:tnLst>
  </p:timing>
  <p:txStyles>
    <p:titleStyle>
      <a:lvl1pPr algn="l" rtl="0" eaLnBrk="0" fontAlgn="base" hangingPunct="0">
        <a:spcBef>
          <a:spcPct val="0"/>
        </a:spcBef>
        <a:spcAft>
          <a:spcPct val="0"/>
        </a:spcAft>
        <a:defRPr sz="4400" b="1">
          <a:solidFill>
            <a:schemeClr val="tx1"/>
          </a:solidFill>
          <a:latin typeface="+mj-lt"/>
          <a:ea typeface="+mj-ea"/>
          <a:cs typeface="+mj-cs"/>
        </a:defRPr>
      </a:lvl1pPr>
      <a:lvl2pPr algn="l" rtl="0" eaLnBrk="0" fontAlgn="base" hangingPunct="0">
        <a:spcBef>
          <a:spcPct val="0"/>
        </a:spcBef>
        <a:spcAft>
          <a:spcPct val="0"/>
        </a:spcAft>
        <a:defRPr sz="4400" b="1">
          <a:solidFill>
            <a:schemeClr val="tx1"/>
          </a:solidFill>
          <a:latin typeface="Times New Roman" pitchFamily="18" charset="0"/>
        </a:defRPr>
      </a:lvl2pPr>
      <a:lvl3pPr algn="l" rtl="0" eaLnBrk="0" fontAlgn="base" hangingPunct="0">
        <a:spcBef>
          <a:spcPct val="0"/>
        </a:spcBef>
        <a:spcAft>
          <a:spcPct val="0"/>
        </a:spcAft>
        <a:defRPr sz="4400" b="1">
          <a:solidFill>
            <a:schemeClr val="tx1"/>
          </a:solidFill>
          <a:latin typeface="Times New Roman" pitchFamily="18" charset="0"/>
        </a:defRPr>
      </a:lvl3pPr>
      <a:lvl4pPr algn="l" rtl="0" eaLnBrk="0" fontAlgn="base" hangingPunct="0">
        <a:spcBef>
          <a:spcPct val="0"/>
        </a:spcBef>
        <a:spcAft>
          <a:spcPct val="0"/>
        </a:spcAft>
        <a:defRPr sz="4400" b="1">
          <a:solidFill>
            <a:schemeClr val="tx1"/>
          </a:solidFill>
          <a:latin typeface="Times New Roman" pitchFamily="18" charset="0"/>
        </a:defRPr>
      </a:lvl4pPr>
      <a:lvl5pPr algn="l" rtl="0" eaLnBrk="0" fontAlgn="base" hangingPunct="0">
        <a:spcBef>
          <a:spcPct val="0"/>
        </a:spcBef>
        <a:spcAft>
          <a:spcPct val="0"/>
        </a:spcAft>
        <a:defRPr sz="4400" b="1">
          <a:solidFill>
            <a:schemeClr val="tx1"/>
          </a:solidFill>
          <a:latin typeface="Times New Roman" pitchFamily="18" charset="0"/>
        </a:defRPr>
      </a:lvl5pPr>
      <a:lvl6pPr marL="457200" algn="l" rtl="0" fontAlgn="base">
        <a:spcBef>
          <a:spcPct val="0"/>
        </a:spcBef>
        <a:spcAft>
          <a:spcPct val="0"/>
        </a:spcAft>
        <a:defRPr sz="4400" b="1">
          <a:solidFill>
            <a:schemeClr val="tx1"/>
          </a:solidFill>
          <a:latin typeface="Times New Roman" pitchFamily="18" charset="0"/>
        </a:defRPr>
      </a:lvl6pPr>
      <a:lvl7pPr marL="914400" algn="l" rtl="0" fontAlgn="base">
        <a:spcBef>
          <a:spcPct val="0"/>
        </a:spcBef>
        <a:spcAft>
          <a:spcPct val="0"/>
        </a:spcAft>
        <a:defRPr sz="4400" b="1">
          <a:solidFill>
            <a:schemeClr val="tx1"/>
          </a:solidFill>
          <a:latin typeface="Times New Roman" pitchFamily="18" charset="0"/>
        </a:defRPr>
      </a:lvl7pPr>
      <a:lvl8pPr marL="1371600" algn="l" rtl="0" fontAlgn="base">
        <a:spcBef>
          <a:spcPct val="0"/>
        </a:spcBef>
        <a:spcAft>
          <a:spcPct val="0"/>
        </a:spcAft>
        <a:defRPr sz="4400" b="1">
          <a:solidFill>
            <a:schemeClr val="tx1"/>
          </a:solidFill>
          <a:latin typeface="Times New Roman" pitchFamily="18" charset="0"/>
        </a:defRPr>
      </a:lvl8pPr>
      <a:lvl9pPr marL="1828800" algn="l" rtl="0" fontAlgn="base">
        <a:spcBef>
          <a:spcPct val="0"/>
        </a:spcBef>
        <a:spcAft>
          <a:spcPct val="0"/>
        </a:spcAft>
        <a:defRPr sz="4400" b="1">
          <a:solidFill>
            <a:schemeClr val="tx1"/>
          </a:solidFill>
          <a:latin typeface="Times New Roman"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b="1">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b="1">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b="1">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b="1">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p:txBody>
          <a:bodyPr lIns="92075" tIns="46038" rIns="92075" bIns="46038"/>
          <a:lstStyle/>
          <a:p>
            <a:pPr eaLnBrk="1" hangingPunct="1"/>
            <a:r>
              <a:rPr lang="en-US" sz="5900" smtClean="0"/>
              <a:t>Understanding Professions, Careers and Jobs </a:t>
            </a:r>
          </a:p>
        </p:txBody>
      </p:sp>
      <p:sp>
        <p:nvSpPr>
          <p:cNvPr id="16386" name="Rectangle 3"/>
          <p:cNvSpPr>
            <a:spLocks noGrp="1" noChangeArrowheads="1"/>
          </p:cNvSpPr>
          <p:nvPr>
            <p:ph type="subTitle" idx="1"/>
          </p:nvPr>
        </p:nvSpPr>
        <p:spPr>
          <a:xfrm>
            <a:off x="1905000" y="3200400"/>
            <a:ext cx="5867400" cy="1752600"/>
          </a:xfrm>
        </p:spPr>
        <p:txBody>
          <a:bodyPr lIns="92075" tIns="46038" rIns="92075" bIns="46038" anchor="ctr"/>
          <a:lstStyle/>
          <a:p>
            <a:pPr eaLnBrk="1" hangingPunct="1"/>
            <a:r>
              <a:rPr lang="en-US" smtClean="0">
                <a:solidFill>
                  <a:srgbClr val="FF0000"/>
                </a:solidFill>
              </a:rPr>
              <a:t>What foundational skills do I need for personal growth?</a:t>
            </a:r>
          </a:p>
          <a:p>
            <a:pPr eaLnBrk="1" hangingPunct="1"/>
            <a:endParaRPr lang="en-US" smtClean="0">
              <a:solidFill>
                <a:srgbClr val="FF0000"/>
              </a:solidFill>
            </a:endParaRPr>
          </a:p>
        </p:txBody>
      </p:sp>
      <p:sp>
        <p:nvSpPr>
          <p:cNvPr id="16387" name="Text Box 5"/>
          <p:cNvSpPr txBox="1">
            <a:spLocks noChangeArrowheads="1"/>
          </p:cNvSpPr>
          <p:nvPr/>
        </p:nvSpPr>
        <p:spPr bwMode="auto">
          <a:xfrm>
            <a:off x="152400" y="6172200"/>
            <a:ext cx="1219200" cy="639763"/>
          </a:xfrm>
          <a:prstGeom prst="rect">
            <a:avLst/>
          </a:prstGeom>
          <a:noFill/>
          <a:ln w="12700" cap="sq">
            <a:noFill/>
            <a:miter lim="800000"/>
            <a:headEnd type="none" w="sm" len="sm"/>
            <a:tailEnd type="none" w="sm" len="sm"/>
          </a:ln>
        </p:spPr>
        <p:txBody>
          <a:bodyPr>
            <a:spAutoFit/>
          </a:bodyPr>
          <a:lstStyle/>
          <a:p>
            <a:pPr algn="ctr"/>
            <a:r>
              <a:rPr lang="en-US" sz="1200" b="1">
                <a:solidFill>
                  <a:srgbClr val="000000"/>
                </a:solidFill>
                <a:latin typeface="Arial" charset="0"/>
              </a:rPr>
              <a:t>Stage One of Development</a:t>
            </a:r>
            <a:br>
              <a:rPr lang="en-US" sz="1200" b="1">
                <a:solidFill>
                  <a:srgbClr val="000000"/>
                </a:solidFill>
                <a:latin typeface="Arial" charset="0"/>
              </a:rPr>
            </a:br>
            <a:r>
              <a:rPr lang="en-US" sz="1200" b="1">
                <a:solidFill>
                  <a:srgbClr val="000000"/>
                </a:solidFill>
                <a:latin typeface="Arial" charset="0"/>
              </a:rPr>
              <a:t>ME</a:t>
            </a:r>
          </a:p>
        </p:txBody>
      </p:sp>
      <p:sp>
        <p:nvSpPr>
          <p:cNvPr id="16388" name="Text Box 6"/>
          <p:cNvSpPr txBox="1">
            <a:spLocks noChangeArrowheads="1"/>
          </p:cNvSpPr>
          <p:nvPr/>
        </p:nvSpPr>
        <p:spPr bwMode="auto">
          <a:xfrm>
            <a:off x="8229600" y="6430963"/>
            <a:ext cx="623888" cy="274637"/>
          </a:xfrm>
          <a:prstGeom prst="rect">
            <a:avLst/>
          </a:prstGeom>
          <a:noFill/>
          <a:ln w="12700" cap="sq">
            <a:noFill/>
            <a:miter lim="800000"/>
            <a:headEnd type="none" w="sm" len="sm"/>
            <a:tailEnd type="none" w="sm" len="sm"/>
          </a:ln>
        </p:spPr>
        <p:txBody>
          <a:bodyPr wrap="none">
            <a:spAutoFit/>
          </a:bodyPr>
          <a:lstStyle/>
          <a:p>
            <a:r>
              <a:rPr lang="en-US" sz="1200">
                <a:solidFill>
                  <a:srgbClr val="000000"/>
                </a:solidFill>
                <a:latin typeface="Arial" charset="0"/>
              </a:rPr>
              <a:t>MS 27</a:t>
            </a:r>
          </a:p>
        </p:txBody>
      </p:sp>
      <p:pic>
        <p:nvPicPr>
          <p:cNvPr id="16389" name="Picture 7" descr="LKLOGO"/>
          <p:cNvPicPr>
            <a:picLocks noChangeAspect="1" noChangeArrowheads="1"/>
          </p:cNvPicPr>
          <p:nvPr/>
        </p:nvPicPr>
        <p:blipFill>
          <a:blip r:embed="rId3"/>
          <a:srcRect/>
          <a:stretch>
            <a:fillRect/>
          </a:stretch>
        </p:blipFill>
        <p:spPr bwMode="auto">
          <a:xfrm>
            <a:off x="6019800" y="4400550"/>
            <a:ext cx="3124200" cy="2457450"/>
          </a:xfrm>
          <a:prstGeom prst="rect">
            <a:avLst/>
          </a:prstGeom>
          <a:noFill/>
          <a:ln w="9525">
            <a:noFill/>
            <a:miter lim="800000"/>
            <a:headEnd/>
            <a:tailEnd/>
          </a:ln>
        </p:spPr>
      </p:pic>
      <p:sp>
        <p:nvSpPr>
          <p:cNvPr id="16390" name="Text Box 8"/>
          <p:cNvSpPr txBox="1">
            <a:spLocks noChangeArrowheads="1"/>
          </p:cNvSpPr>
          <p:nvPr/>
        </p:nvSpPr>
        <p:spPr bwMode="auto">
          <a:xfrm>
            <a:off x="304800" y="5943600"/>
            <a:ext cx="914400" cy="274638"/>
          </a:xfrm>
          <a:prstGeom prst="rect">
            <a:avLst/>
          </a:prstGeom>
          <a:noFill/>
          <a:ln w="12700" cap="sq">
            <a:noFill/>
            <a:miter lim="800000"/>
            <a:headEnd type="none" w="sm" len="sm"/>
            <a:tailEnd type="none" w="sm" len="sm"/>
          </a:ln>
        </p:spPr>
        <p:txBody>
          <a:bodyPr>
            <a:spAutoFit/>
          </a:bodyPr>
          <a:lstStyle/>
          <a:p>
            <a:pPr algn="ctr"/>
            <a:r>
              <a:rPr lang="en-US" sz="1200" b="1">
                <a:solidFill>
                  <a:srgbClr val="000000"/>
                </a:solidFill>
                <a:latin typeface="Arial" charset="0"/>
              </a:rPr>
              <a:t>MS 27</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lIns="92075" tIns="46038" rIns="92075" bIns="46038"/>
          <a:lstStyle/>
          <a:p>
            <a:pPr eaLnBrk="1" hangingPunct="1"/>
            <a:r>
              <a:rPr lang="en-US" sz="6000" smtClean="0"/>
              <a:t>Factors</a:t>
            </a:r>
          </a:p>
        </p:txBody>
      </p:sp>
      <p:sp>
        <p:nvSpPr>
          <p:cNvPr id="18434" name="Rectangle 3"/>
          <p:cNvSpPr>
            <a:spLocks noGrp="1" noChangeArrowheads="1"/>
          </p:cNvSpPr>
          <p:nvPr>
            <p:ph type="body" sz="half" idx="1"/>
          </p:nvPr>
        </p:nvSpPr>
        <p:spPr>
          <a:xfrm>
            <a:off x="1371600" y="1600200"/>
            <a:ext cx="7620000" cy="4800600"/>
          </a:xfrm>
        </p:spPr>
        <p:txBody>
          <a:bodyPr lIns="92075" tIns="46038" rIns="92075" bIns="46038"/>
          <a:lstStyle/>
          <a:p>
            <a:pPr eaLnBrk="1" hangingPunct="1">
              <a:buClr>
                <a:srgbClr val="FF0000"/>
              </a:buClr>
            </a:pPr>
            <a:r>
              <a:rPr lang="en-US" sz="2000" b="0" smtClean="0"/>
              <a:t>Education</a:t>
            </a:r>
          </a:p>
          <a:p>
            <a:pPr lvl="1" eaLnBrk="1" hangingPunct="1">
              <a:buClr>
                <a:srgbClr val="FF0000"/>
              </a:buClr>
            </a:pPr>
            <a:r>
              <a:rPr lang="en-US" sz="1800" smtClean="0"/>
              <a:t>High school diploma</a:t>
            </a:r>
          </a:p>
          <a:p>
            <a:pPr lvl="1" eaLnBrk="1" hangingPunct="1">
              <a:buClr>
                <a:srgbClr val="FF0000"/>
              </a:buClr>
            </a:pPr>
            <a:r>
              <a:rPr lang="en-US" sz="1800" smtClean="0"/>
              <a:t>Technical degree</a:t>
            </a:r>
          </a:p>
          <a:p>
            <a:pPr lvl="1" eaLnBrk="1" hangingPunct="1">
              <a:buClr>
                <a:srgbClr val="FF0000"/>
              </a:buClr>
            </a:pPr>
            <a:r>
              <a:rPr lang="en-US" sz="1800" smtClean="0"/>
              <a:t>Formal education</a:t>
            </a:r>
          </a:p>
          <a:p>
            <a:pPr eaLnBrk="1" hangingPunct="1">
              <a:spcBef>
                <a:spcPct val="50000"/>
              </a:spcBef>
              <a:buClr>
                <a:srgbClr val="FF0000"/>
              </a:buClr>
            </a:pPr>
            <a:r>
              <a:rPr lang="en-US" sz="2000" b="0" smtClean="0"/>
              <a:t>Experiences</a:t>
            </a:r>
            <a:r>
              <a:rPr lang="en-US" sz="2000" smtClean="0"/>
              <a:t> </a:t>
            </a:r>
          </a:p>
          <a:p>
            <a:pPr lvl="1" eaLnBrk="1" hangingPunct="1">
              <a:buClr>
                <a:srgbClr val="FF0000"/>
              </a:buClr>
            </a:pPr>
            <a:r>
              <a:rPr lang="en-US" sz="1800" smtClean="0"/>
              <a:t>Experiences that may be important to achieving my goal</a:t>
            </a:r>
          </a:p>
          <a:p>
            <a:pPr lvl="1" eaLnBrk="1" hangingPunct="1">
              <a:buClr>
                <a:srgbClr val="FF0000"/>
              </a:buClr>
            </a:pPr>
            <a:r>
              <a:rPr lang="en-US" sz="1800" smtClean="0"/>
              <a:t>Become involved in what you expect to achieve to get experience, and determine if that is something you can see yourself doing for a lifetime.</a:t>
            </a:r>
          </a:p>
          <a:p>
            <a:pPr eaLnBrk="1" hangingPunct="1">
              <a:spcBef>
                <a:spcPct val="50000"/>
              </a:spcBef>
              <a:buClr>
                <a:srgbClr val="FF0000"/>
              </a:buClr>
            </a:pPr>
            <a:r>
              <a:rPr lang="en-US" sz="2000" b="0" smtClean="0"/>
              <a:t>Money</a:t>
            </a:r>
            <a:r>
              <a:rPr lang="en-US" sz="2000" smtClean="0"/>
              <a:t> </a:t>
            </a:r>
          </a:p>
          <a:p>
            <a:pPr lvl="1" eaLnBrk="1" hangingPunct="1">
              <a:buClr>
                <a:srgbClr val="FF0000"/>
              </a:buClr>
            </a:pPr>
            <a:r>
              <a:rPr lang="en-US" sz="1800" smtClean="0"/>
              <a:t>What you expect to make</a:t>
            </a:r>
          </a:p>
          <a:p>
            <a:pPr lvl="1" eaLnBrk="1" hangingPunct="1">
              <a:buClr>
                <a:srgbClr val="FF0000"/>
              </a:buClr>
            </a:pPr>
            <a:r>
              <a:rPr lang="en-US" sz="1800" smtClean="0"/>
              <a:t>Can you live comfortably?</a:t>
            </a:r>
          </a:p>
          <a:p>
            <a:pPr lvl="1" eaLnBrk="1" hangingPunct="1">
              <a:buClr>
                <a:srgbClr val="FF0000"/>
              </a:buClr>
            </a:pPr>
            <a:r>
              <a:rPr lang="en-US" sz="1800" smtClean="0"/>
              <a:t>Can you achieve your material goals with the income?</a:t>
            </a:r>
          </a:p>
        </p:txBody>
      </p:sp>
      <p:sp>
        <p:nvSpPr>
          <p:cNvPr id="18435" name="Text Box 89"/>
          <p:cNvSpPr txBox="1">
            <a:spLocks noChangeArrowheads="1"/>
          </p:cNvSpPr>
          <p:nvPr/>
        </p:nvSpPr>
        <p:spPr bwMode="auto">
          <a:xfrm>
            <a:off x="228600" y="6324600"/>
            <a:ext cx="1082675"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latin typeface="Arial" charset="0"/>
              </a:rPr>
              <a:t>Objective 1</a:t>
            </a:r>
          </a:p>
          <a:p>
            <a:r>
              <a:rPr lang="en-US" sz="1200" b="1">
                <a:solidFill>
                  <a:srgbClr val="000000"/>
                </a:solidFill>
                <a:latin typeface="Arial" charset="0"/>
              </a:rPr>
              <a:t>MS 27 TM A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lIns="92075" tIns="46038" rIns="92075" bIns="46038"/>
          <a:lstStyle/>
          <a:p>
            <a:pPr eaLnBrk="1" hangingPunct="1"/>
            <a:r>
              <a:rPr lang="en-US" sz="6000" smtClean="0"/>
              <a:t>Factors</a:t>
            </a:r>
          </a:p>
        </p:txBody>
      </p:sp>
      <p:sp>
        <p:nvSpPr>
          <p:cNvPr id="20482" name="Rectangle 3"/>
          <p:cNvSpPr>
            <a:spLocks noGrp="1" noChangeArrowheads="1"/>
          </p:cNvSpPr>
          <p:nvPr>
            <p:ph type="body" sz="half" idx="1"/>
          </p:nvPr>
        </p:nvSpPr>
        <p:spPr>
          <a:xfrm>
            <a:off x="1371600" y="1752600"/>
            <a:ext cx="7162800" cy="4648200"/>
          </a:xfrm>
        </p:spPr>
        <p:txBody>
          <a:bodyPr lIns="92075" tIns="46038" rIns="92075" bIns="46038"/>
          <a:lstStyle/>
          <a:p>
            <a:pPr eaLnBrk="1" hangingPunct="1">
              <a:buClr>
                <a:srgbClr val="FF0000"/>
              </a:buClr>
            </a:pPr>
            <a:r>
              <a:rPr lang="en-US" sz="2400" smtClean="0"/>
              <a:t>Working conditions</a:t>
            </a:r>
          </a:p>
          <a:p>
            <a:pPr lvl="1" eaLnBrk="1" hangingPunct="1">
              <a:buClr>
                <a:srgbClr val="FF0000"/>
              </a:buClr>
            </a:pPr>
            <a:r>
              <a:rPr lang="en-US" sz="2000" smtClean="0"/>
              <a:t>Inside or outside</a:t>
            </a:r>
          </a:p>
          <a:p>
            <a:pPr lvl="1" eaLnBrk="1" hangingPunct="1">
              <a:buClr>
                <a:srgbClr val="FF0000"/>
              </a:buClr>
            </a:pPr>
            <a:r>
              <a:rPr lang="en-US" sz="2000" smtClean="0"/>
              <a:t>Customer relations or personal</a:t>
            </a:r>
          </a:p>
          <a:p>
            <a:pPr lvl="1" eaLnBrk="1" hangingPunct="1">
              <a:buClr>
                <a:srgbClr val="FF0000"/>
              </a:buClr>
              <a:buFont typeface="Wingdings" pitchFamily="2" charset="2"/>
              <a:buNone/>
            </a:pPr>
            <a:endParaRPr lang="en-US" sz="2000" smtClean="0"/>
          </a:p>
          <a:p>
            <a:pPr eaLnBrk="1" hangingPunct="1">
              <a:lnSpc>
                <a:spcPct val="90000"/>
              </a:lnSpc>
              <a:spcBef>
                <a:spcPct val="50000"/>
              </a:spcBef>
              <a:buClr>
                <a:srgbClr val="FF0000"/>
              </a:buClr>
            </a:pPr>
            <a:r>
              <a:rPr lang="en-US" sz="2400" smtClean="0"/>
              <a:t>Mobility</a:t>
            </a:r>
          </a:p>
          <a:p>
            <a:pPr lvl="1" eaLnBrk="1" hangingPunct="1">
              <a:buClr>
                <a:srgbClr val="FF0000"/>
              </a:buClr>
            </a:pPr>
            <a:r>
              <a:rPr lang="en-US" sz="2000" smtClean="0"/>
              <a:t>Are you willing to move?</a:t>
            </a:r>
          </a:p>
          <a:p>
            <a:pPr lvl="1" eaLnBrk="1" hangingPunct="1">
              <a:buClr>
                <a:srgbClr val="FF0000"/>
              </a:buClr>
              <a:buFont typeface="Wingdings" pitchFamily="2" charset="2"/>
              <a:buNone/>
            </a:pPr>
            <a:endParaRPr lang="en-US" sz="2000" smtClean="0"/>
          </a:p>
          <a:p>
            <a:pPr eaLnBrk="1" hangingPunct="1">
              <a:lnSpc>
                <a:spcPct val="90000"/>
              </a:lnSpc>
              <a:spcBef>
                <a:spcPct val="50000"/>
              </a:spcBef>
              <a:buClr>
                <a:srgbClr val="FF0000"/>
              </a:buClr>
            </a:pPr>
            <a:r>
              <a:rPr lang="en-US" sz="2400" smtClean="0"/>
              <a:t>Amount of time off desired</a:t>
            </a:r>
          </a:p>
          <a:p>
            <a:pPr lvl="1" eaLnBrk="1" hangingPunct="1">
              <a:buClr>
                <a:srgbClr val="FF0000"/>
              </a:buClr>
            </a:pPr>
            <a:r>
              <a:rPr lang="en-US" sz="2000" smtClean="0"/>
              <a:t>How strenuous a work schedule are you willing to fulfill?</a:t>
            </a:r>
          </a:p>
        </p:txBody>
      </p:sp>
      <p:sp>
        <p:nvSpPr>
          <p:cNvPr id="20483" name="Text Box 4"/>
          <p:cNvSpPr txBox="1">
            <a:spLocks noChangeArrowheads="1"/>
          </p:cNvSpPr>
          <p:nvPr/>
        </p:nvSpPr>
        <p:spPr bwMode="auto">
          <a:xfrm>
            <a:off x="152400" y="6248400"/>
            <a:ext cx="1166813"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latin typeface="Arial" charset="0"/>
              </a:rPr>
              <a:t>Objective 1</a:t>
            </a:r>
          </a:p>
          <a:p>
            <a:r>
              <a:rPr lang="en-US" sz="1200" b="1">
                <a:solidFill>
                  <a:srgbClr val="000000"/>
                </a:solidFill>
                <a:latin typeface="Arial" charset="0"/>
              </a:rPr>
              <a:t>MS 27 TM B1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lIns="92075" tIns="46038" rIns="92075" bIns="46038"/>
          <a:lstStyle/>
          <a:p>
            <a:pPr eaLnBrk="1" hangingPunct="1"/>
            <a:r>
              <a:rPr lang="en-US" sz="6000" smtClean="0"/>
              <a:t>Factors</a:t>
            </a:r>
          </a:p>
        </p:txBody>
      </p:sp>
      <p:sp>
        <p:nvSpPr>
          <p:cNvPr id="22530" name="Rectangle 3"/>
          <p:cNvSpPr>
            <a:spLocks noGrp="1" noChangeArrowheads="1"/>
          </p:cNvSpPr>
          <p:nvPr>
            <p:ph type="body" sz="half" idx="1"/>
          </p:nvPr>
        </p:nvSpPr>
        <p:spPr>
          <a:xfrm>
            <a:off x="1371600" y="1905000"/>
            <a:ext cx="7467600" cy="4495800"/>
          </a:xfrm>
        </p:spPr>
        <p:txBody>
          <a:bodyPr lIns="92075" tIns="46038" rIns="92075" bIns="46038"/>
          <a:lstStyle/>
          <a:p>
            <a:pPr eaLnBrk="1" hangingPunct="1">
              <a:lnSpc>
                <a:spcPct val="90000"/>
              </a:lnSpc>
              <a:spcBef>
                <a:spcPct val="50000"/>
              </a:spcBef>
              <a:buClr>
                <a:srgbClr val="FF0000"/>
              </a:buClr>
            </a:pPr>
            <a:r>
              <a:rPr lang="en-US" sz="3200" smtClean="0"/>
              <a:t>Benefits</a:t>
            </a:r>
          </a:p>
          <a:p>
            <a:pPr lvl="1" eaLnBrk="1" hangingPunct="1">
              <a:buClr>
                <a:srgbClr val="FF0000"/>
              </a:buClr>
            </a:pPr>
            <a:r>
              <a:rPr lang="en-US" sz="2800" smtClean="0"/>
              <a:t>Insurance</a:t>
            </a:r>
          </a:p>
          <a:p>
            <a:pPr lvl="1" eaLnBrk="1" hangingPunct="1">
              <a:buClr>
                <a:srgbClr val="FF0000"/>
              </a:buClr>
            </a:pPr>
            <a:r>
              <a:rPr lang="en-US" sz="2800" smtClean="0"/>
              <a:t>Retirement</a:t>
            </a:r>
          </a:p>
          <a:p>
            <a:pPr lvl="1" eaLnBrk="1" hangingPunct="1">
              <a:buClr>
                <a:srgbClr val="FF0000"/>
              </a:buClr>
            </a:pPr>
            <a:r>
              <a:rPr lang="en-US" sz="2800" smtClean="0"/>
              <a:t>Vacation</a:t>
            </a:r>
          </a:p>
          <a:p>
            <a:pPr lvl="1" eaLnBrk="1" hangingPunct="1">
              <a:buClr>
                <a:srgbClr val="FF0000"/>
              </a:buClr>
              <a:buFont typeface="Wingdings" pitchFamily="2" charset="2"/>
              <a:buNone/>
            </a:pPr>
            <a:endParaRPr lang="en-US" sz="2800" smtClean="0"/>
          </a:p>
          <a:p>
            <a:pPr eaLnBrk="1" hangingPunct="1">
              <a:spcBef>
                <a:spcPct val="50000"/>
              </a:spcBef>
              <a:buClr>
                <a:srgbClr val="FF0000"/>
              </a:buClr>
            </a:pPr>
            <a:r>
              <a:rPr lang="en-US" sz="3200" smtClean="0"/>
              <a:t>Your Personal Interest</a:t>
            </a:r>
          </a:p>
          <a:p>
            <a:pPr lvl="1" eaLnBrk="1" hangingPunct="1">
              <a:buClr>
                <a:srgbClr val="FF0000"/>
              </a:buClr>
            </a:pPr>
            <a:r>
              <a:rPr lang="en-US" sz="2800" smtClean="0"/>
              <a:t>Are you interested in the profession? </a:t>
            </a:r>
          </a:p>
        </p:txBody>
      </p:sp>
      <p:sp>
        <p:nvSpPr>
          <p:cNvPr id="22531" name="Text Box 4"/>
          <p:cNvSpPr txBox="1">
            <a:spLocks noChangeArrowheads="1"/>
          </p:cNvSpPr>
          <p:nvPr/>
        </p:nvSpPr>
        <p:spPr bwMode="auto">
          <a:xfrm>
            <a:off x="228600" y="6324600"/>
            <a:ext cx="1166813" cy="457200"/>
          </a:xfrm>
          <a:prstGeom prst="rect">
            <a:avLst/>
          </a:prstGeom>
          <a:noFill/>
          <a:ln w="12700" cap="sq">
            <a:noFill/>
            <a:miter lim="800000"/>
            <a:headEnd type="none" w="sm" len="sm"/>
            <a:tailEnd type="none" w="sm" len="sm"/>
          </a:ln>
        </p:spPr>
        <p:txBody>
          <a:bodyPr>
            <a:spAutoFit/>
          </a:bodyPr>
          <a:lstStyle/>
          <a:p>
            <a:r>
              <a:rPr lang="en-US" sz="1200" b="1">
                <a:solidFill>
                  <a:srgbClr val="000000"/>
                </a:solidFill>
                <a:latin typeface="Arial" charset="0"/>
              </a:rPr>
              <a:t>Objective 1</a:t>
            </a:r>
          </a:p>
          <a:p>
            <a:r>
              <a:rPr lang="en-US" sz="1200" b="1">
                <a:solidFill>
                  <a:srgbClr val="000000"/>
                </a:solidFill>
                <a:latin typeface="Arial" charset="0"/>
              </a:rPr>
              <a:t>MS 27 TM B2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1676400" y="304800"/>
            <a:ext cx="7162800" cy="1139825"/>
          </a:xfrm>
        </p:spPr>
        <p:txBody>
          <a:bodyPr lIns="92075" tIns="46038" rIns="92075" bIns="46038"/>
          <a:lstStyle/>
          <a:p>
            <a:pPr eaLnBrk="1" hangingPunct="1"/>
            <a:r>
              <a:rPr lang="en-US" sz="6000" smtClean="0"/>
              <a:t>In this scene…</a:t>
            </a:r>
          </a:p>
        </p:txBody>
      </p:sp>
      <p:sp>
        <p:nvSpPr>
          <p:cNvPr id="25603" name="Rectangle 3"/>
          <p:cNvSpPr>
            <a:spLocks noGrp="1" noChangeArrowheads="1"/>
          </p:cNvSpPr>
          <p:nvPr>
            <p:ph type="body" sz="half" idx="4294967295"/>
          </p:nvPr>
        </p:nvSpPr>
        <p:spPr>
          <a:xfrm>
            <a:off x="1371600" y="1905000"/>
            <a:ext cx="7467600" cy="4495800"/>
          </a:xfrm>
        </p:spPr>
        <p:txBody>
          <a:bodyPr lIns="92075" tIns="46038" rIns="92075" bIns="46038"/>
          <a:lstStyle/>
          <a:p>
            <a:pPr eaLnBrk="1" hangingPunct="1">
              <a:lnSpc>
                <a:spcPct val="90000"/>
              </a:lnSpc>
              <a:spcBef>
                <a:spcPct val="50000"/>
              </a:spcBef>
              <a:buClr>
                <a:srgbClr val="FF0000"/>
              </a:buClr>
              <a:buFont typeface="Wingdings" pitchFamily="2" charset="2"/>
              <a:buNone/>
            </a:pPr>
            <a:r>
              <a:rPr lang="en-US" sz="2400" smtClean="0"/>
              <a:t>You have a friend who is trying to start preparing for the future. He or she asks your opinion on</a:t>
            </a:r>
            <a:br>
              <a:rPr lang="en-US" sz="2400" smtClean="0"/>
            </a:br>
            <a:r>
              <a:rPr lang="en-US" sz="2400" smtClean="0"/>
              <a:t>things to consider while making professional decisions. In paragraph form, try to help him or her learn more about professional decisions. Remember the factors that were discussed in class—you should include at least five factors covered. Remember, this is your best friend, and you want him or her to be successful. </a:t>
            </a:r>
          </a:p>
        </p:txBody>
      </p:sp>
      <p:sp>
        <p:nvSpPr>
          <p:cNvPr id="25604" name="Text Box 4"/>
          <p:cNvSpPr txBox="1">
            <a:spLocks noChangeArrowheads="1"/>
          </p:cNvSpPr>
          <p:nvPr/>
        </p:nvSpPr>
        <p:spPr bwMode="auto">
          <a:xfrm>
            <a:off x="0" y="6324600"/>
            <a:ext cx="1395413" cy="274638"/>
          </a:xfrm>
          <a:prstGeom prst="rect">
            <a:avLst/>
          </a:prstGeom>
          <a:noFill/>
          <a:ln w="12700" cap="sq">
            <a:noFill/>
            <a:miter lim="800000"/>
            <a:headEnd type="none" w="sm" len="sm"/>
            <a:tailEnd type="none" w="sm" len="sm"/>
          </a:ln>
        </p:spPr>
        <p:txBody>
          <a:bodyPr>
            <a:spAutoFit/>
          </a:bodyPr>
          <a:lstStyle/>
          <a:p>
            <a:r>
              <a:rPr lang="en-US" sz="1200" b="1">
                <a:solidFill>
                  <a:srgbClr val="000000"/>
                </a:solidFill>
                <a:latin typeface="Arial" charset="0"/>
              </a:rPr>
              <a:t>MS 27 Assess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K MS Template">
  <a:themeElements>
    <a:clrScheme name="LK MS Template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LK MS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K MS Template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K MS Template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K MS Template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K MS Template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K MS Template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K MS Template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K MS Template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K MS Template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E8C06248-7CA8-471B-A067-D2CE41BC4359}">
  <ds:schemaRefs>
    <ds:schemaRef ds:uri="http://schemas.microsoft.com/sharepoint/v3/contenttype/forms"/>
  </ds:schemaRefs>
</ds:datastoreItem>
</file>

<file path=customXml/itemProps2.xml><?xml version="1.0" encoding="utf-8"?>
<ds:datastoreItem xmlns:ds="http://schemas.openxmlformats.org/officeDocument/2006/customXml" ds:itemID="{38A99DAE-745F-4960-B301-D390868041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6F04A5-8489-4774-B554-B4EB7CDB87DA}">
  <ds:schemaRefs>
    <ds:schemaRef ds:uri="http://schemas.microsoft.com/office/2006/metadata/properties"/>
    <ds:schemaRef ds:uri="http://purl.org/dc/terms/"/>
    <ds:schemaRef ds:uri="http://purl.org/dc/dcmitype/"/>
    <ds:schemaRef ds:uri="http://purl.org/dc/elements/1.1/"/>
    <ds:schemaRef ds:uri="7d75d6f9-8bd4-4602-97a0-53722360a9f2"/>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LK MS Template</Template>
  <TotalTime>59</TotalTime>
  <Words>190</Words>
  <Application>Microsoft Office PowerPoint</Application>
  <PresentationFormat>On-screen Show (4:3)</PresentationFormat>
  <Paragraphs>49</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Times New Roman</vt:lpstr>
      <vt:lpstr>Verdana</vt:lpstr>
      <vt:lpstr>Wingdings</vt:lpstr>
      <vt:lpstr>LK MS Template</vt:lpstr>
      <vt:lpstr>Understanding Professions, Careers and Jobs </vt:lpstr>
      <vt:lpstr>Factors</vt:lpstr>
      <vt:lpstr>Factors</vt:lpstr>
      <vt:lpstr>Factors</vt:lpstr>
      <vt:lpstr>In this scene…</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4</cp:revision>
  <cp:lastPrinted>1601-01-01T00:00:00Z</cp:lastPrinted>
  <dcterms:created xsi:type="dcterms:W3CDTF">2004-01-24T17:51:29Z</dcterms:created>
  <dcterms:modified xsi:type="dcterms:W3CDTF">2018-07-09T20:24:10Z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