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0AD35D45-91DD-424A-9F54-200574C5E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57647FD-30C0-4719-BA5C-A2089555A7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87628-9CC0-4D59-8F18-B131E82E55D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76865D-54F1-4865-BD4F-F70B9EB36E5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BB5C40-8014-4664-8A93-05B3BF7AC4A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0CF4A-8362-4492-B16A-F1764C11601C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31DF3B-BBD7-4B7A-873C-C2CBDA40314C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502B7D-7A06-4F75-8434-B6A61BD364A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0D4AB-B215-4E73-98DD-8ABD3E4C4C49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C675DE-A559-4FF1-8B02-5E3F6A21A831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 userDrawn="1"/>
        </p:nvGrpSpPr>
        <p:grpSpPr bwMode="auto">
          <a:xfrm rot="5400000">
            <a:off x="-3619500" y="2171700"/>
            <a:ext cx="8610600" cy="1371600"/>
            <a:chOff x="144" y="1820"/>
            <a:chExt cx="5424" cy="127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7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685800"/>
            <a:ext cx="70866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277813"/>
            <a:ext cx="18097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7813"/>
            <a:ext cx="52768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7813"/>
            <a:ext cx="7239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828800" y="1600200"/>
            <a:ext cx="68580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0" y="3941763"/>
            <a:ext cx="68580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00200"/>
            <a:ext cx="3352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0" y="1600200"/>
            <a:ext cx="3352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7813"/>
            <a:ext cx="7239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68580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29" name="Group 11"/>
          <p:cNvGrpSpPr>
            <a:grpSpLocks/>
          </p:cNvGrpSpPr>
          <p:nvPr userDrawn="1"/>
        </p:nvGrpSpPr>
        <p:grpSpPr bwMode="auto">
          <a:xfrm rot="5400000">
            <a:off x="-3619500" y="1866900"/>
            <a:ext cx="8610600" cy="1371600"/>
            <a:chOff x="144" y="1820"/>
            <a:chExt cx="5424" cy="127"/>
          </a:xfrm>
        </p:grpSpPr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146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4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15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z="5200" smtClean="0"/>
              <a:t>Opportunities in Agriculture, Food, and Natural Resources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200400"/>
            <a:ext cx="5867400" cy="1752600"/>
          </a:xfrm>
        </p:spPr>
        <p:txBody>
          <a:bodyPr lIns="92075" tIns="46038" rIns="92075" bIns="46038" anchor="ctr"/>
          <a:lstStyle/>
          <a:p>
            <a:pPr eaLnBrk="1" hangingPunct="1"/>
            <a:r>
              <a:rPr lang="en-US" smtClean="0">
                <a:solidFill>
                  <a:schemeClr val="accent2"/>
                </a:solidFill>
              </a:rPr>
              <a:t>What foundational skills do I need for career success?</a:t>
            </a:r>
          </a:p>
          <a:p>
            <a:pPr eaLnBrk="1" hangingPunct="1"/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3810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</a:t>
            </a:r>
          </a:p>
        </p:txBody>
      </p:sp>
      <p:pic>
        <p:nvPicPr>
          <p:cNvPr id="1638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60875"/>
            <a:ext cx="304800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algn="ctr" eaLnBrk="1" hangingPunct="1"/>
            <a:r>
              <a:rPr lang="en-US" sz="4000" smtClean="0"/>
              <a:t>Food Products and Processing Systems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40000"/>
              </a:spcBef>
            </a:pPr>
            <a:r>
              <a:rPr lang="en-US" sz="2400" smtClean="0"/>
              <a:t>Agricultural Sales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smtClean="0"/>
              <a:t>Agricultural Communications Specialists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smtClean="0"/>
              <a:t>Business-Educators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smtClean="0"/>
              <a:t>Food Scientists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smtClean="0"/>
              <a:t>Meat Processors</a:t>
            </a:r>
          </a:p>
          <a:p>
            <a:pPr eaLnBrk="1" hangingPunct="1">
              <a:spcBef>
                <a:spcPct val="40000"/>
              </a:spcBef>
            </a:pPr>
            <a:r>
              <a:rPr lang="en-US" sz="2400" smtClean="0"/>
              <a:t>Biochemists</a:t>
            </a:r>
          </a:p>
          <a:p>
            <a:pPr eaLnBrk="1" hangingPunct="1">
              <a:spcBef>
                <a:spcPct val="40000"/>
              </a:spcBef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18435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A </a:t>
            </a:r>
          </a:p>
        </p:txBody>
      </p:sp>
      <p:sp>
        <p:nvSpPr>
          <p:cNvPr id="18436" name="Rectangle 91"/>
          <p:cNvSpPr>
            <a:spLocks noChangeArrowheads="1"/>
          </p:cNvSpPr>
          <p:nvPr/>
        </p:nvSpPr>
        <p:spPr bwMode="auto">
          <a:xfrm>
            <a:off x="5334000" y="1828800"/>
            <a:ext cx="381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Food Brokers-Inspectors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Meat Researchers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Food Meal Supervisors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Cheese Makers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Food and Fiber Engineers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Bioengineers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Food Processors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Quality Control Specialist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/>
              <a:t>Plant Systems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Plant Breeders and Genetics</a:t>
            </a:r>
          </a:p>
          <a:p>
            <a:pPr eaLnBrk="1" hangingPunct="1"/>
            <a:r>
              <a:rPr lang="en-US" sz="2400" smtClean="0"/>
              <a:t>Biotechnology Lab Technology</a:t>
            </a:r>
          </a:p>
          <a:p>
            <a:pPr eaLnBrk="1" hangingPunct="1"/>
            <a:r>
              <a:rPr lang="en-US" sz="2400" smtClean="0"/>
              <a:t>Soil and Water Specialist</a:t>
            </a:r>
          </a:p>
          <a:p>
            <a:pPr eaLnBrk="1" hangingPunct="1"/>
            <a:r>
              <a:rPr lang="en-US" sz="2400" smtClean="0"/>
              <a:t>Crop Farm Manger</a:t>
            </a:r>
          </a:p>
          <a:p>
            <a:pPr eaLnBrk="1" hangingPunct="1"/>
            <a:r>
              <a:rPr lang="en-US" sz="2400" smtClean="0"/>
              <a:t>Agricultural Educators</a:t>
            </a:r>
          </a:p>
          <a:p>
            <a:pPr eaLnBrk="1" hangingPunct="1"/>
            <a:r>
              <a:rPr lang="en-US" sz="2400" smtClean="0"/>
              <a:t>Plant Pathologist</a:t>
            </a:r>
          </a:p>
          <a:p>
            <a:pPr eaLnBrk="1" hangingPunct="1">
              <a:spcBef>
                <a:spcPct val="40000"/>
              </a:spcBef>
              <a:buFont typeface="Wingdings" pitchFamily="2" charset="2"/>
              <a:buNone/>
            </a:pPr>
            <a:endParaRPr lang="en-US" sz="2400" smtClean="0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B 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5105400" y="1905000"/>
            <a:ext cx="381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Sales Representative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Tree Surgeons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Commodity Marketing Specialist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Forest Genetics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Growers, Farmers, Greenhouse Managers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Golf Course Superintendents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Animal Systems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Agricultural Educators</a:t>
            </a:r>
          </a:p>
          <a:p>
            <a:pPr eaLnBrk="1" hangingPunct="1"/>
            <a:r>
              <a:rPr lang="en-US" sz="2400" smtClean="0"/>
              <a:t>Livestock Producers</a:t>
            </a:r>
          </a:p>
          <a:p>
            <a:pPr eaLnBrk="1" hangingPunct="1"/>
            <a:r>
              <a:rPr lang="en-US" sz="2400" smtClean="0"/>
              <a:t>A.I. Technicians</a:t>
            </a:r>
          </a:p>
          <a:p>
            <a:pPr eaLnBrk="1" hangingPunct="1"/>
            <a:r>
              <a:rPr lang="en-US" sz="2400" smtClean="0"/>
              <a:t>Animal Caretakers and Poultry Managers</a:t>
            </a:r>
          </a:p>
          <a:p>
            <a:pPr eaLnBrk="1" hangingPunct="1"/>
            <a:r>
              <a:rPr lang="en-US" sz="2400" smtClean="0"/>
              <a:t>Veterinarians</a:t>
            </a:r>
          </a:p>
          <a:p>
            <a:pPr eaLnBrk="1" hangingPunct="1"/>
            <a:r>
              <a:rPr lang="en-US" sz="2400" smtClean="0"/>
              <a:t>Embryo Technologist</a:t>
            </a:r>
          </a:p>
          <a:p>
            <a:pPr eaLnBrk="1" hangingPunct="1"/>
            <a:r>
              <a:rPr lang="en-US" sz="2400" smtClean="0"/>
              <a:t>Livestock Buyers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C </a:t>
            </a: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5181600" y="1828800"/>
            <a:ext cx="381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Wildlife Biologist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Animal and Dairy Inspectors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Animal Health Salesperson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Livestock Geneticists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Reproductive Physiologists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Pet Shop Operators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z="4000" smtClean="0"/>
              <a:t>Power, Structural, and </a:t>
            </a:r>
            <a:br>
              <a:rPr lang="en-US" sz="4000" smtClean="0"/>
            </a:br>
            <a:r>
              <a:rPr lang="en-US" sz="4000" smtClean="0"/>
              <a:t>Technical Systems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Machine Operators</a:t>
            </a:r>
          </a:p>
          <a:p>
            <a:pPr eaLnBrk="1" hangingPunct="1"/>
            <a:r>
              <a:rPr lang="en-US" sz="2400" smtClean="0"/>
              <a:t>Electronics System Technicians</a:t>
            </a:r>
          </a:p>
          <a:p>
            <a:pPr eaLnBrk="1" hangingPunct="1"/>
            <a:r>
              <a:rPr lang="en-US" sz="2400" smtClean="0"/>
              <a:t>Agricultural Engineers</a:t>
            </a:r>
          </a:p>
          <a:p>
            <a:pPr eaLnBrk="1" hangingPunct="1"/>
            <a:r>
              <a:rPr lang="en-US" sz="2400" smtClean="0"/>
              <a:t>Heavy Equipment Maintenance</a:t>
            </a:r>
          </a:p>
          <a:p>
            <a:pPr eaLnBrk="1" hangingPunct="1"/>
            <a:r>
              <a:rPr lang="en-US" sz="2400" smtClean="0"/>
              <a:t>Wastewater Treatment Plant Operators 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D </a:t>
            </a: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5181600" y="3657600"/>
            <a:ext cx="3962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Welders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Machinist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Communication Technicians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Software Developer/Programmer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Computer Technicians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en-US" sz="2400" b="1">
              <a:latin typeface="Arial" charset="0"/>
            </a:endParaRPr>
          </a:p>
        </p:txBody>
      </p:sp>
      <p:pic>
        <p:nvPicPr>
          <p:cNvPr id="24582" name="Picture 6" descr="j02406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676400"/>
            <a:ext cx="2743200" cy="146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/>
              <a:t>Natural Resource Systems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Wildlife Managers</a:t>
            </a:r>
          </a:p>
          <a:p>
            <a:pPr eaLnBrk="1" hangingPunct="1"/>
            <a:r>
              <a:rPr lang="en-US" sz="2400" smtClean="0"/>
              <a:t>Ecologists</a:t>
            </a:r>
          </a:p>
          <a:p>
            <a:pPr eaLnBrk="1" hangingPunct="1"/>
            <a:r>
              <a:rPr lang="en-US" sz="2400" smtClean="0"/>
              <a:t>Park Managers</a:t>
            </a:r>
          </a:p>
          <a:p>
            <a:pPr eaLnBrk="1" hangingPunct="1"/>
            <a:r>
              <a:rPr lang="en-US" sz="2400" smtClean="0"/>
              <a:t>Fish and Game Officers</a:t>
            </a:r>
          </a:p>
          <a:p>
            <a:pPr eaLnBrk="1" hangingPunct="1"/>
            <a:r>
              <a:rPr lang="en-US" sz="2400" smtClean="0"/>
              <a:t>Loggers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E</a:t>
            </a:r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5334000" y="1905000"/>
            <a:ext cx="381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Forest Technicians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Geologist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Hydrologists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Fish Hatchery Manager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Commercial Fisherman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en-US" sz="2400" b="1">
              <a:latin typeface="Arial" charset="0"/>
            </a:endParaRPr>
          </a:p>
        </p:txBody>
      </p:sp>
      <p:pic>
        <p:nvPicPr>
          <p:cNvPr id="26631" name="Picture 7" descr="MCBD07094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454525"/>
            <a:ext cx="2057400" cy="2403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/>
              <a:t>Environmental Service Systems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Pollution Prevention and Control Mangers</a:t>
            </a:r>
          </a:p>
          <a:p>
            <a:pPr eaLnBrk="1" hangingPunct="1"/>
            <a:r>
              <a:rPr lang="en-US" sz="2400" smtClean="0"/>
              <a:t>Environmental Sampling and Analysis Scientists</a:t>
            </a:r>
          </a:p>
          <a:p>
            <a:pPr eaLnBrk="1" hangingPunct="1"/>
            <a:r>
              <a:rPr lang="en-US" sz="2400" smtClean="0"/>
              <a:t>Health and Safety Sanitarians</a:t>
            </a:r>
          </a:p>
          <a:p>
            <a:pPr eaLnBrk="1" hangingPunct="1"/>
            <a:r>
              <a:rPr lang="en-US" sz="2400" smtClean="0"/>
              <a:t>Hazardous Materials Handlers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239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F</a:t>
            </a:r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5334000" y="1828800"/>
            <a:ext cx="381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Hazardous Materials Technician 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Water Environment Managers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Water Quality Managers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Toxicologists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Recyclers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Solid Waste Specialists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en-US" sz="2400" b="1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en-US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/>
              <a:t>Agribusiness Systems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828800"/>
            <a:ext cx="3657600" cy="52578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z="2400" smtClean="0"/>
              <a:t>Salesperson</a:t>
            </a:r>
          </a:p>
          <a:p>
            <a:pPr eaLnBrk="1" hangingPunct="1"/>
            <a:r>
              <a:rPr lang="en-US" sz="2400" smtClean="0"/>
              <a:t>Sales Manager</a:t>
            </a:r>
          </a:p>
          <a:p>
            <a:pPr eaLnBrk="1" hangingPunct="1"/>
            <a:r>
              <a:rPr lang="en-US" sz="2400" smtClean="0"/>
              <a:t>Banker or Loan Officer</a:t>
            </a:r>
          </a:p>
          <a:p>
            <a:pPr eaLnBrk="1" hangingPunct="1"/>
            <a:r>
              <a:rPr lang="en-US" sz="2400" smtClean="0"/>
              <a:t>Field Representative for Bank</a:t>
            </a:r>
          </a:p>
          <a:p>
            <a:pPr eaLnBrk="1" hangingPunct="1"/>
            <a:r>
              <a:rPr lang="en-US" sz="2400" smtClean="0"/>
              <a:t>Farm Investment Manager</a:t>
            </a:r>
          </a:p>
          <a:p>
            <a:pPr eaLnBrk="1" hangingPunct="1"/>
            <a:endParaRPr lang="en-US" sz="2400" smtClean="0"/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493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MS 28 TM G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5334000" y="2819400"/>
            <a:ext cx="3810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Agricultural Commodity Broker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Agricultural Economist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Farmer or Rancher or Feedlot Owner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Agricultural Products Buyer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r>
              <a:rPr lang="en-US" sz="2400" b="1">
                <a:latin typeface="Arial" charset="0"/>
              </a:rPr>
              <a:t>Animal Health Products Distributor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en-US" sz="2400" b="1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</a:pPr>
            <a:endParaRPr lang="en-US" sz="2400" b="1">
              <a:latin typeface="Arial" charset="0"/>
            </a:endParaRPr>
          </a:p>
        </p:txBody>
      </p:sp>
      <p:pic>
        <p:nvPicPr>
          <p:cNvPr id="30726" name="Picture 6" descr="MCj021682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600200"/>
            <a:ext cx="1824038" cy="1165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8A2264E1-F0E7-4547-A8A0-7FDA8AF414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654B73-99F1-4A73-9630-6A0D3A4227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811C9D-7A8E-42A8-B026-D052C762C3D9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7d75d6f9-8bd4-4602-97a0-53722360a9f2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40</TotalTime>
  <Words>298</Words>
  <Application>Microsoft Office PowerPoint</Application>
  <PresentationFormat>On-screen Show (4:3)</PresentationFormat>
  <Paragraphs>112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Verdana</vt:lpstr>
      <vt:lpstr>Wingdings</vt:lpstr>
      <vt:lpstr>LK MS Template</vt:lpstr>
      <vt:lpstr>Opportunities in Agriculture, Food, and Natural Resources </vt:lpstr>
      <vt:lpstr>Food Products and Processing Systems</vt:lpstr>
      <vt:lpstr>Plant Systems</vt:lpstr>
      <vt:lpstr> Animal Systems</vt:lpstr>
      <vt:lpstr>Power, Structural, and  Technical Systems</vt:lpstr>
      <vt:lpstr>Natural Resource Systems</vt:lpstr>
      <vt:lpstr>Environmental Service Systems</vt:lpstr>
      <vt:lpstr>Agribusiness Systems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2004-01-24T17:58:22Z</dcterms:created>
  <dcterms:modified xsi:type="dcterms:W3CDTF">2018-07-09T20:24:44Z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