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1" r:id="rId7"/>
    <p:sldId id="262" r:id="rId8"/>
    <p:sldId id="263" r:id="rId9"/>
    <p:sldId id="264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BB1EE140-E56F-4DC3-B80A-4F7326FA76B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22FBA45-CB8A-4C71-A769-129429FD72F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29E092-4569-4829-A174-28BAB97210DE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1460B3-D362-48F0-97BF-5D10EACA6AA9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A2583-8F2E-4831-A8A3-4C4FF08A68D2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F522C1-5CEC-4EE7-A3A8-AB07F7D815F8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2BD32C-55CE-4592-ACC9-9F96379B3644}" type="slidenum">
              <a:rPr lang="en-US"/>
              <a:pPr/>
              <a:t>5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A320EC-1358-4449-891A-6E1EEEC90903}" type="slidenum">
              <a:rPr lang="en-US"/>
              <a:pPr/>
              <a:t>6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06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8307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830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0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8313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314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831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219200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831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3505200"/>
            <a:ext cx="5029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96" name="Group 16"/>
          <p:cNvGrpSpPr>
            <a:grpSpLocks/>
          </p:cNvGrpSpPr>
          <p:nvPr userDrawn="1"/>
        </p:nvGrpSpPr>
        <p:grpSpPr bwMode="auto">
          <a:xfrm>
            <a:off x="0" y="7938"/>
            <a:ext cx="9140825" cy="6850062"/>
            <a:chOff x="0" y="0"/>
            <a:chExt cx="5758" cy="4315"/>
          </a:xfrm>
        </p:grpSpPr>
        <p:grpSp>
          <p:nvGrpSpPr>
            <p:cNvPr id="97297" name="Group 17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7298" name="Freeform 18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299" name="Freeform 19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0" name="Freeform 20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1" name="Freeform 21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2" name="Freeform 22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7303" name="Freeform 23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304" name="Freeform 24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729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729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457200"/>
            <a:ext cx="7772400" cy="2286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7200">
                <a:latin typeface="Georgia" pitchFamily="18" charset="0"/>
              </a:rPr>
              <a:t>Types of Relationships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3124200"/>
            <a:ext cx="4724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b="1"/>
              <a:t>How do I initiate </a:t>
            </a:r>
            <a:br>
              <a:rPr lang="en-US" b="1"/>
            </a:br>
            <a:r>
              <a:rPr lang="en-US" b="1"/>
              <a:t>relationships with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5943600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828800" cy="1438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06562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800">
                <a:latin typeface="Georgia" pitchFamily="18" charset="0"/>
              </a:rPr>
              <a:t>Relationships with Parents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239000" cy="48006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0000"/>
              </a:buClr>
            </a:pPr>
            <a:endParaRPr lang="en-US" sz="2800"/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respect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ask questions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seek their guidance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open and honest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r>
              <a:rPr lang="en-US" sz="6000"/>
              <a:t>Relationships with Peers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162800" cy="4800600"/>
          </a:xfrm>
          <a:noFill/>
          <a:ln/>
        </p:spPr>
        <p:txBody>
          <a:bodyPr lIns="92075" tIns="46038" rIns="92075" bIns="46038"/>
          <a:lstStyle/>
          <a:p>
            <a:endParaRPr lang="en-US" sz="2800"/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open-minded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supportive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have fun together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r>
              <a:rPr lang="en-US" sz="5400"/>
              <a:t>Relationships with Teachers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447800"/>
            <a:ext cx="5867400" cy="4800600"/>
          </a:xfrm>
          <a:noFill/>
          <a:ln/>
        </p:spPr>
        <p:txBody>
          <a:bodyPr lIns="92075" tIns="46038" rIns="92075" bIns="46038"/>
          <a:lstStyle/>
          <a:p>
            <a:endParaRPr lang="en-US" sz="2800"/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listen 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respect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ask questions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don’t talk back, do ask for explanation politely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152400"/>
            <a:ext cx="8686800" cy="1646238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800"/>
              <a:t>Relationships with Community Members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600200"/>
            <a:ext cx="5867400" cy="4800600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aware of your presence on all around you; the way you conduct yourself reflects on you, your parents, and your school</a:t>
            </a:r>
          </a:p>
          <a:p>
            <a:pPr marL="609600" indent="-609600"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courteous</a:t>
            </a:r>
          </a:p>
          <a:p>
            <a:pPr marL="609600" indent="-609600"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trustworthy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152400"/>
            <a:ext cx="8686800" cy="12192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800"/>
              <a:t>Types of Relationships 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95400"/>
            <a:ext cx="5562600" cy="5334000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1800"/>
              <a:t>____________ relationships involve people of your own age.</a:t>
            </a:r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1800"/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1800"/>
              <a:t>In a relationship with a ____________ , you should be respectful, ask questions for an explanation, and listen attentively.</a:t>
            </a:r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1800"/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1800"/>
              <a:t>You should be aware that your relationship with ____________ ____________ reflects on not only you, but also on your parents and school.</a:t>
            </a:r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1800"/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1800"/>
              <a:t>____________ relationships are very important, and both parties should be open and honest at all times, as this relationship is most definitely lifelong.</a:t>
            </a:r>
            <a:br>
              <a:rPr lang="en-US" sz="1800"/>
            </a:br>
            <a:endParaRPr lang="en-US" sz="1800"/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C9DC11-F507-4117-9404-A728E62BA7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B43599-89A9-4026-9CBF-042737F7B12D}">
  <ds:schemaRefs>
    <ds:schemaRef ds:uri="http://purl.org/dc/dcmitype/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7d75d6f9-8bd4-4602-97a0-53722360a9f2"/>
    <ds:schemaRef ds:uri="http://schemas.microsoft.com/office/2006/documentManagement/typ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707AB9F-5EF3-453F-BBC5-1410A5931F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28</TotalTime>
  <Words>205</Words>
  <Application>Microsoft Office PowerPoint</Application>
  <PresentationFormat>On-screen Show (4:3)</PresentationFormat>
  <Paragraphs>49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Garamond</vt:lpstr>
      <vt:lpstr>Georgia</vt:lpstr>
      <vt:lpstr>Times New Roman</vt:lpstr>
      <vt:lpstr>Wingdings</vt:lpstr>
      <vt:lpstr>Stream</vt:lpstr>
      <vt:lpstr>Types of Relationships </vt:lpstr>
      <vt:lpstr>Relationships with Parents</vt:lpstr>
      <vt:lpstr>Relationships with Peers</vt:lpstr>
      <vt:lpstr>Relationships with Teachers</vt:lpstr>
      <vt:lpstr>Relationships with Community Members</vt:lpstr>
      <vt:lpstr>Types of Relationships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2004-01-24T18:22:03Z</dcterms:created>
  <dcterms:modified xsi:type="dcterms:W3CDTF">2018-07-09T20:32:36Z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