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9"/>
  </p:notesMasterIdLst>
  <p:handoutMasterIdLst>
    <p:handoutMasterId r:id="rId10"/>
  </p:handoutMasterIdLst>
  <p:sldIdLst>
    <p:sldId id="256" r:id="rId5"/>
    <p:sldId id="257" r:id="rId6"/>
    <p:sldId id="260" r:id="rId7"/>
    <p:sldId id="259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E4A93D5C-D582-4137-885A-1C8A7C28850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4E3D0634-F9CB-4D49-9116-C8153B925A6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82EE6A-B094-4E7E-8476-2DCB761CFF7B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8821AA-99CE-4258-A9BE-46AE95B98197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196D39-98B7-4BA9-AFFF-7D7D24968E89}" type="slidenum">
              <a:rPr lang="en-US"/>
              <a:pPr/>
              <a:t>3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DC77A-2091-4450-83FF-4E21434085E8}" type="slidenum">
              <a:rPr lang="en-US"/>
              <a:pPr/>
              <a:t>4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8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6019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0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1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2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3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4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5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6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7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8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9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0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1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2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3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6034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6035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9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499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99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99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99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99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5010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501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828800"/>
          </a:xfrm>
          <a:noFill/>
          <a:ln/>
        </p:spPr>
        <p:txBody>
          <a:bodyPr lIns="92075" tIns="46038" rIns="92075" bIns="46038" anchorCtr="0"/>
          <a:lstStyle/>
          <a:p>
            <a:r>
              <a:rPr lang="en-US" sz="6900" b="1">
                <a:solidFill>
                  <a:srgbClr val="FFFFFF"/>
                </a:solidFill>
                <a:effectLst>
                  <a:outerShdw blurRad="38100" dist="38100" dir="2700000" algn="tl">
                    <a:srgbClr val="009999"/>
                  </a:outerShdw>
                </a:effectLst>
              </a:rPr>
              <a:t>Approaching </a:t>
            </a:r>
            <a:br>
              <a:rPr lang="en-US" sz="6900" b="1">
                <a:solidFill>
                  <a:srgbClr val="FFFFFF"/>
                </a:solidFill>
                <a:effectLst>
                  <a:outerShdw blurRad="38100" dist="38100" dir="2700000" algn="tl">
                    <a:srgbClr val="009999"/>
                  </a:outerShdw>
                </a:effectLst>
              </a:rPr>
            </a:br>
            <a:r>
              <a:rPr lang="en-US" sz="6900" b="1">
                <a:solidFill>
                  <a:srgbClr val="FFFFFF"/>
                </a:solidFill>
                <a:effectLst>
                  <a:outerShdw blurRad="38100" dist="38100" dir="2700000" algn="tl">
                    <a:srgbClr val="009999"/>
                  </a:outerShdw>
                </a:effectLst>
              </a:rPr>
              <a:t>New People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200400"/>
            <a:ext cx="6629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FF00"/>
                </a:solidFill>
              </a:rPr>
              <a:t>How do I initiate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relationships with others?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722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FFFFFF"/>
                </a:solidFill>
                <a:latin typeface="Arial" charset="0"/>
              </a:rPr>
            </a:br>
            <a:r>
              <a:rPr lang="en-US" sz="1200" b="1">
                <a:solidFill>
                  <a:srgbClr val="FFFFFF"/>
                </a:solidFill>
                <a:latin typeface="Arial" charset="0"/>
              </a:rPr>
              <a:t>WE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81000" y="5943600"/>
            <a:ext cx="62388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33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5119688"/>
            <a:ext cx="2209800" cy="173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 anchorCtr="0"/>
          <a:lstStyle/>
          <a:p>
            <a:r>
              <a:rPr lang="en-US" sz="4000" b="1">
                <a:solidFill>
                  <a:srgbClr val="FFFFFF"/>
                </a:solidFill>
                <a:effectLst>
                  <a:outerShdw blurRad="38100" dist="38100" dir="2700000" algn="tl">
                    <a:srgbClr val="009999"/>
                  </a:outerShdw>
                </a:effectLst>
              </a:rPr>
              <a:t>Benefits of Approaching New People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05000"/>
            <a:ext cx="8763000" cy="51054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</a:pPr>
            <a:r>
              <a:rPr lang="en-US" sz="2800"/>
              <a:t>Makes people feel at ease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 sz="1000"/>
          </a:p>
          <a:p>
            <a:pPr>
              <a:spcBef>
                <a:spcPct val="50000"/>
              </a:spcBef>
              <a:buClr>
                <a:srgbClr val="FFFF00"/>
              </a:buClr>
            </a:pPr>
            <a:r>
              <a:rPr lang="en-US" sz="2800"/>
              <a:t>Allows you to introduce yourself and others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 sz="1000"/>
          </a:p>
          <a:p>
            <a:pPr>
              <a:spcBef>
                <a:spcPct val="50000"/>
              </a:spcBef>
              <a:buClr>
                <a:srgbClr val="FFFF00"/>
              </a:buClr>
            </a:pPr>
            <a:r>
              <a:rPr lang="en-US" sz="2800"/>
              <a:t>Allows you to learn about people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 sz="1000"/>
          </a:p>
          <a:p>
            <a:pPr>
              <a:spcBef>
                <a:spcPct val="50000"/>
              </a:spcBef>
              <a:buClr>
                <a:srgbClr val="FFFF00"/>
              </a:buClr>
            </a:pPr>
            <a:r>
              <a:rPr lang="en-US" sz="2800"/>
              <a:t>Allows you to discover what you have in common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4008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33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 anchorCtr="0"/>
          <a:lstStyle/>
          <a:p>
            <a:r>
              <a:rPr lang="en-US" sz="4000" b="1">
                <a:solidFill>
                  <a:srgbClr val="FFFFFF"/>
                </a:solidFill>
                <a:effectLst>
                  <a:outerShdw blurRad="38100" dist="38100" dir="2700000" algn="tl">
                    <a:srgbClr val="009999"/>
                  </a:outerShdw>
                </a:effectLst>
              </a:rPr>
              <a:t>Benefits of Approaching New People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752600"/>
            <a:ext cx="8763000" cy="4572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</a:pPr>
            <a:r>
              <a:rPr lang="en-US" sz="2800"/>
              <a:t>Changes how others perceive you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 sz="1000"/>
          </a:p>
          <a:p>
            <a:pPr>
              <a:spcBef>
                <a:spcPct val="50000"/>
              </a:spcBef>
              <a:buClr>
                <a:srgbClr val="FFFF00"/>
              </a:buClr>
            </a:pPr>
            <a:r>
              <a:rPr lang="en-US" sz="2800"/>
              <a:t>Enables you to make new friends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 sz="1000"/>
          </a:p>
          <a:p>
            <a:pPr>
              <a:spcBef>
                <a:spcPct val="50000"/>
              </a:spcBef>
              <a:buClr>
                <a:srgbClr val="FFFF00"/>
              </a:buClr>
            </a:pPr>
            <a:r>
              <a:rPr lang="en-US" sz="2800"/>
              <a:t>Makes others feel valued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 sz="1000"/>
          </a:p>
          <a:p>
            <a:pPr>
              <a:spcBef>
                <a:spcPct val="50000"/>
              </a:spcBef>
              <a:buClr>
                <a:srgbClr val="FFFF00"/>
              </a:buClr>
            </a:pPr>
            <a:r>
              <a:rPr lang="en-US" sz="2800"/>
              <a:t>It’s the courteous and polite thing to do</a:t>
            </a:r>
          </a:p>
        </p:txBody>
      </p:sp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33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5400" b="1">
                <a:solidFill>
                  <a:srgbClr val="FFFFFF"/>
                </a:solidFill>
                <a:effectLst>
                  <a:outerShdw blurRad="38100" dist="38100" dir="2700000" algn="tl">
                    <a:srgbClr val="009999"/>
                  </a:outerShdw>
                </a:effectLst>
              </a:rPr>
              <a:t>Helpful Skills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75000"/>
              </a:spcBef>
              <a:buClr>
                <a:srgbClr val="FFFF00"/>
              </a:buClr>
            </a:pPr>
            <a:r>
              <a:rPr lang="en-US"/>
              <a:t>Eye Contact</a:t>
            </a:r>
          </a:p>
          <a:p>
            <a:pPr marL="457200" indent="-457200">
              <a:spcBef>
                <a:spcPct val="75000"/>
              </a:spcBef>
              <a:buClr>
                <a:srgbClr val="FFFF00"/>
              </a:buClr>
            </a:pPr>
            <a:r>
              <a:rPr lang="en-US"/>
              <a:t>Handshake</a:t>
            </a:r>
          </a:p>
          <a:p>
            <a:pPr marL="457200" indent="-457200">
              <a:spcBef>
                <a:spcPct val="75000"/>
              </a:spcBef>
              <a:buClr>
                <a:srgbClr val="FFFF00"/>
              </a:buClr>
            </a:pPr>
            <a:r>
              <a:rPr lang="en-US"/>
              <a:t>Etiquette</a:t>
            </a:r>
          </a:p>
        </p:txBody>
      </p:sp>
      <p:sp>
        <p:nvSpPr>
          <p:cNvPr id="66568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3200400"/>
            <a:ext cx="4038600" cy="3006725"/>
          </a:xfrm>
        </p:spPr>
        <p:txBody>
          <a:bodyPr/>
          <a:lstStyle/>
          <a:p>
            <a:pPr>
              <a:spcBef>
                <a:spcPct val="75000"/>
              </a:spcBef>
              <a:buClr>
                <a:srgbClr val="FFFF00"/>
              </a:buClr>
            </a:pPr>
            <a:r>
              <a:rPr lang="en-US"/>
              <a:t>Appearance</a:t>
            </a:r>
          </a:p>
          <a:p>
            <a:pPr>
              <a:spcBef>
                <a:spcPct val="75000"/>
              </a:spcBef>
              <a:buClr>
                <a:srgbClr val="FFFF00"/>
              </a:buClr>
            </a:pPr>
            <a:r>
              <a:rPr lang="en-US"/>
              <a:t>Repeat Names</a:t>
            </a:r>
          </a:p>
          <a:p>
            <a:pPr>
              <a:spcBef>
                <a:spcPct val="75000"/>
              </a:spcBef>
              <a:buClr>
                <a:srgbClr val="FFFF00"/>
              </a:buClr>
            </a:pPr>
            <a:r>
              <a:rPr lang="en-US"/>
              <a:t>Self-Introduction</a:t>
            </a:r>
          </a:p>
          <a:p>
            <a:pPr>
              <a:spcBef>
                <a:spcPct val="75000"/>
              </a:spcBef>
              <a:buClr>
                <a:srgbClr val="FFFF00"/>
              </a:buClr>
            </a:pPr>
            <a:r>
              <a:rPr lang="en-US"/>
              <a:t>Listen</a:t>
            </a:r>
          </a:p>
          <a:p>
            <a:endParaRPr lang="en-US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0" y="64008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33 TM B </a:t>
            </a:r>
          </a:p>
        </p:txBody>
      </p:sp>
      <p:pic>
        <p:nvPicPr>
          <p:cNvPr id="66569" name="Picture 9" descr="MCj043599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191000"/>
            <a:ext cx="2419350" cy="1917700"/>
          </a:xfrm>
          <a:prstGeom prst="rect">
            <a:avLst/>
          </a:prstGeom>
          <a:noFill/>
        </p:spPr>
      </p:pic>
      <p:pic>
        <p:nvPicPr>
          <p:cNvPr id="66570" name="Picture 10" descr="MCj0187159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1524000"/>
            <a:ext cx="2743200" cy="1511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06692882-2495-4B75-A7A2-1456D84510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1BF2DFD-1B18-4C23-B666-B4FC576334B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77C393D-3049-4CE0-8E70-985F17668709}">
  <ds:schemaRefs>
    <ds:schemaRef ds:uri="http://purl.org/dc/elements/1.1/"/>
    <ds:schemaRef ds:uri="http://schemas.microsoft.com/office/2006/documentManagement/types"/>
    <ds:schemaRef ds:uri="7d75d6f9-8bd4-4602-97a0-53722360a9f2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11</TotalTime>
  <Words>104</Words>
  <Application>Microsoft Office PowerPoint</Application>
  <PresentationFormat>On-screen Show (4:3)</PresentationFormat>
  <Paragraphs>38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Times New Roman</vt:lpstr>
      <vt:lpstr>Verdana</vt:lpstr>
      <vt:lpstr>Wingdings</vt:lpstr>
      <vt:lpstr>Cliff</vt:lpstr>
      <vt:lpstr>Approaching  New People</vt:lpstr>
      <vt:lpstr>Benefits of Approaching New People</vt:lpstr>
      <vt:lpstr>Benefits of Approaching New People</vt:lpstr>
      <vt:lpstr>Helpful Skills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2004-01-24T18:36:11Z</dcterms:created>
  <dcterms:modified xsi:type="dcterms:W3CDTF">2018-07-09T20:33:15Z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