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61" r:id="rId7"/>
    <p:sldId id="259" r:id="rId8"/>
    <p:sldId id="260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26FFBF97-9E33-4C9C-BF26-4F5475CAC68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AC90414-1FDC-4E27-B5F4-E4B6B179221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AA7E66-F82A-47DA-8DF5-2EEBBB6F9A6F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2CECA7-4EA8-4DD3-9473-3C2E3D8121BF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B512E8-30C1-49C3-89D0-E81E4E6BC1D2}" type="slidenum">
              <a:rPr lang="en-US"/>
              <a:pPr/>
              <a:t>3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12528D-8D0C-44B7-B0E5-95384A4FAAF5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877B8C-5E6B-46A5-BA85-F45DAECA81A4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7043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4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4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4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4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4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4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5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5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5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5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5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5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5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5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705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705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601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603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603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8288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/>
              <a:t>Using Appropriate Language and Humor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1722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initiate </a:t>
            </a:r>
            <a:b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relationships with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35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5238750"/>
            <a:ext cx="2057400" cy="1619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/>
              <a:t>Ponder these Questions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/>
              <a:t>How did it feel to pretend to be someone else?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/>
              <a:t>Were you surprised to see whom some of your classmates pretended to be?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/>
              <a:t>What new perspectives did you gain by pretending to be someone else?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172200"/>
            <a:ext cx="10826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/>
              <a:t>Ponder these Questions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8534400" cy="4267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4.</a:t>
            </a:r>
            <a:r>
              <a:rPr lang="en-US" sz="2800"/>
              <a:t> How did pretending to be someone else make you feel about yourself?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endParaRPr lang="en-US" sz="2800"/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5.</a:t>
            </a:r>
            <a:r>
              <a:rPr lang="en-US" sz="2800"/>
              <a:t> How were your decisions, language, comfort level, and contributions affected by pretending to be someone else?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0" y="6172200"/>
            <a:ext cx="10826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35 TM B </a:t>
            </a:r>
          </a:p>
        </p:txBody>
      </p:sp>
      <p:graphicFrame>
        <p:nvGraphicFramePr>
          <p:cNvPr id="66609" name="Group 49"/>
          <p:cNvGraphicFramePr>
            <a:graphicFrameLocks noGrp="1"/>
          </p:cNvGraphicFramePr>
          <p:nvPr>
            <p:ph idx="1"/>
          </p:nvPr>
        </p:nvGraphicFramePr>
        <p:xfrm>
          <a:off x="609600" y="762000"/>
          <a:ext cx="7924800" cy="4648200"/>
        </p:xfrm>
        <a:graphic>
          <a:graphicData uri="http://schemas.openxmlformats.org/drawingml/2006/table">
            <a:tbl>
              <a:tblPr/>
              <a:tblGrid>
                <a:gridCol w="216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9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9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9999"/>
                            </a:outerShdw>
                          </a:effectLst>
                          <a:latin typeface="Verdana" pitchFamily="34" charset="0"/>
                        </a:rPr>
                        <a:t>Groups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9999"/>
                            </a:outerShdw>
                          </a:effectLst>
                          <a:latin typeface="Verdana" pitchFamily="34" charset="0"/>
                        </a:rPr>
                        <a:t>Culture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9999"/>
                            </a:outerShdw>
                          </a:effectLst>
                          <a:latin typeface="Verdana" pitchFamily="34" charset="0"/>
                        </a:rPr>
                        <a:t>Ages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9999"/>
                            </a:outerShdw>
                          </a:effectLst>
                          <a:latin typeface="Verdana" pitchFamily="34" charset="0"/>
                        </a:rPr>
                        <a:t>Formal or Informal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9999"/>
                            </a:outerShdw>
                          </a:effectLst>
                          <a:latin typeface="Verdana" pitchFamily="34" charset="0"/>
                        </a:rPr>
                        <a:t>Language – Slang or Technical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9999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7813"/>
            <a:ext cx="87630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000"/>
              <a:t>Effects of Appropriate </a:t>
            </a:r>
            <a:br>
              <a:rPr lang="en-US" sz="4000"/>
            </a:br>
            <a:r>
              <a:rPr lang="en-US" sz="4000"/>
              <a:t>Language and Humor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3505200" cy="46482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itchFamily="2" charset="2"/>
              <a:buNone/>
            </a:pPr>
            <a:r>
              <a:rPr lang="en-US" sz="3600" b="1">
                <a:solidFill>
                  <a:srgbClr val="FF0000"/>
                </a:solidFill>
                <a:effectLst/>
              </a:rPr>
              <a:t>Positive</a:t>
            </a:r>
          </a:p>
          <a:p>
            <a:pPr>
              <a:buFont typeface="Wingdings" pitchFamily="2" charset="2"/>
              <a:buNone/>
            </a:pPr>
            <a:endParaRPr lang="en-US" sz="1200" b="1">
              <a:solidFill>
                <a:srgbClr val="FF0000"/>
              </a:solidFill>
              <a:effectLst/>
            </a:endParaRPr>
          </a:p>
          <a:p>
            <a:r>
              <a:rPr lang="en-US" sz="2800"/>
              <a:t>Shows respect</a:t>
            </a:r>
          </a:p>
          <a:p>
            <a:r>
              <a:rPr lang="en-US" sz="2800"/>
              <a:t>Indicates intelligence</a:t>
            </a:r>
          </a:p>
          <a:p>
            <a:r>
              <a:rPr lang="en-US" sz="2800"/>
              <a:t>Indicates friendliness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35 TM C 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4876800" y="1752600"/>
            <a:ext cx="3505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FF0000"/>
                </a:solidFill>
              </a:rPr>
              <a:t>Negative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1200" b="1">
              <a:solidFill>
                <a:srgbClr val="FF0000"/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u"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Offensive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u"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Hard to recover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u"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Indicates you </a:t>
            </a:r>
            <a:b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</a:b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are biased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FF00"/>
              </a:buClr>
              <a:buFont typeface="Wingdings" pitchFamily="2" charset="2"/>
              <a:buChar char="u"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Indicates low tolerances on </a:t>
            </a:r>
            <a:b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</a:b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9999"/>
                  </a:outerShdw>
                </a:effectLst>
              </a:rPr>
              <a:t>your part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3768A7DD-9FA1-43B5-AB88-5300537C29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8CD702-62BF-43D8-8F79-8CD02A7810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263F4D-7649-4844-9D4C-6A2BC1F71FDC}">
  <ds:schemaRefs>
    <ds:schemaRef ds:uri="http://schemas.microsoft.com/office/2006/documentManagement/types"/>
    <ds:schemaRef ds:uri="7d75d6f9-8bd4-4602-97a0-53722360a9f2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17</TotalTime>
  <Words>153</Words>
  <Application>Microsoft Office PowerPoint</Application>
  <PresentationFormat>On-screen Show (4:3)</PresentationFormat>
  <Paragraphs>42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Verdana</vt:lpstr>
      <vt:lpstr>Wingdings</vt:lpstr>
      <vt:lpstr>Cliff</vt:lpstr>
      <vt:lpstr>Using Appropriate Language and Humor </vt:lpstr>
      <vt:lpstr>Ponder these Questions</vt:lpstr>
      <vt:lpstr>Ponder these Questions</vt:lpstr>
      <vt:lpstr>PowerPoint Presentation</vt:lpstr>
      <vt:lpstr>Effects of Appropriate  Language and Humor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2004-01-24T18:40:29Z</dcterms:created>
  <dcterms:modified xsi:type="dcterms:W3CDTF">2018-07-09T20:33:31Z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