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2" r:id="rId6"/>
    <p:sldId id="260" r:id="rId7"/>
    <p:sldId id="259" r:id="rId8"/>
    <p:sldId id="263" r:id="rId9"/>
    <p:sldId id="261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CE7FC527-905E-4145-96B7-B2008539661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AC368C6-AEFD-4ACF-994A-E226ABFFB0A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8C921-31AA-4836-895B-6E89B286269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4CE1B-8E80-4AA0-B546-05EF4481B61D}" type="slidenum">
              <a:rPr lang="en-US"/>
              <a:pPr/>
              <a:t>2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E30F0-CB59-44C7-9F67-5467E78B6C49}" type="slidenum">
              <a:rPr lang="en-US"/>
              <a:pPr/>
              <a:t>3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6F07F5-6743-42C4-A93B-46C91D9C514C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DCD70-542D-42A5-BCAA-6185A20C051C}" type="slidenum">
              <a:rPr lang="en-US"/>
              <a:pPr/>
              <a:t>5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FA5A8-31CF-488C-AEDD-93F94091E4BE}" type="slidenum">
              <a:rPr lang="en-US"/>
              <a:pPr/>
              <a:t>6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60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838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60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49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0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0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Understanding Ways People are Different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200400"/>
            <a:ext cx="63246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initiate </a:t>
            </a:r>
            <a:b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999038"/>
            <a:ext cx="2362200" cy="185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The Ideal FFA Member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77724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Diversity</a:t>
            </a:r>
            <a:r>
              <a:rPr lang="en-US" sz="2400"/>
              <a:t>: Being different from one another 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400" b="1" i="1"/>
          </a:p>
          <a:p>
            <a:pPr>
              <a:spcBef>
                <a:spcPct val="50000"/>
              </a:spcBef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Barriers</a:t>
            </a:r>
            <a:r>
              <a:rPr lang="en-US" sz="2400" b="1" i="1"/>
              <a:t>: </a:t>
            </a:r>
            <a:r>
              <a:rPr lang="en-US" sz="2400"/>
              <a:t>Factors that keep people from accomplishing a certain task or stop progress from occurring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400" b="1" i="1"/>
          </a:p>
          <a:p>
            <a:pPr>
              <a:spcBef>
                <a:spcPct val="50000"/>
              </a:spcBef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Prejudice</a:t>
            </a:r>
            <a:r>
              <a:rPr lang="en-US" sz="2400" b="1" i="1"/>
              <a:t>:</a:t>
            </a:r>
            <a:r>
              <a:rPr lang="en-US" sz="2400"/>
              <a:t> an opinion or judgment that causes a person to have an unfair attitude about an individual, a group, a race or any difference</a:t>
            </a:r>
            <a:endParaRPr lang="en-US" sz="2400" b="1" i="1"/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0398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The Ideal FFA Member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9800"/>
            <a:ext cx="7620000" cy="4419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Stereotypes</a:t>
            </a:r>
            <a:r>
              <a:rPr lang="en-US" sz="2400" b="1" i="1"/>
              <a:t>:</a:t>
            </a:r>
            <a:r>
              <a:rPr lang="en-US" sz="2400"/>
              <a:t> A pattern of thought about a group that represents an oversimplified opinion or an unfair judgment to describe a group as a whole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400" b="1" i="1"/>
          </a:p>
          <a:p>
            <a:pPr>
              <a:spcBef>
                <a:spcPct val="50000"/>
              </a:spcBef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Ignorance</a:t>
            </a:r>
            <a:r>
              <a:rPr lang="en-US" sz="2400" b="1" i="1"/>
              <a:t>: </a:t>
            </a:r>
            <a:r>
              <a:rPr lang="en-US" sz="2400"/>
              <a:t>Lack of knowledge, intelligence or experience on a certain matter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0398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Sum It Up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7848600" cy="487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</a:pPr>
            <a:r>
              <a:rPr lang="en-US" sz="2800"/>
              <a:t>What does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diversity</a:t>
            </a:r>
            <a:r>
              <a:rPr lang="en-US" sz="2800"/>
              <a:t> mean?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endParaRPr lang="en-US" sz="2800"/>
          </a:p>
          <a:p>
            <a:pPr marL="457200" indent="-457200">
              <a:spcBef>
                <a:spcPct val="50000"/>
              </a:spcBef>
            </a:pPr>
            <a:r>
              <a:rPr lang="en-US" sz="2800"/>
              <a:t>Name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five categories</a:t>
            </a:r>
            <a:r>
              <a:rPr lang="en-US" sz="2800"/>
              <a:t> of how we classify people in our society.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endParaRPr lang="en-US" sz="2800"/>
          </a:p>
          <a:p>
            <a:pPr marL="457200" indent="-457200">
              <a:spcBef>
                <a:spcPct val="50000"/>
              </a:spcBef>
            </a:pPr>
            <a:r>
              <a:rPr lang="en-US" sz="2800"/>
              <a:t>Name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three barriers</a:t>
            </a:r>
            <a:r>
              <a:rPr lang="en-US" sz="2800"/>
              <a:t> that can keep people from being accepted because of their differences.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endParaRPr lang="en-US" sz="28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Review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 TM B </a:t>
            </a:r>
          </a:p>
        </p:txBody>
      </p:sp>
      <p:pic>
        <p:nvPicPr>
          <p:cNvPr id="66568" name="Picture 8" descr="MCj030137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685800"/>
            <a:ext cx="1804988" cy="1725613"/>
          </a:xfrm>
          <a:prstGeom prst="rect">
            <a:avLst/>
          </a:prstGeom>
          <a:solidFill>
            <a:schemeClr val="tx2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Sum It Up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81200"/>
            <a:ext cx="7848600" cy="4191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</a:pPr>
            <a:r>
              <a:rPr lang="en-US" sz="2800" b="1"/>
              <a:t>What is the difference between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prejudice and</a:t>
            </a: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stereotypes.</a:t>
            </a:r>
            <a:r>
              <a:rPr lang="en-US" sz="2800"/>
              <a:t> </a:t>
            </a:r>
            <a:br>
              <a:rPr lang="en-US" sz="2800"/>
            </a:br>
            <a:endParaRPr lang="en-US" sz="2800"/>
          </a:p>
          <a:p>
            <a:pPr marL="457200" indent="-457200">
              <a:spcBef>
                <a:spcPct val="50000"/>
              </a:spcBef>
            </a:pPr>
            <a:r>
              <a:rPr lang="en-US" sz="2800" b="1"/>
              <a:t>What will you do to increase your awareness</a:t>
            </a:r>
            <a:r>
              <a:rPr lang="en-US" sz="2800"/>
              <a:t> </a:t>
            </a:r>
            <a:r>
              <a:rPr lang="en-US" sz="2800" b="1"/>
              <a:t>of others unlike yourself and strive for an</a:t>
            </a:r>
            <a:r>
              <a:rPr lang="en-US" sz="2800"/>
              <a:t> </a:t>
            </a:r>
            <a:r>
              <a:rPr lang="en-US" sz="2800" b="1"/>
              <a:t>open mind.</a:t>
            </a:r>
            <a:r>
              <a:rPr lang="en-US" sz="2800"/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Review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65188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True or False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47800"/>
            <a:ext cx="8610600" cy="5181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/>
              <a:t>	____________1. All people who live in large cities are the same.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/>
              <a:t>____________2. People who form opinions or views of other without actually knowing them are known as being prejudiced.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/>
              <a:t>____________3. Barriers are necessary to accomplish a certain task or goal.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endParaRPr lang="en-US" sz="2800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36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8759635C-04D1-4685-B6D6-F397A7E5C9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D99021-A29D-4E82-8AC0-602EACCEB1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53C901-F919-4346-B1B4-47414F09F96D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18</TotalTime>
  <Words>190</Words>
  <Application>Microsoft Office PowerPoint</Application>
  <PresentationFormat>On-screen Show (4:3)</PresentationFormat>
  <Paragraphs>40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Verdana</vt:lpstr>
      <vt:lpstr>Wingdings</vt:lpstr>
      <vt:lpstr>Cliff</vt:lpstr>
      <vt:lpstr>Understanding Ways People are Different </vt:lpstr>
      <vt:lpstr>The Ideal FFA Member</vt:lpstr>
      <vt:lpstr>The Ideal FFA Member</vt:lpstr>
      <vt:lpstr>Sum It Up</vt:lpstr>
      <vt:lpstr>Sum It Up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2004-01-24T18:47:45Z</dcterms:created>
  <dcterms:modified xsi:type="dcterms:W3CDTF">2018-07-09T20:33:54Z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