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4" r:id="rId7"/>
    <p:sldId id="259" r:id="rId8"/>
    <p:sldId id="261" r:id="rId9"/>
    <p:sldId id="262" r:id="rId10"/>
    <p:sldId id="26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89DFC35-DB4E-4A2F-AD47-BD9045C0BC4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8367E8E-9D11-4D52-AA48-A9922F6A40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DCFA84-94F1-4212-AA32-2E4AB566BD89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D1512B-4E4E-46A3-BCF9-7A8664CEAB91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F1D2E0-BEE6-4721-AEAC-373DFCD9F022}" type="slidenum">
              <a:rPr lang="en-US"/>
              <a:pPr/>
              <a:t>3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12C0B-6199-404F-961F-B152FAD9E8B2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81B61-BB22-481F-8B1A-A6E38FC59C25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ED3C3D-C0E9-41F0-8CE7-190D44FB0FFF}" type="slidenum">
              <a:rPr lang="en-US"/>
              <a:pPr/>
              <a:t>6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5CEE16-C085-43BF-9A8E-D62B9404508D}" type="slidenum">
              <a:rPr lang="en-US"/>
              <a:pPr/>
              <a:t>7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9011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1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1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1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1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12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130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0131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9091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2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3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4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5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6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7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8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9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0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1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2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3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4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5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106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91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Good Listening Habits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200400"/>
            <a:ext cx="63246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initiate </a:t>
            </a:r>
            <a:b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relationships with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999038"/>
            <a:ext cx="2362200" cy="185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000" b="1"/>
              <a:t>5 Most Important Qualities of an Officer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8610600" cy="4343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/>
              <a:t>Rank the traits in order of importance.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 = most important 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 = least important </a:t>
            </a:r>
            <a:b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b="1"/>
              <a:t/>
            </a:r>
            <a:br>
              <a:rPr lang="en-US" sz="2800" b="1"/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 Dependability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 Diligence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 Speaking Skills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 Friendliness</a:t>
            </a:r>
            <a:b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 Enthusiasm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mile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</a:t>
            </a:r>
            <a:endParaRPr lang="en-US" sz="2800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AS.C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5400" b="1"/>
              <a:t>Six Non-verbal Habits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1371600"/>
            <a:ext cx="6477000" cy="4495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  <a:r>
              <a:rPr lang="en-US" sz="3600" b="1"/>
              <a:t> </a:t>
            </a:r>
            <a:r>
              <a:rPr lang="en-US" sz="2800"/>
              <a:t>mile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</a:t>
            </a: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</a:t>
            </a:r>
            <a:r>
              <a:rPr lang="en-US" sz="3600" b="1"/>
              <a:t> </a:t>
            </a:r>
            <a:r>
              <a:rPr lang="en-US" sz="2800"/>
              <a:t>pen Posture 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	</a:t>
            </a: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r>
              <a:rPr lang="en-US" sz="3600" b="1"/>
              <a:t> </a:t>
            </a:r>
            <a:r>
              <a:rPr lang="en-US" sz="2800"/>
              <a:t>ocus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		</a:t>
            </a: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 </a:t>
            </a:r>
            <a:r>
              <a:rPr lang="en-US" sz="2800"/>
              <a:t>ilt Forward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			</a:t>
            </a: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 </a:t>
            </a:r>
            <a:r>
              <a:rPr lang="en-US" sz="2800"/>
              <a:t>ye Contact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None/>
            </a:pPr>
            <a:r>
              <a:rPr lang="en-US" sz="3600" b="1"/>
              <a:t>					</a:t>
            </a: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</a:t>
            </a:r>
            <a:r>
              <a:rPr lang="en-US" sz="3600" b="1"/>
              <a:t> </a:t>
            </a:r>
            <a:r>
              <a:rPr lang="en-US" sz="2800"/>
              <a:t>od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TM A </a:t>
            </a:r>
          </a:p>
        </p:txBody>
      </p:sp>
      <p:pic>
        <p:nvPicPr>
          <p:cNvPr id="102405" name="Picture 5" descr="MCj03983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752600"/>
            <a:ext cx="1965325" cy="1849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Paraphrasing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6248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Benefits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Increases the accuracy of information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Helps to build relationships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Confirms your understanding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0175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Paraphrasing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981200"/>
            <a:ext cx="69342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Key ideas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Don’t be critical or judgmental. 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Repeat the speaker’s message in your own words.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Express your opinion after you’ve confirmed the message.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sz="6000" b="1"/>
              <a:t>Paraphrasing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70866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Sample phrases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“So what you mean is …”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“You’re saying …”</a:t>
            </a:r>
          </a:p>
          <a:p>
            <a:pPr marL="457200" indent="-457200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“If I understand you correctly, …”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5400" b="1"/>
              <a:t>True or False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86868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>	</a:t>
            </a: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000" b="1"/>
              <a:t>1. It’s better to sit with your arms crossed so you don’t fidget while you’re listening.</a:t>
            </a:r>
          </a:p>
          <a:p>
            <a:pPr marL="457200" indent="-457200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000" b="1"/>
              <a:t>2. The listener should always make sure he or she heard the speaker before expressing his or her own opinion.</a:t>
            </a:r>
            <a:br>
              <a:rPr lang="en-US" sz="2000" b="1"/>
            </a:br>
            <a:endParaRPr lang="en-US" sz="2000" b="1"/>
          </a:p>
          <a:p>
            <a:pPr marL="457200" indent="-457200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000" b="1"/>
              <a:t>3. When you’re listening to someone’s opinion, you should lean back and get comfortable</a:t>
            </a:r>
            <a:br>
              <a:rPr lang="en-US" sz="2000" b="1"/>
            </a:br>
            <a:r>
              <a:rPr lang="en-US" sz="2000" b="1"/>
              <a:t>in case it’s a long conversation.</a:t>
            </a:r>
            <a:br>
              <a:rPr lang="en-US" sz="2000" b="1"/>
            </a:br>
            <a:endParaRPr lang="en-US" sz="2000" b="1"/>
          </a:p>
          <a:p>
            <a:pPr marL="457200" indent="-457200">
              <a:lnSpc>
                <a:spcPct val="80000"/>
              </a:lnSpc>
              <a:buFont typeface="Wingdings" pitchFamily="2" charset="2"/>
              <a:buNone/>
            </a:pPr>
            <a:r>
              <a:rPr lang="en-US" sz="2000" b="1"/>
              <a:t/>
            </a:r>
            <a:br>
              <a:rPr lang="en-US" sz="2000" b="1"/>
            </a:br>
            <a:r>
              <a: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____________</a:t>
            </a:r>
            <a:r>
              <a:rPr lang="en-US" sz="2000" b="1"/>
              <a:t>4. Paraphrasing someone’s feelings or opinion will make that person feel understood.</a:t>
            </a:r>
            <a:br>
              <a:rPr lang="en-US" sz="2000" b="1"/>
            </a:br>
            <a:r>
              <a:rPr lang="en-US" sz="2000" b="1"/>
              <a:t/>
            </a:r>
            <a:br>
              <a:rPr lang="en-US" sz="2000" b="1"/>
            </a:br>
            <a:endParaRPr lang="en-US" sz="2000" b="1"/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447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39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A6919A-544E-47BE-93D8-6993D398B7A2}">
  <ds:schemaRefs>
    <ds:schemaRef ds:uri="7d75d6f9-8bd4-4602-97a0-53722360a9f2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2746F10-442C-4BBB-B71B-6D8FCAEC0C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2B9D1C-1697-4A85-BBEE-71942AA7AF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26</TotalTime>
  <Words>146</Words>
  <Application>Microsoft Office PowerPoint</Application>
  <PresentationFormat>On-screen Show (4:3)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Cliff</vt:lpstr>
      <vt:lpstr>Good Listening Habits </vt:lpstr>
      <vt:lpstr>5 Most Important Qualities of an Officer</vt:lpstr>
      <vt:lpstr>Six Non-verbal Habits</vt:lpstr>
      <vt:lpstr>Paraphrasing</vt:lpstr>
      <vt:lpstr>Paraphrasing</vt:lpstr>
      <vt:lpstr>Paraphrasing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2004-01-24T18:53:29Z</dcterms:created>
  <dcterms:modified xsi:type="dcterms:W3CDTF">2018-07-09T20:34:17Z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