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60" r:id="rId7"/>
    <p:sldId id="259" r:id="rId8"/>
    <p:sldId id="261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8599D772-F4B3-4707-B23F-5813A8490E2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7666EDD-28F7-4BC7-A3DD-94D31A86125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0E71C9-3039-4AE5-B7A7-A6FAE466645C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07681B-EC61-4517-8E1D-B92D34CB1C00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838728-50C1-4127-ADB3-651532C7F6F7}" type="slidenum">
              <a:rPr lang="en-US"/>
              <a:pPr/>
              <a:t>3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04FBC1-99E2-4DF5-B6D8-93418E0E2792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C7E925-2F73-4253-BD68-153C0D7630F4}" type="slidenum">
              <a:rPr lang="en-US"/>
              <a:pPr/>
              <a:t>5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601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3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603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603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352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499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99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00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501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501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8288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sz="6300" b="1"/>
              <a:t>Types of Communication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200400"/>
            <a:ext cx="60960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initiate </a:t>
            </a:r>
            <a:b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relationships with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8674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40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5059363"/>
            <a:ext cx="2286000" cy="1798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3 Types of Communication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</a:pPr>
            <a:r>
              <a:rPr lang="en-US" sz="2800" b="1"/>
              <a:t>Spoken</a:t>
            </a:r>
          </a:p>
          <a:p>
            <a:pPr lvl="1">
              <a:spcBef>
                <a:spcPct val="75000"/>
              </a:spcBef>
            </a:pPr>
            <a:r>
              <a:rPr lang="en-US" sz="2400"/>
              <a:t>People can only hear what you are trying to communicate through words.</a:t>
            </a:r>
          </a:p>
          <a:p>
            <a:pPr>
              <a:spcBef>
                <a:spcPct val="75000"/>
              </a:spcBef>
            </a:pPr>
            <a:r>
              <a:rPr lang="en-US" sz="2800" b="1"/>
              <a:t>Written</a:t>
            </a:r>
          </a:p>
          <a:p>
            <a:pPr lvl="1">
              <a:spcBef>
                <a:spcPct val="75000"/>
              </a:spcBef>
            </a:pPr>
            <a:r>
              <a:rPr lang="en-US" sz="2400"/>
              <a:t>People can only see what you are trying to communicate through words.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40 TM A </a:t>
            </a:r>
          </a:p>
        </p:txBody>
      </p:sp>
      <p:pic>
        <p:nvPicPr>
          <p:cNvPr id="5211" name="Picture 91" descr="MCj025106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5334000"/>
            <a:ext cx="1844675" cy="1524000"/>
          </a:xfrm>
          <a:prstGeom prst="rect">
            <a:avLst/>
          </a:prstGeom>
          <a:noFill/>
        </p:spPr>
      </p:pic>
      <p:pic>
        <p:nvPicPr>
          <p:cNvPr id="5212" name="Picture 92" descr="MCj0355053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3048000"/>
            <a:ext cx="1066800" cy="1436688"/>
          </a:xfrm>
          <a:prstGeom prst="rect">
            <a:avLst/>
          </a:prstGeom>
          <a:solidFill>
            <a:schemeClr val="tx2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3 Types of Communication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83820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</a:pPr>
            <a:r>
              <a:rPr lang="en-US" sz="2800" b="1"/>
              <a:t>Non-verbal</a:t>
            </a:r>
          </a:p>
          <a:p>
            <a:pPr lvl="1">
              <a:spcBef>
                <a:spcPct val="75000"/>
              </a:spcBef>
            </a:pPr>
            <a:r>
              <a:rPr lang="en-US" sz="2400"/>
              <a:t>People can understand meaning without </a:t>
            </a:r>
            <a:br>
              <a:rPr lang="en-US" sz="2400"/>
            </a:br>
            <a:r>
              <a:rPr lang="en-US" sz="2400"/>
              <a:t>using any words.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40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pPr algn="l"/>
            <a:r>
              <a:rPr lang="en-US" sz="6000" b="1"/>
              <a:t>Your Mission: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5438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Select</a:t>
            </a:r>
            <a:r>
              <a:rPr lang="en-US" sz="2800"/>
              <a:t> up to three types of spoken communication.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Identify</a:t>
            </a:r>
            <a:r>
              <a:rPr lang="en-US" sz="2800"/>
              <a:t> up to three types of written communication.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Describe</a:t>
            </a: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/>
              <a:t>up to three types of non-verbal communication.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6000" b="1"/>
              <a:t>True or False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76400"/>
            <a:ext cx="8382000" cy="4419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spcBef>
                <a:spcPct val="75000"/>
              </a:spcBef>
              <a:buFont typeface="Wingdings" pitchFamily="2" charset="2"/>
              <a:buNone/>
            </a:pPr>
            <a:r>
              <a:rPr lang="en-US" sz="2000"/>
              <a:t>	____________1. People do not communicate unless they do it on purpose.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____________2. Communication is only done to give people information, such as ideas.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____________3. One can communicate with someone who doesn’t speak the same language.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____________4. It is impossible to communicate without talking or writing.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____________5. One should communicate differently when talking to different people.</a:t>
            </a:r>
            <a:br>
              <a:rPr lang="en-US" sz="2000"/>
            </a:br>
            <a:endParaRPr lang="en-US" sz="2000"/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2192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40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FCFEC7-7BFC-4167-8153-98804F9243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7C86C4-EC36-47F4-A2CC-44D9ADADACEE}">
  <ds:schemaRefs>
    <ds:schemaRef ds:uri="http://purl.org/dc/elements/1.1/"/>
    <ds:schemaRef ds:uri="7d75d6f9-8bd4-4602-97a0-53722360a9f2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B4452FB-D5B0-4CF6-87C9-6CD82C8E77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58</TotalTime>
  <Words>114</Words>
  <Application>Microsoft Office PowerPoint</Application>
  <PresentationFormat>On-screen Show (4:3)</PresentationFormat>
  <Paragraphs>30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Verdana</vt:lpstr>
      <vt:lpstr>Wingdings</vt:lpstr>
      <vt:lpstr>Cliff</vt:lpstr>
      <vt:lpstr>Types of Communication </vt:lpstr>
      <vt:lpstr>3 Types of Communication</vt:lpstr>
      <vt:lpstr>3 Types of Communication</vt:lpstr>
      <vt:lpstr>Your Mission: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2004-01-24T19:03:49Z</dcterms:created>
  <dcterms:modified xsi:type="dcterms:W3CDTF">2018-07-09T20:34:39Z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