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C0E5CA11-DB52-4BF3-9FE0-5C52178C85F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E5DCC6D-751A-4E4E-A51B-07A2C7BB549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221E14-3B85-4385-81B4-A443006D200A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8FC77E-5634-49D5-B942-26482C80650A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7B47A-0DAE-4BD4-AD01-717430A8D93A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5A719F-6547-4A4D-A207-06887A60C372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29D9A-DC53-4519-BC76-51F67BF1CC46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775E69-DD97-427C-8984-D79FBFCBF446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539C28-DF23-4436-AA9B-748835A60281}" type="slidenum">
              <a:rPr lang="en-US"/>
              <a:pPr/>
              <a:t>7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6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17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7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9144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17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352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4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15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115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5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6096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sz="6300" b="1"/>
              <a:t>Forming Key Messages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124200"/>
            <a:ext cx="64008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communicate my thoughts and ideas to others?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4940300"/>
            <a:ext cx="2438400" cy="191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What is the key message?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47800"/>
            <a:ext cx="82296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/>
              <a:t>The key message is the main point or objective of what you are communicating.</a:t>
            </a:r>
          </a:p>
          <a:p>
            <a:pPr>
              <a:buFont typeface="Wingdings" pitchFamily="2" charset="2"/>
              <a:buNone/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 sz="2800"/>
              <a:t>It is very specific.</a:t>
            </a:r>
          </a:p>
          <a:p>
            <a:pPr>
              <a:spcBef>
                <a:spcPct val="50000"/>
              </a:spcBef>
            </a:pPr>
            <a:r>
              <a:rPr lang="en-US" sz="2800"/>
              <a:t>It can be persuasive or informative.</a:t>
            </a:r>
          </a:p>
          <a:p>
            <a:pPr>
              <a:spcBef>
                <a:spcPct val="50000"/>
              </a:spcBef>
            </a:pPr>
            <a:r>
              <a:rPr lang="en-US" sz="2800"/>
              <a:t>Everything you say when communicating to the other person supports it.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5400" b="1"/>
              <a:t>Key Message…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752600"/>
            <a:ext cx="53340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75000"/>
              </a:spcBef>
            </a:pPr>
            <a:r>
              <a:rPr lang="en-US"/>
              <a:t>Is very specific</a:t>
            </a:r>
          </a:p>
          <a:p>
            <a:pPr marL="457200" indent="-457200">
              <a:spcBef>
                <a:spcPct val="75000"/>
              </a:spcBef>
            </a:pPr>
            <a:r>
              <a:rPr lang="en-US"/>
              <a:t>Is persuasive</a:t>
            </a:r>
          </a:p>
          <a:p>
            <a:pPr marL="457200" indent="-457200">
              <a:spcBef>
                <a:spcPct val="75000"/>
              </a:spcBef>
            </a:pPr>
            <a:r>
              <a:rPr lang="en-US"/>
              <a:t>Is informative</a:t>
            </a:r>
          </a:p>
          <a:p>
            <a:pPr marL="457200" indent="-457200">
              <a:spcBef>
                <a:spcPct val="75000"/>
              </a:spcBef>
            </a:pPr>
            <a:r>
              <a:rPr lang="en-US"/>
              <a:t>Is supported by the facts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7813"/>
            <a:ext cx="84582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Components of a Key Message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752600"/>
            <a:ext cx="78486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Objective</a:t>
            </a:r>
          </a:p>
          <a:p>
            <a:pPr>
              <a:buFont typeface="Wingdings" pitchFamily="2" charset="2"/>
              <a:buNone/>
            </a:pPr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sz="2800"/>
              <a:t>What do you want to accomplish?</a:t>
            </a:r>
          </a:p>
          <a:p>
            <a:pPr lvl="1"/>
            <a:r>
              <a:rPr lang="en-US"/>
              <a:t>Inform?</a:t>
            </a:r>
          </a:p>
          <a:p>
            <a:pPr lvl="1"/>
            <a:r>
              <a:rPr lang="en-US"/>
              <a:t>Persuade?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Components of a Key Message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458200" cy="5334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Audience</a:t>
            </a:r>
          </a:p>
          <a:p>
            <a:pPr>
              <a:buFont typeface="Wingdings" pitchFamily="2" charset="2"/>
              <a:buNone/>
            </a:pPr>
            <a:endParaRPr lang="en-US" sz="1000" b="1"/>
          </a:p>
          <a:p>
            <a:r>
              <a:rPr lang="en-US" sz="2800"/>
              <a:t>Who is your target audience?</a:t>
            </a:r>
          </a:p>
          <a:p>
            <a:pPr lvl="1"/>
            <a:r>
              <a:rPr lang="en-US"/>
              <a:t>An individual?</a:t>
            </a:r>
          </a:p>
          <a:p>
            <a:pPr lvl="1"/>
            <a:r>
              <a:rPr lang="en-US"/>
              <a:t>A group?</a:t>
            </a:r>
          </a:p>
          <a:p>
            <a:pPr>
              <a:spcBef>
                <a:spcPct val="50000"/>
              </a:spcBef>
            </a:pPr>
            <a:r>
              <a:rPr lang="en-US" sz="2800"/>
              <a:t>What should you consider?</a:t>
            </a:r>
          </a:p>
          <a:p>
            <a:pPr lvl="1"/>
            <a:r>
              <a:rPr lang="en-US"/>
              <a:t>Their age</a:t>
            </a:r>
          </a:p>
          <a:p>
            <a:pPr lvl="1"/>
            <a:r>
              <a:rPr lang="en-US"/>
              <a:t>Their background</a:t>
            </a:r>
          </a:p>
          <a:p>
            <a:pPr lvl="1"/>
            <a:r>
              <a:rPr lang="en-US"/>
              <a:t>Their knowledge of the topic</a:t>
            </a:r>
          </a:p>
          <a:p>
            <a:pPr lvl="1"/>
            <a:r>
              <a:rPr lang="en-US"/>
              <a:t>Their ignorance of the topic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Components of a Key Message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05000"/>
            <a:ext cx="7696200" cy="449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Supporting Information</a:t>
            </a:r>
          </a:p>
          <a:p>
            <a:pPr lvl="1">
              <a:spcBef>
                <a:spcPct val="50000"/>
              </a:spcBef>
            </a:pPr>
            <a:r>
              <a:rPr lang="en-US"/>
              <a:t>What information is most important?</a:t>
            </a:r>
          </a:p>
          <a:p>
            <a:pPr lvl="1">
              <a:spcBef>
                <a:spcPct val="50000"/>
              </a:spcBef>
            </a:pPr>
            <a:r>
              <a:rPr lang="en-US"/>
              <a:t>What information will the audience find most important?</a:t>
            </a:r>
          </a:p>
          <a:p>
            <a:pPr lvl="1">
              <a:spcBef>
                <a:spcPct val="50000"/>
              </a:spcBef>
            </a:pPr>
            <a:r>
              <a:rPr lang="en-US"/>
              <a:t>WIIFM: What’s in it for me?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C3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Components of a Key Message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371600"/>
            <a:ext cx="7315200" cy="449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Type of communication used</a:t>
            </a:r>
          </a:p>
          <a:p>
            <a:pPr>
              <a:spcBef>
                <a:spcPct val="75000"/>
              </a:spcBef>
            </a:pPr>
            <a:r>
              <a:rPr lang="en-US" sz="2800"/>
              <a:t>How is the message transmitted?</a:t>
            </a:r>
          </a:p>
          <a:p>
            <a:pPr lvl="1"/>
            <a:r>
              <a:rPr lang="en-US"/>
              <a:t>Spoken?</a:t>
            </a:r>
          </a:p>
          <a:p>
            <a:pPr lvl="1"/>
            <a:r>
              <a:rPr lang="en-US"/>
              <a:t>Written?</a:t>
            </a:r>
          </a:p>
          <a:p>
            <a:pPr lvl="1"/>
            <a:r>
              <a:rPr lang="en-US"/>
              <a:t>Non-verbal?</a:t>
            </a:r>
          </a:p>
          <a:p>
            <a:pPr>
              <a:spcBef>
                <a:spcPct val="50000"/>
              </a:spcBef>
            </a:pPr>
            <a:r>
              <a:rPr lang="en-US" sz="2800"/>
              <a:t>How will the message be received?</a:t>
            </a:r>
          </a:p>
          <a:p>
            <a:pPr lvl="1"/>
            <a:r>
              <a:rPr lang="en-US"/>
              <a:t>Spoken?</a:t>
            </a:r>
          </a:p>
          <a:p>
            <a:pPr lvl="1"/>
            <a:r>
              <a:rPr lang="en-US"/>
              <a:t>Written?</a:t>
            </a:r>
          </a:p>
          <a:p>
            <a:pPr lvl="1"/>
            <a:r>
              <a:rPr lang="en-US"/>
              <a:t>Non-verbal?</a:t>
            </a:r>
            <a:endParaRPr lang="en-US" sz="3200"/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41 TM C4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68377E-6428-4EEA-B1EE-C2E1660ED6AD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7d75d6f9-8bd4-4602-97a0-53722360a9f2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A536D61-864B-4590-83B9-D40F1E2533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500A0E-A02F-4458-94D1-C951100F77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29</TotalTime>
  <Words>241</Words>
  <Application>Microsoft Office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Cliff</vt:lpstr>
      <vt:lpstr>Forming Key Messages </vt:lpstr>
      <vt:lpstr>What is the key message?</vt:lpstr>
      <vt:lpstr>Key Message…</vt:lpstr>
      <vt:lpstr>Components of a Key Message</vt:lpstr>
      <vt:lpstr>Components of a Key Message</vt:lpstr>
      <vt:lpstr>Components of a Key Message</vt:lpstr>
      <vt:lpstr>Components of a Key Message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2004-01-24T19:07:56Z</dcterms:created>
  <dcterms:modified xsi:type="dcterms:W3CDTF">2018-07-09T20:35:20Z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