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63" r:id="rId7"/>
    <p:sldId id="259" r:id="rId8"/>
    <p:sldId id="260" r:id="rId9"/>
    <p:sldId id="261" r:id="rId10"/>
    <p:sldId id="262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FF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9B2DDEAA-A3AA-483B-AE2E-918B4598105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7858848E-41BD-466C-839C-04658D5FF08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753F93-2F48-4F0D-B19C-80005D35ECE3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34F42D-E97D-4A95-9EAE-6AB1991D24BC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C8C7B0-CDD5-4C4A-A647-71D734A1F9DD}" type="slidenum">
              <a:rPr lang="en-US"/>
              <a:pPr/>
              <a:t>3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A192AD-73D4-4BE3-AA5D-76BC061F3E58}" type="slidenum">
              <a:rPr lang="en-US"/>
              <a:pPr/>
              <a:t>4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1F9601-AD8E-44AF-B44B-871B530E8D00}" type="slidenum">
              <a:rPr lang="en-US"/>
              <a:pPr/>
              <a:t>5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DCE9DD-6B64-4EA5-8AE8-03DF47BCE6CC}" type="slidenum">
              <a:rPr lang="en-US"/>
              <a:pPr/>
              <a:t>6</a:t>
            </a:fld>
            <a:endParaRPr lang="en-US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C77182-A7C0-461A-9C8E-713B4BB1B844}" type="slidenum">
              <a:rPr lang="en-US"/>
              <a:pPr/>
              <a:t>7</a:t>
            </a:fld>
            <a:endParaRPr 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90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9091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092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093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094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095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096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097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098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099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00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01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02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03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04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9105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9106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 anchor="b"/>
          <a:lstStyle>
            <a:lvl1pPr>
              <a:defRPr sz="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9107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7338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066" name="Group 2"/>
          <p:cNvGrpSpPr>
            <a:grpSpLocks/>
          </p:cNvGrpSpPr>
          <p:nvPr/>
        </p:nvGrpSpPr>
        <p:grpSpPr bwMode="auto">
          <a:xfrm>
            <a:off x="4716463" y="5345113"/>
            <a:ext cx="4427537" cy="1512887"/>
            <a:chOff x="2971" y="3367"/>
            <a:chExt cx="2789" cy="953"/>
          </a:xfrm>
        </p:grpSpPr>
        <p:sp>
          <p:nvSpPr>
            <p:cNvPr id="88067" name="Freeform 3"/>
            <p:cNvSpPr>
              <a:spLocks/>
            </p:cNvSpPr>
            <p:nvPr/>
          </p:nvSpPr>
          <p:spPr bwMode="ltGray">
            <a:xfrm>
              <a:off x="2971" y="3367"/>
              <a:ext cx="2789" cy="953"/>
            </a:xfrm>
            <a:custGeom>
              <a:avLst/>
              <a:gdLst/>
              <a:ahLst/>
              <a:cxnLst>
                <a:cxn ang="0">
                  <a:pos x="2768" y="18"/>
                </a:cxn>
                <a:cxn ang="0">
                  <a:pos x="2678" y="24"/>
                </a:cxn>
                <a:cxn ang="0">
                  <a:pos x="2613" y="102"/>
                </a:cxn>
                <a:cxn ang="0">
                  <a:pos x="2511" y="156"/>
                </a:cxn>
                <a:cxn ang="0">
                  <a:pos x="2505" y="222"/>
                </a:cxn>
                <a:cxn ang="0">
                  <a:pos x="2487" y="246"/>
                </a:cxn>
                <a:cxn ang="0">
                  <a:pos x="2469" y="252"/>
                </a:cxn>
                <a:cxn ang="0">
                  <a:pos x="2397" y="210"/>
                </a:cxn>
                <a:cxn ang="0">
                  <a:pos x="2260" y="192"/>
                </a:cxn>
                <a:cxn ang="0">
                  <a:pos x="2236" y="186"/>
                </a:cxn>
                <a:cxn ang="0">
                  <a:pos x="2218" y="192"/>
                </a:cxn>
                <a:cxn ang="0">
                  <a:pos x="2146" y="228"/>
                </a:cxn>
                <a:cxn ang="0">
                  <a:pos x="2110" y="240"/>
                </a:cxn>
                <a:cxn ang="0">
                  <a:pos x="2086" y="246"/>
                </a:cxn>
                <a:cxn ang="0">
                  <a:pos x="2074" y="258"/>
                </a:cxn>
                <a:cxn ang="0">
                  <a:pos x="2074" y="276"/>
                </a:cxn>
                <a:cxn ang="0">
                  <a:pos x="2051" y="300"/>
                </a:cxn>
                <a:cxn ang="0">
                  <a:pos x="2033" y="312"/>
                </a:cxn>
                <a:cxn ang="0">
                  <a:pos x="2021" y="324"/>
                </a:cxn>
                <a:cxn ang="0">
                  <a:pos x="2009" y="336"/>
                </a:cxn>
                <a:cxn ang="0">
                  <a:pos x="1979" y="342"/>
                </a:cxn>
                <a:cxn ang="0">
                  <a:pos x="1913" y="336"/>
                </a:cxn>
                <a:cxn ang="0">
                  <a:pos x="1877" y="330"/>
                </a:cxn>
                <a:cxn ang="0">
                  <a:pos x="1865" y="342"/>
                </a:cxn>
                <a:cxn ang="0">
                  <a:pos x="1853" y="354"/>
                </a:cxn>
                <a:cxn ang="0">
                  <a:pos x="1823" y="360"/>
                </a:cxn>
                <a:cxn ang="0">
                  <a:pos x="1764" y="342"/>
                </a:cxn>
                <a:cxn ang="0">
                  <a:pos x="1740" y="342"/>
                </a:cxn>
                <a:cxn ang="0">
                  <a:pos x="1716" y="354"/>
                </a:cxn>
                <a:cxn ang="0">
                  <a:pos x="1656" y="425"/>
                </a:cxn>
                <a:cxn ang="0">
                  <a:pos x="1614" y="569"/>
                </a:cxn>
                <a:cxn ang="0">
                  <a:pos x="1614" y="593"/>
                </a:cxn>
                <a:cxn ang="0">
                  <a:pos x="1620" y="641"/>
                </a:cxn>
                <a:cxn ang="0">
                  <a:pos x="1638" y="659"/>
                </a:cxn>
                <a:cxn ang="0">
                  <a:pos x="1632" y="671"/>
                </a:cxn>
                <a:cxn ang="0">
                  <a:pos x="1620" y="683"/>
                </a:cxn>
                <a:cxn ang="0">
                  <a:pos x="1542" y="689"/>
                </a:cxn>
                <a:cxn ang="0">
                  <a:pos x="1465" y="629"/>
                </a:cxn>
                <a:cxn ang="0">
                  <a:pos x="1333" y="587"/>
                </a:cxn>
                <a:cxn ang="0">
                  <a:pos x="1184" y="671"/>
                </a:cxn>
                <a:cxn ang="0">
                  <a:pos x="1016" y="731"/>
                </a:cxn>
                <a:cxn ang="0">
                  <a:pos x="813" y="743"/>
                </a:cxn>
                <a:cxn ang="0">
                  <a:pos x="628" y="701"/>
                </a:cxn>
                <a:cxn ang="0">
                  <a:pos x="568" y="695"/>
                </a:cxn>
                <a:cxn ang="0">
                  <a:pos x="556" y="701"/>
                </a:cxn>
                <a:cxn ang="0">
                  <a:pos x="520" y="731"/>
                </a:cxn>
                <a:cxn ang="0">
                  <a:pos x="436" y="809"/>
                </a:cxn>
                <a:cxn ang="0">
                  <a:pos x="406" y="821"/>
                </a:cxn>
                <a:cxn ang="0">
                  <a:pos x="382" y="821"/>
                </a:cxn>
                <a:cxn ang="0">
                  <a:pos x="335" y="827"/>
                </a:cxn>
                <a:cxn ang="0">
                  <a:pos x="209" y="851"/>
                </a:cxn>
                <a:cxn ang="0">
                  <a:pos x="173" y="857"/>
                </a:cxn>
                <a:cxn ang="0">
                  <a:pos x="125" y="851"/>
                </a:cxn>
                <a:cxn ang="0">
                  <a:pos x="107" y="857"/>
                </a:cxn>
                <a:cxn ang="0">
                  <a:pos x="101" y="875"/>
                </a:cxn>
                <a:cxn ang="0">
                  <a:pos x="83" y="887"/>
                </a:cxn>
                <a:cxn ang="0">
                  <a:pos x="48" y="899"/>
                </a:cxn>
                <a:cxn ang="0">
                  <a:pos x="2780" y="24"/>
                </a:cxn>
              </a:cxnLst>
              <a:rect l="0" t="0" r="r" b="b"/>
              <a:pathLst>
                <a:path w="2780" h="953">
                  <a:moveTo>
                    <a:pt x="2780" y="24"/>
                  </a:moveTo>
                  <a:lnTo>
                    <a:pt x="2774" y="24"/>
                  </a:lnTo>
                  <a:lnTo>
                    <a:pt x="2774" y="18"/>
                  </a:lnTo>
                  <a:lnTo>
                    <a:pt x="2768" y="18"/>
                  </a:lnTo>
                  <a:lnTo>
                    <a:pt x="2756" y="12"/>
                  </a:lnTo>
                  <a:lnTo>
                    <a:pt x="2738" y="6"/>
                  </a:lnTo>
                  <a:lnTo>
                    <a:pt x="2714" y="0"/>
                  </a:lnTo>
                  <a:lnTo>
                    <a:pt x="2678" y="24"/>
                  </a:lnTo>
                  <a:lnTo>
                    <a:pt x="2643" y="54"/>
                  </a:lnTo>
                  <a:lnTo>
                    <a:pt x="2619" y="90"/>
                  </a:lnTo>
                  <a:lnTo>
                    <a:pt x="2613" y="96"/>
                  </a:lnTo>
                  <a:lnTo>
                    <a:pt x="2613" y="102"/>
                  </a:lnTo>
                  <a:lnTo>
                    <a:pt x="2601" y="108"/>
                  </a:lnTo>
                  <a:lnTo>
                    <a:pt x="2583" y="120"/>
                  </a:lnTo>
                  <a:lnTo>
                    <a:pt x="2541" y="132"/>
                  </a:lnTo>
                  <a:lnTo>
                    <a:pt x="2511" y="156"/>
                  </a:lnTo>
                  <a:lnTo>
                    <a:pt x="2511" y="204"/>
                  </a:lnTo>
                  <a:lnTo>
                    <a:pt x="2511" y="210"/>
                  </a:lnTo>
                  <a:lnTo>
                    <a:pt x="2505" y="216"/>
                  </a:lnTo>
                  <a:lnTo>
                    <a:pt x="2505" y="222"/>
                  </a:lnTo>
                  <a:lnTo>
                    <a:pt x="2499" y="228"/>
                  </a:lnTo>
                  <a:lnTo>
                    <a:pt x="2499" y="240"/>
                  </a:lnTo>
                  <a:lnTo>
                    <a:pt x="2493" y="246"/>
                  </a:lnTo>
                  <a:lnTo>
                    <a:pt x="2487" y="246"/>
                  </a:lnTo>
                  <a:lnTo>
                    <a:pt x="2487" y="252"/>
                  </a:lnTo>
                  <a:lnTo>
                    <a:pt x="2481" y="252"/>
                  </a:lnTo>
                  <a:lnTo>
                    <a:pt x="2475" y="252"/>
                  </a:lnTo>
                  <a:lnTo>
                    <a:pt x="2469" y="252"/>
                  </a:lnTo>
                  <a:lnTo>
                    <a:pt x="2457" y="252"/>
                  </a:lnTo>
                  <a:lnTo>
                    <a:pt x="2439" y="258"/>
                  </a:lnTo>
                  <a:lnTo>
                    <a:pt x="2415" y="222"/>
                  </a:lnTo>
                  <a:lnTo>
                    <a:pt x="2397" y="210"/>
                  </a:lnTo>
                  <a:lnTo>
                    <a:pt x="2373" y="216"/>
                  </a:lnTo>
                  <a:lnTo>
                    <a:pt x="2332" y="216"/>
                  </a:lnTo>
                  <a:lnTo>
                    <a:pt x="2296" y="204"/>
                  </a:lnTo>
                  <a:lnTo>
                    <a:pt x="2260" y="192"/>
                  </a:lnTo>
                  <a:lnTo>
                    <a:pt x="2260" y="192"/>
                  </a:lnTo>
                  <a:lnTo>
                    <a:pt x="2248" y="186"/>
                  </a:lnTo>
                  <a:lnTo>
                    <a:pt x="2242" y="186"/>
                  </a:lnTo>
                  <a:lnTo>
                    <a:pt x="2236" y="186"/>
                  </a:lnTo>
                  <a:lnTo>
                    <a:pt x="2230" y="186"/>
                  </a:lnTo>
                  <a:lnTo>
                    <a:pt x="2224" y="192"/>
                  </a:lnTo>
                  <a:lnTo>
                    <a:pt x="2224" y="192"/>
                  </a:lnTo>
                  <a:lnTo>
                    <a:pt x="2218" y="192"/>
                  </a:lnTo>
                  <a:lnTo>
                    <a:pt x="2212" y="198"/>
                  </a:lnTo>
                  <a:lnTo>
                    <a:pt x="2194" y="204"/>
                  </a:lnTo>
                  <a:lnTo>
                    <a:pt x="2170" y="210"/>
                  </a:lnTo>
                  <a:lnTo>
                    <a:pt x="2146" y="228"/>
                  </a:lnTo>
                  <a:lnTo>
                    <a:pt x="2122" y="240"/>
                  </a:lnTo>
                  <a:lnTo>
                    <a:pt x="2116" y="240"/>
                  </a:lnTo>
                  <a:lnTo>
                    <a:pt x="2110" y="240"/>
                  </a:lnTo>
                  <a:lnTo>
                    <a:pt x="2110" y="240"/>
                  </a:lnTo>
                  <a:lnTo>
                    <a:pt x="2104" y="240"/>
                  </a:lnTo>
                  <a:lnTo>
                    <a:pt x="2098" y="246"/>
                  </a:lnTo>
                  <a:lnTo>
                    <a:pt x="2092" y="246"/>
                  </a:lnTo>
                  <a:lnTo>
                    <a:pt x="2086" y="246"/>
                  </a:lnTo>
                  <a:lnTo>
                    <a:pt x="2080" y="252"/>
                  </a:lnTo>
                  <a:lnTo>
                    <a:pt x="2080" y="258"/>
                  </a:lnTo>
                  <a:lnTo>
                    <a:pt x="2074" y="258"/>
                  </a:lnTo>
                  <a:lnTo>
                    <a:pt x="2074" y="258"/>
                  </a:lnTo>
                  <a:lnTo>
                    <a:pt x="2074" y="264"/>
                  </a:lnTo>
                  <a:lnTo>
                    <a:pt x="2074" y="264"/>
                  </a:lnTo>
                  <a:lnTo>
                    <a:pt x="2074" y="270"/>
                  </a:lnTo>
                  <a:lnTo>
                    <a:pt x="2074" y="276"/>
                  </a:lnTo>
                  <a:lnTo>
                    <a:pt x="2069" y="288"/>
                  </a:lnTo>
                  <a:lnTo>
                    <a:pt x="2057" y="300"/>
                  </a:lnTo>
                  <a:lnTo>
                    <a:pt x="2057" y="300"/>
                  </a:lnTo>
                  <a:lnTo>
                    <a:pt x="2051" y="300"/>
                  </a:lnTo>
                  <a:lnTo>
                    <a:pt x="2045" y="300"/>
                  </a:lnTo>
                  <a:lnTo>
                    <a:pt x="2039" y="306"/>
                  </a:lnTo>
                  <a:lnTo>
                    <a:pt x="2033" y="306"/>
                  </a:lnTo>
                  <a:lnTo>
                    <a:pt x="2033" y="312"/>
                  </a:lnTo>
                  <a:lnTo>
                    <a:pt x="2027" y="312"/>
                  </a:lnTo>
                  <a:lnTo>
                    <a:pt x="2027" y="318"/>
                  </a:lnTo>
                  <a:lnTo>
                    <a:pt x="2027" y="318"/>
                  </a:lnTo>
                  <a:lnTo>
                    <a:pt x="2021" y="324"/>
                  </a:lnTo>
                  <a:lnTo>
                    <a:pt x="2021" y="324"/>
                  </a:lnTo>
                  <a:lnTo>
                    <a:pt x="2015" y="330"/>
                  </a:lnTo>
                  <a:lnTo>
                    <a:pt x="2015" y="330"/>
                  </a:lnTo>
                  <a:lnTo>
                    <a:pt x="2009" y="336"/>
                  </a:lnTo>
                  <a:lnTo>
                    <a:pt x="1997" y="336"/>
                  </a:lnTo>
                  <a:lnTo>
                    <a:pt x="1991" y="342"/>
                  </a:lnTo>
                  <a:lnTo>
                    <a:pt x="1985" y="342"/>
                  </a:lnTo>
                  <a:lnTo>
                    <a:pt x="1979" y="342"/>
                  </a:lnTo>
                  <a:lnTo>
                    <a:pt x="1961" y="336"/>
                  </a:lnTo>
                  <a:lnTo>
                    <a:pt x="1925" y="336"/>
                  </a:lnTo>
                  <a:lnTo>
                    <a:pt x="1919" y="336"/>
                  </a:lnTo>
                  <a:lnTo>
                    <a:pt x="1913" y="336"/>
                  </a:lnTo>
                  <a:lnTo>
                    <a:pt x="1895" y="330"/>
                  </a:lnTo>
                  <a:lnTo>
                    <a:pt x="1889" y="330"/>
                  </a:lnTo>
                  <a:lnTo>
                    <a:pt x="1883" y="330"/>
                  </a:lnTo>
                  <a:lnTo>
                    <a:pt x="1877" y="330"/>
                  </a:lnTo>
                  <a:lnTo>
                    <a:pt x="1877" y="330"/>
                  </a:lnTo>
                  <a:lnTo>
                    <a:pt x="1871" y="336"/>
                  </a:lnTo>
                  <a:lnTo>
                    <a:pt x="1871" y="336"/>
                  </a:lnTo>
                  <a:lnTo>
                    <a:pt x="1865" y="342"/>
                  </a:lnTo>
                  <a:lnTo>
                    <a:pt x="1865" y="342"/>
                  </a:lnTo>
                  <a:lnTo>
                    <a:pt x="1859" y="348"/>
                  </a:lnTo>
                  <a:lnTo>
                    <a:pt x="1859" y="348"/>
                  </a:lnTo>
                  <a:lnTo>
                    <a:pt x="1853" y="354"/>
                  </a:lnTo>
                  <a:lnTo>
                    <a:pt x="1847" y="354"/>
                  </a:lnTo>
                  <a:lnTo>
                    <a:pt x="1835" y="360"/>
                  </a:lnTo>
                  <a:lnTo>
                    <a:pt x="1829" y="360"/>
                  </a:lnTo>
                  <a:lnTo>
                    <a:pt x="1823" y="360"/>
                  </a:lnTo>
                  <a:lnTo>
                    <a:pt x="1817" y="360"/>
                  </a:lnTo>
                  <a:lnTo>
                    <a:pt x="1776" y="342"/>
                  </a:lnTo>
                  <a:lnTo>
                    <a:pt x="1770" y="342"/>
                  </a:lnTo>
                  <a:lnTo>
                    <a:pt x="1764" y="342"/>
                  </a:lnTo>
                  <a:lnTo>
                    <a:pt x="1758" y="342"/>
                  </a:lnTo>
                  <a:lnTo>
                    <a:pt x="1746" y="342"/>
                  </a:lnTo>
                  <a:lnTo>
                    <a:pt x="1746" y="342"/>
                  </a:lnTo>
                  <a:lnTo>
                    <a:pt x="1740" y="342"/>
                  </a:lnTo>
                  <a:lnTo>
                    <a:pt x="1734" y="342"/>
                  </a:lnTo>
                  <a:lnTo>
                    <a:pt x="1728" y="348"/>
                  </a:lnTo>
                  <a:lnTo>
                    <a:pt x="1722" y="348"/>
                  </a:lnTo>
                  <a:lnTo>
                    <a:pt x="1716" y="354"/>
                  </a:lnTo>
                  <a:lnTo>
                    <a:pt x="1704" y="366"/>
                  </a:lnTo>
                  <a:lnTo>
                    <a:pt x="1698" y="378"/>
                  </a:lnTo>
                  <a:lnTo>
                    <a:pt x="1674" y="402"/>
                  </a:lnTo>
                  <a:lnTo>
                    <a:pt x="1656" y="425"/>
                  </a:lnTo>
                  <a:lnTo>
                    <a:pt x="1632" y="461"/>
                  </a:lnTo>
                  <a:lnTo>
                    <a:pt x="1614" y="509"/>
                  </a:lnTo>
                  <a:lnTo>
                    <a:pt x="1614" y="563"/>
                  </a:lnTo>
                  <a:lnTo>
                    <a:pt x="1614" y="569"/>
                  </a:lnTo>
                  <a:lnTo>
                    <a:pt x="1614" y="575"/>
                  </a:lnTo>
                  <a:lnTo>
                    <a:pt x="1614" y="581"/>
                  </a:lnTo>
                  <a:lnTo>
                    <a:pt x="1614" y="587"/>
                  </a:lnTo>
                  <a:lnTo>
                    <a:pt x="1614" y="593"/>
                  </a:lnTo>
                  <a:lnTo>
                    <a:pt x="1614" y="599"/>
                  </a:lnTo>
                  <a:lnTo>
                    <a:pt x="1614" y="605"/>
                  </a:lnTo>
                  <a:lnTo>
                    <a:pt x="1614" y="617"/>
                  </a:lnTo>
                  <a:lnTo>
                    <a:pt x="1620" y="641"/>
                  </a:lnTo>
                  <a:lnTo>
                    <a:pt x="1626" y="641"/>
                  </a:lnTo>
                  <a:lnTo>
                    <a:pt x="1632" y="647"/>
                  </a:lnTo>
                  <a:lnTo>
                    <a:pt x="1632" y="659"/>
                  </a:lnTo>
                  <a:lnTo>
                    <a:pt x="1638" y="659"/>
                  </a:lnTo>
                  <a:lnTo>
                    <a:pt x="1638" y="665"/>
                  </a:lnTo>
                  <a:lnTo>
                    <a:pt x="1638" y="665"/>
                  </a:lnTo>
                  <a:lnTo>
                    <a:pt x="1638" y="671"/>
                  </a:lnTo>
                  <a:lnTo>
                    <a:pt x="1632" y="671"/>
                  </a:lnTo>
                  <a:lnTo>
                    <a:pt x="1632" y="677"/>
                  </a:lnTo>
                  <a:lnTo>
                    <a:pt x="1632" y="677"/>
                  </a:lnTo>
                  <a:lnTo>
                    <a:pt x="1626" y="677"/>
                  </a:lnTo>
                  <a:lnTo>
                    <a:pt x="1620" y="683"/>
                  </a:lnTo>
                  <a:lnTo>
                    <a:pt x="1596" y="689"/>
                  </a:lnTo>
                  <a:lnTo>
                    <a:pt x="1572" y="689"/>
                  </a:lnTo>
                  <a:lnTo>
                    <a:pt x="1548" y="689"/>
                  </a:lnTo>
                  <a:lnTo>
                    <a:pt x="1542" y="689"/>
                  </a:lnTo>
                  <a:lnTo>
                    <a:pt x="1536" y="689"/>
                  </a:lnTo>
                  <a:lnTo>
                    <a:pt x="1518" y="683"/>
                  </a:lnTo>
                  <a:lnTo>
                    <a:pt x="1495" y="671"/>
                  </a:lnTo>
                  <a:lnTo>
                    <a:pt x="1465" y="629"/>
                  </a:lnTo>
                  <a:lnTo>
                    <a:pt x="1435" y="599"/>
                  </a:lnTo>
                  <a:lnTo>
                    <a:pt x="1405" y="581"/>
                  </a:lnTo>
                  <a:lnTo>
                    <a:pt x="1375" y="563"/>
                  </a:lnTo>
                  <a:lnTo>
                    <a:pt x="1333" y="587"/>
                  </a:lnTo>
                  <a:lnTo>
                    <a:pt x="1303" y="653"/>
                  </a:lnTo>
                  <a:lnTo>
                    <a:pt x="1261" y="665"/>
                  </a:lnTo>
                  <a:lnTo>
                    <a:pt x="1219" y="653"/>
                  </a:lnTo>
                  <a:lnTo>
                    <a:pt x="1184" y="671"/>
                  </a:lnTo>
                  <a:lnTo>
                    <a:pt x="1136" y="671"/>
                  </a:lnTo>
                  <a:lnTo>
                    <a:pt x="1106" y="671"/>
                  </a:lnTo>
                  <a:lnTo>
                    <a:pt x="1076" y="707"/>
                  </a:lnTo>
                  <a:lnTo>
                    <a:pt x="1016" y="731"/>
                  </a:lnTo>
                  <a:lnTo>
                    <a:pt x="944" y="761"/>
                  </a:lnTo>
                  <a:lnTo>
                    <a:pt x="921" y="773"/>
                  </a:lnTo>
                  <a:lnTo>
                    <a:pt x="867" y="773"/>
                  </a:lnTo>
                  <a:lnTo>
                    <a:pt x="813" y="743"/>
                  </a:lnTo>
                  <a:lnTo>
                    <a:pt x="783" y="719"/>
                  </a:lnTo>
                  <a:lnTo>
                    <a:pt x="741" y="713"/>
                  </a:lnTo>
                  <a:lnTo>
                    <a:pt x="693" y="701"/>
                  </a:lnTo>
                  <a:lnTo>
                    <a:pt x="628" y="701"/>
                  </a:lnTo>
                  <a:lnTo>
                    <a:pt x="616" y="701"/>
                  </a:lnTo>
                  <a:lnTo>
                    <a:pt x="598" y="695"/>
                  </a:lnTo>
                  <a:lnTo>
                    <a:pt x="580" y="695"/>
                  </a:lnTo>
                  <a:lnTo>
                    <a:pt x="568" y="695"/>
                  </a:lnTo>
                  <a:lnTo>
                    <a:pt x="568" y="695"/>
                  </a:lnTo>
                  <a:lnTo>
                    <a:pt x="562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6" y="701"/>
                  </a:lnTo>
                  <a:lnTo>
                    <a:pt x="550" y="707"/>
                  </a:lnTo>
                  <a:lnTo>
                    <a:pt x="544" y="713"/>
                  </a:lnTo>
                  <a:lnTo>
                    <a:pt x="520" y="731"/>
                  </a:lnTo>
                  <a:lnTo>
                    <a:pt x="496" y="749"/>
                  </a:lnTo>
                  <a:lnTo>
                    <a:pt x="460" y="785"/>
                  </a:lnTo>
                  <a:lnTo>
                    <a:pt x="454" y="791"/>
                  </a:lnTo>
                  <a:lnTo>
                    <a:pt x="436" y="809"/>
                  </a:lnTo>
                  <a:lnTo>
                    <a:pt x="424" y="815"/>
                  </a:lnTo>
                  <a:lnTo>
                    <a:pt x="418" y="821"/>
                  </a:lnTo>
                  <a:lnTo>
                    <a:pt x="412" y="821"/>
                  </a:lnTo>
                  <a:lnTo>
                    <a:pt x="406" y="821"/>
                  </a:lnTo>
                  <a:lnTo>
                    <a:pt x="400" y="821"/>
                  </a:lnTo>
                  <a:lnTo>
                    <a:pt x="394" y="821"/>
                  </a:lnTo>
                  <a:lnTo>
                    <a:pt x="388" y="821"/>
                  </a:lnTo>
                  <a:lnTo>
                    <a:pt x="382" y="821"/>
                  </a:lnTo>
                  <a:lnTo>
                    <a:pt x="370" y="821"/>
                  </a:lnTo>
                  <a:lnTo>
                    <a:pt x="358" y="821"/>
                  </a:lnTo>
                  <a:lnTo>
                    <a:pt x="352" y="821"/>
                  </a:lnTo>
                  <a:lnTo>
                    <a:pt x="335" y="827"/>
                  </a:lnTo>
                  <a:lnTo>
                    <a:pt x="329" y="827"/>
                  </a:lnTo>
                  <a:lnTo>
                    <a:pt x="233" y="839"/>
                  </a:lnTo>
                  <a:lnTo>
                    <a:pt x="227" y="845"/>
                  </a:lnTo>
                  <a:lnTo>
                    <a:pt x="209" y="851"/>
                  </a:lnTo>
                  <a:lnTo>
                    <a:pt x="197" y="851"/>
                  </a:lnTo>
                  <a:lnTo>
                    <a:pt x="185" y="857"/>
                  </a:lnTo>
                  <a:lnTo>
                    <a:pt x="179" y="857"/>
                  </a:lnTo>
                  <a:lnTo>
                    <a:pt x="173" y="857"/>
                  </a:lnTo>
                  <a:lnTo>
                    <a:pt x="167" y="857"/>
                  </a:lnTo>
                  <a:lnTo>
                    <a:pt x="149" y="851"/>
                  </a:lnTo>
                  <a:lnTo>
                    <a:pt x="137" y="851"/>
                  </a:lnTo>
                  <a:lnTo>
                    <a:pt x="125" y="851"/>
                  </a:lnTo>
                  <a:lnTo>
                    <a:pt x="119" y="857"/>
                  </a:lnTo>
                  <a:lnTo>
                    <a:pt x="113" y="857"/>
                  </a:lnTo>
                  <a:lnTo>
                    <a:pt x="107" y="857"/>
                  </a:lnTo>
                  <a:lnTo>
                    <a:pt x="107" y="857"/>
                  </a:lnTo>
                  <a:lnTo>
                    <a:pt x="101" y="863"/>
                  </a:lnTo>
                  <a:lnTo>
                    <a:pt x="101" y="863"/>
                  </a:lnTo>
                  <a:lnTo>
                    <a:pt x="101" y="869"/>
                  </a:lnTo>
                  <a:lnTo>
                    <a:pt x="101" y="875"/>
                  </a:lnTo>
                  <a:lnTo>
                    <a:pt x="95" y="875"/>
                  </a:lnTo>
                  <a:lnTo>
                    <a:pt x="95" y="881"/>
                  </a:lnTo>
                  <a:lnTo>
                    <a:pt x="89" y="881"/>
                  </a:lnTo>
                  <a:lnTo>
                    <a:pt x="83" y="887"/>
                  </a:lnTo>
                  <a:lnTo>
                    <a:pt x="77" y="887"/>
                  </a:lnTo>
                  <a:lnTo>
                    <a:pt x="60" y="893"/>
                  </a:lnTo>
                  <a:lnTo>
                    <a:pt x="54" y="899"/>
                  </a:lnTo>
                  <a:lnTo>
                    <a:pt x="48" y="899"/>
                  </a:lnTo>
                  <a:lnTo>
                    <a:pt x="48" y="905"/>
                  </a:lnTo>
                  <a:lnTo>
                    <a:pt x="0" y="953"/>
                  </a:lnTo>
                  <a:lnTo>
                    <a:pt x="2780" y="953"/>
                  </a:lnTo>
                  <a:lnTo>
                    <a:pt x="2780" y="24"/>
                  </a:lnTo>
                  <a:lnTo>
                    <a:pt x="2780" y="24"/>
                  </a:lnTo>
                  <a:lnTo>
                    <a:pt x="2780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068" name="Freeform 4"/>
            <p:cNvSpPr>
              <a:spLocks/>
            </p:cNvSpPr>
            <p:nvPr/>
          </p:nvSpPr>
          <p:spPr bwMode="ltGray">
            <a:xfrm>
              <a:off x="4602" y="4014"/>
              <a:ext cx="12" cy="18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12" y="18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2"/>
                  </a:ln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2" y="18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069" name="Freeform 5"/>
            <p:cNvSpPr>
              <a:spLocks/>
            </p:cNvSpPr>
            <p:nvPr/>
          </p:nvSpPr>
          <p:spPr bwMode="ltGray">
            <a:xfrm>
              <a:off x="4596" y="3996"/>
              <a:ext cx="6" cy="18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6" y="1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6" h="18">
                  <a:moveTo>
                    <a:pt x="0" y="12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0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070" name="Freeform 6"/>
            <p:cNvSpPr>
              <a:spLocks/>
            </p:cNvSpPr>
            <p:nvPr/>
          </p:nvSpPr>
          <p:spPr bwMode="ltGray">
            <a:xfrm>
              <a:off x="5180" y="3577"/>
              <a:ext cx="304" cy="741"/>
            </a:xfrm>
            <a:custGeom>
              <a:avLst/>
              <a:gdLst/>
              <a:ahLst/>
              <a:cxnLst>
                <a:cxn ang="0">
                  <a:pos x="280" y="42"/>
                </a:cxn>
                <a:cxn ang="0">
                  <a:pos x="274" y="42"/>
                </a:cxn>
                <a:cxn ang="0">
                  <a:pos x="268" y="42"/>
                </a:cxn>
                <a:cxn ang="0">
                  <a:pos x="256" y="42"/>
                </a:cxn>
                <a:cxn ang="0">
                  <a:pos x="238" y="48"/>
                </a:cxn>
                <a:cxn ang="0">
                  <a:pos x="214" y="12"/>
                </a:cxn>
                <a:cxn ang="0">
                  <a:pos x="196" y="0"/>
                </a:cxn>
                <a:cxn ang="0">
                  <a:pos x="196" y="0"/>
                </a:cxn>
                <a:cxn ang="0">
                  <a:pos x="164" y="167"/>
                </a:cxn>
                <a:cxn ang="0">
                  <a:pos x="144" y="217"/>
                </a:cxn>
                <a:cxn ang="0">
                  <a:pos x="110" y="281"/>
                </a:cxn>
                <a:cxn ang="0">
                  <a:pos x="96" y="327"/>
                </a:cxn>
                <a:cxn ang="0">
                  <a:pos x="124" y="405"/>
                </a:cxn>
                <a:cxn ang="0">
                  <a:pos x="100" y="463"/>
                </a:cxn>
                <a:cxn ang="0">
                  <a:pos x="68" y="503"/>
                </a:cxn>
                <a:cxn ang="0">
                  <a:pos x="30" y="539"/>
                </a:cxn>
                <a:cxn ang="0">
                  <a:pos x="24" y="613"/>
                </a:cxn>
                <a:cxn ang="0">
                  <a:pos x="0" y="741"/>
                </a:cxn>
                <a:cxn ang="0">
                  <a:pos x="202" y="741"/>
                </a:cxn>
                <a:cxn ang="0">
                  <a:pos x="180" y="639"/>
                </a:cxn>
                <a:cxn ang="0">
                  <a:pos x="192" y="589"/>
                </a:cxn>
                <a:cxn ang="0">
                  <a:pos x="178" y="539"/>
                </a:cxn>
                <a:cxn ang="0">
                  <a:pos x="190" y="499"/>
                </a:cxn>
                <a:cxn ang="0">
                  <a:pos x="184" y="465"/>
                </a:cxn>
                <a:cxn ang="0">
                  <a:pos x="192" y="391"/>
                </a:cxn>
                <a:cxn ang="0">
                  <a:pos x="216" y="313"/>
                </a:cxn>
                <a:cxn ang="0">
                  <a:pos x="238" y="249"/>
                </a:cxn>
                <a:cxn ang="0">
                  <a:pos x="268" y="185"/>
                </a:cxn>
                <a:cxn ang="0">
                  <a:pos x="284" y="159"/>
                </a:cxn>
                <a:cxn ang="0">
                  <a:pos x="304" y="12"/>
                </a:cxn>
                <a:cxn ang="0">
                  <a:pos x="298" y="24"/>
                </a:cxn>
                <a:cxn ang="0">
                  <a:pos x="292" y="30"/>
                </a:cxn>
                <a:cxn ang="0">
                  <a:pos x="292" y="36"/>
                </a:cxn>
                <a:cxn ang="0">
                  <a:pos x="286" y="36"/>
                </a:cxn>
                <a:cxn ang="0">
                  <a:pos x="286" y="42"/>
                </a:cxn>
                <a:cxn ang="0">
                  <a:pos x="280" y="42"/>
                </a:cxn>
                <a:cxn ang="0">
                  <a:pos x="280" y="42"/>
                </a:cxn>
                <a:cxn ang="0">
                  <a:pos x="280" y="42"/>
                </a:cxn>
              </a:cxnLst>
              <a:rect l="0" t="0" r="r" b="b"/>
              <a:pathLst>
                <a:path w="304" h="741">
                  <a:moveTo>
                    <a:pt x="280" y="42"/>
                  </a:moveTo>
                  <a:lnTo>
                    <a:pt x="274" y="42"/>
                  </a:lnTo>
                  <a:lnTo>
                    <a:pt x="268" y="42"/>
                  </a:lnTo>
                  <a:lnTo>
                    <a:pt x="256" y="42"/>
                  </a:lnTo>
                  <a:lnTo>
                    <a:pt x="238" y="48"/>
                  </a:lnTo>
                  <a:lnTo>
                    <a:pt x="214" y="12"/>
                  </a:lnTo>
                  <a:lnTo>
                    <a:pt x="196" y="0"/>
                  </a:lnTo>
                  <a:lnTo>
                    <a:pt x="196" y="0"/>
                  </a:lnTo>
                  <a:lnTo>
                    <a:pt x="164" y="167"/>
                  </a:lnTo>
                  <a:lnTo>
                    <a:pt x="144" y="217"/>
                  </a:lnTo>
                  <a:lnTo>
                    <a:pt x="110" y="281"/>
                  </a:lnTo>
                  <a:lnTo>
                    <a:pt x="96" y="327"/>
                  </a:lnTo>
                  <a:lnTo>
                    <a:pt x="124" y="405"/>
                  </a:lnTo>
                  <a:lnTo>
                    <a:pt x="100" y="463"/>
                  </a:lnTo>
                  <a:lnTo>
                    <a:pt x="68" y="503"/>
                  </a:lnTo>
                  <a:lnTo>
                    <a:pt x="30" y="539"/>
                  </a:lnTo>
                  <a:lnTo>
                    <a:pt x="24" y="613"/>
                  </a:lnTo>
                  <a:lnTo>
                    <a:pt x="0" y="741"/>
                  </a:lnTo>
                  <a:lnTo>
                    <a:pt x="202" y="741"/>
                  </a:lnTo>
                  <a:lnTo>
                    <a:pt x="180" y="639"/>
                  </a:lnTo>
                  <a:lnTo>
                    <a:pt x="192" y="589"/>
                  </a:lnTo>
                  <a:lnTo>
                    <a:pt x="178" y="539"/>
                  </a:lnTo>
                  <a:lnTo>
                    <a:pt x="190" y="499"/>
                  </a:lnTo>
                  <a:lnTo>
                    <a:pt x="184" y="465"/>
                  </a:lnTo>
                  <a:lnTo>
                    <a:pt x="192" y="391"/>
                  </a:lnTo>
                  <a:lnTo>
                    <a:pt x="216" y="313"/>
                  </a:lnTo>
                  <a:lnTo>
                    <a:pt x="238" y="249"/>
                  </a:lnTo>
                  <a:lnTo>
                    <a:pt x="268" y="185"/>
                  </a:lnTo>
                  <a:lnTo>
                    <a:pt x="284" y="159"/>
                  </a:lnTo>
                  <a:lnTo>
                    <a:pt x="304" y="12"/>
                  </a:lnTo>
                  <a:lnTo>
                    <a:pt x="298" y="24"/>
                  </a:lnTo>
                  <a:lnTo>
                    <a:pt x="292" y="30"/>
                  </a:lnTo>
                  <a:lnTo>
                    <a:pt x="292" y="36"/>
                  </a:lnTo>
                  <a:lnTo>
                    <a:pt x="286" y="36"/>
                  </a:lnTo>
                  <a:lnTo>
                    <a:pt x="286" y="42"/>
                  </a:lnTo>
                  <a:lnTo>
                    <a:pt x="280" y="42"/>
                  </a:lnTo>
                  <a:lnTo>
                    <a:pt x="280" y="42"/>
                  </a:lnTo>
                  <a:lnTo>
                    <a:pt x="280" y="4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071" name="Freeform 7"/>
            <p:cNvSpPr>
              <a:spLocks/>
            </p:cNvSpPr>
            <p:nvPr/>
          </p:nvSpPr>
          <p:spPr bwMode="ltGray">
            <a:xfrm>
              <a:off x="4918" y="3553"/>
              <a:ext cx="314" cy="767"/>
            </a:xfrm>
            <a:custGeom>
              <a:avLst/>
              <a:gdLst/>
              <a:ahLst/>
              <a:cxnLst>
                <a:cxn ang="0">
                  <a:pos x="284" y="6"/>
                </a:cxn>
                <a:cxn ang="0">
                  <a:pos x="278" y="6"/>
                </a:cxn>
                <a:cxn ang="0">
                  <a:pos x="272" y="12"/>
                </a:cxn>
                <a:cxn ang="0">
                  <a:pos x="254" y="18"/>
                </a:cxn>
                <a:cxn ang="0">
                  <a:pos x="230" y="24"/>
                </a:cxn>
                <a:cxn ang="0">
                  <a:pos x="206" y="42"/>
                </a:cxn>
                <a:cxn ang="0">
                  <a:pos x="188" y="48"/>
                </a:cxn>
                <a:cxn ang="0">
                  <a:pos x="176" y="54"/>
                </a:cxn>
                <a:cxn ang="0">
                  <a:pos x="170" y="54"/>
                </a:cxn>
                <a:cxn ang="0">
                  <a:pos x="150" y="169"/>
                </a:cxn>
                <a:cxn ang="0">
                  <a:pos x="110" y="225"/>
                </a:cxn>
                <a:cxn ang="0">
                  <a:pos x="54" y="383"/>
                </a:cxn>
                <a:cxn ang="0">
                  <a:pos x="82" y="555"/>
                </a:cxn>
                <a:cxn ang="0">
                  <a:pos x="40" y="679"/>
                </a:cxn>
                <a:cxn ang="0">
                  <a:pos x="0" y="767"/>
                </a:cxn>
                <a:cxn ang="0">
                  <a:pos x="108" y="767"/>
                </a:cxn>
                <a:cxn ang="0">
                  <a:pos x="120" y="611"/>
                </a:cxn>
                <a:cxn ang="0">
                  <a:pos x="148" y="499"/>
                </a:cxn>
                <a:cxn ang="0">
                  <a:pos x="160" y="367"/>
                </a:cxn>
                <a:cxn ang="0">
                  <a:pos x="218" y="327"/>
                </a:cxn>
                <a:cxn ang="0">
                  <a:pos x="238" y="221"/>
                </a:cxn>
                <a:cxn ang="0">
                  <a:pos x="296" y="135"/>
                </a:cxn>
                <a:cxn ang="0">
                  <a:pos x="314" y="0"/>
                </a:cxn>
                <a:cxn ang="0">
                  <a:pos x="302" y="0"/>
                </a:cxn>
                <a:cxn ang="0">
                  <a:pos x="296" y="0"/>
                </a:cxn>
                <a:cxn ang="0">
                  <a:pos x="290" y="0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  <a:cxn ang="0">
                  <a:pos x="284" y="6"/>
                </a:cxn>
              </a:cxnLst>
              <a:rect l="0" t="0" r="r" b="b"/>
              <a:pathLst>
                <a:path w="314" h="767">
                  <a:moveTo>
                    <a:pt x="284" y="6"/>
                  </a:moveTo>
                  <a:lnTo>
                    <a:pt x="278" y="6"/>
                  </a:lnTo>
                  <a:lnTo>
                    <a:pt x="272" y="12"/>
                  </a:lnTo>
                  <a:lnTo>
                    <a:pt x="254" y="18"/>
                  </a:lnTo>
                  <a:lnTo>
                    <a:pt x="230" y="24"/>
                  </a:lnTo>
                  <a:lnTo>
                    <a:pt x="206" y="42"/>
                  </a:lnTo>
                  <a:lnTo>
                    <a:pt x="188" y="48"/>
                  </a:lnTo>
                  <a:lnTo>
                    <a:pt x="176" y="54"/>
                  </a:lnTo>
                  <a:lnTo>
                    <a:pt x="170" y="54"/>
                  </a:lnTo>
                  <a:lnTo>
                    <a:pt x="150" y="169"/>
                  </a:lnTo>
                  <a:lnTo>
                    <a:pt x="110" y="225"/>
                  </a:lnTo>
                  <a:lnTo>
                    <a:pt x="54" y="383"/>
                  </a:lnTo>
                  <a:lnTo>
                    <a:pt x="82" y="555"/>
                  </a:lnTo>
                  <a:lnTo>
                    <a:pt x="40" y="679"/>
                  </a:lnTo>
                  <a:lnTo>
                    <a:pt x="0" y="767"/>
                  </a:lnTo>
                  <a:lnTo>
                    <a:pt x="108" y="767"/>
                  </a:lnTo>
                  <a:lnTo>
                    <a:pt x="120" y="611"/>
                  </a:lnTo>
                  <a:lnTo>
                    <a:pt x="148" y="499"/>
                  </a:lnTo>
                  <a:lnTo>
                    <a:pt x="160" y="367"/>
                  </a:lnTo>
                  <a:lnTo>
                    <a:pt x="218" y="327"/>
                  </a:lnTo>
                  <a:lnTo>
                    <a:pt x="238" y="221"/>
                  </a:lnTo>
                  <a:lnTo>
                    <a:pt x="296" y="135"/>
                  </a:lnTo>
                  <a:lnTo>
                    <a:pt x="314" y="0"/>
                  </a:lnTo>
                  <a:lnTo>
                    <a:pt x="302" y="0"/>
                  </a:lnTo>
                  <a:lnTo>
                    <a:pt x="296" y="0"/>
                  </a:lnTo>
                  <a:lnTo>
                    <a:pt x="290" y="0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  <a:lnTo>
                    <a:pt x="284" y="6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072" name="Freeform 8"/>
            <p:cNvSpPr>
              <a:spLocks/>
            </p:cNvSpPr>
            <p:nvPr/>
          </p:nvSpPr>
          <p:spPr bwMode="ltGray">
            <a:xfrm>
              <a:off x="4700" y="3697"/>
              <a:ext cx="275" cy="623"/>
            </a:xfrm>
            <a:custGeom>
              <a:avLst/>
              <a:gdLst/>
              <a:ahLst/>
              <a:cxnLst>
                <a:cxn ang="0">
                  <a:pos x="257" y="12"/>
                </a:cxn>
                <a:cxn ang="0">
                  <a:pos x="239" y="6"/>
                </a:cxn>
                <a:cxn ang="0">
                  <a:pos x="203" y="6"/>
                </a:cxn>
                <a:cxn ang="0">
                  <a:pos x="203" y="6"/>
                </a:cxn>
                <a:cxn ang="0">
                  <a:pos x="197" y="6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6" y="0"/>
                </a:cxn>
                <a:cxn ang="0">
                  <a:pos x="160" y="0"/>
                </a:cxn>
                <a:cxn ang="0">
                  <a:pos x="144" y="117"/>
                </a:cxn>
                <a:cxn ang="0">
                  <a:pos x="128" y="185"/>
                </a:cxn>
                <a:cxn ang="0">
                  <a:pos x="58" y="299"/>
                </a:cxn>
                <a:cxn ang="0">
                  <a:pos x="54" y="441"/>
                </a:cxn>
                <a:cxn ang="0">
                  <a:pos x="24" y="523"/>
                </a:cxn>
                <a:cxn ang="0">
                  <a:pos x="0" y="623"/>
                </a:cxn>
                <a:cxn ang="0">
                  <a:pos x="78" y="623"/>
                </a:cxn>
                <a:cxn ang="0">
                  <a:pos x="92" y="555"/>
                </a:cxn>
                <a:cxn ang="0">
                  <a:pos x="134" y="447"/>
                </a:cxn>
                <a:cxn ang="0">
                  <a:pos x="158" y="315"/>
                </a:cxn>
                <a:cxn ang="0">
                  <a:pos x="184" y="257"/>
                </a:cxn>
                <a:cxn ang="0">
                  <a:pos x="216" y="211"/>
                </a:cxn>
                <a:cxn ang="0">
                  <a:pos x="222" y="145"/>
                </a:cxn>
                <a:cxn ang="0">
                  <a:pos x="240" y="111"/>
                </a:cxn>
                <a:cxn ang="0">
                  <a:pos x="262" y="79"/>
                </a:cxn>
                <a:cxn ang="0">
                  <a:pos x="275" y="6"/>
                </a:cxn>
                <a:cxn ang="0">
                  <a:pos x="263" y="12"/>
                </a:cxn>
                <a:cxn ang="0">
                  <a:pos x="257" y="12"/>
                </a:cxn>
                <a:cxn ang="0">
                  <a:pos x="257" y="12"/>
                </a:cxn>
                <a:cxn ang="0">
                  <a:pos x="257" y="12"/>
                </a:cxn>
              </a:cxnLst>
              <a:rect l="0" t="0" r="r" b="b"/>
              <a:pathLst>
                <a:path w="275" h="623">
                  <a:moveTo>
                    <a:pt x="257" y="12"/>
                  </a:moveTo>
                  <a:lnTo>
                    <a:pt x="239" y="6"/>
                  </a:lnTo>
                  <a:lnTo>
                    <a:pt x="203" y="6"/>
                  </a:lnTo>
                  <a:lnTo>
                    <a:pt x="203" y="6"/>
                  </a:lnTo>
                  <a:lnTo>
                    <a:pt x="197" y="6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6" y="0"/>
                  </a:lnTo>
                  <a:lnTo>
                    <a:pt x="160" y="0"/>
                  </a:lnTo>
                  <a:lnTo>
                    <a:pt x="144" y="117"/>
                  </a:lnTo>
                  <a:lnTo>
                    <a:pt x="128" y="185"/>
                  </a:lnTo>
                  <a:lnTo>
                    <a:pt x="58" y="299"/>
                  </a:lnTo>
                  <a:lnTo>
                    <a:pt x="54" y="441"/>
                  </a:lnTo>
                  <a:lnTo>
                    <a:pt x="24" y="523"/>
                  </a:lnTo>
                  <a:lnTo>
                    <a:pt x="0" y="623"/>
                  </a:lnTo>
                  <a:lnTo>
                    <a:pt x="78" y="623"/>
                  </a:lnTo>
                  <a:lnTo>
                    <a:pt x="92" y="555"/>
                  </a:lnTo>
                  <a:lnTo>
                    <a:pt x="134" y="447"/>
                  </a:lnTo>
                  <a:lnTo>
                    <a:pt x="158" y="315"/>
                  </a:lnTo>
                  <a:lnTo>
                    <a:pt x="184" y="257"/>
                  </a:lnTo>
                  <a:lnTo>
                    <a:pt x="216" y="211"/>
                  </a:lnTo>
                  <a:lnTo>
                    <a:pt x="222" y="145"/>
                  </a:lnTo>
                  <a:lnTo>
                    <a:pt x="240" y="111"/>
                  </a:lnTo>
                  <a:lnTo>
                    <a:pt x="262" y="79"/>
                  </a:lnTo>
                  <a:lnTo>
                    <a:pt x="275" y="6"/>
                  </a:lnTo>
                  <a:lnTo>
                    <a:pt x="263" y="12"/>
                  </a:lnTo>
                  <a:lnTo>
                    <a:pt x="257" y="12"/>
                  </a:lnTo>
                  <a:lnTo>
                    <a:pt x="257" y="12"/>
                  </a:lnTo>
                  <a:lnTo>
                    <a:pt x="257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073" name="Freeform 9"/>
            <p:cNvSpPr>
              <a:spLocks/>
            </p:cNvSpPr>
            <p:nvPr/>
          </p:nvSpPr>
          <p:spPr bwMode="ltGray">
            <a:xfrm>
              <a:off x="4522" y="3709"/>
              <a:ext cx="213" cy="611"/>
            </a:xfrm>
            <a:custGeom>
              <a:avLst/>
              <a:gdLst/>
              <a:ahLst/>
              <a:cxnLst>
                <a:cxn ang="0">
                  <a:pos x="171" y="12"/>
                </a:cxn>
                <a:cxn ang="0">
                  <a:pos x="159" y="24"/>
                </a:cxn>
                <a:cxn ang="0">
                  <a:pos x="153" y="36"/>
                </a:cxn>
                <a:cxn ang="0">
                  <a:pos x="128" y="60"/>
                </a:cxn>
                <a:cxn ang="0">
                  <a:pos x="110" y="83"/>
                </a:cxn>
                <a:cxn ang="0">
                  <a:pos x="86" y="119"/>
                </a:cxn>
                <a:cxn ang="0">
                  <a:pos x="68" y="167"/>
                </a:cxn>
                <a:cxn ang="0">
                  <a:pos x="68" y="221"/>
                </a:cxn>
                <a:cxn ang="0">
                  <a:pos x="68" y="227"/>
                </a:cxn>
                <a:cxn ang="0">
                  <a:pos x="68" y="233"/>
                </a:cxn>
                <a:cxn ang="0">
                  <a:pos x="68" y="239"/>
                </a:cxn>
                <a:cxn ang="0">
                  <a:pos x="68" y="245"/>
                </a:cxn>
                <a:cxn ang="0">
                  <a:pos x="68" y="251"/>
                </a:cxn>
                <a:cxn ang="0">
                  <a:pos x="68" y="251"/>
                </a:cxn>
                <a:cxn ang="0">
                  <a:pos x="68" y="257"/>
                </a:cxn>
                <a:cxn ang="0">
                  <a:pos x="68" y="269"/>
                </a:cxn>
                <a:cxn ang="0">
                  <a:pos x="74" y="287"/>
                </a:cxn>
                <a:cxn ang="0">
                  <a:pos x="80" y="305"/>
                </a:cxn>
                <a:cxn ang="0">
                  <a:pos x="86" y="311"/>
                </a:cxn>
                <a:cxn ang="0">
                  <a:pos x="86" y="311"/>
                </a:cxn>
                <a:cxn ang="0">
                  <a:pos x="92" y="317"/>
                </a:cxn>
                <a:cxn ang="0">
                  <a:pos x="92" y="323"/>
                </a:cxn>
                <a:cxn ang="0">
                  <a:pos x="92" y="323"/>
                </a:cxn>
                <a:cxn ang="0">
                  <a:pos x="24" y="437"/>
                </a:cxn>
                <a:cxn ang="0">
                  <a:pos x="18" y="471"/>
                </a:cxn>
                <a:cxn ang="0">
                  <a:pos x="0" y="547"/>
                </a:cxn>
                <a:cxn ang="0">
                  <a:pos x="50" y="611"/>
                </a:cxn>
                <a:cxn ang="0">
                  <a:pos x="114" y="611"/>
                </a:cxn>
                <a:cxn ang="0">
                  <a:pos x="104" y="555"/>
                </a:cxn>
                <a:cxn ang="0">
                  <a:pos x="120" y="515"/>
                </a:cxn>
                <a:cxn ang="0">
                  <a:pos x="150" y="449"/>
                </a:cxn>
                <a:cxn ang="0">
                  <a:pos x="166" y="377"/>
                </a:cxn>
                <a:cxn ang="0">
                  <a:pos x="156" y="295"/>
                </a:cxn>
                <a:cxn ang="0">
                  <a:pos x="170" y="203"/>
                </a:cxn>
                <a:cxn ang="0">
                  <a:pos x="212" y="95"/>
                </a:cxn>
                <a:cxn ang="0">
                  <a:pos x="213" y="0"/>
                </a:cxn>
                <a:cxn ang="0">
                  <a:pos x="207" y="0"/>
                </a:cxn>
                <a:cxn ang="0">
                  <a:pos x="201" y="0"/>
                </a:cxn>
                <a:cxn ang="0">
                  <a:pos x="195" y="0"/>
                </a:cxn>
                <a:cxn ang="0">
                  <a:pos x="189" y="0"/>
                </a:cxn>
                <a:cxn ang="0">
                  <a:pos x="183" y="6"/>
                </a:cxn>
                <a:cxn ang="0">
                  <a:pos x="177" y="6"/>
                </a:cxn>
                <a:cxn ang="0">
                  <a:pos x="171" y="12"/>
                </a:cxn>
                <a:cxn ang="0">
                  <a:pos x="171" y="12"/>
                </a:cxn>
                <a:cxn ang="0">
                  <a:pos x="171" y="12"/>
                </a:cxn>
              </a:cxnLst>
              <a:rect l="0" t="0" r="r" b="b"/>
              <a:pathLst>
                <a:path w="213" h="611">
                  <a:moveTo>
                    <a:pt x="171" y="12"/>
                  </a:moveTo>
                  <a:lnTo>
                    <a:pt x="159" y="24"/>
                  </a:lnTo>
                  <a:lnTo>
                    <a:pt x="153" y="36"/>
                  </a:lnTo>
                  <a:lnTo>
                    <a:pt x="128" y="60"/>
                  </a:lnTo>
                  <a:lnTo>
                    <a:pt x="110" y="83"/>
                  </a:lnTo>
                  <a:lnTo>
                    <a:pt x="86" y="119"/>
                  </a:lnTo>
                  <a:lnTo>
                    <a:pt x="68" y="167"/>
                  </a:lnTo>
                  <a:lnTo>
                    <a:pt x="68" y="221"/>
                  </a:lnTo>
                  <a:lnTo>
                    <a:pt x="68" y="227"/>
                  </a:lnTo>
                  <a:lnTo>
                    <a:pt x="68" y="233"/>
                  </a:lnTo>
                  <a:lnTo>
                    <a:pt x="68" y="239"/>
                  </a:lnTo>
                  <a:lnTo>
                    <a:pt x="68" y="245"/>
                  </a:lnTo>
                  <a:lnTo>
                    <a:pt x="68" y="251"/>
                  </a:lnTo>
                  <a:lnTo>
                    <a:pt x="68" y="251"/>
                  </a:lnTo>
                  <a:lnTo>
                    <a:pt x="68" y="257"/>
                  </a:lnTo>
                  <a:lnTo>
                    <a:pt x="68" y="269"/>
                  </a:lnTo>
                  <a:lnTo>
                    <a:pt x="74" y="287"/>
                  </a:lnTo>
                  <a:lnTo>
                    <a:pt x="80" y="305"/>
                  </a:lnTo>
                  <a:lnTo>
                    <a:pt x="86" y="311"/>
                  </a:lnTo>
                  <a:lnTo>
                    <a:pt x="86" y="311"/>
                  </a:lnTo>
                  <a:lnTo>
                    <a:pt x="92" y="317"/>
                  </a:lnTo>
                  <a:lnTo>
                    <a:pt x="92" y="323"/>
                  </a:lnTo>
                  <a:lnTo>
                    <a:pt x="92" y="323"/>
                  </a:lnTo>
                  <a:lnTo>
                    <a:pt x="24" y="437"/>
                  </a:lnTo>
                  <a:lnTo>
                    <a:pt x="18" y="471"/>
                  </a:lnTo>
                  <a:lnTo>
                    <a:pt x="0" y="547"/>
                  </a:lnTo>
                  <a:lnTo>
                    <a:pt x="50" y="611"/>
                  </a:lnTo>
                  <a:lnTo>
                    <a:pt x="114" y="611"/>
                  </a:lnTo>
                  <a:lnTo>
                    <a:pt x="104" y="555"/>
                  </a:lnTo>
                  <a:lnTo>
                    <a:pt x="120" y="515"/>
                  </a:lnTo>
                  <a:lnTo>
                    <a:pt x="150" y="449"/>
                  </a:lnTo>
                  <a:lnTo>
                    <a:pt x="166" y="377"/>
                  </a:lnTo>
                  <a:lnTo>
                    <a:pt x="156" y="295"/>
                  </a:lnTo>
                  <a:lnTo>
                    <a:pt x="170" y="203"/>
                  </a:lnTo>
                  <a:lnTo>
                    <a:pt x="212" y="95"/>
                  </a:lnTo>
                  <a:lnTo>
                    <a:pt x="213" y="0"/>
                  </a:lnTo>
                  <a:lnTo>
                    <a:pt x="207" y="0"/>
                  </a:lnTo>
                  <a:lnTo>
                    <a:pt x="201" y="0"/>
                  </a:lnTo>
                  <a:lnTo>
                    <a:pt x="195" y="0"/>
                  </a:lnTo>
                  <a:lnTo>
                    <a:pt x="189" y="0"/>
                  </a:lnTo>
                  <a:lnTo>
                    <a:pt x="183" y="6"/>
                  </a:lnTo>
                  <a:lnTo>
                    <a:pt x="177" y="6"/>
                  </a:lnTo>
                  <a:lnTo>
                    <a:pt x="171" y="12"/>
                  </a:lnTo>
                  <a:lnTo>
                    <a:pt x="171" y="12"/>
                  </a:lnTo>
                  <a:lnTo>
                    <a:pt x="171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074" name="Freeform 10"/>
            <p:cNvSpPr>
              <a:spLocks/>
            </p:cNvSpPr>
            <p:nvPr/>
          </p:nvSpPr>
          <p:spPr bwMode="ltGray">
            <a:xfrm>
              <a:off x="4292" y="3936"/>
              <a:ext cx="167" cy="384"/>
            </a:xfrm>
            <a:custGeom>
              <a:avLst/>
              <a:gdLst/>
              <a:ahLst/>
              <a:cxnLst>
                <a:cxn ang="0">
                  <a:pos x="149" y="60"/>
                </a:cxn>
                <a:cxn ang="0">
                  <a:pos x="119" y="30"/>
                </a:cxn>
                <a:cxn ang="0">
                  <a:pos x="89" y="12"/>
                </a:cxn>
                <a:cxn ang="0">
                  <a:pos x="59" y="0"/>
                </a:cxn>
                <a:cxn ang="0">
                  <a:pos x="54" y="70"/>
                </a:cxn>
                <a:cxn ang="0">
                  <a:pos x="46" y="112"/>
                </a:cxn>
                <a:cxn ang="0">
                  <a:pos x="52" y="168"/>
                </a:cxn>
                <a:cxn ang="0">
                  <a:pos x="24" y="194"/>
                </a:cxn>
                <a:cxn ang="0">
                  <a:pos x="16" y="258"/>
                </a:cxn>
                <a:cxn ang="0">
                  <a:pos x="2" y="300"/>
                </a:cxn>
                <a:cxn ang="0">
                  <a:pos x="0" y="352"/>
                </a:cxn>
                <a:cxn ang="0">
                  <a:pos x="47" y="384"/>
                </a:cxn>
                <a:cxn ang="0">
                  <a:pos x="149" y="384"/>
                </a:cxn>
                <a:cxn ang="0">
                  <a:pos x="134" y="350"/>
                </a:cxn>
                <a:cxn ang="0">
                  <a:pos x="104" y="324"/>
                </a:cxn>
                <a:cxn ang="0">
                  <a:pos x="138" y="274"/>
                </a:cxn>
                <a:cxn ang="0">
                  <a:pos x="122" y="220"/>
                </a:cxn>
                <a:cxn ang="0">
                  <a:pos x="132" y="186"/>
                </a:cxn>
                <a:cxn ang="0">
                  <a:pos x="140" y="154"/>
                </a:cxn>
                <a:cxn ang="0">
                  <a:pos x="167" y="90"/>
                </a:cxn>
                <a:cxn ang="0">
                  <a:pos x="149" y="60"/>
                </a:cxn>
                <a:cxn ang="0">
                  <a:pos x="149" y="60"/>
                </a:cxn>
                <a:cxn ang="0">
                  <a:pos x="149" y="60"/>
                </a:cxn>
              </a:cxnLst>
              <a:rect l="0" t="0" r="r" b="b"/>
              <a:pathLst>
                <a:path w="167" h="384">
                  <a:moveTo>
                    <a:pt x="149" y="60"/>
                  </a:moveTo>
                  <a:lnTo>
                    <a:pt x="119" y="30"/>
                  </a:lnTo>
                  <a:lnTo>
                    <a:pt x="89" y="12"/>
                  </a:lnTo>
                  <a:lnTo>
                    <a:pt x="59" y="0"/>
                  </a:lnTo>
                  <a:lnTo>
                    <a:pt x="54" y="70"/>
                  </a:lnTo>
                  <a:lnTo>
                    <a:pt x="46" y="112"/>
                  </a:lnTo>
                  <a:lnTo>
                    <a:pt x="52" y="168"/>
                  </a:lnTo>
                  <a:lnTo>
                    <a:pt x="24" y="194"/>
                  </a:lnTo>
                  <a:lnTo>
                    <a:pt x="16" y="258"/>
                  </a:lnTo>
                  <a:lnTo>
                    <a:pt x="2" y="300"/>
                  </a:lnTo>
                  <a:lnTo>
                    <a:pt x="0" y="352"/>
                  </a:lnTo>
                  <a:lnTo>
                    <a:pt x="47" y="384"/>
                  </a:lnTo>
                  <a:lnTo>
                    <a:pt x="149" y="384"/>
                  </a:lnTo>
                  <a:lnTo>
                    <a:pt x="134" y="350"/>
                  </a:lnTo>
                  <a:lnTo>
                    <a:pt x="104" y="324"/>
                  </a:lnTo>
                  <a:lnTo>
                    <a:pt x="138" y="274"/>
                  </a:lnTo>
                  <a:lnTo>
                    <a:pt x="122" y="220"/>
                  </a:lnTo>
                  <a:lnTo>
                    <a:pt x="132" y="186"/>
                  </a:lnTo>
                  <a:lnTo>
                    <a:pt x="140" y="154"/>
                  </a:lnTo>
                  <a:lnTo>
                    <a:pt x="167" y="90"/>
                  </a:lnTo>
                  <a:lnTo>
                    <a:pt x="149" y="60"/>
                  </a:lnTo>
                  <a:lnTo>
                    <a:pt x="149" y="60"/>
                  </a:lnTo>
                  <a:lnTo>
                    <a:pt x="149" y="6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075" name="Freeform 11"/>
            <p:cNvSpPr>
              <a:spLocks/>
            </p:cNvSpPr>
            <p:nvPr/>
          </p:nvSpPr>
          <p:spPr bwMode="ltGray">
            <a:xfrm>
              <a:off x="4100" y="4020"/>
              <a:ext cx="166" cy="300"/>
            </a:xfrm>
            <a:custGeom>
              <a:avLst/>
              <a:gdLst/>
              <a:ahLst/>
              <a:cxnLst>
                <a:cxn ang="0">
                  <a:pos x="136" y="12"/>
                </a:cxn>
                <a:cxn ang="0">
                  <a:pos x="100" y="0"/>
                </a:cxn>
                <a:cxn ang="0">
                  <a:pos x="78" y="64"/>
                </a:cxn>
                <a:cxn ang="0">
                  <a:pos x="70" y="126"/>
                </a:cxn>
                <a:cxn ang="0">
                  <a:pos x="46" y="184"/>
                </a:cxn>
                <a:cxn ang="0">
                  <a:pos x="58" y="232"/>
                </a:cxn>
                <a:cxn ang="0">
                  <a:pos x="38" y="268"/>
                </a:cxn>
                <a:cxn ang="0">
                  <a:pos x="0" y="300"/>
                </a:cxn>
                <a:cxn ang="0">
                  <a:pos x="160" y="300"/>
                </a:cxn>
                <a:cxn ang="0">
                  <a:pos x="136" y="272"/>
                </a:cxn>
                <a:cxn ang="0">
                  <a:pos x="98" y="234"/>
                </a:cxn>
                <a:cxn ang="0">
                  <a:pos x="130" y="188"/>
                </a:cxn>
                <a:cxn ang="0">
                  <a:pos x="138" y="134"/>
                </a:cxn>
                <a:cxn ang="0">
                  <a:pos x="144" y="94"/>
                </a:cxn>
                <a:cxn ang="0">
                  <a:pos x="164" y="60"/>
                </a:cxn>
                <a:cxn ang="0">
                  <a:pos x="166" y="0"/>
                </a:cxn>
                <a:cxn ang="0">
                  <a:pos x="136" y="12"/>
                </a:cxn>
                <a:cxn ang="0">
                  <a:pos x="136" y="12"/>
                </a:cxn>
                <a:cxn ang="0">
                  <a:pos x="136" y="12"/>
                </a:cxn>
              </a:cxnLst>
              <a:rect l="0" t="0" r="r" b="b"/>
              <a:pathLst>
                <a:path w="166" h="300">
                  <a:moveTo>
                    <a:pt x="136" y="12"/>
                  </a:moveTo>
                  <a:lnTo>
                    <a:pt x="100" y="0"/>
                  </a:lnTo>
                  <a:lnTo>
                    <a:pt x="78" y="64"/>
                  </a:lnTo>
                  <a:lnTo>
                    <a:pt x="70" y="126"/>
                  </a:lnTo>
                  <a:lnTo>
                    <a:pt x="46" y="184"/>
                  </a:lnTo>
                  <a:lnTo>
                    <a:pt x="58" y="232"/>
                  </a:lnTo>
                  <a:lnTo>
                    <a:pt x="38" y="268"/>
                  </a:lnTo>
                  <a:lnTo>
                    <a:pt x="0" y="300"/>
                  </a:lnTo>
                  <a:lnTo>
                    <a:pt x="160" y="300"/>
                  </a:lnTo>
                  <a:lnTo>
                    <a:pt x="136" y="272"/>
                  </a:lnTo>
                  <a:lnTo>
                    <a:pt x="98" y="234"/>
                  </a:lnTo>
                  <a:lnTo>
                    <a:pt x="130" y="188"/>
                  </a:lnTo>
                  <a:lnTo>
                    <a:pt x="138" y="134"/>
                  </a:lnTo>
                  <a:lnTo>
                    <a:pt x="144" y="94"/>
                  </a:lnTo>
                  <a:lnTo>
                    <a:pt x="164" y="60"/>
                  </a:lnTo>
                  <a:lnTo>
                    <a:pt x="166" y="0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36" y="12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076" name="Freeform 12"/>
            <p:cNvSpPr>
              <a:spLocks/>
            </p:cNvSpPr>
            <p:nvPr/>
          </p:nvSpPr>
          <p:spPr bwMode="ltGray">
            <a:xfrm>
              <a:off x="3910" y="4038"/>
              <a:ext cx="237" cy="282"/>
            </a:xfrm>
            <a:custGeom>
              <a:avLst/>
              <a:gdLst/>
              <a:ahLst/>
              <a:cxnLst>
                <a:cxn ang="0">
                  <a:pos x="201" y="0"/>
                </a:cxn>
                <a:cxn ang="0">
                  <a:pos x="183" y="0"/>
                </a:cxn>
                <a:cxn ang="0">
                  <a:pos x="158" y="50"/>
                </a:cxn>
                <a:cxn ang="0">
                  <a:pos x="148" y="92"/>
                </a:cxn>
                <a:cxn ang="0">
                  <a:pos x="120" y="144"/>
                </a:cxn>
                <a:cxn ang="0">
                  <a:pos x="82" y="182"/>
                </a:cxn>
                <a:cxn ang="0">
                  <a:pos x="60" y="232"/>
                </a:cxn>
                <a:cxn ang="0">
                  <a:pos x="0" y="282"/>
                </a:cxn>
                <a:cxn ang="0">
                  <a:pos x="128" y="282"/>
                </a:cxn>
                <a:cxn ang="0">
                  <a:pos x="154" y="254"/>
                </a:cxn>
                <a:cxn ang="0">
                  <a:pos x="158" y="196"/>
                </a:cxn>
                <a:cxn ang="0">
                  <a:pos x="188" y="148"/>
                </a:cxn>
                <a:cxn ang="0">
                  <a:pos x="196" y="70"/>
                </a:cxn>
                <a:cxn ang="0">
                  <a:pos x="237" y="0"/>
                </a:cxn>
                <a:cxn ang="0">
                  <a:pos x="201" y="0"/>
                </a:cxn>
                <a:cxn ang="0">
                  <a:pos x="201" y="0"/>
                </a:cxn>
                <a:cxn ang="0">
                  <a:pos x="201" y="0"/>
                </a:cxn>
              </a:cxnLst>
              <a:rect l="0" t="0" r="r" b="b"/>
              <a:pathLst>
                <a:path w="237" h="282">
                  <a:moveTo>
                    <a:pt x="201" y="0"/>
                  </a:moveTo>
                  <a:lnTo>
                    <a:pt x="183" y="0"/>
                  </a:lnTo>
                  <a:lnTo>
                    <a:pt x="158" y="50"/>
                  </a:lnTo>
                  <a:lnTo>
                    <a:pt x="148" y="92"/>
                  </a:lnTo>
                  <a:lnTo>
                    <a:pt x="120" y="144"/>
                  </a:lnTo>
                  <a:lnTo>
                    <a:pt x="82" y="182"/>
                  </a:lnTo>
                  <a:lnTo>
                    <a:pt x="60" y="232"/>
                  </a:lnTo>
                  <a:lnTo>
                    <a:pt x="0" y="282"/>
                  </a:lnTo>
                  <a:lnTo>
                    <a:pt x="128" y="282"/>
                  </a:lnTo>
                  <a:lnTo>
                    <a:pt x="154" y="254"/>
                  </a:lnTo>
                  <a:lnTo>
                    <a:pt x="158" y="196"/>
                  </a:lnTo>
                  <a:lnTo>
                    <a:pt x="188" y="148"/>
                  </a:lnTo>
                  <a:lnTo>
                    <a:pt x="196" y="70"/>
                  </a:lnTo>
                  <a:lnTo>
                    <a:pt x="237" y="0"/>
                  </a:lnTo>
                  <a:lnTo>
                    <a:pt x="201" y="0"/>
                  </a:lnTo>
                  <a:lnTo>
                    <a:pt x="201" y="0"/>
                  </a:lnTo>
                  <a:lnTo>
                    <a:pt x="20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077" name="Freeform 13"/>
            <p:cNvSpPr>
              <a:spLocks/>
            </p:cNvSpPr>
            <p:nvPr/>
          </p:nvSpPr>
          <p:spPr bwMode="ltGray">
            <a:xfrm>
              <a:off x="3674" y="4086"/>
              <a:ext cx="196" cy="234"/>
            </a:xfrm>
            <a:custGeom>
              <a:avLst/>
              <a:gdLst/>
              <a:ahLst/>
              <a:cxnLst>
                <a:cxn ang="0">
                  <a:pos x="167" y="54"/>
                </a:cxn>
                <a:cxn ang="0">
                  <a:pos x="113" y="24"/>
                </a:cxn>
                <a:cxn ang="0">
                  <a:pos x="83" y="0"/>
                </a:cxn>
                <a:cxn ang="0">
                  <a:pos x="80" y="62"/>
                </a:cxn>
                <a:cxn ang="0">
                  <a:pos x="58" y="100"/>
                </a:cxn>
                <a:cxn ang="0">
                  <a:pos x="54" y="160"/>
                </a:cxn>
                <a:cxn ang="0">
                  <a:pos x="36" y="202"/>
                </a:cxn>
                <a:cxn ang="0">
                  <a:pos x="0" y="234"/>
                </a:cxn>
                <a:cxn ang="0">
                  <a:pos x="146" y="234"/>
                </a:cxn>
                <a:cxn ang="0">
                  <a:pos x="170" y="198"/>
                </a:cxn>
                <a:cxn ang="0">
                  <a:pos x="158" y="138"/>
                </a:cxn>
                <a:cxn ang="0">
                  <a:pos x="196" y="100"/>
                </a:cxn>
                <a:cxn ang="0">
                  <a:pos x="191" y="54"/>
                </a:cxn>
                <a:cxn ang="0">
                  <a:pos x="167" y="54"/>
                </a:cxn>
                <a:cxn ang="0">
                  <a:pos x="167" y="54"/>
                </a:cxn>
                <a:cxn ang="0">
                  <a:pos x="167" y="54"/>
                </a:cxn>
              </a:cxnLst>
              <a:rect l="0" t="0" r="r" b="b"/>
              <a:pathLst>
                <a:path w="196" h="234">
                  <a:moveTo>
                    <a:pt x="167" y="54"/>
                  </a:moveTo>
                  <a:lnTo>
                    <a:pt x="113" y="24"/>
                  </a:lnTo>
                  <a:lnTo>
                    <a:pt x="83" y="0"/>
                  </a:lnTo>
                  <a:lnTo>
                    <a:pt x="80" y="62"/>
                  </a:lnTo>
                  <a:lnTo>
                    <a:pt x="58" y="100"/>
                  </a:lnTo>
                  <a:lnTo>
                    <a:pt x="54" y="160"/>
                  </a:lnTo>
                  <a:lnTo>
                    <a:pt x="36" y="202"/>
                  </a:lnTo>
                  <a:lnTo>
                    <a:pt x="0" y="234"/>
                  </a:lnTo>
                  <a:lnTo>
                    <a:pt x="146" y="234"/>
                  </a:lnTo>
                  <a:lnTo>
                    <a:pt x="170" y="198"/>
                  </a:lnTo>
                  <a:lnTo>
                    <a:pt x="158" y="138"/>
                  </a:lnTo>
                  <a:lnTo>
                    <a:pt x="196" y="100"/>
                  </a:lnTo>
                  <a:lnTo>
                    <a:pt x="191" y="54"/>
                  </a:lnTo>
                  <a:lnTo>
                    <a:pt x="167" y="54"/>
                  </a:lnTo>
                  <a:lnTo>
                    <a:pt x="167" y="54"/>
                  </a:lnTo>
                  <a:lnTo>
                    <a:pt x="167" y="5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078" name="Freeform 14"/>
            <p:cNvSpPr>
              <a:spLocks/>
            </p:cNvSpPr>
            <p:nvPr/>
          </p:nvSpPr>
          <p:spPr bwMode="ltGray">
            <a:xfrm>
              <a:off x="3476" y="4068"/>
              <a:ext cx="190" cy="252"/>
            </a:xfrm>
            <a:custGeom>
              <a:avLst/>
              <a:gdLst/>
              <a:ahLst/>
              <a:cxnLst>
                <a:cxn ang="0">
                  <a:pos x="190" y="0"/>
                </a:cxn>
                <a:cxn ang="0">
                  <a:pos x="166" y="0"/>
                </a:cxn>
                <a:cxn ang="0">
                  <a:pos x="158" y="38"/>
                </a:cxn>
                <a:cxn ang="0">
                  <a:pos x="138" y="120"/>
                </a:cxn>
                <a:cxn ang="0">
                  <a:pos x="94" y="180"/>
                </a:cxn>
                <a:cxn ang="0">
                  <a:pos x="62" y="234"/>
                </a:cxn>
                <a:cxn ang="0">
                  <a:pos x="0" y="252"/>
                </a:cxn>
                <a:cxn ang="0">
                  <a:pos x="128" y="252"/>
                </a:cxn>
                <a:cxn ang="0">
                  <a:pos x="142" y="188"/>
                </a:cxn>
                <a:cxn ang="0">
                  <a:pos x="186" y="90"/>
                </a:cxn>
                <a:cxn ang="0">
                  <a:pos x="190" y="38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190" y="0"/>
                </a:cxn>
              </a:cxnLst>
              <a:rect l="0" t="0" r="r" b="b"/>
              <a:pathLst>
                <a:path w="190" h="252">
                  <a:moveTo>
                    <a:pt x="190" y="0"/>
                  </a:moveTo>
                  <a:lnTo>
                    <a:pt x="166" y="0"/>
                  </a:lnTo>
                  <a:lnTo>
                    <a:pt x="158" y="38"/>
                  </a:lnTo>
                  <a:lnTo>
                    <a:pt x="138" y="120"/>
                  </a:lnTo>
                  <a:lnTo>
                    <a:pt x="94" y="180"/>
                  </a:lnTo>
                  <a:lnTo>
                    <a:pt x="62" y="234"/>
                  </a:lnTo>
                  <a:lnTo>
                    <a:pt x="0" y="252"/>
                  </a:lnTo>
                  <a:lnTo>
                    <a:pt x="128" y="252"/>
                  </a:lnTo>
                  <a:lnTo>
                    <a:pt x="142" y="188"/>
                  </a:lnTo>
                  <a:lnTo>
                    <a:pt x="186" y="90"/>
                  </a:lnTo>
                  <a:lnTo>
                    <a:pt x="190" y="38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190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079" name="Freeform 15"/>
            <p:cNvSpPr>
              <a:spLocks/>
            </p:cNvSpPr>
            <p:nvPr/>
          </p:nvSpPr>
          <p:spPr bwMode="ltGray">
            <a:xfrm>
              <a:off x="3170" y="4188"/>
              <a:ext cx="230" cy="132"/>
            </a:xfrm>
            <a:custGeom>
              <a:avLst/>
              <a:gdLst/>
              <a:ahLst/>
              <a:cxnLst>
                <a:cxn ang="0">
                  <a:pos x="197" y="0"/>
                </a:cxn>
                <a:cxn ang="0">
                  <a:pos x="191" y="0"/>
                </a:cxn>
                <a:cxn ang="0">
                  <a:pos x="185" y="0"/>
                </a:cxn>
                <a:cxn ang="0">
                  <a:pos x="173" y="0"/>
                </a:cxn>
                <a:cxn ang="0">
                  <a:pos x="161" y="0"/>
                </a:cxn>
                <a:cxn ang="0">
                  <a:pos x="155" y="0"/>
                </a:cxn>
                <a:cxn ang="0">
                  <a:pos x="138" y="6"/>
                </a:cxn>
                <a:cxn ang="0">
                  <a:pos x="132" y="6"/>
                </a:cxn>
                <a:cxn ang="0">
                  <a:pos x="35" y="18"/>
                </a:cxn>
                <a:cxn ang="0">
                  <a:pos x="11" y="30"/>
                </a:cxn>
                <a:cxn ang="0">
                  <a:pos x="23" y="54"/>
                </a:cxn>
                <a:cxn ang="0">
                  <a:pos x="0" y="100"/>
                </a:cxn>
                <a:cxn ang="0">
                  <a:pos x="0" y="132"/>
                </a:cxn>
                <a:cxn ang="0">
                  <a:pos x="162" y="132"/>
                </a:cxn>
                <a:cxn ang="0">
                  <a:pos x="204" y="88"/>
                </a:cxn>
                <a:cxn ang="0">
                  <a:pos x="230" y="46"/>
                </a:cxn>
                <a:cxn ang="0">
                  <a:pos x="214" y="24"/>
                </a:cxn>
                <a:cxn ang="0">
                  <a:pos x="215" y="0"/>
                </a:cxn>
                <a:cxn ang="0">
                  <a:pos x="209" y="0"/>
                </a:cxn>
                <a:cxn ang="0">
                  <a:pos x="203" y="0"/>
                </a:cxn>
                <a:cxn ang="0">
                  <a:pos x="203" y="0"/>
                </a:cxn>
                <a:cxn ang="0">
                  <a:pos x="197" y="0"/>
                </a:cxn>
                <a:cxn ang="0">
                  <a:pos x="197" y="0"/>
                </a:cxn>
                <a:cxn ang="0">
                  <a:pos x="197" y="0"/>
                </a:cxn>
              </a:cxnLst>
              <a:rect l="0" t="0" r="r" b="b"/>
              <a:pathLst>
                <a:path w="230" h="132">
                  <a:moveTo>
                    <a:pt x="197" y="0"/>
                  </a:moveTo>
                  <a:lnTo>
                    <a:pt x="191" y="0"/>
                  </a:lnTo>
                  <a:lnTo>
                    <a:pt x="185" y="0"/>
                  </a:lnTo>
                  <a:lnTo>
                    <a:pt x="173" y="0"/>
                  </a:lnTo>
                  <a:lnTo>
                    <a:pt x="161" y="0"/>
                  </a:lnTo>
                  <a:lnTo>
                    <a:pt x="155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35" y="18"/>
                  </a:lnTo>
                  <a:lnTo>
                    <a:pt x="11" y="30"/>
                  </a:lnTo>
                  <a:lnTo>
                    <a:pt x="23" y="54"/>
                  </a:lnTo>
                  <a:lnTo>
                    <a:pt x="0" y="100"/>
                  </a:lnTo>
                  <a:lnTo>
                    <a:pt x="0" y="132"/>
                  </a:lnTo>
                  <a:lnTo>
                    <a:pt x="162" y="132"/>
                  </a:lnTo>
                  <a:lnTo>
                    <a:pt x="204" y="88"/>
                  </a:lnTo>
                  <a:lnTo>
                    <a:pt x="230" y="46"/>
                  </a:lnTo>
                  <a:lnTo>
                    <a:pt x="214" y="24"/>
                  </a:lnTo>
                  <a:lnTo>
                    <a:pt x="215" y="0"/>
                  </a:lnTo>
                  <a:lnTo>
                    <a:pt x="209" y="0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197" y="0"/>
                  </a:lnTo>
                  <a:lnTo>
                    <a:pt x="197" y="0"/>
                  </a:lnTo>
                  <a:lnTo>
                    <a:pt x="197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080" name="Freeform 16"/>
            <p:cNvSpPr>
              <a:spLocks/>
            </p:cNvSpPr>
            <p:nvPr/>
          </p:nvSpPr>
          <p:spPr bwMode="ltGray">
            <a:xfrm>
              <a:off x="3044" y="4218"/>
              <a:ext cx="89" cy="102"/>
            </a:xfrm>
            <a:custGeom>
              <a:avLst/>
              <a:gdLst/>
              <a:ahLst/>
              <a:cxnLst>
                <a:cxn ang="0">
                  <a:pos x="71" y="0"/>
                </a:cxn>
                <a:cxn ang="0">
                  <a:pos x="66" y="48"/>
                </a:cxn>
                <a:cxn ang="0">
                  <a:pos x="30" y="72"/>
                </a:cxn>
                <a:cxn ang="0">
                  <a:pos x="0" y="102"/>
                </a:cxn>
                <a:cxn ang="0">
                  <a:pos x="66" y="102"/>
                </a:cxn>
                <a:cxn ang="0">
                  <a:pos x="88" y="56"/>
                </a:cxn>
                <a:cxn ang="0">
                  <a:pos x="89" y="6"/>
                </a:cxn>
                <a:cxn ang="0">
                  <a:pos x="71" y="0"/>
                </a:cxn>
                <a:cxn ang="0">
                  <a:pos x="71" y="0"/>
                </a:cxn>
                <a:cxn ang="0">
                  <a:pos x="71" y="0"/>
                </a:cxn>
              </a:cxnLst>
              <a:rect l="0" t="0" r="r" b="b"/>
              <a:pathLst>
                <a:path w="89" h="102">
                  <a:moveTo>
                    <a:pt x="71" y="0"/>
                  </a:moveTo>
                  <a:lnTo>
                    <a:pt x="66" y="48"/>
                  </a:lnTo>
                  <a:lnTo>
                    <a:pt x="30" y="72"/>
                  </a:lnTo>
                  <a:lnTo>
                    <a:pt x="0" y="102"/>
                  </a:lnTo>
                  <a:lnTo>
                    <a:pt x="66" y="102"/>
                  </a:lnTo>
                  <a:lnTo>
                    <a:pt x="88" y="56"/>
                  </a:lnTo>
                  <a:lnTo>
                    <a:pt x="89" y="6"/>
                  </a:lnTo>
                  <a:lnTo>
                    <a:pt x="71" y="0"/>
                  </a:lnTo>
                  <a:lnTo>
                    <a:pt x="71" y="0"/>
                  </a:lnTo>
                  <a:lnTo>
                    <a:pt x="71" y="0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8081" name="Freeform 17"/>
            <p:cNvSpPr>
              <a:spLocks/>
            </p:cNvSpPr>
            <p:nvPr/>
          </p:nvSpPr>
          <p:spPr bwMode="ltGray">
            <a:xfrm>
              <a:off x="5482" y="3367"/>
              <a:ext cx="278" cy="953"/>
            </a:xfrm>
            <a:custGeom>
              <a:avLst/>
              <a:gdLst/>
              <a:ahLst/>
              <a:cxnLst>
                <a:cxn ang="0">
                  <a:pos x="278" y="24"/>
                </a:cxn>
                <a:cxn ang="0">
                  <a:pos x="272" y="24"/>
                </a:cxn>
                <a:cxn ang="0">
                  <a:pos x="272" y="18"/>
                </a:cxn>
                <a:cxn ang="0">
                  <a:pos x="266" y="18"/>
                </a:cxn>
                <a:cxn ang="0">
                  <a:pos x="254" y="12"/>
                </a:cxn>
                <a:cxn ang="0">
                  <a:pos x="236" y="6"/>
                </a:cxn>
                <a:cxn ang="0">
                  <a:pos x="212" y="0"/>
                </a:cxn>
                <a:cxn ang="0">
                  <a:pos x="206" y="6"/>
                </a:cxn>
                <a:cxn ang="0">
                  <a:pos x="198" y="129"/>
                </a:cxn>
                <a:cxn ang="0">
                  <a:pos x="184" y="209"/>
                </a:cxn>
                <a:cxn ang="0">
                  <a:pos x="182" y="249"/>
                </a:cxn>
                <a:cxn ang="0">
                  <a:pos x="200" y="339"/>
                </a:cxn>
                <a:cxn ang="0">
                  <a:pos x="186" y="481"/>
                </a:cxn>
                <a:cxn ang="0">
                  <a:pos x="176" y="521"/>
                </a:cxn>
                <a:cxn ang="0">
                  <a:pos x="156" y="601"/>
                </a:cxn>
                <a:cxn ang="0">
                  <a:pos x="172" y="681"/>
                </a:cxn>
                <a:cxn ang="0">
                  <a:pos x="138" y="765"/>
                </a:cxn>
                <a:cxn ang="0">
                  <a:pos x="96" y="847"/>
                </a:cxn>
                <a:cxn ang="0">
                  <a:pos x="50" y="899"/>
                </a:cxn>
                <a:cxn ang="0">
                  <a:pos x="0" y="953"/>
                </a:cxn>
                <a:cxn ang="0">
                  <a:pos x="278" y="953"/>
                </a:cxn>
                <a:cxn ang="0">
                  <a:pos x="278" y="24"/>
                </a:cxn>
                <a:cxn ang="0">
                  <a:pos x="278" y="24"/>
                </a:cxn>
                <a:cxn ang="0">
                  <a:pos x="278" y="24"/>
                </a:cxn>
              </a:cxnLst>
              <a:rect l="0" t="0" r="r" b="b"/>
              <a:pathLst>
                <a:path w="278" h="953">
                  <a:moveTo>
                    <a:pt x="278" y="24"/>
                  </a:moveTo>
                  <a:lnTo>
                    <a:pt x="272" y="24"/>
                  </a:lnTo>
                  <a:lnTo>
                    <a:pt x="272" y="18"/>
                  </a:lnTo>
                  <a:lnTo>
                    <a:pt x="266" y="18"/>
                  </a:lnTo>
                  <a:lnTo>
                    <a:pt x="254" y="12"/>
                  </a:lnTo>
                  <a:lnTo>
                    <a:pt x="236" y="6"/>
                  </a:lnTo>
                  <a:lnTo>
                    <a:pt x="212" y="0"/>
                  </a:lnTo>
                  <a:lnTo>
                    <a:pt x="206" y="6"/>
                  </a:lnTo>
                  <a:lnTo>
                    <a:pt x="198" y="129"/>
                  </a:lnTo>
                  <a:lnTo>
                    <a:pt x="184" y="209"/>
                  </a:lnTo>
                  <a:lnTo>
                    <a:pt x="182" y="249"/>
                  </a:lnTo>
                  <a:lnTo>
                    <a:pt x="200" y="339"/>
                  </a:lnTo>
                  <a:lnTo>
                    <a:pt x="186" y="481"/>
                  </a:lnTo>
                  <a:lnTo>
                    <a:pt x="176" y="521"/>
                  </a:lnTo>
                  <a:lnTo>
                    <a:pt x="156" y="601"/>
                  </a:lnTo>
                  <a:lnTo>
                    <a:pt x="172" y="681"/>
                  </a:lnTo>
                  <a:lnTo>
                    <a:pt x="138" y="765"/>
                  </a:lnTo>
                  <a:lnTo>
                    <a:pt x="96" y="847"/>
                  </a:lnTo>
                  <a:lnTo>
                    <a:pt x="50" y="899"/>
                  </a:lnTo>
                  <a:lnTo>
                    <a:pt x="0" y="953"/>
                  </a:lnTo>
                  <a:lnTo>
                    <a:pt x="278" y="953"/>
                  </a:lnTo>
                  <a:lnTo>
                    <a:pt x="278" y="24"/>
                  </a:lnTo>
                  <a:lnTo>
                    <a:pt x="278" y="24"/>
                  </a:lnTo>
                  <a:lnTo>
                    <a:pt x="278" y="24"/>
                  </a:lnTo>
                </a:path>
              </a:pathLst>
            </a:custGeom>
            <a:solidFill>
              <a:srgbClr val="FF0000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8082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808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32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FF00"/>
        </a:buClr>
        <a:buChar char="–"/>
        <a:defRPr sz="28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4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Char char="–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u"/>
        <a:defRPr sz="2000">
          <a:solidFill>
            <a:srgbClr val="FFFFFF"/>
          </a:solidFill>
          <a:effectLst>
            <a:outerShdw blurRad="38100" dist="38100" dir="2700000" algn="tl">
              <a:srgbClr val="0099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828800"/>
          </a:xfrm>
          <a:noFill/>
          <a:ln/>
        </p:spPr>
        <p:txBody>
          <a:bodyPr lIns="92075" tIns="46038" rIns="92075" bIns="46038" anchorCtr="0"/>
          <a:lstStyle/>
          <a:p>
            <a:r>
              <a:rPr lang="en-US" b="1"/>
              <a:t>Responding to </a:t>
            </a:r>
            <a:br>
              <a:rPr lang="en-US" b="1"/>
            </a:br>
            <a:r>
              <a:rPr lang="en-US" b="1"/>
              <a:t>Audience Feedback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29718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How do I communicate my thoughts and ideas to others?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72200"/>
            <a:ext cx="121920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FFFFFF"/>
                </a:solidFill>
                <a:latin typeface="Arial" charset="0"/>
              </a:rPr>
            </a:br>
            <a:r>
              <a:rPr lang="en-US" sz="1200" b="1">
                <a:solidFill>
                  <a:srgbClr val="FFFFFF"/>
                </a:solidFill>
                <a:latin typeface="Arial" charset="0"/>
              </a:rPr>
              <a:t>WE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57200" y="59436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42 </a:t>
            </a:r>
          </a:p>
        </p:txBody>
      </p:sp>
      <p:pic>
        <p:nvPicPr>
          <p:cNvPr id="5211" name="Picture 1115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4940300"/>
            <a:ext cx="2438400" cy="1917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 anchorCtr="0"/>
          <a:lstStyle/>
          <a:p>
            <a:r>
              <a:rPr lang="en-US" b="1"/>
              <a:t>What is Feedback?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2133600"/>
            <a:ext cx="6781800" cy="4267200"/>
          </a:xfrm>
          <a:noFill/>
          <a:ln/>
        </p:spPr>
        <p:txBody>
          <a:bodyPr lIns="92075" tIns="46038" rIns="92075" bIns="46038"/>
          <a:lstStyle/>
          <a:p>
            <a:r>
              <a:rPr lang="en-US"/>
              <a:t>Opinions and reactions—communication—we receive from an audience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42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 anchorCtr="0"/>
          <a:lstStyle/>
          <a:p>
            <a:r>
              <a:rPr lang="en-US" b="1"/>
              <a:t>Types of Feedback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-1219200" y="1905000"/>
            <a:ext cx="6019800" cy="42672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800"/>
              <a:t>            	1. Spoken</a:t>
            </a:r>
            <a:br>
              <a:rPr lang="en-US" sz="2800"/>
            </a:br>
            <a:r>
              <a:rPr lang="en-US" sz="2800"/>
              <a:t>            2. Written</a:t>
            </a:r>
            <a:br>
              <a:rPr lang="en-US" sz="2800"/>
            </a:br>
            <a:r>
              <a:rPr lang="en-US" sz="2800"/>
              <a:t>            3. Non-verbal</a:t>
            </a:r>
            <a:br>
              <a:rPr lang="en-US" sz="2800"/>
            </a:br>
            <a:r>
              <a:rPr lang="en-US" sz="2800"/>
              <a:t>            a. Facial expressions</a:t>
            </a:r>
            <a:br>
              <a:rPr lang="en-US" sz="2800"/>
            </a:br>
            <a:r>
              <a:rPr lang="en-US" sz="2800"/>
              <a:t>            b. Yawn</a:t>
            </a:r>
            <a:br>
              <a:rPr lang="en-US" sz="2800"/>
            </a:br>
            <a:r>
              <a:rPr lang="en-US" sz="2800"/>
              <a:t>            c. Hand gestures </a:t>
            </a: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42 TM A </a:t>
            </a:r>
          </a:p>
        </p:txBody>
      </p:sp>
      <p:pic>
        <p:nvPicPr>
          <p:cNvPr id="103429" name="Picture 5" descr="MCj0433934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1676400"/>
            <a:ext cx="4724400" cy="4191000"/>
          </a:xfrm>
          <a:prstGeom prst="rect">
            <a:avLst/>
          </a:prstGeom>
          <a:noFill/>
        </p:spPr>
      </p:pic>
      <p:sp>
        <p:nvSpPr>
          <p:cNvPr id="103430" name="Text Box 6"/>
          <p:cNvSpPr txBox="1">
            <a:spLocks noChangeArrowheads="1"/>
          </p:cNvSpPr>
          <p:nvPr/>
        </p:nvSpPr>
        <p:spPr bwMode="auto">
          <a:xfrm>
            <a:off x="4876800" y="2133600"/>
            <a:ext cx="1600200" cy="5175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b="1">
                <a:solidFill>
                  <a:srgbClr val="000000"/>
                </a:solidFill>
              </a:rPr>
              <a:t>Great Presentation</a:t>
            </a:r>
          </a:p>
        </p:txBody>
      </p:sp>
      <p:sp>
        <p:nvSpPr>
          <p:cNvPr id="103431" name="Text Box 7"/>
          <p:cNvSpPr txBox="1">
            <a:spLocks noChangeArrowheads="1"/>
          </p:cNvSpPr>
          <p:nvPr/>
        </p:nvSpPr>
        <p:spPr bwMode="auto">
          <a:xfrm>
            <a:off x="6477000" y="2590800"/>
            <a:ext cx="990600" cy="30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rgbClr val="000000"/>
                </a:solidFill>
              </a:rPr>
              <a:t>Thanks!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sz="4800" b="1"/>
              <a:t>Types of Feedback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676400"/>
            <a:ext cx="7848600" cy="4419600"/>
          </a:xfrm>
          <a:noFill/>
          <a:ln/>
        </p:spPr>
        <p:txBody>
          <a:bodyPr lIns="92075" tIns="46038" rIns="92075" bIns="46038"/>
          <a:lstStyle/>
          <a:p>
            <a:pPr marL="457200" indent="-457200"/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Positive</a:t>
            </a:r>
            <a:r>
              <a:rPr lang="en-US" sz="280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800"/>
              <a:t>feedback</a:t>
            </a:r>
          </a:p>
          <a:p>
            <a:pPr marL="838200" lvl="1" indent="-381000"/>
            <a:r>
              <a:rPr lang="en-US"/>
              <a:t>Tells the communicator to continue the type of communication and subject</a:t>
            </a:r>
          </a:p>
          <a:p>
            <a:pPr marL="457200" indent="-457200">
              <a:spcBef>
                <a:spcPct val="100000"/>
              </a:spcBef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Negative</a:t>
            </a:r>
            <a:r>
              <a:rPr lang="en-US" sz="2800"/>
              <a:t> feedback</a:t>
            </a:r>
          </a:p>
          <a:p>
            <a:pPr marL="838200" lvl="1" indent="-381000"/>
            <a:r>
              <a:rPr lang="en-US"/>
              <a:t>Tells the communicator to change the communication type or subject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42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39825"/>
          </a:xfrm>
          <a:noFill/>
          <a:ln/>
        </p:spPr>
        <p:txBody>
          <a:bodyPr lIns="92075" tIns="46038" rIns="92075" bIns="46038" anchor="b" anchorCtr="0"/>
          <a:lstStyle/>
          <a:p>
            <a:r>
              <a:rPr lang="en-US" b="1"/>
              <a:t>Feedback Form</a:t>
            </a:r>
          </a:p>
        </p:txBody>
      </p:sp>
      <p:graphicFrame>
        <p:nvGraphicFramePr>
          <p:cNvPr id="67624" name="Group 40"/>
          <p:cNvGraphicFramePr>
            <a:graphicFrameLocks noGrp="1"/>
          </p:cNvGraphicFramePr>
          <p:nvPr>
            <p:ph sz="half" idx="1"/>
          </p:nvPr>
        </p:nvGraphicFramePr>
        <p:xfrm>
          <a:off x="457200" y="1295400"/>
          <a:ext cx="8305800" cy="1447800"/>
        </p:xfrm>
        <a:graphic>
          <a:graphicData uri="http://schemas.openxmlformats.org/drawingml/2006/table">
            <a:tbl>
              <a:tblPr/>
              <a:tblGrid>
                <a:gridCol w="195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8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416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2100">
                <a:tc grid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Positive Feedback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57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Spoken Examples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Written Examples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Non-verbalExamples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42 TM C </a:t>
            </a:r>
          </a:p>
        </p:txBody>
      </p:sp>
      <p:graphicFrame>
        <p:nvGraphicFramePr>
          <p:cNvPr id="67678" name="Group 94"/>
          <p:cNvGraphicFramePr>
            <a:graphicFrameLocks noGrp="1"/>
          </p:cNvGraphicFramePr>
          <p:nvPr>
            <p:ph sz="half" idx="2"/>
          </p:nvPr>
        </p:nvGraphicFramePr>
        <p:xfrm>
          <a:off x="457200" y="2971800"/>
          <a:ext cx="8305800" cy="3055938"/>
        </p:xfrm>
        <a:graphic>
          <a:graphicData uri="http://schemas.openxmlformats.org/drawingml/2006/table">
            <a:tbl>
              <a:tblPr/>
              <a:tblGrid>
                <a:gridCol w="246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30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Negative Feedback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How I would change my communication</a:t>
                      </a:r>
                      <a:endParaRPr kumimoji="1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Spoken Examples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50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Written Examples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33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Verdana" pitchFamily="34" charset="0"/>
                          <a:cs typeface="Times New Roman" pitchFamily="18" charset="0"/>
                        </a:rPr>
                        <a:t>Non-verbal Examples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FF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 anchorCtr="0"/>
          <a:lstStyle/>
          <a:p>
            <a:r>
              <a:rPr lang="en-US" b="1"/>
              <a:t>Adapting to Feedback</a:t>
            </a:r>
          </a:p>
        </p:txBody>
      </p:sp>
      <p:sp>
        <p:nvSpPr>
          <p:cNvPr id="98339" name="Rectangle 35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905000"/>
            <a:ext cx="4343400" cy="4530725"/>
          </a:xfrm>
        </p:spPr>
        <p:txBody>
          <a:bodyPr/>
          <a:lstStyle/>
          <a:p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A. Yawning</a:t>
            </a:r>
            <a:r>
              <a:rPr lang="en-US" sz="2400" b="1"/>
              <a:t/>
            </a:r>
            <a:br>
              <a:rPr lang="en-US" sz="2400" b="1"/>
            </a:br>
            <a:r>
              <a:rPr lang="en-US" sz="2400"/>
              <a:t>  1. Change voice</a:t>
            </a:r>
            <a:br>
              <a:rPr lang="en-US" sz="2400"/>
            </a:br>
            <a:r>
              <a:rPr lang="en-US" sz="2400"/>
              <a:t>  2. Move around</a:t>
            </a:r>
            <a:br>
              <a:rPr lang="en-US" sz="2400"/>
            </a:br>
            <a:endParaRPr lang="en-US" sz="2400"/>
          </a:p>
          <a:p>
            <a:pPr>
              <a:buFont typeface="Wingdings" pitchFamily="2" charset="2"/>
              <a:buNone/>
            </a:pPr>
            <a:r>
              <a:rPr lang="en-US" sz="2400"/>
              <a:t>      </a:t>
            </a:r>
          </a:p>
          <a:p>
            <a:r>
              <a:rPr lang="en-US" sz="2400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B. Looking around or not paying attention</a:t>
            </a:r>
            <a:r>
              <a:rPr 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sz="240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en-US" sz="2400"/>
              <a:t>1. Change location</a:t>
            </a:r>
            <a:br>
              <a:rPr lang="en-US" sz="2400"/>
            </a:br>
            <a:r>
              <a:rPr lang="en-US" sz="2400"/>
              <a:t> 2. Use hand gestures</a:t>
            </a:r>
            <a:br>
              <a:rPr lang="en-US" sz="2400"/>
            </a:br>
            <a:r>
              <a:rPr lang="en-US" sz="2400"/>
              <a:t>     </a:t>
            </a:r>
          </a:p>
        </p:txBody>
      </p:sp>
      <p:sp>
        <p:nvSpPr>
          <p:cNvPr id="98319" name="Text Box 15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42</a:t>
            </a:r>
          </a:p>
        </p:txBody>
      </p:sp>
      <p:pic>
        <p:nvPicPr>
          <p:cNvPr id="98344" name="Picture 40" descr="MCj0365662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2286000"/>
            <a:ext cx="2362200" cy="2362200"/>
          </a:xfrm>
          <a:prstGeom prst="rect">
            <a:avLst/>
          </a:prstGeom>
          <a:solidFill>
            <a:srgbClr val="FFFFFF"/>
          </a:solidFill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 anchor="b" anchorCtr="0"/>
          <a:lstStyle/>
          <a:p>
            <a:r>
              <a:rPr lang="en-US" b="1"/>
              <a:t>Adapting to Feedback</a:t>
            </a:r>
          </a:p>
        </p:txBody>
      </p:sp>
      <p:sp>
        <p:nvSpPr>
          <p:cNvPr id="10138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267200" y="1600200"/>
            <a:ext cx="4724400" cy="4800600"/>
          </a:xfrm>
        </p:spPr>
        <p:txBody>
          <a:bodyPr/>
          <a:lstStyle/>
          <a:p>
            <a:r>
              <a:rPr lang="en-US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C. Shaking head         </a:t>
            </a:r>
            <a:r>
              <a:rPr lang="en-US"/>
              <a:t>1. Give examples</a:t>
            </a:r>
            <a:br>
              <a:rPr lang="en-US"/>
            </a:br>
            <a:r>
              <a:rPr lang="en-US"/>
              <a:t>  2. Show how</a:t>
            </a:r>
            <a:br>
              <a:rPr lang="en-US"/>
            </a:br>
            <a:r>
              <a:rPr lang="en-US" b="1"/>
              <a:t>      </a:t>
            </a:r>
          </a:p>
          <a:p>
            <a:r>
              <a:rPr lang="en-US" b="1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D. Arguing</a:t>
            </a:r>
          </a:p>
          <a:p>
            <a:pPr lvl="1">
              <a:buFontTx/>
              <a:buNone/>
            </a:pPr>
            <a:r>
              <a:rPr lang="en-US"/>
              <a:t> 1. Reiterate main 	     	 point</a:t>
            </a:r>
          </a:p>
          <a:p>
            <a:pPr lvl="1">
              <a:buFontTx/>
              <a:buNone/>
            </a:pPr>
            <a:r>
              <a:rPr lang="en-US"/>
              <a:t> 2. Give examples</a:t>
            </a:r>
          </a:p>
          <a:p>
            <a:pPr lvl="1">
              <a:buFontTx/>
              <a:buNone/>
            </a:pPr>
            <a:r>
              <a:rPr lang="en-US"/>
              <a:t> 3. Ask questions</a:t>
            </a:r>
            <a:br>
              <a:rPr lang="en-US"/>
            </a:br>
            <a:r>
              <a:rPr lang="en-US"/>
              <a:t/>
            </a:r>
            <a:br>
              <a:rPr lang="en-US"/>
            </a:br>
            <a:endParaRPr lang="en-US"/>
          </a:p>
        </p:txBody>
      </p:sp>
      <p:sp>
        <p:nvSpPr>
          <p:cNvPr id="101381" name="Text Box 5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FFFFFF"/>
                </a:solidFill>
                <a:latin typeface="Arial" charset="0"/>
              </a:rPr>
              <a:t>MS 42</a:t>
            </a:r>
          </a:p>
        </p:txBody>
      </p:sp>
      <p:pic>
        <p:nvPicPr>
          <p:cNvPr id="101384" name="Picture 8" descr="MCj0326908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2438400"/>
            <a:ext cx="2362200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liff">
  <a:themeElements>
    <a:clrScheme name="Cliff 5">
      <a:dk1>
        <a:srgbClr val="009999"/>
      </a:dk1>
      <a:lt1>
        <a:srgbClr val="EAEAEA"/>
      </a:lt1>
      <a:dk2>
        <a:srgbClr val="006666"/>
      </a:dk2>
      <a:lt2>
        <a:srgbClr val="FFFFCC"/>
      </a:lt2>
      <a:accent1>
        <a:srgbClr val="339966"/>
      </a:accent1>
      <a:accent2>
        <a:srgbClr val="5E855B"/>
      </a:accent2>
      <a:accent3>
        <a:srgbClr val="AAB8B8"/>
      </a:accent3>
      <a:accent4>
        <a:srgbClr val="C8C8C8"/>
      </a:accent4>
      <a:accent5>
        <a:srgbClr val="ADCAB8"/>
      </a:accent5>
      <a:accent6>
        <a:srgbClr val="547852"/>
      </a:accent6>
      <a:hlink>
        <a:srgbClr val="EEC85E"/>
      </a:hlink>
      <a:folHlink>
        <a:srgbClr val="AA8456"/>
      </a:folHlink>
    </a:clrScheme>
    <a:fontScheme name="Cliff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Cliff 1">
        <a:dk1>
          <a:srgbClr val="5B5B49"/>
        </a:dk1>
        <a:lt1>
          <a:srgbClr val="DDDDDD"/>
        </a:lt1>
        <a:dk2>
          <a:srgbClr val="2B2A00"/>
        </a:dk2>
        <a:lt2>
          <a:srgbClr val="E0DFBE"/>
        </a:lt2>
        <a:accent1>
          <a:srgbClr val="878543"/>
        </a:accent1>
        <a:accent2>
          <a:srgbClr val="716E00"/>
        </a:accent2>
        <a:accent3>
          <a:srgbClr val="ACACAA"/>
        </a:accent3>
        <a:accent4>
          <a:srgbClr val="BDBDBD"/>
        </a:accent4>
        <a:accent5>
          <a:srgbClr val="C3C2B0"/>
        </a:accent5>
        <a:accent6>
          <a:srgbClr val="666300"/>
        </a:accent6>
        <a:hlink>
          <a:srgbClr val="CC9900"/>
        </a:hlink>
        <a:folHlink>
          <a:srgbClr val="99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2">
        <a:dk1>
          <a:srgbClr val="746354"/>
        </a:dk1>
        <a:lt1>
          <a:srgbClr val="FFFFFF"/>
        </a:lt1>
        <a:dk2>
          <a:srgbClr val="523E26"/>
        </a:dk2>
        <a:lt2>
          <a:srgbClr val="E1DFAF"/>
        </a:lt2>
        <a:accent1>
          <a:srgbClr val="CC9900"/>
        </a:accent1>
        <a:accent2>
          <a:srgbClr val="669900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5C8A00"/>
        </a:accent6>
        <a:hlink>
          <a:srgbClr val="CCCC00"/>
        </a:hlink>
        <a:folHlink>
          <a:srgbClr val="AC793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3">
        <a:dk1>
          <a:srgbClr val="667B5B"/>
        </a:dk1>
        <a:lt1>
          <a:srgbClr val="E6E6DA"/>
        </a:lt1>
        <a:dk2>
          <a:srgbClr val="295200"/>
        </a:dk2>
        <a:lt2>
          <a:srgbClr val="F3F2D9"/>
        </a:lt2>
        <a:accent1>
          <a:srgbClr val="808000"/>
        </a:accent1>
        <a:accent2>
          <a:srgbClr val="838D75"/>
        </a:accent2>
        <a:accent3>
          <a:srgbClr val="ACB3AA"/>
        </a:accent3>
        <a:accent4>
          <a:srgbClr val="C4C4BA"/>
        </a:accent4>
        <a:accent5>
          <a:srgbClr val="C0C0AA"/>
        </a:accent5>
        <a:accent6>
          <a:srgbClr val="767F69"/>
        </a:accent6>
        <a:hlink>
          <a:srgbClr val="33CC33"/>
        </a:hlink>
        <a:folHlink>
          <a:srgbClr val="33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4">
        <a:dk1>
          <a:srgbClr val="86615A"/>
        </a:dk1>
        <a:lt1>
          <a:srgbClr val="FFFFFF"/>
        </a:lt1>
        <a:dk2>
          <a:srgbClr val="633427"/>
        </a:dk2>
        <a:lt2>
          <a:srgbClr val="E9DDCD"/>
        </a:lt2>
        <a:accent1>
          <a:srgbClr val="A34545"/>
        </a:accent1>
        <a:accent2>
          <a:srgbClr val="C86400"/>
        </a:accent2>
        <a:accent3>
          <a:srgbClr val="B7AEAC"/>
        </a:accent3>
        <a:accent4>
          <a:srgbClr val="DADADA"/>
        </a:accent4>
        <a:accent5>
          <a:srgbClr val="CEB0B0"/>
        </a:accent5>
        <a:accent6>
          <a:srgbClr val="B55A00"/>
        </a:accent6>
        <a:hlink>
          <a:srgbClr val="ECAE00"/>
        </a:hlink>
        <a:folHlink>
          <a:srgbClr val="BAA8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5">
        <a:dk1>
          <a:srgbClr val="009999"/>
        </a:dk1>
        <a:lt1>
          <a:srgbClr val="EAEAEA"/>
        </a:lt1>
        <a:dk2>
          <a:srgbClr val="006666"/>
        </a:dk2>
        <a:lt2>
          <a:srgbClr val="FFFFCC"/>
        </a:lt2>
        <a:accent1>
          <a:srgbClr val="339966"/>
        </a:accent1>
        <a:accent2>
          <a:srgbClr val="5E855B"/>
        </a:accent2>
        <a:accent3>
          <a:srgbClr val="AAB8B8"/>
        </a:accent3>
        <a:accent4>
          <a:srgbClr val="C8C8C8"/>
        </a:accent4>
        <a:accent5>
          <a:srgbClr val="ADCAB8"/>
        </a:accent5>
        <a:accent6>
          <a:srgbClr val="547852"/>
        </a:accent6>
        <a:hlink>
          <a:srgbClr val="EEC85E"/>
        </a:hlink>
        <a:folHlink>
          <a:srgbClr val="AA845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6">
        <a:dk1>
          <a:srgbClr val="B8A47C"/>
        </a:dk1>
        <a:lt1>
          <a:srgbClr val="FFFFFF"/>
        </a:lt1>
        <a:dk2>
          <a:srgbClr val="A68A58"/>
        </a:dk2>
        <a:lt2>
          <a:srgbClr val="DAD79C"/>
        </a:lt2>
        <a:accent1>
          <a:srgbClr val="816B35"/>
        </a:accent1>
        <a:accent2>
          <a:srgbClr val="FFCC00"/>
        </a:accent2>
        <a:accent3>
          <a:srgbClr val="D0C4B4"/>
        </a:accent3>
        <a:accent4>
          <a:srgbClr val="DADADA"/>
        </a:accent4>
        <a:accent5>
          <a:srgbClr val="C1BAAE"/>
        </a:accent5>
        <a:accent6>
          <a:srgbClr val="E7B900"/>
        </a:accent6>
        <a:hlink>
          <a:srgbClr val="0066CC"/>
        </a:hlink>
        <a:folHlink>
          <a:srgbClr val="00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liff 7">
        <a:dk1>
          <a:srgbClr val="336699"/>
        </a:dk1>
        <a:lt1>
          <a:srgbClr val="F8F8F8"/>
        </a:lt1>
        <a:dk2>
          <a:srgbClr val="003366"/>
        </a:dk2>
        <a:lt2>
          <a:srgbClr val="D1DDD4"/>
        </a:lt2>
        <a:accent1>
          <a:srgbClr val="3399FF"/>
        </a:accent1>
        <a:accent2>
          <a:srgbClr val="006699"/>
        </a:accent2>
        <a:accent3>
          <a:srgbClr val="AAADB8"/>
        </a:accent3>
        <a:accent4>
          <a:srgbClr val="D4D4D4"/>
        </a:accent4>
        <a:accent5>
          <a:srgbClr val="ADCAFF"/>
        </a:accent5>
        <a:accent6>
          <a:srgbClr val="005C8A"/>
        </a:accent6>
        <a:hlink>
          <a:srgbClr val="86C0CE"/>
        </a:hlink>
        <a:folHlink>
          <a:srgbClr val="0080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1F56F4-0E79-4905-8EF5-FA2CB79A2C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7502F8A-E0F5-4BDB-A462-248837435F62}">
  <ds:schemaRefs>
    <ds:schemaRef ds:uri="7d75d6f9-8bd4-4602-97a0-53722360a9f2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3968F53-B886-4847-A9FA-DC9740CF6D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Cliff</Template>
  <TotalTime>35</TotalTime>
  <Words>144</Words>
  <Application>Microsoft Office PowerPoint</Application>
  <PresentationFormat>On-screen Show (4:3)</PresentationFormat>
  <Paragraphs>54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Verdana</vt:lpstr>
      <vt:lpstr>Wingdings</vt:lpstr>
      <vt:lpstr>Cliff</vt:lpstr>
      <vt:lpstr>Responding to  Audience Feedback </vt:lpstr>
      <vt:lpstr>What is Feedback?</vt:lpstr>
      <vt:lpstr>Types of Feedback</vt:lpstr>
      <vt:lpstr>Types of Feedback</vt:lpstr>
      <vt:lpstr>Feedback Form</vt:lpstr>
      <vt:lpstr>Adapting to Feedback</vt:lpstr>
      <vt:lpstr>Adapting to Feedback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3</cp:revision>
  <cp:lastPrinted>1601-01-01T00:00:00Z</cp:lastPrinted>
  <dcterms:created xsi:type="dcterms:W3CDTF">2004-01-24T19:19:10Z</dcterms:created>
  <dcterms:modified xsi:type="dcterms:W3CDTF">2018-07-09T20:35:48Z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