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59" r:id="rId7"/>
    <p:sldId id="263" r:id="rId8"/>
    <p:sldId id="260" r:id="rId9"/>
    <p:sldId id="261" r:id="rId10"/>
    <p:sldId id="262" r:id="rId11"/>
    <p:sldId id="264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FF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92973D4A-851B-40C5-AAAC-1B403FE0453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75BF83DB-BF39-419B-B4CA-4AAFCB3BD1E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6162A3-FAC7-484E-A043-4C8C5D69C5BC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C30E6A-2619-483E-952C-B9ACB17D3BE8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84FD89-7006-4DE8-AB26-9E1734F695EE}" type="slidenum">
              <a:rPr lang="en-US"/>
              <a:pPr/>
              <a:t>3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190854-B6BA-4E37-8C32-796791E445C7}" type="slidenum">
              <a:rPr lang="en-US"/>
              <a:pPr/>
              <a:t>4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243E58-7684-431D-8D0E-6EF171F13912}" type="slidenum">
              <a:rPr lang="en-US"/>
              <a:pPr/>
              <a:t>5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46D8FE-416A-4FFA-A081-DA9D5584928B}" type="slidenum">
              <a:rPr lang="en-US"/>
              <a:pPr/>
              <a:t>6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64E895-BFF4-48E5-9AED-67E029782FCC}" type="slidenum">
              <a:rPr lang="en-US"/>
              <a:pPr/>
              <a:t>7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91D660-0067-47DB-86A5-DABDD575887C}" type="slidenum">
              <a:rPr lang="en-US"/>
              <a:pPr/>
              <a:t>8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62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92163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64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65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66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67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68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69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0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1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2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3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4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5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6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7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178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762000" y="9906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2179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8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91139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0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1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2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3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4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5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6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7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8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9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50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51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52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53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1154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1158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32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FF00"/>
        </a:buClr>
        <a:buChar char="–"/>
        <a:defRPr sz="28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Char char="–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457200"/>
            <a:ext cx="7772400" cy="1828800"/>
          </a:xfrm>
          <a:noFill/>
          <a:ln/>
        </p:spPr>
        <p:txBody>
          <a:bodyPr lIns="92075" tIns="46038" rIns="92075" bIns="46038" anchorCtr="0"/>
          <a:lstStyle/>
          <a:p>
            <a:r>
              <a:rPr lang="en-US" b="1"/>
              <a:t>Answering Questions from Others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971800"/>
            <a:ext cx="60960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How do I communicate my thoughts and ideas to others?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72200"/>
            <a:ext cx="12192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FFFFFF"/>
                </a:solidFill>
                <a:latin typeface="Arial" charset="0"/>
              </a:rPr>
            </a:br>
            <a:r>
              <a:rPr lang="en-US" sz="1200" b="1">
                <a:solidFill>
                  <a:srgbClr val="FFFFFF"/>
                </a:solidFill>
                <a:latin typeface="Arial" charset="0"/>
              </a:rPr>
              <a:t>WE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57200" y="5867400"/>
            <a:ext cx="666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43 </a:t>
            </a:r>
          </a:p>
        </p:txBody>
      </p:sp>
      <p:pic>
        <p:nvPicPr>
          <p:cNvPr id="5212" name="Picture 111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4819650"/>
            <a:ext cx="2590800" cy="2038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43 TM A </a:t>
            </a:r>
          </a:p>
        </p:txBody>
      </p:sp>
      <p:graphicFrame>
        <p:nvGraphicFramePr>
          <p:cNvPr id="84035" name="Group 67"/>
          <p:cNvGraphicFramePr>
            <a:graphicFrameLocks noGrp="1"/>
          </p:cNvGraphicFramePr>
          <p:nvPr>
            <p:ph idx="1"/>
          </p:nvPr>
        </p:nvGraphicFramePr>
        <p:xfrm>
          <a:off x="533400" y="1169988"/>
          <a:ext cx="8229600" cy="4621212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9600">
                <a:tc gridSpan="4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The Four Causes of Questions</a:t>
                      </a:r>
                      <a:endParaRPr kumimoji="1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81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Clarification</a:t>
                      </a:r>
                      <a:endParaRPr kumimoji="1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Interest</a:t>
                      </a:r>
                      <a:endParaRPr kumimoji="1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Test Knowledge</a:t>
                      </a:r>
                      <a:endParaRPr kumimoji="1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Disagreement</a:t>
                      </a:r>
                      <a:endParaRPr kumimoji="1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03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b="1"/>
              <a:t>Causes of Questions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8077200" cy="4419600"/>
          </a:xfrm>
          <a:noFill/>
          <a:ln/>
        </p:spPr>
        <p:txBody>
          <a:bodyPr lIns="92075" tIns="46038" rIns="92075" bIns="46038"/>
          <a:lstStyle/>
          <a:p>
            <a:pPr marL="457200" indent="-457200"/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Clarification</a:t>
            </a:r>
          </a:p>
          <a:p>
            <a:pPr marL="838200" lvl="1" indent="-381000"/>
            <a:r>
              <a:rPr lang="en-US" sz="2400"/>
              <a:t>Needs more information to understand topic.</a:t>
            </a:r>
          </a:p>
          <a:p>
            <a:pPr marL="838200" lvl="1" indent="-381000">
              <a:buFontTx/>
              <a:buNone/>
            </a:pPr>
            <a:endParaRPr lang="en-US" sz="2400"/>
          </a:p>
          <a:p>
            <a:pPr marL="457200" indent="-457200"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Interest</a:t>
            </a:r>
          </a:p>
          <a:p>
            <a:pPr marL="838200" lvl="1" indent="-381000"/>
            <a:r>
              <a:rPr lang="en-US" sz="2400"/>
              <a:t>Wants more information because they like topic or have previous experience.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43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b="1"/>
              <a:t>Causes of Questions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05000"/>
            <a:ext cx="8077200" cy="4419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Test knowledge</a:t>
            </a:r>
          </a:p>
          <a:p>
            <a:pPr marL="838200" lvl="1" indent="-381000"/>
            <a:r>
              <a:rPr lang="en-US" sz="2400"/>
              <a:t>Wants to know how much you know.</a:t>
            </a:r>
          </a:p>
          <a:p>
            <a:pPr marL="838200" lvl="1" indent="-381000">
              <a:buFontTx/>
              <a:buNone/>
            </a:pPr>
            <a:endParaRPr lang="en-US" sz="2400"/>
          </a:p>
          <a:p>
            <a:pPr marL="457200" indent="-457200"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Disagreement</a:t>
            </a:r>
            <a:endParaRPr lang="en-US" sz="2800">
              <a:solidFill>
                <a:srgbClr val="FFFF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838200" lvl="1" indent="-381000"/>
            <a:r>
              <a:rPr lang="en-US" sz="2400"/>
              <a:t>Wants to see if you are consistent with your information.</a:t>
            </a:r>
          </a:p>
        </p:txBody>
      </p:sp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43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b" anchorCtr="0"/>
          <a:lstStyle/>
          <a:p>
            <a:r>
              <a:rPr lang="en-US" sz="6000" b="1"/>
              <a:t>Four Steps</a:t>
            </a:r>
            <a:r>
              <a:rPr lang="en-US"/>
              <a:t>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76400"/>
            <a:ext cx="8001000" cy="4343400"/>
          </a:xfrm>
          <a:noFill/>
          <a:ln/>
        </p:spPr>
        <p:txBody>
          <a:bodyPr lIns="92075" tIns="46038" rIns="92075" bIns="46038"/>
          <a:lstStyle/>
          <a:p>
            <a:pPr marL="381000" indent="-381000">
              <a:buFont typeface="Wingdings" pitchFamily="2" charset="2"/>
              <a:buAutoNum type="arabicPeriod"/>
            </a:pP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Listen first.</a:t>
            </a:r>
          </a:p>
          <a:p>
            <a:pPr marL="800100" lvl="1" indent="-342900"/>
            <a:r>
              <a:rPr lang="en-US" sz="2400"/>
              <a:t>What was said?</a:t>
            </a:r>
          </a:p>
          <a:p>
            <a:pPr marL="800100" lvl="1" indent="-342900"/>
            <a:r>
              <a:rPr lang="en-US" sz="2400"/>
              <a:t>Was there non-verbal communication?</a:t>
            </a:r>
          </a:p>
          <a:p>
            <a:pPr marL="800100" lvl="1" indent="-342900"/>
            <a:endParaRPr lang="en-US" sz="2400" b="1"/>
          </a:p>
          <a:p>
            <a:pPr marL="381000" indent="-381000">
              <a:buFont typeface="Wingdings" pitchFamily="2" charset="2"/>
              <a:buAutoNum type="arabicPeriod"/>
            </a:pP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Analyze what was said.</a:t>
            </a:r>
          </a:p>
          <a:p>
            <a:pPr marL="800100" lvl="1" indent="-342900"/>
            <a:r>
              <a:rPr lang="en-US" sz="2400"/>
              <a:t>What was the cause of the question?</a:t>
            </a:r>
          </a:p>
          <a:p>
            <a:pPr marL="800100" lvl="1" indent="-342900"/>
            <a:r>
              <a:rPr lang="en-US" sz="2400"/>
              <a:t>What information does the person want to know?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1722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43 TM C1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65187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5400" b="1"/>
              <a:t>Four Steps 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76400"/>
            <a:ext cx="8001000" cy="4267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AutoNum type="arabicPeriod" startAt="3"/>
            </a:pP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Construct your thoughts.</a:t>
            </a:r>
          </a:p>
          <a:p>
            <a:pPr marL="838200" lvl="1" indent="-381000"/>
            <a:r>
              <a:rPr lang="en-US" sz="2400"/>
              <a:t>What is the best way to answer the question?</a:t>
            </a:r>
          </a:p>
          <a:p>
            <a:pPr marL="838200" lvl="1" indent="-381000"/>
            <a:r>
              <a:rPr lang="en-US" sz="2400"/>
              <a:t>Will my answer give the information they want?</a:t>
            </a:r>
          </a:p>
          <a:p>
            <a:pPr marL="838200" lvl="1" indent="-381000"/>
            <a:r>
              <a:rPr lang="en-US" sz="2400"/>
              <a:t>Will my answer deal with the cause of the question?</a:t>
            </a:r>
          </a:p>
          <a:p>
            <a:pPr marL="838200" lvl="1" indent="-381000"/>
            <a:r>
              <a:rPr lang="en-US" sz="2400"/>
              <a:t>Am I being truthful with my answer?</a:t>
            </a:r>
          </a:p>
          <a:p>
            <a:pPr marL="838200" lvl="1" indent="-381000"/>
            <a:endParaRPr lang="en-US" sz="2400"/>
          </a:p>
          <a:p>
            <a:pPr marL="457200" indent="-457200">
              <a:buFont typeface="Wingdings" pitchFamily="2" charset="2"/>
              <a:buAutoNum type="arabicPeriod" startAt="3"/>
            </a:pP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Give the answer.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43 TM C2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b" anchorCtr="0"/>
          <a:lstStyle/>
          <a:p>
            <a:r>
              <a:rPr lang="en-US" sz="4000" b="1"/>
              <a:t>Answering questions between individuals and groups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2057400"/>
            <a:ext cx="8077200" cy="4343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Font typeface="Wingdings" pitchFamily="2" charset="2"/>
              <a:buNone/>
            </a:pPr>
            <a:r>
              <a:rPr lang="en-US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Questions from individuals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None/>
            </a:pPr>
            <a:endParaRPr lang="en-US" b="1">
              <a:solidFill>
                <a:srgbClr val="FFFF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457200" indent="-457200">
              <a:lnSpc>
                <a:spcPct val="90000"/>
              </a:lnSpc>
            </a:pPr>
            <a:r>
              <a:rPr lang="en-US" sz="2800"/>
              <a:t>One-word answers may be used, if appropriate</a:t>
            </a:r>
          </a:p>
          <a:p>
            <a:pPr marL="457200" indent="-457200">
              <a:lnSpc>
                <a:spcPct val="90000"/>
              </a:lnSpc>
            </a:pPr>
            <a:r>
              <a:rPr lang="en-US" sz="2800"/>
              <a:t>Should maintain eye contact with the individual</a:t>
            </a:r>
          </a:p>
          <a:p>
            <a:pPr marL="457200" indent="-457200">
              <a:lnSpc>
                <a:spcPct val="90000"/>
              </a:lnSpc>
            </a:pPr>
            <a:r>
              <a:rPr lang="en-US" sz="2800"/>
              <a:t>Speak at a natural volume level</a:t>
            </a: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43 TM 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b" anchorCtr="0"/>
          <a:lstStyle/>
          <a:p>
            <a:r>
              <a:rPr lang="en-US" sz="4000" b="1"/>
              <a:t>Answering questions between individuals and groups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828800"/>
            <a:ext cx="8229600" cy="4343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spcBef>
                <a:spcPct val="75000"/>
              </a:spcBef>
              <a:buFont typeface="Wingdings" pitchFamily="2" charset="2"/>
              <a:buNone/>
            </a:pPr>
            <a:r>
              <a:rPr lang="en-US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Questions from groups</a:t>
            </a:r>
          </a:p>
          <a:p>
            <a:pPr marL="457200" indent="-457200">
              <a:lnSpc>
                <a:spcPct val="90000"/>
              </a:lnSpc>
              <a:spcBef>
                <a:spcPct val="75000"/>
              </a:spcBef>
              <a:buFont typeface="Wingdings" pitchFamily="2" charset="2"/>
              <a:buNone/>
            </a:pPr>
            <a:endParaRPr lang="en-US" sz="2400" b="1">
              <a:solidFill>
                <a:srgbClr val="FFFF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457200" indent="-457200">
              <a:lnSpc>
                <a:spcPct val="90000"/>
              </a:lnSpc>
            </a:pPr>
            <a:r>
              <a:rPr lang="en-US" sz="2800"/>
              <a:t>Must use complete sentences</a:t>
            </a:r>
          </a:p>
          <a:p>
            <a:pPr marL="457200" indent="-457200">
              <a:lnSpc>
                <a:spcPct val="90000"/>
              </a:lnSpc>
            </a:pPr>
            <a:r>
              <a:rPr lang="en-US" sz="2800"/>
              <a:t>Must repeat the question within the answer</a:t>
            </a:r>
          </a:p>
          <a:p>
            <a:pPr marL="457200" indent="-457200">
              <a:lnSpc>
                <a:spcPct val="90000"/>
              </a:lnSpc>
            </a:pPr>
            <a:r>
              <a:rPr lang="en-US" sz="2800"/>
              <a:t>Should use eye contact with entire group, not just the individual</a:t>
            </a:r>
          </a:p>
          <a:p>
            <a:pPr marL="457200" indent="-457200">
              <a:lnSpc>
                <a:spcPct val="90000"/>
              </a:lnSpc>
            </a:pPr>
            <a:r>
              <a:rPr lang="en-US" sz="2800"/>
              <a:t>Should speak more loudly than normal</a:t>
            </a: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43 TM 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liff">
  <a:themeElements>
    <a:clrScheme name="Cliff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Cliff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E70C1765-533F-4F6B-9E25-1AAFBB2E5F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124439A-D8EA-479D-A546-7D02FD2334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1601488-98EF-41A8-9D8A-F3319F9DF448}">
  <ds:schemaRefs>
    <ds:schemaRef ds:uri="http://schemas.microsoft.com/office/2006/metadata/properties"/>
    <ds:schemaRef ds:uri="http://www.w3.org/XML/1998/namespace"/>
    <ds:schemaRef ds:uri="http://purl.org/dc/terms/"/>
    <ds:schemaRef ds:uri="7d75d6f9-8bd4-4602-97a0-53722360a9f2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elements/1.1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Cliff</Template>
  <TotalTime>33</TotalTime>
  <Words>282</Words>
  <Application>Microsoft Office PowerPoint</Application>
  <PresentationFormat>On-screen Show (4:3)</PresentationFormat>
  <Paragraphs>72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Times New Roman</vt:lpstr>
      <vt:lpstr>Verdana</vt:lpstr>
      <vt:lpstr>Wingdings</vt:lpstr>
      <vt:lpstr>Cliff</vt:lpstr>
      <vt:lpstr>Answering Questions from Others </vt:lpstr>
      <vt:lpstr>PowerPoint Presentation</vt:lpstr>
      <vt:lpstr>Causes of Questions</vt:lpstr>
      <vt:lpstr>Causes of Questions</vt:lpstr>
      <vt:lpstr>Four Steps </vt:lpstr>
      <vt:lpstr>Four Steps </vt:lpstr>
      <vt:lpstr>Answering questions between individuals and groups</vt:lpstr>
      <vt:lpstr>Answering questions between individuals and groups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4</cp:revision>
  <cp:lastPrinted>1601-01-01T00:00:00Z</cp:lastPrinted>
  <dcterms:created xsi:type="dcterms:W3CDTF">2004-01-24T19:26:26Z</dcterms:created>
  <dcterms:modified xsi:type="dcterms:W3CDTF">2018-07-09T20:36:13Z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