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B357B77F-73D4-4FBF-98B9-038F1EA55D7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69B9442-2AD6-4B2C-A070-5B8AEDF8512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3BA97-D2D4-4F7A-A1C5-C5A256868236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9CB492-EE35-4E2E-B0F1-20A3CA9241E1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504845-A413-4D8D-AECB-649D2F99E85B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4419AD-948A-4E13-9012-F7D7430A34D6}" type="slidenum">
              <a:rPr lang="en-US"/>
              <a:pPr/>
              <a:t>4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6F906B-AA72-41F8-B079-6931CF5FA624}" type="slidenum">
              <a:rPr lang="en-US"/>
              <a:pPr/>
              <a:t>5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F8BAE5-8194-4127-AF74-2A1390618043}" type="slidenum">
              <a:rPr lang="en-US"/>
              <a:pPr/>
              <a:t>6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601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3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7620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603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49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01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501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 anchorCtr="0"/>
          <a:lstStyle/>
          <a:p>
            <a:r>
              <a:rPr lang="en-US" b="1"/>
              <a:t>Getting your </a:t>
            </a:r>
            <a:br>
              <a:rPr lang="en-US" b="1"/>
            </a:br>
            <a:r>
              <a:rPr lang="en-US" b="1"/>
              <a:t>Message Understood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communicate my thoughts and ideas to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44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6000" b="1"/>
              <a:t>Understanding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81200"/>
            <a:ext cx="7162800" cy="4419600"/>
          </a:xfrm>
          <a:noFill/>
          <a:ln/>
        </p:spPr>
        <p:txBody>
          <a:bodyPr lIns="92075" tIns="46038" rIns="92075" bIns="46038"/>
          <a:lstStyle/>
          <a:p>
            <a:r>
              <a:rPr lang="en-US" sz="2800" b="1"/>
              <a:t>The ability to grasp the meaning and intent of an idea or feeling</a:t>
            </a:r>
          </a:p>
          <a:p>
            <a:endParaRPr lang="en-US" sz="2800" b="1"/>
          </a:p>
          <a:p>
            <a:r>
              <a:rPr lang="en-US" sz="2800"/>
              <a:t>Understanding does not mean:</a:t>
            </a:r>
          </a:p>
          <a:p>
            <a:pPr lvl="1"/>
            <a:r>
              <a:rPr lang="en-US"/>
              <a:t>Agreeing with what is communicated</a:t>
            </a:r>
          </a:p>
          <a:p>
            <a:pPr lvl="1"/>
            <a:r>
              <a:rPr lang="en-US"/>
              <a:t>Liking what is communicated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44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Barriers to Understanding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8534400" cy="4419600"/>
          </a:xfrm>
          <a:noFill/>
          <a:ln/>
        </p:spPr>
        <p:txBody>
          <a:bodyPr lIns="92075" tIns="46038" rIns="92075" bIns="46038"/>
          <a:lstStyle/>
          <a:p>
            <a:pPr marL="457200" indent="-457200"/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Assumptions</a:t>
            </a:r>
          </a:p>
          <a:p>
            <a:pPr marL="838200" lvl="1" indent="-381000"/>
            <a:r>
              <a:rPr lang="en-US" sz="2400"/>
              <a:t>believing your audience knows something without knowing or asking</a:t>
            </a:r>
          </a:p>
          <a:p>
            <a:pPr marL="838200" lvl="1" indent="-381000">
              <a:buFontTx/>
              <a:buNone/>
            </a:pPr>
            <a:endParaRPr lang="en-US" sz="2400"/>
          </a:p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Jargon</a:t>
            </a:r>
          </a:p>
          <a:p>
            <a:pPr marL="838200" lvl="1" indent="-381000"/>
            <a:r>
              <a:rPr lang="en-US" sz="2400"/>
              <a:t>words used within a certain profession or group of people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44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Barriers to Understanding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58674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Acronyms</a:t>
            </a:r>
          </a:p>
          <a:p>
            <a:pPr marL="838200" lvl="1" indent="-381000"/>
            <a:r>
              <a:rPr lang="en-US" sz="2400"/>
              <a:t>words formed from the initials of other words</a:t>
            </a:r>
          </a:p>
          <a:p>
            <a:pPr marL="838200" lvl="1" indent="-381000">
              <a:buFontTx/>
              <a:buNone/>
            </a:pPr>
            <a:endParaRPr lang="en-US" sz="2400"/>
          </a:p>
          <a:p>
            <a:pPr marL="838200" lvl="1" indent="-381000">
              <a:buFontTx/>
              <a:buNone/>
            </a:pPr>
            <a:endParaRPr lang="en-US" sz="2400"/>
          </a:p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Incomplete information</a:t>
            </a:r>
          </a:p>
          <a:p>
            <a:pPr marL="838200" lvl="1" indent="-381000"/>
            <a:r>
              <a:rPr lang="en-US" sz="2400"/>
              <a:t>not giving background or enough information about a topic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44 TM B 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990600" y="3124200"/>
            <a:ext cx="7924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ie. WLC: Washington Leadership Conference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True or False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88392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/>
              <a:t>	____________1. Understanding is always agreeing with what is communicated.</a:t>
            </a:r>
            <a:br>
              <a:rPr lang="en-US" sz="2400" b="1"/>
            </a:br>
            <a:endParaRPr lang="en-US" sz="2400" b="1"/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/>
              <a:t/>
            </a:r>
            <a:br>
              <a:rPr lang="en-US" sz="2400" b="1"/>
            </a:br>
            <a:r>
              <a:rPr lang="en-US" sz="2400" b="1"/>
              <a:t>____________2. Understanding can mean not always agreeing with what is communicated.</a:t>
            </a:r>
            <a:br>
              <a:rPr lang="en-US" sz="2400" b="1"/>
            </a:br>
            <a:endParaRPr lang="en-US" sz="2400" b="1"/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/>
              <a:t/>
            </a:r>
            <a:br>
              <a:rPr lang="en-US" sz="2400" b="1"/>
            </a:br>
            <a:r>
              <a:rPr lang="en-US" sz="2400" b="1"/>
              <a:t>____________3. Jargon is words formed from the initials of other words.</a:t>
            </a:r>
            <a:br>
              <a:rPr lang="en-US" sz="2400" b="1"/>
            </a:br>
            <a:r>
              <a:rPr lang="en-US" sz="2400" b="1"/>
              <a:t/>
            </a:r>
            <a:br>
              <a:rPr lang="en-US" sz="2400" b="1"/>
            </a:br>
            <a:endParaRPr lang="en-US" sz="2400" b="1"/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192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44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True or False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88392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/>
              <a:t>		____________4. It is important to know if your audience understands your message and intent.</a:t>
            </a:r>
            <a:br>
              <a:rPr lang="en-US" sz="2800" b="1"/>
            </a:br>
            <a:endParaRPr lang="en-US" sz="2800" b="1"/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____________5. Assumptions are made by believing your audience knows something about the topic without asking them to be sure.</a:t>
            </a:r>
            <a:r>
              <a:rPr lang="en-US" sz="2800"/>
              <a:t> 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2192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44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67F308-5FE9-45C5-99B7-88D0B854BDBF}">
  <ds:schemaRefs>
    <ds:schemaRef ds:uri="http://purl.org/dc/dcmitype/"/>
    <ds:schemaRef ds:uri="7d75d6f9-8bd4-4602-97a0-53722360a9f2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5CA2373-46F5-43E8-8C80-4196918C6F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9D47E0-DABA-4764-93F8-C622EB29E9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16</TotalTime>
  <Words>137</Words>
  <Application>Microsoft Office PowerPoint</Application>
  <PresentationFormat>On-screen Show (4:3)</PresentationFormat>
  <Paragraphs>45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Verdana</vt:lpstr>
      <vt:lpstr>Wingdings</vt:lpstr>
      <vt:lpstr>Cliff</vt:lpstr>
      <vt:lpstr>Getting your  Message Understood </vt:lpstr>
      <vt:lpstr>Understanding</vt:lpstr>
      <vt:lpstr>Barriers to Understanding</vt:lpstr>
      <vt:lpstr>Barriers to Understanding</vt:lpstr>
      <vt:lpstr>True or False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2004-01-24T19:37:12Z</dcterms:created>
  <dcterms:modified xsi:type="dcterms:W3CDTF">2018-07-09T20:36:40Z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