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9A12C3F-F31D-44C9-9A84-51080F2A0EC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A4B75CA-AE9C-4168-A8A6-14731170695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04AA11-B64E-4910-918A-11C2218DFF0E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BFFFC6-EA6F-4CD7-BB96-6E21473DA2A1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EE0D1D-9FE5-4D0C-BF49-1C9A3AB216F9}" type="slidenum">
              <a:rPr lang="en-US"/>
              <a:pPr/>
              <a:t>3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62EA0-DB8A-4181-BA42-43A706062BA8}" type="slidenum">
              <a:rPr lang="en-US"/>
              <a:pPr/>
              <a:t>4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F66FED-1F57-42F0-A616-F955D729E933}" type="slidenum">
              <a:rPr lang="en-US"/>
              <a:pPr/>
              <a:t>5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EC491-1D02-4744-8385-EE1B8D141D5E}" type="slidenum">
              <a:rPr lang="en-US"/>
              <a:pPr/>
              <a:t>6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D6D6EA6-C057-4F89-8AAF-63A05052BDC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F3F7F-D26F-4BB9-80F3-09921683AF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0D527-35A9-4291-BE08-B5F3B854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C8A5B4-8F49-4EE5-8FC0-2029DAD16F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8E7D0-2B14-451F-A223-0E221A57AE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77D1A-E4D4-4904-8E26-230D1E24AC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66F6D-320F-41A7-861C-F24BAA850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4C919-3983-49C6-BABD-84F2333F7A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F109A-F873-487F-AFBD-97A646D918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EFBF4-914A-450F-8C76-C7939DEE9C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6EDC6-D637-408B-8CCE-F3BD75DBAF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4113B-C510-48BB-B703-ABB173D86F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FFC46BE-0F18-4C3A-91CA-7066008A582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Using your community as a laboratory for leadership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2286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Introduction to Leadership, Personal Growth, and Career Success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99060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Introduction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a Leadership Investigation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77724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Step 1: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Form a question regarding leadership in the community or school to research.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Look around the school or community for problems to be solved.</a:t>
            </a:r>
          </a:p>
          <a:p>
            <a:pPr marL="838200" lvl="1" indent="-381000"/>
            <a:endParaRPr lang="en-US" b="1"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Look around the school or community to find successful people and organizations.   </a:t>
            </a:r>
            <a:r>
              <a:rPr lang="en-US" sz="2000" b="1"/>
              <a:t> </a:t>
            </a:r>
          </a:p>
          <a:p>
            <a:pPr marL="457200" indent="-457200">
              <a:buFont typeface="Wingdings" pitchFamily="2" charset="2"/>
              <a:buNone/>
            </a:pPr>
            <a:endParaRPr lang="en-US" sz="2400" b="1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a Leadership Investigation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78486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Step 2: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Create a hypothesis.  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Make an educated deduction about the causes, and identify the related effects of the situation or problem you’ve identified. </a:t>
            </a:r>
            <a:endParaRPr lang="en-US" sz="2000" b="1"/>
          </a:p>
          <a:p>
            <a:pPr marL="457200" indent="-457200">
              <a:buFont typeface="Wingdings" pitchFamily="2" charset="2"/>
              <a:buNone/>
            </a:pPr>
            <a:endParaRPr lang="en-US" sz="2400" b="1"/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a Leadership Investigation 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76400"/>
            <a:ext cx="79248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Step 3: 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Identify an area to conduct observation or research in the community.</a:t>
            </a:r>
            <a:r>
              <a:rPr lang="en-US" b="1">
                <a:cs typeface="Times New Roman" pitchFamily="18" charset="0"/>
              </a:rPr>
              <a:t> 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Look around the community or school for individuals or organizations that face a problem or situation similar to the one as you identified in step one. </a:t>
            </a:r>
            <a:endParaRPr lang="en-US" sz="2000" b="1"/>
          </a:p>
          <a:p>
            <a:pPr marL="457200" indent="-457200">
              <a:buFont typeface="Wingdings" pitchFamily="2" charset="2"/>
              <a:buNone/>
            </a:pPr>
            <a:endParaRPr lang="en-US" sz="2400" b="1"/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a Leadership Investigation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229600" cy="5029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Step 4: 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Conduct observation and research.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Conduct research.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Conduct observation to test your hypothesis. 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Keep a leadership journal to record your findings and keep track of your reflections.</a:t>
            </a:r>
            <a:endParaRPr lang="en-US" sz="2000" b="1"/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a Leadership Investigation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3820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Step 5: 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	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Evaluate your findings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Ask yourself, “Did I answer the question  I posed in the beginning?”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/>
            <a:r>
              <a:rPr lang="en-US" b="1">
                <a:cs typeface="Times New Roman" pitchFamily="18" charset="0"/>
              </a:rPr>
              <a:t>Ask yourself, “Was my hypothesis regarding the causes and effects accurate or proven wrong?”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b="1">
                <a:cs typeface="Times New Roman" pitchFamily="18" charset="0"/>
              </a:rPr>
              <a:t>Ask yourself, “What other questions does this research lead me to ask about the world around me?”</a:t>
            </a:r>
            <a:r>
              <a:rPr lang="en-US" b="1"/>
              <a:t> 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264155-77D4-48E3-B811-EAA16A69F8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92C2CF-F51A-462D-8CF2-AB8FA4006C0F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7d75d6f9-8bd4-4602-97a0-53722360a9f2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9AD9BEF-8189-4B02-818B-4B5DA4DC7E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3877</TotalTime>
  <Words>92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Verdana</vt:lpstr>
      <vt:lpstr>Wingdings</vt:lpstr>
      <vt:lpstr>Level</vt:lpstr>
      <vt:lpstr>Using your community as a laboratory for leadership </vt:lpstr>
      <vt:lpstr>Conducting a Leadership Investigation </vt:lpstr>
      <vt:lpstr>Conducting a Leadership Investigation </vt:lpstr>
      <vt:lpstr>Conducting a Leadership Investigation </vt:lpstr>
      <vt:lpstr>Conducting a Leadership Investigation </vt:lpstr>
      <vt:lpstr>Conducting a Leadership Investigation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37</cp:revision>
  <cp:lastPrinted>1601-01-01T00:00:00Z</cp:lastPrinted>
  <dcterms:created xsi:type="dcterms:W3CDTF">2003-12-22T04:45:08Z</dcterms:created>
  <dcterms:modified xsi:type="dcterms:W3CDTF">2018-07-09T20:00:28Z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