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4"/>
  </p:sldMasterIdLst>
  <p:notesMasterIdLst>
    <p:notesMasterId r:id="rId16"/>
  </p:notesMasterIdLst>
  <p:handoutMasterIdLst>
    <p:handoutMasterId r:id="rId17"/>
  </p:handoutMasterIdLst>
  <p:sldIdLst>
    <p:sldId id="256" r:id="rId5"/>
    <p:sldId id="257" r:id="rId6"/>
    <p:sldId id="265" r:id="rId7"/>
    <p:sldId id="261" r:id="rId8"/>
    <p:sldId id="266" r:id="rId9"/>
    <p:sldId id="259" r:id="rId10"/>
    <p:sldId id="267" r:id="rId11"/>
    <p:sldId id="262" r:id="rId12"/>
    <p:sldId id="260" r:id="rId13"/>
    <p:sldId id="263" r:id="rId14"/>
    <p:sldId id="264" r:id="rId15"/>
  </p:sldIdLst>
  <p:sldSz cx="9144000" cy="6858000" type="screen4x3"/>
  <p:notesSz cx="6858000" cy="9144000"/>
  <p:custDataLst>
    <p:tags r:id="rId18"/>
  </p:custDataLst>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3BED40A3-E6A0-4CCA-8C82-C59EE4D9581A}"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F9E46DF9-9877-4FAA-8A69-A5AC87E601E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76CBC5-279C-4554-BC92-449004B12267}" type="slidenum">
              <a:rPr lang="en-US"/>
              <a:pPr/>
              <a:t>1</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6E8B45-6441-46F9-AB96-FB7EEDEFB314}" type="slidenum">
              <a:rPr lang="en-US"/>
              <a:pPr/>
              <a:t>10</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EDA468-4B4D-40F9-A451-E3AA4E77492B}" type="slidenum">
              <a:rPr lang="en-US"/>
              <a:pPr/>
              <a:t>11</a:t>
            </a:fld>
            <a:endParaRPr 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F6B432-FCEA-4472-AAFF-9393AA013474}" type="slidenum">
              <a:rPr lang="en-US"/>
              <a:pPr/>
              <a:t>2</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BD8016-A3B5-4757-B7CE-CF71F419BF54}" type="slidenum">
              <a:rPr lang="en-US"/>
              <a:pPr/>
              <a:t>3</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263264-39A2-4C26-AF87-BC9F03F64E48}" type="slidenum">
              <a:rPr lang="en-US"/>
              <a:pPr/>
              <a:t>4</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8ADCBC-71C8-4EE2-96AA-724AB0766E36}" type="slidenum">
              <a:rPr lang="en-US"/>
              <a:pPr/>
              <a:t>5</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284DA4-2F44-4BFB-B501-49F537465C90}" type="slidenum">
              <a:rPr lang="en-US"/>
              <a:pPr/>
              <a:t>6</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5DFA3C-AE23-4055-BBF1-AE7D35A7C10C}" type="slidenum">
              <a:rPr lang="en-US"/>
              <a:pPr/>
              <a:t>7</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9DDBFD-BEC3-4F6B-8F3E-7611EBFAC1D9}" type="slidenum">
              <a:rPr lang="en-US"/>
              <a:pPr/>
              <a:t>8</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BFB3B8-BC8B-4250-867B-31D209592798}" type="slidenum">
              <a:rPr lang="en-US"/>
              <a:pPr/>
              <a:t>9</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2402" name="Group 2"/>
          <p:cNvGrpSpPr>
            <a:grpSpLocks/>
          </p:cNvGrpSpPr>
          <p:nvPr/>
        </p:nvGrpSpPr>
        <p:grpSpPr bwMode="auto">
          <a:xfrm>
            <a:off x="0" y="2438400"/>
            <a:ext cx="9009063" cy="1052513"/>
            <a:chOff x="0" y="1536"/>
            <a:chExt cx="5675" cy="663"/>
          </a:xfrm>
        </p:grpSpPr>
        <p:grpSp>
          <p:nvGrpSpPr>
            <p:cNvPr id="102403" name="Group 3"/>
            <p:cNvGrpSpPr>
              <a:grpSpLocks/>
            </p:cNvGrpSpPr>
            <p:nvPr/>
          </p:nvGrpSpPr>
          <p:grpSpPr bwMode="auto">
            <a:xfrm>
              <a:off x="183" y="1604"/>
              <a:ext cx="448" cy="299"/>
              <a:chOff x="720" y="336"/>
              <a:chExt cx="624" cy="432"/>
            </a:xfrm>
          </p:grpSpPr>
          <p:sp>
            <p:nvSpPr>
              <p:cNvPr id="102404"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102405"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102406" name="Group 6"/>
            <p:cNvGrpSpPr>
              <a:grpSpLocks/>
            </p:cNvGrpSpPr>
            <p:nvPr/>
          </p:nvGrpSpPr>
          <p:grpSpPr bwMode="auto">
            <a:xfrm>
              <a:off x="261" y="1870"/>
              <a:ext cx="465" cy="299"/>
              <a:chOff x="912" y="2640"/>
              <a:chExt cx="672" cy="432"/>
            </a:xfrm>
          </p:grpSpPr>
          <p:sp>
            <p:nvSpPr>
              <p:cNvPr id="102407"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102408"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102409"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102410"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102411"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102412"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10241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02415" name="Rectangle 15"/>
          <p:cNvSpPr>
            <a:spLocks noGrp="1" noChangeArrowheads="1"/>
          </p:cNvSpPr>
          <p:nvPr>
            <p:ph type="ftr" sz="quarter" idx="3"/>
          </p:nvPr>
        </p:nvSpPr>
        <p:spPr bwMode="auto">
          <a:xfrm>
            <a:off x="6858000" y="6400800"/>
            <a:ext cx="28956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2000" b="1">
                <a:solidFill>
                  <a:srgbClr val="FF0000"/>
                </a:solidFill>
                <a:latin typeface="Brush Script MT" pitchFamily="66" charset="0"/>
              </a:defRPr>
            </a:lvl1pPr>
          </a:lstStyle>
          <a:p>
            <a:r>
              <a:rPr lang="en-US"/>
              <a:t>Life</a:t>
            </a:r>
            <a:r>
              <a:rPr lang="en-US" sz="1600"/>
              <a:t>Knowledge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54863" y="228600"/>
            <a:ext cx="1989137" cy="5903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82688" y="228600"/>
            <a:ext cx="5819775" cy="5903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350963" y="228600"/>
            <a:ext cx="7793037" cy="1462088"/>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88" y="4151313"/>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350963" y="228600"/>
            <a:ext cx="7793037" cy="1462088"/>
          </a:xfrm>
        </p:spPr>
        <p:txBody>
          <a:bodyPr/>
          <a:lstStyle/>
          <a:p>
            <a:r>
              <a:rPr lang="en-US"/>
              <a:t>Click to edit Master title style</a:t>
            </a:r>
          </a:p>
        </p:txBody>
      </p:sp>
      <p:sp>
        <p:nvSpPr>
          <p:cNvPr id="3" name="Content Placeholder 2"/>
          <p:cNvSpPr>
            <a:spLocks noGrp="1"/>
          </p:cNvSpPr>
          <p:nvPr>
            <p:ph sz="quarter" idx="1"/>
          </p:nvPr>
        </p:nvSpPr>
        <p:spPr>
          <a:xfrm>
            <a:off x="1182688" y="20177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5088" y="20177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182688" y="41513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5088" y="4151313"/>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82688" y="228600"/>
            <a:ext cx="7961312" cy="590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1378"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eaLnBrk="1" hangingPunct="1"/>
            <a:endParaRPr kumimoji="1" lang="en-US" sz="2400"/>
          </a:p>
        </p:txBody>
      </p:sp>
      <p:sp>
        <p:nvSpPr>
          <p:cNvPr id="101379"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101380"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eaLnBrk="1" hangingPunct="1"/>
            <a:endParaRPr kumimoji="1" lang="en-US" sz="2400"/>
          </a:p>
        </p:txBody>
      </p:sp>
      <p:sp>
        <p:nvSpPr>
          <p:cNvPr id="101381"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101382"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eaLnBrk="1" hangingPunct="1"/>
            <a:endParaRPr kumimoji="1" lang="en-US" sz="2400"/>
          </a:p>
        </p:txBody>
      </p:sp>
      <p:sp>
        <p:nvSpPr>
          <p:cNvPr id="101383"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eaLnBrk="1" hangingPunct="1"/>
            <a:endParaRPr kumimoji="1" lang="en-US" sz="2400"/>
          </a:p>
        </p:txBody>
      </p:sp>
      <p:sp>
        <p:nvSpPr>
          <p:cNvPr id="101384"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eaLnBrk="1" hangingPunct="1"/>
            <a:endParaRPr kumimoji="1" lang="en-US" sz="2400"/>
          </a:p>
        </p:txBody>
      </p:sp>
      <p:sp>
        <p:nvSpPr>
          <p:cNvPr id="101385" name="Rectangle 9"/>
          <p:cNvSpPr>
            <a:spLocks noGrp="1" noChangeArrowheads="1"/>
          </p:cNvSpPr>
          <p:nvPr>
            <p:ph type="title"/>
          </p:nvPr>
        </p:nvSpPr>
        <p:spPr bwMode="auto">
          <a:xfrm>
            <a:off x="1350963" y="228600"/>
            <a:ext cx="7793037" cy="14620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1386"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1390" name="Rectangle 14"/>
          <p:cNvSpPr>
            <a:spLocks noChangeArrowheads="1"/>
          </p:cNvSpPr>
          <p:nvPr/>
        </p:nvSpPr>
        <p:spPr bwMode="auto">
          <a:xfrm>
            <a:off x="6858000" y="6400800"/>
            <a:ext cx="2895600" cy="457200"/>
          </a:xfrm>
          <a:prstGeom prst="rect">
            <a:avLst/>
          </a:prstGeom>
          <a:noFill/>
          <a:ln w="9525">
            <a:noFill/>
            <a:miter lim="800000"/>
            <a:headEnd/>
            <a:tailEnd/>
          </a:ln>
          <a:effectLst/>
        </p:spPr>
        <p:txBody>
          <a:bodyPr anchor="b"/>
          <a:lstStyle/>
          <a:p>
            <a:pPr algn="ctr" eaLnBrk="1" hangingPunct="1"/>
            <a:r>
              <a:rPr lang="en-US" sz="2000" b="1">
                <a:solidFill>
                  <a:srgbClr val="FF0000"/>
                </a:solidFill>
                <a:latin typeface="Brush Script MT" pitchFamily="66" charset="0"/>
              </a:rPr>
              <a:t>Life</a:t>
            </a:r>
            <a:r>
              <a:rPr lang="en-US" sz="1600" b="1">
                <a:solidFill>
                  <a:srgbClr val="FF0000"/>
                </a:solidFill>
              </a:rPr>
              <a:t>Knowledge</a:t>
            </a: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txStyles>
    <p:titleStyle>
      <a:lvl1pPr algn="l" rtl="0" fontAlgn="base">
        <a:spcBef>
          <a:spcPct val="0"/>
        </a:spcBef>
        <a:spcAft>
          <a:spcPct val="0"/>
        </a:spcAft>
        <a:defRPr sz="4400" b="1">
          <a:solidFill>
            <a:schemeClr val="bg1"/>
          </a:solidFill>
          <a:latin typeface="+mj-lt"/>
          <a:ea typeface="+mj-ea"/>
          <a:cs typeface="+mj-cs"/>
        </a:defRPr>
      </a:lvl1pPr>
      <a:lvl2pPr algn="l" rtl="0" fontAlgn="base">
        <a:spcBef>
          <a:spcPct val="0"/>
        </a:spcBef>
        <a:spcAft>
          <a:spcPct val="0"/>
        </a:spcAft>
        <a:defRPr sz="4400" b="1">
          <a:solidFill>
            <a:schemeClr val="bg1"/>
          </a:solidFill>
          <a:latin typeface="Tahoma" pitchFamily="34" charset="0"/>
        </a:defRPr>
      </a:lvl2pPr>
      <a:lvl3pPr algn="l" rtl="0" fontAlgn="base">
        <a:spcBef>
          <a:spcPct val="0"/>
        </a:spcBef>
        <a:spcAft>
          <a:spcPct val="0"/>
        </a:spcAft>
        <a:defRPr sz="4400" b="1">
          <a:solidFill>
            <a:schemeClr val="bg1"/>
          </a:solidFill>
          <a:latin typeface="Tahoma" pitchFamily="34" charset="0"/>
        </a:defRPr>
      </a:lvl3pPr>
      <a:lvl4pPr algn="l" rtl="0" fontAlgn="base">
        <a:spcBef>
          <a:spcPct val="0"/>
        </a:spcBef>
        <a:spcAft>
          <a:spcPct val="0"/>
        </a:spcAft>
        <a:defRPr sz="4400" b="1">
          <a:solidFill>
            <a:schemeClr val="bg1"/>
          </a:solidFill>
          <a:latin typeface="Tahoma" pitchFamily="34" charset="0"/>
        </a:defRPr>
      </a:lvl4pPr>
      <a:lvl5pPr algn="l" rtl="0" fontAlgn="base">
        <a:spcBef>
          <a:spcPct val="0"/>
        </a:spcBef>
        <a:spcAft>
          <a:spcPct val="0"/>
        </a:spcAft>
        <a:defRPr sz="4400" b="1">
          <a:solidFill>
            <a:schemeClr val="bg1"/>
          </a:solidFill>
          <a:latin typeface="Tahoma" pitchFamily="34" charset="0"/>
        </a:defRPr>
      </a:lvl5pPr>
      <a:lvl6pPr marL="457200" algn="l" rtl="0" fontAlgn="base">
        <a:spcBef>
          <a:spcPct val="0"/>
        </a:spcBef>
        <a:spcAft>
          <a:spcPct val="0"/>
        </a:spcAft>
        <a:defRPr sz="4400" b="1">
          <a:solidFill>
            <a:schemeClr val="bg1"/>
          </a:solidFill>
          <a:latin typeface="Tahoma" pitchFamily="34" charset="0"/>
        </a:defRPr>
      </a:lvl6pPr>
      <a:lvl7pPr marL="914400" algn="l" rtl="0" fontAlgn="base">
        <a:spcBef>
          <a:spcPct val="0"/>
        </a:spcBef>
        <a:spcAft>
          <a:spcPct val="0"/>
        </a:spcAft>
        <a:defRPr sz="4400" b="1">
          <a:solidFill>
            <a:schemeClr val="bg1"/>
          </a:solidFill>
          <a:latin typeface="Tahoma" pitchFamily="34" charset="0"/>
        </a:defRPr>
      </a:lvl7pPr>
      <a:lvl8pPr marL="1371600" algn="l" rtl="0" fontAlgn="base">
        <a:spcBef>
          <a:spcPct val="0"/>
        </a:spcBef>
        <a:spcAft>
          <a:spcPct val="0"/>
        </a:spcAft>
        <a:defRPr sz="4400" b="1">
          <a:solidFill>
            <a:schemeClr val="bg1"/>
          </a:solidFill>
          <a:latin typeface="Tahoma" pitchFamily="34" charset="0"/>
        </a:defRPr>
      </a:lvl8pPr>
      <a:lvl9pPr marL="1828800" algn="l" rtl="0" fontAlgn="base">
        <a:spcBef>
          <a:spcPct val="0"/>
        </a:spcBef>
        <a:spcAft>
          <a:spcPct val="0"/>
        </a:spcAft>
        <a:defRPr sz="4400" b="1">
          <a:solidFill>
            <a:schemeClr val="bg1"/>
          </a:solidFill>
          <a:latin typeface="Tahoma" pitchFamily="34" charset="0"/>
        </a:defRPr>
      </a:lvl9pPr>
    </p:titleStyle>
    <p:bodyStyle>
      <a:lvl1pPr marL="342900" indent="-342900" algn="l" rtl="0" fontAlgn="base">
        <a:spcBef>
          <a:spcPct val="20000"/>
        </a:spcBef>
        <a:spcAft>
          <a:spcPct val="0"/>
        </a:spcAft>
        <a:buClr>
          <a:srgbClr val="FF0000"/>
        </a:buClr>
        <a:buFont typeface="Wingdings" pitchFamily="2" charset="2"/>
        <a:buChar char="n"/>
        <a:defRPr sz="3200">
          <a:solidFill>
            <a:schemeClr val="bg1"/>
          </a:solidFill>
          <a:latin typeface="+mn-lt"/>
          <a:ea typeface="+mn-ea"/>
          <a:cs typeface="+mn-cs"/>
        </a:defRPr>
      </a:lvl1pPr>
      <a:lvl2pPr marL="742950" indent="-285750" algn="l" rtl="0" fontAlgn="base">
        <a:spcBef>
          <a:spcPct val="20000"/>
        </a:spcBef>
        <a:spcAft>
          <a:spcPct val="0"/>
        </a:spcAft>
        <a:buClr>
          <a:srgbClr val="FF0000"/>
        </a:buClr>
        <a:buFont typeface="Wingdings" pitchFamily="2" charset="2"/>
        <a:buChar char="n"/>
        <a:defRPr sz="2800">
          <a:solidFill>
            <a:schemeClr val="bg1"/>
          </a:solidFill>
          <a:latin typeface="+mn-lt"/>
        </a:defRPr>
      </a:lvl2pPr>
      <a:lvl3pPr marL="1143000" indent="-228600" algn="l" rtl="0" fontAlgn="base">
        <a:spcBef>
          <a:spcPct val="20000"/>
        </a:spcBef>
        <a:spcAft>
          <a:spcPct val="0"/>
        </a:spcAft>
        <a:buClr>
          <a:srgbClr val="FF0000"/>
        </a:buClr>
        <a:buFont typeface="Wingdings" pitchFamily="2" charset="2"/>
        <a:buChar char="n"/>
        <a:defRPr sz="2400">
          <a:solidFill>
            <a:schemeClr val="bg1"/>
          </a:solidFill>
          <a:latin typeface="+mn-lt"/>
        </a:defRPr>
      </a:lvl3pPr>
      <a:lvl4pPr marL="16002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4pPr>
      <a:lvl5pPr marL="20574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5pPr>
      <a:lvl6pPr marL="25146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6pPr>
      <a:lvl7pPr marL="29718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7pPr>
      <a:lvl8pPr marL="34290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8pPr>
      <a:lvl9pPr marL="3886200" indent="-228600" algn="l" rtl="0" fontAlgn="base">
        <a:spcBef>
          <a:spcPct val="20000"/>
        </a:spcBef>
        <a:spcAft>
          <a:spcPct val="0"/>
        </a:spcAft>
        <a:buClr>
          <a:srgbClr val="FF0000"/>
        </a:buClr>
        <a:buFont typeface="Wingdings" pitchFamily="2" charset="2"/>
        <a:buChar char="n"/>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5"/>
          <p:cNvSpPr>
            <a:spLocks noGrp="1" noChangeArrowheads="1"/>
          </p:cNvSpPr>
          <p:nvPr>
            <p:ph type="ftr" sz="quarter" idx="3"/>
          </p:nvPr>
        </p:nvSpPr>
        <p:spPr>
          <a:ln/>
        </p:spPr>
        <p:txBody>
          <a:bodyPr/>
          <a:lstStyle/>
          <a:p>
            <a:r>
              <a:rPr lang="en-US"/>
              <a:t>Life</a:t>
            </a:r>
            <a:r>
              <a:rPr lang="en-US" sz="1600">
                <a:latin typeface="Tahoma" pitchFamily="34" charset="0"/>
              </a:rPr>
              <a:t>Knowledge</a:t>
            </a:r>
          </a:p>
        </p:txBody>
      </p:sp>
      <p:sp>
        <p:nvSpPr>
          <p:cNvPr id="4098" name="Rectangle 2"/>
          <p:cNvSpPr>
            <a:spLocks noGrp="1" noChangeArrowheads="1"/>
          </p:cNvSpPr>
          <p:nvPr>
            <p:ph type="ctrTitle"/>
          </p:nvPr>
        </p:nvSpPr>
        <p:spPr>
          <a:xfrm>
            <a:off x="1219200" y="1676400"/>
            <a:ext cx="7543800" cy="1462088"/>
          </a:xfrm>
          <a:noFill/>
          <a:ln/>
        </p:spPr>
        <p:txBody>
          <a:bodyPr lIns="92075" tIns="46038" rIns="92075" bIns="46038"/>
          <a:lstStyle/>
          <a:p>
            <a:r>
              <a:rPr lang="en-US"/>
              <a:t>Developing Solutions</a:t>
            </a:r>
            <a:br>
              <a:rPr lang="en-US"/>
            </a:br>
            <a:r>
              <a:rPr lang="en-US"/>
              <a:t>and Strategies</a:t>
            </a:r>
          </a:p>
        </p:txBody>
      </p:sp>
      <p:sp>
        <p:nvSpPr>
          <p:cNvPr id="4099" name="Rectangle 3"/>
          <p:cNvSpPr>
            <a:spLocks noGrp="1" noChangeArrowheads="1"/>
          </p:cNvSpPr>
          <p:nvPr>
            <p:ph type="subTitle" idx="1"/>
          </p:nvPr>
        </p:nvSpPr>
        <p:spPr>
          <a:xfrm>
            <a:off x="1752600" y="3429000"/>
            <a:ext cx="5867400" cy="1752600"/>
          </a:xfrm>
          <a:noFill/>
          <a:ln/>
        </p:spPr>
        <p:txBody>
          <a:bodyPr lIns="92075" tIns="46038" rIns="92075" bIns="46038" anchor="ctr"/>
          <a:lstStyle/>
          <a:p>
            <a:r>
              <a:rPr lang="en-US">
                <a:solidFill>
                  <a:srgbClr val="FFFF00"/>
                </a:solidFill>
              </a:rPr>
              <a:t>How do I make things happen?</a:t>
            </a:r>
          </a:p>
          <a:p>
            <a:endParaRPr lang="en-US">
              <a:solidFill>
                <a:srgbClr val="FFFF00"/>
              </a:solidFill>
            </a:endParaRPr>
          </a:p>
        </p:txBody>
      </p:sp>
      <p:sp>
        <p:nvSpPr>
          <p:cNvPr id="4101" name="Text Box 5"/>
          <p:cNvSpPr txBox="1">
            <a:spLocks noChangeArrowheads="1"/>
          </p:cNvSpPr>
          <p:nvPr/>
        </p:nvSpPr>
        <p:spPr bwMode="auto">
          <a:xfrm>
            <a:off x="152400" y="6142038"/>
            <a:ext cx="1219200" cy="822325"/>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chemeClr val="bg1"/>
                </a:solidFill>
                <a:latin typeface="Arial" charset="0"/>
              </a:rPr>
              <a:t>Stage Three of Development</a:t>
            </a:r>
            <a:br>
              <a:rPr lang="en-US" sz="1200" b="1">
                <a:solidFill>
                  <a:schemeClr val="bg1"/>
                </a:solidFill>
                <a:latin typeface="Arial" charset="0"/>
              </a:rPr>
            </a:br>
            <a:r>
              <a:rPr lang="en-US" sz="1200" b="1">
                <a:solidFill>
                  <a:schemeClr val="bg1"/>
                </a:solidFill>
                <a:latin typeface="Arial" charset="0"/>
              </a:rPr>
              <a:t>DO</a:t>
            </a:r>
          </a:p>
        </p:txBody>
      </p:sp>
      <p:sp>
        <p:nvSpPr>
          <p:cNvPr id="4102" name="Text Box 6"/>
          <p:cNvSpPr txBox="1">
            <a:spLocks noChangeArrowheads="1"/>
          </p:cNvSpPr>
          <p:nvPr/>
        </p:nvSpPr>
        <p:spPr bwMode="auto">
          <a:xfrm>
            <a:off x="457200" y="5867400"/>
            <a:ext cx="666750" cy="274638"/>
          </a:xfrm>
          <a:prstGeom prst="rect">
            <a:avLst/>
          </a:prstGeom>
          <a:noFill/>
          <a:ln w="12700" cap="sq">
            <a:noFill/>
            <a:miter lim="800000"/>
            <a:headEnd type="none" w="sm" len="sm"/>
            <a:tailEnd type="none" w="sm" len="sm"/>
          </a:ln>
          <a:effectLst/>
        </p:spPr>
        <p:txBody>
          <a:bodyPr wrap="none">
            <a:spAutoFit/>
          </a:bodyPr>
          <a:lstStyle/>
          <a:p>
            <a:pPr eaLnBrk="1" hangingPunct="1"/>
            <a:r>
              <a:rPr lang="en-US" sz="1200" b="1">
                <a:solidFill>
                  <a:schemeClr val="bg1"/>
                </a:solidFill>
                <a:latin typeface="Arial" charset="0"/>
              </a:rPr>
              <a:t>MS 52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D </a:t>
            </a:r>
          </a:p>
        </p:txBody>
      </p:sp>
      <p:sp>
        <p:nvSpPr>
          <p:cNvPr id="91421" name="Rectangle 285"/>
          <p:cNvSpPr>
            <a:spLocks noGrp="1" noChangeArrowheads="1"/>
          </p:cNvSpPr>
          <p:nvPr>
            <p:ph type="title" sz="quarter"/>
          </p:nvPr>
        </p:nvSpPr>
        <p:spPr/>
        <p:txBody>
          <a:bodyPr/>
          <a:lstStyle/>
          <a:p>
            <a:r>
              <a:rPr lang="en-US"/>
              <a:t>key</a:t>
            </a:r>
          </a:p>
        </p:txBody>
      </p:sp>
      <p:graphicFrame>
        <p:nvGraphicFramePr>
          <p:cNvPr id="91431" name="Group 295"/>
          <p:cNvGraphicFramePr>
            <a:graphicFrameLocks noGrp="1"/>
          </p:cNvGraphicFramePr>
          <p:nvPr>
            <p:ph sz="quarter" idx="1"/>
          </p:nvPr>
        </p:nvGraphicFramePr>
        <p:xfrm>
          <a:off x="1182688" y="2555875"/>
          <a:ext cx="3814762" cy="517525"/>
        </p:xfrm>
        <a:graphic>
          <a:graphicData uri="http://schemas.openxmlformats.org/drawingml/2006/table">
            <a:tbl>
              <a:tblPr/>
              <a:tblGrid>
                <a:gridCol w="1908175">
                  <a:extLst>
                    <a:ext uri="{9D8B030D-6E8A-4147-A177-3AD203B41FA5}">
                      <a16:colId xmlns:a16="http://schemas.microsoft.com/office/drawing/2014/main" val="20000"/>
                    </a:ext>
                  </a:extLst>
                </a:gridCol>
                <a:gridCol w="1906587">
                  <a:extLst>
                    <a:ext uri="{9D8B030D-6E8A-4147-A177-3AD203B41FA5}">
                      <a16:colId xmlns:a16="http://schemas.microsoft.com/office/drawing/2014/main" val="20001"/>
                    </a:ext>
                  </a:extLst>
                </a:gridCol>
              </a:tblGrid>
              <a:tr h="304800">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91430" name="Group 294"/>
          <p:cNvGraphicFramePr>
            <a:graphicFrameLocks noGrp="1"/>
          </p:cNvGraphicFramePr>
          <p:nvPr>
            <p:ph sz="quarter" idx="2"/>
          </p:nvPr>
        </p:nvGraphicFramePr>
        <p:xfrm>
          <a:off x="5140325" y="2555875"/>
          <a:ext cx="3814763" cy="517525"/>
        </p:xfrm>
        <a:graphic>
          <a:graphicData uri="http://schemas.openxmlformats.org/drawingml/2006/table">
            <a:tbl>
              <a:tblPr/>
              <a:tblGrid>
                <a:gridCol w="1485900">
                  <a:extLst>
                    <a:ext uri="{9D8B030D-6E8A-4147-A177-3AD203B41FA5}">
                      <a16:colId xmlns:a16="http://schemas.microsoft.com/office/drawing/2014/main" val="20000"/>
                    </a:ext>
                  </a:extLst>
                </a:gridCol>
                <a:gridCol w="1057275">
                  <a:extLst>
                    <a:ext uri="{9D8B030D-6E8A-4147-A177-3AD203B41FA5}">
                      <a16:colId xmlns:a16="http://schemas.microsoft.com/office/drawing/2014/main" val="20001"/>
                    </a:ext>
                  </a:extLst>
                </a:gridCol>
                <a:gridCol w="1271588">
                  <a:extLst>
                    <a:ext uri="{9D8B030D-6E8A-4147-A177-3AD203B41FA5}">
                      <a16:colId xmlns:a16="http://schemas.microsoft.com/office/drawing/2014/main" val="20002"/>
                    </a:ext>
                  </a:extLst>
                </a:gridCol>
              </a:tblGrid>
              <a:tr h="4143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1"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91429" name="Group 293"/>
          <p:cNvGraphicFramePr>
            <a:graphicFrameLocks noGrp="1"/>
          </p:cNvGraphicFramePr>
          <p:nvPr>
            <p:ph sz="quarter" idx="3"/>
          </p:nvPr>
        </p:nvGraphicFramePr>
        <p:xfrm>
          <a:off x="1182688" y="4144963"/>
          <a:ext cx="3814762" cy="517525"/>
        </p:xfrm>
        <a:graphic>
          <a:graphicData uri="http://schemas.openxmlformats.org/drawingml/2006/table">
            <a:tbl>
              <a:tblPr/>
              <a:tblGrid>
                <a:gridCol w="954087">
                  <a:extLst>
                    <a:ext uri="{9D8B030D-6E8A-4147-A177-3AD203B41FA5}">
                      <a16:colId xmlns:a16="http://schemas.microsoft.com/office/drawing/2014/main" val="20000"/>
                    </a:ext>
                  </a:extLst>
                </a:gridCol>
                <a:gridCol w="954088">
                  <a:extLst>
                    <a:ext uri="{9D8B030D-6E8A-4147-A177-3AD203B41FA5}">
                      <a16:colId xmlns:a16="http://schemas.microsoft.com/office/drawing/2014/main" val="20001"/>
                    </a:ext>
                  </a:extLst>
                </a:gridCol>
                <a:gridCol w="952500">
                  <a:extLst>
                    <a:ext uri="{9D8B030D-6E8A-4147-A177-3AD203B41FA5}">
                      <a16:colId xmlns:a16="http://schemas.microsoft.com/office/drawing/2014/main" val="20002"/>
                    </a:ext>
                  </a:extLst>
                </a:gridCol>
                <a:gridCol w="954087">
                  <a:extLst>
                    <a:ext uri="{9D8B030D-6E8A-4147-A177-3AD203B41FA5}">
                      <a16:colId xmlns:a16="http://schemas.microsoft.com/office/drawing/2014/main" val="20003"/>
                    </a:ext>
                  </a:extLst>
                </a:gridCol>
              </a:tblGrid>
              <a:tr h="50323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91428" name="Group 292"/>
          <p:cNvGraphicFramePr>
            <a:graphicFrameLocks noGrp="1"/>
          </p:cNvGraphicFramePr>
          <p:nvPr>
            <p:ph sz="quarter" idx="4"/>
          </p:nvPr>
        </p:nvGraphicFramePr>
        <p:xfrm>
          <a:off x="5140325" y="4144963"/>
          <a:ext cx="3814763" cy="517525"/>
        </p:xfrm>
        <a:graphic>
          <a:graphicData uri="http://schemas.openxmlformats.org/drawingml/2006/table">
            <a:tbl>
              <a:tblPr/>
              <a:tblGrid>
                <a:gridCol w="763588">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3587">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3588">
                  <a:extLst>
                    <a:ext uri="{9D8B030D-6E8A-4147-A177-3AD203B41FA5}">
                      <a16:colId xmlns:a16="http://schemas.microsoft.com/office/drawing/2014/main" val="20004"/>
                    </a:ext>
                  </a:extLst>
                </a:gridCol>
              </a:tblGrid>
              <a:tr h="50323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chemeClr val="bg1"/>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91424" name="Text Box 288"/>
          <p:cNvSpPr txBox="1">
            <a:spLocks noChangeArrowheads="1"/>
          </p:cNvSpPr>
          <p:nvPr/>
        </p:nvSpPr>
        <p:spPr bwMode="auto">
          <a:xfrm>
            <a:off x="1143000" y="3124200"/>
            <a:ext cx="1979613" cy="366713"/>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(2) Submarines</a:t>
            </a:r>
          </a:p>
        </p:txBody>
      </p:sp>
      <p:sp>
        <p:nvSpPr>
          <p:cNvPr id="91425" name="Text Box 289"/>
          <p:cNvSpPr txBox="1">
            <a:spLocks noChangeArrowheads="1"/>
          </p:cNvSpPr>
          <p:nvPr/>
        </p:nvSpPr>
        <p:spPr bwMode="auto">
          <a:xfrm>
            <a:off x="5241925" y="2757488"/>
            <a:ext cx="2928938" cy="366712"/>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(3) Destroyer [3 boxes]</a:t>
            </a:r>
          </a:p>
        </p:txBody>
      </p:sp>
      <p:sp>
        <p:nvSpPr>
          <p:cNvPr id="91426" name="Text Box 290"/>
          <p:cNvSpPr txBox="1">
            <a:spLocks noChangeArrowheads="1"/>
          </p:cNvSpPr>
          <p:nvPr/>
        </p:nvSpPr>
        <p:spPr bwMode="auto">
          <a:xfrm>
            <a:off x="1203325" y="4679950"/>
            <a:ext cx="2620963" cy="366713"/>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(1) Cruiser [4 boxes]</a:t>
            </a:r>
          </a:p>
        </p:txBody>
      </p:sp>
      <p:sp>
        <p:nvSpPr>
          <p:cNvPr id="91427" name="Text Box 291"/>
          <p:cNvSpPr txBox="1">
            <a:spLocks noChangeArrowheads="1"/>
          </p:cNvSpPr>
          <p:nvPr/>
        </p:nvSpPr>
        <p:spPr bwMode="auto">
          <a:xfrm>
            <a:off x="5089525" y="4724400"/>
            <a:ext cx="2947988" cy="366713"/>
          </a:xfrm>
          <a:prstGeom prst="rect">
            <a:avLst/>
          </a:prstGeom>
          <a:noFill/>
          <a:ln w="12700" cap="sq">
            <a:noFill/>
            <a:miter lim="800000"/>
            <a:headEnd type="none" w="sm" len="sm"/>
            <a:tailEnd type="none" w="sm" len="sm"/>
          </a:ln>
          <a:effectLst/>
        </p:spPr>
        <p:txBody>
          <a:bodyPr wrap="none">
            <a:spAutoFit/>
          </a:bodyPr>
          <a:lstStyle/>
          <a:p>
            <a:r>
              <a:rPr lang="en-US">
                <a:solidFill>
                  <a:schemeClr val="bg1"/>
                </a:solidFill>
                <a:latin typeface="Verdana" pitchFamily="34" charset="0"/>
              </a:rPr>
              <a:t>(1) Battleship [5 boxes]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E </a:t>
            </a:r>
          </a:p>
        </p:txBody>
      </p:sp>
      <p:graphicFrame>
        <p:nvGraphicFramePr>
          <p:cNvPr id="98149" name="Group 869"/>
          <p:cNvGraphicFramePr>
            <a:graphicFrameLocks noGrp="1"/>
          </p:cNvGraphicFramePr>
          <p:nvPr>
            <p:ph/>
          </p:nvPr>
        </p:nvGraphicFramePr>
        <p:xfrm>
          <a:off x="1676400" y="990600"/>
          <a:ext cx="7162800" cy="5692775"/>
        </p:xfrm>
        <a:graphic>
          <a:graphicData uri="http://schemas.openxmlformats.org/drawingml/2006/table">
            <a:tbl>
              <a:tblPr/>
              <a:tblGrid>
                <a:gridCol w="784225">
                  <a:extLst>
                    <a:ext uri="{9D8B030D-6E8A-4147-A177-3AD203B41FA5}">
                      <a16:colId xmlns:a16="http://schemas.microsoft.com/office/drawing/2014/main" val="20000"/>
                    </a:ext>
                  </a:extLst>
                </a:gridCol>
                <a:gridCol w="671513">
                  <a:extLst>
                    <a:ext uri="{9D8B030D-6E8A-4147-A177-3AD203B41FA5}">
                      <a16:colId xmlns:a16="http://schemas.microsoft.com/office/drawing/2014/main" val="20001"/>
                    </a:ext>
                  </a:extLst>
                </a:gridCol>
                <a:gridCol w="649287">
                  <a:extLst>
                    <a:ext uri="{9D8B030D-6E8A-4147-A177-3AD203B41FA5}">
                      <a16:colId xmlns:a16="http://schemas.microsoft.com/office/drawing/2014/main" val="20002"/>
                    </a:ext>
                  </a:extLst>
                </a:gridCol>
                <a:gridCol w="652463">
                  <a:extLst>
                    <a:ext uri="{9D8B030D-6E8A-4147-A177-3AD203B41FA5}">
                      <a16:colId xmlns:a16="http://schemas.microsoft.com/office/drawing/2014/main" val="20003"/>
                    </a:ext>
                  </a:extLst>
                </a:gridCol>
                <a:gridCol w="671512">
                  <a:extLst>
                    <a:ext uri="{9D8B030D-6E8A-4147-A177-3AD203B41FA5}">
                      <a16:colId xmlns:a16="http://schemas.microsoft.com/office/drawing/2014/main" val="20004"/>
                    </a:ext>
                  </a:extLst>
                </a:gridCol>
                <a:gridCol w="623888">
                  <a:extLst>
                    <a:ext uri="{9D8B030D-6E8A-4147-A177-3AD203B41FA5}">
                      <a16:colId xmlns:a16="http://schemas.microsoft.com/office/drawing/2014/main" val="20005"/>
                    </a:ext>
                  </a:extLst>
                </a:gridCol>
                <a:gridCol w="603250">
                  <a:extLst>
                    <a:ext uri="{9D8B030D-6E8A-4147-A177-3AD203B41FA5}">
                      <a16:colId xmlns:a16="http://schemas.microsoft.com/office/drawing/2014/main" val="20006"/>
                    </a:ext>
                  </a:extLst>
                </a:gridCol>
                <a:gridCol w="671512">
                  <a:extLst>
                    <a:ext uri="{9D8B030D-6E8A-4147-A177-3AD203B41FA5}">
                      <a16:colId xmlns:a16="http://schemas.microsoft.com/office/drawing/2014/main" val="20007"/>
                    </a:ext>
                  </a:extLst>
                </a:gridCol>
                <a:gridCol w="671513">
                  <a:extLst>
                    <a:ext uri="{9D8B030D-6E8A-4147-A177-3AD203B41FA5}">
                      <a16:colId xmlns:a16="http://schemas.microsoft.com/office/drawing/2014/main" val="20008"/>
                    </a:ext>
                  </a:extLst>
                </a:gridCol>
                <a:gridCol w="581025">
                  <a:extLst>
                    <a:ext uri="{9D8B030D-6E8A-4147-A177-3AD203B41FA5}">
                      <a16:colId xmlns:a16="http://schemas.microsoft.com/office/drawing/2014/main" val="20009"/>
                    </a:ext>
                  </a:extLst>
                </a:gridCol>
                <a:gridCol w="582612">
                  <a:extLst>
                    <a:ext uri="{9D8B030D-6E8A-4147-A177-3AD203B41FA5}">
                      <a16:colId xmlns:a16="http://schemas.microsoft.com/office/drawing/2014/main" val="20010"/>
                    </a:ext>
                  </a:extLst>
                </a:gridCol>
              </a:tblGrid>
              <a:tr h="48418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A</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B</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C</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D</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E</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F</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G</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H</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I</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J</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2</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3</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4</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4"/>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5</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6</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7</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7"/>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8</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8"/>
                  </a:ext>
                </a:extLst>
              </a:tr>
              <a:tr h="4826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9</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9"/>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10</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98148" name="Text Box 868"/>
          <p:cNvSpPr txBox="1">
            <a:spLocks noChangeArrowheads="1"/>
          </p:cNvSpPr>
          <p:nvPr/>
        </p:nvSpPr>
        <p:spPr bwMode="auto">
          <a:xfrm>
            <a:off x="1600200" y="609600"/>
            <a:ext cx="2149475" cy="366713"/>
          </a:xfrm>
          <a:prstGeom prst="rect">
            <a:avLst/>
          </a:prstGeom>
          <a:noFill/>
          <a:ln w="12700" cap="sq">
            <a:noFill/>
            <a:miter lim="800000"/>
            <a:headEnd type="none" w="sm" len="sm"/>
            <a:tailEnd type="none" w="sm" len="sm"/>
          </a:ln>
          <a:effectLst/>
        </p:spPr>
        <p:txBody>
          <a:bodyPr>
            <a:spAutoFit/>
          </a:bodyPr>
          <a:lstStyle/>
          <a:p>
            <a:r>
              <a:rPr lang="en-US" b="1">
                <a:solidFill>
                  <a:srgbClr val="FF0000"/>
                </a:solidFill>
                <a:latin typeface="Verdana" pitchFamily="34" charset="0"/>
              </a:rPr>
              <a:t>Empty Ocean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a:ln/>
        </p:spPr>
        <p:txBody>
          <a:bodyPr lIns="92075" tIns="46038" rIns="92075" bIns="46038"/>
          <a:lstStyle/>
          <a:p>
            <a:r>
              <a:rPr lang="en-US"/>
              <a:t>Problem Solving Strategies</a:t>
            </a:r>
          </a:p>
        </p:txBody>
      </p:sp>
      <p:sp>
        <p:nvSpPr>
          <p:cNvPr id="5123" name="Rectangle 3"/>
          <p:cNvSpPr>
            <a:spLocks noGrp="1" noChangeArrowheads="1"/>
          </p:cNvSpPr>
          <p:nvPr>
            <p:ph type="body" sz="half" idx="1"/>
          </p:nvPr>
        </p:nvSpPr>
        <p:spPr>
          <a:xfrm>
            <a:off x="1371600" y="1981200"/>
            <a:ext cx="6096000" cy="4343400"/>
          </a:xfrm>
          <a:noFill/>
          <a:ln/>
        </p:spPr>
        <p:txBody>
          <a:bodyPr lIns="92075" tIns="46038" rIns="92075" bIns="46038"/>
          <a:lstStyle/>
          <a:p>
            <a:pPr marL="457200" indent="-457200"/>
            <a:r>
              <a:rPr lang="en-US" b="1"/>
              <a:t>What is a strategy?</a:t>
            </a:r>
          </a:p>
          <a:p>
            <a:pPr marL="838200" lvl="1" indent="-381000">
              <a:spcBef>
                <a:spcPct val="50000"/>
              </a:spcBef>
            </a:pPr>
            <a:r>
              <a:rPr lang="en-US"/>
              <a:t>A strategy is a plan of action intended to create a solution to a specific problem.</a:t>
            </a:r>
          </a:p>
        </p:txBody>
      </p:sp>
      <p:sp>
        <p:nvSpPr>
          <p:cNvPr id="5209" name="Text Box 89"/>
          <p:cNvSpPr txBox="1">
            <a:spLocks noChangeArrowheads="1"/>
          </p:cNvSpPr>
          <p:nvPr/>
        </p:nvSpPr>
        <p:spPr bwMode="auto">
          <a:xfrm>
            <a:off x="0" y="64008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 TM A1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noFill/>
          <a:ln/>
        </p:spPr>
        <p:txBody>
          <a:bodyPr lIns="92075" tIns="46038" rIns="92075" bIns="46038"/>
          <a:lstStyle/>
          <a:p>
            <a:pPr algn="ctr"/>
            <a:r>
              <a:rPr lang="en-US"/>
              <a:t>Benefits of Meeting New People</a:t>
            </a:r>
          </a:p>
        </p:txBody>
      </p:sp>
      <p:sp>
        <p:nvSpPr>
          <p:cNvPr id="114691" name="Rectangle 3"/>
          <p:cNvSpPr>
            <a:spLocks noGrp="1" noChangeArrowheads="1"/>
          </p:cNvSpPr>
          <p:nvPr>
            <p:ph type="body" sz="half" idx="1"/>
          </p:nvPr>
        </p:nvSpPr>
        <p:spPr>
          <a:xfrm>
            <a:off x="1143000" y="1981200"/>
            <a:ext cx="7543800" cy="4343400"/>
          </a:xfrm>
          <a:noFill/>
          <a:ln/>
        </p:spPr>
        <p:txBody>
          <a:bodyPr lIns="92075" tIns="46038" rIns="92075" bIns="46038"/>
          <a:lstStyle/>
          <a:p>
            <a:pPr marL="457200" indent="-457200">
              <a:lnSpc>
                <a:spcPct val="90000"/>
              </a:lnSpc>
              <a:buFont typeface="Wingdings" pitchFamily="2" charset="2"/>
              <a:buNone/>
            </a:pPr>
            <a:r>
              <a:rPr lang="en-US" sz="2800" i="1"/>
              <a:t>  </a:t>
            </a:r>
            <a:r>
              <a:rPr lang="en-US" sz="2800"/>
              <a:t>A. Ability to gain new contacts or resources </a:t>
            </a:r>
          </a:p>
          <a:p>
            <a:pPr marL="457200" indent="-457200">
              <a:lnSpc>
                <a:spcPct val="90000"/>
              </a:lnSpc>
              <a:buFont typeface="Wingdings" pitchFamily="2" charset="2"/>
              <a:buNone/>
            </a:pPr>
            <a:endParaRPr lang="en-US" sz="2800"/>
          </a:p>
          <a:p>
            <a:pPr marL="457200" indent="-457200">
              <a:lnSpc>
                <a:spcPct val="90000"/>
              </a:lnSpc>
              <a:buFont typeface="Wingdings" pitchFamily="2" charset="2"/>
              <a:buNone/>
            </a:pPr>
            <a:r>
              <a:rPr lang="en-US" sz="2800"/>
              <a:t>  B. Ability to feel accepted by a person or group</a:t>
            </a:r>
          </a:p>
          <a:p>
            <a:pPr marL="457200" indent="-457200">
              <a:lnSpc>
                <a:spcPct val="90000"/>
              </a:lnSpc>
              <a:buFont typeface="Wingdings" pitchFamily="2" charset="2"/>
              <a:buNone/>
            </a:pPr>
            <a:endParaRPr lang="en-US" sz="2800"/>
          </a:p>
          <a:p>
            <a:pPr marL="457200" indent="-457200">
              <a:lnSpc>
                <a:spcPct val="90000"/>
              </a:lnSpc>
              <a:buFont typeface="Wingdings" pitchFamily="2" charset="2"/>
              <a:buNone/>
            </a:pPr>
            <a:r>
              <a:rPr lang="en-US" sz="2800"/>
              <a:t>   C. Gain skills or knowledge</a:t>
            </a:r>
          </a:p>
          <a:p>
            <a:pPr marL="457200" indent="-457200">
              <a:lnSpc>
                <a:spcPct val="90000"/>
              </a:lnSpc>
              <a:buFont typeface="Wingdings" pitchFamily="2" charset="2"/>
              <a:buNone/>
            </a:pPr>
            <a:r>
              <a:rPr lang="en-US" sz="2800"/>
              <a:t>	</a:t>
            </a:r>
          </a:p>
          <a:p>
            <a:pPr marL="457200" indent="-457200">
              <a:lnSpc>
                <a:spcPct val="90000"/>
              </a:lnSpc>
              <a:buFont typeface="Wingdings" pitchFamily="2" charset="2"/>
              <a:buNone/>
            </a:pPr>
            <a:r>
              <a:rPr lang="en-US" sz="2800"/>
              <a:t>   D. Develop friendships or business associates </a:t>
            </a:r>
          </a:p>
        </p:txBody>
      </p:sp>
      <p:sp>
        <p:nvSpPr>
          <p:cNvPr id="114692" name="Text Box 4"/>
          <p:cNvSpPr txBox="1">
            <a:spLocks noChangeArrowheads="1"/>
          </p:cNvSpPr>
          <p:nvPr/>
        </p:nvSpPr>
        <p:spPr bwMode="auto">
          <a:xfrm>
            <a:off x="0" y="64008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350963" y="0"/>
            <a:ext cx="7793037" cy="1462088"/>
          </a:xfrm>
          <a:noFill/>
          <a:ln/>
        </p:spPr>
        <p:txBody>
          <a:bodyPr lIns="92075" tIns="46038" rIns="92075" bIns="46038"/>
          <a:lstStyle/>
          <a:p>
            <a:r>
              <a:rPr lang="en-US"/>
              <a:t>Problem Solving Strategies</a:t>
            </a:r>
          </a:p>
        </p:txBody>
      </p:sp>
      <p:sp>
        <p:nvSpPr>
          <p:cNvPr id="83971" name="Rectangle 3"/>
          <p:cNvSpPr>
            <a:spLocks noGrp="1" noChangeArrowheads="1"/>
          </p:cNvSpPr>
          <p:nvPr>
            <p:ph type="body" sz="half" idx="1"/>
          </p:nvPr>
        </p:nvSpPr>
        <p:spPr>
          <a:xfrm>
            <a:off x="990600" y="2743200"/>
            <a:ext cx="7772400" cy="4343400"/>
          </a:xfrm>
          <a:noFill/>
          <a:ln/>
        </p:spPr>
        <p:txBody>
          <a:bodyPr lIns="92075" tIns="46038" rIns="92075" bIns="46038"/>
          <a:lstStyle/>
          <a:p>
            <a:pPr marL="457200" indent="-457200">
              <a:lnSpc>
                <a:spcPct val="90000"/>
              </a:lnSpc>
              <a:spcBef>
                <a:spcPct val="50000"/>
              </a:spcBef>
              <a:buFont typeface="Wingdings" pitchFamily="2" charset="2"/>
              <a:buAutoNum type="arabicPeriod"/>
            </a:pPr>
            <a:r>
              <a:rPr lang="en-US" sz="2800" b="1">
                <a:solidFill>
                  <a:srgbClr val="FF0000"/>
                </a:solidFill>
              </a:rPr>
              <a:t>Define</a:t>
            </a:r>
            <a:r>
              <a:rPr lang="en-US" sz="2800"/>
              <a:t> the problem</a:t>
            </a:r>
            <a:br>
              <a:rPr lang="en-US" sz="2800"/>
            </a:br>
            <a:r>
              <a:rPr lang="en-US" sz="2800" i="1"/>
              <a:t>—what is the problem you want to solve?</a:t>
            </a:r>
          </a:p>
          <a:p>
            <a:pPr marL="457200" indent="-457200">
              <a:lnSpc>
                <a:spcPct val="90000"/>
              </a:lnSpc>
              <a:spcBef>
                <a:spcPct val="50000"/>
              </a:spcBef>
              <a:buFont typeface="Wingdings" pitchFamily="2" charset="2"/>
              <a:buAutoNum type="arabicPeriod"/>
            </a:pPr>
            <a:r>
              <a:rPr lang="en-US" sz="2800" b="1">
                <a:solidFill>
                  <a:srgbClr val="FF0000"/>
                </a:solidFill>
              </a:rPr>
              <a:t>Analyze</a:t>
            </a:r>
            <a:r>
              <a:rPr lang="en-US" sz="2800">
                <a:solidFill>
                  <a:srgbClr val="FF0000"/>
                </a:solidFill>
              </a:rPr>
              <a:t> </a:t>
            </a:r>
            <a:r>
              <a:rPr lang="en-US" sz="2800"/>
              <a:t>the problem</a:t>
            </a:r>
            <a:br>
              <a:rPr lang="en-US" sz="2800"/>
            </a:br>
            <a:r>
              <a:rPr lang="en-US" sz="2800" i="1"/>
              <a:t>—what makes this a problem?</a:t>
            </a:r>
            <a:r>
              <a:rPr lang="en-US" sz="2800"/>
              <a:t>  </a:t>
            </a:r>
          </a:p>
          <a:p>
            <a:pPr marL="457200" indent="-457200">
              <a:lnSpc>
                <a:spcPct val="90000"/>
              </a:lnSpc>
              <a:spcBef>
                <a:spcPct val="50000"/>
              </a:spcBef>
              <a:buFont typeface="Wingdings" pitchFamily="2" charset="2"/>
              <a:buAutoNum type="arabicPeriod"/>
            </a:pPr>
            <a:r>
              <a:rPr lang="en-US" sz="2800" b="1">
                <a:solidFill>
                  <a:srgbClr val="FF0000"/>
                </a:solidFill>
              </a:rPr>
              <a:t>Establish</a:t>
            </a:r>
            <a:r>
              <a:rPr lang="en-US" sz="2800"/>
              <a:t> criteria to evaluate solutions</a:t>
            </a:r>
            <a:br>
              <a:rPr lang="en-US" sz="2800"/>
            </a:br>
            <a:r>
              <a:rPr lang="en-US" sz="2800" i="1"/>
              <a:t>—how would I like to solve this problem?</a:t>
            </a:r>
          </a:p>
        </p:txBody>
      </p:sp>
      <p:sp>
        <p:nvSpPr>
          <p:cNvPr id="83972" name="Text Box 4"/>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 TM A2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350963" y="0"/>
            <a:ext cx="7793037" cy="1462088"/>
          </a:xfrm>
          <a:noFill/>
          <a:ln/>
        </p:spPr>
        <p:txBody>
          <a:bodyPr lIns="92075" tIns="46038" rIns="92075" bIns="46038"/>
          <a:lstStyle/>
          <a:p>
            <a:r>
              <a:rPr lang="en-US"/>
              <a:t>Problem Solving Strategies</a:t>
            </a:r>
          </a:p>
        </p:txBody>
      </p:sp>
      <p:sp>
        <p:nvSpPr>
          <p:cNvPr id="116739" name="Rectangle 3"/>
          <p:cNvSpPr>
            <a:spLocks noGrp="1" noChangeArrowheads="1"/>
          </p:cNvSpPr>
          <p:nvPr>
            <p:ph type="body" sz="half" idx="1"/>
          </p:nvPr>
        </p:nvSpPr>
        <p:spPr>
          <a:xfrm>
            <a:off x="990600" y="2286000"/>
            <a:ext cx="7772400" cy="4267200"/>
          </a:xfrm>
          <a:noFill/>
          <a:ln/>
        </p:spPr>
        <p:txBody>
          <a:bodyPr lIns="92075" tIns="46038" rIns="92075" bIns="46038"/>
          <a:lstStyle/>
          <a:p>
            <a:pPr marL="457200" indent="-457200">
              <a:lnSpc>
                <a:spcPct val="90000"/>
              </a:lnSpc>
              <a:spcBef>
                <a:spcPct val="50000"/>
              </a:spcBef>
              <a:buFont typeface="Wingdings" pitchFamily="2" charset="2"/>
              <a:buNone/>
            </a:pPr>
            <a:r>
              <a:rPr lang="en-US" sz="2800" b="1">
                <a:solidFill>
                  <a:srgbClr val="FF0000"/>
                </a:solidFill>
              </a:rPr>
              <a:t>4. Propose</a:t>
            </a:r>
            <a:r>
              <a:rPr lang="en-US" sz="2800"/>
              <a:t> solutions</a:t>
            </a:r>
            <a:br>
              <a:rPr lang="en-US" sz="2800"/>
            </a:br>
            <a:r>
              <a:rPr lang="en-US" sz="2800" i="1"/>
              <a:t>—what are the possible solutions?</a:t>
            </a:r>
          </a:p>
          <a:p>
            <a:pPr marL="457200" indent="-457200">
              <a:lnSpc>
                <a:spcPct val="90000"/>
              </a:lnSpc>
              <a:spcBef>
                <a:spcPct val="50000"/>
              </a:spcBef>
              <a:buFont typeface="Wingdings" pitchFamily="2" charset="2"/>
              <a:buNone/>
            </a:pPr>
            <a:endParaRPr lang="en-US" sz="2800" i="1"/>
          </a:p>
          <a:p>
            <a:pPr marL="457200" indent="-457200">
              <a:lnSpc>
                <a:spcPct val="90000"/>
              </a:lnSpc>
              <a:spcBef>
                <a:spcPct val="50000"/>
              </a:spcBef>
              <a:buFont typeface="Wingdings" pitchFamily="2" charset="2"/>
              <a:buNone/>
            </a:pPr>
            <a:r>
              <a:rPr lang="en-US" sz="2800" b="1">
                <a:solidFill>
                  <a:srgbClr val="FF0000"/>
                </a:solidFill>
              </a:rPr>
              <a:t>5. Take actions</a:t>
            </a:r>
            <a:r>
              <a:rPr lang="en-US" sz="2800">
                <a:solidFill>
                  <a:srgbClr val="FF0000"/>
                </a:solidFill>
              </a:rPr>
              <a:t/>
            </a:r>
            <a:br>
              <a:rPr lang="en-US" sz="2800">
                <a:solidFill>
                  <a:srgbClr val="FF0000"/>
                </a:solidFill>
              </a:rPr>
            </a:br>
            <a:r>
              <a:rPr lang="en-US" sz="2800" i="1"/>
              <a:t>—what would be the best way to act on the solution</a:t>
            </a:r>
            <a:r>
              <a:rPr lang="en-US" sz="2400" i="1"/>
              <a:t> I decided upon?</a:t>
            </a:r>
          </a:p>
        </p:txBody>
      </p:sp>
      <p:sp>
        <p:nvSpPr>
          <p:cNvPr id="116740" name="Text Box 4"/>
          <p:cNvSpPr txBox="1">
            <a:spLocks noChangeArrowheads="1"/>
          </p:cNvSpPr>
          <p:nvPr/>
        </p:nvSpPr>
        <p:spPr bwMode="auto">
          <a:xfrm>
            <a:off x="228600" y="62484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1</a:t>
            </a:r>
          </a:p>
          <a:p>
            <a:pPr eaLnBrk="1" hangingPunct="1"/>
            <a:r>
              <a:rPr lang="en-US" sz="1200" b="1">
                <a:solidFill>
                  <a:schemeClr val="bg1"/>
                </a:solidFill>
                <a:latin typeface="Arial" charset="0"/>
              </a:rPr>
              <a:t>MS 52 TM A2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noFill/>
          <a:ln/>
        </p:spPr>
        <p:txBody>
          <a:bodyPr lIns="92075" tIns="46038" rIns="92075" bIns="46038"/>
          <a:lstStyle/>
          <a:p>
            <a:r>
              <a:rPr lang="en-US"/>
              <a:t>Scenario</a:t>
            </a:r>
          </a:p>
        </p:txBody>
      </p:sp>
      <p:sp>
        <p:nvSpPr>
          <p:cNvPr id="66563" name="Rectangle 3"/>
          <p:cNvSpPr>
            <a:spLocks noGrp="1" noChangeArrowheads="1"/>
          </p:cNvSpPr>
          <p:nvPr>
            <p:ph type="body" sz="half" idx="1"/>
          </p:nvPr>
        </p:nvSpPr>
        <p:spPr>
          <a:xfrm>
            <a:off x="838200" y="2133600"/>
            <a:ext cx="8001000" cy="4724400"/>
          </a:xfrm>
          <a:noFill/>
          <a:ln/>
        </p:spPr>
        <p:txBody>
          <a:bodyPr lIns="92075" tIns="46038" rIns="92075" bIns="46038"/>
          <a:lstStyle/>
          <a:p>
            <a:pPr marL="457200" indent="-457200">
              <a:buFont typeface="Wingdings" pitchFamily="2" charset="2"/>
              <a:buNone/>
            </a:pPr>
            <a:r>
              <a:rPr lang="en-US" sz="2400"/>
              <a:t>	You have been asked to solve a problem between Jon and Paul, who have been best friends for many years. They do everything together, and spend a lot of time at each other’s houses. Jon was at Paul’s house recently, and they were playing video games all afternoon. When it was time for Jon to go home, he asked Paul if he could borrow the game and return it to him the next day at school. </a:t>
            </a:r>
            <a:endParaRPr lang="en-US" sz="2400" b="1"/>
          </a:p>
        </p:txBody>
      </p:sp>
      <p:sp>
        <p:nvSpPr>
          <p:cNvPr id="66567" name="Text Box 7"/>
          <p:cNvSpPr txBox="1">
            <a:spLocks noChangeArrowheads="1"/>
          </p:cNvSpPr>
          <p:nvPr/>
        </p:nvSpPr>
        <p:spPr bwMode="auto">
          <a:xfrm>
            <a:off x="228600" y="61722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B1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noFill/>
          <a:ln/>
        </p:spPr>
        <p:txBody>
          <a:bodyPr lIns="92075" tIns="46038" rIns="92075" bIns="46038"/>
          <a:lstStyle/>
          <a:p>
            <a:r>
              <a:rPr lang="en-US"/>
              <a:t>Scenario</a:t>
            </a:r>
          </a:p>
        </p:txBody>
      </p:sp>
      <p:sp>
        <p:nvSpPr>
          <p:cNvPr id="118787" name="Rectangle 3"/>
          <p:cNvSpPr>
            <a:spLocks noGrp="1" noChangeArrowheads="1"/>
          </p:cNvSpPr>
          <p:nvPr>
            <p:ph type="body" sz="half" idx="1"/>
          </p:nvPr>
        </p:nvSpPr>
        <p:spPr>
          <a:xfrm>
            <a:off x="838200" y="1905000"/>
            <a:ext cx="7848600" cy="4648200"/>
          </a:xfrm>
          <a:noFill/>
          <a:ln/>
        </p:spPr>
        <p:txBody>
          <a:bodyPr lIns="92075" tIns="46038" rIns="92075" bIns="46038"/>
          <a:lstStyle/>
          <a:p>
            <a:pPr marL="457200" indent="-457200">
              <a:buFont typeface="Wingdings" pitchFamily="2" charset="2"/>
              <a:buNone/>
            </a:pPr>
            <a:r>
              <a:rPr lang="en-US" sz="2400"/>
              <a:t>	Paul agreed, and Jon took the game home and played with it all evening. When he was getting ready to go to bed, he pulled out the game and placed it next to his bag to take to school the next day. Jon woke up late and was in a hurry. He forgot about the video game he had placed next to his bag. By accident, he stepped on the game and broke it. When Paul saw Jon at school, he asked for the game. Jon told him how he broke it. Paul got mad and stormed off.  </a:t>
            </a:r>
            <a:endParaRPr lang="en-US" sz="2400" b="1"/>
          </a:p>
        </p:txBody>
      </p:sp>
      <p:sp>
        <p:nvSpPr>
          <p:cNvPr id="118788" name="Text Box 4"/>
          <p:cNvSpPr txBox="1">
            <a:spLocks noChangeArrowheads="1"/>
          </p:cNvSpPr>
          <p:nvPr/>
        </p:nvSpPr>
        <p:spPr bwMode="auto">
          <a:xfrm>
            <a:off x="228600" y="61722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B1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noFill/>
          <a:ln/>
        </p:spPr>
        <p:txBody>
          <a:bodyPr lIns="92075" tIns="46038" rIns="92075" bIns="46038"/>
          <a:lstStyle/>
          <a:p>
            <a:r>
              <a:rPr lang="en-US"/>
              <a:t>Scenario Solving</a:t>
            </a:r>
          </a:p>
        </p:txBody>
      </p:sp>
      <p:sp>
        <p:nvSpPr>
          <p:cNvPr id="86019" name="Rectangle 3"/>
          <p:cNvSpPr>
            <a:spLocks noGrp="1" noChangeArrowheads="1"/>
          </p:cNvSpPr>
          <p:nvPr>
            <p:ph type="body" sz="half" idx="1"/>
          </p:nvPr>
        </p:nvSpPr>
        <p:spPr>
          <a:xfrm>
            <a:off x="1524000" y="1981200"/>
            <a:ext cx="7086600" cy="4419600"/>
          </a:xfrm>
          <a:noFill/>
          <a:ln/>
        </p:spPr>
        <p:txBody>
          <a:bodyPr lIns="92075" tIns="46038" rIns="92075" bIns="46038"/>
          <a:lstStyle/>
          <a:p>
            <a:pPr marL="457200" indent="-457200">
              <a:spcBef>
                <a:spcPct val="100000"/>
              </a:spcBef>
            </a:pPr>
            <a:r>
              <a:rPr lang="en-US" sz="2800" b="1"/>
              <a:t>Define the problem: </a:t>
            </a:r>
          </a:p>
          <a:p>
            <a:pPr marL="457200" indent="-457200">
              <a:spcBef>
                <a:spcPct val="100000"/>
              </a:spcBef>
            </a:pPr>
            <a:r>
              <a:rPr lang="en-US" sz="2800" b="1"/>
              <a:t>Analyze the problem:</a:t>
            </a:r>
          </a:p>
          <a:p>
            <a:pPr marL="457200" indent="-457200">
              <a:spcBef>
                <a:spcPct val="100000"/>
              </a:spcBef>
            </a:pPr>
            <a:r>
              <a:rPr lang="en-US" sz="2800" b="1"/>
              <a:t>Establish criteria to evaluate solutions:</a:t>
            </a:r>
          </a:p>
          <a:p>
            <a:pPr marL="457200" indent="-457200">
              <a:spcBef>
                <a:spcPct val="100000"/>
              </a:spcBef>
            </a:pPr>
            <a:r>
              <a:rPr lang="en-US" sz="2800" b="1"/>
              <a:t>Propose solutions:</a:t>
            </a:r>
          </a:p>
          <a:p>
            <a:pPr marL="457200" indent="-457200">
              <a:spcBef>
                <a:spcPct val="100000"/>
              </a:spcBef>
            </a:pPr>
            <a:r>
              <a:rPr lang="en-US" sz="2800" b="1"/>
              <a:t>Take action</a:t>
            </a:r>
            <a:r>
              <a:rPr lang="en-US" sz="2800"/>
              <a:t>:</a:t>
            </a:r>
          </a:p>
        </p:txBody>
      </p:sp>
      <p:sp>
        <p:nvSpPr>
          <p:cNvPr id="86020" name="Text Box 4"/>
          <p:cNvSpPr txBox="1">
            <a:spLocks noChangeArrowheads="1"/>
          </p:cNvSpPr>
          <p:nvPr/>
        </p:nvSpPr>
        <p:spPr bwMode="auto">
          <a:xfrm>
            <a:off x="228600" y="63246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B1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7590" name="Text Box 6"/>
          <p:cNvSpPr txBox="1">
            <a:spLocks noChangeArrowheads="1"/>
          </p:cNvSpPr>
          <p:nvPr/>
        </p:nvSpPr>
        <p:spPr bwMode="auto">
          <a:xfrm>
            <a:off x="0" y="6400800"/>
            <a:ext cx="11668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chemeClr val="bg1"/>
                </a:solidFill>
                <a:latin typeface="Arial" charset="0"/>
              </a:rPr>
              <a:t>Objective 2</a:t>
            </a:r>
          </a:p>
          <a:p>
            <a:pPr eaLnBrk="1" hangingPunct="1"/>
            <a:r>
              <a:rPr lang="en-US" sz="1200" b="1">
                <a:solidFill>
                  <a:schemeClr val="bg1"/>
                </a:solidFill>
                <a:latin typeface="Arial" charset="0"/>
              </a:rPr>
              <a:t>MS 52 TM C1 </a:t>
            </a:r>
          </a:p>
        </p:txBody>
      </p:sp>
      <p:graphicFrame>
        <p:nvGraphicFramePr>
          <p:cNvPr id="68554" name="Group 970"/>
          <p:cNvGraphicFramePr>
            <a:graphicFrameLocks noGrp="1"/>
          </p:cNvGraphicFramePr>
          <p:nvPr>
            <p:ph sz="half" idx="2"/>
          </p:nvPr>
        </p:nvGraphicFramePr>
        <p:xfrm>
          <a:off x="1676400" y="762000"/>
          <a:ext cx="7162800" cy="5695950"/>
        </p:xfrm>
        <a:graphic>
          <a:graphicData uri="http://schemas.openxmlformats.org/drawingml/2006/table">
            <a:tbl>
              <a:tblPr/>
              <a:tblGrid>
                <a:gridCol w="650875">
                  <a:extLst>
                    <a:ext uri="{9D8B030D-6E8A-4147-A177-3AD203B41FA5}">
                      <a16:colId xmlns:a16="http://schemas.microsoft.com/office/drawing/2014/main" val="20000"/>
                    </a:ext>
                  </a:extLst>
                </a:gridCol>
                <a:gridCol w="654050">
                  <a:extLst>
                    <a:ext uri="{9D8B030D-6E8A-4147-A177-3AD203B41FA5}">
                      <a16:colId xmlns:a16="http://schemas.microsoft.com/office/drawing/2014/main" val="20001"/>
                    </a:ext>
                  </a:extLst>
                </a:gridCol>
                <a:gridCol w="649288">
                  <a:extLst>
                    <a:ext uri="{9D8B030D-6E8A-4147-A177-3AD203B41FA5}">
                      <a16:colId xmlns:a16="http://schemas.microsoft.com/office/drawing/2014/main" val="20002"/>
                    </a:ext>
                  </a:extLst>
                </a:gridCol>
                <a:gridCol w="650875">
                  <a:extLst>
                    <a:ext uri="{9D8B030D-6E8A-4147-A177-3AD203B41FA5}">
                      <a16:colId xmlns:a16="http://schemas.microsoft.com/office/drawing/2014/main" val="20003"/>
                    </a:ext>
                  </a:extLst>
                </a:gridCol>
                <a:gridCol w="650875">
                  <a:extLst>
                    <a:ext uri="{9D8B030D-6E8A-4147-A177-3AD203B41FA5}">
                      <a16:colId xmlns:a16="http://schemas.microsoft.com/office/drawing/2014/main" val="20004"/>
                    </a:ext>
                  </a:extLst>
                </a:gridCol>
                <a:gridCol w="650875">
                  <a:extLst>
                    <a:ext uri="{9D8B030D-6E8A-4147-A177-3AD203B41FA5}">
                      <a16:colId xmlns:a16="http://schemas.microsoft.com/office/drawing/2014/main" val="20005"/>
                    </a:ext>
                  </a:extLst>
                </a:gridCol>
                <a:gridCol w="650875">
                  <a:extLst>
                    <a:ext uri="{9D8B030D-6E8A-4147-A177-3AD203B41FA5}">
                      <a16:colId xmlns:a16="http://schemas.microsoft.com/office/drawing/2014/main" val="20006"/>
                    </a:ext>
                  </a:extLst>
                </a:gridCol>
                <a:gridCol w="650875">
                  <a:extLst>
                    <a:ext uri="{9D8B030D-6E8A-4147-A177-3AD203B41FA5}">
                      <a16:colId xmlns:a16="http://schemas.microsoft.com/office/drawing/2014/main" val="20007"/>
                    </a:ext>
                  </a:extLst>
                </a:gridCol>
                <a:gridCol w="649287">
                  <a:extLst>
                    <a:ext uri="{9D8B030D-6E8A-4147-A177-3AD203B41FA5}">
                      <a16:colId xmlns:a16="http://schemas.microsoft.com/office/drawing/2014/main" val="20008"/>
                    </a:ext>
                  </a:extLst>
                </a:gridCol>
                <a:gridCol w="654050">
                  <a:extLst>
                    <a:ext uri="{9D8B030D-6E8A-4147-A177-3AD203B41FA5}">
                      <a16:colId xmlns:a16="http://schemas.microsoft.com/office/drawing/2014/main" val="20009"/>
                    </a:ext>
                  </a:extLst>
                </a:gridCol>
                <a:gridCol w="650875">
                  <a:extLst>
                    <a:ext uri="{9D8B030D-6E8A-4147-A177-3AD203B41FA5}">
                      <a16:colId xmlns:a16="http://schemas.microsoft.com/office/drawing/2014/main" val="20010"/>
                    </a:ext>
                  </a:extLst>
                </a:gridCol>
              </a:tblGrid>
              <a:tr h="249238">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A</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B</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C</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D</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E</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F</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G</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H</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I</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J</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1"/>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 2</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2"/>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3</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3"/>
                  </a:ext>
                </a:extLst>
              </a:tr>
              <a:tr h="5207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4</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4"/>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5</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5"/>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6</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6"/>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7</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7"/>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8</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8"/>
                  </a:ext>
                </a:extLst>
              </a:tr>
              <a:tr h="2492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9</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9"/>
                  </a:ext>
                </a:extLst>
              </a:tr>
              <a:tr h="2635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sz="1400" b="0" i="0" u="none" strike="noStrike" cap="none" normalizeH="0" baseline="0" smtClean="0">
                          <a:ln>
                            <a:noFill/>
                          </a:ln>
                          <a:solidFill>
                            <a:srgbClr val="FF0000"/>
                          </a:solidFill>
                          <a:effectLst/>
                          <a:latin typeface="Times New Roman" pitchFamily="18" charset="0"/>
                          <a:cs typeface="Times New Roman" pitchFamily="18" charset="0"/>
                        </a:rPr>
                        <a:t>10</a:t>
                      </a:r>
                      <a:endParaRPr kumimoji="1" lang="en-US" sz="2800" b="0" i="0" u="none" strike="noStrike" cap="none" normalizeH="0" baseline="0" smtClean="0">
                        <a:ln>
                          <a:noFill/>
                        </a:ln>
                        <a:solidFill>
                          <a:srgbClr val="FF0000"/>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rgbClr val="FF0000"/>
                        </a:buClr>
                        <a:buSzTx/>
                        <a:buFont typeface="Wingdings" pitchFamily="2" charset="2"/>
                        <a:buNone/>
                        <a:tabLst/>
                      </a:pPr>
                      <a:endParaRPr kumimoji="0" lang="en-US" sz="28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68548" name="Text Box 964"/>
          <p:cNvSpPr txBox="1">
            <a:spLocks noChangeArrowheads="1"/>
          </p:cNvSpPr>
          <p:nvPr/>
        </p:nvSpPr>
        <p:spPr bwMode="auto">
          <a:xfrm>
            <a:off x="1752600" y="304800"/>
            <a:ext cx="2149475" cy="396875"/>
          </a:xfrm>
          <a:prstGeom prst="rect">
            <a:avLst/>
          </a:prstGeom>
          <a:noFill/>
          <a:ln w="12700" cap="sq">
            <a:noFill/>
            <a:miter lim="800000"/>
            <a:headEnd type="none" w="sm" len="sm"/>
            <a:tailEnd type="none" w="sm" len="sm"/>
          </a:ln>
          <a:effectLst/>
        </p:spPr>
        <p:txBody>
          <a:bodyPr>
            <a:spAutoFit/>
          </a:bodyPr>
          <a:lstStyle/>
          <a:p>
            <a:r>
              <a:rPr lang="en-US" sz="2000" b="1">
                <a:solidFill>
                  <a:srgbClr val="FF0000"/>
                </a:solidFill>
                <a:latin typeface="Verdana" pitchFamily="34" charset="0"/>
              </a:rPr>
              <a:t>Ocean</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F17B87-9468-4D2B-8947-04B1A9FE10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6DEA0E-94C9-4149-92AA-02926C8CBC8B}">
  <ds:schemaRefs>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7d75d6f9-8bd4-4602-97a0-53722360a9f2"/>
    <ds:schemaRef ds:uri="http://purl.org/dc/dcmitype/"/>
  </ds:schemaRefs>
</ds:datastoreItem>
</file>

<file path=customXml/itemProps3.xml><?xml version="1.0" encoding="utf-8"?>
<ds:datastoreItem xmlns:ds="http://schemas.openxmlformats.org/officeDocument/2006/customXml" ds:itemID="{0BF3D7D4-16CA-466F-92EA-B0CDDE7EA2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Blends</Template>
  <TotalTime>35</TotalTime>
  <Words>226</Words>
  <Application>Microsoft Office PowerPoint</Application>
  <PresentationFormat>On-screen Show (4:3)</PresentationFormat>
  <Paragraphs>113</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Brush Script MT</vt:lpstr>
      <vt:lpstr>Tahoma</vt:lpstr>
      <vt:lpstr>Times New Roman</vt:lpstr>
      <vt:lpstr>Verdana</vt:lpstr>
      <vt:lpstr>Wingdings</vt:lpstr>
      <vt:lpstr>Blends</vt:lpstr>
      <vt:lpstr>Developing Solutions and Strategies</vt:lpstr>
      <vt:lpstr>Problem Solving Strategies</vt:lpstr>
      <vt:lpstr>Benefits of Meeting New People</vt:lpstr>
      <vt:lpstr>Problem Solving Strategies</vt:lpstr>
      <vt:lpstr>Problem Solving Strategies</vt:lpstr>
      <vt:lpstr>Scenario</vt:lpstr>
      <vt:lpstr>Scenario</vt:lpstr>
      <vt:lpstr>Scenario Solving</vt:lpstr>
      <vt:lpstr>PowerPoint Presentation</vt:lpstr>
      <vt:lpstr>key</vt:lpstr>
      <vt:lpstr>PowerPoint Presentation</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6</cp:revision>
  <cp:lastPrinted>1601-01-01T00:00:00Z</cp:lastPrinted>
  <dcterms:created xsi:type="dcterms:W3CDTF">2004-01-23T23:28:18Z</dcterms:created>
  <dcterms:modified xsi:type="dcterms:W3CDTF">2018-07-09T20:43:44Z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