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259" r:id="rId7"/>
    <p:sldId id="261" r:id="rId8"/>
    <p:sldId id="260" r:id="rId9"/>
    <p:sldId id="268" r:id="rId10"/>
    <p:sldId id="262" r:id="rId11"/>
    <p:sldId id="264" r:id="rId12"/>
    <p:sldId id="263" r:id="rId13"/>
    <p:sldId id="265" r:id="rId14"/>
    <p:sldId id="266" r:id="rId15"/>
    <p:sldId id="267" r:id="rId16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9933"/>
    <a:srgbClr val="FFFF00"/>
    <a:srgbClr val="00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6D7C50F7-CDDC-425D-8D17-880A4C7DF3D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21B550B-AB4D-4F3A-83FA-E02B1E8A87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6F86B8-E0F6-4C13-9FB5-35DEC5DD7D81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4C1B27-7EC0-4176-9E24-EC78FC081683}" type="slidenum">
              <a:rPr lang="en-US"/>
              <a:pPr/>
              <a:t>10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9ECD03-34A2-4D51-AB0F-F5EFE3A01105}" type="slidenum">
              <a:rPr lang="en-US"/>
              <a:pPr/>
              <a:t>11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FC7028-A198-426B-95D0-36F90F97396E}" type="slidenum">
              <a:rPr lang="en-US"/>
              <a:pPr/>
              <a:t>12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A25733-463C-410E-A81C-287D3C55133A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1A1FE7-18A1-4F6C-9B84-CB3F97F184DA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B2C42E-556B-479B-AA5E-60F3D890F13A}" type="slidenum">
              <a:rPr lang="en-US"/>
              <a:pPr/>
              <a:t>4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8A857B-5C7E-4B95-ACDE-3080A3BD97A1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1AF60A-B65A-45F9-9080-E93AFDA56F86}" type="slidenum">
              <a:rPr lang="en-US"/>
              <a:pPr/>
              <a:t>6</a:t>
            </a:fld>
            <a:endParaRPr lang="en-US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7FE0D8-F275-4902-BCF1-AD1EA33EEBCC}" type="slidenum">
              <a:rPr lang="en-US"/>
              <a:pPr/>
              <a:t>7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C259C0-87BD-4DCE-BFBC-A7BED15EA221}" type="slidenum">
              <a:rPr lang="en-US"/>
              <a:pPr/>
              <a:t>8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112528-7C61-47D7-8527-37C12B197C24}" type="slidenum">
              <a:rPr lang="en-US"/>
              <a:pPr/>
              <a:t>9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78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101379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0138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38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1382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1383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384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138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38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38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138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138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1391" name="Rectangle 1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096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0960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10035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10036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10036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036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2000"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/>
              <a:t>Creating Timelines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</a:rPr>
              <a:t>How do I make things happen?</a:t>
            </a: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Stage Three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DO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9436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55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What strategies can I use?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81200"/>
            <a:ext cx="6477000" cy="4648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</a:rPr>
              <a:t>The do and don’t strategy</a:t>
            </a:r>
          </a:p>
          <a:p>
            <a:pPr>
              <a:spcBef>
                <a:spcPct val="75000"/>
              </a:spcBef>
            </a:pPr>
            <a:r>
              <a:rPr lang="en-US" sz="2800"/>
              <a:t>Don’t do the activity if it does not help you achieve your task or goal</a:t>
            </a:r>
          </a:p>
          <a:p>
            <a:pPr>
              <a:spcBef>
                <a:spcPct val="75000"/>
              </a:spcBef>
            </a:pPr>
            <a:r>
              <a:rPr lang="en-US" sz="2800"/>
              <a:t>Do it quickly, and do not procrastinate</a:t>
            </a:r>
          </a:p>
          <a:p>
            <a:pPr>
              <a:spcBef>
                <a:spcPct val="75000"/>
              </a:spcBef>
            </a:pPr>
            <a:r>
              <a:rPr lang="en-US" sz="2800"/>
              <a:t>Do it in steps to ensure you will complete the goal and task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55 TM D4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What strategies can I use?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1981200"/>
            <a:ext cx="5334000" cy="4648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</a:rPr>
              <a:t>The timeline strategy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/>
              <a:t>Create a to-do list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/>
              <a:t>Prioritize the to-do list from most important to least important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/>
              <a:t>Tackle each task and cross it off when it is completed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55 TM D5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What would you do?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133600"/>
            <a:ext cx="7239000" cy="4267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</a:pPr>
            <a:r>
              <a:rPr lang="en-US" sz="2800"/>
              <a:t>Instructions: You have three minutes to complete the following sentence and write a supporting sentence to create a story.</a:t>
            </a:r>
          </a:p>
          <a:p>
            <a:pPr>
              <a:spcBef>
                <a:spcPct val="100000"/>
              </a:spcBef>
            </a:pPr>
            <a:r>
              <a:rPr lang="en-US" sz="2800"/>
              <a:t>My day didn’t begin the way I intended. I am already behind schedule. I have only 24 hours!! I ….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6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55 TM F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What would you do?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05000"/>
            <a:ext cx="7239000" cy="4495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</a:pPr>
            <a:r>
              <a:rPr lang="en-US" sz="2800"/>
              <a:t>Instructions: You have three minutes to complete the following sentence and write a supporting sentence to create a story.</a:t>
            </a:r>
          </a:p>
          <a:p>
            <a:pPr>
              <a:spcBef>
                <a:spcPct val="100000"/>
              </a:spcBef>
            </a:pPr>
            <a:r>
              <a:rPr lang="en-US" sz="2800"/>
              <a:t>My day didn’t begin the way I intended. I am already behind schedule. I have only 24 hours!! I ….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4770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457200"/>
            <a:ext cx="7543800" cy="5562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Use the appropriate color of crayons to color in the activities you do that relate to the following categories: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en-US" sz="2800"/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Red</a:t>
            </a:r>
            <a:r>
              <a:rPr lang="en-US" sz="2800"/>
              <a:t>: Social activities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chemeClr val="tx2"/>
                </a:solidFill>
              </a:rPr>
              <a:t>Blue</a:t>
            </a:r>
            <a:r>
              <a:rPr lang="en-US" sz="2800"/>
              <a:t>: Sleeping or resting 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rgbClr val="00FF00"/>
                </a:solidFill>
              </a:rPr>
              <a:t>Green</a:t>
            </a:r>
            <a:r>
              <a:rPr lang="en-US" sz="2800"/>
              <a:t>: Time spent with friends or family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rgbClr val="FFFF00"/>
                </a:solidFill>
              </a:rPr>
              <a:t>Yellow</a:t>
            </a:r>
            <a:r>
              <a:rPr lang="en-US" sz="2800"/>
              <a:t>: Educational time 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rgbClr val="FF9933"/>
                </a:solidFill>
              </a:rPr>
              <a:t>Orange</a:t>
            </a:r>
            <a:r>
              <a:rPr lang="en-US" sz="2800"/>
              <a:t>: Entertainment time—watching TV, playing video games, surfing the net, etc.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rgbClr val="FF6699"/>
                </a:solidFill>
              </a:rPr>
              <a:t>Pink</a:t>
            </a:r>
            <a:r>
              <a:rPr lang="en-US" sz="2800"/>
              <a:t>: Sports or exercise activities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477000"/>
            <a:ext cx="1158875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>
                <a:solidFill>
                  <a:srgbClr val="000000"/>
                </a:solidFill>
                <a:latin typeface="Arial" charset="0"/>
              </a:rPr>
              <a:t>MS 55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000"/>
              <a:t>Amount of time spent on each category 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55 TM B2 </a:t>
            </a:r>
          </a:p>
        </p:txBody>
      </p:sp>
      <p:graphicFrame>
        <p:nvGraphicFramePr>
          <p:cNvPr id="84056" name="Group 88"/>
          <p:cNvGraphicFramePr>
            <a:graphicFrameLocks noGrp="1"/>
          </p:cNvGraphicFramePr>
          <p:nvPr>
            <p:ph idx="1"/>
          </p:nvPr>
        </p:nvGraphicFramePr>
        <p:xfrm>
          <a:off x="457200" y="2986088"/>
          <a:ext cx="8497888" cy="1133475"/>
        </p:xfrm>
        <a:graphic>
          <a:graphicData uri="http://schemas.openxmlformats.org/drawingml/2006/table">
            <a:tbl>
              <a:tblPr/>
              <a:tblGrid>
                <a:gridCol w="141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88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540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Social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Activities</a:t>
                      </a:r>
                      <a:endParaRPr kumimoji="1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Sleeping or Resting</a:t>
                      </a:r>
                      <a:endParaRPr kumimoji="1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Family or Friends</a:t>
                      </a:r>
                      <a:endParaRPr kumimoji="1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Educational Time</a:t>
                      </a:r>
                      <a:endParaRPr kumimoji="1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Entertainment Time</a:t>
                      </a:r>
                      <a:endParaRPr kumimoji="1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Sports or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Exercise</a:t>
                      </a:r>
                      <a:endParaRPr kumimoji="1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Benefits of time management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209800"/>
            <a:ext cx="7315200" cy="4191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</a:pPr>
            <a:r>
              <a:rPr lang="en-US" sz="2800"/>
              <a:t>Enables the </a:t>
            </a:r>
            <a:r>
              <a:rPr lang="en-US" sz="2800" b="1">
                <a:solidFill>
                  <a:srgbClr val="FF0000"/>
                </a:solidFill>
              </a:rPr>
              <a:t>completion of assignments</a:t>
            </a:r>
            <a:r>
              <a:rPr lang="en-US" sz="2800"/>
              <a:t> in a timely manner</a:t>
            </a:r>
          </a:p>
          <a:p>
            <a:pPr>
              <a:spcBef>
                <a:spcPct val="75000"/>
              </a:spcBef>
            </a:pPr>
            <a:r>
              <a:rPr lang="en-US" sz="2800"/>
              <a:t>Allows for more </a:t>
            </a:r>
            <a:r>
              <a:rPr lang="en-US" sz="2800" b="1">
                <a:solidFill>
                  <a:srgbClr val="FF0000"/>
                </a:solidFill>
              </a:rPr>
              <a:t>free time</a:t>
            </a:r>
          </a:p>
          <a:p>
            <a:pPr>
              <a:spcBef>
                <a:spcPct val="75000"/>
              </a:spcBef>
            </a:pPr>
            <a:r>
              <a:rPr lang="en-US" sz="2800"/>
              <a:t>Allows for more time for </a:t>
            </a:r>
            <a:r>
              <a:rPr lang="en-US" sz="2800" b="1">
                <a:solidFill>
                  <a:srgbClr val="FF0000"/>
                </a:solidFill>
              </a:rPr>
              <a:t>important tasks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3246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55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Benefits of time management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209800"/>
            <a:ext cx="7315200" cy="4191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itchFamily="2" charset="2"/>
              <a:buNone/>
            </a:pPr>
            <a:endParaRPr lang="en-US" sz="2800" b="1"/>
          </a:p>
          <a:p>
            <a:pPr>
              <a:spcBef>
                <a:spcPct val="75000"/>
              </a:spcBef>
            </a:pPr>
            <a:r>
              <a:rPr lang="en-US" sz="2800"/>
              <a:t>Allows one to develop and </a:t>
            </a:r>
            <a:r>
              <a:rPr lang="en-US" sz="2800" b="1">
                <a:solidFill>
                  <a:srgbClr val="FF0000"/>
                </a:solidFill>
              </a:rPr>
              <a:t>conquer short-term and long-term goals</a:t>
            </a:r>
          </a:p>
          <a:p>
            <a:pPr>
              <a:spcBef>
                <a:spcPct val="75000"/>
              </a:spcBef>
            </a:pPr>
            <a:r>
              <a:rPr lang="en-US" sz="2800"/>
              <a:t>Enables the </a:t>
            </a:r>
            <a:r>
              <a:rPr lang="en-US" sz="2800" b="1">
                <a:solidFill>
                  <a:srgbClr val="FF0000"/>
                </a:solidFill>
              </a:rPr>
              <a:t>development of marketable skills</a:t>
            </a:r>
            <a:r>
              <a:rPr lang="en-US" sz="2800"/>
              <a:t> for employment purposes</a:t>
            </a:r>
          </a:p>
        </p:txBody>
      </p:sp>
      <p:sp>
        <p:nvSpPr>
          <p:cNvPr id="11059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55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What is time management?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667000"/>
            <a:ext cx="7162800" cy="3962400"/>
          </a:xfrm>
          <a:noFill/>
          <a:ln/>
        </p:spPr>
        <p:txBody>
          <a:bodyPr lIns="92075" tIns="46038" rIns="92075" bIns="46038"/>
          <a:lstStyle/>
          <a:p>
            <a:r>
              <a:rPr lang="en-US"/>
              <a:t>Time management is the efficient use of time to achieve important goals or tasks.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55 TM D1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What strategies can I use?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981200"/>
            <a:ext cx="6553200" cy="4648200"/>
          </a:xfrm>
          <a:noFill/>
          <a:ln/>
        </p:spPr>
        <p:txBody>
          <a:bodyPr lIns="92075" tIns="46038" rIns="92075" bIns="46038"/>
          <a:lstStyle/>
          <a:p>
            <a:r>
              <a:rPr lang="en-US" sz="2800" b="1">
                <a:solidFill>
                  <a:srgbClr val="FF0000"/>
                </a:solidFill>
              </a:rPr>
              <a:t>The 1-2-3 planning strategy</a:t>
            </a:r>
          </a:p>
          <a:p>
            <a:pPr lvl="1">
              <a:spcBef>
                <a:spcPct val="75000"/>
              </a:spcBef>
              <a:buFont typeface="Wingdings" pitchFamily="2" charset="2"/>
              <a:buNone/>
            </a:pPr>
            <a:r>
              <a:rPr lang="en-US"/>
              <a:t>Step 1: Know what you have to do</a:t>
            </a:r>
          </a:p>
          <a:p>
            <a:pPr lvl="1">
              <a:spcBef>
                <a:spcPct val="75000"/>
              </a:spcBef>
              <a:buFont typeface="Wingdings" pitchFamily="2" charset="2"/>
              <a:buNone/>
            </a:pPr>
            <a:r>
              <a:rPr lang="en-US"/>
              <a:t>Step 2: Know the amount of time you have to complete a goal or task</a:t>
            </a:r>
          </a:p>
          <a:p>
            <a:pPr lvl="1">
              <a:spcBef>
                <a:spcPct val="75000"/>
              </a:spcBef>
              <a:buFont typeface="Wingdings" pitchFamily="2" charset="2"/>
              <a:buNone/>
            </a:pPr>
            <a:r>
              <a:rPr lang="en-US"/>
              <a:t>Step 3: Know what you have to do in order to achieve it in the</a:t>
            </a:r>
            <a:r>
              <a:rPr lang="en-US" sz="2400"/>
              <a:t> time you have available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55 TM D2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What strategies can I use?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981200"/>
            <a:ext cx="7315200" cy="4648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800" b="1">
                <a:solidFill>
                  <a:srgbClr val="FF0000"/>
                </a:solidFill>
              </a:rPr>
              <a:t>The questioning method strategy</a:t>
            </a:r>
          </a:p>
          <a:p>
            <a:r>
              <a:rPr lang="en-US" sz="2800"/>
              <a:t>Ask the following questions for every goal or task:</a:t>
            </a:r>
          </a:p>
          <a:p>
            <a:pPr lvl="1"/>
            <a:r>
              <a:rPr lang="en-US" sz="3200"/>
              <a:t>Who?                    Where?</a:t>
            </a:r>
          </a:p>
          <a:p>
            <a:pPr lvl="1"/>
            <a:r>
              <a:rPr lang="en-US" sz="3200"/>
              <a:t>Why?                    What? </a:t>
            </a:r>
          </a:p>
          <a:p>
            <a:pPr lvl="1"/>
            <a:r>
              <a:rPr lang="en-US" sz="3200"/>
              <a:t>How?</a:t>
            </a:r>
          </a:p>
          <a:p>
            <a:pPr lvl="1"/>
            <a:r>
              <a:rPr lang="en-US" sz="3200"/>
              <a:t>When?  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55 TM D3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0A8B8F-1C16-41A3-870F-F2D917A54C6C}">
  <ds:schemaRefs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7d75d6f9-8bd4-4602-97a0-53722360a9f2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87A701F-6031-4D90-9A6D-7E2C997026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EEC1271-D49C-411A-8041-CC2B4C26B7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34</TotalTime>
  <Words>522</Words>
  <Application>Microsoft Office PowerPoint</Application>
  <PresentationFormat>On-screen Show (4:3)</PresentationFormat>
  <Paragraphs>104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Brush Script MT</vt:lpstr>
      <vt:lpstr>Tahoma</vt:lpstr>
      <vt:lpstr>Times New Roman</vt:lpstr>
      <vt:lpstr>Wingdings</vt:lpstr>
      <vt:lpstr>Blends</vt:lpstr>
      <vt:lpstr>Creating Timelines</vt:lpstr>
      <vt:lpstr>What would you do?</vt:lpstr>
      <vt:lpstr>PowerPoint Presentation</vt:lpstr>
      <vt:lpstr>Amount of time spent on each category </vt:lpstr>
      <vt:lpstr>Benefits of time management</vt:lpstr>
      <vt:lpstr>Benefits of time management</vt:lpstr>
      <vt:lpstr>What is time management?</vt:lpstr>
      <vt:lpstr>What strategies can I use?</vt:lpstr>
      <vt:lpstr>What strategies can I use?</vt:lpstr>
      <vt:lpstr>What strategies can I use?</vt:lpstr>
      <vt:lpstr>What strategies can I use?</vt:lpstr>
      <vt:lpstr>What would you do?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7</cp:revision>
  <cp:lastPrinted>1601-01-01T00:00:00Z</cp:lastPrinted>
  <dcterms:created xsi:type="dcterms:W3CDTF">2004-01-23T23:59:38Z</dcterms:created>
  <dcterms:modified xsi:type="dcterms:W3CDTF">2018-07-09T20:45:21Z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