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Lst>
  <p:notesMasterIdLst>
    <p:notesMasterId r:id="rId13"/>
  </p:notesMasterIdLst>
  <p:handoutMasterIdLst>
    <p:handoutMasterId r:id="rId14"/>
  </p:handoutMasterIdLst>
  <p:sldIdLst>
    <p:sldId id="256" r:id="rId5"/>
    <p:sldId id="257" r:id="rId6"/>
    <p:sldId id="259" r:id="rId7"/>
    <p:sldId id="263" r:id="rId8"/>
    <p:sldId id="260" r:id="rId9"/>
    <p:sldId id="261" r:id="rId10"/>
    <p:sldId id="264" r:id="rId11"/>
    <p:sldId id="262" r:id="rId12"/>
  </p:sldIdLst>
  <p:sldSz cx="9144000" cy="6858000" type="screen4x3"/>
  <p:notesSz cx="6858000" cy="9144000"/>
  <p:custDataLst>
    <p:tags r:id="rId15"/>
  </p:custDataLst>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fld id="{68311FDB-896A-42A4-B4BA-AB978153A55B}"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492AFAAD-482B-434A-B92E-32BC7B15EF63}"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55E4BE-69DA-4BC9-AA76-402C35A2BF3D}" type="slidenum">
              <a:rPr lang="en-US"/>
              <a:pPr/>
              <a:t>1</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78BA10-5FC2-43B7-9634-500BE3712FE6}" type="slidenum">
              <a:rPr lang="en-US"/>
              <a:pPr/>
              <a:t>2</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281B35-FB88-4F28-8C30-F85B1BB6B62A}" type="slidenum">
              <a:rPr lang="en-US"/>
              <a:pPr/>
              <a:t>3</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813ED8-83A7-4E4C-BF8E-56A1C3CD6E21}" type="slidenum">
              <a:rPr lang="en-US"/>
              <a:pPr/>
              <a:t>4</a:t>
            </a:fld>
            <a:endParaRPr 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CFBCBC-561D-43A5-BAC8-E6B64F6DF760}" type="slidenum">
              <a:rPr lang="en-US"/>
              <a:pPr/>
              <a:t>5</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5F9D55-FCA7-498E-869A-8550A67EEEDC}" type="slidenum">
              <a:rPr lang="en-US"/>
              <a:pPr/>
              <a:t>6</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591649-96BD-4A77-B2A1-5A9637602FF1}" type="slidenum">
              <a:rPr lang="en-US"/>
              <a:pPr/>
              <a:t>7</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4D89F8-1FE2-40AD-9D13-90CDE610E1E7}" type="slidenum">
              <a:rPr lang="en-US"/>
              <a:pPr/>
              <a:t>8</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0114" name="Group 2"/>
          <p:cNvGrpSpPr>
            <a:grpSpLocks/>
          </p:cNvGrpSpPr>
          <p:nvPr/>
        </p:nvGrpSpPr>
        <p:grpSpPr bwMode="auto">
          <a:xfrm>
            <a:off x="0" y="2438400"/>
            <a:ext cx="9009063" cy="1052513"/>
            <a:chOff x="0" y="1536"/>
            <a:chExt cx="5675" cy="663"/>
          </a:xfrm>
        </p:grpSpPr>
        <p:grpSp>
          <p:nvGrpSpPr>
            <p:cNvPr id="90115" name="Group 3"/>
            <p:cNvGrpSpPr>
              <a:grpSpLocks/>
            </p:cNvGrpSpPr>
            <p:nvPr/>
          </p:nvGrpSpPr>
          <p:grpSpPr bwMode="auto">
            <a:xfrm>
              <a:off x="183" y="1604"/>
              <a:ext cx="448" cy="299"/>
              <a:chOff x="720" y="336"/>
              <a:chExt cx="624" cy="432"/>
            </a:xfrm>
          </p:grpSpPr>
          <p:sp>
            <p:nvSpPr>
              <p:cNvPr id="90116"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9011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90118" name="Group 6"/>
            <p:cNvGrpSpPr>
              <a:grpSpLocks/>
            </p:cNvGrpSpPr>
            <p:nvPr/>
          </p:nvGrpSpPr>
          <p:grpSpPr bwMode="auto">
            <a:xfrm>
              <a:off x="261" y="1870"/>
              <a:ext cx="465" cy="299"/>
              <a:chOff x="912" y="2640"/>
              <a:chExt cx="672" cy="432"/>
            </a:xfrm>
          </p:grpSpPr>
          <p:sp>
            <p:nvSpPr>
              <p:cNvPr id="90119"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9012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9012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90122"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9012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90124"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9012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90127" name="Rectangle 15"/>
          <p:cNvSpPr>
            <a:spLocks noGrp="1" noChangeArrowheads="1"/>
          </p:cNvSpPr>
          <p:nvPr>
            <p:ph type="ftr" sz="quarter" idx="3"/>
          </p:nvPr>
        </p:nvSpPr>
        <p:spPr bwMode="auto">
          <a:xfrm>
            <a:off x="6629400" y="6400800"/>
            <a:ext cx="2895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ctr" eaLnBrk="1" hangingPunct="1">
              <a:defRPr sz="1600" b="1">
                <a:solidFill>
                  <a:srgbClr val="FF0000"/>
                </a:solidFill>
                <a:latin typeface="Brush Script MT" pitchFamily="66" charset="0"/>
              </a:defRPr>
            </a:lvl1pPr>
          </a:lstStyle>
          <a:p>
            <a:r>
              <a:rPr lang="en-US"/>
              <a:t>LifeKnowledge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88" y="4151313"/>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9090"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eaLnBrk="1" hangingPunct="1"/>
            <a:endParaRPr kumimoji="1" lang="en-US" sz="2400"/>
          </a:p>
        </p:txBody>
      </p:sp>
      <p:sp>
        <p:nvSpPr>
          <p:cNvPr id="8909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89092"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eaLnBrk="1" hangingPunct="1"/>
            <a:endParaRPr kumimoji="1" lang="en-US" sz="2400"/>
          </a:p>
        </p:txBody>
      </p:sp>
      <p:sp>
        <p:nvSpPr>
          <p:cNvPr id="8909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8909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eaLnBrk="1" hangingPunct="1"/>
            <a:endParaRPr kumimoji="1" lang="en-US" sz="2400"/>
          </a:p>
        </p:txBody>
      </p:sp>
      <p:sp>
        <p:nvSpPr>
          <p:cNvPr id="89095"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eaLnBrk="1" hangingPunct="1"/>
            <a:endParaRPr kumimoji="1" lang="en-US" sz="2400"/>
          </a:p>
        </p:txBody>
      </p:sp>
      <p:sp>
        <p:nvSpPr>
          <p:cNvPr id="8909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89097"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89098"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9102" name="Rectangle 14"/>
          <p:cNvSpPr>
            <a:spLocks noChangeArrowheads="1"/>
          </p:cNvSpPr>
          <p:nvPr/>
        </p:nvSpPr>
        <p:spPr bwMode="auto">
          <a:xfrm>
            <a:off x="6629400" y="6400800"/>
            <a:ext cx="2895600" cy="457200"/>
          </a:xfrm>
          <a:prstGeom prst="rect">
            <a:avLst/>
          </a:prstGeom>
          <a:noFill/>
          <a:ln w="9525">
            <a:noFill/>
            <a:miter lim="800000"/>
            <a:headEnd/>
            <a:tailEnd/>
          </a:ln>
          <a:effectLst/>
        </p:spPr>
        <p:txBody>
          <a:bodyPr anchor="b"/>
          <a:lstStyle/>
          <a:p>
            <a:pPr algn="ctr" eaLnBrk="1" hangingPunct="1"/>
            <a:r>
              <a:rPr lang="en-US" sz="1600" b="1">
                <a:solidFill>
                  <a:srgbClr val="FF0000"/>
                </a:solidFill>
                <a:latin typeface="Brush Script MT" pitchFamily="66" charset="0"/>
              </a:rPr>
              <a:t>Life</a:t>
            </a:r>
            <a:r>
              <a:rPr lang="en-US" sz="1600" b="1">
                <a:solidFill>
                  <a:srgbClr val="FF0000"/>
                </a:solidFill>
              </a:rPr>
              <a:t>Knowledge</a:t>
            </a: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txStyles>
    <p:titleStyle>
      <a:lvl1pPr algn="l" rtl="0" fontAlgn="base">
        <a:spcBef>
          <a:spcPct val="0"/>
        </a:spcBef>
        <a:spcAft>
          <a:spcPct val="0"/>
        </a:spcAft>
        <a:buClr>
          <a:srgbClr val="FF0000"/>
        </a:buClr>
        <a:defRPr sz="4400">
          <a:solidFill>
            <a:schemeClr val="bg1"/>
          </a:solidFill>
          <a:latin typeface="+mj-lt"/>
          <a:ea typeface="+mj-ea"/>
          <a:cs typeface="+mj-cs"/>
        </a:defRPr>
      </a:lvl1pPr>
      <a:lvl2pPr algn="l" rtl="0" fontAlgn="base">
        <a:spcBef>
          <a:spcPct val="0"/>
        </a:spcBef>
        <a:spcAft>
          <a:spcPct val="0"/>
        </a:spcAft>
        <a:buClr>
          <a:srgbClr val="FF0000"/>
        </a:buClr>
        <a:defRPr sz="4400">
          <a:solidFill>
            <a:schemeClr val="bg1"/>
          </a:solidFill>
          <a:latin typeface="Tahoma" pitchFamily="34" charset="0"/>
        </a:defRPr>
      </a:lvl2pPr>
      <a:lvl3pPr algn="l" rtl="0" fontAlgn="base">
        <a:spcBef>
          <a:spcPct val="0"/>
        </a:spcBef>
        <a:spcAft>
          <a:spcPct val="0"/>
        </a:spcAft>
        <a:buClr>
          <a:srgbClr val="FF0000"/>
        </a:buClr>
        <a:defRPr sz="4400">
          <a:solidFill>
            <a:schemeClr val="bg1"/>
          </a:solidFill>
          <a:latin typeface="Tahoma" pitchFamily="34" charset="0"/>
        </a:defRPr>
      </a:lvl3pPr>
      <a:lvl4pPr algn="l" rtl="0" fontAlgn="base">
        <a:spcBef>
          <a:spcPct val="0"/>
        </a:spcBef>
        <a:spcAft>
          <a:spcPct val="0"/>
        </a:spcAft>
        <a:buClr>
          <a:srgbClr val="FF0000"/>
        </a:buClr>
        <a:defRPr sz="4400">
          <a:solidFill>
            <a:schemeClr val="bg1"/>
          </a:solidFill>
          <a:latin typeface="Tahoma" pitchFamily="34" charset="0"/>
        </a:defRPr>
      </a:lvl4pPr>
      <a:lvl5pPr algn="l" rtl="0" fontAlgn="base">
        <a:spcBef>
          <a:spcPct val="0"/>
        </a:spcBef>
        <a:spcAft>
          <a:spcPct val="0"/>
        </a:spcAft>
        <a:buClr>
          <a:srgbClr val="FF0000"/>
        </a:buClr>
        <a:defRPr sz="4400">
          <a:solidFill>
            <a:schemeClr val="bg1"/>
          </a:solidFill>
          <a:latin typeface="Tahoma" pitchFamily="34" charset="0"/>
        </a:defRPr>
      </a:lvl5pPr>
      <a:lvl6pPr marL="457200" algn="l" rtl="0" fontAlgn="base">
        <a:spcBef>
          <a:spcPct val="0"/>
        </a:spcBef>
        <a:spcAft>
          <a:spcPct val="0"/>
        </a:spcAft>
        <a:buClr>
          <a:srgbClr val="FF0000"/>
        </a:buClr>
        <a:defRPr sz="4400">
          <a:solidFill>
            <a:schemeClr val="bg1"/>
          </a:solidFill>
          <a:latin typeface="Tahoma" pitchFamily="34" charset="0"/>
        </a:defRPr>
      </a:lvl6pPr>
      <a:lvl7pPr marL="914400" algn="l" rtl="0" fontAlgn="base">
        <a:spcBef>
          <a:spcPct val="0"/>
        </a:spcBef>
        <a:spcAft>
          <a:spcPct val="0"/>
        </a:spcAft>
        <a:buClr>
          <a:srgbClr val="FF0000"/>
        </a:buClr>
        <a:defRPr sz="4400">
          <a:solidFill>
            <a:schemeClr val="bg1"/>
          </a:solidFill>
          <a:latin typeface="Tahoma" pitchFamily="34" charset="0"/>
        </a:defRPr>
      </a:lvl7pPr>
      <a:lvl8pPr marL="1371600" algn="l" rtl="0" fontAlgn="base">
        <a:spcBef>
          <a:spcPct val="0"/>
        </a:spcBef>
        <a:spcAft>
          <a:spcPct val="0"/>
        </a:spcAft>
        <a:buClr>
          <a:srgbClr val="FF0000"/>
        </a:buClr>
        <a:defRPr sz="4400">
          <a:solidFill>
            <a:schemeClr val="bg1"/>
          </a:solidFill>
          <a:latin typeface="Tahoma" pitchFamily="34" charset="0"/>
        </a:defRPr>
      </a:lvl8pPr>
      <a:lvl9pPr marL="1828800" algn="l" rtl="0" fontAlgn="base">
        <a:spcBef>
          <a:spcPct val="0"/>
        </a:spcBef>
        <a:spcAft>
          <a:spcPct val="0"/>
        </a:spcAft>
        <a:buClr>
          <a:srgbClr val="FF0000"/>
        </a:buClr>
        <a:defRPr sz="4400">
          <a:solidFill>
            <a:schemeClr val="bg1"/>
          </a:solidFill>
          <a:latin typeface="Tahoma" pitchFamily="34" charset="0"/>
        </a:defRPr>
      </a:lvl9pPr>
    </p:titleStyle>
    <p:bodyStyle>
      <a:lvl1pPr marL="342900" indent="-342900" algn="l" rtl="0" fontAlgn="base">
        <a:spcBef>
          <a:spcPct val="20000"/>
        </a:spcBef>
        <a:spcAft>
          <a:spcPct val="0"/>
        </a:spcAft>
        <a:buClr>
          <a:srgbClr val="FF0000"/>
        </a:buClr>
        <a:buFont typeface="Wingdings" pitchFamily="2" charset="2"/>
        <a:buChar char="n"/>
        <a:defRPr sz="3200">
          <a:solidFill>
            <a:schemeClr val="bg1"/>
          </a:solidFill>
          <a:latin typeface="+mn-lt"/>
          <a:ea typeface="+mn-ea"/>
          <a:cs typeface="+mn-cs"/>
        </a:defRPr>
      </a:lvl1pPr>
      <a:lvl2pPr marL="742950" indent="-285750" algn="l" rtl="0" fontAlgn="base">
        <a:spcBef>
          <a:spcPct val="20000"/>
        </a:spcBef>
        <a:spcAft>
          <a:spcPct val="0"/>
        </a:spcAft>
        <a:buClr>
          <a:srgbClr val="FF0000"/>
        </a:buClr>
        <a:buFont typeface="Wingdings" pitchFamily="2" charset="2"/>
        <a:buChar char="n"/>
        <a:defRPr sz="2800">
          <a:solidFill>
            <a:schemeClr val="bg1"/>
          </a:solidFill>
          <a:latin typeface="+mn-lt"/>
        </a:defRPr>
      </a:lvl2pPr>
      <a:lvl3pPr marL="1143000" indent="-228600" algn="l" rtl="0" fontAlgn="base">
        <a:spcBef>
          <a:spcPct val="20000"/>
        </a:spcBef>
        <a:spcAft>
          <a:spcPct val="0"/>
        </a:spcAft>
        <a:buClr>
          <a:srgbClr val="FF0000"/>
        </a:buClr>
        <a:buFont typeface="Wingdings" pitchFamily="2" charset="2"/>
        <a:buChar char="n"/>
        <a:defRPr sz="2400">
          <a:solidFill>
            <a:schemeClr val="bg1"/>
          </a:solidFill>
          <a:latin typeface="+mn-lt"/>
        </a:defRPr>
      </a:lvl3pPr>
      <a:lvl4pPr marL="16002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4pPr>
      <a:lvl5pPr marL="20574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5pPr>
      <a:lvl6pPr marL="25146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6pPr>
      <a:lvl7pPr marL="29718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7pPr>
      <a:lvl8pPr marL="34290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8pPr>
      <a:lvl9pPr marL="38862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5"/>
          <p:cNvSpPr>
            <a:spLocks noGrp="1" noChangeArrowheads="1"/>
          </p:cNvSpPr>
          <p:nvPr>
            <p:ph type="ftr" sz="quarter" idx="3"/>
          </p:nvPr>
        </p:nvSpPr>
        <p:spPr>
          <a:ln/>
        </p:spPr>
        <p:txBody>
          <a:bodyPr/>
          <a:lstStyle/>
          <a:p>
            <a:r>
              <a:rPr lang="en-US"/>
              <a:t>Life</a:t>
            </a:r>
            <a:r>
              <a:rPr lang="en-US">
                <a:latin typeface="Tahoma" pitchFamily="34" charset="0"/>
              </a:rPr>
              <a:t>Knowledge</a:t>
            </a:r>
          </a:p>
        </p:txBody>
      </p:sp>
      <p:sp>
        <p:nvSpPr>
          <p:cNvPr id="4098" name="Rectangle 2"/>
          <p:cNvSpPr>
            <a:spLocks noGrp="1" noChangeArrowheads="1"/>
          </p:cNvSpPr>
          <p:nvPr>
            <p:ph type="ctrTitle"/>
          </p:nvPr>
        </p:nvSpPr>
        <p:spPr>
          <a:xfrm>
            <a:off x="1219200" y="1676400"/>
            <a:ext cx="7543800" cy="1462088"/>
          </a:xfrm>
          <a:noFill/>
          <a:ln/>
        </p:spPr>
        <p:txBody>
          <a:bodyPr lIns="92075" tIns="46038" rIns="92075" bIns="46038"/>
          <a:lstStyle/>
          <a:p>
            <a:r>
              <a:rPr lang="en-US" b="1"/>
              <a:t>Finding Opportunities to Make Positive Change </a:t>
            </a:r>
          </a:p>
        </p:txBody>
      </p:sp>
      <p:sp>
        <p:nvSpPr>
          <p:cNvPr id="4099" name="Rectangle 3"/>
          <p:cNvSpPr>
            <a:spLocks noGrp="1" noChangeArrowheads="1"/>
          </p:cNvSpPr>
          <p:nvPr>
            <p:ph type="subTitle" idx="1"/>
          </p:nvPr>
        </p:nvSpPr>
        <p:spPr>
          <a:xfrm>
            <a:off x="1676400" y="3200400"/>
            <a:ext cx="5867400" cy="1752600"/>
          </a:xfrm>
          <a:noFill/>
          <a:ln/>
        </p:spPr>
        <p:txBody>
          <a:bodyPr lIns="92075" tIns="46038" rIns="92075" bIns="46038" anchor="ctr"/>
          <a:lstStyle/>
          <a:p>
            <a:r>
              <a:rPr lang="en-US">
                <a:solidFill>
                  <a:srgbClr val="FF0000"/>
                </a:solidFill>
              </a:rPr>
              <a:t>How do I make things happen?</a:t>
            </a:r>
          </a:p>
          <a:p>
            <a:endParaRPr lang="en-US">
              <a:solidFill>
                <a:srgbClr val="FF0000"/>
              </a:solidFill>
            </a:endParaRPr>
          </a:p>
        </p:txBody>
      </p:sp>
      <p:sp>
        <p:nvSpPr>
          <p:cNvPr id="4101" name="Text Box 5"/>
          <p:cNvSpPr txBox="1">
            <a:spLocks noChangeArrowheads="1"/>
          </p:cNvSpPr>
          <p:nvPr/>
        </p:nvSpPr>
        <p:spPr bwMode="auto">
          <a:xfrm>
            <a:off x="152400" y="6142038"/>
            <a:ext cx="1219200" cy="822325"/>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solidFill>
                  <a:schemeClr val="bg1"/>
                </a:solidFill>
                <a:latin typeface="Arial" charset="0"/>
              </a:rPr>
              <a:t>Stage Three of Development</a:t>
            </a:r>
            <a:br>
              <a:rPr lang="en-US" sz="1200" b="1">
                <a:solidFill>
                  <a:schemeClr val="bg1"/>
                </a:solidFill>
                <a:latin typeface="Arial" charset="0"/>
              </a:rPr>
            </a:br>
            <a:r>
              <a:rPr lang="en-US" sz="1200" b="1">
                <a:solidFill>
                  <a:schemeClr val="bg1"/>
                </a:solidFill>
                <a:latin typeface="Arial" charset="0"/>
              </a:rPr>
              <a:t>DO</a:t>
            </a:r>
          </a:p>
        </p:txBody>
      </p:sp>
      <p:sp>
        <p:nvSpPr>
          <p:cNvPr id="4102" name="Text Box 6"/>
          <p:cNvSpPr txBox="1">
            <a:spLocks noChangeArrowheads="1"/>
          </p:cNvSpPr>
          <p:nvPr/>
        </p:nvSpPr>
        <p:spPr bwMode="auto">
          <a:xfrm>
            <a:off x="457200" y="5943600"/>
            <a:ext cx="666750" cy="274638"/>
          </a:xfrm>
          <a:prstGeom prst="rect">
            <a:avLst/>
          </a:prstGeom>
          <a:noFill/>
          <a:ln w="12700" cap="sq">
            <a:noFill/>
            <a:miter lim="800000"/>
            <a:headEnd type="none" w="sm" len="sm"/>
            <a:tailEnd type="none" w="sm" len="sm"/>
          </a:ln>
          <a:effectLst/>
        </p:spPr>
        <p:txBody>
          <a:bodyPr wrap="none">
            <a:spAutoFit/>
          </a:bodyPr>
          <a:lstStyle/>
          <a:p>
            <a:pPr eaLnBrk="1" hangingPunct="1"/>
            <a:r>
              <a:rPr lang="en-US" sz="1200" b="1">
                <a:solidFill>
                  <a:schemeClr val="bg1"/>
                </a:solidFill>
                <a:latin typeface="Arial" charset="0"/>
              </a:rPr>
              <a:t>MS 57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a:ln/>
        </p:spPr>
        <p:txBody>
          <a:bodyPr lIns="92075" tIns="46038" rIns="92075" bIns="46038"/>
          <a:lstStyle/>
          <a:p>
            <a:r>
              <a:rPr lang="en-US"/>
              <a:t>Key Terms</a:t>
            </a:r>
          </a:p>
        </p:txBody>
      </p:sp>
      <p:sp>
        <p:nvSpPr>
          <p:cNvPr id="5123" name="Rectangle 3"/>
          <p:cNvSpPr>
            <a:spLocks noGrp="1" noChangeArrowheads="1"/>
          </p:cNvSpPr>
          <p:nvPr>
            <p:ph type="body" sz="half" idx="1"/>
          </p:nvPr>
        </p:nvSpPr>
        <p:spPr>
          <a:xfrm>
            <a:off x="1295400" y="1981200"/>
            <a:ext cx="7239000" cy="4419600"/>
          </a:xfrm>
          <a:noFill/>
          <a:ln/>
        </p:spPr>
        <p:txBody>
          <a:bodyPr lIns="92075" tIns="46038" rIns="92075" bIns="46038"/>
          <a:lstStyle/>
          <a:p>
            <a:r>
              <a:rPr lang="en-US" sz="2800" b="1" i="1">
                <a:solidFill>
                  <a:srgbClr val="FF0000"/>
                </a:solidFill>
              </a:rPr>
              <a:t>Change Agent</a:t>
            </a:r>
            <a:r>
              <a:rPr lang="en-US" sz="2800" b="1" i="1"/>
              <a:t>:</a:t>
            </a:r>
            <a:r>
              <a:rPr lang="en-US" sz="2800"/>
              <a:t> someone who takes the lead in helping make changes.</a:t>
            </a:r>
            <a:endParaRPr lang="en-US" sz="3600"/>
          </a:p>
          <a:p>
            <a:pPr lvl="2"/>
            <a:r>
              <a:rPr lang="en-US" sz="2800"/>
              <a:t>have a positive attitude</a:t>
            </a:r>
          </a:p>
          <a:p>
            <a:pPr lvl="2"/>
            <a:r>
              <a:rPr lang="en-US" sz="2800"/>
              <a:t>have the ability to motivate</a:t>
            </a:r>
          </a:p>
          <a:p>
            <a:pPr lvl="2"/>
            <a:r>
              <a:rPr lang="en-US" sz="2800"/>
              <a:t>believe that change is needed</a:t>
            </a:r>
          </a:p>
          <a:p>
            <a:pPr lvl="2"/>
            <a:r>
              <a:rPr lang="en-US" sz="2800"/>
              <a:t>encourage teamwork</a:t>
            </a:r>
            <a:r>
              <a:rPr lang="en-US" sz="2000"/>
              <a:t> in decision making</a:t>
            </a:r>
          </a:p>
          <a:p>
            <a:endParaRPr lang="en-US" sz="2800"/>
          </a:p>
          <a:p>
            <a:r>
              <a:rPr lang="en-US" sz="2800" b="1" i="1">
                <a:solidFill>
                  <a:srgbClr val="FF0000"/>
                </a:solidFill>
              </a:rPr>
              <a:t>Change Process</a:t>
            </a:r>
            <a:r>
              <a:rPr lang="en-US" sz="2800"/>
              <a:t>: The steps to help you</a:t>
            </a:r>
            <a:br>
              <a:rPr lang="en-US" sz="2800"/>
            </a:br>
            <a:r>
              <a:rPr lang="en-US" sz="2800"/>
              <a:t>make changes. </a:t>
            </a:r>
          </a:p>
        </p:txBody>
      </p:sp>
      <p:sp>
        <p:nvSpPr>
          <p:cNvPr id="5209" name="Text Box 89"/>
          <p:cNvSpPr txBox="1">
            <a:spLocks noChangeArrowheads="1"/>
          </p:cNvSpPr>
          <p:nvPr/>
        </p:nvSpPr>
        <p:spPr bwMode="auto">
          <a:xfrm>
            <a:off x="228600" y="6248400"/>
            <a:ext cx="1082675"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57 TM A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noFill/>
          <a:ln/>
        </p:spPr>
        <p:txBody>
          <a:bodyPr lIns="92075" tIns="46038" rIns="92075" bIns="46038"/>
          <a:lstStyle/>
          <a:p>
            <a:r>
              <a:rPr lang="en-US"/>
              <a:t>Steps in the change process</a:t>
            </a:r>
          </a:p>
        </p:txBody>
      </p:sp>
      <p:sp>
        <p:nvSpPr>
          <p:cNvPr id="66563" name="Rectangle 3"/>
          <p:cNvSpPr>
            <a:spLocks noGrp="1" noChangeArrowheads="1"/>
          </p:cNvSpPr>
          <p:nvPr>
            <p:ph type="body" sz="half" idx="1"/>
          </p:nvPr>
        </p:nvSpPr>
        <p:spPr>
          <a:xfrm>
            <a:off x="1447800" y="1905000"/>
            <a:ext cx="7467600" cy="4648200"/>
          </a:xfrm>
          <a:noFill/>
          <a:ln/>
        </p:spPr>
        <p:txBody>
          <a:bodyPr lIns="92075" tIns="46038" rIns="92075" bIns="46038"/>
          <a:lstStyle/>
          <a:p>
            <a:pPr marL="457200" indent="-457200">
              <a:lnSpc>
                <a:spcPct val="90000"/>
              </a:lnSpc>
              <a:spcBef>
                <a:spcPct val="25000"/>
              </a:spcBef>
              <a:buFont typeface="Wingdings" pitchFamily="2" charset="2"/>
              <a:buAutoNum type="arabicPeriod"/>
            </a:pPr>
            <a:r>
              <a:rPr lang="en-US" sz="2800" b="1">
                <a:solidFill>
                  <a:srgbClr val="FF0000"/>
                </a:solidFill>
              </a:rPr>
              <a:t>Determine</a:t>
            </a:r>
            <a:r>
              <a:rPr lang="en-US" sz="2800"/>
              <a:t> if change is needed. The question you need to ask is, “Do I need to make changes in my life?”</a:t>
            </a:r>
          </a:p>
          <a:p>
            <a:pPr marL="457200" indent="-457200">
              <a:lnSpc>
                <a:spcPct val="90000"/>
              </a:lnSpc>
              <a:spcBef>
                <a:spcPct val="25000"/>
              </a:spcBef>
              <a:buFont typeface="Wingdings" pitchFamily="2" charset="2"/>
              <a:buNone/>
            </a:pPr>
            <a:endParaRPr lang="en-US" sz="2800"/>
          </a:p>
          <a:p>
            <a:pPr marL="457200" indent="-457200">
              <a:lnSpc>
                <a:spcPct val="90000"/>
              </a:lnSpc>
              <a:spcBef>
                <a:spcPct val="25000"/>
              </a:spcBef>
              <a:buFont typeface="Wingdings" pitchFamily="2" charset="2"/>
              <a:buNone/>
            </a:pPr>
            <a:r>
              <a:rPr lang="en-US" sz="2800" b="1">
                <a:solidFill>
                  <a:srgbClr val="FF0000"/>
                </a:solidFill>
              </a:rPr>
              <a:t>2. Identify</a:t>
            </a:r>
            <a:r>
              <a:rPr lang="en-US" sz="2800"/>
              <a:t> the change. What changes do I need to make? What will this change do?</a:t>
            </a:r>
          </a:p>
          <a:p>
            <a:pPr marL="457200" indent="-457200">
              <a:lnSpc>
                <a:spcPct val="90000"/>
              </a:lnSpc>
              <a:spcBef>
                <a:spcPct val="25000"/>
              </a:spcBef>
              <a:buFont typeface="Wingdings" pitchFamily="2" charset="2"/>
              <a:buNone/>
            </a:pPr>
            <a:endParaRPr lang="en-US" sz="2800"/>
          </a:p>
          <a:p>
            <a:pPr marL="457200" indent="-457200">
              <a:lnSpc>
                <a:spcPct val="90000"/>
              </a:lnSpc>
              <a:spcBef>
                <a:spcPct val="25000"/>
              </a:spcBef>
              <a:buFont typeface="Wingdings" pitchFamily="2" charset="2"/>
              <a:buNone/>
            </a:pPr>
            <a:r>
              <a:rPr lang="en-US" sz="2800" b="1">
                <a:solidFill>
                  <a:srgbClr val="FF0000"/>
                </a:solidFill>
              </a:rPr>
              <a:t>3. Select</a:t>
            </a:r>
            <a:r>
              <a:rPr lang="en-US" sz="2800"/>
              <a:t> the style. How do I implement the change? What will I need to do to achieve this change?</a:t>
            </a:r>
          </a:p>
        </p:txBody>
      </p:sp>
      <p:sp>
        <p:nvSpPr>
          <p:cNvPr id="66567" name="Text Box 7"/>
          <p:cNvSpPr txBox="1">
            <a:spLocks noChangeArrowheads="1"/>
          </p:cNvSpPr>
          <p:nvPr/>
        </p:nvSpPr>
        <p:spPr bwMode="auto">
          <a:xfrm>
            <a:off x="152400" y="6400800"/>
            <a:ext cx="1082675"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57 TM B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noFill/>
          <a:ln/>
        </p:spPr>
        <p:txBody>
          <a:bodyPr lIns="92075" tIns="46038" rIns="92075" bIns="46038"/>
          <a:lstStyle/>
          <a:p>
            <a:r>
              <a:rPr lang="en-US"/>
              <a:t>Steps in the change process</a:t>
            </a:r>
          </a:p>
        </p:txBody>
      </p:sp>
      <p:sp>
        <p:nvSpPr>
          <p:cNvPr id="99331" name="Rectangle 3"/>
          <p:cNvSpPr>
            <a:spLocks noGrp="1" noChangeArrowheads="1"/>
          </p:cNvSpPr>
          <p:nvPr>
            <p:ph type="body" sz="half" idx="1"/>
          </p:nvPr>
        </p:nvSpPr>
        <p:spPr>
          <a:xfrm>
            <a:off x="1447800" y="1905000"/>
            <a:ext cx="7010400" cy="4648200"/>
          </a:xfrm>
          <a:noFill/>
          <a:ln/>
        </p:spPr>
        <p:txBody>
          <a:bodyPr lIns="92075" tIns="46038" rIns="92075" bIns="46038"/>
          <a:lstStyle/>
          <a:p>
            <a:pPr marL="457200" indent="-457200">
              <a:lnSpc>
                <a:spcPct val="90000"/>
              </a:lnSpc>
              <a:spcBef>
                <a:spcPct val="25000"/>
              </a:spcBef>
              <a:buFont typeface="Wingdings" pitchFamily="2" charset="2"/>
              <a:buNone/>
            </a:pPr>
            <a:r>
              <a:rPr lang="en-US" sz="2800" b="1">
                <a:solidFill>
                  <a:srgbClr val="FF0000"/>
                </a:solidFill>
              </a:rPr>
              <a:t>4. Inspire</a:t>
            </a:r>
            <a:r>
              <a:rPr lang="en-US" sz="2800"/>
              <a:t>: What can I do to help inspire this change?</a:t>
            </a:r>
          </a:p>
          <a:p>
            <a:pPr marL="457200" indent="-457200">
              <a:lnSpc>
                <a:spcPct val="90000"/>
              </a:lnSpc>
              <a:spcBef>
                <a:spcPct val="25000"/>
              </a:spcBef>
              <a:buFont typeface="Wingdings" pitchFamily="2" charset="2"/>
              <a:buNone/>
            </a:pPr>
            <a:endParaRPr lang="en-US" sz="2800"/>
          </a:p>
          <a:p>
            <a:pPr marL="457200" indent="-457200">
              <a:lnSpc>
                <a:spcPct val="90000"/>
              </a:lnSpc>
              <a:spcBef>
                <a:spcPct val="25000"/>
              </a:spcBef>
              <a:buFont typeface="Wingdings" pitchFamily="2" charset="2"/>
              <a:buNone/>
            </a:pPr>
            <a:r>
              <a:rPr lang="en-US" sz="2800" b="1">
                <a:solidFill>
                  <a:srgbClr val="FF0000"/>
                </a:solidFill>
              </a:rPr>
              <a:t>5. Share</a:t>
            </a:r>
            <a:r>
              <a:rPr lang="en-US" sz="2800"/>
              <a:t>: How do I tell others about the change?</a:t>
            </a:r>
          </a:p>
          <a:p>
            <a:pPr marL="457200" indent="-457200">
              <a:lnSpc>
                <a:spcPct val="90000"/>
              </a:lnSpc>
              <a:spcBef>
                <a:spcPct val="25000"/>
              </a:spcBef>
              <a:buFont typeface="Wingdings" pitchFamily="2" charset="2"/>
              <a:buNone/>
            </a:pPr>
            <a:endParaRPr lang="en-US" sz="2800"/>
          </a:p>
          <a:p>
            <a:pPr marL="457200" indent="-457200">
              <a:lnSpc>
                <a:spcPct val="90000"/>
              </a:lnSpc>
              <a:spcBef>
                <a:spcPct val="25000"/>
              </a:spcBef>
              <a:buFont typeface="Wingdings" pitchFamily="2" charset="2"/>
              <a:buNone/>
            </a:pPr>
            <a:r>
              <a:rPr lang="en-US" sz="2800" b="1">
                <a:solidFill>
                  <a:srgbClr val="FF0000"/>
                </a:solidFill>
              </a:rPr>
              <a:t>6. Incorporate</a:t>
            </a:r>
            <a:r>
              <a:rPr lang="en-US" sz="2800"/>
              <a:t>: How do I apply the change?</a:t>
            </a:r>
          </a:p>
        </p:txBody>
      </p:sp>
      <p:sp>
        <p:nvSpPr>
          <p:cNvPr id="99332" name="Text Box 4"/>
          <p:cNvSpPr txBox="1">
            <a:spLocks noChangeArrowheads="1"/>
          </p:cNvSpPr>
          <p:nvPr/>
        </p:nvSpPr>
        <p:spPr bwMode="auto">
          <a:xfrm>
            <a:off x="152400" y="6400800"/>
            <a:ext cx="1082675"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57 TM B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noFill/>
          <a:ln/>
        </p:spPr>
        <p:txBody>
          <a:bodyPr lIns="92075" tIns="46038" rIns="92075" bIns="46038"/>
          <a:lstStyle/>
          <a:p>
            <a:r>
              <a:rPr lang="en-US"/>
              <a:t>Scenario</a:t>
            </a:r>
          </a:p>
        </p:txBody>
      </p:sp>
      <p:sp>
        <p:nvSpPr>
          <p:cNvPr id="67587" name="Rectangle 3"/>
          <p:cNvSpPr>
            <a:spLocks noGrp="1" noChangeArrowheads="1"/>
          </p:cNvSpPr>
          <p:nvPr>
            <p:ph type="body" sz="half" idx="1"/>
          </p:nvPr>
        </p:nvSpPr>
        <p:spPr>
          <a:xfrm>
            <a:off x="1295400" y="2209800"/>
            <a:ext cx="7315200" cy="4648200"/>
          </a:xfrm>
          <a:noFill/>
          <a:ln/>
        </p:spPr>
        <p:txBody>
          <a:bodyPr lIns="92075" tIns="46038" rIns="92075" bIns="46038"/>
          <a:lstStyle/>
          <a:p>
            <a:pPr>
              <a:lnSpc>
                <a:spcPct val="125000"/>
              </a:lnSpc>
              <a:spcBef>
                <a:spcPct val="75000"/>
              </a:spcBef>
              <a:buFont typeface="Wingdings" pitchFamily="2" charset="2"/>
              <a:buNone/>
            </a:pPr>
            <a:r>
              <a:rPr lang="en-US" sz="2800"/>
              <a:t>	A student wants to become the quarterback for his school’s football team. He decides to work through the steps of the change process to help him achieve the goals necessary to bring about positive change in this life.</a:t>
            </a:r>
          </a:p>
        </p:txBody>
      </p:sp>
      <p:sp>
        <p:nvSpPr>
          <p:cNvPr id="67590" name="Text Box 6"/>
          <p:cNvSpPr txBox="1">
            <a:spLocks noChangeArrowheads="1"/>
          </p:cNvSpPr>
          <p:nvPr/>
        </p:nvSpPr>
        <p:spPr bwMode="auto">
          <a:xfrm>
            <a:off x="228600" y="62484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57 TM C1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noFill/>
          <a:ln/>
        </p:spPr>
        <p:txBody>
          <a:bodyPr lIns="92075" tIns="46038" rIns="92075" bIns="46038"/>
          <a:lstStyle/>
          <a:p>
            <a:r>
              <a:rPr lang="en-US"/>
              <a:t>Scenario meets the change process</a:t>
            </a:r>
          </a:p>
        </p:txBody>
      </p:sp>
      <p:sp>
        <p:nvSpPr>
          <p:cNvPr id="83971" name="Rectangle 3"/>
          <p:cNvSpPr>
            <a:spLocks noGrp="1" noChangeArrowheads="1"/>
          </p:cNvSpPr>
          <p:nvPr>
            <p:ph type="body" sz="half" idx="1"/>
          </p:nvPr>
        </p:nvSpPr>
        <p:spPr>
          <a:xfrm>
            <a:off x="1295400" y="1752600"/>
            <a:ext cx="6705600" cy="5105400"/>
          </a:xfrm>
          <a:noFill/>
          <a:ln/>
        </p:spPr>
        <p:txBody>
          <a:bodyPr lIns="92075" tIns="46038" rIns="92075" bIns="46038"/>
          <a:lstStyle/>
          <a:p>
            <a:pPr>
              <a:buFont typeface="Wingdings" pitchFamily="2" charset="2"/>
              <a:buAutoNum type="arabicPeriod"/>
            </a:pPr>
            <a:r>
              <a:rPr lang="en-US" sz="2800" b="1">
                <a:solidFill>
                  <a:srgbClr val="FF0000"/>
                </a:solidFill>
              </a:rPr>
              <a:t>Determine</a:t>
            </a:r>
            <a:r>
              <a:rPr lang="en-US" sz="2800">
                <a:solidFill>
                  <a:srgbClr val="FF0000"/>
                </a:solidFill>
              </a:rPr>
              <a:t> </a:t>
            </a:r>
            <a:r>
              <a:rPr lang="en-US" sz="2800"/>
              <a:t>if changes are needed. If so, what changes are needed? </a:t>
            </a:r>
          </a:p>
          <a:p>
            <a:pPr marL="762000" lvl="1" indent="-304800"/>
            <a:r>
              <a:rPr lang="en-US" sz="2400" i="1"/>
              <a:t>Needs to change eating habits and work out to get into shape.</a:t>
            </a:r>
          </a:p>
          <a:p>
            <a:pPr marL="762000" lvl="1" indent="-304800">
              <a:buFont typeface="Wingdings" pitchFamily="2" charset="2"/>
              <a:buNone/>
            </a:pPr>
            <a:endParaRPr lang="en-US" sz="2400" i="1"/>
          </a:p>
          <a:p>
            <a:pPr>
              <a:spcBef>
                <a:spcPct val="50000"/>
              </a:spcBef>
              <a:buFont typeface="Wingdings" pitchFamily="2" charset="2"/>
              <a:buAutoNum type="arabicPeriod" startAt="2"/>
            </a:pPr>
            <a:r>
              <a:rPr lang="en-US" sz="2800" b="1">
                <a:solidFill>
                  <a:srgbClr val="FF0000"/>
                </a:solidFill>
              </a:rPr>
              <a:t>Identify</a:t>
            </a:r>
            <a:r>
              <a:rPr lang="en-US" sz="2800"/>
              <a:t> the change. How will theses changes make a difference?</a:t>
            </a:r>
          </a:p>
          <a:p>
            <a:pPr marL="762000" lvl="1" indent="-304800"/>
            <a:r>
              <a:rPr lang="en-US" sz="2400" i="1"/>
              <a:t>Will be in better shape and be healthier.</a:t>
            </a:r>
          </a:p>
        </p:txBody>
      </p:sp>
      <p:sp>
        <p:nvSpPr>
          <p:cNvPr id="83972" name="Text Box 4"/>
          <p:cNvSpPr txBox="1">
            <a:spLocks noChangeArrowheads="1"/>
          </p:cNvSpPr>
          <p:nvPr/>
        </p:nvSpPr>
        <p:spPr bwMode="auto">
          <a:xfrm>
            <a:off x="228600" y="63246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57 TM C2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noFill/>
          <a:ln/>
        </p:spPr>
        <p:txBody>
          <a:bodyPr lIns="92075" tIns="46038" rIns="92075" bIns="46038"/>
          <a:lstStyle/>
          <a:p>
            <a:r>
              <a:rPr lang="en-US"/>
              <a:t>Scenario meets the change process</a:t>
            </a:r>
          </a:p>
        </p:txBody>
      </p:sp>
      <p:sp>
        <p:nvSpPr>
          <p:cNvPr id="101379" name="Rectangle 3"/>
          <p:cNvSpPr>
            <a:spLocks noGrp="1" noChangeArrowheads="1"/>
          </p:cNvSpPr>
          <p:nvPr>
            <p:ph type="body" sz="half" idx="1"/>
          </p:nvPr>
        </p:nvSpPr>
        <p:spPr>
          <a:xfrm>
            <a:off x="1295400" y="1752600"/>
            <a:ext cx="6705600" cy="5105400"/>
          </a:xfrm>
          <a:noFill/>
          <a:ln/>
        </p:spPr>
        <p:txBody>
          <a:bodyPr lIns="92075" tIns="46038" rIns="92075" bIns="46038"/>
          <a:lstStyle/>
          <a:p>
            <a:pPr marL="533400" indent="-533400">
              <a:spcBef>
                <a:spcPct val="50000"/>
              </a:spcBef>
              <a:buFont typeface="Wingdings" pitchFamily="2" charset="2"/>
              <a:buAutoNum type="arabicPeriod" startAt="3"/>
            </a:pPr>
            <a:r>
              <a:rPr lang="en-US" sz="2800" b="1">
                <a:solidFill>
                  <a:srgbClr val="FF0000"/>
                </a:solidFill>
              </a:rPr>
              <a:t>Select</a:t>
            </a:r>
            <a:r>
              <a:rPr lang="en-US" sz="2800"/>
              <a:t> the style. How should he implement change to help reach his goal?</a:t>
            </a:r>
          </a:p>
          <a:p>
            <a:pPr marL="914400" lvl="1" indent="-457200"/>
            <a:r>
              <a:rPr lang="en-US" sz="2400" i="1"/>
              <a:t>Develop a balanced diet and prepare a workout and practice schedule.</a:t>
            </a:r>
          </a:p>
          <a:p>
            <a:pPr marL="914400" lvl="1" indent="-457200"/>
            <a:endParaRPr lang="en-US" sz="2400" i="1"/>
          </a:p>
          <a:p>
            <a:pPr marL="533400" indent="-533400">
              <a:buFont typeface="Wingdings" pitchFamily="2" charset="2"/>
              <a:buAutoNum type="arabicPeriod" startAt="4"/>
            </a:pPr>
            <a:r>
              <a:rPr lang="en-US" sz="2800" b="1">
                <a:solidFill>
                  <a:srgbClr val="FF0000"/>
                </a:solidFill>
              </a:rPr>
              <a:t>Inspire</a:t>
            </a:r>
            <a:r>
              <a:rPr lang="en-US" sz="2800">
                <a:solidFill>
                  <a:srgbClr val="FF0000"/>
                </a:solidFill>
              </a:rPr>
              <a:t>.</a:t>
            </a:r>
            <a:r>
              <a:rPr lang="en-US" sz="2800"/>
              <a:t> What will help to inspire or motivate him to work towards his goal?</a:t>
            </a:r>
          </a:p>
          <a:p>
            <a:pPr marL="914400" lvl="1" indent="-457200"/>
            <a:r>
              <a:rPr lang="en-US" sz="2400" i="1"/>
              <a:t>Talking with current players or watching college and professional football games.</a:t>
            </a:r>
          </a:p>
          <a:p>
            <a:pPr marL="914400" lvl="1" indent="-457200">
              <a:buFont typeface="Wingdings" pitchFamily="2" charset="2"/>
              <a:buNone/>
            </a:pPr>
            <a:endParaRPr lang="en-US" sz="2400" i="1"/>
          </a:p>
        </p:txBody>
      </p:sp>
      <p:sp>
        <p:nvSpPr>
          <p:cNvPr id="101380" name="Text Box 4"/>
          <p:cNvSpPr txBox="1">
            <a:spLocks noChangeArrowheads="1"/>
          </p:cNvSpPr>
          <p:nvPr/>
        </p:nvSpPr>
        <p:spPr bwMode="auto">
          <a:xfrm>
            <a:off x="228600" y="63246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57 TM C2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noFill/>
          <a:ln/>
        </p:spPr>
        <p:txBody>
          <a:bodyPr lIns="92075" tIns="46038" rIns="92075" bIns="46038"/>
          <a:lstStyle/>
          <a:p>
            <a:r>
              <a:rPr lang="en-US"/>
              <a:t>Scenario meets the change process</a:t>
            </a:r>
          </a:p>
        </p:txBody>
      </p:sp>
      <p:sp>
        <p:nvSpPr>
          <p:cNvPr id="86019" name="Rectangle 3"/>
          <p:cNvSpPr>
            <a:spLocks noGrp="1" noChangeArrowheads="1"/>
          </p:cNvSpPr>
          <p:nvPr>
            <p:ph type="body" sz="half" idx="1"/>
          </p:nvPr>
        </p:nvSpPr>
        <p:spPr>
          <a:xfrm>
            <a:off x="1295400" y="1905000"/>
            <a:ext cx="6629400" cy="4953000"/>
          </a:xfrm>
          <a:noFill/>
          <a:ln/>
        </p:spPr>
        <p:txBody>
          <a:bodyPr lIns="92075" tIns="46038" rIns="92075" bIns="46038"/>
          <a:lstStyle/>
          <a:p>
            <a:pPr>
              <a:spcBef>
                <a:spcPct val="50000"/>
              </a:spcBef>
              <a:buFont typeface="Wingdings" pitchFamily="2" charset="2"/>
              <a:buAutoNum type="arabicPeriod" startAt="5"/>
            </a:pPr>
            <a:r>
              <a:rPr lang="en-US" sz="2800" b="1">
                <a:solidFill>
                  <a:srgbClr val="FF0000"/>
                </a:solidFill>
              </a:rPr>
              <a:t>Share</a:t>
            </a:r>
            <a:r>
              <a:rPr lang="en-US" sz="2800">
                <a:solidFill>
                  <a:srgbClr val="FF0000"/>
                </a:solidFill>
              </a:rPr>
              <a:t>.</a:t>
            </a:r>
            <a:r>
              <a:rPr lang="en-US" sz="2800"/>
              <a:t> With whom should he speak about his goal?</a:t>
            </a:r>
          </a:p>
          <a:p>
            <a:pPr marL="762000" lvl="1" indent="-304800"/>
            <a:r>
              <a:rPr lang="en-US" sz="2400" i="1"/>
              <a:t>Parents, friends, teachers, or even the football coach.</a:t>
            </a:r>
          </a:p>
          <a:p>
            <a:pPr marL="762000" lvl="1" indent="-304800">
              <a:buFont typeface="Wingdings" pitchFamily="2" charset="2"/>
              <a:buNone/>
            </a:pPr>
            <a:endParaRPr lang="en-US" sz="2400" i="1"/>
          </a:p>
          <a:p>
            <a:pPr>
              <a:spcBef>
                <a:spcPct val="50000"/>
              </a:spcBef>
              <a:buFont typeface="Wingdings" pitchFamily="2" charset="2"/>
              <a:buAutoNum type="arabicPeriod" startAt="6"/>
            </a:pPr>
            <a:r>
              <a:rPr lang="en-US" sz="2800" b="1">
                <a:solidFill>
                  <a:srgbClr val="FF0000"/>
                </a:solidFill>
              </a:rPr>
              <a:t>Incorporate</a:t>
            </a:r>
            <a:r>
              <a:rPr lang="en-US" sz="2800">
                <a:solidFill>
                  <a:srgbClr val="FF0000"/>
                </a:solidFill>
              </a:rPr>
              <a:t>.</a:t>
            </a:r>
            <a:r>
              <a:rPr lang="en-US" sz="2800"/>
              <a:t> How should he apply the change to make it a reality?</a:t>
            </a:r>
          </a:p>
          <a:p>
            <a:pPr marL="762000" lvl="1" indent="-304800"/>
            <a:r>
              <a:rPr lang="en-US" sz="2400" i="1"/>
              <a:t>Practicing, working out, trying out for the team, and being selected. </a:t>
            </a:r>
          </a:p>
        </p:txBody>
      </p:sp>
      <p:sp>
        <p:nvSpPr>
          <p:cNvPr id="86020" name="Text Box 4"/>
          <p:cNvSpPr txBox="1">
            <a:spLocks noChangeArrowheads="1"/>
          </p:cNvSpPr>
          <p:nvPr/>
        </p:nvSpPr>
        <p:spPr bwMode="auto">
          <a:xfrm>
            <a:off x="228600" y="63246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57 TM C3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1B0689-E0A0-41B4-AD3E-23EF5368BD42}">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7d75d6f9-8bd4-4602-97a0-53722360a9f2"/>
    <ds:schemaRef ds:uri="http://schemas.openxmlformats.org/package/2006/metadata/core-properties"/>
    <ds:schemaRef ds:uri="http://www.w3.org/XML/1998/namespace"/>
    <ds:schemaRef ds:uri="http://schemas.microsoft.com/office/infopath/2007/PartnerControls"/>
  </ds:schemaRefs>
</ds:datastoreItem>
</file>

<file path=customXml/itemProps2.xml><?xml version="1.0" encoding="utf-8"?>
<ds:datastoreItem xmlns:ds="http://schemas.openxmlformats.org/officeDocument/2006/customXml" ds:itemID="{47ACE3FA-CD54-48A2-99D6-D96D9833413B}">
  <ds:schemaRefs>
    <ds:schemaRef ds:uri="http://schemas.microsoft.com/sharepoint/v3/contenttype/forms"/>
  </ds:schemaRefs>
</ds:datastoreItem>
</file>

<file path=customXml/itemProps3.xml><?xml version="1.0" encoding="utf-8"?>
<ds:datastoreItem xmlns:ds="http://schemas.openxmlformats.org/officeDocument/2006/customXml" ds:itemID="{01781D48-E8C4-41A3-9D83-3E9F7C56B4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Blends</Template>
  <TotalTime>22</TotalTime>
  <Words>400</Words>
  <Application>Microsoft Office PowerPoint</Application>
  <PresentationFormat>On-screen Show (4:3)</PresentationFormat>
  <Paragraphs>67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Brush Script MT</vt:lpstr>
      <vt:lpstr>Tahoma</vt:lpstr>
      <vt:lpstr>Times New Roman</vt:lpstr>
      <vt:lpstr>Wingdings</vt:lpstr>
      <vt:lpstr>Blends</vt:lpstr>
      <vt:lpstr>Finding Opportunities to Make Positive Change </vt:lpstr>
      <vt:lpstr>Key Terms</vt:lpstr>
      <vt:lpstr>Steps in the change process</vt:lpstr>
      <vt:lpstr>Steps in the change process</vt:lpstr>
      <vt:lpstr>Scenario</vt:lpstr>
      <vt:lpstr>Scenario meets the change process</vt:lpstr>
      <vt:lpstr>Scenario meets the change process</vt:lpstr>
      <vt:lpstr>Scenario meets the change process</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5</cp:revision>
  <cp:lastPrinted>1601-01-01T00:00:00Z</cp:lastPrinted>
  <dcterms:created xsi:type="dcterms:W3CDTF">2004-01-24T00:27:29Z</dcterms:created>
  <dcterms:modified xsi:type="dcterms:W3CDTF">2018-07-09T20:46:14Z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