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8"/>
  </p:notesMasterIdLst>
  <p:handoutMasterIdLst>
    <p:handoutMasterId r:id="rId9"/>
  </p:handoutMasterIdLst>
  <p:sldIdLst>
    <p:sldId id="256" r:id="rId5"/>
    <p:sldId id="257" r:id="rId6"/>
    <p:sldId id="259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144A7E62-1785-43C4-80F1-95C647B40C5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6C2EA1B9-E3AA-4FC5-9985-A780E77CAC1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AEAD80-71D5-4B7D-9BE3-9369457832AF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BD98EB-E46E-4CFD-99C2-DED74CF5B53A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866274-E0A1-4778-B2CA-8172504E3085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B19FF75-6EA1-4E7B-8506-495FF43EC5DB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4AB91-A12D-4BA4-953A-3EA854E7D2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AA336-AAA7-4035-8B4F-20E480A3D8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8E68D93-5431-4A22-8697-3407D9120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946E59E-3AB8-4D68-84BE-2D7360F236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7E118-7833-4114-B2EF-9EF09F30A5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244561-02C2-44B0-8CC4-C3828288D4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2AA0E-CE73-4095-BB80-34F7F3135C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8DD23-15AE-42CA-AC11-C93299107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9111CF-5E6D-4F2F-869C-A1E0C9DE6D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EB7214-CD22-46E6-813F-DE047B07B1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015DD-FA03-4832-A19A-12D719956C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B5CD0E-6230-4E3C-8487-3A339DE9B1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A2B47A2D-C600-45B9-BB88-35E2BAB3173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3331368" y="3312318"/>
            <a:ext cx="6877050" cy="214313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rgbClr val="000099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Defining Service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/>
              <a:t>How do I help others?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Four 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SERVE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58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4519613"/>
            <a:ext cx="2971800" cy="2338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What is Service?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81200"/>
            <a:ext cx="7239000" cy="44196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150000"/>
              </a:lnSpc>
            </a:pPr>
            <a:r>
              <a:rPr lang="en-US" sz="2400"/>
              <a:t>Service is making a difference in someone else’s life by helping to meet a need. Service is contributing to the well-being of others through actions of helpfulness.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58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Service Re–visited</a:t>
            </a:r>
            <a:endParaRPr lang="en-US" i="1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752600"/>
            <a:ext cx="6553200" cy="4530725"/>
          </a:xfrm>
          <a:noFill/>
          <a:ln/>
        </p:spPr>
        <p:txBody>
          <a:bodyPr lIns="92075" tIns="46038" rIns="92075" bIns="46038"/>
          <a:lstStyle/>
          <a:p>
            <a:pPr marL="457200" indent="-457200"/>
            <a:r>
              <a:rPr lang="en-US" sz="2400"/>
              <a:t>What was the main idea or “a-ha” you learned from this lesson?</a:t>
            </a:r>
            <a:endParaRPr lang="en-US" sz="2400" i="1"/>
          </a:p>
          <a:p>
            <a:pPr marL="457200" indent="-457200"/>
            <a:endParaRPr lang="en-US" sz="2400" i="1"/>
          </a:p>
          <a:p>
            <a:pPr marL="457200" indent="-457200"/>
            <a:r>
              <a:rPr lang="en-US" sz="2400"/>
              <a:t>What is your attitude about service, and has it changed from the beginning of </a:t>
            </a:r>
            <a:br>
              <a:rPr lang="en-US" sz="2400"/>
            </a:br>
            <a:r>
              <a:rPr lang="en-US" sz="2400"/>
              <a:t>the lesson?</a:t>
            </a:r>
            <a:endParaRPr lang="en-US" sz="2400" i="1"/>
          </a:p>
          <a:p>
            <a:pPr marL="457200" indent="-457200"/>
            <a:endParaRPr lang="en-US" sz="2400" i="1"/>
          </a:p>
          <a:p>
            <a:pPr marL="457200" indent="-457200"/>
            <a:r>
              <a:rPr lang="en-US" sz="2400"/>
              <a:t>What actions of service are you going to take to help others?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endParaRPr lang="en-US"/>
          </a:p>
        </p:txBody>
      </p:sp>
      <p:pic>
        <p:nvPicPr>
          <p:cNvPr id="66568" name="Picture 8" descr="j0236531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33400" y="1676400"/>
            <a:ext cx="1028700" cy="1257300"/>
          </a:xfrm>
          <a:noFill/>
          <a:ln/>
        </p:spPr>
      </p:pic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Review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58 TM B </a:t>
            </a:r>
          </a:p>
        </p:txBody>
      </p:sp>
      <p:pic>
        <p:nvPicPr>
          <p:cNvPr id="66570" name="Picture 10" descr="zhepm2nx[1]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7467600" y="3124200"/>
            <a:ext cx="1176338" cy="1130300"/>
          </a:xfrm>
          <a:noFill/>
          <a:ln/>
        </p:spPr>
      </p:pic>
      <p:pic>
        <p:nvPicPr>
          <p:cNvPr id="66573" name="Picture 13" descr="xd_ve2eh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5105400"/>
            <a:ext cx="1104900" cy="1100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MS Template">
  <a:themeElements>
    <a:clrScheme name="LK MS Template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K M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K MS Templat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7E59AD-EC23-4EA4-835F-AE2B59E9EA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CFE0C7-4585-42BD-A5C5-F0D7E6F3AF71}">
  <ds:schemaRefs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7d75d6f9-8bd4-4602-97a0-53722360a9f2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F9BC503-FD77-4D89-BD61-ADE143DFE0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MS Template</Template>
  <TotalTime>14</TotalTime>
  <Words>93</Words>
  <Application>Microsoft Office PowerPoint</Application>
  <PresentationFormat>On-screen Show (4:3)</PresentationFormat>
  <Paragraphs>19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Times New Roman</vt:lpstr>
      <vt:lpstr>Verdana</vt:lpstr>
      <vt:lpstr>Wingdings</vt:lpstr>
      <vt:lpstr>LK MS Template</vt:lpstr>
      <vt:lpstr>Defining Service</vt:lpstr>
      <vt:lpstr>What is Service?</vt:lpstr>
      <vt:lpstr>Service Re–visited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</cp:revision>
  <cp:lastPrinted>1601-01-01T00:00:00Z</cp:lastPrinted>
  <dcterms:created xsi:type="dcterms:W3CDTF">2004-01-24T00:40:44Z</dcterms:created>
  <dcterms:modified xsi:type="dcterms:W3CDTF">2018-07-09T20:48:25Z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