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61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6A33A77A-80FC-4C07-9ECE-FFE151D3510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1B8D646-4BCC-4CD5-889E-5032148BB3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D0D710-6149-4E9D-A0FA-65900DF36E99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5F5954-9816-49D2-A643-0DCD30B8EF4C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13ECE6-C4EA-4341-B1AF-6F605CAA2223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19BEE2-2C63-46EF-A58A-84E92A7F190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BE863-1A5A-4265-ADCA-C4AF532D39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B7694-E3AD-40EE-9A15-2803B21BE7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A4C1A71-C328-473B-8113-55FE08784B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2BD82-BA8B-49A0-90F4-023649675C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C9283-30B9-47CA-AC4A-2546959861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828EE-E5B6-4B91-8384-05AD8760C8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86CE7-234F-4F9B-B912-E9A277F1AB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C7C1F-3B48-4875-A965-6DA919314F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79AD1-8765-4743-9781-8C6C536CA1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2887C-6722-4B9B-A642-7EC1618978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B826F-3ED9-4915-956F-B27FCBA983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94D04CAF-772C-4859-85C7-EDF631A94E0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Planning a </a:t>
            </a:r>
            <a:br>
              <a:rPr lang="en-US" b="1"/>
            </a:br>
            <a:r>
              <a:rPr lang="en-US" b="1"/>
              <a:t>Service Project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I help others?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Four 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60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643438"/>
            <a:ext cx="2743200" cy="215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Components of a service plan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76400"/>
            <a:ext cx="7543800" cy="472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b="1"/>
              <a:t>Title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/>
              <a:t>Name of the project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AutoNum type="arabicPeriod" startAt="2"/>
            </a:pPr>
            <a:r>
              <a:rPr lang="en-US" b="1"/>
              <a:t>Needs assessment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/>
              <a:t>What need is being recognized by this project?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AutoNum type="arabicPeriod" startAt="3"/>
            </a:pPr>
            <a:r>
              <a:rPr lang="en-US" b="1"/>
              <a:t>Project goals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/>
              <a:t>What will be accomplished to meet the identified need?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AutoNum type="arabicPeriod" startAt="4"/>
            </a:pPr>
            <a:r>
              <a:rPr lang="en-US" b="1"/>
              <a:t>Learning goals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/>
              <a:t>What do I hope to learn or gain from this project? 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AutoNum type="arabicPeriod" startAt="5"/>
            </a:pPr>
            <a:r>
              <a:rPr lang="en-US" b="1"/>
              <a:t>Tools or resources</a:t>
            </a:r>
          </a:p>
          <a:p>
            <a:pPr marL="838200" lvl="1" indent="-381000">
              <a:lnSpc>
                <a:spcPct val="80000"/>
              </a:lnSpc>
            </a:pPr>
            <a:r>
              <a:rPr lang="en-US" sz="2000"/>
              <a:t>What materials and human power are needed for this project?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Components of a service plan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 startAt="6"/>
            </a:pPr>
            <a:r>
              <a:rPr lang="en-US" b="1"/>
              <a:t>Budget</a:t>
            </a:r>
          </a:p>
          <a:p>
            <a:pPr marL="838200" lvl="1" indent="-381000">
              <a:lnSpc>
                <a:spcPct val="90000"/>
              </a:lnSpc>
            </a:pPr>
            <a:r>
              <a:rPr lang="en-US"/>
              <a:t>How much will this project cost and how will it be funded?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 startAt="6"/>
            </a:pPr>
            <a:r>
              <a:rPr lang="en-US" b="1"/>
              <a:t>Strategies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/>
              <a:t>Who will do what?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 startAt="6"/>
            </a:pPr>
            <a:r>
              <a:rPr lang="en-US" b="1"/>
              <a:t>Timeline</a:t>
            </a:r>
          </a:p>
          <a:p>
            <a:pPr marL="838200" lvl="1" indent="-381000">
              <a:lnSpc>
                <a:spcPct val="90000"/>
              </a:lnSpc>
            </a:pPr>
            <a:r>
              <a:rPr lang="en-US"/>
              <a:t>When will things get done?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 startAt="6"/>
            </a:pPr>
            <a:r>
              <a:rPr lang="en-US" b="1"/>
              <a:t>Reflection questions</a:t>
            </a:r>
          </a:p>
          <a:p>
            <a:pPr marL="838200" lvl="1" indent="-381000">
              <a:lnSpc>
                <a:spcPct val="90000"/>
              </a:lnSpc>
            </a:pPr>
            <a:r>
              <a:rPr lang="en-US"/>
              <a:t>What do I want to remember to ask myself after the project?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3200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C788BA-3047-4E22-9BF0-1FAA0A257F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9444F6-AC1D-4785-85B6-3993561A057C}">
  <ds:schemaRefs>
    <ds:schemaRef ds:uri="http://schemas.openxmlformats.org/package/2006/metadata/core-properties"/>
    <ds:schemaRef ds:uri="http://www.w3.org/XML/1998/namespace"/>
    <ds:schemaRef ds:uri="http://purl.org/dc/elements/1.1/"/>
    <ds:schemaRef ds:uri="7d75d6f9-8bd4-4602-97a0-53722360a9f2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2FC8883-0F98-4BD0-98BC-DD0563D8F7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10</TotalTime>
  <Words>137</Words>
  <Application>Microsoft Office PowerPoint</Application>
  <PresentationFormat>On-screen Show (4:3)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Times New Roman</vt:lpstr>
      <vt:lpstr>Verdana</vt:lpstr>
      <vt:lpstr>Wingdings</vt:lpstr>
      <vt:lpstr>LK MS Template</vt:lpstr>
      <vt:lpstr>Planning a  Service Project</vt:lpstr>
      <vt:lpstr>Components of a service plan</vt:lpstr>
      <vt:lpstr>Components of a service plan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2004-01-24T16:40:02Z</dcterms:created>
  <dcterms:modified xsi:type="dcterms:W3CDTF">2018-07-09T20:49:04Z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