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9144000" cy="6858000" type="screen4x3"/>
  <p:notesSz cx="6858000" cy="9144000"/>
  <p:custDataLst>
    <p:tags r:id="rId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26BF783A-2F92-43CC-A708-48C68948A0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D42DC381-882C-4941-B671-BB4298F910E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954CE3-3A88-4F92-B97E-B542C6D6D8C4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936EC8-B450-473F-BB8D-4A76D81FEF90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37878A8-3B58-4AE2-B04B-FA5CB20CC27E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2787C6-20F3-4928-9FCC-4C42B5CC1B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2A45E-B851-4111-89B7-897198C680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8C04D72-370F-4650-8701-E9EDDF561F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59BDC2-8D6F-43EA-AEBB-8A2D898587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A4EBAA-293E-4115-8876-5D85479E37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4C17D0-B1C9-4529-A0DE-3F9CA084CD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E63345-596E-4BF0-B00C-00D9E7B250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65510-E7D0-4956-A3A3-C361272DA6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BF37D5-9B14-4F6E-84DB-11601E6D2B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61CE8E-C81B-4EDA-B0C1-DF733E424B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3F91FD-BEF2-4664-93C3-2F72FD49A9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C1974CF7-1F69-4397-B175-E0DDEDB1B2D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3331368" y="3312318"/>
            <a:ext cx="6877050" cy="214313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rgbClr val="000099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rgbClr val="000099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rgbClr val="000099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The Origins of</a:t>
            </a:r>
            <a:br>
              <a:rPr lang="en-US"/>
            </a:br>
            <a:r>
              <a:rPr lang="en-US"/>
              <a:t>Organizations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/>
              <a:t>What are the components</a:t>
            </a:r>
            <a:br>
              <a:rPr lang="en-US"/>
            </a:br>
            <a:r>
              <a:rPr lang="en-US"/>
              <a:t>of a successful organization?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430963"/>
            <a:ext cx="1219200" cy="2746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FFA and Me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61722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62 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643438"/>
            <a:ext cx="2743200" cy="2157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Change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981200"/>
            <a:ext cx="6019800" cy="4419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</a:pPr>
            <a:r>
              <a:rPr lang="en-US" sz="2400"/>
              <a:t>It comes as a result of recognizing a new need and adapting to the world around us. </a:t>
            </a:r>
          </a:p>
          <a:p>
            <a:pPr>
              <a:spcBef>
                <a:spcPct val="75000"/>
              </a:spcBef>
            </a:pPr>
            <a:r>
              <a:rPr lang="en-US" sz="2400"/>
              <a:t>It is important for an organization not to lose its core beliefs while it is undergoing change.</a:t>
            </a:r>
          </a:p>
          <a:p>
            <a:pPr>
              <a:spcBef>
                <a:spcPct val="75000"/>
              </a:spcBef>
            </a:pPr>
            <a:r>
              <a:rPr lang="en-US" sz="2400"/>
              <a:t>It is often uncomfortable, and is often the result of determined, hard work.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62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MS Template">
  <a:themeElements>
    <a:clrScheme name="LK MS Template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K M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K MS Template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MS Template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MS Template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1EAC20-8669-40D4-9B2F-0679DCB553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B69E01-FDD7-4173-9304-EC05D148D431}">
  <ds:schemaRefs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7d75d6f9-8bd4-4602-97a0-53722360a9f2"/>
    <ds:schemaRef ds:uri="http://purl.org/dc/elements/1.1/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5B487E4-9435-45AC-A156-392712EB378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MS Template</Template>
  <TotalTime>3</TotalTime>
  <Words>73</Words>
  <Application>Microsoft Office PowerPoint</Application>
  <PresentationFormat>On-screen Show (4:3)</PresentationFormat>
  <Paragraphs>12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Times New Roman</vt:lpstr>
      <vt:lpstr>Verdana</vt:lpstr>
      <vt:lpstr>Wingdings</vt:lpstr>
      <vt:lpstr>LK MS Template</vt:lpstr>
      <vt:lpstr>The Origins of Organizations</vt:lpstr>
      <vt:lpstr>Change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2</cp:revision>
  <cp:lastPrinted>1601-01-01T00:00:00Z</cp:lastPrinted>
  <dcterms:created xsi:type="dcterms:W3CDTF">2004-01-24T17:04:51Z</dcterms:created>
  <dcterms:modified xsi:type="dcterms:W3CDTF">2018-07-09T20:51:10Z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