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6" r:id="rId4"/>
  </p:sldMasterIdLst>
  <p:notesMasterIdLst>
    <p:notesMasterId r:id="rId9"/>
  </p:notesMasterIdLst>
  <p:handoutMasterIdLst>
    <p:handoutMasterId r:id="rId10"/>
  </p:handoutMasterIdLst>
  <p:sldIdLst>
    <p:sldId id="256" r:id="rId5"/>
    <p:sldId id="257" r:id="rId6"/>
    <p:sldId id="258" r:id="rId7"/>
    <p:sldId id="259" r:id="rId8"/>
  </p:sldIdLst>
  <p:sldSz cx="9144000" cy="6858000" type="screen4x3"/>
  <p:notesSz cx="6858000" cy="9144000"/>
  <p:custDataLst>
    <p:tags r:id="rId11"/>
  </p:custData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FF0000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7" autoAdjust="0"/>
    <p:restoredTop sz="94683" autoAdjust="0"/>
  </p:normalViewPr>
  <p:slideViewPr>
    <p:cSldViewPr>
      <p:cViewPr varScale="1">
        <p:scale>
          <a:sx n="98" d="100"/>
          <a:sy n="98" d="100"/>
        </p:scale>
        <p:origin x="768" y="4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61" d="100"/>
          <a:sy n="61" d="100"/>
        </p:scale>
        <p:origin x="-1698" y="-54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ags" Target="tags/tag1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notesMaster" Target="notesMasters/notesMaster1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kumimoji="1"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kumimoji="1"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560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kumimoji="1"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560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kumimoji="1" sz="1200">
                <a:latin typeface="Times New Roman" pitchFamily="18" charset="0"/>
              </a:defRPr>
            </a:lvl1pPr>
          </a:lstStyle>
          <a:p>
            <a:fld id="{6CCA9643-2D07-40C2-84CE-C7953CC6B3E5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355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235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35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35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fld id="{2349348C-7D89-402C-80CB-F2DC8540A1E7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AA81DD6-3C86-4062-AAE7-324DFEDE87C9}" type="slidenum">
              <a:rPr lang="en-US"/>
              <a:pPr/>
              <a:t>1</a:t>
            </a:fld>
            <a:endParaRPr lang="en-US"/>
          </a:p>
        </p:txBody>
      </p:sp>
      <p:sp>
        <p:nvSpPr>
          <p:cNvPr id="788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88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B640740-8E6E-4AD8-BA8F-6B7EA124C75F}" type="slidenum">
              <a:rPr lang="en-US"/>
              <a:pPr/>
              <a:t>2</a:t>
            </a:fld>
            <a:endParaRPr lang="en-US"/>
          </a:p>
        </p:txBody>
      </p:sp>
      <p:sp>
        <p:nvSpPr>
          <p:cNvPr id="798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B8BCD12-1AE9-4026-AD10-88B6DA8CDA40}" type="slidenum">
              <a:rPr lang="en-US"/>
              <a:pPr/>
              <a:t>3</a:t>
            </a:fld>
            <a:endParaRPr lang="en-US"/>
          </a:p>
        </p:txBody>
      </p:sp>
      <p:sp>
        <p:nvSpPr>
          <p:cNvPr id="1218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18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A1E263E-348F-482C-B69D-06BEE7717A36}" type="slidenum">
              <a:rPr lang="en-US"/>
              <a:pPr/>
              <a:t>4</a:t>
            </a:fld>
            <a:endParaRPr lang="en-US"/>
          </a:p>
        </p:txBody>
      </p:sp>
      <p:sp>
        <p:nvSpPr>
          <p:cNvPr id="1239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39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752600" y="685800"/>
            <a:ext cx="6705600" cy="2127250"/>
          </a:xfrm>
        </p:spPr>
        <p:txBody>
          <a:bodyPr/>
          <a:lstStyle>
            <a:lvl1pPr algn="ctr">
              <a:defRPr sz="5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680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270250"/>
            <a:ext cx="6400800" cy="22098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3000"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7680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/>
            </a:lvl1pPr>
          </a:lstStyle>
          <a:p>
            <a:fld id="{32BE76B0-7FFD-4E0E-962F-9D9A6217E354}" type="slidenum">
              <a:rPr lang="en-US"/>
              <a:pPr/>
              <a:t>‹#›</a:t>
            </a:fld>
            <a:endParaRPr lang="en-US"/>
          </a:p>
        </p:txBody>
      </p:sp>
      <p:grpSp>
        <p:nvGrpSpPr>
          <p:cNvPr id="76811" name="Group 11"/>
          <p:cNvGrpSpPr>
            <a:grpSpLocks/>
          </p:cNvGrpSpPr>
          <p:nvPr/>
        </p:nvGrpSpPr>
        <p:grpSpPr bwMode="auto">
          <a:xfrm rot="5400000">
            <a:off x="-3771900" y="2476500"/>
            <a:ext cx="8610600" cy="1066800"/>
            <a:chOff x="144" y="1820"/>
            <a:chExt cx="5424" cy="127"/>
          </a:xfrm>
        </p:grpSpPr>
        <p:sp>
          <p:nvSpPr>
            <p:cNvPr id="76808" name="Rectangle 8"/>
            <p:cNvSpPr>
              <a:spLocks noChangeArrowheads="1"/>
            </p:cNvSpPr>
            <p:nvPr/>
          </p:nvSpPr>
          <p:spPr bwMode="auto">
            <a:xfrm>
              <a:off x="144" y="1820"/>
              <a:ext cx="1808" cy="127"/>
            </a:xfrm>
            <a:prstGeom prst="rect">
              <a:avLst/>
            </a:prstGeom>
            <a:gradFill rotWithShape="1">
              <a:gsLst>
                <a:gs pos="0">
                  <a:schemeClr val="bg2"/>
                </a:gs>
                <a:gs pos="100000">
                  <a:schemeClr val="accent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6809" name="Rectangle 9"/>
            <p:cNvSpPr>
              <a:spLocks noChangeArrowheads="1"/>
            </p:cNvSpPr>
            <p:nvPr/>
          </p:nvSpPr>
          <p:spPr bwMode="auto">
            <a:xfrm>
              <a:off x="1952" y="1820"/>
              <a:ext cx="1808" cy="127"/>
            </a:xfrm>
            <a:prstGeom prst="rect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6810" name="Rectangle 10"/>
            <p:cNvSpPr>
              <a:spLocks noChangeArrowheads="1"/>
            </p:cNvSpPr>
            <p:nvPr/>
          </p:nvSpPr>
          <p:spPr bwMode="auto">
            <a:xfrm>
              <a:off x="3760" y="1820"/>
              <a:ext cx="1808" cy="127"/>
            </a:xfrm>
            <a:prstGeom prst="rect">
              <a:avLst/>
            </a:prstGeom>
            <a:gradFill rotWithShape="1">
              <a:gsLst>
                <a:gs pos="0">
                  <a:schemeClr val="accent2"/>
                </a:gs>
                <a:gs pos="100000">
                  <a:schemeClr val="tx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pic>
        <p:nvPicPr>
          <p:cNvPr id="76812" name="Picture 12" descr="LKLOGO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6324600" y="4822825"/>
            <a:ext cx="2514600" cy="19780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 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 sz="1400">
                <a:solidFill>
                  <a:srgbClr val="FF0000"/>
                </a:solidFill>
                <a:latin typeface="+mn-lt"/>
              </a:rPr>
              <a:t>Knowledge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38950" y="277813"/>
            <a:ext cx="1847850" cy="5853112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400" y="277813"/>
            <a:ext cx="5391150" cy="585311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 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 sz="1400">
                <a:solidFill>
                  <a:srgbClr val="FF0000"/>
                </a:solidFill>
                <a:latin typeface="+mn-lt"/>
              </a:rPr>
              <a:t>Knowledge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0" y="277813"/>
            <a:ext cx="7391400" cy="11398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447800" y="1600200"/>
            <a:ext cx="7239000" cy="21891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800" y="3941763"/>
            <a:ext cx="7239000" cy="21891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3581400" y="6400800"/>
            <a:ext cx="5562600" cy="4572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 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 sz="1400">
                <a:solidFill>
                  <a:srgbClr val="FF0000"/>
                </a:solidFill>
                <a:latin typeface="+mn-lt"/>
              </a:rPr>
              <a:t>Knowledge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 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 sz="1400">
                <a:solidFill>
                  <a:srgbClr val="FF0000"/>
                </a:solidFill>
                <a:latin typeface="+mn-lt"/>
              </a:rPr>
              <a:t>Knowledge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 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 sz="1400">
                <a:solidFill>
                  <a:srgbClr val="FF0000"/>
                </a:solidFill>
                <a:latin typeface="+mn-lt"/>
              </a:rPr>
              <a:t>Knowledge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800" y="1600200"/>
            <a:ext cx="35433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3500" y="1600200"/>
            <a:ext cx="35433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 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 sz="1400">
                <a:solidFill>
                  <a:srgbClr val="FF0000"/>
                </a:solidFill>
                <a:latin typeface="+mn-lt"/>
              </a:rPr>
              <a:t>Knowledge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 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 sz="1400">
                <a:solidFill>
                  <a:srgbClr val="FF0000"/>
                </a:solidFill>
                <a:latin typeface="+mn-lt"/>
              </a:rPr>
              <a:t>Knowledge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 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 sz="1400">
                <a:solidFill>
                  <a:srgbClr val="FF0000"/>
                </a:solidFill>
                <a:latin typeface="+mn-lt"/>
              </a:rPr>
              <a:t>Knowledge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 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 sz="1400">
                <a:solidFill>
                  <a:srgbClr val="FF0000"/>
                </a:solidFill>
                <a:latin typeface="+mn-lt"/>
              </a:rPr>
              <a:t>Knowledge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 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 sz="1400">
                <a:solidFill>
                  <a:srgbClr val="FF0000"/>
                </a:solidFill>
                <a:latin typeface="+mn-lt"/>
              </a:rPr>
              <a:t>Knowledge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 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 sz="1400">
                <a:solidFill>
                  <a:srgbClr val="FF0000"/>
                </a:solidFill>
                <a:latin typeface="+mn-lt"/>
              </a:rPr>
              <a:t>Knowledge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295400" y="277813"/>
            <a:ext cx="7391400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7577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447800" y="1600200"/>
            <a:ext cx="72390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7578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581400" y="6400800"/>
            <a:ext cx="5562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/>
            </a:lvl1pPr>
          </a:lstStyle>
          <a:p>
            <a:r>
              <a:rPr lang="en-US"/>
              <a:t> 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 sz="1400">
                <a:solidFill>
                  <a:srgbClr val="FF0000"/>
                </a:solidFill>
                <a:latin typeface="+mn-lt"/>
              </a:rPr>
              <a:t>Knowledge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</p:txBody>
      </p:sp>
      <p:sp>
        <p:nvSpPr>
          <p:cNvPr id="75784" name="Line 8"/>
          <p:cNvSpPr>
            <a:spLocks noChangeShapeType="1"/>
          </p:cNvSpPr>
          <p:nvPr/>
        </p:nvSpPr>
        <p:spPr bwMode="auto">
          <a:xfrm>
            <a:off x="457200" y="1447800"/>
            <a:ext cx="8077200" cy="0"/>
          </a:xfrm>
          <a:prstGeom prst="line">
            <a:avLst/>
          </a:prstGeom>
          <a:noFill/>
          <a:ln w="19050">
            <a:solidFill>
              <a:schemeClr val="tx2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grpSp>
        <p:nvGrpSpPr>
          <p:cNvPr id="75787" name="Group 11"/>
          <p:cNvGrpSpPr>
            <a:grpSpLocks/>
          </p:cNvGrpSpPr>
          <p:nvPr/>
        </p:nvGrpSpPr>
        <p:grpSpPr bwMode="auto">
          <a:xfrm rot="5400000">
            <a:off x="-2905125" y="2886075"/>
            <a:ext cx="6877050" cy="1066800"/>
            <a:chOff x="144" y="1820"/>
            <a:chExt cx="5424" cy="127"/>
          </a:xfrm>
        </p:grpSpPr>
        <p:sp>
          <p:nvSpPr>
            <p:cNvPr id="75788" name="Rectangle 12"/>
            <p:cNvSpPr>
              <a:spLocks noChangeArrowheads="1"/>
            </p:cNvSpPr>
            <p:nvPr/>
          </p:nvSpPr>
          <p:spPr bwMode="auto">
            <a:xfrm>
              <a:off x="144" y="1820"/>
              <a:ext cx="1808" cy="127"/>
            </a:xfrm>
            <a:prstGeom prst="rect">
              <a:avLst/>
            </a:prstGeom>
            <a:gradFill rotWithShape="1">
              <a:gsLst>
                <a:gs pos="0">
                  <a:schemeClr val="bg2"/>
                </a:gs>
                <a:gs pos="100000">
                  <a:schemeClr val="accent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5789" name="Rectangle 13"/>
            <p:cNvSpPr>
              <a:spLocks noChangeArrowheads="1"/>
            </p:cNvSpPr>
            <p:nvPr/>
          </p:nvSpPr>
          <p:spPr bwMode="auto">
            <a:xfrm>
              <a:off x="1952" y="1820"/>
              <a:ext cx="1808" cy="127"/>
            </a:xfrm>
            <a:prstGeom prst="rect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5790" name="Rectangle 14"/>
            <p:cNvSpPr>
              <a:spLocks noChangeArrowheads="1"/>
            </p:cNvSpPr>
            <p:nvPr/>
          </p:nvSpPr>
          <p:spPr bwMode="auto">
            <a:xfrm>
              <a:off x="3760" y="1820"/>
              <a:ext cx="1808" cy="127"/>
            </a:xfrm>
            <a:prstGeom prst="rect">
              <a:avLst/>
            </a:prstGeom>
            <a:gradFill rotWithShape="1">
              <a:gsLst>
                <a:gs pos="0">
                  <a:schemeClr val="accent2"/>
                </a:gs>
                <a:gs pos="100000">
                  <a:schemeClr val="tx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58" r:id="rId2"/>
    <p:sldLayoutId id="2147483659" r:id="rId3"/>
    <p:sldLayoutId id="2147483660" r:id="rId4"/>
    <p:sldLayoutId id="2147483661" r:id="rId5"/>
    <p:sldLayoutId id="2147483662" r:id="rId6"/>
    <p:sldLayoutId id="2147483663" r:id="rId7"/>
    <p:sldLayoutId id="2147483664" r:id="rId8"/>
    <p:sldLayoutId id="2147483665" r:id="rId9"/>
    <p:sldLayoutId id="2147483666" r:id="rId10"/>
    <p:sldLayoutId id="2147483667" r:id="rId11"/>
    <p:sldLayoutId id="2147483668" r:id="rId12"/>
  </p:sldLayoutIdLst>
  <p:timing>
    <p:tnLst>
      <p:par>
        <p:cTn id="1" dur="indefinite" restart="never" nodeType="tmRoot"/>
      </p:par>
    </p:tnLst>
  </p:timing>
  <p:hf sldNum="0" hd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Times New Roman" pitchFamily="18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Times New Roman" pitchFamily="18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Times New Roman" pitchFamily="18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Times New Roman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bg2"/>
        </a:buClr>
        <a:buSzPct val="75000"/>
        <a:buFont typeface="Wingdings" pitchFamily="2" charset="2"/>
        <a:buChar char="p"/>
        <a:defRPr sz="2800">
          <a:solidFill>
            <a:schemeClr val="bg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itchFamily="2" charset="2"/>
        <a:buChar char="n"/>
        <a:defRPr sz="2400">
          <a:solidFill>
            <a:schemeClr val="bg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p"/>
        <a:defRPr sz="2000">
          <a:solidFill>
            <a:schemeClr val="bg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>
          <a:solidFill>
            <a:schemeClr val="bg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chemeClr val="bg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chemeClr val="bg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chemeClr val="bg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chemeClr val="bg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chemeClr val="bg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295400" y="381000"/>
            <a:ext cx="7467600" cy="2432050"/>
          </a:xfrm>
          <a:noFill/>
          <a:ln/>
        </p:spPr>
        <p:txBody>
          <a:bodyPr lIns="92075" tIns="46038" rIns="92075" bIns="46038"/>
          <a:lstStyle/>
          <a:p>
            <a:r>
              <a:rPr lang="en-US" sz="5200" b="1">
                <a:solidFill>
                  <a:srgbClr val="FF0000"/>
                </a:solidFill>
                <a:cs typeface="Times New Roman" pitchFamily="18" charset="0"/>
              </a:rPr>
              <a:t>Understanding the Consequences of my Actions 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286000" y="3200400"/>
            <a:ext cx="5867400" cy="1752600"/>
          </a:xfrm>
          <a:noFill/>
          <a:ln/>
        </p:spPr>
        <p:txBody>
          <a:bodyPr lIns="92075" tIns="46038" rIns="92075" bIns="46038" anchor="ctr"/>
          <a:lstStyle/>
          <a:p>
            <a:r>
              <a:rPr lang="en-US">
                <a:cs typeface="Times New Roman" pitchFamily="18" charset="0"/>
              </a:rPr>
              <a:t>What </a:t>
            </a:r>
            <a:r>
              <a:rPr lang="en-US" b="1">
                <a:cs typeface="Times New Roman" pitchFamily="18" charset="0"/>
              </a:rPr>
              <a:t>foundational skills</a:t>
            </a:r>
            <a:r>
              <a:rPr lang="en-US">
                <a:cs typeface="Times New Roman" pitchFamily="18" charset="0"/>
              </a:rPr>
              <a:t> do I </a:t>
            </a:r>
            <a:r>
              <a:rPr lang="en-US" b="1">
                <a:cs typeface="Times New Roman" pitchFamily="18" charset="0"/>
              </a:rPr>
              <a:t>need for leadership</a:t>
            </a:r>
            <a:r>
              <a:rPr lang="en-US">
                <a:cs typeface="Times New Roman" pitchFamily="18" charset="0"/>
              </a:rPr>
              <a:t>? </a:t>
            </a:r>
            <a:endParaRPr lang="en-US"/>
          </a:p>
          <a:p>
            <a:endParaRPr lang="en-US"/>
          </a:p>
        </p:txBody>
      </p:sp>
      <p:sp>
        <p:nvSpPr>
          <p:cNvPr id="4101" name="Text Box 5"/>
          <p:cNvSpPr txBox="1">
            <a:spLocks noChangeArrowheads="1"/>
          </p:cNvSpPr>
          <p:nvPr/>
        </p:nvSpPr>
        <p:spPr bwMode="auto">
          <a:xfrm>
            <a:off x="0" y="6218238"/>
            <a:ext cx="1143000" cy="639762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 eaLnBrk="1" hangingPunct="1"/>
            <a:r>
              <a:rPr lang="en-US" sz="1200" b="1">
                <a:solidFill>
                  <a:srgbClr val="000000"/>
                </a:solidFill>
                <a:latin typeface="Arial" charset="0"/>
                <a:cs typeface="Times New Roman" pitchFamily="18" charset="0"/>
              </a:rPr>
              <a:t>Stage one of DevelopmentME</a:t>
            </a:r>
            <a:r>
              <a:rPr lang="en-US" sz="1200" b="1">
                <a:solidFill>
                  <a:srgbClr val="000000"/>
                </a:solidFill>
                <a:latin typeface="Arial" charset="0"/>
              </a:rPr>
              <a:t> </a:t>
            </a:r>
          </a:p>
        </p:txBody>
      </p:sp>
      <p:sp>
        <p:nvSpPr>
          <p:cNvPr id="4103" name="Text Box 7"/>
          <p:cNvSpPr txBox="1">
            <a:spLocks noChangeArrowheads="1"/>
          </p:cNvSpPr>
          <p:nvPr/>
        </p:nvSpPr>
        <p:spPr bwMode="auto">
          <a:xfrm>
            <a:off x="304800" y="5943600"/>
            <a:ext cx="539750" cy="2746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MS 9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 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 sz="1400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</p:txBody>
      </p:sp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 lIns="92075" tIns="46038" rIns="92075" bIns="46038"/>
          <a:lstStyle/>
          <a:p>
            <a:r>
              <a:rPr lang="en-US" sz="5400" b="1">
                <a:solidFill>
                  <a:srgbClr val="FF0000"/>
                </a:solidFill>
                <a:cs typeface="Times New Roman" pitchFamily="18" charset="0"/>
              </a:rPr>
              <a:t>Consequence 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143000" y="1600200"/>
            <a:ext cx="7772400" cy="5257800"/>
          </a:xfrm>
          <a:noFill/>
          <a:ln/>
        </p:spPr>
        <p:txBody>
          <a:bodyPr lIns="92075" tIns="46038" rIns="92075" bIns="46038"/>
          <a:lstStyle/>
          <a:p>
            <a:pPr marL="457200" indent="-457200">
              <a:buFont typeface="Wingdings" pitchFamily="2" charset="2"/>
              <a:buNone/>
            </a:pPr>
            <a:r>
              <a:rPr lang="en-US" b="1">
                <a:solidFill>
                  <a:schemeClr val="bg2"/>
                </a:solidFill>
                <a:cs typeface="Times New Roman" pitchFamily="18" charset="0"/>
              </a:rPr>
              <a:t>The result of an action</a:t>
            </a:r>
            <a:r>
              <a:rPr lang="en-US" b="1">
                <a:cs typeface="Times New Roman" pitchFamily="18" charset="0"/>
              </a:rPr>
              <a:t>.</a:t>
            </a:r>
            <a:r>
              <a:rPr lang="en-US">
                <a:cs typeface="Times New Roman" pitchFamily="18" charset="0"/>
              </a:rPr>
              <a:t> This can be </a:t>
            </a:r>
            <a:r>
              <a:rPr lang="en-US" b="1">
                <a:solidFill>
                  <a:schemeClr val="bg2"/>
                </a:solidFill>
                <a:cs typeface="Times New Roman" pitchFamily="18" charset="0"/>
              </a:rPr>
              <a:t>positive</a:t>
            </a:r>
            <a:r>
              <a:rPr lang="en-US">
                <a:solidFill>
                  <a:schemeClr val="bg2"/>
                </a:solidFill>
                <a:cs typeface="Times New Roman" pitchFamily="18" charset="0"/>
              </a:rPr>
              <a:t> or </a:t>
            </a:r>
            <a:r>
              <a:rPr lang="en-US" b="1">
                <a:solidFill>
                  <a:schemeClr val="bg2"/>
                </a:solidFill>
                <a:cs typeface="Times New Roman" pitchFamily="18" charset="0"/>
              </a:rPr>
              <a:t>negative</a:t>
            </a:r>
            <a:r>
              <a:rPr lang="en-US">
                <a:solidFill>
                  <a:schemeClr val="bg2"/>
                </a:solidFill>
                <a:cs typeface="Times New Roman" pitchFamily="18" charset="0"/>
              </a:rPr>
              <a:t>!</a:t>
            </a:r>
          </a:p>
          <a:p>
            <a:pPr marL="457200" indent="-457200">
              <a:buFont typeface="Wingdings" pitchFamily="2" charset="2"/>
              <a:buNone/>
            </a:pPr>
            <a:endParaRPr lang="en-US" sz="2000">
              <a:solidFill>
                <a:schemeClr val="bg2"/>
              </a:solidFill>
              <a:cs typeface="Times New Roman" pitchFamily="18" charset="0"/>
            </a:endParaRPr>
          </a:p>
          <a:p>
            <a:pPr marL="838200" lvl="1" indent="-381000">
              <a:buClr>
                <a:schemeClr val="bg2"/>
              </a:buClr>
              <a:buFont typeface="Wingdings" pitchFamily="2" charset="2"/>
              <a:buAutoNum type="arabicPeriod"/>
            </a:pPr>
            <a:r>
              <a:rPr lang="en-US">
                <a:cs typeface="Times New Roman" pitchFamily="18" charset="0"/>
              </a:rPr>
              <a:t>Punishment</a:t>
            </a:r>
          </a:p>
          <a:p>
            <a:pPr marL="838200" lvl="1" indent="-381000">
              <a:buClr>
                <a:schemeClr val="bg2"/>
              </a:buClr>
              <a:buFont typeface="Wingdings" pitchFamily="2" charset="2"/>
              <a:buAutoNum type="arabicPeriod"/>
            </a:pPr>
            <a:r>
              <a:rPr lang="en-US">
                <a:cs typeface="Times New Roman" pitchFamily="18" charset="0"/>
              </a:rPr>
              <a:t>Missed opportunities</a:t>
            </a:r>
          </a:p>
          <a:p>
            <a:pPr marL="838200" lvl="1" indent="-381000">
              <a:buClr>
                <a:schemeClr val="bg2"/>
              </a:buClr>
              <a:buFont typeface="Wingdings" pitchFamily="2" charset="2"/>
              <a:buAutoNum type="arabicPeriod"/>
            </a:pPr>
            <a:r>
              <a:rPr lang="en-US">
                <a:cs typeface="Times New Roman" pitchFamily="18" charset="0"/>
              </a:rPr>
              <a:t>Positive outcomes</a:t>
            </a:r>
          </a:p>
          <a:p>
            <a:pPr marL="838200" lvl="1" indent="-381000">
              <a:buFont typeface="Wingdings" pitchFamily="2" charset="2"/>
              <a:buNone/>
            </a:pPr>
            <a:endParaRPr lang="en-US" sz="2800">
              <a:cs typeface="Times New Roman" pitchFamily="18" charset="0"/>
            </a:endParaRPr>
          </a:p>
          <a:p>
            <a:pPr marL="457200" indent="-457200">
              <a:buFont typeface="Wingdings" pitchFamily="2" charset="2"/>
              <a:buNone/>
            </a:pPr>
            <a:r>
              <a:rPr lang="en-US" sz="2600">
                <a:cs typeface="Times New Roman" pitchFamily="18" charset="0"/>
              </a:rPr>
              <a:t>A consequence does not always mean a negative result. </a:t>
            </a:r>
            <a:r>
              <a:rPr lang="en-US" sz="2600" b="1">
                <a:solidFill>
                  <a:schemeClr val="bg2"/>
                </a:solidFill>
                <a:cs typeface="Times New Roman" pitchFamily="18" charset="0"/>
              </a:rPr>
              <a:t>Some consequences can be positive, if our decisions are positive.</a:t>
            </a:r>
            <a:r>
              <a:rPr lang="en-US" b="1">
                <a:solidFill>
                  <a:schemeClr val="bg2"/>
                </a:solidFill>
                <a:cs typeface="Times New Roman" pitchFamily="18" charset="0"/>
              </a:rPr>
              <a:t> </a:t>
            </a:r>
          </a:p>
        </p:txBody>
      </p:sp>
      <p:sp>
        <p:nvSpPr>
          <p:cNvPr id="5209" name="Text Box 89"/>
          <p:cNvSpPr txBox="1">
            <a:spLocks noChangeArrowheads="1"/>
          </p:cNvSpPr>
          <p:nvPr/>
        </p:nvSpPr>
        <p:spPr bwMode="auto">
          <a:xfrm>
            <a:off x="0" y="6324600"/>
            <a:ext cx="1066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1</a:t>
            </a:r>
          </a:p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MS 9 TM 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1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1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3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 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 sz="1400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</p:txBody>
      </p:sp>
      <p:sp>
        <p:nvSpPr>
          <p:cNvPr id="120834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 lIns="92075" tIns="46038" rIns="92075" bIns="46038"/>
          <a:lstStyle/>
          <a:p>
            <a:r>
              <a:rPr lang="en-US" sz="5400" b="1">
                <a:solidFill>
                  <a:srgbClr val="FF0000"/>
                </a:solidFill>
                <a:cs typeface="Times New Roman" pitchFamily="18" charset="0"/>
              </a:rPr>
              <a:t>Positive or Negative?</a:t>
            </a:r>
          </a:p>
        </p:txBody>
      </p:sp>
      <p:sp>
        <p:nvSpPr>
          <p:cNvPr id="120836" name="Text Box 4"/>
          <p:cNvSpPr txBox="1">
            <a:spLocks noChangeArrowheads="1"/>
          </p:cNvSpPr>
          <p:nvPr/>
        </p:nvSpPr>
        <p:spPr bwMode="auto">
          <a:xfrm>
            <a:off x="0" y="6324600"/>
            <a:ext cx="1066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2</a:t>
            </a:r>
          </a:p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MS 9 AS.A</a:t>
            </a:r>
          </a:p>
        </p:txBody>
      </p:sp>
      <p:sp>
        <p:nvSpPr>
          <p:cNvPr id="120837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1295400" y="1600200"/>
            <a:ext cx="7391400" cy="4800600"/>
          </a:xfrm>
        </p:spPr>
        <p:txBody>
          <a:bodyPr/>
          <a:lstStyle/>
          <a:p>
            <a:pPr marL="457200" indent="-457200">
              <a:buFont typeface="Wingdings" pitchFamily="2" charset="2"/>
              <a:buAutoNum type="arabicPeriod"/>
            </a:pPr>
            <a:r>
              <a:rPr lang="en-US"/>
              <a:t>You cancel plans at the last minute to help your grandmother with her spring cleaning.</a:t>
            </a:r>
            <a:br>
              <a:rPr lang="en-US"/>
            </a:br>
            <a:endParaRPr lang="en-US"/>
          </a:p>
          <a:p>
            <a:pPr marL="457200" indent="-457200">
              <a:buFont typeface="Wingdings" pitchFamily="2" charset="2"/>
              <a:buAutoNum type="arabicPeriod" startAt="2"/>
            </a:pPr>
            <a:r>
              <a:rPr lang="en-US"/>
              <a:t>You wake up late and are not able to finish the morning chores before school</a:t>
            </a:r>
            <a:br>
              <a:rPr lang="en-US"/>
            </a:br>
            <a:endParaRPr lang="en-US"/>
          </a:p>
          <a:p>
            <a:pPr marL="457200" indent="-457200">
              <a:buFont typeface="Wingdings" pitchFamily="2" charset="2"/>
              <a:buAutoNum type="arabicPeriod" startAt="3"/>
            </a:pPr>
            <a:r>
              <a:rPr lang="en-US"/>
              <a:t>You decide not to study for your math test because you want to watch a show about sharks.</a:t>
            </a:r>
            <a:br>
              <a:rPr lang="en-US"/>
            </a:br>
            <a:endParaRPr lang="en-US"/>
          </a:p>
          <a:p>
            <a:pPr marL="457200" indent="-457200">
              <a:buFont typeface="Wingdings" pitchFamily="2" charset="2"/>
              <a:buNone/>
            </a:pPr>
            <a:endParaRPr lang="en-US"/>
          </a:p>
          <a:p>
            <a:pPr marL="457200" indent="-457200">
              <a:buFont typeface="Wingdings" pitchFamily="2" charset="2"/>
              <a:buAutoNum type="arabicPeriod" startAt="2"/>
            </a:pP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3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 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 sz="1400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</p:txBody>
      </p:sp>
      <p:sp>
        <p:nvSpPr>
          <p:cNvPr id="122882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 lIns="92075" tIns="46038" rIns="92075" bIns="46038"/>
          <a:lstStyle/>
          <a:p>
            <a:r>
              <a:rPr lang="en-US" sz="5400" b="1">
                <a:solidFill>
                  <a:srgbClr val="FF0000"/>
                </a:solidFill>
                <a:cs typeface="Times New Roman" pitchFamily="18" charset="0"/>
              </a:rPr>
              <a:t>Positive or Negative?</a:t>
            </a:r>
          </a:p>
        </p:txBody>
      </p:sp>
      <p:sp>
        <p:nvSpPr>
          <p:cNvPr id="122883" name="Text Box 3"/>
          <p:cNvSpPr txBox="1">
            <a:spLocks noChangeArrowheads="1"/>
          </p:cNvSpPr>
          <p:nvPr/>
        </p:nvSpPr>
        <p:spPr bwMode="auto">
          <a:xfrm>
            <a:off x="0" y="6324600"/>
            <a:ext cx="1066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2</a:t>
            </a:r>
          </a:p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MS 9 AS.A</a:t>
            </a:r>
          </a:p>
        </p:txBody>
      </p:sp>
      <p:sp>
        <p:nvSpPr>
          <p:cNvPr id="122884" name="Rectangle 4"/>
          <p:cNvSpPr>
            <a:spLocks noGrp="1" noChangeArrowheads="1"/>
          </p:cNvSpPr>
          <p:nvPr>
            <p:ph type="body" sz="half" idx="1"/>
          </p:nvPr>
        </p:nvSpPr>
        <p:spPr>
          <a:xfrm>
            <a:off x="1295400" y="1600200"/>
            <a:ext cx="7391400" cy="4800600"/>
          </a:xfrm>
        </p:spPr>
        <p:txBody>
          <a:bodyPr/>
          <a:lstStyle/>
          <a:p>
            <a:pPr marL="457200" indent="-457200">
              <a:buFont typeface="Wingdings" pitchFamily="2" charset="2"/>
              <a:buAutoNum type="arabicPeriod" startAt="4"/>
            </a:pPr>
            <a:r>
              <a:rPr lang="en-US" sz="2400"/>
              <a:t>Instead of calling your parents and letting them know you would be coming home late, you snuck in the house and broke your mom’s lamp.</a:t>
            </a:r>
            <a:br>
              <a:rPr lang="en-US" sz="2400"/>
            </a:br>
            <a:endParaRPr lang="en-US" sz="2400"/>
          </a:p>
          <a:p>
            <a:pPr marL="457200" indent="-457200">
              <a:buFont typeface="Wingdings" pitchFamily="2" charset="2"/>
              <a:buAutoNum type="arabicPeriod" startAt="4"/>
            </a:pPr>
            <a:r>
              <a:rPr lang="en-US" sz="2400"/>
              <a:t>You decide to miss the school dance to see your little brother earn his karate belt.</a:t>
            </a:r>
            <a:br>
              <a:rPr lang="en-US" sz="2400"/>
            </a:br>
            <a:endParaRPr lang="en-US" sz="2400"/>
          </a:p>
          <a:p>
            <a:pPr marL="457200" indent="-457200">
              <a:buFont typeface="Wingdings" pitchFamily="2" charset="2"/>
              <a:buAutoNum type="arabicPeriod" startAt="4"/>
            </a:pPr>
            <a:r>
              <a:rPr lang="en-US" sz="2400"/>
              <a:t>Your friend asks you to cheat on your homework and you say no. </a:t>
            </a:r>
            <a:endParaRPr lang="en-US"/>
          </a:p>
          <a:p>
            <a:pPr marL="457200" indent="-457200">
              <a:buFont typeface="Wingdings" pitchFamily="2" charset="2"/>
              <a:buNone/>
            </a:pPr>
            <a:endParaRPr lang="en-US"/>
          </a:p>
          <a:p>
            <a:pPr marL="457200" indent="-457200">
              <a:buFont typeface="Wingdings" pitchFamily="2" charset="2"/>
              <a:buAutoNum type="arabicPeriod" startAt="2"/>
            </a:pP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8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Level">
  <a:themeElements>
    <a:clrScheme name="Level 6">
      <a:dk1>
        <a:srgbClr val="000000"/>
      </a:dk1>
      <a:lt1>
        <a:srgbClr val="FFFFFF"/>
      </a:lt1>
      <a:dk2>
        <a:srgbClr val="666699"/>
      </a:dk2>
      <a:lt2>
        <a:srgbClr val="FFCC00"/>
      </a:lt2>
      <a:accent1>
        <a:srgbClr val="FF9900"/>
      </a:accent1>
      <a:accent2>
        <a:srgbClr val="FF0000"/>
      </a:accent2>
      <a:accent3>
        <a:srgbClr val="FFFFFF"/>
      </a:accent3>
      <a:accent4>
        <a:srgbClr val="000000"/>
      </a:accent4>
      <a:accent5>
        <a:srgbClr val="FFCAAA"/>
      </a:accent5>
      <a:accent6>
        <a:srgbClr val="E70000"/>
      </a:accent6>
      <a:hlink>
        <a:srgbClr val="666699"/>
      </a:hlink>
      <a:folHlink>
        <a:srgbClr val="999966"/>
      </a:folHlink>
    </a:clrScheme>
    <a:fontScheme name="Level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Level 1">
        <a:dk1>
          <a:srgbClr val="006699"/>
        </a:dk1>
        <a:lt1>
          <a:srgbClr val="FFFFFF"/>
        </a:lt1>
        <a:dk2>
          <a:srgbClr val="000000"/>
        </a:dk2>
        <a:lt2>
          <a:srgbClr val="99FF99"/>
        </a:lt2>
        <a:accent1>
          <a:srgbClr val="00CC99"/>
        </a:accent1>
        <a:accent2>
          <a:srgbClr val="009999"/>
        </a:accent2>
        <a:accent3>
          <a:srgbClr val="AAAAAA"/>
        </a:accent3>
        <a:accent4>
          <a:srgbClr val="DADADA"/>
        </a:accent4>
        <a:accent5>
          <a:srgbClr val="AAE2CA"/>
        </a:accent5>
        <a:accent6>
          <a:srgbClr val="008A8A"/>
        </a:accent6>
        <a:hlink>
          <a:srgbClr val="0066FF"/>
        </a:hlink>
        <a:folHlink>
          <a:srgbClr val="989CBA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vel 2">
        <a:dk1>
          <a:srgbClr val="808000"/>
        </a:dk1>
        <a:lt1>
          <a:srgbClr val="FFFFFF"/>
        </a:lt1>
        <a:dk2>
          <a:srgbClr val="5C271E"/>
        </a:dk2>
        <a:lt2>
          <a:srgbClr val="FFDD89"/>
        </a:lt2>
        <a:accent1>
          <a:srgbClr val="CC6600"/>
        </a:accent1>
        <a:accent2>
          <a:srgbClr val="CC9900"/>
        </a:accent2>
        <a:accent3>
          <a:srgbClr val="B5ACAB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vel 3">
        <a:dk1>
          <a:srgbClr val="763B00"/>
        </a:dk1>
        <a:lt1>
          <a:srgbClr val="FFFFFF"/>
        </a:lt1>
        <a:dk2>
          <a:srgbClr val="330000"/>
        </a:dk2>
        <a:lt2>
          <a:srgbClr val="CC9900"/>
        </a:lt2>
        <a:accent1>
          <a:srgbClr val="FFCC00"/>
        </a:accent1>
        <a:accent2>
          <a:srgbClr val="CC3300"/>
        </a:accent2>
        <a:accent3>
          <a:srgbClr val="ADAAAA"/>
        </a:accent3>
        <a:accent4>
          <a:srgbClr val="DADADA"/>
        </a:accent4>
        <a:accent5>
          <a:srgbClr val="FFE2AA"/>
        </a:accent5>
        <a:accent6>
          <a:srgbClr val="B92D00"/>
        </a:accent6>
        <a:hlink>
          <a:srgbClr val="666699"/>
        </a:hlink>
        <a:folHlink>
          <a:srgbClr val="99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vel 4">
        <a:dk1>
          <a:srgbClr val="6D3696"/>
        </a:dk1>
        <a:lt1>
          <a:srgbClr val="FFFFFF"/>
        </a:lt1>
        <a:dk2>
          <a:srgbClr val="51255D"/>
        </a:dk2>
        <a:lt2>
          <a:srgbClr val="FFFFCC"/>
        </a:lt2>
        <a:accent1>
          <a:srgbClr val="666699"/>
        </a:accent1>
        <a:accent2>
          <a:srgbClr val="800080"/>
        </a:accent2>
        <a:accent3>
          <a:srgbClr val="B3ACB6"/>
        </a:accent3>
        <a:accent4>
          <a:srgbClr val="DADADA"/>
        </a:accent4>
        <a:accent5>
          <a:srgbClr val="B8B8CA"/>
        </a:accent5>
        <a:accent6>
          <a:srgbClr val="730073"/>
        </a:accent6>
        <a:hlink>
          <a:srgbClr val="CCCC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vel 5">
        <a:dk1>
          <a:srgbClr val="CC6600"/>
        </a:dk1>
        <a:lt1>
          <a:srgbClr val="FFFFFF"/>
        </a:lt1>
        <a:dk2>
          <a:srgbClr val="4A553B"/>
        </a:dk2>
        <a:lt2>
          <a:srgbClr val="FFBF1F"/>
        </a:lt2>
        <a:accent1>
          <a:srgbClr val="FFCC00"/>
        </a:accent1>
        <a:accent2>
          <a:srgbClr val="CC9900"/>
        </a:accent2>
        <a:accent3>
          <a:srgbClr val="B1B4AF"/>
        </a:accent3>
        <a:accent4>
          <a:srgbClr val="DADADA"/>
        </a:accent4>
        <a:accent5>
          <a:srgbClr val="FFE2AA"/>
        </a:accent5>
        <a:accent6>
          <a:srgbClr val="B98A00"/>
        </a:accent6>
        <a:hlink>
          <a:srgbClr val="6699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vel 6">
        <a:dk1>
          <a:srgbClr val="000000"/>
        </a:dk1>
        <a:lt1>
          <a:srgbClr val="FFFFFF"/>
        </a:lt1>
        <a:dk2>
          <a:srgbClr val="666699"/>
        </a:dk2>
        <a:lt2>
          <a:srgbClr val="FFCC00"/>
        </a:lt2>
        <a:accent1>
          <a:srgbClr val="FF9900"/>
        </a:accent1>
        <a:accent2>
          <a:srgbClr val="FF0000"/>
        </a:accent2>
        <a:accent3>
          <a:srgbClr val="FFFFFF"/>
        </a:accent3>
        <a:accent4>
          <a:srgbClr val="000000"/>
        </a:accent4>
        <a:accent5>
          <a:srgbClr val="FFCAAA"/>
        </a:accent5>
        <a:accent6>
          <a:srgbClr val="E70000"/>
        </a:accent6>
        <a:hlink>
          <a:srgbClr val="666699"/>
        </a:hlink>
        <a:folHlink>
          <a:srgbClr val="9999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vel 7">
        <a:dk1>
          <a:srgbClr val="000000"/>
        </a:dk1>
        <a:lt1>
          <a:srgbClr val="FFFFFF"/>
        </a:lt1>
        <a:dk2>
          <a:srgbClr val="CC3300"/>
        </a:dk2>
        <a:lt2>
          <a:srgbClr val="663300"/>
        </a:lt2>
        <a:accent1>
          <a:srgbClr val="FFCC00"/>
        </a:accent1>
        <a:accent2>
          <a:srgbClr val="CC6600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B95C00"/>
        </a:accent6>
        <a:hlink>
          <a:srgbClr val="CC9900"/>
        </a:hlink>
        <a:folHlink>
          <a:srgbClr val="99663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vel 8">
        <a:dk1>
          <a:srgbClr val="000000"/>
        </a:dk1>
        <a:lt1>
          <a:srgbClr val="FFFFFF"/>
        </a:lt1>
        <a:dk2>
          <a:srgbClr val="999900"/>
        </a:dk2>
        <a:lt2>
          <a:srgbClr val="666600"/>
        </a:lt2>
        <a:accent1>
          <a:srgbClr val="99CC00"/>
        </a:accent1>
        <a:accent2>
          <a:srgbClr val="CCCC66"/>
        </a:accent2>
        <a:accent3>
          <a:srgbClr val="FFFFFF"/>
        </a:accent3>
        <a:accent4>
          <a:srgbClr val="000000"/>
        </a:accent4>
        <a:accent5>
          <a:srgbClr val="CAE2AA"/>
        </a:accent5>
        <a:accent6>
          <a:srgbClr val="B9B95C"/>
        </a:accent6>
        <a:hlink>
          <a:srgbClr val="FFCC00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585BF1E7EC2C041B26EC0D94B031A2B" ma:contentTypeVersion="8" ma:contentTypeDescription="Create a new document." ma:contentTypeScope="" ma:versionID="d2ff85afcd0bd1787a940054d8ddfd48">
  <xsd:schema xmlns:xsd="http://www.w3.org/2001/XMLSchema" xmlns:xs="http://www.w3.org/2001/XMLSchema" xmlns:p="http://schemas.microsoft.com/office/2006/metadata/properties" xmlns:ns2="7d75d6f9-8bd4-4602-97a0-53722360a9f2" targetNamespace="http://schemas.microsoft.com/office/2006/metadata/properties" ma:root="true" ma:fieldsID="7794668b00080dc134d5101d02f02a42" ns2:_="">
    <xsd:import namespace="7d75d6f9-8bd4-4602-97a0-53722360a9f2"/>
    <xsd:element name="properties">
      <xsd:complexType>
        <xsd:sequence>
          <xsd:element name="documentManagement">
            <xsd:complexType>
              <xsd:all>
                <xsd:element ref="ns2:FromServer" minOccurs="0"/>
                <xsd:element ref="ns2:Department" minOccurs="0"/>
                <xsd:element ref="ns2:DocumentID" minOccurs="0"/>
                <xsd:element ref="ns2:Comments" minOccurs="0"/>
                <xsd:element ref="ns2:QFMSP_x0020_source_x0020_na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d75d6f9-8bd4-4602-97a0-53722360a9f2" elementFormDefault="qualified">
    <xsd:import namespace="http://schemas.microsoft.com/office/2006/documentManagement/types"/>
    <xsd:import namespace="http://schemas.microsoft.com/office/infopath/2007/PartnerControls"/>
    <xsd:element name="FromServer" ma:index="8" nillable="true" ma:displayName="FromServer" ma:default="" ma:internalName="FromServer">
      <xsd:simpleType>
        <xsd:restriction base="dms:Text"/>
      </xsd:simpleType>
    </xsd:element>
    <xsd:element name="Department" ma:index="9" nillable="true" ma:displayName="Department" ma:default="(No department)" ma:internalName="Department">
      <xsd:simpleType>
        <xsd:restriction base="dms:Text"/>
      </xsd:simpleType>
    </xsd:element>
    <xsd:element name="DocumentID" ma:index="10" nillable="true" ma:displayName="DocumentID" ma:default="" ma:internalName="DocumentID">
      <xsd:simpleType>
        <xsd:restriction base="dms:Text"/>
      </xsd:simpleType>
    </xsd:element>
    <xsd:element name="Comments" ma:index="12" nillable="true" ma:displayName="Comments" ma:default="" ma:internalName="Comments">
      <xsd:simpleType>
        <xsd:restriction base="dms:Text"/>
      </xsd:simpleType>
    </xsd:element>
    <xsd:element name="QFMSP_x0020_source_x0020_name" ma:index="13" nillable="true" ma:displayName="QFMSP source name" ma:description="Quest File Migrator original source name." ma:hidden="true" ma:internalName="QFMSP_x0020_source_x0020_nam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 ma:index="11" ma:displayName="Keywords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>
  <documentManagement>
    <QFMSP_x0020_source_x0020_name xmlns="7d75d6f9-8bd4-4602-97a0-53722360a9f2" xsi:nil="true"/>
    <Comments xmlns="7d75d6f9-8bd4-4602-97a0-53722360a9f2" xsi:nil="true"/>
    <FromServer xmlns="7d75d6f9-8bd4-4602-97a0-53722360a9f2" xsi:nil="true"/>
    <Department xmlns="7d75d6f9-8bd4-4602-97a0-53722360a9f2">(No department)</Department>
    <DocumentID xmlns="7d75d6f9-8bd4-4602-97a0-53722360a9f2" xsi:nil="true"/>
  </documentManagement>
</p:properties>
</file>

<file path=customXml/itemProps1.xml><?xml version="1.0" encoding="utf-8"?>
<ds:datastoreItem xmlns:ds="http://schemas.openxmlformats.org/officeDocument/2006/customXml" ds:itemID="{860ED397-04F7-46B4-AA3D-BC066AC73BA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d75d6f9-8bd4-4602-97a0-53722360a9f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F9171916-370C-4447-BFA3-DFA6FB8004D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38AC610-0B10-4E11-9EF9-0832054FDE42}">
  <ds:schemaRefs>
    <ds:schemaRef ds:uri="http://purl.org/dc/dcmitype/"/>
    <ds:schemaRef ds:uri="http://www.w3.org/XML/1998/namespace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openxmlformats.org/package/2006/metadata/core-properties"/>
    <ds:schemaRef ds:uri="7d75d6f9-8bd4-4602-97a0-53722360a9f2"/>
    <ds:schemaRef ds:uri="http://schemas.microsoft.com/office/2006/metadata/properties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3229</TotalTime>
  <Words>142</Words>
  <Application>Microsoft Office PowerPoint</Application>
  <PresentationFormat>On-screen Show (4:3)</PresentationFormat>
  <Paragraphs>33</Paragraphs>
  <Slides>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0" baseType="lpstr">
      <vt:lpstr>Arial</vt:lpstr>
      <vt:lpstr>Lucida Calligraphy</vt:lpstr>
      <vt:lpstr>Times New Roman</vt:lpstr>
      <vt:lpstr>Verdana</vt:lpstr>
      <vt:lpstr>Wingdings</vt:lpstr>
      <vt:lpstr>Level</vt:lpstr>
      <vt:lpstr>Understanding the Consequences of my Actions </vt:lpstr>
      <vt:lpstr>Consequence </vt:lpstr>
      <vt:lpstr>Positive or Negative?</vt:lpstr>
      <vt:lpstr>Positive or Negative?</vt:lpstr>
    </vt:vector>
  </TitlesOfParts>
  <Company>Centre Pointe Education,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Mark Reardon</dc:creator>
  <cp:lastModifiedBy>Weinrich, Ashli</cp:lastModifiedBy>
  <cp:revision>49</cp:revision>
  <cp:lastPrinted>1601-01-01T00:00:00Z</cp:lastPrinted>
  <dcterms:created xsi:type="dcterms:W3CDTF">2003-12-22T04:45:08Z</dcterms:created>
  <dcterms:modified xsi:type="dcterms:W3CDTF">2018-07-09T20:15:00Z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2</vt:i4>
  </property>
  <property fmtid="{D5CDD505-2E9C-101B-9397-08002B2CF9AE}" pid="3" name="LCID">
    <vt:i4>1033</vt:i4>
  </property>
  <property fmtid="{D5CDD505-2E9C-101B-9397-08002B2CF9AE}" pid="4" name="ContentTypeId">
    <vt:lpwstr>0x0101003585BF1E7EC2C041B26EC0D94B031A2B</vt:lpwstr>
  </property>
</Properties>
</file>