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6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inrich, Ashli" userId="c6b8a85d-a699-4ce2-9ada-d1eb7dd063ba" providerId="ADAL" clId="{5E58010C-1808-4D4D-87FC-C7830CB4AB04}"/>
    <pc:docChg chg="modSld">
      <pc:chgData name="Weinrich, Ashli" userId="c6b8a85d-a699-4ce2-9ada-d1eb7dd063ba" providerId="ADAL" clId="{5E58010C-1808-4D4D-87FC-C7830CB4AB04}" dt="2020-09-24T00:27:39.400" v="0" actId="14100"/>
      <pc:docMkLst>
        <pc:docMk/>
      </pc:docMkLst>
      <pc:sldChg chg="modSp mod">
        <pc:chgData name="Weinrich, Ashli" userId="c6b8a85d-a699-4ce2-9ada-d1eb7dd063ba" providerId="ADAL" clId="{5E58010C-1808-4D4D-87FC-C7830CB4AB04}" dt="2020-09-24T00:27:39.400" v="0" actId="14100"/>
        <pc:sldMkLst>
          <pc:docMk/>
          <pc:sldMk cId="2186392673" sldId="256"/>
        </pc:sldMkLst>
        <pc:picChg chg="mod">
          <ac:chgData name="Weinrich, Ashli" userId="c6b8a85d-a699-4ce2-9ada-d1eb7dd063ba" providerId="ADAL" clId="{5E58010C-1808-4D4D-87FC-C7830CB4AB04}" dt="2020-09-24T00:27:39.400" v="0" actId="14100"/>
          <ac:picMkLst>
            <pc:docMk/>
            <pc:sldMk cId="2186392673" sldId="256"/>
            <ac:picMk id="11" creationId="{4BDFF630-839D-4D88-A2D1-18FDF20574D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B6550-E46D-4186-8323-EACE9A778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A5FB41-FC1E-4E23-9296-CA429390E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56496-852F-4818-B40F-22D1733E6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6427-F1BC-4995-ABEF-A3B44C2EA899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F220D-942C-4C51-B155-309EF9827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77CC9-EC2E-4862-B76B-3EE5BDE9B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F761-D109-4327-8EAB-23195435B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776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62DEA-6255-450C-B474-692FD1306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C8F704-CE0D-4716-B448-7CEF1B19E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98538-9C3B-4A3D-A507-3F565D77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6427-F1BC-4995-ABEF-A3B44C2EA899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D0368-6E1A-4227-8276-098262645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7D1F0-6E96-404A-BE41-3D715112C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F761-D109-4327-8EAB-23195435B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165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A86E39-1266-468E-8C4D-C479D3BFD8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5BA074-9F4C-42B2-88AE-0019059309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B853C-F8FD-4049-A4F8-5E7DE4B35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6427-F1BC-4995-ABEF-A3B44C2EA899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0F112-B888-4F0B-A332-511FDD12A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85CA2D-A2BF-449A-85D0-4DAD197E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F761-D109-4327-8EAB-23195435B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016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CD634-F46C-473C-8A11-7F427C07C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1B377-2EDD-4086-A49E-24809401C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8E045-B26A-4296-AE3B-E671998F4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6427-F1BC-4995-ABEF-A3B44C2EA899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B9DB88-0F99-4FB7-B8FE-6A89C1AA3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06957-337C-41C0-BDD1-B498C575D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F761-D109-4327-8EAB-23195435B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943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71D8F-063C-4C69-AA68-05AA9D0B2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2974B-6B9E-48A8-AE01-DB63D6061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15AB5-25F1-4B78-BA35-002873D1E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6427-F1BC-4995-ABEF-A3B44C2EA899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69CC5-CC3A-49F3-8EB4-04E999907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350E3-6056-4C4D-A285-B79B8EEDE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F761-D109-4327-8EAB-23195435B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08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6B960-FCEA-4871-AA1F-6F5C54C78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53550-25A7-421C-AA8A-B1609968BB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78A67D-26DB-420C-AD55-0CBFBB919D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3522E-A4F8-4D1C-9AF8-E0B1934F1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6427-F1BC-4995-ABEF-A3B44C2EA899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E323A9-F2E1-41BB-A55B-FA799C347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28B795-2250-4DDE-9EB0-428C985F2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F761-D109-4327-8EAB-23195435B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55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71BCE-A4E3-4E7B-8F93-45A6C2617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36D111-3BCD-4040-BD8A-DBE48C619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BC5CAB-CE5C-46BF-8AB5-528C10D79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839282-D86E-4723-A283-AB0A135B53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195098-39D3-4210-858E-03D73EB7BF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1BFD34-F34E-4B70-A370-B2C12CA3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6427-F1BC-4995-ABEF-A3B44C2EA899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5464F5-8D86-4191-A209-26C3A88D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952CA0-3261-4D5F-BB57-2CA8F4E13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F761-D109-4327-8EAB-23195435B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3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9559F-BCD8-443C-9050-F51CF9DF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C453DE-42DF-4887-AB43-175D0F234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6427-F1BC-4995-ABEF-A3B44C2EA899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311745-9012-44D1-BA55-50A4AC5AD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560516-D929-4831-9AD6-239D1F35E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F761-D109-4327-8EAB-23195435B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168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EA150F-63CB-44CD-A216-1F51A598F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6427-F1BC-4995-ABEF-A3B44C2EA899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4A8F64-6C42-4699-9EFB-6B87BA077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E8D75-9097-4C5E-AC30-E18EFBA93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F761-D109-4327-8EAB-23195435B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76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1ACDB-1051-454C-B8EC-2B8B7EDEB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882C2-70D3-4922-9476-29B8DD6C9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2FABBE-742A-4726-8F0D-9CAEB1670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C6A83E-5FA6-4D47-8D08-1DD663930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6427-F1BC-4995-ABEF-A3B44C2EA899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4A9E6-12FB-420F-AF2D-DC03570F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5C2AF-3FE7-4AC9-B971-9FFB942E0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F761-D109-4327-8EAB-23195435B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731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C3FA9-2C22-4345-850B-FD166E2AF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064DDB-9A41-4B82-9C22-8739EB11C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ECD619-8C66-416D-8552-0953BC3F02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3D797C-EF6C-4EB8-8324-1929CA9AA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6427-F1BC-4995-ABEF-A3B44C2EA899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FFBA49-4AFC-4D06-BB3B-88E83BD65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1BB6F3-3BD1-4B7E-947B-87A95E685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F761-D109-4327-8EAB-23195435B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777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95382F-7C72-4724-A998-BC97F5076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AC9A1-F74D-441F-B095-96395B94D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B460C-7A1F-417B-9514-C121D99A75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A6427-F1BC-4995-ABEF-A3B44C2EA899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BAECF-8642-4A5E-8330-E29C425E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807F6-8500-4504-A5FE-630AADF471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FF761-D109-4327-8EAB-23195435B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4BDFF630-839D-4D88-A2D1-18FDF2057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42" y="64240"/>
            <a:ext cx="11977977" cy="6793759"/>
          </a:xfrm>
          <a:prstGeom prst="rect">
            <a:avLst/>
          </a:prstGeom>
        </p:spPr>
      </p:pic>
      <p:pic>
        <p:nvPicPr>
          <p:cNvPr id="13" name="Picture 12" descr="A picture containing photo, dark, lit, night&#10;&#10;Description automatically generated">
            <a:extLst>
              <a:ext uri="{FF2B5EF4-FFF2-40B4-BE49-F238E27FC236}">
                <a16:creationId xmlns:a16="http://schemas.microsoft.com/office/drawing/2014/main" id="{E0E6E9BF-F10C-46BB-81C2-9171E15A2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311" y="4998879"/>
            <a:ext cx="1454046" cy="1454046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485CBC3E-5739-4035-A6E7-CCD98A408A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102" y="6213992"/>
            <a:ext cx="1454046" cy="47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392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Weinrich, Ashli</dc:creator>
  <cp:lastModifiedBy>Weinrich, Ashli</cp:lastModifiedBy>
  <cp:revision>2</cp:revision>
  <dcterms:created xsi:type="dcterms:W3CDTF">2020-09-24T00:11:15Z</dcterms:created>
  <dcterms:modified xsi:type="dcterms:W3CDTF">2020-09-24T00:27:45Z</dcterms:modified>
</cp:coreProperties>
</file>